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70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D4E4168-6A80-4028-9D40-4ABAF7010348}">
  <a:tblStyle styleId="{AD4E4168-6A80-4028-9D40-4ABAF701034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81D42474-1BAA-40FA-851C-3739F6AFB010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75277b99d1_5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375277b99d1_5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36460d4e971_0_29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36460d4e971_0_29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36460d4e971_0_29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36460d4e971_0_29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3647713d3aa_14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3647713d3aa_14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3647713d3aa_14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1" name="Google Shape;1091;g3647713d3aa_14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3647713d3aa_14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8" name="Google Shape;1118;g3647713d3aa_14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3647713d3aa_14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3647713d3aa_14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36460d4e971_0_3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36460d4e971_0_3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0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36460d4e971_0_30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36460d4e971_0_30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36460d4e971_0_35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36460d4e971_0_3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0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36460d4e971_0_354:notes"/>
          <p:cNvSpPr/>
          <p:nvPr>
            <p:ph idx="2" type="sldImg"/>
          </p:nvPr>
        </p:nvSpPr>
        <p:spPr>
          <a:xfrm>
            <a:off x="685800" y="1143000"/>
            <a:ext cx="5486400" cy="3085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2" name="Google Shape;1672;g36460d4e971_0_3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3" name="Google Shape;1673;g36460d4e971_0_3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6460d4e971_0_4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6460d4e971_0_4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g3647713d3aa_14_225:notes"/>
          <p:cNvSpPr/>
          <p:nvPr>
            <p:ph idx="2" type="sldImg"/>
          </p:nvPr>
        </p:nvSpPr>
        <p:spPr>
          <a:xfrm>
            <a:off x="685800" y="1143000"/>
            <a:ext cx="5486400" cy="3085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0" name="Google Shape;1680;g3647713d3aa_14_2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1" name="Google Shape;1681;g3647713d3aa_14_2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3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g3647713d3aa_14_264:notes"/>
          <p:cNvSpPr/>
          <p:nvPr>
            <p:ph idx="2" type="sldImg"/>
          </p:nvPr>
        </p:nvSpPr>
        <p:spPr>
          <a:xfrm>
            <a:off x="685800" y="1143000"/>
            <a:ext cx="5486400" cy="3085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5" name="Google Shape;1695;g3647713d3aa_14_2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6" name="Google Shape;1696;g3647713d3aa_14_2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3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g376346a230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5" name="Google Shape;1735;g376346a230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7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g36460d4e971_0_4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9" name="Google Shape;1749;g36460d4e971_0_4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5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g36460d4e971_0_4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7" name="Google Shape;1757;g36460d4e971_0_4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4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g36460d4e971_0_397:notes"/>
          <p:cNvSpPr/>
          <p:nvPr>
            <p:ph idx="2" type="sldImg"/>
          </p:nvPr>
        </p:nvSpPr>
        <p:spPr>
          <a:xfrm>
            <a:off x="685800" y="1143000"/>
            <a:ext cx="5486400" cy="3085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6" name="Google Shape;1776;g36460d4e971_0_3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7" name="Google Shape;1777;g36460d4e971_0_3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4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36460d4e971_0_4432:notes"/>
          <p:cNvSpPr/>
          <p:nvPr>
            <p:ph idx="2" type="sldImg"/>
          </p:nvPr>
        </p:nvSpPr>
        <p:spPr>
          <a:xfrm>
            <a:off x="685800" y="1143000"/>
            <a:ext cx="5486400" cy="3085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6" name="Google Shape;1816;g36460d4e971_0_44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7" name="Google Shape;1817;g36460d4e971_0_44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2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g375277b99d1_5_15:notes"/>
          <p:cNvSpPr/>
          <p:nvPr>
            <p:ph idx="2" type="sldImg"/>
          </p:nvPr>
        </p:nvSpPr>
        <p:spPr>
          <a:xfrm>
            <a:off x="685800" y="1143000"/>
            <a:ext cx="5486400" cy="3085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4" name="Google Shape;1844;g375277b99d1_5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5" name="Google Shape;1845;g375277b99d1_5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5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g36460d4e971_0_548:notes"/>
          <p:cNvSpPr/>
          <p:nvPr>
            <p:ph idx="2" type="sldImg"/>
          </p:nvPr>
        </p:nvSpPr>
        <p:spPr>
          <a:xfrm>
            <a:off x="685800" y="1143000"/>
            <a:ext cx="5486400" cy="3085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7" name="Google Shape;1867;g36460d4e971_0_5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8" name="Google Shape;1868;g36460d4e971_0_5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4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915;g3753074351e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6" name="Google Shape;1916;g3753074351e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647713d3aa_14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3647713d3aa_14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2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g36460d4e971_0_758:notes"/>
          <p:cNvSpPr/>
          <p:nvPr>
            <p:ph idx="2" type="sldImg"/>
          </p:nvPr>
        </p:nvSpPr>
        <p:spPr>
          <a:xfrm>
            <a:off x="685800" y="1143000"/>
            <a:ext cx="5486400" cy="3085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4" name="Google Shape;1924;g36460d4e971_0_7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5" name="Google Shape;1925;g36460d4e971_0_7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4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Google Shape;1965;g36460d4e971_0_793:notes"/>
          <p:cNvSpPr/>
          <p:nvPr>
            <p:ph idx="2" type="sldImg"/>
          </p:nvPr>
        </p:nvSpPr>
        <p:spPr>
          <a:xfrm>
            <a:off x="685800" y="1143000"/>
            <a:ext cx="5486400" cy="3085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6" name="Google Shape;1966;g36460d4e971_0_7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7" name="Google Shape;1967;g36460d4e971_0_7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7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Google Shape;1978;g36460d4e971_0_808:notes"/>
          <p:cNvSpPr/>
          <p:nvPr>
            <p:ph idx="2" type="sldImg"/>
          </p:nvPr>
        </p:nvSpPr>
        <p:spPr>
          <a:xfrm>
            <a:off x="685800" y="1143000"/>
            <a:ext cx="5486400" cy="3085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9" name="Google Shape;1979;g36460d4e971_0_8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0" name="Google Shape;1980;g36460d4e971_0_8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5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Google Shape;2006;g36460d4e971_0_29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7" name="Google Shape;2007;g36460d4e971_0_29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5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36460d4e971_0_4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36460d4e971_0_4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2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36460d4e971_0_43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4" name="Google Shape;2024;g36460d4e971_0_4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9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Google Shape;2030;g375277b99d1_5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1" name="Google Shape;2031;g375277b99d1_5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6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" name="Google Shape;2037;g36460d4e971_0_4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8" name="Google Shape;2038;g36460d4e971_0_4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9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g375277b99d1_5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1" name="Google Shape;2051;g375277b99d1_5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6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Google Shape;2057;g375277b99d1_5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8" name="Google Shape;2058;g375277b99d1_5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6460d4e971_0_4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36460d4e971_0_4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4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239359c4538_2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239359c4538_2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3647713d3aa_14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3647713d3aa_14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36460d4e971_0_4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36460d4e971_0_4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36460d4e971_0_4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36460d4e971_0_4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3753074351e_3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3753074351e_3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3647713d3aa_14_211:notes"/>
          <p:cNvSpPr/>
          <p:nvPr>
            <p:ph idx="2" type="sldImg"/>
          </p:nvPr>
        </p:nvSpPr>
        <p:spPr>
          <a:xfrm>
            <a:off x="685800" y="1143000"/>
            <a:ext cx="5486400" cy="3085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3647713d3aa_14_2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4" name="Google Shape;994;g3647713d3aa_14_2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9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96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ASE [verde]" type="titleOnly">
  <p:cSld name="TITLE_ONLY">
    <p:bg>
      <p:bgPr>
        <a:solidFill>
          <a:srgbClr val="07D8C9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6944225" y="1147875"/>
            <a:ext cx="1792500" cy="1792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64300" y="457725"/>
            <a:ext cx="7815300" cy="7815300"/>
          </a:xfrm>
          <a:prstGeom prst="ellipse">
            <a:avLst/>
          </a:prstGeom>
          <a:solidFill>
            <a:srgbClr val="0085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 txBox="1"/>
          <p:nvPr>
            <p:ph type="title"/>
          </p:nvPr>
        </p:nvSpPr>
        <p:spPr>
          <a:xfrm>
            <a:off x="1874075" y="1792100"/>
            <a:ext cx="5395800" cy="24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"/>
              <a:buChar char="●"/>
              <a:defRPr b="1" sz="5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/>
          <p:nvPr/>
        </p:nvSpPr>
        <p:spPr>
          <a:xfrm>
            <a:off x="993200" y="1574775"/>
            <a:ext cx="938700" cy="9387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-394175" y="595600"/>
            <a:ext cx="688500" cy="688500"/>
          </a:xfrm>
          <a:prstGeom prst="ellipse">
            <a:avLst/>
          </a:prstGeom>
          <a:noFill/>
          <a:ln cap="flat" cmpd="sng" w="19050">
            <a:solidFill>
              <a:srgbClr val="0085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30525" y="1108300"/>
            <a:ext cx="269400" cy="269400"/>
          </a:xfrm>
          <a:prstGeom prst="ellipse">
            <a:avLst/>
          </a:prstGeom>
          <a:solidFill>
            <a:srgbClr val="0085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A [Norte]">
  <p:cSld name="TITLE_ONLY_1_1_1_1_1"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1"/>
          <p:cNvSpPr/>
          <p:nvPr/>
        </p:nvSpPr>
        <p:spPr>
          <a:xfrm rot="-5400000">
            <a:off x="4817738" y="13600"/>
            <a:ext cx="5143500" cy="5143500"/>
          </a:xfrm>
          <a:prstGeom prst="rtTriangle">
            <a:avLst/>
          </a:prstGeom>
          <a:solidFill>
            <a:srgbClr val="0085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1"/>
          <p:cNvSpPr txBox="1"/>
          <p:nvPr>
            <p:ph type="title"/>
          </p:nvPr>
        </p:nvSpPr>
        <p:spPr>
          <a:xfrm>
            <a:off x="445350" y="624950"/>
            <a:ext cx="5395800" cy="24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5000"/>
              <a:buFont typeface="Outfit"/>
              <a:buChar char="●"/>
              <a:defRPr b="1" sz="50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5000"/>
              <a:buChar char="○"/>
              <a:defRPr sz="5000">
                <a:solidFill>
                  <a:srgbClr val="00856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5000"/>
              <a:buChar char="■"/>
              <a:defRPr sz="5000">
                <a:solidFill>
                  <a:srgbClr val="00856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5000"/>
              <a:buChar char="●"/>
              <a:defRPr sz="5000">
                <a:solidFill>
                  <a:srgbClr val="00856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5000"/>
              <a:buChar char="○"/>
              <a:defRPr sz="5000">
                <a:solidFill>
                  <a:srgbClr val="00856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5000"/>
              <a:buChar char="■"/>
              <a:defRPr sz="5000">
                <a:solidFill>
                  <a:srgbClr val="00856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5000"/>
              <a:buChar char="●"/>
              <a:defRPr sz="5000">
                <a:solidFill>
                  <a:srgbClr val="00856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5000"/>
              <a:buChar char="○"/>
              <a:defRPr sz="5000">
                <a:solidFill>
                  <a:srgbClr val="00856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5000"/>
              <a:buChar char="■"/>
              <a:defRPr sz="5000">
                <a:solidFill>
                  <a:srgbClr val="008569"/>
                </a:solidFill>
              </a:defRPr>
            </a:lvl9pPr>
          </a:lstStyle>
          <a:p/>
        </p:txBody>
      </p:sp>
      <p:sp>
        <p:nvSpPr>
          <p:cNvPr id="125" name="Google Shape;125;p11"/>
          <p:cNvSpPr/>
          <p:nvPr/>
        </p:nvSpPr>
        <p:spPr>
          <a:xfrm>
            <a:off x="6578727" y="2471003"/>
            <a:ext cx="771803" cy="778223"/>
          </a:xfrm>
          <a:custGeom>
            <a:rect b="b" l="l" r="r" t="t"/>
            <a:pathLst>
              <a:path extrusionOk="0" h="5323" w="5279">
                <a:moveTo>
                  <a:pt x="3864" y="2293"/>
                </a:moveTo>
                <a:cubicBezTo>
                  <a:pt x="3890" y="2293"/>
                  <a:pt x="3910" y="2293"/>
                  <a:pt x="3917" y="2296"/>
                </a:cubicBezTo>
                <a:cubicBezTo>
                  <a:pt x="3937" y="2302"/>
                  <a:pt x="4002" y="2322"/>
                  <a:pt x="4022" y="2322"/>
                </a:cubicBezTo>
                <a:cubicBezTo>
                  <a:pt x="4035" y="2322"/>
                  <a:pt x="4147" y="2328"/>
                  <a:pt x="4147" y="2328"/>
                </a:cubicBezTo>
                <a:lnTo>
                  <a:pt x="4226" y="2414"/>
                </a:lnTo>
                <a:lnTo>
                  <a:pt x="4226" y="2506"/>
                </a:lnTo>
                <a:cubicBezTo>
                  <a:pt x="4226" y="2526"/>
                  <a:pt x="4206" y="2526"/>
                  <a:pt x="4187" y="2546"/>
                </a:cubicBezTo>
                <a:cubicBezTo>
                  <a:pt x="4167" y="2565"/>
                  <a:pt x="4167" y="2644"/>
                  <a:pt x="4167" y="2664"/>
                </a:cubicBezTo>
                <a:cubicBezTo>
                  <a:pt x="4167" y="2684"/>
                  <a:pt x="4206" y="2710"/>
                  <a:pt x="4160" y="2723"/>
                </a:cubicBezTo>
                <a:cubicBezTo>
                  <a:pt x="4114" y="2736"/>
                  <a:pt x="4035" y="2743"/>
                  <a:pt x="3996" y="2750"/>
                </a:cubicBezTo>
                <a:cubicBezTo>
                  <a:pt x="3950" y="2750"/>
                  <a:pt x="3871" y="2743"/>
                  <a:pt x="3752" y="2730"/>
                </a:cubicBezTo>
                <a:cubicBezTo>
                  <a:pt x="3634" y="2710"/>
                  <a:pt x="3542" y="2710"/>
                  <a:pt x="3515" y="2704"/>
                </a:cubicBezTo>
                <a:cubicBezTo>
                  <a:pt x="3489" y="2697"/>
                  <a:pt x="3450" y="2638"/>
                  <a:pt x="3489" y="2598"/>
                </a:cubicBezTo>
                <a:cubicBezTo>
                  <a:pt x="3522" y="2559"/>
                  <a:pt x="3535" y="2552"/>
                  <a:pt x="3548" y="2539"/>
                </a:cubicBezTo>
                <a:cubicBezTo>
                  <a:pt x="3561" y="2526"/>
                  <a:pt x="3601" y="2506"/>
                  <a:pt x="3601" y="2500"/>
                </a:cubicBezTo>
                <a:cubicBezTo>
                  <a:pt x="3601" y="2486"/>
                  <a:pt x="3581" y="2427"/>
                  <a:pt x="3607" y="2388"/>
                </a:cubicBezTo>
                <a:cubicBezTo>
                  <a:pt x="3634" y="2348"/>
                  <a:pt x="3673" y="2296"/>
                  <a:pt x="3713" y="2296"/>
                </a:cubicBezTo>
                <a:cubicBezTo>
                  <a:pt x="3739" y="2296"/>
                  <a:pt x="3812" y="2293"/>
                  <a:pt x="3864" y="2293"/>
                </a:cubicBezTo>
                <a:close/>
                <a:moveTo>
                  <a:pt x="2156" y="1"/>
                </a:moveTo>
                <a:cubicBezTo>
                  <a:pt x="2141" y="1"/>
                  <a:pt x="2096" y="86"/>
                  <a:pt x="2061" y="150"/>
                </a:cubicBezTo>
                <a:cubicBezTo>
                  <a:pt x="2015" y="222"/>
                  <a:pt x="1975" y="374"/>
                  <a:pt x="1975" y="374"/>
                </a:cubicBezTo>
                <a:lnTo>
                  <a:pt x="1903" y="532"/>
                </a:lnTo>
                <a:cubicBezTo>
                  <a:pt x="1903" y="532"/>
                  <a:pt x="1863" y="683"/>
                  <a:pt x="1863" y="716"/>
                </a:cubicBezTo>
                <a:cubicBezTo>
                  <a:pt x="1863" y="756"/>
                  <a:pt x="1850" y="788"/>
                  <a:pt x="1804" y="867"/>
                </a:cubicBezTo>
                <a:cubicBezTo>
                  <a:pt x="1752" y="953"/>
                  <a:pt x="1699" y="900"/>
                  <a:pt x="1699" y="1071"/>
                </a:cubicBezTo>
                <a:cubicBezTo>
                  <a:pt x="1699" y="1243"/>
                  <a:pt x="1732" y="1269"/>
                  <a:pt x="1699" y="1348"/>
                </a:cubicBezTo>
                <a:cubicBezTo>
                  <a:pt x="1659" y="1427"/>
                  <a:pt x="1580" y="1447"/>
                  <a:pt x="1561" y="1578"/>
                </a:cubicBezTo>
                <a:cubicBezTo>
                  <a:pt x="1534" y="1703"/>
                  <a:pt x="1561" y="1782"/>
                  <a:pt x="1541" y="1848"/>
                </a:cubicBezTo>
                <a:cubicBezTo>
                  <a:pt x="1521" y="1914"/>
                  <a:pt x="1284" y="1953"/>
                  <a:pt x="1218" y="2059"/>
                </a:cubicBezTo>
                <a:cubicBezTo>
                  <a:pt x="1146" y="2164"/>
                  <a:pt x="1139" y="2276"/>
                  <a:pt x="1074" y="2394"/>
                </a:cubicBezTo>
                <a:cubicBezTo>
                  <a:pt x="1014" y="2519"/>
                  <a:pt x="975" y="2598"/>
                  <a:pt x="903" y="2625"/>
                </a:cubicBezTo>
                <a:cubicBezTo>
                  <a:pt x="830" y="2658"/>
                  <a:pt x="718" y="2644"/>
                  <a:pt x="646" y="2690"/>
                </a:cubicBezTo>
                <a:cubicBezTo>
                  <a:pt x="580" y="2730"/>
                  <a:pt x="573" y="2815"/>
                  <a:pt x="475" y="2862"/>
                </a:cubicBezTo>
                <a:cubicBezTo>
                  <a:pt x="383" y="2901"/>
                  <a:pt x="330" y="2894"/>
                  <a:pt x="330" y="2954"/>
                </a:cubicBezTo>
                <a:cubicBezTo>
                  <a:pt x="330" y="3019"/>
                  <a:pt x="363" y="3026"/>
                  <a:pt x="363" y="3092"/>
                </a:cubicBezTo>
                <a:cubicBezTo>
                  <a:pt x="363" y="3158"/>
                  <a:pt x="383" y="3230"/>
                  <a:pt x="258" y="3322"/>
                </a:cubicBezTo>
                <a:cubicBezTo>
                  <a:pt x="251" y="3329"/>
                  <a:pt x="244" y="3335"/>
                  <a:pt x="238" y="3342"/>
                </a:cubicBezTo>
                <a:cubicBezTo>
                  <a:pt x="225" y="3349"/>
                  <a:pt x="218" y="3355"/>
                  <a:pt x="211" y="3362"/>
                </a:cubicBezTo>
                <a:cubicBezTo>
                  <a:pt x="205" y="3375"/>
                  <a:pt x="198" y="3381"/>
                  <a:pt x="192" y="3395"/>
                </a:cubicBezTo>
                <a:cubicBezTo>
                  <a:pt x="179" y="3401"/>
                  <a:pt x="172" y="3414"/>
                  <a:pt x="165" y="3421"/>
                </a:cubicBezTo>
                <a:cubicBezTo>
                  <a:pt x="165" y="3428"/>
                  <a:pt x="159" y="3434"/>
                  <a:pt x="159" y="3441"/>
                </a:cubicBezTo>
                <a:cubicBezTo>
                  <a:pt x="152" y="3441"/>
                  <a:pt x="152" y="3447"/>
                  <a:pt x="146" y="3454"/>
                </a:cubicBezTo>
                <a:cubicBezTo>
                  <a:pt x="139" y="3467"/>
                  <a:pt x="133" y="3474"/>
                  <a:pt x="126" y="3487"/>
                </a:cubicBezTo>
                <a:cubicBezTo>
                  <a:pt x="119" y="3500"/>
                  <a:pt x="113" y="3507"/>
                  <a:pt x="106" y="3520"/>
                </a:cubicBezTo>
                <a:cubicBezTo>
                  <a:pt x="100" y="3533"/>
                  <a:pt x="93" y="3539"/>
                  <a:pt x="86" y="3553"/>
                </a:cubicBezTo>
                <a:cubicBezTo>
                  <a:pt x="86" y="3553"/>
                  <a:pt x="86" y="3559"/>
                  <a:pt x="86" y="3559"/>
                </a:cubicBezTo>
                <a:cubicBezTo>
                  <a:pt x="80" y="3566"/>
                  <a:pt x="80" y="3572"/>
                  <a:pt x="73" y="3585"/>
                </a:cubicBezTo>
                <a:cubicBezTo>
                  <a:pt x="67" y="3599"/>
                  <a:pt x="60" y="3618"/>
                  <a:pt x="54" y="3632"/>
                </a:cubicBezTo>
                <a:cubicBezTo>
                  <a:pt x="47" y="3638"/>
                  <a:pt x="47" y="3645"/>
                  <a:pt x="47" y="3645"/>
                </a:cubicBezTo>
                <a:cubicBezTo>
                  <a:pt x="40" y="3658"/>
                  <a:pt x="40" y="3664"/>
                  <a:pt x="34" y="3678"/>
                </a:cubicBezTo>
                <a:cubicBezTo>
                  <a:pt x="34" y="3684"/>
                  <a:pt x="34" y="3691"/>
                  <a:pt x="34" y="3697"/>
                </a:cubicBezTo>
                <a:cubicBezTo>
                  <a:pt x="27" y="3704"/>
                  <a:pt x="27" y="3704"/>
                  <a:pt x="27" y="3711"/>
                </a:cubicBezTo>
                <a:cubicBezTo>
                  <a:pt x="27" y="3717"/>
                  <a:pt x="21" y="3724"/>
                  <a:pt x="21" y="3724"/>
                </a:cubicBezTo>
                <a:cubicBezTo>
                  <a:pt x="21" y="3730"/>
                  <a:pt x="21" y="3730"/>
                  <a:pt x="21" y="3730"/>
                </a:cubicBezTo>
                <a:cubicBezTo>
                  <a:pt x="21" y="3737"/>
                  <a:pt x="21" y="3737"/>
                  <a:pt x="21" y="3743"/>
                </a:cubicBezTo>
                <a:cubicBezTo>
                  <a:pt x="21" y="3743"/>
                  <a:pt x="21" y="3750"/>
                  <a:pt x="21" y="3750"/>
                </a:cubicBezTo>
                <a:cubicBezTo>
                  <a:pt x="21" y="3829"/>
                  <a:pt x="21" y="3901"/>
                  <a:pt x="27" y="3954"/>
                </a:cubicBezTo>
                <a:cubicBezTo>
                  <a:pt x="34" y="4013"/>
                  <a:pt x="93" y="4092"/>
                  <a:pt x="93" y="4132"/>
                </a:cubicBezTo>
                <a:cubicBezTo>
                  <a:pt x="93" y="4178"/>
                  <a:pt x="133" y="4230"/>
                  <a:pt x="67" y="4230"/>
                </a:cubicBezTo>
                <a:cubicBezTo>
                  <a:pt x="67" y="4230"/>
                  <a:pt x="1" y="4290"/>
                  <a:pt x="67" y="4342"/>
                </a:cubicBezTo>
                <a:cubicBezTo>
                  <a:pt x="133" y="4395"/>
                  <a:pt x="304" y="4408"/>
                  <a:pt x="304" y="4408"/>
                </a:cubicBezTo>
                <a:cubicBezTo>
                  <a:pt x="304" y="4408"/>
                  <a:pt x="277" y="4533"/>
                  <a:pt x="251" y="4546"/>
                </a:cubicBezTo>
                <a:cubicBezTo>
                  <a:pt x="225" y="4566"/>
                  <a:pt x="165" y="4612"/>
                  <a:pt x="218" y="4639"/>
                </a:cubicBezTo>
                <a:cubicBezTo>
                  <a:pt x="254" y="4664"/>
                  <a:pt x="258" y="4702"/>
                  <a:pt x="298" y="4702"/>
                </a:cubicBezTo>
                <a:cubicBezTo>
                  <a:pt x="310" y="4702"/>
                  <a:pt x="324" y="4698"/>
                  <a:pt x="343" y="4691"/>
                </a:cubicBezTo>
                <a:cubicBezTo>
                  <a:pt x="411" y="4660"/>
                  <a:pt x="367" y="4641"/>
                  <a:pt x="408" y="4641"/>
                </a:cubicBezTo>
                <a:cubicBezTo>
                  <a:pt x="419" y="4641"/>
                  <a:pt x="435" y="4642"/>
                  <a:pt x="462" y="4645"/>
                </a:cubicBezTo>
                <a:cubicBezTo>
                  <a:pt x="580" y="4658"/>
                  <a:pt x="600" y="4639"/>
                  <a:pt x="639" y="4704"/>
                </a:cubicBezTo>
                <a:cubicBezTo>
                  <a:pt x="685" y="4764"/>
                  <a:pt x="777" y="4810"/>
                  <a:pt x="863" y="4875"/>
                </a:cubicBezTo>
                <a:cubicBezTo>
                  <a:pt x="949" y="4948"/>
                  <a:pt x="1146" y="4961"/>
                  <a:pt x="1192" y="4968"/>
                </a:cubicBezTo>
                <a:cubicBezTo>
                  <a:pt x="1232" y="4974"/>
                  <a:pt x="1363" y="5027"/>
                  <a:pt x="1383" y="5053"/>
                </a:cubicBezTo>
                <a:cubicBezTo>
                  <a:pt x="1396" y="5086"/>
                  <a:pt x="1409" y="5112"/>
                  <a:pt x="1482" y="5145"/>
                </a:cubicBezTo>
                <a:cubicBezTo>
                  <a:pt x="1554" y="5185"/>
                  <a:pt x="1580" y="5264"/>
                  <a:pt x="1633" y="5323"/>
                </a:cubicBezTo>
                <a:cubicBezTo>
                  <a:pt x="1646" y="5310"/>
                  <a:pt x="1659" y="5297"/>
                  <a:pt x="1666" y="5283"/>
                </a:cubicBezTo>
                <a:cubicBezTo>
                  <a:pt x="1679" y="5237"/>
                  <a:pt x="1666" y="5191"/>
                  <a:pt x="1679" y="5145"/>
                </a:cubicBezTo>
                <a:cubicBezTo>
                  <a:pt x="1699" y="5079"/>
                  <a:pt x="1817" y="5053"/>
                  <a:pt x="1857" y="5014"/>
                </a:cubicBezTo>
                <a:cubicBezTo>
                  <a:pt x="1863" y="5014"/>
                  <a:pt x="1863" y="5007"/>
                  <a:pt x="1870" y="5007"/>
                </a:cubicBezTo>
                <a:cubicBezTo>
                  <a:pt x="1870" y="5000"/>
                  <a:pt x="1877" y="5000"/>
                  <a:pt x="1877" y="5000"/>
                </a:cubicBezTo>
                <a:cubicBezTo>
                  <a:pt x="1877" y="4994"/>
                  <a:pt x="1877" y="4994"/>
                  <a:pt x="1883" y="4987"/>
                </a:cubicBezTo>
                <a:cubicBezTo>
                  <a:pt x="1883" y="4987"/>
                  <a:pt x="1883" y="4981"/>
                  <a:pt x="1890" y="4981"/>
                </a:cubicBezTo>
                <a:cubicBezTo>
                  <a:pt x="1890" y="4974"/>
                  <a:pt x="1896" y="4961"/>
                  <a:pt x="1896" y="4954"/>
                </a:cubicBezTo>
                <a:cubicBezTo>
                  <a:pt x="1903" y="4954"/>
                  <a:pt x="1903" y="4948"/>
                  <a:pt x="1903" y="4941"/>
                </a:cubicBezTo>
                <a:cubicBezTo>
                  <a:pt x="1909" y="4922"/>
                  <a:pt x="1916" y="4902"/>
                  <a:pt x="1923" y="4875"/>
                </a:cubicBezTo>
                <a:cubicBezTo>
                  <a:pt x="1936" y="4829"/>
                  <a:pt x="1988" y="4737"/>
                  <a:pt x="2021" y="4704"/>
                </a:cubicBezTo>
                <a:cubicBezTo>
                  <a:pt x="2061" y="4671"/>
                  <a:pt x="2179" y="4671"/>
                  <a:pt x="2252" y="4652"/>
                </a:cubicBezTo>
                <a:cubicBezTo>
                  <a:pt x="2324" y="4632"/>
                  <a:pt x="2449" y="4599"/>
                  <a:pt x="2469" y="4599"/>
                </a:cubicBezTo>
                <a:cubicBezTo>
                  <a:pt x="2489" y="4599"/>
                  <a:pt x="2587" y="4553"/>
                  <a:pt x="2614" y="4553"/>
                </a:cubicBezTo>
                <a:cubicBezTo>
                  <a:pt x="2640" y="4553"/>
                  <a:pt x="2706" y="4599"/>
                  <a:pt x="2778" y="4599"/>
                </a:cubicBezTo>
                <a:cubicBezTo>
                  <a:pt x="2851" y="4599"/>
                  <a:pt x="2851" y="4592"/>
                  <a:pt x="2870" y="4573"/>
                </a:cubicBezTo>
                <a:cubicBezTo>
                  <a:pt x="2890" y="4546"/>
                  <a:pt x="2962" y="4507"/>
                  <a:pt x="3002" y="4487"/>
                </a:cubicBezTo>
                <a:cubicBezTo>
                  <a:pt x="3048" y="4461"/>
                  <a:pt x="3068" y="4454"/>
                  <a:pt x="3120" y="4448"/>
                </a:cubicBezTo>
                <a:cubicBezTo>
                  <a:pt x="3147" y="4444"/>
                  <a:pt x="3185" y="4443"/>
                  <a:pt x="3218" y="4443"/>
                </a:cubicBezTo>
                <a:cubicBezTo>
                  <a:pt x="3252" y="4443"/>
                  <a:pt x="3282" y="4444"/>
                  <a:pt x="3292" y="4448"/>
                </a:cubicBezTo>
                <a:cubicBezTo>
                  <a:pt x="3301" y="4450"/>
                  <a:pt x="3315" y="4452"/>
                  <a:pt x="3332" y="4452"/>
                </a:cubicBezTo>
                <a:cubicBezTo>
                  <a:pt x="3360" y="4452"/>
                  <a:pt x="3396" y="4447"/>
                  <a:pt x="3430" y="4434"/>
                </a:cubicBezTo>
                <a:cubicBezTo>
                  <a:pt x="3446" y="4426"/>
                  <a:pt x="3463" y="4423"/>
                  <a:pt x="3480" y="4423"/>
                </a:cubicBezTo>
                <a:cubicBezTo>
                  <a:pt x="3517" y="4423"/>
                  <a:pt x="3552" y="4439"/>
                  <a:pt x="3575" y="4448"/>
                </a:cubicBezTo>
                <a:cubicBezTo>
                  <a:pt x="3607" y="4461"/>
                  <a:pt x="3700" y="4494"/>
                  <a:pt x="3746" y="4520"/>
                </a:cubicBezTo>
                <a:cubicBezTo>
                  <a:pt x="3751" y="4523"/>
                  <a:pt x="3757" y="4525"/>
                  <a:pt x="3764" y="4525"/>
                </a:cubicBezTo>
                <a:cubicBezTo>
                  <a:pt x="3816" y="4525"/>
                  <a:pt x="3920" y="4453"/>
                  <a:pt x="3943" y="4448"/>
                </a:cubicBezTo>
                <a:cubicBezTo>
                  <a:pt x="3969" y="4434"/>
                  <a:pt x="4055" y="4375"/>
                  <a:pt x="4108" y="4336"/>
                </a:cubicBezTo>
                <a:cubicBezTo>
                  <a:pt x="4167" y="4296"/>
                  <a:pt x="4193" y="4270"/>
                  <a:pt x="4220" y="4237"/>
                </a:cubicBezTo>
                <a:cubicBezTo>
                  <a:pt x="4246" y="4198"/>
                  <a:pt x="4206" y="4165"/>
                  <a:pt x="4206" y="4138"/>
                </a:cubicBezTo>
                <a:cubicBezTo>
                  <a:pt x="4200" y="4119"/>
                  <a:pt x="4173" y="4046"/>
                  <a:pt x="4173" y="4013"/>
                </a:cubicBezTo>
                <a:cubicBezTo>
                  <a:pt x="4167" y="3980"/>
                  <a:pt x="4206" y="3941"/>
                  <a:pt x="4213" y="3921"/>
                </a:cubicBezTo>
                <a:cubicBezTo>
                  <a:pt x="4226" y="3908"/>
                  <a:pt x="4213" y="3836"/>
                  <a:pt x="4187" y="3822"/>
                </a:cubicBezTo>
                <a:cubicBezTo>
                  <a:pt x="4167" y="3809"/>
                  <a:pt x="4127" y="3816"/>
                  <a:pt x="4081" y="3776"/>
                </a:cubicBezTo>
                <a:cubicBezTo>
                  <a:pt x="4042" y="3737"/>
                  <a:pt x="4094" y="3691"/>
                  <a:pt x="4121" y="3645"/>
                </a:cubicBezTo>
                <a:cubicBezTo>
                  <a:pt x="4141" y="3599"/>
                  <a:pt x="4220" y="3539"/>
                  <a:pt x="4246" y="3507"/>
                </a:cubicBezTo>
                <a:cubicBezTo>
                  <a:pt x="4272" y="3474"/>
                  <a:pt x="4325" y="3454"/>
                  <a:pt x="4358" y="3434"/>
                </a:cubicBezTo>
                <a:cubicBezTo>
                  <a:pt x="4384" y="3414"/>
                  <a:pt x="4345" y="3342"/>
                  <a:pt x="4318" y="3289"/>
                </a:cubicBezTo>
                <a:cubicBezTo>
                  <a:pt x="4292" y="3237"/>
                  <a:pt x="4259" y="3197"/>
                  <a:pt x="4206" y="3138"/>
                </a:cubicBezTo>
                <a:cubicBezTo>
                  <a:pt x="4154" y="3079"/>
                  <a:pt x="4167" y="3052"/>
                  <a:pt x="4154" y="3013"/>
                </a:cubicBezTo>
                <a:cubicBezTo>
                  <a:pt x="4141" y="2973"/>
                  <a:pt x="4173" y="2987"/>
                  <a:pt x="4206" y="2941"/>
                </a:cubicBezTo>
                <a:cubicBezTo>
                  <a:pt x="4239" y="2888"/>
                  <a:pt x="4206" y="2881"/>
                  <a:pt x="4206" y="2815"/>
                </a:cubicBezTo>
                <a:cubicBezTo>
                  <a:pt x="4206" y="2750"/>
                  <a:pt x="4226" y="2710"/>
                  <a:pt x="4239" y="2684"/>
                </a:cubicBezTo>
                <a:cubicBezTo>
                  <a:pt x="4246" y="2664"/>
                  <a:pt x="4318" y="2664"/>
                  <a:pt x="4331" y="2664"/>
                </a:cubicBezTo>
                <a:cubicBezTo>
                  <a:pt x="4345" y="2664"/>
                  <a:pt x="4410" y="2651"/>
                  <a:pt x="4483" y="2638"/>
                </a:cubicBezTo>
                <a:cubicBezTo>
                  <a:pt x="4555" y="2618"/>
                  <a:pt x="4562" y="2605"/>
                  <a:pt x="4601" y="2579"/>
                </a:cubicBezTo>
                <a:cubicBezTo>
                  <a:pt x="4634" y="2552"/>
                  <a:pt x="4601" y="2513"/>
                  <a:pt x="4601" y="2500"/>
                </a:cubicBezTo>
                <a:cubicBezTo>
                  <a:pt x="4595" y="2493"/>
                  <a:pt x="4555" y="2453"/>
                  <a:pt x="4535" y="2407"/>
                </a:cubicBezTo>
                <a:cubicBezTo>
                  <a:pt x="4516" y="2361"/>
                  <a:pt x="4483" y="2328"/>
                  <a:pt x="4483" y="2309"/>
                </a:cubicBezTo>
                <a:cubicBezTo>
                  <a:pt x="4476" y="2282"/>
                  <a:pt x="4549" y="2230"/>
                  <a:pt x="4555" y="2203"/>
                </a:cubicBezTo>
                <a:cubicBezTo>
                  <a:pt x="4562" y="2177"/>
                  <a:pt x="4509" y="2124"/>
                  <a:pt x="4483" y="2085"/>
                </a:cubicBezTo>
                <a:cubicBezTo>
                  <a:pt x="4463" y="2045"/>
                  <a:pt x="4529" y="1993"/>
                  <a:pt x="4562" y="1986"/>
                </a:cubicBezTo>
                <a:cubicBezTo>
                  <a:pt x="4571" y="1984"/>
                  <a:pt x="4579" y="1983"/>
                  <a:pt x="4586" y="1983"/>
                </a:cubicBezTo>
                <a:cubicBezTo>
                  <a:pt x="4601" y="1983"/>
                  <a:pt x="4612" y="1986"/>
                  <a:pt x="4621" y="1986"/>
                </a:cubicBezTo>
                <a:cubicBezTo>
                  <a:pt x="4641" y="1986"/>
                  <a:pt x="4693" y="2006"/>
                  <a:pt x="4733" y="2019"/>
                </a:cubicBezTo>
                <a:cubicBezTo>
                  <a:pt x="4744" y="2021"/>
                  <a:pt x="4753" y="2022"/>
                  <a:pt x="4760" y="2022"/>
                </a:cubicBezTo>
                <a:cubicBezTo>
                  <a:pt x="4781" y="2022"/>
                  <a:pt x="4786" y="2014"/>
                  <a:pt x="4805" y="1999"/>
                </a:cubicBezTo>
                <a:cubicBezTo>
                  <a:pt x="4825" y="1986"/>
                  <a:pt x="4799" y="1953"/>
                  <a:pt x="4779" y="1920"/>
                </a:cubicBezTo>
                <a:cubicBezTo>
                  <a:pt x="4759" y="1888"/>
                  <a:pt x="4746" y="1855"/>
                  <a:pt x="4733" y="1835"/>
                </a:cubicBezTo>
                <a:cubicBezTo>
                  <a:pt x="4726" y="1815"/>
                  <a:pt x="4786" y="1716"/>
                  <a:pt x="4786" y="1716"/>
                </a:cubicBezTo>
                <a:cubicBezTo>
                  <a:pt x="4786" y="1716"/>
                  <a:pt x="4878" y="1789"/>
                  <a:pt x="4891" y="1802"/>
                </a:cubicBezTo>
                <a:cubicBezTo>
                  <a:pt x="4904" y="1815"/>
                  <a:pt x="4937" y="1855"/>
                  <a:pt x="4990" y="1901"/>
                </a:cubicBezTo>
                <a:cubicBezTo>
                  <a:pt x="5005" y="1916"/>
                  <a:pt x="5017" y="1921"/>
                  <a:pt x="5027" y="1921"/>
                </a:cubicBezTo>
                <a:cubicBezTo>
                  <a:pt x="5047" y="1921"/>
                  <a:pt x="5062" y="1901"/>
                  <a:pt x="5088" y="1901"/>
                </a:cubicBezTo>
                <a:cubicBezTo>
                  <a:pt x="5128" y="1901"/>
                  <a:pt x="5207" y="1914"/>
                  <a:pt x="5207" y="1914"/>
                </a:cubicBezTo>
                <a:cubicBezTo>
                  <a:pt x="5213" y="1888"/>
                  <a:pt x="5167" y="1861"/>
                  <a:pt x="5167" y="1848"/>
                </a:cubicBezTo>
                <a:lnTo>
                  <a:pt x="5167" y="1611"/>
                </a:lnTo>
                <a:cubicBezTo>
                  <a:pt x="5167" y="1545"/>
                  <a:pt x="5200" y="1558"/>
                  <a:pt x="5226" y="1539"/>
                </a:cubicBezTo>
                <a:cubicBezTo>
                  <a:pt x="5253" y="1526"/>
                  <a:pt x="5233" y="1486"/>
                  <a:pt x="5207" y="1473"/>
                </a:cubicBezTo>
                <a:cubicBezTo>
                  <a:pt x="5187" y="1460"/>
                  <a:pt x="5121" y="1407"/>
                  <a:pt x="5049" y="1361"/>
                </a:cubicBezTo>
                <a:cubicBezTo>
                  <a:pt x="4983" y="1315"/>
                  <a:pt x="5029" y="1210"/>
                  <a:pt x="5036" y="1177"/>
                </a:cubicBezTo>
                <a:cubicBezTo>
                  <a:pt x="5042" y="1144"/>
                  <a:pt x="5055" y="1065"/>
                  <a:pt x="5049" y="1019"/>
                </a:cubicBezTo>
                <a:cubicBezTo>
                  <a:pt x="5049" y="966"/>
                  <a:pt x="5029" y="953"/>
                  <a:pt x="5029" y="887"/>
                </a:cubicBezTo>
                <a:cubicBezTo>
                  <a:pt x="5029" y="821"/>
                  <a:pt x="5042" y="841"/>
                  <a:pt x="5088" y="788"/>
                </a:cubicBezTo>
                <a:cubicBezTo>
                  <a:pt x="5134" y="742"/>
                  <a:pt x="5226" y="723"/>
                  <a:pt x="5253" y="683"/>
                </a:cubicBezTo>
                <a:cubicBezTo>
                  <a:pt x="5278" y="647"/>
                  <a:pt x="5200" y="643"/>
                  <a:pt x="5152" y="643"/>
                </a:cubicBezTo>
                <a:cubicBezTo>
                  <a:pt x="5138" y="643"/>
                  <a:pt x="5127" y="644"/>
                  <a:pt x="5121" y="644"/>
                </a:cubicBezTo>
                <a:cubicBezTo>
                  <a:pt x="5106" y="644"/>
                  <a:pt x="5075" y="651"/>
                  <a:pt x="5046" y="651"/>
                </a:cubicBezTo>
                <a:cubicBezTo>
                  <a:pt x="5015" y="651"/>
                  <a:pt x="4986" y="642"/>
                  <a:pt x="4983" y="604"/>
                </a:cubicBezTo>
                <a:cubicBezTo>
                  <a:pt x="4970" y="532"/>
                  <a:pt x="5036" y="512"/>
                  <a:pt x="5055" y="486"/>
                </a:cubicBezTo>
                <a:cubicBezTo>
                  <a:pt x="5055" y="486"/>
                  <a:pt x="4917" y="459"/>
                  <a:pt x="4865" y="459"/>
                </a:cubicBezTo>
                <a:cubicBezTo>
                  <a:pt x="4812" y="459"/>
                  <a:pt x="4739" y="466"/>
                  <a:pt x="4687" y="479"/>
                </a:cubicBezTo>
                <a:cubicBezTo>
                  <a:pt x="4634" y="492"/>
                  <a:pt x="4522" y="584"/>
                  <a:pt x="4476" y="630"/>
                </a:cubicBezTo>
                <a:cubicBezTo>
                  <a:pt x="4446" y="661"/>
                  <a:pt x="4399" y="667"/>
                  <a:pt x="4354" y="667"/>
                </a:cubicBezTo>
                <a:cubicBezTo>
                  <a:pt x="4320" y="667"/>
                  <a:pt x="4288" y="663"/>
                  <a:pt x="4266" y="663"/>
                </a:cubicBezTo>
                <a:cubicBezTo>
                  <a:pt x="4213" y="663"/>
                  <a:pt x="4193" y="644"/>
                  <a:pt x="4160" y="617"/>
                </a:cubicBezTo>
                <a:cubicBezTo>
                  <a:pt x="4132" y="594"/>
                  <a:pt x="4104" y="590"/>
                  <a:pt x="4071" y="590"/>
                </a:cubicBezTo>
                <a:cubicBezTo>
                  <a:pt x="4058" y="590"/>
                  <a:pt x="4044" y="591"/>
                  <a:pt x="4029" y="591"/>
                </a:cubicBezTo>
                <a:cubicBezTo>
                  <a:pt x="3976" y="591"/>
                  <a:pt x="4048" y="690"/>
                  <a:pt x="4022" y="716"/>
                </a:cubicBezTo>
                <a:cubicBezTo>
                  <a:pt x="3996" y="749"/>
                  <a:pt x="4042" y="769"/>
                  <a:pt x="4022" y="815"/>
                </a:cubicBezTo>
                <a:cubicBezTo>
                  <a:pt x="4018" y="825"/>
                  <a:pt x="4011" y="828"/>
                  <a:pt x="4003" y="828"/>
                </a:cubicBezTo>
                <a:cubicBezTo>
                  <a:pt x="3972" y="828"/>
                  <a:pt x="3923" y="775"/>
                  <a:pt x="3923" y="775"/>
                </a:cubicBezTo>
                <a:cubicBezTo>
                  <a:pt x="3923" y="775"/>
                  <a:pt x="3627" y="663"/>
                  <a:pt x="3588" y="663"/>
                </a:cubicBezTo>
                <a:cubicBezTo>
                  <a:pt x="3555" y="663"/>
                  <a:pt x="3522" y="690"/>
                  <a:pt x="3496" y="696"/>
                </a:cubicBezTo>
                <a:cubicBezTo>
                  <a:pt x="3490" y="698"/>
                  <a:pt x="3477" y="700"/>
                  <a:pt x="3459" y="700"/>
                </a:cubicBezTo>
                <a:cubicBezTo>
                  <a:pt x="3419" y="700"/>
                  <a:pt x="3355" y="690"/>
                  <a:pt x="3305" y="644"/>
                </a:cubicBezTo>
                <a:cubicBezTo>
                  <a:pt x="3232" y="578"/>
                  <a:pt x="3305" y="558"/>
                  <a:pt x="3305" y="525"/>
                </a:cubicBezTo>
                <a:cubicBezTo>
                  <a:pt x="3305" y="486"/>
                  <a:pt x="3239" y="420"/>
                  <a:pt x="3199" y="407"/>
                </a:cubicBezTo>
                <a:cubicBezTo>
                  <a:pt x="3196" y="405"/>
                  <a:pt x="3193" y="405"/>
                  <a:pt x="3191" y="405"/>
                </a:cubicBezTo>
                <a:cubicBezTo>
                  <a:pt x="3166" y="405"/>
                  <a:pt x="3161" y="457"/>
                  <a:pt x="3107" y="492"/>
                </a:cubicBezTo>
                <a:cubicBezTo>
                  <a:pt x="3095" y="502"/>
                  <a:pt x="3086" y="506"/>
                  <a:pt x="3079" y="506"/>
                </a:cubicBezTo>
                <a:cubicBezTo>
                  <a:pt x="3056" y="506"/>
                  <a:pt x="3052" y="462"/>
                  <a:pt x="3002" y="407"/>
                </a:cubicBezTo>
                <a:cubicBezTo>
                  <a:pt x="2985" y="385"/>
                  <a:pt x="2975" y="377"/>
                  <a:pt x="2969" y="377"/>
                </a:cubicBezTo>
                <a:cubicBezTo>
                  <a:pt x="2953" y="377"/>
                  <a:pt x="2954" y="425"/>
                  <a:pt x="2903" y="453"/>
                </a:cubicBezTo>
                <a:cubicBezTo>
                  <a:pt x="2824" y="499"/>
                  <a:pt x="2837" y="598"/>
                  <a:pt x="2824" y="650"/>
                </a:cubicBezTo>
                <a:cubicBezTo>
                  <a:pt x="2819" y="692"/>
                  <a:pt x="2784" y="697"/>
                  <a:pt x="2771" y="697"/>
                </a:cubicBezTo>
                <a:cubicBezTo>
                  <a:pt x="2767" y="697"/>
                  <a:pt x="2765" y="696"/>
                  <a:pt x="2765" y="696"/>
                </a:cubicBezTo>
                <a:lnTo>
                  <a:pt x="2620" y="624"/>
                </a:lnTo>
                <a:cubicBezTo>
                  <a:pt x="2620" y="624"/>
                  <a:pt x="2508" y="512"/>
                  <a:pt x="2462" y="459"/>
                </a:cubicBezTo>
                <a:cubicBezTo>
                  <a:pt x="2445" y="444"/>
                  <a:pt x="2423" y="439"/>
                  <a:pt x="2400" y="439"/>
                </a:cubicBezTo>
                <a:cubicBezTo>
                  <a:pt x="2356" y="439"/>
                  <a:pt x="2309" y="459"/>
                  <a:pt x="2291" y="459"/>
                </a:cubicBezTo>
                <a:cubicBezTo>
                  <a:pt x="2265" y="459"/>
                  <a:pt x="2206" y="446"/>
                  <a:pt x="2133" y="400"/>
                </a:cubicBezTo>
                <a:cubicBezTo>
                  <a:pt x="2054" y="361"/>
                  <a:pt x="2120" y="255"/>
                  <a:pt x="2133" y="190"/>
                </a:cubicBezTo>
                <a:cubicBezTo>
                  <a:pt x="2140" y="124"/>
                  <a:pt x="2166" y="25"/>
                  <a:pt x="2160" y="5"/>
                </a:cubicBezTo>
                <a:cubicBezTo>
                  <a:pt x="2159" y="2"/>
                  <a:pt x="2157" y="1"/>
                  <a:pt x="2156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85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1"/>
          <p:cNvSpPr/>
          <p:nvPr/>
        </p:nvSpPr>
        <p:spPr>
          <a:xfrm>
            <a:off x="6510450" y="3940044"/>
            <a:ext cx="572675" cy="369594"/>
          </a:xfrm>
          <a:custGeom>
            <a:rect b="b" l="l" r="r" t="t"/>
            <a:pathLst>
              <a:path extrusionOk="0" h="2528" w="3917">
                <a:moveTo>
                  <a:pt x="2765" y="0"/>
                </a:moveTo>
                <a:cubicBezTo>
                  <a:pt x="2745" y="0"/>
                  <a:pt x="2659" y="27"/>
                  <a:pt x="2574" y="40"/>
                </a:cubicBezTo>
                <a:cubicBezTo>
                  <a:pt x="2488" y="60"/>
                  <a:pt x="2482" y="73"/>
                  <a:pt x="2482" y="73"/>
                </a:cubicBezTo>
                <a:cubicBezTo>
                  <a:pt x="2482" y="73"/>
                  <a:pt x="2423" y="46"/>
                  <a:pt x="2390" y="40"/>
                </a:cubicBezTo>
                <a:cubicBezTo>
                  <a:pt x="2363" y="40"/>
                  <a:pt x="2258" y="125"/>
                  <a:pt x="2238" y="139"/>
                </a:cubicBezTo>
                <a:cubicBezTo>
                  <a:pt x="2219" y="158"/>
                  <a:pt x="2166" y="185"/>
                  <a:pt x="2166" y="185"/>
                </a:cubicBezTo>
                <a:lnTo>
                  <a:pt x="2001" y="185"/>
                </a:lnTo>
                <a:cubicBezTo>
                  <a:pt x="1999" y="185"/>
                  <a:pt x="1997" y="184"/>
                  <a:pt x="1995" y="184"/>
                </a:cubicBezTo>
                <a:cubicBezTo>
                  <a:pt x="1890" y="184"/>
                  <a:pt x="1903" y="344"/>
                  <a:pt x="1903" y="395"/>
                </a:cubicBezTo>
                <a:lnTo>
                  <a:pt x="1903" y="533"/>
                </a:lnTo>
                <a:cubicBezTo>
                  <a:pt x="1903" y="566"/>
                  <a:pt x="1817" y="553"/>
                  <a:pt x="1764" y="560"/>
                </a:cubicBezTo>
                <a:cubicBezTo>
                  <a:pt x="1763" y="560"/>
                  <a:pt x="1761" y="560"/>
                  <a:pt x="1760" y="560"/>
                </a:cubicBezTo>
                <a:cubicBezTo>
                  <a:pt x="1704" y="560"/>
                  <a:pt x="1559" y="448"/>
                  <a:pt x="1501" y="435"/>
                </a:cubicBezTo>
                <a:cubicBezTo>
                  <a:pt x="1481" y="428"/>
                  <a:pt x="1460" y="426"/>
                  <a:pt x="1441" y="426"/>
                </a:cubicBezTo>
                <a:cubicBezTo>
                  <a:pt x="1402" y="426"/>
                  <a:pt x="1370" y="435"/>
                  <a:pt x="1370" y="435"/>
                </a:cubicBezTo>
                <a:cubicBezTo>
                  <a:pt x="1370" y="435"/>
                  <a:pt x="1350" y="422"/>
                  <a:pt x="1297" y="376"/>
                </a:cubicBezTo>
                <a:cubicBezTo>
                  <a:pt x="1271" y="353"/>
                  <a:pt x="1229" y="350"/>
                  <a:pt x="1188" y="350"/>
                </a:cubicBezTo>
                <a:cubicBezTo>
                  <a:pt x="1168" y="350"/>
                  <a:pt x="1148" y="351"/>
                  <a:pt x="1131" y="351"/>
                </a:cubicBezTo>
                <a:cubicBezTo>
                  <a:pt x="1119" y="351"/>
                  <a:pt x="1109" y="350"/>
                  <a:pt x="1100" y="349"/>
                </a:cubicBezTo>
                <a:cubicBezTo>
                  <a:pt x="1089" y="348"/>
                  <a:pt x="1077" y="347"/>
                  <a:pt x="1064" y="347"/>
                </a:cubicBezTo>
                <a:cubicBezTo>
                  <a:pt x="1031" y="347"/>
                  <a:pt x="997" y="351"/>
                  <a:pt x="977" y="351"/>
                </a:cubicBezTo>
                <a:cubicBezTo>
                  <a:pt x="970" y="351"/>
                  <a:pt x="964" y="351"/>
                  <a:pt x="961" y="349"/>
                </a:cubicBezTo>
                <a:cubicBezTo>
                  <a:pt x="942" y="343"/>
                  <a:pt x="836" y="283"/>
                  <a:pt x="797" y="231"/>
                </a:cubicBezTo>
                <a:cubicBezTo>
                  <a:pt x="786" y="218"/>
                  <a:pt x="772" y="214"/>
                  <a:pt x="757" y="214"/>
                </a:cubicBezTo>
                <a:cubicBezTo>
                  <a:pt x="722" y="214"/>
                  <a:pt x="681" y="235"/>
                  <a:pt x="651" y="235"/>
                </a:cubicBezTo>
                <a:cubicBezTo>
                  <a:pt x="644" y="235"/>
                  <a:pt x="638" y="233"/>
                  <a:pt x="632" y="231"/>
                </a:cubicBezTo>
                <a:cubicBezTo>
                  <a:pt x="629" y="230"/>
                  <a:pt x="626" y="229"/>
                  <a:pt x="623" y="229"/>
                </a:cubicBezTo>
                <a:cubicBezTo>
                  <a:pt x="594" y="229"/>
                  <a:pt x="567" y="283"/>
                  <a:pt x="567" y="283"/>
                </a:cubicBezTo>
                <a:cubicBezTo>
                  <a:pt x="567" y="283"/>
                  <a:pt x="461" y="270"/>
                  <a:pt x="448" y="218"/>
                </a:cubicBezTo>
                <a:cubicBezTo>
                  <a:pt x="436" y="188"/>
                  <a:pt x="404" y="183"/>
                  <a:pt x="375" y="183"/>
                </a:cubicBezTo>
                <a:cubicBezTo>
                  <a:pt x="358" y="183"/>
                  <a:pt x="342" y="185"/>
                  <a:pt x="330" y="185"/>
                </a:cubicBezTo>
                <a:cubicBezTo>
                  <a:pt x="310" y="185"/>
                  <a:pt x="238" y="211"/>
                  <a:pt x="178" y="231"/>
                </a:cubicBezTo>
                <a:cubicBezTo>
                  <a:pt x="185" y="250"/>
                  <a:pt x="185" y="270"/>
                  <a:pt x="178" y="290"/>
                </a:cubicBezTo>
                <a:cubicBezTo>
                  <a:pt x="172" y="428"/>
                  <a:pt x="185" y="553"/>
                  <a:pt x="159" y="672"/>
                </a:cubicBezTo>
                <a:cubicBezTo>
                  <a:pt x="126" y="784"/>
                  <a:pt x="80" y="856"/>
                  <a:pt x="60" y="863"/>
                </a:cubicBezTo>
                <a:cubicBezTo>
                  <a:pt x="60" y="863"/>
                  <a:pt x="53" y="869"/>
                  <a:pt x="53" y="869"/>
                </a:cubicBezTo>
                <a:cubicBezTo>
                  <a:pt x="47" y="869"/>
                  <a:pt x="40" y="876"/>
                  <a:pt x="27" y="876"/>
                </a:cubicBezTo>
                <a:cubicBezTo>
                  <a:pt x="27" y="882"/>
                  <a:pt x="20" y="882"/>
                  <a:pt x="14" y="889"/>
                </a:cubicBezTo>
                <a:cubicBezTo>
                  <a:pt x="7" y="889"/>
                  <a:pt x="7" y="889"/>
                  <a:pt x="1" y="895"/>
                </a:cubicBezTo>
                <a:cubicBezTo>
                  <a:pt x="119" y="895"/>
                  <a:pt x="323" y="895"/>
                  <a:pt x="356" y="889"/>
                </a:cubicBezTo>
                <a:cubicBezTo>
                  <a:pt x="365" y="889"/>
                  <a:pt x="390" y="889"/>
                  <a:pt x="425" y="889"/>
                </a:cubicBezTo>
                <a:cubicBezTo>
                  <a:pt x="548" y="889"/>
                  <a:pt x="796" y="893"/>
                  <a:pt x="909" y="928"/>
                </a:cubicBezTo>
                <a:cubicBezTo>
                  <a:pt x="1054" y="981"/>
                  <a:pt x="1238" y="1080"/>
                  <a:pt x="1304" y="1106"/>
                </a:cubicBezTo>
                <a:cubicBezTo>
                  <a:pt x="1370" y="1132"/>
                  <a:pt x="1620" y="1172"/>
                  <a:pt x="1620" y="1172"/>
                </a:cubicBezTo>
                <a:cubicBezTo>
                  <a:pt x="1620" y="1172"/>
                  <a:pt x="1692" y="1185"/>
                  <a:pt x="1705" y="1225"/>
                </a:cubicBezTo>
                <a:cubicBezTo>
                  <a:pt x="1712" y="1257"/>
                  <a:pt x="2179" y="1606"/>
                  <a:pt x="2232" y="1685"/>
                </a:cubicBezTo>
                <a:cubicBezTo>
                  <a:pt x="2291" y="1764"/>
                  <a:pt x="2462" y="1856"/>
                  <a:pt x="2534" y="1856"/>
                </a:cubicBezTo>
                <a:cubicBezTo>
                  <a:pt x="2607" y="1856"/>
                  <a:pt x="2837" y="1823"/>
                  <a:pt x="2857" y="1823"/>
                </a:cubicBezTo>
                <a:cubicBezTo>
                  <a:pt x="2866" y="1823"/>
                  <a:pt x="2903" y="1815"/>
                  <a:pt x="2938" y="1815"/>
                </a:cubicBezTo>
                <a:cubicBezTo>
                  <a:pt x="2982" y="1815"/>
                  <a:pt x="3022" y="1829"/>
                  <a:pt x="2989" y="1896"/>
                </a:cubicBezTo>
                <a:cubicBezTo>
                  <a:pt x="2936" y="2008"/>
                  <a:pt x="2857" y="2027"/>
                  <a:pt x="2837" y="2047"/>
                </a:cubicBezTo>
                <a:cubicBezTo>
                  <a:pt x="2817" y="2067"/>
                  <a:pt x="2844" y="2120"/>
                  <a:pt x="2817" y="2179"/>
                </a:cubicBezTo>
                <a:cubicBezTo>
                  <a:pt x="2791" y="2238"/>
                  <a:pt x="2719" y="2317"/>
                  <a:pt x="2706" y="2343"/>
                </a:cubicBezTo>
                <a:cubicBezTo>
                  <a:pt x="2700" y="2353"/>
                  <a:pt x="2692" y="2355"/>
                  <a:pt x="2684" y="2355"/>
                </a:cubicBezTo>
                <a:cubicBezTo>
                  <a:pt x="2675" y="2355"/>
                  <a:pt x="2666" y="2351"/>
                  <a:pt x="2664" y="2351"/>
                </a:cubicBezTo>
                <a:cubicBezTo>
                  <a:pt x="2661" y="2351"/>
                  <a:pt x="2666" y="2356"/>
                  <a:pt x="2686" y="2376"/>
                </a:cubicBezTo>
                <a:cubicBezTo>
                  <a:pt x="2699" y="2390"/>
                  <a:pt x="2712" y="2394"/>
                  <a:pt x="2725" y="2394"/>
                </a:cubicBezTo>
                <a:cubicBezTo>
                  <a:pt x="2751" y="2394"/>
                  <a:pt x="2774" y="2374"/>
                  <a:pt x="2786" y="2374"/>
                </a:cubicBezTo>
                <a:cubicBezTo>
                  <a:pt x="2788" y="2374"/>
                  <a:pt x="2790" y="2375"/>
                  <a:pt x="2791" y="2376"/>
                </a:cubicBezTo>
                <a:cubicBezTo>
                  <a:pt x="2796" y="2380"/>
                  <a:pt x="2804" y="2381"/>
                  <a:pt x="2813" y="2381"/>
                </a:cubicBezTo>
                <a:cubicBezTo>
                  <a:pt x="2840" y="2381"/>
                  <a:pt x="2877" y="2370"/>
                  <a:pt x="2877" y="2370"/>
                </a:cubicBezTo>
                <a:cubicBezTo>
                  <a:pt x="2877" y="2370"/>
                  <a:pt x="2903" y="2403"/>
                  <a:pt x="2923" y="2435"/>
                </a:cubicBezTo>
                <a:cubicBezTo>
                  <a:pt x="2923" y="2442"/>
                  <a:pt x="2942" y="2475"/>
                  <a:pt x="2969" y="2528"/>
                </a:cubicBezTo>
                <a:cubicBezTo>
                  <a:pt x="3100" y="2363"/>
                  <a:pt x="3272" y="2185"/>
                  <a:pt x="3370" y="2106"/>
                </a:cubicBezTo>
                <a:cubicBezTo>
                  <a:pt x="3377" y="2100"/>
                  <a:pt x="3383" y="2093"/>
                  <a:pt x="3390" y="2087"/>
                </a:cubicBezTo>
                <a:cubicBezTo>
                  <a:pt x="3390" y="2087"/>
                  <a:pt x="3397" y="2080"/>
                  <a:pt x="3403" y="2073"/>
                </a:cubicBezTo>
                <a:cubicBezTo>
                  <a:pt x="3528" y="1988"/>
                  <a:pt x="3752" y="1804"/>
                  <a:pt x="3759" y="1712"/>
                </a:cubicBezTo>
                <a:cubicBezTo>
                  <a:pt x="3772" y="1626"/>
                  <a:pt x="3798" y="1290"/>
                  <a:pt x="3831" y="1211"/>
                </a:cubicBezTo>
                <a:cubicBezTo>
                  <a:pt x="3864" y="1132"/>
                  <a:pt x="3877" y="1067"/>
                  <a:pt x="3877" y="1067"/>
                </a:cubicBezTo>
                <a:cubicBezTo>
                  <a:pt x="3877" y="1067"/>
                  <a:pt x="3798" y="948"/>
                  <a:pt x="3791" y="922"/>
                </a:cubicBezTo>
                <a:cubicBezTo>
                  <a:pt x="3778" y="895"/>
                  <a:pt x="3759" y="764"/>
                  <a:pt x="3759" y="737"/>
                </a:cubicBezTo>
                <a:cubicBezTo>
                  <a:pt x="3759" y="718"/>
                  <a:pt x="3759" y="533"/>
                  <a:pt x="3759" y="481"/>
                </a:cubicBezTo>
                <a:cubicBezTo>
                  <a:pt x="3765" y="435"/>
                  <a:pt x="3917" y="204"/>
                  <a:pt x="3917" y="204"/>
                </a:cubicBezTo>
                <a:cubicBezTo>
                  <a:pt x="3917" y="204"/>
                  <a:pt x="3884" y="171"/>
                  <a:pt x="3844" y="132"/>
                </a:cubicBezTo>
                <a:cubicBezTo>
                  <a:pt x="3818" y="106"/>
                  <a:pt x="3785" y="66"/>
                  <a:pt x="3772" y="33"/>
                </a:cubicBezTo>
                <a:cubicBezTo>
                  <a:pt x="3669" y="14"/>
                  <a:pt x="3581" y="8"/>
                  <a:pt x="3510" y="8"/>
                </a:cubicBezTo>
                <a:cubicBezTo>
                  <a:pt x="3408" y="8"/>
                  <a:pt x="3341" y="22"/>
                  <a:pt x="3318" y="33"/>
                </a:cubicBezTo>
                <a:cubicBezTo>
                  <a:pt x="3272" y="53"/>
                  <a:pt x="3179" y="132"/>
                  <a:pt x="3127" y="171"/>
                </a:cubicBezTo>
                <a:cubicBezTo>
                  <a:pt x="3108" y="182"/>
                  <a:pt x="3092" y="186"/>
                  <a:pt x="3079" y="186"/>
                </a:cubicBezTo>
                <a:cubicBezTo>
                  <a:pt x="3051" y="186"/>
                  <a:pt x="3033" y="169"/>
                  <a:pt x="3015" y="165"/>
                </a:cubicBezTo>
                <a:cubicBezTo>
                  <a:pt x="2989" y="158"/>
                  <a:pt x="2962" y="125"/>
                  <a:pt x="2923" y="73"/>
                </a:cubicBezTo>
                <a:cubicBezTo>
                  <a:pt x="2883" y="20"/>
                  <a:pt x="2785" y="0"/>
                  <a:pt x="2765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85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1"/>
          <p:cNvSpPr/>
          <p:nvPr/>
        </p:nvSpPr>
        <p:spPr>
          <a:xfrm>
            <a:off x="7093505" y="1242026"/>
            <a:ext cx="683350" cy="998838"/>
          </a:xfrm>
          <a:custGeom>
            <a:rect b="b" l="l" r="r" t="t"/>
            <a:pathLst>
              <a:path extrusionOk="0" h="6832" w="4674">
                <a:moveTo>
                  <a:pt x="1541" y="0"/>
                </a:moveTo>
                <a:cubicBezTo>
                  <a:pt x="1548" y="132"/>
                  <a:pt x="1548" y="310"/>
                  <a:pt x="1541" y="402"/>
                </a:cubicBezTo>
                <a:cubicBezTo>
                  <a:pt x="1521" y="573"/>
                  <a:pt x="1429" y="909"/>
                  <a:pt x="1376" y="1014"/>
                </a:cubicBezTo>
                <a:cubicBezTo>
                  <a:pt x="1317" y="1119"/>
                  <a:pt x="1218" y="1244"/>
                  <a:pt x="1199" y="1336"/>
                </a:cubicBezTo>
                <a:cubicBezTo>
                  <a:pt x="1172" y="1428"/>
                  <a:pt x="1172" y="1540"/>
                  <a:pt x="1146" y="1606"/>
                </a:cubicBezTo>
                <a:cubicBezTo>
                  <a:pt x="1126" y="1672"/>
                  <a:pt x="1100" y="1725"/>
                  <a:pt x="1041" y="1810"/>
                </a:cubicBezTo>
                <a:cubicBezTo>
                  <a:pt x="975" y="1896"/>
                  <a:pt x="896" y="1968"/>
                  <a:pt x="876" y="2021"/>
                </a:cubicBezTo>
                <a:cubicBezTo>
                  <a:pt x="856" y="2073"/>
                  <a:pt x="883" y="2100"/>
                  <a:pt x="824" y="2185"/>
                </a:cubicBezTo>
                <a:cubicBezTo>
                  <a:pt x="771" y="2271"/>
                  <a:pt x="758" y="2304"/>
                  <a:pt x="692" y="2389"/>
                </a:cubicBezTo>
                <a:cubicBezTo>
                  <a:pt x="659" y="2429"/>
                  <a:pt x="633" y="2475"/>
                  <a:pt x="600" y="2521"/>
                </a:cubicBezTo>
                <a:cubicBezTo>
                  <a:pt x="560" y="2574"/>
                  <a:pt x="514" y="2626"/>
                  <a:pt x="462" y="2659"/>
                </a:cubicBezTo>
                <a:cubicBezTo>
                  <a:pt x="356" y="2725"/>
                  <a:pt x="238" y="2758"/>
                  <a:pt x="198" y="2804"/>
                </a:cubicBezTo>
                <a:cubicBezTo>
                  <a:pt x="152" y="2843"/>
                  <a:pt x="119" y="2830"/>
                  <a:pt x="54" y="2936"/>
                </a:cubicBezTo>
                <a:cubicBezTo>
                  <a:pt x="34" y="2962"/>
                  <a:pt x="21" y="2982"/>
                  <a:pt x="1" y="2995"/>
                </a:cubicBezTo>
                <a:lnTo>
                  <a:pt x="60" y="3133"/>
                </a:lnTo>
                <a:cubicBezTo>
                  <a:pt x="60" y="3133"/>
                  <a:pt x="107" y="3130"/>
                  <a:pt x="154" y="3130"/>
                </a:cubicBezTo>
                <a:cubicBezTo>
                  <a:pt x="177" y="3130"/>
                  <a:pt x="201" y="3131"/>
                  <a:pt x="218" y="3133"/>
                </a:cubicBezTo>
                <a:cubicBezTo>
                  <a:pt x="220" y="3133"/>
                  <a:pt x="222" y="3133"/>
                  <a:pt x="224" y="3133"/>
                </a:cubicBezTo>
                <a:cubicBezTo>
                  <a:pt x="252" y="3133"/>
                  <a:pt x="274" y="3105"/>
                  <a:pt x="302" y="3105"/>
                </a:cubicBezTo>
                <a:cubicBezTo>
                  <a:pt x="315" y="3105"/>
                  <a:pt x="331" y="3112"/>
                  <a:pt x="350" y="3133"/>
                </a:cubicBezTo>
                <a:cubicBezTo>
                  <a:pt x="409" y="3192"/>
                  <a:pt x="527" y="3271"/>
                  <a:pt x="554" y="3317"/>
                </a:cubicBezTo>
                <a:cubicBezTo>
                  <a:pt x="587" y="3370"/>
                  <a:pt x="652" y="3482"/>
                  <a:pt x="659" y="3567"/>
                </a:cubicBezTo>
                <a:cubicBezTo>
                  <a:pt x="666" y="3646"/>
                  <a:pt x="652" y="3864"/>
                  <a:pt x="659" y="3923"/>
                </a:cubicBezTo>
                <a:cubicBezTo>
                  <a:pt x="666" y="3989"/>
                  <a:pt x="659" y="4133"/>
                  <a:pt x="659" y="4133"/>
                </a:cubicBezTo>
                <a:cubicBezTo>
                  <a:pt x="659" y="4133"/>
                  <a:pt x="626" y="4449"/>
                  <a:pt x="567" y="4489"/>
                </a:cubicBezTo>
                <a:cubicBezTo>
                  <a:pt x="514" y="4535"/>
                  <a:pt x="376" y="4587"/>
                  <a:pt x="409" y="4620"/>
                </a:cubicBezTo>
                <a:cubicBezTo>
                  <a:pt x="442" y="4643"/>
                  <a:pt x="476" y="4669"/>
                  <a:pt x="517" y="4669"/>
                </a:cubicBezTo>
                <a:cubicBezTo>
                  <a:pt x="524" y="4669"/>
                  <a:pt x="532" y="4669"/>
                  <a:pt x="541" y="4666"/>
                </a:cubicBezTo>
                <a:cubicBezTo>
                  <a:pt x="568" y="4659"/>
                  <a:pt x="584" y="4641"/>
                  <a:pt x="592" y="4641"/>
                </a:cubicBezTo>
                <a:cubicBezTo>
                  <a:pt x="598" y="4641"/>
                  <a:pt x="600" y="4649"/>
                  <a:pt x="600" y="4673"/>
                </a:cubicBezTo>
                <a:cubicBezTo>
                  <a:pt x="600" y="4726"/>
                  <a:pt x="600" y="4765"/>
                  <a:pt x="633" y="4824"/>
                </a:cubicBezTo>
                <a:cubicBezTo>
                  <a:pt x="659" y="4890"/>
                  <a:pt x="758" y="4976"/>
                  <a:pt x="778" y="5009"/>
                </a:cubicBezTo>
                <a:cubicBezTo>
                  <a:pt x="796" y="5046"/>
                  <a:pt x="880" y="5201"/>
                  <a:pt x="905" y="5201"/>
                </a:cubicBezTo>
                <a:cubicBezTo>
                  <a:pt x="907" y="5201"/>
                  <a:pt x="908" y="5201"/>
                  <a:pt x="909" y="5200"/>
                </a:cubicBezTo>
                <a:cubicBezTo>
                  <a:pt x="929" y="5180"/>
                  <a:pt x="1001" y="5101"/>
                  <a:pt x="1080" y="5081"/>
                </a:cubicBezTo>
                <a:cubicBezTo>
                  <a:pt x="1118" y="5072"/>
                  <a:pt x="1156" y="5065"/>
                  <a:pt x="1190" y="5065"/>
                </a:cubicBezTo>
                <a:cubicBezTo>
                  <a:pt x="1227" y="5065"/>
                  <a:pt x="1257" y="5073"/>
                  <a:pt x="1271" y="5094"/>
                </a:cubicBezTo>
                <a:cubicBezTo>
                  <a:pt x="1297" y="5140"/>
                  <a:pt x="1317" y="5232"/>
                  <a:pt x="1324" y="5311"/>
                </a:cubicBezTo>
                <a:cubicBezTo>
                  <a:pt x="1330" y="5384"/>
                  <a:pt x="1297" y="5483"/>
                  <a:pt x="1278" y="5483"/>
                </a:cubicBezTo>
                <a:cubicBezTo>
                  <a:pt x="1265" y="5483"/>
                  <a:pt x="1243" y="5474"/>
                  <a:pt x="1216" y="5474"/>
                </a:cubicBezTo>
                <a:cubicBezTo>
                  <a:pt x="1202" y="5474"/>
                  <a:pt x="1188" y="5476"/>
                  <a:pt x="1172" y="5483"/>
                </a:cubicBezTo>
                <a:cubicBezTo>
                  <a:pt x="1133" y="5509"/>
                  <a:pt x="1107" y="5476"/>
                  <a:pt x="1080" y="5542"/>
                </a:cubicBezTo>
                <a:cubicBezTo>
                  <a:pt x="1061" y="5608"/>
                  <a:pt x="1067" y="5647"/>
                  <a:pt x="1034" y="5713"/>
                </a:cubicBezTo>
                <a:cubicBezTo>
                  <a:pt x="995" y="5779"/>
                  <a:pt x="975" y="5831"/>
                  <a:pt x="935" y="5891"/>
                </a:cubicBezTo>
                <a:cubicBezTo>
                  <a:pt x="935" y="5891"/>
                  <a:pt x="942" y="5937"/>
                  <a:pt x="962" y="5956"/>
                </a:cubicBezTo>
                <a:cubicBezTo>
                  <a:pt x="988" y="5983"/>
                  <a:pt x="1014" y="5956"/>
                  <a:pt x="1028" y="6009"/>
                </a:cubicBezTo>
                <a:cubicBezTo>
                  <a:pt x="1047" y="6062"/>
                  <a:pt x="1034" y="6108"/>
                  <a:pt x="1061" y="6134"/>
                </a:cubicBezTo>
                <a:cubicBezTo>
                  <a:pt x="1087" y="6160"/>
                  <a:pt x="1166" y="6180"/>
                  <a:pt x="1192" y="6193"/>
                </a:cubicBezTo>
                <a:cubicBezTo>
                  <a:pt x="1195" y="6195"/>
                  <a:pt x="1198" y="6196"/>
                  <a:pt x="1201" y="6196"/>
                </a:cubicBezTo>
                <a:cubicBezTo>
                  <a:pt x="1210" y="6196"/>
                  <a:pt x="1219" y="6192"/>
                  <a:pt x="1228" y="6192"/>
                </a:cubicBezTo>
                <a:cubicBezTo>
                  <a:pt x="1242" y="6192"/>
                  <a:pt x="1255" y="6200"/>
                  <a:pt x="1265" y="6239"/>
                </a:cubicBezTo>
                <a:cubicBezTo>
                  <a:pt x="1284" y="6312"/>
                  <a:pt x="1297" y="6332"/>
                  <a:pt x="1297" y="6345"/>
                </a:cubicBezTo>
                <a:cubicBezTo>
                  <a:pt x="1291" y="6358"/>
                  <a:pt x="1212" y="6411"/>
                  <a:pt x="1212" y="6443"/>
                </a:cubicBezTo>
                <a:cubicBezTo>
                  <a:pt x="1212" y="6476"/>
                  <a:pt x="1284" y="6522"/>
                  <a:pt x="1291" y="6529"/>
                </a:cubicBezTo>
                <a:cubicBezTo>
                  <a:pt x="1304" y="6529"/>
                  <a:pt x="1330" y="6542"/>
                  <a:pt x="1344" y="6588"/>
                </a:cubicBezTo>
                <a:cubicBezTo>
                  <a:pt x="1357" y="6628"/>
                  <a:pt x="1357" y="6694"/>
                  <a:pt x="1383" y="6733"/>
                </a:cubicBezTo>
                <a:cubicBezTo>
                  <a:pt x="1409" y="6772"/>
                  <a:pt x="1455" y="6812"/>
                  <a:pt x="1469" y="6812"/>
                </a:cubicBezTo>
                <a:cubicBezTo>
                  <a:pt x="1482" y="6812"/>
                  <a:pt x="1692" y="6832"/>
                  <a:pt x="1692" y="6832"/>
                </a:cubicBezTo>
                <a:cubicBezTo>
                  <a:pt x="1692" y="6832"/>
                  <a:pt x="1719" y="6799"/>
                  <a:pt x="1719" y="6740"/>
                </a:cubicBezTo>
                <a:cubicBezTo>
                  <a:pt x="1725" y="6680"/>
                  <a:pt x="1738" y="6503"/>
                  <a:pt x="1745" y="6496"/>
                </a:cubicBezTo>
                <a:cubicBezTo>
                  <a:pt x="1752" y="6483"/>
                  <a:pt x="1798" y="6450"/>
                  <a:pt x="1791" y="6417"/>
                </a:cubicBezTo>
                <a:cubicBezTo>
                  <a:pt x="1784" y="6391"/>
                  <a:pt x="1752" y="6292"/>
                  <a:pt x="1752" y="6279"/>
                </a:cubicBezTo>
                <a:cubicBezTo>
                  <a:pt x="1752" y="6266"/>
                  <a:pt x="1765" y="6206"/>
                  <a:pt x="1752" y="6180"/>
                </a:cubicBezTo>
                <a:cubicBezTo>
                  <a:pt x="1732" y="6147"/>
                  <a:pt x="1679" y="6042"/>
                  <a:pt x="1679" y="6042"/>
                </a:cubicBezTo>
                <a:cubicBezTo>
                  <a:pt x="1679" y="6042"/>
                  <a:pt x="1659" y="5950"/>
                  <a:pt x="1659" y="5891"/>
                </a:cubicBezTo>
                <a:cubicBezTo>
                  <a:pt x="1659" y="5831"/>
                  <a:pt x="1686" y="5792"/>
                  <a:pt x="1725" y="5759"/>
                </a:cubicBezTo>
                <a:cubicBezTo>
                  <a:pt x="1758" y="5726"/>
                  <a:pt x="1804" y="5706"/>
                  <a:pt x="1824" y="5627"/>
                </a:cubicBezTo>
                <a:cubicBezTo>
                  <a:pt x="1844" y="5548"/>
                  <a:pt x="1942" y="5397"/>
                  <a:pt x="1962" y="5311"/>
                </a:cubicBezTo>
                <a:cubicBezTo>
                  <a:pt x="1982" y="5226"/>
                  <a:pt x="1988" y="5180"/>
                  <a:pt x="1988" y="5127"/>
                </a:cubicBezTo>
                <a:cubicBezTo>
                  <a:pt x="1988" y="5074"/>
                  <a:pt x="2035" y="5015"/>
                  <a:pt x="2067" y="4982"/>
                </a:cubicBezTo>
                <a:cubicBezTo>
                  <a:pt x="2094" y="4956"/>
                  <a:pt x="2153" y="4910"/>
                  <a:pt x="2199" y="4877"/>
                </a:cubicBezTo>
                <a:cubicBezTo>
                  <a:pt x="2219" y="4864"/>
                  <a:pt x="2232" y="4851"/>
                  <a:pt x="2239" y="4851"/>
                </a:cubicBezTo>
                <a:cubicBezTo>
                  <a:pt x="2252" y="4844"/>
                  <a:pt x="2469" y="4791"/>
                  <a:pt x="2568" y="4732"/>
                </a:cubicBezTo>
                <a:cubicBezTo>
                  <a:pt x="2660" y="4680"/>
                  <a:pt x="2765" y="4548"/>
                  <a:pt x="2831" y="4515"/>
                </a:cubicBezTo>
                <a:cubicBezTo>
                  <a:pt x="2897" y="4476"/>
                  <a:pt x="3002" y="4423"/>
                  <a:pt x="3028" y="4377"/>
                </a:cubicBezTo>
                <a:cubicBezTo>
                  <a:pt x="3061" y="4331"/>
                  <a:pt x="3055" y="4298"/>
                  <a:pt x="3120" y="4278"/>
                </a:cubicBezTo>
                <a:cubicBezTo>
                  <a:pt x="3169" y="4261"/>
                  <a:pt x="3240" y="4249"/>
                  <a:pt x="3285" y="4249"/>
                </a:cubicBezTo>
                <a:cubicBezTo>
                  <a:pt x="3307" y="4249"/>
                  <a:pt x="3322" y="4252"/>
                  <a:pt x="3325" y="4258"/>
                </a:cubicBezTo>
                <a:cubicBezTo>
                  <a:pt x="3338" y="4278"/>
                  <a:pt x="3371" y="4311"/>
                  <a:pt x="3371" y="4318"/>
                </a:cubicBezTo>
                <a:cubicBezTo>
                  <a:pt x="3376" y="4323"/>
                  <a:pt x="3428" y="4358"/>
                  <a:pt x="3489" y="4358"/>
                </a:cubicBezTo>
                <a:cubicBezTo>
                  <a:pt x="3504" y="4358"/>
                  <a:pt x="3520" y="4356"/>
                  <a:pt x="3535" y="4351"/>
                </a:cubicBezTo>
                <a:cubicBezTo>
                  <a:pt x="3608" y="4318"/>
                  <a:pt x="3660" y="4272"/>
                  <a:pt x="3706" y="4265"/>
                </a:cubicBezTo>
                <a:cubicBezTo>
                  <a:pt x="3729" y="4265"/>
                  <a:pt x="3762" y="4276"/>
                  <a:pt x="3793" y="4276"/>
                </a:cubicBezTo>
                <a:cubicBezTo>
                  <a:pt x="3814" y="4276"/>
                  <a:pt x="3835" y="4271"/>
                  <a:pt x="3851" y="4252"/>
                </a:cubicBezTo>
                <a:cubicBezTo>
                  <a:pt x="3884" y="4206"/>
                  <a:pt x="3930" y="4160"/>
                  <a:pt x="3937" y="4114"/>
                </a:cubicBezTo>
                <a:cubicBezTo>
                  <a:pt x="3950" y="4074"/>
                  <a:pt x="3976" y="4002"/>
                  <a:pt x="3963" y="3969"/>
                </a:cubicBezTo>
                <a:cubicBezTo>
                  <a:pt x="3956" y="3936"/>
                  <a:pt x="3937" y="3896"/>
                  <a:pt x="3897" y="3883"/>
                </a:cubicBezTo>
                <a:cubicBezTo>
                  <a:pt x="3858" y="3877"/>
                  <a:pt x="3818" y="3857"/>
                  <a:pt x="3798" y="3844"/>
                </a:cubicBezTo>
                <a:cubicBezTo>
                  <a:pt x="3785" y="3831"/>
                  <a:pt x="3726" y="3824"/>
                  <a:pt x="3726" y="3778"/>
                </a:cubicBezTo>
                <a:cubicBezTo>
                  <a:pt x="3726" y="3725"/>
                  <a:pt x="3706" y="3462"/>
                  <a:pt x="3739" y="3409"/>
                </a:cubicBezTo>
                <a:cubicBezTo>
                  <a:pt x="3779" y="3357"/>
                  <a:pt x="3844" y="3324"/>
                  <a:pt x="3871" y="3298"/>
                </a:cubicBezTo>
                <a:cubicBezTo>
                  <a:pt x="3904" y="3265"/>
                  <a:pt x="3930" y="3238"/>
                  <a:pt x="3930" y="3199"/>
                </a:cubicBezTo>
                <a:cubicBezTo>
                  <a:pt x="3930" y="3159"/>
                  <a:pt x="3917" y="3067"/>
                  <a:pt x="3891" y="3021"/>
                </a:cubicBezTo>
                <a:cubicBezTo>
                  <a:pt x="3864" y="2975"/>
                  <a:pt x="3825" y="2916"/>
                  <a:pt x="3818" y="2876"/>
                </a:cubicBezTo>
                <a:cubicBezTo>
                  <a:pt x="3812" y="2843"/>
                  <a:pt x="3798" y="2784"/>
                  <a:pt x="3831" y="2732"/>
                </a:cubicBezTo>
                <a:cubicBezTo>
                  <a:pt x="3871" y="2679"/>
                  <a:pt x="3877" y="2666"/>
                  <a:pt x="3884" y="2633"/>
                </a:cubicBezTo>
                <a:cubicBezTo>
                  <a:pt x="3884" y="2606"/>
                  <a:pt x="3825" y="2554"/>
                  <a:pt x="3818" y="2508"/>
                </a:cubicBezTo>
                <a:cubicBezTo>
                  <a:pt x="3805" y="2462"/>
                  <a:pt x="3798" y="2449"/>
                  <a:pt x="3798" y="2449"/>
                </a:cubicBezTo>
                <a:cubicBezTo>
                  <a:pt x="3798" y="2449"/>
                  <a:pt x="3884" y="2350"/>
                  <a:pt x="3923" y="2291"/>
                </a:cubicBezTo>
                <a:cubicBezTo>
                  <a:pt x="3969" y="2231"/>
                  <a:pt x="4009" y="2166"/>
                  <a:pt x="4009" y="2119"/>
                </a:cubicBezTo>
                <a:cubicBezTo>
                  <a:pt x="4009" y="2073"/>
                  <a:pt x="3956" y="2060"/>
                  <a:pt x="4009" y="1981"/>
                </a:cubicBezTo>
                <a:cubicBezTo>
                  <a:pt x="4068" y="1909"/>
                  <a:pt x="4141" y="1843"/>
                  <a:pt x="4141" y="1843"/>
                </a:cubicBezTo>
                <a:cubicBezTo>
                  <a:pt x="4141" y="1843"/>
                  <a:pt x="4272" y="1830"/>
                  <a:pt x="4345" y="1777"/>
                </a:cubicBezTo>
                <a:cubicBezTo>
                  <a:pt x="4410" y="1725"/>
                  <a:pt x="4470" y="1692"/>
                  <a:pt x="4509" y="1652"/>
                </a:cubicBezTo>
                <a:cubicBezTo>
                  <a:pt x="4549" y="1613"/>
                  <a:pt x="4641" y="1547"/>
                  <a:pt x="4661" y="1468"/>
                </a:cubicBezTo>
                <a:cubicBezTo>
                  <a:pt x="4661" y="1448"/>
                  <a:pt x="4667" y="1422"/>
                  <a:pt x="4674" y="1389"/>
                </a:cubicBezTo>
                <a:cubicBezTo>
                  <a:pt x="4661" y="1382"/>
                  <a:pt x="4647" y="1382"/>
                  <a:pt x="4641" y="1376"/>
                </a:cubicBezTo>
                <a:cubicBezTo>
                  <a:pt x="4628" y="1363"/>
                  <a:pt x="4476" y="1297"/>
                  <a:pt x="4424" y="1290"/>
                </a:cubicBezTo>
                <a:lnTo>
                  <a:pt x="4391" y="1290"/>
                </a:lnTo>
                <a:cubicBezTo>
                  <a:pt x="4391" y="1290"/>
                  <a:pt x="4384" y="1290"/>
                  <a:pt x="4378" y="1284"/>
                </a:cubicBezTo>
                <a:lnTo>
                  <a:pt x="4338" y="1284"/>
                </a:lnTo>
                <a:cubicBezTo>
                  <a:pt x="4325" y="1277"/>
                  <a:pt x="4318" y="1277"/>
                  <a:pt x="4312" y="1277"/>
                </a:cubicBezTo>
                <a:lnTo>
                  <a:pt x="4292" y="1277"/>
                </a:lnTo>
                <a:cubicBezTo>
                  <a:pt x="4285" y="1277"/>
                  <a:pt x="4272" y="1270"/>
                  <a:pt x="4266" y="1270"/>
                </a:cubicBezTo>
                <a:cubicBezTo>
                  <a:pt x="4239" y="1270"/>
                  <a:pt x="4206" y="1264"/>
                  <a:pt x="4180" y="1264"/>
                </a:cubicBezTo>
                <a:lnTo>
                  <a:pt x="4174" y="1264"/>
                </a:lnTo>
                <a:cubicBezTo>
                  <a:pt x="4154" y="1257"/>
                  <a:pt x="4141" y="1257"/>
                  <a:pt x="4127" y="1257"/>
                </a:cubicBezTo>
                <a:cubicBezTo>
                  <a:pt x="4121" y="1251"/>
                  <a:pt x="4114" y="1251"/>
                  <a:pt x="4108" y="1251"/>
                </a:cubicBezTo>
                <a:lnTo>
                  <a:pt x="4075" y="1251"/>
                </a:lnTo>
                <a:cubicBezTo>
                  <a:pt x="4068" y="1251"/>
                  <a:pt x="3917" y="1192"/>
                  <a:pt x="3917" y="1192"/>
                </a:cubicBezTo>
                <a:cubicBezTo>
                  <a:pt x="3917" y="1192"/>
                  <a:pt x="3660" y="1053"/>
                  <a:pt x="3601" y="1027"/>
                </a:cubicBezTo>
                <a:cubicBezTo>
                  <a:pt x="3545" y="1005"/>
                  <a:pt x="3485" y="963"/>
                  <a:pt x="3423" y="963"/>
                </a:cubicBezTo>
                <a:cubicBezTo>
                  <a:pt x="3412" y="963"/>
                  <a:pt x="3401" y="965"/>
                  <a:pt x="3390" y="968"/>
                </a:cubicBezTo>
                <a:cubicBezTo>
                  <a:pt x="3311" y="994"/>
                  <a:pt x="3292" y="987"/>
                  <a:pt x="3246" y="1040"/>
                </a:cubicBezTo>
                <a:cubicBezTo>
                  <a:pt x="3199" y="1086"/>
                  <a:pt x="3081" y="1145"/>
                  <a:pt x="3081" y="1145"/>
                </a:cubicBezTo>
                <a:cubicBezTo>
                  <a:pt x="3081" y="1145"/>
                  <a:pt x="3055" y="1086"/>
                  <a:pt x="3042" y="1080"/>
                </a:cubicBezTo>
                <a:cubicBezTo>
                  <a:pt x="3028" y="1080"/>
                  <a:pt x="2916" y="1119"/>
                  <a:pt x="2916" y="1119"/>
                </a:cubicBezTo>
                <a:lnTo>
                  <a:pt x="2897" y="1126"/>
                </a:lnTo>
                <a:cubicBezTo>
                  <a:pt x="2897" y="1126"/>
                  <a:pt x="2831" y="1093"/>
                  <a:pt x="2831" y="1066"/>
                </a:cubicBezTo>
                <a:cubicBezTo>
                  <a:pt x="2837" y="1047"/>
                  <a:pt x="2837" y="981"/>
                  <a:pt x="2844" y="961"/>
                </a:cubicBezTo>
                <a:cubicBezTo>
                  <a:pt x="2844" y="941"/>
                  <a:pt x="2699" y="632"/>
                  <a:pt x="2647" y="560"/>
                </a:cubicBezTo>
                <a:cubicBezTo>
                  <a:pt x="2587" y="481"/>
                  <a:pt x="2436" y="257"/>
                  <a:pt x="2397" y="257"/>
                </a:cubicBezTo>
                <a:cubicBezTo>
                  <a:pt x="2394" y="257"/>
                  <a:pt x="2391" y="256"/>
                  <a:pt x="2388" y="256"/>
                </a:cubicBezTo>
                <a:cubicBezTo>
                  <a:pt x="2346" y="256"/>
                  <a:pt x="2270" y="298"/>
                  <a:pt x="2252" y="323"/>
                </a:cubicBezTo>
                <a:cubicBezTo>
                  <a:pt x="2236" y="349"/>
                  <a:pt x="2208" y="375"/>
                  <a:pt x="2187" y="375"/>
                </a:cubicBezTo>
                <a:cubicBezTo>
                  <a:pt x="2182" y="375"/>
                  <a:pt x="2177" y="373"/>
                  <a:pt x="2173" y="369"/>
                </a:cubicBezTo>
                <a:cubicBezTo>
                  <a:pt x="2153" y="349"/>
                  <a:pt x="2081" y="224"/>
                  <a:pt x="2067" y="211"/>
                </a:cubicBezTo>
                <a:cubicBezTo>
                  <a:pt x="2048" y="204"/>
                  <a:pt x="1890" y="106"/>
                  <a:pt x="1863" y="99"/>
                </a:cubicBezTo>
                <a:lnTo>
                  <a:pt x="1857" y="99"/>
                </a:lnTo>
                <a:cubicBezTo>
                  <a:pt x="1837" y="92"/>
                  <a:pt x="1784" y="73"/>
                  <a:pt x="1719" y="53"/>
                </a:cubicBezTo>
                <a:cubicBezTo>
                  <a:pt x="1712" y="53"/>
                  <a:pt x="1705" y="46"/>
                  <a:pt x="1692" y="46"/>
                </a:cubicBezTo>
                <a:cubicBezTo>
                  <a:pt x="1686" y="46"/>
                  <a:pt x="1679" y="40"/>
                  <a:pt x="1666" y="40"/>
                </a:cubicBezTo>
                <a:cubicBezTo>
                  <a:pt x="1646" y="33"/>
                  <a:pt x="1627" y="27"/>
                  <a:pt x="1607" y="20"/>
                </a:cubicBezTo>
                <a:cubicBezTo>
                  <a:pt x="1600" y="20"/>
                  <a:pt x="1594" y="13"/>
                  <a:pt x="1587" y="13"/>
                </a:cubicBezTo>
                <a:cubicBezTo>
                  <a:pt x="1574" y="7"/>
                  <a:pt x="1561" y="7"/>
                  <a:pt x="1541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85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6801977" y="2671008"/>
            <a:ext cx="1175029" cy="940358"/>
          </a:xfrm>
          <a:custGeom>
            <a:rect b="b" l="l" r="r" t="t"/>
            <a:pathLst>
              <a:path extrusionOk="0" h="6432" w="8037">
                <a:moveTo>
                  <a:pt x="5076" y="1"/>
                </a:moveTo>
                <a:cubicBezTo>
                  <a:pt x="4992" y="1"/>
                  <a:pt x="4851" y="12"/>
                  <a:pt x="4799" y="26"/>
                </a:cubicBezTo>
                <a:cubicBezTo>
                  <a:pt x="4726" y="46"/>
                  <a:pt x="4535" y="217"/>
                  <a:pt x="4535" y="217"/>
                </a:cubicBezTo>
                <a:lnTo>
                  <a:pt x="4437" y="269"/>
                </a:lnTo>
                <a:lnTo>
                  <a:pt x="4410" y="289"/>
                </a:lnTo>
                <a:cubicBezTo>
                  <a:pt x="4410" y="289"/>
                  <a:pt x="4239" y="335"/>
                  <a:pt x="4187" y="368"/>
                </a:cubicBezTo>
                <a:cubicBezTo>
                  <a:pt x="4134" y="401"/>
                  <a:pt x="4055" y="460"/>
                  <a:pt x="4029" y="487"/>
                </a:cubicBezTo>
                <a:cubicBezTo>
                  <a:pt x="4002" y="520"/>
                  <a:pt x="3805" y="684"/>
                  <a:pt x="3792" y="704"/>
                </a:cubicBezTo>
                <a:cubicBezTo>
                  <a:pt x="3774" y="722"/>
                  <a:pt x="3652" y="751"/>
                  <a:pt x="3605" y="751"/>
                </a:cubicBezTo>
                <a:cubicBezTo>
                  <a:pt x="3601" y="751"/>
                  <a:pt x="3597" y="750"/>
                  <a:pt x="3594" y="750"/>
                </a:cubicBezTo>
                <a:cubicBezTo>
                  <a:pt x="3568" y="750"/>
                  <a:pt x="3607" y="684"/>
                  <a:pt x="3627" y="625"/>
                </a:cubicBezTo>
                <a:cubicBezTo>
                  <a:pt x="3647" y="559"/>
                  <a:pt x="3673" y="572"/>
                  <a:pt x="3680" y="546"/>
                </a:cubicBezTo>
                <a:cubicBezTo>
                  <a:pt x="3680" y="546"/>
                  <a:pt x="3601" y="533"/>
                  <a:pt x="3561" y="533"/>
                </a:cubicBezTo>
                <a:cubicBezTo>
                  <a:pt x="3535" y="533"/>
                  <a:pt x="3520" y="553"/>
                  <a:pt x="3500" y="553"/>
                </a:cubicBezTo>
                <a:cubicBezTo>
                  <a:pt x="3490" y="553"/>
                  <a:pt x="3478" y="548"/>
                  <a:pt x="3463" y="533"/>
                </a:cubicBezTo>
                <a:cubicBezTo>
                  <a:pt x="3410" y="487"/>
                  <a:pt x="3377" y="447"/>
                  <a:pt x="3364" y="434"/>
                </a:cubicBezTo>
                <a:cubicBezTo>
                  <a:pt x="3351" y="414"/>
                  <a:pt x="3259" y="348"/>
                  <a:pt x="3259" y="348"/>
                </a:cubicBezTo>
                <a:cubicBezTo>
                  <a:pt x="3259" y="348"/>
                  <a:pt x="3199" y="441"/>
                  <a:pt x="3206" y="467"/>
                </a:cubicBezTo>
                <a:cubicBezTo>
                  <a:pt x="3219" y="487"/>
                  <a:pt x="3232" y="520"/>
                  <a:pt x="3252" y="552"/>
                </a:cubicBezTo>
                <a:cubicBezTo>
                  <a:pt x="3272" y="585"/>
                  <a:pt x="3298" y="618"/>
                  <a:pt x="3278" y="631"/>
                </a:cubicBezTo>
                <a:cubicBezTo>
                  <a:pt x="3264" y="641"/>
                  <a:pt x="3257" y="650"/>
                  <a:pt x="3240" y="650"/>
                </a:cubicBezTo>
                <a:cubicBezTo>
                  <a:pt x="3233" y="650"/>
                  <a:pt x="3224" y="648"/>
                  <a:pt x="3212" y="645"/>
                </a:cubicBezTo>
                <a:cubicBezTo>
                  <a:pt x="3166" y="638"/>
                  <a:pt x="3114" y="618"/>
                  <a:pt x="3101" y="618"/>
                </a:cubicBezTo>
                <a:cubicBezTo>
                  <a:pt x="3087" y="618"/>
                  <a:pt x="3074" y="612"/>
                  <a:pt x="3059" y="612"/>
                </a:cubicBezTo>
                <a:cubicBezTo>
                  <a:pt x="3052" y="612"/>
                  <a:pt x="3044" y="614"/>
                  <a:pt x="3035" y="618"/>
                </a:cubicBezTo>
                <a:cubicBezTo>
                  <a:pt x="3002" y="625"/>
                  <a:pt x="2936" y="677"/>
                  <a:pt x="2962" y="717"/>
                </a:cubicBezTo>
                <a:cubicBezTo>
                  <a:pt x="2982" y="756"/>
                  <a:pt x="3041" y="809"/>
                  <a:pt x="3028" y="835"/>
                </a:cubicBezTo>
                <a:cubicBezTo>
                  <a:pt x="3022" y="855"/>
                  <a:pt x="2949" y="914"/>
                  <a:pt x="2956" y="934"/>
                </a:cubicBezTo>
                <a:cubicBezTo>
                  <a:pt x="2962" y="960"/>
                  <a:pt x="2989" y="993"/>
                  <a:pt x="3008" y="1039"/>
                </a:cubicBezTo>
                <a:cubicBezTo>
                  <a:pt x="3028" y="1085"/>
                  <a:pt x="3068" y="1125"/>
                  <a:pt x="3074" y="1132"/>
                </a:cubicBezTo>
                <a:cubicBezTo>
                  <a:pt x="3074" y="1145"/>
                  <a:pt x="3107" y="1184"/>
                  <a:pt x="3074" y="1211"/>
                </a:cubicBezTo>
                <a:cubicBezTo>
                  <a:pt x="3041" y="1237"/>
                  <a:pt x="3028" y="1250"/>
                  <a:pt x="2956" y="1270"/>
                </a:cubicBezTo>
                <a:cubicBezTo>
                  <a:pt x="2883" y="1283"/>
                  <a:pt x="2818" y="1296"/>
                  <a:pt x="2804" y="1296"/>
                </a:cubicBezTo>
                <a:cubicBezTo>
                  <a:pt x="2800" y="1296"/>
                  <a:pt x="2790" y="1295"/>
                  <a:pt x="2778" y="1295"/>
                </a:cubicBezTo>
                <a:cubicBezTo>
                  <a:pt x="2753" y="1295"/>
                  <a:pt x="2721" y="1298"/>
                  <a:pt x="2712" y="1316"/>
                </a:cubicBezTo>
                <a:cubicBezTo>
                  <a:pt x="2699" y="1342"/>
                  <a:pt x="2679" y="1382"/>
                  <a:pt x="2679" y="1447"/>
                </a:cubicBezTo>
                <a:cubicBezTo>
                  <a:pt x="2679" y="1513"/>
                  <a:pt x="2712" y="1520"/>
                  <a:pt x="2679" y="1573"/>
                </a:cubicBezTo>
                <a:cubicBezTo>
                  <a:pt x="2646" y="1619"/>
                  <a:pt x="2614" y="1605"/>
                  <a:pt x="2627" y="1645"/>
                </a:cubicBezTo>
                <a:cubicBezTo>
                  <a:pt x="2640" y="1684"/>
                  <a:pt x="2627" y="1711"/>
                  <a:pt x="2679" y="1770"/>
                </a:cubicBezTo>
                <a:cubicBezTo>
                  <a:pt x="2732" y="1829"/>
                  <a:pt x="2765" y="1869"/>
                  <a:pt x="2791" y="1921"/>
                </a:cubicBezTo>
                <a:cubicBezTo>
                  <a:pt x="2818" y="1974"/>
                  <a:pt x="2857" y="2040"/>
                  <a:pt x="2831" y="2066"/>
                </a:cubicBezTo>
                <a:cubicBezTo>
                  <a:pt x="2798" y="2086"/>
                  <a:pt x="2745" y="2106"/>
                  <a:pt x="2719" y="2139"/>
                </a:cubicBezTo>
                <a:cubicBezTo>
                  <a:pt x="2693" y="2171"/>
                  <a:pt x="2614" y="2231"/>
                  <a:pt x="2594" y="2277"/>
                </a:cubicBezTo>
                <a:cubicBezTo>
                  <a:pt x="2567" y="2323"/>
                  <a:pt x="2515" y="2369"/>
                  <a:pt x="2561" y="2408"/>
                </a:cubicBezTo>
                <a:cubicBezTo>
                  <a:pt x="2600" y="2448"/>
                  <a:pt x="2640" y="2441"/>
                  <a:pt x="2660" y="2454"/>
                </a:cubicBezTo>
                <a:cubicBezTo>
                  <a:pt x="2686" y="2468"/>
                  <a:pt x="2699" y="2540"/>
                  <a:pt x="2693" y="2553"/>
                </a:cubicBezTo>
                <a:cubicBezTo>
                  <a:pt x="2679" y="2573"/>
                  <a:pt x="2646" y="2612"/>
                  <a:pt x="2646" y="2645"/>
                </a:cubicBezTo>
                <a:cubicBezTo>
                  <a:pt x="2653" y="2678"/>
                  <a:pt x="2679" y="2744"/>
                  <a:pt x="2679" y="2770"/>
                </a:cubicBezTo>
                <a:cubicBezTo>
                  <a:pt x="2686" y="2797"/>
                  <a:pt x="2719" y="2830"/>
                  <a:pt x="2693" y="2862"/>
                </a:cubicBezTo>
                <a:cubicBezTo>
                  <a:pt x="2666" y="2902"/>
                  <a:pt x="2640" y="2928"/>
                  <a:pt x="2581" y="2968"/>
                </a:cubicBezTo>
                <a:cubicBezTo>
                  <a:pt x="2528" y="3007"/>
                  <a:pt x="2449" y="3066"/>
                  <a:pt x="2416" y="3080"/>
                </a:cubicBezTo>
                <a:cubicBezTo>
                  <a:pt x="2393" y="3085"/>
                  <a:pt x="2294" y="3157"/>
                  <a:pt x="2239" y="3157"/>
                </a:cubicBezTo>
                <a:cubicBezTo>
                  <a:pt x="2231" y="3157"/>
                  <a:pt x="2224" y="3155"/>
                  <a:pt x="2219" y="3152"/>
                </a:cubicBezTo>
                <a:cubicBezTo>
                  <a:pt x="2173" y="3126"/>
                  <a:pt x="2080" y="3093"/>
                  <a:pt x="2048" y="3080"/>
                </a:cubicBezTo>
                <a:cubicBezTo>
                  <a:pt x="2029" y="3071"/>
                  <a:pt x="1992" y="3055"/>
                  <a:pt x="1954" y="3055"/>
                </a:cubicBezTo>
                <a:cubicBezTo>
                  <a:pt x="1937" y="3055"/>
                  <a:pt x="1919" y="3058"/>
                  <a:pt x="1903" y="3066"/>
                </a:cubicBezTo>
                <a:cubicBezTo>
                  <a:pt x="1869" y="3079"/>
                  <a:pt x="1833" y="3084"/>
                  <a:pt x="1806" y="3084"/>
                </a:cubicBezTo>
                <a:cubicBezTo>
                  <a:pt x="1791" y="3084"/>
                  <a:pt x="1778" y="3082"/>
                  <a:pt x="1771" y="3080"/>
                </a:cubicBezTo>
                <a:cubicBezTo>
                  <a:pt x="1763" y="3074"/>
                  <a:pt x="1739" y="3072"/>
                  <a:pt x="1711" y="3072"/>
                </a:cubicBezTo>
                <a:cubicBezTo>
                  <a:pt x="1672" y="3072"/>
                  <a:pt x="1624" y="3076"/>
                  <a:pt x="1593" y="3080"/>
                </a:cubicBezTo>
                <a:cubicBezTo>
                  <a:pt x="1547" y="3086"/>
                  <a:pt x="1521" y="3093"/>
                  <a:pt x="1482" y="3113"/>
                </a:cubicBezTo>
                <a:cubicBezTo>
                  <a:pt x="1435" y="3139"/>
                  <a:pt x="1370" y="3178"/>
                  <a:pt x="1343" y="3198"/>
                </a:cubicBezTo>
                <a:cubicBezTo>
                  <a:pt x="1324" y="3224"/>
                  <a:pt x="1324" y="3231"/>
                  <a:pt x="1258" y="3231"/>
                </a:cubicBezTo>
                <a:cubicBezTo>
                  <a:pt x="1185" y="3231"/>
                  <a:pt x="1113" y="3185"/>
                  <a:pt x="1093" y="3185"/>
                </a:cubicBezTo>
                <a:cubicBezTo>
                  <a:pt x="1067" y="3185"/>
                  <a:pt x="968" y="3231"/>
                  <a:pt x="948" y="3231"/>
                </a:cubicBezTo>
                <a:cubicBezTo>
                  <a:pt x="929" y="3231"/>
                  <a:pt x="804" y="3264"/>
                  <a:pt x="725" y="3284"/>
                </a:cubicBezTo>
                <a:cubicBezTo>
                  <a:pt x="652" y="3303"/>
                  <a:pt x="534" y="3303"/>
                  <a:pt x="501" y="3336"/>
                </a:cubicBezTo>
                <a:cubicBezTo>
                  <a:pt x="461" y="3369"/>
                  <a:pt x="415" y="3461"/>
                  <a:pt x="396" y="3507"/>
                </a:cubicBezTo>
                <a:cubicBezTo>
                  <a:pt x="389" y="3527"/>
                  <a:pt x="389" y="3554"/>
                  <a:pt x="376" y="3573"/>
                </a:cubicBezTo>
                <a:cubicBezTo>
                  <a:pt x="376" y="3580"/>
                  <a:pt x="376" y="3580"/>
                  <a:pt x="376" y="3586"/>
                </a:cubicBezTo>
                <a:cubicBezTo>
                  <a:pt x="369" y="3593"/>
                  <a:pt x="369" y="3600"/>
                  <a:pt x="363" y="3613"/>
                </a:cubicBezTo>
                <a:cubicBezTo>
                  <a:pt x="363" y="3613"/>
                  <a:pt x="363" y="3619"/>
                  <a:pt x="356" y="3619"/>
                </a:cubicBezTo>
                <a:cubicBezTo>
                  <a:pt x="356" y="3626"/>
                  <a:pt x="356" y="3626"/>
                  <a:pt x="350" y="3632"/>
                </a:cubicBezTo>
                <a:cubicBezTo>
                  <a:pt x="350" y="3632"/>
                  <a:pt x="350" y="3632"/>
                  <a:pt x="343" y="3639"/>
                </a:cubicBezTo>
                <a:cubicBezTo>
                  <a:pt x="343" y="3639"/>
                  <a:pt x="336" y="3646"/>
                  <a:pt x="336" y="3646"/>
                </a:cubicBezTo>
                <a:cubicBezTo>
                  <a:pt x="290" y="3685"/>
                  <a:pt x="178" y="3711"/>
                  <a:pt x="159" y="3777"/>
                </a:cubicBezTo>
                <a:cubicBezTo>
                  <a:pt x="146" y="3823"/>
                  <a:pt x="159" y="3869"/>
                  <a:pt x="139" y="3915"/>
                </a:cubicBezTo>
                <a:cubicBezTo>
                  <a:pt x="132" y="3929"/>
                  <a:pt x="126" y="3942"/>
                  <a:pt x="113" y="3955"/>
                </a:cubicBezTo>
                <a:cubicBezTo>
                  <a:pt x="47" y="4008"/>
                  <a:pt x="1" y="4027"/>
                  <a:pt x="1" y="4067"/>
                </a:cubicBezTo>
                <a:cubicBezTo>
                  <a:pt x="1" y="4106"/>
                  <a:pt x="27" y="4212"/>
                  <a:pt x="27" y="4238"/>
                </a:cubicBezTo>
                <a:cubicBezTo>
                  <a:pt x="27" y="4258"/>
                  <a:pt x="40" y="4363"/>
                  <a:pt x="40" y="4363"/>
                </a:cubicBezTo>
                <a:cubicBezTo>
                  <a:pt x="40" y="4356"/>
                  <a:pt x="40" y="4356"/>
                  <a:pt x="47" y="4356"/>
                </a:cubicBezTo>
                <a:cubicBezTo>
                  <a:pt x="47" y="4356"/>
                  <a:pt x="53" y="4350"/>
                  <a:pt x="53" y="4350"/>
                </a:cubicBezTo>
                <a:cubicBezTo>
                  <a:pt x="60" y="4343"/>
                  <a:pt x="60" y="4343"/>
                  <a:pt x="67" y="4337"/>
                </a:cubicBezTo>
                <a:cubicBezTo>
                  <a:pt x="73" y="4337"/>
                  <a:pt x="73" y="4330"/>
                  <a:pt x="80" y="4330"/>
                </a:cubicBezTo>
                <a:cubicBezTo>
                  <a:pt x="86" y="4324"/>
                  <a:pt x="99" y="4317"/>
                  <a:pt x="113" y="4304"/>
                </a:cubicBezTo>
                <a:cubicBezTo>
                  <a:pt x="113" y="4304"/>
                  <a:pt x="119" y="4297"/>
                  <a:pt x="126" y="4297"/>
                </a:cubicBezTo>
                <a:cubicBezTo>
                  <a:pt x="126" y="4291"/>
                  <a:pt x="126" y="4291"/>
                  <a:pt x="126" y="4291"/>
                </a:cubicBezTo>
                <a:cubicBezTo>
                  <a:pt x="139" y="4284"/>
                  <a:pt x="146" y="4277"/>
                  <a:pt x="152" y="4277"/>
                </a:cubicBezTo>
                <a:cubicBezTo>
                  <a:pt x="159" y="4264"/>
                  <a:pt x="172" y="4258"/>
                  <a:pt x="185" y="4245"/>
                </a:cubicBezTo>
                <a:cubicBezTo>
                  <a:pt x="192" y="4238"/>
                  <a:pt x="205" y="4231"/>
                  <a:pt x="211" y="4225"/>
                </a:cubicBezTo>
                <a:cubicBezTo>
                  <a:pt x="225" y="4218"/>
                  <a:pt x="231" y="4212"/>
                  <a:pt x="244" y="4205"/>
                </a:cubicBezTo>
                <a:cubicBezTo>
                  <a:pt x="244" y="4198"/>
                  <a:pt x="251" y="4198"/>
                  <a:pt x="251" y="4198"/>
                </a:cubicBezTo>
                <a:cubicBezTo>
                  <a:pt x="271" y="4185"/>
                  <a:pt x="277" y="4179"/>
                  <a:pt x="290" y="4172"/>
                </a:cubicBezTo>
                <a:cubicBezTo>
                  <a:pt x="330" y="4152"/>
                  <a:pt x="369" y="4113"/>
                  <a:pt x="389" y="4113"/>
                </a:cubicBezTo>
                <a:cubicBezTo>
                  <a:pt x="409" y="4113"/>
                  <a:pt x="508" y="4126"/>
                  <a:pt x="527" y="4152"/>
                </a:cubicBezTo>
                <a:cubicBezTo>
                  <a:pt x="540" y="4179"/>
                  <a:pt x="652" y="4238"/>
                  <a:pt x="698" y="4238"/>
                </a:cubicBezTo>
                <a:cubicBezTo>
                  <a:pt x="729" y="4238"/>
                  <a:pt x="780" y="4241"/>
                  <a:pt x="821" y="4241"/>
                </a:cubicBezTo>
                <a:cubicBezTo>
                  <a:pt x="841" y="4241"/>
                  <a:pt x="859" y="4240"/>
                  <a:pt x="869" y="4238"/>
                </a:cubicBezTo>
                <a:cubicBezTo>
                  <a:pt x="909" y="4231"/>
                  <a:pt x="1021" y="4192"/>
                  <a:pt x="1074" y="4192"/>
                </a:cubicBezTo>
                <a:cubicBezTo>
                  <a:pt x="1120" y="4192"/>
                  <a:pt x="1238" y="4212"/>
                  <a:pt x="1238" y="4212"/>
                </a:cubicBezTo>
                <a:cubicBezTo>
                  <a:pt x="1238" y="4212"/>
                  <a:pt x="1240" y="4210"/>
                  <a:pt x="1243" y="4210"/>
                </a:cubicBezTo>
                <a:cubicBezTo>
                  <a:pt x="1250" y="4210"/>
                  <a:pt x="1260" y="4216"/>
                  <a:pt x="1264" y="4251"/>
                </a:cubicBezTo>
                <a:cubicBezTo>
                  <a:pt x="1271" y="4304"/>
                  <a:pt x="1278" y="4356"/>
                  <a:pt x="1284" y="4396"/>
                </a:cubicBezTo>
                <a:cubicBezTo>
                  <a:pt x="1284" y="4427"/>
                  <a:pt x="1296" y="4495"/>
                  <a:pt x="1315" y="4495"/>
                </a:cubicBezTo>
                <a:cubicBezTo>
                  <a:pt x="1315" y="4495"/>
                  <a:pt x="1316" y="4495"/>
                  <a:pt x="1317" y="4495"/>
                </a:cubicBezTo>
                <a:cubicBezTo>
                  <a:pt x="1330" y="4488"/>
                  <a:pt x="1416" y="4435"/>
                  <a:pt x="1416" y="4435"/>
                </a:cubicBezTo>
                <a:cubicBezTo>
                  <a:pt x="1416" y="4435"/>
                  <a:pt x="1451" y="4408"/>
                  <a:pt x="1472" y="4408"/>
                </a:cubicBezTo>
                <a:cubicBezTo>
                  <a:pt x="1480" y="4408"/>
                  <a:pt x="1486" y="4411"/>
                  <a:pt x="1488" y="4422"/>
                </a:cubicBezTo>
                <a:cubicBezTo>
                  <a:pt x="1488" y="4459"/>
                  <a:pt x="1499" y="4529"/>
                  <a:pt x="1511" y="4529"/>
                </a:cubicBezTo>
                <a:cubicBezTo>
                  <a:pt x="1512" y="4529"/>
                  <a:pt x="1513" y="4529"/>
                  <a:pt x="1514" y="4528"/>
                </a:cubicBezTo>
                <a:cubicBezTo>
                  <a:pt x="1528" y="4514"/>
                  <a:pt x="1587" y="4455"/>
                  <a:pt x="1587" y="4455"/>
                </a:cubicBezTo>
                <a:lnTo>
                  <a:pt x="1626" y="4396"/>
                </a:lnTo>
                <a:lnTo>
                  <a:pt x="1659" y="4383"/>
                </a:lnTo>
                <a:cubicBezTo>
                  <a:pt x="1659" y="4383"/>
                  <a:pt x="1694" y="4402"/>
                  <a:pt x="1737" y="4402"/>
                </a:cubicBezTo>
                <a:cubicBezTo>
                  <a:pt x="1750" y="4402"/>
                  <a:pt x="1764" y="4400"/>
                  <a:pt x="1778" y="4396"/>
                </a:cubicBezTo>
                <a:cubicBezTo>
                  <a:pt x="1844" y="4383"/>
                  <a:pt x="2008" y="4383"/>
                  <a:pt x="2015" y="4376"/>
                </a:cubicBezTo>
                <a:cubicBezTo>
                  <a:pt x="2028" y="4376"/>
                  <a:pt x="2048" y="4343"/>
                  <a:pt x="2067" y="4343"/>
                </a:cubicBezTo>
                <a:cubicBezTo>
                  <a:pt x="2094" y="4343"/>
                  <a:pt x="2173" y="4356"/>
                  <a:pt x="2186" y="4363"/>
                </a:cubicBezTo>
                <a:cubicBezTo>
                  <a:pt x="2192" y="4367"/>
                  <a:pt x="2200" y="4368"/>
                  <a:pt x="2209" y="4368"/>
                </a:cubicBezTo>
                <a:cubicBezTo>
                  <a:pt x="2230" y="4368"/>
                  <a:pt x="2257" y="4359"/>
                  <a:pt x="2271" y="4350"/>
                </a:cubicBezTo>
                <a:cubicBezTo>
                  <a:pt x="2284" y="4343"/>
                  <a:pt x="2278" y="4330"/>
                  <a:pt x="2344" y="4297"/>
                </a:cubicBezTo>
                <a:cubicBezTo>
                  <a:pt x="2403" y="4264"/>
                  <a:pt x="2482" y="4251"/>
                  <a:pt x="2489" y="4251"/>
                </a:cubicBezTo>
                <a:cubicBezTo>
                  <a:pt x="2495" y="4251"/>
                  <a:pt x="2554" y="4291"/>
                  <a:pt x="2554" y="4291"/>
                </a:cubicBezTo>
                <a:cubicBezTo>
                  <a:pt x="2554" y="4291"/>
                  <a:pt x="2567" y="4286"/>
                  <a:pt x="2588" y="4286"/>
                </a:cubicBezTo>
                <a:cubicBezTo>
                  <a:pt x="2604" y="4286"/>
                  <a:pt x="2624" y="4289"/>
                  <a:pt x="2646" y="4297"/>
                </a:cubicBezTo>
                <a:cubicBezTo>
                  <a:pt x="2693" y="4317"/>
                  <a:pt x="2765" y="4429"/>
                  <a:pt x="2772" y="4449"/>
                </a:cubicBezTo>
                <a:cubicBezTo>
                  <a:pt x="2772" y="4468"/>
                  <a:pt x="2699" y="4560"/>
                  <a:pt x="2693" y="4587"/>
                </a:cubicBezTo>
                <a:cubicBezTo>
                  <a:pt x="2686" y="4607"/>
                  <a:pt x="2765" y="4653"/>
                  <a:pt x="2785" y="4666"/>
                </a:cubicBezTo>
                <a:cubicBezTo>
                  <a:pt x="2804" y="4679"/>
                  <a:pt x="2844" y="4712"/>
                  <a:pt x="2831" y="4764"/>
                </a:cubicBezTo>
                <a:cubicBezTo>
                  <a:pt x="2811" y="4824"/>
                  <a:pt x="2824" y="4817"/>
                  <a:pt x="2798" y="4870"/>
                </a:cubicBezTo>
                <a:cubicBezTo>
                  <a:pt x="2765" y="4916"/>
                  <a:pt x="2818" y="5094"/>
                  <a:pt x="2844" y="5140"/>
                </a:cubicBezTo>
                <a:cubicBezTo>
                  <a:pt x="2864" y="5179"/>
                  <a:pt x="2897" y="5291"/>
                  <a:pt x="2910" y="5298"/>
                </a:cubicBezTo>
                <a:cubicBezTo>
                  <a:pt x="2914" y="5300"/>
                  <a:pt x="2921" y="5300"/>
                  <a:pt x="2930" y="5300"/>
                </a:cubicBezTo>
                <a:cubicBezTo>
                  <a:pt x="2948" y="5300"/>
                  <a:pt x="2971" y="5298"/>
                  <a:pt x="2989" y="5298"/>
                </a:cubicBezTo>
                <a:cubicBezTo>
                  <a:pt x="2992" y="5298"/>
                  <a:pt x="2994" y="5299"/>
                  <a:pt x="2995" y="5299"/>
                </a:cubicBezTo>
                <a:cubicBezTo>
                  <a:pt x="3007" y="5299"/>
                  <a:pt x="2984" y="5278"/>
                  <a:pt x="3101" y="5278"/>
                </a:cubicBezTo>
                <a:cubicBezTo>
                  <a:pt x="3232" y="5278"/>
                  <a:pt x="3291" y="5344"/>
                  <a:pt x="3291" y="5363"/>
                </a:cubicBezTo>
                <a:cubicBezTo>
                  <a:pt x="3291" y="5383"/>
                  <a:pt x="3272" y="5462"/>
                  <a:pt x="3245" y="5488"/>
                </a:cubicBezTo>
                <a:cubicBezTo>
                  <a:pt x="3212" y="5515"/>
                  <a:pt x="3153" y="5567"/>
                  <a:pt x="3147" y="5594"/>
                </a:cubicBezTo>
                <a:cubicBezTo>
                  <a:pt x="3140" y="5620"/>
                  <a:pt x="3147" y="5692"/>
                  <a:pt x="3153" y="5712"/>
                </a:cubicBezTo>
                <a:cubicBezTo>
                  <a:pt x="3160" y="5732"/>
                  <a:pt x="3166" y="5824"/>
                  <a:pt x="3160" y="5844"/>
                </a:cubicBezTo>
                <a:cubicBezTo>
                  <a:pt x="3147" y="5864"/>
                  <a:pt x="3140" y="5844"/>
                  <a:pt x="3153" y="5923"/>
                </a:cubicBezTo>
                <a:cubicBezTo>
                  <a:pt x="3166" y="5995"/>
                  <a:pt x="3212" y="6068"/>
                  <a:pt x="3226" y="6081"/>
                </a:cubicBezTo>
                <a:cubicBezTo>
                  <a:pt x="3245" y="6087"/>
                  <a:pt x="3311" y="6114"/>
                  <a:pt x="3318" y="6166"/>
                </a:cubicBezTo>
                <a:cubicBezTo>
                  <a:pt x="3324" y="6212"/>
                  <a:pt x="3344" y="6324"/>
                  <a:pt x="3384" y="6351"/>
                </a:cubicBezTo>
                <a:cubicBezTo>
                  <a:pt x="3416" y="6383"/>
                  <a:pt x="3456" y="6390"/>
                  <a:pt x="3482" y="6390"/>
                </a:cubicBezTo>
                <a:cubicBezTo>
                  <a:pt x="3505" y="6396"/>
                  <a:pt x="3700" y="6432"/>
                  <a:pt x="3757" y="6432"/>
                </a:cubicBezTo>
                <a:cubicBezTo>
                  <a:pt x="3765" y="6432"/>
                  <a:pt x="3770" y="6431"/>
                  <a:pt x="3772" y="6430"/>
                </a:cubicBezTo>
                <a:cubicBezTo>
                  <a:pt x="3778" y="6410"/>
                  <a:pt x="3792" y="6410"/>
                  <a:pt x="3811" y="6344"/>
                </a:cubicBezTo>
                <a:cubicBezTo>
                  <a:pt x="3838" y="6278"/>
                  <a:pt x="3851" y="6239"/>
                  <a:pt x="3890" y="6226"/>
                </a:cubicBezTo>
                <a:cubicBezTo>
                  <a:pt x="3925" y="6211"/>
                  <a:pt x="3922" y="6203"/>
                  <a:pt x="3955" y="6203"/>
                </a:cubicBezTo>
                <a:cubicBezTo>
                  <a:pt x="3966" y="6203"/>
                  <a:pt x="3981" y="6204"/>
                  <a:pt x="4002" y="6206"/>
                </a:cubicBezTo>
                <a:cubicBezTo>
                  <a:pt x="4081" y="6212"/>
                  <a:pt x="4114" y="6212"/>
                  <a:pt x="4154" y="6212"/>
                </a:cubicBezTo>
                <a:cubicBezTo>
                  <a:pt x="4187" y="6206"/>
                  <a:pt x="4246" y="6206"/>
                  <a:pt x="4279" y="6173"/>
                </a:cubicBezTo>
                <a:cubicBezTo>
                  <a:pt x="4312" y="6140"/>
                  <a:pt x="4391" y="6081"/>
                  <a:pt x="4391" y="6081"/>
                </a:cubicBezTo>
                <a:lnTo>
                  <a:pt x="4489" y="6054"/>
                </a:lnTo>
                <a:lnTo>
                  <a:pt x="4575" y="5975"/>
                </a:lnTo>
                <a:cubicBezTo>
                  <a:pt x="4575" y="5975"/>
                  <a:pt x="4831" y="5910"/>
                  <a:pt x="4917" y="5890"/>
                </a:cubicBezTo>
                <a:cubicBezTo>
                  <a:pt x="4937" y="5890"/>
                  <a:pt x="4957" y="5883"/>
                  <a:pt x="4983" y="5870"/>
                </a:cubicBezTo>
                <a:cubicBezTo>
                  <a:pt x="4989" y="5870"/>
                  <a:pt x="4996" y="5870"/>
                  <a:pt x="5003" y="5864"/>
                </a:cubicBezTo>
                <a:cubicBezTo>
                  <a:pt x="5029" y="5857"/>
                  <a:pt x="5055" y="5850"/>
                  <a:pt x="5082" y="5837"/>
                </a:cubicBezTo>
                <a:cubicBezTo>
                  <a:pt x="5108" y="5831"/>
                  <a:pt x="5134" y="5817"/>
                  <a:pt x="5154" y="5811"/>
                </a:cubicBezTo>
                <a:cubicBezTo>
                  <a:pt x="5161" y="5811"/>
                  <a:pt x="5167" y="5804"/>
                  <a:pt x="5174" y="5804"/>
                </a:cubicBezTo>
                <a:cubicBezTo>
                  <a:pt x="5220" y="5791"/>
                  <a:pt x="5266" y="5771"/>
                  <a:pt x="5299" y="5765"/>
                </a:cubicBezTo>
                <a:cubicBezTo>
                  <a:pt x="5299" y="5758"/>
                  <a:pt x="5305" y="5758"/>
                  <a:pt x="5305" y="5758"/>
                </a:cubicBezTo>
                <a:cubicBezTo>
                  <a:pt x="5312" y="5758"/>
                  <a:pt x="5319" y="5758"/>
                  <a:pt x="5325" y="5752"/>
                </a:cubicBezTo>
                <a:cubicBezTo>
                  <a:pt x="5336" y="5750"/>
                  <a:pt x="5348" y="5749"/>
                  <a:pt x="5360" y="5749"/>
                </a:cubicBezTo>
                <a:cubicBezTo>
                  <a:pt x="5426" y="5749"/>
                  <a:pt x="5512" y="5774"/>
                  <a:pt x="5562" y="5785"/>
                </a:cubicBezTo>
                <a:cubicBezTo>
                  <a:pt x="5615" y="5791"/>
                  <a:pt x="5700" y="5824"/>
                  <a:pt x="5733" y="5831"/>
                </a:cubicBezTo>
                <a:cubicBezTo>
                  <a:pt x="5759" y="5831"/>
                  <a:pt x="5799" y="5785"/>
                  <a:pt x="5838" y="5719"/>
                </a:cubicBezTo>
                <a:cubicBezTo>
                  <a:pt x="5871" y="5660"/>
                  <a:pt x="6181" y="5600"/>
                  <a:pt x="6181" y="5600"/>
                </a:cubicBezTo>
                <a:cubicBezTo>
                  <a:pt x="6181" y="5600"/>
                  <a:pt x="6246" y="5587"/>
                  <a:pt x="6266" y="5574"/>
                </a:cubicBezTo>
                <a:cubicBezTo>
                  <a:pt x="6293" y="5561"/>
                  <a:pt x="6299" y="5528"/>
                  <a:pt x="6279" y="5469"/>
                </a:cubicBezTo>
                <a:cubicBezTo>
                  <a:pt x="6253" y="5403"/>
                  <a:pt x="6293" y="5357"/>
                  <a:pt x="6312" y="5311"/>
                </a:cubicBezTo>
                <a:cubicBezTo>
                  <a:pt x="6332" y="5265"/>
                  <a:pt x="6352" y="5199"/>
                  <a:pt x="6365" y="5159"/>
                </a:cubicBezTo>
                <a:cubicBezTo>
                  <a:pt x="6385" y="5113"/>
                  <a:pt x="6385" y="5107"/>
                  <a:pt x="6437" y="5008"/>
                </a:cubicBezTo>
                <a:cubicBezTo>
                  <a:pt x="6497" y="4916"/>
                  <a:pt x="6529" y="4936"/>
                  <a:pt x="6556" y="4857"/>
                </a:cubicBezTo>
                <a:cubicBezTo>
                  <a:pt x="6562" y="4824"/>
                  <a:pt x="6608" y="4791"/>
                  <a:pt x="6655" y="4764"/>
                </a:cubicBezTo>
                <a:cubicBezTo>
                  <a:pt x="6655" y="4764"/>
                  <a:pt x="6655" y="4758"/>
                  <a:pt x="6648" y="4758"/>
                </a:cubicBezTo>
                <a:cubicBezTo>
                  <a:pt x="6641" y="4718"/>
                  <a:pt x="6608" y="4587"/>
                  <a:pt x="6608" y="4547"/>
                </a:cubicBezTo>
                <a:cubicBezTo>
                  <a:pt x="6608" y="4501"/>
                  <a:pt x="6701" y="4488"/>
                  <a:pt x="6773" y="4462"/>
                </a:cubicBezTo>
                <a:cubicBezTo>
                  <a:pt x="6845" y="4429"/>
                  <a:pt x="6878" y="4455"/>
                  <a:pt x="6918" y="4402"/>
                </a:cubicBezTo>
                <a:cubicBezTo>
                  <a:pt x="6964" y="4356"/>
                  <a:pt x="7036" y="4291"/>
                  <a:pt x="7063" y="4271"/>
                </a:cubicBezTo>
                <a:cubicBezTo>
                  <a:pt x="7089" y="4251"/>
                  <a:pt x="7076" y="4133"/>
                  <a:pt x="7109" y="4080"/>
                </a:cubicBezTo>
                <a:cubicBezTo>
                  <a:pt x="7142" y="4034"/>
                  <a:pt x="7201" y="3929"/>
                  <a:pt x="7273" y="3810"/>
                </a:cubicBezTo>
                <a:cubicBezTo>
                  <a:pt x="7346" y="3698"/>
                  <a:pt x="7273" y="3659"/>
                  <a:pt x="7267" y="3613"/>
                </a:cubicBezTo>
                <a:cubicBezTo>
                  <a:pt x="7260" y="3567"/>
                  <a:pt x="7128" y="3488"/>
                  <a:pt x="7069" y="3461"/>
                </a:cubicBezTo>
                <a:cubicBezTo>
                  <a:pt x="7016" y="3428"/>
                  <a:pt x="7181" y="3448"/>
                  <a:pt x="7227" y="3396"/>
                </a:cubicBezTo>
                <a:cubicBezTo>
                  <a:pt x="7280" y="3336"/>
                  <a:pt x="7227" y="3317"/>
                  <a:pt x="7221" y="3271"/>
                </a:cubicBezTo>
                <a:cubicBezTo>
                  <a:pt x="7214" y="3224"/>
                  <a:pt x="7188" y="3192"/>
                  <a:pt x="7148" y="3172"/>
                </a:cubicBezTo>
                <a:cubicBezTo>
                  <a:pt x="7115" y="3152"/>
                  <a:pt x="7115" y="3066"/>
                  <a:pt x="7115" y="3007"/>
                </a:cubicBezTo>
                <a:cubicBezTo>
                  <a:pt x="7115" y="2955"/>
                  <a:pt x="7227" y="2935"/>
                  <a:pt x="7273" y="2915"/>
                </a:cubicBezTo>
                <a:cubicBezTo>
                  <a:pt x="7293" y="2910"/>
                  <a:pt x="7305" y="2908"/>
                  <a:pt x="7317" y="2908"/>
                </a:cubicBezTo>
                <a:cubicBezTo>
                  <a:pt x="7334" y="2908"/>
                  <a:pt x="7351" y="2911"/>
                  <a:pt x="7385" y="2915"/>
                </a:cubicBezTo>
                <a:cubicBezTo>
                  <a:pt x="7394" y="2916"/>
                  <a:pt x="7401" y="2917"/>
                  <a:pt x="7406" y="2917"/>
                </a:cubicBezTo>
                <a:cubicBezTo>
                  <a:pt x="7430" y="2917"/>
                  <a:pt x="7413" y="2904"/>
                  <a:pt x="7418" y="2882"/>
                </a:cubicBezTo>
                <a:cubicBezTo>
                  <a:pt x="7425" y="2856"/>
                  <a:pt x="7530" y="2757"/>
                  <a:pt x="7530" y="2757"/>
                </a:cubicBezTo>
                <a:lnTo>
                  <a:pt x="7787" y="2790"/>
                </a:lnTo>
                <a:cubicBezTo>
                  <a:pt x="7773" y="2764"/>
                  <a:pt x="7793" y="2711"/>
                  <a:pt x="7793" y="2685"/>
                </a:cubicBezTo>
                <a:cubicBezTo>
                  <a:pt x="7793" y="2665"/>
                  <a:pt x="7681" y="2514"/>
                  <a:pt x="7648" y="2468"/>
                </a:cubicBezTo>
                <a:cubicBezTo>
                  <a:pt x="7609" y="2428"/>
                  <a:pt x="7576" y="2395"/>
                  <a:pt x="7543" y="2356"/>
                </a:cubicBezTo>
                <a:cubicBezTo>
                  <a:pt x="7510" y="2316"/>
                  <a:pt x="7517" y="2277"/>
                  <a:pt x="7517" y="2224"/>
                </a:cubicBezTo>
                <a:cubicBezTo>
                  <a:pt x="7517" y="2178"/>
                  <a:pt x="7517" y="2125"/>
                  <a:pt x="7530" y="2099"/>
                </a:cubicBezTo>
                <a:cubicBezTo>
                  <a:pt x="7536" y="2066"/>
                  <a:pt x="7582" y="2033"/>
                  <a:pt x="7648" y="2020"/>
                </a:cubicBezTo>
                <a:cubicBezTo>
                  <a:pt x="7708" y="2000"/>
                  <a:pt x="7721" y="1981"/>
                  <a:pt x="7747" y="1921"/>
                </a:cubicBezTo>
                <a:cubicBezTo>
                  <a:pt x="7767" y="1862"/>
                  <a:pt x="7661" y="1842"/>
                  <a:pt x="7681" y="1803"/>
                </a:cubicBezTo>
                <a:cubicBezTo>
                  <a:pt x="7701" y="1770"/>
                  <a:pt x="7767" y="1678"/>
                  <a:pt x="7800" y="1645"/>
                </a:cubicBezTo>
                <a:cubicBezTo>
                  <a:pt x="7833" y="1612"/>
                  <a:pt x="7977" y="1566"/>
                  <a:pt x="8004" y="1546"/>
                </a:cubicBezTo>
                <a:cubicBezTo>
                  <a:pt x="8030" y="1520"/>
                  <a:pt x="8037" y="1454"/>
                  <a:pt x="7997" y="1382"/>
                </a:cubicBezTo>
                <a:cubicBezTo>
                  <a:pt x="7964" y="1309"/>
                  <a:pt x="7912" y="1290"/>
                  <a:pt x="7859" y="1250"/>
                </a:cubicBezTo>
                <a:cubicBezTo>
                  <a:pt x="7813" y="1217"/>
                  <a:pt x="7714" y="1217"/>
                  <a:pt x="7681" y="1217"/>
                </a:cubicBezTo>
                <a:cubicBezTo>
                  <a:pt x="7642" y="1217"/>
                  <a:pt x="7569" y="1178"/>
                  <a:pt x="7563" y="1145"/>
                </a:cubicBezTo>
                <a:cubicBezTo>
                  <a:pt x="7563" y="1112"/>
                  <a:pt x="7530" y="1118"/>
                  <a:pt x="7438" y="1085"/>
                </a:cubicBezTo>
                <a:cubicBezTo>
                  <a:pt x="7388" y="1066"/>
                  <a:pt x="7364" y="1061"/>
                  <a:pt x="7342" y="1061"/>
                </a:cubicBezTo>
                <a:cubicBezTo>
                  <a:pt x="7321" y="1061"/>
                  <a:pt x="7303" y="1066"/>
                  <a:pt x="7267" y="1066"/>
                </a:cubicBezTo>
                <a:cubicBezTo>
                  <a:pt x="7260" y="1065"/>
                  <a:pt x="7254" y="1065"/>
                  <a:pt x="7249" y="1065"/>
                </a:cubicBezTo>
                <a:cubicBezTo>
                  <a:pt x="7197" y="1065"/>
                  <a:pt x="7213" y="1094"/>
                  <a:pt x="7201" y="1112"/>
                </a:cubicBezTo>
                <a:cubicBezTo>
                  <a:pt x="7194" y="1132"/>
                  <a:pt x="7128" y="1145"/>
                  <a:pt x="7128" y="1145"/>
                </a:cubicBezTo>
                <a:cubicBezTo>
                  <a:pt x="7128" y="1145"/>
                  <a:pt x="6997" y="1125"/>
                  <a:pt x="6984" y="1105"/>
                </a:cubicBezTo>
                <a:cubicBezTo>
                  <a:pt x="6970" y="1085"/>
                  <a:pt x="6964" y="993"/>
                  <a:pt x="6964" y="993"/>
                </a:cubicBezTo>
                <a:lnTo>
                  <a:pt x="6799" y="697"/>
                </a:lnTo>
                <a:cubicBezTo>
                  <a:pt x="6799" y="697"/>
                  <a:pt x="6727" y="651"/>
                  <a:pt x="6701" y="645"/>
                </a:cubicBezTo>
                <a:cubicBezTo>
                  <a:pt x="6697" y="643"/>
                  <a:pt x="6694" y="643"/>
                  <a:pt x="6690" y="643"/>
                </a:cubicBezTo>
                <a:cubicBezTo>
                  <a:pt x="6672" y="643"/>
                  <a:pt x="6650" y="656"/>
                  <a:pt x="6628" y="677"/>
                </a:cubicBezTo>
                <a:cubicBezTo>
                  <a:pt x="6608" y="697"/>
                  <a:pt x="6424" y="717"/>
                  <a:pt x="6424" y="717"/>
                </a:cubicBezTo>
                <a:cubicBezTo>
                  <a:pt x="6424" y="717"/>
                  <a:pt x="6339" y="697"/>
                  <a:pt x="6293" y="671"/>
                </a:cubicBezTo>
                <a:cubicBezTo>
                  <a:pt x="6246" y="645"/>
                  <a:pt x="6181" y="598"/>
                  <a:pt x="6056" y="539"/>
                </a:cubicBezTo>
                <a:cubicBezTo>
                  <a:pt x="5931" y="473"/>
                  <a:pt x="5924" y="447"/>
                  <a:pt x="5898" y="421"/>
                </a:cubicBezTo>
                <a:cubicBezTo>
                  <a:pt x="5871" y="394"/>
                  <a:pt x="5806" y="329"/>
                  <a:pt x="5680" y="296"/>
                </a:cubicBezTo>
                <a:cubicBezTo>
                  <a:pt x="5655" y="289"/>
                  <a:pt x="5635" y="287"/>
                  <a:pt x="5619" y="287"/>
                </a:cubicBezTo>
                <a:cubicBezTo>
                  <a:pt x="5552" y="287"/>
                  <a:pt x="5553" y="332"/>
                  <a:pt x="5516" y="348"/>
                </a:cubicBezTo>
                <a:cubicBezTo>
                  <a:pt x="5470" y="375"/>
                  <a:pt x="5450" y="447"/>
                  <a:pt x="5424" y="467"/>
                </a:cubicBezTo>
                <a:cubicBezTo>
                  <a:pt x="5414" y="475"/>
                  <a:pt x="5401" y="478"/>
                  <a:pt x="5388" y="478"/>
                </a:cubicBezTo>
                <a:cubicBezTo>
                  <a:pt x="5358" y="478"/>
                  <a:pt x="5322" y="463"/>
                  <a:pt x="5286" y="454"/>
                </a:cubicBezTo>
                <a:cubicBezTo>
                  <a:pt x="5233" y="447"/>
                  <a:pt x="5200" y="394"/>
                  <a:pt x="5174" y="335"/>
                </a:cubicBezTo>
                <a:cubicBezTo>
                  <a:pt x="5147" y="283"/>
                  <a:pt x="5193" y="230"/>
                  <a:pt x="5220" y="190"/>
                </a:cubicBezTo>
                <a:cubicBezTo>
                  <a:pt x="5246" y="144"/>
                  <a:pt x="5246" y="105"/>
                  <a:pt x="5246" y="105"/>
                </a:cubicBezTo>
                <a:cubicBezTo>
                  <a:pt x="5246" y="105"/>
                  <a:pt x="5174" y="26"/>
                  <a:pt x="5141" y="6"/>
                </a:cubicBezTo>
                <a:cubicBezTo>
                  <a:pt x="5133" y="2"/>
                  <a:pt x="5109" y="1"/>
                  <a:pt x="5076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85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1"/>
          <p:cNvSpPr/>
          <p:nvPr/>
        </p:nvSpPr>
        <p:spPr>
          <a:xfrm>
            <a:off x="6589399" y="3271314"/>
            <a:ext cx="943152" cy="600590"/>
          </a:xfrm>
          <a:custGeom>
            <a:rect b="b" l="l" r="r" t="t"/>
            <a:pathLst>
              <a:path extrusionOk="0" h="4108" w="6451">
                <a:moveTo>
                  <a:pt x="1843" y="0"/>
                </a:moveTo>
                <a:cubicBezTo>
                  <a:pt x="1830" y="0"/>
                  <a:pt x="1784" y="46"/>
                  <a:pt x="1744" y="66"/>
                </a:cubicBezTo>
                <a:cubicBezTo>
                  <a:pt x="1738" y="73"/>
                  <a:pt x="1725" y="79"/>
                  <a:pt x="1705" y="92"/>
                </a:cubicBezTo>
                <a:cubicBezTo>
                  <a:pt x="1705" y="92"/>
                  <a:pt x="1698" y="92"/>
                  <a:pt x="1698" y="99"/>
                </a:cubicBezTo>
                <a:cubicBezTo>
                  <a:pt x="1685" y="106"/>
                  <a:pt x="1679" y="112"/>
                  <a:pt x="1665" y="119"/>
                </a:cubicBezTo>
                <a:cubicBezTo>
                  <a:pt x="1659" y="125"/>
                  <a:pt x="1652" y="132"/>
                  <a:pt x="1639" y="139"/>
                </a:cubicBezTo>
                <a:cubicBezTo>
                  <a:pt x="1626" y="145"/>
                  <a:pt x="1619" y="158"/>
                  <a:pt x="1606" y="165"/>
                </a:cubicBezTo>
                <a:cubicBezTo>
                  <a:pt x="1600" y="171"/>
                  <a:pt x="1593" y="178"/>
                  <a:pt x="1586" y="185"/>
                </a:cubicBezTo>
                <a:lnTo>
                  <a:pt x="1580" y="185"/>
                </a:lnTo>
                <a:cubicBezTo>
                  <a:pt x="1573" y="191"/>
                  <a:pt x="1567" y="198"/>
                  <a:pt x="1567" y="198"/>
                </a:cubicBezTo>
                <a:cubicBezTo>
                  <a:pt x="1553" y="204"/>
                  <a:pt x="1547" y="218"/>
                  <a:pt x="1534" y="224"/>
                </a:cubicBezTo>
                <a:cubicBezTo>
                  <a:pt x="1534" y="224"/>
                  <a:pt x="1527" y="231"/>
                  <a:pt x="1521" y="231"/>
                </a:cubicBezTo>
                <a:cubicBezTo>
                  <a:pt x="1514" y="237"/>
                  <a:pt x="1514" y="237"/>
                  <a:pt x="1507" y="244"/>
                </a:cubicBezTo>
                <a:cubicBezTo>
                  <a:pt x="1507" y="244"/>
                  <a:pt x="1501" y="244"/>
                  <a:pt x="1501" y="250"/>
                </a:cubicBezTo>
                <a:lnTo>
                  <a:pt x="1494" y="250"/>
                </a:lnTo>
                <a:cubicBezTo>
                  <a:pt x="1494" y="250"/>
                  <a:pt x="1428" y="408"/>
                  <a:pt x="1409" y="408"/>
                </a:cubicBezTo>
                <a:cubicBezTo>
                  <a:pt x="1389" y="408"/>
                  <a:pt x="1211" y="415"/>
                  <a:pt x="1152" y="494"/>
                </a:cubicBezTo>
                <a:cubicBezTo>
                  <a:pt x="1093" y="573"/>
                  <a:pt x="1113" y="705"/>
                  <a:pt x="1113" y="770"/>
                </a:cubicBezTo>
                <a:cubicBezTo>
                  <a:pt x="1113" y="836"/>
                  <a:pt x="1159" y="889"/>
                  <a:pt x="1106" y="922"/>
                </a:cubicBezTo>
                <a:cubicBezTo>
                  <a:pt x="1100" y="925"/>
                  <a:pt x="1095" y="926"/>
                  <a:pt x="1091" y="926"/>
                </a:cubicBezTo>
                <a:cubicBezTo>
                  <a:pt x="1072" y="926"/>
                  <a:pt x="1059" y="905"/>
                  <a:pt x="1036" y="905"/>
                </a:cubicBezTo>
                <a:cubicBezTo>
                  <a:pt x="1018" y="905"/>
                  <a:pt x="993" y="919"/>
                  <a:pt x="955" y="968"/>
                </a:cubicBezTo>
                <a:cubicBezTo>
                  <a:pt x="856" y="1099"/>
                  <a:pt x="816" y="1132"/>
                  <a:pt x="836" y="1165"/>
                </a:cubicBezTo>
                <a:cubicBezTo>
                  <a:pt x="856" y="1198"/>
                  <a:pt x="862" y="1323"/>
                  <a:pt x="862" y="1323"/>
                </a:cubicBezTo>
                <a:cubicBezTo>
                  <a:pt x="862" y="1323"/>
                  <a:pt x="777" y="1356"/>
                  <a:pt x="744" y="1376"/>
                </a:cubicBezTo>
                <a:cubicBezTo>
                  <a:pt x="711" y="1402"/>
                  <a:pt x="704" y="1468"/>
                  <a:pt x="711" y="1507"/>
                </a:cubicBezTo>
                <a:cubicBezTo>
                  <a:pt x="724" y="1540"/>
                  <a:pt x="704" y="1540"/>
                  <a:pt x="619" y="1606"/>
                </a:cubicBezTo>
                <a:cubicBezTo>
                  <a:pt x="533" y="1672"/>
                  <a:pt x="421" y="1725"/>
                  <a:pt x="389" y="1758"/>
                </a:cubicBezTo>
                <a:cubicBezTo>
                  <a:pt x="375" y="1771"/>
                  <a:pt x="362" y="1784"/>
                  <a:pt x="336" y="1804"/>
                </a:cubicBezTo>
                <a:cubicBezTo>
                  <a:pt x="329" y="1810"/>
                  <a:pt x="323" y="1817"/>
                  <a:pt x="316" y="1823"/>
                </a:cubicBezTo>
                <a:cubicBezTo>
                  <a:pt x="303" y="1830"/>
                  <a:pt x="296" y="1843"/>
                  <a:pt x="283" y="1856"/>
                </a:cubicBezTo>
                <a:cubicBezTo>
                  <a:pt x="277" y="1863"/>
                  <a:pt x="270" y="1869"/>
                  <a:pt x="257" y="1876"/>
                </a:cubicBezTo>
                <a:cubicBezTo>
                  <a:pt x="185" y="1942"/>
                  <a:pt x="92" y="2021"/>
                  <a:pt x="20" y="2080"/>
                </a:cubicBezTo>
                <a:cubicBezTo>
                  <a:pt x="13" y="2087"/>
                  <a:pt x="7" y="2087"/>
                  <a:pt x="0" y="2093"/>
                </a:cubicBezTo>
                <a:lnTo>
                  <a:pt x="224" y="2120"/>
                </a:lnTo>
                <a:cubicBezTo>
                  <a:pt x="224" y="2120"/>
                  <a:pt x="421" y="2139"/>
                  <a:pt x="500" y="2139"/>
                </a:cubicBezTo>
                <a:cubicBezTo>
                  <a:pt x="579" y="2139"/>
                  <a:pt x="685" y="2106"/>
                  <a:pt x="685" y="2106"/>
                </a:cubicBezTo>
                <a:cubicBezTo>
                  <a:pt x="685" y="2106"/>
                  <a:pt x="724" y="2073"/>
                  <a:pt x="777" y="2073"/>
                </a:cubicBezTo>
                <a:cubicBezTo>
                  <a:pt x="823" y="2073"/>
                  <a:pt x="928" y="2106"/>
                  <a:pt x="928" y="2106"/>
                </a:cubicBezTo>
                <a:lnTo>
                  <a:pt x="1126" y="2166"/>
                </a:lnTo>
                <a:cubicBezTo>
                  <a:pt x="1126" y="2166"/>
                  <a:pt x="1540" y="2231"/>
                  <a:pt x="1567" y="2231"/>
                </a:cubicBezTo>
                <a:cubicBezTo>
                  <a:pt x="1593" y="2231"/>
                  <a:pt x="1646" y="2324"/>
                  <a:pt x="1646" y="2324"/>
                </a:cubicBezTo>
                <a:lnTo>
                  <a:pt x="1902" y="2396"/>
                </a:lnTo>
                <a:cubicBezTo>
                  <a:pt x="1902" y="2396"/>
                  <a:pt x="2080" y="2356"/>
                  <a:pt x="2126" y="2324"/>
                </a:cubicBezTo>
                <a:cubicBezTo>
                  <a:pt x="2135" y="2319"/>
                  <a:pt x="2145" y="2317"/>
                  <a:pt x="2158" y="2317"/>
                </a:cubicBezTo>
                <a:cubicBezTo>
                  <a:pt x="2221" y="2317"/>
                  <a:pt x="2323" y="2366"/>
                  <a:pt x="2356" y="2383"/>
                </a:cubicBezTo>
                <a:cubicBezTo>
                  <a:pt x="2389" y="2396"/>
                  <a:pt x="2501" y="2600"/>
                  <a:pt x="2541" y="2666"/>
                </a:cubicBezTo>
                <a:cubicBezTo>
                  <a:pt x="2574" y="2732"/>
                  <a:pt x="2541" y="2850"/>
                  <a:pt x="2541" y="2896"/>
                </a:cubicBezTo>
                <a:cubicBezTo>
                  <a:pt x="2541" y="2936"/>
                  <a:pt x="2574" y="3034"/>
                  <a:pt x="2600" y="3074"/>
                </a:cubicBezTo>
                <a:cubicBezTo>
                  <a:pt x="2626" y="3120"/>
                  <a:pt x="2705" y="3225"/>
                  <a:pt x="2751" y="3265"/>
                </a:cubicBezTo>
                <a:cubicBezTo>
                  <a:pt x="2797" y="3311"/>
                  <a:pt x="2778" y="3357"/>
                  <a:pt x="2778" y="3390"/>
                </a:cubicBezTo>
                <a:cubicBezTo>
                  <a:pt x="2778" y="3429"/>
                  <a:pt x="2758" y="3475"/>
                  <a:pt x="2751" y="3502"/>
                </a:cubicBezTo>
                <a:cubicBezTo>
                  <a:pt x="2745" y="3528"/>
                  <a:pt x="2751" y="3594"/>
                  <a:pt x="2751" y="3594"/>
                </a:cubicBezTo>
                <a:cubicBezTo>
                  <a:pt x="2751" y="3594"/>
                  <a:pt x="2862" y="3605"/>
                  <a:pt x="2926" y="3605"/>
                </a:cubicBezTo>
                <a:cubicBezTo>
                  <a:pt x="2947" y="3605"/>
                  <a:pt x="2964" y="3604"/>
                  <a:pt x="2968" y="3600"/>
                </a:cubicBezTo>
                <a:cubicBezTo>
                  <a:pt x="2975" y="3596"/>
                  <a:pt x="2996" y="3594"/>
                  <a:pt x="3024" y="3594"/>
                </a:cubicBezTo>
                <a:cubicBezTo>
                  <a:pt x="3079" y="3594"/>
                  <a:pt x="3159" y="3600"/>
                  <a:pt x="3199" y="3600"/>
                </a:cubicBezTo>
                <a:cubicBezTo>
                  <a:pt x="3265" y="3600"/>
                  <a:pt x="3291" y="3646"/>
                  <a:pt x="3291" y="3646"/>
                </a:cubicBezTo>
                <a:lnTo>
                  <a:pt x="3291" y="3896"/>
                </a:lnTo>
                <a:cubicBezTo>
                  <a:pt x="3291" y="3908"/>
                  <a:pt x="3293" y="3913"/>
                  <a:pt x="3296" y="3913"/>
                </a:cubicBezTo>
                <a:cubicBezTo>
                  <a:pt x="3312" y="3913"/>
                  <a:pt x="3357" y="3804"/>
                  <a:pt x="3357" y="3804"/>
                </a:cubicBezTo>
                <a:lnTo>
                  <a:pt x="3515" y="3804"/>
                </a:lnTo>
                <a:cubicBezTo>
                  <a:pt x="3548" y="3804"/>
                  <a:pt x="3554" y="4002"/>
                  <a:pt x="3600" y="4028"/>
                </a:cubicBezTo>
                <a:cubicBezTo>
                  <a:pt x="3620" y="4041"/>
                  <a:pt x="3646" y="4074"/>
                  <a:pt x="3653" y="4107"/>
                </a:cubicBezTo>
                <a:cubicBezTo>
                  <a:pt x="3699" y="4061"/>
                  <a:pt x="3732" y="4015"/>
                  <a:pt x="3745" y="3975"/>
                </a:cubicBezTo>
                <a:cubicBezTo>
                  <a:pt x="3771" y="3857"/>
                  <a:pt x="3817" y="3758"/>
                  <a:pt x="3817" y="3758"/>
                </a:cubicBezTo>
                <a:cubicBezTo>
                  <a:pt x="3817" y="3758"/>
                  <a:pt x="4272" y="3488"/>
                  <a:pt x="4311" y="3456"/>
                </a:cubicBezTo>
                <a:cubicBezTo>
                  <a:pt x="4351" y="3423"/>
                  <a:pt x="4410" y="3416"/>
                  <a:pt x="4423" y="3403"/>
                </a:cubicBezTo>
                <a:cubicBezTo>
                  <a:pt x="4436" y="3390"/>
                  <a:pt x="4449" y="3357"/>
                  <a:pt x="4482" y="3311"/>
                </a:cubicBezTo>
                <a:cubicBezTo>
                  <a:pt x="4522" y="3258"/>
                  <a:pt x="4666" y="3159"/>
                  <a:pt x="4706" y="3146"/>
                </a:cubicBezTo>
                <a:cubicBezTo>
                  <a:pt x="4715" y="3143"/>
                  <a:pt x="4728" y="3142"/>
                  <a:pt x="4744" y="3142"/>
                </a:cubicBezTo>
                <a:cubicBezTo>
                  <a:pt x="4779" y="3142"/>
                  <a:pt x="4828" y="3147"/>
                  <a:pt x="4865" y="3147"/>
                </a:cubicBezTo>
                <a:cubicBezTo>
                  <a:pt x="4888" y="3147"/>
                  <a:pt x="4907" y="3145"/>
                  <a:pt x="4917" y="3140"/>
                </a:cubicBezTo>
                <a:cubicBezTo>
                  <a:pt x="4956" y="3113"/>
                  <a:pt x="5035" y="3015"/>
                  <a:pt x="5048" y="2995"/>
                </a:cubicBezTo>
                <a:cubicBezTo>
                  <a:pt x="5055" y="2975"/>
                  <a:pt x="5107" y="2955"/>
                  <a:pt x="5147" y="2955"/>
                </a:cubicBezTo>
                <a:cubicBezTo>
                  <a:pt x="5186" y="2962"/>
                  <a:pt x="5463" y="3113"/>
                  <a:pt x="5515" y="3120"/>
                </a:cubicBezTo>
                <a:cubicBezTo>
                  <a:pt x="5518" y="3120"/>
                  <a:pt x="5521" y="3121"/>
                  <a:pt x="5524" y="3121"/>
                </a:cubicBezTo>
                <a:cubicBezTo>
                  <a:pt x="5589" y="3121"/>
                  <a:pt x="5745" y="2988"/>
                  <a:pt x="5726" y="2975"/>
                </a:cubicBezTo>
                <a:cubicBezTo>
                  <a:pt x="5706" y="2962"/>
                  <a:pt x="5594" y="2929"/>
                  <a:pt x="5581" y="2916"/>
                </a:cubicBezTo>
                <a:cubicBezTo>
                  <a:pt x="5568" y="2903"/>
                  <a:pt x="5542" y="2863"/>
                  <a:pt x="5562" y="2850"/>
                </a:cubicBezTo>
                <a:cubicBezTo>
                  <a:pt x="5581" y="2830"/>
                  <a:pt x="5673" y="2778"/>
                  <a:pt x="5680" y="2771"/>
                </a:cubicBezTo>
                <a:cubicBezTo>
                  <a:pt x="5693" y="2765"/>
                  <a:pt x="5812" y="2692"/>
                  <a:pt x="5864" y="2659"/>
                </a:cubicBezTo>
                <a:cubicBezTo>
                  <a:pt x="5917" y="2633"/>
                  <a:pt x="6022" y="2633"/>
                  <a:pt x="6022" y="2633"/>
                </a:cubicBezTo>
                <a:cubicBezTo>
                  <a:pt x="6022" y="2633"/>
                  <a:pt x="6062" y="2593"/>
                  <a:pt x="6062" y="2567"/>
                </a:cubicBezTo>
                <a:cubicBezTo>
                  <a:pt x="6062" y="2541"/>
                  <a:pt x="5996" y="2482"/>
                  <a:pt x="6062" y="2435"/>
                </a:cubicBezTo>
                <a:cubicBezTo>
                  <a:pt x="6121" y="2396"/>
                  <a:pt x="6246" y="2356"/>
                  <a:pt x="6292" y="2350"/>
                </a:cubicBezTo>
                <a:lnTo>
                  <a:pt x="6364" y="2258"/>
                </a:lnTo>
                <a:cubicBezTo>
                  <a:pt x="6364" y="2258"/>
                  <a:pt x="6411" y="2199"/>
                  <a:pt x="6430" y="2166"/>
                </a:cubicBezTo>
                <a:cubicBezTo>
                  <a:pt x="6450" y="2126"/>
                  <a:pt x="6378" y="2106"/>
                  <a:pt x="6345" y="2100"/>
                </a:cubicBezTo>
                <a:cubicBezTo>
                  <a:pt x="6305" y="2100"/>
                  <a:pt x="6147" y="2100"/>
                  <a:pt x="6114" y="2087"/>
                </a:cubicBezTo>
                <a:cubicBezTo>
                  <a:pt x="6081" y="2073"/>
                  <a:pt x="6042" y="2034"/>
                  <a:pt x="6029" y="2014"/>
                </a:cubicBezTo>
                <a:cubicBezTo>
                  <a:pt x="6016" y="1994"/>
                  <a:pt x="6029" y="1869"/>
                  <a:pt x="6029" y="1869"/>
                </a:cubicBezTo>
                <a:lnTo>
                  <a:pt x="6029" y="1869"/>
                </a:lnTo>
                <a:lnTo>
                  <a:pt x="5943" y="1948"/>
                </a:lnTo>
                <a:lnTo>
                  <a:pt x="5845" y="1968"/>
                </a:lnTo>
                <a:cubicBezTo>
                  <a:pt x="5845" y="1968"/>
                  <a:pt x="5766" y="2027"/>
                  <a:pt x="5733" y="2060"/>
                </a:cubicBezTo>
                <a:cubicBezTo>
                  <a:pt x="5700" y="2093"/>
                  <a:pt x="5641" y="2100"/>
                  <a:pt x="5608" y="2100"/>
                </a:cubicBezTo>
                <a:cubicBezTo>
                  <a:pt x="5596" y="2102"/>
                  <a:pt x="5585" y="2103"/>
                  <a:pt x="5573" y="2103"/>
                </a:cubicBezTo>
                <a:cubicBezTo>
                  <a:pt x="5545" y="2103"/>
                  <a:pt x="5512" y="2098"/>
                  <a:pt x="5456" y="2093"/>
                </a:cubicBezTo>
                <a:cubicBezTo>
                  <a:pt x="5377" y="2093"/>
                  <a:pt x="5390" y="2100"/>
                  <a:pt x="5344" y="2113"/>
                </a:cubicBezTo>
                <a:cubicBezTo>
                  <a:pt x="5305" y="2133"/>
                  <a:pt x="5292" y="2172"/>
                  <a:pt x="5265" y="2238"/>
                </a:cubicBezTo>
                <a:cubicBezTo>
                  <a:pt x="5246" y="2297"/>
                  <a:pt x="5232" y="2304"/>
                  <a:pt x="5226" y="2317"/>
                </a:cubicBezTo>
                <a:cubicBezTo>
                  <a:pt x="5225" y="2320"/>
                  <a:pt x="5216" y="2322"/>
                  <a:pt x="5202" y="2322"/>
                </a:cubicBezTo>
                <a:cubicBezTo>
                  <a:pt x="5137" y="2322"/>
                  <a:pt x="4958" y="2289"/>
                  <a:pt x="4936" y="2284"/>
                </a:cubicBezTo>
                <a:cubicBezTo>
                  <a:pt x="4917" y="2277"/>
                  <a:pt x="4877" y="2271"/>
                  <a:pt x="4838" y="2245"/>
                </a:cubicBezTo>
                <a:cubicBezTo>
                  <a:pt x="4805" y="2218"/>
                  <a:pt x="4778" y="2106"/>
                  <a:pt x="4772" y="2054"/>
                </a:cubicBezTo>
                <a:cubicBezTo>
                  <a:pt x="4765" y="2008"/>
                  <a:pt x="4699" y="1981"/>
                  <a:pt x="4686" y="1968"/>
                </a:cubicBezTo>
                <a:cubicBezTo>
                  <a:pt x="4666" y="1962"/>
                  <a:pt x="4620" y="1883"/>
                  <a:pt x="4607" y="1810"/>
                </a:cubicBezTo>
                <a:cubicBezTo>
                  <a:pt x="4601" y="1738"/>
                  <a:pt x="4607" y="1758"/>
                  <a:pt x="4614" y="1738"/>
                </a:cubicBezTo>
                <a:cubicBezTo>
                  <a:pt x="4620" y="1711"/>
                  <a:pt x="4614" y="1626"/>
                  <a:pt x="4607" y="1606"/>
                </a:cubicBezTo>
                <a:cubicBezTo>
                  <a:pt x="4601" y="1580"/>
                  <a:pt x="4594" y="1507"/>
                  <a:pt x="4601" y="1488"/>
                </a:cubicBezTo>
                <a:cubicBezTo>
                  <a:pt x="4607" y="1461"/>
                  <a:pt x="4666" y="1409"/>
                  <a:pt x="4699" y="1382"/>
                </a:cubicBezTo>
                <a:cubicBezTo>
                  <a:pt x="4726" y="1350"/>
                  <a:pt x="4745" y="1277"/>
                  <a:pt x="4745" y="1257"/>
                </a:cubicBezTo>
                <a:cubicBezTo>
                  <a:pt x="4745" y="1238"/>
                  <a:pt x="4686" y="1172"/>
                  <a:pt x="4555" y="1172"/>
                </a:cubicBezTo>
                <a:cubicBezTo>
                  <a:pt x="4423" y="1172"/>
                  <a:pt x="4469" y="1192"/>
                  <a:pt x="4443" y="1192"/>
                </a:cubicBezTo>
                <a:cubicBezTo>
                  <a:pt x="4437" y="1190"/>
                  <a:pt x="4431" y="1190"/>
                  <a:pt x="4425" y="1190"/>
                </a:cubicBezTo>
                <a:cubicBezTo>
                  <a:pt x="4409" y="1190"/>
                  <a:pt x="4392" y="1193"/>
                  <a:pt x="4378" y="1193"/>
                </a:cubicBezTo>
                <a:cubicBezTo>
                  <a:pt x="4373" y="1193"/>
                  <a:pt x="4368" y="1193"/>
                  <a:pt x="4364" y="1192"/>
                </a:cubicBezTo>
                <a:cubicBezTo>
                  <a:pt x="4351" y="1185"/>
                  <a:pt x="4318" y="1073"/>
                  <a:pt x="4298" y="1027"/>
                </a:cubicBezTo>
                <a:cubicBezTo>
                  <a:pt x="4272" y="981"/>
                  <a:pt x="4226" y="810"/>
                  <a:pt x="4252" y="764"/>
                </a:cubicBezTo>
                <a:cubicBezTo>
                  <a:pt x="4278" y="711"/>
                  <a:pt x="4265" y="718"/>
                  <a:pt x="4285" y="658"/>
                </a:cubicBezTo>
                <a:cubicBezTo>
                  <a:pt x="4298" y="599"/>
                  <a:pt x="4258" y="573"/>
                  <a:pt x="4239" y="560"/>
                </a:cubicBezTo>
                <a:cubicBezTo>
                  <a:pt x="4226" y="547"/>
                  <a:pt x="4140" y="501"/>
                  <a:pt x="4147" y="474"/>
                </a:cubicBezTo>
                <a:cubicBezTo>
                  <a:pt x="4153" y="454"/>
                  <a:pt x="4232" y="362"/>
                  <a:pt x="4226" y="343"/>
                </a:cubicBezTo>
                <a:cubicBezTo>
                  <a:pt x="4226" y="323"/>
                  <a:pt x="4147" y="211"/>
                  <a:pt x="4100" y="191"/>
                </a:cubicBezTo>
                <a:cubicBezTo>
                  <a:pt x="4069" y="179"/>
                  <a:pt x="4042" y="177"/>
                  <a:pt x="4026" y="177"/>
                </a:cubicBezTo>
                <a:cubicBezTo>
                  <a:pt x="4015" y="177"/>
                  <a:pt x="4008" y="178"/>
                  <a:pt x="4008" y="178"/>
                </a:cubicBezTo>
                <a:cubicBezTo>
                  <a:pt x="4008" y="178"/>
                  <a:pt x="3949" y="145"/>
                  <a:pt x="3943" y="145"/>
                </a:cubicBezTo>
                <a:cubicBezTo>
                  <a:pt x="3936" y="145"/>
                  <a:pt x="3864" y="158"/>
                  <a:pt x="3798" y="191"/>
                </a:cubicBezTo>
                <a:cubicBezTo>
                  <a:pt x="3732" y="218"/>
                  <a:pt x="3738" y="231"/>
                  <a:pt x="3725" y="244"/>
                </a:cubicBezTo>
                <a:cubicBezTo>
                  <a:pt x="3711" y="253"/>
                  <a:pt x="3682" y="260"/>
                  <a:pt x="3663" y="260"/>
                </a:cubicBezTo>
                <a:cubicBezTo>
                  <a:pt x="3656" y="260"/>
                  <a:pt x="3650" y="259"/>
                  <a:pt x="3646" y="257"/>
                </a:cubicBezTo>
                <a:cubicBezTo>
                  <a:pt x="3627" y="250"/>
                  <a:pt x="3548" y="237"/>
                  <a:pt x="3521" y="237"/>
                </a:cubicBezTo>
                <a:cubicBezTo>
                  <a:pt x="3502" y="237"/>
                  <a:pt x="3482" y="264"/>
                  <a:pt x="3475" y="270"/>
                </a:cubicBezTo>
                <a:cubicBezTo>
                  <a:pt x="3462" y="270"/>
                  <a:pt x="3298" y="277"/>
                  <a:pt x="3232" y="290"/>
                </a:cubicBezTo>
                <a:cubicBezTo>
                  <a:pt x="3218" y="294"/>
                  <a:pt x="3204" y="296"/>
                  <a:pt x="3191" y="296"/>
                </a:cubicBezTo>
                <a:cubicBezTo>
                  <a:pt x="3148" y="296"/>
                  <a:pt x="3113" y="277"/>
                  <a:pt x="3113" y="277"/>
                </a:cubicBezTo>
                <a:lnTo>
                  <a:pt x="3080" y="290"/>
                </a:lnTo>
                <a:lnTo>
                  <a:pt x="3041" y="349"/>
                </a:lnTo>
                <a:cubicBezTo>
                  <a:pt x="3041" y="349"/>
                  <a:pt x="2982" y="402"/>
                  <a:pt x="2968" y="422"/>
                </a:cubicBezTo>
                <a:cubicBezTo>
                  <a:pt x="2967" y="423"/>
                  <a:pt x="2967" y="423"/>
                  <a:pt x="2966" y="423"/>
                </a:cubicBezTo>
                <a:cubicBezTo>
                  <a:pt x="2954" y="423"/>
                  <a:pt x="2948" y="353"/>
                  <a:pt x="2942" y="316"/>
                </a:cubicBezTo>
                <a:cubicBezTo>
                  <a:pt x="2942" y="304"/>
                  <a:pt x="2936" y="300"/>
                  <a:pt x="2927" y="300"/>
                </a:cubicBezTo>
                <a:cubicBezTo>
                  <a:pt x="2905" y="300"/>
                  <a:pt x="2870" y="323"/>
                  <a:pt x="2870" y="323"/>
                </a:cubicBezTo>
                <a:cubicBezTo>
                  <a:pt x="2870" y="323"/>
                  <a:pt x="2791" y="382"/>
                  <a:pt x="2771" y="389"/>
                </a:cubicBezTo>
                <a:cubicBezTo>
                  <a:pt x="2770" y="389"/>
                  <a:pt x="2769" y="389"/>
                  <a:pt x="2769" y="389"/>
                </a:cubicBezTo>
                <a:cubicBezTo>
                  <a:pt x="2751" y="389"/>
                  <a:pt x="2744" y="315"/>
                  <a:pt x="2738" y="283"/>
                </a:cubicBezTo>
                <a:cubicBezTo>
                  <a:pt x="2738" y="250"/>
                  <a:pt x="2725" y="191"/>
                  <a:pt x="2718" y="145"/>
                </a:cubicBezTo>
                <a:cubicBezTo>
                  <a:pt x="2714" y="110"/>
                  <a:pt x="2704" y="104"/>
                  <a:pt x="2697" y="104"/>
                </a:cubicBezTo>
                <a:cubicBezTo>
                  <a:pt x="2694" y="104"/>
                  <a:pt x="2692" y="106"/>
                  <a:pt x="2692" y="106"/>
                </a:cubicBezTo>
                <a:cubicBezTo>
                  <a:pt x="2692" y="106"/>
                  <a:pt x="2580" y="86"/>
                  <a:pt x="2528" y="86"/>
                </a:cubicBezTo>
                <a:cubicBezTo>
                  <a:pt x="2475" y="86"/>
                  <a:pt x="2363" y="119"/>
                  <a:pt x="2330" y="125"/>
                </a:cubicBezTo>
                <a:cubicBezTo>
                  <a:pt x="2317" y="128"/>
                  <a:pt x="2299" y="128"/>
                  <a:pt x="2278" y="128"/>
                </a:cubicBezTo>
                <a:cubicBezTo>
                  <a:pt x="2237" y="128"/>
                  <a:pt x="2187" y="125"/>
                  <a:pt x="2152" y="125"/>
                </a:cubicBezTo>
                <a:cubicBezTo>
                  <a:pt x="2106" y="125"/>
                  <a:pt x="2001" y="73"/>
                  <a:pt x="1981" y="46"/>
                </a:cubicBezTo>
                <a:cubicBezTo>
                  <a:pt x="1962" y="20"/>
                  <a:pt x="1863" y="0"/>
                  <a:pt x="1843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85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1"/>
          <p:cNvSpPr/>
          <p:nvPr/>
        </p:nvSpPr>
        <p:spPr>
          <a:xfrm>
            <a:off x="7268655" y="2059151"/>
            <a:ext cx="971954" cy="1061266"/>
          </a:xfrm>
          <a:custGeom>
            <a:rect b="b" l="l" r="r" t="t"/>
            <a:pathLst>
              <a:path extrusionOk="0" h="7259" w="6648">
                <a:moveTo>
                  <a:pt x="5168" y="1"/>
                </a:moveTo>
                <a:cubicBezTo>
                  <a:pt x="5139" y="1"/>
                  <a:pt x="5110" y="48"/>
                  <a:pt x="5082" y="58"/>
                </a:cubicBezTo>
                <a:cubicBezTo>
                  <a:pt x="5049" y="71"/>
                  <a:pt x="4989" y="124"/>
                  <a:pt x="4950" y="163"/>
                </a:cubicBezTo>
                <a:cubicBezTo>
                  <a:pt x="4910" y="203"/>
                  <a:pt x="4851" y="269"/>
                  <a:pt x="4818" y="315"/>
                </a:cubicBezTo>
                <a:cubicBezTo>
                  <a:pt x="4785" y="361"/>
                  <a:pt x="4766" y="354"/>
                  <a:pt x="4752" y="361"/>
                </a:cubicBezTo>
                <a:cubicBezTo>
                  <a:pt x="4733" y="374"/>
                  <a:pt x="4680" y="400"/>
                  <a:pt x="4660" y="400"/>
                </a:cubicBezTo>
                <a:cubicBezTo>
                  <a:pt x="4643" y="400"/>
                  <a:pt x="4622" y="397"/>
                  <a:pt x="4599" y="397"/>
                </a:cubicBezTo>
                <a:cubicBezTo>
                  <a:pt x="4587" y="397"/>
                  <a:pt x="4575" y="398"/>
                  <a:pt x="4562" y="400"/>
                </a:cubicBezTo>
                <a:cubicBezTo>
                  <a:pt x="4529" y="407"/>
                  <a:pt x="4562" y="427"/>
                  <a:pt x="4562" y="479"/>
                </a:cubicBezTo>
                <a:cubicBezTo>
                  <a:pt x="4562" y="532"/>
                  <a:pt x="4529" y="565"/>
                  <a:pt x="4509" y="591"/>
                </a:cubicBezTo>
                <a:cubicBezTo>
                  <a:pt x="4489" y="617"/>
                  <a:pt x="4450" y="624"/>
                  <a:pt x="4450" y="624"/>
                </a:cubicBezTo>
                <a:cubicBezTo>
                  <a:pt x="4450" y="624"/>
                  <a:pt x="4298" y="729"/>
                  <a:pt x="4272" y="736"/>
                </a:cubicBezTo>
                <a:cubicBezTo>
                  <a:pt x="4271" y="736"/>
                  <a:pt x="4270" y="736"/>
                  <a:pt x="4270" y="736"/>
                </a:cubicBezTo>
                <a:cubicBezTo>
                  <a:pt x="4242" y="736"/>
                  <a:pt x="4180" y="637"/>
                  <a:pt x="4180" y="624"/>
                </a:cubicBezTo>
                <a:cubicBezTo>
                  <a:pt x="4180" y="604"/>
                  <a:pt x="4200" y="565"/>
                  <a:pt x="4226" y="539"/>
                </a:cubicBezTo>
                <a:cubicBezTo>
                  <a:pt x="4252" y="506"/>
                  <a:pt x="4233" y="499"/>
                  <a:pt x="4226" y="479"/>
                </a:cubicBezTo>
                <a:cubicBezTo>
                  <a:pt x="4219" y="453"/>
                  <a:pt x="4140" y="334"/>
                  <a:pt x="4081" y="275"/>
                </a:cubicBezTo>
                <a:cubicBezTo>
                  <a:pt x="4022" y="223"/>
                  <a:pt x="3989" y="236"/>
                  <a:pt x="3917" y="170"/>
                </a:cubicBezTo>
                <a:cubicBezTo>
                  <a:pt x="3897" y="157"/>
                  <a:pt x="3884" y="137"/>
                  <a:pt x="3871" y="117"/>
                </a:cubicBezTo>
                <a:cubicBezTo>
                  <a:pt x="3831" y="150"/>
                  <a:pt x="3713" y="236"/>
                  <a:pt x="3627" y="275"/>
                </a:cubicBezTo>
                <a:cubicBezTo>
                  <a:pt x="3522" y="328"/>
                  <a:pt x="3515" y="387"/>
                  <a:pt x="3515" y="387"/>
                </a:cubicBezTo>
                <a:lnTo>
                  <a:pt x="3298" y="552"/>
                </a:lnTo>
                <a:cubicBezTo>
                  <a:pt x="3298" y="552"/>
                  <a:pt x="3206" y="571"/>
                  <a:pt x="3160" y="571"/>
                </a:cubicBezTo>
                <a:cubicBezTo>
                  <a:pt x="3114" y="578"/>
                  <a:pt x="3022" y="611"/>
                  <a:pt x="2989" y="637"/>
                </a:cubicBezTo>
                <a:cubicBezTo>
                  <a:pt x="2962" y="657"/>
                  <a:pt x="2903" y="729"/>
                  <a:pt x="2864" y="775"/>
                </a:cubicBezTo>
                <a:cubicBezTo>
                  <a:pt x="2847" y="798"/>
                  <a:pt x="2828" y="806"/>
                  <a:pt x="2806" y="806"/>
                </a:cubicBezTo>
                <a:cubicBezTo>
                  <a:pt x="2776" y="806"/>
                  <a:pt x="2741" y="791"/>
                  <a:pt x="2699" y="775"/>
                </a:cubicBezTo>
                <a:cubicBezTo>
                  <a:pt x="2633" y="749"/>
                  <a:pt x="2646" y="696"/>
                  <a:pt x="2633" y="670"/>
                </a:cubicBezTo>
                <a:cubicBezTo>
                  <a:pt x="2631" y="660"/>
                  <a:pt x="2616" y="657"/>
                  <a:pt x="2596" y="657"/>
                </a:cubicBezTo>
                <a:cubicBezTo>
                  <a:pt x="2562" y="657"/>
                  <a:pt x="2512" y="666"/>
                  <a:pt x="2475" y="670"/>
                </a:cubicBezTo>
                <a:cubicBezTo>
                  <a:pt x="2453" y="672"/>
                  <a:pt x="2439" y="673"/>
                  <a:pt x="2429" y="673"/>
                </a:cubicBezTo>
                <a:cubicBezTo>
                  <a:pt x="2410" y="673"/>
                  <a:pt x="2405" y="670"/>
                  <a:pt x="2383" y="670"/>
                </a:cubicBezTo>
                <a:cubicBezTo>
                  <a:pt x="2344" y="664"/>
                  <a:pt x="2331" y="631"/>
                  <a:pt x="2331" y="539"/>
                </a:cubicBezTo>
                <a:cubicBezTo>
                  <a:pt x="2331" y="510"/>
                  <a:pt x="2323" y="500"/>
                  <a:pt x="2313" y="500"/>
                </a:cubicBezTo>
                <a:cubicBezTo>
                  <a:pt x="2293" y="500"/>
                  <a:pt x="2260" y="539"/>
                  <a:pt x="2252" y="539"/>
                </a:cubicBezTo>
                <a:cubicBezTo>
                  <a:pt x="2232" y="545"/>
                  <a:pt x="2074" y="644"/>
                  <a:pt x="2008" y="723"/>
                </a:cubicBezTo>
                <a:cubicBezTo>
                  <a:pt x="1949" y="795"/>
                  <a:pt x="2028" y="861"/>
                  <a:pt x="2061" y="894"/>
                </a:cubicBezTo>
                <a:cubicBezTo>
                  <a:pt x="2100" y="927"/>
                  <a:pt x="2127" y="979"/>
                  <a:pt x="2140" y="1012"/>
                </a:cubicBezTo>
                <a:cubicBezTo>
                  <a:pt x="2146" y="1052"/>
                  <a:pt x="2034" y="1249"/>
                  <a:pt x="2008" y="1295"/>
                </a:cubicBezTo>
                <a:cubicBezTo>
                  <a:pt x="1988" y="1341"/>
                  <a:pt x="1890" y="1447"/>
                  <a:pt x="1850" y="1466"/>
                </a:cubicBezTo>
                <a:cubicBezTo>
                  <a:pt x="1817" y="1486"/>
                  <a:pt x="1712" y="1532"/>
                  <a:pt x="1679" y="1532"/>
                </a:cubicBezTo>
                <a:cubicBezTo>
                  <a:pt x="1639" y="1532"/>
                  <a:pt x="1600" y="1506"/>
                  <a:pt x="1587" y="1506"/>
                </a:cubicBezTo>
                <a:cubicBezTo>
                  <a:pt x="1574" y="1506"/>
                  <a:pt x="1482" y="1618"/>
                  <a:pt x="1449" y="1657"/>
                </a:cubicBezTo>
                <a:cubicBezTo>
                  <a:pt x="1422" y="1690"/>
                  <a:pt x="1356" y="1736"/>
                  <a:pt x="1310" y="1763"/>
                </a:cubicBezTo>
                <a:lnTo>
                  <a:pt x="1297" y="1769"/>
                </a:lnTo>
                <a:cubicBezTo>
                  <a:pt x="1286" y="1775"/>
                  <a:pt x="1274" y="1777"/>
                  <a:pt x="1262" y="1777"/>
                </a:cubicBezTo>
                <a:cubicBezTo>
                  <a:pt x="1220" y="1777"/>
                  <a:pt x="1181" y="1749"/>
                  <a:pt x="1166" y="1749"/>
                </a:cubicBezTo>
                <a:cubicBezTo>
                  <a:pt x="1146" y="1743"/>
                  <a:pt x="1041" y="1743"/>
                  <a:pt x="962" y="1710"/>
                </a:cubicBezTo>
                <a:cubicBezTo>
                  <a:pt x="883" y="1671"/>
                  <a:pt x="889" y="1611"/>
                  <a:pt x="869" y="1565"/>
                </a:cubicBezTo>
                <a:cubicBezTo>
                  <a:pt x="856" y="1519"/>
                  <a:pt x="869" y="1466"/>
                  <a:pt x="869" y="1434"/>
                </a:cubicBezTo>
                <a:cubicBezTo>
                  <a:pt x="869" y="1394"/>
                  <a:pt x="837" y="1388"/>
                  <a:pt x="837" y="1335"/>
                </a:cubicBezTo>
                <a:cubicBezTo>
                  <a:pt x="837" y="1282"/>
                  <a:pt x="758" y="1170"/>
                  <a:pt x="731" y="1157"/>
                </a:cubicBezTo>
                <a:cubicBezTo>
                  <a:pt x="729" y="1156"/>
                  <a:pt x="726" y="1155"/>
                  <a:pt x="724" y="1155"/>
                </a:cubicBezTo>
                <a:cubicBezTo>
                  <a:pt x="697" y="1155"/>
                  <a:pt x="657" y="1212"/>
                  <a:pt x="633" y="1236"/>
                </a:cubicBezTo>
                <a:lnTo>
                  <a:pt x="639" y="1249"/>
                </a:lnTo>
                <a:cubicBezTo>
                  <a:pt x="639" y="1249"/>
                  <a:pt x="672" y="1276"/>
                  <a:pt x="639" y="1315"/>
                </a:cubicBezTo>
                <a:cubicBezTo>
                  <a:pt x="606" y="1355"/>
                  <a:pt x="521" y="1427"/>
                  <a:pt x="461" y="1493"/>
                </a:cubicBezTo>
                <a:cubicBezTo>
                  <a:pt x="402" y="1559"/>
                  <a:pt x="244" y="1690"/>
                  <a:pt x="205" y="1743"/>
                </a:cubicBezTo>
                <a:cubicBezTo>
                  <a:pt x="165" y="1796"/>
                  <a:pt x="1" y="2013"/>
                  <a:pt x="20" y="2052"/>
                </a:cubicBezTo>
                <a:cubicBezTo>
                  <a:pt x="47" y="2092"/>
                  <a:pt x="132" y="2144"/>
                  <a:pt x="165" y="2164"/>
                </a:cubicBezTo>
                <a:cubicBezTo>
                  <a:pt x="198" y="2184"/>
                  <a:pt x="323" y="2184"/>
                  <a:pt x="336" y="2210"/>
                </a:cubicBezTo>
                <a:cubicBezTo>
                  <a:pt x="350" y="2230"/>
                  <a:pt x="422" y="2302"/>
                  <a:pt x="376" y="2315"/>
                </a:cubicBezTo>
                <a:cubicBezTo>
                  <a:pt x="330" y="2329"/>
                  <a:pt x="211" y="2329"/>
                  <a:pt x="198" y="2342"/>
                </a:cubicBezTo>
                <a:cubicBezTo>
                  <a:pt x="185" y="2355"/>
                  <a:pt x="192" y="2421"/>
                  <a:pt x="192" y="2421"/>
                </a:cubicBezTo>
                <a:cubicBezTo>
                  <a:pt x="192" y="2421"/>
                  <a:pt x="382" y="2460"/>
                  <a:pt x="350" y="2526"/>
                </a:cubicBezTo>
                <a:cubicBezTo>
                  <a:pt x="350" y="2533"/>
                  <a:pt x="350" y="2539"/>
                  <a:pt x="343" y="2539"/>
                </a:cubicBezTo>
                <a:cubicBezTo>
                  <a:pt x="336" y="2552"/>
                  <a:pt x="330" y="2559"/>
                  <a:pt x="317" y="2566"/>
                </a:cubicBezTo>
                <a:cubicBezTo>
                  <a:pt x="310" y="2572"/>
                  <a:pt x="297" y="2572"/>
                  <a:pt x="290" y="2579"/>
                </a:cubicBezTo>
                <a:lnTo>
                  <a:pt x="277" y="2579"/>
                </a:lnTo>
                <a:cubicBezTo>
                  <a:pt x="271" y="2585"/>
                  <a:pt x="257" y="2585"/>
                  <a:pt x="244" y="2585"/>
                </a:cubicBezTo>
                <a:cubicBezTo>
                  <a:pt x="238" y="2592"/>
                  <a:pt x="238" y="2592"/>
                  <a:pt x="238" y="2592"/>
                </a:cubicBezTo>
                <a:lnTo>
                  <a:pt x="218" y="2592"/>
                </a:lnTo>
                <a:cubicBezTo>
                  <a:pt x="211" y="2598"/>
                  <a:pt x="198" y="2598"/>
                  <a:pt x="198" y="2605"/>
                </a:cubicBezTo>
                <a:cubicBezTo>
                  <a:pt x="192" y="2631"/>
                  <a:pt x="257" y="2849"/>
                  <a:pt x="277" y="2855"/>
                </a:cubicBezTo>
                <a:cubicBezTo>
                  <a:pt x="290" y="2868"/>
                  <a:pt x="343" y="2881"/>
                  <a:pt x="350" y="2901"/>
                </a:cubicBezTo>
                <a:cubicBezTo>
                  <a:pt x="363" y="2921"/>
                  <a:pt x="389" y="2941"/>
                  <a:pt x="350" y="2980"/>
                </a:cubicBezTo>
                <a:cubicBezTo>
                  <a:pt x="310" y="3020"/>
                  <a:pt x="297" y="3079"/>
                  <a:pt x="297" y="3112"/>
                </a:cubicBezTo>
                <a:cubicBezTo>
                  <a:pt x="297" y="3145"/>
                  <a:pt x="330" y="3171"/>
                  <a:pt x="350" y="3178"/>
                </a:cubicBezTo>
                <a:cubicBezTo>
                  <a:pt x="369" y="3184"/>
                  <a:pt x="396" y="3237"/>
                  <a:pt x="376" y="3257"/>
                </a:cubicBezTo>
                <a:cubicBezTo>
                  <a:pt x="363" y="3270"/>
                  <a:pt x="356" y="3283"/>
                  <a:pt x="336" y="3303"/>
                </a:cubicBezTo>
                <a:cubicBezTo>
                  <a:pt x="317" y="3329"/>
                  <a:pt x="251" y="3349"/>
                  <a:pt x="264" y="3421"/>
                </a:cubicBezTo>
                <a:cubicBezTo>
                  <a:pt x="271" y="3459"/>
                  <a:pt x="299" y="3468"/>
                  <a:pt x="330" y="3468"/>
                </a:cubicBezTo>
                <a:cubicBezTo>
                  <a:pt x="357" y="3468"/>
                  <a:pt x="387" y="3461"/>
                  <a:pt x="402" y="3461"/>
                </a:cubicBezTo>
                <a:cubicBezTo>
                  <a:pt x="410" y="3461"/>
                  <a:pt x="425" y="3460"/>
                  <a:pt x="441" y="3460"/>
                </a:cubicBezTo>
                <a:cubicBezTo>
                  <a:pt x="491" y="3460"/>
                  <a:pt x="560" y="3464"/>
                  <a:pt x="540" y="3494"/>
                </a:cubicBezTo>
                <a:cubicBezTo>
                  <a:pt x="507" y="3533"/>
                  <a:pt x="415" y="3553"/>
                  <a:pt x="369" y="3605"/>
                </a:cubicBezTo>
                <a:cubicBezTo>
                  <a:pt x="330" y="3651"/>
                  <a:pt x="310" y="3638"/>
                  <a:pt x="310" y="3704"/>
                </a:cubicBezTo>
                <a:cubicBezTo>
                  <a:pt x="310" y="3770"/>
                  <a:pt x="330" y="3783"/>
                  <a:pt x="336" y="3829"/>
                </a:cubicBezTo>
                <a:cubicBezTo>
                  <a:pt x="336" y="3875"/>
                  <a:pt x="330" y="3961"/>
                  <a:pt x="317" y="3994"/>
                </a:cubicBezTo>
                <a:cubicBezTo>
                  <a:pt x="310" y="4027"/>
                  <a:pt x="264" y="4132"/>
                  <a:pt x="336" y="4171"/>
                </a:cubicBezTo>
                <a:cubicBezTo>
                  <a:pt x="402" y="4217"/>
                  <a:pt x="475" y="4270"/>
                  <a:pt x="494" y="4283"/>
                </a:cubicBezTo>
                <a:cubicBezTo>
                  <a:pt x="514" y="4296"/>
                  <a:pt x="534" y="4336"/>
                  <a:pt x="507" y="4356"/>
                </a:cubicBezTo>
                <a:cubicBezTo>
                  <a:pt x="488" y="4369"/>
                  <a:pt x="455" y="4356"/>
                  <a:pt x="455" y="4422"/>
                </a:cubicBezTo>
                <a:lnTo>
                  <a:pt x="455" y="4658"/>
                </a:lnTo>
                <a:cubicBezTo>
                  <a:pt x="455" y="4672"/>
                  <a:pt x="494" y="4705"/>
                  <a:pt x="488" y="4724"/>
                </a:cubicBezTo>
                <a:cubicBezTo>
                  <a:pt x="481" y="4751"/>
                  <a:pt x="455" y="4737"/>
                  <a:pt x="435" y="4803"/>
                </a:cubicBezTo>
                <a:cubicBezTo>
                  <a:pt x="415" y="4869"/>
                  <a:pt x="382" y="4928"/>
                  <a:pt x="409" y="4935"/>
                </a:cubicBezTo>
                <a:cubicBezTo>
                  <a:pt x="411" y="4935"/>
                  <a:pt x="414" y="4936"/>
                  <a:pt x="419" y="4936"/>
                </a:cubicBezTo>
                <a:cubicBezTo>
                  <a:pt x="461" y="4936"/>
                  <a:pt x="588" y="4907"/>
                  <a:pt x="600" y="4889"/>
                </a:cubicBezTo>
                <a:cubicBezTo>
                  <a:pt x="613" y="4862"/>
                  <a:pt x="810" y="4698"/>
                  <a:pt x="837" y="4672"/>
                </a:cubicBezTo>
                <a:cubicBezTo>
                  <a:pt x="869" y="4639"/>
                  <a:pt x="948" y="4579"/>
                  <a:pt x="1001" y="4547"/>
                </a:cubicBezTo>
                <a:cubicBezTo>
                  <a:pt x="1054" y="4514"/>
                  <a:pt x="1225" y="4474"/>
                  <a:pt x="1225" y="4474"/>
                </a:cubicBezTo>
                <a:lnTo>
                  <a:pt x="1251" y="4454"/>
                </a:lnTo>
                <a:lnTo>
                  <a:pt x="1343" y="4395"/>
                </a:lnTo>
                <a:cubicBezTo>
                  <a:pt x="1343" y="4395"/>
                  <a:pt x="1534" y="4231"/>
                  <a:pt x="1607" y="4211"/>
                </a:cubicBezTo>
                <a:cubicBezTo>
                  <a:pt x="1658" y="4197"/>
                  <a:pt x="1795" y="4183"/>
                  <a:pt x="1882" y="4183"/>
                </a:cubicBezTo>
                <a:cubicBezTo>
                  <a:pt x="1918" y="4183"/>
                  <a:pt x="1946" y="4185"/>
                  <a:pt x="1955" y="4191"/>
                </a:cubicBezTo>
                <a:cubicBezTo>
                  <a:pt x="1982" y="4204"/>
                  <a:pt x="2054" y="4283"/>
                  <a:pt x="2054" y="4283"/>
                </a:cubicBezTo>
                <a:cubicBezTo>
                  <a:pt x="2054" y="4283"/>
                  <a:pt x="2061" y="4323"/>
                  <a:pt x="2028" y="4369"/>
                </a:cubicBezTo>
                <a:cubicBezTo>
                  <a:pt x="2001" y="4415"/>
                  <a:pt x="1962" y="4461"/>
                  <a:pt x="1988" y="4520"/>
                </a:cubicBezTo>
                <a:cubicBezTo>
                  <a:pt x="2008" y="4579"/>
                  <a:pt x="2048" y="4626"/>
                  <a:pt x="2100" y="4639"/>
                </a:cubicBezTo>
                <a:cubicBezTo>
                  <a:pt x="2137" y="4648"/>
                  <a:pt x="2173" y="4663"/>
                  <a:pt x="2201" y="4663"/>
                </a:cubicBezTo>
                <a:cubicBezTo>
                  <a:pt x="2213" y="4663"/>
                  <a:pt x="2224" y="4660"/>
                  <a:pt x="2232" y="4652"/>
                </a:cubicBezTo>
                <a:cubicBezTo>
                  <a:pt x="2265" y="4626"/>
                  <a:pt x="2278" y="4560"/>
                  <a:pt x="2324" y="4533"/>
                </a:cubicBezTo>
                <a:cubicBezTo>
                  <a:pt x="2366" y="4513"/>
                  <a:pt x="2366" y="4471"/>
                  <a:pt x="2427" y="4471"/>
                </a:cubicBezTo>
                <a:cubicBezTo>
                  <a:pt x="2442" y="4471"/>
                  <a:pt x="2462" y="4474"/>
                  <a:pt x="2488" y="4481"/>
                </a:cubicBezTo>
                <a:cubicBezTo>
                  <a:pt x="2614" y="4514"/>
                  <a:pt x="2686" y="4573"/>
                  <a:pt x="2712" y="4599"/>
                </a:cubicBezTo>
                <a:cubicBezTo>
                  <a:pt x="2732" y="4632"/>
                  <a:pt x="2739" y="4658"/>
                  <a:pt x="2870" y="4718"/>
                </a:cubicBezTo>
                <a:cubicBezTo>
                  <a:pt x="2995" y="4783"/>
                  <a:pt x="3054" y="4823"/>
                  <a:pt x="3101" y="4856"/>
                </a:cubicBezTo>
                <a:cubicBezTo>
                  <a:pt x="3153" y="4882"/>
                  <a:pt x="3239" y="4902"/>
                  <a:pt x="3239" y="4902"/>
                </a:cubicBezTo>
                <a:cubicBezTo>
                  <a:pt x="3239" y="4902"/>
                  <a:pt x="3416" y="4882"/>
                  <a:pt x="3443" y="4856"/>
                </a:cubicBezTo>
                <a:cubicBezTo>
                  <a:pt x="3460" y="4839"/>
                  <a:pt x="3482" y="4822"/>
                  <a:pt x="3505" y="4822"/>
                </a:cubicBezTo>
                <a:cubicBezTo>
                  <a:pt x="3508" y="4822"/>
                  <a:pt x="3512" y="4822"/>
                  <a:pt x="3515" y="4823"/>
                </a:cubicBezTo>
                <a:cubicBezTo>
                  <a:pt x="3541" y="4836"/>
                  <a:pt x="3614" y="4882"/>
                  <a:pt x="3614" y="4882"/>
                </a:cubicBezTo>
                <a:lnTo>
                  <a:pt x="3778" y="5178"/>
                </a:lnTo>
                <a:cubicBezTo>
                  <a:pt x="3778" y="5178"/>
                  <a:pt x="3785" y="5264"/>
                  <a:pt x="3792" y="5284"/>
                </a:cubicBezTo>
                <a:cubicBezTo>
                  <a:pt x="3805" y="5303"/>
                  <a:pt x="3943" y="5323"/>
                  <a:pt x="3943" y="5323"/>
                </a:cubicBezTo>
                <a:cubicBezTo>
                  <a:pt x="3943" y="5323"/>
                  <a:pt x="4009" y="5317"/>
                  <a:pt x="4015" y="5297"/>
                </a:cubicBezTo>
                <a:cubicBezTo>
                  <a:pt x="4022" y="5270"/>
                  <a:pt x="4009" y="5244"/>
                  <a:pt x="4081" y="5244"/>
                </a:cubicBezTo>
                <a:cubicBezTo>
                  <a:pt x="4093" y="5245"/>
                  <a:pt x="4103" y="5246"/>
                  <a:pt x="4112" y="5246"/>
                </a:cubicBezTo>
                <a:cubicBezTo>
                  <a:pt x="4129" y="5246"/>
                  <a:pt x="4140" y="5244"/>
                  <a:pt x="4154" y="5244"/>
                </a:cubicBezTo>
                <a:cubicBezTo>
                  <a:pt x="4173" y="5244"/>
                  <a:pt x="4196" y="5247"/>
                  <a:pt x="4246" y="5264"/>
                </a:cubicBezTo>
                <a:cubicBezTo>
                  <a:pt x="4344" y="5303"/>
                  <a:pt x="4371" y="5297"/>
                  <a:pt x="4377" y="5323"/>
                </a:cubicBezTo>
                <a:cubicBezTo>
                  <a:pt x="4384" y="5356"/>
                  <a:pt x="4456" y="5402"/>
                  <a:pt x="4489" y="5402"/>
                </a:cubicBezTo>
                <a:cubicBezTo>
                  <a:pt x="4529" y="5402"/>
                  <a:pt x="4627" y="5402"/>
                  <a:pt x="4673" y="5435"/>
                </a:cubicBezTo>
                <a:cubicBezTo>
                  <a:pt x="4720" y="5475"/>
                  <a:pt x="4779" y="5494"/>
                  <a:pt x="4812" y="5567"/>
                </a:cubicBezTo>
                <a:cubicBezTo>
                  <a:pt x="4845" y="5639"/>
                  <a:pt x="4838" y="5705"/>
                  <a:pt x="4812" y="5731"/>
                </a:cubicBezTo>
                <a:cubicBezTo>
                  <a:pt x="4785" y="5751"/>
                  <a:pt x="4641" y="5797"/>
                  <a:pt x="4608" y="5830"/>
                </a:cubicBezTo>
                <a:cubicBezTo>
                  <a:pt x="4575" y="5863"/>
                  <a:pt x="4509" y="5955"/>
                  <a:pt x="4489" y="5988"/>
                </a:cubicBezTo>
                <a:cubicBezTo>
                  <a:pt x="4463" y="6027"/>
                  <a:pt x="4568" y="6047"/>
                  <a:pt x="4548" y="6106"/>
                </a:cubicBezTo>
                <a:cubicBezTo>
                  <a:pt x="4529" y="6166"/>
                  <a:pt x="4516" y="6185"/>
                  <a:pt x="4456" y="6205"/>
                </a:cubicBezTo>
                <a:cubicBezTo>
                  <a:pt x="4390" y="6218"/>
                  <a:pt x="4344" y="6251"/>
                  <a:pt x="4338" y="6284"/>
                </a:cubicBezTo>
                <a:cubicBezTo>
                  <a:pt x="4325" y="6310"/>
                  <a:pt x="4325" y="6363"/>
                  <a:pt x="4325" y="6409"/>
                </a:cubicBezTo>
                <a:cubicBezTo>
                  <a:pt x="4325" y="6462"/>
                  <a:pt x="4318" y="6501"/>
                  <a:pt x="4351" y="6541"/>
                </a:cubicBezTo>
                <a:cubicBezTo>
                  <a:pt x="4384" y="6580"/>
                  <a:pt x="4417" y="6613"/>
                  <a:pt x="4456" y="6653"/>
                </a:cubicBezTo>
                <a:cubicBezTo>
                  <a:pt x="4489" y="6699"/>
                  <a:pt x="4601" y="6843"/>
                  <a:pt x="4601" y="6870"/>
                </a:cubicBezTo>
                <a:cubicBezTo>
                  <a:pt x="4601" y="6896"/>
                  <a:pt x="4581" y="6949"/>
                  <a:pt x="4595" y="6975"/>
                </a:cubicBezTo>
                <a:cubicBezTo>
                  <a:pt x="4595" y="6982"/>
                  <a:pt x="4601" y="6988"/>
                  <a:pt x="4608" y="6995"/>
                </a:cubicBezTo>
                <a:cubicBezTo>
                  <a:pt x="4647" y="7021"/>
                  <a:pt x="4746" y="7067"/>
                  <a:pt x="4766" y="7094"/>
                </a:cubicBezTo>
                <a:cubicBezTo>
                  <a:pt x="4792" y="7133"/>
                  <a:pt x="4996" y="7238"/>
                  <a:pt x="4996" y="7238"/>
                </a:cubicBezTo>
                <a:lnTo>
                  <a:pt x="5029" y="7258"/>
                </a:lnTo>
                <a:cubicBezTo>
                  <a:pt x="5062" y="7205"/>
                  <a:pt x="5101" y="7133"/>
                  <a:pt x="5141" y="7087"/>
                </a:cubicBezTo>
                <a:cubicBezTo>
                  <a:pt x="5147" y="7074"/>
                  <a:pt x="5161" y="7061"/>
                  <a:pt x="5167" y="7054"/>
                </a:cubicBezTo>
                <a:cubicBezTo>
                  <a:pt x="5226" y="7015"/>
                  <a:pt x="5332" y="6929"/>
                  <a:pt x="5332" y="6929"/>
                </a:cubicBezTo>
                <a:cubicBezTo>
                  <a:pt x="5332" y="6929"/>
                  <a:pt x="5391" y="6830"/>
                  <a:pt x="5384" y="6784"/>
                </a:cubicBezTo>
                <a:cubicBezTo>
                  <a:pt x="5378" y="6745"/>
                  <a:pt x="5338" y="6528"/>
                  <a:pt x="5332" y="6514"/>
                </a:cubicBezTo>
                <a:cubicBezTo>
                  <a:pt x="5332" y="6501"/>
                  <a:pt x="5312" y="6264"/>
                  <a:pt x="5351" y="6106"/>
                </a:cubicBezTo>
                <a:cubicBezTo>
                  <a:pt x="5391" y="5955"/>
                  <a:pt x="5411" y="5784"/>
                  <a:pt x="5457" y="5672"/>
                </a:cubicBezTo>
                <a:cubicBezTo>
                  <a:pt x="5496" y="5553"/>
                  <a:pt x="5529" y="5468"/>
                  <a:pt x="5536" y="5428"/>
                </a:cubicBezTo>
                <a:cubicBezTo>
                  <a:pt x="5542" y="5382"/>
                  <a:pt x="5529" y="5132"/>
                  <a:pt x="5516" y="5080"/>
                </a:cubicBezTo>
                <a:cubicBezTo>
                  <a:pt x="5503" y="5027"/>
                  <a:pt x="5509" y="4843"/>
                  <a:pt x="5483" y="4757"/>
                </a:cubicBezTo>
                <a:cubicBezTo>
                  <a:pt x="5457" y="4672"/>
                  <a:pt x="5417" y="4586"/>
                  <a:pt x="5430" y="4514"/>
                </a:cubicBezTo>
                <a:cubicBezTo>
                  <a:pt x="5450" y="4441"/>
                  <a:pt x="5536" y="4343"/>
                  <a:pt x="5536" y="4329"/>
                </a:cubicBezTo>
                <a:cubicBezTo>
                  <a:pt x="5536" y="4310"/>
                  <a:pt x="5529" y="4204"/>
                  <a:pt x="5536" y="4139"/>
                </a:cubicBezTo>
                <a:cubicBezTo>
                  <a:pt x="5542" y="4073"/>
                  <a:pt x="5555" y="3981"/>
                  <a:pt x="5536" y="3921"/>
                </a:cubicBezTo>
                <a:cubicBezTo>
                  <a:pt x="5516" y="3856"/>
                  <a:pt x="5476" y="3836"/>
                  <a:pt x="5509" y="3777"/>
                </a:cubicBezTo>
                <a:cubicBezTo>
                  <a:pt x="5549" y="3717"/>
                  <a:pt x="5575" y="3665"/>
                  <a:pt x="5569" y="3619"/>
                </a:cubicBezTo>
                <a:cubicBezTo>
                  <a:pt x="5555" y="3579"/>
                  <a:pt x="5509" y="3500"/>
                  <a:pt x="5569" y="3434"/>
                </a:cubicBezTo>
                <a:cubicBezTo>
                  <a:pt x="5623" y="3380"/>
                  <a:pt x="5739" y="3247"/>
                  <a:pt x="5773" y="3247"/>
                </a:cubicBezTo>
                <a:cubicBezTo>
                  <a:pt x="5775" y="3247"/>
                  <a:pt x="5778" y="3248"/>
                  <a:pt x="5779" y="3250"/>
                </a:cubicBezTo>
                <a:cubicBezTo>
                  <a:pt x="5796" y="3267"/>
                  <a:pt x="5784" y="3334"/>
                  <a:pt x="5832" y="3334"/>
                </a:cubicBezTo>
                <a:cubicBezTo>
                  <a:pt x="5839" y="3334"/>
                  <a:pt x="5848" y="3332"/>
                  <a:pt x="5858" y="3329"/>
                </a:cubicBezTo>
                <a:cubicBezTo>
                  <a:pt x="5937" y="3296"/>
                  <a:pt x="6016" y="3257"/>
                  <a:pt x="6042" y="3191"/>
                </a:cubicBezTo>
                <a:cubicBezTo>
                  <a:pt x="6069" y="3125"/>
                  <a:pt x="6154" y="2908"/>
                  <a:pt x="6207" y="2829"/>
                </a:cubicBezTo>
                <a:cubicBezTo>
                  <a:pt x="6260" y="2743"/>
                  <a:pt x="6497" y="2526"/>
                  <a:pt x="6549" y="2421"/>
                </a:cubicBezTo>
                <a:cubicBezTo>
                  <a:pt x="6562" y="2394"/>
                  <a:pt x="6582" y="2355"/>
                  <a:pt x="6608" y="2302"/>
                </a:cubicBezTo>
                <a:cubicBezTo>
                  <a:pt x="6615" y="2289"/>
                  <a:pt x="6622" y="2283"/>
                  <a:pt x="6628" y="2269"/>
                </a:cubicBezTo>
                <a:cubicBezTo>
                  <a:pt x="6635" y="2256"/>
                  <a:pt x="6641" y="2243"/>
                  <a:pt x="6648" y="2230"/>
                </a:cubicBezTo>
                <a:cubicBezTo>
                  <a:pt x="6615" y="2223"/>
                  <a:pt x="6582" y="2217"/>
                  <a:pt x="6569" y="2217"/>
                </a:cubicBezTo>
                <a:cubicBezTo>
                  <a:pt x="6563" y="2214"/>
                  <a:pt x="6556" y="2214"/>
                  <a:pt x="6548" y="2214"/>
                </a:cubicBezTo>
                <a:cubicBezTo>
                  <a:pt x="6523" y="2214"/>
                  <a:pt x="6490" y="2223"/>
                  <a:pt x="6469" y="2223"/>
                </a:cubicBezTo>
                <a:cubicBezTo>
                  <a:pt x="6460" y="2223"/>
                  <a:pt x="6454" y="2222"/>
                  <a:pt x="6450" y="2217"/>
                </a:cubicBezTo>
                <a:cubicBezTo>
                  <a:pt x="6446" y="2212"/>
                  <a:pt x="6425" y="2211"/>
                  <a:pt x="6399" y="2211"/>
                </a:cubicBezTo>
                <a:cubicBezTo>
                  <a:pt x="6346" y="2211"/>
                  <a:pt x="6273" y="2217"/>
                  <a:pt x="6273" y="2217"/>
                </a:cubicBezTo>
                <a:cubicBezTo>
                  <a:pt x="6273" y="2217"/>
                  <a:pt x="6200" y="2171"/>
                  <a:pt x="6154" y="2085"/>
                </a:cubicBezTo>
                <a:cubicBezTo>
                  <a:pt x="6108" y="2006"/>
                  <a:pt x="6128" y="2039"/>
                  <a:pt x="6115" y="1993"/>
                </a:cubicBezTo>
                <a:cubicBezTo>
                  <a:pt x="6102" y="1947"/>
                  <a:pt x="6095" y="1921"/>
                  <a:pt x="6075" y="1875"/>
                </a:cubicBezTo>
                <a:cubicBezTo>
                  <a:pt x="6049" y="1822"/>
                  <a:pt x="6036" y="1822"/>
                  <a:pt x="6010" y="1776"/>
                </a:cubicBezTo>
                <a:cubicBezTo>
                  <a:pt x="5990" y="1736"/>
                  <a:pt x="5963" y="1677"/>
                  <a:pt x="5963" y="1618"/>
                </a:cubicBezTo>
                <a:cubicBezTo>
                  <a:pt x="5963" y="1586"/>
                  <a:pt x="5983" y="1581"/>
                  <a:pt x="6009" y="1581"/>
                </a:cubicBezTo>
                <a:cubicBezTo>
                  <a:pt x="6021" y="1581"/>
                  <a:pt x="6034" y="1582"/>
                  <a:pt x="6048" y="1582"/>
                </a:cubicBezTo>
                <a:cubicBezTo>
                  <a:pt x="6060" y="1582"/>
                  <a:pt x="6071" y="1581"/>
                  <a:pt x="6082" y="1578"/>
                </a:cubicBezTo>
                <a:cubicBezTo>
                  <a:pt x="6099" y="1572"/>
                  <a:pt x="6111" y="1570"/>
                  <a:pt x="6119" y="1570"/>
                </a:cubicBezTo>
                <a:cubicBezTo>
                  <a:pt x="6135" y="1570"/>
                  <a:pt x="6135" y="1578"/>
                  <a:pt x="6135" y="1578"/>
                </a:cubicBezTo>
                <a:cubicBezTo>
                  <a:pt x="6135" y="1578"/>
                  <a:pt x="6194" y="1611"/>
                  <a:pt x="6207" y="1618"/>
                </a:cubicBezTo>
                <a:cubicBezTo>
                  <a:pt x="6220" y="1618"/>
                  <a:pt x="6306" y="1598"/>
                  <a:pt x="6306" y="1552"/>
                </a:cubicBezTo>
                <a:cubicBezTo>
                  <a:pt x="6312" y="1513"/>
                  <a:pt x="6299" y="1499"/>
                  <a:pt x="6279" y="1427"/>
                </a:cubicBezTo>
                <a:cubicBezTo>
                  <a:pt x="6265" y="1374"/>
                  <a:pt x="6268" y="1367"/>
                  <a:pt x="6271" y="1367"/>
                </a:cubicBezTo>
                <a:cubicBezTo>
                  <a:pt x="6272" y="1367"/>
                  <a:pt x="6273" y="1368"/>
                  <a:pt x="6273" y="1368"/>
                </a:cubicBezTo>
                <a:cubicBezTo>
                  <a:pt x="6273" y="1368"/>
                  <a:pt x="6332" y="1276"/>
                  <a:pt x="6332" y="1249"/>
                </a:cubicBezTo>
                <a:cubicBezTo>
                  <a:pt x="6332" y="1223"/>
                  <a:pt x="6319" y="1190"/>
                  <a:pt x="6299" y="1170"/>
                </a:cubicBezTo>
                <a:cubicBezTo>
                  <a:pt x="6286" y="1157"/>
                  <a:pt x="6273" y="1137"/>
                  <a:pt x="6253" y="1118"/>
                </a:cubicBezTo>
                <a:cubicBezTo>
                  <a:pt x="6227" y="1078"/>
                  <a:pt x="6187" y="1032"/>
                  <a:pt x="6167" y="1019"/>
                </a:cubicBezTo>
                <a:cubicBezTo>
                  <a:pt x="6141" y="999"/>
                  <a:pt x="6121" y="914"/>
                  <a:pt x="6121" y="874"/>
                </a:cubicBezTo>
                <a:cubicBezTo>
                  <a:pt x="6121" y="841"/>
                  <a:pt x="6095" y="775"/>
                  <a:pt x="6088" y="736"/>
                </a:cubicBezTo>
                <a:cubicBezTo>
                  <a:pt x="6088" y="729"/>
                  <a:pt x="6088" y="723"/>
                  <a:pt x="6088" y="716"/>
                </a:cubicBezTo>
                <a:cubicBezTo>
                  <a:pt x="6088" y="683"/>
                  <a:pt x="6029" y="637"/>
                  <a:pt x="6003" y="598"/>
                </a:cubicBezTo>
                <a:cubicBezTo>
                  <a:pt x="5996" y="585"/>
                  <a:pt x="5990" y="578"/>
                  <a:pt x="5990" y="578"/>
                </a:cubicBezTo>
                <a:cubicBezTo>
                  <a:pt x="5970" y="545"/>
                  <a:pt x="5963" y="525"/>
                  <a:pt x="5963" y="512"/>
                </a:cubicBezTo>
                <a:cubicBezTo>
                  <a:pt x="5963" y="499"/>
                  <a:pt x="5944" y="407"/>
                  <a:pt x="5898" y="361"/>
                </a:cubicBezTo>
                <a:cubicBezTo>
                  <a:pt x="5852" y="321"/>
                  <a:pt x="5766" y="321"/>
                  <a:pt x="5746" y="321"/>
                </a:cubicBezTo>
                <a:cubicBezTo>
                  <a:pt x="5720" y="321"/>
                  <a:pt x="5674" y="308"/>
                  <a:pt x="5641" y="288"/>
                </a:cubicBezTo>
                <a:cubicBezTo>
                  <a:pt x="5601" y="262"/>
                  <a:pt x="5562" y="209"/>
                  <a:pt x="5549" y="203"/>
                </a:cubicBezTo>
                <a:cubicBezTo>
                  <a:pt x="5542" y="196"/>
                  <a:pt x="5526" y="196"/>
                  <a:pt x="5499" y="196"/>
                </a:cubicBezTo>
                <a:cubicBezTo>
                  <a:pt x="5471" y="196"/>
                  <a:pt x="5434" y="196"/>
                  <a:pt x="5384" y="190"/>
                </a:cubicBezTo>
                <a:cubicBezTo>
                  <a:pt x="5292" y="177"/>
                  <a:pt x="5318" y="177"/>
                  <a:pt x="5286" y="157"/>
                </a:cubicBezTo>
                <a:cubicBezTo>
                  <a:pt x="5259" y="144"/>
                  <a:pt x="5239" y="91"/>
                  <a:pt x="5200" y="25"/>
                </a:cubicBezTo>
                <a:cubicBezTo>
                  <a:pt x="5189" y="7"/>
                  <a:pt x="5179" y="1"/>
                  <a:pt x="5168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85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1"/>
          <p:cNvSpPr/>
          <p:nvPr/>
        </p:nvSpPr>
        <p:spPr>
          <a:xfrm>
            <a:off x="7468806" y="3367515"/>
            <a:ext cx="401472" cy="277195"/>
          </a:xfrm>
          <a:custGeom>
            <a:rect b="b" l="l" r="r" t="t"/>
            <a:pathLst>
              <a:path extrusionOk="0" h="1896" w="2746">
                <a:moveTo>
                  <a:pt x="2094" y="0"/>
                </a:moveTo>
                <a:lnTo>
                  <a:pt x="2094" y="0"/>
                </a:lnTo>
                <a:cubicBezTo>
                  <a:pt x="2047" y="27"/>
                  <a:pt x="2001" y="60"/>
                  <a:pt x="1988" y="93"/>
                </a:cubicBezTo>
                <a:cubicBezTo>
                  <a:pt x="1968" y="172"/>
                  <a:pt x="1936" y="152"/>
                  <a:pt x="1876" y="244"/>
                </a:cubicBezTo>
                <a:cubicBezTo>
                  <a:pt x="1824" y="343"/>
                  <a:pt x="1824" y="349"/>
                  <a:pt x="1804" y="395"/>
                </a:cubicBezTo>
                <a:cubicBezTo>
                  <a:pt x="1784" y="435"/>
                  <a:pt x="1771" y="501"/>
                  <a:pt x="1751" y="547"/>
                </a:cubicBezTo>
                <a:cubicBezTo>
                  <a:pt x="1732" y="593"/>
                  <a:pt x="1692" y="639"/>
                  <a:pt x="1712" y="705"/>
                </a:cubicBezTo>
                <a:cubicBezTo>
                  <a:pt x="1738" y="764"/>
                  <a:pt x="1732" y="797"/>
                  <a:pt x="1705" y="810"/>
                </a:cubicBezTo>
                <a:cubicBezTo>
                  <a:pt x="1685" y="823"/>
                  <a:pt x="1620" y="836"/>
                  <a:pt x="1620" y="836"/>
                </a:cubicBezTo>
                <a:cubicBezTo>
                  <a:pt x="1620" y="836"/>
                  <a:pt x="1310" y="896"/>
                  <a:pt x="1277" y="955"/>
                </a:cubicBezTo>
                <a:cubicBezTo>
                  <a:pt x="1238" y="1021"/>
                  <a:pt x="1198" y="1067"/>
                  <a:pt x="1172" y="1067"/>
                </a:cubicBezTo>
                <a:cubicBezTo>
                  <a:pt x="1139" y="1060"/>
                  <a:pt x="1054" y="1027"/>
                  <a:pt x="1001" y="1021"/>
                </a:cubicBezTo>
                <a:cubicBezTo>
                  <a:pt x="951" y="1010"/>
                  <a:pt x="865" y="985"/>
                  <a:pt x="799" y="985"/>
                </a:cubicBezTo>
                <a:cubicBezTo>
                  <a:pt x="787" y="985"/>
                  <a:pt x="775" y="986"/>
                  <a:pt x="764" y="988"/>
                </a:cubicBezTo>
                <a:cubicBezTo>
                  <a:pt x="758" y="994"/>
                  <a:pt x="751" y="994"/>
                  <a:pt x="744" y="994"/>
                </a:cubicBezTo>
                <a:cubicBezTo>
                  <a:pt x="744" y="994"/>
                  <a:pt x="738" y="994"/>
                  <a:pt x="738" y="1001"/>
                </a:cubicBezTo>
                <a:cubicBezTo>
                  <a:pt x="705" y="1007"/>
                  <a:pt x="659" y="1027"/>
                  <a:pt x="613" y="1040"/>
                </a:cubicBezTo>
                <a:cubicBezTo>
                  <a:pt x="606" y="1040"/>
                  <a:pt x="600" y="1047"/>
                  <a:pt x="593" y="1047"/>
                </a:cubicBezTo>
                <a:cubicBezTo>
                  <a:pt x="573" y="1053"/>
                  <a:pt x="547" y="1067"/>
                  <a:pt x="521" y="1073"/>
                </a:cubicBezTo>
                <a:cubicBezTo>
                  <a:pt x="494" y="1086"/>
                  <a:pt x="468" y="1093"/>
                  <a:pt x="442" y="1100"/>
                </a:cubicBezTo>
                <a:cubicBezTo>
                  <a:pt x="435" y="1106"/>
                  <a:pt x="428" y="1106"/>
                  <a:pt x="422" y="1106"/>
                </a:cubicBezTo>
                <a:cubicBezTo>
                  <a:pt x="396" y="1119"/>
                  <a:pt x="369" y="1126"/>
                  <a:pt x="356" y="1126"/>
                </a:cubicBezTo>
                <a:cubicBezTo>
                  <a:pt x="270" y="1146"/>
                  <a:pt x="14" y="1211"/>
                  <a:pt x="14" y="1211"/>
                </a:cubicBezTo>
                <a:cubicBezTo>
                  <a:pt x="14" y="1211"/>
                  <a:pt x="1" y="1336"/>
                  <a:pt x="14" y="1363"/>
                </a:cubicBezTo>
                <a:cubicBezTo>
                  <a:pt x="27" y="1383"/>
                  <a:pt x="66" y="1415"/>
                  <a:pt x="99" y="1429"/>
                </a:cubicBezTo>
                <a:cubicBezTo>
                  <a:pt x="132" y="1442"/>
                  <a:pt x="290" y="1442"/>
                  <a:pt x="330" y="1448"/>
                </a:cubicBezTo>
                <a:cubicBezTo>
                  <a:pt x="363" y="1448"/>
                  <a:pt x="435" y="1468"/>
                  <a:pt x="415" y="1501"/>
                </a:cubicBezTo>
                <a:cubicBezTo>
                  <a:pt x="396" y="1541"/>
                  <a:pt x="349" y="1600"/>
                  <a:pt x="349" y="1600"/>
                </a:cubicBezTo>
                <a:lnTo>
                  <a:pt x="277" y="1692"/>
                </a:lnTo>
                <a:cubicBezTo>
                  <a:pt x="290" y="1685"/>
                  <a:pt x="297" y="1685"/>
                  <a:pt x="297" y="1685"/>
                </a:cubicBezTo>
                <a:cubicBezTo>
                  <a:pt x="310" y="1692"/>
                  <a:pt x="382" y="1692"/>
                  <a:pt x="317" y="1745"/>
                </a:cubicBezTo>
                <a:cubicBezTo>
                  <a:pt x="257" y="1797"/>
                  <a:pt x="238" y="1804"/>
                  <a:pt x="231" y="1830"/>
                </a:cubicBezTo>
                <a:cubicBezTo>
                  <a:pt x="218" y="1850"/>
                  <a:pt x="192" y="1896"/>
                  <a:pt x="231" y="1896"/>
                </a:cubicBezTo>
                <a:cubicBezTo>
                  <a:pt x="270" y="1896"/>
                  <a:pt x="356" y="1883"/>
                  <a:pt x="396" y="1876"/>
                </a:cubicBezTo>
                <a:cubicBezTo>
                  <a:pt x="422" y="1870"/>
                  <a:pt x="461" y="1843"/>
                  <a:pt x="494" y="1824"/>
                </a:cubicBezTo>
                <a:cubicBezTo>
                  <a:pt x="507" y="1810"/>
                  <a:pt x="521" y="1804"/>
                  <a:pt x="527" y="1791"/>
                </a:cubicBezTo>
                <a:cubicBezTo>
                  <a:pt x="560" y="1758"/>
                  <a:pt x="613" y="1725"/>
                  <a:pt x="646" y="1725"/>
                </a:cubicBezTo>
                <a:cubicBezTo>
                  <a:pt x="672" y="1725"/>
                  <a:pt x="817" y="1731"/>
                  <a:pt x="836" y="1751"/>
                </a:cubicBezTo>
                <a:cubicBezTo>
                  <a:pt x="850" y="1771"/>
                  <a:pt x="843" y="1791"/>
                  <a:pt x="896" y="1797"/>
                </a:cubicBezTo>
                <a:cubicBezTo>
                  <a:pt x="913" y="1799"/>
                  <a:pt x="934" y="1800"/>
                  <a:pt x="956" y="1800"/>
                </a:cubicBezTo>
                <a:cubicBezTo>
                  <a:pt x="1010" y="1800"/>
                  <a:pt x="1068" y="1795"/>
                  <a:pt x="1087" y="1791"/>
                </a:cubicBezTo>
                <a:cubicBezTo>
                  <a:pt x="1113" y="1784"/>
                  <a:pt x="1172" y="1692"/>
                  <a:pt x="1212" y="1679"/>
                </a:cubicBezTo>
                <a:cubicBezTo>
                  <a:pt x="1227" y="1677"/>
                  <a:pt x="1248" y="1676"/>
                  <a:pt x="1270" y="1676"/>
                </a:cubicBezTo>
                <a:cubicBezTo>
                  <a:pt x="1313" y="1676"/>
                  <a:pt x="1356" y="1679"/>
                  <a:pt x="1356" y="1679"/>
                </a:cubicBezTo>
                <a:cubicBezTo>
                  <a:pt x="1356" y="1679"/>
                  <a:pt x="1413" y="1679"/>
                  <a:pt x="1491" y="1679"/>
                </a:cubicBezTo>
                <a:cubicBezTo>
                  <a:pt x="1647" y="1679"/>
                  <a:pt x="1887" y="1677"/>
                  <a:pt x="1922" y="1659"/>
                </a:cubicBezTo>
                <a:cubicBezTo>
                  <a:pt x="1982" y="1633"/>
                  <a:pt x="2028" y="1613"/>
                  <a:pt x="2028" y="1593"/>
                </a:cubicBezTo>
                <a:lnTo>
                  <a:pt x="2028" y="1527"/>
                </a:lnTo>
                <a:cubicBezTo>
                  <a:pt x="2028" y="1527"/>
                  <a:pt x="1949" y="1494"/>
                  <a:pt x="1942" y="1475"/>
                </a:cubicBezTo>
                <a:cubicBezTo>
                  <a:pt x="1942" y="1455"/>
                  <a:pt x="1929" y="1389"/>
                  <a:pt x="1955" y="1369"/>
                </a:cubicBezTo>
                <a:cubicBezTo>
                  <a:pt x="1982" y="1356"/>
                  <a:pt x="2008" y="1317"/>
                  <a:pt x="2074" y="1304"/>
                </a:cubicBezTo>
                <a:cubicBezTo>
                  <a:pt x="2146" y="1284"/>
                  <a:pt x="2199" y="1297"/>
                  <a:pt x="2199" y="1258"/>
                </a:cubicBezTo>
                <a:cubicBezTo>
                  <a:pt x="2199" y="1225"/>
                  <a:pt x="2159" y="1185"/>
                  <a:pt x="2199" y="1165"/>
                </a:cubicBezTo>
                <a:cubicBezTo>
                  <a:pt x="2232" y="1146"/>
                  <a:pt x="2436" y="1113"/>
                  <a:pt x="2495" y="1093"/>
                </a:cubicBezTo>
                <a:cubicBezTo>
                  <a:pt x="2554" y="1067"/>
                  <a:pt x="2745" y="1034"/>
                  <a:pt x="2719" y="955"/>
                </a:cubicBezTo>
                <a:cubicBezTo>
                  <a:pt x="2699" y="876"/>
                  <a:pt x="2640" y="777"/>
                  <a:pt x="2627" y="738"/>
                </a:cubicBezTo>
                <a:cubicBezTo>
                  <a:pt x="2613" y="692"/>
                  <a:pt x="2660" y="626"/>
                  <a:pt x="2692" y="494"/>
                </a:cubicBezTo>
                <a:cubicBezTo>
                  <a:pt x="2699" y="481"/>
                  <a:pt x="2706" y="468"/>
                  <a:pt x="2706" y="455"/>
                </a:cubicBezTo>
                <a:lnTo>
                  <a:pt x="2633" y="455"/>
                </a:lnTo>
                <a:lnTo>
                  <a:pt x="2475" y="415"/>
                </a:lnTo>
                <a:lnTo>
                  <a:pt x="2449" y="415"/>
                </a:lnTo>
                <a:cubicBezTo>
                  <a:pt x="2390" y="409"/>
                  <a:pt x="2245" y="395"/>
                  <a:pt x="2205" y="376"/>
                </a:cubicBezTo>
                <a:cubicBezTo>
                  <a:pt x="2153" y="356"/>
                  <a:pt x="2159" y="349"/>
                  <a:pt x="2159" y="277"/>
                </a:cubicBezTo>
                <a:cubicBezTo>
                  <a:pt x="2159" y="204"/>
                  <a:pt x="2120" y="165"/>
                  <a:pt x="2100" y="132"/>
                </a:cubicBezTo>
                <a:cubicBezTo>
                  <a:pt x="2087" y="106"/>
                  <a:pt x="2100" y="40"/>
                  <a:pt x="2094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85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1"/>
          <p:cNvSpPr/>
          <p:nvPr/>
        </p:nvSpPr>
        <p:spPr>
          <a:xfrm>
            <a:off x="6433255" y="3574392"/>
            <a:ext cx="690222" cy="448542"/>
          </a:xfrm>
          <a:custGeom>
            <a:rect b="b" l="l" r="r" t="t"/>
            <a:pathLst>
              <a:path extrusionOk="0" h="3068" w="4721">
                <a:moveTo>
                  <a:pt x="1838" y="0"/>
                </a:moveTo>
                <a:cubicBezTo>
                  <a:pt x="1792" y="0"/>
                  <a:pt x="1746" y="33"/>
                  <a:pt x="1746" y="33"/>
                </a:cubicBezTo>
                <a:cubicBezTo>
                  <a:pt x="1746" y="33"/>
                  <a:pt x="1641" y="66"/>
                  <a:pt x="1562" y="66"/>
                </a:cubicBezTo>
                <a:cubicBezTo>
                  <a:pt x="1483" y="66"/>
                  <a:pt x="1292" y="47"/>
                  <a:pt x="1292" y="47"/>
                </a:cubicBezTo>
                <a:lnTo>
                  <a:pt x="1062" y="20"/>
                </a:lnTo>
                <a:cubicBezTo>
                  <a:pt x="1055" y="27"/>
                  <a:pt x="1055" y="33"/>
                  <a:pt x="1049" y="33"/>
                </a:cubicBezTo>
                <a:cubicBezTo>
                  <a:pt x="1035" y="40"/>
                  <a:pt x="1029" y="53"/>
                  <a:pt x="1016" y="60"/>
                </a:cubicBezTo>
                <a:cubicBezTo>
                  <a:pt x="1009" y="66"/>
                  <a:pt x="1002" y="66"/>
                  <a:pt x="996" y="73"/>
                </a:cubicBezTo>
                <a:cubicBezTo>
                  <a:pt x="996" y="79"/>
                  <a:pt x="989" y="79"/>
                  <a:pt x="983" y="86"/>
                </a:cubicBezTo>
                <a:cubicBezTo>
                  <a:pt x="976" y="93"/>
                  <a:pt x="970" y="99"/>
                  <a:pt x="963" y="99"/>
                </a:cubicBezTo>
                <a:cubicBezTo>
                  <a:pt x="891" y="145"/>
                  <a:pt x="726" y="270"/>
                  <a:pt x="687" y="316"/>
                </a:cubicBezTo>
                <a:cubicBezTo>
                  <a:pt x="647" y="356"/>
                  <a:pt x="614" y="487"/>
                  <a:pt x="614" y="514"/>
                </a:cubicBezTo>
                <a:cubicBezTo>
                  <a:pt x="614" y="540"/>
                  <a:pt x="634" y="573"/>
                  <a:pt x="581" y="613"/>
                </a:cubicBezTo>
                <a:cubicBezTo>
                  <a:pt x="529" y="652"/>
                  <a:pt x="469" y="639"/>
                  <a:pt x="450" y="718"/>
                </a:cubicBezTo>
                <a:cubicBezTo>
                  <a:pt x="430" y="797"/>
                  <a:pt x="436" y="843"/>
                  <a:pt x="417" y="902"/>
                </a:cubicBezTo>
                <a:cubicBezTo>
                  <a:pt x="397" y="968"/>
                  <a:pt x="417" y="981"/>
                  <a:pt x="344" y="1027"/>
                </a:cubicBezTo>
                <a:cubicBezTo>
                  <a:pt x="272" y="1067"/>
                  <a:pt x="200" y="1073"/>
                  <a:pt x="200" y="1073"/>
                </a:cubicBezTo>
                <a:cubicBezTo>
                  <a:pt x="213" y="1100"/>
                  <a:pt x="219" y="1179"/>
                  <a:pt x="232" y="1218"/>
                </a:cubicBezTo>
                <a:cubicBezTo>
                  <a:pt x="246" y="1264"/>
                  <a:pt x="298" y="1383"/>
                  <a:pt x="232" y="1481"/>
                </a:cubicBezTo>
                <a:cubicBezTo>
                  <a:pt x="167" y="1580"/>
                  <a:pt x="153" y="1692"/>
                  <a:pt x="147" y="1771"/>
                </a:cubicBezTo>
                <a:cubicBezTo>
                  <a:pt x="140" y="1850"/>
                  <a:pt x="107" y="1975"/>
                  <a:pt x="94" y="1995"/>
                </a:cubicBezTo>
                <a:cubicBezTo>
                  <a:pt x="74" y="2014"/>
                  <a:pt x="28" y="2120"/>
                  <a:pt x="22" y="2133"/>
                </a:cubicBezTo>
                <a:cubicBezTo>
                  <a:pt x="22" y="2139"/>
                  <a:pt x="1" y="2181"/>
                  <a:pt x="57" y="2181"/>
                </a:cubicBezTo>
                <a:cubicBezTo>
                  <a:pt x="64" y="2181"/>
                  <a:pt x="72" y="2180"/>
                  <a:pt x="81" y="2179"/>
                </a:cubicBezTo>
                <a:cubicBezTo>
                  <a:pt x="173" y="2159"/>
                  <a:pt x="186" y="2139"/>
                  <a:pt x="239" y="2139"/>
                </a:cubicBezTo>
                <a:cubicBezTo>
                  <a:pt x="298" y="2139"/>
                  <a:pt x="423" y="2146"/>
                  <a:pt x="450" y="2159"/>
                </a:cubicBezTo>
                <a:cubicBezTo>
                  <a:pt x="483" y="2172"/>
                  <a:pt x="515" y="2172"/>
                  <a:pt x="529" y="2225"/>
                </a:cubicBezTo>
                <a:cubicBezTo>
                  <a:pt x="542" y="2278"/>
                  <a:pt x="627" y="2515"/>
                  <a:pt x="627" y="2515"/>
                </a:cubicBezTo>
                <a:cubicBezTo>
                  <a:pt x="627" y="2515"/>
                  <a:pt x="693" y="2613"/>
                  <a:pt x="706" y="2732"/>
                </a:cubicBezTo>
                <a:cubicBezTo>
                  <a:pt x="766" y="2712"/>
                  <a:pt x="838" y="2686"/>
                  <a:pt x="858" y="2686"/>
                </a:cubicBezTo>
                <a:cubicBezTo>
                  <a:pt x="869" y="2686"/>
                  <a:pt x="883" y="2684"/>
                  <a:pt x="899" y="2684"/>
                </a:cubicBezTo>
                <a:cubicBezTo>
                  <a:pt x="929" y="2684"/>
                  <a:pt x="963" y="2690"/>
                  <a:pt x="976" y="2725"/>
                </a:cubicBezTo>
                <a:cubicBezTo>
                  <a:pt x="989" y="2771"/>
                  <a:pt x="1095" y="2791"/>
                  <a:pt x="1095" y="2791"/>
                </a:cubicBezTo>
                <a:cubicBezTo>
                  <a:pt x="1095" y="2791"/>
                  <a:pt x="1120" y="2735"/>
                  <a:pt x="1149" y="2735"/>
                </a:cubicBezTo>
                <a:cubicBezTo>
                  <a:pt x="1153" y="2735"/>
                  <a:pt x="1156" y="2736"/>
                  <a:pt x="1160" y="2738"/>
                </a:cubicBezTo>
                <a:cubicBezTo>
                  <a:pt x="1164" y="2740"/>
                  <a:pt x="1168" y="2740"/>
                  <a:pt x="1173" y="2740"/>
                </a:cubicBezTo>
                <a:cubicBezTo>
                  <a:pt x="1202" y="2740"/>
                  <a:pt x="1245" y="2718"/>
                  <a:pt x="1280" y="2718"/>
                </a:cubicBezTo>
                <a:cubicBezTo>
                  <a:pt x="1298" y="2718"/>
                  <a:pt x="1313" y="2723"/>
                  <a:pt x="1325" y="2738"/>
                </a:cubicBezTo>
                <a:cubicBezTo>
                  <a:pt x="1364" y="2791"/>
                  <a:pt x="1470" y="2844"/>
                  <a:pt x="1489" y="2850"/>
                </a:cubicBezTo>
                <a:cubicBezTo>
                  <a:pt x="1492" y="2852"/>
                  <a:pt x="1497" y="2852"/>
                  <a:pt x="1504" y="2852"/>
                </a:cubicBezTo>
                <a:cubicBezTo>
                  <a:pt x="1523" y="2852"/>
                  <a:pt x="1556" y="2848"/>
                  <a:pt x="1590" y="2848"/>
                </a:cubicBezTo>
                <a:cubicBezTo>
                  <a:pt x="1602" y="2848"/>
                  <a:pt x="1615" y="2849"/>
                  <a:pt x="1628" y="2850"/>
                </a:cubicBezTo>
                <a:cubicBezTo>
                  <a:pt x="1637" y="2851"/>
                  <a:pt x="1649" y="2852"/>
                  <a:pt x="1661" y="2852"/>
                </a:cubicBezTo>
                <a:cubicBezTo>
                  <a:pt x="1674" y="2852"/>
                  <a:pt x="1689" y="2851"/>
                  <a:pt x="1704" y="2851"/>
                </a:cubicBezTo>
                <a:cubicBezTo>
                  <a:pt x="1749" y="2851"/>
                  <a:pt x="1797" y="2855"/>
                  <a:pt x="1825" y="2883"/>
                </a:cubicBezTo>
                <a:cubicBezTo>
                  <a:pt x="1878" y="2923"/>
                  <a:pt x="1898" y="2936"/>
                  <a:pt x="1898" y="2936"/>
                </a:cubicBezTo>
                <a:cubicBezTo>
                  <a:pt x="1898" y="2936"/>
                  <a:pt x="1930" y="2927"/>
                  <a:pt x="1969" y="2927"/>
                </a:cubicBezTo>
                <a:cubicBezTo>
                  <a:pt x="1988" y="2927"/>
                  <a:pt x="2009" y="2929"/>
                  <a:pt x="2029" y="2936"/>
                </a:cubicBezTo>
                <a:cubicBezTo>
                  <a:pt x="2088" y="2955"/>
                  <a:pt x="2233" y="3067"/>
                  <a:pt x="2292" y="3067"/>
                </a:cubicBezTo>
                <a:cubicBezTo>
                  <a:pt x="2345" y="3061"/>
                  <a:pt x="2431" y="3067"/>
                  <a:pt x="2431" y="3034"/>
                </a:cubicBezTo>
                <a:lnTo>
                  <a:pt x="2431" y="2903"/>
                </a:lnTo>
                <a:cubicBezTo>
                  <a:pt x="2431" y="2844"/>
                  <a:pt x="2417" y="2686"/>
                  <a:pt x="2529" y="2686"/>
                </a:cubicBezTo>
                <a:lnTo>
                  <a:pt x="2694" y="2686"/>
                </a:lnTo>
                <a:cubicBezTo>
                  <a:pt x="2694" y="2686"/>
                  <a:pt x="2747" y="2659"/>
                  <a:pt x="2766" y="2646"/>
                </a:cubicBezTo>
                <a:cubicBezTo>
                  <a:pt x="2785" y="2627"/>
                  <a:pt x="2884" y="2547"/>
                  <a:pt x="2914" y="2547"/>
                </a:cubicBezTo>
                <a:cubicBezTo>
                  <a:pt x="2916" y="2547"/>
                  <a:pt x="2917" y="2547"/>
                  <a:pt x="2918" y="2547"/>
                </a:cubicBezTo>
                <a:cubicBezTo>
                  <a:pt x="2951" y="2554"/>
                  <a:pt x="3010" y="2574"/>
                  <a:pt x="3010" y="2574"/>
                </a:cubicBezTo>
                <a:cubicBezTo>
                  <a:pt x="3010" y="2574"/>
                  <a:pt x="3016" y="2561"/>
                  <a:pt x="3102" y="2547"/>
                </a:cubicBezTo>
                <a:cubicBezTo>
                  <a:pt x="3187" y="2528"/>
                  <a:pt x="3273" y="2501"/>
                  <a:pt x="3293" y="2501"/>
                </a:cubicBezTo>
                <a:cubicBezTo>
                  <a:pt x="3313" y="2501"/>
                  <a:pt x="3418" y="2521"/>
                  <a:pt x="3451" y="2574"/>
                </a:cubicBezTo>
                <a:cubicBezTo>
                  <a:pt x="3490" y="2633"/>
                  <a:pt x="3517" y="2659"/>
                  <a:pt x="3543" y="2666"/>
                </a:cubicBezTo>
                <a:cubicBezTo>
                  <a:pt x="3561" y="2670"/>
                  <a:pt x="3578" y="2690"/>
                  <a:pt x="3606" y="2690"/>
                </a:cubicBezTo>
                <a:cubicBezTo>
                  <a:pt x="3620" y="2690"/>
                  <a:pt x="3636" y="2685"/>
                  <a:pt x="3655" y="2672"/>
                </a:cubicBezTo>
                <a:cubicBezTo>
                  <a:pt x="3707" y="2640"/>
                  <a:pt x="3800" y="2561"/>
                  <a:pt x="3846" y="2534"/>
                </a:cubicBezTo>
                <a:cubicBezTo>
                  <a:pt x="3869" y="2523"/>
                  <a:pt x="3936" y="2509"/>
                  <a:pt x="4038" y="2509"/>
                </a:cubicBezTo>
                <a:cubicBezTo>
                  <a:pt x="4109" y="2509"/>
                  <a:pt x="4197" y="2515"/>
                  <a:pt x="4300" y="2534"/>
                </a:cubicBezTo>
                <a:cubicBezTo>
                  <a:pt x="4287" y="2515"/>
                  <a:pt x="4287" y="2495"/>
                  <a:pt x="4287" y="2475"/>
                </a:cubicBezTo>
                <a:cubicBezTo>
                  <a:pt x="4300" y="2416"/>
                  <a:pt x="4379" y="2291"/>
                  <a:pt x="4445" y="2245"/>
                </a:cubicBezTo>
                <a:cubicBezTo>
                  <a:pt x="4484" y="2212"/>
                  <a:pt x="4629" y="2120"/>
                  <a:pt x="4721" y="2034"/>
                </a:cubicBezTo>
                <a:cubicBezTo>
                  <a:pt x="4708" y="2001"/>
                  <a:pt x="4688" y="1968"/>
                  <a:pt x="4662" y="1955"/>
                </a:cubicBezTo>
                <a:cubicBezTo>
                  <a:pt x="4622" y="1929"/>
                  <a:pt x="4616" y="1731"/>
                  <a:pt x="4576" y="1731"/>
                </a:cubicBezTo>
                <a:lnTo>
                  <a:pt x="4418" y="1731"/>
                </a:lnTo>
                <a:cubicBezTo>
                  <a:pt x="4418" y="1731"/>
                  <a:pt x="4373" y="1840"/>
                  <a:pt x="4358" y="1840"/>
                </a:cubicBezTo>
                <a:cubicBezTo>
                  <a:pt x="4354" y="1840"/>
                  <a:pt x="4352" y="1835"/>
                  <a:pt x="4352" y="1823"/>
                </a:cubicBezTo>
                <a:lnTo>
                  <a:pt x="4352" y="1573"/>
                </a:lnTo>
                <a:cubicBezTo>
                  <a:pt x="4352" y="1573"/>
                  <a:pt x="4326" y="1527"/>
                  <a:pt x="4267" y="1527"/>
                </a:cubicBezTo>
                <a:cubicBezTo>
                  <a:pt x="4227" y="1527"/>
                  <a:pt x="4144" y="1521"/>
                  <a:pt x="4089" y="1521"/>
                </a:cubicBezTo>
                <a:cubicBezTo>
                  <a:pt x="4061" y="1521"/>
                  <a:pt x="4041" y="1523"/>
                  <a:pt x="4036" y="1527"/>
                </a:cubicBezTo>
                <a:cubicBezTo>
                  <a:pt x="4032" y="1531"/>
                  <a:pt x="4015" y="1532"/>
                  <a:pt x="3993" y="1532"/>
                </a:cubicBezTo>
                <a:cubicBezTo>
                  <a:pt x="3927" y="1532"/>
                  <a:pt x="3813" y="1521"/>
                  <a:pt x="3813" y="1521"/>
                </a:cubicBezTo>
                <a:cubicBezTo>
                  <a:pt x="3813" y="1521"/>
                  <a:pt x="3806" y="1455"/>
                  <a:pt x="3813" y="1429"/>
                </a:cubicBezTo>
                <a:cubicBezTo>
                  <a:pt x="3819" y="1402"/>
                  <a:pt x="3839" y="1356"/>
                  <a:pt x="3839" y="1317"/>
                </a:cubicBezTo>
                <a:cubicBezTo>
                  <a:pt x="3839" y="1284"/>
                  <a:pt x="3859" y="1238"/>
                  <a:pt x="3813" y="1192"/>
                </a:cubicBezTo>
                <a:cubicBezTo>
                  <a:pt x="3767" y="1152"/>
                  <a:pt x="3688" y="1047"/>
                  <a:pt x="3661" y="1001"/>
                </a:cubicBezTo>
                <a:cubicBezTo>
                  <a:pt x="3635" y="961"/>
                  <a:pt x="3602" y="863"/>
                  <a:pt x="3602" y="823"/>
                </a:cubicBezTo>
                <a:cubicBezTo>
                  <a:pt x="3602" y="777"/>
                  <a:pt x="3635" y="659"/>
                  <a:pt x="3602" y="593"/>
                </a:cubicBezTo>
                <a:cubicBezTo>
                  <a:pt x="3563" y="527"/>
                  <a:pt x="3457" y="323"/>
                  <a:pt x="3418" y="310"/>
                </a:cubicBezTo>
                <a:cubicBezTo>
                  <a:pt x="3390" y="293"/>
                  <a:pt x="3284" y="244"/>
                  <a:pt x="3223" y="244"/>
                </a:cubicBezTo>
                <a:cubicBezTo>
                  <a:pt x="3212" y="244"/>
                  <a:pt x="3202" y="246"/>
                  <a:pt x="3194" y="251"/>
                </a:cubicBezTo>
                <a:cubicBezTo>
                  <a:pt x="3141" y="283"/>
                  <a:pt x="2970" y="323"/>
                  <a:pt x="2970" y="323"/>
                </a:cubicBezTo>
                <a:lnTo>
                  <a:pt x="2714" y="251"/>
                </a:lnTo>
                <a:cubicBezTo>
                  <a:pt x="2714" y="251"/>
                  <a:pt x="2654" y="158"/>
                  <a:pt x="2628" y="158"/>
                </a:cubicBezTo>
                <a:cubicBezTo>
                  <a:pt x="2602" y="158"/>
                  <a:pt x="2187" y="93"/>
                  <a:pt x="2187" y="93"/>
                </a:cubicBezTo>
                <a:lnTo>
                  <a:pt x="1990" y="33"/>
                </a:lnTo>
                <a:cubicBezTo>
                  <a:pt x="1990" y="33"/>
                  <a:pt x="1884" y="0"/>
                  <a:pt x="1838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85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1"/>
          <p:cNvSpPr/>
          <p:nvPr/>
        </p:nvSpPr>
        <p:spPr>
          <a:xfrm>
            <a:off x="6127546" y="4070310"/>
            <a:ext cx="824728" cy="705561"/>
          </a:xfrm>
          <a:custGeom>
            <a:rect b="b" l="l" r="r" t="t"/>
            <a:pathLst>
              <a:path extrusionOk="0" h="4826" w="5641">
                <a:moveTo>
                  <a:pt x="3104" y="0"/>
                </a:moveTo>
                <a:cubicBezTo>
                  <a:pt x="3038" y="0"/>
                  <a:pt x="2988" y="2"/>
                  <a:pt x="2975" y="4"/>
                </a:cubicBezTo>
                <a:cubicBezTo>
                  <a:pt x="2964" y="7"/>
                  <a:pt x="2934" y="7"/>
                  <a:pt x="2895" y="7"/>
                </a:cubicBezTo>
                <a:cubicBezTo>
                  <a:pt x="2816" y="7"/>
                  <a:pt x="2699" y="4"/>
                  <a:pt x="2620" y="4"/>
                </a:cubicBezTo>
                <a:lnTo>
                  <a:pt x="2606" y="11"/>
                </a:lnTo>
                <a:cubicBezTo>
                  <a:pt x="2560" y="37"/>
                  <a:pt x="2508" y="70"/>
                  <a:pt x="2475" y="97"/>
                </a:cubicBezTo>
                <a:cubicBezTo>
                  <a:pt x="2416" y="149"/>
                  <a:pt x="2205" y="189"/>
                  <a:pt x="2179" y="202"/>
                </a:cubicBezTo>
                <a:cubicBezTo>
                  <a:pt x="2159" y="215"/>
                  <a:pt x="2001" y="294"/>
                  <a:pt x="1817" y="426"/>
                </a:cubicBezTo>
                <a:cubicBezTo>
                  <a:pt x="1626" y="557"/>
                  <a:pt x="1461" y="669"/>
                  <a:pt x="1349" y="768"/>
                </a:cubicBezTo>
                <a:cubicBezTo>
                  <a:pt x="1244" y="873"/>
                  <a:pt x="1343" y="860"/>
                  <a:pt x="1316" y="893"/>
                </a:cubicBezTo>
                <a:cubicBezTo>
                  <a:pt x="1306" y="903"/>
                  <a:pt x="1294" y="906"/>
                  <a:pt x="1280" y="906"/>
                </a:cubicBezTo>
                <a:cubicBezTo>
                  <a:pt x="1264" y="906"/>
                  <a:pt x="1247" y="902"/>
                  <a:pt x="1229" y="902"/>
                </a:cubicBezTo>
                <a:cubicBezTo>
                  <a:pt x="1212" y="902"/>
                  <a:pt x="1194" y="906"/>
                  <a:pt x="1178" y="919"/>
                </a:cubicBezTo>
                <a:cubicBezTo>
                  <a:pt x="1132" y="959"/>
                  <a:pt x="1060" y="1044"/>
                  <a:pt x="1007" y="1090"/>
                </a:cubicBezTo>
                <a:cubicBezTo>
                  <a:pt x="955" y="1130"/>
                  <a:pt x="652" y="1492"/>
                  <a:pt x="546" y="1591"/>
                </a:cubicBezTo>
                <a:cubicBezTo>
                  <a:pt x="448" y="1696"/>
                  <a:pt x="92" y="2091"/>
                  <a:pt x="53" y="2150"/>
                </a:cubicBezTo>
                <a:cubicBezTo>
                  <a:pt x="13" y="2203"/>
                  <a:pt x="0" y="2222"/>
                  <a:pt x="53" y="2249"/>
                </a:cubicBezTo>
                <a:cubicBezTo>
                  <a:pt x="62" y="2254"/>
                  <a:pt x="75" y="2256"/>
                  <a:pt x="92" y="2256"/>
                </a:cubicBezTo>
                <a:cubicBezTo>
                  <a:pt x="163" y="2256"/>
                  <a:pt x="289" y="2216"/>
                  <a:pt x="316" y="2189"/>
                </a:cubicBezTo>
                <a:cubicBezTo>
                  <a:pt x="335" y="2165"/>
                  <a:pt x="376" y="2124"/>
                  <a:pt x="437" y="2124"/>
                </a:cubicBezTo>
                <a:cubicBezTo>
                  <a:pt x="460" y="2124"/>
                  <a:pt x="485" y="2129"/>
                  <a:pt x="514" y="2143"/>
                </a:cubicBezTo>
                <a:cubicBezTo>
                  <a:pt x="619" y="2196"/>
                  <a:pt x="744" y="2249"/>
                  <a:pt x="797" y="2328"/>
                </a:cubicBezTo>
                <a:cubicBezTo>
                  <a:pt x="856" y="2407"/>
                  <a:pt x="1007" y="2571"/>
                  <a:pt x="1047" y="2630"/>
                </a:cubicBezTo>
                <a:cubicBezTo>
                  <a:pt x="1086" y="2696"/>
                  <a:pt x="1099" y="2782"/>
                  <a:pt x="1132" y="2821"/>
                </a:cubicBezTo>
                <a:cubicBezTo>
                  <a:pt x="1142" y="2833"/>
                  <a:pt x="1165" y="2840"/>
                  <a:pt x="1191" y="2840"/>
                </a:cubicBezTo>
                <a:cubicBezTo>
                  <a:pt x="1236" y="2840"/>
                  <a:pt x="1288" y="2821"/>
                  <a:pt x="1297" y="2775"/>
                </a:cubicBezTo>
                <a:cubicBezTo>
                  <a:pt x="1307" y="2716"/>
                  <a:pt x="1314" y="2653"/>
                  <a:pt x="1348" y="2653"/>
                </a:cubicBezTo>
                <a:cubicBezTo>
                  <a:pt x="1356" y="2653"/>
                  <a:pt x="1365" y="2656"/>
                  <a:pt x="1376" y="2663"/>
                </a:cubicBezTo>
                <a:cubicBezTo>
                  <a:pt x="1435" y="2696"/>
                  <a:pt x="1474" y="2762"/>
                  <a:pt x="1573" y="2854"/>
                </a:cubicBezTo>
                <a:cubicBezTo>
                  <a:pt x="1665" y="2953"/>
                  <a:pt x="1659" y="2953"/>
                  <a:pt x="1771" y="2999"/>
                </a:cubicBezTo>
                <a:cubicBezTo>
                  <a:pt x="1882" y="3052"/>
                  <a:pt x="1889" y="3019"/>
                  <a:pt x="1955" y="3078"/>
                </a:cubicBezTo>
                <a:cubicBezTo>
                  <a:pt x="2027" y="3144"/>
                  <a:pt x="2152" y="3177"/>
                  <a:pt x="2179" y="3190"/>
                </a:cubicBezTo>
                <a:cubicBezTo>
                  <a:pt x="2205" y="3203"/>
                  <a:pt x="2205" y="3183"/>
                  <a:pt x="2291" y="3295"/>
                </a:cubicBezTo>
                <a:cubicBezTo>
                  <a:pt x="2376" y="3414"/>
                  <a:pt x="2547" y="3453"/>
                  <a:pt x="2547" y="3453"/>
                </a:cubicBezTo>
                <a:cubicBezTo>
                  <a:pt x="2547" y="3453"/>
                  <a:pt x="2620" y="3519"/>
                  <a:pt x="2679" y="3578"/>
                </a:cubicBezTo>
                <a:cubicBezTo>
                  <a:pt x="2738" y="3644"/>
                  <a:pt x="2817" y="3710"/>
                  <a:pt x="2817" y="3762"/>
                </a:cubicBezTo>
                <a:cubicBezTo>
                  <a:pt x="2817" y="3815"/>
                  <a:pt x="2857" y="3887"/>
                  <a:pt x="2903" y="3914"/>
                </a:cubicBezTo>
                <a:cubicBezTo>
                  <a:pt x="2949" y="3940"/>
                  <a:pt x="3061" y="3953"/>
                  <a:pt x="3093" y="3986"/>
                </a:cubicBezTo>
                <a:cubicBezTo>
                  <a:pt x="3120" y="4026"/>
                  <a:pt x="3192" y="4098"/>
                  <a:pt x="3159" y="4151"/>
                </a:cubicBezTo>
                <a:cubicBezTo>
                  <a:pt x="3120" y="4197"/>
                  <a:pt x="3041" y="4249"/>
                  <a:pt x="3021" y="4276"/>
                </a:cubicBezTo>
                <a:cubicBezTo>
                  <a:pt x="2995" y="4309"/>
                  <a:pt x="2936" y="4302"/>
                  <a:pt x="2903" y="4374"/>
                </a:cubicBezTo>
                <a:cubicBezTo>
                  <a:pt x="2870" y="4447"/>
                  <a:pt x="2857" y="4467"/>
                  <a:pt x="2870" y="4585"/>
                </a:cubicBezTo>
                <a:cubicBezTo>
                  <a:pt x="2883" y="4657"/>
                  <a:pt x="2863" y="4796"/>
                  <a:pt x="2968" y="4822"/>
                </a:cubicBezTo>
                <a:cubicBezTo>
                  <a:pt x="2976" y="4825"/>
                  <a:pt x="2984" y="4826"/>
                  <a:pt x="2992" y="4826"/>
                </a:cubicBezTo>
                <a:cubicBezTo>
                  <a:pt x="3087" y="4826"/>
                  <a:pt x="3204" y="4659"/>
                  <a:pt x="3271" y="4605"/>
                </a:cubicBezTo>
                <a:cubicBezTo>
                  <a:pt x="3317" y="4565"/>
                  <a:pt x="3376" y="4559"/>
                  <a:pt x="3416" y="4519"/>
                </a:cubicBezTo>
                <a:cubicBezTo>
                  <a:pt x="3515" y="4414"/>
                  <a:pt x="3574" y="4249"/>
                  <a:pt x="3620" y="4111"/>
                </a:cubicBezTo>
                <a:cubicBezTo>
                  <a:pt x="3653" y="4012"/>
                  <a:pt x="3679" y="3907"/>
                  <a:pt x="3752" y="3828"/>
                </a:cubicBezTo>
                <a:cubicBezTo>
                  <a:pt x="3791" y="3789"/>
                  <a:pt x="3850" y="3762"/>
                  <a:pt x="3896" y="3723"/>
                </a:cubicBezTo>
                <a:cubicBezTo>
                  <a:pt x="3982" y="3657"/>
                  <a:pt x="4002" y="3545"/>
                  <a:pt x="4087" y="3479"/>
                </a:cubicBezTo>
                <a:cubicBezTo>
                  <a:pt x="4173" y="3414"/>
                  <a:pt x="4272" y="3361"/>
                  <a:pt x="4364" y="3308"/>
                </a:cubicBezTo>
                <a:cubicBezTo>
                  <a:pt x="4502" y="3236"/>
                  <a:pt x="4805" y="2979"/>
                  <a:pt x="4857" y="2894"/>
                </a:cubicBezTo>
                <a:cubicBezTo>
                  <a:pt x="4910" y="2802"/>
                  <a:pt x="5318" y="2071"/>
                  <a:pt x="5417" y="1874"/>
                </a:cubicBezTo>
                <a:cubicBezTo>
                  <a:pt x="5436" y="1834"/>
                  <a:pt x="5469" y="1788"/>
                  <a:pt x="5509" y="1735"/>
                </a:cubicBezTo>
                <a:cubicBezTo>
                  <a:pt x="5515" y="1722"/>
                  <a:pt x="5522" y="1716"/>
                  <a:pt x="5529" y="1709"/>
                </a:cubicBezTo>
                <a:cubicBezTo>
                  <a:pt x="5548" y="1683"/>
                  <a:pt x="5568" y="1656"/>
                  <a:pt x="5588" y="1637"/>
                </a:cubicBezTo>
                <a:cubicBezTo>
                  <a:pt x="5561" y="1584"/>
                  <a:pt x="5542" y="1551"/>
                  <a:pt x="5542" y="1544"/>
                </a:cubicBezTo>
                <a:cubicBezTo>
                  <a:pt x="5522" y="1512"/>
                  <a:pt x="5496" y="1479"/>
                  <a:pt x="5496" y="1479"/>
                </a:cubicBezTo>
                <a:cubicBezTo>
                  <a:pt x="5496" y="1479"/>
                  <a:pt x="5459" y="1490"/>
                  <a:pt x="5432" y="1490"/>
                </a:cubicBezTo>
                <a:cubicBezTo>
                  <a:pt x="5423" y="1490"/>
                  <a:pt x="5415" y="1489"/>
                  <a:pt x="5410" y="1485"/>
                </a:cubicBezTo>
                <a:cubicBezTo>
                  <a:pt x="5408" y="1484"/>
                  <a:pt x="5406" y="1483"/>
                  <a:pt x="5403" y="1483"/>
                </a:cubicBezTo>
                <a:cubicBezTo>
                  <a:pt x="5389" y="1483"/>
                  <a:pt x="5368" y="1503"/>
                  <a:pt x="5343" y="1503"/>
                </a:cubicBezTo>
                <a:cubicBezTo>
                  <a:pt x="5331" y="1503"/>
                  <a:pt x="5318" y="1499"/>
                  <a:pt x="5305" y="1485"/>
                </a:cubicBezTo>
                <a:cubicBezTo>
                  <a:pt x="5285" y="1465"/>
                  <a:pt x="5280" y="1460"/>
                  <a:pt x="5283" y="1460"/>
                </a:cubicBezTo>
                <a:cubicBezTo>
                  <a:pt x="5285" y="1460"/>
                  <a:pt x="5293" y="1464"/>
                  <a:pt x="5301" y="1464"/>
                </a:cubicBezTo>
                <a:cubicBezTo>
                  <a:pt x="5308" y="1464"/>
                  <a:pt x="5314" y="1462"/>
                  <a:pt x="5318" y="1452"/>
                </a:cubicBezTo>
                <a:cubicBezTo>
                  <a:pt x="5338" y="1419"/>
                  <a:pt x="5410" y="1347"/>
                  <a:pt x="5436" y="1288"/>
                </a:cubicBezTo>
                <a:cubicBezTo>
                  <a:pt x="5463" y="1229"/>
                  <a:pt x="5436" y="1169"/>
                  <a:pt x="5456" y="1156"/>
                </a:cubicBezTo>
                <a:cubicBezTo>
                  <a:pt x="5476" y="1136"/>
                  <a:pt x="5555" y="1117"/>
                  <a:pt x="5608" y="1005"/>
                </a:cubicBezTo>
                <a:cubicBezTo>
                  <a:pt x="5640" y="943"/>
                  <a:pt x="5603" y="930"/>
                  <a:pt x="5560" y="930"/>
                </a:cubicBezTo>
                <a:cubicBezTo>
                  <a:pt x="5525" y="930"/>
                  <a:pt x="5485" y="939"/>
                  <a:pt x="5476" y="939"/>
                </a:cubicBezTo>
                <a:cubicBezTo>
                  <a:pt x="5456" y="939"/>
                  <a:pt x="5226" y="972"/>
                  <a:pt x="5153" y="972"/>
                </a:cubicBezTo>
                <a:cubicBezTo>
                  <a:pt x="5081" y="972"/>
                  <a:pt x="4910" y="880"/>
                  <a:pt x="4851" y="801"/>
                </a:cubicBezTo>
                <a:cubicBezTo>
                  <a:pt x="4798" y="722"/>
                  <a:pt x="4337" y="373"/>
                  <a:pt x="4324" y="334"/>
                </a:cubicBezTo>
                <a:cubicBezTo>
                  <a:pt x="4311" y="301"/>
                  <a:pt x="4239" y="287"/>
                  <a:pt x="4239" y="287"/>
                </a:cubicBezTo>
                <a:cubicBezTo>
                  <a:pt x="4239" y="287"/>
                  <a:pt x="3995" y="241"/>
                  <a:pt x="3923" y="222"/>
                </a:cubicBezTo>
                <a:cubicBezTo>
                  <a:pt x="3857" y="195"/>
                  <a:pt x="3673" y="90"/>
                  <a:pt x="3528" y="44"/>
                </a:cubicBezTo>
                <a:cubicBezTo>
                  <a:pt x="3431" y="9"/>
                  <a:pt x="3235" y="0"/>
                  <a:pt x="3104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85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1"/>
          <p:cNvSpPr/>
          <p:nvPr/>
        </p:nvSpPr>
        <p:spPr>
          <a:xfrm>
            <a:off x="5979297" y="869941"/>
            <a:ext cx="1340531" cy="1331443"/>
          </a:xfrm>
          <a:custGeom>
            <a:rect b="b" l="l" r="r" t="t"/>
            <a:pathLst>
              <a:path extrusionOk="0" h="9107" w="9169">
                <a:moveTo>
                  <a:pt x="2771" y="0"/>
                </a:moveTo>
                <a:cubicBezTo>
                  <a:pt x="2711" y="0"/>
                  <a:pt x="2636" y="9"/>
                  <a:pt x="2594" y="51"/>
                </a:cubicBezTo>
                <a:cubicBezTo>
                  <a:pt x="2535" y="110"/>
                  <a:pt x="2484" y="125"/>
                  <a:pt x="2450" y="125"/>
                </a:cubicBezTo>
                <a:cubicBezTo>
                  <a:pt x="2442" y="125"/>
                  <a:pt x="2435" y="125"/>
                  <a:pt x="2429" y="123"/>
                </a:cubicBezTo>
                <a:cubicBezTo>
                  <a:pt x="2396" y="117"/>
                  <a:pt x="2179" y="25"/>
                  <a:pt x="2179" y="25"/>
                </a:cubicBezTo>
                <a:cubicBezTo>
                  <a:pt x="2179" y="25"/>
                  <a:pt x="2054" y="183"/>
                  <a:pt x="2094" y="202"/>
                </a:cubicBezTo>
                <a:cubicBezTo>
                  <a:pt x="2140" y="229"/>
                  <a:pt x="2199" y="321"/>
                  <a:pt x="2199" y="341"/>
                </a:cubicBezTo>
                <a:cubicBezTo>
                  <a:pt x="2199" y="341"/>
                  <a:pt x="2225" y="498"/>
                  <a:pt x="2153" y="525"/>
                </a:cubicBezTo>
                <a:cubicBezTo>
                  <a:pt x="2140" y="529"/>
                  <a:pt x="2126" y="531"/>
                  <a:pt x="2112" y="531"/>
                </a:cubicBezTo>
                <a:cubicBezTo>
                  <a:pt x="2043" y="531"/>
                  <a:pt x="1957" y="487"/>
                  <a:pt x="1903" y="466"/>
                </a:cubicBezTo>
                <a:cubicBezTo>
                  <a:pt x="1856" y="452"/>
                  <a:pt x="1757" y="438"/>
                  <a:pt x="1694" y="438"/>
                </a:cubicBezTo>
                <a:cubicBezTo>
                  <a:pt x="1667" y="438"/>
                  <a:pt x="1647" y="440"/>
                  <a:pt x="1639" y="446"/>
                </a:cubicBezTo>
                <a:cubicBezTo>
                  <a:pt x="1610" y="463"/>
                  <a:pt x="1565" y="486"/>
                  <a:pt x="1504" y="486"/>
                </a:cubicBezTo>
                <a:cubicBezTo>
                  <a:pt x="1497" y="486"/>
                  <a:pt x="1489" y="486"/>
                  <a:pt x="1481" y="485"/>
                </a:cubicBezTo>
                <a:cubicBezTo>
                  <a:pt x="1409" y="479"/>
                  <a:pt x="1291" y="426"/>
                  <a:pt x="1284" y="426"/>
                </a:cubicBezTo>
                <a:cubicBezTo>
                  <a:pt x="1281" y="426"/>
                  <a:pt x="1273" y="420"/>
                  <a:pt x="1255" y="420"/>
                </a:cubicBezTo>
                <a:cubicBezTo>
                  <a:pt x="1238" y="420"/>
                  <a:pt x="1212" y="426"/>
                  <a:pt x="1172" y="452"/>
                </a:cubicBezTo>
                <a:cubicBezTo>
                  <a:pt x="1100" y="505"/>
                  <a:pt x="1027" y="617"/>
                  <a:pt x="994" y="630"/>
                </a:cubicBezTo>
                <a:cubicBezTo>
                  <a:pt x="992" y="631"/>
                  <a:pt x="989" y="631"/>
                  <a:pt x="985" y="631"/>
                </a:cubicBezTo>
                <a:cubicBezTo>
                  <a:pt x="955" y="631"/>
                  <a:pt x="890" y="617"/>
                  <a:pt x="837" y="617"/>
                </a:cubicBezTo>
                <a:cubicBezTo>
                  <a:pt x="810" y="617"/>
                  <a:pt x="787" y="620"/>
                  <a:pt x="771" y="630"/>
                </a:cubicBezTo>
                <a:cubicBezTo>
                  <a:pt x="711" y="656"/>
                  <a:pt x="751" y="755"/>
                  <a:pt x="679" y="762"/>
                </a:cubicBezTo>
                <a:cubicBezTo>
                  <a:pt x="675" y="762"/>
                  <a:pt x="672" y="762"/>
                  <a:pt x="669" y="762"/>
                </a:cubicBezTo>
                <a:cubicBezTo>
                  <a:pt x="598" y="762"/>
                  <a:pt x="520" y="701"/>
                  <a:pt x="483" y="701"/>
                </a:cubicBezTo>
                <a:cubicBezTo>
                  <a:pt x="480" y="701"/>
                  <a:pt x="477" y="701"/>
                  <a:pt x="475" y="703"/>
                </a:cubicBezTo>
                <a:cubicBezTo>
                  <a:pt x="448" y="709"/>
                  <a:pt x="389" y="814"/>
                  <a:pt x="369" y="847"/>
                </a:cubicBezTo>
                <a:cubicBezTo>
                  <a:pt x="349" y="880"/>
                  <a:pt x="159" y="926"/>
                  <a:pt x="145" y="926"/>
                </a:cubicBezTo>
                <a:cubicBezTo>
                  <a:pt x="139" y="926"/>
                  <a:pt x="119" y="926"/>
                  <a:pt x="86" y="920"/>
                </a:cubicBezTo>
                <a:lnTo>
                  <a:pt x="40" y="1677"/>
                </a:lnTo>
                <a:cubicBezTo>
                  <a:pt x="40" y="1677"/>
                  <a:pt x="1" y="1933"/>
                  <a:pt x="40" y="2025"/>
                </a:cubicBezTo>
                <a:cubicBezTo>
                  <a:pt x="80" y="2117"/>
                  <a:pt x="159" y="2131"/>
                  <a:pt x="185" y="2203"/>
                </a:cubicBezTo>
                <a:cubicBezTo>
                  <a:pt x="211" y="2275"/>
                  <a:pt x="211" y="2400"/>
                  <a:pt x="284" y="2499"/>
                </a:cubicBezTo>
                <a:cubicBezTo>
                  <a:pt x="356" y="2598"/>
                  <a:pt x="336" y="2572"/>
                  <a:pt x="402" y="2624"/>
                </a:cubicBezTo>
                <a:cubicBezTo>
                  <a:pt x="468" y="2683"/>
                  <a:pt x="507" y="2716"/>
                  <a:pt x="507" y="2716"/>
                </a:cubicBezTo>
                <a:lnTo>
                  <a:pt x="738" y="2716"/>
                </a:lnTo>
                <a:cubicBezTo>
                  <a:pt x="738" y="2716"/>
                  <a:pt x="705" y="2789"/>
                  <a:pt x="738" y="2855"/>
                </a:cubicBezTo>
                <a:cubicBezTo>
                  <a:pt x="771" y="2920"/>
                  <a:pt x="777" y="2927"/>
                  <a:pt x="922" y="2999"/>
                </a:cubicBezTo>
                <a:cubicBezTo>
                  <a:pt x="1073" y="3072"/>
                  <a:pt x="1192" y="3098"/>
                  <a:pt x="1231" y="3124"/>
                </a:cubicBezTo>
                <a:cubicBezTo>
                  <a:pt x="1240" y="3130"/>
                  <a:pt x="1250" y="3131"/>
                  <a:pt x="1263" y="3131"/>
                </a:cubicBezTo>
                <a:cubicBezTo>
                  <a:pt x="1276" y="3131"/>
                  <a:pt x="1291" y="3130"/>
                  <a:pt x="1307" y="3130"/>
                </a:cubicBezTo>
                <a:cubicBezTo>
                  <a:pt x="1346" y="3130"/>
                  <a:pt x="1389" y="3140"/>
                  <a:pt x="1422" y="3210"/>
                </a:cubicBezTo>
                <a:cubicBezTo>
                  <a:pt x="1475" y="3342"/>
                  <a:pt x="1508" y="3381"/>
                  <a:pt x="1534" y="3394"/>
                </a:cubicBezTo>
                <a:cubicBezTo>
                  <a:pt x="1558" y="3400"/>
                  <a:pt x="1597" y="3463"/>
                  <a:pt x="1698" y="3463"/>
                </a:cubicBezTo>
                <a:cubicBezTo>
                  <a:pt x="1710" y="3463"/>
                  <a:pt x="1724" y="3462"/>
                  <a:pt x="1738" y="3460"/>
                </a:cubicBezTo>
                <a:cubicBezTo>
                  <a:pt x="1870" y="3434"/>
                  <a:pt x="2008" y="3342"/>
                  <a:pt x="2008" y="3342"/>
                </a:cubicBezTo>
                <a:lnTo>
                  <a:pt x="2061" y="3427"/>
                </a:lnTo>
                <a:cubicBezTo>
                  <a:pt x="2061" y="3427"/>
                  <a:pt x="1955" y="3493"/>
                  <a:pt x="1890" y="3546"/>
                </a:cubicBezTo>
                <a:cubicBezTo>
                  <a:pt x="1824" y="3605"/>
                  <a:pt x="1784" y="3579"/>
                  <a:pt x="1778" y="3710"/>
                </a:cubicBezTo>
                <a:cubicBezTo>
                  <a:pt x="1771" y="3842"/>
                  <a:pt x="1811" y="3921"/>
                  <a:pt x="1738" y="4052"/>
                </a:cubicBezTo>
                <a:cubicBezTo>
                  <a:pt x="1666" y="4184"/>
                  <a:pt x="1297" y="4875"/>
                  <a:pt x="1218" y="5092"/>
                </a:cubicBezTo>
                <a:cubicBezTo>
                  <a:pt x="1133" y="5309"/>
                  <a:pt x="705" y="6185"/>
                  <a:pt x="632" y="6356"/>
                </a:cubicBezTo>
                <a:cubicBezTo>
                  <a:pt x="554" y="6520"/>
                  <a:pt x="356" y="6711"/>
                  <a:pt x="356" y="6757"/>
                </a:cubicBezTo>
                <a:cubicBezTo>
                  <a:pt x="356" y="6810"/>
                  <a:pt x="396" y="6889"/>
                  <a:pt x="428" y="6909"/>
                </a:cubicBezTo>
                <a:cubicBezTo>
                  <a:pt x="461" y="6922"/>
                  <a:pt x="593" y="7231"/>
                  <a:pt x="593" y="7231"/>
                </a:cubicBezTo>
                <a:cubicBezTo>
                  <a:pt x="692" y="7264"/>
                  <a:pt x="790" y="7369"/>
                  <a:pt x="790" y="7369"/>
                </a:cubicBezTo>
                <a:cubicBezTo>
                  <a:pt x="790" y="7369"/>
                  <a:pt x="758" y="7494"/>
                  <a:pt x="790" y="7600"/>
                </a:cubicBezTo>
                <a:cubicBezTo>
                  <a:pt x="823" y="7712"/>
                  <a:pt x="830" y="7738"/>
                  <a:pt x="876" y="7804"/>
                </a:cubicBezTo>
                <a:cubicBezTo>
                  <a:pt x="922" y="7863"/>
                  <a:pt x="929" y="7995"/>
                  <a:pt x="929" y="8021"/>
                </a:cubicBezTo>
                <a:cubicBezTo>
                  <a:pt x="929" y="8054"/>
                  <a:pt x="988" y="8232"/>
                  <a:pt x="994" y="8258"/>
                </a:cubicBezTo>
                <a:cubicBezTo>
                  <a:pt x="1008" y="8291"/>
                  <a:pt x="1073" y="8278"/>
                  <a:pt x="1093" y="8324"/>
                </a:cubicBezTo>
                <a:cubicBezTo>
                  <a:pt x="1120" y="8363"/>
                  <a:pt x="1152" y="8436"/>
                  <a:pt x="1179" y="8475"/>
                </a:cubicBezTo>
                <a:cubicBezTo>
                  <a:pt x="1205" y="8508"/>
                  <a:pt x="1330" y="8488"/>
                  <a:pt x="1350" y="8521"/>
                </a:cubicBezTo>
                <a:cubicBezTo>
                  <a:pt x="1370" y="8561"/>
                  <a:pt x="1429" y="8686"/>
                  <a:pt x="1429" y="8686"/>
                </a:cubicBezTo>
                <a:lnTo>
                  <a:pt x="1600" y="8765"/>
                </a:lnTo>
                <a:lnTo>
                  <a:pt x="1837" y="8765"/>
                </a:lnTo>
                <a:lnTo>
                  <a:pt x="5259" y="9015"/>
                </a:lnTo>
                <a:lnTo>
                  <a:pt x="6232" y="9080"/>
                </a:lnTo>
                <a:lnTo>
                  <a:pt x="6232" y="9080"/>
                </a:lnTo>
                <a:cubicBezTo>
                  <a:pt x="6262" y="9011"/>
                  <a:pt x="6314" y="8893"/>
                  <a:pt x="6325" y="8870"/>
                </a:cubicBezTo>
                <a:cubicBezTo>
                  <a:pt x="6339" y="8837"/>
                  <a:pt x="6424" y="8686"/>
                  <a:pt x="6470" y="8561"/>
                </a:cubicBezTo>
                <a:cubicBezTo>
                  <a:pt x="6516" y="8442"/>
                  <a:pt x="6589" y="8462"/>
                  <a:pt x="6641" y="8429"/>
                </a:cubicBezTo>
                <a:cubicBezTo>
                  <a:pt x="6694" y="8396"/>
                  <a:pt x="6707" y="8337"/>
                  <a:pt x="6747" y="8278"/>
                </a:cubicBezTo>
                <a:cubicBezTo>
                  <a:pt x="6779" y="8218"/>
                  <a:pt x="6852" y="8172"/>
                  <a:pt x="6924" y="8087"/>
                </a:cubicBezTo>
                <a:cubicBezTo>
                  <a:pt x="6990" y="8001"/>
                  <a:pt x="7030" y="7731"/>
                  <a:pt x="7016" y="7666"/>
                </a:cubicBezTo>
                <a:cubicBezTo>
                  <a:pt x="7010" y="7600"/>
                  <a:pt x="6891" y="7514"/>
                  <a:pt x="6872" y="7468"/>
                </a:cubicBezTo>
                <a:cubicBezTo>
                  <a:pt x="6858" y="7429"/>
                  <a:pt x="6832" y="7356"/>
                  <a:pt x="6839" y="7323"/>
                </a:cubicBezTo>
                <a:cubicBezTo>
                  <a:pt x="6845" y="7297"/>
                  <a:pt x="6918" y="7205"/>
                  <a:pt x="6931" y="7080"/>
                </a:cubicBezTo>
                <a:cubicBezTo>
                  <a:pt x="6937" y="6961"/>
                  <a:pt x="6970" y="7021"/>
                  <a:pt x="6997" y="6961"/>
                </a:cubicBezTo>
                <a:cubicBezTo>
                  <a:pt x="7016" y="6896"/>
                  <a:pt x="7095" y="6869"/>
                  <a:pt x="7135" y="6823"/>
                </a:cubicBezTo>
                <a:cubicBezTo>
                  <a:pt x="7181" y="6784"/>
                  <a:pt x="7280" y="6790"/>
                  <a:pt x="7326" y="6764"/>
                </a:cubicBezTo>
                <a:cubicBezTo>
                  <a:pt x="7365" y="6731"/>
                  <a:pt x="7510" y="6547"/>
                  <a:pt x="7576" y="6461"/>
                </a:cubicBezTo>
                <a:cubicBezTo>
                  <a:pt x="7642" y="6382"/>
                  <a:pt x="7628" y="6349"/>
                  <a:pt x="7628" y="6303"/>
                </a:cubicBezTo>
                <a:cubicBezTo>
                  <a:pt x="7628" y="6264"/>
                  <a:pt x="7628" y="6218"/>
                  <a:pt x="7655" y="6198"/>
                </a:cubicBezTo>
                <a:cubicBezTo>
                  <a:pt x="7681" y="6172"/>
                  <a:pt x="7734" y="6119"/>
                  <a:pt x="7747" y="6079"/>
                </a:cubicBezTo>
                <a:cubicBezTo>
                  <a:pt x="7760" y="6047"/>
                  <a:pt x="7694" y="5948"/>
                  <a:pt x="7681" y="5935"/>
                </a:cubicBezTo>
                <a:cubicBezTo>
                  <a:pt x="7661" y="5922"/>
                  <a:pt x="7569" y="5823"/>
                  <a:pt x="7543" y="5816"/>
                </a:cubicBezTo>
                <a:cubicBezTo>
                  <a:pt x="7517" y="5810"/>
                  <a:pt x="7372" y="5803"/>
                  <a:pt x="7332" y="5790"/>
                </a:cubicBezTo>
                <a:cubicBezTo>
                  <a:pt x="7286" y="5777"/>
                  <a:pt x="7438" y="5717"/>
                  <a:pt x="7477" y="5678"/>
                </a:cubicBezTo>
                <a:cubicBezTo>
                  <a:pt x="7503" y="5652"/>
                  <a:pt x="7569" y="5612"/>
                  <a:pt x="7622" y="5546"/>
                </a:cubicBezTo>
                <a:cubicBezTo>
                  <a:pt x="7642" y="5527"/>
                  <a:pt x="7655" y="5507"/>
                  <a:pt x="7675" y="5481"/>
                </a:cubicBezTo>
                <a:cubicBezTo>
                  <a:pt x="7740" y="5382"/>
                  <a:pt x="7773" y="5388"/>
                  <a:pt x="7819" y="5349"/>
                </a:cubicBezTo>
                <a:cubicBezTo>
                  <a:pt x="7859" y="5309"/>
                  <a:pt x="7977" y="5270"/>
                  <a:pt x="8083" y="5211"/>
                </a:cubicBezTo>
                <a:cubicBezTo>
                  <a:pt x="8135" y="5178"/>
                  <a:pt x="8181" y="5125"/>
                  <a:pt x="8221" y="5066"/>
                </a:cubicBezTo>
                <a:cubicBezTo>
                  <a:pt x="8254" y="5026"/>
                  <a:pt x="8280" y="4980"/>
                  <a:pt x="8313" y="4941"/>
                </a:cubicBezTo>
                <a:cubicBezTo>
                  <a:pt x="8379" y="4855"/>
                  <a:pt x="8392" y="4816"/>
                  <a:pt x="8445" y="4730"/>
                </a:cubicBezTo>
                <a:cubicBezTo>
                  <a:pt x="8504" y="4645"/>
                  <a:pt x="8477" y="4625"/>
                  <a:pt x="8497" y="4566"/>
                </a:cubicBezTo>
                <a:cubicBezTo>
                  <a:pt x="8517" y="4513"/>
                  <a:pt x="8596" y="4447"/>
                  <a:pt x="8662" y="4362"/>
                </a:cubicBezTo>
                <a:cubicBezTo>
                  <a:pt x="8721" y="4276"/>
                  <a:pt x="8747" y="4217"/>
                  <a:pt x="8767" y="4151"/>
                </a:cubicBezTo>
                <a:cubicBezTo>
                  <a:pt x="8793" y="4085"/>
                  <a:pt x="8793" y="3973"/>
                  <a:pt x="8820" y="3881"/>
                </a:cubicBezTo>
                <a:cubicBezTo>
                  <a:pt x="8839" y="3796"/>
                  <a:pt x="8938" y="3664"/>
                  <a:pt x="8997" y="3559"/>
                </a:cubicBezTo>
                <a:cubicBezTo>
                  <a:pt x="9050" y="3460"/>
                  <a:pt x="9142" y="3124"/>
                  <a:pt x="9162" y="2953"/>
                </a:cubicBezTo>
                <a:cubicBezTo>
                  <a:pt x="9169" y="2855"/>
                  <a:pt x="9169" y="2683"/>
                  <a:pt x="9169" y="2552"/>
                </a:cubicBezTo>
                <a:lnTo>
                  <a:pt x="9162" y="2552"/>
                </a:lnTo>
                <a:cubicBezTo>
                  <a:pt x="9149" y="2545"/>
                  <a:pt x="9129" y="2539"/>
                  <a:pt x="9116" y="2539"/>
                </a:cubicBezTo>
                <a:cubicBezTo>
                  <a:pt x="9043" y="2512"/>
                  <a:pt x="8958" y="2486"/>
                  <a:pt x="8879" y="2466"/>
                </a:cubicBezTo>
                <a:cubicBezTo>
                  <a:pt x="8866" y="2460"/>
                  <a:pt x="8853" y="2453"/>
                  <a:pt x="8839" y="2453"/>
                </a:cubicBezTo>
                <a:cubicBezTo>
                  <a:pt x="8800" y="2440"/>
                  <a:pt x="8760" y="2427"/>
                  <a:pt x="8728" y="2420"/>
                </a:cubicBezTo>
                <a:lnTo>
                  <a:pt x="8675" y="2407"/>
                </a:lnTo>
                <a:cubicBezTo>
                  <a:pt x="8655" y="2400"/>
                  <a:pt x="8629" y="2394"/>
                  <a:pt x="8609" y="2387"/>
                </a:cubicBezTo>
                <a:cubicBezTo>
                  <a:pt x="8576" y="2374"/>
                  <a:pt x="8537" y="2368"/>
                  <a:pt x="8504" y="2354"/>
                </a:cubicBezTo>
                <a:cubicBezTo>
                  <a:pt x="8484" y="2348"/>
                  <a:pt x="8464" y="2348"/>
                  <a:pt x="8445" y="2341"/>
                </a:cubicBezTo>
                <a:lnTo>
                  <a:pt x="8418" y="2335"/>
                </a:lnTo>
                <a:cubicBezTo>
                  <a:pt x="8405" y="2328"/>
                  <a:pt x="8399" y="2328"/>
                  <a:pt x="8385" y="2322"/>
                </a:cubicBezTo>
                <a:cubicBezTo>
                  <a:pt x="8359" y="2315"/>
                  <a:pt x="8333" y="2308"/>
                  <a:pt x="8313" y="2308"/>
                </a:cubicBezTo>
                <a:cubicBezTo>
                  <a:pt x="8306" y="2308"/>
                  <a:pt x="8300" y="2302"/>
                  <a:pt x="8293" y="2302"/>
                </a:cubicBezTo>
                <a:cubicBezTo>
                  <a:pt x="8273" y="2295"/>
                  <a:pt x="8260" y="2295"/>
                  <a:pt x="8254" y="2295"/>
                </a:cubicBezTo>
                <a:cubicBezTo>
                  <a:pt x="8077" y="2268"/>
                  <a:pt x="7896" y="2237"/>
                  <a:pt x="7820" y="2237"/>
                </a:cubicBezTo>
                <a:cubicBezTo>
                  <a:pt x="7803" y="2237"/>
                  <a:pt x="7791" y="2239"/>
                  <a:pt x="7786" y="2243"/>
                </a:cubicBezTo>
                <a:cubicBezTo>
                  <a:pt x="7779" y="2248"/>
                  <a:pt x="7762" y="2250"/>
                  <a:pt x="7741" y="2250"/>
                </a:cubicBezTo>
                <a:cubicBezTo>
                  <a:pt x="7685" y="2250"/>
                  <a:pt x="7599" y="2236"/>
                  <a:pt x="7589" y="2236"/>
                </a:cubicBezTo>
                <a:cubicBezTo>
                  <a:pt x="7576" y="2236"/>
                  <a:pt x="7451" y="2196"/>
                  <a:pt x="7477" y="2157"/>
                </a:cubicBezTo>
                <a:cubicBezTo>
                  <a:pt x="7497" y="2124"/>
                  <a:pt x="7536" y="2071"/>
                  <a:pt x="7536" y="2071"/>
                </a:cubicBezTo>
                <a:cubicBezTo>
                  <a:pt x="7536" y="2071"/>
                  <a:pt x="7477" y="1979"/>
                  <a:pt x="7444" y="1979"/>
                </a:cubicBezTo>
                <a:cubicBezTo>
                  <a:pt x="7427" y="1979"/>
                  <a:pt x="7374" y="1973"/>
                  <a:pt x="7327" y="1973"/>
                </a:cubicBezTo>
                <a:cubicBezTo>
                  <a:pt x="7304" y="1973"/>
                  <a:pt x="7282" y="1975"/>
                  <a:pt x="7267" y="1979"/>
                </a:cubicBezTo>
                <a:cubicBezTo>
                  <a:pt x="7214" y="1992"/>
                  <a:pt x="7102" y="1992"/>
                  <a:pt x="7102" y="1992"/>
                </a:cubicBezTo>
                <a:cubicBezTo>
                  <a:pt x="7102" y="1992"/>
                  <a:pt x="7003" y="1973"/>
                  <a:pt x="6977" y="1907"/>
                </a:cubicBezTo>
                <a:cubicBezTo>
                  <a:pt x="6944" y="1841"/>
                  <a:pt x="6832" y="1709"/>
                  <a:pt x="6826" y="1690"/>
                </a:cubicBezTo>
                <a:cubicBezTo>
                  <a:pt x="6812" y="1663"/>
                  <a:pt x="6674" y="1584"/>
                  <a:pt x="6661" y="1584"/>
                </a:cubicBezTo>
                <a:lnTo>
                  <a:pt x="6556" y="1584"/>
                </a:lnTo>
                <a:cubicBezTo>
                  <a:pt x="6556" y="1584"/>
                  <a:pt x="6437" y="1584"/>
                  <a:pt x="6424" y="1571"/>
                </a:cubicBezTo>
                <a:cubicBezTo>
                  <a:pt x="6398" y="1545"/>
                  <a:pt x="6411" y="1492"/>
                  <a:pt x="6411" y="1459"/>
                </a:cubicBezTo>
                <a:cubicBezTo>
                  <a:pt x="6411" y="1413"/>
                  <a:pt x="6398" y="1394"/>
                  <a:pt x="6385" y="1354"/>
                </a:cubicBezTo>
                <a:cubicBezTo>
                  <a:pt x="6385" y="1347"/>
                  <a:pt x="6385" y="1334"/>
                  <a:pt x="6378" y="1328"/>
                </a:cubicBezTo>
                <a:cubicBezTo>
                  <a:pt x="6358" y="1334"/>
                  <a:pt x="6332" y="1341"/>
                  <a:pt x="6312" y="1347"/>
                </a:cubicBezTo>
                <a:cubicBezTo>
                  <a:pt x="6246" y="1361"/>
                  <a:pt x="6200" y="1387"/>
                  <a:pt x="6135" y="1407"/>
                </a:cubicBezTo>
                <a:cubicBezTo>
                  <a:pt x="6082" y="1420"/>
                  <a:pt x="6016" y="1545"/>
                  <a:pt x="5996" y="1584"/>
                </a:cubicBezTo>
                <a:cubicBezTo>
                  <a:pt x="5977" y="1617"/>
                  <a:pt x="5924" y="1690"/>
                  <a:pt x="5878" y="1716"/>
                </a:cubicBezTo>
                <a:cubicBezTo>
                  <a:pt x="5838" y="1749"/>
                  <a:pt x="5779" y="1756"/>
                  <a:pt x="5720" y="1782"/>
                </a:cubicBezTo>
                <a:cubicBezTo>
                  <a:pt x="5667" y="1815"/>
                  <a:pt x="5608" y="1861"/>
                  <a:pt x="5582" y="1913"/>
                </a:cubicBezTo>
                <a:cubicBezTo>
                  <a:pt x="5555" y="1960"/>
                  <a:pt x="5503" y="2144"/>
                  <a:pt x="5503" y="2144"/>
                </a:cubicBezTo>
                <a:cubicBezTo>
                  <a:pt x="5503" y="2144"/>
                  <a:pt x="5384" y="2236"/>
                  <a:pt x="5351" y="2269"/>
                </a:cubicBezTo>
                <a:cubicBezTo>
                  <a:pt x="5312" y="2308"/>
                  <a:pt x="5272" y="2407"/>
                  <a:pt x="5207" y="2598"/>
                </a:cubicBezTo>
                <a:cubicBezTo>
                  <a:pt x="5179" y="2684"/>
                  <a:pt x="5134" y="2707"/>
                  <a:pt x="5094" y="2707"/>
                </a:cubicBezTo>
                <a:cubicBezTo>
                  <a:pt x="5048" y="2707"/>
                  <a:pt x="5009" y="2677"/>
                  <a:pt x="5009" y="2677"/>
                </a:cubicBezTo>
                <a:cubicBezTo>
                  <a:pt x="5009" y="2677"/>
                  <a:pt x="4779" y="2618"/>
                  <a:pt x="4726" y="2598"/>
                </a:cubicBezTo>
                <a:cubicBezTo>
                  <a:pt x="4680" y="2572"/>
                  <a:pt x="4673" y="2420"/>
                  <a:pt x="4667" y="2387"/>
                </a:cubicBezTo>
                <a:cubicBezTo>
                  <a:pt x="4660" y="2354"/>
                  <a:pt x="4621" y="2328"/>
                  <a:pt x="4601" y="2308"/>
                </a:cubicBezTo>
                <a:cubicBezTo>
                  <a:pt x="4581" y="2289"/>
                  <a:pt x="4548" y="2183"/>
                  <a:pt x="4548" y="2124"/>
                </a:cubicBezTo>
                <a:cubicBezTo>
                  <a:pt x="4548" y="2065"/>
                  <a:pt x="4292" y="1894"/>
                  <a:pt x="4259" y="1821"/>
                </a:cubicBezTo>
                <a:cubicBezTo>
                  <a:pt x="4219" y="1749"/>
                  <a:pt x="4200" y="1703"/>
                  <a:pt x="4213" y="1670"/>
                </a:cubicBezTo>
                <a:cubicBezTo>
                  <a:pt x="4233" y="1644"/>
                  <a:pt x="4213" y="1473"/>
                  <a:pt x="4213" y="1413"/>
                </a:cubicBezTo>
                <a:cubicBezTo>
                  <a:pt x="4213" y="1347"/>
                  <a:pt x="4160" y="1308"/>
                  <a:pt x="4121" y="1262"/>
                </a:cubicBezTo>
                <a:cubicBezTo>
                  <a:pt x="4088" y="1222"/>
                  <a:pt x="4002" y="1143"/>
                  <a:pt x="4002" y="1117"/>
                </a:cubicBezTo>
                <a:cubicBezTo>
                  <a:pt x="4002" y="1091"/>
                  <a:pt x="3897" y="900"/>
                  <a:pt x="3871" y="867"/>
                </a:cubicBezTo>
                <a:cubicBezTo>
                  <a:pt x="3851" y="834"/>
                  <a:pt x="3699" y="795"/>
                  <a:pt x="3699" y="795"/>
                </a:cubicBezTo>
                <a:cubicBezTo>
                  <a:pt x="3699" y="795"/>
                  <a:pt x="3541" y="755"/>
                  <a:pt x="3502" y="729"/>
                </a:cubicBezTo>
                <a:cubicBezTo>
                  <a:pt x="3456" y="703"/>
                  <a:pt x="3324" y="538"/>
                  <a:pt x="3265" y="505"/>
                </a:cubicBezTo>
                <a:cubicBezTo>
                  <a:pt x="3255" y="500"/>
                  <a:pt x="3243" y="498"/>
                  <a:pt x="3229" y="498"/>
                </a:cubicBezTo>
                <a:cubicBezTo>
                  <a:pt x="3157" y="498"/>
                  <a:pt x="3044" y="558"/>
                  <a:pt x="3000" y="558"/>
                </a:cubicBezTo>
                <a:cubicBezTo>
                  <a:pt x="2999" y="558"/>
                  <a:pt x="2997" y="558"/>
                  <a:pt x="2995" y="558"/>
                </a:cubicBezTo>
                <a:cubicBezTo>
                  <a:pt x="2949" y="551"/>
                  <a:pt x="2943" y="380"/>
                  <a:pt x="2982" y="314"/>
                </a:cubicBezTo>
                <a:cubicBezTo>
                  <a:pt x="3015" y="248"/>
                  <a:pt x="2982" y="117"/>
                  <a:pt x="2982" y="104"/>
                </a:cubicBezTo>
                <a:cubicBezTo>
                  <a:pt x="2929" y="51"/>
                  <a:pt x="2870" y="5"/>
                  <a:pt x="2864" y="5"/>
                </a:cubicBezTo>
                <a:cubicBezTo>
                  <a:pt x="2852" y="5"/>
                  <a:pt x="2816" y="0"/>
                  <a:pt x="2771" y="0"/>
                </a:cubicBezTo>
                <a:close/>
                <a:moveTo>
                  <a:pt x="6232" y="9080"/>
                </a:moveTo>
                <a:lnTo>
                  <a:pt x="6232" y="9080"/>
                </a:lnTo>
                <a:cubicBezTo>
                  <a:pt x="6231" y="9082"/>
                  <a:pt x="6231" y="9083"/>
                  <a:pt x="6230" y="9085"/>
                </a:cubicBezTo>
                <a:lnTo>
                  <a:pt x="6230" y="9085"/>
                </a:lnTo>
                <a:cubicBezTo>
                  <a:pt x="6231" y="9083"/>
                  <a:pt x="6232" y="9082"/>
                  <a:pt x="6233" y="9081"/>
                </a:cubicBezTo>
                <a:lnTo>
                  <a:pt x="6232" y="9080"/>
                </a:lnTo>
                <a:close/>
                <a:moveTo>
                  <a:pt x="6230" y="9085"/>
                </a:moveTo>
                <a:cubicBezTo>
                  <a:pt x="6228" y="9088"/>
                  <a:pt x="6226" y="9092"/>
                  <a:pt x="6224" y="9097"/>
                </a:cubicBezTo>
                <a:lnTo>
                  <a:pt x="6224" y="9097"/>
                </a:lnTo>
                <a:cubicBezTo>
                  <a:pt x="6226" y="9093"/>
                  <a:pt x="6228" y="9089"/>
                  <a:pt x="6230" y="9085"/>
                </a:cubicBezTo>
                <a:close/>
                <a:moveTo>
                  <a:pt x="6224" y="9097"/>
                </a:moveTo>
                <a:lnTo>
                  <a:pt x="6224" y="9097"/>
                </a:lnTo>
                <a:cubicBezTo>
                  <a:pt x="6223" y="9101"/>
                  <a:pt x="6221" y="9104"/>
                  <a:pt x="6220" y="9107"/>
                </a:cubicBezTo>
                <a:cubicBezTo>
                  <a:pt x="6222" y="9103"/>
                  <a:pt x="6223" y="9100"/>
                  <a:pt x="6224" y="9097"/>
                </a:cubicBezTo>
                <a:close/>
              </a:path>
            </a:pathLst>
          </a:custGeom>
          <a:solidFill>
            <a:srgbClr val="008569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1"/>
          <p:cNvSpPr/>
          <p:nvPr/>
        </p:nvSpPr>
        <p:spPr>
          <a:xfrm>
            <a:off x="7834458" y="1920259"/>
            <a:ext cx="670777" cy="246639"/>
          </a:xfrm>
          <a:custGeom>
            <a:rect b="b" l="l" r="r" t="t"/>
            <a:pathLst>
              <a:path extrusionOk="0" h="1687" w="4588">
                <a:moveTo>
                  <a:pt x="2815" y="0"/>
                </a:moveTo>
                <a:cubicBezTo>
                  <a:pt x="2799" y="0"/>
                  <a:pt x="2782" y="6"/>
                  <a:pt x="2765" y="21"/>
                </a:cubicBezTo>
                <a:cubicBezTo>
                  <a:pt x="2706" y="74"/>
                  <a:pt x="2666" y="74"/>
                  <a:pt x="2627" y="139"/>
                </a:cubicBezTo>
                <a:cubicBezTo>
                  <a:pt x="2587" y="199"/>
                  <a:pt x="2548" y="245"/>
                  <a:pt x="2488" y="284"/>
                </a:cubicBezTo>
                <a:cubicBezTo>
                  <a:pt x="2438" y="322"/>
                  <a:pt x="2252" y="436"/>
                  <a:pt x="2194" y="436"/>
                </a:cubicBezTo>
                <a:cubicBezTo>
                  <a:pt x="2191" y="436"/>
                  <a:pt x="2188" y="436"/>
                  <a:pt x="2186" y="435"/>
                </a:cubicBezTo>
                <a:cubicBezTo>
                  <a:pt x="2133" y="422"/>
                  <a:pt x="2087" y="376"/>
                  <a:pt x="2074" y="357"/>
                </a:cubicBezTo>
                <a:cubicBezTo>
                  <a:pt x="2068" y="340"/>
                  <a:pt x="2053" y="285"/>
                  <a:pt x="2016" y="285"/>
                </a:cubicBezTo>
                <a:cubicBezTo>
                  <a:pt x="2010" y="285"/>
                  <a:pt x="2003" y="287"/>
                  <a:pt x="1995" y="291"/>
                </a:cubicBezTo>
                <a:cubicBezTo>
                  <a:pt x="1949" y="317"/>
                  <a:pt x="1903" y="337"/>
                  <a:pt x="1896" y="337"/>
                </a:cubicBezTo>
                <a:cubicBezTo>
                  <a:pt x="1883" y="337"/>
                  <a:pt x="1791" y="304"/>
                  <a:pt x="1791" y="271"/>
                </a:cubicBezTo>
                <a:cubicBezTo>
                  <a:pt x="1791" y="271"/>
                  <a:pt x="1784" y="264"/>
                  <a:pt x="1778" y="258"/>
                </a:cubicBezTo>
                <a:cubicBezTo>
                  <a:pt x="1745" y="297"/>
                  <a:pt x="1705" y="317"/>
                  <a:pt x="1672" y="376"/>
                </a:cubicBezTo>
                <a:cubicBezTo>
                  <a:pt x="1639" y="421"/>
                  <a:pt x="1634" y="452"/>
                  <a:pt x="1605" y="452"/>
                </a:cubicBezTo>
                <a:cubicBezTo>
                  <a:pt x="1599" y="452"/>
                  <a:pt x="1594" y="451"/>
                  <a:pt x="1587" y="449"/>
                </a:cubicBezTo>
                <a:cubicBezTo>
                  <a:pt x="1541" y="429"/>
                  <a:pt x="1481" y="422"/>
                  <a:pt x="1422" y="337"/>
                </a:cubicBezTo>
                <a:cubicBezTo>
                  <a:pt x="1363" y="245"/>
                  <a:pt x="1350" y="231"/>
                  <a:pt x="1317" y="192"/>
                </a:cubicBezTo>
                <a:cubicBezTo>
                  <a:pt x="1291" y="152"/>
                  <a:pt x="1172" y="93"/>
                  <a:pt x="1172" y="93"/>
                </a:cubicBezTo>
                <a:cubicBezTo>
                  <a:pt x="1172" y="93"/>
                  <a:pt x="1088" y="76"/>
                  <a:pt x="1031" y="76"/>
                </a:cubicBezTo>
                <a:cubicBezTo>
                  <a:pt x="1008" y="76"/>
                  <a:pt x="989" y="79"/>
                  <a:pt x="981" y="87"/>
                </a:cubicBezTo>
                <a:cubicBezTo>
                  <a:pt x="948" y="113"/>
                  <a:pt x="876" y="133"/>
                  <a:pt x="843" y="139"/>
                </a:cubicBezTo>
                <a:cubicBezTo>
                  <a:pt x="838" y="140"/>
                  <a:pt x="833" y="141"/>
                  <a:pt x="827" y="141"/>
                </a:cubicBezTo>
                <a:cubicBezTo>
                  <a:pt x="788" y="141"/>
                  <a:pt x="723" y="125"/>
                  <a:pt x="672" y="120"/>
                </a:cubicBezTo>
                <a:cubicBezTo>
                  <a:pt x="646" y="120"/>
                  <a:pt x="553" y="93"/>
                  <a:pt x="455" y="67"/>
                </a:cubicBezTo>
                <a:cubicBezTo>
                  <a:pt x="442" y="80"/>
                  <a:pt x="428" y="100"/>
                  <a:pt x="415" y="120"/>
                </a:cubicBezTo>
                <a:cubicBezTo>
                  <a:pt x="389" y="172"/>
                  <a:pt x="369" y="238"/>
                  <a:pt x="369" y="264"/>
                </a:cubicBezTo>
                <a:cubicBezTo>
                  <a:pt x="369" y="291"/>
                  <a:pt x="395" y="324"/>
                  <a:pt x="428" y="376"/>
                </a:cubicBezTo>
                <a:cubicBezTo>
                  <a:pt x="461" y="429"/>
                  <a:pt x="461" y="587"/>
                  <a:pt x="461" y="587"/>
                </a:cubicBezTo>
                <a:cubicBezTo>
                  <a:pt x="461" y="587"/>
                  <a:pt x="461" y="593"/>
                  <a:pt x="455" y="607"/>
                </a:cubicBezTo>
                <a:cubicBezTo>
                  <a:pt x="442" y="640"/>
                  <a:pt x="409" y="718"/>
                  <a:pt x="376" y="758"/>
                </a:cubicBezTo>
                <a:cubicBezTo>
                  <a:pt x="336" y="811"/>
                  <a:pt x="270" y="857"/>
                  <a:pt x="152" y="942"/>
                </a:cubicBezTo>
                <a:cubicBezTo>
                  <a:pt x="27" y="1028"/>
                  <a:pt x="14" y="1054"/>
                  <a:pt x="14" y="1054"/>
                </a:cubicBezTo>
                <a:lnTo>
                  <a:pt x="1" y="1067"/>
                </a:lnTo>
                <a:cubicBezTo>
                  <a:pt x="7" y="1087"/>
                  <a:pt x="27" y="1100"/>
                  <a:pt x="40" y="1120"/>
                </a:cubicBezTo>
                <a:cubicBezTo>
                  <a:pt x="119" y="1186"/>
                  <a:pt x="152" y="1166"/>
                  <a:pt x="211" y="1225"/>
                </a:cubicBezTo>
                <a:cubicBezTo>
                  <a:pt x="264" y="1278"/>
                  <a:pt x="349" y="1403"/>
                  <a:pt x="356" y="1423"/>
                </a:cubicBezTo>
                <a:cubicBezTo>
                  <a:pt x="363" y="1442"/>
                  <a:pt x="382" y="1456"/>
                  <a:pt x="356" y="1482"/>
                </a:cubicBezTo>
                <a:cubicBezTo>
                  <a:pt x="330" y="1515"/>
                  <a:pt x="310" y="1554"/>
                  <a:pt x="310" y="1567"/>
                </a:cubicBezTo>
                <a:cubicBezTo>
                  <a:pt x="310" y="1587"/>
                  <a:pt x="372" y="1686"/>
                  <a:pt x="400" y="1686"/>
                </a:cubicBezTo>
                <a:cubicBezTo>
                  <a:pt x="400" y="1686"/>
                  <a:pt x="401" y="1686"/>
                  <a:pt x="402" y="1686"/>
                </a:cubicBezTo>
                <a:cubicBezTo>
                  <a:pt x="422" y="1673"/>
                  <a:pt x="580" y="1574"/>
                  <a:pt x="580" y="1574"/>
                </a:cubicBezTo>
                <a:cubicBezTo>
                  <a:pt x="580" y="1574"/>
                  <a:pt x="619" y="1561"/>
                  <a:pt x="639" y="1535"/>
                </a:cubicBezTo>
                <a:cubicBezTo>
                  <a:pt x="659" y="1515"/>
                  <a:pt x="692" y="1475"/>
                  <a:pt x="692" y="1423"/>
                </a:cubicBezTo>
                <a:cubicBezTo>
                  <a:pt x="692" y="1370"/>
                  <a:pt x="659" y="1350"/>
                  <a:pt x="692" y="1344"/>
                </a:cubicBezTo>
                <a:lnTo>
                  <a:pt x="784" y="1344"/>
                </a:lnTo>
                <a:cubicBezTo>
                  <a:pt x="810" y="1344"/>
                  <a:pt x="863" y="1324"/>
                  <a:pt x="882" y="1311"/>
                </a:cubicBezTo>
                <a:cubicBezTo>
                  <a:pt x="896" y="1298"/>
                  <a:pt x="915" y="1311"/>
                  <a:pt x="948" y="1258"/>
                </a:cubicBezTo>
                <a:cubicBezTo>
                  <a:pt x="981" y="1212"/>
                  <a:pt x="1040" y="1153"/>
                  <a:pt x="1080" y="1107"/>
                </a:cubicBezTo>
                <a:cubicBezTo>
                  <a:pt x="1119" y="1067"/>
                  <a:pt x="1179" y="1015"/>
                  <a:pt x="1212" y="1001"/>
                </a:cubicBezTo>
                <a:cubicBezTo>
                  <a:pt x="1240" y="992"/>
                  <a:pt x="1266" y="947"/>
                  <a:pt x="1296" y="947"/>
                </a:cubicBezTo>
                <a:cubicBezTo>
                  <a:pt x="1306" y="947"/>
                  <a:pt x="1318" y="953"/>
                  <a:pt x="1330" y="969"/>
                </a:cubicBezTo>
                <a:cubicBezTo>
                  <a:pt x="1369" y="1034"/>
                  <a:pt x="1389" y="1087"/>
                  <a:pt x="1416" y="1107"/>
                </a:cubicBezTo>
                <a:cubicBezTo>
                  <a:pt x="1448" y="1120"/>
                  <a:pt x="1422" y="1120"/>
                  <a:pt x="1514" y="1133"/>
                </a:cubicBezTo>
                <a:cubicBezTo>
                  <a:pt x="1606" y="1146"/>
                  <a:pt x="1666" y="1140"/>
                  <a:pt x="1679" y="1146"/>
                </a:cubicBezTo>
                <a:cubicBezTo>
                  <a:pt x="1692" y="1153"/>
                  <a:pt x="1731" y="1212"/>
                  <a:pt x="1764" y="1232"/>
                </a:cubicBezTo>
                <a:cubicBezTo>
                  <a:pt x="1804" y="1252"/>
                  <a:pt x="1850" y="1265"/>
                  <a:pt x="1870" y="1265"/>
                </a:cubicBezTo>
                <a:cubicBezTo>
                  <a:pt x="1896" y="1265"/>
                  <a:pt x="1982" y="1265"/>
                  <a:pt x="2028" y="1311"/>
                </a:cubicBezTo>
                <a:cubicBezTo>
                  <a:pt x="2074" y="1350"/>
                  <a:pt x="2093" y="1442"/>
                  <a:pt x="2093" y="1462"/>
                </a:cubicBezTo>
                <a:cubicBezTo>
                  <a:pt x="2093" y="1475"/>
                  <a:pt x="2100" y="1489"/>
                  <a:pt x="2113" y="1521"/>
                </a:cubicBezTo>
                <a:cubicBezTo>
                  <a:pt x="2113" y="1521"/>
                  <a:pt x="2199" y="1482"/>
                  <a:pt x="2218" y="1442"/>
                </a:cubicBezTo>
                <a:cubicBezTo>
                  <a:pt x="2232" y="1410"/>
                  <a:pt x="2251" y="1396"/>
                  <a:pt x="2258" y="1390"/>
                </a:cubicBezTo>
                <a:cubicBezTo>
                  <a:pt x="2265" y="1390"/>
                  <a:pt x="2324" y="1377"/>
                  <a:pt x="2337" y="1363"/>
                </a:cubicBezTo>
                <a:cubicBezTo>
                  <a:pt x="2344" y="1357"/>
                  <a:pt x="2363" y="1337"/>
                  <a:pt x="2376" y="1324"/>
                </a:cubicBezTo>
                <a:lnTo>
                  <a:pt x="2376" y="1317"/>
                </a:lnTo>
                <a:cubicBezTo>
                  <a:pt x="2376" y="1311"/>
                  <a:pt x="2383" y="1311"/>
                  <a:pt x="2383" y="1304"/>
                </a:cubicBezTo>
                <a:cubicBezTo>
                  <a:pt x="2390" y="1298"/>
                  <a:pt x="2390" y="1291"/>
                  <a:pt x="2396" y="1284"/>
                </a:cubicBezTo>
                <a:cubicBezTo>
                  <a:pt x="2409" y="1259"/>
                  <a:pt x="2457" y="1198"/>
                  <a:pt x="2473" y="1198"/>
                </a:cubicBezTo>
                <a:cubicBezTo>
                  <a:pt x="2474" y="1198"/>
                  <a:pt x="2475" y="1199"/>
                  <a:pt x="2475" y="1199"/>
                </a:cubicBezTo>
                <a:cubicBezTo>
                  <a:pt x="2482" y="1199"/>
                  <a:pt x="2574" y="1278"/>
                  <a:pt x="2580" y="1284"/>
                </a:cubicBezTo>
                <a:cubicBezTo>
                  <a:pt x="2587" y="1291"/>
                  <a:pt x="2611" y="1357"/>
                  <a:pt x="2631" y="1357"/>
                </a:cubicBezTo>
                <a:cubicBezTo>
                  <a:pt x="2631" y="1357"/>
                  <a:pt x="2632" y="1357"/>
                  <a:pt x="2633" y="1357"/>
                </a:cubicBezTo>
                <a:cubicBezTo>
                  <a:pt x="2637" y="1355"/>
                  <a:pt x="2647" y="1354"/>
                  <a:pt x="2660" y="1354"/>
                </a:cubicBezTo>
                <a:cubicBezTo>
                  <a:pt x="2696" y="1354"/>
                  <a:pt x="2755" y="1360"/>
                  <a:pt x="2765" y="1370"/>
                </a:cubicBezTo>
                <a:cubicBezTo>
                  <a:pt x="2771" y="1390"/>
                  <a:pt x="2844" y="1429"/>
                  <a:pt x="2857" y="1449"/>
                </a:cubicBezTo>
                <a:cubicBezTo>
                  <a:pt x="2870" y="1475"/>
                  <a:pt x="2916" y="1515"/>
                  <a:pt x="2936" y="1521"/>
                </a:cubicBezTo>
                <a:cubicBezTo>
                  <a:pt x="2952" y="1527"/>
                  <a:pt x="2955" y="1536"/>
                  <a:pt x="2980" y="1536"/>
                </a:cubicBezTo>
                <a:cubicBezTo>
                  <a:pt x="2986" y="1536"/>
                  <a:pt x="2993" y="1536"/>
                  <a:pt x="3002" y="1535"/>
                </a:cubicBezTo>
                <a:cubicBezTo>
                  <a:pt x="3032" y="1535"/>
                  <a:pt x="3075" y="1543"/>
                  <a:pt x="3107" y="1543"/>
                </a:cubicBezTo>
                <a:cubicBezTo>
                  <a:pt x="3124" y="1543"/>
                  <a:pt x="3138" y="1541"/>
                  <a:pt x="3146" y="1535"/>
                </a:cubicBezTo>
                <a:cubicBezTo>
                  <a:pt x="3173" y="1521"/>
                  <a:pt x="3272" y="1475"/>
                  <a:pt x="3298" y="1475"/>
                </a:cubicBezTo>
                <a:cubicBezTo>
                  <a:pt x="3303" y="1474"/>
                  <a:pt x="3309" y="1474"/>
                  <a:pt x="3315" y="1474"/>
                </a:cubicBezTo>
                <a:cubicBezTo>
                  <a:pt x="3334" y="1474"/>
                  <a:pt x="3359" y="1478"/>
                  <a:pt x="3382" y="1478"/>
                </a:cubicBezTo>
                <a:cubicBezTo>
                  <a:pt x="3399" y="1478"/>
                  <a:pt x="3415" y="1476"/>
                  <a:pt x="3429" y="1469"/>
                </a:cubicBezTo>
                <a:cubicBezTo>
                  <a:pt x="3476" y="1442"/>
                  <a:pt x="3515" y="1436"/>
                  <a:pt x="3541" y="1403"/>
                </a:cubicBezTo>
                <a:cubicBezTo>
                  <a:pt x="3568" y="1363"/>
                  <a:pt x="3614" y="1324"/>
                  <a:pt x="3640" y="1291"/>
                </a:cubicBezTo>
                <a:cubicBezTo>
                  <a:pt x="3673" y="1265"/>
                  <a:pt x="3686" y="1232"/>
                  <a:pt x="3732" y="1225"/>
                </a:cubicBezTo>
                <a:cubicBezTo>
                  <a:pt x="3778" y="1219"/>
                  <a:pt x="3838" y="1219"/>
                  <a:pt x="3844" y="1219"/>
                </a:cubicBezTo>
                <a:cubicBezTo>
                  <a:pt x="3857" y="1219"/>
                  <a:pt x="3969" y="1179"/>
                  <a:pt x="3969" y="1179"/>
                </a:cubicBezTo>
                <a:cubicBezTo>
                  <a:pt x="3969" y="1179"/>
                  <a:pt x="4035" y="1133"/>
                  <a:pt x="4068" y="1133"/>
                </a:cubicBezTo>
                <a:cubicBezTo>
                  <a:pt x="4101" y="1133"/>
                  <a:pt x="4186" y="1159"/>
                  <a:pt x="4193" y="1173"/>
                </a:cubicBezTo>
                <a:cubicBezTo>
                  <a:pt x="4206" y="1179"/>
                  <a:pt x="4311" y="1219"/>
                  <a:pt x="4311" y="1219"/>
                </a:cubicBezTo>
                <a:lnTo>
                  <a:pt x="4364" y="1284"/>
                </a:lnTo>
                <a:cubicBezTo>
                  <a:pt x="4417" y="1199"/>
                  <a:pt x="4456" y="1133"/>
                  <a:pt x="4463" y="1113"/>
                </a:cubicBezTo>
                <a:cubicBezTo>
                  <a:pt x="4489" y="1061"/>
                  <a:pt x="4588" y="442"/>
                  <a:pt x="4588" y="251"/>
                </a:cubicBezTo>
                <a:cubicBezTo>
                  <a:pt x="4542" y="231"/>
                  <a:pt x="4482" y="205"/>
                  <a:pt x="4476" y="205"/>
                </a:cubicBezTo>
                <a:cubicBezTo>
                  <a:pt x="4469" y="205"/>
                  <a:pt x="4305" y="120"/>
                  <a:pt x="4305" y="120"/>
                </a:cubicBezTo>
                <a:cubicBezTo>
                  <a:pt x="4305" y="120"/>
                  <a:pt x="4287" y="108"/>
                  <a:pt x="4260" y="108"/>
                </a:cubicBezTo>
                <a:cubicBezTo>
                  <a:pt x="4246" y="108"/>
                  <a:pt x="4230" y="111"/>
                  <a:pt x="4213" y="120"/>
                </a:cubicBezTo>
                <a:cubicBezTo>
                  <a:pt x="4160" y="146"/>
                  <a:pt x="4088" y="179"/>
                  <a:pt x="4081" y="199"/>
                </a:cubicBezTo>
                <a:cubicBezTo>
                  <a:pt x="4074" y="212"/>
                  <a:pt x="4088" y="231"/>
                  <a:pt x="4061" y="284"/>
                </a:cubicBezTo>
                <a:cubicBezTo>
                  <a:pt x="4028" y="337"/>
                  <a:pt x="3963" y="343"/>
                  <a:pt x="3949" y="343"/>
                </a:cubicBezTo>
                <a:cubicBezTo>
                  <a:pt x="3943" y="343"/>
                  <a:pt x="3831" y="363"/>
                  <a:pt x="3805" y="376"/>
                </a:cubicBezTo>
                <a:cubicBezTo>
                  <a:pt x="3772" y="396"/>
                  <a:pt x="3739" y="396"/>
                  <a:pt x="3699" y="396"/>
                </a:cubicBezTo>
                <a:cubicBezTo>
                  <a:pt x="3677" y="396"/>
                  <a:pt x="3641" y="402"/>
                  <a:pt x="3597" y="402"/>
                </a:cubicBezTo>
                <a:cubicBezTo>
                  <a:pt x="3576" y="402"/>
                  <a:pt x="3552" y="400"/>
                  <a:pt x="3528" y="396"/>
                </a:cubicBezTo>
                <a:cubicBezTo>
                  <a:pt x="3495" y="389"/>
                  <a:pt x="3474" y="384"/>
                  <a:pt x="3457" y="384"/>
                </a:cubicBezTo>
                <a:cubicBezTo>
                  <a:pt x="3439" y="384"/>
                  <a:pt x="3426" y="389"/>
                  <a:pt x="3410" y="403"/>
                </a:cubicBezTo>
                <a:cubicBezTo>
                  <a:pt x="3377" y="435"/>
                  <a:pt x="3357" y="442"/>
                  <a:pt x="3331" y="482"/>
                </a:cubicBezTo>
                <a:cubicBezTo>
                  <a:pt x="3304" y="514"/>
                  <a:pt x="3278" y="561"/>
                  <a:pt x="3278" y="607"/>
                </a:cubicBezTo>
                <a:cubicBezTo>
                  <a:pt x="3278" y="653"/>
                  <a:pt x="3212" y="705"/>
                  <a:pt x="3193" y="705"/>
                </a:cubicBezTo>
                <a:cubicBezTo>
                  <a:pt x="3179" y="705"/>
                  <a:pt x="3152" y="697"/>
                  <a:pt x="3127" y="697"/>
                </a:cubicBezTo>
                <a:cubicBezTo>
                  <a:pt x="3114" y="697"/>
                  <a:pt x="3103" y="699"/>
                  <a:pt x="3094" y="705"/>
                </a:cubicBezTo>
                <a:cubicBezTo>
                  <a:pt x="3067" y="725"/>
                  <a:pt x="3048" y="758"/>
                  <a:pt x="3008" y="758"/>
                </a:cubicBezTo>
                <a:cubicBezTo>
                  <a:pt x="2969" y="758"/>
                  <a:pt x="2916" y="732"/>
                  <a:pt x="2903" y="718"/>
                </a:cubicBezTo>
                <a:cubicBezTo>
                  <a:pt x="2896" y="699"/>
                  <a:pt x="2896" y="593"/>
                  <a:pt x="2877" y="574"/>
                </a:cubicBezTo>
                <a:cubicBezTo>
                  <a:pt x="2850" y="554"/>
                  <a:pt x="2811" y="514"/>
                  <a:pt x="2804" y="508"/>
                </a:cubicBezTo>
                <a:cubicBezTo>
                  <a:pt x="2804" y="495"/>
                  <a:pt x="2817" y="442"/>
                  <a:pt x="2844" y="422"/>
                </a:cubicBezTo>
                <a:cubicBezTo>
                  <a:pt x="2877" y="396"/>
                  <a:pt x="2910" y="383"/>
                  <a:pt x="2910" y="357"/>
                </a:cubicBezTo>
                <a:cubicBezTo>
                  <a:pt x="2910" y="337"/>
                  <a:pt x="2890" y="310"/>
                  <a:pt x="2910" y="284"/>
                </a:cubicBezTo>
                <a:cubicBezTo>
                  <a:pt x="2929" y="258"/>
                  <a:pt x="2982" y="231"/>
                  <a:pt x="2995" y="231"/>
                </a:cubicBezTo>
                <a:cubicBezTo>
                  <a:pt x="3008" y="225"/>
                  <a:pt x="3028" y="199"/>
                  <a:pt x="3028" y="172"/>
                </a:cubicBezTo>
                <a:cubicBezTo>
                  <a:pt x="3028" y="139"/>
                  <a:pt x="2982" y="41"/>
                  <a:pt x="2936" y="34"/>
                </a:cubicBezTo>
                <a:cubicBezTo>
                  <a:pt x="2898" y="34"/>
                  <a:pt x="2857" y="0"/>
                  <a:pt x="2815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85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1"/>
          <p:cNvSpPr/>
          <p:nvPr/>
        </p:nvSpPr>
        <p:spPr>
          <a:xfrm>
            <a:off x="7822908" y="1442469"/>
            <a:ext cx="432175" cy="543864"/>
          </a:xfrm>
          <a:custGeom>
            <a:rect b="b" l="l" r="r" t="t"/>
            <a:pathLst>
              <a:path extrusionOk="0" h="3720" w="2956">
                <a:moveTo>
                  <a:pt x="662" y="0"/>
                </a:moveTo>
                <a:cubicBezTo>
                  <a:pt x="617" y="0"/>
                  <a:pt x="575" y="2"/>
                  <a:pt x="540" y="5"/>
                </a:cubicBezTo>
                <a:cubicBezTo>
                  <a:pt x="527" y="5"/>
                  <a:pt x="507" y="5"/>
                  <a:pt x="494" y="11"/>
                </a:cubicBezTo>
                <a:lnTo>
                  <a:pt x="468" y="11"/>
                </a:lnTo>
                <a:cubicBezTo>
                  <a:pt x="448" y="18"/>
                  <a:pt x="428" y="18"/>
                  <a:pt x="409" y="25"/>
                </a:cubicBezTo>
                <a:cubicBezTo>
                  <a:pt x="389" y="25"/>
                  <a:pt x="363" y="31"/>
                  <a:pt x="343" y="31"/>
                </a:cubicBezTo>
                <a:cubicBezTo>
                  <a:pt x="330" y="38"/>
                  <a:pt x="316" y="38"/>
                  <a:pt x="303" y="38"/>
                </a:cubicBezTo>
                <a:cubicBezTo>
                  <a:pt x="277" y="44"/>
                  <a:pt x="251" y="51"/>
                  <a:pt x="224" y="51"/>
                </a:cubicBezTo>
                <a:cubicBezTo>
                  <a:pt x="211" y="57"/>
                  <a:pt x="198" y="57"/>
                  <a:pt x="178" y="64"/>
                </a:cubicBezTo>
                <a:cubicBezTo>
                  <a:pt x="145" y="64"/>
                  <a:pt x="119" y="71"/>
                  <a:pt x="86" y="77"/>
                </a:cubicBezTo>
                <a:lnTo>
                  <a:pt x="60" y="77"/>
                </a:lnTo>
                <a:cubicBezTo>
                  <a:pt x="53" y="117"/>
                  <a:pt x="47" y="150"/>
                  <a:pt x="40" y="176"/>
                </a:cubicBezTo>
                <a:cubicBezTo>
                  <a:pt x="27" y="222"/>
                  <a:pt x="1" y="452"/>
                  <a:pt x="1" y="544"/>
                </a:cubicBezTo>
                <a:cubicBezTo>
                  <a:pt x="1" y="630"/>
                  <a:pt x="33" y="709"/>
                  <a:pt x="60" y="762"/>
                </a:cubicBezTo>
                <a:cubicBezTo>
                  <a:pt x="86" y="814"/>
                  <a:pt x="145" y="893"/>
                  <a:pt x="185" y="972"/>
                </a:cubicBezTo>
                <a:cubicBezTo>
                  <a:pt x="224" y="1045"/>
                  <a:pt x="152" y="1143"/>
                  <a:pt x="119" y="1216"/>
                </a:cubicBezTo>
                <a:cubicBezTo>
                  <a:pt x="86" y="1282"/>
                  <a:pt x="73" y="1433"/>
                  <a:pt x="73" y="1453"/>
                </a:cubicBezTo>
                <a:cubicBezTo>
                  <a:pt x="80" y="1472"/>
                  <a:pt x="86" y="1591"/>
                  <a:pt x="126" y="1637"/>
                </a:cubicBezTo>
                <a:cubicBezTo>
                  <a:pt x="172" y="1683"/>
                  <a:pt x="277" y="1782"/>
                  <a:pt x="310" y="1834"/>
                </a:cubicBezTo>
                <a:cubicBezTo>
                  <a:pt x="336" y="1887"/>
                  <a:pt x="303" y="1992"/>
                  <a:pt x="290" y="2071"/>
                </a:cubicBezTo>
                <a:cubicBezTo>
                  <a:pt x="277" y="2144"/>
                  <a:pt x="290" y="2249"/>
                  <a:pt x="316" y="2302"/>
                </a:cubicBezTo>
                <a:cubicBezTo>
                  <a:pt x="343" y="2348"/>
                  <a:pt x="369" y="2381"/>
                  <a:pt x="369" y="2453"/>
                </a:cubicBezTo>
                <a:cubicBezTo>
                  <a:pt x="369" y="2525"/>
                  <a:pt x="395" y="2644"/>
                  <a:pt x="448" y="2776"/>
                </a:cubicBezTo>
                <a:cubicBezTo>
                  <a:pt x="494" y="2907"/>
                  <a:pt x="586" y="2848"/>
                  <a:pt x="639" y="2907"/>
                </a:cubicBezTo>
                <a:cubicBezTo>
                  <a:pt x="692" y="2973"/>
                  <a:pt x="606" y="3203"/>
                  <a:pt x="599" y="3230"/>
                </a:cubicBezTo>
                <a:cubicBezTo>
                  <a:pt x="586" y="3249"/>
                  <a:pt x="560" y="3289"/>
                  <a:pt x="534" y="3328"/>
                </a:cubicBezTo>
                <a:cubicBezTo>
                  <a:pt x="626" y="3361"/>
                  <a:pt x="725" y="3388"/>
                  <a:pt x="751" y="3388"/>
                </a:cubicBezTo>
                <a:cubicBezTo>
                  <a:pt x="802" y="3393"/>
                  <a:pt x="867" y="3409"/>
                  <a:pt x="906" y="3409"/>
                </a:cubicBezTo>
                <a:cubicBezTo>
                  <a:pt x="912" y="3409"/>
                  <a:pt x="917" y="3408"/>
                  <a:pt x="922" y="3407"/>
                </a:cubicBezTo>
                <a:cubicBezTo>
                  <a:pt x="948" y="3401"/>
                  <a:pt x="1027" y="3381"/>
                  <a:pt x="1060" y="3355"/>
                </a:cubicBezTo>
                <a:cubicBezTo>
                  <a:pt x="1068" y="3347"/>
                  <a:pt x="1087" y="3344"/>
                  <a:pt x="1110" y="3344"/>
                </a:cubicBezTo>
                <a:cubicBezTo>
                  <a:pt x="1167" y="3344"/>
                  <a:pt x="1251" y="3361"/>
                  <a:pt x="1251" y="3361"/>
                </a:cubicBezTo>
                <a:cubicBezTo>
                  <a:pt x="1251" y="3361"/>
                  <a:pt x="1363" y="3420"/>
                  <a:pt x="1396" y="3460"/>
                </a:cubicBezTo>
                <a:cubicBezTo>
                  <a:pt x="1429" y="3499"/>
                  <a:pt x="1442" y="3513"/>
                  <a:pt x="1501" y="3605"/>
                </a:cubicBezTo>
                <a:cubicBezTo>
                  <a:pt x="1560" y="3690"/>
                  <a:pt x="1620" y="3697"/>
                  <a:pt x="1666" y="3717"/>
                </a:cubicBezTo>
                <a:cubicBezTo>
                  <a:pt x="1673" y="3719"/>
                  <a:pt x="1678" y="3720"/>
                  <a:pt x="1684" y="3720"/>
                </a:cubicBezTo>
                <a:cubicBezTo>
                  <a:pt x="1713" y="3720"/>
                  <a:pt x="1718" y="3689"/>
                  <a:pt x="1751" y="3644"/>
                </a:cubicBezTo>
                <a:cubicBezTo>
                  <a:pt x="1784" y="3592"/>
                  <a:pt x="1824" y="3565"/>
                  <a:pt x="1857" y="3526"/>
                </a:cubicBezTo>
                <a:cubicBezTo>
                  <a:pt x="1857" y="3519"/>
                  <a:pt x="1863" y="3519"/>
                  <a:pt x="1863" y="3513"/>
                </a:cubicBezTo>
                <a:cubicBezTo>
                  <a:pt x="1896" y="3467"/>
                  <a:pt x="1936" y="3420"/>
                  <a:pt x="1955" y="3361"/>
                </a:cubicBezTo>
                <a:cubicBezTo>
                  <a:pt x="1982" y="3309"/>
                  <a:pt x="1909" y="3190"/>
                  <a:pt x="1876" y="3138"/>
                </a:cubicBezTo>
                <a:cubicBezTo>
                  <a:pt x="1850" y="3078"/>
                  <a:pt x="1824" y="3065"/>
                  <a:pt x="1830" y="3032"/>
                </a:cubicBezTo>
                <a:cubicBezTo>
                  <a:pt x="1837" y="3006"/>
                  <a:pt x="1876" y="3006"/>
                  <a:pt x="1916" y="2966"/>
                </a:cubicBezTo>
                <a:cubicBezTo>
                  <a:pt x="1949" y="2920"/>
                  <a:pt x="1896" y="2914"/>
                  <a:pt x="1896" y="2868"/>
                </a:cubicBezTo>
                <a:cubicBezTo>
                  <a:pt x="1889" y="2822"/>
                  <a:pt x="1922" y="2776"/>
                  <a:pt x="1942" y="2729"/>
                </a:cubicBezTo>
                <a:cubicBezTo>
                  <a:pt x="1955" y="2683"/>
                  <a:pt x="1949" y="2637"/>
                  <a:pt x="1942" y="2598"/>
                </a:cubicBezTo>
                <a:cubicBezTo>
                  <a:pt x="1942" y="2598"/>
                  <a:pt x="1942" y="2591"/>
                  <a:pt x="1942" y="2591"/>
                </a:cubicBezTo>
                <a:cubicBezTo>
                  <a:pt x="1936" y="2552"/>
                  <a:pt x="1968" y="2493"/>
                  <a:pt x="2074" y="2420"/>
                </a:cubicBezTo>
                <a:cubicBezTo>
                  <a:pt x="2186" y="2348"/>
                  <a:pt x="2172" y="2354"/>
                  <a:pt x="2238" y="2308"/>
                </a:cubicBezTo>
                <a:cubicBezTo>
                  <a:pt x="2304" y="2269"/>
                  <a:pt x="2297" y="2229"/>
                  <a:pt x="2337" y="2170"/>
                </a:cubicBezTo>
                <a:cubicBezTo>
                  <a:pt x="2376" y="2111"/>
                  <a:pt x="2396" y="2045"/>
                  <a:pt x="2455" y="1940"/>
                </a:cubicBezTo>
                <a:cubicBezTo>
                  <a:pt x="2521" y="1834"/>
                  <a:pt x="2554" y="1808"/>
                  <a:pt x="2567" y="1755"/>
                </a:cubicBezTo>
                <a:cubicBezTo>
                  <a:pt x="2580" y="1696"/>
                  <a:pt x="2613" y="1611"/>
                  <a:pt x="2640" y="1565"/>
                </a:cubicBezTo>
                <a:cubicBezTo>
                  <a:pt x="2654" y="1540"/>
                  <a:pt x="2666" y="1534"/>
                  <a:pt x="2685" y="1534"/>
                </a:cubicBezTo>
                <a:cubicBezTo>
                  <a:pt x="2701" y="1534"/>
                  <a:pt x="2721" y="1538"/>
                  <a:pt x="2752" y="1538"/>
                </a:cubicBezTo>
                <a:cubicBezTo>
                  <a:pt x="2817" y="1532"/>
                  <a:pt x="2956" y="1505"/>
                  <a:pt x="2956" y="1505"/>
                </a:cubicBezTo>
                <a:cubicBezTo>
                  <a:pt x="2910" y="1472"/>
                  <a:pt x="2857" y="1433"/>
                  <a:pt x="2831" y="1400"/>
                </a:cubicBezTo>
                <a:cubicBezTo>
                  <a:pt x="2817" y="1380"/>
                  <a:pt x="2785" y="1354"/>
                  <a:pt x="2758" y="1328"/>
                </a:cubicBezTo>
                <a:cubicBezTo>
                  <a:pt x="2745" y="1314"/>
                  <a:pt x="2732" y="1301"/>
                  <a:pt x="2719" y="1295"/>
                </a:cubicBezTo>
                <a:cubicBezTo>
                  <a:pt x="2712" y="1288"/>
                  <a:pt x="2706" y="1282"/>
                  <a:pt x="2699" y="1275"/>
                </a:cubicBezTo>
                <a:cubicBezTo>
                  <a:pt x="2679" y="1255"/>
                  <a:pt x="2659" y="1235"/>
                  <a:pt x="2646" y="1222"/>
                </a:cubicBezTo>
                <a:cubicBezTo>
                  <a:pt x="2607" y="1176"/>
                  <a:pt x="2508" y="1104"/>
                  <a:pt x="2436" y="1071"/>
                </a:cubicBezTo>
                <a:cubicBezTo>
                  <a:pt x="2357" y="1038"/>
                  <a:pt x="2304" y="1012"/>
                  <a:pt x="2265" y="966"/>
                </a:cubicBezTo>
                <a:cubicBezTo>
                  <a:pt x="2219" y="913"/>
                  <a:pt x="2061" y="735"/>
                  <a:pt x="2061" y="735"/>
                </a:cubicBezTo>
                <a:cubicBezTo>
                  <a:pt x="2061" y="735"/>
                  <a:pt x="2001" y="656"/>
                  <a:pt x="1982" y="650"/>
                </a:cubicBezTo>
                <a:cubicBezTo>
                  <a:pt x="1962" y="643"/>
                  <a:pt x="1857" y="597"/>
                  <a:pt x="1830" y="577"/>
                </a:cubicBezTo>
                <a:cubicBezTo>
                  <a:pt x="1797" y="558"/>
                  <a:pt x="1593" y="393"/>
                  <a:pt x="1455" y="308"/>
                </a:cubicBezTo>
                <a:cubicBezTo>
                  <a:pt x="1310" y="215"/>
                  <a:pt x="1060" y="18"/>
                  <a:pt x="1008" y="18"/>
                </a:cubicBezTo>
                <a:cubicBezTo>
                  <a:pt x="968" y="13"/>
                  <a:pt x="802" y="0"/>
                  <a:pt x="662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85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1"/>
          <p:cNvSpPr/>
          <p:nvPr/>
        </p:nvSpPr>
        <p:spPr>
          <a:xfrm>
            <a:off x="4421512" y="1915580"/>
            <a:ext cx="749726" cy="423103"/>
          </a:xfrm>
          <a:custGeom>
            <a:rect b="b" l="l" r="r" t="t"/>
            <a:pathLst>
              <a:path extrusionOk="0" h="2894" w="5128">
                <a:moveTo>
                  <a:pt x="99" y="0"/>
                </a:moveTo>
                <a:lnTo>
                  <a:pt x="99" y="0"/>
                </a:lnTo>
                <a:cubicBezTo>
                  <a:pt x="93" y="40"/>
                  <a:pt x="125" y="59"/>
                  <a:pt x="66" y="112"/>
                </a:cubicBezTo>
                <a:cubicBezTo>
                  <a:pt x="14" y="165"/>
                  <a:pt x="0" y="191"/>
                  <a:pt x="0" y="244"/>
                </a:cubicBezTo>
                <a:cubicBezTo>
                  <a:pt x="0" y="296"/>
                  <a:pt x="73" y="395"/>
                  <a:pt x="112" y="421"/>
                </a:cubicBezTo>
                <a:cubicBezTo>
                  <a:pt x="152" y="454"/>
                  <a:pt x="158" y="514"/>
                  <a:pt x="158" y="553"/>
                </a:cubicBezTo>
                <a:cubicBezTo>
                  <a:pt x="158" y="593"/>
                  <a:pt x="152" y="632"/>
                  <a:pt x="185" y="685"/>
                </a:cubicBezTo>
                <a:cubicBezTo>
                  <a:pt x="211" y="744"/>
                  <a:pt x="251" y="843"/>
                  <a:pt x="270" y="876"/>
                </a:cubicBezTo>
                <a:cubicBezTo>
                  <a:pt x="290" y="915"/>
                  <a:pt x="382" y="961"/>
                  <a:pt x="402" y="987"/>
                </a:cubicBezTo>
                <a:cubicBezTo>
                  <a:pt x="428" y="1020"/>
                  <a:pt x="547" y="1119"/>
                  <a:pt x="606" y="1211"/>
                </a:cubicBezTo>
                <a:cubicBezTo>
                  <a:pt x="665" y="1297"/>
                  <a:pt x="705" y="1336"/>
                  <a:pt x="659" y="1409"/>
                </a:cubicBezTo>
                <a:cubicBezTo>
                  <a:pt x="619" y="1474"/>
                  <a:pt x="501" y="1560"/>
                  <a:pt x="534" y="1599"/>
                </a:cubicBezTo>
                <a:cubicBezTo>
                  <a:pt x="566" y="1632"/>
                  <a:pt x="757" y="1626"/>
                  <a:pt x="856" y="1646"/>
                </a:cubicBezTo>
                <a:cubicBezTo>
                  <a:pt x="955" y="1665"/>
                  <a:pt x="1086" y="1639"/>
                  <a:pt x="1126" y="1718"/>
                </a:cubicBezTo>
                <a:cubicBezTo>
                  <a:pt x="1165" y="1790"/>
                  <a:pt x="1172" y="2027"/>
                  <a:pt x="1244" y="2060"/>
                </a:cubicBezTo>
                <a:cubicBezTo>
                  <a:pt x="1290" y="2088"/>
                  <a:pt x="1426" y="2099"/>
                  <a:pt x="1541" y="2099"/>
                </a:cubicBezTo>
                <a:cubicBezTo>
                  <a:pt x="1592" y="2099"/>
                  <a:pt x="1638" y="2097"/>
                  <a:pt x="1672" y="2093"/>
                </a:cubicBezTo>
                <a:cubicBezTo>
                  <a:pt x="1777" y="2080"/>
                  <a:pt x="1902" y="2034"/>
                  <a:pt x="1955" y="1968"/>
                </a:cubicBezTo>
                <a:cubicBezTo>
                  <a:pt x="2001" y="1902"/>
                  <a:pt x="2126" y="1810"/>
                  <a:pt x="2185" y="1764"/>
                </a:cubicBezTo>
                <a:cubicBezTo>
                  <a:pt x="2238" y="1718"/>
                  <a:pt x="2324" y="1639"/>
                  <a:pt x="2357" y="1639"/>
                </a:cubicBezTo>
                <a:cubicBezTo>
                  <a:pt x="2383" y="1639"/>
                  <a:pt x="2409" y="1678"/>
                  <a:pt x="2409" y="1718"/>
                </a:cubicBezTo>
                <a:cubicBezTo>
                  <a:pt x="2409" y="1764"/>
                  <a:pt x="2363" y="1784"/>
                  <a:pt x="2363" y="1856"/>
                </a:cubicBezTo>
                <a:cubicBezTo>
                  <a:pt x="2370" y="1929"/>
                  <a:pt x="2403" y="1961"/>
                  <a:pt x="2396" y="2021"/>
                </a:cubicBezTo>
                <a:cubicBezTo>
                  <a:pt x="2383" y="2087"/>
                  <a:pt x="2357" y="2159"/>
                  <a:pt x="2357" y="2291"/>
                </a:cubicBezTo>
                <a:cubicBezTo>
                  <a:pt x="2357" y="2429"/>
                  <a:pt x="2363" y="2685"/>
                  <a:pt x="2376" y="2731"/>
                </a:cubicBezTo>
                <a:cubicBezTo>
                  <a:pt x="2389" y="2784"/>
                  <a:pt x="2561" y="2797"/>
                  <a:pt x="2613" y="2797"/>
                </a:cubicBezTo>
                <a:cubicBezTo>
                  <a:pt x="2628" y="2797"/>
                  <a:pt x="2641" y="2798"/>
                  <a:pt x="2653" y="2798"/>
                </a:cubicBezTo>
                <a:cubicBezTo>
                  <a:pt x="2684" y="2798"/>
                  <a:pt x="2711" y="2792"/>
                  <a:pt x="2758" y="2745"/>
                </a:cubicBezTo>
                <a:cubicBezTo>
                  <a:pt x="2804" y="2689"/>
                  <a:pt x="2857" y="2676"/>
                  <a:pt x="2888" y="2676"/>
                </a:cubicBezTo>
                <a:cubicBezTo>
                  <a:pt x="2897" y="2676"/>
                  <a:pt x="2905" y="2677"/>
                  <a:pt x="2909" y="2679"/>
                </a:cubicBezTo>
                <a:cubicBezTo>
                  <a:pt x="2929" y="2685"/>
                  <a:pt x="3015" y="2718"/>
                  <a:pt x="3048" y="2738"/>
                </a:cubicBezTo>
                <a:cubicBezTo>
                  <a:pt x="3053" y="2742"/>
                  <a:pt x="3063" y="2743"/>
                  <a:pt x="3074" y="2743"/>
                </a:cubicBezTo>
                <a:cubicBezTo>
                  <a:pt x="3128" y="2743"/>
                  <a:pt x="3228" y="2712"/>
                  <a:pt x="3238" y="2712"/>
                </a:cubicBezTo>
                <a:cubicBezTo>
                  <a:pt x="3248" y="2712"/>
                  <a:pt x="3270" y="2710"/>
                  <a:pt x="3293" y="2710"/>
                </a:cubicBezTo>
                <a:cubicBezTo>
                  <a:pt x="3316" y="2710"/>
                  <a:pt x="3340" y="2712"/>
                  <a:pt x="3357" y="2718"/>
                </a:cubicBezTo>
                <a:cubicBezTo>
                  <a:pt x="3383" y="2738"/>
                  <a:pt x="3489" y="2797"/>
                  <a:pt x="3508" y="2797"/>
                </a:cubicBezTo>
                <a:cubicBezTo>
                  <a:pt x="3524" y="2797"/>
                  <a:pt x="3586" y="2750"/>
                  <a:pt x="3626" y="2750"/>
                </a:cubicBezTo>
                <a:cubicBezTo>
                  <a:pt x="3638" y="2750"/>
                  <a:pt x="3647" y="2754"/>
                  <a:pt x="3653" y="2764"/>
                </a:cubicBezTo>
                <a:cubicBezTo>
                  <a:pt x="3677" y="2805"/>
                  <a:pt x="3585" y="2894"/>
                  <a:pt x="3677" y="2894"/>
                </a:cubicBezTo>
                <a:cubicBezTo>
                  <a:pt x="3688" y="2894"/>
                  <a:pt x="3702" y="2892"/>
                  <a:pt x="3719" y="2889"/>
                </a:cubicBezTo>
                <a:cubicBezTo>
                  <a:pt x="3877" y="2870"/>
                  <a:pt x="4101" y="2685"/>
                  <a:pt x="4107" y="2646"/>
                </a:cubicBezTo>
                <a:cubicBezTo>
                  <a:pt x="4107" y="2606"/>
                  <a:pt x="4061" y="2508"/>
                  <a:pt x="4134" y="2495"/>
                </a:cubicBezTo>
                <a:cubicBezTo>
                  <a:pt x="4206" y="2481"/>
                  <a:pt x="4318" y="2468"/>
                  <a:pt x="4344" y="2468"/>
                </a:cubicBezTo>
                <a:cubicBezTo>
                  <a:pt x="4357" y="2468"/>
                  <a:pt x="4379" y="2480"/>
                  <a:pt x="4400" y="2480"/>
                </a:cubicBezTo>
                <a:cubicBezTo>
                  <a:pt x="4411" y="2480"/>
                  <a:pt x="4421" y="2477"/>
                  <a:pt x="4430" y="2468"/>
                </a:cubicBezTo>
                <a:cubicBezTo>
                  <a:pt x="4456" y="2442"/>
                  <a:pt x="4509" y="2409"/>
                  <a:pt x="4528" y="2370"/>
                </a:cubicBezTo>
                <a:cubicBezTo>
                  <a:pt x="4555" y="2330"/>
                  <a:pt x="4588" y="2291"/>
                  <a:pt x="4627" y="2284"/>
                </a:cubicBezTo>
                <a:cubicBezTo>
                  <a:pt x="4660" y="2284"/>
                  <a:pt x="4831" y="2277"/>
                  <a:pt x="4844" y="2271"/>
                </a:cubicBezTo>
                <a:cubicBezTo>
                  <a:pt x="4851" y="2264"/>
                  <a:pt x="4963" y="2192"/>
                  <a:pt x="4983" y="2165"/>
                </a:cubicBezTo>
                <a:cubicBezTo>
                  <a:pt x="4983" y="2165"/>
                  <a:pt x="4983" y="2165"/>
                  <a:pt x="4983" y="2159"/>
                </a:cubicBezTo>
                <a:cubicBezTo>
                  <a:pt x="5002" y="2133"/>
                  <a:pt x="5042" y="2093"/>
                  <a:pt x="5075" y="2034"/>
                </a:cubicBezTo>
                <a:cubicBezTo>
                  <a:pt x="5094" y="2014"/>
                  <a:pt x="5108" y="2001"/>
                  <a:pt x="5127" y="1981"/>
                </a:cubicBezTo>
                <a:lnTo>
                  <a:pt x="5042" y="1942"/>
                </a:lnTo>
                <a:lnTo>
                  <a:pt x="4910" y="1876"/>
                </a:lnTo>
                <a:cubicBezTo>
                  <a:pt x="4910" y="1876"/>
                  <a:pt x="4601" y="1764"/>
                  <a:pt x="4390" y="1665"/>
                </a:cubicBezTo>
                <a:cubicBezTo>
                  <a:pt x="4186" y="1573"/>
                  <a:pt x="3265" y="1191"/>
                  <a:pt x="3094" y="1040"/>
                </a:cubicBezTo>
                <a:cubicBezTo>
                  <a:pt x="2923" y="889"/>
                  <a:pt x="2580" y="737"/>
                  <a:pt x="2488" y="658"/>
                </a:cubicBezTo>
                <a:cubicBezTo>
                  <a:pt x="2396" y="579"/>
                  <a:pt x="1995" y="520"/>
                  <a:pt x="1810" y="500"/>
                </a:cubicBezTo>
                <a:cubicBezTo>
                  <a:pt x="1633" y="474"/>
                  <a:pt x="915" y="310"/>
                  <a:pt x="823" y="257"/>
                </a:cubicBezTo>
                <a:cubicBezTo>
                  <a:pt x="731" y="211"/>
                  <a:pt x="99" y="0"/>
                  <a:pt x="99" y="0"/>
                </a:cubicBezTo>
                <a:close/>
              </a:path>
            </a:pathLst>
          </a:custGeom>
          <a:solidFill>
            <a:srgbClr val="008569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"/>
          <p:cNvSpPr/>
          <p:nvPr/>
        </p:nvSpPr>
        <p:spPr>
          <a:xfrm>
            <a:off x="6408401" y="674322"/>
            <a:ext cx="519750" cy="590794"/>
          </a:xfrm>
          <a:custGeom>
            <a:rect b="b" l="l" r="r" t="t"/>
            <a:pathLst>
              <a:path extrusionOk="0" h="4041" w="3555">
                <a:moveTo>
                  <a:pt x="40" y="1435"/>
                </a:moveTo>
                <a:lnTo>
                  <a:pt x="40" y="1442"/>
                </a:lnTo>
                <a:cubicBezTo>
                  <a:pt x="42" y="1443"/>
                  <a:pt x="43" y="1443"/>
                  <a:pt x="44" y="1444"/>
                </a:cubicBezTo>
                <a:lnTo>
                  <a:pt x="44" y="1444"/>
                </a:lnTo>
                <a:cubicBezTo>
                  <a:pt x="42" y="1440"/>
                  <a:pt x="41" y="1437"/>
                  <a:pt x="40" y="1435"/>
                </a:cubicBezTo>
                <a:close/>
                <a:moveTo>
                  <a:pt x="2403" y="0"/>
                </a:moveTo>
                <a:cubicBezTo>
                  <a:pt x="2403" y="0"/>
                  <a:pt x="2337" y="13"/>
                  <a:pt x="2331" y="86"/>
                </a:cubicBezTo>
                <a:cubicBezTo>
                  <a:pt x="2324" y="158"/>
                  <a:pt x="2252" y="336"/>
                  <a:pt x="2193" y="382"/>
                </a:cubicBezTo>
                <a:cubicBezTo>
                  <a:pt x="2133" y="435"/>
                  <a:pt x="1844" y="843"/>
                  <a:pt x="1798" y="1034"/>
                </a:cubicBezTo>
                <a:cubicBezTo>
                  <a:pt x="1745" y="1231"/>
                  <a:pt x="1613" y="1369"/>
                  <a:pt x="1561" y="1435"/>
                </a:cubicBezTo>
                <a:cubicBezTo>
                  <a:pt x="1502" y="1501"/>
                  <a:pt x="1251" y="1580"/>
                  <a:pt x="1225" y="1580"/>
                </a:cubicBezTo>
                <a:cubicBezTo>
                  <a:pt x="1199" y="1580"/>
                  <a:pt x="1028" y="1534"/>
                  <a:pt x="1028" y="1534"/>
                </a:cubicBezTo>
                <a:cubicBezTo>
                  <a:pt x="1028" y="1534"/>
                  <a:pt x="899" y="1520"/>
                  <a:pt x="813" y="1520"/>
                </a:cubicBezTo>
                <a:cubicBezTo>
                  <a:pt x="781" y="1520"/>
                  <a:pt x="755" y="1522"/>
                  <a:pt x="745" y="1527"/>
                </a:cubicBezTo>
                <a:cubicBezTo>
                  <a:pt x="705" y="1540"/>
                  <a:pt x="462" y="1573"/>
                  <a:pt x="435" y="1580"/>
                </a:cubicBezTo>
                <a:cubicBezTo>
                  <a:pt x="434" y="1580"/>
                  <a:pt x="432" y="1580"/>
                  <a:pt x="429" y="1580"/>
                </a:cubicBezTo>
                <a:cubicBezTo>
                  <a:pt x="384" y="1580"/>
                  <a:pt x="139" y="1534"/>
                  <a:pt x="139" y="1534"/>
                </a:cubicBezTo>
                <a:cubicBezTo>
                  <a:pt x="139" y="1534"/>
                  <a:pt x="95" y="1490"/>
                  <a:pt x="44" y="1444"/>
                </a:cubicBezTo>
                <a:lnTo>
                  <a:pt x="44" y="1444"/>
                </a:lnTo>
                <a:cubicBezTo>
                  <a:pt x="54" y="1479"/>
                  <a:pt x="75" y="1593"/>
                  <a:pt x="40" y="1646"/>
                </a:cubicBezTo>
                <a:cubicBezTo>
                  <a:pt x="1" y="1718"/>
                  <a:pt x="14" y="1889"/>
                  <a:pt x="60" y="1896"/>
                </a:cubicBezTo>
                <a:cubicBezTo>
                  <a:pt x="99" y="1896"/>
                  <a:pt x="216" y="1836"/>
                  <a:pt x="288" y="1836"/>
                </a:cubicBezTo>
                <a:cubicBezTo>
                  <a:pt x="302" y="1836"/>
                  <a:pt x="314" y="1838"/>
                  <a:pt x="323" y="1843"/>
                </a:cubicBezTo>
                <a:cubicBezTo>
                  <a:pt x="389" y="1876"/>
                  <a:pt x="521" y="2041"/>
                  <a:pt x="567" y="2060"/>
                </a:cubicBezTo>
                <a:cubicBezTo>
                  <a:pt x="606" y="2087"/>
                  <a:pt x="764" y="2133"/>
                  <a:pt x="764" y="2133"/>
                </a:cubicBezTo>
                <a:cubicBezTo>
                  <a:pt x="764" y="2133"/>
                  <a:pt x="909" y="2172"/>
                  <a:pt x="936" y="2205"/>
                </a:cubicBezTo>
                <a:cubicBezTo>
                  <a:pt x="962" y="2231"/>
                  <a:pt x="1067" y="2429"/>
                  <a:pt x="1067" y="2455"/>
                </a:cubicBezTo>
                <a:cubicBezTo>
                  <a:pt x="1067" y="2475"/>
                  <a:pt x="1153" y="2554"/>
                  <a:pt x="1186" y="2600"/>
                </a:cubicBezTo>
                <a:cubicBezTo>
                  <a:pt x="1225" y="2639"/>
                  <a:pt x="1278" y="2685"/>
                  <a:pt x="1278" y="2745"/>
                </a:cubicBezTo>
                <a:cubicBezTo>
                  <a:pt x="1278" y="2804"/>
                  <a:pt x="1298" y="2975"/>
                  <a:pt x="1278" y="3008"/>
                </a:cubicBezTo>
                <a:cubicBezTo>
                  <a:pt x="1258" y="3041"/>
                  <a:pt x="1284" y="3080"/>
                  <a:pt x="1324" y="3153"/>
                </a:cubicBezTo>
                <a:cubicBezTo>
                  <a:pt x="1357" y="3225"/>
                  <a:pt x="1613" y="3396"/>
                  <a:pt x="1613" y="3462"/>
                </a:cubicBezTo>
                <a:cubicBezTo>
                  <a:pt x="1613" y="3521"/>
                  <a:pt x="1646" y="3627"/>
                  <a:pt x="1659" y="3640"/>
                </a:cubicBezTo>
                <a:cubicBezTo>
                  <a:pt x="1679" y="3660"/>
                  <a:pt x="1725" y="3692"/>
                  <a:pt x="1732" y="3725"/>
                </a:cubicBezTo>
                <a:cubicBezTo>
                  <a:pt x="1732" y="3752"/>
                  <a:pt x="1745" y="3903"/>
                  <a:pt x="1791" y="3929"/>
                </a:cubicBezTo>
                <a:cubicBezTo>
                  <a:pt x="1837" y="3956"/>
                  <a:pt x="2068" y="4008"/>
                  <a:pt x="2068" y="4008"/>
                </a:cubicBezTo>
                <a:cubicBezTo>
                  <a:pt x="2068" y="4008"/>
                  <a:pt x="2110" y="4041"/>
                  <a:pt x="2158" y="4041"/>
                </a:cubicBezTo>
                <a:cubicBezTo>
                  <a:pt x="2199" y="4041"/>
                  <a:pt x="2244" y="4017"/>
                  <a:pt x="2272" y="3929"/>
                </a:cubicBezTo>
                <a:cubicBezTo>
                  <a:pt x="2331" y="3738"/>
                  <a:pt x="2377" y="3640"/>
                  <a:pt x="2410" y="3607"/>
                </a:cubicBezTo>
                <a:cubicBezTo>
                  <a:pt x="2449" y="3567"/>
                  <a:pt x="2561" y="3482"/>
                  <a:pt x="2561" y="3482"/>
                </a:cubicBezTo>
                <a:cubicBezTo>
                  <a:pt x="2561" y="3482"/>
                  <a:pt x="2620" y="3298"/>
                  <a:pt x="2647" y="3245"/>
                </a:cubicBezTo>
                <a:cubicBezTo>
                  <a:pt x="2666" y="3199"/>
                  <a:pt x="2732" y="3153"/>
                  <a:pt x="2785" y="3120"/>
                </a:cubicBezTo>
                <a:cubicBezTo>
                  <a:pt x="2838" y="3087"/>
                  <a:pt x="2903" y="3080"/>
                  <a:pt x="2943" y="3054"/>
                </a:cubicBezTo>
                <a:cubicBezTo>
                  <a:pt x="2989" y="3021"/>
                  <a:pt x="3042" y="2955"/>
                  <a:pt x="3061" y="2916"/>
                </a:cubicBezTo>
                <a:cubicBezTo>
                  <a:pt x="3074" y="2883"/>
                  <a:pt x="3147" y="2758"/>
                  <a:pt x="3200" y="2738"/>
                </a:cubicBezTo>
                <a:cubicBezTo>
                  <a:pt x="3259" y="2718"/>
                  <a:pt x="3311" y="2692"/>
                  <a:pt x="3371" y="2685"/>
                </a:cubicBezTo>
                <a:cubicBezTo>
                  <a:pt x="3397" y="2679"/>
                  <a:pt x="3423" y="2672"/>
                  <a:pt x="3443" y="2666"/>
                </a:cubicBezTo>
                <a:cubicBezTo>
                  <a:pt x="3436" y="2587"/>
                  <a:pt x="3489" y="2534"/>
                  <a:pt x="3509" y="2455"/>
                </a:cubicBezTo>
                <a:cubicBezTo>
                  <a:pt x="3509" y="2455"/>
                  <a:pt x="3555" y="2225"/>
                  <a:pt x="3548" y="2152"/>
                </a:cubicBezTo>
                <a:cubicBezTo>
                  <a:pt x="3535" y="2080"/>
                  <a:pt x="3522" y="1929"/>
                  <a:pt x="3489" y="1909"/>
                </a:cubicBezTo>
                <a:cubicBezTo>
                  <a:pt x="3463" y="1883"/>
                  <a:pt x="3325" y="1823"/>
                  <a:pt x="3311" y="1817"/>
                </a:cubicBezTo>
                <a:cubicBezTo>
                  <a:pt x="3305" y="1817"/>
                  <a:pt x="3296" y="1827"/>
                  <a:pt x="3286" y="1827"/>
                </a:cubicBezTo>
                <a:cubicBezTo>
                  <a:pt x="3274" y="1827"/>
                  <a:pt x="3260" y="1814"/>
                  <a:pt x="3246" y="1758"/>
                </a:cubicBezTo>
                <a:cubicBezTo>
                  <a:pt x="3213" y="1659"/>
                  <a:pt x="3206" y="1573"/>
                  <a:pt x="3186" y="1553"/>
                </a:cubicBezTo>
                <a:cubicBezTo>
                  <a:pt x="3160" y="1534"/>
                  <a:pt x="3088" y="1507"/>
                  <a:pt x="3068" y="1507"/>
                </a:cubicBezTo>
                <a:cubicBezTo>
                  <a:pt x="3058" y="1507"/>
                  <a:pt x="3035" y="1509"/>
                  <a:pt x="3012" y="1509"/>
                </a:cubicBezTo>
                <a:cubicBezTo>
                  <a:pt x="2989" y="1509"/>
                  <a:pt x="2966" y="1507"/>
                  <a:pt x="2956" y="1501"/>
                </a:cubicBezTo>
                <a:cubicBezTo>
                  <a:pt x="2943" y="1488"/>
                  <a:pt x="2923" y="1409"/>
                  <a:pt x="2910" y="1363"/>
                </a:cubicBezTo>
                <a:cubicBezTo>
                  <a:pt x="2897" y="1317"/>
                  <a:pt x="2831" y="1264"/>
                  <a:pt x="2831" y="1218"/>
                </a:cubicBezTo>
                <a:cubicBezTo>
                  <a:pt x="2831" y="1178"/>
                  <a:pt x="2739" y="1001"/>
                  <a:pt x="2726" y="856"/>
                </a:cubicBezTo>
                <a:cubicBezTo>
                  <a:pt x="2706" y="718"/>
                  <a:pt x="2680" y="586"/>
                  <a:pt x="2680" y="540"/>
                </a:cubicBezTo>
                <a:cubicBezTo>
                  <a:pt x="2680" y="487"/>
                  <a:pt x="2686" y="415"/>
                  <a:pt x="2686" y="375"/>
                </a:cubicBezTo>
                <a:cubicBezTo>
                  <a:pt x="2686" y="336"/>
                  <a:pt x="2666" y="237"/>
                  <a:pt x="2666" y="237"/>
                </a:cubicBezTo>
                <a:lnTo>
                  <a:pt x="2640" y="165"/>
                </a:lnTo>
                <a:lnTo>
                  <a:pt x="2403" y="0"/>
                </a:lnTo>
                <a:close/>
              </a:path>
            </a:pathLst>
          </a:custGeom>
          <a:solidFill>
            <a:srgbClr val="008569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1"/>
          <p:cNvSpPr/>
          <p:nvPr/>
        </p:nvSpPr>
        <p:spPr>
          <a:xfrm>
            <a:off x="5358669" y="577975"/>
            <a:ext cx="633349" cy="730708"/>
          </a:xfrm>
          <a:custGeom>
            <a:rect b="b" l="l" r="r" t="t"/>
            <a:pathLst>
              <a:path extrusionOk="0" h="4998" w="4332">
                <a:moveTo>
                  <a:pt x="3253" y="1"/>
                </a:moveTo>
                <a:cubicBezTo>
                  <a:pt x="3227" y="1"/>
                  <a:pt x="3206" y="3"/>
                  <a:pt x="3199" y="8"/>
                </a:cubicBezTo>
                <a:cubicBezTo>
                  <a:pt x="3180" y="21"/>
                  <a:pt x="3087" y="34"/>
                  <a:pt x="3074" y="41"/>
                </a:cubicBezTo>
                <a:cubicBezTo>
                  <a:pt x="3061" y="47"/>
                  <a:pt x="3041" y="93"/>
                  <a:pt x="3054" y="113"/>
                </a:cubicBezTo>
                <a:cubicBezTo>
                  <a:pt x="3068" y="133"/>
                  <a:pt x="3094" y="159"/>
                  <a:pt x="3094" y="185"/>
                </a:cubicBezTo>
                <a:cubicBezTo>
                  <a:pt x="3094" y="218"/>
                  <a:pt x="3081" y="258"/>
                  <a:pt x="3048" y="284"/>
                </a:cubicBezTo>
                <a:cubicBezTo>
                  <a:pt x="3015" y="310"/>
                  <a:pt x="2837" y="422"/>
                  <a:pt x="2824" y="455"/>
                </a:cubicBezTo>
                <a:cubicBezTo>
                  <a:pt x="2818" y="488"/>
                  <a:pt x="2850" y="541"/>
                  <a:pt x="2785" y="547"/>
                </a:cubicBezTo>
                <a:cubicBezTo>
                  <a:pt x="2725" y="561"/>
                  <a:pt x="2594" y="561"/>
                  <a:pt x="2574" y="574"/>
                </a:cubicBezTo>
                <a:cubicBezTo>
                  <a:pt x="2548" y="587"/>
                  <a:pt x="2416" y="620"/>
                  <a:pt x="2396" y="659"/>
                </a:cubicBezTo>
                <a:cubicBezTo>
                  <a:pt x="2377" y="692"/>
                  <a:pt x="2311" y="738"/>
                  <a:pt x="2278" y="745"/>
                </a:cubicBezTo>
                <a:cubicBezTo>
                  <a:pt x="2245" y="758"/>
                  <a:pt x="2120" y="797"/>
                  <a:pt x="2087" y="817"/>
                </a:cubicBezTo>
                <a:cubicBezTo>
                  <a:pt x="2071" y="824"/>
                  <a:pt x="2031" y="825"/>
                  <a:pt x="1996" y="825"/>
                </a:cubicBezTo>
                <a:cubicBezTo>
                  <a:pt x="1960" y="825"/>
                  <a:pt x="1929" y="824"/>
                  <a:pt x="1929" y="824"/>
                </a:cubicBezTo>
                <a:cubicBezTo>
                  <a:pt x="1929" y="824"/>
                  <a:pt x="1804" y="797"/>
                  <a:pt x="1766" y="797"/>
                </a:cubicBezTo>
                <a:cubicBezTo>
                  <a:pt x="1763" y="797"/>
                  <a:pt x="1760" y="797"/>
                  <a:pt x="1758" y="797"/>
                </a:cubicBezTo>
                <a:cubicBezTo>
                  <a:pt x="1732" y="811"/>
                  <a:pt x="1567" y="890"/>
                  <a:pt x="1567" y="923"/>
                </a:cubicBezTo>
                <a:cubicBezTo>
                  <a:pt x="1574" y="949"/>
                  <a:pt x="1587" y="1133"/>
                  <a:pt x="1560" y="1146"/>
                </a:cubicBezTo>
                <a:cubicBezTo>
                  <a:pt x="1556" y="1148"/>
                  <a:pt x="1551" y="1149"/>
                  <a:pt x="1546" y="1149"/>
                </a:cubicBezTo>
                <a:cubicBezTo>
                  <a:pt x="1520" y="1149"/>
                  <a:pt x="1487" y="1127"/>
                  <a:pt x="1482" y="1127"/>
                </a:cubicBezTo>
                <a:cubicBezTo>
                  <a:pt x="1475" y="1133"/>
                  <a:pt x="1435" y="1153"/>
                  <a:pt x="1429" y="1166"/>
                </a:cubicBezTo>
                <a:cubicBezTo>
                  <a:pt x="1416" y="1186"/>
                  <a:pt x="1376" y="1206"/>
                  <a:pt x="1376" y="1206"/>
                </a:cubicBezTo>
                <a:cubicBezTo>
                  <a:pt x="1376" y="1206"/>
                  <a:pt x="1337" y="1166"/>
                  <a:pt x="1330" y="1133"/>
                </a:cubicBezTo>
                <a:cubicBezTo>
                  <a:pt x="1324" y="1107"/>
                  <a:pt x="1199" y="995"/>
                  <a:pt x="1192" y="988"/>
                </a:cubicBezTo>
                <a:cubicBezTo>
                  <a:pt x="1180" y="977"/>
                  <a:pt x="1148" y="934"/>
                  <a:pt x="1122" y="934"/>
                </a:cubicBezTo>
                <a:cubicBezTo>
                  <a:pt x="1119" y="934"/>
                  <a:pt x="1116" y="934"/>
                  <a:pt x="1113" y="936"/>
                </a:cubicBezTo>
                <a:cubicBezTo>
                  <a:pt x="1087" y="942"/>
                  <a:pt x="1001" y="1008"/>
                  <a:pt x="981" y="1015"/>
                </a:cubicBezTo>
                <a:cubicBezTo>
                  <a:pt x="962" y="1015"/>
                  <a:pt x="876" y="1002"/>
                  <a:pt x="863" y="995"/>
                </a:cubicBezTo>
                <a:cubicBezTo>
                  <a:pt x="851" y="995"/>
                  <a:pt x="743" y="947"/>
                  <a:pt x="707" y="947"/>
                </a:cubicBezTo>
                <a:cubicBezTo>
                  <a:pt x="703" y="947"/>
                  <a:pt x="700" y="948"/>
                  <a:pt x="698" y="949"/>
                </a:cubicBezTo>
                <a:cubicBezTo>
                  <a:pt x="686" y="955"/>
                  <a:pt x="636" y="983"/>
                  <a:pt x="617" y="983"/>
                </a:cubicBezTo>
                <a:cubicBezTo>
                  <a:pt x="616" y="983"/>
                  <a:pt x="614" y="982"/>
                  <a:pt x="613" y="982"/>
                </a:cubicBezTo>
                <a:cubicBezTo>
                  <a:pt x="606" y="975"/>
                  <a:pt x="514" y="883"/>
                  <a:pt x="514" y="876"/>
                </a:cubicBezTo>
                <a:cubicBezTo>
                  <a:pt x="507" y="863"/>
                  <a:pt x="514" y="824"/>
                  <a:pt x="448" y="824"/>
                </a:cubicBezTo>
                <a:cubicBezTo>
                  <a:pt x="382" y="824"/>
                  <a:pt x="303" y="817"/>
                  <a:pt x="244" y="797"/>
                </a:cubicBezTo>
                <a:cubicBezTo>
                  <a:pt x="192" y="778"/>
                  <a:pt x="47" y="686"/>
                  <a:pt x="47" y="686"/>
                </a:cubicBezTo>
                <a:lnTo>
                  <a:pt x="47" y="686"/>
                </a:lnTo>
                <a:cubicBezTo>
                  <a:pt x="47" y="686"/>
                  <a:pt x="1" y="732"/>
                  <a:pt x="86" y="817"/>
                </a:cubicBezTo>
                <a:cubicBezTo>
                  <a:pt x="172" y="909"/>
                  <a:pt x="277" y="982"/>
                  <a:pt x="350" y="1041"/>
                </a:cubicBezTo>
                <a:cubicBezTo>
                  <a:pt x="415" y="1094"/>
                  <a:pt x="534" y="1179"/>
                  <a:pt x="540" y="1199"/>
                </a:cubicBezTo>
                <a:cubicBezTo>
                  <a:pt x="547" y="1219"/>
                  <a:pt x="547" y="1252"/>
                  <a:pt x="534" y="1285"/>
                </a:cubicBezTo>
                <a:cubicBezTo>
                  <a:pt x="514" y="1311"/>
                  <a:pt x="481" y="1324"/>
                  <a:pt x="481" y="1350"/>
                </a:cubicBezTo>
                <a:cubicBezTo>
                  <a:pt x="481" y="1370"/>
                  <a:pt x="488" y="1449"/>
                  <a:pt x="488" y="1456"/>
                </a:cubicBezTo>
                <a:cubicBezTo>
                  <a:pt x="488" y="1462"/>
                  <a:pt x="488" y="1574"/>
                  <a:pt x="534" y="1614"/>
                </a:cubicBezTo>
                <a:cubicBezTo>
                  <a:pt x="580" y="1653"/>
                  <a:pt x="646" y="1699"/>
                  <a:pt x="652" y="1745"/>
                </a:cubicBezTo>
                <a:cubicBezTo>
                  <a:pt x="665" y="1791"/>
                  <a:pt x="672" y="1844"/>
                  <a:pt x="659" y="1870"/>
                </a:cubicBezTo>
                <a:cubicBezTo>
                  <a:pt x="646" y="1897"/>
                  <a:pt x="646" y="1969"/>
                  <a:pt x="652" y="1989"/>
                </a:cubicBezTo>
                <a:lnTo>
                  <a:pt x="659" y="1989"/>
                </a:lnTo>
                <a:cubicBezTo>
                  <a:pt x="659" y="1989"/>
                  <a:pt x="659" y="1995"/>
                  <a:pt x="659" y="1995"/>
                </a:cubicBezTo>
                <a:cubicBezTo>
                  <a:pt x="659" y="1995"/>
                  <a:pt x="659" y="2002"/>
                  <a:pt x="665" y="2002"/>
                </a:cubicBezTo>
                <a:cubicBezTo>
                  <a:pt x="665" y="2008"/>
                  <a:pt x="665" y="2008"/>
                  <a:pt x="672" y="2008"/>
                </a:cubicBezTo>
                <a:cubicBezTo>
                  <a:pt x="672" y="2015"/>
                  <a:pt x="679" y="2022"/>
                  <a:pt x="685" y="2028"/>
                </a:cubicBezTo>
                <a:cubicBezTo>
                  <a:pt x="692" y="2028"/>
                  <a:pt x="692" y="2035"/>
                  <a:pt x="692" y="2035"/>
                </a:cubicBezTo>
                <a:lnTo>
                  <a:pt x="698" y="2035"/>
                </a:lnTo>
                <a:cubicBezTo>
                  <a:pt x="698" y="2035"/>
                  <a:pt x="705" y="2041"/>
                  <a:pt x="705" y="2041"/>
                </a:cubicBezTo>
                <a:lnTo>
                  <a:pt x="711" y="2041"/>
                </a:lnTo>
                <a:cubicBezTo>
                  <a:pt x="711" y="2041"/>
                  <a:pt x="718" y="2048"/>
                  <a:pt x="718" y="2048"/>
                </a:cubicBezTo>
                <a:lnTo>
                  <a:pt x="725" y="2048"/>
                </a:lnTo>
                <a:cubicBezTo>
                  <a:pt x="731" y="2048"/>
                  <a:pt x="738" y="2055"/>
                  <a:pt x="744" y="2055"/>
                </a:cubicBezTo>
                <a:cubicBezTo>
                  <a:pt x="789" y="2059"/>
                  <a:pt x="853" y="2070"/>
                  <a:pt x="895" y="2070"/>
                </a:cubicBezTo>
                <a:cubicBezTo>
                  <a:pt x="914" y="2070"/>
                  <a:pt x="929" y="2067"/>
                  <a:pt x="935" y="2061"/>
                </a:cubicBezTo>
                <a:cubicBezTo>
                  <a:pt x="958" y="2044"/>
                  <a:pt x="1030" y="2027"/>
                  <a:pt x="1053" y="2027"/>
                </a:cubicBezTo>
                <a:cubicBezTo>
                  <a:pt x="1057" y="2027"/>
                  <a:pt x="1059" y="2027"/>
                  <a:pt x="1060" y="2028"/>
                </a:cubicBezTo>
                <a:cubicBezTo>
                  <a:pt x="1067" y="2035"/>
                  <a:pt x="1120" y="2068"/>
                  <a:pt x="1113" y="2094"/>
                </a:cubicBezTo>
                <a:cubicBezTo>
                  <a:pt x="1106" y="2114"/>
                  <a:pt x="1100" y="2173"/>
                  <a:pt x="1093" y="2219"/>
                </a:cubicBezTo>
                <a:cubicBezTo>
                  <a:pt x="1113" y="2219"/>
                  <a:pt x="1212" y="2272"/>
                  <a:pt x="1212" y="2272"/>
                </a:cubicBezTo>
                <a:cubicBezTo>
                  <a:pt x="1212" y="2272"/>
                  <a:pt x="1337" y="2311"/>
                  <a:pt x="1356" y="2311"/>
                </a:cubicBezTo>
                <a:cubicBezTo>
                  <a:pt x="1383" y="2318"/>
                  <a:pt x="1488" y="2370"/>
                  <a:pt x="1528" y="2410"/>
                </a:cubicBezTo>
                <a:cubicBezTo>
                  <a:pt x="1574" y="2443"/>
                  <a:pt x="1541" y="2495"/>
                  <a:pt x="1508" y="2574"/>
                </a:cubicBezTo>
                <a:cubicBezTo>
                  <a:pt x="1475" y="2653"/>
                  <a:pt x="1468" y="2752"/>
                  <a:pt x="1468" y="2752"/>
                </a:cubicBezTo>
                <a:cubicBezTo>
                  <a:pt x="1468" y="2752"/>
                  <a:pt x="1659" y="2904"/>
                  <a:pt x="1679" y="2910"/>
                </a:cubicBezTo>
                <a:cubicBezTo>
                  <a:pt x="1705" y="2923"/>
                  <a:pt x="1765" y="3061"/>
                  <a:pt x="1784" y="3094"/>
                </a:cubicBezTo>
                <a:cubicBezTo>
                  <a:pt x="1804" y="3127"/>
                  <a:pt x="1732" y="3219"/>
                  <a:pt x="1699" y="3279"/>
                </a:cubicBezTo>
                <a:cubicBezTo>
                  <a:pt x="1659" y="3331"/>
                  <a:pt x="1699" y="3410"/>
                  <a:pt x="1699" y="3450"/>
                </a:cubicBezTo>
                <a:cubicBezTo>
                  <a:pt x="1692" y="3496"/>
                  <a:pt x="1725" y="3529"/>
                  <a:pt x="1732" y="3595"/>
                </a:cubicBezTo>
                <a:cubicBezTo>
                  <a:pt x="1732" y="3660"/>
                  <a:pt x="1804" y="3884"/>
                  <a:pt x="1883" y="3957"/>
                </a:cubicBezTo>
                <a:cubicBezTo>
                  <a:pt x="1969" y="4029"/>
                  <a:pt x="1936" y="4114"/>
                  <a:pt x="1936" y="4154"/>
                </a:cubicBezTo>
                <a:cubicBezTo>
                  <a:pt x="1936" y="4193"/>
                  <a:pt x="1909" y="4259"/>
                  <a:pt x="1870" y="4292"/>
                </a:cubicBezTo>
                <a:cubicBezTo>
                  <a:pt x="1830" y="4319"/>
                  <a:pt x="1712" y="4384"/>
                  <a:pt x="1699" y="4411"/>
                </a:cubicBezTo>
                <a:cubicBezTo>
                  <a:pt x="1679" y="4437"/>
                  <a:pt x="1804" y="4490"/>
                  <a:pt x="1883" y="4523"/>
                </a:cubicBezTo>
                <a:cubicBezTo>
                  <a:pt x="1955" y="4562"/>
                  <a:pt x="2028" y="4667"/>
                  <a:pt x="2034" y="4680"/>
                </a:cubicBezTo>
                <a:cubicBezTo>
                  <a:pt x="2041" y="4694"/>
                  <a:pt x="2126" y="4825"/>
                  <a:pt x="2146" y="4845"/>
                </a:cubicBezTo>
                <a:cubicBezTo>
                  <a:pt x="2152" y="4853"/>
                  <a:pt x="2160" y="4856"/>
                  <a:pt x="2172" y="4856"/>
                </a:cubicBezTo>
                <a:cubicBezTo>
                  <a:pt x="2189" y="4856"/>
                  <a:pt x="2214" y="4852"/>
                  <a:pt x="2252" y="4852"/>
                </a:cubicBezTo>
                <a:cubicBezTo>
                  <a:pt x="2311" y="4852"/>
                  <a:pt x="2324" y="4950"/>
                  <a:pt x="2357" y="4970"/>
                </a:cubicBezTo>
                <a:cubicBezTo>
                  <a:pt x="2380" y="4984"/>
                  <a:pt x="2407" y="4998"/>
                  <a:pt x="2430" y="4998"/>
                </a:cubicBezTo>
                <a:cubicBezTo>
                  <a:pt x="2439" y="4998"/>
                  <a:pt x="2448" y="4996"/>
                  <a:pt x="2456" y="4990"/>
                </a:cubicBezTo>
                <a:cubicBezTo>
                  <a:pt x="2475" y="4970"/>
                  <a:pt x="2442" y="4944"/>
                  <a:pt x="2403" y="4885"/>
                </a:cubicBezTo>
                <a:cubicBezTo>
                  <a:pt x="2363" y="4819"/>
                  <a:pt x="2357" y="4806"/>
                  <a:pt x="2357" y="4759"/>
                </a:cubicBezTo>
                <a:cubicBezTo>
                  <a:pt x="2357" y="4713"/>
                  <a:pt x="2370" y="4700"/>
                  <a:pt x="2390" y="4674"/>
                </a:cubicBezTo>
                <a:cubicBezTo>
                  <a:pt x="2409" y="4648"/>
                  <a:pt x="2429" y="4628"/>
                  <a:pt x="2423" y="4569"/>
                </a:cubicBezTo>
                <a:cubicBezTo>
                  <a:pt x="2409" y="4509"/>
                  <a:pt x="2377" y="4470"/>
                  <a:pt x="2390" y="4397"/>
                </a:cubicBezTo>
                <a:cubicBezTo>
                  <a:pt x="2409" y="4325"/>
                  <a:pt x="2561" y="4253"/>
                  <a:pt x="2594" y="4226"/>
                </a:cubicBezTo>
                <a:cubicBezTo>
                  <a:pt x="2598" y="4221"/>
                  <a:pt x="2608" y="4218"/>
                  <a:pt x="2620" y="4218"/>
                </a:cubicBezTo>
                <a:cubicBezTo>
                  <a:pt x="2684" y="4218"/>
                  <a:pt x="2832" y="4277"/>
                  <a:pt x="2870" y="4299"/>
                </a:cubicBezTo>
                <a:cubicBezTo>
                  <a:pt x="2916" y="4319"/>
                  <a:pt x="2962" y="4430"/>
                  <a:pt x="2962" y="4430"/>
                </a:cubicBezTo>
                <a:cubicBezTo>
                  <a:pt x="2962" y="4430"/>
                  <a:pt x="3041" y="4490"/>
                  <a:pt x="3068" y="4490"/>
                </a:cubicBezTo>
                <a:cubicBezTo>
                  <a:pt x="3094" y="4490"/>
                  <a:pt x="3160" y="4463"/>
                  <a:pt x="3199" y="4450"/>
                </a:cubicBezTo>
                <a:cubicBezTo>
                  <a:pt x="3232" y="4437"/>
                  <a:pt x="3298" y="4391"/>
                  <a:pt x="3285" y="4358"/>
                </a:cubicBezTo>
                <a:cubicBezTo>
                  <a:pt x="3278" y="4325"/>
                  <a:pt x="3232" y="4312"/>
                  <a:pt x="3199" y="4286"/>
                </a:cubicBezTo>
                <a:cubicBezTo>
                  <a:pt x="3173" y="4259"/>
                  <a:pt x="3291" y="4068"/>
                  <a:pt x="3337" y="3989"/>
                </a:cubicBezTo>
                <a:cubicBezTo>
                  <a:pt x="3390" y="3910"/>
                  <a:pt x="3462" y="3674"/>
                  <a:pt x="3462" y="3674"/>
                </a:cubicBezTo>
                <a:cubicBezTo>
                  <a:pt x="3476" y="3621"/>
                  <a:pt x="3601" y="3614"/>
                  <a:pt x="3745" y="3614"/>
                </a:cubicBezTo>
                <a:cubicBezTo>
                  <a:pt x="3765" y="3621"/>
                  <a:pt x="3792" y="3621"/>
                  <a:pt x="3811" y="3621"/>
                </a:cubicBezTo>
                <a:lnTo>
                  <a:pt x="3838" y="3621"/>
                </a:lnTo>
                <a:cubicBezTo>
                  <a:pt x="3851" y="3621"/>
                  <a:pt x="3871" y="3621"/>
                  <a:pt x="3890" y="3627"/>
                </a:cubicBezTo>
                <a:lnTo>
                  <a:pt x="3950" y="3627"/>
                </a:lnTo>
                <a:cubicBezTo>
                  <a:pt x="3969" y="3634"/>
                  <a:pt x="3989" y="3634"/>
                  <a:pt x="4009" y="3634"/>
                </a:cubicBezTo>
                <a:cubicBezTo>
                  <a:pt x="4015" y="3634"/>
                  <a:pt x="4028" y="3641"/>
                  <a:pt x="4035" y="3641"/>
                </a:cubicBezTo>
                <a:cubicBezTo>
                  <a:pt x="4101" y="3647"/>
                  <a:pt x="4160" y="3654"/>
                  <a:pt x="4200" y="3660"/>
                </a:cubicBezTo>
                <a:lnTo>
                  <a:pt x="4219" y="3660"/>
                </a:lnTo>
                <a:cubicBezTo>
                  <a:pt x="4226" y="3660"/>
                  <a:pt x="4226" y="3660"/>
                  <a:pt x="4233" y="3667"/>
                </a:cubicBezTo>
                <a:lnTo>
                  <a:pt x="4259" y="3667"/>
                </a:lnTo>
                <a:cubicBezTo>
                  <a:pt x="4272" y="3667"/>
                  <a:pt x="4285" y="3674"/>
                  <a:pt x="4285" y="3674"/>
                </a:cubicBezTo>
                <a:lnTo>
                  <a:pt x="4331" y="2917"/>
                </a:lnTo>
                <a:cubicBezTo>
                  <a:pt x="4279" y="2904"/>
                  <a:pt x="4213" y="2890"/>
                  <a:pt x="4206" y="2890"/>
                </a:cubicBezTo>
                <a:cubicBezTo>
                  <a:pt x="4186" y="2884"/>
                  <a:pt x="4061" y="2831"/>
                  <a:pt x="4042" y="2811"/>
                </a:cubicBezTo>
                <a:cubicBezTo>
                  <a:pt x="4015" y="2798"/>
                  <a:pt x="3890" y="2713"/>
                  <a:pt x="3877" y="2680"/>
                </a:cubicBezTo>
                <a:cubicBezTo>
                  <a:pt x="3857" y="2653"/>
                  <a:pt x="3739" y="2548"/>
                  <a:pt x="3732" y="2528"/>
                </a:cubicBezTo>
                <a:cubicBezTo>
                  <a:pt x="3719" y="2502"/>
                  <a:pt x="3653" y="2370"/>
                  <a:pt x="3653" y="2370"/>
                </a:cubicBezTo>
                <a:cubicBezTo>
                  <a:pt x="3653" y="2370"/>
                  <a:pt x="3693" y="2265"/>
                  <a:pt x="3673" y="2212"/>
                </a:cubicBezTo>
                <a:cubicBezTo>
                  <a:pt x="3653" y="2153"/>
                  <a:pt x="3522" y="2081"/>
                  <a:pt x="3509" y="2041"/>
                </a:cubicBezTo>
                <a:cubicBezTo>
                  <a:pt x="3495" y="2002"/>
                  <a:pt x="3482" y="1857"/>
                  <a:pt x="3489" y="1844"/>
                </a:cubicBezTo>
                <a:cubicBezTo>
                  <a:pt x="3489" y="1831"/>
                  <a:pt x="3509" y="1594"/>
                  <a:pt x="3522" y="1535"/>
                </a:cubicBezTo>
                <a:cubicBezTo>
                  <a:pt x="3535" y="1469"/>
                  <a:pt x="3601" y="1403"/>
                  <a:pt x="3607" y="1363"/>
                </a:cubicBezTo>
                <a:cubicBezTo>
                  <a:pt x="3614" y="1317"/>
                  <a:pt x="3601" y="1245"/>
                  <a:pt x="3601" y="1232"/>
                </a:cubicBezTo>
                <a:cubicBezTo>
                  <a:pt x="3601" y="1225"/>
                  <a:pt x="3614" y="1113"/>
                  <a:pt x="3614" y="1113"/>
                </a:cubicBezTo>
                <a:cubicBezTo>
                  <a:pt x="3614" y="1113"/>
                  <a:pt x="3805" y="1015"/>
                  <a:pt x="3811" y="962"/>
                </a:cubicBezTo>
                <a:cubicBezTo>
                  <a:pt x="3811" y="909"/>
                  <a:pt x="3686" y="817"/>
                  <a:pt x="3680" y="784"/>
                </a:cubicBezTo>
                <a:cubicBezTo>
                  <a:pt x="3667" y="751"/>
                  <a:pt x="3653" y="679"/>
                  <a:pt x="3653" y="646"/>
                </a:cubicBezTo>
                <a:cubicBezTo>
                  <a:pt x="3653" y="613"/>
                  <a:pt x="3653" y="580"/>
                  <a:pt x="3634" y="574"/>
                </a:cubicBezTo>
                <a:cubicBezTo>
                  <a:pt x="3620" y="567"/>
                  <a:pt x="3377" y="514"/>
                  <a:pt x="3377" y="514"/>
                </a:cubicBezTo>
                <a:cubicBezTo>
                  <a:pt x="3377" y="514"/>
                  <a:pt x="3377" y="449"/>
                  <a:pt x="3410" y="409"/>
                </a:cubicBezTo>
                <a:cubicBezTo>
                  <a:pt x="3436" y="363"/>
                  <a:pt x="3482" y="245"/>
                  <a:pt x="3489" y="238"/>
                </a:cubicBezTo>
                <a:cubicBezTo>
                  <a:pt x="3489" y="225"/>
                  <a:pt x="3423" y="41"/>
                  <a:pt x="3390" y="21"/>
                </a:cubicBezTo>
                <a:cubicBezTo>
                  <a:pt x="3365" y="8"/>
                  <a:pt x="3301" y="1"/>
                  <a:pt x="3253" y="1"/>
                </a:cubicBezTo>
                <a:close/>
              </a:path>
            </a:pathLst>
          </a:custGeom>
          <a:solidFill>
            <a:srgbClr val="008569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1"/>
          <p:cNvSpPr/>
          <p:nvPr/>
        </p:nvSpPr>
        <p:spPr>
          <a:xfrm>
            <a:off x="7082978" y="2806098"/>
            <a:ext cx="113746" cy="67252"/>
          </a:xfrm>
          <a:custGeom>
            <a:rect b="b" l="l" r="r" t="t"/>
            <a:pathLst>
              <a:path extrusionOk="0" h="460" w="778">
                <a:moveTo>
                  <a:pt x="415" y="1"/>
                </a:moveTo>
                <a:cubicBezTo>
                  <a:pt x="363" y="1"/>
                  <a:pt x="290" y="4"/>
                  <a:pt x="264" y="4"/>
                </a:cubicBezTo>
                <a:cubicBezTo>
                  <a:pt x="224" y="4"/>
                  <a:pt x="185" y="56"/>
                  <a:pt x="158" y="96"/>
                </a:cubicBezTo>
                <a:cubicBezTo>
                  <a:pt x="132" y="135"/>
                  <a:pt x="152" y="194"/>
                  <a:pt x="152" y="208"/>
                </a:cubicBezTo>
                <a:cubicBezTo>
                  <a:pt x="152" y="214"/>
                  <a:pt x="112" y="234"/>
                  <a:pt x="99" y="247"/>
                </a:cubicBezTo>
                <a:cubicBezTo>
                  <a:pt x="86" y="260"/>
                  <a:pt x="73" y="267"/>
                  <a:pt x="40" y="306"/>
                </a:cubicBezTo>
                <a:cubicBezTo>
                  <a:pt x="1" y="346"/>
                  <a:pt x="40" y="412"/>
                  <a:pt x="66" y="418"/>
                </a:cubicBezTo>
                <a:cubicBezTo>
                  <a:pt x="93" y="425"/>
                  <a:pt x="185" y="425"/>
                  <a:pt x="303" y="438"/>
                </a:cubicBezTo>
                <a:cubicBezTo>
                  <a:pt x="400" y="449"/>
                  <a:pt x="470" y="459"/>
                  <a:pt x="518" y="459"/>
                </a:cubicBezTo>
                <a:cubicBezTo>
                  <a:pt x="529" y="459"/>
                  <a:pt x="538" y="459"/>
                  <a:pt x="547" y="458"/>
                </a:cubicBezTo>
                <a:cubicBezTo>
                  <a:pt x="586" y="458"/>
                  <a:pt x="665" y="444"/>
                  <a:pt x="711" y="431"/>
                </a:cubicBezTo>
                <a:cubicBezTo>
                  <a:pt x="757" y="418"/>
                  <a:pt x="718" y="392"/>
                  <a:pt x="718" y="372"/>
                </a:cubicBezTo>
                <a:cubicBezTo>
                  <a:pt x="718" y="352"/>
                  <a:pt x="718" y="273"/>
                  <a:pt x="738" y="254"/>
                </a:cubicBezTo>
                <a:cubicBezTo>
                  <a:pt x="757" y="240"/>
                  <a:pt x="777" y="234"/>
                  <a:pt x="777" y="214"/>
                </a:cubicBezTo>
                <a:lnTo>
                  <a:pt x="777" y="115"/>
                </a:lnTo>
                <a:lnTo>
                  <a:pt x="698" y="36"/>
                </a:lnTo>
                <a:cubicBezTo>
                  <a:pt x="698" y="36"/>
                  <a:pt x="586" y="30"/>
                  <a:pt x="573" y="30"/>
                </a:cubicBezTo>
                <a:cubicBezTo>
                  <a:pt x="553" y="30"/>
                  <a:pt x="488" y="10"/>
                  <a:pt x="468" y="4"/>
                </a:cubicBezTo>
                <a:cubicBezTo>
                  <a:pt x="461" y="1"/>
                  <a:pt x="441" y="1"/>
                  <a:pt x="415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85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1"/>
          <p:cNvSpPr/>
          <p:nvPr/>
        </p:nvSpPr>
        <p:spPr>
          <a:xfrm>
            <a:off x="8144260" y="2085906"/>
            <a:ext cx="328371" cy="189621"/>
          </a:xfrm>
          <a:custGeom>
            <a:rect b="b" l="l" r="r" t="t"/>
            <a:pathLst>
              <a:path extrusionOk="0" h="1297" w="2246">
                <a:moveTo>
                  <a:pt x="1949" y="0"/>
                </a:moveTo>
                <a:cubicBezTo>
                  <a:pt x="1916" y="0"/>
                  <a:pt x="1850" y="53"/>
                  <a:pt x="1850" y="53"/>
                </a:cubicBezTo>
                <a:cubicBezTo>
                  <a:pt x="1850" y="53"/>
                  <a:pt x="1738" y="86"/>
                  <a:pt x="1732" y="86"/>
                </a:cubicBezTo>
                <a:cubicBezTo>
                  <a:pt x="1719" y="86"/>
                  <a:pt x="1666" y="92"/>
                  <a:pt x="1620" y="99"/>
                </a:cubicBezTo>
                <a:cubicBezTo>
                  <a:pt x="1574" y="105"/>
                  <a:pt x="1554" y="132"/>
                  <a:pt x="1528" y="165"/>
                </a:cubicBezTo>
                <a:cubicBezTo>
                  <a:pt x="1495" y="191"/>
                  <a:pt x="1449" y="237"/>
                  <a:pt x="1422" y="270"/>
                </a:cubicBezTo>
                <a:cubicBezTo>
                  <a:pt x="1396" y="303"/>
                  <a:pt x="1357" y="309"/>
                  <a:pt x="1317" y="336"/>
                </a:cubicBezTo>
                <a:cubicBezTo>
                  <a:pt x="1299" y="346"/>
                  <a:pt x="1278" y="349"/>
                  <a:pt x="1258" y="349"/>
                </a:cubicBezTo>
                <a:cubicBezTo>
                  <a:pt x="1229" y="349"/>
                  <a:pt x="1201" y="342"/>
                  <a:pt x="1185" y="342"/>
                </a:cubicBezTo>
                <a:cubicBezTo>
                  <a:pt x="1153" y="342"/>
                  <a:pt x="1060" y="388"/>
                  <a:pt x="1034" y="408"/>
                </a:cubicBezTo>
                <a:cubicBezTo>
                  <a:pt x="1025" y="412"/>
                  <a:pt x="1014" y="413"/>
                  <a:pt x="1001" y="413"/>
                </a:cubicBezTo>
                <a:cubicBezTo>
                  <a:pt x="972" y="413"/>
                  <a:pt x="936" y="407"/>
                  <a:pt x="905" y="407"/>
                </a:cubicBezTo>
                <a:cubicBezTo>
                  <a:pt x="897" y="407"/>
                  <a:pt x="890" y="407"/>
                  <a:pt x="883" y="408"/>
                </a:cubicBezTo>
                <a:cubicBezTo>
                  <a:pt x="837" y="408"/>
                  <a:pt x="837" y="402"/>
                  <a:pt x="817" y="388"/>
                </a:cubicBezTo>
                <a:cubicBezTo>
                  <a:pt x="797" y="382"/>
                  <a:pt x="751" y="342"/>
                  <a:pt x="738" y="323"/>
                </a:cubicBezTo>
                <a:cubicBezTo>
                  <a:pt x="725" y="296"/>
                  <a:pt x="652" y="257"/>
                  <a:pt x="646" y="244"/>
                </a:cubicBezTo>
                <a:cubicBezTo>
                  <a:pt x="637" y="231"/>
                  <a:pt x="595" y="227"/>
                  <a:pt x="559" y="227"/>
                </a:cubicBezTo>
                <a:cubicBezTo>
                  <a:pt x="539" y="227"/>
                  <a:pt x="521" y="228"/>
                  <a:pt x="514" y="230"/>
                </a:cubicBezTo>
                <a:cubicBezTo>
                  <a:pt x="513" y="231"/>
                  <a:pt x="513" y="231"/>
                  <a:pt x="512" y="231"/>
                </a:cubicBezTo>
                <a:cubicBezTo>
                  <a:pt x="493" y="231"/>
                  <a:pt x="474" y="158"/>
                  <a:pt x="461" y="151"/>
                </a:cubicBezTo>
                <a:cubicBezTo>
                  <a:pt x="455" y="145"/>
                  <a:pt x="363" y="73"/>
                  <a:pt x="356" y="66"/>
                </a:cubicBezTo>
                <a:cubicBezTo>
                  <a:pt x="343" y="66"/>
                  <a:pt x="290" y="132"/>
                  <a:pt x="277" y="158"/>
                </a:cubicBezTo>
                <a:cubicBezTo>
                  <a:pt x="277" y="158"/>
                  <a:pt x="271" y="165"/>
                  <a:pt x="271" y="171"/>
                </a:cubicBezTo>
                <a:cubicBezTo>
                  <a:pt x="264" y="178"/>
                  <a:pt x="257" y="184"/>
                  <a:pt x="257" y="191"/>
                </a:cubicBezTo>
                <a:cubicBezTo>
                  <a:pt x="244" y="211"/>
                  <a:pt x="231" y="230"/>
                  <a:pt x="218" y="237"/>
                </a:cubicBezTo>
                <a:cubicBezTo>
                  <a:pt x="211" y="250"/>
                  <a:pt x="146" y="257"/>
                  <a:pt x="139" y="263"/>
                </a:cubicBezTo>
                <a:cubicBezTo>
                  <a:pt x="132" y="263"/>
                  <a:pt x="113" y="277"/>
                  <a:pt x="99" y="316"/>
                </a:cubicBezTo>
                <a:cubicBezTo>
                  <a:pt x="86" y="349"/>
                  <a:pt x="1" y="388"/>
                  <a:pt x="1" y="388"/>
                </a:cubicBezTo>
                <a:cubicBezTo>
                  <a:pt x="1" y="395"/>
                  <a:pt x="7" y="402"/>
                  <a:pt x="14" y="408"/>
                </a:cubicBezTo>
                <a:cubicBezTo>
                  <a:pt x="40" y="454"/>
                  <a:pt x="99" y="500"/>
                  <a:pt x="99" y="533"/>
                </a:cubicBezTo>
                <a:cubicBezTo>
                  <a:pt x="99" y="540"/>
                  <a:pt x="99" y="540"/>
                  <a:pt x="99" y="546"/>
                </a:cubicBezTo>
                <a:cubicBezTo>
                  <a:pt x="178" y="560"/>
                  <a:pt x="277" y="573"/>
                  <a:pt x="336" y="619"/>
                </a:cubicBezTo>
                <a:cubicBezTo>
                  <a:pt x="343" y="625"/>
                  <a:pt x="356" y="632"/>
                  <a:pt x="369" y="639"/>
                </a:cubicBezTo>
                <a:cubicBezTo>
                  <a:pt x="369" y="639"/>
                  <a:pt x="376" y="645"/>
                  <a:pt x="376" y="645"/>
                </a:cubicBezTo>
                <a:cubicBezTo>
                  <a:pt x="389" y="652"/>
                  <a:pt x="402" y="658"/>
                  <a:pt x="415" y="665"/>
                </a:cubicBezTo>
                <a:cubicBezTo>
                  <a:pt x="442" y="678"/>
                  <a:pt x="468" y="691"/>
                  <a:pt x="494" y="704"/>
                </a:cubicBezTo>
                <a:cubicBezTo>
                  <a:pt x="514" y="711"/>
                  <a:pt x="534" y="717"/>
                  <a:pt x="554" y="731"/>
                </a:cubicBezTo>
                <a:cubicBezTo>
                  <a:pt x="567" y="737"/>
                  <a:pt x="573" y="737"/>
                  <a:pt x="587" y="744"/>
                </a:cubicBezTo>
                <a:cubicBezTo>
                  <a:pt x="613" y="757"/>
                  <a:pt x="639" y="777"/>
                  <a:pt x="652" y="790"/>
                </a:cubicBezTo>
                <a:cubicBezTo>
                  <a:pt x="718" y="849"/>
                  <a:pt x="889" y="922"/>
                  <a:pt x="922" y="948"/>
                </a:cubicBezTo>
                <a:cubicBezTo>
                  <a:pt x="955" y="968"/>
                  <a:pt x="1106" y="1053"/>
                  <a:pt x="1120" y="1079"/>
                </a:cubicBezTo>
                <a:cubicBezTo>
                  <a:pt x="1133" y="1106"/>
                  <a:pt x="1212" y="1172"/>
                  <a:pt x="1231" y="1205"/>
                </a:cubicBezTo>
                <a:cubicBezTo>
                  <a:pt x="1238" y="1218"/>
                  <a:pt x="1278" y="1257"/>
                  <a:pt x="1317" y="1297"/>
                </a:cubicBezTo>
                <a:cubicBezTo>
                  <a:pt x="1317" y="1290"/>
                  <a:pt x="1324" y="1283"/>
                  <a:pt x="1330" y="1277"/>
                </a:cubicBezTo>
                <a:cubicBezTo>
                  <a:pt x="1416" y="1152"/>
                  <a:pt x="1666" y="849"/>
                  <a:pt x="1719" y="790"/>
                </a:cubicBezTo>
                <a:cubicBezTo>
                  <a:pt x="1771" y="737"/>
                  <a:pt x="1995" y="573"/>
                  <a:pt x="2028" y="520"/>
                </a:cubicBezTo>
                <a:cubicBezTo>
                  <a:pt x="2048" y="487"/>
                  <a:pt x="2159" y="303"/>
                  <a:pt x="2245" y="151"/>
                </a:cubicBezTo>
                <a:lnTo>
                  <a:pt x="2192" y="86"/>
                </a:lnTo>
                <a:cubicBezTo>
                  <a:pt x="2192" y="86"/>
                  <a:pt x="2087" y="46"/>
                  <a:pt x="2080" y="40"/>
                </a:cubicBezTo>
                <a:cubicBezTo>
                  <a:pt x="2067" y="33"/>
                  <a:pt x="1982" y="0"/>
                  <a:pt x="1949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85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1"/>
          <p:cNvSpPr/>
          <p:nvPr/>
        </p:nvSpPr>
        <p:spPr>
          <a:xfrm>
            <a:off x="8090458" y="1785021"/>
            <a:ext cx="414776" cy="246055"/>
          </a:xfrm>
          <a:custGeom>
            <a:rect b="b" l="l" r="r" t="t"/>
            <a:pathLst>
              <a:path extrusionOk="0" h="1683" w="2837">
                <a:moveTo>
                  <a:pt x="1149" y="1"/>
                </a:moveTo>
                <a:cubicBezTo>
                  <a:pt x="1143" y="1"/>
                  <a:pt x="1135" y="2"/>
                  <a:pt x="1126" y="5"/>
                </a:cubicBezTo>
                <a:cubicBezTo>
                  <a:pt x="1047" y="31"/>
                  <a:pt x="974" y="38"/>
                  <a:pt x="948" y="71"/>
                </a:cubicBezTo>
                <a:cubicBezTo>
                  <a:pt x="922" y="110"/>
                  <a:pt x="889" y="110"/>
                  <a:pt x="856" y="130"/>
                </a:cubicBezTo>
                <a:cubicBezTo>
                  <a:pt x="829" y="150"/>
                  <a:pt x="770" y="143"/>
                  <a:pt x="737" y="163"/>
                </a:cubicBezTo>
                <a:cubicBezTo>
                  <a:pt x="698" y="182"/>
                  <a:pt x="691" y="202"/>
                  <a:pt x="658" y="248"/>
                </a:cubicBezTo>
                <a:cubicBezTo>
                  <a:pt x="625" y="294"/>
                  <a:pt x="665" y="281"/>
                  <a:pt x="593" y="327"/>
                </a:cubicBezTo>
                <a:cubicBezTo>
                  <a:pt x="527" y="373"/>
                  <a:pt x="467" y="400"/>
                  <a:pt x="448" y="400"/>
                </a:cubicBezTo>
                <a:cubicBezTo>
                  <a:pt x="428" y="400"/>
                  <a:pt x="329" y="380"/>
                  <a:pt x="323" y="367"/>
                </a:cubicBezTo>
                <a:cubicBezTo>
                  <a:pt x="316" y="360"/>
                  <a:pt x="211" y="261"/>
                  <a:pt x="211" y="261"/>
                </a:cubicBezTo>
                <a:cubicBezTo>
                  <a:pt x="211" y="261"/>
                  <a:pt x="202" y="239"/>
                  <a:pt x="172" y="239"/>
                </a:cubicBezTo>
                <a:cubicBezTo>
                  <a:pt x="166" y="239"/>
                  <a:pt x="159" y="239"/>
                  <a:pt x="152" y="242"/>
                </a:cubicBezTo>
                <a:cubicBezTo>
                  <a:pt x="138" y="248"/>
                  <a:pt x="125" y="248"/>
                  <a:pt x="112" y="248"/>
                </a:cubicBezTo>
                <a:cubicBezTo>
                  <a:pt x="112" y="248"/>
                  <a:pt x="112" y="248"/>
                  <a:pt x="112" y="255"/>
                </a:cubicBezTo>
                <a:cubicBezTo>
                  <a:pt x="125" y="294"/>
                  <a:pt x="132" y="340"/>
                  <a:pt x="112" y="386"/>
                </a:cubicBezTo>
                <a:cubicBezTo>
                  <a:pt x="92" y="433"/>
                  <a:pt x="59" y="479"/>
                  <a:pt x="66" y="525"/>
                </a:cubicBezTo>
                <a:cubicBezTo>
                  <a:pt x="66" y="571"/>
                  <a:pt x="125" y="577"/>
                  <a:pt x="86" y="617"/>
                </a:cubicBezTo>
                <a:cubicBezTo>
                  <a:pt x="46" y="663"/>
                  <a:pt x="7" y="656"/>
                  <a:pt x="7" y="689"/>
                </a:cubicBezTo>
                <a:cubicBezTo>
                  <a:pt x="0" y="722"/>
                  <a:pt x="20" y="729"/>
                  <a:pt x="46" y="788"/>
                </a:cubicBezTo>
                <a:cubicBezTo>
                  <a:pt x="79" y="847"/>
                  <a:pt x="152" y="966"/>
                  <a:pt x="132" y="1018"/>
                </a:cubicBezTo>
                <a:cubicBezTo>
                  <a:pt x="106" y="1071"/>
                  <a:pt x="73" y="1124"/>
                  <a:pt x="40" y="1170"/>
                </a:cubicBezTo>
                <a:cubicBezTo>
                  <a:pt x="33" y="1170"/>
                  <a:pt x="33" y="1176"/>
                  <a:pt x="27" y="1176"/>
                </a:cubicBezTo>
                <a:cubicBezTo>
                  <a:pt x="33" y="1189"/>
                  <a:pt x="40" y="1189"/>
                  <a:pt x="40" y="1196"/>
                </a:cubicBezTo>
                <a:cubicBezTo>
                  <a:pt x="40" y="1222"/>
                  <a:pt x="132" y="1262"/>
                  <a:pt x="145" y="1262"/>
                </a:cubicBezTo>
                <a:cubicBezTo>
                  <a:pt x="152" y="1262"/>
                  <a:pt x="198" y="1242"/>
                  <a:pt x="244" y="1216"/>
                </a:cubicBezTo>
                <a:cubicBezTo>
                  <a:pt x="252" y="1212"/>
                  <a:pt x="259" y="1210"/>
                  <a:pt x="265" y="1210"/>
                </a:cubicBezTo>
                <a:cubicBezTo>
                  <a:pt x="302" y="1210"/>
                  <a:pt x="317" y="1265"/>
                  <a:pt x="323" y="1282"/>
                </a:cubicBezTo>
                <a:cubicBezTo>
                  <a:pt x="336" y="1295"/>
                  <a:pt x="382" y="1347"/>
                  <a:pt x="435" y="1360"/>
                </a:cubicBezTo>
                <a:cubicBezTo>
                  <a:pt x="437" y="1361"/>
                  <a:pt x="440" y="1361"/>
                  <a:pt x="443" y="1361"/>
                </a:cubicBezTo>
                <a:cubicBezTo>
                  <a:pt x="501" y="1361"/>
                  <a:pt x="687" y="1247"/>
                  <a:pt x="737" y="1209"/>
                </a:cubicBezTo>
                <a:cubicBezTo>
                  <a:pt x="797" y="1170"/>
                  <a:pt x="836" y="1124"/>
                  <a:pt x="876" y="1058"/>
                </a:cubicBezTo>
                <a:cubicBezTo>
                  <a:pt x="915" y="999"/>
                  <a:pt x="955" y="999"/>
                  <a:pt x="1014" y="946"/>
                </a:cubicBezTo>
                <a:cubicBezTo>
                  <a:pt x="1031" y="929"/>
                  <a:pt x="1048" y="923"/>
                  <a:pt x="1065" y="923"/>
                </a:cubicBezTo>
                <a:cubicBezTo>
                  <a:pt x="1107" y="923"/>
                  <a:pt x="1147" y="959"/>
                  <a:pt x="1185" y="959"/>
                </a:cubicBezTo>
                <a:cubicBezTo>
                  <a:pt x="1231" y="959"/>
                  <a:pt x="1277" y="1064"/>
                  <a:pt x="1277" y="1091"/>
                </a:cubicBezTo>
                <a:cubicBezTo>
                  <a:pt x="1277" y="1124"/>
                  <a:pt x="1257" y="1143"/>
                  <a:pt x="1244" y="1150"/>
                </a:cubicBezTo>
                <a:cubicBezTo>
                  <a:pt x="1231" y="1156"/>
                  <a:pt x="1178" y="1183"/>
                  <a:pt x="1159" y="1209"/>
                </a:cubicBezTo>
                <a:cubicBezTo>
                  <a:pt x="1139" y="1235"/>
                  <a:pt x="1159" y="1255"/>
                  <a:pt x="1159" y="1282"/>
                </a:cubicBezTo>
                <a:cubicBezTo>
                  <a:pt x="1159" y="1308"/>
                  <a:pt x="1126" y="1321"/>
                  <a:pt x="1093" y="1341"/>
                </a:cubicBezTo>
                <a:cubicBezTo>
                  <a:pt x="1066" y="1367"/>
                  <a:pt x="1053" y="1420"/>
                  <a:pt x="1053" y="1426"/>
                </a:cubicBezTo>
                <a:cubicBezTo>
                  <a:pt x="1060" y="1439"/>
                  <a:pt x="1106" y="1479"/>
                  <a:pt x="1126" y="1499"/>
                </a:cubicBezTo>
                <a:cubicBezTo>
                  <a:pt x="1145" y="1512"/>
                  <a:pt x="1145" y="1624"/>
                  <a:pt x="1152" y="1637"/>
                </a:cubicBezTo>
                <a:cubicBezTo>
                  <a:pt x="1165" y="1657"/>
                  <a:pt x="1218" y="1683"/>
                  <a:pt x="1257" y="1683"/>
                </a:cubicBezTo>
                <a:cubicBezTo>
                  <a:pt x="1297" y="1683"/>
                  <a:pt x="1316" y="1643"/>
                  <a:pt x="1343" y="1630"/>
                </a:cubicBezTo>
                <a:cubicBezTo>
                  <a:pt x="1352" y="1624"/>
                  <a:pt x="1363" y="1622"/>
                  <a:pt x="1376" y="1622"/>
                </a:cubicBezTo>
                <a:cubicBezTo>
                  <a:pt x="1401" y="1622"/>
                  <a:pt x="1428" y="1630"/>
                  <a:pt x="1442" y="1630"/>
                </a:cubicBezTo>
                <a:cubicBezTo>
                  <a:pt x="1461" y="1630"/>
                  <a:pt x="1527" y="1578"/>
                  <a:pt x="1527" y="1532"/>
                </a:cubicBezTo>
                <a:cubicBezTo>
                  <a:pt x="1527" y="1486"/>
                  <a:pt x="1553" y="1439"/>
                  <a:pt x="1580" y="1400"/>
                </a:cubicBezTo>
                <a:cubicBezTo>
                  <a:pt x="1606" y="1367"/>
                  <a:pt x="1626" y="1354"/>
                  <a:pt x="1659" y="1328"/>
                </a:cubicBezTo>
                <a:cubicBezTo>
                  <a:pt x="1674" y="1312"/>
                  <a:pt x="1687" y="1307"/>
                  <a:pt x="1702" y="1307"/>
                </a:cubicBezTo>
                <a:cubicBezTo>
                  <a:pt x="1720" y="1307"/>
                  <a:pt x="1742" y="1314"/>
                  <a:pt x="1777" y="1321"/>
                </a:cubicBezTo>
                <a:cubicBezTo>
                  <a:pt x="1801" y="1325"/>
                  <a:pt x="1825" y="1327"/>
                  <a:pt x="1846" y="1327"/>
                </a:cubicBezTo>
                <a:cubicBezTo>
                  <a:pt x="1890" y="1327"/>
                  <a:pt x="1926" y="1321"/>
                  <a:pt x="1948" y="1321"/>
                </a:cubicBezTo>
                <a:cubicBezTo>
                  <a:pt x="1988" y="1321"/>
                  <a:pt x="2021" y="1314"/>
                  <a:pt x="2054" y="1301"/>
                </a:cubicBezTo>
                <a:cubicBezTo>
                  <a:pt x="2080" y="1288"/>
                  <a:pt x="2192" y="1268"/>
                  <a:pt x="2198" y="1268"/>
                </a:cubicBezTo>
                <a:cubicBezTo>
                  <a:pt x="2212" y="1268"/>
                  <a:pt x="2277" y="1262"/>
                  <a:pt x="2310" y="1209"/>
                </a:cubicBezTo>
                <a:cubicBezTo>
                  <a:pt x="2337" y="1156"/>
                  <a:pt x="2323" y="1137"/>
                  <a:pt x="2330" y="1117"/>
                </a:cubicBezTo>
                <a:cubicBezTo>
                  <a:pt x="2337" y="1104"/>
                  <a:pt x="2409" y="1064"/>
                  <a:pt x="2462" y="1045"/>
                </a:cubicBezTo>
                <a:cubicBezTo>
                  <a:pt x="2479" y="1036"/>
                  <a:pt x="2495" y="1033"/>
                  <a:pt x="2509" y="1033"/>
                </a:cubicBezTo>
                <a:cubicBezTo>
                  <a:pt x="2536" y="1033"/>
                  <a:pt x="2554" y="1045"/>
                  <a:pt x="2554" y="1045"/>
                </a:cubicBezTo>
                <a:cubicBezTo>
                  <a:pt x="2554" y="1045"/>
                  <a:pt x="2718" y="1130"/>
                  <a:pt x="2725" y="1130"/>
                </a:cubicBezTo>
                <a:cubicBezTo>
                  <a:pt x="2731" y="1130"/>
                  <a:pt x="2784" y="1156"/>
                  <a:pt x="2837" y="1176"/>
                </a:cubicBezTo>
                <a:cubicBezTo>
                  <a:pt x="2837" y="1156"/>
                  <a:pt x="2837" y="1143"/>
                  <a:pt x="2837" y="1137"/>
                </a:cubicBezTo>
                <a:cubicBezTo>
                  <a:pt x="2824" y="1012"/>
                  <a:pt x="2824" y="860"/>
                  <a:pt x="2791" y="689"/>
                </a:cubicBezTo>
                <a:cubicBezTo>
                  <a:pt x="2771" y="617"/>
                  <a:pt x="2745" y="505"/>
                  <a:pt x="2712" y="386"/>
                </a:cubicBezTo>
                <a:cubicBezTo>
                  <a:pt x="2666" y="400"/>
                  <a:pt x="2613" y="419"/>
                  <a:pt x="2567" y="419"/>
                </a:cubicBezTo>
                <a:cubicBezTo>
                  <a:pt x="2488" y="426"/>
                  <a:pt x="2416" y="433"/>
                  <a:pt x="2416" y="433"/>
                </a:cubicBezTo>
                <a:cubicBezTo>
                  <a:pt x="2416" y="433"/>
                  <a:pt x="2324" y="353"/>
                  <a:pt x="2305" y="353"/>
                </a:cubicBezTo>
                <a:cubicBezTo>
                  <a:pt x="2305" y="353"/>
                  <a:pt x="2304" y="353"/>
                  <a:pt x="2304" y="354"/>
                </a:cubicBezTo>
                <a:cubicBezTo>
                  <a:pt x="2303" y="355"/>
                  <a:pt x="2300" y="355"/>
                  <a:pt x="2297" y="355"/>
                </a:cubicBezTo>
                <a:cubicBezTo>
                  <a:pt x="2284" y="355"/>
                  <a:pt x="2257" y="349"/>
                  <a:pt x="2237" y="349"/>
                </a:cubicBezTo>
                <a:cubicBezTo>
                  <a:pt x="2229" y="349"/>
                  <a:pt x="2222" y="350"/>
                  <a:pt x="2218" y="354"/>
                </a:cubicBezTo>
                <a:cubicBezTo>
                  <a:pt x="2212" y="360"/>
                  <a:pt x="2174" y="362"/>
                  <a:pt x="2135" y="362"/>
                </a:cubicBezTo>
                <a:cubicBezTo>
                  <a:pt x="2096" y="362"/>
                  <a:pt x="2057" y="360"/>
                  <a:pt x="2047" y="360"/>
                </a:cubicBezTo>
                <a:cubicBezTo>
                  <a:pt x="2034" y="360"/>
                  <a:pt x="1948" y="314"/>
                  <a:pt x="1948" y="314"/>
                </a:cubicBezTo>
                <a:cubicBezTo>
                  <a:pt x="1948" y="314"/>
                  <a:pt x="1942" y="317"/>
                  <a:pt x="1927" y="317"/>
                </a:cubicBezTo>
                <a:cubicBezTo>
                  <a:pt x="1919" y="317"/>
                  <a:pt x="1909" y="316"/>
                  <a:pt x="1896" y="314"/>
                </a:cubicBezTo>
                <a:lnTo>
                  <a:pt x="1804" y="314"/>
                </a:lnTo>
                <a:cubicBezTo>
                  <a:pt x="1804" y="314"/>
                  <a:pt x="1784" y="307"/>
                  <a:pt x="1764" y="288"/>
                </a:cubicBezTo>
                <a:cubicBezTo>
                  <a:pt x="1745" y="269"/>
                  <a:pt x="1709" y="221"/>
                  <a:pt x="1678" y="221"/>
                </a:cubicBezTo>
                <a:cubicBezTo>
                  <a:pt x="1676" y="221"/>
                  <a:pt x="1674" y="222"/>
                  <a:pt x="1672" y="222"/>
                </a:cubicBezTo>
                <a:cubicBezTo>
                  <a:pt x="1646" y="229"/>
                  <a:pt x="1606" y="222"/>
                  <a:pt x="1593" y="268"/>
                </a:cubicBezTo>
                <a:cubicBezTo>
                  <a:pt x="1586" y="307"/>
                  <a:pt x="1573" y="321"/>
                  <a:pt x="1593" y="354"/>
                </a:cubicBezTo>
                <a:cubicBezTo>
                  <a:pt x="1603" y="360"/>
                  <a:pt x="1606" y="362"/>
                  <a:pt x="1607" y="362"/>
                </a:cubicBezTo>
                <a:cubicBezTo>
                  <a:pt x="1608" y="362"/>
                  <a:pt x="1606" y="360"/>
                  <a:pt x="1606" y="360"/>
                </a:cubicBezTo>
                <a:lnTo>
                  <a:pt x="1606" y="360"/>
                </a:lnTo>
                <a:cubicBezTo>
                  <a:pt x="1606" y="360"/>
                  <a:pt x="1613" y="367"/>
                  <a:pt x="1619" y="380"/>
                </a:cubicBezTo>
                <a:cubicBezTo>
                  <a:pt x="1646" y="419"/>
                  <a:pt x="1659" y="433"/>
                  <a:pt x="1646" y="452"/>
                </a:cubicBezTo>
                <a:cubicBezTo>
                  <a:pt x="1639" y="472"/>
                  <a:pt x="1613" y="479"/>
                  <a:pt x="1606" y="498"/>
                </a:cubicBezTo>
                <a:cubicBezTo>
                  <a:pt x="1606" y="518"/>
                  <a:pt x="1626" y="577"/>
                  <a:pt x="1632" y="584"/>
                </a:cubicBezTo>
                <a:cubicBezTo>
                  <a:pt x="1639" y="590"/>
                  <a:pt x="1659" y="610"/>
                  <a:pt x="1639" y="630"/>
                </a:cubicBezTo>
                <a:cubicBezTo>
                  <a:pt x="1626" y="650"/>
                  <a:pt x="1593" y="656"/>
                  <a:pt x="1580" y="676"/>
                </a:cubicBezTo>
                <a:cubicBezTo>
                  <a:pt x="1573" y="696"/>
                  <a:pt x="1534" y="735"/>
                  <a:pt x="1514" y="735"/>
                </a:cubicBezTo>
                <a:cubicBezTo>
                  <a:pt x="1501" y="735"/>
                  <a:pt x="1448" y="722"/>
                  <a:pt x="1442" y="696"/>
                </a:cubicBezTo>
                <a:cubicBezTo>
                  <a:pt x="1435" y="663"/>
                  <a:pt x="1448" y="584"/>
                  <a:pt x="1422" y="571"/>
                </a:cubicBezTo>
                <a:cubicBezTo>
                  <a:pt x="1401" y="560"/>
                  <a:pt x="1388" y="532"/>
                  <a:pt x="1367" y="532"/>
                </a:cubicBezTo>
                <a:cubicBezTo>
                  <a:pt x="1361" y="532"/>
                  <a:pt x="1356" y="534"/>
                  <a:pt x="1349" y="538"/>
                </a:cubicBezTo>
                <a:cubicBezTo>
                  <a:pt x="1310" y="564"/>
                  <a:pt x="1297" y="597"/>
                  <a:pt x="1277" y="597"/>
                </a:cubicBezTo>
                <a:cubicBezTo>
                  <a:pt x="1275" y="597"/>
                  <a:pt x="1274" y="598"/>
                  <a:pt x="1272" y="598"/>
                </a:cubicBezTo>
                <a:cubicBezTo>
                  <a:pt x="1243" y="598"/>
                  <a:pt x="1184" y="551"/>
                  <a:pt x="1172" y="551"/>
                </a:cubicBezTo>
                <a:cubicBezTo>
                  <a:pt x="1159" y="551"/>
                  <a:pt x="1066" y="584"/>
                  <a:pt x="1066" y="584"/>
                </a:cubicBezTo>
                <a:cubicBezTo>
                  <a:pt x="1066" y="584"/>
                  <a:pt x="1055" y="590"/>
                  <a:pt x="1041" y="590"/>
                </a:cubicBezTo>
                <a:cubicBezTo>
                  <a:pt x="1034" y="590"/>
                  <a:pt x="1027" y="588"/>
                  <a:pt x="1020" y="584"/>
                </a:cubicBezTo>
                <a:cubicBezTo>
                  <a:pt x="1007" y="571"/>
                  <a:pt x="974" y="485"/>
                  <a:pt x="968" y="479"/>
                </a:cubicBezTo>
                <a:cubicBezTo>
                  <a:pt x="955" y="472"/>
                  <a:pt x="948" y="393"/>
                  <a:pt x="948" y="373"/>
                </a:cubicBezTo>
                <a:cubicBezTo>
                  <a:pt x="948" y="354"/>
                  <a:pt x="935" y="360"/>
                  <a:pt x="974" y="314"/>
                </a:cubicBezTo>
                <a:cubicBezTo>
                  <a:pt x="1014" y="261"/>
                  <a:pt x="994" y="229"/>
                  <a:pt x="1020" y="222"/>
                </a:cubicBezTo>
                <a:cubicBezTo>
                  <a:pt x="1047" y="209"/>
                  <a:pt x="1126" y="215"/>
                  <a:pt x="1126" y="196"/>
                </a:cubicBezTo>
                <a:cubicBezTo>
                  <a:pt x="1126" y="169"/>
                  <a:pt x="1145" y="103"/>
                  <a:pt x="1145" y="97"/>
                </a:cubicBezTo>
                <a:cubicBezTo>
                  <a:pt x="1145" y="85"/>
                  <a:pt x="1197" y="1"/>
                  <a:pt x="1149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85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1"/>
          <p:cNvSpPr/>
          <p:nvPr/>
        </p:nvSpPr>
        <p:spPr>
          <a:xfrm>
            <a:off x="8105809" y="1662504"/>
            <a:ext cx="380273" cy="230996"/>
          </a:xfrm>
          <a:custGeom>
            <a:rect b="b" l="l" r="r" t="t"/>
            <a:pathLst>
              <a:path extrusionOk="0" h="1580" w="2601">
                <a:moveTo>
                  <a:pt x="1021" y="0"/>
                </a:moveTo>
                <a:cubicBezTo>
                  <a:pt x="1021" y="0"/>
                  <a:pt x="882" y="27"/>
                  <a:pt x="817" y="33"/>
                </a:cubicBezTo>
                <a:cubicBezTo>
                  <a:pt x="780" y="33"/>
                  <a:pt x="759" y="27"/>
                  <a:pt x="743" y="27"/>
                </a:cubicBezTo>
                <a:cubicBezTo>
                  <a:pt x="728" y="27"/>
                  <a:pt x="718" y="33"/>
                  <a:pt x="705" y="60"/>
                </a:cubicBezTo>
                <a:cubicBezTo>
                  <a:pt x="678" y="106"/>
                  <a:pt x="645" y="191"/>
                  <a:pt x="632" y="244"/>
                </a:cubicBezTo>
                <a:cubicBezTo>
                  <a:pt x="619" y="303"/>
                  <a:pt x="586" y="329"/>
                  <a:pt x="520" y="435"/>
                </a:cubicBezTo>
                <a:cubicBezTo>
                  <a:pt x="461" y="533"/>
                  <a:pt x="435" y="606"/>
                  <a:pt x="402" y="665"/>
                </a:cubicBezTo>
                <a:cubicBezTo>
                  <a:pt x="362" y="724"/>
                  <a:pt x="369" y="764"/>
                  <a:pt x="303" y="803"/>
                </a:cubicBezTo>
                <a:cubicBezTo>
                  <a:pt x="237" y="849"/>
                  <a:pt x="244" y="836"/>
                  <a:pt x="139" y="915"/>
                </a:cubicBezTo>
                <a:cubicBezTo>
                  <a:pt x="33" y="988"/>
                  <a:pt x="1" y="1047"/>
                  <a:pt x="7" y="1086"/>
                </a:cubicBezTo>
                <a:cubicBezTo>
                  <a:pt x="14" y="1086"/>
                  <a:pt x="27" y="1086"/>
                  <a:pt x="47" y="1080"/>
                </a:cubicBezTo>
                <a:cubicBezTo>
                  <a:pt x="53" y="1077"/>
                  <a:pt x="59" y="1077"/>
                  <a:pt x="64" y="1077"/>
                </a:cubicBezTo>
                <a:cubicBezTo>
                  <a:pt x="90" y="1077"/>
                  <a:pt x="99" y="1099"/>
                  <a:pt x="99" y="1099"/>
                </a:cubicBezTo>
                <a:cubicBezTo>
                  <a:pt x="99" y="1099"/>
                  <a:pt x="205" y="1198"/>
                  <a:pt x="211" y="1205"/>
                </a:cubicBezTo>
                <a:cubicBezTo>
                  <a:pt x="218" y="1218"/>
                  <a:pt x="323" y="1238"/>
                  <a:pt x="336" y="1238"/>
                </a:cubicBezTo>
                <a:cubicBezTo>
                  <a:pt x="356" y="1238"/>
                  <a:pt x="415" y="1211"/>
                  <a:pt x="488" y="1165"/>
                </a:cubicBezTo>
                <a:cubicBezTo>
                  <a:pt x="553" y="1119"/>
                  <a:pt x="520" y="1132"/>
                  <a:pt x="547" y="1086"/>
                </a:cubicBezTo>
                <a:cubicBezTo>
                  <a:pt x="580" y="1040"/>
                  <a:pt x="593" y="1020"/>
                  <a:pt x="626" y="1001"/>
                </a:cubicBezTo>
                <a:cubicBezTo>
                  <a:pt x="659" y="988"/>
                  <a:pt x="718" y="988"/>
                  <a:pt x="751" y="968"/>
                </a:cubicBezTo>
                <a:cubicBezTo>
                  <a:pt x="784" y="948"/>
                  <a:pt x="810" y="948"/>
                  <a:pt x="836" y="909"/>
                </a:cubicBezTo>
                <a:cubicBezTo>
                  <a:pt x="863" y="876"/>
                  <a:pt x="935" y="869"/>
                  <a:pt x="1021" y="843"/>
                </a:cubicBezTo>
                <a:cubicBezTo>
                  <a:pt x="1029" y="840"/>
                  <a:pt x="1036" y="839"/>
                  <a:pt x="1042" y="839"/>
                </a:cubicBezTo>
                <a:cubicBezTo>
                  <a:pt x="1087" y="839"/>
                  <a:pt x="1040" y="923"/>
                  <a:pt x="1040" y="935"/>
                </a:cubicBezTo>
                <a:cubicBezTo>
                  <a:pt x="1040" y="941"/>
                  <a:pt x="1021" y="1007"/>
                  <a:pt x="1021" y="1034"/>
                </a:cubicBezTo>
                <a:cubicBezTo>
                  <a:pt x="1021" y="1053"/>
                  <a:pt x="942" y="1047"/>
                  <a:pt x="915" y="1060"/>
                </a:cubicBezTo>
                <a:cubicBezTo>
                  <a:pt x="882" y="1067"/>
                  <a:pt x="902" y="1099"/>
                  <a:pt x="869" y="1152"/>
                </a:cubicBezTo>
                <a:cubicBezTo>
                  <a:pt x="830" y="1198"/>
                  <a:pt x="836" y="1192"/>
                  <a:pt x="836" y="1211"/>
                </a:cubicBezTo>
                <a:cubicBezTo>
                  <a:pt x="836" y="1231"/>
                  <a:pt x="843" y="1310"/>
                  <a:pt x="856" y="1317"/>
                </a:cubicBezTo>
                <a:cubicBezTo>
                  <a:pt x="869" y="1323"/>
                  <a:pt x="896" y="1409"/>
                  <a:pt x="915" y="1422"/>
                </a:cubicBezTo>
                <a:cubicBezTo>
                  <a:pt x="922" y="1426"/>
                  <a:pt x="929" y="1428"/>
                  <a:pt x="936" y="1428"/>
                </a:cubicBezTo>
                <a:cubicBezTo>
                  <a:pt x="950" y="1428"/>
                  <a:pt x="961" y="1422"/>
                  <a:pt x="961" y="1422"/>
                </a:cubicBezTo>
                <a:cubicBezTo>
                  <a:pt x="961" y="1422"/>
                  <a:pt x="1054" y="1389"/>
                  <a:pt x="1067" y="1389"/>
                </a:cubicBezTo>
                <a:cubicBezTo>
                  <a:pt x="1079" y="1389"/>
                  <a:pt x="1132" y="1436"/>
                  <a:pt x="1160" y="1436"/>
                </a:cubicBezTo>
                <a:cubicBezTo>
                  <a:pt x="1162" y="1436"/>
                  <a:pt x="1164" y="1435"/>
                  <a:pt x="1165" y="1435"/>
                </a:cubicBezTo>
                <a:cubicBezTo>
                  <a:pt x="1192" y="1435"/>
                  <a:pt x="1205" y="1402"/>
                  <a:pt x="1238" y="1376"/>
                </a:cubicBezTo>
                <a:cubicBezTo>
                  <a:pt x="1245" y="1372"/>
                  <a:pt x="1252" y="1370"/>
                  <a:pt x="1258" y="1370"/>
                </a:cubicBezTo>
                <a:cubicBezTo>
                  <a:pt x="1283" y="1370"/>
                  <a:pt x="1296" y="1398"/>
                  <a:pt x="1317" y="1409"/>
                </a:cubicBezTo>
                <a:cubicBezTo>
                  <a:pt x="1343" y="1422"/>
                  <a:pt x="1330" y="1501"/>
                  <a:pt x="1337" y="1534"/>
                </a:cubicBezTo>
                <a:cubicBezTo>
                  <a:pt x="1343" y="1560"/>
                  <a:pt x="1389" y="1580"/>
                  <a:pt x="1409" y="1580"/>
                </a:cubicBezTo>
                <a:cubicBezTo>
                  <a:pt x="1429" y="1580"/>
                  <a:pt x="1462" y="1534"/>
                  <a:pt x="1475" y="1514"/>
                </a:cubicBezTo>
                <a:cubicBezTo>
                  <a:pt x="1488" y="1494"/>
                  <a:pt x="1521" y="1488"/>
                  <a:pt x="1534" y="1468"/>
                </a:cubicBezTo>
                <a:cubicBezTo>
                  <a:pt x="1547" y="1448"/>
                  <a:pt x="1534" y="1428"/>
                  <a:pt x="1527" y="1422"/>
                </a:cubicBezTo>
                <a:cubicBezTo>
                  <a:pt x="1514" y="1415"/>
                  <a:pt x="1494" y="1356"/>
                  <a:pt x="1501" y="1336"/>
                </a:cubicBezTo>
                <a:cubicBezTo>
                  <a:pt x="1501" y="1317"/>
                  <a:pt x="1527" y="1310"/>
                  <a:pt x="1541" y="1290"/>
                </a:cubicBezTo>
                <a:cubicBezTo>
                  <a:pt x="1547" y="1271"/>
                  <a:pt x="1541" y="1257"/>
                  <a:pt x="1514" y="1218"/>
                </a:cubicBezTo>
                <a:cubicBezTo>
                  <a:pt x="1501" y="1205"/>
                  <a:pt x="1501" y="1198"/>
                  <a:pt x="1501" y="1198"/>
                </a:cubicBezTo>
                <a:cubicBezTo>
                  <a:pt x="1501" y="1198"/>
                  <a:pt x="1501" y="1200"/>
                  <a:pt x="1499" y="1200"/>
                </a:cubicBezTo>
                <a:cubicBezTo>
                  <a:pt x="1498" y="1200"/>
                  <a:pt x="1494" y="1198"/>
                  <a:pt x="1488" y="1192"/>
                </a:cubicBezTo>
                <a:cubicBezTo>
                  <a:pt x="1462" y="1165"/>
                  <a:pt x="1481" y="1145"/>
                  <a:pt x="1488" y="1106"/>
                </a:cubicBezTo>
                <a:cubicBezTo>
                  <a:pt x="1494" y="1060"/>
                  <a:pt x="1541" y="1067"/>
                  <a:pt x="1567" y="1060"/>
                </a:cubicBezTo>
                <a:cubicBezTo>
                  <a:pt x="1568" y="1060"/>
                  <a:pt x="1570" y="1059"/>
                  <a:pt x="1572" y="1059"/>
                </a:cubicBezTo>
                <a:cubicBezTo>
                  <a:pt x="1598" y="1059"/>
                  <a:pt x="1634" y="1107"/>
                  <a:pt x="1652" y="1126"/>
                </a:cubicBezTo>
                <a:cubicBezTo>
                  <a:pt x="1679" y="1145"/>
                  <a:pt x="1699" y="1159"/>
                  <a:pt x="1699" y="1159"/>
                </a:cubicBezTo>
                <a:cubicBezTo>
                  <a:pt x="1699" y="1159"/>
                  <a:pt x="1722" y="1156"/>
                  <a:pt x="1749" y="1156"/>
                </a:cubicBezTo>
                <a:cubicBezTo>
                  <a:pt x="1763" y="1156"/>
                  <a:pt x="1777" y="1156"/>
                  <a:pt x="1791" y="1159"/>
                </a:cubicBezTo>
                <a:cubicBezTo>
                  <a:pt x="1804" y="1161"/>
                  <a:pt x="1813" y="1162"/>
                  <a:pt x="1820" y="1162"/>
                </a:cubicBezTo>
                <a:cubicBezTo>
                  <a:pt x="1834" y="1162"/>
                  <a:pt x="1837" y="1159"/>
                  <a:pt x="1837" y="1159"/>
                </a:cubicBezTo>
                <a:cubicBezTo>
                  <a:pt x="1837" y="1159"/>
                  <a:pt x="1929" y="1205"/>
                  <a:pt x="1942" y="1205"/>
                </a:cubicBezTo>
                <a:cubicBezTo>
                  <a:pt x="1955" y="1205"/>
                  <a:pt x="2100" y="1205"/>
                  <a:pt x="2107" y="1192"/>
                </a:cubicBezTo>
                <a:cubicBezTo>
                  <a:pt x="2110" y="1188"/>
                  <a:pt x="2117" y="1187"/>
                  <a:pt x="2126" y="1187"/>
                </a:cubicBezTo>
                <a:cubicBezTo>
                  <a:pt x="2146" y="1187"/>
                  <a:pt x="2174" y="1193"/>
                  <a:pt x="2190" y="1193"/>
                </a:cubicBezTo>
                <a:cubicBezTo>
                  <a:pt x="2194" y="1193"/>
                  <a:pt x="2197" y="1193"/>
                  <a:pt x="2199" y="1192"/>
                </a:cubicBezTo>
                <a:cubicBezTo>
                  <a:pt x="2199" y="1191"/>
                  <a:pt x="2199" y="1191"/>
                  <a:pt x="2200" y="1191"/>
                </a:cubicBezTo>
                <a:cubicBezTo>
                  <a:pt x="2212" y="1191"/>
                  <a:pt x="2304" y="1271"/>
                  <a:pt x="2304" y="1271"/>
                </a:cubicBezTo>
                <a:cubicBezTo>
                  <a:pt x="2304" y="1271"/>
                  <a:pt x="2383" y="1264"/>
                  <a:pt x="2462" y="1257"/>
                </a:cubicBezTo>
                <a:cubicBezTo>
                  <a:pt x="2501" y="1257"/>
                  <a:pt x="2561" y="1244"/>
                  <a:pt x="2600" y="1224"/>
                </a:cubicBezTo>
                <a:cubicBezTo>
                  <a:pt x="2561" y="1067"/>
                  <a:pt x="2508" y="902"/>
                  <a:pt x="2488" y="836"/>
                </a:cubicBezTo>
                <a:cubicBezTo>
                  <a:pt x="2449" y="724"/>
                  <a:pt x="2376" y="448"/>
                  <a:pt x="2343" y="395"/>
                </a:cubicBezTo>
                <a:cubicBezTo>
                  <a:pt x="2304" y="336"/>
                  <a:pt x="2179" y="158"/>
                  <a:pt x="2120" y="152"/>
                </a:cubicBezTo>
                <a:cubicBezTo>
                  <a:pt x="2077" y="142"/>
                  <a:pt x="1977" y="122"/>
                  <a:pt x="1884" y="122"/>
                </a:cubicBezTo>
                <a:cubicBezTo>
                  <a:pt x="1849" y="122"/>
                  <a:pt x="1814" y="125"/>
                  <a:pt x="1784" y="132"/>
                </a:cubicBezTo>
                <a:cubicBezTo>
                  <a:pt x="1705" y="146"/>
                  <a:pt x="1669" y="160"/>
                  <a:pt x="1610" y="160"/>
                </a:cubicBezTo>
                <a:cubicBezTo>
                  <a:pt x="1586" y="160"/>
                  <a:pt x="1557" y="157"/>
                  <a:pt x="1521" y="152"/>
                </a:cubicBezTo>
                <a:cubicBezTo>
                  <a:pt x="1389" y="139"/>
                  <a:pt x="1310" y="152"/>
                  <a:pt x="1271" y="112"/>
                </a:cubicBezTo>
                <a:cubicBezTo>
                  <a:pt x="1225" y="66"/>
                  <a:pt x="1133" y="60"/>
                  <a:pt x="1093" y="40"/>
                </a:cubicBezTo>
                <a:cubicBezTo>
                  <a:pt x="1073" y="33"/>
                  <a:pt x="1047" y="20"/>
                  <a:pt x="1021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85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1"/>
          <p:cNvSpPr/>
          <p:nvPr/>
        </p:nvSpPr>
        <p:spPr>
          <a:xfrm>
            <a:off x="8140459" y="2165732"/>
            <a:ext cx="196496" cy="219446"/>
          </a:xfrm>
          <a:custGeom>
            <a:rect b="b" l="l" r="r" t="t"/>
            <a:pathLst>
              <a:path extrusionOk="0" h="1501" w="1344">
                <a:moveTo>
                  <a:pt x="132" y="0"/>
                </a:moveTo>
                <a:lnTo>
                  <a:pt x="132" y="0"/>
                </a:lnTo>
                <a:cubicBezTo>
                  <a:pt x="139" y="40"/>
                  <a:pt x="158" y="106"/>
                  <a:pt x="158" y="145"/>
                </a:cubicBezTo>
                <a:cubicBezTo>
                  <a:pt x="158" y="185"/>
                  <a:pt x="178" y="270"/>
                  <a:pt x="211" y="290"/>
                </a:cubicBezTo>
                <a:cubicBezTo>
                  <a:pt x="224" y="303"/>
                  <a:pt x="264" y="343"/>
                  <a:pt x="290" y="382"/>
                </a:cubicBezTo>
                <a:cubicBezTo>
                  <a:pt x="310" y="408"/>
                  <a:pt x="323" y="428"/>
                  <a:pt x="336" y="435"/>
                </a:cubicBezTo>
                <a:cubicBezTo>
                  <a:pt x="356" y="461"/>
                  <a:pt x="369" y="487"/>
                  <a:pt x="369" y="514"/>
                </a:cubicBezTo>
                <a:cubicBezTo>
                  <a:pt x="369" y="540"/>
                  <a:pt x="316" y="639"/>
                  <a:pt x="316" y="639"/>
                </a:cubicBezTo>
                <a:cubicBezTo>
                  <a:pt x="316" y="639"/>
                  <a:pt x="315" y="638"/>
                  <a:pt x="313" y="638"/>
                </a:cubicBezTo>
                <a:cubicBezTo>
                  <a:pt x="309" y="638"/>
                  <a:pt x="302" y="645"/>
                  <a:pt x="316" y="698"/>
                </a:cubicBezTo>
                <a:cubicBezTo>
                  <a:pt x="336" y="770"/>
                  <a:pt x="349" y="784"/>
                  <a:pt x="349" y="823"/>
                </a:cubicBezTo>
                <a:cubicBezTo>
                  <a:pt x="343" y="858"/>
                  <a:pt x="274" y="883"/>
                  <a:pt x="250" y="883"/>
                </a:cubicBezTo>
                <a:cubicBezTo>
                  <a:pt x="247" y="883"/>
                  <a:pt x="245" y="883"/>
                  <a:pt x="244" y="882"/>
                </a:cubicBezTo>
                <a:cubicBezTo>
                  <a:pt x="231" y="882"/>
                  <a:pt x="172" y="843"/>
                  <a:pt x="172" y="843"/>
                </a:cubicBezTo>
                <a:cubicBezTo>
                  <a:pt x="172" y="843"/>
                  <a:pt x="174" y="837"/>
                  <a:pt x="161" y="837"/>
                </a:cubicBezTo>
                <a:cubicBezTo>
                  <a:pt x="154" y="837"/>
                  <a:pt x="143" y="838"/>
                  <a:pt x="125" y="843"/>
                </a:cubicBezTo>
                <a:cubicBezTo>
                  <a:pt x="112" y="848"/>
                  <a:pt x="98" y="849"/>
                  <a:pt x="84" y="849"/>
                </a:cubicBezTo>
                <a:cubicBezTo>
                  <a:pt x="70" y="849"/>
                  <a:pt x="56" y="848"/>
                  <a:pt x="43" y="848"/>
                </a:cubicBezTo>
                <a:cubicBezTo>
                  <a:pt x="19" y="848"/>
                  <a:pt x="0" y="853"/>
                  <a:pt x="0" y="882"/>
                </a:cubicBezTo>
                <a:cubicBezTo>
                  <a:pt x="0" y="948"/>
                  <a:pt x="27" y="1001"/>
                  <a:pt x="47" y="1047"/>
                </a:cubicBezTo>
                <a:cubicBezTo>
                  <a:pt x="73" y="1093"/>
                  <a:pt x="86" y="1093"/>
                  <a:pt x="112" y="1139"/>
                </a:cubicBezTo>
                <a:cubicBezTo>
                  <a:pt x="132" y="1192"/>
                  <a:pt x="139" y="1218"/>
                  <a:pt x="152" y="1264"/>
                </a:cubicBezTo>
                <a:cubicBezTo>
                  <a:pt x="165" y="1310"/>
                  <a:pt x="145" y="1277"/>
                  <a:pt x="191" y="1356"/>
                </a:cubicBezTo>
                <a:cubicBezTo>
                  <a:pt x="237" y="1435"/>
                  <a:pt x="316" y="1488"/>
                  <a:pt x="316" y="1488"/>
                </a:cubicBezTo>
                <a:cubicBezTo>
                  <a:pt x="316" y="1488"/>
                  <a:pt x="387" y="1479"/>
                  <a:pt x="437" y="1479"/>
                </a:cubicBezTo>
                <a:cubicBezTo>
                  <a:pt x="463" y="1479"/>
                  <a:pt x="483" y="1481"/>
                  <a:pt x="487" y="1488"/>
                </a:cubicBezTo>
                <a:cubicBezTo>
                  <a:pt x="492" y="1491"/>
                  <a:pt x="498" y="1492"/>
                  <a:pt x="505" y="1492"/>
                </a:cubicBezTo>
                <a:cubicBezTo>
                  <a:pt x="526" y="1492"/>
                  <a:pt x="557" y="1484"/>
                  <a:pt x="585" y="1484"/>
                </a:cubicBezTo>
                <a:cubicBezTo>
                  <a:pt x="595" y="1484"/>
                  <a:pt x="604" y="1485"/>
                  <a:pt x="613" y="1488"/>
                </a:cubicBezTo>
                <a:cubicBezTo>
                  <a:pt x="619" y="1488"/>
                  <a:pt x="652" y="1494"/>
                  <a:pt x="685" y="1501"/>
                </a:cubicBezTo>
                <a:cubicBezTo>
                  <a:pt x="698" y="1481"/>
                  <a:pt x="705" y="1461"/>
                  <a:pt x="718" y="1448"/>
                </a:cubicBezTo>
                <a:cubicBezTo>
                  <a:pt x="718" y="1435"/>
                  <a:pt x="724" y="1429"/>
                  <a:pt x="731" y="1415"/>
                </a:cubicBezTo>
                <a:cubicBezTo>
                  <a:pt x="744" y="1402"/>
                  <a:pt x="751" y="1382"/>
                  <a:pt x="764" y="1363"/>
                </a:cubicBezTo>
                <a:cubicBezTo>
                  <a:pt x="784" y="1323"/>
                  <a:pt x="803" y="1284"/>
                  <a:pt x="817" y="1257"/>
                </a:cubicBezTo>
                <a:cubicBezTo>
                  <a:pt x="823" y="1251"/>
                  <a:pt x="823" y="1244"/>
                  <a:pt x="823" y="1244"/>
                </a:cubicBezTo>
                <a:cubicBezTo>
                  <a:pt x="823" y="1238"/>
                  <a:pt x="830" y="1238"/>
                  <a:pt x="830" y="1238"/>
                </a:cubicBezTo>
                <a:cubicBezTo>
                  <a:pt x="830" y="1231"/>
                  <a:pt x="836" y="1225"/>
                  <a:pt x="836" y="1218"/>
                </a:cubicBezTo>
                <a:cubicBezTo>
                  <a:pt x="843" y="1205"/>
                  <a:pt x="849" y="1192"/>
                  <a:pt x="856" y="1185"/>
                </a:cubicBezTo>
                <a:cubicBezTo>
                  <a:pt x="869" y="1152"/>
                  <a:pt x="915" y="1073"/>
                  <a:pt x="955" y="1020"/>
                </a:cubicBezTo>
                <a:cubicBezTo>
                  <a:pt x="974" y="988"/>
                  <a:pt x="994" y="968"/>
                  <a:pt x="1001" y="961"/>
                </a:cubicBezTo>
                <a:cubicBezTo>
                  <a:pt x="1014" y="948"/>
                  <a:pt x="1047" y="922"/>
                  <a:pt x="1080" y="895"/>
                </a:cubicBezTo>
                <a:cubicBezTo>
                  <a:pt x="1126" y="849"/>
                  <a:pt x="1179" y="803"/>
                  <a:pt x="1205" y="797"/>
                </a:cubicBezTo>
                <a:cubicBezTo>
                  <a:pt x="1212" y="793"/>
                  <a:pt x="1218" y="792"/>
                  <a:pt x="1223" y="792"/>
                </a:cubicBezTo>
                <a:cubicBezTo>
                  <a:pt x="1236" y="792"/>
                  <a:pt x="1246" y="798"/>
                  <a:pt x="1260" y="798"/>
                </a:cubicBezTo>
                <a:cubicBezTo>
                  <a:pt x="1263" y="798"/>
                  <a:pt x="1267" y="798"/>
                  <a:pt x="1271" y="797"/>
                </a:cubicBezTo>
                <a:lnTo>
                  <a:pt x="1290" y="797"/>
                </a:lnTo>
                <a:cubicBezTo>
                  <a:pt x="1297" y="790"/>
                  <a:pt x="1304" y="790"/>
                  <a:pt x="1310" y="784"/>
                </a:cubicBezTo>
                <a:cubicBezTo>
                  <a:pt x="1310" y="777"/>
                  <a:pt x="1317" y="777"/>
                  <a:pt x="1323" y="770"/>
                </a:cubicBezTo>
                <a:cubicBezTo>
                  <a:pt x="1330" y="764"/>
                  <a:pt x="1336" y="757"/>
                  <a:pt x="1343" y="751"/>
                </a:cubicBezTo>
                <a:cubicBezTo>
                  <a:pt x="1304" y="711"/>
                  <a:pt x="1264" y="672"/>
                  <a:pt x="1257" y="652"/>
                </a:cubicBezTo>
                <a:cubicBezTo>
                  <a:pt x="1238" y="626"/>
                  <a:pt x="1159" y="553"/>
                  <a:pt x="1146" y="533"/>
                </a:cubicBezTo>
                <a:cubicBezTo>
                  <a:pt x="1132" y="507"/>
                  <a:pt x="981" y="422"/>
                  <a:pt x="948" y="395"/>
                </a:cubicBezTo>
                <a:cubicBezTo>
                  <a:pt x="915" y="376"/>
                  <a:pt x="744" y="303"/>
                  <a:pt x="678" y="244"/>
                </a:cubicBezTo>
                <a:cubicBezTo>
                  <a:pt x="665" y="224"/>
                  <a:pt x="639" y="211"/>
                  <a:pt x="613" y="198"/>
                </a:cubicBezTo>
                <a:cubicBezTo>
                  <a:pt x="599" y="191"/>
                  <a:pt x="593" y="185"/>
                  <a:pt x="580" y="178"/>
                </a:cubicBezTo>
                <a:cubicBezTo>
                  <a:pt x="560" y="171"/>
                  <a:pt x="540" y="165"/>
                  <a:pt x="520" y="152"/>
                </a:cubicBezTo>
                <a:cubicBezTo>
                  <a:pt x="494" y="145"/>
                  <a:pt x="468" y="132"/>
                  <a:pt x="441" y="119"/>
                </a:cubicBezTo>
                <a:cubicBezTo>
                  <a:pt x="428" y="112"/>
                  <a:pt x="415" y="106"/>
                  <a:pt x="402" y="99"/>
                </a:cubicBezTo>
                <a:cubicBezTo>
                  <a:pt x="402" y="93"/>
                  <a:pt x="402" y="93"/>
                  <a:pt x="395" y="93"/>
                </a:cubicBezTo>
                <a:cubicBezTo>
                  <a:pt x="382" y="86"/>
                  <a:pt x="369" y="79"/>
                  <a:pt x="362" y="66"/>
                </a:cubicBezTo>
                <a:cubicBezTo>
                  <a:pt x="303" y="27"/>
                  <a:pt x="204" y="7"/>
                  <a:pt x="132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85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1"/>
          <p:cNvSpPr/>
          <p:nvPr/>
        </p:nvSpPr>
        <p:spPr>
          <a:xfrm>
            <a:off x="7768082" y="3074087"/>
            <a:ext cx="235825" cy="360968"/>
          </a:xfrm>
          <a:custGeom>
            <a:rect b="b" l="l" r="r" t="t"/>
            <a:pathLst>
              <a:path extrusionOk="0" h="2469" w="1613">
                <a:moveTo>
                  <a:pt x="915" y="0"/>
                </a:moveTo>
                <a:cubicBezTo>
                  <a:pt x="915" y="0"/>
                  <a:pt x="817" y="99"/>
                  <a:pt x="810" y="125"/>
                </a:cubicBezTo>
                <a:cubicBezTo>
                  <a:pt x="805" y="147"/>
                  <a:pt x="822" y="160"/>
                  <a:pt x="794" y="160"/>
                </a:cubicBezTo>
                <a:cubicBezTo>
                  <a:pt x="788" y="160"/>
                  <a:pt x="781" y="159"/>
                  <a:pt x="770" y="158"/>
                </a:cubicBezTo>
                <a:cubicBezTo>
                  <a:pt x="744" y="155"/>
                  <a:pt x="729" y="152"/>
                  <a:pt x="715" y="152"/>
                </a:cubicBezTo>
                <a:cubicBezTo>
                  <a:pt x="701" y="152"/>
                  <a:pt x="688" y="155"/>
                  <a:pt x="665" y="165"/>
                </a:cubicBezTo>
                <a:cubicBezTo>
                  <a:pt x="613" y="178"/>
                  <a:pt x="507" y="198"/>
                  <a:pt x="507" y="250"/>
                </a:cubicBezTo>
                <a:cubicBezTo>
                  <a:pt x="507" y="309"/>
                  <a:pt x="507" y="395"/>
                  <a:pt x="540" y="415"/>
                </a:cubicBezTo>
                <a:cubicBezTo>
                  <a:pt x="580" y="435"/>
                  <a:pt x="606" y="474"/>
                  <a:pt x="613" y="514"/>
                </a:cubicBezTo>
                <a:cubicBezTo>
                  <a:pt x="619" y="560"/>
                  <a:pt x="665" y="579"/>
                  <a:pt x="619" y="639"/>
                </a:cubicBezTo>
                <a:cubicBezTo>
                  <a:pt x="573" y="691"/>
                  <a:pt x="408" y="671"/>
                  <a:pt x="461" y="704"/>
                </a:cubicBezTo>
                <a:cubicBezTo>
                  <a:pt x="514" y="737"/>
                  <a:pt x="652" y="810"/>
                  <a:pt x="659" y="856"/>
                </a:cubicBezTo>
                <a:cubicBezTo>
                  <a:pt x="665" y="908"/>
                  <a:pt x="738" y="941"/>
                  <a:pt x="665" y="1060"/>
                </a:cubicBezTo>
                <a:cubicBezTo>
                  <a:pt x="593" y="1172"/>
                  <a:pt x="527" y="1277"/>
                  <a:pt x="501" y="1323"/>
                </a:cubicBezTo>
                <a:cubicBezTo>
                  <a:pt x="468" y="1376"/>
                  <a:pt x="474" y="1494"/>
                  <a:pt x="448" y="1514"/>
                </a:cubicBezTo>
                <a:cubicBezTo>
                  <a:pt x="428" y="1534"/>
                  <a:pt x="349" y="1599"/>
                  <a:pt x="310" y="1645"/>
                </a:cubicBezTo>
                <a:cubicBezTo>
                  <a:pt x="264" y="1698"/>
                  <a:pt x="237" y="1672"/>
                  <a:pt x="165" y="1705"/>
                </a:cubicBezTo>
                <a:cubicBezTo>
                  <a:pt x="93" y="1731"/>
                  <a:pt x="0" y="1744"/>
                  <a:pt x="0" y="1790"/>
                </a:cubicBezTo>
                <a:cubicBezTo>
                  <a:pt x="0" y="1830"/>
                  <a:pt x="27" y="1968"/>
                  <a:pt x="40" y="2001"/>
                </a:cubicBezTo>
                <a:cubicBezTo>
                  <a:pt x="40" y="2007"/>
                  <a:pt x="40" y="2007"/>
                  <a:pt x="40" y="2007"/>
                </a:cubicBezTo>
                <a:cubicBezTo>
                  <a:pt x="53" y="2047"/>
                  <a:pt x="33" y="2113"/>
                  <a:pt x="53" y="2146"/>
                </a:cubicBezTo>
                <a:cubicBezTo>
                  <a:pt x="73" y="2172"/>
                  <a:pt x="106" y="2211"/>
                  <a:pt x="106" y="2284"/>
                </a:cubicBezTo>
                <a:cubicBezTo>
                  <a:pt x="106" y="2356"/>
                  <a:pt x="99" y="2363"/>
                  <a:pt x="158" y="2389"/>
                </a:cubicBezTo>
                <a:cubicBezTo>
                  <a:pt x="198" y="2409"/>
                  <a:pt x="336" y="2416"/>
                  <a:pt x="395" y="2422"/>
                </a:cubicBezTo>
                <a:lnTo>
                  <a:pt x="422" y="2422"/>
                </a:lnTo>
                <a:lnTo>
                  <a:pt x="586" y="2468"/>
                </a:lnTo>
                <a:lnTo>
                  <a:pt x="659" y="2468"/>
                </a:lnTo>
                <a:cubicBezTo>
                  <a:pt x="705" y="2350"/>
                  <a:pt x="803" y="2264"/>
                  <a:pt x="803" y="2264"/>
                </a:cubicBezTo>
                <a:cubicBezTo>
                  <a:pt x="803" y="2264"/>
                  <a:pt x="810" y="2238"/>
                  <a:pt x="823" y="2198"/>
                </a:cubicBezTo>
                <a:cubicBezTo>
                  <a:pt x="830" y="2172"/>
                  <a:pt x="836" y="2146"/>
                  <a:pt x="856" y="2119"/>
                </a:cubicBezTo>
                <a:cubicBezTo>
                  <a:pt x="889" y="2067"/>
                  <a:pt x="948" y="2060"/>
                  <a:pt x="1001" y="1975"/>
                </a:cubicBezTo>
                <a:cubicBezTo>
                  <a:pt x="1053" y="1896"/>
                  <a:pt x="1126" y="1718"/>
                  <a:pt x="1179" y="1632"/>
                </a:cubicBezTo>
                <a:cubicBezTo>
                  <a:pt x="1231" y="1547"/>
                  <a:pt x="1277" y="1435"/>
                  <a:pt x="1317" y="1395"/>
                </a:cubicBezTo>
                <a:cubicBezTo>
                  <a:pt x="1356" y="1349"/>
                  <a:pt x="1547" y="1257"/>
                  <a:pt x="1560" y="1224"/>
                </a:cubicBezTo>
                <a:cubicBezTo>
                  <a:pt x="1567" y="1198"/>
                  <a:pt x="1593" y="1007"/>
                  <a:pt x="1593" y="1007"/>
                </a:cubicBezTo>
                <a:cubicBezTo>
                  <a:pt x="1593" y="1007"/>
                  <a:pt x="1600" y="691"/>
                  <a:pt x="1593" y="625"/>
                </a:cubicBezTo>
                <a:cubicBezTo>
                  <a:pt x="1587" y="553"/>
                  <a:pt x="1560" y="441"/>
                  <a:pt x="1593" y="362"/>
                </a:cubicBezTo>
                <a:cubicBezTo>
                  <a:pt x="1600" y="349"/>
                  <a:pt x="1606" y="336"/>
                  <a:pt x="1613" y="323"/>
                </a:cubicBezTo>
                <a:lnTo>
                  <a:pt x="1573" y="303"/>
                </a:lnTo>
                <a:cubicBezTo>
                  <a:pt x="1573" y="303"/>
                  <a:pt x="1376" y="191"/>
                  <a:pt x="1350" y="152"/>
                </a:cubicBezTo>
                <a:cubicBezTo>
                  <a:pt x="1330" y="125"/>
                  <a:pt x="1225" y="79"/>
                  <a:pt x="1192" y="53"/>
                </a:cubicBezTo>
                <a:cubicBezTo>
                  <a:pt x="1179" y="46"/>
                  <a:pt x="1179" y="40"/>
                  <a:pt x="1172" y="33"/>
                </a:cubicBezTo>
                <a:lnTo>
                  <a:pt x="915" y="0"/>
                </a:ln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85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1"/>
          <p:cNvSpPr/>
          <p:nvPr/>
        </p:nvSpPr>
        <p:spPr>
          <a:xfrm>
            <a:off x="6836627" y="1679756"/>
            <a:ext cx="529399" cy="911411"/>
          </a:xfrm>
          <a:custGeom>
            <a:rect b="b" l="l" r="r" t="t"/>
            <a:pathLst>
              <a:path extrusionOk="0" h="6234" w="3621">
                <a:moveTo>
                  <a:pt x="1758" y="1"/>
                </a:moveTo>
                <a:cubicBezTo>
                  <a:pt x="1699" y="67"/>
                  <a:pt x="1639" y="106"/>
                  <a:pt x="1613" y="139"/>
                </a:cubicBezTo>
                <a:cubicBezTo>
                  <a:pt x="1574" y="172"/>
                  <a:pt x="1422" y="231"/>
                  <a:pt x="1462" y="244"/>
                </a:cubicBezTo>
                <a:cubicBezTo>
                  <a:pt x="1508" y="257"/>
                  <a:pt x="1653" y="271"/>
                  <a:pt x="1679" y="277"/>
                </a:cubicBezTo>
                <a:cubicBezTo>
                  <a:pt x="1705" y="284"/>
                  <a:pt x="1797" y="383"/>
                  <a:pt x="1811" y="389"/>
                </a:cubicBezTo>
                <a:cubicBezTo>
                  <a:pt x="1830" y="402"/>
                  <a:pt x="1890" y="501"/>
                  <a:pt x="1876" y="540"/>
                </a:cubicBezTo>
                <a:cubicBezTo>
                  <a:pt x="1870" y="573"/>
                  <a:pt x="1811" y="633"/>
                  <a:pt x="1791" y="652"/>
                </a:cubicBezTo>
                <a:cubicBezTo>
                  <a:pt x="1764" y="679"/>
                  <a:pt x="1764" y="718"/>
                  <a:pt x="1764" y="764"/>
                </a:cubicBezTo>
                <a:cubicBezTo>
                  <a:pt x="1764" y="804"/>
                  <a:pt x="1778" y="837"/>
                  <a:pt x="1705" y="922"/>
                </a:cubicBezTo>
                <a:cubicBezTo>
                  <a:pt x="1639" y="1008"/>
                  <a:pt x="1501" y="1192"/>
                  <a:pt x="1455" y="1218"/>
                </a:cubicBezTo>
                <a:cubicBezTo>
                  <a:pt x="1416" y="1251"/>
                  <a:pt x="1310" y="1238"/>
                  <a:pt x="1271" y="1284"/>
                </a:cubicBezTo>
                <a:cubicBezTo>
                  <a:pt x="1225" y="1324"/>
                  <a:pt x="1152" y="1357"/>
                  <a:pt x="1133" y="1416"/>
                </a:cubicBezTo>
                <a:cubicBezTo>
                  <a:pt x="1106" y="1475"/>
                  <a:pt x="1073" y="1416"/>
                  <a:pt x="1060" y="1541"/>
                </a:cubicBezTo>
                <a:cubicBezTo>
                  <a:pt x="1047" y="1659"/>
                  <a:pt x="975" y="1751"/>
                  <a:pt x="968" y="1784"/>
                </a:cubicBezTo>
                <a:cubicBezTo>
                  <a:pt x="962" y="1811"/>
                  <a:pt x="988" y="1890"/>
                  <a:pt x="1008" y="1929"/>
                </a:cubicBezTo>
                <a:cubicBezTo>
                  <a:pt x="1027" y="1975"/>
                  <a:pt x="1139" y="2061"/>
                  <a:pt x="1152" y="2127"/>
                </a:cubicBezTo>
                <a:cubicBezTo>
                  <a:pt x="1166" y="2192"/>
                  <a:pt x="1120" y="2462"/>
                  <a:pt x="1054" y="2548"/>
                </a:cubicBezTo>
                <a:cubicBezTo>
                  <a:pt x="988" y="2633"/>
                  <a:pt x="915" y="2673"/>
                  <a:pt x="876" y="2732"/>
                </a:cubicBezTo>
                <a:cubicBezTo>
                  <a:pt x="843" y="2798"/>
                  <a:pt x="830" y="2857"/>
                  <a:pt x="777" y="2890"/>
                </a:cubicBezTo>
                <a:cubicBezTo>
                  <a:pt x="718" y="2916"/>
                  <a:pt x="652" y="2903"/>
                  <a:pt x="606" y="3022"/>
                </a:cubicBezTo>
                <a:cubicBezTo>
                  <a:pt x="554" y="3147"/>
                  <a:pt x="468" y="3298"/>
                  <a:pt x="455" y="3324"/>
                </a:cubicBezTo>
                <a:cubicBezTo>
                  <a:pt x="448" y="3351"/>
                  <a:pt x="382" y="3509"/>
                  <a:pt x="356" y="3568"/>
                </a:cubicBezTo>
                <a:cubicBezTo>
                  <a:pt x="356" y="3568"/>
                  <a:pt x="356" y="3568"/>
                  <a:pt x="356" y="3574"/>
                </a:cubicBezTo>
                <a:cubicBezTo>
                  <a:pt x="349" y="3574"/>
                  <a:pt x="349" y="3581"/>
                  <a:pt x="349" y="3581"/>
                </a:cubicBezTo>
                <a:cubicBezTo>
                  <a:pt x="349" y="3581"/>
                  <a:pt x="349" y="3588"/>
                  <a:pt x="349" y="3588"/>
                </a:cubicBezTo>
                <a:cubicBezTo>
                  <a:pt x="303" y="3706"/>
                  <a:pt x="185" y="4009"/>
                  <a:pt x="145" y="4160"/>
                </a:cubicBezTo>
                <a:cubicBezTo>
                  <a:pt x="99" y="4338"/>
                  <a:pt x="119" y="4456"/>
                  <a:pt x="93" y="4555"/>
                </a:cubicBezTo>
                <a:cubicBezTo>
                  <a:pt x="66" y="4654"/>
                  <a:pt x="1" y="4746"/>
                  <a:pt x="1" y="4779"/>
                </a:cubicBezTo>
                <a:cubicBezTo>
                  <a:pt x="1" y="4812"/>
                  <a:pt x="66" y="4904"/>
                  <a:pt x="66" y="4983"/>
                </a:cubicBezTo>
                <a:cubicBezTo>
                  <a:pt x="66" y="5009"/>
                  <a:pt x="73" y="5114"/>
                  <a:pt x="73" y="5226"/>
                </a:cubicBezTo>
                <a:cubicBezTo>
                  <a:pt x="80" y="5397"/>
                  <a:pt x="93" y="5595"/>
                  <a:pt x="93" y="5595"/>
                </a:cubicBezTo>
                <a:cubicBezTo>
                  <a:pt x="93" y="5595"/>
                  <a:pt x="73" y="5740"/>
                  <a:pt x="113" y="5746"/>
                </a:cubicBezTo>
                <a:cubicBezTo>
                  <a:pt x="145" y="5753"/>
                  <a:pt x="211" y="5786"/>
                  <a:pt x="211" y="5786"/>
                </a:cubicBezTo>
                <a:cubicBezTo>
                  <a:pt x="211" y="5786"/>
                  <a:pt x="251" y="5634"/>
                  <a:pt x="290" y="5562"/>
                </a:cubicBezTo>
                <a:cubicBezTo>
                  <a:pt x="332" y="5496"/>
                  <a:pt x="380" y="5408"/>
                  <a:pt x="393" y="5408"/>
                </a:cubicBezTo>
                <a:cubicBezTo>
                  <a:pt x="394" y="5408"/>
                  <a:pt x="395" y="5409"/>
                  <a:pt x="396" y="5411"/>
                </a:cubicBezTo>
                <a:cubicBezTo>
                  <a:pt x="402" y="5437"/>
                  <a:pt x="376" y="5529"/>
                  <a:pt x="369" y="5595"/>
                </a:cubicBezTo>
                <a:cubicBezTo>
                  <a:pt x="356" y="5661"/>
                  <a:pt x="290" y="5766"/>
                  <a:pt x="369" y="5812"/>
                </a:cubicBezTo>
                <a:cubicBezTo>
                  <a:pt x="442" y="5852"/>
                  <a:pt x="501" y="5871"/>
                  <a:pt x="527" y="5871"/>
                </a:cubicBezTo>
                <a:cubicBezTo>
                  <a:pt x="540" y="5871"/>
                  <a:pt x="589" y="5851"/>
                  <a:pt x="635" y="5851"/>
                </a:cubicBezTo>
                <a:cubicBezTo>
                  <a:pt x="658" y="5851"/>
                  <a:pt x="681" y="5856"/>
                  <a:pt x="698" y="5871"/>
                </a:cubicBezTo>
                <a:cubicBezTo>
                  <a:pt x="744" y="5917"/>
                  <a:pt x="856" y="6036"/>
                  <a:pt x="856" y="6036"/>
                </a:cubicBezTo>
                <a:lnTo>
                  <a:pt x="1001" y="6102"/>
                </a:lnTo>
                <a:cubicBezTo>
                  <a:pt x="1001" y="6102"/>
                  <a:pt x="1006" y="6103"/>
                  <a:pt x="1013" y="6103"/>
                </a:cubicBezTo>
                <a:cubicBezTo>
                  <a:pt x="1028" y="6103"/>
                  <a:pt x="1052" y="6097"/>
                  <a:pt x="1060" y="6062"/>
                </a:cubicBezTo>
                <a:cubicBezTo>
                  <a:pt x="1073" y="6003"/>
                  <a:pt x="1060" y="5911"/>
                  <a:pt x="1133" y="5865"/>
                </a:cubicBezTo>
                <a:cubicBezTo>
                  <a:pt x="1184" y="5837"/>
                  <a:pt x="1186" y="5789"/>
                  <a:pt x="1203" y="5789"/>
                </a:cubicBezTo>
                <a:cubicBezTo>
                  <a:pt x="1211" y="5789"/>
                  <a:pt x="1221" y="5797"/>
                  <a:pt x="1238" y="5819"/>
                </a:cubicBezTo>
                <a:cubicBezTo>
                  <a:pt x="1284" y="5875"/>
                  <a:pt x="1290" y="5915"/>
                  <a:pt x="1315" y="5915"/>
                </a:cubicBezTo>
                <a:cubicBezTo>
                  <a:pt x="1323" y="5915"/>
                  <a:pt x="1331" y="5912"/>
                  <a:pt x="1343" y="5904"/>
                </a:cubicBezTo>
                <a:cubicBezTo>
                  <a:pt x="1391" y="5869"/>
                  <a:pt x="1395" y="5817"/>
                  <a:pt x="1425" y="5817"/>
                </a:cubicBezTo>
                <a:cubicBezTo>
                  <a:pt x="1428" y="5817"/>
                  <a:pt x="1432" y="5817"/>
                  <a:pt x="1435" y="5819"/>
                </a:cubicBezTo>
                <a:cubicBezTo>
                  <a:pt x="1468" y="5832"/>
                  <a:pt x="1541" y="5898"/>
                  <a:pt x="1541" y="5931"/>
                </a:cubicBezTo>
                <a:cubicBezTo>
                  <a:pt x="1541" y="5970"/>
                  <a:pt x="1462" y="5990"/>
                  <a:pt x="1541" y="6056"/>
                </a:cubicBezTo>
                <a:cubicBezTo>
                  <a:pt x="1587" y="6098"/>
                  <a:pt x="1642" y="6110"/>
                  <a:pt x="1682" y="6110"/>
                </a:cubicBezTo>
                <a:cubicBezTo>
                  <a:pt x="1704" y="6110"/>
                  <a:pt x="1722" y="6106"/>
                  <a:pt x="1732" y="6102"/>
                </a:cubicBezTo>
                <a:cubicBezTo>
                  <a:pt x="1758" y="6095"/>
                  <a:pt x="1791" y="6075"/>
                  <a:pt x="1824" y="6075"/>
                </a:cubicBezTo>
                <a:cubicBezTo>
                  <a:pt x="1863" y="6075"/>
                  <a:pt x="2159" y="6181"/>
                  <a:pt x="2159" y="6181"/>
                </a:cubicBezTo>
                <a:cubicBezTo>
                  <a:pt x="2159" y="6181"/>
                  <a:pt x="2208" y="6234"/>
                  <a:pt x="2239" y="6234"/>
                </a:cubicBezTo>
                <a:cubicBezTo>
                  <a:pt x="2247" y="6234"/>
                  <a:pt x="2254" y="6230"/>
                  <a:pt x="2258" y="6220"/>
                </a:cubicBezTo>
                <a:cubicBezTo>
                  <a:pt x="2278" y="6174"/>
                  <a:pt x="2232" y="6154"/>
                  <a:pt x="2258" y="6128"/>
                </a:cubicBezTo>
                <a:cubicBezTo>
                  <a:pt x="2284" y="6095"/>
                  <a:pt x="2212" y="5996"/>
                  <a:pt x="2265" y="5996"/>
                </a:cubicBezTo>
                <a:cubicBezTo>
                  <a:pt x="2311" y="5996"/>
                  <a:pt x="2357" y="5996"/>
                  <a:pt x="2390" y="6023"/>
                </a:cubicBezTo>
                <a:cubicBezTo>
                  <a:pt x="2429" y="6056"/>
                  <a:pt x="2449" y="6075"/>
                  <a:pt x="2502" y="6075"/>
                </a:cubicBezTo>
                <a:cubicBezTo>
                  <a:pt x="2521" y="6075"/>
                  <a:pt x="2547" y="6077"/>
                  <a:pt x="2575" y="6077"/>
                </a:cubicBezTo>
                <a:cubicBezTo>
                  <a:pt x="2624" y="6077"/>
                  <a:pt x="2679" y="6072"/>
                  <a:pt x="2712" y="6042"/>
                </a:cubicBezTo>
                <a:cubicBezTo>
                  <a:pt x="2758" y="5990"/>
                  <a:pt x="2870" y="5904"/>
                  <a:pt x="2923" y="5891"/>
                </a:cubicBezTo>
                <a:cubicBezTo>
                  <a:pt x="2975" y="5878"/>
                  <a:pt x="3048" y="5871"/>
                  <a:pt x="3101" y="5871"/>
                </a:cubicBezTo>
                <a:cubicBezTo>
                  <a:pt x="3153" y="5871"/>
                  <a:pt x="3291" y="5898"/>
                  <a:pt x="3291" y="5898"/>
                </a:cubicBezTo>
                <a:cubicBezTo>
                  <a:pt x="3311" y="5871"/>
                  <a:pt x="3311" y="5865"/>
                  <a:pt x="3331" y="5852"/>
                </a:cubicBezTo>
                <a:cubicBezTo>
                  <a:pt x="3344" y="5832"/>
                  <a:pt x="3324" y="5779"/>
                  <a:pt x="3305" y="5773"/>
                </a:cubicBezTo>
                <a:cubicBezTo>
                  <a:pt x="3285" y="5766"/>
                  <a:pt x="3252" y="5740"/>
                  <a:pt x="3252" y="5707"/>
                </a:cubicBezTo>
                <a:cubicBezTo>
                  <a:pt x="3252" y="5674"/>
                  <a:pt x="3265" y="5615"/>
                  <a:pt x="3305" y="5575"/>
                </a:cubicBezTo>
                <a:cubicBezTo>
                  <a:pt x="3344" y="5529"/>
                  <a:pt x="3311" y="5509"/>
                  <a:pt x="3305" y="5490"/>
                </a:cubicBezTo>
                <a:cubicBezTo>
                  <a:pt x="3291" y="5470"/>
                  <a:pt x="3245" y="5463"/>
                  <a:pt x="3232" y="5450"/>
                </a:cubicBezTo>
                <a:cubicBezTo>
                  <a:pt x="3212" y="5437"/>
                  <a:pt x="3147" y="5220"/>
                  <a:pt x="3153" y="5200"/>
                </a:cubicBezTo>
                <a:cubicBezTo>
                  <a:pt x="3153" y="5193"/>
                  <a:pt x="3160" y="5187"/>
                  <a:pt x="3173" y="5187"/>
                </a:cubicBezTo>
                <a:cubicBezTo>
                  <a:pt x="3179" y="5187"/>
                  <a:pt x="3179" y="5180"/>
                  <a:pt x="3186" y="5180"/>
                </a:cubicBezTo>
                <a:lnTo>
                  <a:pt x="3199" y="5180"/>
                </a:lnTo>
                <a:cubicBezTo>
                  <a:pt x="3206" y="5180"/>
                  <a:pt x="3219" y="5174"/>
                  <a:pt x="3232" y="5174"/>
                </a:cubicBezTo>
                <a:cubicBezTo>
                  <a:pt x="3239" y="5174"/>
                  <a:pt x="3239" y="5174"/>
                  <a:pt x="3245" y="5167"/>
                </a:cubicBezTo>
                <a:cubicBezTo>
                  <a:pt x="3252" y="5167"/>
                  <a:pt x="3258" y="5161"/>
                  <a:pt x="3272" y="5161"/>
                </a:cubicBezTo>
                <a:cubicBezTo>
                  <a:pt x="3278" y="5154"/>
                  <a:pt x="3291" y="5147"/>
                  <a:pt x="3298" y="5134"/>
                </a:cubicBezTo>
                <a:cubicBezTo>
                  <a:pt x="3298" y="5128"/>
                  <a:pt x="3305" y="5128"/>
                  <a:pt x="3305" y="5121"/>
                </a:cubicBezTo>
                <a:cubicBezTo>
                  <a:pt x="3337" y="5055"/>
                  <a:pt x="3147" y="5016"/>
                  <a:pt x="3147" y="5016"/>
                </a:cubicBezTo>
                <a:cubicBezTo>
                  <a:pt x="3147" y="5016"/>
                  <a:pt x="3140" y="4950"/>
                  <a:pt x="3153" y="4937"/>
                </a:cubicBezTo>
                <a:cubicBezTo>
                  <a:pt x="3166" y="4924"/>
                  <a:pt x="3285" y="4924"/>
                  <a:pt x="3331" y="4910"/>
                </a:cubicBezTo>
                <a:cubicBezTo>
                  <a:pt x="3377" y="4897"/>
                  <a:pt x="3305" y="4825"/>
                  <a:pt x="3291" y="4799"/>
                </a:cubicBezTo>
                <a:cubicBezTo>
                  <a:pt x="3272" y="4779"/>
                  <a:pt x="3153" y="4779"/>
                  <a:pt x="3120" y="4759"/>
                </a:cubicBezTo>
                <a:cubicBezTo>
                  <a:pt x="3087" y="4739"/>
                  <a:pt x="2995" y="4687"/>
                  <a:pt x="2975" y="4647"/>
                </a:cubicBezTo>
                <a:cubicBezTo>
                  <a:pt x="2956" y="4608"/>
                  <a:pt x="3120" y="4384"/>
                  <a:pt x="3160" y="4331"/>
                </a:cubicBezTo>
                <a:cubicBezTo>
                  <a:pt x="3199" y="4279"/>
                  <a:pt x="3357" y="4154"/>
                  <a:pt x="3416" y="4088"/>
                </a:cubicBezTo>
                <a:cubicBezTo>
                  <a:pt x="3476" y="4022"/>
                  <a:pt x="3561" y="3950"/>
                  <a:pt x="3594" y="3904"/>
                </a:cubicBezTo>
                <a:cubicBezTo>
                  <a:pt x="3620" y="3864"/>
                  <a:pt x="3594" y="3838"/>
                  <a:pt x="3588" y="3838"/>
                </a:cubicBezTo>
                <a:lnTo>
                  <a:pt x="3581" y="3825"/>
                </a:lnTo>
                <a:cubicBezTo>
                  <a:pt x="3574" y="3838"/>
                  <a:pt x="3568" y="3838"/>
                  <a:pt x="3568" y="3838"/>
                </a:cubicBezTo>
                <a:lnTo>
                  <a:pt x="3449" y="3838"/>
                </a:lnTo>
                <a:cubicBezTo>
                  <a:pt x="3449" y="3838"/>
                  <a:pt x="3239" y="3818"/>
                  <a:pt x="3226" y="3818"/>
                </a:cubicBezTo>
                <a:cubicBezTo>
                  <a:pt x="3212" y="3818"/>
                  <a:pt x="3166" y="3778"/>
                  <a:pt x="3140" y="3739"/>
                </a:cubicBezTo>
                <a:cubicBezTo>
                  <a:pt x="3114" y="3700"/>
                  <a:pt x="3114" y="3634"/>
                  <a:pt x="3101" y="3594"/>
                </a:cubicBezTo>
                <a:cubicBezTo>
                  <a:pt x="3087" y="3548"/>
                  <a:pt x="3061" y="3535"/>
                  <a:pt x="3048" y="3535"/>
                </a:cubicBezTo>
                <a:cubicBezTo>
                  <a:pt x="3041" y="3528"/>
                  <a:pt x="2969" y="3482"/>
                  <a:pt x="2969" y="3449"/>
                </a:cubicBezTo>
                <a:cubicBezTo>
                  <a:pt x="2969" y="3417"/>
                  <a:pt x="3048" y="3357"/>
                  <a:pt x="3048" y="3351"/>
                </a:cubicBezTo>
                <a:cubicBezTo>
                  <a:pt x="3054" y="3338"/>
                  <a:pt x="3041" y="3318"/>
                  <a:pt x="3022" y="3245"/>
                </a:cubicBezTo>
                <a:cubicBezTo>
                  <a:pt x="3008" y="3206"/>
                  <a:pt x="2995" y="3198"/>
                  <a:pt x="2982" y="3198"/>
                </a:cubicBezTo>
                <a:cubicBezTo>
                  <a:pt x="2973" y="3198"/>
                  <a:pt x="2963" y="3202"/>
                  <a:pt x="2954" y="3202"/>
                </a:cubicBezTo>
                <a:cubicBezTo>
                  <a:pt x="2950" y="3202"/>
                  <a:pt x="2946" y="3201"/>
                  <a:pt x="2943" y="3199"/>
                </a:cubicBezTo>
                <a:cubicBezTo>
                  <a:pt x="2923" y="3186"/>
                  <a:pt x="2844" y="3166"/>
                  <a:pt x="2818" y="3140"/>
                </a:cubicBezTo>
                <a:cubicBezTo>
                  <a:pt x="2791" y="3114"/>
                  <a:pt x="2804" y="3068"/>
                  <a:pt x="2785" y="3015"/>
                </a:cubicBezTo>
                <a:cubicBezTo>
                  <a:pt x="2771" y="2962"/>
                  <a:pt x="2745" y="2989"/>
                  <a:pt x="2719" y="2962"/>
                </a:cubicBezTo>
                <a:cubicBezTo>
                  <a:pt x="2699" y="2943"/>
                  <a:pt x="2692" y="2897"/>
                  <a:pt x="2692" y="2897"/>
                </a:cubicBezTo>
                <a:cubicBezTo>
                  <a:pt x="2732" y="2837"/>
                  <a:pt x="2752" y="2785"/>
                  <a:pt x="2791" y="2719"/>
                </a:cubicBezTo>
                <a:cubicBezTo>
                  <a:pt x="2824" y="2653"/>
                  <a:pt x="2811" y="2614"/>
                  <a:pt x="2837" y="2548"/>
                </a:cubicBezTo>
                <a:cubicBezTo>
                  <a:pt x="2864" y="2482"/>
                  <a:pt x="2890" y="2515"/>
                  <a:pt x="2929" y="2489"/>
                </a:cubicBezTo>
                <a:cubicBezTo>
                  <a:pt x="2945" y="2482"/>
                  <a:pt x="2959" y="2480"/>
                  <a:pt x="2973" y="2480"/>
                </a:cubicBezTo>
                <a:cubicBezTo>
                  <a:pt x="3000" y="2480"/>
                  <a:pt x="3022" y="2489"/>
                  <a:pt x="3035" y="2489"/>
                </a:cubicBezTo>
                <a:cubicBezTo>
                  <a:pt x="3054" y="2489"/>
                  <a:pt x="3087" y="2390"/>
                  <a:pt x="3081" y="2317"/>
                </a:cubicBezTo>
                <a:cubicBezTo>
                  <a:pt x="3074" y="2238"/>
                  <a:pt x="3054" y="2146"/>
                  <a:pt x="3028" y="2100"/>
                </a:cubicBezTo>
                <a:cubicBezTo>
                  <a:pt x="3014" y="2079"/>
                  <a:pt x="2984" y="2071"/>
                  <a:pt x="2947" y="2071"/>
                </a:cubicBezTo>
                <a:cubicBezTo>
                  <a:pt x="2913" y="2071"/>
                  <a:pt x="2875" y="2078"/>
                  <a:pt x="2837" y="2087"/>
                </a:cubicBezTo>
                <a:cubicBezTo>
                  <a:pt x="2758" y="2107"/>
                  <a:pt x="2686" y="2186"/>
                  <a:pt x="2666" y="2206"/>
                </a:cubicBezTo>
                <a:cubicBezTo>
                  <a:pt x="2665" y="2207"/>
                  <a:pt x="2664" y="2207"/>
                  <a:pt x="2662" y="2207"/>
                </a:cubicBezTo>
                <a:cubicBezTo>
                  <a:pt x="2637" y="2207"/>
                  <a:pt x="2553" y="2052"/>
                  <a:pt x="2535" y="2015"/>
                </a:cubicBezTo>
                <a:cubicBezTo>
                  <a:pt x="2515" y="1982"/>
                  <a:pt x="2416" y="1896"/>
                  <a:pt x="2383" y="1830"/>
                </a:cubicBezTo>
                <a:cubicBezTo>
                  <a:pt x="2357" y="1771"/>
                  <a:pt x="2357" y="1732"/>
                  <a:pt x="2357" y="1679"/>
                </a:cubicBezTo>
                <a:cubicBezTo>
                  <a:pt x="2357" y="1655"/>
                  <a:pt x="2355" y="1647"/>
                  <a:pt x="2349" y="1647"/>
                </a:cubicBezTo>
                <a:cubicBezTo>
                  <a:pt x="2340" y="1647"/>
                  <a:pt x="2322" y="1665"/>
                  <a:pt x="2291" y="1672"/>
                </a:cubicBezTo>
                <a:cubicBezTo>
                  <a:pt x="2284" y="1675"/>
                  <a:pt x="2277" y="1675"/>
                  <a:pt x="2270" y="1675"/>
                </a:cubicBezTo>
                <a:cubicBezTo>
                  <a:pt x="2233" y="1675"/>
                  <a:pt x="2199" y="1649"/>
                  <a:pt x="2166" y="1626"/>
                </a:cubicBezTo>
                <a:cubicBezTo>
                  <a:pt x="2133" y="1593"/>
                  <a:pt x="2271" y="1541"/>
                  <a:pt x="2324" y="1495"/>
                </a:cubicBezTo>
                <a:cubicBezTo>
                  <a:pt x="2383" y="1455"/>
                  <a:pt x="2416" y="1139"/>
                  <a:pt x="2416" y="1139"/>
                </a:cubicBezTo>
                <a:cubicBezTo>
                  <a:pt x="2416" y="1139"/>
                  <a:pt x="2423" y="988"/>
                  <a:pt x="2416" y="929"/>
                </a:cubicBezTo>
                <a:cubicBezTo>
                  <a:pt x="2409" y="870"/>
                  <a:pt x="2423" y="652"/>
                  <a:pt x="2416" y="567"/>
                </a:cubicBezTo>
                <a:cubicBezTo>
                  <a:pt x="2409" y="488"/>
                  <a:pt x="2344" y="376"/>
                  <a:pt x="2311" y="323"/>
                </a:cubicBezTo>
                <a:cubicBezTo>
                  <a:pt x="2284" y="277"/>
                  <a:pt x="2166" y="198"/>
                  <a:pt x="2107" y="139"/>
                </a:cubicBezTo>
                <a:cubicBezTo>
                  <a:pt x="2087" y="117"/>
                  <a:pt x="2071" y="110"/>
                  <a:pt x="2056" y="110"/>
                </a:cubicBezTo>
                <a:cubicBezTo>
                  <a:pt x="2027" y="110"/>
                  <a:pt x="2004" y="139"/>
                  <a:pt x="1969" y="139"/>
                </a:cubicBezTo>
                <a:cubicBezTo>
                  <a:pt x="1953" y="137"/>
                  <a:pt x="1931" y="136"/>
                  <a:pt x="1909" y="136"/>
                </a:cubicBezTo>
                <a:cubicBezTo>
                  <a:pt x="1864" y="136"/>
                  <a:pt x="1817" y="139"/>
                  <a:pt x="1817" y="139"/>
                </a:cubicBezTo>
                <a:lnTo>
                  <a:pt x="1758" y="1"/>
                </a:lnTo>
                <a:close/>
              </a:path>
            </a:pathLst>
          </a:custGeom>
          <a:solidFill>
            <a:srgbClr val="008569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1"/>
          <p:cNvSpPr/>
          <p:nvPr/>
        </p:nvSpPr>
        <p:spPr>
          <a:xfrm>
            <a:off x="6067896" y="2998647"/>
            <a:ext cx="750604" cy="732754"/>
          </a:xfrm>
          <a:custGeom>
            <a:rect b="b" l="l" r="r" t="t"/>
            <a:pathLst>
              <a:path extrusionOk="0" h="5012" w="5134">
                <a:moveTo>
                  <a:pt x="1342" y="1"/>
                </a:moveTo>
                <a:cubicBezTo>
                  <a:pt x="1306" y="1"/>
                  <a:pt x="1277" y="5"/>
                  <a:pt x="1257" y="29"/>
                </a:cubicBezTo>
                <a:cubicBezTo>
                  <a:pt x="1231" y="75"/>
                  <a:pt x="1224" y="82"/>
                  <a:pt x="1165" y="82"/>
                </a:cubicBezTo>
                <a:cubicBezTo>
                  <a:pt x="1124" y="82"/>
                  <a:pt x="1055" y="46"/>
                  <a:pt x="995" y="46"/>
                </a:cubicBezTo>
                <a:cubicBezTo>
                  <a:pt x="958" y="46"/>
                  <a:pt x="924" y="59"/>
                  <a:pt x="902" y="102"/>
                </a:cubicBezTo>
                <a:cubicBezTo>
                  <a:pt x="836" y="220"/>
                  <a:pt x="665" y="358"/>
                  <a:pt x="599" y="391"/>
                </a:cubicBezTo>
                <a:cubicBezTo>
                  <a:pt x="540" y="424"/>
                  <a:pt x="500" y="417"/>
                  <a:pt x="408" y="424"/>
                </a:cubicBezTo>
                <a:lnTo>
                  <a:pt x="342" y="424"/>
                </a:lnTo>
                <a:cubicBezTo>
                  <a:pt x="342" y="464"/>
                  <a:pt x="349" y="523"/>
                  <a:pt x="369" y="556"/>
                </a:cubicBezTo>
                <a:cubicBezTo>
                  <a:pt x="408" y="615"/>
                  <a:pt x="474" y="661"/>
                  <a:pt x="481" y="700"/>
                </a:cubicBezTo>
                <a:cubicBezTo>
                  <a:pt x="481" y="740"/>
                  <a:pt x="428" y="766"/>
                  <a:pt x="408" y="786"/>
                </a:cubicBezTo>
                <a:cubicBezTo>
                  <a:pt x="388" y="806"/>
                  <a:pt x="362" y="799"/>
                  <a:pt x="349" y="898"/>
                </a:cubicBezTo>
                <a:cubicBezTo>
                  <a:pt x="329" y="990"/>
                  <a:pt x="303" y="1102"/>
                  <a:pt x="303" y="1122"/>
                </a:cubicBezTo>
                <a:cubicBezTo>
                  <a:pt x="296" y="1141"/>
                  <a:pt x="309" y="1128"/>
                  <a:pt x="323" y="1201"/>
                </a:cubicBezTo>
                <a:cubicBezTo>
                  <a:pt x="342" y="1273"/>
                  <a:pt x="356" y="1372"/>
                  <a:pt x="323" y="1378"/>
                </a:cubicBezTo>
                <a:cubicBezTo>
                  <a:pt x="321" y="1379"/>
                  <a:pt x="320" y="1379"/>
                  <a:pt x="318" y="1379"/>
                </a:cubicBezTo>
                <a:cubicBezTo>
                  <a:pt x="301" y="1379"/>
                  <a:pt x="279" y="1356"/>
                  <a:pt x="258" y="1356"/>
                </a:cubicBezTo>
                <a:cubicBezTo>
                  <a:pt x="248" y="1356"/>
                  <a:pt x="239" y="1362"/>
                  <a:pt x="231" y="1378"/>
                </a:cubicBezTo>
                <a:cubicBezTo>
                  <a:pt x="198" y="1431"/>
                  <a:pt x="66" y="1721"/>
                  <a:pt x="53" y="1753"/>
                </a:cubicBezTo>
                <a:cubicBezTo>
                  <a:pt x="33" y="1786"/>
                  <a:pt x="0" y="1832"/>
                  <a:pt x="40" y="1872"/>
                </a:cubicBezTo>
                <a:cubicBezTo>
                  <a:pt x="73" y="1905"/>
                  <a:pt x="132" y="1911"/>
                  <a:pt x="178" y="1957"/>
                </a:cubicBezTo>
                <a:cubicBezTo>
                  <a:pt x="217" y="2004"/>
                  <a:pt x="184" y="2050"/>
                  <a:pt x="184" y="2050"/>
                </a:cubicBezTo>
                <a:cubicBezTo>
                  <a:pt x="184" y="2050"/>
                  <a:pt x="20" y="2076"/>
                  <a:pt x="13" y="2096"/>
                </a:cubicBezTo>
                <a:cubicBezTo>
                  <a:pt x="7" y="2115"/>
                  <a:pt x="0" y="2300"/>
                  <a:pt x="59" y="2379"/>
                </a:cubicBezTo>
                <a:cubicBezTo>
                  <a:pt x="112" y="2451"/>
                  <a:pt x="152" y="2510"/>
                  <a:pt x="184" y="2570"/>
                </a:cubicBezTo>
                <a:cubicBezTo>
                  <a:pt x="211" y="2629"/>
                  <a:pt x="244" y="2734"/>
                  <a:pt x="224" y="2853"/>
                </a:cubicBezTo>
                <a:cubicBezTo>
                  <a:pt x="204" y="2978"/>
                  <a:pt x="152" y="3149"/>
                  <a:pt x="152" y="3149"/>
                </a:cubicBezTo>
                <a:cubicBezTo>
                  <a:pt x="152" y="3149"/>
                  <a:pt x="105" y="3188"/>
                  <a:pt x="125" y="3234"/>
                </a:cubicBezTo>
                <a:cubicBezTo>
                  <a:pt x="152" y="3280"/>
                  <a:pt x="178" y="3267"/>
                  <a:pt x="178" y="3320"/>
                </a:cubicBezTo>
                <a:cubicBezTo>
                  <a:pt x="178" y="3372"/>
                  <a:pt x="171" y="3478"/>
                  <a:pt x="132" y="3491"/>
                </a:cubicBezTo>
                <a:cubicBezTo>
                  <a:pt x="92" y="3504"/>
                  <a:pt x="86" y="3570"/>
                  <a:pt x="138" y="3570"/>
                </a:cubicBezTo>
                <a:cubicBezTo>
                  <a:pt x="158" y="3572"/>
                  <a:pt x="175" y="3573"/>
                  <a:pt x="191" y="3573"/>
                </a:cubicBezTo>
                <a:cubicBezTo>
                  <a:pt x="222" y="3573"/>
                  <a:pt x="250" y="3570"/>
                  <a:pt x="290" y="3570"/>
                </a:cubicBezTo>
                <a:cubicBezTo>
                  <a:pt x="293" y="3570"/>
                  <a:pt x="296" y="3570"/>
                  <a:pt x="299" y="3570"/>
                </a:cubicBezTo>
                <a:cubicBezTo>
                  <a:pt x="332" y="3570"/>
                  <a:pt x="342" y="3548"/>
                  <a:pt x="359" y="3548"/>
                </a:cubicBezTo>
                <a:cubicBezTo>
                  <a:pt x="368" y="3548"/>
                  <a:pt x="379" y="3553"/>
                  <a:pt x="395" y="3570"/>
                </a:cubicBezTo>
                <a:cubicBezTo>
                  <a:pt x="448" y="3629"/>
                  <a:pt x="514" y="3675"/>
                  <a:pt x="592" y="3675"/>
                </a:cubicBezTo>
                <a:cubicBezTo>
                  <a:pt x="641" y="3675"/>
                  <a:pt x="794" y="3687"/>
                  <a:pt x="919" y="3687"/>
                </a:cubicBezTo>
                <a:cubicBezTo>
                  <a:pt x="981" y="3687"/>
                  <a:pt x="1036" y="3684"/>
                  <a:pt x="1066" y="3675"/>
                </a:cubicBezTo>
                <a:cubicBezTo>
                  <a:pt x="1152" y="3655"/>
                  <a:pt x="1165" y="3563"/>
                  <a:pt x="1198" y="3563"/>
                </a:cubicBezTo>
                <a:cubicBezTo>
                  <a:pt x="1237" y="3563"/>
                  <a:pt x="1277" y="3590"/>
                  <a:pt x="1310" y="3629"/>
                </a:cubicBezTo>
                <a:cubicBezTo>
                  <a:pt x="1343" y="3675"/>
                  <a:pt x="1441" y="3708"/>
                  <a:pt x="1481" y="3708"/>
                </a:cubicBezTo>
                <a:cubicBezTo>
                  <a:pt x="1512" y="3708"/>
                  <a:pt x="1519" y="3691"/>
                  <a:pt x="1540" y="3691"/>
                </a:cubicBezTo>
                <a:cubicBezTo>
                  <a:pt x="1550" y="3691"/>
                  <a:pt x="1564" y="3695"/>
                  <a:pt x="1586" y="3708"/>
                </a:cubicBezTo>
                <a:cubicBezTo>
                  <a:pt x="1652" y="3741"/>
                  <a:pt x="1744" y="3794"/>
                  <a:pt x="1751" y="3840"/>
                </a:cubicBezTo>
                <a:cubicBezTo>
                  <a:pt x="1764" y="3892"/>
                  <a:pt x="1777" y="3958"/>
                  <a:pt x="1784" y="3978"/>
                </a:cubicBezTo>
                <a:cubicBezTo>
                  <a:pt x="1790" y="4004"/>
                  <a:pt x="1836" y="4004"/>
                  <a:pt x="1823" y="4077"/>
                </a:cubicBezTo>
                <a:cubicBezTo>
                  <a:pt x="1817" y="4149"/>
                  <a:pt x="1784" y="4182"/>
                  <a:pt x="1790" y="4254"/>
                </a:cubicBezTo>
                <a:cubicBezTo>
                  <a:pt x="1790" y="4320"/>
                  <a:pt x="1836" y="4347"/>
                  <a:pt x="1856" y="4399"/>
                </a:cubicBezTo>
                <a:cubicBezTo>
                  <a:pt x="1876" y="4452"/>
                  <a:pt x="1869" y="4498"/>
                  <a:pt x="1869" y="4531"/>
                </a:cubicBezTo>
                <a:cubicBezTo>
                  <a:pt x="1869" y="4564"/>
                  <a:pt x="1836" y="4616"/>
                  <a:pt x="1863" y="4682"/>
                </a:cubicBezTo>
                <a:cubicBezTo>
                  <a:pt x="1896" y="4741"/>
                  <a:pt x="1929" y="4787"/>
                  <a:pt x="1929" y="4834"/>
                </a:cubicBezTo>
                <a:cubicBezTo>
                  <a:pt x="1929" y="4880"/>
                  <a:pt x="1909" y="4919"/>
                  <a:pt x="2021" y="4939"/>
                </a:cubicBezTo>
                <a:cubicBezTo>
                  <a:pt x="2105" y="4954"/>
                  <a:pt x="2207" y="4972"/>
                  <a:pt x="2264" y="4972"/>
                </a:cubicBezTo>
                <a:cubicBezTo>
                  <a:pt x="2283" y="4972"/>
                  <a:pt x="2297" y="4970"/>
                  <a:pt x="2304" y="4965"/>
                </a:cubicBezTo>
                <a:cubicBezTo>
                  <a:pt x="2330" y="4945"/>
                  <a:pt x="2422" y="4899"/>
                  <a:pt x="2442" y="4886"/>
                </a:cubicBezTo>
                <a:cubicBezTo>
                  <a:pt x="2457" y="4882"/>
                  <a:pt x="2514" y="4879"/>
                  <a:pt x="2561" y="4879"/>
                </a:cubicBezTo>
                <a:cubicBezTo>
                  <a:pt x="2595" y="4879"/>
                  <a:pt x="2623" y="4881"/>
                  <a:pt x="2626" y="4886"/>
                </a:cubicBezTo>
                <a:cubicBezTo>
                  <a:pt x="2626" y="4893"/>
                  <a:pt x="2685" y="4985"/>
                  <a:pt x="2699" y="5011"/>
                </a:cubicBezTo>
                <a:cubicBezTo>
                  <a:pt x="2699" y="5011"/>
                  <a:pt x="2771" y="5005"/>
                  <a:pt x="2843" y="4965"/>
                </a:cubicBezTo>
                <a:cubicBezTo>
                  <a:pt x="2916" y="4926"/>
                  <a:pt x="2896" y="4906"/>
                  <a:pt x="2916" y="4840"/>
                </a:cubicBezTo>
                <a:cubicBezTo>
                  <a:pt x="2935" y="4781"/>
                  <a:pt x="2929" y="4735"/>
                  <a:pt x="2949" y="4656"/>
                </a:cubicBezTo>
                <a:cubicBezTo>
                  <a:pt x="2968" y="4577"/>
                  <a:pt x="3028" y="4590"/>
                  <a:pt x="3080" y="4551"/>
                </a:cubicBezTo>
                <a:cubicBezTo>
                  <a:pt x="3139" y="4511"/>
                  <a:pt x="3113" y="4478"/>
                  <a:pt x="3113" y="4452"/>
                </a:cubicBezTo>
                <a:cubicBezTo>
                  <a:pt x="3113" y="4425"/>
                  <a:pt x="3146" y="4294"/>
                  <a:pt x="3186" y="4254"/>
                </a:cubicBezTo>
                <a:cubicBezTo>
                  <a:pt x="3225" y="4208"/>
                  <a:pt x="3390" y="4083"/>
                  <a:pt x="3462" y="4037"/>
                </a:cubicBezTo>
                <a:cubicBezTo>
                  <a:pt x="3462" y="4037"/>
                  <a:pt x="3475" y="4031"/>
                  <a:pt x="3482" y="4024"/>
                </a:cubicBezTo>
                <a:cubicBezTo>
                  <a:pt x="3488" y="4017"/>
                  <a:pt x="3488" y="4017"/>
                  <a:pt x="3495" y="4011"/>
                </a:cubicBezTo>
                <a:cubicBezTo>
                  <a:pt x="3501" y="4004"/>
                  <a:pt x="3508" y="4004"/>
                  <a:pt x="3515" y="3998"/>
                </a:cubicBezTo>
                <a:cubicBezTo>
                  <a:pt x="3528" y="3991"/>
                  <a:pt x="3534" y="3978"/>
                  <a:pt x="3548" y="3971"/>
                </a:cubicBezTo>
                <a:cubicBezTo>
                  <a:pt x="3554" y="3971"/>
                  <a:pt x="3554" y="3965"/>
                  <a:pt x="3561" y="3958"/>
                </a:cubicBezTo>
                <a:cubicBezTo>
                  <a:pt x="3567" y="3952"/>
                  <a:pt x="3574" y="3952"/>
                  <a:pt x="3580" y="3945"/>
                </a:cubicBezTo>
                <a:cubicBezTo>
                  <a:pt x="3653" y="3879"/>
                  <a:pt x="3745" y="3807"/>
                  <a:pt x="3824" y="3741"/>
                </a:cubicBezTo>
                <a:cubicBezTo>
                  <a:pt x="3831" y="3734"/>
                  <a:pt x="3837" y="3728"/>
                  <a:pt x="3844" y="3721"/>
                </a:cubicBezTo>
                <a:cubicBezTo>
                  <a:pt x="3857" y="3708"/>
                  <a:pt x="3870" y="3695"/>
                  <a:pt x="3883" y="3688"/>
                </a:cubicBezTo>
                <a:cubicBezTo>
                  <a:pt x="3890" y="3682"/>
                  <a:pt x="3896" y="3675"/>
                  <a:pt x="3903" y="3669"/>
                </a:cubicBezTo>
                <a:cubicBezTo>
                  <a:pt x="3923" y="3649"/>
                  <a:pt x="3942" y="3636"/>
                  <a:pt x="3949" y="3623"/>
                </a:cubicBezTo>
                <a:lnTo>
                  <a:pt x="3956" y="3623"/>
                </a:lnTo>
                <a:cubicBezTo>
                  <a:pt x="3982" y="3590"/>
                  <a:pt x="4094" y="3537"/>
                  <a:pt x="4179" y="3471"/>
                </a:cubicBezTo>
                <a:cubicBezTo>
                  <a:pt x="4265" y="3405"/>
                  <a:pt x="4291" y="3405"/>
                  <a:pt x="4278" y="3372"/>
                </a:cubicBezTo>
                <a:cubicBezTo>
                  <a:pt x="4265" y="3333"/>
                  <a:pt x="4278" y="3267"/>
                  <a:pt x="4311" y="3241"/>
                </a:cubicBezTo>
                <a:cubicBezTo>
                  <a:pt x="4337" y="3221"/>
                  <a:pt x="4423" y="3188"/>
                  <a:pt x="4423" y="3188"/>
                </a:cubicBezTo>
                <a:cubicBezTo>
                  <a:pt x="4423" y="3188"/>
                  <a:pt x="4416" y="3063"/>
                  <a:pt x="4397" y="3030"/>
                </a:cubicBezTo>
                <a:cubicBezTo>
                  <a:pt x="4383" y="2997"/>
                  <a:pt x="4416" y="2964"/>
                  <a:pt x="4515" y="2833"/>
                </a:cubicBezTo>
                <a:cubicBezTo>
                  <a:pt x="4553" y="2785"/>
                  <a:pt x="4577" y="2772"/>
                  <a:pt x="4595" y="2772"/>
                </a:cubicBezTo>
                <a:cubicBezTo>
                  <a:pt x="4619" y="2772"/>
                  <a:pt x="4633" y="2793"/>
                  <a:pt x="4653" y="2793"/>
                </a:cubicBezTo>
                <a:cubicBezTo>
                  <a:pt x="4659" y="2793"/>
                  <a:pt x="4666" y="2791"/>
                  <a:pt x="4673" y="2787"/>
                </a:cubicBezTo>
                <a:cubicBezTo>
                  <a:pt x="4726" y="2754"/>
                  <a:pt x="4673" y="2701"/>
                  <a:pt x="4673" y="2635"/>
                </a:cubicBezTo>
                <a:cubicBezTo>
                  <a:pt x="4673" y="2570"/>
                  <a:pt x="4653" y="2438"/>
                  <a:pt x="4719" y="2359"/>
                </a:cubicBezTo>
                <a:cubicBezTo>
                  <a:pt x="4778" y="2280"/>
                  <a:pt x="4956" y="2273"/>
                  <a:pt x="4976" y="2273"/>
                </a:cubicBezTo>
                <a:cubicBezTo>
                  <a:pt x="4989" y="2273"/>
                  <a:pt x="5061" y="2122"/>
                  <a:pt x="5061" y="2122"/>
                </a:cubicBezTo>
                <a:cubicBezTo>
                  <a:pt x="5061" y="2122"/>
                  <a:pt x="5041" y="2017"/>
                  <a:pt x="5041" y="1997"/>
                </a:cubicBezTo>
                <a:cubicBezTo>
                  <a:pt x="5041" y="1971"/>
                  <a:pt x="5022" y="1865"/>
                  <a:pt x="5022" y="1826"/>
                </a:cubicBezTo>
                <a:cubicBezTo>
                  <a:pt x="5022" y="1786"/>
                  <a:pt x="5068" y="1767"/>
                  <a:pt x="5134" y="1714"/>
                </a:cubicBezTo>
                <a:cubicBezTo>
                  <a:pt x="5081" y="1655"/>
                  <a:pt x="5055" y="1576"/>
                  <a:pt x="4982" y="1536"/>
                </a:cubicBezTo>
                <a:cubicBezTo>
                  <a:pt x="4910" y="1497"/>
                  <a:pt x="4897" y="1477"/>
                  <a:pt x="4877" y="1444"/>
                </a:cubicBezTo>
                <a:cubicBezTo>
                  <a:pt x="4857" y="1418"/>
                  <a:pt x="4732" y="1365"/>
                  <a:pt x="4686" y="1359"/>
                </a:cubicBezTo>
                <a:cubicBezTo>
                  <a:pt x="4647" y="1352"/>
                  <a:pt x="4443" y="1332"/>
                  <a:pt x="4357" y="1266"/>
                </a:cubicBezTo>
                <a:cubicBezTo>
                  <a:pt x="4271" y="1201"/>
                  <a:pt x="4179" y="1155"/>
                  <a:pt x="4140" y="1089"/>
                </a:cubicBezTo>
                <a:cubicBezTo>
                  <a:pt x="4094" y="1030"/>
                  <a:pt x="4081" y="1049"/>
                  <a:pt x="3956" y="1036"/>
                </a:cubicBezTo>
                <a:cubicBezTo>
                  <a:pt x="3931" y="1033"/>
                  <a:pt x="3915" y="1032"/>
                  <a:pt x="3905" y="1032"/>
                </a:cubicBezTo>
                <a:cubicBezTo>
                  <a:pt x="3865" y="1032"/>
                  <a:pt x="3905" y="1051"/>
                  <a:pt x="3837" y="1082"/>
                </a:cubicBezTo>
                <a:cubicBezTo>
                  <a:pt x="3820" y="1089"/>
                  <a:pt x="3806" y="1093"/>
                  <a:pt x="3795" y="1093"/>
                </a:cubicBezTo>
                <a:cubicBezTo>
                  <a:pt x="3756" y="1093"/>
                  <a:pt x="3748" y="1055"/>
                  <a:pt x="3712" y="1030"/>
                </a:cubicBezTo>
                <a:cubicBezTo>
                  <a:pt x="3666" y="1003"/>
                  <a:pt x="3725" y="957"/>
                  <a:pt x="3752" y="937"/>
                </a:cubicBezTo>
                <a:cubicBezTo>
                  <a:pt x="3771" y="918"/>
                  <a:pt x="3804" y="799"/>
                  <a:pt x="3804" y="799"/>
                </a:cubicBezTo>
                <a:cubicBezTo>
                  <a:pt x="3804" y="799"/>
                  <a:pt x="3633" y="786"/>
                  <a:pt x="3567" y="733"/>
                </a:cubicBezTo>
                <a:cubicBezTo>
                  <a:pt x="3501" y="674"/>
                  <a:pt x="3567" y="621"/>
                  <a:pt x="3567" y="621"/>
                </a:cubicBezTo>
                <a:cubicBezTo>
                  <a:pt x="3501" y="621"/>
                  <a:pt x="3350" y="556"/>
                  <a:pt x="3324" y="556"/>
                </a:cubicBezTo>
                <a:cubicBezTo>
                  <a:pt x="3291" y="556"/>
                  <a:pt x="3166" y="569"/>
                  <a:pt x="3146" y="569"/>
                </a:cubicBezTo>
                <a:cubicBezTo>
                  <a:pt x="3126" y="569"/>
                  <a:pt x="3041" y="470"/>
                  <a:pt x="3041" y="450"/>
                </a:cubicBezTo>
                <a:cubicBezTo>
                  <a:pt x="3041" y="431"/>
                  <a:pt x="3061" y="385"/>
                  <a:pt x="3100" y="338"/>
                </a:cubicBezTo>
                <a:cubicBezTo>
                  <a:pt x="3146" y="286"/>
                  <a:pt x="3186" y="259"/>
                  <a:pt x="3186" y="207"/>
                </a:cubicBezTo>
                <a:cubicBezTo>
                  <a:pt x="3186" y="161"/>
                  <a:pt x="3146" y="3"/>
                  <a:pt x="3126" y="3"/>
                </a:cubicBezTo>
                <a:cubicBezTo>
                  <a:pt x="3107" y="3"/>
                  <a:pt x="2929" y="174"/>
                  <a:pt x="2929" y="174"/>
                </a:cubicBezTo>
                <a:cubicBezTo>
                  <a:pt x="2929" y="174"/>
                  <a:pt x="2903" y="174"/>
                  <a:pt x="2870" y="227"/>
                </a:cubicBezTo>
                <a:cubicBezTo>
                  <a:pt x="2837" y="279"/>
                  <a:pt x="2758" y="319"/>
                  <a:pt x="2758" y="319"/>
                </a:cubicBezTo>
                <a:cubicBezTo>
                  <a:pt x="2758" y="319"/>
                  <a:pt x="2705" y="292"/>
                  <a:pt x="2659" y="253"/>
                </a:cubicBezTo>
                <a:cubicBezTo>
                  <a:pt x="2612" y="223"/>
                  <a:pt x="2607" y="124"/>
                  <a:pt x="2529" y="124"/>
                </a:cubicBezTo>
                <a:cubicBezTo>
                  <a:pt x="2521" y="124"/>
                  <a:pt x="2511" y="125"/>
                  <a:pt x="2501" y="128"/>
                </a:cubicBezTo>
                <a:cubicBezTo>
                  <a:pt x="2402" y="154"/>
                  <a:pt x="2310" y="187"/>
                  <a:pt x="2290" y="213"/>
                </a:cubicBezTo>
                <a:cubicBezTo>
                  <a:pt x="2272" y="237"/>
                  <a:pt x="2282" y="267"/>
                  <a:pt x="2199" y="267"/>
                </a:cubicBezTo>
                <a:cubicBezTo>
                  <a:pt x="2191" y="267"/>
                  <a:pt x="2182" y="267"/>
                  <a:pt x="2172" y="266"/>
                </a:cubicBezTo>
                <a:cubicBezTo>
                  <a:pt x="2054" y="259"/>
                  <a:pt x="1843" y="115"/>
                  <a:pt x="1823" y="108"/>
                </a:cubicBezTo>
                <a:cubicBezTo>
                  <a:pt x="1797" y="102"/>
                  <a:pt x="1488" y="3"/>
                  <a:pt x="1422" y="3"/>
                </a:cubicBezTo>
                <a:cubicBezTo>
                  <a:pt x="1393" y="3"/>
                  <a:pt x="1366" y="1"/>
                  <a:pt x="1342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85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1"/>
          <p:cNvSpPr/>
          <p:nvPr/>
        </p:nvSpPr>
        <p:spPr>
          <a:xfrm>
            <a:off x="5698297" y="1925229"/>
            <a:ext cx="1192428" cy="1164337"/>
          </a:xfrm>
          <a:custGeom>
            <a:rect b="b" l="l" r="r" t="t"/>
            <a:pathLst>
              <a:path extrusionOk="0" h="7964" w="8156">
                <a:moveTo>
                  <a:pt x="2449" y="0"/>
                </a:moveTo>
                <a:cubicBezTo>
                  <a:pt x="2337" y="0"/>
                  <a:pt x="2462" y="92"/>
                  <a:pt x="2449" y="158"/>
                </a:cubicBezTo>
                <a:cubicBezTo>
                  <a:pt x="2436" y="217"/>
                  <a:pt x="2337" y="303"/>
                  <a:pt x="2337" y="323"/>
                </a:cubicBezTo>
                <a:cubicBezTo>
                  <a:pt x="2337" y="342"/>
                  <a:pt x="2357" y="500"/>
                  <a:pt x="2390" y="553"/>
                </a:cubicBezTo>
                <a:cubicBezTo>
                  <a:pt x="2423" y="606"/>
                  <a:pt x="2364" y="717"/>
                  <a:pt x="2344" y="763"/>
                </a:cubicBezTo>
                <a:cubicBezTo>
                  <a:pt x="2331" y="816"/>
                  <a:pt x="2311" y="842"/>
                  <a:pt x="2318" y="928"/>
                </a:cubicBezTo>
                <a:cubicBezTo>
                  <a:pt x="2324" y="1014"/>
                  <a:pt x="2318" y="1073"/>
                  <a:pt x="2318" y="1073"/>
                </a:cubicBezTo>
                <a:lnTo>
                  <a:pt x="1482" y="1079"/>
                </a:lnTo>
                <a:lnTo>
                  <a:pt x="93" y="1099"/>
                </a:lnTo>
                <a:cubicBezTo>
                  <a:pt x="100" y="1106"/>
                  <a:pt x="106" y="1119"/>
                  <a:pt x="106" y="1132"/>
                </a:cubicBezTo>
                <a:lnTo>
                  <a:pt x="106" y="1349"/>
                </a:lnTo>
                <a:lnTo>
                  <a:pt x="1" y="1461"/>
                </a:lnTo>
                <a:cubicBezTo>
                  <a:pt x="1" y="1461"/>
                  <a:pt x="27" y="1566"/>
                  <a:pt x="47" y="1586"/>
                </a:cubicBezTo>
                <a:cubicBezTo>
                  <a:pt x="67" y="1612"/>
                  <a:pt x="93" y="1724"/>
                  <a:pt x="73" y="1770"/>
                </a:cubicBezTo>
                <a:cubicBezTo>
                  <a:pt x="54" y="1823"/>
                  <a:pt x="40" y="1843"/>
                  <a:pt x="40" y="1869"/>
                </a:cubicBezTo>
                <a:cubicBezTo>
                  <a:pt x="40" y="1889"/>
                  <a:pt x="67" y="1922"/>
                  <a:pt x="86" y="1948"/>
                </a:cubicBezTo>
                <a:cubicBezTo>
                  <a:pt x="106" y="1974"/>
                  <a:pt x="119" y="1994"/>
                  <a:pt x="106" y="2007"/>
                </a:cubicBezTo>
                <a:cubicBezTo>
                  <a:pt x="93" y="2040"/>
                  <a:pt x="21" y="2106"/>
                  <a:pt x="47" y="2178"/>
                </a:cubicBezTo>
                <a:cubicBezTo>
                  <a:pt x="73" y="2251"/>
                  <a:pt x="106" y="2304"/>
                  <a:pt x="113" y="2369"/>
                </a:cubicBezTo>
                <a:cubicBezTo>
                  <a:pt x="113" y="2435"/>
                  <a:pt x="146" y="2468"/>
                  <a:pt x="113" y="2540"/>
                </a:cubicBezTo>
                <a:cubicBezTo>
                  <a:pt x="80" y="2613"/>
                  <a:pt x="60" y="2712"/>
                  <a:pt x="100" y="2738"/>
                </a:cubicBezTo>
                <a:cubicBezTo>
                  <a:pt x="133" y="2758"/>
                  <a:pt x="198" y="2771"/>
                  <a:pt x="271" y="2771"/>
                </a:cubicBezTo>
                <a:lnTo>
                  <a:pt x="903" y="2771"/>
                </a:lnTo>
                <a:cubicBezTo>
                  <a:pt x="903" y="2771"/>
                  <a:pt x="810" y="2777"/>
                  <a:pt x="903" y="2830"/>
                </a:cubicBezTo>
                <a:cubicBezTo>
                  <a:pt x="995" y="2876"/>
                  <a:pt x="1146" y="2883"/>
                  <a:pt x="1146" y="2883"/>
                </a:cubicBezTo>
                <a:cubicBezTo>
                  <a:pt x="1146" y="2883"/>
                  <a:pt x="1166" y="2922"/>
                  <a:pt x="1146" y="2988"/>
                </a:cubicBezTo>
                <a:cubicBezTo>
                  <a:pt x="1126" y="3060"/>
                  <a:pt x="1093" y="3106"/>
                  <a:pt x="1080" y="3133"/>
                </a:cubicBezTo>
                <a:cubicBezTo>
                  <a:pt x="1067" y="3152"/>
                  <a:pt x="1047" y="3172"/>
                  <a:pt x="1047" y="3231"/>
                </a:cubicBezTo>
                <a:cubicBezTo>
                  <a:pt x="1047" y="3284"/>
                  <a:pt x="1041" y="3245"/>
                  <a:pt x="1126" y="3403"/>
                </a:cubicBezTo>
                <a:cubicBezTo>
                  <a:pt x="1212" y="3554"/>
                  <a:pt x="1258" y="3600"/>
                  <a:pt x="1258" y="3659"/>
                </a:cubicBezTo>
                <a:cubicBezTo>
                  <a:pt x="1258" y="3725"/>
                  <a:pt x="1245" y="3817"/>
                  <a:pt x="1192" y="3896"/>
                </a:cubicBezTo>
                <a:cubicBezTo>
                  <a:pt x="1133" y="3975"/>
                  <a:pt x="1139" y="3942"/>
                  <a:pt x="1133" y="4008"/>
                </a:cubicBezTo>
                <a:cubicBezTo>
                  <a:pt x="1126" y="4080"/>
                  <a:pt x="1028" y="4245"/>
                  <a:pt x="1008" y="4265"/>
                </a:cubicBezTo>
                <a:cubicBezTo>
                  <a:pt x="988" y="4284"/>
                  <a:pt x="935" y="4377"/>
                  <a:pt x="935" y="4410"/>
                </a:cubicBezTo>
                <a:cubicBezTo>
                  <a:pt x="935" y="4436"/>
                  <a:pt x="935" y="4528"/>
                  <a:pt x="896" y="4574"/>
                </a:cubicBezTo>
                <a:cubicBezTo>
                  <a:pt x="863" y="4614"/>
                  <a:pt x="725" y="4693"/>
                  <a:pt x="731" y="4693"/>
                </a:cubicBezTo>
                <a:cubicBezTo>
                  <a:pt x="738" y="4699"/>
                  <a:pt x="745" y="4699"/>
                  <a:pt x="745" y="4706"/>
                </a:cubicBezTo>
                <a:cubicBezTo>
                  <a:pt x="771" y="4719"/>
                  <a:pt x="791" y="4732"/>
                  <a:pt x="791" y="4739"/>
                </a:cubicBezTo>
                <a:cubicBezTo>
                  <a:pt x="797" y="4752"/>
                  <a:pt x="863" y="4818"/>
                  <a:pt x="876" y="4870"/>
                </a:cubicBezTo>
                <a:cubicBezTo>
                  <a:pt x="883" y="4923"/>
                  <a:pt x="896" y="5022"/>
                  <a:pt x="883" y="5068"/>
                </a:cubicBezTo>
                <a:cubicBezTo>
                  <a:pt x="876" y="5107"/>
                  <a:pt x="929" y="5291"/>
                  <a:pt x="962" y="5364"/>
                </a:cubicBezTo>
                <a:cubicBezTo>
                  <a:pt x="995" y="5443"/>
                  <a:pt x="1008" y="5515"/>
                  <a:pt x="1008" y="5614"/>
                </a:cubicBezTo>
                <a:cubicBezTo>
                  <a:pt x="1001" y="5713"/>
                  <a:pt x="982" y="5746"/>
                  <a:pt x="935" y="5746"/>
                </a:cubicBezTo>
                <a:cubicBezTo>
                  <a:pt x="925" y="5746"/>
                  <a:pt x="914" y="5745"/>
                  <a:pt x="902" y="5745"/>
                </a:cubicBezTo>
                <a:cubicBezTo>
                  <a:pt x="857" y="5745"/>
                  <a:pt x="810" y="5749"/>
                  <a:pt x="810" y="5792"/>
                </a:cubicBezTo>
                <a:cubicBezTo>
                  <a:pt x="810" y="5844"/>
                  <a:pt x="995" y="5904"/>
                  <a:pt x="1021" y="5963"/>
                </a:cubicBezTo>
                <a:cubicBezTo>
                  <a:pt x="1047" y="6022"/>
                  <a:pt x="1074" y="6134"/>
                  <a:pt x="1074" y="6246"/>
                </a:cubicBezTo>
                <a:cubicBezTo>
                  <a:pt x="1074" y="6358"/>
                  <a:pt x="1080" y="6463"/>
                  <a:pt x="1087" y="6509"/>
                </a:cubicBezTo>
                <a:cubicBezTo>
                  <a:pt x="1100" y="6555"/>
                  <a:pt x="1311" y="6608"/>
                  <a:pt x="1350" y="6614"/>
                </a:cubicBezTo>
                <a:cubicBezTo>
                  <a:pt x="1390" y="6614"/>
                  <a:pt x="2021" y="6654"/>
                  <a:pt x="2087" y="6654"/>
                </a:cubicBezTo>
                <a:lnTo>
                  <a:pt x="2304" y="6654"/>
                </a:lnTo>
                <a:cubicBezTo>
                  <a:pt x="2304" y="6654"/>
                  <a:pt x="2360" y="6572"/>
                  <a:pt x="2392" y="6572"/>
                </a:cubicBezTo>
                <a:cubicBezTo>
                  <a:pt x="2400" y="6572"/>
                  <a:pt x="2406" y="6577"/>
                  <a:pt x="2410" y="6588"/>
                </a:cubicBezTo>
                <a:cubicBezTo>
                  <a:pt x="2429" y="6654"/>
                  <a:pt x="2456" y="6680"/>
                  <a:pt x="2416" y="6752"/>
                </a:cubicBezTo>
                <a:cubicBezTo>
                  <a:pt x="2383" y="6818"/>
                  <a:pt x="2337" y="6845"/>
                  <a:pt x="2324" y="6878"/>
                </a:cubicBezTo>
                <a:cubicBezTo>
                  <a:pt x="2304" y="6910"/>
                  <a:pt x="2324" y="7095"/>
                  <a:pt x="2350" y="7174"/>
                </a:cubicBezTo>
                <a:cubicBezTo>
                  <a:pt x="2377" y="7246"/>
                  <a:pt x="2285" y="7253"/>
                  <a:pt x="2449" y="7384"/>
                </a:cubicBezTo>
                <a:cubicBezTo>
                  <a:pt x="2535" y="7444"/>
                  <a:pt x="2594" y="7483"/>
                  <a:pt x="2640" y="7503"/>
                </a:cubicBezTo>
                <a:cubicBezTo>
                  <a:pt x="2693" y="7523"/>
                  <a:pt x="2719" y="7529"/>
                  <a:pt x="2732" y="7536"/>
                </a:cubicBezTo>
                <a:cubicBezTo>
                  <a:pt x="2752" y="7549"/>
                  <a:pt x="2870" y="7687"/>
                  <a:pt x="2870" y="7707"/>
                </a:cubicBezTo>
                <a:cubicBezTo>
                  <a:pt x="2870" y="7713"/>
                  <a:pt x="2870" y="7740"/>
                  <a:pt x="2870" y="7766"/>
                </a:cubicBezTo>
                <a:lnTo>
                  <a:pt x="2930" y="7766"/>
                </a:lnTo>
                <a:cubicBezTo>
                  <a:pt x="3022" y="7759"/>
                  <a:pt x="3068" y="7766"/>
                  <a:pt x="3127" y="7733"/>
                </a:cubicBezTo>
                <a:cubicBezTo>
                  <a:pt x="3186" y="7700"/>
                  <a:pt x="3364" y="7562"/>
                  <a:pt x="3423" y="7444"/>
                </a:cubicBezTo>
                <a:cubicBezTo>
                  <a:pt x="3448" y="7401"/>
                  <a:pt x="3483" y="7388"/>
                  <a:pt x="3521" y="7388"/>
                </a:cubicBezTo>
                <a:cubicBezTo>
                  <a:pt x="3582" y="7388"/>
                  <a:pt x="3650" y="7424"/>
                  <a:pt x="3686" y="7424"/>
                </a:cubicBezTo>
                <a:cubicBezTo>
                  <a:pt x="3752" y="7424"/>
                  <a:pt x="3752" y="7417"/>
                  <a:pt x="3785" y="7371"/>
                </a:cubicBezTo>
                <a:cubicBezTo>
                  <a:pt x="3805" y="7347"/>
                  <a:pt x="3834" y="7343"/>
                  <a:pt x="3869" y="7343"/>
                </a:cubicBezTo>
                <a:cubicBezTo>
                  <a:pt x="3892" y="7343"/>
                  <a:pt x="3917" y="7345"/>
                  <a:pt x="3943" y="7345"/>
                </a:cubicBezTo>
                <a:cubicBezTo>
                  <a:pt x="4009" y="7345"/>
                  <a:pt x="4325" y="7444"/>
                  <a:pt x="4345" y="7450"/>
                </a:cubicBezTo>
                <a:cubicBezTo>
                  <a:pt x="4371" y="7457"/>
                  <a:pt x="4582" y="7601"/>
                  <a:pt x="4693" y="7608"/>
                </a:cubicBezTo>
                <a:cubicBezTo>
                  <a:pt x="4704" y="7609"/>
                  <a:pt x="4713" y="7609"/>
                  <a:pt x="4722" y="7609"/>
                </a:cubicBezTo>
                <a:cubicBezTo>
                  <a:pt x="4810" y="7609"/>
                  <a:pt x="4800" y="7579"/>
                  <a:pt x="4818" y="7555"/>
                </a:cubicBezTo>
                <a:cubicBezTo>
                  <a:pt x="4832" y="7529"/>
                  <a:pt x="4924" y="7496"/>
                  <a:pt x="5029" y="7470"/>
                </a:cubicBezTo>
                <a:cubicBezTo>
                  <a:pt x="5039" y="7467"/>
                  <a:pt x="5049" y="7466"/>
                  <a:pt x="5057" y="7466"/>
                </a:cubicBezTo>
                <a:cubicBezTo>
                  <a:pt x="5135" y="7466"/>
                  <a:pt x="5139" y="7565"/>
                  <a:pt x="5180" y="7595"/>
                </a:cubicBezTo>
                <a:cubicBezTo>
                  <a:pt x="5233" y="7634"/>
                  <a:pt x="5279" y="7661"/>
                  <a:pt x="5279" y="7661"/>
                </a:cubicBezTo>
                <a:cubicBezTo>
                  <a:pt x="5279" y="7661"/>
                  <a:pt x="5365" y="7621"/>
                  <a:pt x="5398" y="7569"/>
                </a:cubicBezTo>
                <a:cubicBezTo>
                  <a:pt x="5424" y="7516"/>
                  <a:pt x="5457" y="7516"/>
                  <a:pt x="5457" y="7516"/>
                </a:cubicBezTo>
                <a:cubicBezTo>
                  <a:pt x="5457" y="7516"/>
                  <a:pt x="5635" y="7345"/>
                  <a:pt x="5654" y="7345"/>
                </a:cubicBezTo>
                <a:cubicBezTo>
                  <a:pt x="5667" y="7345"/>
                  <a:pt x="5714" y="7503"/>
                  <a:pt x="5714" y="7549"/>
                </a:cubicBezTo>
                <a:cubicBezTo>
                  <a:pt x="5714" y="7595"/>
                  <a:pt x="5674" y="7628"/>
                  <a:pt x="5628" y="7680"/>
                </a:cubicBezTo>
                <a:cubicBezTo>
                  <a:pt x="5589" y="7727"/>
                  <a:pt x="5569" y="7773"/>
                  <a:pt x="5569" y="7792"/>
                </a:cubicBezTo>
                <a:cubicBezTo>
                  <a:pt x="5569" y="7812"/>
                  <a:pt x="5654" y="7911"/>
                  <a:pt x="5667" y="7911"/>
                </a:cubicBezTo>
                <a:cubicBezTo>
                  <a:pt x="5687" y="7911"/>
                  <a:pt x="5819" y="7898"/>
                  <a:pt x="5845" y="7898"/>
                </a:cubicBezTo>
                <a:cubicBezTo>
                  <a:pt x="5878" y="7898"/>
                  <a:pt x="6029" y="7963"/>
                  <a:pt x="6089" y="7963"/>
                </a:cubicBezTo>
                <a:cubicBezTo>
                  <a:pt x="6155" y="7963"/>
                  <a:pt x="6115" y="7911"/>
                  <a:pt x="6115" y="7865"/>
                </a:cubicBezTo>
                <a:cubicBezTo>
                  <a:pt x="6115" y="7825"/>
                  <a:pt x="6056" y="7746"/>
                  <a:pt x="6049" y="7687"/>
                </a:cubicBezTo>
                <a:cubicBezTo>
                  <a:pt x="6043" y="7634"/>
                  <a:pt x="6043" y="7562"/>
                  <a:pt x="6043" y="7483"/>
                </a:cubicBezTo>
                <a:cubicBezTo>
                  <a:pt x="6043" y="7483"/>
                  <a:pt x="6043" y="7476"/>
                  <a:pt x="6043" y="7476"/>
                </a:cubicBezTo>
                <a:cubicBezTo>
                  <a:pt x="6043" y="7470"/>
                  <a:pt x="6043" y="7470"/>
                  <a:pt x="6043" y="7463"/>
                </a:cubicBezTo>
                <a:cubicBezTo>
                  <a:pt x="6043" y="7463"/>
                  <a:pt x="6043" y="7463"/>
                  <a:pt x="6043" y="7457"/>
                </a:cubicBezTo>
                <a:cubicBezTo>
                  <a:pt x="6049" y="7457"/>
                  <a:pt x="6049" y="7450"/>
                  <a:pt x="6049" y="7444"/>
                </a:cubicBezTo>
                <a:cubicBezTo>
                  <a:pt x="6049" y="7437"/>
                  <a:pt x="6049" y="7437"/>
                  <a:pt x="6056" y="7430"/>
                </a:cubicBezTo>
                <a:cubicBezTo>
                  <a:pt x="6056" y="7424"/>
                  <a:pt x="6056" y="7417"/>
                  <a:pt x="6056" y="7411"/>
                </a:cubicBezTo>
                <a:cubicBezTo>
                  <a:pt x="6062" y="7397"/>
                  <a:pt x="6062" y="7391"/>
                  <a:pt x="6069" y="7378"/>
                </a:cubicBezTo>
                <a:cubicBezTo>
                  <a:pt x="6069" y="7378"/>
                  <a:pt x="6076" y="7371"/>
                  <a:pt x="6076" y="7365"/>
                </a:cubicBezTo>
                <a:cubicBezTo>
                  <a:pt x="6082" y="7351"/>
                  <a:pt x="6089" y="7332"/>
                  <a:pt x="6095" y="7318"/>
                </a:cubicBezTo>
                <a:cubicBezTo>
                  <a:pt x="6102" y="7305"/>
                  <a:pt x="6102" y="7299"/>
                  <a:pt x="6108" y="7292"/>
                </a:cubicBezTo>
                <a:cubicBezTo>
                  <a:pt x="6108" y="7292"/>
                  <a:pt x="6108" y="7286"/>
                  <a:pt x="6108" y="7286"/>
                </a:cubicBezTo>
                <a:cubicBezTo>
                  <a:pt x="6115" y="7272"/>
                  <a:pt x="6122" y="7266"/>
                  <a:pt x="6128" y="7253"/>
                </a:cubicBezTo>
                <a:cubicBezTo>
                  <a:pt x="6135" y="7240"/>
                  <a:pt x="6141" y="7233"/>
                  <a:pt x="6148" y="7220"/>
                </a:cubicBezTo>
                <a:cubicBezTo>
                  <a:pt x="6155" y="7207"/>
                  <a:pt x="6161" y="7200"/>
                  <a:pt x="6168" y="7187"/>
                </a:cubicBezTo>
                <a:cubicBezTo>
                  <a:pt x="6168" y="7180"/>
                  <a:pt x="6174" y="7174"/>
                  <a:pt x="6181" y="7174"/>
                </a:cubicBezTo>
                <a:cubicBezTo>
                  <a:pt x="6181" y="7167"/>
                  <a:pt x="6187" y="7161"/>
                  <a:pt x="6187" y="7154"/>
                </a:cubicBezTo>
                <a:cubicBezTo>
                  <a:pt x="6194" y="7147"/>
                  <a:pt x="6201" y="7134"/>
                  <a:pt x="6214" y="7128"/>
                </a:cubicBezTo>
                <a:cubicBezTo>
                  <a:pt x="6220" y="7114"/>
                  <a:pt x="6227" y="7108"/>
                  <a:pt x="6233" y="7095"/>
                </a:cubicBezTo>
                <a:cubicBezTo>
                  <a:pt x="6240" y="7088"/>
                  <a:pt x="6247" y="7082"/>
                  <a:pt x="6260" y="7075"/>
                </a:cubicBezTo>
                <a:cubicBezTo>
                  <a:pt x="6266" y="7068"/>
                  <a:pt x="6273" y="7062"/>
                  <a:pt x="6280" y="7055"/>
                </a:cubicBezTo>
                <a:cubicBezTo>
                  <a:pt x="6405" y="6963"/>
                  <a:pt x="6385" y="6891"/>
                  <a:pt x="6385" y="6825"/>
                </a:cubicBezTo>
                <a:cubicBezTo>
                  <a:pt x="6385" y="6759"/>
                  <a:pt x="6352" y="6752"/>
                  <a:pt x="6352" y="6687"/>
                </a:cubicBezTo>
                <a:cubicBezTo>
                  <a:pt x="6352" y="6627"/>
                  <a:pt x="6405" y="6634"/>
                  <a:pt x="6503" y="6595"/>
                </a:cubicBezTo>
                <a:cubicBezTo>
                  <a:pt x="6595" y="6548"/>
                  <a:pt x="6602" y="6463"/>
                  <a:pt x="6674" y="6423"/>
                </a:cubicBezTo>
                <a:cubicBezTo>
                  <a:pt x="6740" y="6377"/>
                  <a:pt x="6852" y="6391"/>
                  <a:pt x="6925" y="6358"/>
                </a:cubicBezTo>
                <a:cubicBezTo>
                  <a:pt x="6997" y="6331"/>
                  <a:pt x="7036" y="6252"/>
                  <a:pt x="7096" y="6127"/>
                </a:cubicBezTo>
                <a:cubicBezTo>
                  <a:pt x="7161" y="6009"/>
                  <a:pt x="7175" y="5897"/>
                  <a:pt x="7240" y="5792"/>
                </a:cubicBezTo>
                <a:cubicBezTo>
                  <a:pt x="7306" y="5686"/>
                  <a:pt x="7543" y="5647"/>
                  <a:pt x="7563" y="5581"/>
                </a:cubicBezTo>
                <a:cubicBezTo>
                  <a:pt x="7583" y="5515"/>
                  <a:pt x="7556" y="5436"/>
                  <a:pt x="7583" y="5311"/>
                </a:cubicBezTo>
                <a:cubicBezTo>
                  <a:pt x="7602" y="5180"/>
                  <a:pt x="7688" y="5160"/>
                  <a:pt x="7721" y="5081"/>
                </a:cubicBezTo>
                <a:cubicBezTo>
                  <a:pt x="7760" y="5002"/>
                  <a:pt x="7721" y="4976"/>
                  <a:pt x="7721" y="4804"/>
                </a:cubicBezTo>
                <a:cubicBezTo>
                  <a:pt x="7721" y="4633"/>
                  <a:pt x="7774" y="4686"/>
                  <a:pt x="7826" y="4600"/>
                </a:cubicBezTo>
                <a:cubicBezTo>
                  <a:pt x="7872" y="4521"/>
                  <a:pt x="7885" y="4489"/>
                  <a:pt x="7885" y="4449"/>
                </a:cubicBezTo>
                <a:cubicBezTo>
                  <a:pt x="7885" y="4416"/>
                  <a:pt x="7931" y="4265"/>
                  <a:pt x="7931" y="4265"/>
                </a:cubicBezTo>
                <a:lnTo>
                  <a:pt x="7997" y="4107"/>
                </a:lnTo>
                <a:cubicBezTo>
                  <a:pt x="7997" y="4107"/>
                  <a:pt x="7931" y="4080"/>
                  <a:pt x="7899" y="4074"/>
                </a:cubicBezTo>
                <a:cubicBezTo>
                  <a:pt x="7859" y="4067"/>
                  <a:pt x="7879" y="3923"/>
                  <a:pt x="7879" y="3923"/>
                </a:cubicBezTo>
                <a:cubicBezTo>
                  <a:pt x="7879" y="3923"/>
                  <a:pt x="7872" y="3718"/>
                  <a:pt x="7859" y="3547"/>
                </a:cubicBezTo>
                <a:cubicBezTo>
                  <a:pt x="7859" y="3435"/>
                  <a:pt x="7852" y="3337"/>
                  <a:pt x="7852" y="3304"/>
                </a:cubicBezTo>
                <a:cubicBezTo>
                  <a:pt x="7852" y="3225"/>
                  <a:pt x="7787" y="3133"/>
                  <a:pt x="7787" y="3100"/>
                </a:cubicBezTo>
                <a:cubicBezTo>
                  <a:pt x="7787" y="3074"/>
                  <a:pt x="7852" y="2975"/>
                  <a:pt x="7879" y="2876"/>
                </a:cubicBezTo>
                <a:cubicBezTo>
                  <a:pt x="7905" y="2777"/>
                  <a:pt x="7885" y="2665"/>
                  <a:pt x="7931" y="2481"/>
                </a:cubicBezTo>
                <a:cubicBezTo>
                  <a:pt x="7971" y="2336"/>
                  <a:pt x="8089" y="2027"/>
                  <a:pt x="8135" y="1909"/>
                </a:cubicBezTo>
                <a:cubicBezTo>
                  <a:pt x="8135" y="1909"/>
                  <a:pt x="8135" y="1909"/>
                  <a:pt x="8135" y="1902"/>
                </a:cubicBezTo>
                <a:cubicBezTo>
                  <a:pt x="8135" y="1902"/>
                  <a:pt x="8142" y="1895"/>
                  <a:pt x="8142" y="1895"/>
                </a:cubicBezTo>
                <a:cubicBezTo>
                  <a:pt x="8142" y="1895"/>
                  <a:pt x="8142" y="1889"/>
                  <a:pt x="8142" y="1889"/>
                </a:cubicBezTo>
                <a:cubicBezTo>
                  <a:pt x="8149" y="1876"/>
                  <a:pt x="8149" y="1869"/>
                  <a:pt x="8155" y="1863"/>
                </a:cubicBezTo>
                <a:lnTo>
                  <a:pt x="7175" y="1790"/>
                </a:lnTo>
                <a:lnTo>
                  <a:pt x="3759" y="1547"/>
                </a:lnTo>
                <a:lnTo>
                  <a:pt x="3522" y="1547"/>
                </a:lnTo>
                <a:lnTo>
                  <a:pt x="3351" y="1468"/>
                </a:lnTo>
                <a:cubicBezTo>
                  <a:pt x="3351" y="1468"/>
                  <a:pt x="3285" y="1343"/>
                  <a:pt x="3265" y="1303"/>
                </a:cubicBezTo>
                <a:cubicBezTo>
                  <a:pt x="3252" y="1264"/>
                  <a:pt x="3120" y="1290"/>
                  <a:pt x="3094" y="1257"/>
                </a:cubicBezTo>
                <a:cubicBezTo>
                  <a:pt x="3074" y="1218"/>
                  <a:pt x="3035" y="1145"/>
                  <a:pt x="3015" y="1106"/>
                </a:cubicBezTo>
                <a:cubicBezTo>
                  <a:pt x="2989" y="1060"/>
                  <a:pt x="2923" y="1073"/>
                  <a:pt x="2916" y="1040"/>
                </a:cubicBezTo>
                <a:cubicBezTo>
                  <a:pt x="2903" y="1014"/>
                  <a:pt x="2844" y="836"/>
                  <a:pt x="2844" y="803"/>
                </a:cubicBezTo>
                <a:cubicBezTo>
                  <a:pt x="2844" y="770"/>
                  <a:pt x="2844" y="645"/>
                  <a:pt x="2791" y="586"/>
                </a:cubicBezTo>
                <a:cubicBezTo>
                  <a:pt x="2745" y="520"/>
                  <a:pt x="2739" y="494"/>
                  <a:pt x="2706" y="382"/>
                </a:cubicBezTo>
                <a:cubicBezTo>
                  <a:pt x="2680" y="270"/>
                  <a:pt x="2706" y="151"/>
                  <a:pt x="2706" y="151"/>
                </a:cubicBezTo>
                <a:cubicBezTo>
                  <a:pt x="2706" y="151"/>
                  <a:pt x="2607" y="46"/>
                  <a:pt x="2508" y="7"/>
                </a:cubicBezTo>
                <a:cubicBezTo>
                  <a:pt x="2489" y="0"/>
                  <a:pt x="2469" y="0"/>
                  <a:pt x="2449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85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1"/>
          <p:cNvSpPr/>
          <p:nvPr/>
        </p:nvSpPr>
        <p:spPr>
          <a:xfrm>
            <a:off x="5157641" y="1995407"/>
            <a:ext cx="725603" cy="616964"/>
          </a:xfrm>
          <a:custGeom>
            <a:rect b="b" l="l" r="r" t="t"/>
            <a:pathLst>
              <a:path extrusionOk="0" h="4220" w="4963">
                <a:moveTo>
                  <a:pt x="2514" y="0"/>
                </a:moveTo>
                <a:cubicBezTo>
                  <a:pt x="2495" y="0"/>
                  <a:pt x="2310" y="47"/>
                  <a:pt x="2284" y="93"/>
                </a:cubicBezTo>
                <a:cubicBezTo>
                  <a:pt x="2258" y="132"/>
                  <a:pt x="2179" y="198"/>
                  <a:pt x="2179" y="198"/>
                </a:cubicBezTo>
                <a:cubicBezTo>
                  <a:pt x="2179" y="198"/>
                  <a:pt x="2080" y="283"/>
                  <a:pt x="2054" y="323"/>
                </a:cubicBezTo>
                <a:cubicBezTo>
                  <a:pt x="2021" y="356"/>
                  <a:pt x="2054" y="487"/>
                  <a:pt x="2054" y="487"/>
                </a:cubicBezTo>
                <a:cubicBezTo>
                  <a:pt x="2054" y="487"/>
                  <a:pt x="1955" y="527"/>
                  <a:pt x="1929" y="553"/>
                </a:cubicBezTo>
                <a:cubicBezTo>
                  <a:pt x="1909" y="580"/>
                  <a:pt x="1882" y="698"/>
                  <a:pt x="1876" y="744"/>
                </a:cubicBezTo>
                <a:cubicBezTo>
                  <a:pt x="1869" y="784"/>
                  <a:pt x="1850" y="803"/>
                  <a:pt x="1803" y="836"/>
                </a:cubicBezTo>
                <a:cubicBezTo>
                  <a:pt x="1792" y="842"/>
                  <a:pt x="1778" y="844"/>
                  <a:pt x="1765" y="844"/>
                </a:cubicBezTo>
                <a:cubicBezTo>
                  <a:pt x="1717" y="844"/>
                  <a:pt x="1665" y="817"/>
                  <a:pt x="1665" y="817"/>
                </a:cubicBezTo>
                <a:cubicBezTo>
                  <a:pt x="1665" y="817"/>
                  <a:pt x="1535" y="743"/>
                  <a:pt x="1448" y="743"/>
                </a:cubicBezTo>
                <a:cubicBezTo>
                  <a:pt x="1441" y="743"/>
                  <a:pt x="1434" y="743"/>
                  <a:pt x="1428" y="744"/>
                </a:cubicBezTo>
                <a:cubicBezTo>
                  <a:pt x="1343" y="757"/>
                  <a:pt x="1376" y="830"/>
                  <a:pt x="1356" y="915"/>
                </a:cubicBezTo>
                <a:cubicBezTo>
                  <a:pt x="1336" y="1001"/>
                  <a:pt x="1297" y="1053"/>
                  <a:pt x="1277" y="1067"/>
                </a:cubicBezTo>
                <a:cubicBezTo>
                  <a:pt x="1265" y="1075"/>
                  <a:pt x="1207" y="1088"/>
                  <a:pt x="1157" y="1088"/>
                </a:cubicBezTo>
                <a:cubicBezTo>
                  <a:pt x="1125" y="1088"/>
                  <a:pt x="1096" y="1082"/>
                  <a:pt x="1086" y="1067"/>
                </a:cubicBezTo>
                <a:cubicBezTo>
                  <a:pt x="1080" y="1052"/>
                  <a:pt x="1073" y="1048"/>
                  <a:pt x="1066" y="1048"/>
                </a:cubicBezTo>
                <a:cubicBezTo>
                  <a:pt x="1051" y="1048"/>
                  <a:pt x="1033" y="1067"/>
                  <a:pt x="1013" y="1067"/>
                </a:cubicBezTo>
                <a:cubicBezTo>
                  <a:pt x="1011" y="1067"/>
                  <a:pt x="1009" y="1067"/>
                  <a:pt x="1007" y="1067"/>
                </a:cubicBezTo>
                <a:cubicBezTo>
                  <a:pt x="1006" y="1066"/>
                  <a:pt x="1004" y="1066"/>
                  <a:pt x="1003" y="1066"/>
                </a:cubicBezTo>
                <a:cubicBezTo>
                  <a:pt x="975" y="1066"/>
                  <a:pt x="928" y="1119"/>
                  <a:pt x="928" y="1119"/>
                </a:cubicBezTo>
                <a:cubicBezTo>
                  <a:pt x="928" y="1119"/>
                  <a:pt x="773" y="1179"/>
                  <a:pt x="730" y="1179"/>
                </a:cubicBezTo>
                <a:cubicBezTo>
                  <a:pt x="728" y="1179"/>
                  <a:pt x="726" y="1179"/>
                  <a:pt x="724" y="1179"/>
                </a:cubicBezTo>
                <a:cubicBezTo>
                  <a:pt x="685" y="1179"/>
                  <a:pt x="612" y="1100"/>
                  <a:pt x="593" y="1080"/>
                </a:cubicBezTo>
                <a:cubicBezTo>
                  <a:pt x="583" y="1060"/>
                  <a:pt x="464" y="1040"/>
                  <a:pt x="380" y="1040"/>
                </a:cubicBezTo>
                <a:cubicBezTo>
                  <a:pt x="354" y="1040"/>
                  <a:pt x="331" y="1042"/>
                  <a:pt x="316" y="1047"/>
                </a:cubicBezTo>
                <a:cubicBezTo>
                  <a:pt x="250" y="1067"/>
                  <a:pt x="250" y="1172"/>
                  <a:pt x="224" y="1238"/>
                </a:cubicBezTo>
                <a:cubicBezTo>
                  <a:pt x="198" y="1304"/>
                  <a:pt x="0" y="1389"/>
                  <a:pt x="0" y="1389"/>
                </a:cubicBezTo>
                <a:lnTo>
                  <a:pt x="92" y="1435"/>
                </a:lnTo>
                <a:cubicBezTo>
                  <a:pt x="132" y="1409"/>
                  <a:pt x="165" y="1396"/>
                  <a:pt x="165" y="1396"/>
                </a:cubicBezTo>
                <a:cubicBezTo>
                  <a:pt x="165" y="1396"/>
                  <a:pt x="303" y="1383"/>
                  <a:pt x="388" y="1369"/>
                </a:cubicBezTo>
                <a:cubicBezTo>
                  <a:pt x="464" y="1359"/>
                  <a:pt x="635" y="1348"/>
                  <a:pt x="714" y="1348"/>
                </a:cubicBezTo>
                <a:cubicBezTo>
                  <a:pt x="732" y="1348"/>
                  <a:pt x="744" y="1348"/>
                  <a:pt x="750" y="1350"/>
                </a:cubicBezTo>
                <a:cubicBezTo>
                  <a:pt x="782" y="1355"/>
                  <a:pt x="865" y="1373"/>
                  <a:pt x="910" y="1373"/>
                </a:cubicBezTo>
                <a:cubicBezTo>
                  <a:pt x="921" y="1373"/>
                  <a:pt x="930" y="1372"/>
                  <a:pt x="935" y="1369"/>
                </a:cubicBezTo>
                <a:cubicBezTo>
                  <a:pt x="960" y="1363"/>
                  <a:pt x="996" y="1310"/>
                  <a:pt x="1023" y="1310"/>
                </a:cubicBezTo>
                <a:cubicBezTo>
                  <a:pt x="1024" y="1310"/>
                  <a:pt x="1026" y="1310"/>
                  <a:pt x="1027" y="1310"/>
                </a:cubicBezTo>
                <a:cubicBezTo>
                  <a:pt x="1060" y="1317"/>
                  <a:pt x="1132" y="1383"/>
                  <a:pt x="1132" y="1422"/>
                </a:cubicBezTo>
                <a:cubicBezTo>
                  <a:pt x="1132" y="1468"/>
                  <a:pt x="1080" y="1547"/>
                  <a:pt x="1080" y="1580"/>
                </a:cubicBezTo>
                <a:cubicBezTo>
                  <a:pt x="1073" y="1613"/>
                  <a:pt x="1053" y="1639"/>
                  <a:pt x="1080" y="1685"/>
                </a:cubicBezTo>
                <a:cubicBezTo>
                  <a:pt x="1099" y="1725"/>
                  <a:pt x="1099" y="1758"/>
                  <a:pt x="1080" y="1791"/>
                </a:cubicBezTo>
                <a:cubicBezTo>
                  <a:pt x="1060" y="1824"/>
                  <a:pt x="994" y="1876"/>
                  <a:pt x="1014" y="1962"/>
                </a:cubicBezTo>
                <a:cubicBezTo>
                  <a:pt x="1027" y="1995"/>
                  <a:pt x="1040" y="2028"/>
                  <a:pt x="1053" y="2054"/>
                </a:cubicBezTo>
                <a:cubicBezTo>
                  <a:pt x="1060" y="2060"/>
                  <a:pt x="1060" y="2074"/>
                  <a:pt x="1066" y="2080"/>
                </a:cubicBezTo>
                <a:cubicBezTo>
                  <a:pt x="1073" y="2093"/>
                  <a:pt x="1080" y="2107"/>
                  <a:pt x="1086" y="2120"/>
                </a:cubicBezTo>
                <a:cubicBezTo>
                  <a:pt x="1086" y="2120"/>
                  <a:pt x="1093" y="2126"/>
                  <a:pt x="1093" y="2133"/>
                </a:cubicBezTo>
                <a:cubicBezTo>
                  <a:pt x="1093" y="2133"/>
                  <a:pt x="1099" y="2139"/>
                  <a:pt x="1099" y="2146"/>
                </a:cubicBezTo>
                <a:cubicBezTo>
                  <a:pt x="1099" y="2146"/>
                  <a:pt x="1099" y="2153"/>
                  <a:pt x="1099" y="2153"/>
                </a:cubicBezTo>
                <a:lnTo>
                  <a:pt x="1106" y="2153"/>
                </a:lnTo>
                <a:cubicBezTo>
                  <a:pt x="1106" y="2159"/>
                  <a:pt x="1106" y="2166"/>
                  <a:pt x="1106" y="2172"/>
                </a:cubicBezTo>
                <a:cubicBezTo>
                  <a:pt x="1119" y="2218"/>
                  <a:pt x="1132" y="2264"/>
                  <a:pt x="1119" y="2297"/>
                </a:cubicBezTo>
                <a:cubicBezTo>
                  <a:pt x="1106" y="2330"/>
                  <a:pt x="1040" y="2468"/>
                  <a:pt x="1099" y="2574"/>
                </a:cubicBezTo>
                <a:cubicBezTo>
                  <a:pt x="1159" y="2686"/>
                  <a:pt x="1145" y="2705"/>
                  <a:pt x="1284" y="2909"/>
                </a:cubicBezTo>
                <a:cubicBezTo>
                  <a:pt x="1415" y="3113"/>
                  <a:pt x="1652" y="3232"/>
                  <a:pt x="1744" y="3278"/>
                </a:cubicBezTo>
                <a:cubicBezTo>
                  <a:pt x="1827" y="3313"/>
                  <a:pt x="1904" y="3338"/>
                  <a:pt x="1948" y="3338"/>
                </a:cubicBezTo>
                <a:cubicBezTo>
                  <a:pt x="1953" y="3338"/>
                  <a:pt x="1957" y="3338"/>
                  <a:pt x="1961" y="3337"/>
                </a:cubicBezTo>
                <a:cubicBezTo>
                  <a:pt x="1994" y="3337"/>
                  <a:pt x="2060" y="3324"/>
                  <a:pt x="2106" y="3324"/>
                </a:cubicBezTo>
                <a:cubicBezTo>
                  <a:pt x="2146" y="3324"/>
                  <a:pt x="2231" y="3324"/>
                  <a:pt x="2304" y="3377"/>
                </a:cubicBezTo>
                <a:cubicBezTo>
                  <a:pt x="2383" y="3423"/>
                  <a:pt x="2481" y="3482"/>
                  <a:pt x="2495" y="3482"/>
                </a:cubicBezTo>
                <a:cubicBezTo>
                  <a:pt x="2508" y="3482"/>
                  <a:pt x="2613" y="3443"/>
                  <a:pt x="2613" y="3443"/>
                </a:cubicBezTo>
                <a:cubicBezTo>
                  <a:pt x="2613" y="3443"/>
                  <a:pt x="2692" y="3482"/>
                  <a:pt x="2705" y="3521"/>
                </a:cubicBezTo>
                <a:cubicBezTo>
                  <a:pt x="2718" y="3561"/>
                  <a:pt x="2725" y="3607"/>
                  <a:pt x="2850" y="3693"/>
                </a:cubicBezTo>
                <a:cubicBezTo>
                  <a:pt x="2975" y="3778"/>
                  <a:pt x="3133" y="3804"/>
                  <a:pt x="3166" y="3811"/>
                </a:cubicBezTo>
                <a:cubicBezTo>
                  <a:pt x="3172" y="3818"/>
                  <a:pt x="3192" y="3818"/>
                  <a:pt x="3212" y="3818"/>
                </a:cubicBezTo>
                <a:lnTo>
                  <a:pt x="3232" y="3818"/>
                </a:lnTo>
                <a:lnTo>
                  <a:pt x="3245" y="3824"/>
                </a:lnTo>
                <a:lnTo>
                  <a:pt x="3258" y="3824"/>
                </a:lnTo>
                <a:lnTo>
                  <a:pt x="3271" y="3831"/>
                </a:lnTo>
                <a:lnTo>
                  <a:pt x="3291" y="3831"/>
                </a:lnTo>
                <a:cubicBezTo>
                  <a:pt x="3297" y="3831"/>
                  <a:pt x="3304" y="3837"/>
                  <a:pt x="3311" y="3837"/>
                </a:cubicBezTo>
                <a:cubicBezTo>
                  <a:pt x="3324" y="3844"/>
                  <a:pt x="3330" y="3844"/>
                  <a:pt x="3344" y="3851"/>
                </a:cubicBezTo>
                <a:cubicBezTo>
                  <a:pt x="3344" y="3857"/>
                  <a:pt x="3350" y="3857"/>
                  <a:pt x="3350" y="3857"/>
                </a:cubicBezTo>
                <a:cubicBezTo>
                  <a:pt x="3350" y="3857"/>
                  <a:pt x="3350" y="3864"/>
                  <a:pt x="3357" y="3864"/>
                </a:cubicBezTo>
                <a:cubicBezTo>
                  <a:pt x="3357" y="3864"/>
                  <a:pt x="3357" y="3870"/>
                  <a:pt x="3363" y="3870"/>
                </a:cubicBezTo>
                <a:cubicBezTo>
                  <a:pt x="3403" y="3916"/>
                  <a:pt x="3469" y="3962"/>
                  <a:pt x="3508" y="4022"/>
                </a:cubicBezTo>
                <a:cubicBezTo>
                  <a:pt x="3545" y="4070"/>
                  <a:pt x="3621" y="4142"/>
                  <a:pt x="3684" y="4142"/>
                </a:cubicBezTo>
                <a:cubicBezTo>
                  <a:pt x="3689" y="4142"/>
                  <a:pt x="3694" y="4141"/>
                  <a:pt x="3699" y="4140"/>
                </a:cubicBezTo>
                <a:cubicBezTo>
                  <a:pt x="3765" y="4120"/>
                  <a:pt x="3732" y="4101"/>
                  <a:pt x="3850" y="4101"/>
                </a:cubicBezTo>
                <a:cubicBezTo>
                  <a:pt x="3969" y="4101"/>
                  <a:pt x="4107" y="4134"/>
                  <a:pt x="4146" y="4140"/>
                </a:cubicBezTo>
                <a:cubicBezTo>
                  <a:pt x="4179" y="4153"/>
                  <a:pt x="4285" y="4153"/>
                  <a:pt x="4337" y="4166"/>
                </a:cubicBezTo>
                <a:cubicBezTo>
                  <a:pt x="4364" y="4180"/>
                  <a:pt x="4403" y="4199"/>
                  <a:pt x="4436" y="4219"/>
                </a:cubicBezTo>
                <a:cubicBezTo>
                  <a:pt x="4429" y="4213"/>
                  <a:pt x="4561" y="4134"/>
                  <a:pt x="4601" y="4094"/>
                </a:cubicBezTo>
                <a:cubicBezTo>
                  <a:pt x="4633" y="4048"/>
                  <a:pt x="4633" y="3956"/>
                  <a:pt x="4633" y="3930"/>
                </a:cubicBezTo>
                <a:cubicBezTo>
                  <a:pt x="4633" y="3897"/>
                  <a:pt x="4693" y="3804"/>
                  <a:pt x="4712" y="3791"/>
                </a:cubicBezTo>
                <a:cubicBezTo>
                  <a:pt x="4726" y="3772"/>
                  <a:pt x="4831" y="3600"/>
                  <a:pt x="4837" y="3535"/>
                </a:cubicBezTo>
                <a:cubicBezTo>
                  <a:pt x="4844" y="3462"/>
                  <a:pt x="4837" y="3495"/>
                  <a:pt x="4890" y="3416"/>
                </a:cubicBezTo>
                <a:cubicBezTo>
                  <a:pt x="4949" y="3337"/>
                  <a:pt x="4963" y="3245"/>
                  <a:pt x="4963" y="3186"/>
                </a:cubicBezTo>
                <a:cubicBezTo>
                  <a:pt x="4963" y="3120"/>
                  <a:pt x="4916" y="3074"/>
                  <a:pt x="4831" y="2923"/>
                </a:cubicBezTo>
                <a:cubicBezTo>
                  <a:pt x="4745" y="2765"/>
                  <a:pt x="4752" y="2804"/>
                  <a:pt x="4752" y="2751"/>
                </a:cubicBezTo>
                <a:cubicBezTo>
                  <a:pt x="4752" y="2692"/>
                  <a:pt x="4765" y="2672"/>
                  <a:pt x="4778" y="2653"/>
                </a:cubicBezTo>
                <a:cubicBezTo>
                  <a:pt x="4791" y="2626"/>
                  <a:pt x="4831" y="2580"/>
                  <a:pt x="4844" y="2508"/>
                </a:cubicBezTo>
                <a:cubicBezTo>
                  <a:pt x="4864" y="2442"/>
                  <a:pt x="4844" y="2403"/>
                  <a:pt x="4844" y="2403"/>
                </a:cubicBezTo>
                <a:cubicBezTo>
                  <a:pt x="4844" y="2403"/>
                  <a:pt x="4693" y="2396"/>
                  <a:pt x="4601" y="2350"/>
                </a:cubicBezTo>
                <a:cubicBezTo>
                  <a:pt x="4508" y="2297"/>
                  <a:pt x="4601" y="2291"/>
                  <a:pt x="4601" y="2291"/>
                </a:cubicBezTo>
                <a:lnTo>
                  <a:pt x="3969" y="2291"/>
                </a:lnTo>
                <a:cubicBezTo>
                  <a:pt x="3896" y="2291"/>
                  <a:pt x="3831" y="2278"/>
                  <a:pt x="3798" y="2258"/>
                </a:cubicBezTo>
                <a:cubicBezTo>
                  <a:pt x="3758" y="2232"/>
                  <a:pt x="3778" y="2133"/>
                  <a:pt x="3811" y="2060"/>
                </a:cubicBezTo>
                <a:cubicBezTo>
                  <a:pt x="3844" y="1988"/>
                  <a:pt x="3817" y="1955"/>
                  <a:pt x="3811" y="1889"/>
                </a:cubicBezTo>
                <a:cubicBezTo>
                  <a:pt x="3811" y="1824"/>
                  <a:pt x="3771" y="1771"/>
                  <a:pt x="3745" y="1698"/>
                </a:cubicBezTo>
                <a:cubicBezTo>
                  <a:pt x="3725" y="1626"/>
                  <a:pt x="3791" y="1560"/>
                  <a:pt x="3811" y="1527"/>
                </a:cubicBezTo>
                <a:cubicBezTo>
                  <a:pt x="3817" y="1514"/>
                  <a:pt x="3804" y="1494"/>
                  <a:pt x="3791" y="1468"/>
                </a:cubicBezTo>
                <a:cubicBezTo>
                  <a:pt x="3771" y="1442"/>
                  <a:pt x="3738" y="1409"/>
                  <a:pt x="3738" y="1389"/>
                </a:cubicBezTo>
                <a:cubicBezTo>
                  <a:pt x="3738" y="1363"/>
                  <a:pt x="3752" y="1343"/>
                  <a:pt x="3771" y="1290"/>
                </a:cubicBezTo>
                <a:cubicBezTo>
                  <a:pt x="3791" y="1244"/>
                  <a:pt x="3765" y="1132"/>
                  <a:pt x="3745" y="1106"/>
                </a:cubicBezTo>
                <a:cubicBezTo>
                  <a:pt x="3732" y="1086"/>
                  <a:pt x="3699" y="981"/>
                  <a:pt x="3699" y="981"/>
                </a:cubicBezTo>
                <a:lnTo>
                  <a:pt x="3811" y="869"/>
                </a:lnTo>
                <a:lnTo>
                  <a:pt x="3811" y="652"/>
                </a:lnTo>
                <a:cubicBezTo>
                  <a:pt x="3811" y="639"/>
                  <a:pt x="3804" y="626"/>
                  <a:pt x="3791" y="619"/>
                </a:cubicBezTo>
                <a:cubicBezTo>
                  <a:pt x="3778" y="613"/>
                  <a:pt x="3758" y="611"/>
                  <a:pt x="3742" y="611"/>
                </a:cubicBezTo>
                <a:cubicBezTo>
                  <a:pt x="3725" y="611"/>
                  <a:pt x="3712" y="613"/>
                  <a:pt x="3712" y="613"/>
                </a:cubicBezTo>
                <a:lnTo>
                  <a:pt x="3574" y="698"/>
                </a:lnTo>
                <a:cubicBezTo>
                  <a:pt x="3574" y="698"/>
                  <a:pt x="3370" y="632"/>
                  <a:pt x="3337" y="553"/>
                </a:cubicBezTo>
                <a:cubicBezTo>
                  <a:pt x="3311" y="474"/>
                  <a:pt x="3232" y="448"/>
                  <a:pt x="3199" y="448"/>
                </a:cubicBezTo>
                <a:cubicBezTo>
                  <a:pt x="3166" y="441"/>
                  <a:pt x="3054" y="297"/>
                  <a:pt x="3034" y="264"/>
                </a:cubicBezTo>
                <a:cubicBezTo>
                  <a:pt x="3014" y="224"/>
                  <a:pt x="2876" y="79"/>
                  <a:pt x="2876" y="79"/>
                </a:cubicBezTo>
                <a:cubicBezTo>
                  <a:pt x="2876" y="79"/>
                  <a:pt x="2534" y="0"/>
                  <a:pt x="2514" y="0"/>
                </a:cubicBezTo>
                <a:close/>
              </a:path>
            </a:pathLst>
          </a:custGeom>
          <a:solidFill>
            <a:srgbClr val="008569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1"/>
          <p:cNvSpPr/>
          <p:nvPr/>
        </p:nvSpPr>
        <p:spPr>
          <a:xfrm>
            <a:off x="4435986" y="901375"/>
            <a:ext cx="1844637" cy="1297233"/>
          </a:xfrm>
          <a:custGeom>
            <a:rect b="b" l="l" r="r" t="t"/>
            <a:pathLst>
              <a:path extrusionOk="0" h="8873" w="12617">
                <a:moveTo>
                  <a:pt x="7404" y="0"/>
                </a:moveTo>
                <a:cubicBezTo>
                  <a:pt x="7398" y="33"/>
                  <a:pt x="7384" y="60"/>
                  <a:pt x="7371" y="66"/>
                </a:cubicBezTo>
                <a:cubicBezTo>
                  <a:pt x="7338" y="79"/>
                  <a:pt x="7246" y="106"/>
                  <a:pt x="7200" y="145"/>
                </a:cubicBezTo>
                <a:cubicBezTo>
                  <a:pt x="7168" y="178"/>
                  <a:pt x="7132" y="191"/>
                  <a:pt x="7104" y="191"/>
                </a:cubicBezTo>
                <a:cubicBezTo>
                  <a:pt x="7093" y="191"/>
                  <a:pt x="7083" y="189"/>
                  <a:pt x="7075" y="185"/>
                </a:cubicBezTo>
                <a:cubicBezTo>
                  <a:pt x="7052" y="176"/>
                  <a:pt x="7001" y="163"/>
                  <a:pt x="6969" y="163"/>
                </a:cubicBezTo>
                <a:cubicBezTo>
                  <a:pt x="6955" y="163"/>
                  <a:pt x="6946" y="166"/>
                  <a:pt x="6944" y="172"/>
                </a:cubicBezTo>
                <a:cubicBezTo>
                  <a:pt x="6937" y="198"/>
                  <a:pt x="6950" y="362"/>
                  <a:pt x="6930" y="402"/>
                </a:cubicBezTo>
                <a:cubicBezTo>
                  <a:pt x="6911" y="448"/>
                  <a:pt x="6792" y="527"/>
                  <a:pt x="6772" y="553"/>
                </a:cubicBezTo>
                <a:cubicBezTo>
                  <a:pt x="6753" y="580"/>
                  <a:pt x="6726" y="626"/>
                  <a:pt x="6700" y="626"/>
                </a:cubicBezTo>
                <a:cubicBezTo>
                  <a:pt x="6680" y="626"/>
                  <a:pt x="6654" y="573"/>
                  <a:pt x="6654" y="573"/>
                </a:cubicBezTo>
                <a:cubicBezTo>
                  <a:pt x="6654" y="573"/>
                  <a:pt x="6647" y="570"/>
                  <a:pt x="6638" y="570"/>
                </a:cubicBezTo>
                <a:cubicBezTo>
                  <a:pt x="6626" y="570"/>
                  <a:pt x="6609" y="575"/>
                  <a:pt x="6595" y="593"/>
                </a:cubicBezTo>
                <a:cubicBezTo>
                  <a:pt x="6562" y="626"/>
                  <a:pt x="6463" y="731"/>
                  <a:pt x="6450" y="731"/>
                </a:cubicBezTo>
                <a:cubicBezTo>
                  <a:pt x="6432" y="731"/>
                  <a:pt x="6381" y="704"/>
                  <a:pt x="6353" y="704"/>
                </a:cubicBezTo>
                <a:cubicBezTo>
                  <a:pt x="6350" y="704"/>
                  <a:pt x="6347" y="704"/>
                  <a:pt x="6345" y="705"/>
                </a:cubicBezTo>
                <a:cubicBezTo>
                  <a:pt x="6318" y="718"/>
                  <a:pt x="6259" y="751"/>
                  <a:pt x="6233" y="777"/>
                </a:cubicBezTo>
                <a:cubicBezTo>
                  <a:pt x="6206" y="810"/>
                  <a:pt x="6147" y="843"/>
                  <a:pt x="6141" y="863"/>
                </a:cubicBezTo>
                <a:cubicBezTo>
                  <a:pt x="6127" y="876"/>
                  <a:pt x="6121" y="922"/>
                  <a:pt x="6108" y="942"/>
                </a:cubicBezTo>
                <a:cubicBezTo>
                  <a:pt x="6101" y="961"/>
                  <a:pt x="6042" y="955"/>
                  <a:pt x="6016" y="975"/>
                </a:cubicBezTo>
                <a:cubicBezTo>
                  <a:pt x="5989" y="1001"/>
                  <a:pt x="5969" y="1060"/>
                  <a:pt x="5963" y="1086"/>
                </a:cubicBezTo>
                <a:cubicBezTo>
                  <a:pt x="5956" y="1106"/>
                  <a:pt x="5884" y="1146"/>
                  <a:pt x="5884" y="1146"/>
                </a:cubicBezTo>
                <a:cubicBezTo>
                  <a:pt x="5884" y="1146"/>
                  <a:pt x="5880" y="1146"/>
                  <a:pt x="5875" y="1146"/>
                </a:cubicBezTo>
                <a:cubicBezTo>
                  <a:pt x="5855" y="1146"/>
                  <a:pt x="5812" y="1142"/>
                  <a:pt x="5812" y="1106"/>
                </a:cubicBezTo>
                <a:cubicBezTo>
                  <a:pt x="5812" y="1067"/>
                  <a:pt x="5877" y="994"/>
                  <a:pt x="5877" y="994"/>
                </a:cubicBezTo>
                <a:cubicBezTo>
                  <a:pt x="5877" y="994"/>
                  <a:pt x="5864" y="961"/>
                  <a:pt x="5851" y="948"/>
                </a:cubicBezTo>
                <a:cubicBezTo>
                  <a:pt x="5844" y="935"/>
                  <a:pt x="5765" y="876"/>
                  <a:pt x="5759" y="876"/>
                </a:cubicBezTo>
                <a:cubicBezTo>
                  <a:pt x="5752" y="876"/>
                  <a:pt x="5667" y="896"/>
                  <a:pt x="5654" y="909"/>
                </a:cubicBezTo>
                <a:cubicBezTo>
                  <a:pt x="5640" y="915"/>
                  <a:pt x="5575" y="1007"/>
                  <a:pt x="5542" y="1040"/>
                </a:cubicBezTo>
                <a:cubicBezTo>
                  <a:pt x="5518" y="1064"/>
                  <a:pt x="5408" y="1092"/>
                  <a:pt x="5344" y="1092"/>
                </a:cubicBezTo>
                <a:cubicBezTo>
                  <a:pt x="5321" y="1092"/>
                  <a:pt x="5303" y="1089"/>
                  <a:pt x="5298" y="1080"/>
                </a:cubicBezTo>
                <a:cubicBezTo>
                  <a:pt x="5272" y="1047"/>
                  <a:pt x="5167" y="975"/>
                  <a:pt x="5140" y="942"/>
                </a:cubicBezTo>
                <a:cubicBezTo>
                  <a:pt x="5114" y="902"/>
                  <a:pt x="5022" y="784"/>
                  <a:pt x="4982" y="777"/>
                </a:cubicBezTo>
                <a:cubicBezTo>
                  <a:pt x="4949" y="770"/>
                  <a:pt x="4844" y="757"/>
                  <a:pt x="4831" y="757"/>
                </a:cubicBezTo>
                <a:cubicBezTo>
                  <a:pt x="4829" y="757"/>
                  <a:pt x="4821" y="758"/>
                  <a:pt x="4810" y="758"/>
                </a:cubicBezTo>
                <a:cubicBezTo>
                  <a:pt x="4790" y="758"/>
                  <a:pt x="4761" y="755"/>
                  <a:pt x="4752" y="738"/>
                </a:cubicBezTo>
                <a:cubicBezTo>
                  <a:pt x="4739" y="711"/>
                  <a:pt x="4726" y="547"/>
                  <a:pt x="4726" y="520"/>
                </a:cubicBezTo>
                <a:cubicBezTo>
                  <a:pt x="4726" y="501"/>
                  <a:pt x="4719" y="330"/>
                  <a:pt x="4712" y="316"/>
                </a:cubicBezTo>
                <a:cubicBezTo>
                  <a:pt x="4699" y="297"/>
                  <a:pt x="4601" y="283"/>
                  <a:pt x="4587" y="244"/>
                </a:cubicBezTo>
                <a:cubicBezTo>
                  <a:pt x="4574" y="211"/>
                  <a:pt x="4561" y="66"/>
                  <a:pt x="4561" y="66"/>
                </a:cubicBezTo>
                <a:cubicBezTo>
                  <a:pt x="4561" y="66"/>
                  <a:pt x="4538" y="20"/>
                  <a:pt x="4513" y="20"/>
                </a:cubicBezTo>
                <a:cubicBezTo>
                  <a:pt x="4511" y="20"/>
                  <a:pt x="4510" y="20"/>
                  <a:pt x="4508" y="20"/>
                </a:cubicBezTo>
                <a:cubicBezTo>
                  <a:pt x="4489" y="27"/>
                  <a:pt x="4423" y="53"/>
                  <a:pt x="4403" y="93"/>
                </a:cubicBezTo>
                <a:cubicBezTo>
                  <a:pt x="4390" y="126"/>
                  <a:pt x="4344" y="178"/>
                  <a:pt x="4331" y="178"/>
                </a:cubicBezTo>
                <a:cubicBezTo>
                  <a:pt x="4318" y="178"/>
                  <a:pt x="4232" y="185"/>
                  <a:pt x="4219" y="205"/>
                </a:cubicBezTo>
                <a:cubicBezTo>
                  <a:pt x="4206" y="218"/>
                  <a:pt x="4179" y="264"/>
                  <a:pt x="4166" y="270"/>
                </a:cubicBezTo>
                <a:cubicBezTo>
                  <a:pt x="4160" y="274"/>
                  <a:pt x="4141" y="277"/>
                  <a:pt x="4122" y="277"/>
                </a:cubicBezTo>
                <a:cubicBezTo>
                  <a:pt x="4102" y="277"/>
                  <a:pt x="4081" y="274"/>
                  <a:pt x="4067" y="264"/>
                </a:cubicBezTo>
                <a:cubicBezTo>
                  <a:pt x="4044" y="247"/>
                  <a:pt x="3987" y="194"/>
                  <a:pt x="3959" y="194"/>
                </a:cubicBezTo>
                <a:cubicBezTo>
                  <a:pt x="3955" y="194"/>
                  <a:pt x="3952" y="195"/>
                  <a:pt x="3949" y="198"/>
                </a:cubicBezTo>
                <a:cubicBezTo>
                  <a:pt x="3929" y="218"/>
                  <a:pt x="3896" y="224"/>
                  <a:pt x="3909" y="251"/>
                </a:cubicBezTo>
                <a:cubicBezTo>
                  <a:pt x="3923" y="277"/>
                  <a:pt x="3969" y="316"/>
                  <a:pt x="3975" y="330"/>
                </a:cubicBezTo>
                <a:cubicBezTo>
                  <a:pt x="3982" y="343"/>
                  <a:pt x="3942" y="369"/>
                  <a:pt x="3936" y="369"/>
                </a:cubicBezTo>
                <a:cubicBezTo>
                  <a:pt x="3929" y="369"/>
                  <a:pt x="3186" y="349"/>
                  <a:pt x="3153" y="349"/>
                </a:cubicBezTo>
                <a:cubicBezTo>
                  <a:pt x="3148" y="350"/>
                  <a:pt x="3141" y="351"/>
                  <a:pt x="3132" y="351"/>
                </a:cubicBezTo>
                <a:cubicBezTo>
                  <a:pt x="3077" y="351"/>
                  <a:pt x="2959" y="336"/>
                  <a:pt x="2942" y="336"/>
                </a:cubicBezTo>
                <a:cubicBezTo>
                  <a:pt x="2922" y="336"/>
                  <a:pt x="2771" y="409"/>
                  <a:pt x="2771" y="488"/>
                </a:cubicBezTo>
                <a:cubicBezTo>
                  <a:pt x="2771" y="566"/>
                  <a:pt x="2764" y="678"/>
                  <a:pt x="2791" y="718"/>
                </a:cubicBezTo>
                <a:cubicBezTo>
                  <a:pt x="2810" y="757"/>
                  <a:pt x="2843" y="810"/>
                  <a:pt x="2889" y="823"/>
                </a:cubicBezTo>
                <a:cubicBezTo>
                  <a:pt x="2902" y="827"/>
                  <a:pt x="2920" y="828"/>
                  <a:pt x="2940" y="828"/>
                </a:cubicBezTo>
                <a:cubicBezTo>
                  <a:pt x="2972" y="828"/>
                  <a:pt x="3010" y="825"/>
                  <a:pt x="3040" y="825"/>
                </a:cubicBezTo>
                <a:cubicBezTo>
                  <a:pt x="3059" y="825"/>
                  <a:pt x="3076" y="826"/>
                  <a:pt x="3087" y="830"/>
                </a:cubicBezTo>
                <a:cubicBezTo>
                  <a:pt x="3126" y="843"/>
                  <a:pt x="3245" y="882"/>
                  <a:pt x="3258" y="902"/>
                </a:cubicBezTo>
                <a:cubicBezTo>
                  <a:pt x="3278" y="922"/>
                  <a:pt x="3284" y="994"/>
                  <a:pt x="3284" y="994"/>
                </a:cubicBezTo>
                <a:cubicBezTo>
                  <a:pt x="3284" y="994"/>
                  <a:pt x="3314" y="1213"/>
                  <a:pt x="3266" y="1213"/>
                </a:cubicBezTo>
                <a:cubicBezTo>
                  <a:pt x="3264" y="1213"/>
                  <a:pt x="3261" y="1213"/>
                  <a:pt x="3258" y="1211"/>
                </a:cubicBezTo>
                <a:cubicBezTo>
                  <a:pt x="3199" y="1192"/>
                  <a:pt x="3100" y="1165"/>
                  <a:pt x="3087" y="1165"/>
                </a:cubicBezTo>
                <a:cubicBezTo>
                  <a:pt x="3086" y="1165"/>
                  <a:pt x="3083" y="1165"/>
                  <a:pt x="3080" y="1165"/>
                </a:cubicBezTo>
                <a:cubicBezTo>
                  <a:pt x="3047" y="1165"/>
                  <a:pt x="2922" y="1192"/>
                  <a:pt x="2922" y="1192"/>
                </a:cubicBezTo>
                <a:cubicBezTo>
                  <a:pt x="2922" y="1192"/>
                  <a:pt x="2830" y="1205"/>
                  <a:pt x="2810" y="1218"/>
                </a:cubicBezTo>
                <a:cubicBezTo>
                  <a:pt x="2791" y="1231"/>
                  <a:pt x="2633" y="1271"/>
                  <a:pt x="2633" y="1297"/>
                </a:cubicBezTo>
                <a:cubicBezTo>
                  <a:pt x="2633" y="1317"/>
                  <a:pt x="2626" y="1712"/>
                  <a:pt x="2672" y="1784"/>
                </a:cubicBezTo>
                <a:cubicBezTo>
                  <a:pt x="2718" y="1850"/>
                  <a:pt x="2725" y="1870"/>
                  <a:pt x="2817" y="1935"/>
                </a:cubicBezTo>
                <a:cubicBezTo>
                  <a:pt x="2909" y="2008"/>
                  <a:pt x="3021" y="2093"/>
                  <a:pt x="3021" y="2146"/>
                </a:cubicBezTo>
                <a:cubicBezTo>
                  <a:pt x="3021" y="2199"/>
                  <a:pt x="2968" y="2278"/>
                  <a:pt x="3028" y="2343"/>
                </a:cubicBezTo>
                <a:cubicBezTo>
                  <a:pt x="3093" y="2403"/>
                  <a:pt x="3146" y="2462"/>
                  <a:pt x="3126" y="2547"/>
                </a:cubicBezTo>
                <a:cubicBezTo>
                  <a:pt x="3100" y="2626"/>
                  <a:pt x="3034" y="3206"/>
                  <a:pt x="3008" y="3357"/>
                </a:cubicBezTo>
                <a:cubicBezTo>
                  <a:pt x="2988" y="3515"/>
                  <a:pt x="2810" y="4311"/>
                  <a:pt x="2791" y="4403"/>
                </a:cubicBezTo>
                <a:cubicBezTo>
                  <a:pt x="2771" y="4502"/>
                  <a:pt x="2718" y="4798"/>
                  <a:pt x="2652" y="4818"/>
                </a:cubicBezTo>
                <a:cubicBezTo>
                  <a:pt x="2616" y="4832"/>
                  <a:pt x="2562" y="4843"/>
                  <a:pt x="2517" y="4843"/>
                </a:cubicBezTo>
                <a:cubicBezTo>
                  <a:pt x="2479" y="4843"/>
                  <a:pt x="2447" y="4836"/>
                  <a:pt x="2435" y="4818"/>
                </a:cubicBezTo>
                <a:cubicBezTo>
                  <a:pt x="2409" y="4779"/>
                  <a:pt x="2369" y="4706"/>
                  <a:pt x="2356" y="4700"/>
                </a:cubicBezTo>
                <a:cubicBezTo>
                  <a:pt x="2354" y="4697"/>
                  <a:pt x="2347" y="4696"/>
                  <a:pt x="2338" y="4696"/>
                </a:cubicBezTo>
                <a:cubicBezTo>
                  <a:pt x="2299" y="4696"/>
                  <a:pt x="2209" y="4716"/>
                  <a:pt x="2172" y="4732"/>
                </a:cubicBezTo>
                <a:cubicBezTo>
                  <a:pt x="2126" y="4752"/>
                  <a:pt x="2054" y="4818"/>
                  <a:pt x="2047" y="4844"/>
                </a:cubicBezTo>
                <a:cubicBezTo>
                  <a:pt x="2040" y="4871"/>
                  <a:pt x="1836" y="4890"/>
                  <a:pt x="1771" y="4904"/>
                </a:cubicBezTo>
                <a:cubicBezTo>
                  <a:pt x="1705" y="4917"/>
                  <a:pt x="1580" y="4976"/>
                  <a:pt x="1520" y="4976"/>
                </a:cubicBezTo>
                <a:cubicBezTo>
                  <a:pt x="1481" y="4976"/>
                  <a:pt x="1430" y="4961"/>
                  <a:pt x="1388" y="4961"/>
                </a:cubicBezTo>
                <a:cubicBezTo>
                  <a:pt x="1368" y="4961"/>
                  <a:pt x="1349" y="4965"/>
                  <a:pt x="1336" y="4976"/>
                </a:cubicBezTo>
                <a:cubicBezTo>
                  <a:pt x="1303" y="5009"/>
                  <a:pt x="1218" y="5101"/>
                  <a:pt x="1172" y="5134"/>
                </a:cubicBezTo>
                <a:cubicBezTo>
                  <a:pt x="1132" y="5160"/>
                  <a:pt x="810" y="5351"/>
                  <a:pt x="770" y="5377"/>
                </a:cubicBezTo>
                <a:cubicBezTo>
                  <a:pt x="731" y="5404"/>
                  <a:pt x="639" y="5437"/>
                  <a:pt x="632" y="5489"/>
                </a:cubicBezTo>
                <a:cubicBezTo>
                  <a:pt x="619" y="5542"/>
                  <a:pt x="566" y="5654"/>
                  <a:pt x="566" y="5726"/>
                </a:cubicBezTo>
                <a:cubicBezTo>
                  <a:pt x="566" y="5805"/>
                  <a:pt x="546" y="5884"/>
                  <a:pt x="520" y="5904"/>
                </a:cubicBezTo>
                <a:cubicBezTo>
                  <a:pt x="500" y="5917"/>
                  <a:pt x="388" y="6036"/>
                  <a:pt x="375" y="6108"/>
                </a:cubicBezTo>
                <a:cubicBezTo>
                  <a:pt x="356" y="6174"/>
                  <a:pt x="494" y="6345"/>
                  <a:pt x="467" y="6378"/>
                </a:cubicBezTo>
                <a:cubicBezTo>
                  <a:pt x="448" y="6417"/>
                  <a:pt x="296" y="6490"/>
                  <a:pt x="231" y="6529"/>
                </a:cubicBezTo>
                <a:cubicBezTo>
                  <a:pt x="158" y="6562"/>
                  <a:pt x="0" y="6694"/>
                  <a:pt x="0" y="6786"/>
                </a:cubicBezTo>
                <a:cubicBezTo>
                  <a:pt x="0" y="6871"/>
                  <a:pt x="7" y="6904"/>
                  <a:pt x="0" y="6937"/>
                </a:cubicBezTo>
                <a:cubicBezTo>
                  <a:pt x="0" y="6937"/>
                  <a:pt x="632" y="7148"/>
                  <a:pt x="724" y="7194"/>
                </a:cubicBezTo>
                <a:cubicBezTo>
                  <a:pt x="816" y="7247"/>
                  <a:pt x="1534" y="7411"/>
                  <a:pt x="1718" y="7431"/>
                </a:cubicBezTo>
                <a:cubicBezTo>
                  <a:pt x="1896" y="7457"/>
                  <a:pt x="2304" y="7510"/>
                  <a:pt x="2389" y="7589"/>
                </a:cubicBezTo>
                <a:cubicBezTo>
                  <a:pt x="2481" y="7668"/>
                  <a:pt x="2824" y="7826"/>
                  <a:pt x="2995" y="7977"/>
                </a:cubicBezTo>
                <a:cubicBezTo>
                  <a:pt x="3166" y="8128"/>
                  <a:pt x="4087" y="8504"/>
                  <a:pt x="4298" y="8602"/>
                </a:cubicBezTo>
                <a:cubicBezTo>
                  <a:pt x="4502" y="8701"/>
                  <a:pt x="4811" y="8813"/>
                  <a:pt x="4811" y="8813"/>
                </a:cubicBezTo>
                <a:lnTo>
                  <a:pt x="4943" y="8872"/>
                </a:lnTo>
                <a:cubicBezTo>
                  <a:pt x="4943" y="8872"/>
                  <a:pt x="5134" y="8787"/>
                  <a:pt x="5160" y="8721"/>
                </a:cubicBezTo>
                <a:cubicBezTo>
                  <a:pt x="5186" y="8648"/>
                  <a:pt x="5193" y="8550"/>
                  <a:pt x="5252" y="8530"/>
                </a:cubicBezTo>
                <a:cubicBezTo>
                  <a:pt x="5267" y="8525"/>
                  <a:pt x="5290" y="8523"/>
                  <a:pt x="5317" y="8523"/>
                </a:cubicBezTo>
                <a:cubicBezTo>
                  <a:pt x="5400" y="8523"/>
                  <a:pt x="5520" y="8543"/>
                  <a:pt x="5535" y="8563"/>
                </a:cubicBezTo>
                <a:cubicBezTo>
                  <a:pt x="5555" y="8583"/>
                  <a:pt x="5627" y="8655"/>
                  <a:pt x="5660" y="8662"/>
                </a:cubicBezTo>
                <a:cubicBezTo>
                  <a:pt x="5662" y="8662"/>
                  <a:pt x="5664" y="8662"/>
                  <a:pt x="5667" y="8662"/>
                </a:cubicBezTo>
                <a:cubicBezTo>
                  <a:pt x="5716" y="8662"/>
                  <a:pt x="5871" y="8602"/>
                  <a:pt x="5871" y="8602"/>
                </a:cubicBezTo>
                <a:cubicBezTo>
                  <a:pt x="5871" y="8602"/>
                  <a:pt x="5912" y="8549"/>
                  <a:pt x="5944" y="8549"/>
                </a:cubicBezTo>
                <a:cubicBezTo>
                  <a:pt x="5946" y="8549"/>
                  <a:pt x="5948" y="8549"/>
                  <a:pt x="5950" y="8550"/>
                </a:cubicBezTo>
                <a:cubicBezTo>
                  <a:pt x="5951" y="8550"/>
                  <a:pt x="5953" y="8550"/>
                  <a:pt x="5954" y="8550"/>
                </a:cubicBezTo>
                <a:cubicBezTo>
                  <a:pt x="5971" y="8550"/>
                  <a:pt x="5988" y="8531"/>
                  <a:pt x="6004" y="8531"/>
                </a:cubicBezTo>
                <a:cubicBezTo>
                  <a:pt x="6012" y="8531"/>
                  <a:pt x="6021" y="8535"/>
                  <a:pt x="6029" y="8550"/>
                </a:cubicBezTo>
                <a:cubicBezTo>
                  <a:pt x="6039" y="8565"/>
                  <a:pt x="6068" y="8571"/>
                  <a:pt x="6100" y="8571"/>
                </a:cubicBezTo>
                <a:cubicBezTo>
                  <a:pt x="6149" y="8571"/>
                  <a:pt x="6208" y="8558"/>
                  <a:pt x="6220" y="8550"/>
                </a:cubicBezTo>
                <a:cubicBezTo>
                  <a:pt x="6233" y="8536"/>
                  <a:pt x="6279" y="8484"/>
                  <a:pt x="6299" y="8398"/>
                </a:cubicBezTo>
                <a:cubicBezTo>
                  <a:pt x="6312" y="8313"/>
                  <a:pt x="6285" y="8234"/>
                  <a:pt x="6371" y="8227"/>
                </a:cubicBezTo>
                <a:cubicBezTo>
                  <a:pt x="6377" y="8226"/>
                  <a:pt x="6383" y="8226"/>
                  <a:pt x="6390" y="8226"/>
                </a:cubicBezTo>
                <a:cubicBezTo>
                  <a:pt x="6476" y="8226"/>
                  <a:pt x="6601" y="8300"/>
                  <a:pt x="6601" y="8300"/>
                </a:cubicBezTo>
                <a:cubicBezTo>
                  <a:pt x="6601" y="8300"/>
                  <a:pt x="6657" y="8327"/>
                  <a:pt x="6703" y="8327"/>
                </a:cubicBezTo>
                <a:cubicBezTo>
                  <a:pt x="6717" y="8327"/>
                  <a:pt x="6729" y="8325"/>
                  <a:pt x="6739" y="8319"/>
                </a:cubicBezTo>
                <a:cubicBezTo>
                  <a:pt x="6792" y="8286"/>
                  <a:pt x="6805" y="8267"/>
                  <a:pt x="6812" y="8221"/>
                </a:cubicBezTo>
                <a:cubicBezTo>
                  <a:pt x="6818" y="8181"/>
                  <a:pt x="6845" y="8063"/>
                  <a:pt x="6871" y="8036"/>
                </a:cubicBezTo>
                <a:cubicBezTo>
                  <a:pt x="6891" y="8010"/>
                  <a:pt x="6990" y="7970"/>
                  <a:pt x="6990" y="7970"/>
                </a:cubicBezTo>
                <a:cubicBezTo>
                  <a:pt x="6990" y="7970"/>
                  <a:pt x="6963" y="7839"/>
                  <a:pt x="6990" y="7806"/>
                </a:cubicBezTo>
                <a:cubicBezTo>
                  <a:pt x="7022" y="7766"/>
                  <a:pt x="7121" y="7681"/>
                  <a:pt x="7121" y="7681"/>
                </a:cubicBezTo>
                <a:cubicBezTo>
                  <a:pt x="7121" y="7681"/>
                  <a:pt x="7194" y="7615"/>
                  <a:pt x="7220" y="7569"/>
                </a:cubicBezTo>
                <a:cubicBezTo>
                  <a:pt x="7246" y="7530"/>
                  <a:pt x="7437" y="7483"/>
                  <a:pt x="7457" y="7483"/>
                </a:cubicBezTo>
                <a:cubicBezTo>
                  <a:pt x="7470" y="7483"/>
                  <a:pt x="7812" y="7562"/>
                  <a:pt x="7812" y="7562"/>
                </a:cubicBezTo>
                <a:cubicBezTo>
                  <a:pt x="7812" y="7562"/>
                  <a:pt x="7950" y="7707"/>
                  <a:pt x="7970" y="7740"/>
                </a:cubicBezTo>
                <a:cubicBezTo>
                  <a:pt x="7990" y="7780"/>
                  <a:pt x="8108" y="7924"/>
                  <a:pt x="8135" y="7931"/>
                </a:cubicBezTo>
                <a:cubicBezTo>
                  <a:pt x="8168" y="7931"/>
                  <a:pt x="8247" y="7957"/>
                  <a:pt x="8280" y="8036"/>
                </a:cubicBezTo>
                <a:cubicBezTo>
                  <a:pt x="8306" y="8115"/>
                  <a:pt x="8516" y="8175"/>
                  <a:pt x="8516" y="8175"/>
                </a:cubicBezTo>
                <a:lnTo>
                  <a:pt x="8648" y="8096"/>
                </a:lnTo>
                <a:cubicBezTo>
                  <a:pt x="8648" y="8096"/>
                  <a:pt x="8661" y="8094"/>
                  <a:pt x="8678" y="8094"/>
                </a:cubicBezTo>
                <a:cubicBezTo>
                  <a:pt x="8694" y="8094"/>
                  <a:pt x="8714" y="8096"/>
                  <a:pt x="8727" y="8102"/>
                </a:cubicBezTo>
                <a:lnTo>
                  <a:pt x="8734" y="8102"/>
                </a:lnTo>
                <a:lnTo>
                  <a:pt x="10122" y="8082"/>
                </a:lnTo>
                <a:lnTo>
                  <a:pt x="10952" y="8076"/>
                </a:lnTo>
                <a:cubicBezTo>
                  <a:pt x="10952" y="8076"/>
                  <a:pt x="10958" y="8017"/>
                  <a:pt x="10952" y="7931"/>
                </a:cubicBezTo>
                <a:cubicBezTo>
                  <a:pt x="10952" y="7845"/>
                  <a:pt x="10965" y="7819"/>
                  <a:pt x="10984" y="7766"/>
                </a:cubicBezTo>
                <a:cubicBezTo>
                  <a:pt x="11004" y="7720"/>
                  <a:pt x="11057" y="7609"/>
                  <a:pt x="11031" y="7556"/>
                </a:cubicBezTo>
                <a:cubicBezTo>
                  <a:pt x="10998" y="7497"/>
                  <a:pt x="10971" y="7339"/>
                  <a:pt x="10971" y="7326"/>
                </a:cubicBezTo>
                <a:cubicBezTo>
                  <a:pt x="10971" y="7306"/>
                  <a:pt x="11077" y="7220"/>
                  <a:pt x="11090" y="7161"/>
                </a:cubicBezTo>
                <a:cubicBezTo>
                  <a:pt x="11103" y="7095"/>
                  <a:pt x="10971" y="7003"/>
                  <a:pt x="11090" y="7003"/>
                </a:cubicBezTo>
                <a:cubicBezTo>
                  <a:pt x="11110" y="7003"/>
                  <a:pt x="11129" y="7003"/>
                  <a:pt x="11149" y="7010"/>
                </a:cubicBezTo>
                <a:cubicBezTo>
                  <a:pt x="11149" y="7010"/>
                  <a:pt x="11011" y="6707"/>
                  <a:pt x="10984" y="6687"/>
                </a:cubicBezTo>
                <a:cubicBezTo>
                  <a:pt x="10952" y="6674"/>
                  <a:pt x="10905" y="6588"/>
                  <a:pt x="10905" y="6542"/>
                </a:cubicBezTo>
                <a:cubicBezTo>
                  <a:pt x="10905" y="6496"/>
                  <a:pt x="11110" y="6305"/>
                  <a:pt x="11182" y="6134"/>
                </a:cubicBezTo>
                <a:cubicBezTo>
                  <a:pt x="11261" y="5963"/>
                  <a:pt x="11689" y="5094"/>
                  <a:pt x="11768" y="4877"/>
                </a:cubicBezTo>
                <a:cubicBezTo>
                  <a:pt x="11853" y="4653"/>
                  <a:pt x="12222" y="3962"/>
                  <a:pt x="12294" y="3837"/>
                </a:cubicBezTo>
                <a:cubicBezTo>
                  <a:pt x="12367" y="3706"/>
                  <a:pt x="12327" y="3620"/>
                  <a:pt x="12334" y="3495"/>
                </a:cubicBezTo>
                <a:cubicBezTo>
                  <a:pt x="12340" y="3364"/>
                  <a:pt x="12380" y="3390"/>
                  <a:pt x="12446" y="3331"/>
                </a:cubicBezTo>
                <a:cubicBezTo>
                  <a:pt x="12511" y="3271"/>
                  <a:pt x="12617" y="3206"/>
                  <a:pt x="12617" y="3206"/>
                </a:cubicBezTo>
                <a:lnTo>
                  <a:pt x="12557" y="3120"/>
                </a:lnTo>
                <a:cubicBezTo>
                  <a:pt x="12557" y="3120"/>
                  <a:pt x="12419" y="3212"/>
                  <a:pt x="12288" y="3239"/>
                </a:cubicBezTo>
                <a:cubicBezTo>
                  <a:pt x="12274" y="3241"/>
                  <a:pt x="12261" y="3242"/>
                  <a:pt x="12249" y="3242"/>
                </a:cubicBezTo>
                <a:cubicBezTo>
                  <a:pt x="12151" y="3242"/>
                  <a:pt x="12108" y="3179"/>
                  <a:pt x="12090" y="3173"/>
                </a:cubicBezTo>
                <a:cubicBezTo>
                  <a:pt x="12064" y="3160"/>
                  <a:pt x="12031" y="3120"/>
                  <a:pt x="11972" y="2988"/>
                </a:cubicBezTo>
                <a:cubicBezTo>
                  <a:pt x="11942" y="2918"/>
                  <a:pt x="11900" y="2908"/>
                  <a:pt x="11862" y="2908"/>
                </a:cubicBezTo>
                <a:cubicBezTo>
                  <a:pt x="11847" y="2908"/>
                  <a:pt x="11832" y="2910"/>
                  <a:pt x="11819" y="2910"/>
                </a:cubicBezTo>
                <a:cubicBezTo>
                  <a:pt x="11806" y="2910"/>
                  <a:pt x="11796" y="2908"/>
                  <a:pt x="11787" y="2903"/>
                </a:cubicBezTo>
                <a:cubicBezTo>
                  <a:pt x="11748" y="2877"/>
                  <a:pt x="11623" y="2850"/>
                  <a:pt x="11478" y="2778"/>
                </a:cubicBezTo>
                <a:cubicBezTo>
                  <a:pt x="11333" y="2705"/>
                  <a:pt x="11327" y="2699"/>
                  <a:pt x="11294" y="2633"/>
                </a:cubicBezTo>
                <a:cubicBezTo>
                  <a:pt x="11261" y="2567"/>
                  <a:pt x="11294" y="2495"/>
                  <a:pt x="11294" y="2495"/>
                </a:cubicBezTo>
                <a:lnTo>
                  <a:pt x="11063" y="2495"/>
                </a:lnTo>
                <a:cubicBezTo>
                  <a:pt x="11063" y="2495"/>
                  <a:pt x="11024" y="2462"/>
                  <a:pt x="10958" y="2403"/>
                </a:cubicBezTo>
                <a:cubicBezTo>
                  <a:pt x="10892" y="2350"/>
                  <a:pt x="10912" y="2376"/>
                  <a:pt x="10833" y="2278"/>
                </a:cubicBezTo>
                <a:cubicBezTo>
                  <a:pt x="10761" y="2179"/>
                  <a:pt x="10761" y="2054"/>
                  <a:pt x="10741" y="1981"/>
                </a:cubicBezTo>
                <a:cubicBezTo>
                  <a:pt x="10715" y="1909"/>
                  <a:pt x="10629" y="1896"/>
                  <a:pt x="10590" y="1804"/>
                </a:cubicBezTo>
                <a:cubicBezTo>
                  <a:pt x="10550" y="1712"/>
                  <a:pt x="10590" y="1455"/>
                  <a:pt x="10590" y="1455"/>
                </a:cubicBezTo>
                <a:cubicBezTo>
                  <a:pt x="10590" y="1455"/>
                  <a:pt x="10583" y="1455"/>
                  <a:pt x="10570" y="1448"/>
                </a:cubicBezTo>
                <a:lnTo>
                  <a:pt x="10530" y="1448"/>
                </a:lnTo>
                <a:cubicBezTo>
                  <a:pt x="10524" y="1442"/>
                  <a:pt x="10517" y="1442"/>
                  <a:pt x="10511" y="1442"/>
                </a:cubicBezTo>
                <a:cubicBezTo>
                  <a:pt x="10465" y="1435"/>
                  <a:pt x="10405" y="1429"/>
                  <a:pt x="10339" y="1422"/>
                </a:cubicBezTo>
                <a:lnTo>
                  <a:pt x="10320" y="1422"/>
                </a:lnTo>
                <a:cubicBezTo>
                  <a:pt x="10300" y="1415"/>
                  <a:pt x="10280" y="1415"/>
                  <a:pt x="10261" y="1415"/>
                </a:cubicBezTo>
                <a:cubicBezTo>
                  <a:pt x="10247" y="1409"/>
                  <a:pt x="10241" y="1409"/>
                  <a:pt x="10228" y="1409"/>
                </a:cubicBezTo>
                <a:lnTo>
                  <a:pt x="10195" y="1409"/>
                </a:lnTo>
                <a:cubicBezTo>
                  <a:pt x="10182" y="1409"/>
                  <a:pt x="10162" y="1402"/>
                  <a:pt x="10149" y="1402"/>
                </a:cubicBezTo>
                <a:lnTo>
                  <a:pt x="10056" y="1402"/>
                </a:lnTo>
                <a:cubicBezTo>
                  <a:pt x="10034" y="1401"/>
                  <a:pt x="10011" y="1401"/>
                  <a:pt x="9990" y="1401"/>
                </a:cubicBezTo>
                <a:cubicBezTo>
                  <a:pt x="9875" y="1401"/>
                  <a:pt x="9785" y="1416"/>
                  <a:pt x="9773" y="1455"/>
                </a:cubicBezTo>
                <a:cubicBezTo>
                  <a:pt x="9773" y="1455"/>
                  <a:pt x="9695" y="1692"/>
                  <a:pt x="9648" y="1771"/>
                </a:cubicBezTo>
                <a:cubicBezTo>
                  <a:pt x="9602" y="1850"/>
                  <a:pt x="9484" y="2041"/>
                  <a:pt x="9510" y="2067"/>
                </a:cubicBezTo>
                <a:cubicBezTo>
                  <a:pt x="9537" y="2093"/>
                  <a:pt x="9589" y="2107"/>
                  <a:pt x="9596" y="2139"/>
                </a:cubicBezTo>
                <a:cubicBezTo>
                  <a:pt x="9602" y="2172"/>
                  <a:pt x="9543" y="2225"/>
                  <a:pt x="9504" y="2232"/>
                </a:cubicBezTo>
                <a:cubicBezTo>
                  <a:pt x="9471" y="2245"/>
                  <a:pt x="9405" y="2271"/>
                  <a:pt x="9379" y="2271"/>
                </a:cubicBezTo>
                <a:cubicBezTo>
                  <a:pt x="9346" y="2271"/>
                  <a:pt x="9273" y="2212"/>
                  <a:pt x="9273" y="2212"/>
                </a:cubicBezTo>
                <a:cubicBezTo>
                  <a:pt x="9273" y="2212"/>
                  <a:pt x="9227" y="2107"/>
                  <a:pt x="9181" y="2080"/>
                </a:cubicBezTo>
                <a:cubicBezTo>
                  <a:pt x="9143" y="2058"/>
                  <a:pt x="8995" y="2000"/>
                  <a:pt x="8928" y="2000"/>
                </a:cubicBezTo>
                <a:cubicBezTo>
                  <a:pt x="8914" y="2000"/>
                  <a:pt x="8904" y="2002"/>
                  <a:pt x="8898" y="2008"/>
                </a:cubicBezTo>
                <a:cubicBezTo>
                  <a:pt x="8872" y="2041"/>
                  <a:pt x="8720" y="2107"/>
                  <a:pt x="8701" y="2179"/>
                </a:cubicBezTo>
                <a:cubicBezTo>
                  <a:pt x="8681" y="2251"/>
                  <a:pt x="8720" y="2297"/>
                  <a:pt x="8727" y="2350"/>
                </a:cubicBezTo>
                <a:cubicBezTo>
                  <a:pt x="8740" y="2409"/>
                  <a:pt x="8714" y="2436"/>
                  <a:pt x="8694" y="2455"/>
                </a:cubicBezTo>
                <a:cubicBezTo>
                  <a:pt x="8674" y="2482"/>
                  <a:pt x="8668" y="2501"/>
                  <a:pt x="8668" y="2541"/>
                </a:cubicBezTo>
                <a:cubicBezTo>
                  <a:pt x="8668" y="2587"/>
                  <a:pt x="8674" y="2607"/>
                  <a:pt x="8714" y="2666"/>
                </a:cubicBezTo>
                <a:cubicBezTo>
                  <a:pt x="8753" y="2725"/>
                  <a:pt x="8780" y="2751"/>
                  <a:pt x="8760" y="2771"/>
                </a:cubicBezTo>
                <a:cubicBezTo>
                  <a:pt x="8754" y="2777"/>
                  <a:pt x="8747" y="2779"/>
                  <a:pt x="8738" y="2779"/>
                </a:cubicBezTo>
                <a:cubicBezTo>
                  <a:pt x="8718" y="2779"/>
                  <a:pt x="8691" y="2765"/>
                  <a:pt x="8668" y="2751"/>
                </a:cubicBezTo>
                <a:cubicBezTo>
                  <a:pt x="8635" y="2732"/>
                  <a:pt x="8622" y="2640"/>
                  <a:pt x="8556" y="2640"/>
                </a:cubicBezTo>
                <a:cubicBezTo>
                  <a:pt x="8532" y="2640"/>
                  <a:pt x="8514" y="2641"/>
                  <a:pt x="8499" y="2641"/>
                </a:cubicBezTo>
                <a:cubicBezTo>
                  <a:pt x="8477" y="2641"/>
                  <a:pt x="8462" y="2638"/>
                  <a:pt x="8451" y="2626"/>
                </a:cubicBezTo>
                <a:cubicBezTo>
                  <a:pt x="8437" y="2607"/>
                  <a:pt x="8352" y="2475"/>
                  <a:pt x="8345" y="2462"/>
                </a:cubicBezTo>
                <a:cubicBezTo>
                  <a:pt x="8339" y="2449"/>
                  <a:pt x="8260" y="2343"/>
                  <a:pt x="8187" y="2311"/>
                </a:cubicBezTo>
                <a:cubicBezTo>
                  <a:pt x="8115" y="2271"/>
                  <a:pt x="7990" y="2225"/>
                  <a:pt x="8010" y="2192"/>
                </a:cubicBezTo>
                <a:cubicBezTo>
                  <a:pt x="8023" y="2166"/>
                  <a:pt x="8141" y="2100"/>
                  <a:pt x="8181" y="2074"/>
                </a:cubicBezTo>
                <a:cubicBezTo>
                  <a:pt x="8220" y="2047"/>
                  <a:pt x="8247" y="1981"/>
                  <a:pt x="8247" y="1935"/>
                </a:cubicBezTo>
                <a:cubicBezTo>
                  <a:pt x="8247" y="1896"/>
                  <a:pt x="8273" y="1810"/>
                  <a:pt x="8194" y="1738"/>
                </a:cubicBezTo>
                <a:cubicBezTo>
                  <a:pt x="8115" y="1666"/>
                  <a:pt x="8043" y="1442"/>
                  <a:pt x="8036" y="1376"/>
                </a:cubicBezTo>
                <a:cubicBezTo>
                  <a:pt x="8036" y="1310"/>
                  <a:pt x="8003" y="1277"/>
                  <a:pt x="8003" y="1238"/>
                </a:cubicBezTo>
                <a:cubicBezTo>
                  <a:pt x="8010" y="1192"/>
                  <a:pt x="7970" y="1119"/>
                  <a:pt x="8003" y="1060"/>
                </a:cubicBezTo>
                <a:cubicBezTo>
                  <a:pt x="8036" y="1001"/>
                  <a:pt x="8115" y="909"/>
                  <a:pt x="8095" y="876"/>
                </a:cubicBezTo>
                <a:cubicBezTo>
                  <a:pt x="8069" y="843"/>
                  <a:pt x="8016" y="705"/>
                  <a:pt x="7990" y="698"/>
                </a:cubicBezTo>
                <a:cubicBezTo>
                  <a:pt x="7964" y="685"/>
                  <a:pt x="7779" y="534"/>
                  <a:pt x="7779" y="534"/>
                </a:cubicBezTo>
                <a:cubicBezTo>
                  <a:pt x="7779" y="534"/>
                  <a:pt x="7786" y="435"/>
                  <a:pt x="7819" y="356"/>
                </a:cubicBezTo>
                <a:cubicBezTo>
                  <a:pt x="7852" y="283"/>
                  <a:pt x="7878" y="224"/>
                  <a:pt x="7839" y="191"/>
                </a:cubicBezTo>
                <a:cubicBezTo>
                  <a:pt x="7799" y="152"/>
                  <a:pt x="7687" y="99"/>
                  <a:pt x="7667" y="99"/>
                </a:cubicBezTo>
                <a:cubicBezTo>
                  <a:pt x="7648" y="93"/>
                  <a:pt x="7516" y="60"/>
                  <a:pt x="7516" y="60"/>
                </a:cubicBezTo>
                <a:cubicBezTo>
                  <a:pt x="7516" y="60"/>
                  <a:pt x="7424" y="7"/>
                  <a:pt x="7404" y="0"/>
                </a:cubicBezTo>
                <a:close/>
              </a:path>
            </a:pathLst>
          </a:custGeom>
          <a:solidFill>
            <a:srgbClr val="008569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1"/>
          <p:cNvSpPr/>
          <p:nvPr/>
        </p:nvSpPr>
        <p:spPr>
          <a:xfrm>
            <a:off x="7336054" y="1444955"/>
            <a:ext cx="589050" cy="873691"/>
          </a:xfrm>
          <a:custGeom>
            <a:rect b="b" l="l" r="r" t="t"/>
            <a:pathLst>
              <a:path extrusionOk="0" h="5976" w="4029">
                <a:moveTo>
                  <a:pt x="3015" y="1"/>
                </a:moveTo>
                <a:cubicBezTo>
                  <a:pt x="3008" y="27"/>
                  <a:pt x="3002" y="60"/>
                  <a:pt x="2995" y="80"/>
                </a:cubicBezTo>
                <a:cubicBezTo>
                  <a:pt x="2975" y="159"/>
                  <a:pt x="2890" y="225"/>
                  <a:pt x="2850" y="264"/>
                </a:cubicBezTo>
                <a:cubicBezTo>
                  <a:pt x="2811" y="304"/>
                  <a:pt x="2751" y="337"/>
                  <a:pt x="2686" y="389"/>
                </a:cubicBezTo>
                <a:cubicBezTo>
                  <a:pt x="2613" y="442"/>
                  <a:pt x="2482" y="455"/>
                  <a:pt x="2482" y="455"/>
                </a:cubicBezTo>
                <a:cubicBezTo>
                  <a:pt x="2482" y="455"/>
                  <a:pt x="2409" y="521"/>
                  <a:pt x="2350" y="593"/>
                </a:cubicBezTo>
                <a:cubicBezTo>
                  <a:pt x="2297" y="666"/>
                  <a:pt x="2350" y="685"/>
                  <a:pt x="2350" y="731"/>
                </a:cubicBezTo>
                <a:cubicBezTo>
                  <a:pt x="2350" y="778"/>
                  <a:pt x="2310" y="843"/>
                  <a:pt x="2264" y="903"/>
                </a:cubicBezTo>
                <a:cubicBezTo>
                  <a:pt x="2225" y="962"/>
                  <a:pt x="2139" y="1054"/>
                  <a:pt x="2139" y="1054"/>
                </a:cubicBezTo>
                <a:cubicBezTo>
                  <a:pt x="2139" y="1054"/>
                  <a:pt x="2146" y="1074"/>
                  <a:pt x="2159" y="1120"/>
                </a:cubicBezTo>
                <a:cubicBezTo>
                  <a:pt x="2166" y="1166"/>
                  <a:pt x="2225" y="1218"/>
                  <a:pt x="2225" y="1245"/>
                </a:cubicBezTo>
                <a:cubicBezTo>
                  <a:pt x="2218" y="1278"/>
                  <a:pt x="2212" y="1291"/>
                  <a:pt x="2172" y="1344"/>
                </a:cubicBezTo>
                <a:cubicBezTo>
                  <a:pt x="2133" y="1396"/>
                  <a:pt x="2153" y="1455"/>
                  <a:pt x="2159" y="1488"/>
                </a:cubicBezTo>
                <a:cubicBezTo>
                  <a:pt x="2166" y="1528"/>
                  <a:pt x="2205" y="1587"/>
                  <a:pt x="2232" y="1633"/>
                </a:cubicBezTo>
                <a:cubicBezTo>
                  <a:pt x="2258" y="1673"/>
                  <a:pt x="2271" y="1771"/>
                  <a:pt x="2271" y="1811"/>
                </a:cubicBezTo>
                <a:cubicBezTo>
                  <a:pt x="2271" y="1844"/>
                  <a:pt x="2245" y="1877"/>
                  <a:pt x="2212" y="1903"/>
                </a:cubicBezTo>
                <a:cubicBezTo>
                  <a:pt x="2185" y="1936"/>
                  <a:pt x="2120" y="1962"/>
                  <a:pt x="2080" y="2021"/>
                </a:cubicBezTo>
                <a:cubicBezTo>
                  <a:pt x="2047" y="2074"/>
                  <a:pt x="2067" y="2337"/>
                  <a:pt x="2067" y="2390"/>
                </a:cubicBezTo>
                <a:cubicBezTo>
                  <a:pt x="2067" y="2436"/>
                  <a:pt x="2126" y="2443"/>
                  <a:pt x="2139" y="2456"/>
                </a:cubicBezTo>
                <a:cubicBezTo>
                  <a:pt x="2159" y="2469"/>
                  <a:pt x="2199" y="2489"/>
                  <a:pt x="2238" y="2495"/>
                </a:cubicBezTo>
                <a:cubicBezTo>
                  <a:pt x="2278" y="2508"/>
                  <a:pt x="2297" y="2548"/>
                  <a:pt x="2304" y="2581"/>
                </a:cubicBezTo>
                <a:cubicBezTo>
                  <a:pt x="2317" y="2614"/>
                  <a:pt x="2291" y="2686"/>
                  <a:pt x="2278" y="2726"/>
                </a:cubicBezTo>
                <a:cubicBezTo>
                  <a:pt x="2271" y="2772"/>
                  <a:pt x="2225" y="2818"/>
                  <a:pt x="2192" y="2864"/>
                </a:cubicBezTo>
                <a:cubicBezTo>
                  <a:pt x="2176" y="2883"/>
                  <a:pt x="2155" y="2888"/>
                  <a:pt x="2133" y="2888"/>
                </a:cubicBezTo>
                <a:cubicBezTo>
                  <a:pt x="2102" y="2888"/>
                  <a:pt x="2068" y="2877"/>
                  <a:pt x="2041" y="2877"/>
                </a:cubicBezTo>
                <a:cubicBezTo>
                  <a:pt x="2001" y="2884"/>
                  <a:pt x="1949" y="2930"/>
                  <a:pt x="1870" y="2963"/>
                </a:cubicBezTo>
                <a:cubicBezTo>
                  <a:pt x="1855" y="2968"/>
                  <a:pt x="1841" y="2970"/>
                  <a:pt x="1826" y="2970"/>
                </a:cubicBezTo>
                <a:cubicBezTo>
                  <a:pt x="1769" y="2970"/>
                  <a:pt x="1717" y="2935"/>
                  <a:pt x="1712" y="2930"/>
                </a:cubicBezTo>
                <a:cubicBezTo>
                  <a:pt x="1705" y="2930"/>
                  <a:pt x="1672" y="2890"/>
                  <a:pt x="1666" y="2870"/>
                </a:cubicBezTo>
                <a:cubicBezTo>
                  <a:pt x="1661" y="2864"/>
                  <a:pt x="1644" y="2861"/>
                  <a:pt x="1620" y="2861"/>
                </a:cubicBezTo>
                <a:cubicBezTo>
                  <a:pt x="1575" y="2861"/>
                  <a:pt x="1509" y="2871"/>
                  <a:pt x="1461" y="2884"/>
                </a:cubicBezTo>
                <a:cubicBezTo>
                  <a:pt x="1396" y="2910"/>
                  <a:pt x="1402" y="2943"/>
                  <a:pt x="1369" y="2989"/>
                </a:cubicBezTo>
                <a:cubicBezTo>
                  <a:pt x="1336" y="3035"/>
                  <a:pt x="1238" y="3088"/>
                  <a:pt x="1172" y="3127"/>
                </a:cubicBezTo>
                <a:cubicBezTo>
                  <a:pt x="1106" y="3160"/>
                  <a:pt x="1001" y="3292"/>
                  <a:pt x="909" y="3344"/>
                </a:cubicBezTo>
                <a:cubicBezTo>
                  <a:pt x="810" y="3403"/>
                  <a:pt x="593" y="3456"/>
                  <a:pt x="580" y="3463"/>
                </a:cubicBezTo>
                <a:cubicBezTo>
                  <a:pt x="573" y="3463"/>
                  <a:pt x="560" y="3476"/>
                  <a:pt x="534" y="3489"/>
                </a:cubicBezTo>
                <a:cubicBezTo>
                  <a:pt x="494" y="3522"/>
                  <a:pt x="435" y="3568"/>
                  <a:pt x="408" y="3594"/>
                </a:cubicBezTo>
                <a:cubicBezTo>
                  <a:pt x="376" y="3627"/>
                  <a:pt x="329" y="3686"/>
                  <a:pt x="329" y="3739"/>
                </a:cubicBezTo>
                <a:cubicBezTo>
                  <a:pt x="329" y="3792"/>
                  <a:pt x="323" y="3844"/>
                  <a:pt x="303" y="3923"/>
                </a:cubicBezTo>
                <a:cubicBezTo>
                  <a:pt x="277" y="4009"/>
                  <a:pt x="185" y="4160"/>
                  <a:pt x="165" y="4239"/>
                </a:cubicBezTo>
                <a:cubicBezTo>
                  <a:pt x="145" y="4318"/>
                  <a:pt x="99" y="4338"/>
                  <a:pt x="60" y="4371"/>
                </a:cubicBezTo>
                <a:cubicBezTo>
                  <a:pt x="27" y="4404"/>
                  <a:pt x="0" y="4443"/>
                  <a:pt x="0" y="4503"/>
                </a:cubicBezTo>
                <a:cubicBezTo>
                  <a:pt x="0" y="4562"/>
                  <a:pt x="20" y="4654"/>
                  <a:pt x="20" y="4654"/>
                </a:cubicBezTo>
                <a:cubicBezTo>
                  <a:pt x="20" y="4654"/>
                  <a:pt x="73" y="4759"/>
                  <a:pt x="93" y="4792"/>
                </a:cubicBezTo>
                <a:cubicBezTo>
                  <a:pt x="106" y="4818"/>
                  <a:pt x="93" y="4878"/>
                  <a:pt x="93" y="4891"/>
                </a:cubicBezTo>
                <a:cubicBezTo>
                  <a:pt x="93" y="4904"/>
                  <a:pt x="125" y="5003"/>
                  <a:pt x="132" y="5029"/>
                </a:cubicBezTo>
                <a:cubicBezTo>
                  <a:pt x="139" y="5062"/>
                  <a:pt x="93" y="5095"/>
                  <a:pt x="86" y="5108"/>
                </a:cubicBezTo>
                <a:cubicBezTo>
                  <a:pt x="79" y="5115"/>
                  <a:pt x="66" y="5292"/>
                  <a:pt x="60" y="5352"/>
                </a:cubicBezTo>
                <a:cubicBezTo>
                  <a:pt x="60" y="5411"/>
                  <a:pt x="33" y="5444"/>
                  <a:pt x="33" y="5444"/>
                </a:cubicBezTo>
                <a:lnTo>
                  <a:pt x="152" y="5444"/>
                </a:lnTo>
                <a:cubicBezTo>
                  <a:pt x="158" y="5444"/>
                  <a:pt x="158" y="5444"/>
                  <a:pt x="165" y="5431"/>
                </a:cubicBezTo>
                <a:cubicBezTo>
                  <a:pt x="189" y="5407"/>
                  <a:pt x="235" y="5350"/>
                  <a:pt x="258" y="5350"/>
                </a:cubicBezTo>
                <a:cubicBezTo>
                  <a:pt x="260" y="5350"/>
                  <a:pt x="262" y="5350"/>
                  <a:pt x="264" y="5352"/>
                </a:cubicBezTo>
                <a:cubicBezTo>
                  <a:pt x="297" y="5371"/>
                  <a:pt x="376" y="5477"/>
                  <a:pt x="376" y="5529"/>
                </a:cubicBezTo>
                <a:cubicBezTo>
                  <a:pt x="376" y="5582"/>
                  <a:pt x="408" y="5595"/>
                  <a:pt x="408" y="5628"/>
                </a:cubicBezTo>
                <a:cubicBezTo>
                  <a:pt x="408" y="5667"/>
                  <a:pt x="395" y="5720"/>
                  <a:pt x="408" y="5766"/>
                </a:cubicBezTo>
                <a:cubicBezTo>
                  <a:pt x="428" y="5806"/>
                  <a:pt x="422" y="5872"/>
                  <a:pt x="501" y="5904"/>
                </a:cubicBezTo>
                <a:cubicBezTo>
                  <a:pt x="573" y="5944"/>
                  <a:pt x="678" y="5944"/>
                  <a:pt x="705" y="5944"/>
                </a:cubicBezTo>
                <a:cubicBezTo>
                  <a:pt x="720" y="5949"/>
                  <a:pt x="762" y="5976"/>
                  <a:pt x="801" y="5976"/>
                </a:cubicBezTo>
                <a:cubicBezTo>
                  <a:pt x="811" y="5976"/>
                  <a:pt x="821" y="5974"/>
                  <a:pt x="830" y="5970"/>
                </a:cubicBezTo>
                <a:cubicBezTo>
                  <a:pt x="836" y="5964"/>
                  <a:pt x="843" y="5964"/>
                  <a:pt x="849" y="5957"/>
                </a:cubicBezTo>
                <a:cubicBezTo>
                  <a:pt x="895" y="5931"/>
                  <a:pt x="955" y="5885"/>
                  <a:pt x="988" y="5852"/>
                </a:cubicBezTo>
                <a:cubicBezTo>
                  <a:pt x="1021" y="5819"/>
                  <a:pt x="1113" y="5707"/>
                  <a:pt x="1126" y="5707"/>
                </a:cubicBezTo>
                <a:cubicBezTo>
                  <a:pt x="1139" y="5707"/>
                  <a:pt x="1178" y="5733"/>
                  <a:pt x="1211" y="5733"/>
                </a:cubicBezTo>
                <a:cubicBezTo>
                  <a:pt x="1251" y="5733"/>
                  <a:pt x="1350" y="5687"/>
                  <a:pt x="1389" y="5667"/>
                </a:cubicBezTo>
                <a:cubicBezTo>
                  <a:pt x="1422" y="5641"/>
                  <a:pt x="1521" y="5536"/>
                  <a:pt x="1547" y="5490"/>
                </a:cubicBezTo>
                <a:cubicBezTo>
                  <a:pt x="1573" y="5450"/>
                  <a:pt x="1685" y="5246"/>
                  <a:pt x="1672" y="5213"/>
                </a:cubicBezTo>
                <a:cubicBezTo>
                  <a:pt x="1659" y="5174"/>
                  <a:pt x="1639" y="5121"/>
                  <a:pt x="1600" y="5088"/>
                </a:cubicBezTo>
                <a:cubicBezTo>
                  <a:pt x="1560" y="5055"/>
                  <a:pt x="1488" y="4996"/>
                  <a:pt x="1547" y="4917"/>
                </a:cubicBezTo>
                <a:cubicBezTo>
                  <a:pt x="1606" y="4838"/>
                  <a:pt x="1771" y="4746"/>
                  <a:pt x="1791" y="4740"/>
                </a:cubicBezTo>
                <a:cubicBezTo>
                  <a:pt x="1799" y="4735"/>
                  <a:pt x="1830" y="4697"/>
                  <a:pt x="1851" y="4697"/>
                </a:cubicBezTo>
                <a:cubicBezTo>
                  <a:pt x="1862" y="4697"/>
                  <a:pt x="1870" y="4708"/>
                  <a:pt x="1870" y="4740"/>
                </a:cubicBezTo>
                <a:cubicBezTo>
                  <a:pt x="1870" y="4832"/>
                  <a:pt x="1883" y="4865"/>
                  <a:pt x="1916" y="4865"/>
                </a:cubicBezTo>
                <a:cubicBezTo>
                  <a:pt x="1944" y="4869"/>
                  <a:pt x="1948" y="4874"/>
                  <a:pt x="1970" y="4874"/>
                </a:cubicBezTo>
                <a:cubicBezTo>
                  <a:pt x="1979" y="4874"/>
                  <a:pt x="1990" y="4873"/>
                  <a:pt x="2008" y="4871"/>
                </a:cubicBezTo>
                <a:cubicBezTo>
                  <a:pt x="2049" y="4867"/>
                  <a:pt x="2097" y="4858"/>
                  <a:pt x="2131" y="4858"/>
                </a:cubicBezTo>
                <a:cubicBezTo>
                  <a:pt x="2152" y="4858"/>
                  <a:pt x="2167" y="4861"/>
                  <a:pt x="2172" y="4871"/>
                </a:cubicBezTo>
                <a:cubicBezTo>
                  <a:pt x="2185" y="4891"/>
                  <a:pt x="2172" y="4950"/>
                  <a:pt x="2238" y="4976"/>
                </a:cubicBezTo>
                <a:cubicBezTo>
                  <a:pt x="2281" y="4988"/>
                  <a:pt x="2317" y="5002"/>
                  <a:pt x="2347" y="5002"/>
                </a:cubicBezTo>
                <a:cubicBezTo>
                  <a:pt x="2368" y="5002"/>
                  <a:pt x="2386" y="4995"/>
                  <a:pt x="2403" y="4976"/>
                </a:cubicBezTo>
                <a:cubicBezTo>
                  <a:pt x="2442" y="4924"/>
                  <a:pt x="2501" y="4851"/>
                  <a:pt x="2528" y="4832"/>
                </a:cubicBezTo>
                <a:cubicBezTo>
                  <a:pt x="2554" y="4812"/>
                  <a:pt x="2653" y="4772"/>
                  <a:pt x="2699" y="4772"/>
                </a:cubicBezTo>
                <a:cubicBezTo>
                  <a:pt x="2745" y="4766"/>
                  <a:pt x="2837" y="4753"/>
                  <a:pt x="2837" y="4753"/>
                </a:cubicBezTo>
                <a:lnTo>
                  <a:pt x="3054" y="4582"/>
                </a:lnTo>
                <a:cubicBezTo>
                  <a:pt x="3054" y="4582"/>
                  <a:pt x="3061" y="4522"/>
                  <a:pt x="3166" y="4476"/>
                </a:cubicBezTo>
                <a:cubicBezTo>
                  <a:pt x="3252" y="4437"/>
                  <a:pt x="3363" y="4351"/>
                  <a:pt x="3410" y="4318"/>
                </a:cubicBezTo>
                <a:cubicBezTo>
                  <a:pt x="3416" y="4312"/>
                  <a:pt x="3423" y="4305"/>
                  <a:pt x="3423" y="4305"/>
                </a:cubicBezTo>
                <a:cubicBezTo>
                  <a:pt x="3423" y="4305"/>
                  <a:pt x="3436" y="4279"/>
                  <a:pt x="3554" y="4193"/>
                </a:cubicBezTo>
                <a:cubicBezTo>
                  <a:pt x="3679" y="4108"/>
                  <a:pt x="3745" y="4068"/>
                  <a:pt x="3785" y="4009"/>
                </a:cubicBezTo>
                <a:cubicBezTo>
                  <a:pt x="3818" y="3969"/>
                  <a:pt x="3851" y="3891"/>
                  <a:pt x="3864" y="3858"/>
                </a:cubicBezTo>
                <a:cubicBezTo>
                  <a:pt x="3870" y="3844"/>
                  <a:pt x="3870" y="3838"/>
                  <a:pt x="3870" y="3838"/>
                </a:cubicBezTo>
                <a:cubicBezTo>
                  <a:pt x="3870" y="3838"/>
                  <a:pt x="3864" y="3680"/>
                  <a:pt x="3837" y="3627"/>
                </a:cubicBezTo>
                <a:cubicBezTo>
                  <a:pt x="3804" y="3575"/>
                  <a:pt x="3778" y="3542"/>
                  <a:pt x="3778" y="3515"/>
                </a:cubicBezTo>
                <a:cubicBezTo>
                  <a:pt x="3778" y="3489"/>
                  <a:pt x="3791" y="3423"/>
                  <a:pt x="3824" y="3371"/>
                </a:cubicBezTo>
                <a:cubicBezTo>
                  <a:pt x="3837" y="3351"/>
                  <a:pt x="3851" y="3331"/>
                  <a:pt x="3864" y="3318"/>
                </a:cubicBezTo>
                <a:cubicBezTo>
                  <a:pt x="3890" y="3272"/>
                  <a:pt x="3923" y="3232"/>
                  <a:pt x="3929" y="3213"/>
                </a:cubicBezTo>
                <a:cubicBezTo>
                  <a:pt x="3943" y="3186"/>
                  <a:pt x="4028" y="2956"/>
                  <a:pt x="3976" y="2897"/>
                </a:cubicBezTo>
                <a:cubicBezTo>
                  <a:pt x="3923" y="2831"/>
                  <a:pt x="3824" y="2897"/>
                  <a:pt x="3778" y="2759"/>
                </a:cubicBezTo>
                <a:cubicBezTo>
                  <a:pt x="3732" y="2627"/>
                  <a:pt x="3699" y="2508"/>
                  <a:pt x="3699" y="2436"/>
                </a:cubicBezTo>
                <a:cubicBezTo>
                  <a:pt x="3699" y="2364"/>
                  <a:pt x="3673" y="2331"/>
                  <a:pt x="3646" y="2285"/>
                </a:cubicBezTo>
                <a:cubicBezTo>
                  <a:pt x="3620" y="2232"/>
                  <a:pt x="3614" y="2127"/>
                  <a:pt x="3620" y="2054"/>
                </a:cubicBezTo>
                <a:cubicBezTo>
                  <a:pt x="3633" y="1982"/>
                  <a:pt x="3666" y="1870"/>
                  <a:pt x="3640" y="1817"/>
                </a:cubicBezTo>
                <a:cubicBezTo>
                  <a:pt x="3614" y="1765"/>
                  <a:pt x="3508" y="1666"/>
                  <a:pt x="3462" y="1620"/>
                </a:cubicBezTo>
                <a:cubicBezTo>
                  <a:pt x="3416" y="1574"/>
                  <a:pt x="3410" y="1455"/>
                  <a:pt x="3410" y="1436"/>
                </a:cubicBezTo>
                <a:cubicBezTo>
                  <a:pt x="3403" y="1416"/>
                  <a:pt x="3416" y="1265"/>
                  <a:pt x="3449" y="1199"/>
                </a:cubicBezTo>
                <a:cubicBezTo>
                  <a:pt x="3482" y="1126"/>
                  <a:pt x="3554" y="1034"/>
                  <a:pt x="3515" y="955"/>
                </a:cubicBezTo>
                <a:cubicBezTo>
                  <a:pt x="3475" y="876"/>
                  <a:pt x="3416" y="797"/>
                  <a:pt x="3390" y="745"/>
                </a:cubicBezTo>
                <a:cubicBezTo>
                  <a:pt x="3363" y="692"/>
                  <a:pt x="3331" y="620"/>
                  <a:pt x="3331" y="527"/>
                </a:cubicBezTo>
                <a:cubicBezTo>
                  <a:pt x="3331" y="435"/>
                  <a:pt x="3363" y="205"/>
                  <a:pt x="3377" y="159"/>
                </a:cubicBezTo>
                <a:cubicBezTo>
                  <a:pt x="3383" y="139"/>
                  <a:pt x="3390" y="100"/>
                  <a:pt x="3390" y="60"/>
                </a:cubicBezTo>
                <a:cubicBezTo>
                  <a:pt x="3383" y="60"/>
                  <a:pt x="3377" y="60"/>
                  <a:pt x="3370" y="67"/>
                </a:cubicBezTo>
                <a:lnTo>
                  <a:pt x="3291" y="67"/>
                </a:lnTo>
                <a:cubicBezTo>
                  <a:pt x="3278" y="60"/>
                  <a:pt x="3271" y="60"/>
                  <a:pt x="3258" y="60"/>
                </a:cubicBezTo>
                <a:cubicBezTo>
                  <a:pt x="3245" y="54"/>
                  <a:pt x="3232" y="54"/>
                  <a:pt x="3219" y="54"/>
                </a:cubicBezTo>
                <a:lnTo>
                  <a:pt x="3212" y="54"/>
                </a:lnTo>
                <a:cubicBezTo>
                  <a:pt x="3206" y="54"/>
                  <a:pt x="3206" y="47"/>
                  <a:pt x="3199" y="47"/>
                </a:cubicBezTo>
                <a:cubicBezTo>
                  <a:pt x="3186" y="47"/>
                  <a:pt x="3179" y="40"/>
                  <a:pt x="3166" y="40"/>
                </a:cubicBezTo>
                <a:cubicBezTo>
                  <a:pt x="3133" y="34"/>
                  <a:pt x="3100" y="27"/>
                  <a:pt x="3074" y="21"/>
                </a:cubicBezTo>
                <a:cubicBezTo>
                  <a:pt x="3067" y="21"/>
                  <a:pt x="3061" y="14"/>
                  <a:pt x="3054" y="14"/>
                </a:cubicBezTo>
                <a:lnTo>
                  <a:pt x="3048" y="14"/>
                </a:lnTo>
                <a:cubicBezTo>
                  <a:pt x="3041" y="8"/>
                  <a:pt x="3041" y="8"/>
                  <a:pt x="3034" y="8"/>
                </a:cubicBezTo>
                <a:cubicBezTo>
                  <a:pt x="3028" y="8"/>
                  <a:pt x="3021" y="1"/>
                  <a:pt x="3015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85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1"/>
          <p:cNvSpPr txBox="1"/>
          <p:nvPr>
            <p:ph idx="1" type="body"/>
          </p:nvPr>
        </p:nvSpPr>
        <p:spPr>
          <a:xfrm>
            <a:off x="311700" y="2952750"/>
            <a:ext cx="47571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800"/>
              <a:buFont typeface="Outfit"/>
              <a:buChar char="●"/>
              <a:defRPr sz="18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400"/>
              <a:buFont typeface="Outfit"/>
              <a:buChar char="○"/>
              <a:defRPr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400"/>
              <a:buFont typeface="Outfit"/>
              <a:buChar char="■"/>
              <a:defRPr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400"/>
              <a:buFont typeface="Outfit"/>
              <a:buChar char="●"/>
              <a:defRPr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400"/>
              <a:buFont typeface="Outfit"/>
              <a:buChar char="○"/>
              <a:defRPr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400"/>
              <a:buFont typeface="Outfit"/>
              <a:buChar char="■"/>
              <a:defRPr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400"/>
              <a:buFont typeface="Outfit"/>
              <a:buChar char="●"/>
              <a:defRPr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400"/>
              <a:buFont typeface="Outfit"/>
              <a:buChar char="○"/>
              <a:defRPr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400"/>
              <a:buFont typeface="Outfit"/>
              <a:buChar char="■"/>
              <a:defRPr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153" name="Google Shape;153;p11"/>
          <p:cNvSpPr txBox="1"/>
          <p:nvPr>
            <p:ph idx="2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Outfit"/>
              <a:buNone/>
              <a:defRPr sz="7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A [Sul]">
  <p:cSld name="TITLE_ONLY_1_1_1_1_1_1">
    <p:bg>
      <p:bgPr>
        <a:solidFill>
          <a:schemeClr val="lt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"/>
          <p:cNvSpPr/>
          <p:nvPr/>
        </p:nvSpPr>
        <p:spPr>
          <a:xfrm rot="-5400000">
            <a:off x="4817738" y="13600"/>
            <a:ext cx="5143500" cy="5143500"/>
          </a:xfrm>
          <a:prstGeom prst="rtTriangle">
            <a:avLst/>
          </a:prstGeom>
          <a:solidFill>
            <a:srgbClr val="07D8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2"/>
          <p:cNvSpPr txBox="1"/>
          <p:nvPr>
            <p:ph type="title"/>
          </p:nvPr>
        </p:nvSpPr>
        <p:spPr>
          <a:xfrm>
            <a:off x="445350" y="624950"/>
            <a:ext cx="5395800" cy="24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Font typeface="Outfit"/>
              <a:buChar char="●"/>
              <a:defRPr b="1" sz="5000">
                <a:solidFill>
                  <a:srgbClr val="07D8C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○"/>
              <a:defRPr sz="5000">
                <a:solidFill>
                  <a:srgbClr val="07D8C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■"/>
              <a:defRPr sz="5000">
                <a:solidFill>
                  <a:srgbClr val="07D8C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●"/>
              <a:defRPr sz="5000">
                <a:solidFill>
                  <a:srgbClr val="07D8C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○"/>
              <a:defRPr sz="5000">
                <a:solidFill>
                  <a:srgbClr val="07D8C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■"/>
              <a:defRPr sz="5000">
                <a:solidFill>
                  <a:srgbClr val="07D8C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●"/>
              <a:defRPr sz="5000">
                <a:solidFill>
                  <a:srgbClr val="07D8C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○"/>
              <a:defRPr sz="5000">
                <a:solidFill>
                  <a:srgbClr val="07D8C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■"/>
              <a:defRPr sz="5000">
                <a:solidFill>
                  <a:srgbClr val="07D8C9"/>
                </a:solidFill>
              </a:defRPr>
            </a:lvl9pPr>
          </a:lstStyle>
          <a:p/>
        </p:txBody>
      </p:sp>
      <p:sp>
        <p:nvSpPr>
          <p:cNvPr id="157" name="Google Shape;157;p12"/>
          <p:cNvSpPr/>
          <p:nvPr/>
        </p:nvSpPr>
        <p:spPr>
          <a:xfrm>
            <a:off x="6578727" y="2471003"/>
            <a:ext cx="771803" cy="778223"/>
          </a:xfrm>
          <a:custGeom>
            <a:rect b="b" l="l" r="r" t="t"/>
            <a:pathLst>
              <a:path extrusionOk="0" h="5323" w="5279">
                <a:moveTo>
                  <a:pt x="3864" y="2293"/>
                </a:moveTo>
                <a:cubicBezTo>
                  <a:pt x="3890" y="2293"/>
                  <a:pt x="3910" y="2293"/>
                  <a:pt x="3917" y="2296"/>
                </a:cubicBezTo>
                <a:cubicBezTo>
                  <a:pt x="3937" y="2302"/>
                  <a:pt x="4002" y="2322"/>
                  <a:pt x="4022" y="2322"/>
                </a:cubicBezTo>
                <a:cubicBezTo>
                  <a:pt x="4035" y="2322"/>
                  <a:pt x="4147" y="2328"/>
                  <a:pt x="4147" y="2328"/>
                </a:cubicBezTo>
                <a:lnTo>
                  <a:pt x="4226" y="2414"/>
                </a:lnTo>
                <a:lnTo>
                  <a:pt x="4226" y="2506"/>
                </a:lnTo>
                <a:cubicBezTo>
                  <a:pt x="4226" y="2526"/>
                  <a:pt x="4206" y="2526"/>
                  <a:pt x="4187" y="2546"/>
                </a:cubicBezTo>
                <a:cubicBezTo>
                  <a:pt x="4167" y="2565"/>
                  <a:pt x="4167" y="2644"/>
                  <a:pt x="4167" y="2664"/>
                </a:cubicBezTo>
                <a:cubicBezTo>
                  <a:pt x="4167" y="2684"/>
                  <a:pt x="4206" y="2710"/>
                  <a:pt x="4160" y="2723"/>
                </a:cubicBezTo>
                <a:cubicBezTo>
                  <a:pt x="4114" y="2736"/>
                  <a:pt x="4035" y="2743"/>
                  <a:pt x="3996" y="2750"/>
                </a:cubicBezTo>
                <a:cubicBezTo>
                  <a:pt x="3950" y="2750"/>
                  <a:pt x="3871" y="2743"/>
                  <a:pt x="3752" y="2730"/>
                </a:cubicBezTo>
                <a:cubicBezTo>
                  <a:pt x="3634" y="2710"/>
                  <a:pt x="3542" y="2710"/>
                  <a:pt x="3515" y="2704"/>
                </a:cubicBezTo>
                <a:cubicBezTo>
                  <a:pt x="3489" y="2697"/>
                  <a:pt x="3450" y="2638"/>
                  <a:pt x="3489" y="2598"/>
                </a:cubicBezTo>
                <a:cubicBezTo>
                  <a:pt x="3522" y="2559"/>
                  <a:pt x="3535" y="2552"/>
                  <a:pt x="3548" y="2539"/>
                </a:cubicBezTo>
                <a:cubicBezTo>
                  <a:pt x="3561" y="2526"/>
                  <a:pt x="3601" y="2506"/>
                  <a:pt x="3601" y="2500"/>
                </a:cubicBezTo>
                <a:cubicBezTo>
                  <a:pt x="3601" y="2486"/>
                  <a:pt x="3581" y="2427"/>
                  <a:pt x="3607" y="2388"/>
                </a:cubicBezTo>
                <a:cubicBezTo>
                  <a:pt x="3634" y="2348"/>
                  <a:pt x="3673" y="2296"/>
                  <a:pt x="3713" y="2296"/>
                </a:cubicBezTo>
                <a:cubicBezTo>
                  <a:pt x="3739" y="2296"/>
                  <a:pt x="3812" y="2293"/>
                  <a:pt x="3864" y="2293"/>
                </a:cubicBezTo>
                <a:close/>
                <a:moveTo>
                  <a:pt x="2156" y="1"/>
                </a:moveTo>
                <a:cubicBezTo>
                  <a:pt x="2141" y="1"/>
                  <a:pt x="2096" y="86"/>
                  <a:pt x="2061" y="150"/>
                </a:cubicBezTo>
                <a:cubicBezTo>
                  <a:pt x="2015" y="222"/>
                  <a:pt x="1975" y="374"/>
                  <a:pt x="1975" y="374"/>
                </a:cubicBezTo>
                <a:lnTo>
                  <a:pt x="1903" y="532"/>
                </a:lnTo>
                <a:cubicBezTo>
                  <a:pt x="1903" y="532"/>
                  <a:pt x="1863" y="683"/>
                  <a:pt x="1863" y="716"/>
                </a:cubicBezTo>
                <a:cubicBezTo>
                  <a:pt x="1863" y="756"/>
                  <a:pt x="1850" y="788"/>
                  <a:pt x="1804" y="867"/>
                </a:cubicBezTo>
                <a:cubicBezTo>
                  <a:pt x="1752" y="953"/>
                  <a:pt x="1699" y="900"/>
                  <a:pt x="1699" y="1071"/>
                </a:cubicBezTo>
                <a:cubicBezTo>
                  <a:pt x="1699" y="1243"/>
                  <a:pt x="1732" y="1269"/>
                  <a:pt x="1699" y="1348"/>
                </a:cubicBezTo>
                <a:cubicBezTo>
                  <a:pt x="1659" y="1427"/>
                  <a:pt x="1580" y="1447"/>
                  <a:pt x="1561" y="1578"/>
                </a:cubicBezTo>
                <a:cubicBezTo>
                  <a:pt x="1534" y="1703"/>
                  <a:pt x="1561" y="1782"/>
                  <a:pt x="1541" y="1848"/>
                </a:cubicBezTo>
                <a:cubicBezTo>
                  <a:pt x="1521" y="1914"/>
                  <a:pt x="1284" y="1953"/>
                  <a:pt x="1218" y="2059"/>
                </a:cubicBezTo>
                <a:cubicBezTo>
                  <a:pt x="1146" y="2164"/>
                  <a:pt x="1139" y="2276"/>
                  <a:pt x="1074" y="2394"/>
                </a:cubicBezTo>
                <a:cubicBezTo>
                  <a:pt x="1014" y="2519"/>
                  <a:pt x="975" y="2598"/>
                  <a:pt x="903" y="2625"/>
                </a:cubicBezTo>
                <a:cubicBezTo>
                  <a:pt x="830" y="2658"/>
                  <a:pt x="718" y="2644"/>
                  <a:pt x="646" y="2690"/>
                </a:cubicBezTo>
                <a:cubicBezTo>
                  <a:pt x="580" y="2730"/>
                  <a:pt x="573" y="2815"/>
                  <a:pt x="475" y="2862"/>
                </a:cubicBezTo>
                <a:cubicBezTo>
                  <a:pt x="383" y="2901"/>
                  <a:pt x="330" y="2894"/>
                  <a:pt x="330" y="2954"/>
                </a:cubicBezTo>
                <a:cubicBezTo>
                  <a:pt x="330" y="3019"/>
                  <a:pt x="363" y="3026"/>
                  <a:pt x="363" y="3092"/>
                </a:cubicBezTo>
                <a:cubicBezTo>
                  <a:pt x="363" y="3158"/>
                  <a:pt x="383" y="3230"/>
                  <a:pt x="258" y="3322"/>
                </a:cubicBezTo>
                <a:cubicBezTo>
                  <a:pt x="251" y="3329"/>
                  <a:pt x="244" y="3335"/>
                  <a:pt x="238" y="3342"/>
                </a:cubicBezTo>
                <a:cubicBezTo>
                  <a:pt x="225" y="3349"/>
                  <a:pt x="218" y="3355"/>
                  <a:pt x="211" y="3362"/>
                </a:cubicBezTo>
                <a:cubicBezTo>
                  <a:pt x="205" y="3375"/>
                  <a:pt x="198" y="3381"/>
                  <a:pt x="192" y="3395"/>
                </a:cubicBezTo>
                <a:cubicBezTo>
                  <a:pt x="179" y="3401"/>
                  <a:pt x="172" y="3414"/>
                  <a:pt x="165" y="3421"/>
                </a:cubicBezTo>
                <a:cubicBezTo>
                  <a:pt x="165" y="3428"/>
                  <a:pt x="159" y="3434"/>
                  <a:pt x="159" y="3441"/>
                </a:cubicBezTo>
                <a:cubicBezTo>
                  <a:pt x="152" y="3441"/>
                  <a:pt x="152" y="3447"/>
                  <a:pt x="146" y="3454"/>
                </a:cubicBezTo>
                <a:cubicBezTo>
                  <a:pt x="139" y="3467"/>
                  <a:pt x="133" y="3474"/>
                  <a:pt x="126" y="3487"/>
                </a:cubicBezTo>
                <a:cubicBezTo>
                  <a:pt x="119" y="3500"/>
                  <a:pt x="113" y="3507"/>
                  <a:pt x="106" y="3520"/>
                </a:cubicBezTo>
                <a:cubicBezTo>
                  <a:pt x="100" y="3533"/>
                  <a:pt x="93" y="3539"/>
                  <a:pt x="86" y="3553"/>
                </a:cubicBezTo>
                <a:cubicBezTo>
                  <a:pt x="86" y="3553"/>
                  <a:pt x="86" y="3559"/>
                  <a:pt x="86" y="3559"/>
                </a:cubicBezTo>
                <a:cubicBezTo>
                  <a:pt x="80" y="3566"/>
                  <a:pt x="80" y="3572"/>
                  <a:pt x="73" y="3585"/>
                </a:cubicBezTo>
                <a:cubicBezTo>
                  <a:pt x="67" y="3599"/>
                  <a:pt x="60" y="3618"/>
                  <a:pt x="54" y="3632"/>
                </a:cubicBezTo>
                <a:cubicBezTo>
                  <a:pt x="47" y="3638"/>
                  <a:pt x="47" y="3645"/>
                  <a:pt x="47" y="3645"/>
                </a:cubicBezTo>
                <a:cubicBezTo>
                  <a:pt x="40" y="3658"/>
                  <a:pt x="40" y="3664"/>
                  <a:pt x="34" y="3678"/>
                </a:cubicBezTo>
                <a:cubicBezTo>
                  <a:pt x="34" y="3684"/>
                  <a:pt x="34" y="3691"/>
                  <a:pt x="34" y="3697"/>
                </a:cubicBezTo>
                <a:cubicBezTo>
                  <a:pt x="27" y="3704"/>
                  <a:pt x="27" y="3704"/>
                  <a:pt x="27" y="3711"/>
                </a:cubicBezTo>
                <a:cubicBezTo>
                  <a:pt x="27" y="3717"/>
                  <a:pt x="21" y="3724"/>
                  <a:pt x="21" y="3724"/>
                </a:cubicBezTo>
                <a:cubicBezTo>
                  <a:pt x="21" y="3730"/>
                  <a:pt x="21" y="3730"/>
                  <a:pt x="21" y="3730"/>
                </a:cubicBezTo>
                <a:cubicBezTo>
                  <a:pt x="21" y="3737"/>
                  <a:pt x="21" y="3737"/>
                  <a:pt x="21" y="3743"/>
                </a:cubicBezTo>
                <a:cubicBezTo>
                  <a:pt x="21" y="3743"/>
                  <a:pt x="21" y="3750"/>
                  <a:pt x="21" y="3750"/>
                </a:cubicBezTo>
                <a:cubicBezTo>
                  <a:pt x="21" y="3829"/>
                  <a:pt x="21" y="3901"/>
                  <a:pt x="27" y="3954"/>
                </a:cubicBezTo>
                <a:cubicBezTo>
                  <a:pt x="34" y="4013"/>
                  <a:pt x="93" y="4092"/>
                  <a:pt x="93" y="4132"/>
                </a:cubicBezTo>
                <a:cubicBezTo>
                  <a:pt x="93" y="4178"/>
                  <a:pt x="133" y="4230"/>
                  <a:pt x="67" y="4230"/>
                </a:cubicBezTo>
                <a:cubicBezTo>
                  <a:pt x="67" y="4230"/>
                  <a:pt x="1" y="4290"/>
                  <a:pt x="67" y="4342"/>
                </a:cubicBezTo>
                <a:cubicBezTo>
                  <a:pt x="133" y="4395"/>
                  <a:pt x="304" y="4408"/>
                  <a:pt x="304" y="4408"/>
                </a:cubicBezTo>
                <a:cubicBezTo>
                  <a:pt x="304" y="4408"/>
                  <a:pt x="277" y="4533"/>
                  <a:pt x="251" y="4546"/>
                </a:cubicBezTo>
                <a:cubicBezTo>
                  <a:pt x="225" y="4566"/>
                  <a:pt x="165" y="4612"/>
                  <a:pt x="218" y="4639"/>
                </a:cubicBezTo>
                <a:cubicBezTo>
                  <a:pt x="254" y="4664"/>
                  <a:pt x="258" y="4702"/>
                  <a:pt x="298" y="4702"/>
                </a:cubicBezTo>
                <a:cubicBezTo>
                  <a:pt x="310" y="4702"/>
                  <a:pt x="324" y="4698"/>
                  <a:pt x="343" y="4691"/>
                </a:cubicBezTo>
                <a:cubicBezTo>
                  <a:pt x="411" y="4660"/>
                  <a:pt x="367" y="4641"/>
                  <a:pt x="408" y="4641"/>
                </a:cubicBezTo>
                <a:cubicBezTo>
                  <a:pt x="419" y="4641"/>
                  <a:pt x="435" y="4642"/>
                  <a:pt x="462" y="4645"/>
                </a:cubicBezTo>
                <a:cubicBezTo>
                  <a:pt x="580" y="4658"/>
                  <a:pt x="600" y="4639"/>
                  <a:pt x="639" y="4704"/>
                </a:cubicBezTo>
                <a:cubicBezTo>
                  <a:pt x="685" y="4764"/>
                  <a:pt x="777" y="4810"/>
                  <a:pt x="863" y="4875"/>
                </a:cubicBezTo>
                <a:cubicBezTo>
                  <a:pt x="949" y="4948"/>
                  <a:pt x="1146" y="4961"/>
                  <a:pt x="1192" y="4968"/>
                </a:cubicBezTo>
                <a:cubicBezTo>
                  <a:pt x="1232" y="4974"/>
                  <a:pt x="1363" y="5027"/>
                  <a:pt x="1383" y="5053"/>
                </a:cubicBezTo>
                <a:cubicBezTo>
                  <a:pt x="1396" y="5086"/>
                  <a:pt x="1409" y="5112"/>
                  <a:pt x="1482" y="5145"/>
                </a:cubicBezTo>
                <a:cubicBezTo>
                  <a:pt x="1554" y="5185"/>
                  <a:pt x="1580" y="5264"/>
                  <a:pt x="1633" y="5323"/>
                </a:cubicBezTo>
                <a:cubicBezTo>
                  <a:pt x="1646" y="5310"/>
                  <a:pt x="1659" y="5297"/>
                  <a:pt x="1666" y="5283"/>
                </a:cubicBezTo>
                <a:cubicBezTo>
                  <a:pt x="1679" y="5237"/>
                  <a:pt x="1666" y="5191"/>
                  <a:pt x="1679" y="5145"/>
                </a:cubicBezTo>
                <a:cubicBezTo>
                  <a:pt x="1699" y="5079"/>
                  <a:pt x="1817" y="5053"/>
                  <a:pt x="1857" y="5014"/>
                </a:cubicBezTo>
                <a:cubicBezTo>
                  <a:pt x="1863" y="5014"/>
                  <a:pt x="1863" y="5007"/>
                  <a:pt x="1870" y="5007"/>
                </a:cubicBezTo>
                <a:cubicBezTo>
                  <a:pt x="1870" y="5000"/>
                  <a:pt x="1877" y="5000"/>
                  <a:pt x="1877" y="5000"/>
                </a:cubicBezTo>
                <a:cubicBezTo>
                  <a:pt x="1877" y="4994"/>
                  <a:pt x="1877" y="4994"/>
                  <a:pt x="1883" y="4987"/>
                </a:cubicBezTo>
                <a:cubicBezTo>
                  <a:pt x="1883" y="4987"/>
                  <a:pt x="1883" y="4981"/>
                  <a:pt x="1890" y="4981"/>
                </a:cubicBezTo>
                <a:cubicBezTo>
                  <a:pt x="1890" y="4974"/>
                  <a:pt x="1896" y="4961"/>
                  <a:pt x="1896" y="4954"/>
                </a:cubicBezTo>
                <a:cubicBezTo>
                  <a:pt x="1903" y="4954"/>
                  <a:pt x="1903" y="4948"/>
                  <a:pt x="1903" y="4941"/>
                </a:cubicBezTo>
                <a:cubicBezTo>
                  <a:pt x="1909" y="4922"/>
                  <a:pt x="1916" y="4902"/>
                  <a:pt x="1923" y="4875"/>
                </a:cubicBezTo>
                <a:cubicBezTo>
                  <a:pt x="1936" y="4829"/>
                  <a:pt x="1988" y="4737"/>
                  <a:pt x="2021" y="4704"/>
                </a:cubicBezTo>
                <a:cubicBezTo>
                  <a:pt x="2061" y="4671"/>
                  <a:pt x="2179" y="4671"/>
                  <a:pt x="2252" y="4652"/>
                </a:cubicBezTo>
                <a:cubicBezTo>
                  <a:pt x="2324" y="4632"/>
                  <a:pt x="2449" y="4599"/>
                  <a:pt x="2469" y="4599"/>
                </a:cubicBezTo>
                <a:cubicBezTo>
                  <a:pt x="2489" y="4599"/>
                  <a:pt x="2587" y="4553"/>
                  <a:pt x="2614" y="4553"/>
                </a:cubicBezTo>
                <a:cubicBezTo>
                  <a:pt x="2640" y="4553"/>
                  <a:pt x="2706" y="4599"/>
                  <a:pt x="2778" y="4599"/>
                </a:cubicBezTo>
                <a:cubicBezTo>
                  <a:pt x="2851" y="4599"/>
                  <a:pt x="2851" y="4592"/>
                  <a:pt x="2870" y="4573"/>
                </a:cubicBezTo>
                <a:cubicBezTo>
                  <a:pt x="2890" y="4546"/>
                  <a:pt x="2962" y="4507"/>
                  <a:pt x="3002" y="4487"/>
                </a:cubicBezTo>
                <a:cubicBezTo>
                  <a:pt x="3048" y="4461"/>
                  <a:pt x="3068" y="4454"/>
                  <a:pt x="3120" y="4448"/>
                </a:cubicBezTo>
                <a:cubicBezTo>
                  <a:pt x="3147" y="4444"/>
                  <a:pt x="3185" y="4443"/>
                  <a:pt x="3218" y="4443"/>
                </a:cubicBezTo>
                <a:cubicBezTo>
                  <a:pt x="3252" y="4443"/>
                  <a:pt x="3282" y="4444"/>
                  <a:pt x="3292" y="4448"/>
                </a:cubicBezTo>
                <a:cubicBezTo>
                  <a:pt x="3301" y="4450"/>
                  <a:pt x="3315" y="4452"/>
                  <a:pt x="3332" y="4452"/>
                </a:cubicBezTo>
                <a:cubicBezTo>
                  <a:pt x="3360" y="4452"/>
                  <a:pt x="3396" y="4447"/>
                  <a:pt x="3430" y="4434"/>
                </a:cubicBezTo>
                <a:cubicBezTo>
                  <a:pt x="3446" y="4426"/>
                  <a:pt x="3463" y="4423"/>
                  <a:pt x="3480" y="4423"/>
                </a:cubicBezTo>
                <a:cubicBezTo>
                  <a:pt x="3517" y="4423"/>
                  <a:pt x="3552" y="4439"/>
                  <a:pt x="3575" y="4448"/>
                </a:cubicBezTo>
                <a:cubicBezTo>
                  <a:pt x="3607" y="4461"/>
                  <a:pt x="3700" y="4494"/>
                  <a:pt x="3746" y="4520"/>
                </a:cubicBezTo>
                <a:cubicBezTo>
                  <a:pt x="3751" y="4523"/>
                  <a:pt x="3757" y="4525"/>
                  <a:pt x="3764" y="4525"/>
                </a:cubicBezTo>
                <a:cubicBezTo>
                  <a:pt x="3816" y="4525"/>
                  <a:pt x="3920" y="4453"/>
                  <a:pt x="3943" y="4448"/>
                </a:cubicBezTo>
                <a:cubicBezTo>
                  <a:pt x="3969" y="4434"/>
                  <a:pt x="4055" y="4375"/>
                  <a:pt x="4108" y="4336"/>
                </a:cubicBezTo>
                <a:cubicBezTo>
                  <a:pt x="4167" y="4296"/>
                  <a:pt x="4193" y="4270"/>
                  <a:pt x="4220" y="4237"/>
                </a:cubicBezTo>
                <a:cubicBezTo>
                  <a:pt x="4246" y="4198"/>
                  <a:pt x="4206" y="4165"/>
                  <a:pt x="4206" y="4138"/>
                </a:cubicBezTo>
                <a:cubicBezTo>
                  <a:pt x="4200" y="4119"/>
                  <a:pt x="4173" y="4046"/>
                  <a:pt x="4173" y="4013"/>
                </a:cubicBezTo>
                <a:cubicBezTo>
                  <a:pt x="4167" y="3980"/>
                  <a:pt x="4206" y="3941"/>
                  <a:pt x="4213" y="3921"/>
                </a:cubicBezTo>
                <a:cubicBezTo>
                  <a:pt x="4226" y="3908"/>
                  <a:pt x="4213" y="3836"/>
                  <a:pt x="4187" y="3822"/>
                </a:cubicBezTo>
                <a:cubicBezTo>
                  <a:pt x="4167" y="3809"/>
                  <a:pt x="4127" y="3816"/>
                  <a:pt x="4081" y="3776"/>
                </a:cubicBezTo>
                <a:cubicBezTo>
                  <a:pt x="4042" y="3737"/>
                  <a:pt x="4094" y="3691"/>
                  <a:pt x="4121" y="3645"/>
                </a:cubicBezTo>
                <a:cubicBezTo>
                  <a:pt x="4141" y="3599"/>
                  <a:pt x="4220" y="3539"/>
                  <a:pt x="4246" y="3507"/>
                </a:cubicBezTo>
                <a:cubicBezTo>
                  <a:pt x="4272" y="3474"/>
                  <a:pt x="4325" y="3454"/>
                  <a:pt x="4358" y="3434"/>
                </a:cubicBezTo>
                <a:cubicBezTo>
                  <a:pt x="4384" y="3414"/>
                  <a:pt x="4345" y="3342"/>
                  <a:pt x="4318" y="3289"/>
                </a:cubicBezTo>
                <a:cubicBezTo>
                  <a:pt x="4292" y="3237"/>
                  <a:pt x="4259" y="3197"/>
                  <a:pt x="4206" y="3138"/>
                </a:cubicBezTo>
                <a:cubicBezTo>
                  <a:pt x="4154" y="3079"/>
                  <a:pt x="4167" y="3052"/>
                  <a:pt x="4154" y="3013"/>
                </a:cubicBezTo>
                <a:cubicBezTo>
                  <a:pt x="4141" y="2973"/>
                  <a:pt x="4173" y="2987"/>
                  <a:pt x="4206" y="2941"/>
                </a:cubicBezTo>
                <a:cubicBezTo>
                  <a:pt x="4239" y="2888"/>
                  <a:pt x="4206" y="2881"/>
                  <a:pt x="4206" y="2815"/>
                </a:cubicBezTo>
                <a:cubicBezTo>
                  <a:pt x="4206" y="2750"/>
                  <a:pt x="4226" y="2710"/>
                  <a:pt x="4239" y="2684"/>
                </a:cubicBezTo>
                <a:cubicBezTo>
                  <a:pt x="4246" y="2664"/>
                  <a:pt x="4318" y="2664"/>
                  <a:pt x="4331" y="2664"/>
                </a:cubicBezTo>
                <a:cubicBezTo>
                  <a:pt x="4345" y="2664"/>
                  <a:pt x="4410" y="2651"/>
                  <a:pt x="4483" y="2638"/>
                </a:cubicBezTo>
                <a:cubicBezTo>
                  <a:pt x="4555" y="2618"/>
                  <a:pt x="4562" y="2605"/>
                  <a:pt x="4601" y="2579"/>
                </a:cubicBezTo>
                <a:cubicBezTo>
                  <a:pt x="4634" y="2552"/>
                  <a:pt x="4601" y="2513"/>
                  <a:pt x="4601" y="2500"/>
                </a:cubicBezTo>
                <a:cubicBezTo>
                  <a:pt x="4595" y="2493"/>
                  <a:pt x="4555" y="2453"/>
                  <a:pt x="4535" y="2407"/>
                </a:cubicBezTo>
                <a:cubicBezTo>
                  <a:pt x="4516" y="2361"/>
                  <a:pt x="4483" y="2328"/>
                  <a:pt x="4483" y="2309"/>
                </a:cubicBezTo>
                <a:cubicBezTo>
                  <a:pt x="4476" y="2282"/>
                  <a:pt x="4549" y="2230"/>
                  <a:pt x="4555" y="2203"/>
                </a:cubicBezTo>
                <a:cubicBezTo>
                  <a:pt x="4562" y="2177"/>
                  <a:pt x="4509" y="2124"/>
                  <a:pt x="4483" y="2085"/>
                </a:cubicBezTo>
                <a:cubicBezTo>
                  <a:pt x="4463" y="2045"/>
                  <a:pt x="4529" y="1993"/>
                  <a:pt x="4562" y="1986"/>
                </a:cubicBezTo>
                <a:cubicBezTo>
                  <a:pt x="4571" y="1984"/>
                  <a:pt x="4579" y="1983"/>
                  <a:pt x="4586" y="1983"/>
                </a:cubicBezTo>
                <a:cubicBezTo>
                  <a:pt x="4601" y="1983"/>
                  <a:pt x="4612" y="1986"/>
                  <a:pt x="4621" y="1986"/>
                </a:cubicBezTo>
                <a:cubicBezTo>
                  <a:pt x="4641" y="1986"/>
                  <a:pt x="4693" y="2006"/>
                  <a:pt x="4733" y="2019"/>
                </a:cubicBezTo>
                <a:cubicBezTo>
                  <a:pt x="4744" y="2021"/>
                  <a:pt x="4753" y="2022"/>
                  <a:pt x="4760" y="2022"/>
                </a:cubicBezTo>
                <a:cubicBezTo>
                  <a:pt x="4781" y="2022"/>
                  <a:pt x="4786" y="2014"/>
                  <a:pt x="4805" y="1999"/>
                </a:cubicBezTo>
                <a:cubicBezTo>
                  <a:pt x="4825" y="1986"/>
                  <a:pt x="4799" y="1953"/>
                  <a:pt x="4779" y="1920"/>
                </a:cubicBezTo>
                <a:cubicBezTo>
                  <a:pt x="4759" y="1888"/>
                  <a:pt x="4746" y="1855"/>
                  <a:pt x="4733" y="1835"/>
                </a:cubicBezTo>
                <a:cubicBezTo>
                  <a:pt x="4726" y="1815"/>
                  <a:pt x="4786" y="1716"/>
                  <a:pt x="4786" y="1716"/>
                </a:cubicBezTo>
                <a:cubicBezTo>
                  <a:pt x="4786" y="1716"/>
                  <a:pt x="4878" y="1789"/>
                  <a:pt x="4891" y="1802"/>
                </a:cubicBezTo>
                <a:cubicBezTo>
                  <a:pt x="4904" y="1815"/>
                  <a:pt x="4937" y="1855"/>
                  <a:pt x="4990" y="1901"/>
                </a:cubicBezTo>
                <a:cubicBezTo>
                  <a:pt x="5005" y="1916"/>
                  <a:pt x="5017" y="1921"/>
                  <a:pt x="5027" y="1921"/>
                </a:cubicBezTo>
                <a:cubicBezTo>
                  <a:pt x="5047" y="1921"/>
                  <a:pt x="5062" y="1901"/>
                  <a:pt x="5088" y="1901"/>
                </a:cubicBezTo>
                <a:cubicBezTo>
                  <a:pt x="5128" y="1901"/>
                  <a:pt x="5207" y="1914"/>
                  <a:pt x="5207" y="1914"/>
                </a:cubicBezTo>
                <a:cubicBezTo>
                  <a:pt x="5213" y="1888"/>
                  <a:pt x="5167" y="1861"/>
                  <a:pt x="5167" y="1848"/>
                </a:cubicBezTo>
                <a:lnTo>
                  <a:pt x="5167" y="1611"/>
                </a:lnTo>
                <a:cubicBezTo>
                  <a:pt x="5167" y="1545"/>
                  <a:pt x="5200" y="1558"/>
                  <a:pt x="5226" y="1539"/>
                </a:cubicBezTo>
                <a:cubicBezTo>
                  <a:pt x="5253" y="1526"/>
                  <a:pt x="5233" y="1486"/>
                  <a:pt x="5207" y="1473"/>
                </a:cubicBezTo>
                <a:cubicBezTo>
                  <a:pt x="5187" y="1460"/>
                  <a:pt x="5121" y="1407"/>
                  <a:pt x="5049" y="1361"/>
                </a:cubicBezTo>
                <a:cubicBezTo>
                  <a:pt x="4983" y="1315"/>
                  <a:pt x="5029" y="1210"/>
                  <a:pt x="5036" y="1177"/>
                </a:cubicBezTo>
                <a:cubicBezTo>
                  <a:pt x="5042" y="1144"/>
                  <a:pt x="5055" y="1065"/>
                  <a:pt x="5049" y="1019"/>
                </a:cubicBezTo>
                <a:cubicBezTo>
                  <a:pt x="5049" y="966"/>
                  <a:pt x="5029" y="953"/>
                  <a:pt x="5029" y="887"/>
                </a:cubicBezTo>
                <a:cubicBezTo>
                  <a:pt x="5029" y="821"/>
                  <a:pt x="5042" y="841"/>
                  <a:pt x="5088" y="788"/>
                </a:cubicBezTo>
                <a:cubicBezTo>
                  <a:pt x="5134" y="742"/>
                  <a:pt x="5226" y="723"/>
                  <a:pt x="5253" y="683"/>
                </a:cubicBezTo>
                <a:cubicBezTo>
                  <a:pt x="5278" y="647"/>
                  <a:pt x="5200" y="643"/>
                  <a:pt x="5152" y="643"/>
                </a:cubicBezTo>
                <a:cubicBezTo>
                  <a:pt x="5138" y="643"/>
                  <a:pt x="5127" y="644"/>
                  <a:pt x="5121" y="644"/>
                </a:cubicBezTo>
                <a:cubicBezTo>
                  <a:pt x="5106" y="644"/>
                  <a:pt x="5075" y="651"/>
                  <a:pt x="5046" y="651"/>
                </a:cubicBezTo>
                <a:cubicBezTo>
                  <a:pt x="5015" y="651"/>
                  <a:pt x="4986" y="642"/>
                  <a:pt x="4983" y="604"/>
                </a:cubicBezTo>
                <a:cubicBezTo>
                  <a:pt x="4970" y="532"/>
                  <a:pt x="5036" y="512"/>
                  <a:pt x="5055" y="486"/>
                </a:cubicBezTo>
                <a:cubicBezTo>
                  <a:pt x="5055" y="486"/>
                  <a:pt x="4917" y="459"/>
                  <a:pt x="4865" y="459"/>
                </a:cubicBezTo>
                <a:cubicBezTo>
                  <a:pt x="4812" y="459"/>
                  <a:pt x="4739" y="466"/>
                  <a:pt x="4687" y="479"/>
                </a:cubicBezTo>
                <a:cubicBezTo>
                  <a:pt x="4634" y="492"/>
                  <a:pt x="4522" y="584"/>
                  <a:pt x="4476" y="630"/>
                </a:cubicBezTo>
                <a:cubicBezTo>
                  <a:pt x="4446" y="661"/>
                  <a:pt x="4399" y="667"/>
                  <a:pt x="4354" y="667"/>
                </a:cubicBezTo>
                <a:cubicBezTo>
                  <a:pt x="4320" y="667"/>
                  <a:pt x="4288" y="663"/>
                  <a:pt x="4266" y="663"/>
                </a:cubicBezTo>
                <a:cubicBezTo>
                  <a:pt x="4213" y="663"/>
                  <a:pt x="4193" y="644"/>
                  <a:pt x="4160" y="617"/>
                </a:cubicBezTo>
                <a:cubicBezTo>
                  <a:pt x="4132" y="594"/>
                  <a:pt x="4104" y="590"/>
                  <a:pt x="4071" y="590"/>
                </a:cubicBezTo>
                <a:cubicBezTo>
                  <a:pt x="4058" y="590"/>
                  <a:pt x="4044" y="591"/>
                  <a:pt x="4029" y="591"/>
                </a:cubicBezTo>
                <a:cubicBezTo>
                  <a:pt x="3976" y="591"/>
                  <a:pt x="4048" y="690"/>
                  <a:pt x="4022" y="716"/>
                </a:cubicBezTo>
                <a:cubicBezTo>
                  <a:pt x="3996" y="749"/>
                  <a:pt x="4042" y="769"/>
                  <a:pt x="4022" y="815"/>
                </a:cubicBezTo>
                <a:cubicBezTo>
                  <a:pt x="4018" y="825"/>
                  <a:pt x="4011" y="828"/>
                  <a:pt x="4003" y="828"/>
                </a:cubicBezTo>
                <a:cubicBezTo>
                  <a:pt x="3972" y="828"/>
                  <a:pt x="3923" y="775"/>
                  <a:pt x="3923" y="775"/>
                </a:cubicBezTo>
                <a:cubicBezTo>
                  <a:pt x="3923" y="775"/>
                  <a:pt x="3627" y="663"/>
                  <a:pt x="3588" y="663"/>
                </a:cubicBezTo>
                <a:cubicBezTo>
                  <a:pt x="3555" y="663"/>
                  <a:pt x="3522" y="690"/>
                  <a:pt x="3496" y="696"/>
                </a:cubicBezTo>
                <a:cubicBezTo>
                  <a:pt x="3490" y="698"/>
                  <a:pt x="3477" y="700"/>
                  <a:pt x="3459" y="700"/>
                </a:cubicBezTo>
                <a:cubicBezTo>
                  <a:pt x="3419" y="700"/>
                  <a:pt x="3355" y="690"/>
                  <a:pt x="3305" y="644"/>
                </a:cubicBezTo>
                <a:cubicBezTo>
                  <a:pt x="3232" y="578"/>
                  <a:pt x="3305" y="558"/>
                  <a:pt x="3305" y="525"/>
                </a:cubicBezTo>
                <a:cubicBezTo>
                  <a:pt x="3305" y="486"/>
                  <a:pt x="3239" y="420"/>
                  <a:pt x="3199" y="407"/>
                </a:cubicBezTo>
                <a:cubicBezTo>
                  <a:pt x="3196" y="405"/>
                  <a:pt x="3193" y="405"/>
                  <a:pt x="3191" y="405"/>
                </a:cubicBezTo>
                <a:cubicBezTo>
                  <a:pt x="3166" y="405"/>
                  <a:pt x="3161" y="457"/>
                  <a:pt x="3107" y="492"/>
                </a:cubicBezTo>
                <a:cubicBezTo>
                  <a:pt x="3095" y="502"/>
                  <a:pt x="3086" y="506"/>
                  <a:pt x="3079" y="506"/>
                </a:cubicBezTo>
                <a:cubicBezTo>
                  <a:pt x="3056" y="506"/>
                  <a:pt x="3052" y="462"/>
                  <a:pt x="3002" y="407"/>
                </a:cubicBezTo>
                <a:cubicBezTo>
                  <a:pt x="2985" y="385"/>
                  <a:pt x="2975" y="377"/>
                  <a:pt x="2969" y="377"/>
                </a:cubicBezTo>
                <a:cubicBezTo>
                  <a:pt x="2953" y="377"/>
                  <a:pt x="2954" y="425"/>
                  <a:pt x="2903" y="453"/>
                </a:cubicBezTo>
                <a:cubicBezTo>
                  <a:pt x="2824" y="499"/>
                  <a:pt x="2837" y="598"/>
                  <a:pt x="2824" y="650"/>
                </a:cubicBezTo>
                <a:cubicBezTo>
                  <a:pt x="2819" y="692"/>
                  <a:pt x="2784" y="697"/>
                  <a:pt x="2771" y="697"/>
                </a:cubicBezTo>
                <a:cubicBezTo>
                  <a:pt x="2767" y="697"/>
                  <a:pt x="2765" y="696"/>
                  <a:pt x="2765" y="696"/>
                </a:cubicBezTo>
                <a:lnTo>
                  <a:pt x="2620" y="624"/>
                </a:lnTo>
                <a:cubicBezTo>
                  <a:pt x="2620" y="624"/>
                  <a:pt x="2508" y="512"/>
                  <a:pt x="2462" y="459"/>
                </a:cubicBezTo>
                <a:cubicBezTo>
                  <a:pt x="2445" y="444"/>
                  <a:pt x="2423" y="439"/>
                  <a:pt x="2400" y="439"/>
                </a:cubicBezTo>
                <a:cubicBezTo>
                  <a:pt x="2356" y="439"/>
                  <a:pt x="2309" y="459"/>
                  <a:pt x="2291" y="459"/>
                </a:cubicBezTo>
                <a:cubicBezTo>
                  <a:pt x="2265" y="459"/>
                  <a:pt x="2206" y="446"/>
                  <a:pt x="2133" y="400"/>
                </a:cubicBezTo>
                <a:cubicBezTo>
                  <a:pt x="2054" y="361"/>
                  <a:pt x="2120" y="255"/>
                  <a:pt x="2133" y="190"/>
                </a:cubicBezTo>
                <a:cubicBezTo>
                  <a:pt x="2140" y="124"/>
                  <a:pt x="2166" y="25"/>
                  <a:pt x="2160" y="5"/>
                </a:cubicBezTo>
                <a:cubicBezTo>
                  <a:pt x="2159" y="2"/>
                  <a:pt x="2157" y="1"/>
                  <a:pt x="2156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2"/>
          <p:cNvSpPr/>
          <p:nvPr/>
        </p:nvSpPr>
        <p:spPr>
          <a:xfrm>
            <a:off x="6510450" y="3940044"/>
            <a:ext cx="572675" cy="369594"/>
          </a:xfrm>
          <a:custGeom>
            <a:rect b="b" l="l" r="r" t="t"/>
            <a:pathLst>
              <a:path extrusionOk="0" h="2528" w="3917">
                <a:moveTo>
                  <a:pt x="2765" y="0"/>
                </a:moveTo>
                <a:cubicBezTo>
                  <a:pt x="2745" y="0"/>
                  <a:pt x="2659" y="27"/>
                  <a:pt x="2574" y="40"/>
                </a:cubicBezTo>
                <a:cubicBezTo>
                  <a:pt x="2488" y="60"/>
                  <a:pt x="2482" y="73"/>
                  <a:pt x="2482" y="73"/>
                </a:cubicBezTo>
                <a:cubicBezTo>
                  <a:pt x="2482" y="73"/>
                  <a:pt x="2423" y="46"/>
                  <a:pt x="2390" y="40"/>
                </a:cubicBezTo>
                <a:cubicBezTo>
                  <a:pt x="2363" y="40"/>
                  <a:pt x="2258" y="125"/>
                  <a:pt x="2238" y="139"/>
                </a:cubicBezTo>
                <a:cubicBezTo>
                  <a:pt x="2219" y="158"/>
                  <a:pt x="2166" y="185"/>
                  <a:pt x="2166" y="185"/>
                </a:cubicBezTo>
                <a:lnTo>
                  <a:pt x="2001" y="185"/>
                </a:lnTo>
                <a:cubicBezTo>
                  <a:pt x="1999" y="185"/>
                  <a:pt x="1997" y="184"/>
                  <a:pt x="1995" y="184"/>
                </a:cubicBezTo>
                <a:cubicBezTo>
                  <a:pt x="1890" y="184"/>
                  <a:pt x="1903" y="344"/>
                  <a:pt x="1903" y="395"/>
                </a:cubicBezTo>
                <a:lnTo>
                  <a:pt x="1903" y="533"/>
                </a:lnTo>
                <a:cubicBezTo>
                  <a:pt x="1903" y="566"/>
                  <a:pt x="1817" y="553"/>
                  <a:pt x="1764" y="560"/>
                </a:cubicBezTo>
                <a:cubicBezTo>
                  <a:pt x="1763" y="560"/>
                  <a:pt x="1761" y="560"/>
                  <a:pt x="1760" y="560"/>
                </a:cubicBezTo>
                <a:cubicBezTo>
                  <a:pt x="1704" y="560"/>
                  <a:pt x="1559" y="448"/>
                  <a:pt x="1501" y="435"/>
                </a:cubicBezTo>
                <a:cubicBezTo>
                  <a:pt x="1481" y="428"/>
                  <a:pt x="1460" y="426"/>
                  <a:pt x="1441" y="426"/>
                </a:cubicBezTo>
                <a:cubicBezTo>
                  <a:pt x="1402" y="426"/>
                  <a:pt x="1370" y="435"/>
                  <a:pt x="1370" y="435"/>
                </a:cubicBezTo>
                <a:cubicBezTo>
                  <a:pt x="1370" y="435"/>
                  <a:pt x="1350" y="422"/>
                  <a:pt x="1297" y="376"/>
                </a:cubicBezTo>
                <a:cubicBezTo>
                  <a:pt x="1271" y="353"/>
                  <a:pt x="1229" y="350"/>
                  <a:pt x="1188" y="350"/>
                </a:cubicBezTo>
                <a:cubicBezTo>
                  <a:pt x="1168" y="350"/>
                  <a:pt x="1148" y="351"/>
                  <a:pt x="1131" y="351"/>
                </a:cubicBezTo>
                <a:cubicBezTo>
                  <a:pt x="1119" y="351"/>
                  <a:pt x="1109" y="350"/>
                  <a:pt x="1100" y="349"/>
                </a:cubicBezTo>
                <a:cubicBezTo>
                  <a:pt x="1089" y="348"/>
                  <a:pt x="1077" y="347"/>
                  <a:pt x="1064" y="347"/>
                </a:cubicBezTo>
                <a:cubicBezTo>
                  <a:pt x="1031" y="347"/>
                  <a:pt x="997" y="351"/>
                  <a:pt x="977" y="351"/>
                </a:cubicBezTo>
                <a:cubicBezTo>
                  <a:pt x="970" y="351"/>
                  <a:pt x="964" y="351"/>
                  <a:pt x="961" y="349"/>
                </a:cubicBezTo>
                <a:cubicBezTo>
                  <a:pt x="942" y="343"/>
                  <a:pt x="836" y="283"/>
                  <a:pt x="797" y="231"/>
                </a:cubicBezTo>
                <a:cubicBezTo>
                  <a:pt x="786" y="218"/>
                  <a:pt x="772" y="214"/>
                  <a:pt x="757" y="214"/>
                </a:cubicBezTo>
                <a:cubicBezTo>
                  <a:pt x="722" y="214"/>
                  <a:pt x="681" y="235"/>
                  <a:pt x="651" y="235"/>
                </a:cubicBezTo>
                <a:cubicBezTo>
                  <a:pt x="644" y="235"/>
                  <a:pt x="638" y="233"/>
                  <a:pt x="632" y="231"/>
                </a:cubicBezTo>
                <a:cubicBezTo>
                  <a:pt x="629" y="230"/>
                  <a:pt x="626" y="229"/>
                  <a:pt x="623" y="229"/>
                </a:cubicBezTo>
                <a:cubicBezTo>
                  <a:pt x="594" y="229"/>
                  <a:pt x="567" y="283"/>
                  <a:pt x="567" y="283"/>
                </a:cubicBezTo>
                <a:cubicBezTo>
                  <a:pt x="567" y="283"/>
                  <a:pt x="461" y="270"/>
                  <a:pt x="448" y="218"/>
                </a:cubicBezTo>
                <a:cubicBezTo>
                  <a:pt x="436" y="188"/>
                  <a:pt x="404" y="183"/>
                  <a:pt x="375" y="183"/>
                </a:cubicBezTo>
                <a:cubicBezTo>
                  <a:pt x="358" y="183"/>
                  <a:pt x="342" y="185"/>
                  <a:pt x="330" y="185"/>
                </a:cubicBezTo>
                <a:cubicBezTo>
                  <a:pt x="310" y="185"/>
                  <a:pt x="238" y="211"/>
                  <a:pt x="178" y="231"/>
                </a:cubicBezTo>
                <a:cubicBezTo>
                  <a:pt x="185" y="250"/>
                  <a:pt x="185" y="270"/>
                  <a:pt x="178" y="290"/>
                </a:cubicBezTo>
                <a:cubicBezTo>
                  <a:pt x="172" y="428"/>
                  <a:pt x="185" y="553"/>
                  <a:pt x="159" y="672"/>
                </a:cubicBezTo>
                <a:cubicBezTo>
                  <a:pt x="126" y="784"/>
                  <a:pt x="80" y="856"/>
                  <a:pt x="60" y="863"/>
                </a:cubicBezTo>
                <a:cubicBezTo>
                  <a:pt x="60" y="863"/>
                  <a:pt x="53" y="869"/>
                  <a:pt x="53" y="869"/>
                </a:cubicBezTo>
                <a:cubicBezTo>
                  <a:pt x="47" y="869"/>
                  <a:pt x="40" y="876"/>
                  <a:pt x="27" y="876"/>
                </a:cubicBezTo>
                <a:cubicBezTo>
                  <a:pt x="27" y="882"/>
                  <a:pt x="20" y="882"/>
                  <a:pt x="14" y="889"/>
                </a:cubicBezTo>
                <a:cubicBezTo>
                  <a:pt x="7" y="889"/>
                  <a:pt x="7" y="889"/>
                  <a:pt x="1" y="895"/>
                </a:cubicBezTo>
                <a:cubicBezTo>
                  <a:pt x="119" y="895"/>
                  <a:pt x="323" y="895"/>
                  <a:pt x="356" y="889"/>
                </a:cubicBezTo>
                <a:cubicBezTo>
                  <a:pt x="365" y="889"/>
                  <a:pt x="390" y="889"/>
                  <a:pt x="425" y="889"/>
                </a:cubicBezTo>
                <a:cubicBezTo>
                  <a:pt x="548" y="889"/>
                  <a:pt x="796" y="893"/>
                  <a:pt x="909" y="928"/>
                </a:cubicBezTo>
                <a:cubicBezTo>
                  <a:pt x="1054" y="981"/>
                  <a:pt x="1238" y="1080"/>
                  <a:pt x="1304" y="1106"/>
                </a:cubicBezTo>
                <a:cubicBezTo>
                  <a:pt x="1370" y="1132"/>
                  <a:pt x="1620" y="1172"/>
                  <a:pt x="1620" y="1172"/>
                </a:cubicBezTo>
                <a:cubicBezTo>
                  <a:pt x="1620" y="1172"/>
                  <a:pt x="1692" y="1185"/>
                  <a:pt x="1705" y="1225"/>
                </a:cubicBezTo>
                <a:cubicBezTo>
                  <a:pt x="1712" y="1257"/>
                  <a:pt x="2179" y="1606"/>
                  <a:pt x="2232" y="1685"/>
                </a:cubicBezTo>
                <a:cubicBezTo>
                  <a:pt x="2291" y="1764"/>
                  <a:pt x="2462" y="1856"/>
                  <a:pt x="2534" y="1856"/>
                </a:cubicBezTo>
                <a:cubicBezTo>
                  <a:pt x="2607" y="1856"/>
                  <a:pt x="2837" y="1823"/>
                  <a:pt x="2857" y="1823"/>
                </a:cubicBezTo>
                <a:cubicBezTo>
                  <a:pt x="2866" y="1823"/>
                  <a:pt x="2903" y="1815"/>
                  <a:pt x="2938" y="1815"/>
                </a:cubicBezTo>
                <a:cubicBezTo>
                  <a:pt x="2982" y="1815"/>
                  <a:pt x="3022" y="1829"/>
                  <a:pt x="2989" y="1896"/>
                </a:cubicBezTo>
                <a:cubicBezTo>
                  <a:pt x="2936" y="2008"/>
                  <a:pt x="2857" y="2027"/>
                  <a:pt x="2837" y="2047"/>
                </a:cubicBezTo>
                <a:cubicBezTo>
                  <a:pt x="2817" y="2067"/>
                  <a:pt x="2844" y="2120"/>
                  <a:pt x="2817" y="2179"/>
                </a:cubicBezTo>
                <a:cubicBezTo>
                  <a:pt x="2791" y="2238"/>
                  <a:pt x="2719" y="2317"/>
                  <a:pt x="2706" y="2343"/>
                </a:cubicBezTo>
                <a:cubicBezTo>
                  <a:pt x="2700" y="2353"/>
                  <a:pt x="2692" y="2355"/>
                  <a:pt x="2684" y="2355"/>
                </a:cubicBezTo>
                <a:cubicBezTo>
                  <a:pt x="2675" y="2355"/>
                  <a:pt x="2666" y="2351"/>
                  <a:pt x="2664" y="2351"/>
                </a:cubicBezTo>
                <a:cubicBezTo>
                  <a:pt x="2661" y="2351"/>
                  <a:pt x="2666" y="2356"/>
                  <a:pt x="2686" y="2376"/>
                </a:cubicBezTo>
                <a:cubicBezTo>
                  <a:pt x="2699" y="2390"/>
                  <a:pt x="2712" y="2394"/>
                  <a:pt x="2725" y="2394"/>
                </a:cubicBezTo>
                <a:cubicBezTo>
                  <a:pt x="2751" y="2394"/>
                  <a:pt x="2774" y="2374"/>
                  <a:pt x="2786" y="2374"/>
                </a:cubicBezTo>
                <a:cubicBezTo>
                  <a:pt x="2788" y="2374"/>
                  <a:pt x="2790" y="2375"/>
                  <a:pt x="2791" y="2376"/>
                </a:cubicBezTo>
                <a:cubicBezTo>
                  <a:pt x="2796" y="2380"/>
                  <a:pt x="2804" y="2381"/>
                  <a:pt x="2813" y="2381"/>
                </a:cubicBezTo>
                <a:cubicBezTo>
                  <a:pt x="2840" y="2381"/>
                  <a:pt x="2877" y="2370"/>
                  <a:pt x="2877" y="2370"/>
                </a:cubicBezTo>
                <a:cubicBezTo>
                  <a:pt x="2877" y="2370"/>
                  <a:pt x="2903" y="2403"/>
                  <a:pt x="2923" y="2435"/>
                </a:cubicBezTo>
                <a:cubicBezTo>
                  <a:pt x="2923" y="2442"/>
                  <a:pt x="2942" y="2475"/>
                  <a:pt x="2969" y="2528"/>
                </a:cubicBezTo>
                <a:cubicBezTo>
                  <a:pt x="3100" y="2363"/>
                  <a:pt x="3272" y="2185"/>
                  <a:pt x="3370" y="2106"/>
                </a:cubicBezTo>
                <a:cubicBezTo>
                  <a:pt x="3377" y="2100"/>
                  <a:pt x="3383" y="2093"/>
                  <a:pt x="3390" y="2087"/>
                </a:cubicBezTo>
                <a:cubicBezTo>
                  <a:pt x="3390" y="2087"/>
                  <a:pt x="3397" y="2080"/>
                  <a:pt x="3403" y="2073"/>
                </a:cubicBezTo>
                <a:cubicBezTo>
                  <a:pt x="3528" y="1988"/>
                  <a:pt x="3752" y="1804"/>
                  <a:pt x="3759" y="1712"/>
                </a:cubicBezTo>
                <a:cubicBezTo>
                  <a:pt x="3772" y="1626"/>
                  <a:pt x="3798" y="1290"/>
                  <a:pt x="3831" y="1211"/>
                </a:cubicBezTo>
                <a:cubicBezTo>
                  <a:pt x="3864" y="1132"/>
                  <a:pt x="3877" y="1067"/>
                  <a:pt x="3877" y="1067"/>
                </a:cubicBezTo>
                <a:cubicBezTo>
                  <a:pt x="3877" y="1067"/>
                  <a:pt x="3798" y="948"/>
                  <a:pt x="3791" y="922"/>
                </a:cubicBezTo>
                <a:cubicBezTo>
                  <a:pt x="3778" y="895"/>
                  <a:pt x="3759" y="764"/>
                  <a:pt x="3759" y="737"/>
                </a:cubicBezTo>
                <a:cubicBezTo>
                  <a:pt x="3759" y="718"/>
                  <a:pt x="3759" y="533"/>
                  <a:pt x="3759" y="481"/>
                </a:cubicBezTo>
                <a:cubicBezTo>
                  <a:pt x="3765" y="435"/>
                  <a:pt x="3917" y="204"/>
                  <a:pt x="3917" y="204"/>
                </a:cubicBezTo>
                <a:cubicBezTo>
                  <a:pt x="3917" y="204"/>
                  <a:pt x="3884" y="171"/>
                  <a:pt x="3844" y="132"/>
                </a:cubicBezTo>
                <a:cubicBezTo>
                  <a:pt x="3818" y="106"/>
                  <a:pt x="3785" y="66"/>
                  <a:pt x="3772" y="33"/>
                </a:cubicBezTo>
                <a:cubicBezTo>
                  <a:pt x="3669" y="14"/>
                  <a:pt x="3581" y="8"/>
                  <a:pt x="3510" y="8"/>
                </a:cubicBezTo>
                <a:cubicBezTo>
                  <a:pt x="3408" y="8"/>
                  <a:pt x="3341" y="22"/>
                  <a:pt x="3318" y="33"/>
                </a:cubicBezTo>
                <a:cubicBezTo>
                  <a:pt x="3272" y="53"/>
                  <a:pt x="3179" y="132"/>
                  <a:pt x="3127" y="171"/>
                </a:cubicBezTo>
                <a:cubicBezTo>
                  <a:pt x="3108" y="182"/>
                  <a:pt x="3092" y="186"/>
                  <a:pt x="3079" y="186"/>
                </a:cubicBezTo>
                <a:cubicBezTo>
                  <a:pt x="3051" y="186"/>
                  <a:pt x="3033" y="169"/>
                  <a:pt x="3015" y="165"/>
                </a:cubicBezTo>
                <a:cubicBezTo>
                  <a:pt x="2989" y="158"/>
                  <a:pt x="2962" y="125"/>
                  <a:pt x="2923" y="73"/>
                </a:cubicBezTo>
                <a:cubicBezTo>
                  <a:pt x="2883" y="20"/>
                  <a:pt x="2785" y="0"/>
                  <a:pt x="2765" y="0"/>
                </a:cubicBezTo>
                <a:close/>
              </a:path>
            </a:pathLst>
          </a:custGeom>
          <a:solidFill>
            <a:srgbClr val="07D8C9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2"/>
          <p:cNvSpPr/>
          <p:nvPr/>
        </p:nvSpPr>
        <p:spPr>
          <a:xfrm>
            <a:off x="7093505" y="1242026"/>
            <a:ext cx="683350" cy="998838"/>
          </a:xfrm>
          <a:custGeom>
            <a:rect b="b" l="l" r="r" t="t"/>
            <a:pathLst>
              <a:path extrusionOk="0" h="6832" w="4674">
                <a:moveTo>
                  <a:pt x="1541" y="0"/>
                </a:moveTo>
                <a:cubicBezTo>
                  <a:pt x="1548" y="132"/>
                  <a:pt x="1548" y="310"/>
                  <a:pt x="1541" y="402"/>
                </a:cubicBezTo>
                <a:cubicBezTo>
                  <a:pt x="1521" y="573"/>
                  <a:pt x="1429" y="909"/>
                  <a:pt x="1376" y="1014"/>
                </a:cubicBezTo>
                <a:cubicBezTo>
                  <a:pt x="1317" y="1119"/>
                  <a:pt x="1218" y="1244"/>
                  <a:pt x="1199" y="1336"/>
                </a:cubicBezTo>
                <a:cubicBezTo>
                  <a:pt x="1172" y="1428"/>
                  <a:pt x="1172" y="1540"/>
                  <a:pt x="1146" y="1606"/>
                </a:cubicBezTo>
                <a:cubicBezTo>
                  <a:pt x="1126" y="1672"/>
                  <a:pt x="1100" y="1725"/>
                  <a:pt x="1041" y="1810"/>
                </a:cubicBezTo>
                <a:cubicBezTo>
                  <a:pt x="975" y="1896"/>
                  <a:pt x="896" y="1968"/>
                  <a:pt x="876" y="2021"/>
                </a:cubicBezTo>
                <a:cubicBezTo>
                  <a:pt x="856" y="2073"/>
                  <a:pt x="883" y="2100"/>
                  <a:pt x="824" y="2185"/>
                </a:cubicBezTo>
                <a:cubicBezTo>
                  <a:pt x="771" y="2271"/>
                  <a:pt x="758" y="2304"/>
                  <a:pt x="692" y="2389"/>
                </a:cubicBezTo>
                <a:cubicBezTo>
                  <a:pt x="659" y="2429"/>
                  <a:pt x="633" y="2475"/>
                  <a:pt x="600" y="2521"/>
                </a:cubicBezTo>
                <a:cubicBezTo>
                  <a:pt x="560" y="2574"/>
                  <a:pt x="514" y="2626"/>
                  <a:pt x="462" y="2659"/>
                </a:cubicBezTo>
                <a:cubicBezTo>
                  <a:pt x="356" y="2725"/>
                  <a:pt x="238" y="2758"/>
                  <a:pt x="198" y="2804"/>
                </a:cubicBezTo>
                <a:cubicBezTo>
                  <a:pt x="152" y="2843"/>
                  <a:pt x="119" y="2830"/>
                  <a:pt x="54" y="2936"/>
                </a:cubicBezTo>
                <a:cubicBezTo>
                  <a:pt x="34" y="2962"/>
                  <a:pt x="21" y="2982"/>
                  <a:pt x="1" y="2995"/>
                </a:cubicBezTo>
                <a:lnTo>
                  <a:pt x="60" y="3133"/>
                </a:lnTo>
                <a:cubicBezTo>
                  <a:pt x="60" y="3133"/>
                  <a:pt x="107" y="3130"/>
                  <a:pt x="154" y="3130"/>
                </a:cubicBezTo>
                <a:cubicBezTo>
                  <a:pt x="177" y="3130"/>
                  <a:pt x="201" y="3131"/>
                  <a:pt x="218" y="3133"/>
                </a:cubicBezTo>
                <a:cubicBezTo>
                  <a:pt x="220" y="3133"/>
                  <a:pt x="222" y="3133"/>
                  <a:pt x="224" y="3133"/>
                </a:cubicBezTo>
                <a:cubicBezTo>
                  <a:pt x="252" y="3133"/>
                  <a:pt x="274" y="3105"/>
                  <a:pt x="302" y="3105"/>
                </a:cubicBezTo>
                <a:cubicBezTo>
                  <a:pt x="315" y="3105"/>
                  <a:pt x="331" y="3112"/>
                  <a:pt x="350" y="3133"/>
                </a:cubicBezTo>
                <a:cubicBezTo>
                  <a:pt x="409" y="3192"/>
                  <a:pt x="527" y="3271"/>
                  <a:pt x="554" y="3317"/>
                </a:cubicBezTo>
                <a:cubicBezTo>
                  <a:pt x="587" y="3370"/>
                  <a:pt x="652" y="3482"/>
                  <a:pt x="659" y="3567"/>
                </a:cubicBezTo>
                <a:cubicBezTo>
                  <a:pt x="666" y="3646"/>
                  <a:pt x="652" y="3864"/>
                  <a:pt x="659" y="3923"/>
                </a:cubicBezTo>
                <a:cubicBezTo>
                  <a:pt x="666" y="3989"/>
                  <a:pt x="659" y="4133"/>
                  <a:pt x="659" y="4133"/>
                </a:cubicBezTo>
                <a:cubicBezTo>
                  <a:pt x="659" y="4133"/>
                  <a:pt x="626" y="4449"/>
                  <a:pt x="567" y="4489"/>
                </a:cubicBezTo>
                <a:cubicBezTo>
                  <a:pt x="514" y="4535"/>
                  <a:pt x="376" y="4587"/>
                  <a:pt x="409" y="4620"/>
                </a:cubicBezTo>
                <a:cubicBezTo>
                  <a:pt x="442" y="4643"/>
                  <a:pt x="476" y="4669"/>
                  <a:pt x="517" y="4669"/>
                </a:cubicBezTo>
                <a:cubicBezTo>
                  <a:pt x="524" y="4669"/>
                  <a:pt x="532" y="4669"/>
                  <a:pt x="541" y="4666"/>
                </a:cubicBezTo>
                <a:cubicBezTo>
                  <a:pt x="568" y="4659"/>
                  <a:pt x="584" y="4641"/>
                  <a:pt x="592" y="4641"/>
                </a:cubicBezTo>
                <a:cubicBezTo>
                  <a:pt x="598" y="4641"/>
                  <a:pt x="600" y="4649"/>
                  <a:pt x="600" y="4673"/>
                </a:cubicBezTo>
                <a:cubicBezTo>
                  <a:pt x="600" y="4726"/>
                  <a:pt x="600" y="4765"/>
                  <a:pt x="633" y="4824"/>
                </a:cubicBezTo>
                <a:cubicBezTo>
                  <a:pt x="659" y="4890"/>
                  <a:pt x="758" y="4976"/>
                  <a:pt x="778" y="5009"/>
                </a:cubicBezTo>
                <a:cubicBezTo>
                  <a:pt x="796" y="5046"/>
                  <a:pt x="880" y="5201"/>
                  <a:pt x="905" y="5201"/>
                </a:cubicBezTo>
                <a:cubicBezTo>
                  <a:pt x="907" y="5201"/>
                  <a:pt x="908" y="5201"/>
                  <a:pt x="909" y="5200"/>
                </a:cubicBezTo>
                <a:cubicBezTo>
                  <a:pt x="929" y="5180"/>
                  <a:pt x="1001" y="5101"/>
                  <a:pt x="1080" y="5081"/>
                </a:cubicBezTo>
                <a:cubicBezTo>
                  <a:pt x="1118" y="5072"/>
                  <a:pt x="1156" y="5065"/>
                  <a:pt x="1190" y="5065"/>
                </a:cubicBezTo>
                <a:cubicBezTo>
                  <a:pt x="1227" y="5065"/>
                  <a:pt x="1257" y="5073"/>
                  <a:pt x="1271" y="5094"/>
                </a:cubicBezTo>
                <a:cubicBezTo>
                  <a:pt x="1297" y="5140"/>
                  <a:pt x="1317" y="5232"/>
                  <a:pt x="1324" y="5311"/>
                </a:cubicBezTo>
                <a:cubicBezTo>
                  <a:pt x="1330" y="5384"/>
                  <a:pt x="1297" y="5483"/>
                  <a:pt x="1278" y="5483"/>
                </a:cubicBezTo>
                <a:cubicBezTo>
                  <a:pt x="1265" y="5483"/>
                  <a:pt x="1243" y="5474"/>
                  <a:pt x="1216" y="5474"/>
                </a:cubicBezTo>
                <a:cubicBezTo>
                  <a:pt x="1202" y="5474"/>
                  <a:pt x="1188" y="5476"/>
                  <a:pt x="1172" y="5483"/>
                </a:cubicBezTo>
                <a:cubicBezTo>
                  <a:pt x="1133" y="5509"/>
                  <a:pt x="1107" y="5476"/>
                  <a:pt x="1080" y="5542"/>
                </a:cubicBezTo>
                <a:cubicBezTo>
                  <a:pt x="1061" y="5608"/>
                  <a:pt x="1067" y="5647"/>
                  <a:pt x="1034" y="5713"/>
                </a:cubicBezTo>
                <a:cubicBezTo>
                  <a:pt x="995" y="5779"/>
                  <a:pt x="975" y="5831"/>
                  <a:pt x="935" y="5891"/>
                </a:cubicBezTo>
                <a:cubicBezTo>
                  <a:pt x="935" y="5891"/>
                  <a:pt x="942" y="5937"/>
                  <a:pt x="962" y="5956"/>
                </a:cubicBezTo>
                <a:cubicBezTo>
                  <a:pt x="988" y="5983"/>
                  <a:pt x="1014" y="5956"/>
                  <a:pt x="1028" y="6009"/>
                </a:cubicBezTo>
                <a:cubicBezTo>
                  <a:pt x="1047" y="6062"/>
                  <a:pt x="1034" y="6108"/>
                  <a:pt x="1061" y="6134"/>
                </a:cubicBezTo>
                <a:cubicBezTo>
                  <a:pt x="1087" y="6160"/>
                  <a:pt x="1166" y="6180"/>
                  <a:pt x="1192" y="6193"/>
                </a:cubicBezTo>
                <a:cubicBezTo>
                  <a:pt x="1195" y="6195"/>
                  <a:pt x="1198" y="6196"/>
                  <a:pt x="1201" y="6196"/>
                </a:cubicBezTo>
                <a:cubicBezTo>
                  <a:pt x="1210" y="6196"/>
                  <a:pt x="1219" y="6192"/>
                  <a:pt x="1228" y="6192"/>
                </a:cubicBezTo>
                <a:cubicBezTo>
                  <a:pt x="1242" y="6192"/>
                  <a:pt x="1255" y="6200"/>
                  <a:pt x="1265" y="6239"/>
                </a:cubicBezTo>
                <a:cubicBezTo>
                  <a:pt x="1284" y="6312"/>
                  <a:pt x="1297" y="6332"/>
                  <a:pt x="1297" y="6345"/>
                </a:cubicBezTo>
                <a:cubicBezTo>
                  <a:pt x="1291" y="6358"/>
                  <a:pt x="1212" y="6411"/>
                  <a:pt x="1212" y="6443"/>
                </a:cubicBezTo>
                <a:cubicBezTo>
                  <a:pt x="1212" y="6476"/>
                  <a:pt x="1284" y="6522"/>
                  <a:pt x="1291" y="6529"/>
                </a:cubicBezTo>
                <a:cubicBezTo>
                  <a:pt x="1304" y="6529"/>
                  <a:pt x="1330" y="6542"/>
                  <a:pt x="1344" y="6588"/>
                </a:cubicBezTo>
                <a:cubicBezTo>
                  <a:pt x="1357" y="6628"/>
                  <a:pt x="1357" y="6694"/>
                  <a:pt x="1383" y="6733"/>
                </a:cubicBezTo>
                <a:cubicBezTo>
                  <a:pt x="1409" y="6772"/>
                  <a:pt x="1455" y="6812"/>
                  <a:pt x="1469" y="6812"/>
                </a:cubicBezTo>
                <a:cubicBezTo>
                  <a:pt x="1482" y="6812"/>
                  <a:pt x="1692" y="6832"/>
                  <a:pt x="1692" y="6832"/>
                </a:cubicBezTo>
                <a:cubicBezTo>
                  <a:pt x="1692" y="6832"/>
                  <a:pt x="1719" y="6799"/>
                  <a:pt x="1719" y="6740"/>
                </a:cubicBezTo>
                <a:cubicBezTo>
                  <a:pt x="1725" y="6680"/>
                  <a:pt x="1738" y="6503"/>
                  <a:pt x="1745" y="6496"/>
                </a:cubicBezTo>
                <a:cubicBezTo>
                  <a:pt x="1752" y="6483"/>
                  <a:pt x="1798" y="6450"/>
                  <a:pt x="1791" y="6417"/>
                </a:cubicBezTo>
                <a:cubicBezTo>
                  <a:pt x="1784" y="6391"/>
                  <a:pt x="1752" y="6292"/>
                  <a:pt x="1752" y="6279"/>
                </a:cubicBezTo>
                <a:cubicBezTo>
                  <a:pt x="1752" y="6266"/>
                  <a:pt x="1765" y="6206"/>
                  <a:pt x="1752" y="6180"/>
                </a:cubicBezTo>
                <a:cubicBezTo>
                  <a:pt x="1732" y="6147"/>
                  <a:pt x="1679" y="6042"/>
                  <a:pt x="1679" y="6042"/>
                </a:cubicBezTo>
                <a:cubicBezTo>
                  <a:pt x="1679" y="6042"/>
                  <a:pt x="1659" y="5950"/>
                  <a:pt x="1659" y="5891"/>
                </a:cubicBezTo>
                <a:cubicBezTo>
                  <a:pt x="1659" y="5831"/>
                  <a:pt x="1686" y="5792"/>
                  <a:pt x="1725" y="5759"/>
                </a:cubicBezTo>
                <a:cubicBezTo>
                  <a:pt x="1758" y="5726"/>
                  <a:pt x="1804" y="5706"/>
                  <a:pt x="1824" y="5627"/>
                </a:cubicBezTo>
                <a:cubicBezTo>
                  <a:pt x="1844" y="5548"/>
                  <a:pt x="1942" y="5397"/>
                  <a:pt x="1962" y="5311"/>
                </a:cubicBezTo>
                <a:cubicBezTo>
                  <a:pt x="1982" y="5226"/>
                  <a:pt x="1988" y="5180"/>
                  <a:pt x="1988" y="5127"/>
                </a:cubicBezTo>
                <a:cubicBezTo>
                  <a:pt x="1988" y="5074"/>
                  <a:pt x="2035" y="5015"/>
                  <a:pt x="2067" y="4982"/>
                </a:cubicBezTo>
                <a:cubicBezTo>
                  <a:pt x="2094" y="4956"/>
                  <a:pt x="2153" y="4910"/>
                  <a:pt x="2199" y="4877"/>
                </a:cubicBezTo>
                <a:cubicBezTo>
                  <a:pt x="2219" y="4864"/>
                  <a:pt x="2232" y="4851"/>
                  <a:pt x="2239" y="4851"/>
                </a:cubicBezTo>
                <a:cubicBezTo>
                  <a:pt x="2252" y="4844"/>
                  <a:pt x="2469" y="4791"/>
                  <a:pt x="2568" y="4732"/>
                </a:cubicBezTo>
                <a:cubicBezTo>
                  <a:pt x="2660" y="4680"/>
                  <a:pt x="2765" y="4548"/>
                  <a:pt x="2831" y="4515"/>
                </a:cubicBezTo>
                <a:cubicBezTo>
                  <a:pt x="2897" y="4476"/>
                  <a:pt x="3002" y="4423"/>
                  <a:pt x="3028" y="4377"/>
                </a:cubicBezTo>
                <a:cubicBezTo>
                  <a:pt x="3061" y="4331"/>
                  <a:pt x="3055" y="4298"/>
                  <a:pt x="3120" y="4278"/>
                </a:cubicBezTo>
                <a:cubicBezTo>
                  <a:pt x="3169" y="4261"/>
                  <a:pt x="3240" y="4249"/>
                  <a:pt x="3285" y="4249"/>
                </a:cubicBezTo>
                <a:cubicBezTo>
                  <a:pt x="3307" y="4249"/>
                  <a:pt x="3322" y="4252"/>
                  <a:pt x="3325" y="4258"/>
                </a:cubicBezTo>
                <a:cubicBezTo>
                  <a:pt x="3338" y="4278"/>
                  <a:pt x="3371" y="4311"/>
                  <a:pt x="3371" y="4318"/>
                </a:cubicBezTo>
                <a:cubicBezTo>
                  <a:pt x="3376" y="4323"/>
                  <a:pt x="3428" y="4358"/>
                  <a:pt x="3489" y="4358"/>
                </a:cubicBezTo>
                <a:cubicBezTo>
                  <a:pt x="3504" y="4358"/>
                  <a:pt x="3520" y="4356"/>
                  <a:pt x="3535" y="4351"/>
                </a:cubicBezTo>
                <a:cubicBezTo>
                  <a:pt x="3608" y="4318"/>
                  <a:pt x="3660" y="4272"/>
                  <a:pt x="3706" y="4265"/>
                </a:cubicBezTo>
                <a:cubicBezTo>
                  <a:pt x="3729" y="4265"/>
                  <a:pt x="3762" y="4276"/>
                  <a:pt x="3793" y="4276"/>
                </a:cubicBezTo>
                <a:cubicBezTo>
                  <a:pt x="3814" y="4276"/>
                  <a:pt x="3835" y="4271"/>
                  <a:pt x="3851" y="4252"/>
                </a:cubicBezTo>
                <a:cubicBezTo>
                  <a:pt x="3884" y="4206"/>
                  <a:pt x="3930" y="4160"/>
                  <a:pt x="3937" y="4114"/>
                </a:cubicBezTo>
                <a:cubicBezTo>
                  <a:pt x="3950" y="4074"/>
                  <a:pt x="3976" y="4002"/>
                  <a:pt x="3963" y="3969"/>
                </a:cubicBezTo>
                <a:cubicBezTo>
                  <a:pt x="3956" y="3936"/>
                  <a:pt x="3937" y="3896"/>
                  <a:pt x="3897" y="3883"/>
                </a:cubicBezTo>
                <a:cubicBezTo>
                  <a:pt x="3858" y="3877"/>
                  <a:pt x="3818" y="3857"/>
                  <a:pt x="3798" y="3844"/>
                </a:cubicBezTo>
                <a:cubicBezTo>
                  <a:pt x="3785" y="3831"/>
                  <a:pt x="3726" y="3824"/>
                  <a:pt x="3726" y="3778"/>
                </a:cubicBezTo>
                <a:cubicBezTo>
                  <a:pt x="3726" y="3725"/>
                  <a:pt x="3706" y="3462"/>
                  <a:pt x="3739" y="3409"/>
                </a:cubicBezTo>
                <a:cubicBezTo>
                  <a:pt x="3779" y="3357"/>
                  <a:pt x="3844" y="3324"/>
                  <a:pt x="3871" y="3298"/>
                </a:cubicBezTo>
                <a:cubicBezTo>
                  <a:pt x="3904" y="3265"/>
                  <a:pt x="3930" y="3238"/>
                  <a:pt x="3930" y="3199"/>
                </a:cubicBezTo>
                <a:cubicBezTo>
                  <a:pt x="3930" y="3159"/>
                  <a:pt x="3917" y="3067"/>
                  <a:pt x="3891" y="3021"/>
                </a:cubicBezTo>
                <a:cubicBezTo>
                  <a:pt x="3864" y="2975"/>
                  <a:pt x="3825" y="2916"/>
                  <a:pt x="3818" y="2876"/>
                </a:cubicBezTo>
                <a:cubicBezTo>
                  <a:pt x="3812" y="2843"/>
                  <a:pt x="3798" y="2784"/>
                  <a:pt x="3831" y="2732"/>
                </a:cubicBezTo>
                <a:cubicBezTo>
                  <a:pt x="3871" y="2679"/>
                  <a:pt x="3877" y="2666"/>
                  <a:pt x="3884" y="2633"/>
                </a:cubicBezTo>
                <a:cubicBezTo>
                  <a:pt x="3884" y="2606"/>
                  <a:pt x="3825" y="2554"/>
                  <a:pt x="3818" y="2508"/>
                </a:cubicBezTo>
                <a:cubicBezTo>
                  <a:pt x="3805" y="2462"/>
                  <a:pt x="3798" y="2449"/>
                  <a:pt x="3798" y="2449"/>
                </a:cubicBezTo>
                <a:cubicBezTo>
                  <a:pt x="3798" y="2449"/>
                  <a:pt x="3884" y="2350"/>
                  <a:pt x="3923" y="2291"/>
                </a:cubicBezTo>
                <a:cubicBezTo>
                  <a:pt x="3969" y="2231"/>
                  <a:pt x="4009" y="2166"/>
                  <a:pt x="4009" y="2119"/>
                </a:cubicBezTo>
                <a:cubicBezTo>
                  <a:pt x="4009" y="2073"/>
                  <a:pt x="3956" y="2060"/>
                  <a:pt x="4009" y="1981"/>
                </a:cubicBezTo>
                <a:cubicBezTo>
                  <a:pt x="4068" y="1909"/>
                  <a:pt x="4141" y="1843"/>
                  <a:pt x="4141" y="1843"/>
                </a:cubicBezTo>
                <a:cubicBezTo>
                  <a:pt x="4141" y="1843"/>
                  <a:pt x="4272" y="1830"/>
                  <a:pt x="4345" y="1777"/>
                </a:cubicBezTo>
                <a:cubicBezTo>
                  <a:pt x="4410" y="1725"/>
                  <a:pt x="4470" y="1692"/>
                  <a:pt x="4509" y="1652"/>
                </a:cubicBezTo>
                <a:cubicBezTo>
                  <a:pt x="4549" y="1613"/>
                  <a:pt x="4641" y="1547"/>
                  <a:pt x="4661" y="1468"/>
                </a:cubicBezTo>
                <a:cubicBezTo>
                  <a:pt x="4661" y="1448"/>
                  <a:pt x="4667" y="1422"/>
                  <a:pt x="4674" y="1389"/>
                </a:cubicBezTo>
                <a:cubicBezTo>
                  <a:pt x="4661" y="1382"/>
                  <a:pt x="4647" y="1382"/>
                  <a:pt x="4641" y="1376"/>
                </a:cubicBezTo>
                <a:cubicBezTo>
                  <a:pt x="4628" y="1363"/>
                  <a:pt x="4476" y="1297"/>
                  <a:pt x="4424" y="1290"/>
                </a:cubicBezTo>
                <a:lnTo>
                  <a:pt x="4391" y="1290"/>
                </a:lnTo>
                <a:cubicBezTo>
                  <a:pt x="4391" y="1290"/>
                  <a:pt x="4384" y="1290"/>
                  <a:pt x="4378" y="1284"/>
                </a:cubicBezTo>
                <a:lnTo>
                  <a:pt x="4338" y="1284"/>
                </a:lnTo>
                <a:cubicBezTo>
                  <a:pt x="4325" y="1277"/>
                  <a:pt x="4318" y="1277"/>
                  <a:pt x="4312" y="1277"/>
                </a:cubicBezTo>
                <a:lnTo>
                  <a:pt x="4292" y="1277"/>
                </a:lnTo>
                <a:cubicBezTo>
                  <a:pt x="4285" y="1277"/>
                  <a:pt x="4272" y="1270"/>
                  <a:pt x="4266" y="1270"/>
                </a:cubicBezTo>
                <a:cubicBezTo>
                  <a:pt x="4239" y="1270"/>
                  <a:pt x="4206" y="1264"/>
                  <a:pt x="4180" y="1264"/>
                </a:cubicBezTo>
                <a:lnTo>
                  <a:pt x="4174" y="1264"/>
                </a:lnTo>
                <a:cubicBezTo>
                  <a:pt x="4154" y="1257"/>
                  <a:pt x="4141" y="1257"/>
                  <a:pt x="4127" y="1257"/>
                </a:cubicBezTo>
                <a:cubicBezTo>
                  <a:pt x="4121" y="1251"/>
                  <a:pt x="4114" y="1251"/>
                  <a:pt x="4108" y="1251"/>
                </a:cubicBezTo>
                <a:lnTo>
                  <a:pt x="4075" y="1251"/>
                </a:lnTo>
                <a:cubicBezTo>
                  <a:pt x="4068" y="1251"/>
                  <a:pt x="3917" y="1192"/>
                  <a:pt x="3917" y="1192"/>
                </a:cubicBezTo>
                <a:cubicBezTo>
                  <a:pt x="3917" y="1192"/>
                  <a:pt x="3660" y="1053"/>
                  <a:pt x="3601" y="1027"/>
                </a:cubicBezTo>
                <a:cubicBezTo>
                  <a:pt x="3545" y="1005"/>
                  <a:pt x="3485" y="963"/>
                  <a:pt x="3423" y="963"/>
                </a:cubicBezTo>
                <a:cubicBezTo>
                  <a:pt x="3412" y="963"/>
                  <a:pt x="3401" y="965"/>
                  <a:pt x="3390" y="968"/>
                </a:cubicBezTo>
                <a:cubicBezTo>
                  <a:pt x="3311" y="994"/>
                  <a:pt x="3292" y="987"/>
                  <a:pt x="3246" y="1040"/>
                </a:cubicBezTo>
                <a:cubicBezTo>
                  <a:pt x="3199" y="1086"/>
                  <a:pt x="3081" y="1145"/>
                  <a:pt x="3081" y="1145"/>
                </a:cubicBezTo>
                <a:cubicBezTo>
                  <a:pt x="3081" y="1145"/>
                  <a:pt x="3055" y="1086"/>
                  <a:pt x="3042" y="1080"/>
                </a:cubicBezTo>
                <a:cubicBezTo>
                  <a:pt x="3028" y="1080"/>
                  <a:pt x="2916" y="1119"/>
                  <a:pt x="2916" y="1119"/>
                </a:cubicBezTo>
                <a:lnTo>
                  <a:pt x="2897" y="1126"/>
                </a:lnTo>
                <a:cubicBezTo>
                  <a:pt x="2897" y="1126"/>
                  <a:pt x="2831" y="1093"/>
                  <a:pt x="2831" y="1066"/>
                </a:cubicBezTo>
                <a:cubicBezTo>
                  <a:pt x="2837" y="1047"/>
                  <a:pt x="2837" y="981"/>
                  <a:pt x="2844" y="961"/>
                </a:cubicBezTo>
                <a:cubicBezTo>
                  <a:pt x="2844" y="941"/>
                  <a:pt x="2699" y="632"/>
                  <a:pt x="2647" y="560"/>
                </a:cubicBezTo>
                <a:cubicBezTo>
                  <a:pt x="2587" y="481"/>
                  <a:pt x="2436" y="257"/>
                  <a:pt x="2397" y="257"/>
                </a:cubicBezTo>
                <a:cubicBezTo>
                  <a:pt x="2394" y="257"/>
                  <a:pt x="2391" y="256"/>
                  <a:pt x="2388" y="256"/>
                </a:cubicBezTo>
                <a:cubicBezTo>
                  <a:pt x="2346" y="256"/>
                  <a:pt x="2270" y="298"/>
                  <a:pt x="2252" y="323"/>
                </a:cubicBezTo>
                <a:cubicBezTo>
                  <a:pt x="2236" y="349"/>
                  <a:pt x="2208" y="375"/>
                  <a:pt x="2187" y="375"/>
                </a:cubicBezTo>
                <a:cubicBezTo>
                  <a:pt x="2182" y="375"/>
                  <a:pt x="2177" y="373"/>
                  <a:pt x="2173" y="369"/>
                </a:cubicBezTo>
                <a:cubicBezTo>
                  <a:pt x="2153" y="349"/>
                  <a:pt x="2081" y="224"/>
                  <a:pt x="2067" y="211"/>
                </a:cubicBezTo>
                <a:cubicBezTo>
                  <a:pt x="2048" y="204"/>
                  <a:pt x="1890" y="106"/>
                  <a:pt x="1863" y="99"/>
                </a:cubicBezTo>
                <a:lnTo>
                  <a:pt x="1857" y="99"/>
                </a:lnTo>
                <a:cubicBezTo>
                  <a:pt x="1837" y="92"/>
                  <a:pt x="1784" y="73"/>
                  <a:pt x="1719" y="53"/>
                </a:cubicBezTo>
                <a:cubicBezTo>
                  <a:pt x="1712" y="53"/>
                  <a:pt x="1705" y="46"/>
                  <a:pt x="1692" y="46"/>
                </a:cubicBezTo>
                <a:cubicBezTo>
                  <a:pt x="1686" y="46"/>
                  <a:pt x="1679" y="40"/>
                  <a:pt x="1666" y="40"/>
                </a:cubicBezTo>
                <a:cubicBezTo>
                  <a:pt x="1646" y="33"/>
                  <a:pt x="1627" y="27"/>
                  <a:pt x="1607" y="20"/>
                </a:cubicBezTo>
                <a:cubicBezTo>
                  <a:pt x="1600" y="20"/>
                  <a:pt x="1594" y="13"/>
                  <a:pt x="1587" y="13"/>
                </a:cubicBezTo>
                <a:cubicBezTo>
                  <a:pt x="1574" y="7"/>
                  <a:pt x="1561" y="7"/>
                  <a:pt x="1541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2"/>
          <p:cNvSpPr/>
          <p:nvPr/>
        </p:nvSpPr>
        <p:spPr>
          <a:xfrm>
            <a:off x="6801977" y="2671008"/>
            <a:ext cx="1175029" cy="940358"/>
          </a:xfrm>
          <a:custGeom>
            <a:rect b="b" l="l" r="r" t="t"/>
            <a:pathLst>
              <a:path extrusionOk="0" h="6432" w="8037">
                <a:moveTo>
                  <a:pt x="5076" y="1"/>
                </a:moveTo>
                <a:cubicBezTo>
                  <a:pt x="4992" y="1"/>
                  <a:pt x="4851" y="12"/>
                  <a:pt x="4799" y="26"/>
                </a:cubicBezTo>
                <a:cubicBezTo>
                  <a:pt x="4726" y="46"/>
                  <a:pt x="4535" y="217"/>
                  <a:pt x="4535" y="217"/>
                </a:cubicBezTo>
                <a:lnTo>
                  <a:pt x="4437" y="269"/>
                </a:lnTo>
                <a:lnTo>
                  <a:pt x="4410" y="289"/>
                </a:lnTo>
                <a:cubicBezTo>
                  <a:pt x="4410" y="289"/>
                  <a:pt x="4239" y="335"/>
                  <a:pt x="4187" y="368"/>
                </a:cubicBezTo>
                <a:cubicBezTo>
                  <a:pt x="4134" y="401"/>
                  <a:pt x="4055" y="460"/>
                  <a:pt x="4029" y="487"/>
                </a:cubicBezTo>
                <a:cubicBezTo>
                  <a:pt x="4002" y="520"/>
                  <a:pt x="3805" y="684"/>
                  <a:pt x="3792" y="704"/>
                </a:cubicBezTo>
                <a:cubicBezTo>
                  <a:pt x="3774" y="722"/>
                  <a:pt x="3652" y="751"/>
                  <a:pt x="3605" y="751"/>
                </a:cubicBezTo>
                <a:cubicBezTo>
                  <a:pt x="3601" y="751"/>
                  <a:pt x="3597" y="750"/>
                  <a:pt x="3594" y="750"/>
                </a:cubicBezTo>
                <a:cubicBezTo>
                  <a:pt x="3568" y="750"/>
                  <a:pt x="3607" y="684"/>
                  <a:pt x="3627" y="625"/>
                </a:cubicBezTo>
                <a:cubicBezTo>
                  <a:pt x="3647" y="559"/>
                  <a:pt x="3673" y="572"/>
                  <a:pt x="3680" y="546"/>
                </a:cubicBezTo>
                <a:cubicBezTo>
                  <a:pt x="3680" y="546"/>
                  <a:pt x="3601" y="533"/>
                  <a:pt x="3561" y="533"/>
                </a:cubicBezTo>
                <a:cubicBezTo>
                  <a:pt x="3535" y="533"/>
                  <a:pt x="3520" y="553"/>
                  <a:pt x="3500" y="553"/>
                </a:cubicBezTo>
                <a:cubicBezTo>
                  <a:pt x="3490" y="553"/>
                  <a:pt x="3478" y="548"/>
                  <a:pt x="3463" y="533"/>
                </a:cubicBezTo>
                <a:cubicBezTo>
                  <a:pt x="3410" y="487"/>
                  <a:pt x="3377" y="447"/>
                  <a:pt x="3364" y="434"/>
                </a:cubicBezTo>
                <a:cubicBezTo>
                  <a:pt x="3351" y="414"/>
                  <a:pt x="3259" y="348"/>
                  <a:pt x="3259" y="348"/>
                </a:cubicBezTo>
                <a:cubicBezTo>
                  <a:pt x="3259" y="348"/>
                  <a:pt x="3199" y="441"/>
                  <a:pt x="3206" y="467"/>
                </a:cubicBezTo>
                <a:cubicBezTo>
                  <a:pt x="3219" y="487"/>
                  <a:pt x="3232" y="520"/>
                  <a:pt x="3252" y="552"/>
                </a:cubicBezTo>
                <a:cubicBezTo>
                  <a:pt x="3272" y="585"/>
                  <a:pt x="3298" y="618"/>
                  <a:pt x="3278" y="631"/>
                </a:cubicBezTo>
                <a:cubicBezTo>
                  <a:pt x="3264" y="641"/>
                  <a:pt x="3257" y="650"/>
                  <a:pt x="3240" y="650"/>
                </a:cubicBezTo>
                <a:cubicBezTo>
                  <a:pt x="3233" y="650"/>
                  <a:pt x="3224" y="648"/>
                  <a:pt x="3212" y="645"/>
                </a:cubicBezTo>
                <a:cubicBezTo>
                  <a:pt x="3166" y="638"/>
                  <a:pt x="3114" y="618"/>
                  <a:pt x="3101" y="618"/>
                </a:cubicBezTo>
                <a:cubicBezTo>
                  <a:pt x="3087" y="618"/>
                  <a:pt x="3074" y="612"/>
                  <a:pt x="3059" y="612"/>
                </a:cubicBezTo>
                <a:cubicBezTo>
                  <a:pt x="3052" y="612"/>
                  <a:pt x="3044" y="614"/>
                  <a:pt x="3035" y="618"/>
                </a:cubicBezTo>
                <a:cubicBezTo>
                  <a:pt x="3002" y="625"/>
                  <a:pt x="2936" y="677"/>
                  <a:pt x="2962" y="717"/>
                </a:cubicBezTo>
                <a:cubicBezTo>
                  <a:pt x="2982" y="756"/>
                  <a:pt x="3041" y="809"/>
                  <a:pt x="3028" y="835"/>
                </a:cubicBezTo>
                <a:cubicBezTo>
                  <a:pt x="3022" y="855"/>
                  <a:pt x="2949" y="914"/>
                  <a:pt x="2956" y="934"/>
                </a:cubicBezTo>
                <a:cubicBezTo>
                  <a:pt x="2962" y="960"/>
                  <a:pt x="2989" y="993"/>
                  <a:pt x="3008" y="1039"/>
                </a:cubicBezTo>
                <a:cubicBezTo>
                  <a:pt x="3028" y="1085"/>
                  <a:pt x="3068" y="1125"/>
                  <a:pt x="3074" y="1132"/>
                </a:cubicBezTo>
                <a:cubicBezTo>
                  <a:pt x="3074" y="1145"/>
                  <a:pt x="3107" y="1184"/>
                  <a:pt x="3074" y="1211"/>
                </a:cubicBezTo>
                <a:cubicBezTo>
                  <a:pt x="3041" y="1237"/>
                  <a:pt x="3028" y="1250"/>
                  <a:pt x="2956" y="1270"/>
                </a:cubicBezTo>
                <a:cubicBezTo>
                  <a:pt x="2883" y="1283"/>
                  <a:pt x="2818" y="1296"/>
                  <a:pt x="2804" y="1296"/>
                </a:cubicBezTo>
                <a:cubicBezTo>
                  <a:pt x="2800" y="1296"/>
                  <a:pt x="2790" y="1295"/>
                  <a:pt x="2778" y="1295"/>
                </a:cubicBezTo>
                <a:cubicBezTo>
                  <a:pt x="2753" y="1295"/>
                  <a:pt x="2721" y="1298"/>
                  <a:pt x="2712" y="1316"/>
                </a:cubicBezTo>
                <a:cubicBezTo>
                  <a:pt x="2699" y="1342"/>
                  <a:pt x="2679" y="1382"/>
                  <a:pt x="2679" y="1447"/>
                </a:cubicBezTo>
                <a:cubicBezTo>
                  <a:pt x="2679" y="1513"/>
                  <a:pt x="2712" y="1520"/>
                  <a:pt x="2679" y="1573"/>
                </a:cubicBezTo>
                <a:cubicBezTo>
                  <a:pt x="2646" y="1619"/>
                  <a:pt x="2614" y="1605"/>
                  <a:pt x="2627" y="1645"/>
                </a:cubicBezTo>
                <a:cubicBezTo>
                  <a:pt x="2640" y="1684"/>
                  <a:pt x="2627" y="1711"/>
                  <a:pt x="2679" y="1770"/>
                </a:cubicBezTo>
                <a:cubicBezTo>
                  <a:pt x="2732" y="1829"/>
                  <a:pt x="2765" y="1869"/>
                  <a:pt x="2791" y="1921"/>
                </a:cubicBezTo>
                <a:cubicBezTo>
                  <a:pt x="2818" y="1974"/>
                  <a:pt x="2857" y="2040"/>
                  <a:pt x="2831" y="2066"/>
                </a:cubicBezTo>
                <a:cubicBezTo>
                  <a:pt x="2798" y="2086"/>
                  <a:pt x="2745" y="2106"/>
                  <a:pt x="2719" y="2139"/>
                </a:cubicBezTo>
                <a:cubicBezTo>
                  <a:pt x="2693" y="2171"/>
                  <a:pt x="2614" y="2231"/>
                  <a:pt x="2594" y="2277"/>
                </a:cubicBezTo>
                <a:cubicBezTo>
                  <a:pt x="2567" y="2323"/>
                  <a:pt x="2515" y="2369"/>
                  <a:pt x="2561" y="2408"/>
                </a:cubicBezTo>
                <a:cubicBezTo>
                  <a:pt x="2600" y="2448"/>
                  <a:pt x="2640" y="2441"/>
                  <a:pt x="2660" y="2454"/>
                </a:cubicBezTo>
                <a:cubicBezTo>
                  <a:pt x="2686" y="2468"/>
                  <a:pt x="2699" y="2540"/>
                  <a:pt x="2693" y="2553"/>
                </a:cubicBezTo>
                <a:cubicBezTo>
                  <a:pt x="2679" y="2573"/>
                  <a:pt x="2646" y="2612"/>
                  <a:pt x="2646" y="2645"/>
                </a:cubicBezTo>
                <a:cubicBezTo>
                  <a:pt x="2653" y="2678"/>
                  <a:pt x="2679" y="2744"/>
                  <a:pt x="2679" y="2770"/>
                </a:cubicBezTo>
                <a:cubicBezTo>
                  <a:pt x="2686" y="2797"/>
                  <a:pt x="2719" y="2830"/>
                  <a:pt x="2693" y="2862"/>
                </a:cubicBezTo>
                <a:cubicBezTo>
                  <a:pt x="2666" y="2902"/>
                  <a:pt x="2640" y="2928"/>
                  <a:pt x="2581" y="2968"/>
                </a:cubicBezTo>
                <a:cubicBezTo>
                  <a:pt x="2528" y="3007"/>
                  <a:pt x="2449" y="3066"/>
                  <a:pt x="2416" y="3080"/>
                </a:cubicBezTo>
                <a:cubicBezTo>
                  <a:pt x="2393" y="3085"/>
                  <a:pt x="2294" y="3157"/>
                  <a:pt x="2239" y="3157"/>
                </a:cubicBezTo>
                <a:cubicBezTo>
                  <a:pt x="2231" y="3157"/>
                  <a:pt x="2224" y="3155"/>
                  <a:pt x="2219" y="3152"/>
                </a:cubicBezTo>
                <a:cubicBezTo>
                  <a:pt x="2173" y="3126"/>
                  <a:pt x="2080" y="3093"/>
                  <a:pt x="2048" y="3080"/>
                </a:cubicBezTo>
                <a:cubicBezTo>
                  <a:pt x="2029" y="3071"/>
                  <a:pt x="1992" y="3055"/>
                  <a:pt x="1954" y="3055"/>
                </a:cubicBezTo>
                <a:cubicBezTo>
                  <a:pt x="1937" y="3055"/>
                  <a:pt x="1919" y="3058"/>
                  <a:pt x="1903" y="3066"/>
                </a:cubicBezTo>
                <a:cubicBezTo>
                  <a:pt x="1869" y="3079"/>
                  <a:pt x="1833" y="3084"/>
                  <a:pt x="1806" y="3084"/>
                </a:cubicBezTo>
                <a:cubicBezTo>
                  <a:pt x="1791" y="3084"/>
                  <a:pt x="1778" y="3082"/>
                  <a:pt x="1771" y="3080"/>
                </a:cubicBezTo>
                <a:cubicBezTo>
                  <a:pt x="1763" y="3074"/>
                  <a:pt x="1739" y="3072"/>
                  <a:pt x="1711" y="3072"/>
                </a:cubicBezTo>
                <a:cubicBezTo>
                  <a:pt x="1672" y="3072"/>
                  <a:pt x="1624" y="3076"/>
                  <a:pt x="1593" y="3080"/>
                </a:cubicBezTo>
                <a:cubicBezTo>
                  <a:pt x="1547" y="3086"/>
                  <a:pt x="1521" y="3093"/>
                  <a:pt x="1482" y="3113"/>
                </a:cubicBezTo>
                <a:cubicBezTo>
                  <a:pt x="1435" y="3139"/>
                  <a:pt x="1370" y="3178"/>
                  <a:pt x="1343" y="3198"/>
                </a:cubicBezTo>
                <a:cubicBezTo>
                  <a:pt x="1324" y="3224"/>
                  <a:pt x="1324" y="3231"/>
                  <a:pt x="1258" y="3231"/>
                </a:cubicBezTo>
                <a:cubicBezTo>
                  <a:pt x="1185" y="3231"/>
                  <a:pt x="1113" y="3185"/>
                  <a:pt x="1093" y="3185"/>
                </a:cubicBezTo>
                <a:cubicBezTo>
                  <a:pt x="1067" y="3185"/>
                  <a:pt x="968" y="3231"/>
                  <a:pt x="948" y="3231"/>
                </a:cubicBezTo>
                <a:cubicBezTo>
                  <a:pt x="929" y="3231"/>
                  <a:pt x="804" y="3264"/>
                  <a:pt x="725" y="3284"/>
                </a:cubicBezTo>
                <a:cubicBezTo>
                  <a:pt x="652" y="3303"/>
                  <a:pt x="534" y="3303"/>
                  <a:pt x="501" y="3336"/>
                </a:cubicBezTo>
                <a:cubicBezTo>
                  <a:pt x="461" y="3369"/>
                  <a:pt x="415" y="3461"/>
                  <a:pt x="396" y="3507"/>
                </a:cubicBezTo>
                <a:cubicBezTo>
                  <a:pt x="389" y="3527"/>
                  <a:pt x="389" y="3554"/>
                  <a:pt x="376" y="3573"/>
                </a:cubicBezTo>
                <a:cubicBezTo>
                  <a:pt x="376" y="3580"/>
                  <a:pt x="376" y="3580"/>
                  <a:pt x="376" y="3586"/>
                </a:cubicBezTo>
                <a:cubicBezTo>
                  <a:pt x="369" y="3593"/>
                  <a:pt x="369" y="3600"/>
                  <a:pt x="363" y="3613"/>
                </a:cubicBezTo>
                <a:cubicBezTo>
                  <a:pt x="363" y="3613"/>
                  <a:pt x="363" y="3619"/>
                  <a:pt x="356" y="3619"/>
                </a:cubicBezTo>
                <a:cubicBezTo>
                  <a:pt x="356" y="3626"/>
                  <a:pt x="356" y="3626"/>
                  <a:pt x="350" y="3632"/>
                </a:cubicBezTo>
                <a:cubicBezTo>
                  <a:pt x="350" y="3632"/>
                  <a:pt x="350" y="3632"/>
                  <a:pt x="343" y="3639"/>
                </a:cubicBezTo>
                <a:cubicBezTo>
                  <a:pt x="343" y="3639"/>
                  <a:pt x="336" y="3646"/>
                  <a:pt x="336" y="3646"/>
                </a:cubicBezTo>
                <a:cubicBezTo>
                  <a:pt x="290" y="3685"/>
                  <a:pt x="178" y="3711"/>
                  <a:pt x="159" y="3777"/>
                </a:cubicBezTo>
                <a:cubicBezTo>
                  <a:pt x="146" y="3823"/>
                  <a:pt x="159" y="3869"/>
                  <a:pt x="139" y="3915"/>
                </a:cubicBezTo>
                <a:cubicBezTo>
                  <a:pt x="132" y="3929"/>
                  <a:pt x="126" y="3942"/>
                  <a:pt x="113" y="3955"/>
                </a:cubicBezTo>
                <a:cubicBezTo>
                  <a:pt x="47" y="4008"/>
                  <a:pt x="1" y="4027"/>
                  <a:pt x="1" y="4067"/>
                </a:cubicBezTo>
                <a:cubicBezTo>
                  <a:pt x="1" y="4106"/>
                  <a:pt x="27" y="4212"/>
                  <a:pt x="27" y="4238"/>
                </a:cubicBezTo>
                <a:cubicBezTo>
                  <a:pt x="27" y="4258"/>
                  <a:pt x="40" y="4363"/>
                  <a:pt x="40" y="4363"/>
                </a:cubicBezTo>
                <a:cubicBezTo>
                  <a:pt x="40" y="4356"/>
                  <a:pt x="40" y="4356"/>
                  <a:pt x="47" y="4356"/>
                </a:cubicBezTo>
                <a:cubicBezTo>
                  <a:pt x="47" y="4356"/>
                  <a:pt x="53" y="4350"/>
                  <a:pt x="53" y="4350"/>
                </a:cubicBezTo>
                <a:cubicBezTo>
                  <a:pt x="60" y="4343"/>
                  <a:pt x="60" y="4343"/>
                  <a:pt x="67" y="4337"/>
                </a:cubicBezTo>
                <a:cubicBezTo>
                  <a:pt x="73" y="4337"/>
                  <a:pt x="73" y="4330"/>
                  <a:pt x="80" y="4330"/>
                </a:cubicBezTo>
                <a:cubicBezTo>
                  <a:pt x="86" y="4324"/>
                  <a:pt x="99" y="4317"/>
                  <a:pt x="113" y="4304"/>
                </a:cubicBezTo>
                <a:cubicBezTo>
                  <a:pt x="113" y="4304"/>
                  <a:pt x="119" y="4297"/>
                  <a:pt x="126" y="4297"/>
                </a:cubicBezTo>
                <a:cubicBezTo>
                  <a:pt x="126" y="4291"/>
                  <a:pt x="126" y="4291"/>
                  <a:pt x="126" y="4291"/>
                </a:cubicBezTo>
                <a:cubicBezTo>
                  <a:pt x="139" y="4284"/>
                  <a:pt x="146" y="4277"/>
                  <a:pt x="152" y="4277"/>
                </a:cubicBezTo>
                <a:cubicBezTo>
                  <a:pt x="159" y="4264"/>
                  <a:pt x="172" y="4258"/>
                  <a:pt x="185" y="4245"/>
                </a:cubicBezTo>
                <a:cubicBezTo>
                  <a:pt x="192" y="4238"/>
                  <a:pt x="205" y="4231"/>
                  <a:pt x="211" y="4225"/>
                </a:cubicBezTo>
                <a:cubicBezTo>
                  <a:pt x="225" y="4218"/>
                  <a:pt x="231" y="4212"/>
                  <a:pt x="244" y="4205"/>
                </a:cubicBezTo>
                <a:cubicBezTo>
                  <a:pt x="244" y="4198"/>
                  <a:pt x="251" y="4198"/>
                  <a:pt x="251" y="4198"/>
                </a:cubicBezTo>
                <a:cubicBezTo>
                  <a:pt x="271" y="4185"/>
                  <a:pt x="277" y="4179"/>
                  <a:pt x="290" y="4172"/>
                </a:cubicBezTo>
                <a:cubicBezTo>
                  <a:pt x="330" y="4152"/>
                  <a:pt x="369" y="4113"/>
                  <a:pt x="389" y="4113"/>
                </a:cubicBezTo>
                <a:cubicBezTo>
                  <a:pt x="409" y="4113"/>
                  <a:pt x="508" y="4126"/>
                  <a:pt x="527" y="4152"/>
                </a:cubicBezTo>
                <a:cubicBezTo>
                  <a:pt x="540" y="4179"/>
                  <a:pt x="652" y="4238"/>
                  <a:pt x="698" y="4238"/>
                </a:cubicBezTo>
                <a:cubicBezTo>
                  <a:pt x="729" y="4238"/>
                  <a:pt x="780" y="4241"/>
                  <a:pt x="821" y="4241"/>
                </a:cubicBezTo>
                <a:cubicBezTo>
                  <a:pt x="841" y="4241"/>
                  <a:pt x="859" y="4240"/>
                  <a:pt x="869" y="4238"/>
                </a:cubicBezTo>
                <a:cubicBezTo>
                  <a:pt x="909" y="4231"/>
                  <a:pt x="1021" y="4192"/>
                  <a:pt x="1074" y="4192"/>
                </a:cubicBezTo>
                <a:cubicBezTo>
                  <a:pt x="1120" y="4192"/>
                  <a:pt x="1238" y="4212"/>
                  <a:pt x="1238" y="4212"/>
                </a:cubicBezTo>
                <a:cubicBezTo>
                  <a:pt x="1238" y="4212"/>
                  <a:pt x="1240" y="4210"/>
                  <a:pt x="1243" y="4210"/>
                </a:cubicBezTo>
                <a:cubicBezTo>
                  <a:pt x="1250" y="4210"/>
                  <a:pt x="1260" y="4216"/>
                  <a:pt x="1264" y="4251"/>
                </a:cubicBezTo>
                <a:cubicBezTo>
                  <a:pt x="1271" y="4304"/>
                  <a:pt x="1278" y="4356"/>
                  <a:pt x="1284" y="4396"/>
                </a:cubicBezTo>
                <a:cubicBezTo>
                  <a:pt x="1284" y="4427"/>
                  <a:pt x="1296" y="4495"/>
                  <a:pt x="1315" y="4495"/>
                </a:cubicBezTo>
                <a:cubicBezTo>
                  <a:pt x="1315" y="4495"/>
                  <a:pt x="1316" y="4495"/>
                  <a:pt x="1317" y="4495"/>
                </a:cubicBezTo>
                <a:cubicBezTo>
                  <a:pt x="1330" y="4488"/>
                  <a:pt x="1416" y="4435"/>
                  <a:pt x="1416" y="4435"/>
                </a:cubicBezTo>
                <a:cubicBezTo>
                  <a:pt x="1416" y="4435"/>
                  <a:pt x="1451" y="4408"/>
                  <a:pt x="1472" y="4408"/>
                </a:cubicBezTo>
                <a:cubicBezTo>
                  <a:pt x="1480" y="4408"/>
                  <a:pt x="1486" y="4411"/>
                  <a:pt x="1488" y="4422"/>
                </a:cubicBezTo>
                <a:cubicBezTo>
                  <a:pt x="1488" y="4459"/>
                  <a:pt x="1499" y="4529"/>
                  <a:pt x="1511" y="4529"/>
                </a:cubicBezTo>
                <a:cubicBezTo>
                  <a:pt x="1512" y="4529"/>
                  <a:pt x="1513" y="4529"/>
                  <a:pt x="1514" y="4528"/>
                </a:cubicBezTo>
                <a:cubicBezTo>
                  <a:pt x="1528" y="4514"/>
                  <a:pt x="1587" y="4455"/>
                  <a:pt x="1587" y="4455"/>
                </a:cubicBezTo>
                <a:lnTo>
                  <a:pt x="1626" y="4396"/>
                </a:lnTo>
                <a:lnTo>
                  <a:pt x="1659" y="4383"/>
                </a:lnTo>
                <a:cubicBezTo>
                  <a:pt x="1659" y="4383"/>
                  <a:pt x="1694" y="4402"/>
                  <a:pt x="1737" y="4402"/>
                </a:cubicBezTo>
                <a:cubicBezTo>
                  <a:pt x="1750" y="4402"/>
                  <a:pt x="1764" y="4400"/>
                  <a:pt x="1778" y="4396"/>
                </a:cubicBezTo>
                <a:cubicBezTo>
                  <a:pt x="1844" y="4383"/>
                  <a:pt x="2008" y="4383"/>
                  <a:pt x="2015" y="4376"/>
                </a:cubicBezTo>
                <a:cubicBezTo>
                  <a:pt x="2028" y="4376"/>
                  <a:pt x="2048" y="4343"/>
                  <a:pt x="2067" y="4343"/>
                </a:cubicBezTo>
                <a:cubicBezTo>
                  <a:pt x="2094" y="4343"/>
                  <a:pt x="2173" y="4356"/>
                  <a:pt x="2186" y="4363"/>
                </a:cubicBezTo>
                <a:cubicBezTo>
                  <a:pt x="2192" y="4367"/>
                  <a:pt x="2200" y="4368"/>
                  <a:pt x="2209" y="4368"/>
                </a:cubicBezTo>
                <a:cubicBezTo>
                  <a:pt x="2230" y="4368"/>
                  <a:pt x="2257" y="4359"/>
                  <a:pt x="2271" y="4350"/>
                </a:cubicBezTo>
                <a:cubicBezTo>
                  <a:pt x="2284" y="4343"/>
                  <a:pt x="2278" y="4330"/>
                  <a:pt x="2344" y="4297"/>
                </a:cubicBezTo>
                <a:cubicBezTo>
                  <a:pt x="2403" y="4264"/>
                  <a:pt x="2482" y="4251"/>
                  <a:pt x="2489" y="4251"/>
                </a:cubicBezTo>
                <a:cubicBezTo>
                  <a:pt x="2495" y="4251"/>
                  <a:pt x="2554" y="4291"/>
                  <a:pt x="2554" y="4291"/>
                </a:cubicBezTo>
                <a:cubicBezTo>
                  <a:pt x="2554" y="4291"/>
                  <a:pt x="2567" y="4286"/>
                  <a:pt x="2588" y="4286"/>
                </a:cubicBezTo>
                <a:cubicBezTo>
                  <a:pt x="2604" y="4286"/>
                  <a:pt x="2624" y="4289"/>
                  <a:pt x="2646" y="4297"/>
                </a:cubicBezTo>
                <a:cubicBezTo>
                  <a:pt x="2693" y="4317"/>
                  <a:pt x="2765" y="4429"/>
                  <a:pt x="2772" y="4449"/>
                </a:cubicBezTo>
                <a:cubicBezTo>
                  <a:pt x="2772" y="4468"/>
                  <a:pt x="2699" y="4560"/>
                  <a:pt x="2693" y="4587"/>
                </a:cubicBezTo>
                <a:cubicBezTo>
                  <a:pt x="2686" y="4607"/>
                  <a:pt x="2765" y="4653"/>
                  <a:pt x="2785" y="4666"/>
                </a:cubicBezTo>
                <a:cubicBezTo>
                  <a:pt x="2804" y="4679"/>
                  <a:pt x="2844" y="4712"/>
                  <a:pt x="2831" y="4764"/>
                </a:cubicBezTo>
                <a:cubicBezTo>
                  <a:pt x="2811" y="4824"/>
                  <a:pt x="2824" y="4817"/>
                  <a:pt x="2798" y="4870"/>
                </a:cubicBezTo>
                <a:cubicBezTo>
                  <a:pt x="2765" y="4916"/>
                  <a:pt x="2818" y="5094"/>
                  <a:pt x="2844" y="5140"/>
                </a:cubicBezTo>
                <a:cubicBezTo>
                  <a:pt x="2864" y="5179"/>
                  <a:pt x="2897" y="5291"/>
                  <a:pt x="2910" y="5298"/>
                </a:cubicBezTo>
                <a:cubicBezTo>
                  <a:pt x="2914" y="5300"/>
                  <a:pt x="2921" y="5300"/>
                  <a:pt x="2930" y="5300"/>
                </a:cubicBezTo>
                <a:cubicBezTo>
                  <a:pt x="2948" y="5300"/>
                  <a:pt x="2971" y="5298"/>
                  <a:pt x="2989" y="5298"/>
                </a:cubicBezTo>
                <a:cubicBezTo>
                  <a:pt x="2992" y="5298"/>
                  <a:pt x="2994" y="5299"/>
                  <a:pt x="2995" y="5299"/>
                </a:cubicBezTo>
                <a:cubicBezTo>
                  <a:pt x="3007" y="5299"/>
                  <a:pt x="2984" y="5278"/>
                  <a:pt x="3101" y="5278"/>
                </a:cubicBezTo>
                <a:cubicBezTo>
                  <a:pt x="3232" y="5278"/>
                  <a:pt x="3291" y="5344"/>
                  <a:pt x="3291" y="5363"/>
                </a:cubicBezTo>
                <a:cubicBezTo>
                  <a:pt x="3291" y="5383"/>
                  <a:pt x="3272" y="5462"/>
                  <a:pt x="3245" y="5488"/>
                </a:cubicBezTo>
                <a:cubicBezTo>
                  <a:pt x="3212" y="5515"/>
                  <a:pt x="3153" y="5567"/>
                  <a:pt x="3147" y="5594"/>
                </a:cubicBezTo>
                <a:cubicBezTo>
                  <a:pt x="3140" y="5620"/>
                  <a:pt x="3147" y="5692"/>
                  <a:pt x="3153" y="5712"/>
                </a:cubicBezTo>
                <a:cubicBezTo>
                  <a:pt x="3160" y="5732"/>
                  <a:pt x="3166" y="5824"/>
                  <a:pt x="3160" y="5844"/>
                </a:cubicBezTo>
                <a:cubicBezTo>
                  <a:pt x="3147" y="5864"/>
                  <a:pt x="3140" y="5844"/>
                  <a:pt x="3153" y="5923"/>
                </a:cubicBezTo>
                <a:cubicBezTo>
                  <a:pt x="3166" y="5995"/>
                  <a:pt x="3212" y="6068"/>
                  <a:pt x="3226" y="6081"/>
                </a:cubicBezTo>
                <a:cubicBezTo>
                  <a:pt x="3245" y="6087"/>
                  <a:pt x="3311" y="6114"/>
                  <a:pt x="3318" y="6166"/>
                </a:cubicBezTo>
                <a:cubicBezTo>
                  <a:pt x="3324" y="6212"/>
                  <a:pt x="3344" y="6324"/>
                  <a:pt x="3384" y="6351"/>
                </a:cubicBezTo>
                <a:cubicBezTo>
                  <a:pt x="3416" y="6383"/>
                  <a:pt x="3456" y="6390"/>
                  <a:pt x="3482" y="6390"/>
                </a:cubicBezTo>
                <a:cubicBezTo>
                  <a:pt x="3505" y="6396"/>
                  <a:pt x="3700" y="6432"/>
                  <a:pt x="3757" y="6432"/>
                </a:cubicBezTo>
                <a:cubicBezTo>
                  <a:pt x="3765" y="6432"/>
                  <a:pt x="3770" y="6431"/>
                  <a:pt x="3772" y="6430"/>
                </a:cubicBezTo>
                <a:cubicBezTo>
                  <a:pt x="3778" y="6410"/>
                  <a:pt x="3792" y="6410"/>
                  <a:pt x="3811" y="6344"/>
                </a:cubicBezTo>
                <a:cubicBezTo>
                  <a:pt x="3838" y="6278"/>
                  <a:pt x="3851" y="6239"/>
                  <a:pt x="3890" y="6226"/>
                </a:cubicBezTo>
                <a:cubicBezTo>
                  <a:pt x="3925" y="6211"/>
                  <a:pt x="3922" y="6203"/>
                  <a:pt x="3955" y="6203"/>
                </a:cubicBezTo>
                <a:cubicBezTo>
                  <a:pt x="3966" y="6203"/>
                  <a:pt x="3981" y="6204"/>
                  <a:pt x="4002" y="6206"/>
                </a:cubicBezTo>
                <a:cubicBezTo>
                  <a:pt x="4081" y="6212"/>
                  <a:pt x="4114" y="6212"/>
                  <a:pt x="4154" y="6212"/>
                </a:cubicBezTo>
                <a:cubicBezTo>
                  <a:pt x="4187" y="6206"/>
                  <a:pt x="4246" y="6206"/>
                  <a:pt x="4279" y="6173"/>
                </a:cubicBezTo>
                <a:cubicBezTo>
                  <a:pt x="4312" y="6140"/>
                  <a:pt x="4391" y="6081"/>
                  <a:pt x="4391" y="6081"/>
                </a:cubicBezTo>
                <a:lnTo>
                  <a:pt x="4489" y="6054"/>
                </a:lnTo>
                <a:lnTo>
                  <a:pt x="4575" y="5975"/>
                </a:lnTo>
                <a:cubicBezTo>
                  <a:pt x="4575" y="5975"/>
                  <a:pt x="4831" y="5910"/>
                  <a:pt x="4917" y="5890"/>
                </a:cubicBezTo>
                <a:cubicBezTo>
                  <a:pt x="4937" y="5890"/>
                  <a:pt x="4957" y="5883"/>
                  <a:pt x="4983" y="5870"/>
                </a:cubicBezTo>
                <a:cubicBezTo>
                  <a:pt x="4989" y="5870"/>
                  <a:pt x="4996" y="5870"/>
                  <a:pt x="5003" y="5864"/>
                </a:cubicBezTo>
                <a:cubicBezTo>
                  <a:pt x="5029" y="5857"/>
                  <a:pt x="5055" y="5850"/>
                  <a:pt x="5082" y="5837"/>
                </a:cubicBezTo>
                <a:cubicBezTo>
                  <a:pt x="5108" y="5831"/>
                  <a:pt x="5134" y="5817"/>
                  <a:pt x="5154" y="5811"/>
                </a:cubicBezTo>
                <a:cubicBezTo>
                  <a:pt x="5161" y="5811"/>
                  <a:pt x="5167" y="5804"/>
                  <a:pt x="5174" y="5804"/>
                </a:cubicBezTo>
                <a:cubicBezTo>
                  <a:pt x="5220" y="5791"/>
                  <a:pt x="5266" y="5771"/>
                  <a:pt x="5299" y="5765"/>
                </a:cubicBezTo>
                <a:cubicBezTo>
                  <a:pt x="5299" y="5758"/>
                  <a:pt x="5305" y="5758"/>
                  <a:pt x="5305" y="5758"/>
                </a:cubicBezTo>
                <a:cubicBezTo>
                  <a:pt x="5312" y="5758"/>
                  <a:pt x="5319" y="5758"/>
                  <a:pt x="5325" y="5752"/>
                </a:cubicBezTo>
                <a:cubicBezTo>
                  <a:pt x="5336" y="5750"/>
                  <a:pt x="5348" y="5749"/>
                  <a:pt x="5360" y="5749"/>
                </a:cubicBezTo>
                <a:cubicBezTo>
                  <a:pt x="5426" y="5749"/>
                  <a:pt x="5512" y="5774"/>
                  <a:pt x="5562" y="5785"/>
                </a:cubicBezTo>
                <a:cubicBezTo>
                  <a:pt x="5615" y="5791"/>
                  <a:pt x="5700" y="5824"/>
                  <a:pt x="5733" y="5831"/>
                </a:cubicBezTo>
                <a:cubicBezTo>
                  <a:pt x="5759" y="5831"/>
                  <a:pt x="5799" y="5785"/>
                  <a:pt x="5838" y="5719"/>
                </a:cubicBezTo>
                <a:cubicBezTo>
                  <a:pt x="5871" y="5660"/>
                  <a:pt x="6181" y="5600"/>
                  <a:pt x="6181" y="5600"/>
                </a:cubicBezTo>
                <a:cubicBezTo>
                  <a:pt x="6181" y="5600"/>
                  <a:pt x="6246" y="5587"/>
                  <a:pt x="6266" y="5574"/>
                </a:cubicBezTo>
                <a:cubicBezTo>
                  <a:pt x="6293" y="5561"/>
                  <a:pt x="6299" y="5528"/>
                  <a:pt x="6279" y="5469"/>
                </a:cubicBezTo>
                <a:cubicBezTo>
                  <a:pt x="6253" y="5403"/>
                  <a:pt x="6293" y="5357"/>
                  <a:pt x="6312" y="5311"/>
                </a:cubicBezTo>
                <a:cubicBezTo>
                  <a:pt x="6332" y="5265"/>
                  <a:pt x="6352" y="5199"/>
                  <a:pt x="6365" y="5159"/>
                </a:cubicBezTo>
                <a:cubicBezTo>
                  <a:pt x="6385" y="5113"/>
                  <a:pt x="6385" y="5107"/>
                  <a:pt x="6437" y="5008"/>
                </a:cubicBezTo>
                <a:cubicBezTo>
                  <a:pt x="6497" y="4916"/>
                  <a:pt x="6529" y="4936"/>
                  <a:pt x="6556" y="4857"/>
                </a:cubicBezTo>
                <a:cubicBezTo>
                  <a:pt x="6562" y="4824"/>
                  <a:pt x="6608" y="4791"/>
                  <a:pt x="6655" y="4764"/>
                </a:cubicBezTo>
                <a:cubicBezTo>
                  <a:pt x="6655" y="4764"/>
                  <a:pt x="6655" y="4758"/>
                  <a:pt x="6648" y="4758"/>
                </a:cubicBezTo>
                <a:cubicBezTo>
                  <a:pt x="6641" y="4718"/>
                  <a:pt x="6608" y="4587"/>
                  <a:pt x="6608" y="4547"/>
                </a:cubicBezTo>
                <a:cubicBezTo>
                  <a:pt x="6608" y="4501"/>
                  <a:pt x="6701" y="4488"/>
                  <a:pt x="6773" y="4462"/>
                </a:cubicBezTo>
                <a:cubicBezTo>
                  <a:pt x="6845" y="4429"/>
                  <a:pt x="6878" y="4455"/>
                  <a:pt x="6918" y="4402"/>
                </a:cubicBezTo>
                <a:cubicBezTo>
                  <a:pt x="6964" y="4356"/>
                  <a:pt x="7036" y="4291"/>
                  <a:pt x="7063" y="4271"/>
                </a:cubicBezTo>
                <a:cubicBezTo>
                  <a:pt x="7089" y="4251"/>
                  <a:pt x="7076" y="4133"/>
                  <a:pt x="7109" y="4080"/>
                </a:cubicBezTo>
                <a:cubicBezTo>
                  <a:pt x="7142" y="4034"/>
                  <a:pt x="7201" y="3929"/>
                  <a:pt x="7273" y="3810"/>
                </a:cubicBezTo>
                <a:cubicBezTo>
                  <a:pt x="7346" y="3698"/>
                  <a:pt x="7273" y="3659"/>
                  <a:pt x="7267" y="3613"/>
                </a:cubicBezTo>
                <a:cubicBezTo>
                  <a:pt x="7260" y="3567"/>
                  <a:pt x="7128" y="3488"/>
                  <a:pt x="7069" y="3461"/>
                </a:cubicBezTo>
                <a:cubicBezTo>
                  <a:pt x="7016" y="3428"/>
                  <a:pt x="7181" y="3448"/>
                  <a:pt x="7227" y="3396"/>
                </a:cubicBezTo>
                <a:cubicBezTo>
                  <a:pt x="7280" y="3336"/>
                  <a:pt x="7227" y="3317"/>
                  <a:pt x="7221" y="3271"/>
                </a:cubicBezTo>
                <a:cubicBezTo>
                  <a:pt x="7214" y="3224"/>
                  <a:pt x="7188" y="3192"/>
                  <a:pt x="7148" y="3172"/>
                </a:cubicBezTo>
                <a:cubicBezTo>
                  <a:pt x="7115" y="3152"/>
                  <a:pt x="7115" y="3066"/>
                  <a:pt x="7115" y="3007"/>
                </a:cubicBezTo>
                <a:cubicBezTo>
                  <a:pt x="7115" y="2955"/>
                  <a:pt x="7227" y="2935"/>
                  <a:pt x="7273" y="2915"/>
                </a:cubicBezTo>
                <a:cubicBezTo>
                  <a:pt x="7293" y="2910"/>
                  <a:pt x="7305" y="2908"/>
                  <a:pt x="7317" y="2908"/>
                </a:cubicBezTo>
                <a:cubicBezTo>
                  <a:pt x="7334" y="2908"/>
                  <a:pt x="7351" y="2911"/>
                  <a:pt x="7385" y="2915"/>
                </a:cubicBezTo>
                <a:cubicBezTo>
                  <a:pt x="7394" y="2916"/>
                  <a:pt x="7401" y="2917"/>
                  <a:pt x="7406" y="2917"/>
                </a:cubicBezTo>
                <a:cubicBezTo>
                  <a:pt x="7430" y="2917"/>
                  <a:pt x="7413" y="2904"/>
                  <a:pt x="7418" y="2882"/>
                </a:cubicBezTo>
                <a:cubicBezTo>
                  <a:pt x="7425" y="2856"/>
                  <a:pt x="7530" y="2757"/>
                  <a:pt x="7530" y="2757"/>
                </a:cubicBezTo>
                <a:lnTo>
                  <a:pt x="7787" y="2790"/>
                </a:lnTo>
                <a:cubicBezTo>
                  <a:pt x="7773" y="2764"/>
                  <a:pt x="7793" y="2711"/>
                  <a:pt x="7793" y="2685"/>
                </a:cubicBezTo>
                <a:cubicBezTo>
                  <a:pt x="7793" y="2665"/>
                  <a:pt x="7681" y="2514"/>
                  <a:pt x="7648" y="2468"/>
                </a:cubicBezTo>
                <a:cubicBezTo>
                  <a:pt x="7609" y="2428"/>
                  <a:pt x="7576" y="2395"/>
                  <a:pt x="7543" y="2356"/>
                </a:cubicBezTo>
                <a:cubicBezTo>
                  <a:pt x="7510" y="2316"/>
                  <a:pt x="7517" y="2277"/>
                  <a:pt x="7517" y="2224"/>
                </a:cubicBezTo>
                <a:cubicBezTo>
                  <a:pt x="7517" y="2178"/>
                  <a:pt x="7517" y="2125"/>
                  <a:pt x="7530" y="2099"/>
                </a:cubicBezTo>
                <a:cubicBezTo>
                  <a:pt x="7536" y="2066"/>
                  <a:pt x="7582" y="2033"/>
                  <a:pt x="7648" y="2020"/>
                </a:cubicBezTo>
                <a:cubicBezTo>
                  <a:pt x="7708" y="2000"/>
                  <a:pt x="7721" y="1981"/>
                  <a:pt x="7747" y="1921"/>
                </a:cubicBezTo>
                <a:cubicBezTo>
                  <a:pt x="7767" y="1862"/>
                  <a:pt x="7661" y="1842"/>
                  <a:pt x="7681" y="1803"/>
                </a:cubicBezTo>
                <a:cubicBezTo>
                  <a:pt x="7701" y="1770"/>
                  <a:pt x="7767" y="1678"/>
                  <a:pt x="7800" y="1645"/>
                </a:cubicBezTo>
                <a:cubicBezTo>
                  <a:pt x="7833" y="1612"/>
                  <a:pt x="7977" y="1566"/>
                  <a:pt x="8004" y="1546"/>
                </a:cubicBezTo>
                <a:cubicBezTo>
                  <a:pt x="8030" y="1520"/>
                  <a:pt x="8037" y="1454"/>
                  <a:pt x="7997" y="1382"/>
                </a:cubicBezTo>
                <a:cubicBezTo>
                  <a:pt x="7964" y="1309"/>
                  <a:pt x="7912" y="1290"/>
                  <a:pt x="7859" y="1250"/>
                </a:cubicBezTo>
                <a:cubicBezTo>
                  <a:pt x="7813" y="1217"/>
                  <a:pt x="7714" y="1217"/>
                  <a:pt x="7681" y="1217"/>
                </a:cubicBezTo>
                <a:cubicBezTo>
                  <a:pt x="7642" y="1217"/>
                  <a:pt x="7569" y="1178"/>
                  <a:pt x="7563" y="1145"/>
                </a:cubicBezTo>
                <a:cubicBezTo>
                  <a:pt x="7563" y="1112"/>
                  <a:pt x="7530" y="1118"/>
                  <a:pt x="7438" y="1085"/>
                </a:cubicBezTo>
                <a:cubicBezTo>
                  <a:pt x="7388" y="1066"/>
                  <a:pt x="7364" y="1061"/>
                  <a:pt x="7342" y="1061"/>
                </a:cubicBezTo>
                <a:cubicBezTo>
                  <a:pt x="7321" y="1061"/>
                  <a:pt x="7303" y="1066"/>
                  <a:pt x="7267" y="1066"/>
                </a:cubicBezTo>
                <a:cubicBezTo>
                  <a:pt x="7260" y="1065"/>
                  <a:pt x="7254" y="1065"/>
                  <a:pt x="7249" y="1065"/>
                </a:cubicBezTo>
                <a:cubicBezTo>
                  <a:pt x="7197" y="1065"/>
                  <a:pt x="7213" y="1094"/>
                  <a:pt x="7201" y="1112"/>
                </a:cubicBezTo>
                <a:cubicBezTo>
                  <a:pt x="7194" y="1132"/>
                  <a:pt x="7128" y="1145"/>
                  <a:pt x="7128" y="1145"/>
                </a:cubicBezTo>
                <a:cubicBezTo>
                  <a:pt x="7128" y="1145"/>
                  <a:pt x="6997" y="1125"/>
                  <a:pt x="6984" y="1105"/>
                </a:cubicBezTo>
                <a:cubicBezTo>
                  <a:pt x="6970" y="1085"/>
                  <a:pt x="6964" y="993"/>
                  <a:pt x="6964" y="993"/>
                </a:cubicBezTo>
                <a:lnTo>
                  <a:pt x="6799" y="697"/>
                </a:lnTo>
                <a:cubicBezTo>
                  <a:pt x="6799" y="697"/>
                  <a:pt x="6727" y="651"/>
                  <a:pt x="6701" y="645"/>
                </a:cubicBezTo>
                <a:cubicBezTo>
                  <a:pt x="6697" y="643"/>
                  <a:pt x="6694" y="643"/>
                  <a:pt x="6690" y="643"/>
                </a:cubicBezTo>
                <a:cubicBezTo>
                  <a:pt x="6672" y="643"/>
                  <a:pt x="6650" y="656"/>
                  <a:pt x="6628" y="677"/>
                </a:cubicBezTo>
                <a:cubicBezTo>
                  <a:pt x="6608" y="697"/>
                  <a:pt x="6424" y="717"/>
                  <a:pt x="6424" y="717"/>
                </a:cubicBezTo>
                <a:cubicBezTo>
                  <a:pt x="6424" y="717"/>
                  <a:pt x="6339" y="697"/>
                  <a:pt x="6293" y="671"/>
                </a:cubicBezTo>
                <a:cubicBezTo>
                  <a:pt x="6246" y="645"/>
                  <a:pt x="6181" y="598"/>
                  <a:pt x="6056" y="539"/>
                </a:cubicBezTo>
                <a:cubicBezTo>
                  <a:pt x="5931" y="473"/>
                  <a:pt x="5924" y="447"/>
                  <a:pt x="5898" y="421"/>
                </a:cubicBezTo>
                <a:cubicBezTo>
                  <a:pt x="5871" y="394"/>
                  <a:pt x="5806" y="329"/>
                  <a:pt x="5680" y="296"/>
                </a:cubicBezTo>
                <a:cubicBezTo>
                  <a:pt x="5655" y="289"/>
                  <a:pt x="5635" y="287"/>
                  <a:pt x="5619" y="287"/>
                </a:cubicBezTo>
                <a:cubicBezTo>
                  <a:pt x="5552" y="287"/>
                  <a:pt x="5553" y="332"/>
                  <a:pt x="5516" y="348"/>
                </a:cubicBezTo>
                <a:cubicBezTo>
                  <a:pt x="5470" y="375"/>
                  <a:pt x="5450" y="447"/>
                  <a:pt x="5424" y="467"/>
                </a:cubicBezTo>
                <a:cubicBezTo>
                  <a:pt x="5414" y="475"/>
                  <a:pt x="5401" y="478"/>
                  <a:pt x="5388" y="478"/>
                </a:cubicBezTo>
                <a:cubicBezTo>
                  <a:pt x="5358" y="478"/>
                  <a:pt x="5322" y="463"/>
                  <a:pt x="5286" y="454"/>
                </a:cubicBezTo>
                <a:cubicBezTo>
                  <a:pt x="5233" y="447"/>
                  <a:pt x="5200" y="394"/>
                  <a:pt x="5174" y="335"/>
                </a:cubicBezTo>
                <a:cubicBezTo>
                  <a:pt x="5147" y="283"/>
                  <a:pt x="5193" y="230"/>
                  <a:pt x="5220" y="190"/>
                </a:cubicBezTo>
                <a:cubicBezTo>
                  <a:pt x="5246" y="144"/>
                  <a:pt x="5246" y="105"/>
                  <a:pt x="5246" y="105"/>
                </a:cubicBezTo>
                <a:cubicBezTo>
                  <a:pt x="5246" y="105"/>
                  <a:pt x="5174" y="26"/>
                  <a:pt x="5141" y="6"/>
                </a:cubicBezTo>
                <a:cubicBezTo>
                  <a:pt x="5133" y="2"/>
                  <a:pt x="5109" y="1"/>
                  <a:pt x="5076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2"/>
          <p:cNvSpPr/>
          <p:nvPr/>
        </p:nvSpPr>
        <p:spPr>
          <a:xfrm>
            <a:off x="6589399" y="3271314"/>
            <a:ext cx="943152" cy="600590"/>
          </a:xfrm>
          <a:custGeom>
            <a:rect b="b" l="l" r="r" t="t"/>
            <a:pathLst>
              <a:path extrusionOk="0" h="4108" w="6451">
                <a:moveTo>
                  <a:pt x="1843" y="0"/>
                </a:moveTo>
                <a:cubicBezTo>
                  <a:pt x="1830" y="0"/>
                  <a:pt x="1784" y="46"/>
                  <a:pt x="1744" y="66"/>
                </a:cubicBezTo>
                <a:cubicBezTo>
                  <a:pt x="1738" y="73"/>
                  <a:pt x="1725" y="79"/>
                  <a:pt x="1705" y="92"/>
                </a:cubicBezTo>
                <a:cubicBezTo>
                  <a:pt x="1705" y="92"/>
                  <a:pt x="1698" y="92"/>
                  <a:pt x="1698" y="99"/>
                </a:cubicBezTo>
                <a:cubicBezTo>
                  <a:pt x="1685" y="106"/>
                  <a:pt x="1679" y="112"/>
                  <a:pt x="1665" y="119"/>
                </a:cubicBezTo>
                <a:cubicBezTo>
                  <a:pt x="1659" y="125"/>
                  <a:pt x="1652" y="132"/>
                  <a:pt x="1639" y="139"/>
                </a:cubicBezTo>
                <a:cubicBezTo>
                  <a:pt x="1626" y="145"/>
                  <a:pt x="1619" y="158"/>
                  <a:pt x="1606" y="165"/>
                </a:cubicBezTo>
                <a:cubicBezTo>
                  <a:pt x="1600" y="171"/>
                  <a:pt x="1593" y="178"/>
                  <a:pt x="1586" y="185"/>
                </a:cubicBezTo>
                <a:lnTo>
                  <a:pt x="1580" y="185"/>
                </a:lnTo>
                <a:cubicBezTo>
                  <a:pt x="1573" y="191"/>
                  <a:pt x="1567" y="198"/>
                  <a:pt x="1567" y="198"/>
                </a:cubicBezTo>
                <a:cubicBezTo>
                  <a:pt x="1553" y="204"/>
                  <a:pt x="1547" y="218"/>
                  <a:pt x="1534" y="224"/>
                </a:cubicBezTo>
                <a:cubicBezTo>
                  <a:pt x="1534" y="224"/>
                  <a:pt x="1527" y="231"/>
                  <a:pt x="1521" y="231"/>
                </a:cubicBezTo>
                <a:cubicBezTo>
                  <a:pt x="1514" y="237"/>
                  <a:pt x="1514" y="237"/>
                  <a:pt x="1507" y="244"/>
                </a:cubicBezTo>
                <a:cubicBezTo>
                  <a:pt x="1507" y="244"/>
                  <a:pt x="1501" y="244"/>
                  <a:pt x="1501" y="250"/>
                </a:cubicBezTo>
                <a:lnTo>
                  <a:pt x="1494" y="250"/>
                </a:lnTo>
                <a:cubicBezTo>
                  <a:pt x="1494" y="250"/>
                  <a:pt x="1428" y="408"/>
                  <a:pt x="1409" y="408"/>
                </a:cubicBezTo>
                <a:cubicBezTo>
                  <a:pt x="1389" y="408"/>
                  <a:pt x="1211" y="415"/>
                  <a:pt x="1152" y="494"/>
                </a:cubicBezTo>
                <a:cubicBezTo>
                  <a:pt x="1093" y="573"/>
                  <a:pt x="1113" y="705"/>
                  <a:pt x="1113" y="770"/>
                </a:cubicBezTo>
                <a:cubicBezTo>
                  <a:pt x="1113" y="836"/>
                  <a:pt x="1159" y="889"/>
                  <a:pt x="1106" y="922"/>
                </a:cubicBezTo>
                <a:cubicBezTo>
                  <a:pt x="1100" y="925"/>
                  <a:pt x="1095" y="926"/>
                  <a:pt x="1091" y="926"/>
                </a:cubicBezTo>
                <a:cubicBezTo>
                  <a:pt x="1072" y="926"/>
                  <a:pt x="1059" y="905"/>
                  <a:pt x="1036" y="905"/>
                </a:cubicBezTo>
                <a:cubicBezTo>
                  <a:pt x="1018" y="905"/>
                  <a:pt x="993" y="919"/>
                  <a:pt x="955" y="968"/>
                </a:cubicBezTo>
                <a:cubicBezTo>
                  <a:pt x="856" y="1099"/>
                  <a:pt x="816" y="1132"/>
                  <a:pt x="836" y="1165"/>
                </a:cubicBezTo>
                <a:cubicBezTo>
                  <a:pt x="856" y="1198"/>
                  <a:pt x="862" y="1323"/>
                  <a:pt x="862" y="1323"/>
                </a:cubicBezTo>
                <a:cubicBezTo>
                  <a:pt x="862" y="1323"/>
                  <a:pt x="777" y="1356"/>
                  <a:pt x="744" y="1376"/>
                </a:cubicBezTo>
                <a:cubicBezTo>
                  <a:pt x="711" y="1402"/>
                  <a:pt x="704" y="1468"/>
                  <a:pt x="711" y="1507"/>
                </a:cubicBezTo>
                <a:cubicBezTo>
                  <a:pt x="724" y="1540"/>
                  <a:pt x="704" y="1540"/>
                  <a:pt x="619" y="1606"/>
                </a:cubicBezTo>
                <a:cubicBezTo>
                  <a:pt x="533" y="1672"/>
                  <a:pt x="421" y="1725"/>
                  <a:pt x="389" y="1758"/>
                </a:cubicBezTo>
                <a:cubicBezTo>
                  <a:pt x="375" y="1771"/>
                  <a:pt x="362" y="1784"/>
                  <a:pt x="336" y="1804"/>
                </a:cubicBezTo>
                <a:cubicBezTo>
                  <a:pt x="329" y="1810"/>
                  <a:pt x="323" y="1817"/>
                  <a:pt x="316" y="1823"/>
                </a:cubicBezTo>
                <a:cubicBezTo>
                  <a:pt x="303" y="1830"/>
                  <a:pt x="296" y="1843"/>
                  <a:pt x="283" y="1856"/>
                </a:cubicBezTo>
                <a:cubicBezTo>
                  <a:pt x="277" y="1863"/>
                  <a:pt x="270" y="1869"/>
                  <a:pt x="257" y="1876"/>
                </a:cubicBezTo>
                <a:cubicBezTo>
                  <a:pt x="185" y="1942"/>
                  <a:pt x="92" y="2021"/>
                  <a:pt x="20" y="2080"/>
                </a:cubicBezTo>
                <a:cubicBezTo>
                  <a:pt x="13" y="2087"/>
                  <a:pt x="7" y="2087"/>
                  <a:pt x="0" y="2093"/>
                </a:cubicBezTo>
                <a:lnTo>
                  <a:pt x="224" y="2120"/>
                </a:lnTo>
                <a:cubicBezTo>
                  <a:pt x="224" y="2120"/>
                  <a:pt x="421" y="2139"/>
                  <a:pt x="500" y="2139"/>
                </a:cubicBezTo>
                <a:cubicBezTo>
                  <a:pt x="579" y="2139"/>
                  <a:pt x="685" y="2106"/>
                  <a:pt x="685" y="2106"/>
                </a:cubicBezTo>
                <a:cubicBezTo>
                  <a:pt x="685" y="2106"/>
                  <a:pt x="724" y="2073"/>
                  <a:pt x="777" y="2073"/>
                </a:cubicBezTo>
                <a:cubicBezTo>
                  <a:pt x="823" y="2073"/>
                  <a:pt x="928" y="2106"/>
                  <a:pt x="928" y="2106"/>
                </a:cubicBezTo>
                <a:lnTo>
                  <a:pt x="1126" y="2166"/>
                </a:lnTo>
                <a:cubicBezTo>
                  <a:pt x="1126" y="2166"/>
                  <a:pt x="1540" y="2231"/>
                  <a:pt x="1567" y="2231"/>
                </a:cubicBezTo>
                <a:cubicBezTo>
                  <a:pt x="1593" y="2231"/>
                  <a:pt x="1646" y="2324"/>
                  <a:pt x="1646" y="2324"/>
                </a:cubicBezTo>
                <a:lnTo>
                  <a:pt x="1902" y="2396"/>
                </a:lnTo>
                <a:cubicBezTo>
                  <a:pt x="1902" y="2396"/>
                  <a:pt x="2080" y="2356"/>
                  <a:pt x="2126" y="2324"/>
                </a:cubicBezTo>
                <a:cubicBezTo>
                  <a:pt x="2135" y="2319"/>
                  <a:pt x="2145" y="2317"/>
                  <a:pt x="2158" y="2317"/>
                </a:cubicBezTo>
                <a:cubicBezTo>
                  <a:pt x="2221" y="2317"/>
                  <a:pt x="2323" y="2366"/>
                  <a:pt x="2356" y="2383"/>
                </a:cubicBezTo>
                <a:cubicBezTo>
                  <a:pt x="2389" y="2396"/>
                  <a:pt x="2501" y="2600"/>
                  <a:pt x="2541" y="2666"/>
                </a:cubicBezTo>
                <a:cubicBezTo>
                  <a:pt x="2574" y="2732"/>
                  <a:pt x="2541" y="2850"/>
                  <a:pt x="2541" y="2896"/>
                </a:cubicBezTo>
                <a:cubicBezTo>
                  <a:pt x="2541" y="2936"/>
                  <a:pt x="2574" y="3034"/>
                  <a:pt x="2600" y="3074"/>
                </a:cubicBezTo>
                <a:cubicBezTo>
                  <a:pt x="2626" y="3120"/>
                  <a:pt x="2705" y="3225"/>
                  <a:pt x="2751" y="3265"/>
                </a:cubicBezTo>
                <a:cubicBezTo>
                  <a:pt x="2797" y="3311"/>
                  <a:pt x="2778" y="3357"/>
                  <a:pt x="2778" y="3390"/>
                </a:cubicBezTo>
                <a:cubicBezTo>
                  <a:pt x="2778" y="3429"/>
                  <a:pt x="2758" y="3475"/>
                  <a:pt x="2751" y="3502"/>
                </a:cubicBezTo>
                <a:cubicBezTo>
                  <a:pt x="2745" y="3528"/>
                  <a:pt x="2751" y="3594"/>
                  <a:pt x="2751" y="3594"/>
                </a:cubicBezTo>
                <a:cubicBezTo>
                  <a:pt x="2751" y="3594"/>
                  <a:pt x="2862" y="3605"/>
                  <a:pt x="2926" y="3605"/>
                </a:cubicBezTo>
                <a:cubicBezTo>
                  <a:pt x="2947" y="3605"/>
                  <a:pt x="2964" y="3604"/>
                  <a:pt x="2968" y="3600"/>
                </a:cubicBezTo>
                <a:cubicBezTo>
                  <a:pt x="2975" y="3596"/>
                  <a:pt x="2996" y="3594"/>
                  <a:pt x="3024" y="3594"/>
                </a:cubicBezTo>
                <a:cubicBezTo>
                  <a:pt x="3079" y="3594"/>
                  <a:pt x="3159" y="3600"/>
                  <a:pt x="3199" y="3600"/>
                </a:cubicBezTo>
                <a:cubicBezTo>
                  <a:pt x="3265" y="3600"/>
                  <a:pt x="3291" y="3646"/>
                  <a:pt x="3291" y="3646"/>
                </a:cubicBezTo>
                <a:lnTo>
                  <a:pt x="3291" y="3896"/>
                </a:lnTo>
                <a:cubicBezTo>
                  <a:pt x="3291" y="3908"/>
                  <a:pt x="3293" y="3913"/>
                  <a:pt x="3296" y="3913"/>
                </a:cubicBezTo>
                <a:cubicBezTo>
                  <a:pt x="3312" y="3913"/>
                  <a:pt x="3357" y="3804"/>
                  <a:pt x="3357" y="3804"/>
                </a:cubicBezTo>
                <a:lnTo>
                  <a:pt x="3515" y="3804"/>
                </a:lnTo>
                <a:cubicBezTo>
                  <a:pt x="3548" y="3804"/>
                  <a:pt x="3554" y="4002"/>
                  <a:pt x="3600" y="4028"/>
                </a:cubicBezTo>
                <a:cubicBezTo>
                  <a:pt x="3620" y="4041"/>
                  <a:pt x="3646" y="4074"/>
                  <a:pt x="3653" y="4107"/>
                </a:cubicBezTo>
                <a:cubicBezTo>
                  <a:pt x="3699" y="4061"/>
                  <a:pt x="3732" y="4015"/>
                  <a:pt x="3745" y="3975"/>
                </a:cubicBezTo>
                <a:cubicBezTo>
                  <a:pt x="3771" y="3857"/>
                  <a:pt x="3817" y="3758"/>
                  <a:pt x="3817" y="3758"/>
                </a:cubicBezTo>
                <a:cubicBezTo>
                  <a:pt x="3817" y="3758"/>
                  <a:pt x="4272" y="3488"/>
                  <a:pt x="4311" y="3456"/>
                </a:cubicBezTo>
                <a:cubicBezTo>
                  <a:pt x="4351" y="3423"/>
                  <a:pt x="4410" y="3416"/>
                  <a:pt x="4423" y="3403"/>
                </a:cubicBezTo>
                <a:cubicBezTo>
                  <a:pt x="4436" y="3390"/>
                  <a:pt x="4449" y="3357"/>
                  <a:pt x="4482" y="3311"/>
                </a:cubicBezTo>
                <a:cubicBezTo>
                  <a:pt x="4522" y="3258"/>
                  <a:pt x="4666" y="3159"/>
                  <a:pt x="4706" y="3146"/>
                </a:cubicBezTo>
                <a:cubicBezTo>
                  <a:pt x="4715" y="3143"/>
                  <a:pt x="4728" y="3142"/>
                  <a:pt x="4744" y="3142"/>
                </a:cubicBezTo>
                <a:cubicBezTo>
                  <a:pt x="4779" y="3142"/>
                  <a:pt x="4828" y="3147"/>
                  <a:pt x="4865" y="3147"/>
                </a:cubicBezTo>
                <a:cubicBezTo>
                  <a:pt x="4888" y="3147"/>
                  <a:pt x="4907" y="3145"/>
                  <a:pt x="4917" y="3140"/>
                </a:cubicBezTo>
                <a:cubicBezTo>
                  <a:pt x="4956" y="3113"/>
                  <a:pt x="5035" y="3015"/>
                  <a:pt x="5048" y="2995"/>
                </a:cubicBezTo>
                <a:cubicBezTo>
                  <a:pt x="5055" y="2975"/>
                  <a:pt x="5107" y="2955"/>
                  <a:pt x="5147" y="2955"/>
                </a:cubicBezTo>
                <a:cubicBezTo>
                  <a:pt x="5186" y="2962"/>
                  <a:pt x="5463" y="3113"/>
                  <a:pt x="5515" y="3120"/>
                </a:cubicBezTo>
                <a:cubicBezTo>
                  <a:pt x="5518" y="3120"/>
                  <a:pt x="5521" y="3121"/>
                  <a:pt x="5524" y="3121"/>
                </a:cubicBezTo>
                <a:cubicBezTo>
                  <a:pt x="5589" y="3121"/>
                  <a:pt x="5745" y="2988"/>
                  <a:pt x="5726" y="2975"/>
                </a:cubicBezTo>
                <a:cubicBezTo>
                  <a:pt x="5706" y="2962"/>
                  <a:pt x="5594" y="2929"/>
                  <a:pt x="5581" y="2916"/>
                </a:cubicBezTo>
                <a:cubicBezTo>
                  <a:pt x="5568" y="2903"/>
                  <a:pt x="5542" y="2863"/>
                  <a:pt x="5562" y="2850"/>
                </a:cubicBezTo>
                <a:cubicBezTo>
                  <a:pt x="5581" y="2830"/>
                  <a:pt x="5673" y="2778"/>
                  <a:pt x="5680" y="2771"/>
                </a:cubicBezTo>
                <a:cubicBezTo>
                  <a:pt x="5693" y="2765"/>
                  <a:pt x="5812" y="2692"/>
                  <a:pt x="5864" y="2659"/>
                </a:cubicBezTo>
                <a:cubicBezTo>
                  <a:pt x="5917" y="2633"/>
                  <a:pt x="6022" y="2633"/>
                  <a:pt x="6022" y="2633"/>
                </a:cubicBezTo>
                <a:cubicBezTo>
                  <a:pt x="6022" y="2633"/>
                  <a:pt x="6062" y="2593"/>
                  <a:pt x="6062" y="2567"/>
                </a:cubicBezTo>
                <a:cubicBezTo>
                  <a:pt x="6062" y="2541"/>
                  <a:pt x="5996" y="2482"/>
                  <a:pt x="6062" y="2435"/>
                </a:cubicBezTo>
                <a:cubicBezTo>
                  <a:pt x="6121" y="2396"/>
                  <a:pt x="6246" y="2356"/>
                  <a:pt x="6292" y="2350"/>
                </a:cubicBezTo>
                <a:lnTo>
                  <a:pt x="6364" y="2258"/>
                </a:lnTo>
                <a:cubicBezTo>
                  <a:pt x="6364" y="2258"/>
                  <a:pt x="6411" y="2199"/>
                  <a:pt x="6430" y="2166"/>
                </a:cubicBezTo>
                <a:cubicBezTo>
                  <a:pt x="6450" y="2126"/>
                  <a:pt x="6378" y="2106"/>
                  <a:pt x="6345" y="2100"/>
                </a:cubicBezTo>
                <a:cubicBezTo>
                  <a:pt x="6305" y="2100"/>
                  <a:pt x="6147" y="2100"/>
                  <a:pt x="6114" y="2087"/>
                </a:cubicBezTo>
                <a:cubicBezTo>
                  <a:pt x="6081" y="2073"/>
                  <a:pt x="6042" y="2034"/>
                  <a:pt x="6029" y="2014"/>
                </a:cubicBezTo>
                <a:cubicBezTo>
                  <a:pt x="6016" y="1994"/>
                  <a:pt x="6029" y="1869"/>
                  <a:pt x="6029" y="1869"/>
                </a:cubicBezTo>
                <a:lnTo>
                  <a:pt x="6029" y="1869"/>
                </a:lnTo>
                <a:lnTo>
                  <a:pt x="5943" y="1948"/>
                </a:lnTo>
                <a:lnTo>
                  <a:pt x="5845" y="1968"/>
                </a:lnTo>
                <a:cubicBezTo>
                  <a:pt x="5845" y="1968"/>
                  <a:pt x="5766" y="2027"/>
                  <a:pt x="5733" y="2060"/>
                </a:cubicBezTo>
                <a:cubicBezTo>
                  <a:pt x="5700" y="2093"/>
                  <a:pt x="5641" y="2100"/>
                  <a:pt x="5608" y="2100"/>
                </a:cubicBezTo>
                <a:cubicBezTo>
                  <a:pt x="5596" y="2102"/>
                  <a:pt x="5585" y="2103"/>
                  <a:pt x="5573" y="2103"/>
                </a:cubicBezTo>
                <a:cubicBezTo>
                  <a:pt x="5545" y="2103"/>
                  <a:pt x="5512" y="2098"/>
                  <a:pt x="5456" y="2093"/>
                </a:cubicBezTo>
                <a:cubicBezTo>
                  <a:pt x="5377" y="2093"/>
                  <a:pt x="5390" y="2100"/>
                  <a:pt x="5344" y="2113"/>
                </a:cubicBezTo>
                <a:cubicBezTo>
                  <a:pt x="5305" y="2133"/>
                  <a:pt x="5292" y="2172"/>
                  <a:pt x="5265" y="2238"/>
                </a:cubicBezTo>
                <a:cubicBezTo>
                  <a:pt x="5246" y="2297"/>
                  <a:pt x="5232" y="2304"/>
                  <a:pt x="5226" y="2317"/>
                </a:cubicBezTo>
                <a:cubicBezTo>
                  <a:pt x="5225" y="2320"/>
                  <a:pt x="5216" y="2322"/>
                  <a:pt x="5202" y="2322"/>
                </a:cubicBezTo>
                <a:cubicBezTo>
                  <a:pt x="5137" y="2322"/>
                  <a:pt x="4958" y="2289"/>
                  <a:pt x="4936" y="2284"/>
                </a:cubicBezTo>
                <a:cubicBezTo>
                  <a:pt x="4917" y="2277"/>
                  <a:pt x="4877" y="2271"/>
                  <a:pt x="4838" y="2245"/>
                </a:cubicBezTo>
                <a:cubicBezTo>
                  <a:pt x="4805" y="2218"/>
                  <a:pt x="4778" y="2106"/>
                  <a:pt x="4772" y="2054"/>
                </a:cubicBezTo>
                <a:cubicBezTo>
                  <a:pt x="4765" y="2008"/>
                  <a:pt x="4699" y="1981"/>
                  <a:pt x="4686" y="1968"/>
                </a:cubicBezTo>
                <a:cubicBezTo>
                  <a:pt x="4666" y="1962"/>
                  <a:pt x="4620" y="1883"/>
                  <a:pt x="4607" y="1810"/>
                </a:cubicBezTo>
                <a:cubicBezTo>
                  <a:pt x="4601" y="1738"/>
                  <a:pt x="4607" y="1758"/>
                  <a:pt x="4614" y="1738"/>
                </a:cubicBezTo>
                <a:cubicBezTo>
                  <a:pt x="4620" y="1711"/>
                  <a:pt x="4614" y="1626"/>
                  <a:pt x="4607" y="1606"/>
                </a:cubicBezTo>
                <a:cubicBezTo>
                  <a:pt x="4601" y="1580"/>
                  <a:pt x="4594" y="1507"/>
                  <a:pt x="4601" y="1488"/>
                </a:cubicBezTo>
                <a:cubicBezTo>
                  <a:pt x="4607" y="1461"/>
                  <a:pt x="4666" y="1409"/>
                  <a:pt x="4699" y="1382"/>
                </a:cubicBezTo>
                <a:cubicBezTo>
                  <a:pt x="4726" y="1350"/>
                  <a:pt x="4745" y="1277"/>
                  <a:pt x="4745" y="1257"/>
                </a:cubicBezTo>
                <a:cubicBezTo>
                  <a:pt x="4745" y="1238"/>
                  <a:pt x="4686" y="1172"/>
                  <a:pt x="4555" y="1172"/>
                </a:cubicBezTo>
                <a:cubicBezTo>
                  <a:pt x="4423" y="1172"/>
                  <a:pt x="4469" y="1192"/>
                  <a:pt x="4443" y="1192"/>
                </a:cubicBezTo>
                <a:cubicBezTo>
                  <a:pt x="4437" y="1190"/>
                  <a:pt x="4431" y="1190"/>
                  <a:pt x="4425" y="1190"/>
                </a:cubicBezTo>
                <a:cubicBezTo>
                  <a:pt x="4409" y="1190"/>
                  <a:pt x="4392" y="1193"/>
                  <a:pt x="4378" y="1193"/>
                </a:cubicBezTo>
                <a:cubicBezTo>
                  <a:pt x="4373" y="1193"/>
                  <a:pt x="4368" y="1193"/>
                  <a:pt x="4364" y="1192"/>
                </a:cubicBezTo>
                <a:cubicBezTo>
                  <a:pt x="4351" y="1185"/>
                  <a:pt x="4318" y="1073"/>
                  <a:pt x="4298" y="1027"/>
                </a:cubicBezTo>
                <a:cubicBezTo>
                  <a:pt x="4272" y="981"/>
                  <a:pt x="4226" y="810"/>
                  <a:pt x="4252" y="764"/>
                </a:cubicBezTo>
                <a:cubicBezTo>
                  <a:pt x="4278" y="711"/>
                  <a:pt x="4265" y="718"/>
                  <a:pt x="4285" y="658"/>
                </a:cubicBezTo>
                <a:cubicBezTo>
                  <a:pt x="4298" y="599"/>
                  <a:pt x="4258" y="573"/>
                  <a:pt x="4239" y="560"/>
                </a:cubicBezTo>
                <a:cubicBezTo>
                  <a:pt x="4226" y="547"/>
                  <a:pt x="4140" y="501"/>
                  <a:pt x="4147" y="474"/>
                </a:cubicBezTo>
                <a:cubicBezTo>
                  <a:pt x="4153" y="454"/>
                  <a:pt x="4232" y="362"/>
                  <a:pt x="4226" y="343"/>
                </a:cubicBezTo>
                <a:cubicBezTo>
                  <a:pt x="4226" y="323"/>
                  <a:pt x="4147" y="211"/>
                  <a:pt x="4100" y="191"/>
                </a:cubicBezTo>
                <a:cubicBezTo>
                  <a:pt x="4069" y="179"/>
                  <a:pt x="4042" y="177"/>
                  <a:pt x="4026" y="177"/>
                </a:cubicBezTo>
                <a:cubicBezTo>
                  <a:pt x="4015" y="177"/>
                  <a:pt x="4008" y="178"/>
                  <a:pt x="4008" y="178"/>
                </a:cubicBezTo>
                <a:cubicBezTo>
                  <a:pt x="4008" y="178"/>
                  <a:pt x="3949" y="145"/>
                  <a:pt x="3943" y="145"/>
                </a:cubicBezTo>
                <a:cubicBezTo>
                  <a:pt x="3936" y="145"/>
                  <a:pt x="3864" y="158"/>
                  <a:pt x="3798" y="191"/>
                </a:cubicBezTo>
                <a:cubicBezTo>
                  <a:pt x="3732" y="218"/>
                  <a:pt x="3738" y="231"/>
                  <a:pt x="3725" y="244"/>
                </a:cubicBezTo>
                <a:cubicBezTo>
                  <a:pt x="3711" y="253"/>
                  <a:pt x="3682" y="260"/>
                  <a:pt x="3663" y="260"/>
                </a:cubicBezTo>
                <a:cubicBezTo>
                  <a:pt x="3656" y="260"/>
                  <a:pt x="3650" y="259"/>
                  <a:pt x="3646" y="257"/>
                </a:cubicBezTo>
                <a:cubicBezTo>
                  <a:pt x="3627" y="250"/>
                  <a:pt x="3548" y="237"/>
                  <a:pt x="3521" y="237"/>
                </a:cubicBezTo>
                <a:cubicBezTo>
                  <a:pt x="3502" y="237"/>
                  <a:pt x="3482" y="264"/>
                  <a:pt x="3475" y="270"/>
                </a:cubicBezTo>
                <a:cubicBezTo>
                  <a:pt x="3462" y="270"/>
                  <a:pt x="3298" y="277"/>
                  <a:pt x="3232" y="290"/>
                </a:cubicBezTo>
                <a:cubicBezTo>
                  <a:pt x="3218" y="294"/>
                  <a:pt x="3204" y="296"/>
                  <a:pt x="3191" y="296"/>
                </a:cubicBezTo>
                <a:cubicBezTo>
                  <a:pt x="3148" y="296"/>
                  <a:pt x="3113" y="277"/>
                  <a:pt x="3113" y="277"/>
                </a:cubicBezTo>
                <a:lnTo>
                  <a:pt x="3080" y="290"/>
                </a:lnTo>
                <a:lnTo>
                  <a:pt x="3041" y="349"/>
                </a:lnTo>
                <a:cubicBezTo>
                  <a:pt x="3041" y="349"/>
                  <a:pt x="2982" y="402"/>
                  <a:pt x="2968" y="422"/>
                </a:cubicBezTo>
                <a:cubicBezTo>
                  <a:pt x="2967" y="423"/>
                  <a:pt x="2967" y="423"/>
                  <a:pt x="2966" y="423"/>
                </a:cubicBezTo>
                <a:cubicBezTo>
                  <a:pt x="2954" y="423"/>
                  <a:pt x="2948" y="353"/>
                  <a:pt x="2942" y="316"/>
                </a:cubicBezTo>
                <a:cubicBezTo>
                  <a:pt x="2942" y="304"/>
                  <a:pt x="2936" y="300"/>
                  <a:pt x="2927" y="300"/>
                </a:cubicBezTo>
                <a:cubicBezTo>
                  <a:pt x="2905" y="300"/>
                  <a:pt x="2870" y="323"/>
                  <a:pt x="2870" y="323"/>
                </a:cubicBezTo>
                <a:cubicBezTo>
                  <a:pt x="2870" y="323"/>
                  <a:pt x="2791" y="382"/>
                  <a:pt x="2771" y="389"/>
                </a:cubicBezTo>
                <a:cubicBezTo>
                  <a:pt x="2770" y="389"/>
                  <a:pt x="2769" y="389"/>
                  <a:pt x="2769" y="389"/>
                </a:cubicBezTo>
                <a:cubicBezTo>
                  <a:pt x="2751" y="389"/>
                  <a:pt x="2744" y="315"/>
                  <a:pt x="2738" y="283"/>
                </a:cubicBezTo>
                <a:cubicBezTo>
                  <a:pt x="2738" y="250"/>
                  <a:pt x="2725" y="191"/>
                  <a:pt x="2718" y="145"/>
                </a:cubicBezTo>
                <a:cubicBezTo>
                  <a:pt x="2714" y="110"/>
                  <a:pt x="2704" y="104"/>
                  <a:pt x="2697" y="104"/>
                </a:cubicBezTo>
                <a:cubicBezTo>
                  <a:pt x="2694" y="104"/>
                  <a:pt x="2692" y="106"/>
                  <a:pt x="2692" y="106"/>
                </a:cubicBezTo>
                <a:cubicBezTo>
                  <a:pt x="2692" y="106"/>
                  <a:pt x="2580" y="86"/>
                  <a:pt x="2528" y="86"/>
                </a:cubicBezTo>
                <a:cubicBezTo>
                  <a:pt x="2475" y="86"/>
                  <a:pt x="2363" y="119"/>
                  <a:pt x="2330" y="125"/>
                </a:cubicBezTo>
                <a:cubicBezTo>
                  <a:pt x="2317" y="128"/>
                  <a:pt x="2299" y="128"/>
                  <a:pt x="2278" y="128"/>
                </a:cubicBezTo>
                <a:cubicBezTo>
                  <a:pt x="2237" y="128"/>
                  <a:pt x="2187" y="125"/>
                  <a:pt x="2152" y="125"/>
                </a:cubicBezTo>
                <a:cubicBezTo>
                  <a:pt x="2106" y="125"/>
                  <a:pt x="2001" y="73"/>
                  <a:pt x="1981" y="46"/>
                </a:cubicBezTo>
                <a:cubicBezTo>
                  <a:pt x="1962" y="20"/>
                  <a:pt x="1863" y="0"/>
                  <a:pt x="1843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2"/>
          <p:cNvSpPr/>
          <p:nvPr/>
        </p:nvSpPr>
        <p:spPr>
          <a:xfrm>
            <a:off x="7268655" y="2059151"/>
            <a:ext cx="971954" cy="1061266"/>
          </a:xfrm>
          <a:custGeom>
            <a:rect b="b" l="l" r="r" t="t"/>
            <a:pathLst>
              <a:path extrusionOk="0" h="7259" w="6648">
                <a:moveTo>
                  <a:pt x="5168" y="1"/>
                </a:moveTo>
                <a:cubicBezTo>
                  <a:pt x="5139" y="1"/>
                  <a:pt x="5110" y="48"/>
                  <a:pt x="5082" y="58"/>
                </a:cubicBezTo>
                <a:cubicBezTo>
                  <a:pt x="5049" y="71"/>
                  <a:pt x="4989" y="124"/>
                  <a:pt x="4950" y="163"/>
                </a:cubicBezTo>
                <a:cubicBezTo>
                  <a:pt x="4910" y="203"/>
                  <a:pt x="4851" y="269"/>
                  <a:pt x="4818" y="315"/>
                </a:cubicBezTo>
                <a:cubicBezTo>
                  <a:pt x="4785" y="361"/>
                  <a:pt x="4766" y="354"/>
                  <a:pt x="4752" y="361"/>
                </a:cubicBezTo>
                <a:cubicBezTo>
                  <a:pt x="4733" y="374"/>
                  <a:pt x="4680" y="400"/>
                  <a:pt x="4660" y="400"/>
                </a:cubicBezTo>
                <a:cubicBezTo>
                  <a:pt x="4643" y="400"/>
                  <a:pt x="4622" y="397"/>
                  <a:pt x="4599" y="397"/>
                </a:cubicBezTo>
                <a:cubicBezTo>
                  <a:pt x="4587" y="397"/>
                  <a:pt x="4575" y="398"/>
                  <a:pt x="4562" y="400"/>
                </a:cubicBezTo>
                <a:cubicBezTo>
                  <a:pt x="4529" y="407"/>
                  <a:pt x="4562" y="427"/>
                  <a:pt x="4562" y="479"/>
                </a:cubicBezTo>
                <a:cubicBezTo>
                  <a:pt x="4562" y="532"/>
                  <a:pt x="4529" y="565"/>
                  <a:pt x="4509" y="591"/>
                </a:cubicBezTo>
                <a:cubicBezTo>
                  <a:pt x="4489" y="617"/>
                  <a:pt x="4450" y="624"/>
                  <a:pt x="4450" y="624"/>
                </a:cubicBezTo>
                <a:cubicBezTo>
                  <a:pt x="4450" y="624"/>
                  <a:pt x="4298" y="729"/>
                  <a:pt x="4272" y="736"/>
                </a:cubicBezTo>
                <a:cubicBezTo>
                  <a:pt x="4271" y="736"/>
                  <a:pt x="4270" y="736"/>
                  <a:pt x="4270" y="736"/>
                </a:cubicBezTo>
                <a:cubicBezTo>
                  <a:pt x="4242" y="736"/>
                  <a:pt x="4180" y="637"/>
                  <a:pt x="4180" y="624"/>
                </a:cubicBezTo>
                <a:cubicBezTo>
                  <a:pt x="4180" y="604"/>
                  <a:pt x="4200" y="565"/>
                  <a:pt x="4226" y="539"/>
                </a:cubicBezTo>
                <a:cubicBezTo>
                  <a:pt x="4252" y="506"/>
                  <a:pt x="4233" y="499"/>
                  <a:pt x="4226" y="479"/>
                </a:cubicBezTo>
                <a:cubicBezTo>
                  <a:pt x="4219" y="453"/>
                  <a:pt x="4140" y="334"/>
                  <a:pt x="4081" y="275"/>
                </a:cubicBezTo>
                <a:cubicBezTo>
                  <a:pt x="4022" y="223"/>
                  <a:pt x="3989" y="236"/>
                  <a:pt x="3917" y="170"/>
                </a:cubicBezTo>
                <a:cubicBezTo>
                  <a:pt x="3897" y="157"/>
                  <a:pt x="3884" y="137"/>
                  <a:pt x="3871" y="117"/>
                </a:cubicBezTo>
                <a:cubicBezTo>
                  <a:pt x="3831" y="150"/>
                  <a:pt x="3713" y="236"/>
                  <a:pt x="3627" y="275"/>
                </a:cubicBezTo>
                <a:cubicBezTo>
                  <a:pt x="3522" y="328"/>
                  <a:pt x="3515" y="387"/>
                  <a:pt x="3515" y="387"/>
                </a:cubicBezTo>
                <a:lnTo>
                  <a:pt x="3298" y="552"/>
                </a:lnTo>
                <a:cubicBezTo>
                  <a:pt x="3298" y="552"/>
                  <a:pt x="3206" y="571"/>
                  <a:pt x="3160" y="571"/>
                </a:cubicBezTo>
                <a:cubicBezTo>
                  <a:pt x="3114" y="578"/>
                  <a:pt x="3022" y="611"/>
                  <a:pt x="2989" y="637"/>
                </a:cubicBezTo>
                <a:cubicBezTo>
                  <a:pt x="2962" y="657"/>
                  <a:pt x="2903" y="729"/>
                  <a:pt x="2864" y="775"/>
                </a:cubicBezTo>
                <a:cubicBezTo>
                  <a:pt x="2847" y="798"/>
                  <a:pt x="2828" y="806"/>
                  <a:pt x="2806" y="806"/>
                </a:cubicBezTo>
                <a:cubicBezTo>
                  <a:pt x="2776" y="806"/>
                  <a:pt x="2741" y="791"/>
                  <a:pt x="2699" y="775"/>
                </a:cubicBezTo>
                <a:cubicBezTo>
                  <a:pt x="2633" y="749"/>
                  <a:pt x="2646" y="696"/>
                  <a:pt x="2633" y="670"/>
                </a:cubicBezTo>
                <a:cubicBezTo>
                  <a:pt x="2631" y="660"/>
                  <a:pt x="2616" y="657"/>
                  <a:pt x="2596" y="657"/>
                </a:cubicBezTo>
                <a:cubicBezTo>
                  <a:pt x="2562" y="657"/>
                  <a:pt x="2512" y="666"/>
                  <a:pt x="2475" y="670"/>
                </a:cubicBezTo>
                <a:cubicBezTo>
                  <a:pt x="2453" y="672"/>
                  <a:pt x="2439" y="673"/>
                  <a:pt x="2429" y="673"/>
                </a:cubicBezTo>
                <a:cubicBezTo>
                  <a:pt x="2410" y="673"/>
                  <a:pt x="2405" y="670"/>
                  <a:pt x="2383" y="670"/>
                </a:cubicBezTo>
                <a:cubicBezTo>
                  <a:pt x="2344" y="664"/>
                  <a:pt x="2331" y="631"/>
                  <a:pt x="2331" y="539"/>
                </a:cubicBezTo>
                <a:cubicBezTo>
                  <a:pt x="2331" y="510"/>
                  <a:pt x="2323" y="500"/>
                  <a:pt x="2313" y="500"/>
                </a:cubicBezTo>
                <a:cubicBezTo>
                  <a:pt x="2293" y="500"/>
                  <a:pt x="2260" y="539"/>
                  <a:pt x="2252" y="539"/>
                </a:cubicBezTo>
                <a:cubicBezTo>
                  <a:pt x="2232" y="545"/>
                  <a:pt x="2074" y="644"/>
                  <a:pt x="2008" y="723"/>
                </a:cubicBezTo>
                <a:cubicBezTo>
                  <a:pt x="1949" y="795"/>
                  <a:pt x="2028" y="861"/>
                  <a:pt x="2061" y="894"/>
                </a:cubicBezTo>
                <a:cubicBezTo>
                  <a:pt x="2100" y="927"/>
                  <a:pt x="2127" y="979"/>
                  <a:pt x="2140" y="1012"/>
                </a:cubicBezTo>
                <a:cubicBezTo>
                  <a:pt x="2146" y="1052"/>
                  <a:pt x="2034" y="1249"/>
                  <a:pt x="2008" y="1295"/>
                </a:cubicBezTo>
                <a:cubicBezTo>
                  <a:pt x="1988" y="1341"/>
                  <a:pt x="1890" y="1447"/>
                  <a:pt x="1850" y="1466"/>
                </a:cubicBezTo>
                <a:cubicBezTo>
                  <a:pt x="1817" y="1486"/>
                  <a:pt x="1712" y="1532"/>
                  <a:pt x="1679" y="1532"/>
                </a:cubicBezTo>
                <a:cubicBezTo>
                  <a:pt x="1639" y="1532"/>
                  <a:pt x="1600" y="1506"/>
                  <a:pt x="1587" y="1506"/>
                </a:cubicBezTo>
                <a:cubicBezTo>
                  <a:pt x="1574" y="1506"/>
                  <a:pt x="1482" y="1618"/>
                  <a:pt x="1449" y="1657"/>
                </a:cubicBezTo>
                <a:cubicBezTo>
                  <a:pt x="1422" y="1690"/>
                  <a:pt x="1356" y="1736"/>
                  <a:pt x="1310" y="1763"/>
                </a:cubicBezTo>
                <a:lnTo>
                  <a:pt x="1297" y="1769"/>
                </a:lnTo>
                <a:cubicBezTo>
                  <a:pt x="1286" y="1775"/>
                  <a:pt x="1274" y="1777"/>
                  <a:pt x="1262" y="1777"/>
                </a:cubicBezTo>
                <a:cubicBezTo>
                  <a:pt x="1220" y="1777"/>
                  <a:pt x="1181" y="1749"/>
                  <a:pt x="1166" y="1749"/>
                </a:cubicBezTo>
                <a:cubicBezTo>
                  <a:pt x="1146" y="1743"/>
                  <a:pt x="1041" y="1743"/>
                  <a:pt x="962" y="1710"/>
                </a:cubicBezTo>
                <a:cubicBezTo>
                  <a:pt x="883" y="1671"/>
                  <a:pt x="889" y="1611"/>
                  <a:pt x="869" y="1565"/>
                </a:cubicBezTo>
                <a:cubicBezTo>
                  <a:pt x="856" y="1519"/>
                  <a:pt x="869" y="1466"/>
                  <a:pt x="869" y="1434"/>
                </a:cubicBezTo>
                <a:cubicBezTo>
                  <a:pt x="869" y="1394"/>
                  <a:pt x="837" y="1388"/>
                  <a:pt x="837" y="1335"/>
                </a:cubicBezTo>
                <a:cubicBezTo>
                  <a:pt x="837" y="1282"/>
                  <a:pt x="758" y="1170"/>
                  <a:pt x="731" y="1157"/>
                </a:cubicBezTo>
                <a:cubicBezTo>
                  <a:pt x="729" y="1156"/>
                  <a:pt x="726" y="1155"/>
                  <a:pt x="724" y="1155"/>
                </a:cubicBezTo>
                <a:cubicBezTo>
                  <a:pt x="697" y="1155"/>
                  <a:pt x="657" y="1212"/>
                  <a:pt x="633" y="1236"/>
                </a:cubicBezTo>
                <a:lnTo>
                  <a:pt x="639" y="1249"/>
                </a:lnTo>
                <a:cubicBezTo>
                  <a:pt x="639" y="1249"/>
                  <a:pt x="672" y="1276"/>
                  <a:pt x="639" y="1315"/>
                </a:cubicBezTo>
                <a:cubicBezTo>
                  <a:pt x="606" y="1355"/>
                  <a:pt x="521" y="1427"/>
                  <a:pt x="461" y="1493"/>
                </a:cubicBezTo>
                <a:cubicBezTo>
                  <a:pt x="402" y="1559"/>
                  <a:pt x="244" y="1690"/>
                  <a:pt x="205" y="1743"/>
                </a:cubicBezTo>
                <a:cubicBezTo>
                  <a:pt x="165" y="1796"/>
                  <a:pt x="1" y="2013"/>
                  <a:pt x="20" y="2052"/>
                </a:cubicBezTo>
                <a:cubicBezTo>
                  <a:pt x="47" y="2092"/>
                  <a:pt x="132" y="2144"/>
                  <a:pt x="165" y="2164"/>
                </a:cubicBezTo>
                <a:cubicBezTo>
                  <a:pt x="198" y="2184"/>
                  <a:pt x="323" y="2184"/>
                  <a:pt x="336" y="2210"/>
                </a:cubicBezTo>
                <a:cubicBezTo>
                  <a:pt x="350" y="2230"/>
                  <a:pt x="422" y="2302"/>
                  <a:pt x="376" y="2315"/>
                </a:cubicBezTo>
                <a:cubicBezTo>
                  <a:pt x="330" y="2329"/>
                  <a:pt x="211" y="2329"/>
                  <a:pt x="198" y="2342"/>
                </a:cubicBezTo>
                <a:cubicBezTo>
                  <a:pt x="185" y="2355"/>
                  <a:pt x="192" y="2421"/>
                  <a:pt x="192" y="2421"/>
                </a:cubicBezTo>
                <a:cubicBezTo>
                  <a:pt x="192" y="2421"/>
                  <a:pt x="382" y="2460"/>
                  <a:pt x="350" y="2526"/>
                </a:cubicBezTo>
                <a:cubicBezTo>
                  <a:pt x="350" y="2533"/>
                  <a:pt x="350" y="2539"/>
                  <a:pt x="343" y="2539"/>
                </a:cubicBezTo>
                <a:cubicBezTo>
                  <a:pt x="336" y="2552"/>
                  <a:pt x="330" y="2559"/>
                  <a:pt x="317" y="2566"/>
                </a:cubicBezTo>
                <a:cubicBezTo>
                  <a:pt x="310" y="2572"/>
                  <a:pt x="297" y="2572"/>
                  <a:pt x="290" y="2579"/>
                </a:cubicBezTo>
                <a:lnTo>
                  <a:pt x="277" y="2579"/>
                </a:lnTo>
                <a:cubicBezTo>
                  <a:pt x="271" y="2585"/>
                  <a:pt x="257" y="2585"/>
                  <a:pt x="244" y="2585"/>
                </a:cubicBezTo>
                <a:cubicBezTo>
                  <a:pt x="238" y="2592"/>
                  <a:pt x="238" y="2592"/>
                  <a:pt x="238" y="2592"/>
                </a:cubicBezTo>
                <a:lnTo>
                  <a:pt x="218" y="2592"/>
                </a:lnTo>
                <a:cubicBezTo>
                  <a:pt x="211" y="2598"/>
                  <a:pt x="198" y="2598"/>
                  <a:pt x="198" y="2605"/>
                </a:cubicBezTo>
                <a:cubicBezTo>
                  <a:pt x="192" y="2631"/>
                  <a:pt x="257" y="2849"/>
                  <a:pt x="277" y="2855"/>
                </a:cubicBezTo>
                <a:cubicBezTo>
                  <a:pt x="290" y="2868"/>
                  <a:pt x="343" y="2881"/>
                  <a:pt x="350" y="2901"/>
                </a:cubicBezTo>
                <a:cubicBezTo>
                  <a:pt x="363" y="2921"/>
                  <a:pt x="389" y="2941"/>
                  <a:pt x="350" y="2980"/>
                </a:cubicBezTo>
                <a:cubicBezTo>
                  <a:pt x="310" y="3020"/>
                  <a:pt x="297" y="3079"/>
                  <a:pt x="297" y="3112"/>
                </a:cubicBezTo>
                <a:cubicBezTo>
                  <a:pt x="297" y="3145"/>
                  <a:pt x="330" y="3171"/>
                  <a:pt x="350" y="3178"/>
                </a:cubicBezTo>
                <a:cubicBezTo>
                  <a:pt x="369" y="3184"/>
                  <a:pt x="396" y="3237"/>
                  <a:pt x="376" y="3257"/>
                </a:cubicBezTo>
                <a:cubicBezTo>
                  <a:pt x="363" y="3270"/>
                  <a:pt x="356" y="3283"/>
                  <a:pt x="336" y="3303"/>
                </a:cubicBezTo>
                <a:cubicBezTo>
                  <a:pt x="317" y="3329"/>
                  <a:pt x="251" y="3349"/>
                  <a:pt x="264" y="3421"/>
                </a:cubicBezTo>
                <a:cubicBezTo>
                  <a:pt x="271" y="3459"/>
                  <a:pt x="299" y="3468"/>
                  <a:pt x="330" y="3468"/>
                </a:cubicBezTo>
                <a:cubicBezTo>
                  <a:pt x="357" y="3468"/>
                  <a:pt x="387" y="3461"/>
                  <a:pt x="402" y="3461"/>
                </a:cubicBezTo>
                <a:cubicBezTo>
                  <a:pt x="410" y="3461"/>
                  <a:pt x="425" y="3460"/>
                  <a:pt x="441" y="3460"/>
                </a:cubicBezTo>
                <a:cubicBezTo>
                  <a:pt x="491" y="3460"/>
                  <a:pt x="560" y="3464"/>
                  <a:pt x="540" y="3494"/>
                </a:cubicBezTo>
                <a:cubicBezTo>
                  <a:pt x="507" y="3533"/>
                  <a:pt x="415" y="3553"/>
                  <a:pt x="369" y="3605"/>
                </a:cubicBezTo>
                <a:cubicBezTo>
                  <a:pt x="330" y="3651"/>
                  <a:pt x="310" y="3638"/>
                  <a:pt x="310" y="3704"/>
                </a:cubicBezTo>
                <a:cubicBezTo>
                  <a:pt x="310" y="3770"/>
                  <a:pt x="330" y="3783"/>
                  <a:pt x="336" y="3829"/>
                </a:cubicBezTo>
                <a:cubicBezTo>
                  <a:pt x="336" y="3875"/>
                  <a:pt x="330" y="3961"/>
                  <a:pt x="317" y="3994"/>
                </a:cubicBezTo>
                <a:cubicBezTo>
                  <a:pt x="310" y="4027"/>
                  <a:pt x="264" y="4132"/>
                  <a:pt x="336" y="4171"/>
                </a:cubicBezTo>
                <a:cubicBezTo>
                  <a:pt x="402" y="4217"/>
                  <a:pt x="475" y="4270"/>
                  <a:pt x="494" y="4283"/>
                </a:cubicBezTo>
                <a:cubicBezTo>
                  <a:pt x="514" y="4296"/>
                  <a:pt x="534" y="4336"/>
                  <a:pt x="507" y="4356"/>
                </a:cubicBezTo>
                <a:cubicBezTo>
                  <a:pt x="488" y="4369"/>
                  <a:pt x="455" y="4356"/>
                  <a:pt x="455" y="4422"/>
                </a:cubicBezTo>
                <a:lnTo>
                  <a:pt x="455" y="4658"/>
                </a:lnTo>
                <a:cubicBezTo>
                  <a:pt x="455" y="4672"/>
                  <a:pt x="494" y="4705"/>
                  <a:pt x="488" y="4724"/>
                </a:cubicBezTo>
                <a:cubicBezTo>
                  <a:pt x="481" y="4751"/>
                  <a:pt x="455" y="4737"/>
                  <a:pt x="435" y="4803"/>
                </a:cubicBezTo>
                <a:cubicBezTo>
                  <a:pt x="415" y="4869"/>
                  <a:pt x="382" y="4928"/>
                  <a:pt x="409" y="4935"/>
                </a:cubicBezTo>
                <a:cubicBezTo>
                  <a:pt x="411" y="4935"/>
                  <a:pt x="414" y="4936"/>
                  <a:pt x="419" y="4936"/>
                </a:cubicBezTo>
                <a:cubicBezTo>
                  <a:pt x="461" y="4936"/>
                  <a:pt x="588" y="4907"/>
                  <a:pt x="600" y="4889"/>
                </a:cubicBezTo>
                <a:cubicBezTo>
                  <a:pt x="613" y="4862"/>
                  <a:pt x="810" y="4698"/>
                  <a:pt x="837" y="4672"/>
                </a:cubicBezTo>
                <a:cubicBezTo>
                  <a:pt x="869" y="4639"/>
                  <a:pt x="948" y="4579"/>
                  <a:pt x="1001" y="4547"/>
                </a:cubicBezTo>
                <a:cubicBezTo>
                  <a:pt x="1054" y="4514"/>
                  <a:pt x="1225" y="4474"/>
                  <a:pt x="1225" y="4474"/>
                </a:cubicBezTo>
                <a:lnTo>
                  <a:pt x="1251" y="4454"/>
                </a:lnTo>
                <a:lnTo>
                  <a:pt x="1343" y="4395"/>
                </a:lnTo>
                <a:cubicBezTo>
                  <a:pt x="1343" y="4395"/>
                  <a:pt x="1534" y="4231"/>
                  <a:pt x="1607" y="4211"/>
                </a:cubicBezTo>
                <a:cubicBezTo>
                  <a:pt x="1658" y="4197"/>
                  <a:pt x="1795" y="4183"/>
                  <a:pt x="1882" y="4183"/>
                </a:cubicBezTo>
                <a:cubicBezTo>
                  <a:pt x="1918" y="4183"/>
                  <a:pt x="1946" y="4185"/>
                  <a:pt x="1955" y="4191"/>
                </a:cubicBezTo>
                <a:cubicBezTo>
                  <a:pt x="1982" y="4204"/>
                  <a:pt x="2054" y="4283"/>
                  <a:pt x="2054" y="4283"/>
                </a:cubicBezTo>
                <a:cubicBezTo>
                  <a:pt x="2054" y="4283"/>
                  <a:pt x="2061" y="4323"/>
                  <a:pt x="2028" y="4369"/>
                </a:cubicBezTo>
                <a:cubicBezTo>
                  <a:pt x="2001" y="4415"/>
                  <a:pt x="1962" y="4461"/>
                  <a:pt x="1988" y="4520"/>
                </a:cubicBezTo>
                <a:cubicBezTo>
                  <a:pt x="2008" y="4579"/>
                  <a:pt x="2048" y="4626"/>
                  <a:pt x="2100" y="4639"/>
                </a:cubicBezTo>
                <a:cubicBezTo>
                  <a:pt x="2137" y="4648"/>
                  <a:pt x="2173" y="4663"/>
                  <a:pt x="2201" y="4663"/>
                </a:cubicBezTo>
                <a:cubicBezTo>
                  <a:pt x="2213" y="4663"/>
                  <a:pt x="2224" y="4660"/>
                  <a:pt x="2232" y="4652"/>
                </a:cubicBezTo>
                <a:cubicBezTo>
                  <a:pt x="2265" y="4626"/>
                  <a:pt x="2278" y="4560"/>
                  <a:pt x="2324" y="4533"/>
                </a:cubicBezTo>
                <a:cubicBezTo>
                  <a:pt x="2366" y="4513"/>
                  <a:pt x="2366" y="4471"/>
                  <a:pt x="2427" y="4471"/>
                </a:cubicBezTo>
                <a:cubicBezTo>
                  <a:pt x="2442" y="4471"/>
                  <a:pt x="2462" y="4474"/>
                  <a:pt x="2488" y="4481"/>
                </a:cubicBezTo>
                <a:cubicBezTo>
                  <a:pt x="2614" y="4514"/>
                  <a:pt x="2686" y="4573"/>
                  <a:pt x="2712" y="4599"/>
                </a:cubicBezTo>
                <a:cubicBezTo>
                  <a:pt x="2732" y="4632"/>
                  <a:pt x="2739" y="4658"/>
                  <a:pt x="2870" y="4718"/>
                </a:cubicBezTo>
                <a:cubicBezTo>
                  <a:pt x="2995" y="4783"/>
                  <a:pt x="3054" y="4823"/>
                  <a:pt x="3101" y="4856"/>
                </a:cubicBezTo>
                <a:cubicBezTo>
                  <a:pt x="3153" y="4882"/>
                  <a:pt x="3239" y="4902"/>
                  <a:pt x="3239" y="4902"/>
                </a:cubicBezTo>
                <a:cubicBezTo>
                  <a:pt x="3239" y="4902"/>
                  <a:pt x="3416" y="4882"/>
                  <a:pt x="3443" y="4856"/>
                </a:cubicBezTo>
                <a:cubicBezTo>
                  <a:pt x="3460" y="4839"/>
                  <a:pt x="3482" y="4822"/>
                  <a:pt x="3505" y="4822"/>
                </a:cubicBezTo>
                <a:cubicBezTo>
                  <a:pt x="3508" y="4822"/>
                  <a:pt x="3512" y="4822"/>
                  <a:pt x="3515" y="4823"/>
                </a:cubicBezTo>
                <a:cubicBezTo>
                  <a:pt x="3541" y="4836"/>
                  <a:pt x="3614" y="4882"/>
                  <a:pt x="3614" y="4882"/>
                </a:cubicBezTo>
                <a:lnTo>
                  <a:pt x="3778" y="5178"/>
                </a:lnTo>
                <a:cubicBezTo>
                  <a:pt x="3778" y="5178"/>
                  <a:pt x="3785" y="5264"/>
                  <a:pt x="3792" y="5284"/>
                </a:cubicBezTo>
                <a:cubicBezTo>
                  <a:pt x="3805" y="5303"/>
                  <a:pt x="3943" y="5323"/>
                  <a:pt x="3943" y="5323"/>
                </a:cubicBezTo>
                <a:cubicBezTo>
                  <a:pt x="3943" y="5323"/>
                  <a:pt x="4009" y="5317"/>
                  <a:pt x="4015" y="5297"/>
                </a:cubicBezTo>
                <a:cubicBezTo>
                  <a:pt x="4022" y="5270"/>
                  <a:pt x="4009" y="5244"/>
                  <a:pt x="4081" y="5244"/>
                </a:cubicBezTo>
                <a:cubicBezTo>
                  <a:pt x="4093" y="5245"/>
                  <a:pt x="4103" y="5246"/>
                  <a:pt x="4112" y="5246"/>
                </a:cubicBezTo>
                <a:cubicBezTo>
                  <a:pt x="4129" y="5246"/>
                  <a:pt x="4140" y="5244"/>
                  <a:pt x="4154" y="5244"/>
                </a:cubicBezTo>
                <a:cubicBezTo>
                  <a:pt x="4173" y="5244"/>
                  <a:pt x="4196" y="5247"/>
                  <a:pt x="4246" y="5264"/>
                </a:cubicBezTo>
                <a:cubicBezTo>
                  <a:pt x="4344" y="5303"/>
                  <a:pt x="4371" y="5297"/>
                  <a:pt x="4377" y="5323"/>
                </a:cubicBezTo>
                <a:cubicBezTo>
                  <a:pt x="4384" y="5356"/>
                  <a:pt x="4456" y="5402"/>
                  <a:pt x="4489" y="5402"/>
                </a:cubicBezTo>
                <a:cubicBezTo>
                  <a:pt x="4529" y="5402"/>
                  <a:pt x="4627" y="5402"/>
                  <a:pt x="4673" y="5435"/>
                </a:cubicBezTo>
                <a:cubicBezTo>
                  <a:pt x="4720" y="5475"/>
                  <a:pt x="4779" y="5494"/>
                  <a:pt x="4812" y="5567"/>
                </a:cubicBezTo>
                <a:cubicBezTo>
                  <a:pt x="4845" y="5639"/>
                  <a:pt x="4838" y="5705"/>
                  <a:pt x="4812" y="5731"/>
                </a:cubicBezTo>
                <a:cubicBezTo>
                  <a:pt x="4785" y="5751"/>
                  <a:pt x="4641" y="5797"/>
                  <a:pt x="4608" y="5830"/>
                </a:cubicBezTo>
                <a:cubicBezTo>
                  <a:pt x="4575" y="5863"/>
                  <a:pt x="4509" y="5955"/>
                  <a:pt x="4489" y="5988"/>
                </a:cubicBezTo>
                <a:cubicBezTo>
                  <a:pt x="4463" y="6027"/>
                  <a:pt x="4568" y="6047"/>
                  <a:pt x="4548" y="6106"/>
                </a:cubicBezTo>
                <a:cubicBezTo>
                  <a:pt x="4529" y="6166"/>
                  <a:pt x="4516" y="6185"/>
                  <a:pt x="4456" y="6205"/>
                </a:cubicBezTo>
                <a:cubicBezTo>
                  <a:pt x="4390" y="6218"/>
                  <a:pt x="4344" y="6251"/>
                  <a:pt x="4338" y="6284"/>
                </a:cubicBezTo>
                <a:cubicBezTo>
                  <a:pt x="4325" y="6310"/>
                  <a:pt x="4325" y="6363"/>
                  <a:pt x="4325" y="6409"/>
                </a:cubicBezTo>
                <a:cubicBezTo>
                  <a:pt x="4325" y="6462"/>
                  <a:pt x="4318" y="6501"/>
                  <a:pt x="4351" y="6541"/>
                </a:cubicBezTo>
                <a:cubicBezTo>
                  <a:pt x="4384" y="6580"/>
                  <a:pt x="4417" y="6613"/>
                  <a:pt x="4456" y="6653"/>
                </a:cubicBezTo>
                <a:cubicBezTo>
                  <a:pt x="4489" y="6699"/>
                  <a:pt x="4601" y="6843"/>
                  <a:pt x="4601" y="6870"/>
                </a:cubicBezTo>
                <a:cubicBezTo>
                  <a:pt x="4601" y="6896"/>
                  <a:pt x="4581" y="6949"/>
                  <a:pt x="4595" y="6975"/>
                </a:cubicBezTo>
                <a:cubicBezTo>
                  <a:pt x="4595" y="6982"/>
                  <a:pt x="4601" y="6988"/>
                  <a:pt x="4608" y="6995"/>
                </a:cubicBezTo>
                <a:cubicBezTo>
                  <a:pt x="4647" y="7021"/>
                  <a:pt x="4746" y="7067"/>
                  <a:pt x="4766" y="7094"/>
                </a:cubicBezTo>
                <a:cubicBezTo>
                  <a:pt x="4792" y="7133"/>
                  <a:pt x="4996" y="7238"/>
                  <a:pt x="4996" y="7238"/>
                </a:cubicBezTo>
                <a:lnTo>
                  <a:pt x="5029" y="7258"/>
                </a:lnTo>
                <a:cubicBezTo>
                  <a:pt x="5062" y="7205"/>
                  <a:pt x="5101" y="7133"/>
                  <a:pt x="5141" y="7087"/>
                </a:cubicBezTo>
                <a:cubicBezTo>
                  <a:pt x="5147" y="7074"/>
                  <a:pt x="5161" y="7061"/>
                  <a:pt x="5167" y="7054"/>
                </a:cubicBezTo>
                <a:cubicBezTo>
                  <a:pt x="5226" y="7015"/>
                  <a:pt x="5332" y="6929"/>
                  <a:pt x="5332" y="6929"/>
                </a:cubicBezTo>
                <a:cubicBezTo>
                  <a:pt x="5332" y="6929"/>
                  <a:pt x="5391" y="6830"/>
                  <a:pt x="5384" y="6784"/>
                </a:cubicBezTo>
                <a:cubicBezTo>
                  <a:pt x="5378" y="6745"/>
                  <a:pt x="5338" y="6528"/>
                  <a:pt x="5332" y="6514"/>
                </a:cubicBezTo>
                <a:cubicBezTo>
                  <a:pt x="5332" y="6501"/>
                  <a:pt x="5312" y="6264"/>
                  <a:pt x="5351" y="6106"/>
                </a:cubicBezTo>
                <a:cubicBezTo>
                  <a:pt x="5391" y="5955"/>
                  <a:pt x="5411" y="5784"/>
                  <a:pt x="5457" y="5672"/>
                </a:cubicBezTo>
                <a:cubicBezTo>
                  <a:pt x="5496" y="5553"/>
                  <a:pt x="5529" y="5468"/>
                  <a:pt x="5536" y="5428"/>
                </a:cubicBezTo>
                <a:cubicBezTo>
                  <a:pt x="5542" y="5382"/>
                  <a:pt x="5529" y="5132"/>
                  <a:pt x="5516" y="5080"/>
                </a:cubicBezTo>
                <a:cubicBezTo>
                  <a:pt x="5503" y="5027"/>
                  <a:pt x="5509" y="4843"/>
                  <a:pt x="5483" y="4757"/>
                </a:cubicBezTo>
                <a:cubicBezTo>
                  <a:pt x="5457" y="4672"/>
                  <a:pt x="5417" y="4586"/>
                  <a:pt x="5430" y="4514"/>
                </a:cubicBezTo>
                <a:cubicBezTo>
                  <a:pt x="5450" y="4441"/>
                  <a:pt x="5536" y="4343"/>
                  <a:pt x="5536" y="4329"/>
                </a:cubicBezTo>
                <a:cubicBezTo>
                  <a:pt x="5536" y="4310"/>
                  <a:pt x="5529" y="4204"/>
                  <a:pt x="5536" y="4139"/>
                </a:cubicBezTo>
                <a:cubicBezTo>
                  <a:pt x="5542" y="4073"/>
                  <a:pt x="5555" y="3981"/>
                  <a:pt x="5536" y="3921"/>
                </a:cubicBezTo>
                <a:cubicBezTo>
                  <a:pt x="5516" y="3856"/>
                  <a:pt x="5476" y="3836"/>
                  <a:pt x="5509" y="3777"/>
                </a:cubicBezTo>
                <a:cubicBezTo>
                  <a:pt x="5549" y="3717"/>
                  <a:pt x="5575" y="3665"/>
                  <a:pt x="5569" y="3619"/>
                </a:cubicBezTo>
                <a:cubicBezTo>
                  <a:pt x="5555" y="3579"/>
                  <a:pt x="5509" y="3500"/>
                  <a:pt x="5569" y="3434"/>
                </a:cubicBezTo>
                <a:cubicBezTo>
                  <a:pt x="5623" y="3380"/>
                  <a:pt x="5739" y="3247"/>
                  <a:pt x="5773" y="3247"/>
                </a:cubicBezTo>
                <a:cubicBezTo>
                  <a:pt x="5775" y="3247"/>
                  <a:pt x="5778" y="3248"/>
                  <a:pt x="5779" y="3250"/>
                </a:cubicBezTo>
                <a:cubicBezTo>
                  <a:pt x="5796" y="3267"/>
                  <a:pt x="5784" y="3334"/>
                  <a:pt x="5832" y="3334"/>
                </a:cubicBezTo>
                <a:cubicBezTo>
                  <a:pt x="5839" y="3334"/>
                  <a:pt x="5848" y="3332"/>
                  <a:pt x="5858" y="3329"/>
                </a:cubicBezTo>
                <a:cubicBezTo>
                  <a:pt x="5937" y="3296"/>
                  <a:pt x="6016" y="3257"/>
                  <a:pt x="6042" y="3191"/>
                </a:cubicBezTo>
                <a:cubicBezTo>
                  <a:pt x="6069" y="3125"/>
                  <a:pt x="6154" y="2908"/>
                  <a:pt x="6207" y="2829"/>
                </a:cubicBezTo>
                <a:cubicBezTo>
                  <a:pt x="6260" y="2743"/>
                  <a:pt x="6497" y="2526"/>
                  <a:pt x="6549" y="2421"/>
                </a:cubicBezTo>
                <a:cubicBezTo>
                  <a:pt x="6562" y="2394"/>
                  <a:pt x="6582" y="2355"/>
                  <a:pt x="6608" y="2302"/>
                </a:cubicBezTo>
                <a:cubicBezTo>
                  <a:pt x="6615" y="2289"/>
                  <a:pt x="6622" y="2283"/>
                  <a:pt x="6628" y="2269"/>
                </a:cubicBezTo>
                <a:cubicBezTo>
                  <a:pt x="6635" y="2256"/>
                  <a:pt x="6641" y="2243"/>
                  <a:pt x="6648" y="2230"/>
                </a:cubicBezTo>
                <a:cubicBezTo>
                  <a:pt x="6615" y="2223"/>
                  <a:pt x="6582" y="2217"/>
                  <a:pt x="6569" y="2217"/>
                </a:cubicBezTo>
                <a:cubicBezTo>
                  <a:pt x="6563" y="2214"/>
                  <a:pt x="6556" y="2214"/>
                  <a:pt x="6548" y="2214"/>
                </a:cubicBezTo>
                <a:cubicBezTo>
                  <a:pt x="6523" y="2214"/>
                  <a:pt x="6490" y="2223"/>
                  <a:pt x="6469" y="2223"/>
                </a:cubicBezTo>
                <a:cubicBezTo>
                  <a:pt x="6460" y="2223"/>
                  <a:pt x="6454" y="2222"/>
                  <a:pt x="6450" y="2217"/>
                </a:cubicBezTo>
                <a:cubicBezTo>
                  <a:pt x="6446" y="2212"/>
                  <a:pt x="6425" y="2211"/>
                  <a:pt x="6399" y="2211"/>
                </a:cubicBezTo>
                <a:cubicBezTo>
                  <a:pt x="6346" y="2211"/>
                  <a:pt x="6273" y="2217"/>
                  <a:pt x="6273" y="2217"/>
                </a:cubicBezTo>
                <a:cubicBezTo>
                  <a:pt x="6273" y="2217"/>
                  <a:pt x="6200" y="2171"/>
                  <a:pt x="6154" y="2085"/>
                </a:cubicBezTo>
                <a:cubicBezTo>
                  <a:pt x="6108" y="2006"/>
                  <a:pt x="6128" y="2039"/>
                  <a:pt x="6115" y="1993"/>
                </a:cubicBezTo>
                <a:cubicBezTo>
                  <a:pt x="6102" y="1947"/>
                  <a:pt x="6095" y="1921"/>
                  <a:pt x="6075" y="1875"/>
                </a:cubicBezTo>
                <a:cubicBezTo>
                  <a:pt x="6049" y="1822"/>
                  <a:pt x="6036" y="1822"/>
                  <a:pt x="6010" y="1776"/>
                </a:cubicBezTo>
                <a:cubicBezTo>
                  <a:pt x="5990" y="1736"/>
                  <a:pt x="5963" y="1677"/>
                  <a:pt x="5963" y="1618"/>
                </a:cubicBezTo>
                <a:cubicBezTo>
                  <a:pt x="5963" y="1586"/>
                  <a:pt x="5983" y="1581"/>
                  <a:pt x="6009" y="1581"/>
                </a:cubicBezTo>
                <a:cubicBezTo>
                  <a:pt x="6021" y="1581"/>
                  <a:pt x="6034" y="1582"/>
                  <a:pt x="6048" y="1582"/>
                </a:cubicBezTo>
                <a:cubicBezTo>
                  <a:pt x="6060" y="1582"/>
                  <a:pt x="6071" y="1581"/>
                  <a:pt x="6082" y="1578"/>
                </a:cubicBezTo>
                <a:cubicBezTo>
                  <a:pt x="6099" y="1572"/>
                  <a:pt x="6111" y="1570"/>
                  <a:pt x="6119" y="1570"/>
                </a:cubicBezTo>
                <a:cubicBezTo>
                  <a:pt x="6135" y="1570"/>
                  <a:pt x="6135" y="1578"/>
                  <a:pt x="6135" y="1578"/>
                </a:cubicBezTo>
                <a:cubicBezTo>
                  <a:pt x="6135" y="1578"/>
                  <a:pt x="6194" y="1611"/>
                  <a:pt x="6207" y="1618"/>
                </a:cubicBezTo>
                <a:cubicBezTo>
                  <a:pt x="6220" y="1618"/>
                  <a:pt x="6306" y="1598"/>
                  <a:pt x="6306" y="1552"/>
                </a:cubicBezTo>
                <a:cubicBezTo>
                  <a:pt x="6312" y="1513"/>
                  <a:pt x="6299" y="1499"/>
                  <a:pt x="6279" y="1427"/>
                </a:cubicBezTo>
                <a:cubicBezTo>
                  <a:pt x="6265" y="1374"/>
                  <a:pt x="6268" y="1367"/>
                  <a:pt x="6271" y="1367"/>
                </a:cubicBezTo>
                <a:cubicBezTo>
                  <a:pt x="6272" y="1367"/>
                  <a:pt x="6273" y="1368"/>
                  <a:pt x="6273" y="1368"/>
                </a:cubicBezTo>
                <a:cubicBezTo>
                  <a:pt x="6273" y="1368"/>
                  <a:pt x="6332" y="1276"/>
                  <a:pt x="6332" y="1249"/>
                </a:cubicBezTo>
                <a:cubicBezTo>
                  <a:pt x="6332" y="1223"/>
                  <a:pt x="6319" y="1190"/>
                  <a:pt x="6299" y="1170"/>
                </a:cubicBezTo>
                <a:cubicBezTo>
                  <a:pt x="6286" y="1157"/>
                  <a:pt x="6273" y="1137"/>
                  <a:pt x="6253" y="1118"/>
                </a:cubicBezTo>
                <a:cubicBezTo>
                  <a:pt x="6227" y="1078"/>
                  <a:pt x="6187" y="1032"/>
                  <a:pt x="6167" y="1019"/>
                </a:cubicBezTo>
                <a:cubicBezTo>
                  <a:pt x="6141" y="999"/>
                  <a:pt x="6121" y="914"/>
                  <a:pt x="6121" y="874"/>
                </a:cubicBezTo>
                <a:cubicBezTo>
                  <a:pt x="6121" y="841"/>
                  <a:pt x="6095" y="775"/>
                  <a:pt x="6088" y="736"/>
                </a:cubicBezTo>
                <a:cubicBezTo>
                  <a:pt x="6088" y="729"/>
                  <a:pt x="6088" y="723"/>
                  <a:pt x="6088" y="716"/>
                </a:cubicBezTo>
                <a:cubicBezTo>
                  <a:pt x="6088" y="683"/>
                  <a:pt x="6029" y="637"/>
                  <a:pt x="6003" y="598"/>
                </a:cubicBezTo>
                <a:cubicBezTo>
                  <a:pt x="5996" y="585"/>
                  <a:pt x="5990" y="578"/>
                  <a:pt x="5990" y="578"/>
                </a:cubicBezTo>
                <a:cubicBezTo>
                  <a:pt x="5970" y="545"/>
                  <a:pt x="5963" y="525"/>
                  <a:pt x="5963" y="512"/>
                </a:cubicBezTo>
                <a:cubicBezTo>
                  <a:pt x="5963" y="499"/>
                  <a:pt x="5944" y="407"/>
                  <a:pt x="5898" y="361"/>
                </a:cubicBezTo>
                <a:cubicBezTo>
                  <a:pt x="5852" y="321"/>
                  <a:pt x="5766" y="321"/>
                  <a:pt x="5746" y="321"/>
                </a:cubicBezTo>
                <a:cubicBezTo>
                  <a:pt x="5720" y="321"/>
                  <a:pt x="5674" y="308"/>
                  <a:pt x="5641" y="288"/>
                </a:cubicBezTo>
                <a:cubicBezTo>
                  <a:pt x="5601" y="262"/>
                  <a:pt x="5562" y="209"/>
                  <a:pt x="5549" y="203"/>
                </a:cubicBezTo>
                <a:cubicBezTo>
                  <a:pt x="5542" y="196"/>
                  <a:pt x="5526" y="196"/>
                  <a:pt x="5499" y="196"/>
                </a:cubicBezTo>
                <a:cubicBezTo>
                  <a:pt x="5471" y="196"/>
                  <a:pt x="5434" y="196"/>
                  <a:pt x="5384" y="190"/>
                </a:cubicBezTo>
                <a:cubicBezTo>
                  <a:pt x="5292" y="177"/>
                  <a:pt x="5318" y="177"/>
                  <a:pt x="5286" y="157"/>
                </a:cubicBezTo>
                <a:cubicBezTo>
                  <a:pt x="5259" y="144"/>
                  <a:pt x="5239" y="91"/>
                  <a:pt x="5200" y="25"/>
                </a:cubicBezTo>
                <a:cubicBezTo>
                  <a:pt x="5189" y="7"/>
                  <a:pt x="5179" y="1"/>
                  <a:pt x="5168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2"/>
          <p:cNvSpPr/>
          <p:nvPr/>
        </p:nvSpPr>
        <p:spPr>
          <a:xfrm>
            <a:off x="7468806" y="3367515"/>
            <a:ext cx="401472" cy="277195"/>
          </a:xfrm>
          <a:custGeom>
            <a:rect b="b" l="l" r="r" t="t"/>
            <a:pathLst>
              <a:path extrusionOk="0" h="1896" w="2746">
                <a:moveTo>
                  <a:pt x="2094" y="0"/>
                </a:moveTo>
                <a:lnTo>
                  <a:pt x="2094" y="0"/>
                </a:lnTo>
                <a:cubicBezTo>
                  <a:pt x="2047" y="27"/>
                  <a:pt x="2001" y="60"/>
                  <a:pt x="1988" y="93"/>
                </a:cubicBezTo>
                <a:cubicBezTo>
                  <a:pt x="1968" y="172"/>
                  <a:pt x="1936" y="152"/>
                  <a:pt x="1876" y="244"/>
                </a:cubicBezTo>
                <a:cubicBezTo>
                  <a:pt x="1824" y="343"/>
                  <a:pt x="1824" y="349"/>
                  <a:pt x="1804" y="395"/>
                </a:cubicBezTo>
                <a:cubicBezTo>
                  <a:pt x="1784" y="435"/>
                  <a:pt x="1771" y="501"/>
                  <a:pt x="1751" y="547"/>
                </a:cubicBezTo>
                <a:cubicBezTo>
                  <a:pt x="1732" y="593"/>
                  <a:pt x="1692" y="639"/>
                  <a:pt x="1712" y="705"/>
                </a:cubicBezTo>
                <a:cubicBezTo>
                  <a:pt x="1738" y="764"/>
                  <a:pt x="1732" y="797"/>
                  <a:pt x="1705" y="810"/>
                </a:cubicBezTo>
                <a:cubicBezTo>
                  <a:pt x="1685" y="823"/>
                  <a:pt x="1620" y="836"/>
                  <a:pt x="1620" y="836"/>
                </a:cubicBezTo>
                <a:cubicBezTo>
                  <a:pt x="1620" y="836"/>
                  <a:pt x="1310" y="896"/>
                  <a:pt x="1277" y="955"/>
                </a:cubicBezTo>
                <a:cubicBezTo>
                  <a:pt x="1238" y="1021"/>
                  <a:pt x="1198" y="1067"/>
                  <a:pt x="1172" y="1067"/>
                </a:cubicBezTo>
                <a:cubicBezTo>
                  <a:pt x="1139" y="1060"/>
                  <a:pt x="1054" y="1027"/>
                  <a:pt x="1001" y="1021"/>
                </a:cubicBezTo>
                <a:cubicBezTo>
                  <a:pt x="951" y="1010"/>
                  <a:pt x="865" y="985"/>
                  <a:pt x="799" y="985"/>
                </a:cubicBezTo>
                <a:cubicBezTo>
                  <a:pt x="787" y="985"/>
                  <a:pt x="775" y="986"/>
                  <a:pt x="764" y="988"/>
                </a:cubicBezTo>
                <a:cubicBezTo>
                  <a:pt x="758" y="994"/>
                  <a:pt x="751" y="994"/>
                  <a:pt x="744" y="994"/>
                </a:cubicBezTo>
                <a:cubicBezTo>
                  <a:pt x="744" y="994"/>
                  <a:pt x="738" y="994"/>
                  <a:pt x="738" y="1001"/>
                </a:cubicBezTo>
                <a:cubicBezTo>
                  <a:pt x="705" y="1007"/>
                  <a:pt x="659" y="1027"/>
                  <a:pt x="613" y="1040"/>
                </a:cubicBezTo>
                <a:cubicBezTo>
                  <a:pt x="606" y="1040"/>
                  <a:pt x="600" y="1047"/>
                  <a:pt x="593" y="1047"/>
                </a:cubicBezTo>
                <a:cubicBezTo>
                  <a:pt x="573" y="1053"/>
                  <a:pt x="547" y="1067"/>
                  <a:pt x="521" y="1073"/>
                </a:cubicBezTo>
                <a:cubicBezTo>
                  <a:pt x="494" y="1086"/>
                  <a:pt x="468" y="1093"/>
                  <a:pt x="442" y="1100"/>
                </a:cubicBezTo>
                <a:cubicBezTo>
                  <a:pt x="435" y="1106"/>
                  <a:pt x="428" y="1106"/>
                  <a:pt x="422" y="1106"/>
                </a:cubicBezTo>
                <a:cubicBezTo>
                  <a:pt x="396" y="1119"/>
                  <a:pt x="369" y="1126"/>
                  <a:pt x="356" y="1126"/>
                </a:cubicBezTo>
                <a:cubicBezTo>
                  <a:pt x="270" y="1146"/>
                  <a:pt x="14" y="1211"/>
                  <a:pt x="14" y="1211"/>
                </a:cubicBezTo>
                <a:cubicBezTo>
                  <a:pt x="14" y="1211"/>
                  <a:pt x="1" y="1336"/>
                  <a:pt x="14" y="1363"/>
                </a:cubicBezTo>
                <a:cubicBezTo>
                  <a:pt x="27" y="1383"/>
                  <a:pt x="66" y="1415"/>
                  <a:pt x="99" y="1429"/>
                </a:cubicBezTo>
                <a:cubicBezTo>
                  <a:pt x="132" y="1442"/>
                  <a:pt x="290" y="1442"/>
                  <a:pt x="330" y="1448"/>
                </a:cubicBezTo>
                <a:cubicBezTo>
                  <a:pt x="363" y="1448"/>
                  <a:pt x="435" y="1468"/>
                  <a:pt x="415" y="1501"/>
                </a:cubicBezTo>
                <a:cubicBezTo>
                  <a:pt x="396" y="1541"/>
                  <a:pt x="349" y="1600"/>
                  <a:pt x="349" y="1600"/>
                </a:cubicBezTo>
                <a:lnTo>
                  <a:pt x="277" y="1692"/>
                </a:lnTo>
                <a:cubicBezTo>
                  <a:pt x="290" y="1685"/>
                  <a:pt x="297" y="1685"/>
                  <a:pt x="297" y="1685"/>
                </a:cubicBezTo>
                <a:cubicBezTo>
                  <a:pt x="310" y="1692"/>
                  <a:pt x="382" y="1692"/>
                  <a:pt x="317" y="1745"/>
                </a:cubicBezTo>
                <a:cubicBezTo>
                  <a:pt x="257" y="1797"/>
                  <a:pt x="238" y="1804"/>
                  <a:pt x="231" y="1830"/>
                </a:cubicBezTo>
                <a:cubicBezTo>
                  <a:pt x="218" y="1850"/>
                  <a:pt x="192" y="1896"/>
                  <a:pt x="231" y="1896"/>
                </a:cubicBezTo>
                <a:cubicBezTo>
                  <a:pt x="270" y="1896"/>
                  <a:pt x="356" y="1883"/>
                  <a:pt x="396" y="1876"/>
                </a:cubicBezTo>
                <a:cubicBezTo>
                  <a:pt x="422" y="1870"/>
                  <a:pt x="461" y="1843"/>
                  <a:pt x="494" y="1824"/>
                </a:cubicBezTo>
                <a:cubicBezTo>
                  <a:pt x="507" y="1810"/>
                  <a:pt x="521" y="1804"/>
                  <a:pt x="527" y="1791"/>
                </a:cubicBezTo>
                <a:cubicBezTo>
                  <a:pt x="560" y="1758"/>
                  <a:pt x="613" y="1725"/>
                  <a:pt x="646" y="1725"/>
                </a:cubicBezTo>
                <a:cubicBezTo>
                  <a:pt x="672" y="1725"/>
                  <a:pt x="817" y="1731"/>
                  <a:pt x="836" y="1751"/>
                </a:cubicBezTo>
                <a:cubicBezTo>
                  <a:pt x="850" y="1771"/>
                  <a:pt x="843" y="1791"/>
                  <a:pt x="896" y="1797"/>
                </a:cubicBezTo>
                <a:cubicBezTo>
                  <a:pt x="913" y="1799"/>
                  <a:pt x="934" y="1800"/>
                  <a:pt x="956" y="1800"/>
                </a:cubicBezTo>
                <a:cubicBezTo>
                  <a:pt x="1010" y="1800"/>
                  <a:pt x="1068" y="1795"/>
                  <a:pt x="1087" y="1791"/>
                </a:cubicBezTo>
                <a:cubicBezTo>
                  <a:pt x="1113" y="1784"/>
                  <a:pt x="1172" y="1692"/>
                  <a:pt x="1212" y="1679"/>
                </a:cubicBezTo>
                <a:cubicBezTo>
                  <a:pt x="1227" y="1677"/>
                  <a:pt x="1248" y="1676"/>
                  <a:pt x="1270" y="1676"/>
                </a:cubicBezTo>
                <a:cubicBezTo>
                  <a:pt x="1313" y="1676"/>
                  <a:pt x="1356" y="1679"/>
                  <a:pt x="1356" y="1679"/>
                </a:cubicBezTo>
                <a:cubicBezTo>
                  <a:pt x="1356" y="1679"/>
                  <a:pt x="1413" y="1679"/>
                  <a:pt x="1491" y="1679"/>
                </a:cubicBezTo>
                <a:cubicBezTo>
                  <a:pt x="1647" y="1679"/>
                  <a:pt x="1887" y="1677"/>
                  <a:pt x="1922" y="1659"/>
                </a:cubicBezTo>
                <a:cubicBezTo>
                  <a:pt x="1982" y="1633"/>
                  <a:pt x="2028" y="1613"/>
                  <a:pt x="2028" y="1593"/>
                </a:cubicBezTo>
                <a:lnTo>
                  <a:pt x="2028" y="1527"/>
                </a:lnTo>
                <a:cubicBezTo>
                  <a:pt x="2028" y="1527"/>
                  <a:pt x="1949" y="1494"/>
                  <a:pt x="1942" y="1475"/>
                </a:cubicBezTo>
                <a:cubicBezTo>
                  <a:pt x="1942" y="1455"/>
                  <a:pt x="1929" y="1389"/>
                  <a:pt x="1955" y="1369"/>
                </a:cubicBezTo>
                <a:cubicBezTo>
                  <a:pt x="1982" y="1356"/>
                  <a:pt x="2008" y="1317"/>
                  <a:pt x="2074" y="1304"/>
                </a:cubicBezTo>
                <a:cubicBezTo>
                  <a:pt x="2146" y="1284"/>
                  <a:pt x="2199" y="1297"/>
                  <a:pt x="2199" y="1258"/>
                </a:cubicBezTo>
                <a:cubicBezTo>
                  <a:pt x="2199" y="1225"/>
                  <a:pt x="2159" y="1185"/>
                  <a:pt x="2199" y="1165"/>
                </a:cubicBezTo>
                <a:cubicBezTo>
                  <a:pt x="2232" y="1146"/>
                  <a:pt x="2436" y="1113"/>
                  <a:pt x="2495" y="1093"/>
                </a:cubicBezTo>
                <a:cubicBezTo>
                  <a:pt x="2554" y="1067"/>
                  <a:pt x="2745" y="1034"/>
                  <a:pt x="2719" y="955"/>
                </a:cubicBezTo>
                <a:cubicBezTo>
                  <a:pt x="2699" y="876"/>
                  <a:pt x="2640" y="777"/>
                  <a:pt x="2627" y="738"/>
                </a:cubicBezTo>
                <a:cubicBezTo>
                  <a:pt x="2613" y="692"/>
                  <a:pt x="2660" y="626"/>
                  <a:pt x="2692" y="494"/>
                </a:cubicBezTo>
                <a:cubicBezTo>
                  <a:pt x="2699" y="481"/>
                  <a:pt x="2706" y="468"/>
                  <a:pt x="2706" y="455"/>
                </a:cubicBezTo>
                <a:lnTo>
                  <a:pt x="2633" y="455"/>
                </a:lnTo>
                <a:lnTo>
                  <a:pt x="2475" y="415"/>
                </a:lnTo>
                <a:lnTo>
                  <a:pt x="2449" y="415"/>
                </a:lnTo>
                <a:cubicBezTo>
                  <a:pt x="2390" y="409"/>
                  <a:pt x="2245" y="395"/>
                  <a:pt x="2205" y="376"/>
                </a:cubicBezTo>
                <a:cubicBezTo>
                  <a:pt x="2153" y="356"/>
                  <a:pt x="2159" y="349"/>
                  <a:pt x="2159" y="277"/>
                </a:cubicBezTo>
                <a:cubicBezTo>
                  <a:pt x="2159" y="204"/>
                  <a:pt x="2120" y="165"/>
                  <a:pt x="2100" y="132"/>
                </a:cubicBezTo>
                <a:cubicBezTo>
                  <a:pt x="2087" y="106"/>
                  <a:pt x="2100" y="40"/>
                  <a:pt x="2094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"/>
          <p:cNvSpPr/>
          <p:nvPr/>
        </p:nvSpPr>
        <p:spPr>
          <a:xfrm>
            <a:off x="6433255" y="3574392"/>
            <a:ext cx="690222" cy="448542"/>
          </a:xfrm>
          <a:custGeom>
            <a:rect b="b" l="l" r="r" t="t"/>
            <a:pathLst>
              <a:path extrusionOk="0" h="3068" w="4721">
                <a:moveTo>
                  <a:pt x="1838" y="0"/>
                </a:moveTo>
                <a:cubicBezTo>
                  <a:pt x="1792" y="0"/>
                  <a:pt x="1746" y="33"/>
                  <a:pt x="1746" y="33"/>
                </a:cubicBezTo>
                <a:cubicBezTo>
                  <a:pt x="1746" y="33"/>
                  <a:pt x="1641" y="66"/>
                  <a:pt x="1562" y="66"/>
                </a:cubicBezTo>
                <a:cubicBezTo>
                  <a:pt x="1483" y="66"/>
                  <a:pt x="1292" y="47"/>
                  <a:pt x="1292" y="47"/>
                </a:cubicBezTo>
                <a:lnTo>
                  <a:pt x="1062" y="20"/>
                </a:lnTo>
                <a:cubicBezTo>
                  <a:pt x="1055" y="27"/>
                  <a:pt x="1055" y="33"/>
                  <a:pt x="1049" y="33"/>
                </a:cubicBezTo>
                <a:cubicBezTo>
                  <a:pt x="1035" y="40"/>
                  <a:pt x="1029" y="53"/>
                  <a:pt x="1016" y="60"/>
                </a:cubicBezTo>
                <a:cubicBezTo>
                  <a:pt x="1009" y="66"/>
                  <a:pt x="1002" y="66"/>
                  <a:pt x="996" y="73"/>
                </a:cubicBezTo>
                <a:cubicBezTo>
                  <a:pt x="996" y="79"/>
                  <a:pt x="989" y="79"/>
                  <a:pt x="983" y="86"/>
                </a:cubicBezTo>
                <a:cubicBezTo>
                  <a:pt x="976" y="93"/>
                  <a:pt x="970" y="99"/>
                  <a:pt x="963" y="99"/>
                </a:cubicBezTo>
                <a:cubicBezTo>
                  <a:pt x="891" y="145"/>
                  <a:pt x="726" y="270"/>
                  <a:pt x="687" y="316"/>
                </a:cubicBezTo>
                <a:cubicBezTo>
                  <a:pt x="647" y="356"/>
                  <a:pt x="614" y="487"/>
                  <a:pt x="614" y="514"/>
                </a:cubicBezTo>
                <a:cubicBezTo>
                  <a:pt x="614" y="540"/>
                  <a:pt x="634" y="573"/>
                  <a:pt x="581" y="613"/>
                </a:cubicBezTo>
                <a:cubicBezTo>
                  <a:pt x="529" y="652"/>
                  <a:pt x="469" y="639"/>
                  <a:pt x="450" y="718"/>
                </a:cubicBezTo>
                <a:cubicBezTo>
                  <a:pt x="430" y="797"/>
                  <a:pt x="436" y="843"/>
                  <a:pt x="417" y="902"/>
                </a:cubicBezTo>
                <a:cubicBezTo>
                  <a:pt x="397" y="968"/>
                  <a:pt x="417" y="981"/>
                  <a:pt x="344" y="1027"/>
                </a:cubicBezTo>
                <a:cubicBezTo>
                  <a:pt x="272" y="1067"/>
                  <a:pt x="200" y="1073"/>
                  <a:pt x="200" y="1073"/>
                </a:cubicBezTo>
                <a:cubicBezTo>
                  <a:pt x="213" y="1100"/>
                  <a:pt x="219" y="1179"/>
                  <a:pt x="232" y="1218"/>
                </a:cubicBezTo>
                <a:cubicBezTo>
                  <a:pt x="246" y="1264"/>
                  <a:pt x="298" y="1383"/>
                  <a:pt x="232" y="1481"/>
                </a:cubicBezTo>
                <a:cubicBezTo>
                  <a:pt x="167" y="1580"/>
                  <a:pt x="153" y="1692"/>
                  <a:pt x="147" y="1771"/>
                </a:cubicBezTo>
                <a:cubicBezTo>
                  <a:pt x="140" y="1850"/>
                  <a:pt x="107" y="1975"/>
                  <a:pt x="94" y="1995"/>
                </a:cubicBezTo>
                <a:cubicBezTo>
                  <a:pt x="74" y="2014"/>
                  <a:pt x="28" y="2120"/>
                  <a:pt x="22" y="2133"/>
                </a:cubicBezTo>
                <a:cubicBezTo>
                  <a:pt x="22" y="2139"/>
                  <a:pt x="1" y="2181"/>
                  <a:pt x="57" y="2181"/>
                </a:cubicBezTo>
                <a:cubicBezTo>
                  <a:pt x="64" y="2181"/>
                  <a:pt x="72" y="2180"/>
                  <a:pt x="81" y="2179"/>
                </a:cubicBezTo>
                <a:cubicBezTo>
                  <a:pt x="173" y="2159"/>
                  <a:pt x="186" y="2139"/>
                  <a:pt x="239" y="2139"/>
                </a:cubicBezTo>
                <a:cubicBezTo>
                  <a:pt x="298" y="2139"/>
                  <a:pt x="423" y="2146"/>
                  <a:pt x="450" y="2159"/>
                </a:cubicBezTo>
                <a:cubicBezTo>
                  <a:pt x="483" y="2172"/>
                  <a:pt x="515" y="2172"/>
                  <a:pt x="529" y="2225"/>
                </a:cubicBezTo>
                <a:cubicBezTo>
                  <a:pt x="542" y="2278"/>
                  <a:pt x="627" y="2515"/>
                  <a:pt x="627" y="2515"/>
                </a:cubicBezTo>
                <a:cubicBezTo>
                  <a:pt x="627" y="2515"/>
                  <a:pt x="693" y="2613"/>
                  <a:pt x="706" y="2732"/>
                </a:cubicBezTo>
                <a:cubicBezTo>
                  <a:pt x="766" y="2712"/>
                  <a:pt x="838" y="2686"/>
                  <a:pt x="858" y="2686"/>
                </a:cubicBezTo>
                <a:cubicBezTo>
                  <a:pt x="869" y="2686"/>
                  <a:pt x="883" y="2684"/>
                  <a:pt x="899" y="2684"/>
                </a:cubicBezTo>
                <a:cubicBezTo>
                  <a:pt x="929" y="2684"/>
                  <a:pt x="963" y="2690"/>
                  <a:pt x="976" y="2725"/>
                </a:cubicBezTo>
                <a:cubicBezTo>
                  <a:pt x="989" y="2771"/>
                  <a:pt x="1095" y="2791"/>
                  <a:pt x="1095" y="2791"/>
                </a:cubicBezTo>
                <a:cubicBezTo>
                  <a:pt x="1095" y="2791"/>
                  <a:pt x="1120" y="2735"/>
                  <a:pt x="1149" y="2735"/>
                </a:cubicBezTo>
                <a:cubicBezTo>
                  <a:pt x="1153" y="2735"/>
                  <a:pt x="1156" y="2736"/>
                  <a:pt x="1160" y="2738"/>
                </a:cubicBezTo>
                <a:cubicBezTo>
                  <a:pt x="1164" y="2740"/>
                  <a:pt x="1168" y="2740"/>
                  <a:pt x="1173" y="2740"/>
                </a:cubicBezTo>
                <a:cubicBezTo>
                  <a:pt x="1202" y="2740"/>
                  <a:pt x="1245" y="2718"/>
                  <a:pt x="1280" y="2718"/>
                </a:cubicBezTo>
                <a:cubicBezTo>
                  <a:pt x="1298" y="2718"/>
                  <a:pt x="1313" y="2723"/>
                  <a:pt x="1325" y="2738"/>
                </a:cubicBezTo>
                <a:cubicBezTo>
                  <a:pt x="1364" y="2791"/>
                  <a:pt x="1470" y="2844"/>
                  <a:pt x="1489" y="2850"/>
                </a:cubicBezTo>
                <a:cubicBezTo>
                  <a:pt x="1492" y="2852"/>
                  <a:pt x="1497" y="2852"/>
                  <a:pt x="1504" y="2852"/>
                </a:cubicBezTo>
                <a:cubicBezTo>
                  <a:pt x="1523" y="2852"/>
                  <a:pt x="1556" y="2848"/>
                  <a:pt x="1590" y="2848"/>
                </a:cubicBezTo>
                <a:cubicBezTo>
                  <a:pt x="1602" y="2848"/>
                  <a:pt x="1615" y="2849"/>
                  <a:pt x="1628" y="2850"/>
                </a:cubicBezTo>
                <a:cubicBezTo>
                  <a:pt x="1637" y="2851"/>
                  <a:pt x="1649" y="2852"/>
                  <a:pt x="1661" y="2852"/>
                </a:cubicBezTo>
                <a:cubicBezTo>
                  <a:pt x="1674" y="2852"/>
                  <a:pt x="1689" y="2851"/>
                  <a:pt x="1704" y="2851"/>
                </a:cubicBezTo>
                <a:cubicBezTo>
                  <a:pt x="1749" y="2851"/>
                  <a:pt x="1797" y="2855"/>
                  <a:pt x="1825" y="2883"/>
                </a:cubicBezTo>
                <a:cubicBezTo>
                  <a:pt x="1878" y="2923"/>
                  <a:pt x="1898" y="2936"/>
                  <a:pt x="1898" y="2936"/>
                </a:cubicBezTo>
                <a:cubicBezTo>
                  <a:pt x="1898" y="2936"/>
                  <a:pt x="1930" y="2927"/>
                  <a:pt x="1969" y="2927"/>
                </a:cubicBezTo>
                <a:cubicBezTo>
                  <a:pt x="1988" y="2927"/>
                  <a:pt x="2009" y="2929"/>
                  <a:pt x="2029" y="2936"/>
                </a:cubicBezTo>
                <a:cubicBezTo>
                  <a:pt x="2088" y="2955"/>
                  <a:pt x="2233" y="3067"/>
                  <a:pt x="2292" y="3067"/>
                </a:cubicBezTo>
                <a:cubicBezTo>
                  <a:pt x="2345" y="3061"/>
                  <a:pt x="2431" y="3067"/>
                  <a:pt x="2431" y="3034"/>
                </a:cubicBezTo>
                <a:lnTo>
                  <a:pt x="2431" y="2903"/>
                </a:lnTo>
                <a:cubicBezTo>
                  <a:pt x="2431" y="2844"/>
                  <a:pt x="2417" y="2686"/>
                  <a:pt x="2529" y="2686"/>
                </a:cubicBezTo>
                <a:lnTo>
                  <a:pt x="2694" y="2686"/>
                </a:lnTo>
                <a:cubicBezTo>
                  <a:pt x="2694" y="2686"/>
                  <a:pt x="2747" y="2659"/>
                  <a:pt x="2766" y="2646"/>
                </a:cubicBezTo>
                <a:cubicBezTo>
                  <a:pt x="2785" y="2627"/>
                  <a:pt x="2884" y="2547"/>
                  <a:pt x="2914" y="2547"/>
                </a:cubicBezTo>
                <a:cubicBezTo>
                  <a:pt x="2916" y="2547"/>
                  <a:pt x="2917" y="2547"/>
                  <a:pt x="2918" y="2547"/>
                </a:cubicBezTo>
                <a:cubicBezTo>
                  <a:pt x="2951" y="2554"/>
                  <a:pt x="3010" y="2574"/>
                  <a:pt x="3010" y="2574"/>
                </a:cubicBezTo>
                <a:cubicBezTo>
                  <a:pt x="3010" y="2574"/>
                  <a:pt x="3016" y="2561"/>
                  <a:pt x="3102" y="2547"/>
                </a:cubicBezTo>
                <a:cubicBezTo>
                  <a:pt x="3187" y="2528"/>
                  <a:pt x="3273" y="2501"/>
                  <a:pt x="3293" y="2501"/>
                </a:cubicBezTo>
                <a:cubicBezTo>
                  <a:pt x="3313" y="2501"/>
                  <a:pt x="3418" y="2521"/>
                  <a:pt x="3451" y="2574"/>
                </a:cubicBezTo>
                <a:cubicBezTo>
                  <a:pt x="3490" y="2633"/>
                  <a:pt x="3517" y="2659"/>
                  <a:pt x="3543" y="2666"/>
                </a:cubicBezTo>
                <a:cubicBezTo>
                  <a:pt x="3561" y="2670"/>
                  <a:pt x="3578" y="2690"/>
                  <a:pt x="3606" y="2690"/>
                </a:cubicBezTo>
                <a:cubicBezTo>
                  <a:pt x="3620" y="2690"/>
                  <a:pt x="3636" y="2685"/>
                  <a:pt x="3655" y="2672"/>
                </a:cubicBezTo>
                <a:cubicBezTo>
                  <a:pt x="3707" y="2640"/>
                  <a:pt x="3800" y="2561"/>
                  <a:pt x="3846" y="2534"/>
                </a:cubicBezTo>
                <a:cubicBezTo>
                  <a:pt x="3869" y="2523"/>
                  <a:pt x="3936" y="2509"/>
                  <a:pt x="4038" y="2509"/>
                </a:cubicBezTo>
                <a:cubicBezTo>
                  <a:pt x="4109" y="2509"/>
                  <a:pt x="4197" y="2515"/>
                  <a:pt x="4300" y="2534"/>
                </a:cubicBezTo>
                <a:cubicBezTo>
                  <a:pt x="4287" y="2515"/>
                  <a:pt x="4287" y="2495"/>
                  <a:pt x="4287" y="2475"/>
                </a:cubicBezTo>
                <a:cubicBezTo>
                  <a:pt x="4300" y="2416"/>
                  <a:pt x="4379" y="2291"/>
                  <a:pt x="4445" y="2245"/>
                </a:cubicBezTo>
                <a:cubicBezTo>
                  <a:pt x="4484" y="2212"/>
                  <a:pt x="4629" y="2120"/>
                  <a:pt x="4721" y="2034"/>
                </a:cubicBezTo>
                <a:cubicBezTo>
                  <a:pt x="4708" y="2001"/>
                  <a:pt x="4688" y="1968"/>
                  <a:pt x="4662" y="1955"/>
                </a:cubicBezTo>
                <a:cubicBezTo>
                  <a:pt x="4622" y="1929"/>
                  <a:pt x="4616" y="1731"/>
                  <a:pt x="4576" y="1731"/>
                </a:cubicBezTo>
                <a:lnTo>
                  <a:pt x="4418" y="1731"/>
                </a:lnTo>
                <a:cubicBezTo>
                  <a:pt x="4418" y="1731"/>
                  <a:pt x="4373" y="1840"/>
                  <a:pt x="4358" y="1840"/>
                </a:cubicBezTo>
                <a:cubicBezTo>
                  <a:pt x="4354" y="1840"/>
                  <a:pt x="4352" y="1835"/>
                  <a:pt x="4352" y="1823"/>
                </a:cubicBezTo>
                <a:lnTo>
                  <a:pt x="4352" y="1573"/>
                </a:lnTo>
                <a:cubicBezTo>
                  <a:pt x="4352" y="1573"/>
                  <a:pt x="4326" y="1527"/>
                  <a:pt x="4267" y="1527"/>
                </a:cubicBezTo>
                <a:cubicBezTo>
                  <a:pt x="4227" y="1527"/>
                  <a:pt x="4144" y="1521"/>
                  <a:pt x="4089" y="1521"/>
                </a:cubicBezTo>
                <a:cubicBezTo>
                  <a:pt x="4061" y="1521"/>
                  <a:pt x="4041" y="1523"/>
                  <a:pt x="4036" y="1527"/>
                </a:cubicBezTo>
                <a:cubicBezTo>
                  <a:pt x="4032" y="1531"/>
                  <a:pt x="4015" y="1532"/>
                  <a:pt x="3993" y="1532"/>
                </a:cubicBezTo>
                <a:cubicBezTo>
                  <a:pt x="3927" y="1532"/>
                  <a:pt x="3813" y="1521"/>
                  <a:pt x="3813" y="1521"/>
                </a:cubicBezTo>
                <a:cubicBezTo>
                  <a:pt x="3813" y="1521"/>
                  <a:pt x="3806" y="1455"/>
                  <a:pt x="3813" y="1429"/>
                </a:cubicBezTo>
                <a:cubicBezTo>
                  <a:pt x="3819" y="1402"/>
                  <a:pt x="3839" y="1356"/>
                  <a:pt x="3839" y="1317"/>
                </a:cubicBezTo>
                <a:cubicBezTo>
                  <a:pt x="3839" y="1284"/>
                  <a:pt x="3859" y="1238"/>
                  <a:pt x="3813" y="1192"/>
                </a:cubicBezTo>
                <a:cubicBezTo>
                  <a:pt x="3767" y="1152"/>
                  <a:pt x="3688" y="1047"/>
                  <a:pt x="3661" y="1001"/>
                </a:cubicBezTo>
                <a:cubicBezTo>
                  <a:pt x="3635" y="961"/>
                  <a:pt x="3602" y="863"/>
                  <a:pt x="3602" y="823"/>
                </a:cubicBezTo>
                <a:cubicBezTo>
                  <a:pt x="3602" y="777"/>
                  <a:pt x="3635" y="659"/>
                  <a:pt x="3602" y="593"/>
                </a:cubicBezTo>
                <a:cubicBezTo>
                  <a:pt x="3563" y="527"/>
                  <a:pt x="3457" y="323"/>
                  <a:pt x="3418" y="310"/>
                </a:cubicBezTo>
                <a:cubicBezTo>
                  <a:pt x="3390" y="293"/>
                  <a:pt x="3284" y="244"/>
                  <a:pt x="3223" y="244"/>
                </a:cubicBezTo>
                <a:cubicBezTo>
                  <a:pt x="3212" y="244"/>
                  <a:pt x="3202" y="246"/>
                  <a:pt x="3194" y="251"/>
                </a:cubicBezTo>
                <a:cubicBezTo>
                  <a:pt x="3141" y="283"/>
                  <a:pt x="2970" y="323"/>
                  <a:pt x="2970" y="323"/>
                </a:cubicBezTo>
                <a:lnTo>
                  <a:pt x="2714" y="251"/>
                </a:lnTo>
                <a:cubicBezTo>
                  <a:pt x="2714" y="251"/>
                  <a:pt x="2654" y="158"/>
                  <a:pt x="2628" y="158"/>
                </a:cubicBezTo>
                <a:cubicBezTo>
                  <a:pt x="2602" y="158"/>
                  <a:pt x="2187" y="93"/>
                  <a:pt x="2187" y="93"/>
                </a:cubicBezTo>
                <a:lnTo>
                  <a:pt x="1990" y="33"/>
                </a:lnTo>
                <a:cubicBezTo>
                  <a:pt x="1990" y="33"/>
                  <a:pt x="1884" y="0"/>
                  <a:pt x="1838" y="0"/>
                </a:cubicBezTo>
                <a:close/>
              </a:path>
            </a:pathLst>
          </a:custGeom>
          <a:solidFill>
            <a:srgbClr val="07D8C9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"/>
          <p:cNvSpPr/>
          <p:nvPr/>
        </p:nvSpPr>
        <p:spPr>
          <a:xfrm>
            <a:off x="6127546" y="4070310"/>
            <a:ext cx="824728" cy="705561"/>
          </a:xfrm>
          <a:custGeom>
            <a:rect b="b" l="l" r="r" t="t"/>
            <a:pathLst>
              <a:path extrusionOk="0" h="4826" w="5641">
                <a:moveTo>
                  <a:pt x="3104" y="0"/>
                </a:moveTo>
                <a:cubicBezTo>
                  <a:pt x="3038" y="0"/>
                  <a:pt x="2988" y="2"/>
                  <a:pt x="2975" y="4"/>
                </a:cubicBezTo>
                <a:cubicBezTo>
                  <a:pt x="2964" y="7"/>
                  <a:pt x="2934" y="7"/>
                  <a:pt x="2895" y="7"/>
                </a:cubicBezTo>
                <a:cubicBezTo>
                  <a:pt x="2816" y="7"/>
                  <a:pt x="2699" y="4"/>
                  <a:pt x="2620" y="4"/>
                </a:cubicBezTo>
                <a:lnTo>
                  <a:pt x="2606" y="11"/>
                </a:lnTo>
                <a:cubicBezTo>
                  <a:pt x="2560" y="37"/>
                  <a:pt x="2508" y="70"/>
                  <a:pt x="2475" y="97"/>
                </a:cubicBezTo>
                <a:cubicBezTo>
                  <a:pt x="2416" y="149"/>
                  <a:pt x="2205" y="189"/>
                  <a:pt x="2179" y="202"/>
                </a:cubicBezTo>
                <a:cubicBezTo>
                  <a:pt x="2159" y="215"/>
                  <a:pt x="2001" y="294"/>
                  <a:pt x="1817" y="426"/>
                </a:cubicBezTo>
                <a:cubicBezTo>
                  <a:pt x="1626" y="557"/>
                  <a:pt x="1461" y="669"/>
                  <a:pt x="1349" y="768"/>
                </a:cubicBezTo>
                <a:cubicBezTo>
                  <a:pt x="1244" y="873"/>
                  <a:pt x="1343" y="860"/>
                  <a:pt x="1316" y="893"/>
                </a:cubicBezTo>
                <a:cubicBezTo>
                  <a:pt x="1306" y="903"/>
                  <a:pt x="1294" y="906"/>
                  <a:pt x="1280" y="906"/>
                </a:cubicBezTo>
                <a:cubicBezTo>
                  <a:pt x="1264" y="906"/>
                  <a:pt x="1247" y="902"/>
                  <a:pt x="1229" y="902"/>
                </a:cubicBezTo>
                <a:cubicBezTo>
                  <a:pt x="1212" y="902"/>
                  <a:pt x="1194" y="906"/>
                  <a:pt x="1178" y="919"/>
                </a:cubicBezTo>
                <a:cubicBezTo>
                  <a:pt x="1132" y="959"/>
                  <a:pt x="1060" y="1044"/>
                  <a:pt x="1007" y="1090"/>
                </a:cubicBezTo>
                <a:cubicBezTo>
                  <a:pt x="955" y="1130"/>
                  <a:pt x="652" y="1492"/>
                  <a:pt x="546" y="1591"/>
                </a:cubicBezTo>
                <a:cubicBezTo>
                  <a:pt x="448" y="1696"/>
                  <a:pt x="92" y="2091"/>
                  <a:pt x="53" y="2150"/>
                </a:cubicBezTo>
                <a:cubicBezTo>
                  <a:pt x="13" y="2203"/>
                  <a:pt x="0" y="2222"/>
                  <a:pt x="53" y="2249"/>
                </a:cubicBezTo>
                <a:cubicBezTo>
                  <a:pt x="62" y="2254"/>
                  <a:pt x="75" y="2256"/>
                  <a:pt x="92" y="2256"/>
                </a:cubicBezTo>
                <a:cubicBezTo>
                  <a:pt x="163" y="2256"/>
                  <a:pt x="289" y="2216"/>
                  <a:pt x="316" y="2189"/>
                </a:cubicBezTo>
                <a:cubicBezTo>
                  <a:pt x="335" y="2165"/>
                  <a:pt x="376" y="2124"/>
                  <a:pt x="437" y="2124"/>
                </a:cubicBezTo>
                <a:cubicBezTo>
                  <a:pt x="460" y="2124"/>
                  <a:pt x="485" y="2129"/>
                  <a:pt x="514" y="2143"/>
                </a:cubicBezTo>
                <a:cubicBezTo>
                  <a:pt x="619" y="2196"/>
                  <a:pt x="744" y="2249"/>
                  <a:pt x="797" y="2328"/>
                </a:cubicBezTo>
                <a:cubicBezTo>
                  <a:pt x="856" y="2407"/>
                  <a:pt x="1007" y="2571"/>
                  <a:pt x="1047" y="2630"/>
                </a:cubicBezTo>
                <a:cubicBezTo>
                  <a:pt x="1086" y="2696"/>
                  <a:pt x="1099" y="2782"/>
                  <a:pt x="1132" y="2821"/>
                </a:cubicBezTo>
                <a:cubicBezTo>
                  <a:pt x="1142" y="2833"/>
                  <a:pt x="1165" y="2840"/>
                  <a:pt x="1191" y="2840"/>
                </a:cubicBezTo>
                <a:cubicBezTo>
                  <a:pt x="1236" y="2840"/>
                  <a:pt x="1288" y="2821"/>
                  <a:pt x="1297" y="2775"/>
                </a:cubicBezTo>
                <a:cubicBezTo>
                  <a:pt x="1307" y="2716"/>
                  <a:pt x="1314" y="2653"/>
                  <a:pt x="1348" y="2653"/>
                </a:cubicBezTo>
                <a:cubicBezTo>
                  <a:pt x="1356" y="2653"/>
                  <a:pt x="1365" y="2656"/>
                  <a:pt x="1376" y="2663"/>
                </a:cubicBezTo>
                <a:cubicBezTo>
                  <a:pt x="1435" y="2696"/>
                  <a:pt x="1474" y="2762"/>
                  <a:pt x="1573" y="2854"/>
                </a:cubicBezTo>
                <a:cubicBezTo>
                  <a:pt x="1665" y="2953"/>
                  <a:pt x="1659" y="2953"/>
                  <a:pt x="1771" y="2999"/>
                </a:cubicBezTo>
                <a:cubicBezTo>
                  <a:pt x="1882" y="3052"/>
                  <a:pt x="1889" y="3019"/>
                  <a:pt x="1955" y="3078"/>
                </a:cubicBezTo>
                <a:cubicBezTo>
                  <a:pt x="2027" y="3144"/>
                  <a:pt x="2152" y="3177"/>
                  <a:pt x="2179" y="3190"/>
                </a:cubicBezTo>
                <a:cubicBezTo>
                  <a:pt x="2205" y="3203"/>
                  <a:pt x="2205" y="3183"/>
                  <a:pt x="2291" y="3295"/>
                </a:cubicBezTo>
                <a:cubicBezTo>
                  <a:pt x="2376" y="3414"/>
                  <a:pt x="2547" y="3453"/>
                  <a:pt x="2547" y="3453"/>
                </a:cubicBezTo>
                <a:cubicBezTo>
                  <a:pt x="2547" y="3453"/>
                  <a:pt x="2620" y="3519"/>
                  <a:pt x="2679" y="3578"/>
                </a:cubicBezTo>
                <a:cubicBezTo>
                  <a:pt x="2738" y="3644"/>
                  <a:pt x="2817" y="3710"/>
                  <a:pt x="2817" y="3762"/>
                </a:cubicBezTo>
                <a:cubicBezTo>
                  <a:pt x="2817" y="3815"/>
                  <a:pt x="2857" y="3887"/>
                  <a:pt x="2903" y="3914"/>
                </a:cubicBezTo>
                <a:cubicBezTo>
                  <a:pt x="2949" y="3940"/>
                  <a:pt x="3061" y="3953"/>
                  <a:pt x="3093" y="3986"/>
                </a:cubicBezTo>
                <a:cubicBezTo>
                  <a:pt x="3120" y="4026"/>
                  <a:pt x="3192" y="4098"/>
                  <a:pt x="3159" y="4151"/>
                </a:cubicBezTo>
                <a:cubicBezTo>
                  <a:pt x="3120" y="4197"/>
                  <a:pt x="3041" y="4249"/>
                  <a:pt x="3021" y="4276"/>
                </a:cubicBezTo>
                <a:cubicBezTo>
                  <a:pt x="2995" y="4309"/>
                  <a:pt x="2936" y="4302"/>
                  <a:pt x="2903" y="4374"/>
                </a:cubicBezTo>
                <a:cubicBezTo>
                  <a:pt x="2870" y="4447"/>
                  <a:pt x="2857" y="4467"/>
                  <a:pt x="2870" y="4585"/>
                </a:cubicBezTo>
                <a:cubicBezTo>
                  <a:pt x="2883" y="4657"/>
                  <a:pt x="2863" y="4796"/>
                  <a:pt x="2968" y="4822"/>
                </a:cubicBezTo>
                <a:cubicBezTo>
                  <a:pt x="2976" y="4825"/>
                  <a:pt x="2984" y="4826"/>
                  <a:pt x="2992" y="4826"/>
                </a:cubicBezTo>
                <a:cubicBezTo>
                  <a:pt x="3087" y="4826"/>
                  <a:pt x="3204" y="4659"/>
                  <a:pt x="3271" y="4605"/>
                </a:cubicBezTo>
                <a:cubicBezTo>
                  <a:pt x="3317" y="4565"/>
                  <a:pt x="3376" y="4559"/>
                  <a:pt x="3416" y="4519"/>
                </a:cubicBezTo>
                <a:cubicBezTo>
                  <a:pt x="3515" y="4414"/>
                  <a:pt x="3574" y="4249"/>
                  <a:pt x="3620" y="4111"/>
                </a:cubicBezTo>
                <a:cubicBezTo>
                  <a:pt x="3653" y="4012"/>
                  <a:pt x="3679" y="3907"/>
                  <a:pt x="3752" y="3828"/>
                </a:cubicBezTo>
                <a:cubicBezTo>
                  <a:pt x="3791" y="3789"/>
                  <a:pt x="3850" y="3762"/>
                  <a:pt x="3896" y="3723"/>
                </a:cubicBezTo>
                <a:cubicBezTo>
                  <a:pt x="3982" y="3657"/>
                  <a:pt x="4002" y="3545"/>
                  <a:pt x="4087" y="3479"/>
                </a:cubicBezTo>
                <a:cubicBezTo>
                  <a:pt x="4173" y="3414"/>
                  <a:pt x="4272" y="3361"/>
                  <a:pt x="4364" y="3308"/>
                </a:cubicBezTo>
                <a:cubicBezTo>
                  <a:pt x="4502" y="3236"/>
                  <a:pt x="4805" y="2979"/>
                  <a:pt x="4857" y="2894"/>
                </a:cubicBezTo>
                <a:cubicBezTo>
                  <a:pt x="4910" y="2802"/>
                  <a:pt x="5318" y="2071"/>
                  <a:pt x="5417" y="1874"/>
                </a:cubicBezTo>
                <a:cubicBezTo>
                  <a:pt x="5436" y="1834"/>
                  <a:pt x="5469" y="1788"/>
                  <a:pt x="5509" y="1735"/>
                </a:cubicBezTo>
                <a:cubicBezTo>
                  <a:pt x="5515" y="1722"/>
                  <a:pt x="5522" y="1716"/>
                  <a:pt x="5529" y="1709"/>
                </a:cubicBezTo>
                <a:cubicBezTo>
                  <a:pt x="5548" y="1683"/>
                  <a:pt x="5568" y="1656"/>
                  <a:pt x="5588" y="1637"/>
                </a:cubicBezTo>
                <a:cubicBezTo>
                  <a:pt x="5561" y="1584"/>
                  <a:pt x="5542" y="1551"/>
                  <a:pt x="5542" y="1544"/>
                </a:cubicBezTo>
                <a:cubicBezTo>
                  <a:pt x="5522" y="1512"/>
                  <a:pt x="5496" y="1479"/>
                  <a:pt x="5496" y="1479"/>
                </a:cubicBezTo>
                <a:cubicBezTo>
                  <a:pt x="5496" y="1479"/>
                  <a:pt x="5459" y="1490"/>
                  <a:pt x="5432" y="1490"/>
                </a:cubicBezTo>
                <a:cubicBezTo>
                  <a:pt x="5423" y="1490"/>
                  <a:pt x="5415" y="1489"/>
                  <a:pt x="5410" y="1485"/>
                </a:cubicBezTo>
                <a:cubicBezTo>
                  <a:pt x="5408" y="1484"/>
                  <a:pt x="5406" y="1483"/>
                  <a:pt x="5403" y="1483"/>
                </a:cubicBezTo>
                <a:cubicBezTo>
                  <a:pt x="5389" y="1483"/>
                  <a:pt x="5368" y="1503"/>
                  <a:pt x="5343" y="1503"/>
                </a:cubicBezTo>
                <a:cubicBezTo>
                  <a:pt x="5331" y="1503"/>
                  <a:pt x="5318" y="1499"/>
                  <a:pt x="5305" y="1485"/>
                </a:cubicBezTo>
                <a:cubicBezTo>
                  <a:pt x="5285" y="1465"/>
                  <a:pt x="5280" y="1460"/>
                  <a:pt x="5283" y="1460"/>
                </a:cubicBezTo>
                <a:cubicBezTo>
                  <a:pt x="5285" y="1460"/>
                  <a:pt x="5293" y="1464"/>
                  <a:pt x="5301" y="1464"/>
                </a:cubicBezTo>
                <a:cubicBezTo>
                  <a:pt x="5308" y="1464"/>
                  <a:pt x="5314" y="1462"/>
                  <a:pt x="5318" y="1452"/>
                </a:cubicBezTo>
                <a:cubicBezTo>
                  <a:pt x="5338" y="1419"/>
                  <a:pt x="5410" y="1347"/>
                  <a:pt x="5436" y="1288"/>
                </a:cubicBezTo>
                <a:cubicBezTo>
                  <a:pt x="5463" y="1229"/>
                  <a:pt x="5436" y="1169"/>
                  <a:pt x="5456" y="1156"/>
                </a:cubicBezTo>
                <a:cubicBezTo>
                  <a:pt x="5476" y="1136"/>
                  <a:pt x="5555" y="1117"/>
                  <a:pt x="5608" y="1005"/>
                </a:cubicBezTo>
                <a:cubicBezTo>
                  <a:pt x="5640" y="943"/>
                  <a:pt x="5603" y="930"/>
                  <a:pt x="5560" y="930"/>
                </a:cubicBezTo>
                <a:cubicBezTo>
                  <a:pt x="5525" y="930"/>
                  <a:pt x="5485" y="939"/>
                  <a:pt x="5476" y="939"/>
                </a:cubicBezTo>
                <a:cubicBezTo>
                  <a:pt x="5456" y="939"/>
                  <a:pt x="5226" y="972"/>
                  <a:pt x="5153" y="972"/>
                </a:cubicBezTo>
                <a:cubicBezTo>
                  <a:pt x="5081" y="972"/>
                  <a:pt x="4910" y="880"/>
                  <a:pt x="4851" y="801"/>
                </a:cubicBezTo>
                <a:cubicBezTo>
                  <a:pt x="4798" y="722"/>
                  <a:pt x="4337" y="373"/>
                  <a:pt x="4324" y="334"/>
                </a:cubicBezTo>
                <a:cubicBezTo>
                  <a:pt x="4311" y="301"/>
                  <a:pt x="4239" y="287"/>
                  <a:pt x="4239" y="287"/>
                </a:cubicBezTo>
                <a:cubicBezTo>
                  <a:pt x="4239" y="287"/>
                  <a:pt x="3995" y="241"/>
                  <a:pt x="3923" y="222"/>
                </a:cubicBezTo>
                <a:cubicBezTo>
                  <a:pt x="3857" y="195"/>
                  <a:pt x="3673" y="90"/>
                  <a:pt x="3528" y="44"/>
                </a:cubicBezTo>
                <a:cubicBezTo>
                  <a:pt x="3431" y="9"/>
                  <a:pt x="3235" y="0"/>
                  <a:pt x="3104" y="0"/>
                </a:cubicBezTo>
                <a:close/>
              </a:path>
            </a:pathLst>
          </a:custGeom>
          <a:solidFill>
            <a:srgbClr val="07D8C9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2"/>
          <p:cNvSpPr/>
          <p:nvPr/>
        </p:nvSpPr>
        <p:spPr>
          <a:xfrm>
            <a:off x="5979297" y="869941"/>
            <a:ext cx="1340531" cy="1331443"/>
          </a:xfrm>
          <a:custGeom>
            <a:rect b="b" l="l" r="r" t="t"/>
            <a:pathLst>
              <a:path extrusionOk="0" h="9107" w="9169">
                <a:moveTo>
                  <a:pt x="2771" y="0"/>
                </a:moveTo>
                <a:cubicBezTo>
                  <a:pt x="2711" y="0"/>
                  <a:pt x="2636" y="9"/>
                  <a:pt x="2594" y="51"/>
                </a:cubicBezTo>
                <a:cubicBezTo>
                  <a:pt x="2535" y="110"/>
                  <a:pt x="2484" y="125"/>
                  <a:pt x="2450" y="125"/>
                </a:cubicBezTo>
                <a:cubicBezTo>
                  <a:pt x="2442" y="125"/>
                  <a:pt x="2435" y="125"/>
                  <a:pt x="2429" y="123"/>
                </a:cubicBezTo>
                <a:cubicBezTo>
                  <a:pt x="2396" y="117"/>
                  <a:pt x="2179" y="25"/>
                  <a:pt x="2179" y="25"/>
                </a:cubicBezTo>
                <a:cubicBezTo>
                  <a:pt x="2179" y="25"/>
                  <a:pt x="2054" y="183"/>
                  <a:pt x="2094" y="202"/>
                </a:cubicBezTo>
                <a:cubicBezTo>
                  <a:pt x="2140" y="229"/>
                  <a:pt x="2199" y="321"/>
                  <a:pt x="2199" y="341"/>
                </a:cubicBezTo>
                <a:cubicBezTo>
                  <a:pt x="2199" y="341"/>
                  <a:pt x="2225" y="498"/>
                  <a:pt x="2153" y="525"/>
                </a:cubicBezTo>
                <a:cubicBezTo>
                  <a:pt x="2140" y="529"/>
                  <a:pt x="2126" y="531"/>
                  <a:pt x="2112" y="531"/>
                </a:cubicBezTo>
                <a:cubicBezTo>
                  <a:pt x="2043" y="531"/>
                  <a:pt x="1957" y="487"/>
                  <a:pt x="1903" y="466"/>
                </a:cubicBezTo>
                <a:cubicBezTo>
                  <a:pt x="1856" y="452"/>
                  <a:pt x="1757" y="438"/>
                  <a:pt x="1694" y="438"/>
                </a:cubicBezTo>
                <a:cubicBezTo>
                  <a:pt x="1667" y="438"/>
                  <a:pt x="1647" y="440"/>
                  <a:pt x="1639" y="446"/>
                </a:cubicBezTo>
                <a:cubicBezTo>
                  <a:pt x="1610" y="463"/>
                  <a:pt x="1565" y="486"/>
                  <a:pt x="1504" y="486"/>
                </a:cubicBezTo>
                <a:cubicBezTo>
                  <a:pt x="1497" y="486"/>
                  <a:pt x="1489" y="486"/>
                  <a:pt x="1481" y="485"/>
                </a:cubicBezTo>
                <a:cubicBezTo>
                  <a:pt x="1409" y="479"/>
                  <a:pt x="1291" y="426"/>
                  <a:pt x="1284" y="426"/>
                </a:cubicBezTo>
                <a:cubicBezTo>
                  <a:pt x="1281" y="426"/>
                  <a:pt x="1273" y="420"/>
                  <a:pt x="1255" y="420"/>
                </a:cubicBezTo>
                <a:cubicBezTo>
                  <a:pt x="1238" y="420"/>
                  <a:pt x="1212" y="426"/>
                  <a:pt x="1172" y="452"/>
                </a:cubicBezTo>
                <a:cubicBezTo>
                  <a:pt x="1100" y="505"/>
                  <a:pt x="1027" y="617"/>
                  <a:pt x="994" y="630"/>
                </a:cubicBezTo>
                <a:cubicBezTo>
                  <a:pt x="992" y="631"/>
                  <a:pt x="989" y="631"/>
                  <a:pt x="985" y="631"/>
                </a:cubicBezTo>
                <a:cubicBezTo>
                  <a:pt x="955" y="631"/>
                  <a:pt x="890" y="617"/>
                  <a:pt x="837" y="617"/>
                </a:cubicBezTo>
                <a:cubicBezTo>
                  <a:pt x="810" y="617"/>
                  <a:pt x="787" y="620"/>
                  <a:pt x="771" y="630"/>
                </a:cubicBezTo>
                <a:cubicBezTo>
                  <a:pt x="711" y="656"/>
                  <a:pt x="751" y="755"/>
                  <a:pt x="679" y="762"/>
                </a:cubicBezTo>
                <a:cubicBezTo>
                  <a:pt x="675" y="762"/>
                  <a:pt x="672" y="762"/>
                  <a:pt x="669" y="762"/>
                </a:cubicBezTo>
                <a:cubicBezTo>
                  <a:pt x="598" y="762"/>
                  <a:pt x="520" y="701"/>
                  <a:pt x="483" y="701"/>
                </a:cubicBezTo>
                <a:cubicBezTo>
                  <a:pt x="480" y="701"/>
                  <a:pt x="477" y="701"/>
                  <a:pt x="475" y="703"/>
                </a:cubicBezTo>
                <a:cubicBezTo>
                  <a:pt x="448" y="709"/>
                  <a:pt x="389" y="814"/>
                  <a:pt x="369" y="847"/>
                </a:cubicBezTo>
                <a:cubicBezTo>
                  <a:pt x="349" y="880"/>
                  <a:pt x="159" y="926"/>
                  <a:pt x="145" y="926"/>
                </a:cubicBezTo>
                <a:cubicBezTo>
                  <a:pt x="139" y="926"/>
                  <a:pt x="119" y="926"/>
                  <a:pt x="86" y="920"/>
                </a:cubicBezTo>
                <a:lnTo>
                  <a:pt x="40" y="1677"/>
                </a:lnTo>
                <a:cubicBezTo>
                  <a:pt x="40" y="1677"/>
                  <a:pt x="1" y="1933"/>
                  <a:pt x="40" y="2025"/>
                </a:cubicBezTo>
                <a:cubicBezTo>
                  <a:pt x="80" y="2117"/>
                  <a:pt x="159" y="2131"/>
                  <a:pt x="185" y="2203"/>
                </a:cubicBezTo>
                <a:cubicBezTo>
                  <a:pt x="211" y="2275"/>
                  <a:pt x="211" y="2400"/>
                  <a:pt x="284" y="2499"/>
                </a:cubicBezTo>
                <a:cubicBezTo>
                  <a:pt x="356" y="2598"/>
                  <a:pt x="336" y="2572"/>
                  <a:pt x="402" y="2624"/>
                </a:cubicBezTo>
                <a:cubicBezTo>
                  <a:pt x="468" y="2683"/>
                  <a:pt x="507" y="2716"/>
                  <a:pt x="507" y="2716"/>
                </a:cubicBezTo>
                <a:lnTo>
                  <a:pt x="738" y="2716"/>
                </a:lnTo>
                <a:cubicBezTo>
                  <a:pt x="738" y="2716"/>
                  <a:pt x="705" y="2789"/>
                  <a:pt x="738" y="2855"/>
                </a:cubicBezTo>
                <a:cubicBezTo>
                  <a:pt x="771" y="2920"/>
                  <a:pt x="777" y="2927"/>
                  <a:pt x="922" y="2999"/>
                </a:cubicBezTo>
                <a:cubicBezTo>
                  <a:pt x="1073" y="3072"/>
                  <a:pt x="1192" y="3098"/>
                  <a:pt x="1231" y="3124"/>
                </a:cubicBezTo>
                <a:cubicBezTo>
                  <a:pt x="1240" y="3130"/>
                  <a:pt x="1250" y="3131"/>
                  <a:pt x="1263" y="3131"/>
                </a:cubicBezTo>
                <a:cubicBezTo>
                  <a:pt x="1276" y="3131"/>
                  <a:pt x="1291" y="3130"/>
                  <a:pt x="1307" y="3130"/>
                </a:cubicBezTo>
                <a:cubicBezTo>
                  <a:pt x="1346" y="3130"/>
                  <a:pt x="1389" y="3140"/>
                  <a:pt x="1422" y="3210"/>
                </a:cubicBezTo>
                <a:cubicBezTo>
                  <a:pt x="1475" y="3342"/>
                  <a:pt x="1508" y="3381"/>
                  <a:pt x="1534" y="3394"/>
                </a:cubicBezTo>
                <a:cubicBezTo>
                  <a:pt x="1558" y="3400"/>
                  <a:pt x="1597" y="3463"/>
                  <a:pt x="1698" y="3463"/>
                </a:cubicBezTo>
                <a:cubicBezTo>
                  <a:pt x="1710" y="3463"/>
                  <a:pt x="1724" y="3462"/>
                  <a:pt x="1738" y="3460"/>
                </a:cubicBezTo>
                <a:cubicBezTo>
                  <a:pt x="1870" y="3434"/>
                  <a:pt x="2008" y="3342"/>
                  <a:pt x="2008" y="3342"/>
                </a:cubicBezTo>
                <a:lnTo>
                  <a:pt x="2061" y="3427"/>
                </a:lnTo>
                <a:cubicBezTo>
                  <a:pt x="2061" y="3427"/>
                  <a:pt x="1955" y="3493"/>
                  <a:pt x="1890" y="3546"/>
                </a:cubicBezTo>
                <a:cubicBezTo>
                  <a:pt x="1824" y="3605"/>
                  <a:pt x="1784" y="3579"/>
                  <a:pt x="1778" y="3710"/>
                </a:cubicBezTo>
                <a:cubicBezTo>
                  <a:pt x="1771" y="3842"/>
                  <a:pt x="1811" y="3921"/>
                  <a:pt x="1738" y="4052"/>
                </a:cubicBezTo>
                <a:cubicBezTo>
                  <a:pt x="1666" y="4184"/>
                  <a:pt x="1297" y="4875"/>
                  <a:pt x="1218" y="5092"/>
                </a:cubicBezTo>
                <a:cubicBezTo>
                  <a:pt x="1133" y="5309"/>
                  <a:pt x="705" y="6185"/>
                  <a:pt x="632" y="6356"/>
                </a:cubicBezTo>
                <a:cubicBezTo>
                  <a:pt x="554" y="6520"/>
                  <a:pt x="356" y="6711"/>
                  <a:pt x="356" y="6757"/>
                </a:cubicBezTo>
                <a:cubicBezTo>
                  <a:pt x="356" y="6810"/>
                  <a:pt x="396" y="6889"/>
                  <a:pt x="428" y="6909"/>
                </a:cubicBezTo>
                <a:cubicBezTo>
                  <a:pt x="461" y="6922"/>
                  <a:pt x="593" y="7231"/>
                  <a:pt x="593" y="7231"/>
                </a:cubicBezTo>
                <a:cubicBezTo>
                  <a:pt x="692" y="7264"/>
                  <a:pt x="790" y="7369"/>
                  <a:pt x="790" y="7369"/>
                </a:cubicBezTo>
                <a:cubicBezTo>
                  <a:pt x="790" y="7369"/>
                  <a:pt x="758" y="7494"/>
                  <a:pt x="790" y="7600"/>
                </a:cubicBezTo>
                <a:cubicBezTo>
                  <a:pt x="823" y="7712"/>
                  <a:pt x="830" y="7738"/>
                  <a:pt x="876" y="7804"/>
                </a:cubicBezTo>
                <a:cubicBezTo>
                  <a:pt x="922" y="7863"/>
                  <a:pt x="929" y="7995"/>
                  <a:pt x="929" y="8021"/>
                </a:cubicBezTo>
                <a:cubicBezTo>
                  <a:pt x="929" y="8054"/>
                  <a:pt x="988" y="8232"/>
                  <a:pt x="994" y="8258"/>
                </a:cubicBezTo>
                <a:cubicBezTo>
                  <a:pt x="1008" y="8291"/>
                  <a:pt x="1073" y="8278"/>
                  <a:pt x="1093" y="8324"/>
                </a:cubicBezTo>
                <a:cubicBezTo>
                  <a:pt x="1120" y="8363"/>
                  <a:pt x="1152" y="8436"/>
                  <a:pt x="1179" y="8475"/>
                </a:cubicBezTo>
                <a:cubicBezTo>
                  <a:pt x="1205" y="8508"/>
                  <a:pt x="1330" y="8488"/>
                  <a:pt x="1350" y="8521"/>
                </a:cubicBezTo>
                <a:cubicBezTo>
                  <a:pt x="1370" y="8561"/>
                  <a:pt x="1429" y="8686"/>
                  <a:pt x="1429" y="8686"/>
                </a:cubicBezTo>
                <a:lnTo>
                  <a:pt x="1600" y="8765"/>
                </a:lnTo>
                <a:lnTo>
                  <a:pt x="1837" y="8765"/>
                </a:lnTo>
                <a:lnTo>
                  <a:pt x="5259" y="9015"/>
                </a:lnTo>
                <a:lnTo>
                  <a:pt x="6232" y="9080"/>
                </a:lnTo>
                <a:lnTo>
                  <a:pt x="6232" y="9080"/>
                </a:lnTo>
                <a:cubicBezTo>
                  <a:pt x="6262" y="9011"/>
                  <a:pt x="6314" y="8893"/>
                  <a:pt x="6325" y="8870"/>
                </a:cubicBezTo>
                <a:cubicBezTo>
                  <a:pt x="6339" y="8837"/>
                  <a:pt x="6424" y="8686"/>
                  <a:pt x="6470" y="8561"/>
                </a:cubicBezTo>
                <a:cubicBezTo>
                  <a:pt x="6516" y="8442"/>
                  <a:pt x="6589" y="8462"/>
                  <a:pt x="6641" y="8429"/>
                </a:cubicBezTo>
                <a:cubicBezTo>
                  <a:pt x="6694" y="8396"/>
                  <a:pt x="6707" y="8337"/>
                  <a:pt x="6747" y="8278"/>
                </a:cubicBezTo>
                <a:cubicBezTo>
                  <a:pt x="6779" y="8218"/>
                  <a:pt x="6852" y="8172"/>
                  <a:pt x="6924" y="8087"/>
                </a:cubicBezTo>
                <a:cubicBezTo>
                  <a:pt x="6990" y="8001"/>
                  <a:pt x="7030" y="7731"/>
                  <a:pt x="7016" y="7666"/>
                </a:cubicBezTo>
                <a:cubicBezTo>
                  <a:pt x="7010" y="7600"/>
                  <a:pt x="6891" y="7514"/>
                  <a:pt x="6872" y="7468"/>
                </a:cubicBezTo>
                <a:cubicBezTo>
                  <a:pt x="6858" y="7429"/>
                  <a:pt x="6832" y="7356"/>
                  <a:pt x="6839" y="7323"/>
                </a:cubicBezTo>
                <a:cubicBezTo>
                  <a:pt x="6845" y="7297"/>
                  <a:pt x="6918" y="7205"/>
                  <a:pt x="6931" y="7080"/>
                </a:cubicBezTo>
                <a:cubicBezTo>
                  <a:pt x="6937" y="6961"/>
                  <a:pt x="6970" y="7021"/>
                  <a:pt x="6997" y="6961"/>
                </a:cubicBezTo>
                <a:cubicBezTo>
                  <a:pt x="7016" y="6896"/>
                  <a:pt x="7095" y="6869"/>
                  <a:pt x="7135" y="6823"/>
                </a:cubicBezTo>
                <a:cubicBezTo>
                  <a:pt x="7181" y="6784"/>
                  <a:pt x="7280" y="6790"/>
                  <a:pt x="7326" y="6764"/>
                </a:cubicBezTo>
                <a:cubicBezTo>
                  <a:pt x="7365" y="6731"/>
                  <a:pt x="7510" y="6547"/>
                  <a:pt x="7576" y="6461"/>
                </a:cubicBezTo>
                <a:cubicBezTo>
                  <a:pt x="7642" y="6382"/>
                  <a:pt x="7628" y="6349"/>
                  <a:pt x="7628" y="6303"/>
                </a:cubicBezTo>
                <a:cubicBezTo>
                  <a:pt x="7628" y="6264"/>
                  <a:pt x="7628" y="6218"/>
                  <a:pt x="7655" y="6198"/>
                </a:cubicBezTo>
                <a:cubicBezTo>
                  <a:pt x="7681" y="6172"/>
                  <a:pt x="7734" y="6119"/>
                  <a:pt x="7747" y="6079"/>
                </a:cubicBezTo>
                <a:cubicBezTo>
                  <a:pt x="7760" y="6047"/>
                  <a:pt x="7694" y="5948"/>
                  <a:pt x="7681" y="5935"/>
                </a:cubicBezTo>
                <a:cubicBezTo>
                  <a:pt x="7661" y="5922"/>
                  <a:pt x="7569" y="5823"/>
                  <a:pt x="7543" y="5816"/>
                </a:cubicBezTo>
                <a:cubicBezTo>
                  <a:pt x="7517" y="5810"/>
                  <a:pt x="7372" y="5803"/>
                  <a:pt x="7332" y="5790"/>
                </a:cubicBezTo>
                <a:cubicBezTo>
                  <a:pt x="7286" y="5777"/>
                  <a:pt x="7438" y="5717"/>
                  <a:pt x="7477" y="5678"/>
                </a:cubicBezTo>
                <a:cubicBezTo>
                  <a:pt x="7503" y="5652"/>
                  <a:pt x="7569" y="5612"/>
                  <a:pt x="7622" y="5546"/>
                </a:cubicBezTo>
                <a:cubicBezTo>
                  <a:pt x="7642" y="5527"/>
                  <a:pt x="7655" y="5507"/>
                  <a:pt x="7675" y="5481"/>
                </a:cubicBezTo>
                <a:cubicBezTo>
                  <a:pt x="7740" y="5382"/>
                  <a:pt x="7773" y="5388"/>
                  <a:pt x="7819" y="5349"/>
                </a:cubicBezTo>
                <a:cubicBezTo>
                  <a:pt x="7859" y="5309"/>
                  <a:pt x="7977" y="5270"/>
                  <a:pt x="8083" y="5211"/>
                </a:cubicBezTo>
                <a:cubicBezTo>
                  <a:pt x="8135" y="5178"/>
                  <a:pt x="8181" y="5125"/>
                  <a:pt x="8221" y="5066"/>
                </a:cubicBezTo>
                <a:cubicBezTo>
                  <a:pt x="8254" y="5026"/>
                  <a:pt x="8280" y="4980"/>
                  <a:pt x="8313" y="4941"/>
                </a:cubicBezTo>
                <a:cubicBezTo>
                  <a:pt x="8379" y="4855"/>
                  <a:pt x="8392" y="4816"/>
                  <a:pt x="8445" y="4730"/>
                </a:cubicBezTo>
                <a:cubicBezTo>
                  <a:pt x="8504" y="4645"/>
                  <a:pt x="8477" y="4625"/>
                  <a:pt x="8497" y="4566"/>
                </a:cubicBezTo>
                <a:cubicBezTo>
                  <a:pt x="8517" y="4513"/>
                  <a:pt x="8596" y="4447"/>
                  <a:pt x="8662" y="4362"/>
                </a:cubicBezTo>
                <a:cubicBezTo>
                  <a:pt x="8721" y="4276"/>
                  <a:pt x="8747" y="4217"/>
                  <a:pt x="8767" y="4151"/>
                </a:cubicBezTo>
                <a:cubicBezTo>
                  <a:pt x="8793" y="4085"/>
                  <a:pt x="8793" y="3973"/>
                  <a:pt x="8820" y="3881"/>
                </a:cubicBezTo>
                <a:cubicBezTo>
                  <a:pt x="8839" y="3796"/>
                  <a:pt x="8938" y="3664"/>
                  <a:pt x="8997" y="3559"/>
                </a:cubicBezTo>
                <a:cubicBezTo>
                  <a:pt x="9050" y="3460"/>
                  <a:pt x="9142" y="3124"/>
                  <a:pt x="9162" y="2953"/>
                </a:cubicBezTo>
                <a:cubicBezTo>
                  <a:pt x="9169" y="2855"/>
                  <a:pt x="9169" y="2683"/>
                  <a:pt x="9169" y="2552"/>
                </a:cubicBezTo>
                <a:lnTo>
                  <a:pt x="9162" y="2552"/>
                </a:lnTo>
                <a:cubicBezTo>
                  <a:pt x="9149" y="2545"/>
                  <a:pt x="9129" y="2539"/>
                  <a:pt x="9116" y="2539"/>
                </a:cubicBezTo>
                <a:cubicBezTo>
                  <a:pt x="9043" y="2512"/>
                  <a:pt x="8958" y="2486"/>
                  <a:pt x="8879" y="2466"/>
                </a:cubicBezTo>
                <a:cubicBezTo>
                  <a:pt x="8866" y="2460"/>
                  <a:pt x="8853" y="2453"/>
                  <a:pt x="8839" y="2453"/>
                </a:cubicBezTo>
                <a:cubicBezTo>
                  <a:pt x="8800" y="2440"/>
                  <a:pt x="8760" y="2427"/>
                  <a:pt x="8728" y="2420"/>
                </a:cubicBezTo>
                <a:lnTo>
                  <a:pt x="8675" y="2407"/>
                </a:lnTo>
                <a:cubicBezTo>
                  <a:pt x="8655" y="2400"/>
                  <a:pt x="8629" y="2394"/>
                  <a:pt x="8609" y="2387"/>
                </a:cubicBezTo>
                <a:cubicBezTo>
                  <a:pt x="8576" y="2374"/>
                  <a:pt x="8537" y="2368"/>
                  <a:pt x="8504" y="2354"/>
                </a:cubicBezTo>
                <a:cubicBezTo>
                  <a:pt x="8484" y="2348"/>
                  <a:pt x="8464" y="2348"/>
                  <a:pt x="8445" y="2341"/>
                </a:cubicBezTo>
                <a:lnTo>
                  <a:pt x="8418" y="2335"/>
                </a:lnTo>
                <a:cubicBezTo>
                  <a:pt x="8405" y="2328"/>
                  <a:pt x="8399" y="2328"/>
                  <a:pt x="8385" y="2322"/>
                </a:cubicBezTo>
                <a:cubicBezTo>
                  <a:pt x="8359" y="2315"/>
                  <a:pt x="8333" y="2308"/>
                  <a:pt x="8313" y="2308"/>
                </a:cubicBezTo>
                <a:cubicBezTo>
                  <a:pt x="8306" y="2308"/>
                  <a:pt x="8300" y="2302"/>
                  <a:pt x="8293" y="2302"/>
                </a:cubicBezTo>
                <a:cubicBezTo>
                  <a:pt x="8273" y="2295"/>
                  <a:pt x="8260" y="2295"/>
                  <a:pt x="8254" y="2295"/>
                </a:cubicBezTo>
                <a:cubicBezTo>
                  <a:pt x="8077" y="2268"/>
                  <a:pt x="7896" y="2237"/>
                  <a:pt x="7820" y="2237"/>
                </a:cubicBezTo>
                <a:cubicBezTo>
                  <a:pt x="7803" y="2237"/>
                  <a:pt x="7791" y="2239"/>
                  <a:pt x="7786" y="2243"/>
                </a:cubicBezTo>
                <a:cubicBezTo>
                  <a:pt x="7779" y="2248"/>
                  <a:pt x="7762" y="2250"/>
                  <a:pt x="7741" y="2250"/>
                </a:cubicBezTo>
                <a:cubicBezTo>
                  <a:pt x="7685" y="2250"/>
                  <a:pt x="7599" y="2236"/>
                  <a:pt x="7589" y="2236"/>
                </a:cubicBezTo>
                <a:cubicBezTo>
                  <a:pt x="7576" y="2236"/>
                  <a:pt x="7451" y="2196"/>
                  <a:pt x="7477" y="2157"/>
                </a:cubicBezTo>
                <a:cubicBezTo>
                  <a:pt x="7497" y="2124"/>
                  <a:pt x="7536" y="2071"/>
                  <a:pt x="7536" y="2071"/>
                </a:cubicBezTo>
                <a:cubicBezTo>
                  <a:pt x="7536" y="2071"/>
                  <a:pt x="7477" y="1979"/>
                  <a:pt x="7444" y="1979"/>
                </a:cubicBezTo>
                <a:cubicBezTo>
                  <a:pt x="7427" y="1979"/>
                  <a:pt x="7374" y="1973"/>
                  <a:pt x="7327" y="1973"/>
                </a:cubicBezTo>
                <a:cubicBezTo>
                  <a:pt x="7304" y="1973"/>
                  <a:pt x="7282" y="1975"/>
                  <a:pt x="7267" y="1979"/>
                </a:cubicBezTo>
                <a:cubicBezTo>
                  <a:pt x="7214" y="1992"/>
                  <a:pt x="7102" y="1992"/>
                  <a:pt x="7102" y="1992"/>
                </a:cubicBezTo>
                <a:cubicBezTo>
                  <a:pt x="7102" y="1992"/>
                  <a:pt x="7003" y="1973"/>
                  <a:pt x="6977" y="1907"/>
                </a:cubicBezTo>
                <a:cubicBezTo>
                  <a:pt x="6944" y="1841"/>
                  <a:pt x="6832" y="1709"/>
                  <a:pt x="6826" y="1690"/>
                </a:cubicBezTo>
                <a:cubicBezTo>
                  <a:pt x="6812" y="1663"/>
                  <a:pt x="6674" y="1584"/>
                  <a:pt x="6661" y="1584"/>
                </a:cubicBezTo>
                <a:lnTo>
                  <a:pt x="6556" y="1584"/>
                </a:lnTo>
                <a:cubicBezTo>
                  <a:pt x="6556" y="1584"/>
                  <a:pt x="6437" y="1584"/>
                  <a:pt x="6424" y="1571"/>
                </a:cubicBezTo>
                <a:cubicBezTo>
                  <a:pt x="6398" y="1545"/>
                  <a:pt x="6411" y="1492"/>
                  <a:pt x="6411" y="1459"/>
                </a:cubicBezTo>
                <a:cubicBezTo>
                  <a:pt x="6411" y="1413"/>
                  <a:pt x="6398" y="1394"/>
                  <a:pt x="6385" y="1354"/>
                </a:cubicBezTo>
                <a:cubicBezTo>
                  <a:pt x="6385" y="1347"/>
                  <a:pt x="6385" y="1334"/>
                  <a:pt x="6378" y="1328"/>
                </a:cubicBezTo>
                <a:cubicBezTo>
                  <a:pt x="6358" y="1334"/>
                  <a:pt x="6332" y="1341"/>
                  <a:pt x="6312" y="1347"/>
                </a:cubicBezTo>
                <a:cubicBezTo>
                  <a:pt x="6246" y="1361"/>
                  <a:pt x="6200" y="1387"/>
                  <a:pt x="6135" y="1407"/>
                </a:cubicBezTo>
                <a:cubicBezTo>
                  <a:pt x="6082" y="1420"/>
                  <a:pt x="6016" y="1545"/>
                  <a:pt x="5996" y="1584"/>
                </a:cubicBezTo>
                <a:cubicBezTo>
                  <a:pt x="5977" y="1617"/>
                  <a:pt x="5924" y="1690"/>
                  <a:pt x="5878" y="1716"/>
                </a:cubicBezTo>
                <a:cubicBezTo>
                  <a:pt x="5838" y="1749"/>
                  <a:pt x="5779" y="1756"/>
                  <a:pt x="5720" y="1782"/>
                </a:cubicBezTo>
                <a:cubicBezTo>
                  <a:pt x="5667" y="1815"/>
                  <a:pt x="5608" y="1861"/>
                  <a:pt x="5582" y="1913"/>
                </a:cubicBezTo>
                <a:cubicBezTo>
                  <a:pt x="5555" y="1960"/>
                  <a:pt x="5503" y="2144"/>
                  <a:pt x="5503" y="2144"/>
                </a:cubicBezTo>
                <a:cubicBezTo>
                  <a:pt x="5503" y="2144"/>
                  <a:pt x="5384" y="2236"/>
                  <a:pt x="5351" y="2269"/>
                </a:cubicBezTo>
                <a:cubicBezTo>
                  <a:pt x="5312" y="2308"/>
                  <a:pt x="5272" y="2407"/>
                  <a:pt x="5207" y="2598"/>
                </a:cubicBezTo>
                <a:cubicBezTo>
                  <a:pt x="5179" y="2684"/>
                  <a:pt x="5134" y="2707"/>
                  <a:pt x="5094" y="2707"/>
                </a:cubicBezTo>
                <a:cubicBezTo>
                  <a:pt x="5048" y="2707"/>
                  <a:pt x="5009" y="2677"/>
                  <a:pt x="5009" y="2677"/>
                </a:cubicBezTo>
                <a:cubicBezTo>
                  <a:pt x="5009" y="2677"/>
                  <a:pt x="4779" y="2618"/>
                  <a:pt x="4726" y="2598"/>
                </a:cubicBezTo>
                <a:cubicBezTo>
                  <a:pt x="4680" y="2572"/>
                  <a:pt x="4673" y="2420"/>
                  <a:pt x="4667" y="2387"/>
                </a:cubicBezTo>
                <a:cubicBezTo>
                  <a:pt x="4660" y="2354"/>
                  <a:pt x="4621" y="2328"/>
                  <a:pt x="4601" y="2308"/>
                </a:cubicBezTo>
                <a:cubicBezTo>
                  <a:pt x="4581" y="2289"/>
                  <a:pt x="4548" y="2183"/>
                  <a:pt x="4548" y="2124"/>
                </a:cubicBezTo>
                <a:cubicBezTo>
                  <a:pt x="4548" y="2065"/>
                  <a:pt x="4292" y="1894"/>
                  <a:pt x="4259" y="1821"/>
                </a:cubicBezTo>
                <a:cubicBezTo>
                  <a:pt x="4219" y="1749"/>
                  <a:pt x="4200" y="1703"/>
                  <a:pt x="4213" y="1670"/>
                </a:cubicBezTo>
                <a:cubicBezTo>
                  <a:pt x="4233" y="1644"/>
                  <a:pt x="4213" y="1473"/>
                  <a:pt x="4213" y="1413"/>
                </a:cubicBezTo>
                <a:cubicBezTo>
                  <a:pt x="4213" y="1347"/>
                  <a:pt x="4160" y="1308"/>
                  <a:pt x="4121" y="1262"/>
                </a:cubicBezTo>
                <a:cubicBezTo>
                  <a:pt x="4088" y="1222"/>
                  <a:pt x="4002" y="1143"/>
                  <a:pt x="4002" y="1117"/>
                </a:cubicBezTo>
                <a:cubicBezTo>
                  <a:pt x="4002" y="1091"/>
                  <a:pt x="3897" y="900"/>
                  <a:pt x="3871" y="867"/>
                </a:cubicBezTo>
                <a:cubicBezTo>
                  <a:pt x="3851" y="834"/>
                  <a:pt x="3699" y="795"/>
                  <a:pt x="3699" y="795"/>
                </a:cubicBezTo>
                <a:cubicBezTo>
                  <a:pt x="3699" y="795"/>
                  <a:pt x="3541" y="755"/>
                  <a:pt x="3502" y="729"/>
                </a:cubicBezTo>
                <a:cubicBezTo>
                  <a:pt x="3456" y="703"/>
                  <a:pt x="3324" y="538"/>
                  <a:pt x="3265" y="505"/>
                </a:cubicBezTo>
                <a:cubicBezTo>
                  <a:pt x="3255" y="500"/>
                  <a:pt x="3243" y="498"/>
                  <a:pt x="3229" y="498"/>
                </a:cubicBezTo>
                <a:cubicBezTo>
                  <a:pt x="3157" y="498"/>
                  <a:pt x="3044" y="558"/>
                  <a:pt x="3000" y="558"/>
                </a:cubicBezTo>
                <a:cubicBezTo>
                  <a:pt x="2999" y="558"/>
                  <a:pt x="2997" y="558"/>
                  <a:pt x="2995" y="558"/>
                </a:cubicBezTo>
                <a:cubicBezTo>
                  <a:pt x="2949" y="551"/>
                  <a:pt x="2943" y="380"/>
                  <a:pt x="2982" y="314"/>
                </a:cubicBezTo>
                <a:cubicBezTo>
                  <a:pt x="3015" y="248"/>
                  <a:pt x="2982" y="117"/>
                  <a:pt x="2982" y="104"/>
                </a:cubicBezTo>
                <a:cubicBezTo>
                  <a:pt x="2929" y="51"/>
                  <a:pt x="2870" y="5"/>
                  <a:pt x="2864" y="5"/>
                </a:cubicBezTo>
                <a:cubicBezTo>
                  <a:pt x="2852" y="5"/>
                  <a:pt x="2816" y="0"/>
                  <a:pt x="2771" y="0"/>
                </a:cubicBezTo>
                <a:close/>
                <a:moveTo>
                  <a:pt x="6232" y="9080"/>
                </a:moveTo>
                <a:lnTo>
                  <a:pt x="6232" y="9080"/>
                </a:lnTo>
                <a:cubicBezTo>
                  <a:pt x="6231" y="9082"/>
                  <a:pt x="6231" y="9083"/>
                  <a:pt x="6230" y="9085"/>
                </a:cubicBezTo>
                <a:lnTo>
                  <a:pt x="6230" y="9085"/>
                </a:lnTo>
                <a:cubicBezTo>
                  <a:pt x="6231" y="9083"/>
                  <a:pt x="6232" y="9082"/>
                  <a:pt x="6233" y="9081"/>
                </a:cubicBezTo>
                <a:lnTo>
                  <a:pt x="6232" y="9080"/>
                </a:lnTo>
                <a:close/>
                <a:moveTo>
                  <a:pt x="6230" y="9085"/>
                </a:moveTo>
                <a:cubicBezTo>
                  <a:pt x="6228" y="9088"/>
                  <a:pt x="6226" y="9092"/>
                  <a:pt x="6224" y="9097"/>
                </a:cubicBezTo>
                <a:lnTo>
                  <a:pt x="6224" y="9097"/>
                </a:lnTo>
                <a:cubicBezTo>
                  <a:pt x="6226" y="9093"/>
                  <a:pt x="6228" y="9089"/>
                  <a:pt x="6230" y="9085"/>
                </a:cubicBezTo>
                <a:close/>
                <a:moveTo>
                  <a:pt x="6224" y="9097"/>
                </a:moveTo>
                <a:lnTo>
                  <a:pt x="6224" y="9097"/>
                </a:lnTo>
                <a:cubicBezTo>
                  <a:pt x="6223" y="9101"/>
                  <a:pt x="6221" y="9104"/>
                  <a:pt x="6220" y="9107"/>
                </a:cubicBezTo>
                <a:cubicBezTo>
                  <a:pt x="6222" y="9103"/>
                  <a:pt x="6223" y="9100"/>
                  <a:pt x="6224" y="9097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2"/>
          <p:cNvSpPr/>
          <p:nvPr/>
        </p:nvSpPr>
        <p:spPr>
          <a:xfrm>
            <a:off x="7834458" y="1920259"/>
            <a:ext cx="670777" cy="246639"/>
          </a:xfrm>
          <a:custGeom>
            <a:rect b="b" l="l" r="r" t="t"/>
            <a:pathLst>
              <a:path extrusionOk="0" h="1687" w="4588">
                <a:moveTo>
                  <a:pt x="2815" y="0"/>
                </a:moveTo>
                <a:cubicBezTo>
                  <a:pt x="2799" y="0"/>
                  <a:pt x="2782" y="6"/>
                  <a:pt x="2765" y="21"/>
                </a:cubicBezTo>
                <a:cubicBezTo>
                  <a:pt x="2706" y="74"/>
                  <a:pt x="2666" y="74"/>
                  <a:pt x="2627" y="139"/>
                </a:cubicBezTo>
                <a:cubicBezTo>
                  <a:pt x="2587" y="199"/>
                  <a:pt x="2548" y="245"/>
                  <a:pt x="2488" y="284"/>
                </a:cubicBezTo>
                <a:cubicBezTo>
                  <a:pt x="2438" y="322"/>
                  <a:pt x="2252" y="436"/>
                  <a:pt x="2194" y="436"/>
                </a:cubicBezTo>
                <a:cubicBezTo>
                  <a:pt x="2191" y="436"/>
                  <a:pt x="2188" y="436"/>
                  <a:pt x="2186" y="435"/>
                </a:cubicBezTo>
                <a:cubicBezTo>
                  <a:pt x="2133" y="422"/>
                  <a:pt x="2087" y="376"/>
                  <a:pt x="2074" y="357"/>
                </a:cubicBezTo>
                <a:cubicBezTo>
                  <a:pt x="2068" y="340"/>
                  <a:pt x="2053" y="285"/>
                  <a:pt x="2016" y="285"/>
                </a:cubicBezTo>
                <a:cubicBezTo>
                  <a:pt x="2010" y="285"/>
                  <a:pt x="2003" y="287"/>
                  <a:pt x="1995" y="291"/>
                </a:cubicBezTo>
                <a:cubicBezTo>
                  <a:pt x="1949" y="317"/>
                  <a:pt x="1903" y="337"/>
                  <a:pt x="1896" y="337"/>
                </a:cubicBezTo>
                <a:cubicBezTo>
                  <a:pt x="1883" y="337"/>
                  <a:pt x="1791" y="304"/>
                  <a:pt x="1791" y="271"/>
                </a:cubicBezTo>
                <a:cubicBezTo>
                  <a:pt x="1791" y="271"/>
                  <a:pt x="1784" y="264"/>
                  <a:pt x="1778" y="258"/>
                </a:cubicBezTo>
                <a:cubicBezTo>
                  <a:pt x="1745" y="297"/>
                  <a:pt x="1705" y="317"/>
                  <a:pt x="1672" y="376"/>
                </a:cubicBezTo>
                <a:cubicBezTo>
                  <a:pt x="1639" y="421"/>
                  <a:pt x="1634" y="452"/>
                  <a:pt x="1605" y="452"/>
                </a:cubicBezTo>
                <a:cubicBezTo>
                  <a:pt x="1599" y="452"/>
                  <a:pt x="1594" y="451"/>
                  <a:pt x="1587" y="449"/>
                </a:cubicBezTo>
                <a:cubicBezTo>
                  <a:pt x="1541" y="429"/>
                  <a:pt x="1481" y="422"/>
                  <a:pt x="1422" y="337"/>
                </a:cubicBezTo>
                <a:cubicBezTo>
                  <a:pt x="1363" y="245"/>
                  <a:pt x="1350" y="231"/>
                  <a:pt x="1317" y="192"/>
                </a:cubicBezTo>
                <a:cubicBezTo>
                  <a:pt x="1291" y="152"/>
                  <a:pt x="1172" y="93"/>
                  <a:pt x="1172" y="93"/>
                </a:cubicBezTo>
                <a:cubicBezTo>
                  <a:pt x="1172" y="93"/>
                  <a:pt x="1088" y="76"/>
                  <a:pt x="1031" y="76"/>
                </a:cubicBezTo>
                <a:cubicBezTo>
                  <a:pt x="1008" y="76"/>
                  <a:pt x="989" y="79"/>
                  <a:pt x="981" y="87"/>
                </a:cubicBezTo>
                <a:cubicBezTo>
                  <a:pt x="948" y="113"/>
                  <a:pt x="876" y="133"/>
                  <a:pt x="843" y="139"/>
                </a:cubicBezTo>
                <a:cubicBezTo>
                  <a:pt x="838" y="140"/>
                  <a:pt x="833" y="141"/>
                  <a:pt x="827" y="141"/>
                </a:cubicBezTo>
                <a:cubicBezTo>
                  <a:pt x="788" y="141"/>
                  <a:pt x="723" y="125"/>
                  <a:pt x="672" y="120"/>
                </a:cubicBezTo>
                <a:cubicBezTo>
                  <a:pt x="646" y="120"/>
                  <a:pt x="553" y="93"/>
                  <a:pt x="455" y="67"/>
                </a:cubicBezTo>
                <a:cubicBezTo>
                  <a:pt x="442" y="80"/>
                  <a:pt x="428" y="100"/>
                  <a:pt x="415" y="120"/>
                </a:cubicBezTo>
                <a:cubicBezTo>
                  <a:pt x="389" y="172"/>
                  <a:pt x="369" y="238"/>
                  <a:pt x="369" y="264"/>
                </a:cubicBezTo>
                <a:cubicBezTo>
                  <a:pt x="369" y="291"/>
                  <a:pt x="395" y="324"/>
                  <a:pt x="428" y="376"/>
                </a:cubicBezTo>
                <a:cubicBezTo>
                  <a:pt x="461" y="429"/>
                  <a:pt x="461" y="587"/>
                  <a:pt x="461" y="587"/>
                </a:cubicBezTo>
                <a:cubicBezTo>
                  <a:pt x="461" y="587"/>
                  <a:pt x="461" y="593"/>
                  <a:pt x="455" y="607"/>
                </a:cubicBezTo>
                <a:cubicBezTo>
                  <a:pt x="442" y="640"/>
                  <a:pt x="409" y="718"/>
                  <a:pt x="376" y="758"/>
                </a:cubicBezTo>
                <a:cubicBezTo>
                  <a:pt x="336" y="811"/>
                  <a:pt x="270" y="857"/>
                  <a:pt x="152" y="942"/>
                </a:cubicBezTo>
                <a:cubicBezTo>
                  <a:pt x="27" y="1028"/>
                  <a:pt x="14" y="1054"/>
                  <a:pt x="14" y="1054"/>
                </a:cubicBezTo>
                <a:lnTo>
                  <a:pt x="1" y="1067"/>
                </a:lnTo>
                <a:cubicBezTo>
                  <a:pt x="7" y="1087"/>
                  <a:pt x="27" y="1100"/>
                  <a:pt x="40" y="1120"/>
                </a:cubicBezTo>
                <a:cubicBezTo>
                  <a:pt x="119" y="1186"/>
                  <a:pt x="152" y="1166"/>
                  <a:pt x="211" y="1225"/>
                </a:cubicBezTo>
                <a:cubicBezTo>
                  <a:pt x="264" y="1278"/>
                  <a:pt x="349" y="1403"/>
                  <a:pt x="356" y="1423"/>
                </a:cubicBezTo>
                <a:cubicBezTo>
                  <a:pt x="363" y="1442"/>
                  <a:pt x="382" y="1456"/>
                  <a:pt x="356" y="1482"/>
                </a:cubicBezTo>
                <a:cubicBezTo>
                  <a:pt x="330" y="1515"/>
                  <a:pt x="310" y="1554"/>
                  <a:pt x="310" y="1567"/>
                </a:cubicBezTo>
                <a:cubicBezTo>
                  <a:pt x="310" y="1587"/>
                  <a:pt x="372" y="1686"/>
                  <a:pt x="400" y="1686"/>
                </a:cubicBezTo>
                <a:cubicBezTo>
                  <a:pt x="400" y="1686"/>
                  <a:pt x="401" y="1686"/>
                  <a:pt x="402" y="1686"/>
                </a:cubicBezTo>
                <a:cubicBezTo>
                  <a:pt x="422" y="1673"/>
                  <a:pt x="580" y="1574"/>
                  <a:pt x="580" y="1574"/>
                </a:cubicBezTo>
                <a:cubicBezTo>
                  <a:pt x="580" y="1574"/>
                  <a:pt x="619" y="1561"/>
                  <a:pt x="639" y="1535"/>
                </a:cubicBezTo>
                <a:cubicBezTo>
                  <a:pt x="659" y="1515"/>
                  <a:pt x="692" y="1475"/>
                  <a:pt x="692" y="1423"/>
                </a:cubicBezTo>
                <a:cubicBezTo>
                  <a:pt x="692" y="1370"/>
                  <a:pt x="659" y="1350"/>
                  <a:pt x="692" y="1344"/>
                </a:cubicBezTo>
                <a:lnTo>
                  <a:pt x="784" y="1344"/>
                </a:lnTo>
                <a:cubicBezTo>
                  <a:pt x="810" y="1344"/>
                  <a:pt x="863" y="1324"/>
                  <a:pt x="882" y="1311"/>
                </a:cubicBezTo>
                <a:cubicBezTo>
                  <a:pt x="896" y="1298"/>
                  <a:pt x="915" y="1311"/>
                  <a:pt x="948" y="1258"/>
                </a:cubicBezTo>
                <a:cubicBezTo>
                  <a:pt x="981" y="1212"/>
                  <a:pt x="1040" y="1153"/>
                  <a:pt x="1080" y="1107"/>
                </a:cubicBezTo>
                <a:cubicBezTo>
                  <a:pt x="1119" y="1067"/>
                  <a:pt x="1179" y="1015"/>
                  <a:pt x="1212" y="1001"/>
                </a:cubicBezTo>
                <a:cubicBezTo>
                  <a:pt x="1240" y="992"/>
                  <a:pt x="1266" y="947"/>
                  <a:pt x="1296" y="947"/>
                </a:cubicBezTo>
                <a:cubicBezTo>
                  <a:pt x="1306" y="947"/>
                  <a:pt x="1318" y="953"/>
                  <a:pt x="1330" y="969"/>
                </a:cubicBezTo>
                <a:cubicBezTo>
                  <a:pt x="1369" y="1034"/>
                  <a:pt x="1389" y="1087"/>
                  <a:pt x="1416" y="1107"/>
                </a:cubicBezTo>
                <a:cubicBezTo>
                  <a:pt x="1448" y="1120"/>
                  <a:pt x="1422" y="1120"/>
                  <a:pt x="1514" y="1133"/>
                </a:cubicBezTo>
                <a:cubicBezTo>
                  <a:pt x="1606" y="1146"/>
                  <a:pt x="1666" y="1140"/>
                  <a:pt x="1679" y="1146"/>
                </a:cubicBezTo>
                <a:cubicBezTo>
                  <a:pt x="1692" y="1153"/>
                  <a:pt x="1731" y="1212"/>
                  <a:pt x="1764" y="1232"/>
                </a:cubicBezTo>
                <a:cubicBezTo>
                  <a:pt x="1804" y="1252"/>
                  <a:pt x="1850" y="1265"/>
                  <a:pt x="1870" y="1265"/>
                </a:cubicBezTo>
                <a:cubicBezTo>
                  <a:pt x="1896" y="1265"/>
                  <a:pt x="1982" y="1265"/>
                  <a:pt x="2028" y="1311"/>
                </a:cubicBezTo>
                <a:cubicBezTo>
                  <a:pt x="2074" y="1350"/>
                  <a:pt x="2093" y="1442"/>
                  <a:pt x="2093" y="1462"/>
                </a:cubicBezTo>
                <a:cubicBezTo>
                  <a:pt x="2093" y="1475"/>
                  <a:pt x="2100" y="1489"/>
                  <a:pt x="2113" y="1521"/>
                </a:cubicBezTo>
                <a:cubicBezTo>
                  <a:pt x="2113" y="1521"/>
                  <a:pt x="2199" y="1482"/>
                  <a:pt x="2218" y="1442"/>
                </a:cubicBezTo>
                <a:cubicBezTo>
                  <a:pt x="2232" y="1410"/>
                  <a:pt x="2251" y="1396"/>
                  <a:pt x="2258" y="1390"/>
                </a:cubicBezTo>
                <a:cubicBezTo>
                  <a:pt x="2265" y="1390"/>
                  <a:pt x="2324" y="1377"/>
                  <a:pt x="2337" y="1363"/>
                </a:cubicBezTo>
                <a:cubicBezTo>
                  <a:pt x="2344" y="1357"/>
                  <a:pt x="2363" y="1337"/>
                  <a:pt x="2376" y="1324"/>
                </a:cubicBezTo>
                <a:lnTo>
                  <a:pt x="2376" y="1317"/>
                </a:lnTo>
                <a:cubicBezTo>
                  <a:pt x="2376" y="1311"/>
                  <a:pt x="2383" y="1311"/>
                  <a:pt x="2383" y="1304"/>
                </a:cubicBezTo>
                <a:cubicBezTo>
                  <a:pt x="2390" y="1298"/>
                  <a:pt x="2390" y="1291"/>
                  <a:pt x="2396" y="1284"/>
                </a:cubicBezTo>
                <a:cubicBezTo>
                  <a:pt x="2409" y="1259"/>
                  <a:pt x="2457" y="1198"/>
                  <a:pt x="2473" y="1198"/>
                </a:cubicBezTo>
                <a:cubicBezTo>
                  <a:pt x="2474" y="1198"/>
                  <a:pt x="2475" y="1199"/>
                  <a:pt x="2475" y="1199"/>
                </a:cubicBezTo>
                <a:cubicBezTo>
                  <a:pt x="2482" y="1199"/>
                  <a:pt x="2574" y="1278"/>
                  <a:pt x="2580" y="1284"/>
                </a:cubicBezTo>
                <a:cubicBezTo>
                  <a:pt x="2587" y="1291"/>
                  <a:pt x="2611" y="1357"/>
                  <a:pt x="2631" y="1357"/>
                </a:cubicBezTo>
                <a:cubicBezTo>
                  <a:pt x="2631" y="1357"/>
                  <a:pt x="2632" y="1357"/>
                  <a:pt x="2633" y="1357"/>
                </a:cubicBezTo>
                <a:cubicBezTo>
                  <a:pt x="2637" y="1355"/>
                  <a:pt x="2647" y="1354"/>
                  <a:pt x="2660" y="1354"/>
                </a:cubicBezTo>
                <a:cubicBezTo>
                  <a:pt x="2696" y="1354"/>
                  <a:pt x="2755" y="1360"/>
                  <a:pt x="2765" y="1370"/>
                </a:cubicBezTo>
                <a:cubicBezTo>
                  <a:pt x="2771" y="1390"/>
                  <a:pt x="2844" y="1429"/>
                  <a:pt x="2857" y="1449"/>
                </a:cubicBezTo>
                <a:cubicBezTo>
                  <a:pt x="2870" y="1475"/>
                  <a:pt x="2916" y="1515"/>
                  <a:pt x="2936" y="1521"/>
                </a:cubicBezTo>
                <a:cubicBezTo>
                  <a:pt x="2952" y="1527"/>
                  <a:pt x="2955" y="1536"/>
                  <a:pt x="2980" y="1536"/>
                </a:cubicBezTo>
                <a:cubicBezTo>
                  <a:pt x="2986" y="1536"/>
                  <a:pt x="2993" y="1536"/>
                  <a:pt x="3002" y="1535"/>
                </a:cubicBezTo>
                <a:cubicBezTo>
                  <a:pt x="3032" y="1535"/>
                  <a:pt x="3075" y="1543"/>
                  <a:pt x="3107" y="1543"/>
                </a:cubicBezTo>
                <a:cubicBezTo>
                  <a:pt x="3124" y="1543"/>
                  <a:pt x="3138" y="1541"/>
                  <a:pt x="3146" y="1535"/>
                </a:cubicBezTo>
                <a:cubicBezTo>
                  <a:pt x="3173" y="1521"/>
                  <a:pt x="3272" y="1475"/>
                  <a:pt x="3298" y="1475"/>
                </a:cubicBezTo>
                <a:cubicBezTo>
                  <a:pt x="3303" y="1474"/>
                  <a:pt x="3309" y="1474"/>
                  <a:pt x="3315" y="1474"/>
                </a:cubicBezTo>
                <a:cubicBezTo>
                  <a:pt x="3334" y="1474"/>
                  <a:pt x="3359" y="1478"/>
                  <a:pt x="3382" y="1478"/>
                </a:cubicBezTo>
                <a:cubicBezTo>
                  <a:pt x="3399" y="1478"/>
                  <a:pt x="3415" y="1476"/>
                  <a:pt x="3429" y="1469"/>
                </a:cubicBezTo>
                <a:cubicBezTo>
                  <a:pt x="3476" y="1442"/>
                  <a:pt x="3515" y="1436"/>
                  <a:pt x="3541" y="1403"/>
                </a:cubicBezTo>
                <a:cubicBezTo>
                  <a:pt x="3568" y="1363"/>
                  <a:pt x="3614" y="1324"/>
                  <a:pt x="3640" y="1291"/>
                </a:cubicBezTo>
                <a:cubicBezTo>
                  <a:pt x="3673" y="1265"/>
                  <a:pt x="3686" y="1232"/>
                  <a:pt x="3732" y="1225"/>
                </a:cubicBezTo>
                <a:cubicBezTo>
                  <a:pt x="3778" y="1219"/>
                  <a:pt x="3838" y="1219"/>
                  <a:pt x="3844" y="1219"/>
                </a:cubicBezTo>
                <a:cubicBezTo>
                  <a:pt x="3857" y="1219"/>
                  <a:pt x="3969" y="1179"/>
                  <a:pt x="3969" y="1179"/>
                </a:cubicBezTo>
                <a:cubicBezTo>
                  <a:pt x="3969" y="1179"/>
                  <a:pt x="4035" y="1133"/>
                  <a:pt x="4068" y="1133"/>
                </a:cubicBezTo>
                <a:cubicBezTo>
                  <a:pt x="4101" y="1133"/>
                  <a:pt x="4186" y="1159"/>
                  <a:pt x="4193" y="1173"/>
                </a:cubicBezTo>
                <a:cubicBezTo>
                  <a:pt x="4206" y="1179"/>
                  <a:pt x="4311" y="1219"/>
                  <a:pt x="4311" y="1219"/>
                </a:cubicBezTo>
                <a:lnTo>
                  <a:pt x="4364" y="1284"/>
                </a:lnTo>
                <a:cubicBezTo>
                  <a:pt x="4417" y="1199"/>
                  <a:pt x="4456" y="1133"/>
                  <a:pt x="4463" y="1113"/>
                </a:cubicBezTo>
                <a:cubicBezTo>
                  <a:pt x="4489" y="1061"/>
                  <a:pt x="4588" y="442"/>
                  <a:pt x="4588" y="251"/>
                </a:cubicBezTo>
                <a:cubicBezTo>
                  <a:pt x="4542" y="231"/>
                  <a:pt x="4482" y="205"/>
                  <a:pt x="4476" y="205"/>
                </a:cubicBezTo>
                <a:cubicBezTo>
                  <a:pt x="4469" y="205"/>
                  <a:pt x="4305" y="120"/>
                  <a:pt x="4305" y="120"/>
                </a:cubicBezTo>
                <a:cubicBezTo>
                  <a:pt x="4305" y="120"/>
                  <a:pt x="4287" y="108"/>
                  <a:pt x="4260" y="108"/>
                </a:cubicBezTo>
                <a:cubicBezTo>
                  <a:pt x="4246" y="108"/>
                  <a:pt x="4230" y="111"/>
                  <a:pt x="4213" y="120"/>
                </a:cubicBezTo>
                <a:cubicBezTo>
                  <a:pt x="4160" y="146"/>
                  <a:pt x="4088" y="179"/>
                  <a:pt x="4081" y="199"/>
                </a:cubicBezTo>
                <a:cubicBezTo>
                  <a:pt x="4074" y="212"/>
                  <a:pt x="4088" y="231"/>
                  <a:pt x="4061" y="284"/>
                </a:cubicBezTo>
                <a:cubicBezTo>
                  <a:pt x="4028" y="337"/>
                  <a:pt x="3963" y="343"/>
                  <a:pt x="3949" y="343"/>
                </a:cubicBezTo>
                <a:cubicBezTo>
                  <a:pt x="3943" y="343"/>
                  <a:pt x="3831" y="363"/>
                  <a:pt x="3805" y="376"/>
                </a:cubicBezTo>
                <a:cubicBezTo>
                  <a:pt x="3772" y="396"/>
                  <a:pt x="3739" y="396"/>
                  <a:pt x="3699" y="396"/>
                </a:cubicBezTo>
                <a:cubicBezTo>
                  <a:pt x="3677" y="396"/>
                  <a:pt x="3641" y="402"/>
                  <a:pt x="3597" y="402"/>
                </a:cubicBezTo>
                <a:cubicBezTo>
                  <a:pt x="3576" y="402"/>
                  <a:pt x="3552" y="400"/>
                  <a:pt x="3528" y="396"/>
                </a:cubicBezTo>
                <a:cubicBezTo>
                  <a:pt x="3495" y="389"/>
                  <a:pt x="3474" y="384"/>
                  <a:pt x="3457" y="384"/>
                </a:cubicBezTo>
                <a:cubicBezTo>
                  <a:pt x="3439" y="384"/>
                  <a:pt x="3426" y="389"/>
                  <a:pt x="3410" y="403"/>
                </a:cubicBezTo>
                <a:cubicBezTo>
                  <a:pt x="3377" y="435"/>
                  <a:pt x="3357" y="442"/>
                  <a:pt x="3331" y="482"/>
                </a:cubicBezTo>
                <a:cubicBezTo>
                  <a:pt x="3304" y="514"/>
                  <a:pt x="3278" y="561"/>
                  <a:pt x="3278" y="607"/>
                </a:cubicBezTo>
                <a:cubicBezTo>
                  <a:pt x="3278" y="653"/>
                  <a:pt x="3212" y="705"/>
                  <a:pt x="3193" y="705"/>
                </a:cubicBezTo>
                <a:cubicBezTo>
                  <a:pt x="3179" y="705"/>
                  <a:pt x="3152" y="697"/>
                  <a:pt x="3127" y="697"/>
                </a:cubicBezTo>
                <a:cubicBezTo>
                  <a:pt x="3114" y="697"/>
                  <a:pt x="3103" y="699"/>
                  <a:pt x="3094" y="705"/>
                </a:cubicBezTo>
                <a:cubicBezTo>
                  <a:pt x="3067" y="725"/>
                  <a:pt x="3048" y="758"/>
                  <a:pt x="3008" y="758"/>
                </a:cubicBezTo>
                <a:cubicBezTo>
                  <a:pt x="2969" y="758"/>
                  <a:pt x="2916" y="732"/>
                  <a:pt x="2903" y="718"/>
                </a:cubicBezTo>
                <a:cubicBezTo>
                  <a:pt x="2896" y="699"/>
                  <a:pt x="2896" y="593"/>
                  <a:pt x="2877" y="574"/>
                </a:cubicBezTo>
                <a:cubicBezTo>
                  <a:pt x="2850" y="554"/>
                  <a:pt x="2811" y="514"/>
                  <a:pt x="2804" y="508"/>
                </a:cubicBezTo>
                <a:cubicBezTo>
                  <a:pt x="2804" y="495"/>
                  <a:pt x="2817" y="442"/>
                  <a:pt x="2844" y="422"/>
                </a:cubicBezTo>
                <a:cubicBezTo>
                  <a:pt x="2877" y="396"/>
                  <a:pt x="2910" y="383"/>
                  <a:pt x="2910" y="357"/>
                </a:cubicBezTo>
                <a:cubicBezTo>
                  <a:pt x="2910" y="337"/>
                  <a:pt x="2890" y="310"/>
                  <a:pt x="2910" y="284"/>
                </a:cubicBezTo>
                <a:cubicBezTo>
                  <a:pt x="2929" y="258"/>
                  <a:pt x="2982" y="231"/>
                  <a:pt x="2995" y="231"/>
                </a:cubicBezTo>
                <a:cubicBezTo>
                  <a:pt x="3008" y="225"/>
                  <a:pt x="3028" y="199"/>
                  <a:pt x="3028" y="172"/>
                </a:cubicBezTo>
                <a:cubicBezTo>
                  <a:pt x="3028" y="139"/>
                  <a:pt x="2982" y="41"/>
                  <a:pt x="2936" y="34"/>
                </a:cubicBezTo>
                <a:cubicBezTo>
                  <a:pt x="2898" y="34"/>
                  <a:pt x="2857" y="0"/>
                  <a:pt x="2815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2"/>
          <p:cNvSpPr/>
          <p:nvPr/>
        </p:nvSpPr>
        <p:spPr>
          <a:xfrm>
            <a:off x="7822908" y="1442469"/>
            <a:ext cx="432175" cy="543864"/>
          </a:xfrm>
          <a:custGeom>
            <a:rect b="b" l="l" r="r" t="t"/>
            <a:pathLst>
              <a:path extrusionOk="0" h="3720" w="2956">
                <a:moveTo>
                  <a:pt x="662" y="0"/>
                </a:moveTo>
                <a:cubicBezTo>
                  <a:pt x="617" y="0"/>
                  <a:pt x="575" y="2"/>
                  <a:pt x="540" y="5"/>
                </a:cubicBezTo>
                <a:cubicBezTo>
                  <a:pt x="527" y="5"/>
                  <a:pt x="507" y="5"/>
                  <a:pt x="494" y="11"/>
                </a:cubicBezTo>
                <a:lnTo>
                  <a:pt x="468" y="11"/>
                </a:lnTo>
                <a:cubicBezTo>
                  <a:pt x="448" y="18"/>
                  <a:pt x="428" y="18"/>
                  <a:pt x="409" y="25"/>
                </a:cubicBezTo>
                <a:cubicBezTo>
                  <a:pt x="389" y="25"/>
                  <a:pt x="363" y="31"/>
                  <a:pt x="343" y="31"/>
                </a:cubicBezTo>
                <a:cubicBezTo>
                  <a:pt x="330" y="38"/>
                  <a:pt x="316" y="38"/>
                  <a:pt x="303" y="38"/>
                </a:cubicBezTo>
                <a:cubicBezTo>
                  <a:pt x="277" y="44"/>
                  <a:pt x="251" y="51"/>
                  <a:pt x="224" y="51"/>
                </a:cubicBezTo>
                <a:cubicBezTo>
                  <a:pt x="211" y="57"/>
                  <a:pt x="198" y="57"/>
                  <a:pt x="178" y="64"/>
                </a:cubicBezTo>
                <a:cubicBezTo>
                  <a:pt x="145" y="64"/>
                  <a:pt x="119" y="71"/>
                  <a:pt x="86" y="77"/>
                </a:cubicBezTo>
                <a:lnTo>
                  <a:pt x="60" y="77"/>
                </a:lnTo>
                <a:cubicBezTo>
                  <a:pt x="53" y="117"/>
                  <a:pt x="47" y="150"/>
                  <a:pt x="40" y="176"/>
                </a:cubicBezTo>
                <a:cubicBezTo>
                  <a:pt x="27" y="222"/>
                  <a:pt x="1" y="452"/>
                  <a:pt x="1" y="544"/>
                </a:cubicBezTo>
                <a:cubicBezTo>
                  <a:pt x="1" y="630"/>
                  <a:pt x="33" y="709"/>
                  <a:pt x="60" y="762"/>
                </a:cubicBezTo>
                <a:cubicBezTo>
                  <a:pt x="86" y="814"/>
                  <a:pt x="145" y="893"/>
                  <a:pt x="185" y="972"/>
                </a:cubicBezTo>
                <a:cubicBezTo>
                  <a:pt x="224" y="1045"/>
                  <a:pt x="152" y="1143"/>
                  <a:pt x="119" y="1216"/>
                </a:cubicBezTo>
                <a:cubicBezTo>
                  <a:pt x="86" y="1282"/>
                  <a:pt x="73" y="1433"/>
                  <a:pt x="73" y="1453"/>
                </a:cubicBezTo>
                <a:cubicBezTo>
                  <a:pt x="80" y="1472"/>
                  <a:pt x="86" y="1591"/>
                  <a:pt x="126" y="1637"/>
                </a:cubicBezTo>
                <a:cubicBezTo>
                  <a:pt x="172" y="1683"/>
                  <a:pt x="277" y="1782"/>
                  <a:pt x="310" y="1834"/>
                </a:cubicBezTo>
                <a:cubicBezTo>
                  <a:pt x="336" y="1887"/>
                  <a:pt x="303" y="1992"/>
                  <a:pt x="290" y="2071"/>
                </a:cubicBezTo>
                <a:cubicBezTo>
                  <a:pt x="277" y="2144"/>
                  <a:pt x="290" y="2249"/>
                  <a:pt x="316" y="2302"/>
                </a:cubicBezTo>
                <a:cubicBezTo>
                  <a:pt x="343" y="2348"/>
                  <a:pt x="369" y="2381"/>
                  <a:pt x="369" y="2453"/>
                </a:cubicBezTo>
                <a:cubicBezTo>
                  <a:pt x="369" y="2525"/>
                  <a:pt x="395" y="2644"/>
                  <a:pt x="448" y="2776"/>
                </a:cubicBezTo>
                <a:cubicBezTo>
                  <a:pt x="494" y="2907"/>
                  <a:pt x="586" y="2848"/>
                  <a:pt x="639" y="2907"/>
                </a:cubicBezTo>
                <a:cubicBezTo>
                  <a:pt x="692" y="2973"/>
                  <a:pt x="606" y="3203"/>
                  <a:pt x="599" y="3230"/>
                </a:cubicBezTo>
                <a:cubicBezTo>
                  <a:pt x="586" y="3249"/>
                  <a:pt x="560" y="3289"/>
                  <a:pt x="534" y="3328"/>
                </a:cubicBezTo>
                <a:cubicBezTo>
                  <a:pt x="626" y="3361"/>
                  <a:pt x="725" y="3388"/>
                  <a:pt x="751" y="3388"/>
                </a:cubicBezTo>
                <a:cubicBezTo>
                  <a:pt x="802" y="3393"/>
                  <a:pt x="867" y="3409"/>
                  <a:pt x="906" y="3409"/>
                </a:cubicBezTo>
                <a:cubicBezTo>
                  <a:pt x="912" y="3409"/>
                  <a:pt x="917" y="3408"/>
                  <a:pt x="922" y="3407"/>
                </a:cubicBezTo>
                <a:cubicBezTo>
                  <a:pt x="948" y="3401"/>
                  <a:pt x="1027" y="3381"/>
                  <a:pt x="1060" y="3355"/>
                </a:cubicBezTo>
                <a:cubicBezTo>
                  <a:pt x="1068" y="3347"/>
                  <a:pt x="1087" y="3344"/>
                  <a:pt x="1110" y="3344"/>
                </a:cubicBezTo>
                <a:cubicBezTo>
                  <a:pt x="1167" y="3344"/>
                  <a:pt x="1251" y="3361"/>
                  <a:pt x="1251" y="3361"/>
                </a:cubicBezTo>
                <a:cubicBezTo>
                  <a:pt x="1251" y="3361"/>
                  <a:pt x="1363" y="3420"/>
                  <a:pt x="1396" y="3460"/>
                </a:cubicBezTo>
                <a:cubicBezTo>
                  <a:pt x="1429" y="3499"/>
                  <a:pt x="1442" y="3513"/>
                  <a:pt x="1501" y="3605"/>
                </a:cubicBezTo>
                <a:cubicBezTo>
                  <a:pt x="1560" y="3690"/>
                  <a:pt x="1620" y="3697"/>
                  <a:pt x="1666" y="3717"/>
                </a:cubicBezTo>
                <a:cubicBezTo>
                  <a:pt x="1673" y="3719"/>
                  <a:pt x="1678" y="3720"/>
                  <a:pt x="1684" y="3720"/>
                </a:cubicBezTo>
                <a:cubicBezTo>
                  <a:pt x="1713" y="3720"/>
                  <a:pt x="1718" y="3689"/>
                  <a:pt x="1751" y="3644"/>
                </a:cubicBezTo>
                <a:cubicBezTo>
                  <a:pt x="1784" y="3592"/>
                  <a:pt x="1824" y="3565"/>
                  <a:pt x="1857" y="3526"/>
                </a:cubicBezTo>
                <a:cubicBezTo>
                  <a:pt x="1857" y="3519"/>
                  <a:pt x="1863" y="3519"/>
                  <a:pt x="1863" y="3513"/>
                </a:cubicBezTo>
                <a:cubicBezTo>
                  <a:pt x="1896" y="3467"/>
                  <a:pt x="1936" y="3420"/>
                  <a:pt x="1955" y="3361"/>
                </a:cubicBezTo>
                <a:cubicBezTo>
                  <a:pt x="1982" y="3309"/>
                  <a:pt x="1909" y="3190"/>
                  <a:pt x="1876" y="3138"/>
                </a:cubicBezTo>
                <a:cubicBezTo>
                  <a:pt x="1850" y="3078"/>
                  <a:pt x="1824" y="3065"/>
                  <a:pt x="1830" y="3032"/>
                </a:cubicBezTo>
                <a:cubicBezTo>
                  <a:pt x="1837" y="3006"/>
                  <a:pt x="1876" y="3006"/>
                  <a:pt x="1916" y="2966"/>
                </a:cubicBezTo>
                <a:cubicBezTo>
                  <a:pt x="1949" y="2920"/>
                  <a:pt x="1896" y="2914"/>
                  <a:pt x="1896" y="2868"/>
                </a:cubicBezTo>
                <a:cubicBezTo>
                  <a:pt x="1889" y="2822"/>
                  <a:pt x="1922" y="2776"/>
                  <a:pt x="1942" y="2729"/>
                </a:cubicBezTo>
                <a:cubicBezTo>
                  <a:pt x="1955" y="2683"/>
                  <a:pt x="1949" y="2637"/>
                  <a:pt x="1942" y="2598"/>
                </a:cubicBezTo>
                <a:cubicBezTo>
                  <a:pt x="1942" y="2598"/>
                  <a:pt x="1942" y="2591"/>
                  <a:pt x="1942" y="2591"/>
                </a:cubicBezTo>
                <a:cubicBezTo>
                  <a:pt x="1936" y="2552"/>
                  <a:pt x="1968" y="2493"/>
                  <a:pt x="2074" y="2420"/>
                </a:cubicBezTo>
                <a:cubicBezTo>
                  <a:pt x="2186" y="2348"/>
                  <a:pt x="2172" y="2354"/>
                  <a:pt x="2238" y="2308"/>
                </a:cubicBezTo>
                <a:cubicBezTo>
                  <a:pt x="2304" y="2269"/>
                  <a:pt x="2297" y="2229"/>
                  <a:pt x="2337" y="2170"/>
                </a:cubicBezTo>
                <a:cubicBezTo>
                  <a:pt x="2376" y="2111"/>
                  <a:pt x="2396" y="2045"/>
                  <a:pt x="2455" y="1940"/>
                </a:cubicBezTo>
                <a:cubicBezTo>
                  <a:pt x="2521" y="1834"/>
                  <a:pt x="2554" y="1808"/>
                  <a:pt x="2567" y="1755"/>
                </a:cubicBezTo>
                <a:cubicBezTo>
                  <a:pt x="2580" y="1696"/>
                  <a:pt x="2613" y="1611"/>
                  <a:pt x="2640" y="1565"/>
                </a:cubicBezTo>
                <a:cubicBezTo>
                  <a:pt x="2654" y="1540"/>
                  <a:pt x="2666" y="1534"/>
                  <a:pt x="2685" y="1534"/>
                </a:cubicBezTo>
                <a:cubicBezTo>
                  <a:pt x="2701" y="1534"/>
                  <a:pt x="2721" y="1538"/>
                  <a:pt x="2752" y="1538"/>
                </a:cubicBezTo>
                <a:cubicBezTo>
                  <a:pt x="2817" y="1532"/>
                  <a:pt x="2956" y="1505"/>
                  <a:pt x="2956" y="1505"/>
                </a:cubicBezTo>
                <a:cubicBezTo>
                  <a:pt x="2910" y="1472"/>
                  <a:pt x="2857" y="1433"/>
                  <a:pt x="2831" y="1400"/>
                </a:cubicBezTo>
                <a:cubicBezTo>
                  <a:pt x="2817" y="1380"/>
                  <a:pt x="2785" y="1354"/>
                  <a:pt x="2758" y="1328"/>
                </a:cubicBezTo>
                <a:cubicBezTo>
                  <a:pt x="2745" y="1314"/>
                  <a:pt x="2732" y="1301"/>
                  <a:pt x="2719" y="1295"/>
                </a:cubicBezTo>
                <a:cubicBezTo>
                  <a:pt x="2712" y="1288"/>
                  <a:pt x="2706" y="1282"/>
                  <a:pt x="2699" y="1275"/>
                </a:cubicBezTo>
                <a:cubicBezTo>
                  <a:pt x="2679" y="1255"/>
                  <a:pt x="2659" y="1235"/>
                  <a:pt x="2646" y="1222"/>
                </a:cubicBezTo>
                <a:cubicBezTo>
                  <a:pt x="2607" y="1176"/>
                  <a:pt x="2508" y="1104"/>
                  <a:pt x="2436" y="1071"/>
                </a:cubicBezTo>
                <a:cubicBezTo>
                  <a:pt x="2357" y="1038"/>
                  <a:pt x="2304" y="1012"/>
                  <a:pt x="2265" y="966"/>
                </a:cubicBezTo>
                <a:cubicBezTo>
                  <a:pt x="2219" y="913"/>
                  <a:pt x="2061" y="735"/>
                  <a:pt x="2061" y="735"/>
                </a:cubicBezTo>
                <a:cubicBezTo>
                  <a:pt x="2061" y="735"/>
                  <a:pt x="2001" y="656"/>
                  <a:pt x="1982" y="650"/>
                </a:cubicBezTo>
                <a:cubicBezTo>
                  <a:pt x="1962" y="643"/>
                  <a:pt x="1857" y="597"/>
                  <a:pt x="1830" y="577"/>
                </a:cubicBezTo>
                <a:cubicBezTo>
                  <a:pt x="1797" y="558"/>
                  <a:pt x="1593" y="393"/>
                  <a:pt x="1455" y="308"/>
                </a:cubicBezTo>
                <a:cubicBezTo>
                  <a:pt x="1310" y="215"/>
                  <a:pt x="1060" y="18"/>
                  <a:pt x="1008" y="18"/>
                </a:cubicBezTo>
                <a:cubicBezTo>
                  <a:pt x="968" y="13"/>
                  <a:pt x="802" y="0"/>
                  <a:pt x="662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2"/>
          <p:cNvSpPr/>
          <p:nvPr/>
        </p:nvSpPr>
        <p:spPr>
          <a:xfrm>
            <a:off x="4421512" y="1915580"/>
            <a:ext cx="749726" cy="423103"/>
          </a:xfrm>
          <a:custGeom>
            <a:rect b="b" l="l" r="r" t="t"/>
            <a:pathLst>
              <a:path extrusionOk="0" h="2894" w="5128">
                <a:moveTo>
                  <a:pt x="99" y="0"/>
                </a:moveTo>
                <a:lnTo>
                  <a:pt x="99" y="0"/>
                </a:lnTo>
                <a:cubicBezTo>
                  <a:pt x="93" y="40"/>
                  <a:pt x="125" y="59"/>
                  <a:pt x="66" y="112"/>
                </a:cubicBezTo>
                <a:cubicBezTo>
                  <a:pt x="14" y="165"/>
                  <a:pt x="0" y="191"/>
                  <a:pt x="0" y="244"/>
                </a:cubicBezTo>
                <a:cubicBezTo>
                  <a:pt x="0" y="296"/>
                  <a:pt x="73" y="395"/>
                  <a:pt x="112" y="421"/>
                </a:cubicBezTo>
                <a:cubicBezTo>
                  <a:pt x="152" y="454"/>
                  <a:pt x="158" y="514"/>
                  <a:pt x="158" y="553"/>
                </a:cubicBezTo>
                <a:cubicBezTo>
                  <a:pt x="158" y="593"/>
                  <a:pt x="152" y="632"/>
                  <a:pt x="185" y="685"/>
                </a:cubicBezTo>
                <a:cubicBezTo>
                  <a:pt x="211" y="744"/>
                  <a:pt x="251" y="843"/>
                  <a:pt x="270" y="876"/>
                </a:cubicBezTo>
                <a:cubicBezTo>
                  <a:pt x="290" y="915"/>
                  <a:pt x="382" y="961"/>
                  <a:pt x="402" y="987"/>
                </a:cubicBezTo>
                <a:cubicBezTo>
                  <a:pt x="428" y="1020"/>
                  <a:pt x="547" y="1119"/>
                  <a:pt x="606" y="1211"/>
                </a:cubicBezTo>
                <a:cubicBezTo>
                  <a:pt x="665" y="1297"/>
                  <a:pt x="705" y="1336"/>
                  <a:pt x="659" y="1409"/>
                </a:cubicBezTo>
                <a:cubicBezTo>
                  <a:pt x="619" y="1474"/>
                  <a:pt x="501" y="1560"/>
                  <a:pt x="534" y="1599"/>
                </a:cubicBezTo>
                <a:cubicBezTo>
                  <a:pt x="566" y="1632"/>
                  <a:pt x="757" y="1626"/>
                  <a:pt x="856" y="1646"/>
                </a:cubicBezTo>
                <a:cubicBezTo>
                  <a:pt x="955" y="1665"/>
                  <a:pt x="1086" y="1639"/>
                  <a:pt x="1126" y="1718"/>
                </a:cubicBezTo>
                <a:cubicBezTo>
                  <a:pt x="1165" y="1790"/>
                  <a:pt x="1172" y="2027"/>
                  <a:pt x="1244" y="2060"/>
                </a:cubicBezTo>
                <a:cubicBezTo>
                  <a:pt x="1290" y="2088"/>
                  <a:pt x="1426" y="2099"/>
                  <a:pt x="1541" y="2099"/>
                </a:cubicBezTo>
                <a:cubicBezTo>
                  <a:pt x="1592" y="2099"/>
                  <a:pt x="1638" y="2097"/>
                  <a:pt x="1672" y="2093"/>
                </a:cubicBezTo>
                <a:cubicBezTo>
                  <a:pt x="1777" y="2080"/>
                  <a:pt x="1902" y="2034"/>
                  <a:pt x="1955" y="1968"/>
                </a:cubicBezTo>
                <a:cubicBezTo>
                  <a:pt x="2001" y="1902"/>
                  <a:pt x="2126" y="1810"/>
                  <a:pt x="2185" y="1764"/>
                </a:cubicBezTo>
                <a:cubicBezTo>
                  <a:pt x="2238" y="1718"/>
                  <a:pt x="2324" y="1639"/>
                  <a:pt x="2357" y="1639"/>
                </a:cubicBezTo>
                <a:cubicBezTo>
                  <a:pt x="2383" y="1639"/>
                  <a:pt x="2409" y="1678"/>
                  <a:pt x="2409" y="1718"/>
                </a:cubicBezTo>
                <a:cubicBezTo>
                  <a:pt x="2409" y="1764"/>
                  <a:pt x="2363" y="1784"/>
                  <a:pt x="2363" y="1856"/>
                </a:cubicBezTo>
                <a:cubicBezTo>
                  <a:pt x="2370" y="1929"/>
                  <a:pt x="2403" y="1961"/>
                  <a:pt x="2396" y="2021"/>
                </a:cubicBezTo>
                <a:cubicBezTo>
                  <a:pt x="2383" y="2087"/>
                  <a:pt x="2357" y="2159"/>
                  <a:pt x="2357" y="2291"/>
                </a:cubicBezTo>
                <a:cubicBezTo>
                  <a:pt x="2357" y="2429"/>
                  <a:pt x="2363" y="2685"/>
                  <a:pt x="2376" y="2731"/>
                </a:cubicBezTo>
                <a:cubicBezTo>
                  <a:pt x="2389" y="2784"/>
                  <a:pt x="2561" y="2797"/>
                  <a:pt x="2613" y="2797"/>
                </a:cubicBezTo>
                <a:cubicBezTo>
                  <a:pt x="2628" y="2797"/>
                  <a:pt x="2641" y="2798"/>
                  <a:pt x="2653" y="2798"/>
                </a:cubicBezTo>
                <a:cubicBezTo>
                  <a:pt x="2684" y="2798"/>
                  <a:pt x="2711" y="2792"/>
                  <a:pt x="2758" y="2745"/>
                </a:cubicBezTo>
                <a:cubicBezTo>
                  <a:pt x="2804" y="2689"/>
                  <a:pt x="2857" y="2676"/>
                  <a:pt x="2888" y="2676"/>
                </a:cubicBezTo>
                <a:cubicBezTo>
                  <a:pt x="2897" y="2676"/>
                  <a:pt x="2905" y="2677"/>
                  <a:pt x="2909" y="2679"/>
                </a:cubicBezTo>
                <a:cubicBezTo>
                  <a:pt x="2929" y="2685"/>
                  <a:pt x="3015" y="2718"/>
                  <a:pt x="3048" y="2738"/>
                </a:cubicBezTo>
                <a:cubicBezTo>
                  <a:pt x="3053" y="2742"/>
                  <a:pt x="3063" y="2743"/>
                  <a:pt x="3074" y="2743"/>
                </a:cubicBezTo>
                <a:cubicBezTo>
                  <a:pt x="3128" y="2743"/>
                  <a:pt x="3228" y="2712"/>
                  <a:pt x="3238" y="2712"/>
                </a:cubicBezTo>
                <a:cubicBezTo>
                  <a:pt x="3248" y="2712"/>
                  <a:pt x="3270" y="2710"/>
                  <a:pt x="3293" y="2710"/>
                </a:cubicBezTo>
                <a:cubicBezTo>
                  <a:pt x="3316" y="2710"/>
                  <a:pt x="3340" y="2712"/>
                  <a:pt x="3357" y="2718"/>
                </a:cubicBezTo>
                <a:cubicBezTo>
                  <a:pt x="3383" y="2738"/>
                  <a:pt x="3489" y="2797"/>
                  <a:pt x="3508" y="2797"/>
                </a:cubicBezTo>
                <a:cubicBezTo>
                  <a:pt x="3524" y="2797"/>
                  <a:pt x="3586" y="2750"/>
                  <a:pt x="3626" y="2750"/>
                </a:cubicBezTo>
                <a:cubicBezTo>
                  <a:pt x="3638" y="2750"/>
                  <a:pt x="3647" y="2754"/>
                  <a:pt x="3653" y="2764"/>
                </a:cubicBezTo>
                <a:cubicBezTo>
                  <a:pt x="3677" y="2805"/>
                  <a:pt x="3585" y="2894"/>
                  <a:pt x="3677" y="2894"/>
                </a:cubicBezTo>
                <a:cubicBezTo>
                  <a:pt x="3688" y="2894"/>
                  <a:pt x="3702" y="2892"/>
                  <a:pt x="3719" y="2889"/>
                </a:cubicBezTo>
                <a:cubicBezTo>
                  <a:pt x="3877" y="2870"/>
                  <a:pt x="4101" y="2685"/>
                  <a:pt x="4107" y="2646"/>
                </a:cubicBezTo>
                <a:cubicBezTo>
                  <a:pt x="4107" y="2606"/>
                  <a:pt x="4061" y="2508"/>
                  <a:pt x="4134" y="2495"/>
                </a:cubicBezTo>
                <a:cubicBezTo>
                  <a:pt x="4206" y="2481"/>
                  <a:pt x="4318" y="2468"/>
                  <a:pt x="4344" y="2468"/>
                </a:cubicBezTo>
                <a:cubicBezTo>
                  <a:pt x="4357" y="2468"/>
                  <a:pt x="4379" y="2480"/>
                  <a:pt x="4400" y="2480"/>
                </a:cubicBezTo>
                <a:cubicBezTo>
                  <a:pt x="4411" y="2480"/>
                  <a:pt x="4421" y="2477"/>
                  <a:pt x="4430" y="2468"/>
                </a:cubicBezTo>
                <a:cubicBezTo>
                  <a:pt x="4456" y="2442"/>
                  <a:pt x="4509" y="2409"/>
                  <a:pt x="4528" y="2370"/>
                </a:cubicBezTo>
                <a:cubicBezTo>
                  <a:pt x="4555" y="2330"/>
                  <a:pt x="4588" y="2291"/>
                  <a:pt x="4627" y="2284"/>
                </a:cubicBezTo>
                <a:cubicBezTo>
                  <a:pt x="4660" y="2284"/>
                  <a:pt x="4831" y="2277"/>
                  <a:pt x="4844" y="2271"/>
                </a:cubicBezTo>
                <a:cubicBezTo>
                  <a:pt x="4851" y="2264"/>
                  <a:pt x="4963" y="2192"/>
                  <a:pt x="4983" y="2165"/>
                </a:cubicBezTo>
                <a:cubicBezTo>
                  <a:pt x="4983" y="2165"/>
                  <a:pt x="4983" y="2165"/>
                  <a:pt x="4983" y="2159"/>
                </a:cubicBezTo>
                <a:cubicBezTo>
                  <a:pt x="5002" y="2133"/>
                  <a:pt x="5042" y="2093"/>
                  <a:pt x="5075" y="2034"/>
                </a:cubicBezTo>
                <a:cubicBezTo>
                  <a:pt x="5094" y="2014"/>
                  <a:pt x="5108" y="2001"/>
                  <a:pt x="5127" y="1981"/>
                </a:cubicBezTo>
                <a:lnTo>
                  <a:pt x="5042" y="1942"/>
                </a:lnTo>
                <a:lnTo>
                  <a:pt x="4910" y="1876"/>
                </a:lnTo>
                <a:cubicBezTo>
                  <a:pt x="4910" y="1876"/>
                  <a:pt x="4601" y="1764"/>
                  <a:pt x="4390" y="1665"/>
                </a:cubicBezTo>
                <a:cubicBezTo>
                  <a:pt x="4186" y="1573"/>
                  <a:pt x="3265" y="1191"/>
                  <a:pt x="3094" y="1040"/>
                </a:cubicBezTo>
                <a:cubicBezTo>
                  <a:pt x="2923" y="889"/>
                  <a:pt x="2580" y="737"/>
                  <a:pt x="2488" y="658"/>
                </a:cubicBezTo>
                <a:cubicBezTo>
                  <a:pt x="2396" y="579"/>
                  <a:pt x="1995" y="520"/>
                  <a:pt x="1810" y="500"/>
                </a:cubicBezTo>
                <a:cubicBezTo>
                  <a:pt x="1633" y="474"/>
                  <a:pt x="915" y="310"/>
                  <a:pt x="823" y="257"/>
                </a:cubicBezTo>
                <a:cubicBezTo>
                  <a:pt x="731" y="211"/>
                  <a:pt x="99" y="0"/>
                  <a:pt x="99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2"/>
          <p:cNvSpPr/>
          <p:nvPr/>
        </p:nvSpPr>
        <p:spPr>
          <a:xfrm>
            <a:off x="6408401" y="674322"/>
            <a:ext cx="519750" cy="590794"/>
          </a:xfrm>
          <a:custGeom>
            <a:rect b="b" l="l" r="r" t="t"/>
            <a:pathLst>
              <a:path extrusionOk="0" h="4041" w="3555">
                <a:moveTo>
                  <a:pt x="40" y="1435"/>
                </a:moveTo>
                <a:lnTo>
                  <a:pt x="40" y="1442"/>
                </a:lnTo>
                <a:cubicBezTo>
                  <a:pt x="42" y="1443"/>
                  <a:pt x="43" y="1443"/>
                  <a:pt x="44" y="1444"/>
                </a:cubicBezTo>
                <a:lnTo>
                  <a:pt x="44" y="1444"/>
                </a:lnTo>
                <a:cubicBezTo>
                  <a:pt x="42" y="1440"/>
                  <a:pt x="41" y="1437"/>
                  <a:pt x="40" y="1435"/>
                </a:cubicBezTo>
                <a:close/>
                <a:moveTo>
                  <a:pt x="2403" y="0"/>
                </a:moveTo>
                <a:cubicBezTo>
                  <a:pt x="2403" y="0"/>
                  <a:pt x="2337" y="13"/>
                  <a:pt x="2331" y="86"/>
                </a:cubicBezTo>
                <a:cubicBezTo>
                  <a:pt x="2324" y="158"/>
                  <a:pt x="2252" y="336"/>
                  <a:pt x="2193" y="382"/>
                </a:cubicBezTo>
                <a:cubicBezTo>
                  <a:pt x="2133" y="435"/>
                  <a:pt x="1844" y="843"/>
                  <a:pt x="1798" y="1034"/>
                </a:cubicBezTo>
                <a:cubicBezTo>
                  <a:pt x="1745" y="1231"/>
                  <a:pt x="1613" y="1369"/>
                  <a:pt x="1561" y="1435"/>
                </a:cubicBezTo>
                <a:cubicBezTo>
                  <a:pt x="1502" y="1501"/>
                  <a:pt x="1251" y="1580"/>
                  <a:pt x="1225" y="1580"/>
                </a:cubicBezTo>
                <a:cubicBezTo>
                  <a:pt x="1199" y="1580"/>
                  <a:pt x="1028" y="1534"/>
                  <a:pt x="1028" y="1534"/>
                </a:cubicBezTo>
                <a:cubicBezTo>
                  <a:pt x="1028" y="1534"/>
                  <a:pt x="899" y="1520"/>
                  <a:pt x="813" y="1520"/>
                </a:cubicBezTo>
                <a:cubicBezTo>
                  <a:pt x="781" y="1520"/>
                  <a:pt x="755" y="1522"/>
                  <a:pt x="745" y="1527"/>
                </a:cubicBezTo>
                <a:cubicBezTo>
                  <a:pt x="705" y="1540"/>
                  <a:pt x="462" y="1573"/>
                  <a:pt x="435" y="1580"/>
                </a:cubicBezTo>
                <a:cubicBezTo>
                  <a:pt x="434" y="1580"/>
                  <a:pt x="432" y="1580"/>
                  <a:pt x="429" y="1580"/>
                </a:cubicBezTo>
                <a:cubicBezTo>
                  <a:pt x="384" y="1580"/>
                  <a:pt x="139" y="1534"/>
                  <a:pt x="139" y="1534"/>
                </a:cubicBezTo>
                <a:cubicBezTo>
                  <a:pt x="139" y="1534"/>
                  <a:pt x="95" y="1490"/>
                  <a:pt x="44" y="1444"/>
                </a:cubicBezTo>
                <a:lnTo>
                  <a:pt x="44" y="1444"/>
                </a:lnTo>
                <a:cubicBezTo>
                  <a:pt x="54" y="1479"/>
                  <a:pt x="75" y="1593"/>
                  <a:pt x="40" y="1646"/>
                </a:cubicBezTo>
                <a:cubicBezTo>
                  <a:pt x="1" y="1718"/>
                  <a:pt x="14" y="1889"/>
                  <a:pt x="60" y="1896"/>
                </a:cubicBezTo>
                <a:cubicBezTo>
                  <a:pt x="99" y="1896"/>
                  <a:pt x="216" y="1836"/>
                  <a:pt x="288" y="1836"/>
                </a:cubicBezTo>
                <a:cubicBezTo>
                  <a:pt x="302" y="1836"/>
                  <a:pt x="314" y="1838"/>
                  <a:pt x="323" y="1843"/>
                </a:cubicBezTo>
                <a:cubicBezTo>
                  <a:pt x="389" y="1876"/>
                  <a:pt x="521" y="2041"/>
                  <a:pt x="567" y="2060"/>
                </a:cubicBezTo>
                <a:cubicBezTo>
                  <a:pt x="606" y="2087"/>
                  <a:pt x="764" y="2133"/>
                  <a:pt x="764" y="2133"/>
                </a:cubicBezTo>
                <a:cubicBezTo>
                  <a:pt x="764" y="2133"/>
                  <a:pt x="909" y="2172"/>
                  <a:pt x="936" y="2205"/>
                </a:cubicBezTo>
                <a:cubicBezTo>
                  <a:pt x="962" y="2231"/>
                  <a:pt x="1067" y="2429"/>
                  <a:pt x="1067" y="2455"/>
                </a:cubicBezTo>
                <a:cubicBezTo>
                  <a:pt x="1067" y="2475"/>
                  <a:pt x="1153" y="2554"/>
                  <a:pt x="1186" y="2600"/>
                </a:cubicBezTo>
                <a:cubicBezTo>
                  <a:pt x="1225" y="2639"/>
                  <a:pt x="1278" y="2685"/>
                  <a:pt x="1278" y="2745"/>
                </a:cubicBezTo>
                <a:cubicBezTo>
                  <a:pt x="1278" y="2804"/>
                  <a:pt x="1298" y="2975"/>
                  <a:pt x="1278" y="3008"/>
                </a:cubicBezTo>
                <a:cubicBezTo>
                  <a:pt x="1258" y="3041"/>
                  <a:pt x="1284" y="3080"/>
                  <a:pt x="1324" y="3153"/>
                </a:cubicBezTo>
                <a:cubicBezTo>
                  <a:pt x="1357" y="3225"/>
                  <a:pt x="1613" y="3396"/>
                  <a:pt x="1613" y="3462"/>
                </a:cubicBezTo>
                <a:cubicBezTo>
                  <a:pt x="1613" y="3521"/>
                  <a:pt x="1646" y="3627"/>
                  <a:pt x="1659" y="3640"/>
                </a:cubicBezTo>
                <a:cubicBezTo>
                  <a:pt x="1679" y="3660"/>
                  <a:pt x="1725" y="3692"/>
                  <a:pt x="1732" y="3725"/>
                </a:cubicBezTo>
                <a:cubicBezTo>
                  <a:pt x="1732" y="3752"/>
                  <a:pt x="1745" y="3903"/>
                  <a:pt x="1791" y="3929"/>
                </a:cubicBezTo>
                <a:cubicBezTo>
                  <a:pt x="1837" y="3956"/>
                  <a:pt x="2068" y="4008"/>
                  <a:pt x="2068" y="4008"/>
                </a:cubicBezTo>
                <a:cubicBezTo>
                  <a:pt x="2068" y="4008"/>
                  <a:pt x="2110" y="4041"/>
                  <a:pt x="2158" y="4041"/>
                </a:cubicBezTo>
                <a:cubicBezTo>
                  <a:pt x="2199" y="4041"/>
                  <a:pt x="2244" y="4017"/>
                  <a:pt x="2272" y="3929"/>
                </a:cubicBezTo>
                <a:cubicBezTo>
                  <a:pt x="2331" y="3738"/>
                  <a:pt x="2377" y="3640"/>
                  <a:pt x="2410" y="3607"/>
                </a:cubicBezTo>
                <a:cubicBezTo>
                  <a:pt x="2449" y="3567"/>
                  <a:pt x="2561" y="3482"/>
                  <a:pt x="2561" y="3482"/>
                </a:cubicBezTo>
                <a:cubicBezTo>
                  <a:pt x="2561" y="3482"/>
                  <a:pt x="2620" y="3298"/>
                  <a:pt x="2647" y="3245"/>
                </a:cubicBezTo>
                <a:cubicBezTo>
                  <a:pt x="2666" y="3199"/>
                  <a:pt x="2732" y="3153"/>
                  <a:pt x="2785" y="3120"/>
                </a:cubicBezTo>
                <a:cubicBezTo>
                  <a:pt x="2838" y="3087"/>
                  <a:pt x="2903" y="3080"/>
                  <a:pt x="2943" y="3054"/>
                </a:cubicBezTo>
                <a:cubicBezTo>
                  <a:pt x="2989" y="3021"/>
                  <a:pt x="3042" y="2955"/>
                  <a:pt x="3061" y="2916"/>
                </a:cubicBezTo>
                <a:cubicBezTo>
                  <a:pt x="3074" y="2883"/>
                  <a:pt x="3147" y="2758"/>
                  <a:pt x="3200" y="2738"/>
                </a:cubicBezTo>
                <a:cubicBezTo>
                  <a:pt x="3259" y="2718"/>
                  <a:pt x="3311" y="2692"/>
                  <a:pt x="3371" y="2685"/>
                </a:cubicBezTo>
                <a:cubicBezTo>
                  <a:pt x="3397" y="2679"/>
                  <a:pt x="3423" y="2672"/>
                  <a:pt x="3443" y="2666"/>
                </a:cubicBezTo>
                <a:cubicBezTo>
                  <a:pt x="3436" y="2587"/>
                  <a:pt x="3489" y="2534"/>
                  <a:pt x="3509" y="2455"/>
                </a:cubicBezTo>
                <a:cubicBezTo>
                  <a:pt x="3509" y="2455"/>
                  <a:pt x="3555" y="2225"/>
                  <a:pt x="3548" y="2152"/>
                </a:cubicBezTo>
                <a:cubicBezTo>
                  <a:pt x="3535" y="2080"/>
                  <a:pt x="3522" y="1929"/>
                  <a:pt x="3489" y="1909"/>
                </a:cubicBezTo>
                <a:cubicBezTo>
                  <a:pt x="3463" y="1883"/>
                  <a:pt x="3325" y="1823"/>
                  <a:pt x="3311" y="1817"/>
                </a:cubicBezTo>
                <a:cubicBezTo>
                  <a:pt x="3305" y="1817"/>
                  <a:pt x="3296" y="1827"/>
                  <a:pt x="3286" y="1827"/>
                </a:cubicBezTo>
                <a:cubicBezTo>
                  <a:pt x="3274" y="1827"/>
                  <a:pt x="3260" y="1814"/>
                  <a:pt x="3246" y="1758"/>
                </a:cubicBezTo>
                <a:cubicBezTo>
                  <a:pt x="3213" y="1659"/>
                  <a:pt x="3206" y="1573"/>
                  <a:pt x="3186" y="1553"/>
                </a:cubicBezTo>
                <a:cubicBezTo>
                  <a:pt x="3160" y="1534"/>
                  <a:pt x="3088" y="1507"/>
                  <a:pt x="3068" y="1507"/>
                </a:cubicBezTo>
                <a:cubicBezTo>
                  <a:pt x="3058" y="1507"/>
                  <a:pt x="3035" y="1509"/>
                  <a:pt x="3012" y="1509"/>
                </a:cubicBezTo>
                <a:cubicBezTo>
                  <a:pt x="2989" y="1509"/>
                  <a:pt x="2966" y="1507"/>
                  <a:pt x="2956" y="1501"/>
                </a:cubicBezTo>
                <a:cubicBezTo>
                  <a:pt x="2943" y="1488"/>
                  <a:pt x="2923" y="1409"/>
                  <a:pt x="2910" y="1363"/>
                </a:cubicBezTo>
                <a:cubicBezTo>
                  <a:pt x="2897" y="1317"/>
                  <a:pt x="2831" y="1264"/>
                  <a:pt x="2831" y="1218"/>
                </a:cubicBezTo>
                <a:cubicBezTo>
                  <a:pt x="2831" y="1178"/>
                  <a:pt x="2739" y="1001"/>
                  <a:pt x="2726" y="856"/>
                </a:cubicBezTo>
                <a:cubicBezTo>
                  <a:pt x="2706" y="718"/>
                  <a:pt x="2680" y="586"/>
                  <a:pt x="2680" y="540"/>
                </a:cubicBezTo>
                <a:cubicBezTo>
                  <a:pt x="2680" y="487"/>
                  <a:pt x="2686" y="415"/>
                  <a:pt x="2686" y="375"/>
                </a:cubicBezTo>
                <a:cubicBezTo>
                  <a:pt x="2686" y="336"/>
                  <a:pt x="2666" y="237"/>
                  <a:pt x="2666" y="237"/>
                </a:cubicBezTo>
                <a:lnTo>
                  <a:pt x="2640" y="165"/>
                </a:lnTo>
                <a:lnTo>
                  <a:pt x="2403" y="0"/>
                </a:ln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2"/>
          <p:cNvSpPr/>
          <p:nvPr/>
        </p:nvSpPr>
        <p:spPr>
          <a:xfrm>
            <a:off x="5358669" y="577975"/>
            <a:ext cx="633349" cy="730708"/>
          </a:xfrm>
          <a:custGeom>
            <a:rect b="b" l="l" r="r" t="t"/>
            <a:pathLst>
              <a:path extrusionOk="0" h="4998" w="4332">
                <a:moveTo>
                  <a:pt x="3253" y="1"/>
                </a:moveTo>
                <a:cubicBezTo>
                  <a:pt x="3227" y="1"/>
                  <a:pt x="3206" y="3"/>
                  <a:pt x="3199" y="8"/>
                </a:cubicBezTo>
                <a:cubicBezTo>
                  <a:pt x="3180" y="21"/>
                  <a:pt x="3087" y="34"/>
                  <a:pt x="3074" y="41"/>
                </a:cubicBezTo>
                <a:cubicBezTo>
                  <a:pt x="3061" y="47"/>
                  <a:pt x="3041" y="93"/>
                  <a:pt x="3054" y="113"/>
                </a:cubicBezTo>
                <a:cubicBezTo>
                  <a:pt x="3068" y="133"/>
                  <a:pt x="3094" y="159"/>
                  <a:pt x="3094" y="185"/>
                </a:cubicBezTo>
                <a:cubicBezTo>
                  <a:pt x="3094" y="218"/>
                  <a:pt x="3081" y="258"/>
                  <a:pt x="3048" y="284"/>
                </a:cubicBezTo>
                <a:cubicBezTo>
                  <a:pt x="3015" y="310"/>
                  <a:pt x="2837" y="422"/>
                  <a:pt x="2824" y="455"/>
                </a:cubicBezTo>
                <a:cubicBezTo>
                  <a:pt x="2818" y="488"/>
                  <a:pt x="2850" y="541"/>
                  <a:pt x="2785" y="547"/>
                </a:cubicBezTo>
                <a:cubicBezTo>
                  <a:pt x="2725" y="561"/>
                  <a:pt x="2594" y="561"/>
                  <a:pt x="2574" y="574"/>
                </a:cubicBezTo>
                <a:cubicBezTo>
                  <a:pt x="2548" y="587"/>
                  <a:pt x="2416" y="620"/>
                  <a:pt x="2396" y="659"/>
                </a:cubicBezTo>
                <a:cubicBezTo>
                  <a:pt x="2377" y="692"/>
                  <a:pt x="2311" y="738"/>
                  <a:pt x="2278" y="745"/>
                </a:cubicBezTo>
                <a:cubicBezTo>
                  <a:pt x="2245" y="758"/>
                  <a:pt x="2120" y="797"/>
                  <a:pt x="2087" y="817"/>
                </a:cubicBezTo>
                <a:cubicBezTo>
                  <a:pt x="2071" y="824"/>
                  <a:pt x="2031" y="825"/>
                  <a:pt x="1996" y="825"/>
                </a:cubicBezTo>
                <a:cubicBezTo>
                  <a:pt x="1960" y="825"/>
                  <a:pt x="1929" y="824"/>
                  <a:pt x="1929" y="824"/>
                </a:cubicBezTo>
                <a:cubicBezTo>
                  <a:pt x="1929" y="824"/>
                  <a:pt x="1804" y="797"/>
                  <a:pt x="1766" y="797"/>
                </a:cubicBezTo>
                <a:cubicBezTo>
                  <a:pt x="1763" y="797"/>
                  <a:pt x="1760" y="797"/>
                  <a:pt x="1758" y="797"/>
                </a:cubicBezTo>
                <a:cubicBezTo>
                  <a:pt x="1732" y="811"/>
                  <a:pt x="1567" y="890"/>
                  <a:pt x="1567" y="923"/>
                </a:cubicBezTo>
                <a:cubicBezTo>
                  <a:pt x="1574" y="949"/>
                  <a:pt x="1587" y="1133"/>
                  <a:pt x="1560" y="1146"/>
                </a:cubicBezTo>
                <a:cubicBezTo>
                  <a:pt x="1556" y="1148"/>
                  <a:pt x="1551" y="1149"/>
                  <a:pt x="1546" y="1149"/>
                </a:cubicBezTo>
                <a:cubicBezTo>
                  <a:pt x="1520" y="1149"/>
                  <a:pt x="1487" y="1127"/>
                  <a:pt x="1482" y="1127"/>
                </a:cubicBezTo>
                <a:cubicBezTo>
                  <a:pt x="1475" y="1133"/>
                  <a:pt x="1435" y="1153"/>
                  <a:pt x="1429" y="1166"/>
                </a:cubicBezTo>
                <a:cubicBezTo>
                  <a:pt x="1416" y="1186"/>
                  <a:pt x="1376" y="1206"/>
                  <a:pt x="1376" y="1206"/>
                </a:cubicBezTo>
                <a:cubicBezTo>
                  <a:pt x="1376" y="1206"/>
                  <a:pt x="1337" y="1166"/>
                  <a:pt x="1330" y="1133"/>
                </a:cubicBezTo>
                <a:cubicBezTo>
                  <a:pt x="1324" y="1107"/>
                  <a:pt x="1199" y="995"/>
                  <a:pt x="1192" y="988"/>
                </a:cubicBezTo>
                <a:cubicBezTo>
                  <a:pt x="1180" y="977"/>
                  <a:pt x="1148" y="934"/>
                  <a:pt x="1122" y="934"/>
                </a:cubicBezTo>
                <a:cubicBezTo>
                  <a:pt x="1119" y="934"/>
                  <a:pt x="1116" y="934"/>
                  <a:pt x="1113" y="936"/>
                </a:cubicBezTo>
                <a:cubicBezTo>
                  <a:pt x="1087" y="942"/>
                  <a:pt x="1001" y="1008"/>
                  <a:pt x="981" y="1015"/>
                </a:cubicBezTo>
                <a:cubicBezTo>
                  <a:pt x="962" y="1015"/>
                  <a:pt x="876" y="1002"/>
                  <a:pt x="863" y="995"/>
                </a:cubicBezTo>
                <a:cubicBezTo>
                  <a:pt x="851" y="995"/>
                  <a:pt x="743" y="947"/>
                  <a:pt x="707" y="947"/>
                </a:cubicBezTo>
                <a:cubicBezTo>
                  <a:pt x="703" y="947"/>
                  <a:pt x="700" y="948"/>
                  <a:pt x="698" y="949"/>
                </a:cubicBezTo>
                <a:cubicBezTo>
                  <a:pt x="686" y="955"/>
                  <a:pt x="636" y="983"/>
                  <a:pt x="617" y="983"/>
                </a:cubicBezTo>
                <a:cubicBezTo>
                  <a:pt x="616" y="983"/>
                  <a:pt x="614" y="982"/>
                  <a:pt x="613" y="982"/>
                </a:cubicBezTo>
                <a:cubicBezTo>
                  <a:pt x="606" y="975"/>
                  <a:pt x="514" y="883"/>
                  <a:pt x="514" y="876"/>
                </a:cubicBezTo>
                <a:cubicBezTo>
                  <a:pt x="507" y="863"/>
                  <a:pt x="514" y="824"/>
                  <a:pt x="448" y="824"/>
                </a:cubicBezTo>
                <a:cubicBezTo>
                  <a:pt x="382" y="824"/>
                  <a:pt x="303" y="817"/>
                  <a:pt x="244" y="797"/>
                </a:cubicBezTo>
                <a:cubicBezTo>
                  <a:pt x="192" y="778"/>
                  <a:pt x="47" y="686"/>
                  <a:pt x="47" y="686"/>
                </a:cubicBezTo>
                <a:lnTo>
                  <a:pt x="47" y="686"/>
                </a:lnTo>
                <a:cubicBezTo>
                  <a:pt x="47" y="686"/>
                  <a:pt x="1" y="732"/>
                  <a:pt x="86" y="817"/>
                </a:cubicBezTo>
                <a:cubicBezTo>
                  <a:pt x="172" y="909"/>
                  <a:pt x="277" y="982"/>
                  <a:pt x="350" y="1041"/>
                </a:cubicBezTo>
                <a:cubicBezTo>
                  <a:pt x="415" y="1094"/>
                  <a:pt x="534" y="1179"/>
                  <a:pt x="540" y="1199"/>
                </a:cubicBezTo>
                <a:cubicBezTo>
                  <a:pt x="547" y="1219"/>
                  <a:pt x="547" y="1252"/>
                  <a:pt x="534" y="1285"/>
                </a:cubicBezTo>
                <a:cubicBezTo>
                  <a:pt x="514" y="1311"/>
                  <a:pt x="481" y="1324"/>
                  <a:pt x="481" y="1350"/>
                </a:cubicBezTo>
                <a:cubicBezTo>
                  <a:pt x="481" y="1370"/>
                  <a:pt x="488" y="1449"/>
                  <a:pt x="488" y="1456"/>
                </a:cubicBezTo>
                <a:cubicBezTo>
                  <a:pt x="488" y="1462"/>
                  <a:pt x="488" y="1574"/>
                  <a:pt x="534" y="1614"/>
                </a:cubicBezTo>
                <a:cubicBezTo>
                  <a:pt x="580" y="1653"/>
                  <a:pt x="646" y="1699"/>
                  <a:pt x="652" y="1745"/>
                </a:cubicBezTo>
                <a:cubicBezTo>
                  <a:pt x="665" y="1791"/>
                  <a:pt x="672" y="1844"/>
                  <a:pt x="659" y="1870"/>
                </a:cubicBezTo>
                <a:cubicBezTo>
                  <a:pt x="646" y="1897"/>
                  <a:pt x="646" y="1969"/>
                  <a:pt x="652" y="1989"/>
                </a:cubicBezTo>
                <a:lnTo>
                  <a:pt x="659" y="1989"/>
                </a:lnTo>
                <a:cubicBezTo>
                  <a:pt x="659" y="1989"/>
                  <a:pt x="659" y="1995"/>
                  <a:pt x="659" y="1995"/>
                </a:cubicBezTo>
                <a:cubicBezTo>
                  <a:pt x="659" y="1995"/>
                  <a:pt x="659" y="2002"/>
                  <a:pt x="665" y="2002"/>
                </a:cubicBezTo>
                <a:cubicBezTo>
                  <a:pt x="665" y="2008"/>
                  <a:pt x="665" y="2008"/>
                  <a:pt x="672" y="2008"/>
                </a:cubicBezTo>
                <a:cubicBezTo>
                  <a:pt x="672" y="2015"/>
                  <a:pt x="679" y="2022"/>
                  <a:pt x="685" y="2028"/>
                </a:cubicBezTo>
                <a:cubicBezTo>
                  <a:pt x="692" y="2028"/>
                  <a:pt x="692" y="2035"/>
                  <a:pt x="692" y="2035"/>
                </a:cubicBezTo>
                <a:lnTo>
                  <a:pt x="698" y="2035"/>
                </a:lnTo>
                <a:cubicBezTo>
                  <a:pt x="698" y="2035"/>
                  <a:pt x="705" y="2041"/>
                  <a:pt x="705" y="2041"/>
                </a:cubicBezTo>
                <a:lnTo>
                  <a:pt x="711" y="2041"/>
                </a:lnTo>
                <a:cubicBezTo>
                  <a:pt x="711" y="2041"/>
                  <a:pt x="718" y="2048"/>
                  <a:pt x="718" y="2048"/>
                </a:cubicBezTo>
                <a:lnTo>
                  <a:pt x="725" y="2048"/>
                </a:lnTo>
                <a:cubicBezTo>
                  <a:pt x="731" y="2048"/>
                  <a:pt x="738" y="2055"/>
                  <a:pt x="744" y="2055"/>
                </a:cubicBezTo>
                <a:cubicBezTo>
                  <a:pt x="789" y="2059"/>
                  <a:pt x="853" y="2070"/>
                  <a:pt x="895" y="2070"/>
                </a:cubicBezTo>
                <a:cubicBezTo>
                  <a:pt x="914" y="2070"/>
                  <a:pt x="929" y="2067"/>
                  <a:pt x="935" y="2061"/>
                </a:cubicBezTo>
                <a:cubicBezTo>
                  <a:pt x="958" y="2044"/>
                  <a:pt x="1030" y="2027"/>
                  <a:pt x="1053" y="2027"/>
                </a:cubicBezTo>
                <a:cubicBezTo>
                  <a:pt x="1057" y="2027"/>
                  <a:pt x="1059" y="2027"/>
                  <a:pt x="1060" y="2028"/>
                </a:cubicBezTo>
                <a:cubicBezTo>
                  <a:pt x="1067" y="2035"/>
                  <a:pt x="1120" y="2068"/>
                  <a:pt x="1113" y="2094"/>
                </a:cubicBezTo>
                <a:cubicBezTo>
                  <a:pt x="1106" y="2114"/>
                  <a:pt x="1100" y="2173"/>
                  <a:pt x="1093" y="2219"/>
                </a:cubicBezTo>
                <a:cubicBezTo>
                  <a:pt x="1113" y="2219"/>
                  <a:pt x="1212" y="2272"/>
                  <a:pt x="1212" y="2272"/>
                </a:cubicBezTo>
                <a:cubicBezTo>
                  <a:pt x="1212" y="2272"/>
                  <a:pt x="1337" y="2311"/>
                  <a:pt x="1356" y="2311"/>
                </a:cubicBezTo>
                <a:cubicBezTo>
                  <a:pt x="1383" y="2318"/>
                  <a:pt x="1488" y="2370"/>
                  <a:pt x="1528" y="2410"/>
                </a:cubicBezTo>
                <a:cubicBezTo>
                  <a:pt x="1574" y="2443"/>
                  <a:pt x="1541" y="2495"/>
                  <a:pt x="1508" y="2574"/>
                </a:cubicBezTo>
                <a:cubicBezTo>
                  <a:pt x="1475" y="2653"/>
                  <a:pt x="1468" y="2752"/>
                  <a:pt x="1468" y="2752"/>
                </a:cubicBezTo>
                <a:cubicBezTo>
                  <a:pt x="1468" y="2752"/>
                  <a:pt x="1659" y="2904"/>
                  <a:pt x="1679" y="2910"/>
                </a:cubicBezTo>
                <a:cubicBezTo>
                  <a:pt x="1705" y="2923"/>
                  <a:pt x="1765" y="3061"/>
                  <a:pt x="1784" y="3094"/>
                </a:cubicBezTo>
                <a:cubicBezTo>
                  <a:pt x="1804" y="3127"/>
                  <a:pt x="1732" y="3219"/>
                  <a:pt x="1699" y="3279"/>
                </a:cubicBezTo>
                <a:cubicBezTo>
                  <a:pt x="1659" y="3331"/>
                  <a:pt x="1699" y="3410"/>
                  <a:pt x="1699" y="3450"/>
                </a:cubicBezTo>
                <a:cubicBezTo>
                  <a:pt x="1692" y="3496"/>
                  <a:pt x="1725" y="3529"/>
                  <a:pt x="1732" y="3595"/>
                </a:cubicBezTo>
                <a:cubicBezTo>
                  <a:pt x="1732" y="3660"/>
                  <a:pt x="1804" y="3884"/>
                  <a:pt x="1883" y="3957"/>
                </a:cubicBezTo>
                <a:cubicBezTo>
                  <a:pt x="1969" y="4029"/>
                  <a:pt x="1936" y="4114"/>
                  <a:pt x="1936" y="4154"/>
                </a:cubicBezTo>
                <a:cubicBezTo>
                  <a:pt x="1936" y="4193"/>
                  <a:pt x="1909" y="4259"/>
                  <a:pt x="1870" y="4292"/>
                </a:cubicBezTo>
                <a:cubicBezTo>
                  <a:pt x="1830" y="4319"/>
                  <a:pt x="1712" y="4384"/>
                  <a:pt x="1699" y="4411"/>
                </a:cubicBezTo>
                <a:cubicBezTo>
                  <a:pt x="1679" y="4437"/>
                  <a:pt x="1804" y="4490"/>
                  <a:pt x="1883" y="4523"/>
                </a:cubicBezTo>
                <a:cubicBezTo>
                  <a:pt x="1955" y="4562"/>
                  <a:pt x="2028" y="4667"/>
                  <a:pt x="2034" y="4680"/>
                </a:cubicBezTo>
                <a:cubicBezTo>
                  <a:pt x="2041" y="4694"/>
                  <a:pt x="2126" y="4825"/>
                  <a:pt x="2146" y="4845"/>
                </a:cubicBezTo>
                <a:cubicBezTo>
                  <a:pt x="2152" y="4853"/>
                  <a:pt x="2160" y="4856"/>
                  <a:pt x="2172" y="4856"/>
                </a:cubicBezTo>
                <a:cubicBezTo>
                  <a:pt x="2189" y="4856"/>
                  <a:pt x="2214" y="4852"/>
                  <a:pt x="2252" y="4852"/>
                </a:cubicBezTo>
                <a:cubicBezTo>
                  <a:pt x="2311" y="4852"/>
                  <a:pt x="2324" y="4950"/>
                  <a:pt x="2357" y="4970"/>
                </a:cubicBezTo>
                <a:cubicBezTo>
                  <a:pt x="2380" y="4984"/>
                  <a:pt x="2407" y="4998"/>
                  <a:pt x="2430" y="4998"/>
                </a:cubicBezTo>
                <a:cubicBezTo>
                  <a:pt x="2439" y="4998"/>
                  <a:pt x="2448" y="4996"/>
                  <a:pt x="2456" y="4990"/>
                </a:cubicBezTo>
                <a:cubicBezTo>
                  <a:pt x="2475" y="4970"/>
                  <a:pt x="2442" y="4944"/>
                  <a:pt x="2403" y="4885"/>
                </a:cubicBezTo>
                <a:cubicBezTo>
                  <a:pt x="2363" y="4819"/>
                  <a:pt x="2357" y="4806"/>
                  <a:pt x="2357" y="4759"/>
                </a:cubicBezTo>
                <a:cubicBezTo>
                  <a:pt x="2357" y="4713"/>
                  <a:pt x="2370" y="4700"/>
                  <a:pt x="2390" y="4674"/>
                </a:cubicBezTo>
                <a:cubicBezTo>
                  <a:pt x="2409" y="4648"/>
                  <a:pt x="2429" y="4628"/>
                  <a:pt x="2423" y="4569"/>
                </a:cubicBezTo>
                <a:cubicBezTo>
                  <a:pt x="2409" y="4509"/>
                  <a:pt x="2377" y="4470"/>
                  <a:pt x="2390" y="4397"/>
                </a:cubicBezTo>
                <a:cubicBezTo>
                  <a:pt x="2409" y="4325"/>
                  <a:pt x="2561" y="4253"/>
                  <a:pt x="2594" y="4226"/>
                </a:cubicBezTo>
                <a:cubicBezTo>
                  <a:pt x="2598" y="4221"/>
                  <a:pt x="2608" y="4218"/>
                  <a:pt x="2620" y="4218"/>
                </a:cubicBezTo>
                <a:cubicBezTo>
                  <a:pt x="2684" y="4218"/>
                  <a:pt x="2832" y="4277"/>
                  <a:pt x="2870" y="4299"/>
                </a:cubicBezTo>
                <a:cubicBezTo>
                  <a:pt x="2916" y="4319"/>
                  <a:pt x="2962" y="4430"/>
                  <a:pt x="2962" y="4430"/>
                </a:cubicBezTo>
                <a:cubicBezTo>
                  <a:pt x="2962" y="4430"/>
                  <a:pt x="3041" y="4490"/>
                  <a:pt x="3068" y="4490"/>
                </a:cubicBezTo>
                <a:cubicBezTo>
                  <a:pt x="3094" y="4490"/>
                  <a:pt x="3160" y="4463"/>
                  <a:pt x="3199" y="4450"/>
                </a:cubicBezTo>
                <a:cubicBezTo>
                  <a:pt x="3232" y="4437"/>
                  <a:pt x="3298" y="4391"/>
                  <a:pt x="3285" y="4358"/>
                </a:cubicBezTo>
                <a:cubicBezTo>
                  <a:pt x="3278" y="4325"/>
                  <a:pt x="3232" y="4312"/>
                  <a:pt x="3199" y="4286"/>
                </a:cubicBezTo>
                <a:cubicBezTo>
                  <a:pt x="3173" y="4259"/>
                  <a:pt x="3291" y="4068"/>
                  <a:pt x="3337" y="3989"/>
                </a:cubicBezTo>
                <a:cubicBezTo>
                  <a:pt x="3390" y="3910"/>
                  <a:pt x="3462" y="3674"/>
                  <a:pt x="3462" y="3674"/>
                </a:cubicBezTo>
                <a:cubicBezTo>
                  <a:pt x="3476" y="3621"/>
                  <a:pt x="3601" y="3614"/>
                  <a:pt x="3745" y="3614"/>
                </a:cubicBezTo>
                <a:cubicBezTo>
                  <a:pt x="3765" y="3621"/>
                  <a:pt x="3792" y="3621"/>
                  <a:pt x="3811" y="3621"/>
                </a:cubicBezTo>
                <a:lnTo>
                  <a:pt x="3838" y="3621"/>
                </a:lnTo>
                <a:cubicBezTo>
                  <a:pt x="3851" y="3621"/>
                  <a:pt x="3871" y="3621"/>
                  <a:pt x="3890" y="3627"/>
                </a:cubicBezTo>
                <a:lnTo>
                  <a:pt x="3950" y="3627"/>
                </a:lnTo>
                <a:cubicBezTo>
                  <a:pt x="3969" y="3634"/>
                  <a:pt x="3989" y="3634"/>
                  <a:pt x="4009" y="3634"/>
                </a:cubicBezTo>
                <a:cubicBezTo>
                  <a:pt x="4015" y="3634"/>
                  <a:pt x="4028" y="3641"/>
                  <a:pt x="4035" y="3641"/>
                </a:cubicBezTo>
                <a:cubicBezTo>
                  <a:pt x="4101" y="3647"/>
                  <a:pt x="4160" y="3654"/>
                  <a:pt x="4200" y="3660"/>
                </a:cubicBezTo>
                <a:lnTo>
                  <a:pt x="4219" y="3660"/>
                </a:lnTo>
                <a:cubicBezTo>
                  <a:pt x="4226" y="3660"/>
                  <a:pt x="4226" y="3660"/>
                  <a:pt x="4233" y="3667"/>
                </a:cubicBezTo>
                <a:lnTo>
                  <a:pt x="4259" y="3667"/>
                </a:lnTo>
                <a:cubicBezTo>
                  <a:pt x="4272" y="3667"/>
                  <a:pt x="4285" y="3674"/>
                  <a:pt x="4285" y="3674"/>
                </a:cubicBezTo>
                <a:lnTo>
                  <a:pt x="4331" y="2917"/>
                </a:lnTo>
                <a:cubicBezTo>
                  <a:pt x="4279" y="2904"/>
                  <a:pt x="4213" y="2890"/>
                  <a:pt x="4206" y="2890"/>
                </a:cubicBezTo>
                <a:cubicBezTo>
                  <a:pt x="4186" y="2884"/>
                  <a:pt x="4061" y="2831"/>
                  <a:pt x="4042" y="2811"/>
                </a:cubicBezTo>
                <a:cubicBezTo>
                  <a:pt x="4015" y="2798"/>
                  <a:pt x="3890" y="2713"/>
                  <a:pt x="3877" y="2680"/>
                </a:cubicBezTo>
                <a:cubicBezTo>
                  <a:pt x="3857" y="2653"/>
                  <a:pt x="3739" y="2548"/>
                  <a:pt x="3732" y="2528"/>
                </a:cubicBezTo>
                <a:cubicBezTo>
                  <a:pt x="3719" y="2502"/>
                  <a:pt x="3653" y="2370"/>
                  <a:pt x="3653" y="2370"/>
                </a:cubicBezTo>
                <a:cubicBezTo>
                  <a:pt x="3653" y="2370"/>
                  <a:pt x="3693" y="2265"/>
                  <a:pt x="3673" y="2212"/>
                </a:cubicBezTo>
                <a:cubicBezTo>
                  <a:pt x="3653" y="2153"/>
                  <a:pt x="3522" y="2081"/>
                  <a:pt x="3509" y="2041"/>
                </a:cubicBezTo>
                <a:cubicBezTo>
                  <a:pt x="3495" y="2002"/>
                  <a:pt x="3482" y="1857"/>
                  <a:pt x="3489" y="1844"/>
                </a:cubicBezTo>
                <a:cubicBezTo>
                  <a:pt x="3489" y="1831"/>
                  <a:pt x="3509" y="1594"/>
                  <a:pt x="3522" y="1535"/>
                </a:cubicBezTo>
                <a:cubicBezTo>
                  <a:pt x="3535" y="1469"/>
                  <a:pt x="3601" y="1403"/>
                  <a:pt x="3607" y="1363"/>
                </a:cubicBezTo>
                <a:cubicBezTo>
                  <a:pt x="3614" y="1317"/>
                  <a:pt x="3601" y="1245"/>
                  <a:pt x="3601" y="1232"/>
                </a:cubicBezTo>
                <a:cubicBezTo>
                  <a:pt x="3601" y="1225"/>
                  <a:pt x="3614" y="1113"/>
                  <a:pt x="3614" y="1113"/>
                </a:cubicBezTo>
                <a:cubicBezTo>
                  <a:pt x="3614" y="1113"/>
                  <a:pt x="3805" y="1015"/>
                  <a:pt x="3811" y="962"/>
                </a:cubicBezTo>
                <a:cubicBezTo>
                  <a:pt x="3811" y="909"/>
                  <a:pt x="3686" y="817"/>
                  <a:pt x="3680" y="784"/>
                </a:cubicBezTo>
                <a:cubicBezTo>
                  <a:pt x="3667" y="751"/>
                  <a:pt x="3653" y="679"/>
                  <a:pt x="3653" y="646"/>
                </a:cubicBezTo>
                <a:cubicBezTo>
                  <a:pt x="3653" y="613"/>
                  <a:pt x="3653" y="580"/>
                  <a:pt x="3634" y="574"/>
                </a:cubicBezTo>
                <a:cubicBezTo>
                  <a:pt x="3620" y="567"/>
                  <a:pt x="3377" y="514"/>
                  <a:pt x="3377" y="514"/>
                </a:cubicBezTo>
                <a:cubicBezTo>
                  <a:pt x="3377" y="514"/>
                  <a:pt x="3377" y="449"/>
                  <a:pt x="3410" y="409"/>
                </a:cubicBezTo>
                <a:cubicBezTo>
                  <a:pt x="3436" y="363"/>
                  <a:pt x="3482" y="245"/>
                  <a:pt x="3489" y="238"/>
                </a:cubicBezTo>
                <a:cubicBezTo>
                  <a:pt x="3489" y="225"/>
                  <a:pt x="3423" y="41"/>
                  <a:pt x="3390" y="21"/>
                </a:cubicBezTo>
                <a:cubicBezTo>
                  <a:pt x="3365" y="8"/>
                  <a:pt x="3301" y="1"/>
                  <a:pt x="3253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2"/>
          <p:cNvSpPr/>
          <p:nvPr/>
        </p:nvSpPr>
        <p:spPr>
          <a:xfrm>
            <a:off x="7082978" y="2806098"/>
            <a:ext cx="113746" cy="67252"/>
          </a:xfrm>
          <a:custGeom>
            <a:rect b="b" l="l" r="r" t="t"/>
            <a:pathLst>
              <a:path extrusionOk="0" h="460" w="778">
                <a:moveTo>
                  <a:pt x="415" y="1"/>
                </a:moveTo>
                <a:cubicBezTo>
                  <a:pt x="363" y="1"/>
                  <a:pt x="290" y="4"/>
                  <a:pt x="264" y="4"/>
                </a:cubicBezTo>
                <a:cubicBezTo>
                  <a:pt x="224" y="4"/>
                  <a:pt x="185" y="56"/>
                  <a:pt x="158" y="96"/>
                </a:cubicBezTo>
                <a:cubicBezTo>
                  <a:pt x="132" y="135"/>
                  <a:pt x="152" y="194"/>
                  <a:pt x="152" y="208"/>
                </a:cubicBezTo>
                <a:cubicBezTo>
                  <a:pt x="152" y="214"/>
                  <a:pt x="112" y="234"/>
                  <a:pt x="99" y="247"/>
                </a:cubicBezTo>
                <a:cubicBezTo>
                  <a:pt x="86" y="260"/>
                  <a:pt x="73" y="267"/>
                  <a:pt x="40" y="306"/>
                </a:cubicBezTo>
                <a:cubicBezTo>
                  <a:pt x="1" y="346"/>
                  <a:pt x="40" y="412"/>
                  <a:pt x="66" y="418"/>
                </a:cubicBezTo>
                <a:cubicBezTo>
                  <a:pt x="93" y="425"/>
                  <a:pt x="185" y="425"/>
                  <a:pt x="303" y="438"/>
                </a:cubicBezTo>
                <a:cubicBezTo>
                  <a:pt x="400" y="449"/>
                  <a:pt x="470" y="459"/>
                  <a:pt x="518" y="459"/>
                </a:cubicBezTo>
                <a:cubicBezTo>
                  <a:pt x="529" y="459"/>
                  <a:pt x="538" y="459"/>
                  <a:pt x="547" y="458"/>
                </a:cubicBezTo>
                <a:cubicBezTo>
                  <a:pt x="586" y="458"/>
                  <a:pt x="665" y="444"/>
                  <a:pt x="711" y="431"/>
                </a:cubicBezTo>
                <a:cubicBezTo>
                  <a:pt x="757" y="418"/>
                  <a:pt x="718" y="392"/>
                  <a:pt x="718" y="372"/>
                </a:cubicBezTo>
                <a:cubicBezTo>
                  <a:pt x="718" y="352"/>
                  <a:pt x="718" y="273"/>
                  <a:pt x="738" y="254"/>
                </a:cubicBezTo>
                <a:cubicBezTo>
                  <a:pt x="757" y="240"/>
                  <a:pt x="777" y="234"/>
                  <a:pt x="777" y="214"/>
                </a:cubicBezTo>
                <a:lnTo>
                  <a:pt x="777" y="115"/>
                </a:lnTo>
                <a:lnTo>
                  <a:pt x="698" y="36"/>
                </a:lnTo>
                <a:cubicBezTo>
                  <a:pt x="698" y="36"/>
                  <a:pt x="586" y="30"/>
                  <a:pt x="573" y="30"/>
                </a:cubicBezTo>
                <a:cubicBezTo>
                  <a:pt x="553" y="30"/>
                  <a:pt x="488" y="10"/>
                  <a:pt x="468" y="4"/>
                </a:cubicBezTo>
                <a:cubicBezTo>
                  <a:pt x="461" y="1"/>
                  <a:pt x="441" y="1"/>
                  <a:pt x="415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2"/>
          <p:cNvSpPr/>
          <p:nvPr/>
        </p:nvSpPr>
        <p:spPr>
          <a:xfrm>
            <a:off x="8144260" y="2085906"/>
            <a:ext cx="328371" cy="189621"/>
          </a:xfrm>
          <a:custGeom>
            <a:rect b="b" l="l" r="r" t="t"/>
            <a:pathLst>
              <a:path extrusionOk="0" h="1297" w="2246">
                <a:moveTo>
                  <a:pt x="1949" y="0"/>
                </a:moveTo>
                <a:cubicBezTo>
                  <a:pt x="1916" y="0"/>
                  <a:pt x="1850" y="53"/>
                  <a:pt x="1850" y="53"/>
                </a:cubicBezTo>
                <a:cubicBezTo>
                  <a:pt x="1850" y="53"/>
                  <a:pt x="1738" y="86"/>
                  <a:pt x="1732" y="86"/>
                </a:cubicBezTo>
                <a:cubicBezTo>
                  <a:pt x="1719" y="86"/>
                  <a:pt x="1666" y="92"/>
                  <a:pt x="1620" y="99"/>
                </a:cubicBezTo>
                <a:cubicBezTo>
                  <a:pt x="1574" y="105"/>
                  <a:pt x="1554" y="132"/>
                  <a:pt x="1528" y="165"/>
                </a:cubicBezTo>
                <a:cubicBezTo>
                  <a:pt x="1495" y="191"/>
                  <a:pt x="1449" y="237"/>
                  <a:pt x="1422" y="270"/>
                </a:cubicBezTo>
                <a:cubicBezTo>
                  <a:pt x="1396" y="303"/>
                  <a:pt x="1357" y="309"/>
                  <a:pt x="1317" y="336"/>
                </a:cubicBezTo>
                <a:cubicBezTo>
                  <a:pt x="1299" y="346"/>
                  <a:pt x="1278" y="349"/>
                  <a:pt x="1258" y="349"/>
                </a:cubicBezTo>
                <a:cubicBezTo>
                  <a:pt x="1229" y="349"/>
                  <a:pt x="1201" y="342"/>
                  <a:pt x="1185" y="342"/>
                </a:cubicBezTo>
                <a:cubicBezTo>
                  <a:pt x="1153" y="342"/>
                  <a:pt x="1060" y="388"/>
                  <a:pt x="1034" y="408"/>
                </a:cubicBezTo>
                <a:cubicBezTo>
                  <a:pt x="1025" y="412"/>
                  <a:pt x="1014" y="413"/>
                  <a:pt x="1001" y="413"/>
                </a:cubicBezTo>
                <a:cubicBezTo>
                  <a:pt x="972" y="413"/>
                  <a:pt x="936" y="407"/>
                  <a:pt x="905" y="407"/>
                </a:cubicBezTo>
                <a:cubicBezTo>
                  <a:pt x="897" y="407"/>
                  <a:pt x="890" y="407"/>
                  <a:pt x="883" y="408"/>
                </a:cubicBezTo>
                <a:cubicBezTo>
                  <a:pt x="837" y="408"/>
                  <a:pt x="837" y="402"/>
                  <a:pt x="817" y="388"/>
                </a:cubicBezTo>
                <a:cubicBezTo>
                  <a:pt x="797" y="382"/>
                  <a:pt x="751" y="342"/>
                  <a:pt x="738" y="323"/>
                </a:cubicBezTo>
                <a:cubicBezTo>
                  <a:pt x="725" y="296"/>
                  <a:pt x="652" y="257"/>
                  <a:pt x="646" y="244"/>
                </a:cubicBezTo>
                <a:cubicBezTo>
                  <a:pt x="637" y="231"/>
                  <a:pt x="595" y="227"/>
                  <a:pt x="559" y="227"/>
                </a:cubicBezTo>
                <a:cubicBezTo>
                  <a:pt x="539" y="227"/>
                  <a:pt x="521" y="228"/>
                  <a:pt x="514" y="230"/>
                </a:cubicBezTo>
                <a:cubicBezTo>
                  <a:pt x="513" y="231"/>
                  <a:pt x="513" y="231"/>
                  <a:pt x="512" y="231"/>
                </a:cubicBezTo>
                <a:cubicBezTo>
                  <a:pt x="493" y="231"/>
                  <a:pt x="474" y="158"/>
                  <a:pt x="461" y="151"/>
                </a:cubicBezTo>
                <a:cubicBezTo>
                  <a:pt x="455" y="145"/>
                  <a:pt x="363" y="73"/>
                  <a:pt x="356" y="66"/>
                </a:cubicBezTo>
                <a:cubicBezTo>
                  <a:pt x="343" y="66"/>
                  <a:pt x="290" y="132"/>
                  <a:pt x="277" y="158"/>
                </a:cubicBezTo>
                <a:cubicBezTo>
                  <a:pt x="277" y="158"/>
                  <a:pt x="271" y="165"/>
                  <a:pt x="271" y="171"/>
                </a:cubicBezTo>
                <a:cubicBezTo>
                  <a:pt x="264" y="178"/>
                  <a:pt x="257" y="184"/>
                  <a:pt x="257" y="191"/>
                </a:cubicBezTo>
                <a:cubicBezTo>
                  <a:pt x="244" y="211"/>
                  <a:pt x="231" y="230"/>
                  <a:pt x="218" y="237"/>
                </a:cubicBezTo>
                <a:cubicBezTo>
                  <a:pt x="211" y="250"/>
                  <a:pt x="146" y="257"/>
                  <a:pt x="139" y="263"/>
                </a:cubicBezTo>
                <a:cubicBezTo>
                  <a:pt x="132" y="263"/>
                  <a:pt x="113" y="277"/>
                  <a:pt x="99" y="316"/>
                </a:cubicBezTo>
                <a:cubicBezTo>
                  <a:pt x="86" y="349"/>
                  <a:pt x="1" y="388"/>
                  <a:pt x="1" y="388"/>
                </a:cubicBezTo>
                <a:cubicBezTo>
                  <a:pt x="1" y="395"/>
                  <a:pt x="7" y="402"/>
                  <a:pt x="14" y="408"/>
                </a:cubicBezTo>
                <a:cubicBezTo>
                  <a:pt x="40" y="454"/>
                  <a:pt x="99" y="500"/>
                  <a:pt x="99" y="533"/>
                </a:cubicBezTo>
                <a:cubicBezTo>
                  <a:pt x="99" y="540"/>
                  <a:pt x="99" y="540"/>
                  <a:pt x="99" y="546"/>
                </a:cubicBezTo>
                <a:cubicBezTo>
                  <a:pt x="178" y="560"/>
                  <a:pt x="277" y="573"/>
                  <a:pt x="336" y="619"/>
                </a:cubicBezTo>
                <a:cubicBezTo>
                  <a:pt x="343" y="625"/>
                  <a:pt x="356" y="632"/>
                  <a:pt x="369" y="639"/>
                </a:cubicBezTo>
                <a:cubicBezTo>
                  <a:pt x="369" y="639"/>
                  <a:pt x="376" y="645"/>
                  <a:pt x="376" y="645"/>
                </a:cubicBezTo>
                <a:cubicBezTo>
                  <a:pt x="389" y="652"/>
                  <a:pt x="402" y="658"/>
                  <a:pt x="415" y="665"/>
                </a:cubicBezTo>
                <a:cubicBezTo>
                  <a:pt x="442" y="678"/>
                  <a:pt x="468" y="691"/>
                  <a:pt x="494" y="704"/>
                </a:cubicBezTo>
                <a:cubicBezTo>
                  <a:pt x="514" y="711"/>
                  <a:pt x="534" y="717"/>
                  <a:pt x="554" y="731"/>
                </a:cubicBezTo>
                <a:cubicBezTo>
                  <a:pt x="567" y="737"/>
                  <a:pt x="573" y="737"/>
                  <a:pt x="587" y="744"/>
                </a:cubicBezTo>
                <a:cubicBezTo>
                  <a:pt x="613" y="757"/>
                  <a:pt x="639" y="777"/>
                  <a:pt x="652" y="790"/>
                </a:cubicBezTo>
                <a:cubicBezTo>
                  <a:pt x="718" y="849"/>
                  <a:pt x="889" y="922"/>
                  <a:pt x="922" y="948"/>
                </a:cubicBezTo>
                <a:cubicBezTo>
                  <a:pt x="955" y="968"/>
                  <a:pt x="1106" y="1053"/>
                  <a:pt x="1120" y="1079"/>
                </a:cubicBezTo>
                <a:cubicBezTo>
                  <a:pt x="1133" y="1106"/>
                  <a:pt x="1212" y="1172"/>
                  <a:pt x="1231" y="1205"/>
                </a:cubicBezTo>
                <a:cubicBezTo>
                  <a:pt x="1238" y="1218"/>
                  <a:pt x="1278" y="1257"/>
                  <a:pt x="1317" y="1297"/>
                </a:cubicBezTo>
                <a:cubicBezTo>
                  <a:pt x="1317" y="1290"/>
                  <a:pt x="1324" y="1283"/>
                  <a:pt x="1330" y="1277"/>
                </a:cubicBezTo>
                <a:cubicBezTo>
                  <a:pt x="1416" y="1152"/>
                  <a:pt x="1666" y="849"/>
                  <a:pt x="1719" y="790"/>
                </a:cubicBezTo>
                <a:cubicBezTo>
                  <a:pt x="1771" y="737"/>
                  <a:pt x="1995" y="573"/>
                  <a:pt x="2028" y="520"/>
                </a:cubicBezTo>
                <a:cubicBezTo>
                  <a:pt x="2048" y="487"/>
                  <a:pt x="2159" y="303"/>
                  <a:pt x="2245" y="151"/>
                </a:cubicBezTo>
                <a:lnTo>
                  <a:pt x="2192" y="86"/>
                </a:lnTo>
                <a:cubicBezTo>
                  <a:pt x="2192" y="86"/>
                  <a:pt x="2087" y="46"/>
                  <a:pt x="2080" y="40"/>
                </a:cubicBezTo>
                <a:cubicBezTo>
                  <a:pt x="2067" y="33"/>
                  <a:pt x="1982" y="0"/>
                  <a:pt x="1949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2"/>
          <p:cNvSpPr/>
          <p:nvPr/>
        </p:nvSpPr>
        <p:spPr>
          <a:xfrm>
            <a:off x="8090458" y="1785021"/>
            <a:ext cx="414776" cy="246055"/>
          </a:xfrm>
          <a:custGeom>
            <a:rect b="b" l="l" r="r" t="t"/>
            <a:pathLst>
              <a:path extrusionOk="0" h="1683" w="2837">
                <a:moveTo>
                  <a:pt x="1149" y="1"/>
                </a:moveTo>
                <a:cubicBezTo>
                  <a:pt x="1143" y="1"/>
                  <a:pt x="1135" y="2"/>
                  <a:pt x="1126" y="5"/>
                </a:cubicBezTo>
                <a:cubicBezTo>
                  <a:pt x="1047" y="31"/>
                  <a:pt x="974" y="38"/>
                  <a:pt x="948" y="71"/>
                </a:cubicBezTo>
                <a:cubicBezTo>
                  <a:pt x="922" y="110"/>
                  <a:pt x="889" y="110"/>
                  <a:pt x="856" y="130"/>
                </a:cubicBezTo>
                <a:cubicBezTo>
                  <a:pt x="829" y="150"/>
                  <a:pt x="770" y="143"/>
                  <a:pt x="737" y="163"/>
                </a:cubicBezTo>
                <a:cubicBezTo>
                  <a:pt x="698" y="182"/>
                  <a:pt x="691" y="202"/>
                  <a:pt x="658" y="248"/>
                </a:cubicBezTo>
                <a:cubicBezTo>
                  <a:pt x="625" y="294"/>
                  <a:pt x="665" y="281"/>
                  <a:pt x="593" y="327"/>
                </a:cubicBezTo>
                <a:cubicBezTo>
                  <a:pt x="527" y="373"/>
                  <a:pt x="467" y="400"/>
                  <a:pt x="448" y="400"/>
                </a:cubicBezTo>
                <a:cubicBezTo>
                  <a:pt x="428" y="400"/>
                  <a:pt x="329" y="380"/>
                  <a:pt x="323" y="367"/>
                </a:cubicBezTo>
                <a:cubicBezTo>
                  <a:pt x="316" y="360"/>
                  <a:pt x="211" y="261"/>
                  <a:pt x="211" y="261"/>
                </a:cubicBezTo>
                <a:cubicBezTo>
                  <a:pt x="211" y="261"/>
                  <a:pt x="202" y="239"/>
                  <a:pt x="172" y="239"/>
                </a:cubicBezTo>
                <a:cubicBezTo>
                  <a:pt x="166" y="239"/>
                  <a:pt x="159" y="239"/>
                  <a:pt x="152" y="242"/>
                </a:cubicBezTo>
                <a:cubicBezTo>
                  <a:pt x="138" y="248"/>
                  <a:pt x="125" y="248"/>
                  <a:pt x="112" y="248"/>
                </a:cubicBezTo>
                <a:cubicBezTo>
                  <a:pt x="112" y="248"/>
                  <a:pt x="112" y="248"/>
                  <a:pt x="112" y="255"/>
                </a:cubicBezTo>
                <a:cubicBezTo>
                  <a:pt x="125" y="294"/>
                  <a:pt x="132" y="340"/>
                  <a:pt x="112" y="386"/>
                </a:cubicBezTo>
                <a:cubicBezTo>
                  <a:pt x="92" y="433"/>
                  <a:pt x="59" y="479"/>
                  <a:pt x="66" y="525"/>
                </a:cubicBezTo>
                <a:cubicBezTo>
                  <a:pt x="66" y="571"/>
                  <a:pt x="125" y="577"/>
                  <a:pt x="86" y="617"/>
                </a:cubicBezTo>
                <a:cubicBezTo>
                  <a:pt x="46" y="663"/>
                  <a:pt x="7" y="656"/>
                  <a:pt x="7" y="689"/>
                </a:cubicBezTo>
                <a:cubicBezTo>
                  <a:pt x="0" y="722"/>
                  <a:pt x="20" y="729"/>
                  <a:pt x="46" y="788"/>
                </a:cubicBezTo>
                <a:cubicBezTo>
                  <a:pt x="79" y="847"/>
                  <a:pt x="152" y="966"/>
                  <a:pt x="132" y="1018"/>
                </a:cubicBezTo>
                <a:cubicBezTo>
                  <a:pt x="106" y="1071"/>
                  <a:pt x="73" y="1124"/>
                  <a:pt x="40" y="1170"/>
                </a:cubicBezTo>
                <a:cubicBezTo>
                  <a:pt x="33" y="1170"/>
                  <a:pt x="33" y="1176"/>
                  <a:pt x="27" y="1176"/>
                </a:cubicBezTo>
                <a:cubicBezTo>
                  <a:pt x="33" y="1189"/>
                  <a:pt x="40" y="1189"/>
                  <a:pt x="40" y="1196"/>
                </a:cubicBezTo>
                <a:cubicBezTo>
                  <a:pt x="40" y="1222"/>
                  <a:pt x="132" y="1262"/>
                  <a:pt x="145" y="1262"/>
                </a:cubicBezTo>
                <a:cubicBezTo>
                  <a:pt x="152" y="1262"/>
                  <a:pt x="198" y="1242"/>
                  <a:pt x="244" y="1216"/>
                </a:cubicBezTo>
                <a:cubicBezTo>
                  <a:pt x="252" y="1212"/>
                  <a:pt x="259" y="1210"/>
                  <a:pt x="265" y="1210"/>
                </a:cubicBezTo>
                <a:cubicBezTo>
                  <a:pt x="302" y="1210"/>
                  <a:pt x="317" y="1265"/>
                  <a:pt x="323" y="1282"/>
                </a:cubicBezTo>
                <a:cubicBezTo>
                  <a:pt x="336" y="1295"/>
                  <a:pt x="382" y="1347"/>
                  <a:pt x="435" y="1360"/>
                </a:cubicBezTo>
                <a:cubicBezTo>
                  <a:pt x="437" y="1361"/>
                  <a:pt x="440" y="1361"/>
                  <a:pt x="443" y="1361"/>
                </a:cubicBezTo>
                <a:cubicBezTo>
                  <a:pt x="501" y="1361"/>
                  <a:pt x="687" y="1247"/>
                  <a:pt x="737" y="1209"/>
                </a:cubicBezTo>
                <a:cubicBezTo>
                  <a:pt x="797" y="1170"/>
                  <a:pt x="836" y="1124"/>
                  <a:pt x="876" y="1058"/>
                </a:cubicBezTo>
                <a:cubicBezTo>
                  <a:pt x="915" y="999"/>
                  <a:pt x="955" y="999"/>
                  <a:pt x="1014" y="946"/>
                </a:cubicBezTo>
                <a:cubicBezTo>
                  <a:pt x="1031" y="929"/>
                  <a:pt x="1048" y="923"/>
                  <a:pt x="1065" y="923"/>
                </a:cubicBezTo>
                <a:cubicBezTo>
                  <a:pt x="1107" y="923"/>
                  <a:pt x="1147" y="959"/>
                  <a:pt x="1185" y="959"/>
                </a:cubicBezTo>
                <a:cubicBezTo>
                  <a:pt x="1231" y="959"/>
                  <a:pt x="1277" y="1064"/>
                  <a:pt x="1277" y="1091"/>
                </a:cubicBezTo>
                <a:cubicBezTo>
                  <a:pt x="1277" y="1124"/>
                  <a:pt x="1257" y="1143"/>
                  <a:pt x="1244" y="1150"/>
                </a:cubicBezTo>
                <a:cubicBezTo>
                  <a:pt x="1231" y="1156"/>
                  <a:pt x="1178" y="1183"/>
                  <a:pt x="1159" y="1209"/>
                </a:cubicBezTo>
                <a:cubicBezTo>
                  <a:pt x="1139" y="1235"/>
                  <a:pt x="1159" y="1255"/>
                  <a:pt x="1159" y="1282"/>
                </a:cubicBezTo>
                <a:cubicBezTo>
                  <a:pt x="1159" y="1308"/>
                  <a:pt x="1126" y="1321"/>
                  <a:pt x="1093" y="1341"/>
                </a:cubicBezTo>
                <a:cubicBezTo>
                  <a:pt x="1066" y="1367"/>
                  <a:pt x="1053" y="1420"/>
                  <a:pt x="1053" y="1426"/>
                </a:cubicBezTo>
                <a:cubicBezTo>
                  <a:pt x="1060" y="1439"/>
                  <a:pt x="1106" y="1479"/>
                  <a:pt x="1126" y="1499"/>
                </a:cubicBezTo>
                <a:cubicBezTo>
                  <a:pt x="1145" y="1512"/>
                  <a:pt x="1145" y="1624"/>
                  <a:pt x="1152" y="1637"/>
                </a:cubicBezTo>
                <a:cubicBezTo>
                  <a:pt x="1165" y="1657"/>
                  <a:pt x="1218" y="1683"/>
                  <a:pt x="1257" y="1683"/>
                </a:cubicBezTo>
                <a:cubicBezTo>
                  <a:pt x="1297" y="1683"/>
                  <a:pt x="1316" y="1643"/>
                  <a:pt x="1343" y="1630"/>
                </a:cubicBezTo>
                <a:cubicBezTo>
                  <a:pt x="1352" y="1624"/>
                  <a:pt x="1363" y="1622"/>
                  <a:pt x="1376" y="1622"/>
                </a:cubicBezTo>
                <a:cubicBezTo>
                  <a:pt x="1401" y="1622"/>
                  <a:pt x="1428" y="1630"/>
                  <a:pt x="1442" y="1630"/>
                </a:cubicBezTo>
                <a:cubicBezTo>
                  <a:pt x="1461" y="1630"/>
                  <a:pt x="1527" y="1578"/>
                  <a:pt x="1527" y="1532"/>
                </a:cubicBezTo>
                <a:cubicBezTo>
                  <a:pt x="1527" y="1486"/>
                  <a:pt x="1553" y="1439"/>
                  <a:pt x="1580" y="1400"/>
                </a:cubicBezTo>
                <a:cubicBezTo>
                  <a:pt x="1606" y="1367"/>
                  <a:pt x="1626" y="1354"/>
                  <a:pt x="1659" y="1328"/>
                </a:cubicBezTo>
                <a:cubicBezTo>
                  <a:pt x="1674" y="1312"/>
                  <a:pt x="1687" y="1307"/>
                  <a:pt x="1702" y="1307"/>
                </a:cubicBezTo>
                <a:cubicBezTo>
                  <a:pt x="1720" y="1307"/>
                  <a:pt x="1742" y="1314"/>
                  <a:pt x="1777" y="1321"/>
                </a:cubicBezTo>
                <a:cubicBezTo>
                  <a:pt x="1801" y="1325"/>
                  <a:pt x="1825" y="1327"/>
                  <a:pt x="1846" y="1327"/>
                </a:cubicBezTo>
                <a:cubicBezTo>
                  <a:pt x="1890" y="1327"/>
                  <a:pt x="1926" y="1321"/>
                  <a:pt x="1948" y="1321"/>
                </a:cubicBezTo>
                <a:cubicBezTo>
                  <a:pt x="1988" y="1321"/>
                  <a:pt x="2021" y="1314"/>
                  <a:pt x="2054" y="1301"/>
                </a:cubicBezTo>
                <a:cubicBezTo>
                  <a:pt x="2080" y="1288"/>
                  <a:pt x="2192" y="1268"/>
                  <a:pt x="2198" y="1268"/>
                </a:cubicBezTo>
                <a:cubicBezTo>
                  <a:pt x="2212" y="1268"/>
                  <a:pt x="2277" y="1262"/>
                  <a:pt x="2310" y="1209"/>
                </a:cubicBezTo>
                <a:cubicBezTo>
                  <a:pt x="2337" y="1156"/>
                  <a:pt x="2323" y="1137"/>
                  <a:pt x="2330" y="1117"/>
                </a:cubicBezTo>
                <a:cubicBezTo>
                  <a:pt x="2337" y="1104"/>
                  <a:pt x="2409" y="1064"/>
                  <a:pt x="2462" y="1045"/>
                </a:cubicBezTo>
                <a:cubicBezTo>
                  <a:pt x="2479" y="1036"/>
                  <a:pt x="2495" y="1033"/>
                  <a:pt x="2509" y="1033"/>
                </a:cubicBezTo>
                <a:cubicBezTo>
                  <a:pt x="2536" y="1033"/>
                  <a:pt x="2554" y="1045"/>
                  <a:pt x="2554" y="1045"/>
                </a:cubicBezTo>
                <a:cubicBezTo>
                  <a:pt x="2554" y="1045"/>
                  <a:pt x="2718" y="1130"/>
                  <a:pt x="2725" y="1130"/>
                </a:cubicBezTo>
                <a:cubicBezTo>
                  <a:pt x="2731" y="1130"/>
                  <a:pt x="2784" y="1156"/>
                  <a:pt x="2837" y="1176"/>
                </a:cubicBezTo>
                <a:cubicBezTo>
                  <a:pt x="2837" y="1156"/>
                  <a:pt x="2837" y="1143"/>
                  <a:pt x="2837" y="1137"/>
                </a:cubicBezTo>
                <a:cubicBezTo>
                  <a:pt x="2824" y="1012"/>
                  <a:pt x="2824" y="860"/>
                  <a:pt x="2791" y="689"/>
                </a:cubicBezTo>
                <a:cubicBezTo>
                  <a:pt x="2771" y="617"/>
                  <a:pt x="2745" y="505"/>
                  <a:pt x="2712" y="386"/>
                </a:cubicBezTo>
                <a:cubicBezTo>
                  <a:pt x="2666" y="400"/>
                  <a:pt x="2613" y="419"/>
                  <a:pt x="2567" y="419"/>
                </a:cubicBezTo>
                <a:cubicBezTo>
                  <a:pt x="2488" y="426"/>
                  <a:pt x="2416" y="433"/>
                  <a:pt x="2416" y="433"/>
                </a:cubicBezTo>
                <a:cubicBezTo>
                  <a:pt x="2416" y="433"/>
                  <a:pt x="2324" y="353"/>
                  <a:pt x="2305" y="353"/>
                </a:cubicBezTo>
                <a:cubicBezTo>
                  <a:pt x="2305" y="353"/>
                  <a:pt x="2304" y="353"/>
                  <a:pt x="2304" y="354"/>
                </a:cubicBezTo>
                <a:cubicBezTo>
                  <a:pt x="2303" y="355"/>
                  <a:pt x="2300" y="355"/>
                  <a:pt x="2297" y="355"/>
                </a:cubicBezTo>
                <a:cubicBezTo>
                  <a:pt x="2284" y="355"/>
                  <a:pt x="2257" y="349"/>
                  <a:pt x="2237" y="349"/>
                </a:cubicBezTo>
                <a:cubicBezTo>
                  <a:pt x="2229" y="349"/>
                  <a:pt x="2222" y="350"/>
                  <a:pt x="2218" y="354"/>
                </a:cubicBezTo>
                <a:cubicBezTo>
                  <a:pt x="2212" y="360"/>
                  <a:pt x="2174" y="362"/>
                  <a:pt x="2135" y="362"/>
                </a:cubicBezTo>
                <a:cubicBezTo>
                  <a:pt x="2096" y="362"/>
                  <a:pt x="2057" y="360"/>
                  <a:pt x="2047" y="360"/>
                </a:cubicBezTo>
                <a:cubicBezTo>
                  <a:pt x="2034" y="360"/>
                  <a:pt x="1948" y="314"/>
                  <a:pt x="1948" y="314"/>
                </a:cubicBezTo>
                <a:cubicBezTo>
                  <a:pt x="1948" y="314"/>
                  <a:pt x="1942" y="317"/>
                  <a:pt x="1927" y="317"/>
                </a:cubicBezTo>
                <a:cubicBezTo>
                  <a:pt x="1919" y="317"/>
                  <a:pt x="1909" y="316"/>
                  <a:pt x="1896" y="314"/>
                </a:cubicBezTo>
                <a:lnTo>
                  <a:pt x="1804" y="314"/>
                </a:lnTo>
                <a:cubicBezTo>
                  <a:pt x="1804" y="314"/>
                  <a:pt x="1784" y="307"/>
                  <a:pt x="1764" y="288"/>
                </a:cubicBezTo>
                <a:cubicBezTo>
                  <a:pt x="1745" y="269"/>
                  <a:pt x="1709" y="221"/>
                  <a:pt x="1678" y="221"/>
                </a:cubicBezTo>
                <a:cubicBezTo>
                  <a:pt x="1676" y="221"/>
                  <a:pt x="1674" y="222"/>
                  <a:pt x="1672" y="222"/>
                </a:cubicBezTo>
                <a:cubicBezTo>
                  <a:pt x="1646" y="229"/>
                  <a:pt x="1606" y="222"/>
                  <a:pt x="1593" y="268"/>
                </a:cubicBezTo>
                <a:cubicBezTo>
                  <a:pt x="1586" y="307"/>
                  <a:pt x="1573" y="321"/>
                  <a:pt x="1593" y="354"/>
                </a:cubicBezTo>
                <a:cubicBezTo>
                  <a:pt x="1603" y="360"/>
                  <a:pt x="1606" y="362"/>
                  <a:pt x="1607" y="362"/>
                </a:cubicBezTo>
                <a:cubicBezTo>
                  <a:pt x="1608" y="362"/>
                  <a:pt x="1606" y="360"/>
                  <a:pt x="1606" y="360"/>
                </a:cubicBezTo>
                <a:lnTo>
                  <a:pt x="1606" y="360"/>
                </a:lnTo>
                <a:cubicBezTo>
                  <a:pt x="1606" y="360"/>
                  <a:pt x="1613" y="367"/>
                  <a:pt x="1619" y="380"/>
                </a:cubicBezTo>
                <a:cubicBezTo>
                  <a:pt x="1646" y="419"/>
                  <a:pt x="1659" y="433"/>
                  <a:pt x="1646" y="452"/>
                </a:cubicBezTo>
                <a:cubicBezTo>
                  <a:pt x="1639" y="472"/>
                  <a:pt x="1613" y="479"/>
                  <a:pt x="1606" y="498"/>
                </a:cubicBezTo>
                <a:cubicBezTo>
                  <a:pt x="1606" y="518"/>
                  <a:pt x="1626" y="577"/>
                  <a:pt x="1632" y="584"/>
                </a:cubicBezTo>
                <a:cubicBezTo>
                  <a:pt x="1639" y="590"/>
                  <a:pt x="1659" y="610"/>
                  <a:pt x="1639" y="630"/>
                </a:cubicBezTo>
                <a:cubicBezTo>
                  <a:pt x="1626" y="650"/>
                  <a:pt x="1593" y="656"/>
                  <a:pt x="1580" y="676"/>
                </a:cubicBezTo>
                <a:cubicBezTo>
                  <a:pt x="1573" y="696"/>
                  <a:pt x="1534" y="735"/>
                  <a:pt x="1514" y="735"/>
                </a:cubicBezTo>
                <a:cubicBezTo>
                  <a:pt x="1501" y="735"/>
                  <a:pt x="1448" y="722"/>
                  <a:pt x="1442" y="696"/>
                </a:cubicBezTo>
                <a:cubicBezTo>
                  <a:pt x="1435" y="663"/>
                  <a:pt x="1448" y="584"/>
                  <a:pt x="1422" y="571"/>
                </a:cubicBezTo>
                <a:cubicBezTo>
                  <a:pt x="1401" y="560"/>
                  <a:pt x="1388" y="532"/>
                  <a:pt x="1367" y="532"/>
                </a:cubicBezTo>
                <a:cubicBezTo>
                  <a:pt x="1361" y="532"/>
                  <a:pt x="1356" y="534"/>
                  <a:pt x="1349" y="538"/>
                </a:cubicBezTo>
                <a:cubicBezTo>
                  <a:pt x="1310" y="564"/>
                  <a:pt x="1297" y="597"/>
                  <a:pt x="1277" y="597"/>
                </a:cubicBezTo>
                <a:cubicBezTo>
                  <a:pt x="1275" y="597"/>
                  <a:pt x="1274" y="598"/>
                  <a:pt x="1272" y="598"/>
                </a:cubicBezTo>
                <a:cubicBezTo>
                  <a:pt x="1243" y="598"/>
                  <a:pt x="1184" y="551"/>
                  <a:pt x="1172" y="551"/>
                </a:cubicBezTo>
                <a:cubicBezTo>
                  <a:pt x="1159" y="551"/>
                  <a:pt x="1066" y="584"/>
                  <a:pt x="1066" y="584"/>
                </a:cubicBezTo>
                <a:cubicBezTo>
                  <a:pt x="1066" y="584"/>
                  <a:pt x="1055" y="590"/>
                  <a:pt x="1041" y="590"/>
                </a:cubicBezTo>
                <a:cubicBezTo>
                  <a:pt x="1034" y="590"/>
                  <a:pt x="1027" y="588"/>
                  <a:pt x="1020" y="584"/>
                </a:cubicBezTo>
                <a:cubicBezTo>
                  <a:pt x="1007" y="571"/>
                  <a:pt x="974" y="485"/>
                  <a:pt x="968" y="479"/>
                </a:cubicBezTo>
                <a:cubicBezTo>
                  <a:pt x="955" y="472"/>
                  <a:pt x="948" y="393"/>
                  <a:pt x="948" y="373"/>
                </a:cubicBezTo>
                <a:cubicBezTo>
                  <a:pt x="948" y="354"/>
                  <a:pt x="935" y="360"/>
                  <a:pt x="974" y="314"/>
                </a:cubicBezTo>
                <a:cubicBezTo>
                  <a:pt x="1014" y="261"/>
                  <a:pt x="994" y="229"/>
                  <a:pt x="1020" y="222"/>
                </a:cubicBezTo>
                <a:cubicBezTo>
                  <a:pt x="1047" y="209"/>
                  <a:pt x="1126" y="215"/>
                  <a:pt x="1126" y="196"/>
                </a:cubicBezTo>
                <a:cubicBezTo>
                  <a:pt x="1126" y="169"/>
                  <a:pt x="1145" y="103"/>
                  <a:pt x="1145" y="97"/>
                </a:cubicBezTo>
                <a:cubicBezTo>
                  <a:pt x="1145" y="85"/>
                  <a:pt x="1197" y="1"/>
                  <a:pt x="1149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2"/>
          <p:cNvSpPr/>
          <p:nvPr/>
        </p:nvSpPr>
        <p:spPr>
          <a:xfrm>
            <a:off x="8105809" y="1662504"/>
            <a:ext cx="380273" cy="230996"/>
          </a:xfrm>
          <a:custGeom>
            <a:rect b="b" l="l" r="r" t="t"/>
            <a:pathLst>
              <a:path extrusionOk="0" h="1580" w="2601">
                <a:moveTo>
                  <a:pt x="1021" y="0"/>
                </a:moveTo>
                <a:cubicBezTo>
                  <a:pt x="1021" y="0"/>
                  <a:pt x="882" y="27"/>
                  <a:pt x="817" y="33"/>
                </a:cubicBezTo>
                <a:cubicBezTo>
                  <a:pt x="780" y="33"/>
                  <a:pt x="759" y="27"/>
                  <a:pt x="743" y="27"/>
                </a:cubicBezTo>
                <a:cubicBezTo>
                  <a:pt x="728" y="27"/>
                  <a:pt x="718" y="33"/>
                  <a:pt x="705" y="60"/>
                </a:cubicBezTo>
                <a:cubicBezTo>
                  <a:pt x="678" y="106"/>
                  <a:pt x="645" y="191"/>
                  <a:pt x="632" y="244"/>
                </a:cubicBezTo>
                <a:cubicBezTo>
                  <a:pt x="619" y="303"/>
                  <a:pt x="586" y="329"/>
                  <a:pt x="520" y="435"/>
                </a:cubicBezTo>
                <a:cubicBezTo>
                  <a:pt x="461" y="533"/>
                  <a:pt x="435" y="606"/>
                  <a:pt x="402" y="665"/>
                </a:cubicBezTo>
                <a:cubicBezTo>
                  <a:pt x="362" y="724"/>
                  <a:pt x="369" y="764"/>
                  <a:pt x="303" y="803"/>
                </a:cubicBezTo>
                <a:cubicBezTo>
                  <a:pt x="237" y="849"/>
                  <a:pt x="244" y="836"/>
                  <a:pt x="139" y="915"/>
                </a:cubicBezTo>
                <a:cubicBezTo>
                  <a:pt x="33" y="988"/>
                  <a:pt x="1" y="1047"/>
                  <a:pt x="7" y="1086"/>
                </a:cubicBezTo>
                <a:cubicBezTo>
                  <a:pt x="14" y="1086"/>
                  <a:pt x="27" y="1086"/>
                  <a:pt x="47" y="1080"/>
                </a:cubicBezTo>
                <a:cubicBezTo>
                  <a:pt x="53" y="1077"/>
                  <a:pt x="59" y="1077"/>
                  <a:pt x="64" y="1077"/>
                </a:cubicBezTo>
                <a:cubicBezTo>
                  <a:pt x="90" y="1077"/>
                  <a:pt x="99" y="1099"/>
                  <a:pt x="99" y="1099"/>
                </a:cubicBezTo>
                <a:cubicBezTo>
                  <a:pt x="99" y="1099"/>
                  <a:pt x="205" y="1198"/>
                  <a:pt x="211" y="1205"/>
                </a:cubicBezTo>
                <a:cubicBezTo>
                  <a:pt x="218" y="1218"/>
                  <a:pt x="323" y="1238"/>
                  <a:pt x="336" y="1238"/>
                </a:cubicBezTo>
                <a:cubicBezTo>
                  <a:pt x="356" y="1238"/>
                  <a:pt x="415" y="1211"/>
                  <a:pt x="488" y="1165"/>
                </a:cubicBezTo>
                <a:cubicBezTo>
                  <a:pt x="553" y="1119"/>
                  <a:pt x="520" y="1132"/>
                  <a:pt x="547" y="1086"/>
                </a:cubicBezTo>
                <a:cubicBezTo>
                  <a:pt x="580" y="1040"/>
                  <a:pt x="593" y="1020"/>
                  <a:pt x="626" y="1001"/>
                </a:cubicBezTo>
                <a:cubicBezTo>
                  <a:pt x="659" y="988"/>
                  <a:pt x="718" y="988"/>
                  <a:pt x="751" y="968"/>
                </a:cubicBezTo>
                <a:cubicBezTo>
                  <a:pt x="784" y="948"/>
                  <a:pt x="810" y="948"/>
                  <a:pt x="836" y="909"/>
                </a:cubicBezTo>
                <a:cubicBezTo>
                  <a:pt x="863" y="876"/>
                  <a:pt x="935" y="869"/>
                  <a:pt x="1021" y="843"/>
                </a:cubicBezTo>
                <a:cubicBezTo>
                  <a:pt x="1029" y="840"/>
                  <a:pt x="1036" y="839"/>
                  <a:pt x="1042" y="839"/>
                </a:cubicBezTo>
                <a:cubicBezTo>
                  <a:pt x="1087" y="839"/>
                  <a:pt x="1040" y="923"/>
                  <a:pt x="1040" y="935"/>
                </a:cubicBezTo>
                <a:cubicBezTo>
                  <a:pt x="1040" y="941"/>
                  <a:pt x="1021" y="1007"/>
                  <a:pt x="1021" y="1034"/>
                </a:cubicBezTo>
                <a:cubicBezTo>
                  <a:pt x="1021" y="1053"/>
                  <a:pt x="942" y="1047"/>
                  <a:pt x="915" y="1060"/>
                </a:cubicBezTo>
                <a:cubicBezTo>
                  <a:pt x="882" y="1067"/>
                  <a:pt x="902" y="1099"/>
                  <a:pt x="869" y="1152"/>
                </a:cubicBezTo>
                <a:cubicBezTo>
                  <a:pt x="830" y="1198"/>
                  <a:pt x="836" y="1192"/>
                  <a:pt x="836" y="1211"/>
                </a:cubicBezTo>
                <a:cubicBezTo>
                  <a:pt x="836" y="1231"/>
                  <a:pt x="843" y="1310"/>
                  <a:pt x="856" y="1317"/>
                </a:cubicBezTo>
                <a:cubicBezTo>
                  <a:pt x="869" y="1323"/>
                  <a:pt x="896" y="1409"/>
                  <a:pt x="915" y="1422"/>
                </a:cubicBezTo>
                <a:cubicBezTo>
                  <a:pt x="922" y="1426"/>
                  <a:pt x="929" y="1428"/>
                  <a:pt x="936" y="1428"/>
                </a:cubicBezTo>
                <a:cubicBezTo>
                  <a:pt x="950" y="1428"/>
                  <a:pt x="961" y="1422"/>
                  <a:pt x="961" y="1422"/>
                </a:cubicBezTo>
                <a:cubicBezTo>
                  <a:pt x="961" y="1422"/>
                  <a:pt x="1054" y="1389"/>
                  <a:pt x="1067" y="1389"/>
                </a:cubicBezTo>
                <a:cubicBezTo>
                  <a:pt x="1079" y="1389"/>
                  <a:pt x="1132" y="1436"/>
                  <a:pt x="1160" y="1436"/>
                </a:cubicBezTo>
                <a:cubicBezTo>
                  <a:pt x="1162" y="1436"/>
                  <a:pt x="1164" y="1435"/>
                  <a:pt x="1165" y="1435"/>
                </a:cubicBezTo>
                <a:cubicBezTo>
                  <a:pt x="1192" y="1435"/>
                  <a:pt x="1205" y="1402"/>
                  <a:pt x="1238" y="1376"/>
                </a:cubicBezTo>
                <a:cubicBezTo>
                  <a:pt x="1245" y="1372"/>
                  <a:pt x="1252" y="1370"/>
                  <a:pt x="1258" y="1370"/>
                </a:cubicBezTo>
                <a:cubicBezTo>
                  <a:pt x="1283" y="1370"/>
                  <a:pt x="1296" y="1398"/>
                  <a:pt x="1317" y="1409"/>
                </a:cubicBezTo>
                <a:cubicBezTo>
                  <a:pt x="1343" y="1422"/>
                  <a:pt x="1330" y="1501"/>
                  <a:pt x="1337" y="1534"/>
                </a:cubicBezTo>
                <a:cubicBezTo>
                  <a:pt x="1343" y="1560"/>
                  <a:pt x="1389" y="1580"/>
                  <a:pt x="1409" y="1580"/>
                </a:cubicBezTo>
                <a:cubicBezTo>
                  <a:pt x="1429" y="1580"/>
                  <a:pt x="1462" y="1534"/>
                  <a:pt x="1475" y="1514"/>
                </a:cubicBezTo>
                <a:cubicBezTo>
                  <a:pt x="1488" y="1494"/>
                  <a:pt x="1521" y="1488"/>
                  <a:pt x="1534" y="1468"/>
                </a:cubicBezTo>
                <a:cubicBezTo>
                  <a:pt x="1547" y="1448"/>
                  <a:pt x="1534" y="1428"/>
                  <a:pt x="1527" y="1422"/>
                </a:cubicBezTo>
                <a:cubicBezTo>
                  <a:pt x="1514" y="1415"/>
                  <a:pt x="1494" y="1356"/>
                  <a:pt x="1501" y="1336"/>
                </a:cubicBezTo>
                <a:cubicBezTo>
                  <a:pt x="1501" y="1317"/>
                  <a:pt x="1527" y="1310"/>
                  <a:pt x="1541" y="1290"/>
                </a:cubicBezTo>
                <a:cubicBezTo>
                  <a:pt x="1547" y="1271"/>
                  <a:pt x="1541" y="1257"/>
                  <a:pt x="1514" y="1218"/>
                </a:cubicBezTo>
                <a:cubicBezTo>
                  <a:pt x="1501" y="1205"/>
                  <a:pt x="1501" y="1198"/>
                  <a:pt x="1501" y="1198"/>
                </a:cubicBezTo>
                <a:cubicBezTo>
                  <a:pt x="1501" y="1198"/>
                  <a:pt x="1501" y="1200"/>
                  <a:pt x="1499" y="1200"/>
                </a:cubicBezTo>
                <a:cubicBezTo>
                  <a:pt x="1498" y="1200"/>
                  <a:pt x="1494" y="1198"/>
                  <a:pt x="1488" y="1192"/>
                </a:cubicBezTo>
                <a:cubicBezTo>
                  <a:pt x="1462" y="1165"/>
                  <a:pt x="1481" y="1145"/>
                  <a:pt x="1488" y="1106"/>
                </a:cubicBezTo>
                <a:cubicBezTo>
                  <a:pt x="1494" y="1060"/>
                  <a:pt x="1541" y="1067"/>
                  <a:pt x="1567" y="1060"/>
                </a:cubicBezTo>
                <a:cubicBezTo>
                  <a:pt x="1568" y="1060"/>
                  <a:pt x="1570" y="1059"/>
                  <a:pt x="1572" y="1059"/>
                </a:cubicBezTo>
                <a:cubicBezTo>
                  <a:pt x="1598" y="1059"/>
                  <a:pt x="1634" y="1107"/>
                  <a:pt x="1652" y="1126"/>
                </a:cubicBezTo>
                <a:cubicBezTo>
                  <a:pt x="1679" y="1145"/>
                  <a:pt x="1699" y="1159"/>
                  <a:pt x="1699" y="1159"/>
                </a:cubicBezTo>
                <a:cubicBezTo>
                  <a:pt x="1699" y="1159"/>
                  <a:pt x="1722" y="1156"/>
                  <a:pt x="1749" y="1156"/>
                </a:cubicBezTo>
                <a:cubicBezTo>
                  <a:pt x="1763" y="1156"/>
                  <a:pt x="1777" y="1156"/>
                  <a:pt x="1791" y="1159"/>
                </a:cubicBezTo>
                <a:cubicBezTo>
                  <a:pt x="1804" y="1161"/>
                  <a:pt x="1813" y="1162"/>
                  <a:pt x="1820" y="1162"/>
                </a:cubicBezTo>
                <a:cubicBezTo>
                  <a:pt x="1834" y="1162"/>
                  <a:pt x="1837" y="1159"/>
                  <a:pt x="1837" y="1159"/>
                </a:cubicBezTo>
                <a:cubicBezTo>
                  <a:pt x="1837" y="1159"/>
                  <a:pt x="1929" y="1205"/>
                  <a:pt x="1942" y="1205"/>
                </a:cubicBezTo>
                <a:cubicBezTo>
                  <a:pt x="1955" y="1205"/>
                  <a:pt x="2100" y="1205"/>
                  <a:pt x="2107" y="1192"/>
                </a:cubicBezTo>
                <a:cubicBezTo>
                  <a:pt x="2110" y="1188"/>
                  <a:pt x="2117" y="1187"/>
                  <a:pt x="2126" y="1187"/>
                </a:cubicBezTo>
                <a:cubicBezTo>
                  <a:pt x="2146" y="1187"/>
                  <a:pt x="2174" y="1193"/>
                  <a:pt x="2190" y="1193"/>
                </a:cubicBezTo>
                <a:cubicBezTo>
                  <a:pt x="2194" y="1193"/>
                  <a:pt x="2197" y="1193"/>
                  <a:pt x="2199" y="1192"/>
                </a:cubicBezTo>
                <a:cubicBezTo>
                  <a:pt x="2199" y="1191"/>
                  <a:pt x="2199" y="1191"/>
                  <a:pt x="2200" y="1191"/>
                </a:cubicBezTo>
                <a:cubicBezTo>
                  <a:pt x="2212" y="1191"/>
                  <a:pt x="2304" y="1271"/>
                  <a:pt x="2304" y="1271"/>
                </a:cubicBezTo>
                <a:cubicBezTo>
                  <a:pt x="2304" y="1271"/>
                  <a:pt x="2383" y="1264"/>
                  <a:pt x="2462" y="1257"/>
                </a:cubicBezTo>
                <a:cubicBezTo>
                  <a:pt x="2501" y="1257"/>
                  <a:pt x="2561" y="1244"/>
                  <a:pt x="2600" y="1224"/>
                </a:cubicBezTo>
                <a:cubicBezTo>
                  <a:pt x="2561" y="1067"/>
                  <a:pt x="2508" y="902"/>
                  <a:pt x="2488" y="836"/>
                </a:cubicBezTo>
                <a:cubicBezTo>
                  <a:pt x="2449" y="724"/>
                  <a:pt x="2376" y="448"/>
                  <a:pt x="2343" y="395"/>
                </a:cubicBezTo>
                <a:cubicBezTo>
                  <a:pt x="2304" y="336"/>
                  <a:pt x="2179" y="158"/>
                  <a:pt x="2120" y="152"/>
                </a:cubicBezTo>
                <a:cubicBezTo>
                  <a:pt x="2077" y="142"/>
                  <a:pt x="1977" y="122"/>
                  <a:pt x="1884" y="122"/>
                </a:cubicBezTo>
                <a:cubicBezTo>
                  <a:pt x="1849" y="122"/>
                  <a:pt x="1814" y="125"/>
                  <a:pt x="1784" y="132"/>
                </a:cubicBezTo>
                <a:cubicBezTo>
                  <a:pt x="1705" y="146"/>
                  <a:pt x="1669" y="160"/>
                  <a:pt x="1610" y="160"/>
                </a:cubicBezTo>
                <a:cubicBezTo>
                  <a:pt x="1586" y="160"/>
                  <a:pt x="1557" y="157"/>
                  <a:pt x="1521" y="152"/>
                </a:cubicBezTo>
                <a:cubicBezTo>
                  <a:pt x="1389" y="139"/>
                  <a:pt x="1310" y="152"/>
                  <a:pt x="1271" y="112"/>
                </a:cubicBezTo>
                <a:cubicBezTo>
                  <a:pt x="1225" y="66"/>
                  <a:pt x="1133" y="60"/>
                  <a:pt x="1093" y="40"/>
                </a:cubicBezTo>
                <a:cubicBezTo>
                  <a:pt x="1073" y="33"/>
                  <a:pt x="1047" y="20"/>
                  <a:pt x="1021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2"/>
          <p:cNvSpPr/>
          <p:nvPr/>
        </p:nvSpPr>
        <p:spPr>
          <a:xfrm>
            <a:off x="8140459" y="2165732"/>
            <a:ext cx="196496" cy="219446"/>
          </a:xfrm>
          <a:custGeom>
            <a:rect b="b" l="l" r="r" t="t"/>
            <a:pathLst>
              <a:path extrusionOk="0" h="1501" w="1344">
                <a:moveTo>
                  <a:pt x="132" y="0"/>
                </a:moveTo>
                <a:lnTo>
                  <a:pt x="132" y="0"/>
                </a:lnTo>
                <a:cubicBezTo>
                  <a:pt x="139" y="40"/>
                  <a:pt x="158" y="106"/>
                  <a:pt x="158" y="145"/>
                </a:cubicBezTo>
                <a:cubicBezTo>
                  <a:pt x="158" y="185"/>
                  <a:pt x="178" y="270"/>
                  <a:pt x="211" y="290"/>
                </a:cubicBezTo>
                <a:cubicBezTo>
                  <a:pt x="224" y="303"/>
                  <a:pt x="264" y="343"/>
                  <a:pt x="290" y="382"/>
                </a:cubicBezTo>
                <a:cubicBezTo>
                  <a:pt x="310" y="408"/>
                  <a:pt x="323" y="428"/>
                  <a:pt x="336" y="435"/>
                </a:cubicBezTo>
                <a:cubicBezTo>
                  <a:pt x="356" y="461"/>
                  <a:pt x="369" y="487"/>
                  <a:pt x="369" y="514"/>
                </a:cubicBezTo>
                <a:cubicBezTo>
                  <a:pt x="369" y="540"/>
                  <a:pt x="316" y="639"/>
                  <a:pt x="316" y="639"/>
                </a:cubicBezTo>
                <a:cubicBezTo>
                  <a:pt x="316" y="639"/>
                  <a:pt x="315" y="638"/>
                  <a:pt x="313" y="638"/>
                </a:cubicBezTo>
                <a:cubicBezTo>
                  <a:pt x="309" y="638"/>
                  <a:pt x="302" y="645"/>
                  <a:pt x="316" y="698"/>
                </a:cubicBezTo>
                <a:cubicBezTo>
                  <a:pt x="336" y="770"/>
                  <a:pt x="349" y="784"/>
                  <a:pt x="349" y="823"/>
                </a:cubicBezTo>
                <a:cubicBezTo>
                  <a:pt x="343" y="858"/>
                  <a:pt x="274" y="883"/>
                  <a:pt x="250" y="883"/>
                </a:cubicBezTo>
                <a:cubicBezTo>
                  <a:pt x="247" y="883"/>
                  <a:pt x="245" y="883"/>
                  <a:pt x="244" y="882"/>
                </a:cubicBezTo>
                <a:cubicBezTo>
                  <a:pt x="231" y="882"/>
                  <a:pt x="172" y="843"/>
                  <a:pt x="172" y="843"/>
                </a:cubicBezTo>
                <a:cubicBezTo>
                  <a:pt x="172" y="843"/>
                  <a:pt x="174" y="837"/>
                  <a:pt x="161" y="837"/>
                </a:cubicBezTo>
                <a:cubicBezTo>
                  <a:pt x="154" y="837"/>
                  <a:pt x="143" y="838"/>
                  <a:pt x="125" y="843"/>
                </a:cubicBezTo>
                <a:cubicBezTo>
                  <a:pt x="112" y="848"/>
                  <a:pt x="98" y="849"/>
                  <a:pt x="84" y="849"/>
                </a:cubicBezTo>
                <a:cubicBezTo>
                  <a:pt x="70" y="849"/>
                  <a:pt x="56" y="848"/>
                  <a:pt x="43" y="848"/>
                </a:cubicBezTo>
                <a:cubicBezTo>
                  <a:pt x="19" y="848"/>
                  <a:pt x="0" y="853"/>
                  <a:pt x="0" y="882"/>
                </a:cubicBezTo>
                <a:cubicBezTo>
                  <a:pt x="0" y="948"/>
                  <a:pt x="27" y="1001"/>
                  <a:pt x="47" y="1047"/>
                </a:cubicBezTo>
                <a:cubicBezTo>
                  <a:pt x="73" y="1093"/>
                  <a:pt x="86" y="1093"/>
                  <a:pt x="112" y="1139"/>
                </a:cubicBezTo>
                <a:cubicBezTo>
                  <a:pt x="132" y="1192"/>
                  <a:pt x="139" y="1218"/>
                  <a:pt x="152" y="1264"/>
                </a:cubicBezTo>
                <a:cubicBezTo>
                  <a:pt x="165" y="1310"/>
                  <a:pt x="145" y="1277"/>
                  <a:pt x="191" y="1356"/>
                </a:cubicBezTo>
                <a:cubicBezTo>
                  <a:pt x="237" y="1435"/>
                  <a:pt x="316" y="1488"/>
                  <a:pt x="316" y="1488"/>
                </a:cubicBezTo>
                <a:cubicBezTo>
                  <a:pt x="316" y="1488"/>
                  <a:pt x="387" y="1479"/>
                  <a:pt x="437" y="1479"/>
                </a:cubicBezTo>
                <a:cubicBezTo>
                  <a:pt x="463" y="1479"/>
                  <a:pt x="483" y="1481"/>
                  <a:pt x="487" y="1488"/>
                </a:cubicBezTo>
                <a:cubicBezTo>
                  <a:pt x="492" y="1491"/>
                  <a:pt x="498" y="1492"/>
                  <a:pt x="505" y="1492"/>
                </a:cubicBezTo>
                <a:cubicBezTo>
                  <a:pt x="526" y="1492"/>
                  <a:pt x="557" y="1484"/>
                  <a:pt x="585" y="1484"/>
                </a:cubicBezTo>
                <a:cubicBezTo>
                  <a:pt x="595" y="1484"/>
                  <a:pt x="604" y="1485"/>
                  <a:pt x="613" y="1488"/>
                </a:cubicBezTo>
                <a:cubicBezTo>
                  <a:pt x="619" y="1488"/>
                  <a:pt x="652" y="1494"/>
                  <a:pt x="685" y="1501"/>
                </a:cubicBezTo>
                <a:cubicBezTo>
                  <a:pt x="698" y="1481"/>
                  <a:pt x="705" y="1461"/>
                  <a:pt x="718" y="1448"/>
                </a:cubicBezTo>
                <a:cubicBezTo>
                  <a:pt x="718" y="1435"/>
                  <a:pt x="724" y="1429"/>
                  <a:pt x="731" y="1415"/>
                </a:cubicBezTo>
                <a:cubicBezTo>
                  <a:pt x="744" y="1402"/>
                  <a:pt x="751" y="1382"/>
                  <a:pt x="764" y="1363"/>
                </a:cubicBezTo>
                <a:cubicBezTo>
                  <a:pt x="784" y="1323"/>
                  <a:pt x="803" y="1284"/>
                  <a:pt x="817" y="1257"/>
                </a:cubicBezTo>
                <a:cubicBezTo>
                  <a:pt x="823" y="1251"/>
                  <a:pt x="823" y="1244"/>
                  <a:pt x="823" y="1244"/>
                </a:cubicBezTo>
                <a:cubicBezTo>
                  <a:pt x="823" y="1238"/>
                  <a:pt x="830" y="1238"/>
                  <a:pt x="830" y="1238"/>
                </a:cubicBezTo>
                <a:cubicBezTo>
                  <a:pt x="830" y="1231"/>
                  <a:pt x="836" y="1225"/>
                  <a:pt x="836" y="1218"/>
                </a:cubicBezTo>
                <a:cubicBezTo>
                  <a:pt x="843" y="1205"/>
                  <a:pt x="849" y="1192"/>
                  <a:pt x="856" y="1185"/>
                </a:cubicBezTo>
                <a:cubicBezTo>
                  <a:pt x="869" y="1152"/>
                  <a:pt x="915" y="1073"/>
                  <a:pt x="955" y="1020"/>
                </a:cubicBezTo>
                <a:cubicBezTo>
                  <a:pt x="974" y="988"/>
                  <a:pt x="994" y="968"/>
                  <a:pt x="1001" y="961"/>
                </a:cubicBezTo>
                <a:cubicBezTo>
                  <a:pt x="1014" y="948"/>
                  <a:pt x="1047" y="922"/>
                  <a:pt x="1080" y="895"/>
                </a:cubicBezTo>
                <a:cubicBezTo>
                  <a:pt x="1126" y="849"/>
                  <a:pt x="1179" y="803"/>
                  <a:pt x="1205" y="797"/>
                </a:cubicBezTo>
                <a:cubicBezTo>
                  <a:pt x="1212" y="793"/>
                  <a:pt x="1218" y="792"/>
                  <a:pt x="1223" y="792"/>
                </a:cubicBezTo>
                <a:cubicBezTo>
                  <a:pt x="1236" y="792"/>
                  <a:pt x="1246" y="798"/>
                  <a:pt x="1260" y="798"/>
                </a:cubicBezTo>
                <a:cubicBezTo>
                  <a:pt x="1263" y="798"/>
                  <a:pt x="1267" y="798"/>
                  <a:pt x="1271" y="797"/>
                </a:cubicBezTo>
                <a:lnTo>
                  <a:pt x="1290" y="797"/>
                </a:lnTo>
                <a:cubicBezTo>
                  <a:pt x="1297" y="790"/>
                  <a:pt x="1304" y="790"/>
                  <a:pt x="1310" y="784"/>
                </a:cubicBezTo>
                <a:cubicBezTo>
                  <a:pt x="1310" y="777"/>
                  <a:pt x="1317" y="777"/>
                  <a:pt x="1323" y="770"/>
                </a:cubicBezTo>
                <a:cubicBezTo>
                  <a:pt x="1330" y="764"/>
                  <a:pt x="1336" y="757"/>
                  <a:pt x="1343" y="751"/>
                </a:cubicBezTo>
                <a:cubicBezTo>
                  <a:pt x="1304" y="711"/>
                  <a:pt x="1264" y="672"/>
                  <a:pt x="1257" y="652"/>
                </a:cubicBezTo>
                <a:cubicBezTo>
                  <a:pt x="1238" y="626"/>
                  <a:pt x="1159" y="553"/>
                  <a:pt x="1146" y="533"/>
                </a:cubicBezTo>
                <a:cubicBezTo>
                  <a:pt x="1132" y="507"/>
                  <a:pt x="981" y="422"/>
                  <a:pt x="948" y="395"/>
                </a:cubicBezTo>
                <a:cubicBezTo>
                  <a:pt x="915" y="376"/>
                  <a:pt x="744" y="303"/>
                  <a:pt x="678" y="244"/>
                </a:cubicBezTo>
                <a:cubicBezTo>
                  <a:pt x="665" y="224"/>
                  <a:pt x="639" y="211"/>
                  <a:pt x="613" y="198"/>
                </a:cubicBezTo>
                <a:cubicBezTo>
                  <a:pt x="599" y="191"/>
                  <a:pt x="593" y="185"/>
                  <a:pt x="580" y="178"/>
                </a:cubicBezTo>
                <a:cubicBezTo>
                  <a:pt x="560" y="171"/>
                  <a:pt x="540" y="165"/>
                  <a:pt x="520" y="152"/>
                </a:cubicBezTo>
                <a:cubicBezTo>
                  <a:pt x="494" y="145"/>
                  <a:pt x="468" y="132"/>
                  <a:pt x="441" y="119"/>
                </a:cubicBezTo>
                <a:cubicBezTo>
                  <a:pt x="428" y="112"/>
                  <a:pt x="415" y="106"/>
                  <a:pt x="402" y="99"/>
                </a:cubicBezTo>
                <a:cubicBezTo>
                  <a:pt x="402" y="93"/>
                  <a:pt x="402" y="93"/>
                  <a:pt x="395" y="93"/>
                </a:cubicBezTo>
                <a:cubicBezTo>
                  <a:pt x="382" y="86"/>
                  <a:pt x="369" y="79"/>
                  <a:pt x="362" y="66"/>
                </a:cubicBezTo>
                <a:cubicBezTo>
                  <a:pt x="303" y="27"/>
                  <a:pt x="204" y="7"/>
                  <a:pt x="132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2"/>
          <p:cNvSpPr/>
          <p:nvPr/>
        </p:nvSpPr>
        <p:spPr>
          <a:xfrm>
            <a:off x="7768082" y="3074087"/>
            <a:ext cx="235825" cy="360968"/>
          </a:xfrm>
          <a:custGeom>
            <a:rect b="b" l="l" r="r" t="t"/>
            <a:pathLst>
              <a:path extrusionOk="0" h="2469" w="1613">
                <a:moveTo>
                  <a:pt x="915" y="0"/>
                </a:moveTo>
                <a:cubicBezTo>
                  <a:pt x="915" y="0"/>
                  <a:pt x="817" y="99"/>
                  <a:pt x="810" y="125"/>
                </a:cubicBezTo>
                <a:cubicBezTo>
                  <a:pt x="805" y="147"/>
                  <a:pt x="822" y="160"/>
                  <a:pt x="794" y="160"/>
                </a:cubicBezTo>
                <a:cubicBezTo>
                  <a:pt x="788" y="160"/>
                  <a:pt x="781" y="159"/>
                  <a:pt x="770" y="158"/>
                </a:cubicBezTo>
                <a:cubicBezTo>
                  <a:pt x="744" y="155"/>
                  <a:pt x="729" y="152"/>
                  <a:pt x="715" y="152"/>
                </a:cubicBezTo>
                <a:cubicBezTo>
                  <a:pt x="701" y="152"/>
                  <a:pt x="688" y="155"/>
                  <a:pt x="665" y="165"/>
                </a:cubicBezTo>
                <a:cubicBezTo>
                  <a:pt x="613" y="178"/>
                  <a:pt x="507" y="198"/>
                  <a:pt x="507" y="250"/>
                </a:cubicBezTo>
                <a:cubicBezTo>
                  <a:pt x="507" y="309"/>
                  <a:pt x="507" y="395"/>
                  <a:pt x="540" y="415"/>
                </a:cubicBezTo>
                <a:cubicBezTo>
                  <a:pt x="580" y="435"/>
                  <a:pt x="606" y="474"/>
                  <a:pt x="613" y="514"/>
                </a:cubicBezTo>
                <a:cubicBezTo>
                  <a:pt x="619" y="560"/>
                  <a:pt x="665" y="579"/>
                  <a:pt x="619" y="639"/>
                </a:cubicBezTo>
                <a:cubicBezTo>
                  <a:pt x="573" y="691"/>
                  <a:pt x="408" y="671"/>
                  <a:pt x="461" y="704"/>
                </a:cubicBezTo>
                <a:cubicBezTo>
                  <a:pt x="514" y="737"/>
                  <a:pt x="652" y="810"/>
                  <a:pt x="659" y="856"/>
                </a:cubicBezTo>
                <a:cubicBezTo>
                  <a:pt x="665" y="908"/>
                  <a:pt x="738" y="941"/>
                  <a:pt x="665" y="1060"/>
                </a:cubicBezTo>
                <a:cubicBezTo>
                  <a:pt x="593" y="1172"/>
                  <a:pt x="527" y="1277"/>
                  <a:pt x="501" y="1323"/>
                </a:cubicBezTo>
                <a:cubicBezTo>
                  <a:pt x="468" y="1376"/>
                  <a:pt x="474" y="1494"/>
                  <a:pt x="448" y="1514"/>
                </a:cubicBezTo>
                <a:cubicBezTo>
                  <a:pt x="428" y="1534"/>
                  <a:pt x="349" y="1599"/>
                  <a:pt x="310" y="1645"/>
                </a:cubicBezTo>
                <a:cubicBezTo>
                  <a:pt x="264" y="1698"/>
                  <a:pt x="237" y="1672"/>
                  <a:pt x="165" y="1705"/>
                </a:cubicBezTo>
                <a:cubicBezTo>
                  <a:pt x="93" y="1731"/>
                  <a:pt x="0" y="1744"/>
                  <a:pt x="0" y="1790"/>
                </a:cubicBezTo>
                <a:cubicBezTo>
                  <a:pt x="0" y="1830"/>
                  <a:pt x="27" y="1968"/>
                  <a:pt x="40" y="2001"/>
                </a:cubicBezTo>
                <a:cubicBezTo>
                  <a:pt x="40" y="2007"/>
                  <a:pt x="40" y="2007"/>
                  <a:pt x="40" y="2007"/>
                </a:cubicBezTo>
                <a:cubicBezTo>
                  <a:pt x="53" y="2047"/>
                  <a:pt x="33" y="2113"/>
                  <a:pt x="53" y="2146"/>
                </a:cubicBezTo>
                <a:cubicBezTo>
                  <a:pt x="73" y="2172"/>
                  <a:pt x="106" y="2211"/>
                  <a:pt x="106" y="2284"/>
                </a:cubicBezTo>
                <a:cubicBezTo>
                  <a:pt x="106" y="2356"/>
                  <a:pt x="99" y="2363"/>
                  <a:pt x="158" y="2389"/>
                </a:cubicBezTo>
                <a:cubicBezTo>
                  <a:pt x="198" y="2409"/>
                  <a:pt x="336" y="2416"/>
                  <a:pt x="395" y="2422"/>
                </a:cubicBezTo>
                <a:lnTo>
                  <a:pt x="422" y="2422"/>
                </a:lnTo>
                <a:lnTo>
                  <a:pt x="586" y="2468"/>
                </a:lnTo>
                <a:lnTo>
                  <a:pt x="659" y="2468"/>
                </a:lnTo>
                <a:cubicBezTo>
                  <a:pt x="705" y="2350"/>
                  <a:pt x="803" y="2264"/>
                  <a:pt x="803" y="2264"/>
                </a:cubicBezTo>
                <a:cubicBezTo>
                  <a:pt x="803" y="2264"/>
                  <a:pt x="810" y="2238"/>
                  <a:pt x="823" y="2198"/>
                </a:cubicBezTo>
                <a:cubicBezTo>
                  <a:pt x="830" y="2172"/>
                  <a:pt x="836" y="2146"/>
                  <a:pt x="856" y="2119"/>
                </a:cubicBezTo>
                <a:cubicBezTo>
                  <a:pt x="889" y="2067"/>
                  <a:pt x="948" y="2060"/>
                  <a:pt x="1001" y="1975"/>
                </a:cubicBezTo>
                <a:cubicBezTo>
                  <a:pt x="1053" y="1896"/>
                  <a:pt x="1126" y="1718"/>
                  <a:pt x="1179" y="1632"/>
                </a:cubicBezTo>
                <a:cubicBezTo>
                  <a:pt x="1231" y="1547"/>
                  <a:pt x="1277" y="1435"/>
                  <a:pt x="1317" y="1395"/>
                </a:cubicBezTo>
                <a:cubicBezTo>
                  <a:pt x="1356" y="1349"/>
                  <a:pt x="1547" y="1257"/>
                  <a:pt x="1560" y="1224"/>
                </a:cubicBezTo>
                <a:cubicBezTo>
                  <a:pt x="1567" y="1198"/>
                  <a:pt x="1593" y="1007"/>
                  <a:pt x="1593" y="1007"/>
                </a:cubicBezTo>
                <a:cubicBezTo>
                  <a:pt x="1593" y="1007"/>
                  <a:pt x="1600" y="691"/>
                  <a:pt x="1593" y="625"/>
                </a:cubicBezTo>
                <a:cubicBezTo>
                  <a:pt x="1587" y="553"/>
                  <a:pt x="1560" y="441"/>
                  <a:pt x="1593" y="362"/>
                </a:cubicBezTo>
                <a:cubicBezTo>
                  <a:pt x="1600" y="349"/>
                  <a:pt x="1606" y="336"/>
                  <a:pt x="1613" y="323"/>
                </a:cubicBezTo>
                <a:lnTo>
                  <a:pt x="1573" y="303"/>
                </a:lnTo>
                <a:cubicBezTo>
                  <a:pt x="1573" y="303"/>
                  <a:pt x="1376" y="191"/>
                  <a:pt x="1350" y="152"/>
                </a:cubicBezTo>
                <a:cubicBezTo>
                  <a:pt x="1330" y="125"/>
                  <a:pt x="1225" y="79"/>
                  <a:pt x="1192" y="53"/>
                </a:cubicBezTo>
                <a:cubicBezTo>
                  <a:pt x="1179" y="46"/>
                  <a:pt x="1179" y="40"/>
                  <a:pt x="1172" y="33"/>
                </a:cubicBezTo>
                <a:lnTo>
                  <a:pt x="915" y="0"/>
                </a:ln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2"/>
          <p:cNvSpPr/>
          <p:nvPr/>
        </p:nvSpPr>
        <p:spPr>
          <a:xfrm>
            <a:off x="6836627" y="1679756"/>
            <a:ext cx="529399" cy="911411"/>
          </a:xfrm>
          <a:custGeom>
            <a:rect b="b" l="l" r="r" t="t"/>
            <a:pathLst>
              <a:path extrusionOk="0" h="6234" w="3621">
                <a:moveTo>
                  <a:pt x="1758" y="1"/>
                </a:moveTo>
                <a:cubicBezTo>
                  <a:pt x="1699" y="67"/>
                  <a:pt x="1639" y="106"/>
                  <a:pt x="1613" y="139"/>
                </a:cubicBezTo>
                <a:cubicBezTo>
                  <a:pt x="1574" y="172"/>
                  <a:pt x="1422" y="231"/>
                  <a:pt x="1462" y="244"/>
                </a:cubicBezTo>
                <a:cubicBezTo>
                  <a:pt x="1508" y="257"/>
                  <a:pt x="1653" y="271"/>
                  <a:pt x="1679" y="277"/>
                </a:cubicBezTo>
                <a:cubicBezTo>
                  <a:pt x="1705" y="284"/>
                  <a:pt x="1797" y="383"/>
                  <a:pt x="1811" y="389"/>
                </a:cubicBezTo>
                <a:cubicBezTo>
                  <a:pt x="1830" y="402"/>
                  <a:pt x="1890" y="501"/>
                  <a:pt x="1876" y="540"/>
                </a:cubicBezTo>
                <a:cubicBezTo>
                  <a:pt x="1870" y="573"/>
                  <a:pt x="1811" y="633"/>
                  <a:pt x="1791" y="652"/>
                </a:cubicBezTo>
                <a:cubicBezTo>
                  <a:pt x="1764" y="679"/>
                  <a:pt x="1764" y="718"/>
                  <a:pt x="1764" y="764"/>
                </a:cubicBezTo>
                <a:cubicBezTo>
                  <a:pt x="1764" y="804"/>
                  <a:pt x="1778" y="837"/>
                  <a:pt x="1705" y="922"/>
                </a:cubicBezTo>
                <a:cubicBezTo>
                  <a:pt x="1639" y="1008"/>
                  <a:pt x="1501" y="1192"/>
                  <a:pt x="1455" y="1218"/>
                </a:cubicBezTo>
                <a:cubicBezTo>
                  <a:pt x="1416" y="1251"/>
                  <a:pt x="1310" y="1238"/>
                  <a:pt x="1271" y="1284"/>
                </a:cubicBezTo>
                <a:cubicBezTo>
                  <a:pt x="1225" y="1324"/>
                  <a:pt x="1152" y="1357"/>
                  <a:pt x="1133" y="1416"/>
                </a:cubicBezTo>
                <a:cubicBezTo>
                  <a:pt x="1106" y="1475"/>
                  <a:pt x="1073" y="1416"/>
                  <a:pt x="1060" y="1541"/>
                </a:cubicBezTo>
                <a:cubicBezTo>
                  <a:pt x="1047" y="1659"/>
                  <a:pt x="975" y="1751"/>
                  <a:pt x="968" y="1784"/>
                </a:cubicBezTo>
                <a:cubicBezTo>
                  <a:pt x="962" y="1811"/>
                  <a:pt x="988" y="1890"/>
                  <a:pt x="1008" y="1929"/>
                </a:cubicBezTo>
                <a:cubicBezTo>
                  <a:pt x="1027" y="1975"/>
                  <a:pt x="1139" y="2061"/>
                  <a:pt x="1152" y="2127"/>
                </a:cubicBezTo>
                <a:cubicBezTo>
                  <a:pt x="1166" y="2192"/>
                  <a:pt x="1120" y="2462"/>
                  <a:pt x="1054" y="2548"/>
                </a:cubicBezTo>
                <a:cubicBezTo>
                  <a:pt x="988" y="2633"/>
                  <a:pt x="915" y="2673"/>
                  <a:pt x="876" y="2732"/>
                </a:cubicBezTo>
                <a:cubicBezTo>
                  <a:pt x="843" y="2798"/>
                  <a:pt x="830" y="2857"/>
                  <a:pt x="777" y="2890"/>
                </a:cubicBezTo>
                <a:cubicBezTo>
                  <a:pt x="718" y="2916"/>
                  <a:pt x="652" y="2903"/>
                  <a:pt x="606" y="3022"/>
                </a:cubicBezTo>
                <a:cubicBezTo>
                  <a:pt x="554" y="3147"/>
                  <a:pt x="468" y="3298"/>
                  <a:pt x="455" y="3324"/>
                </a:cubicBezTo>
                <a:cubicBezTo>
                  <a:pt x="448" y="3351"/>
                  <a:pt x="382" y="3509"/>
                  <a:pt x="356" y="3568"/>
                </a:cubicBezTo>
                <a:cubicBezTo>
                  <a:pt x="356" y="3568"/>
                  <a:pt x="356" y="3568"/>
                  <a:pt x="356" y="3574"/>
                </a:cubicBezTo>
                <a:cubicBezTo>
                  <a:pt x="349" y="3574"/>
                  <a:pt x="349" y="3581"/>
                  <a:pt x="349" y="3581"/>
                </a:cubicBezTo>
                <a:cubicBezTo>
                  <a:pt x="349" y="3581"/>
                  <a:pt x="349" y="3588"/>
                  <a:pt x="349" y="3588"/>
                </a:cubicBezTo>
                <a:cubicBezTo>
                  <a:pt x="303" y="3706"/>
                  <a:pt x="185" y="4009"/>
                  <a:pt x="145" y="4160"/>
                </a:cubicBezTo>
                <a:cubicBezTo>
                  <a:pt x="99" y="4338"/>
                  <a:pt x="119" y="4456"/>
                  <a:pt x="93" y="4555"/>
                </a:cubicBezTo>
                <a:cubicBezTo>
                  <a:pt x="66" y="4654"/>
                  <a:pt x="1" y="4746"/>
                  <a:pt x="1" y="4779"/>
                </a:cubicBezTo>
                <a:cubicBezTo>
                  <a:pt x="1" y="4812"/>
                  <a:pt x="66" y="4904"/>
                  <a:pt x="66" y="4983"/>
                </a:cubicBezTo>
                <a:cubicBezTo>
                  <a:pt x="66" y="5009"/>
                  <a:pt x="73" y="5114"/>
                  <a:pt x="73" y="5226"/>
                </a:cubicBezTo>
                <a:cubicBezTo>
                  <a:pt x="80" y="5397"/>
                  <a:pt x="93" y="5595"/>
                  <a:pt x="93" y="5595"/>
                </a:cubicBezTo>
                <a:cubicBezTo>
                  <a:pt x="93" y="5595"/>
                  <a:pt x="73" y="5740"/>
                  <a:pt x="113" y="5746"/>
                </a:cubicBezTo>
                <a:cubicBezTo>
                  <a:pt x="145" y="5753"/>
                  <a:pt x="211" y="5786"/>
                  <a:pt x="211" y="5786"/>
                </a:cubicBezTo>
                <a:cubicBezTo>
                  <a:pt x="211" y="5786"/>
                  <a:pt x="251" y="5634"/>
                  <a:pt x="290" y="5562"/>
                </a:cubicBezTo>
                <a:cubicBezTo>
                  <a:pt x="332" y="5496"/>
                  <a:pt x="380" y="5408"/>
                  <a:pt x="393" y="5408"/>
                </a:cubicBezTo>
                <a:cubicBezTo>
                  <a:pt x="394" y="5408"/>
                  <a:pt x="395" y="5409"/>
                  <a:pt x="396" y="5411"/>
                </a:cubicBezTo>
                <a:cubicBezTo>
                  <a:pt x="402" y="5437"/>
                  <a:pt x="376" y="5529"/>
                  <a:pt x="369" y="5595"/>
                </a:cubicBezTo>
                <a:cubicBezTo>
                  <a:pt x="356" y="5661"/>
                  <a:pt x="290" y="5766"/>
                  <a:pt x="369" y="5812"/>
                </a:cubicBezTo>
                <a:cubicBezTo>
                  <a:pt x="442" y="5852"/>
                  <a:pt x="501" y="5871"/>
                  <a:pt x="527" y="5871"/>
                </a:cubicBezTo>
                <a:cubicBezTo>
                  <a:pt x="540" y="5871"/>
                  <a:pt x="589" y="5851"/>
                  <a:pt x="635" y="5851"/>
                </a:cubicBezTo>
                <a:cubicBezTo>
                  <a:pt x="658" y="5851"/>
                  <a:pt x="681" y="5856"/>
                  <a:pt x="698" y="5871"/>
                </a:cubicBezTo>
                <a:cubicBezTo>
                  <a:pt x="744" y="5917"/>
                  <a:pt x="856" y="6036"/>
                  <a:pt x="856" y="6036"/>
                </a:cubicBezTo>
                <a:lnTo>
                  <a:pt x="1001" y="6102"/>
                </a:lnTo>
                <a:cubicBezTo>
                  <a:pt x="1001" y="6102"/>
                  <a:pt x="1006" y="6103"/>
                  <a:pt x="1013" y="6103"/>
                </a:cubicBezTo>
                <a:cubicBezTo>
                  <a:pt x="1028" y="6103"/>
                  <a:pt x="1052" y="6097"/>
                  <a:pt x="1060" y="6062"/>
                </a:cubicBezTo>
                <a:cubicBezTo>
                  <a:pt x="1073" y="6003"/>
                  <a:pt x="1060" y="5911"/>
                  <a:pt x="1133" y="5865"/>
                </a:cubicBezTo>
                <a:cubicBezTo>
                  <a:pt x="1184" y="5837"/>
                  <a:pt x="1186" y="5789"/>
                  <a:pt x="1203" y="5789"/>
                </a:cubicBezTo>
                <a:cubicBezTo>
                  <a:pt x="1211" y="5789"/>
                  <a:pt x="1221" y="5797"/>
                  <a:pt x="1238" y="5819"/>
                </a:cubicBezTo>
                <a:cubicBezTo>
                  <a:pt x="1284" y="5875"/>
                  <a:pt x="1290" y="5915"/>
                  <a:pt x="1315" y="5915"/>
                </a:cubicBezTo>
                <a:cubicBezTo>
                  <a:pt x="1323" y="5915"/>
                  <a:pt x="1331" y="5912"/>
                  <a:pt x="1343" y="5904"/>
                </a:cubicBezTo>
                <a:cubicBezTo>
                  <a:pt x="1391" y="5869"/>
                  <a:pt x="1395" y="5817"/>
                  <a:pt x="1425" y="5817"/>
                </a:cubicBezTo>
                <a:cubicBezTo>
                  <a:pt x="1428" y="5817"/>
                  <a:pt x="1432" y="5817"/>
                  <a:pt x="1435" y="5819"/>
                </a:cubicBezTo>
                <a:cubicBezTo>
                  <a:pt x="1468" y="5832"/>
                  <a:pt x="1541" y="5898"/>
                  <a:pt x="1541" y="5931"/>
                </a:cubicBezTo>
                <a:cubicBezTo>
                  <a:pt x="1541" y="5970"/>
                  <a:pt x="1462" y="5990"/>
                  <a:pt x="1541" y="6056"/>
                </a:cubicBezTo>
                <a:cubicBezTo>
                  <a:pt x="1587" y="6098"/>
                  <a:pt x="1642" y="6110"/>
                  <a:pt x="1682" y="6110"/>
                </a:cubicBezTo>
                <a:cubicBezTo>
                  <a:pt x="1704" y="6110"/>
                  <a:pt x="1722" y="6106"/>
                  <a:pt x="1732" y="6102"/>
                </a:cubicBezTo>
                <a:cubicBezTo>
                  <a:pt x="1758" y="6095"/>
                  <a:pt x="1791" y="6075"/>
                  <a:pt x="1824" y="6075"/>
                </a:cubicBezTo>
                <a:cubicBezTo>
                  <a:pt x="1863" y="6075"/>
                  <a:pt x="2159" y="6181"/>
                  <a:pt x="2159" y="6181"/>
                </a:cubicBezTo>
                <a:cubicBezTo>
                  <a:pt x="2159" y="6181"/>
                  <a:pt x="2208" y="6234"/>
                  <a:pt x="2239" y="6234"/>
                </a:cubicBezTo>
                <a:cubicBezTo>
                  <a:pt x="2247" y="6234"/>
                  <a:pt x="2254" y="6230"/>
                  <a:pt x="2258" y="6220"/>
                </a:cubicBezTo>
                <a:cubicBezTo>
                  <a:pt x="2278" y="6174"/>
                  <a:pt x="2232" y="6154"/>
                  <a:pt x="2258" y="6128"/>
                </a:cubicBezTo>
                <a:cubicBezTo>
                  <a:pt x="2284" y="6095"/>
                  <a:pt x="2212" y="5996"/>
                  <a:pt x="2265" y="5996"/>
                </a:cubicBezTo>
                <a:cubicBezTo>
                  <a:pt x="2311" y="5996"/>
                  <a:pt x="2357" y="5996"/>
                  <a:pt x="2390" y="6023"/>
                </a:cubicBezTo>
                <a:cubicBezTo>
                  <a:pt x="2429" y="6056"/>
                  <a:pt x="2449" y="6075"/>
                  <a:pt x="2502" y="6075"/>
                </a:cubicBezTo>
                <a:cubicBezTo>
                  <a:pt x="2521" y="6075"/>
                  <a:pt x="2547" y="6077"/>
                  <a:pt x="2575" y="6077"/>
                </a:cubicBezTo>
                <a:cubicBezTo>
                  <a:pt x="2624" y="6077"/>
                  <a:pt x="2679" y="6072"/>
                  <a:pt x="2712" y="6042"/>
                </a:cubicBezTo>
                <a:cubicBezTo>
                  <a:pt x="2758" y="5990"/>
                  <a:pt x="2870" y="5904"/>
                  <a:pt x="2923" y="5891"/>
                </a:cubicBezTo>
                <a:cubicBezTo>
                  <a:pt x="2975" y="5878"/>
                  <a:pt x="3048" y="5871"/>
                  <a:pt x="3101" y="5871"/>
                </a:cubicBezTo>
                <a:cubicBezTo>
                  <a:pt x="3153" y="5871"/>
                  <a:pt x="3291" y="5898"/>
                  <a:pt x="3291" y="5898"/>
                </a:cubicBezTo>
                <a:cubicBezTo>
                  <a:pt x="3311" y="5871"/>
                  <a:pt x="3311" y="5865"/>
                  <a:pt x="3331" y="5852"/>
                </a:cubicBezTo>
                <a:cubicBezTo>
                  <a:pt x="3344" y="5832"/>
                  <a:pt x="3324" y="5779"/>
                  <a:pt x="3305" y="5773"/>
                </a:cubicBezTo>
                <a:cubicBezTo>
                  <a:pt x="3285" y="5766"/>
                  <a:pt x="3252" y="5740"/>
                  <a:pt x="3252" y="5707"/>
                </a:cubicBezTo>
                <a:cubicBezTo>
                  <a:pt x="3252" y="5674"/>
                  <a:pt x="3265" y="5615"/>
                  <a:pt x="3305" y="5575"/>
                </a:cubicBezTo>
                <a:cubicBezTo>
                  <a:pt x="3344" y="5529"/>
                  <a:pt x="3311" y="5509"/>
                  <a:pt x="3305" y="5490"/>
                </a:cubicBezTo>
                <a:cubicBezTo>
                  <a:pt x="3291" y="5470"/>
                  <a:pt x="3245" y="5463"/>
                  <a:pt x="3232" y="5450"/>
                </a:cubicBezTo>
                <a:cubicBezTo>
                  <a:pt x="3212" y="5437"/>
                  <a:pt x="3147" y="5220"/>
                  <a:pt x="3153" y="5200"/>
                </a:cubicBezTo>
                <a:cubicBezTo>
                  <a:pt x="3153" y="5193"/>
                  <a:pt x="3160" y="5187"/>
                  <a:pt x="3173" y="5187"/>
                </a:cubicBezTo>
                <a:cubicBezTo>
                  <a:pt x="3179" y="5187"/>
                  <a:pt x="3179" y="5180"/>
                  <a:pt x="3186" y="5180"/>
                </a:cubicBezTo>
                <a:lnTo>
                  <a:pt x="3199" y="5180"/>
                </a:lnTo>
                <a:cubicBezTo>
                  <a:pt x="3206" y="5180"/>
                  <a:pt x="3219" y="5174"/>
                  <a:pt x="3232" y="5174"/>
                </a:cubicBezTo>
                <a:cubicBezTo>
                  <a:pt x="3239" y="5174"/>
                  <a:pt x="3239" y="5174"/>
                  <a:pt x="3245" y="5167"/>
                </a:cubicBezTo>
                <a:cubicBezTo>
                  <a:pt x="3252" y="5167"/>
                  <a:pt x="3258" y="5161"/>
                  <a:pt x="3272" y="5161"/>
                </a:cubicBezTo>
                <a:cubicBezTo>
                  <a:pt x="3278" y="5154"/>
                  <a:pt x="3291" y="5147"/>
                  <a:pt x="3298" y="5134"/>
                </a:cubicBezTo>
                <a:cubicBezTo>
                  <a:pt x="3298" y="5128"/>
                  <a:pt x="3305" y="5128"/>
                  <a:pt x="3305" y="5121"/>
                </a:cubicBezTo>
                <a:cubicBezTo>
                  <a:pt x="3337" y="5055"/>
                  <a:pt x="3147" y="5016"/>
                  <a:pt x="3147" y="5016"/>
                </a:cubicBezTo>
                <a:cubicBezTo>
                  <a:pt x="3147" y="5016"/>
                  <a:pt x="3140" y="4950"/>
                  <a:pt x="3153" y="4937"/>
                </a:cubicBezTo>
                <a:cubicBezTo>
                  <a:pt x="3166" y="4924"/>
                  <a:pt x="3285" y="4924"/>
                  <a:pt x="3331" y="4910"/>
                </a:cubicBezTo>
                <a:cubicBezTo>
                  <a:pt x="3377" y="4897"/>
                  <a:pt x="3305" y="4825"/>
                  <a:pt x="3291" y="4799"/>
                </a:cubicBezTo>
                <a:cubicBezTo>
                  <a:pt x="3272" y="4779"/>
                  <a:pt x="3153" y="4779"/>
                  <a:pt x="3120" y="4759"/>
                </a:cubicBezTo>
                <a:cubicBezTo>
                  <a:pt x="3087" y="4739"/>
                  <a:pt x="2995" y="4687"/>
                  <a:pt x="2975" y="4647"/>
                </a:cubicBezTo>
                <a:cubicBezTo>
                  <a:pt x="2956" y="4608"/>
                  <a:pt x="3120" y="4384"/>
                  <a:pt x="3160" y="4331"/>
                </a:cubicBezTo>
                <a:cubicBezTo>
                  <a:pt x="3199" y="4279"/>
                  <a:pt x="3357" y="4154"/>
                  <a:pt x="3416" y="4088"/>
                </a:cubicBezTo>
                <a:cubicBezTo>
                  <a:pt x="3476" y="4022"/>
                  <a:pt x="3561" y="3950"/>
                  <a:pt x="3594" y="3904"/>
                </a:cubicBezTo>
                <a:cubicBezTo>
                  <a:pt x="3620" y="3864"/>
                  <a:pt x="3594" y="3838"/>
                  <a:pt x="3588" y="3838"/>
                </a:cubicBezTo>
                <a:lnTo>
                  <a:pt x="3581" y="3825"/>
                </a:lnTo>
                <a:cubicBezTo>
                  <a:pt x="3574" y="3838"/>
                  <a:pt x="3568" y="3838"/>
                  <a:pt x="3568" y="3838"/>
                </a:cubicBezTo>
                <a:lnTo>
                  <a:pt x="3449" y="3838"/>
                </a:lnTo>
                <a:cubicBezTo>
                  <a:pt x="3449" y="3838"/>
                  <a:pt x="3239" y="3818"/>
                  <a:pt x="3226" y="3818"/>
                </a:cubicBezTo>
                <a:cubicBezTo>
                  <a:pt x="3212" y="3818"/>
                  <a:pt x="3166" y="3778"/>
                  <a:pt x="3140" y="3739"/>
                </a:cubicBezTo>
                <a:cubicBezTo>
                  <a:pt x="3114" y="3700"/>
                  <a:pt x="3114" y="3634"/>
                  <a:pt x="3101" y="3594"/>
                </a:cubicBezTo>
                <a:cubicBezTo>
                  <a:pt x="3087" y="3548"/>
                  <a:pt x="3061" y="3535"/>
                  <a:pt x="3048" y="3535"/>
                </a:cubicBezTo>
                <a:cubicBezTo>
                  <a:pt x="3041" y="3528"/>
                  <a:pt x="2969" y="3482"/>
                  <a:pt x="2969" y="3449"/>
                </a:cubicBezTo>
                <a:cubicBezTo>
                  <a:pt x="2969" y="3417"/>
                  <a:pt x="3048" y="3357"/>
                  <a:pt x="3048" y="3351"/>
                </a:cubicBezTo>
                <a:cubicBezTo>
                  <a:pt x="3054" y="3338"/>
                  <a:pt x="3041" y="3318"/>
                  <a:pt x="3022" y="3245"/>
                </a:cubicBezTo>
                <a:cubicBezTo>
                  <a:pt x="3008" y="3206"/>
                  <a:pt x="2995" y="3198"/>
                  <a:pt x="2982" y="3198"/>
                </a:cubicBezTo>
                <a:cubicBezTo>
                  <a:pt x="2973" y="3198"/>
                  <a:pt x="2963" y="3202"/>
                  <a:pt x="2954" y="3202"/>
                </a:cubicBezTo>
                <a:cubicBezTo>
                  <a:pt x="2950" y="3202"/>
                  <a:pt x="2946" y="3201"/>
                  <a:pt x="2943" y="3199"/>
                </a:cubicBezTo>
                <a:cubicBezTo>
                  <a:pt x="2923" y="3186"/>
                  <a:pt x="2844" y="3166"/>
                  <a:pt x="2818" y="3140"/>
                </a:cubicBezTo>
                <a:cubicBezTo>
                  <a:pt x="2791" y="3114"/>
                  <a:pt x="2804" y="3068"/>
                  <a:pt x="2785" y="3015"/>
                </a:cubicBezTo>
                <a:cubicBezTo>
                  <a:pt x="2771" y="2962"/>
                  <a:pt x="2745" y="2989"/>
                  <a:pt x="2719" y="2962"/>
                </a:cubicBezTo>
                <a:cubicBezTo>
                  <a:pt x="2699" y="2943"/>
                  <a:pt x="2692" y="2897"/>
                  <a:pt x="2692" y="2897"/>
                </a:cubicBezTo>
                <a:cubicBezTo>
                  <a:pt x="2732" y="2837"/>
                  <a:pt x="2752" y="2785"/>
                  <a:pt x="2791" y="2719"/>
                </a:cubicBezTo>
                <a:cubicBezTo>
                  <a:pt x="2824" y="2653"/>
                  <a:pt x="2811" y="2614"/>
                  <a:pt x="2837" y="2548"/>
                </a:cubicBezTo>
                <a:cubicBezTo>
                  <a:pt x="2864" y="2482"/>
                  <a:pt x="2890" y="2515"/>
                  <a:pt x="2929" y="2489"/>
                </a:cubicBezTo>
                <a:cubicBezTo>
                  <a:pt x="2945" y="2482"/>
                  <a:pt x="2959" y="2480"/>
                  <a:pt x="2973" y="2480"/>
                </a:cubicBezTo>
                <a:cubicBezTo>
                  <a:pt x="3000" y="2480"/>
                  <a:pt x="3022" y="2489"/>
                  <a:pt x="3035" y="2489"/>
                </a:cubicBezTo>
                <a:cubicBezTo>
                  <a:pt x="3054" y="2489"/>
                  <a:pt x="3087" y="2390"/>
                  <a:pt x="3081" y="2317"/>
                </a:cubicBezTo>
                <a:cubicBezTo>
                  <a:pt x="3074" y="2238"/>
                  <a:pt x="3054" y="2146"/>
                  <a:pt x="3028" y="2100"/>
                </a:cubicBezTo>
                <a:cubicBezTo>
                  <a:pt x="3014" y="2079"/>
                  <a:pt x="2984" y="2071"/>
                  <a:pt x="2947" y="2071"/>
                </a:cubicBezTo>
                <a:cubicBezTo>
                  <a:pt x="2913" y="2071"/>
                  <a:pt x="2875" y="2078"/>
                  <a:pt x="2837" y="2087"/>
                </a:cubicBezTo>
                <a:cubicBezTo>
                  <a:pt x="2758" y="2107"/>
                  <a:pt x="2686" y="2186"/>
                  <a:pt x="2666" y="2206"/>
                </a:cubicBezTo>
                <a:cubicBezTo>
                  <a:pt x="2665" y="2207"/>
                  <a:pt x="2664" y="2207"/>
                  <a:pt x="2662" y="2207"/>
                </a:cubicBezTo>
                <a:cubicBezTo>
                  <a:pt x="2637" y="2207"/>
                  <a:pt x="2553" y="2052"/>
                  <a:pt x="2535" y="2015"/>
                </a:cubicBezTo>
                <a:cubicBezTo>
                  <a:pt x="2515" y="1982"/>
                  <a:pt x="2416" y="1896"/>
                  <a:pt x="2383" y="1830"/>
                </a:cubicBezTo>
                <a:cubicBezTo>
                  <a:pt x="2357" y="1771"/>
                  <a:pt x="2357" y="1732"/>
                  <a:pt x="2357" y="1679"/>
                </a:cubicBezTo>
                <a:cubicBezTo>
                  <a:pt x="2357" y="1655"/>
                  <a:pt x="2355" y="1647"/>
                  <a:pt x="2349" y="1647"/>
                </a:cubicBezTo>
                <a:cubicBezTo>
                  <a:pt x="2340" y="1647"/>
                  <a:pt x="2322" y="1665"/>
                  <a:pt x="2291" y="1672"/>
                </a:cubicBezTo>
                <a:cubicBezTo>
                  <a:pt x="2284" y="1675"/>
                  <a:pt x="2277" y="1675"/>
                  <a:pt x="2270" y="1675"/>
                </a:cubicBezTo>
                <a:cubicBezTo>
                  <a:pt x="2233" y="1675"/>
                  <a:pt x="2199" y="1649"/>
                  <a:pt x="2166" y="1626"/>
                </a:cubicBezTo>
                <a:cubicBezTo>
                  <a:pt x="2133" y="1593"/>
                  <a:pt x="2271" y="1541"/>
                  <a:pt x="2324" y="1495"/>
                </a:cubicBezTo>
                <a:cubicBezTo>
                  <a:pt x="2383" y="1455"/>
                  <a:pt x="2416" y="1139"/>
                  <a:pt x="2416" y="1139"/>
                </a:cubicBezTo>
                <a:cubicBezTo>
                  <a:pt x="2416" y="1139"/>
                  <a:pt x="2423" y="988"/>
                  <a:pt x="2416" y="929"/>
                </a:cubicBezTo>
                <a:cubicBezTo>
                  <a:pt x="2409" y="870"/>
                  <a:pt x="2423" y="652"/>
                  <a:pt x="2416" y="567"/>
                </a:cubicBezTo>
                <a:cubicBezTo>
                  <a:pt x="2409" y="488"/>
                  <a:pt x="2344" y="376"/>
                  <a:pt x="2311" y="323"/>
                </a:cubicBezTo>
                <a:cubicBezTo>
                  <a:pt x="2284" y="277"/>
                  <a:pt x="2166" y="198"/>
                  <a:pt x="2107" y="139"/>
                </a:cubicBezTo>
                <a:cubicBezTo>
                  <a:pt x="2087" y="117"/>
                  <a:pt x="2071" y="110"/>
                  <a:pt x="2056" y="110"/>
                </a:cubicBezTo>
                <a:cubicBezTo>
                  <a:pt x="2027" y="110"/>
                  <a:pt x="2004" y="139"/>
                  <a:pt x="1969" y="139"/>
                </a:cubicBezTo>
                <a:cubicBezTo>
                  <a:pt x="1953" y="137"/>
                  <a:pt x="1931" y="136"/>
                  <a:pt x="1909" y="136"/>
                </a:cubicBezTo>
                <a:cubicBezTo>
                  <a:pt x="1864" y="136"/>
                  <a:pt x="1817" y="139"/>
                  <a:pt x="1817" y="139"/>
                </a:cubicBezTo>
                <a:lnTo>
                  <a:pt x="1758" y="1"/>
                </a:ln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2"/>
          <p:cNvSpPr/>
          <p:nvPr/>
        </p:nvSpPr>
        <p:spPr>
          <a:xfrm>
            <a:off x="6067896" y="2998647"/>
            <a:ext cx="750604" cy="732754"/>
          </a:xfrm>
          <a:custGeom>
            <a:rect b="b" l="l" r="r" t="t"/>
            <a:pathLst>
              <a:path extrusionOk="0" h="5012" w="5134">
                <a:moveTo>
                  <a:pt x="1342" y="1"/>
                </a:moveTo>
                <a:cubicBezTo>
                  <a:pt x="1306" y="1"/>
                  <a:pt x="1277" y="5"/>
                  <a:pt x="1257" y="29"/>
                </a:cubicBezTo>
                <a:cubicBezTo>
                  <a:pt x="1231" y="75"/>
                  <a:pt x="1224" y="82"/>
                  <a:pt x="1165" y="82"/>
                </a:cubicBezTo>
                <a:cubicBezTo>
                  <a:pt x="1124" y="82"/>
                  <a:pt x="1055" y="46"/>
                  <a:pt x="995" y="46"/>
                </a:cubicBezTo>
                <a:cubicBezTo>
                  <a:pt x="958" y="46"/>
                  <a:pt x="924" y="59"/>
                  <a:pt x="902" y="102"/>
                </a:cubicBezTo>
                <a:cubicBezTo>
                  <a:pt x="836" y="220"/>
                  <a:pt x="665" y="358"/>
                  <a:pt x="599" y="391"/>
                </a:cubicBezTo>
                <a:cubicBezTo>
                  <a:pt x="540" y="424"/>
                  <a:pt x="500" y="417"/>
                  <a:pt x="408" y="424"/>
                </a:cubicBezTo>
                <a:lnTo>
                  <a:pt x="342" y="424"/>
                </a:lnTo>
                <a:cubicBezTo>
                  <a:pt x="342" y="464"/>
                  <a:pt x="349" y="523"/>
                  <a:pt x="369" y="556"/>
                </a:cubicBezTo>
                <a:cubicBezTo>
                  <a:pt x="408" y="615"/>
                  <a:pt x="474" y="661"/>
                  <a:pt x="481" y="700"/>
                </a:cubicBezTo>
                <a:cubicBezTo>
                  <a:pt x="481" y="740"/>
                  <a:pt x="428" y="766"/>
                  <a:pt x="408" y="786"/>
                </a:cubicBezTo>
                <a:cubicBezTo>
                  <a:pt x="388" y="806"/>
                  <a:pt x="362" y="799"/>
                  <a:pt x="349" y="898"/>
                </a:cubicBezTo>
                <a:cubicBezTo>
                  <a:pt x="329" y="990"/>
                  <a:pt x="303" y="1102"/>
                  <a:pt x="303" y="1122"/>
                </a:cubicBezTo>
                <a:cubicBezTo>
                  <a:pt x="296" y="1141"/>
                  <a:pt x="309" y="1128"/>
                  <a:pt x="323" y="1201"/>
                </a:cubicBezTo>
                <a:cubicBezTo>
                  <a:pt x="342" y="1273"/>
                  <a:pt x="356" y="1372"/>
                  <a:pt x="323" y="1378"/>
                </a:cubicBezTo>
                <a:cubicBezTo>
                  <a:pt x="321" y="1379"/>
                  <a:pt x="320" y="1379"/>
                  <a:pt x="318" y="1379"/>
                </a:cubicBezTo>
                <a:cubicBezTo>
                  <a:pt x="301" y="1379"/>
                  <a:pt x="279" y="1356"/>
                  <a:pt x="258" y="1356"/>
                </a:cubicBezTo>
                <a:cubicBezTo>
                  <a:pt x="248" y="1356"/>
                  <a:pt x="239" y="1362"/>
                  <a:pt x="231" y="1378"/>
                </a:cubicBezTo>
                <a:cubicBezTo>
                  <a:pt x="198" y="1431"/>
                  <a:pt x="66" y="1721"/>
                  <a:pt x="53" y="1753"/>
                </a:cubicBezTo>
                <a:cubicBezTo>
                  <a:pt x="33" y="1786"/>
                  <a:pt x="0" y="1832"/>
                  <a:pt x="40" y="1872"/>
                </a:cubicBezTo>
                <a:cubicBezTo>
                  <a:pt x="73" y="1905"/>
                  <a:pt x="132" y="1911"/>
                  <a:pt x="178" y="1957"/>
                </a:cubicBezTo>
                <a:cubicBezTo>
                  <a:pt x="217" y="2004"/>
                  <a:pt x="184" y="2050"/>
                  <a:pt x="184" y="2050"/>
                </a:cubicBezTo>
                <a:cubicBezTo>
                  <a:pt x="184" y="2050"/>
                  <a:pt x="20" y="2076"/>
                  <a:pt x="13" y="2096"/>
                </a:cubicBezTo>
                <a:cubicBezTo>
                  <a:pt x="7" y="2115"/>
                  <a:pt x="0" y="2300"/>
                  <a:pt x="59" y="2379"/>
                </a:cubicBezTo>
                <a:cubicBezTo>
                  <a:pt x="112" y="2451"/>
                  <a:pt x="152" y="2510"/>
                  <a:pt x="184" y="2570"/>
                </a:cubicBezTo>
                <a:cubicBezTo>
                  <a:pt x="211" y="2629"/>
                  <a:pt x="244" y="2734"/>
                  <a:pt x="224" y="2853"/>
                </a:cubicBezTo>
                <a:cubicBezTo>
                  <a:pt x="204" y="2978"/>
                  <a:pt x="152" y="3149"/>
                  <a:pt x="152" y="3149"/>
                </a:cubicBezTo>
                <a:cubicBezTo>
                  <a:pt x="152" y="3149"/>
                  <a:pt x="105" y="3188"/>
                  <a:pt x="125" y="3234"/>
                </a:cubicBezTo>
                <a:cubicBezTo>
                  <a:pt x="152" y="3280"/>
                  <a:pt x="178" y="3267"/>
                  <a:pt x="178" y="3320"/>
                </a:cubicBezTo>
                <a:cubicBezTo>
                  <a:pt x="178" y="3372"/>
                  <a:pt x="171" y="3478"/>
                  <a:pt x="132" y="3491"/>
                </a:cubicBezTo>
                <a:cubicBezTo>
                  <a:pt x="92" y="3504"/>
                  <a:pt x="86" y="3570"/>
                  <a:pt x="138" y="3570"/>
                </a:cubicBezTo>
                <a:cubicBezTo>
                  <a:pt x="158" y="3572"/>
                  <a:pt x="175" y="3573"/>
                  <a:pt x="191" y="3573"/>
                </a:cubicBezTo>
                <a:cubicBezTo>
                  <a:pt x="222" y="3573"/>
                  <a:pt x="250" y="3570"/>
                  <a:pt x="290" y="3570"/>
                </a:cubicBezTo>
                <a:cubicBezTo>
                  <a:pt x="293" y="3570"/>
                  <a:pt x="296" y="3570"/>
                  <a:pt x="299" y="3570"/>
                </a:cubicBezTo>
                <a:cubicBezTo>
                  <a:pt x="332" y="3570"/>
                  <a:pt x="342" y="3548"/>
                  <a:pt x="359" y="3548"/>
                </a:cubicBezTo>
                <a:cubicBezTo>
                  <a:pt x="368" y="3548"/>
                  <a:pt x="379" y="3553"/>
                  <a:pt x="395" y="3570"/>
                </a:cubicBezTo>
                <a:cubicBezTo>
                  <a:pt x="448" y="3629"/>
                  <a:pt x="514" y="3675"/>
                  <a:pt x="592" y="3675"/>
                </a:cubicBezTo>
                <a:cubicBezTo>
                  <a:pt x="641" y="3675"/>
                  <a:pt x="794" y="3687"/>
                  <a:pt x="919" y="3687"/>
                </a:cubicBezTo>
                <a:cubicBezTo>
                  <a:pt x="981" y="3687"/>
                  <a:pt x="1036" y="3684"/>
                  <a:pt x="1066" y="3675"/>
                </a:cubicBezTo>
                <a:cubicBezTo>
                  <a:pt x="1152" y="3655"/>
                  <a:pt x="1165" y="3563"/>
                  <a:pt x="1198" y="3563"/>
                </a:cubicBezTo>
                <a:cubicBezTo>
                  <a:pt x="1237" y="3563"/>
                  <a:pt x="1277" y="3590"/>
                  <a:pt x="1310" y="3629"/>
                </a:cubicBezTo>
                <a:cubicBezTo>
                  <a:pt x="1343" y="3675"/>
                  <a:pt x="1441" y="3708"/>
                  <a:pt x="1481" y="3708"/>
                </a:cubicBezTo>
                <a:cubicBezTo>
                  <a:pt x="1512" y="3708"/>
                  <a:pt x="1519" y="3691"/>
                  <a:pt x="1540" y="3691"/>
                </a:cubicBezTo>
                <a:cubicBezTo>
                  <a:pt x="1550" y="3691"/>
                  <a:pt x="1564" y="3695"/>
                  <a:pt x="1586" y="3708"/>
                </a:cubicBezTo>
                <a:cubicBezTo>
                  <a:pt x="1652" y="3741"/>
                  <a:pt x="1744" y="3794"/>
                  <a:pt x="1751" y="3840"/>
                </a:cubicBezTo>
                <a:cubicBezTo>
                  <a:pt x="1764" y="3892"/>
                  <a:pt x="1777" y="3958"/>
                  <a:pt x="1784" y="3978"/>
                </a:cubicBezTo>
                <a:cubicBezTo>
                  <a:pt x="1790" y="4004"/>
                  <a:pt x="1836" y="4004"/>
                  <a:pt x="1823" y="4077"/>
                </a:cubicBezTo>
                <a:cubicBezTo>
                  <a:pt x="1817" y="4149"/>
                  <a:pt x="1784" y="4182"/>
                  <a:pt x="1790" y="4254"/>
                </a:cubicBezTo>
                <a:cubicBezTo>
                  <a:pt x="1790" y="4320"/>
                  <a:pt x="1836" y="4347"/>
                  <a:pt x="1856" y="4399"/>
                </a:cubicBezTo>
                <a:cubicBezTo>
                  <a:pt x="1876" y="4452"/>
                  <a:pt x="1869" y="4498"/>
                  <a:pt x="1869" y="4531"/>
                </a:cubicBezTo>
                <a:cubicBezTo>
                  <a:pt x="1869" y="4564"/>
                  <a:pt x="1836" y="4616"/>
                  <a:pt x="1863" y="4682"/>
                </a:cubicBezTo>
                <a:cubicBezTo>
                  <a:pt x="1896" y="4741"/>
                  <a:pt x="1929" y="4787"/>
                  <a:pt x="1929" y="4834"/>
                </a:cubicBezTo>
                <a:cubicBezTo>
                  <a:pt x="1929" y="4880"/>
                  <a:pt x="1909" y="4919"/>
                  <a:pt x="2021" y="4939"/>
                </a:cubicBezTo>
                <a:cubicBezTo>
                  <a:pt x="2105" y="4954"/>
                  <a:pt x="2207" y="4972"/>
                  <a:pt x="2264" y="4972"/>
                </a:cubicBezTo>
                <a:cubicBezTo>
                  <a:pt x="2283" y="4972"/>
                  <a:pt x="2297" y="4970"/>
                  <a:pt x="2304" y="4965"/>
                </a:cubicBezTo>
                <a:cubicBezTo>
                  <a:pt x="2330" y="4945"/>
                  <a:pt x="2422" y="4899"/>
                  <a:pt x="2442" y="4886"/>
                </a:cubicBezTo>
                <a:cubicBezTo>
                  <a:pt x="2457" y="4882"/>
                  <a:pt x="2514" y="4879"/>
                  <a:pt x="2561" y="4879"/>
                </a:cubicBezTo>
                <a:cubicBezTo>
                  <a:pt x="2595" y="4879"/>
                  <a:pt x="2623" y="4881"/>
                  <a:pt x="2626" y="4886"/>
                </a:cubicBezTo>
                <a:cubicBezTo>
                  <a:pt x="2626" y="4893"/>
                  <a:pt x="2685" y="4985"/>
                  <a:pt x="2699" y="5011"/>
                </a:cubicBezTo>
                <a:cubicBezTo>
                  <a:pt x="2699" y="5011"/>
                  <a:pt x="2771" y="5005"/>
                  <a:pt x="2843" y="4965"/>
                </a:cubicBezTo>
                <a:cubicBezTo>
                  <a:pt x="2916" y="4926"/>
                  <a:pt x="2896" y="4906"/>
                  <a:pt x="2916" y="4840"/>
                </a:cubicBezTo>
                <a:cubicBezTo>
                  <a:pt x="2935" y="4781"/>
                  <a:pt x="2929" y="4735"/>
                  <a:pt x="2949" y="4656"/>
                </a:cubicBezTo>
                <a:cubicBezTo>
                  <a:pt x="2968" y="4577"/>
                  <a:pt x="3028" y="4590"/>
                  <a:pt x="3080" y="4551"/>
                </a:cubicBezTo>
                <a:cubicBezTo>
                  <a:pt x="3139" y="4511"/>
                  <a:pt x="3113" y="4478"/>
                  <a:pt x="3113" y="4452"/>
                </a:cubicBezTo>
                <a:cubicBezTo>
                  <a:pt x="3113" y="4425"/>
                  <a:pt x="3146" y="4294"/>
                  <a:pt x="3186" y="4254"/>
                </a:cubicBezTo>
                <a:cubicBezTo>
                  <a:pt x="3225" y="4208"/>
                  <a:pt x="3390" y="4083"/>
                  <a:pt x="3462" y="4037"/>
                </a:cubicBezTo>
                <a:cubicBezTo>
                  <a:pt x="3462" y="4037"/>
                  <a:pt x="3475" y="4031"/>
                  <a:pt x="3482" y="4024"/>
                </a:cubicBezTo>
                <a:cubicBezTo>
                  <a:pt x="3488" y="4017"/>
                  <a:pt x="3488" y="4017"/>
                  <a:pt x="3495" y="4011"/>
                </a:cubicBezTo>
                <a:cubicBezTo>
                  <a:pt x="3501" y="4004"/>
                  <a:pt x="3508" y="4004"/>
                  <a:pt x="3515" y="3998"/>
                </a:cubicBezTo>
                <a:cubicBezTo>
                  <a:pt x="3528" y="3991"/>
                  <a:pt x="3534" y="3978"/>
                  <a:pt x="3548" y="3971"/>
                </a:cubicBezTo>
                <a:cubicBezTo>
                  <a:pt x="3554" y="3971"/>
                  <a:pt x="3554" y="3965"/>
                  <a:pt x="3561" y="3958"/>
                </a:cubicBezTo>
                <a:cubicBezTo>
                  <a:pt x="3567" y="3952"/>
                  <a:pt x="3574" y="3952"/>
                  <a:pt x="3580" y="3945"/>
                </a:cubicBezTo>
                <a:cubicBezTo>
                  <a:pt x="3653" y="3879"/>
                  <a:pt x="3745" y="3807"/>
                  <a:pt x="3824" y="3741"/>
                </a:cubicBezTo>
                <a:cubicBezTo>
                  <a:pt x="3831" y="3734"/>
                  <a:pt x="3837" y="3728"/>
                  <a:pt x="3844" y="3721"/>
                </a:cubicBezTo>
                <a:cubicBezTo>
                  <a:pt x="3857" y="3708"/>
                  <a:pt x="3870" y="3695"/>
                  <a:pt x="3883" y="3688"/>
                </a:cubicBezTo>
                <a:cubicBezTo>
                  <a:pt x="3890" y="3682"/>
                  <a:pt x="3896" y="3675"/>
                  <a:pt x="3903" y="3669"/>
                </a:cubicBezTo>
                <a:cubicBezTo>
                  <a:pt x="3923" y="3649"/>
                  <a:pt x="3942" y="3636"/>
                  <a:pt x="3949" y="3623"/>
                </a:cubicBezTo>
                <a:lnTo>
                  <a:pt x="3956" y="3623"/>
                </a:lnTo>
                <a:cubicBezTo>
                  <a:pt x="3982" y="3590"/>
                  <a:pt x="4094" y="3537"/>
                  <a:pt x="4179" y="3471"/>
                </a:cubicBezTo>
                <a:cubicBezTo>
                  <a:pt x="4265" y="3405"/>
                  <a:pt x="4291" y="3405"/>
                  <a:pt x="4278" y="3372"/>
                </a:cubicBezTo>
                <a:cubicBezTo>
                  <a:pt x="4265" y="3333"/>
                  <a:pt x="4278" y="3267"/>
                  <a:pt x="4311" y="3241"/>
                </a:cubicBezTo>
                <a:cubicBezTo>
                  <a:pt x="4337" y="3221"/>
                  <a:pt x="4423" y="3188"/>
                  <a:pt x="4423" y="3188"/>
                </a:cubicBezTo>
                <a:cubicBezTo>
                  <a:pt x="4423" y="3188"/>
                  <a:pt x="4416" y="3063"/>
                  <a:pt x="4397" y="3030"/>
                </a:cubicBezTo>
                <a:cubicBezTo>
                  <a:pt x="4383" y="2997"/>
                  <a:pt x="4416" y="2964"/>
                  <a:pt x="4515" y="2833"/>
                </a:cubicBezTo>
                <a:cubicBezTo>
                  <a:pt x="4553" y="2785"/>
                  <a:pt x="4577" y="2772"/>
                  <a:pt x="4595" y="2772"/>
                </a:cubicBezTo>
                <a:cubicBezTo>
                  <a:pt x="4619" y="2772"/>
                  <a:pt x="4633" y="2793"/>
                  <a:pt x="4653" y="2793"/>
                </a:cubicBezTo>
                <a:cubicBezTo>
                  <a:pt x="4659" y="2793"/>
                  <a:pt x="4666" y="2791"/>
                  <a:pt x="4673" y="2787"/>
                </a:cubicBezTo>
                <a:cubicBezTo>
                  <a:pt x="4726" y="2754"/>
                  <a:pt x="4673" y="2701"/>
                  <a:pt x="4673" y="2635"/>
                </a:cubicBezTo>
                <a:cubicBezTo>
                  <a:pt x="4673" y="2570"/>
                  <a:pt x="4653" y="2438"/>
                  <a:pt x="4719" y="2359"/>
                </a:cubicBezTo>
                <a:cubicBezTo>
                  <a:pt x="4778" y="2280"/>
                  <a:pt x="4956" y="2273"/>
                  <a:pt x="4976" y="2273"/>
                </a:cubicBezTo>
                <a:cubicBezTo>
                  <a:pt x="4989" y="2273"/>
                  <a:pt x="5061" y="2122"/>
                  <a:pt x="5061" y="2122"/>
                </a:cubicBezTo>
                <a:cubicBezTo>
                  <a:pt x="5061" y="2122"/>
                  <a:pt x="5041" y="2017"/>
                  <a:pt x="5041" y="1997"/>
                </a:cubicBezTo>
                <a:cubicBezTo>
                  <a:pt x="5041" y="1971"/>
                  <a:pt x="5022" y="1865"/>
                  <a:pt x="5022" y="1826"/>
                </a:cubicBezTo>
                <a:cubicBezTo>
                  <a:pt x="5022" y="1786"/>
                  <a:pt x="5068" y="1767"/>
                  <a:pt x="5134" y="1714"/>
                </a:cubicBezTo>
                <a:cubicBezTo>
                  <a:pt x="5081" y="1655"/>
                  <a:pt x="5055" y="1576"/>
                  <a:pt x="4982" y="1536"/>
                </a:cubicBezTo>
                <a:cubicBezTo>
                  <a:pt x="4910" y="1497"/>
                  <a:pt x="4897" y="1477"/>
                  <a:pt x="4877" y="1444"/>
                </a:cubicBezTo>
                <a:cubicBezTo>
                  <a:pt x="4857" y="1418"/>
                  <a:pt x="4732" y="1365"/>
                  <a:pt x="4686" y="1359"/>
                </a:cubicBezTo>
                <a:cubicBezTo>
                  <a:pt x="4647" y="1352"/>
                  <a:pt x="4443" y="1332"/>
                  <a:pt x="4357" y="1266"/>
                </a:cubicBezTo>
                <a:cubicBezTo>
                  <a:pt x="4271" y="1201"/>
                  <a:pt x="4179" y="1155"/>
                  <a:pt x="4140" y="1089"/>
                </a:cubicBezTo>
                <a:cubicBezTo>
                  <a:pt x="4094" y="1030"/>
                  <a:pt x="4081" y="1049"/>
                  <a:pt x="3956" y="1036"/>
                </a:cubicBezTo>
                <a:cubicBezTo>
                  <a:pt x="3931" y="1033"/>
                  <a:pt x="3915" y="1032"/>
                  <a:pt x="3905" y="1032"/>
                </a:cubicBezTo>
                <a:cubicBezTo>
                  <a:pt x="3865" y="1032"/>
                  <a:pt x="3905" y="1051"/>
                  <a:pt x="3837" y="1082"/>
                </a:cubicBezTo>
                <a:cubicBezTo>
                  <a:pt x="3820" y="1089"/>
                  <a:pt x="3806" y="1093"/>
                  <a:pt x="3795" y="1093"/>
                </a:cubicBezTo>
                <a:cubicBezTo>
                  <a:pt x="3756" y="1093"/>
                  <a:pt x="3748" y="1055"/>
                  <a:pt x="3712" y="1030"/>
                </a:cubicBezTo>
                <a:cubicBezTo>
                  <a:pt x="3666" y="1003"/>
                  <a:pt x="3725" y="957"/>
                  <a:pt x="3752" y="937"/>
                </a:cubicBezTo>
                <a:cubicBezTo>
                  <a:pt x="3771" y="918"/>
                  <a:pt x="3804" y="799"/>
                  <a:pt x="3804" y="799"/>
                </a:cubicBezTo>
                <a:cubicBezTo>
                  <a:pt x="3804" y="799"/>
                  <a:pt x="3633" y="786"/>
                  <a:pt x="3567" y="733"/>
                </a:cubicBezTo>
                <a:cubicBezTo>
                  <a:pt x="3501" y="674"/>
                  <a:pt x="3567" y="621"/>
                  <a:pt x="3567" y="621"/>
                </a:cubicBezTo>
                <a:cubicBezTo>
                  <a:pt x="3501" y="621"/>
                  <a:pt x="3350" y="556"/>
                  <a:pt x="3324" y="556"/>
                </a:cubicBezTo>
                <a:cubicBezTo>
                  <a:pt x="3291" y="556"/>
                  <a:pt x="3166" y="569"/>
                  <a:pt x="3146" y="569"/>
                </a:cubicBezTo>
                <a:cubicBezTo>
                  <a:pt x="3126" y="569"/>
                  <a:pt x="3041" y="470"/>
                  <a:pt x="3041" y="450"/>
                </a:cubicBezTo>
                <a:cubicBezTo>
                  <a:pt x="3041" y="431"/>
                  <a:pt x="3061" y="385"/>
                  <a:pt x="3100" y="338"/>
                </a:cubicBezTo>
                <a:cubicBezTo>
                  <a:pt x="3146" y="286"/>
                  <a:pt x="3186" y="259"/>
                  <a:pt x="3186" y="207"/>
                </a:cubicBezTo>
                <a:cubicBezTo>
                  <a:pt x="3186" y="161"/>
                  <a:pt x="3146" y="3"/>
                  <a:pt x="3126" y="3"/>
                </a:cubicBezTo>
                <a:cubicBezTo>
                  <a:pt x="3107" y="3"/>
                  <a:pt x="2929" y="174"/>
                  <a:pt x="2929" y="174"/>
                </a:cubicBezTo>
                <a:cubicBezTo>
                  <a:pt x="2929" y="174"/>
                  <a:pt x="2903" y="174"/>
                  <a:pt x="2870" y="227"/>
                </a:cubicBezTo>
                <a:cubicBezTo>
                  <a:pt x="2837" y="279"/>
                  <a:pt x="2758" y="319"/>
                  <a:pt x="2758" y="319"/>
                </a:cubicBezTo>
                <a:cubicBezTo>
                  <a:pt x="2758" y="319"/>
                  <a:pt x="2705" y="292"/>
                  <a:pt x="2659" y="253"/>
                </a:cubicBezTo>
                <a:cubicBezTo>
                  <a:pt x="2612" y="223"/>
                  <a:pt x="2607" y="124"/>
                  <a:pt x="2529" y="124"/>
                </a:cubicBezTo>
                <a:cubicBezTo>
                  <a:pt x="2521" y="124"/>
                  <a:pt x="2511" y="125"/>
                  <a:pt x="2501" y="128"/>
                </a:cubicBezTo>
                <a:cubicBezTo>
                  <a:pt x="2402" y="154"/>
                  <a:pt x="2310" y="187"/>
                  <a:pt x="2290" y="213"/>
                </a:cubicBezTo>
                <a:cubicBezTo>
                  <a:pt x="2272" y="237"/>
                  <a:pt x="2282" y="267"/>
                  <a:pt x="2199" y="267"/>
                </a:cubicBezTo>
                <a:cubicBezTo>
                  <a:pt x="2191" y="267"/>
                  <a:pt x="2182" y="267"/>
                  <a:pt x="2172" y="266"/>
                </a:cubicBezTo>
                <a:cubicBezTo>
                  <a:pt x="2054" y="259"/>
                  <a:pt x="1843" y="115"/>
                  <a:pt x="1823" y="108"/>
                </a:cubicBezTo>
                <a:cubicBezTo>
                  <a:pt x="1797" y="102"/>
                  <a:pt x="1488" y="3"/>
                  <a:pt x="1422" y="3"/>
                </a:cubicBezTo>
                <a:cubicBezTo>
                  <a:pt x="1393" y="3"/>
                  <a:pt x="1366" y="1"/>
                  <a:pt x="1342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2"/>
          <p:cNvSpPr/>
          <p:nvPr/>
        </p:nvSpPr>
        <p:spPr>
          <a:xfrm>
            <a:off x="5698297" y="1925229"/>
            <a:ext cx="1192428" cy="1164337"/>
          </a:xfrm>
          <a:custGeom>
            <a:rect b="b" l="l" r="r" t="t"/>
            <a:pathLst>
              <a:path extrusionOk="0" h="7964" w="8156">
                <a:moveTo>
                  <a:pt x="2449" y="0"/>
                </a:moveTo>
                <a:cubicBezTo>
                  <a:pt x="2337" y="0"/>
                  <a:pt x="2462" y="92"/>
                  <a:pt x="2449" y="158"/>
                </a:cubicBezTo>
                <a:cubicBezTo>
                  <a:pt x="2436" y="217"/>
                  <a:pt x="2337" y="303"/>
                  <a:pt x="2337" y="323"/>
                </a:cubicBezTo>
                <a:cubicBezTo>
                  <a:pt x="2337" y="342"/>
                  <a:pt x="2357" y="500"/>
                  <a:pt x="2390" y="553"/>
                </a:cubicBezTo>
                <a:cubicBezTo>
                  <a:pt x="2423" y="606"/>
                  <a:pt x="2364" y="717"/>
                  <a:pt x="2344" y="763"/>
                </a:cubicBezTo>
                <a:cubicBezTo>
                  <a:pt x="2331" y="816"/>
                  <a:pt x="2311" y="842"/>
                  <a:pt x="2318" y="928"/>
                </a:cubicBezTo>
                <a:cubicBezTo>
                  <a:pt x="2324" y="1014"/>
                  <a:pt x="2318" y="1073"/>
                  <a:pt x="2318" y="1073"/>
                </a:cubicBezTo>
                <a:lnTo>
                  <a:pt x="1482" y="1079"/>
                </a:lnTo>
                <a:lnTo>
                  <a:pt x="93" y="1099"/>
                </a:lnTo>
                <a:cubicBezTo>
                  <a:pt x="100" y="1106"/>
                  <a:pt x="106" y="1119"/>
                  <a:pt x="106" y="1132"/>
                </a:cubicBezTo>
                <a:lnTo>
                  <a:pt x="106" y="1349"/>
                </a:lnTo>
                <a:lnTo>
                  <a:pt x="1" y="1461"/>
                </a:lnTo>
                <a:cubicBezTo>
                  <a:pt x="1" y="1461"/>
                  <a:pt x="27" y="1566"/>
                  <a:pt x="47" y="1586"/>
                </a:cubicBezTo>
                <a:cubicBezTo>
                  <a:pt x="67" y="1612"/>
                  <a:pt x="93" y="1724"/>
                  <a:pt x="73" y="1770"/>
                </a:cubicBezTo>
                <a:cubicBezTo>
                  <a:pt x="54" y="1823"/>
                  <a:pt x="40" y="1843"/>
                  <a:pt x="40" y="1869"/>
                </a:cubicBezTo>
                <a:cubicBezTo>
                  <a:pt x="40" y="1889"/>
                  <a:pt x="67" y="1922"/>
                  <a:pt x="86" y="1948"/>
                </a:cubicBezTo>
                <a:cubicBezTo>
                  <a:pt x="106" y="1974"/>
                  <a:pt x="119" y="1994"/>
                  <a:pt x="106" y="2007"/>
                </a:cubicBezTo>
                <a:cubicBezTo>
                  <a:pt x="93" y="2040"/>
                  <a:pt x="21" y="2106"/>
                  <a:pt x="47" y="2178"/>
                </a:cubicBezTo>
                <a:cubicBezTo>
                  <a:pt x="73" y="2251"/>
                  <a:pt x="106" y="2304"/>
                  <a:pt x="113" y="2369"/>
                </a:cubicBezTo>
                <a:cubicBezTo>
                  <a:pt x="113" y="2435"/>
                  <a:pt x="146" y="2468"/>
                  <a:pt x="113" y="2540"/>
                </a:cubicBezTo>
                <a:cubicBezTo>
                  <a:pt x="80" y="2613"/>
                  <a:pt x="60" y="2712"/>
                  <a:pt x="100" y="2738"/>
                </a:cubicBezTo>
                <a:cubicBezTo>
                  <a:pt x="133" y="2758"/>
                  <a:pt x="198" y="2771"/>
                  <a:pt x="271" y="2771"/>
                </a:cubicBezTo>
                <a:lnTo>
                  <a:pt x="903" y="2771"/>
                </a:lnTo>
                <a:cubicBezTo>
                  <a:pt x="903" y="2771"/>
                  <a:pt x="810" y="2777"/>
                  <a:pt x="903" y="2830"/>
                </a:cubicBezTo>
                <a:cubicBezTo>
                  <a:pt x="995" y="2876"/>
                  <a:pt x="1146" y="2883"/>
                  <a:pt x="1146" y="2883"/>
                </a:cubicBezTo>
                <a:cubicBezTo>
                  <a:pt x="1146" y="2883"/>
                  <a:pt x="1166" y="2922"/>
                  <a:pt x="1146" y="2988"/>
                </a:cubicBezTo>
                <a:cubicBezTo>
                  <a:pt x="1126" y="3060"/>
                  <a:pt x="1093" y="3106"/>
                  <a:pt x="1080" y="3133"/>
                </a:cubicBezTo>
                <a:cubicBezTo>
                  <a:pt x="1067" y="3152"/>
                  <a:pt x="1047" y="3172"/>
                  <a:pt x="1047" y="3231"/>
                </a:cubicBezTo>
                <a:cubicBezTo>
                  <a:pt x="1047" y="3284"/>
                  <a:pt x="1041" y="3245"/>
                  <a:pt x="1126" y="3403"/>
                </a:cubicBezTo>
                <a:cubicBezTo>
                  <a:pt x="1212" y="3554"/>
                  <a:pt x="1258" y="3600"/>
                  <a:pt x="1258" y="3659"/>
                </a:cubicBezTo>
                <a:cubicBezTo>
                  <a:pt x="1258" y="3725"/>
                  <a:pt x="1245" y="3817"/>
                  <a:pt x="1192" y="3896"/>
                </a:cubicBezTo>
                <a:cubicBezTo>
                  <a:pt x="1133" y="3975"/>
                  <a:pt x="1139" y="3942"/>
                  <a:pt x="1133" y="4008"/>
                </a:cubicBezTo>
                <a:cubicBezTo>
                  <a:pt x="1126" y="4080"/>
                  <a:pt x="1028" y="4245"/>
                  <a:pt x="1008" y="4265"/>
                </a:cubicBezTo>
                <a:cubicBezTo>
                  <a:pt x="988" y="4284"/>
                  <a:pt x="935" y="4377"/>
                  <a:pt x="935" y="4410"/>
                </a:cubicBezTo>
                <a:cubicBezTo>
                  <a:pt x="935" y="4436"/>
                  <a:pt x="935" y="4528"/>
                  <a:pt x="896" y="4574"/>
                </a:cubicBezTo>
                <a:cubicBezTo>
                  <a:pt x="863" y="4614"/>
                  <a:pt x="725" y="4693"/>
                  <a:pt x="731" y="4693"/>
                </a:cubicBezTo>
                <a:cubicBezTo>
                  <a:pt x="738" y="4699"/>
                  <a:pt x="745" y="4699"/>
                  <a:pt x="745" y="4706"/>
                </a:cubicBezTo>
                <a:cubicBezTo>
                  <a:pt x="771" y="4719"/>
                  <a:pt x="791" y="4732"/>
                  <a:pt x="791" y="4739"/>
                </a:cubicBezTo>
                <a:cubicBezTo>
                  <a:pt x="797" y="4752"/>
                  <a:pt x="863" y="4818"/>
                  <a:pt x="876" y="4870"/>
                </a:cubicBezTo>
                <a:cubicBezTo>
                  <a:pt x="883" y="4923"/>
                  <a:pt x="896" y="5022"/>
                  <a:pt x="883" y="5068"/>
                </a:cubicBezTo>
                <a:cubicBezTo>
                  <a:pt x="876" y="5107"/>
                  <a:pt x="929" y="5291"/>
                  <a:pt x="962" y="5364"/>
                </a:cubicBezTo>
                <a:cubicBezTo>
                  <a:pt x="995" y="5443"/>
                  <a:pt x="1008" y="5515"/>
                  <a:pt x="1008" y="5614"/>
                </a:cubicBezTo>
                <a:cubicBezTo>
                  <a:pt x="1001" y="5713"/>
                  <a:pt x="982" y="5746"/>
                  <a:pt x="935" y="5746"/>
                </a:cubicBezTo>
                <a:cubicBezTo>
                  <a:pt x="925" y="5746"/>
                  <a:pt x="914" y="5745"/>
                  <a:pt x="902" y="5745"/>
                </a:cubicBezTo>
                <a:cubicBezTo>
                  <a:pt x="857" y="5745"/>
                  <a:pt x="810" y="5749"/>
                  <a:pt x="810" y="5792"/>
                </a:cubicBezTo>
                <a:cubicBezTo>
                  <a:pt x="810" y="5844"/>
                  <a:pt x="995" y="5904"/>
                  <a:pt x="1021" y="5963"/>
                </a:cubicBezTo>
                <a:cubicBezTo>
                  <a:pt x="1047" y="6022"/>
                  <a:pt x="1074" y="6134"/>
                  <a:pt x="1074" y="6246"/>
                </a:cubicBezTo>
                <a:cubicBezTo>
                  <a:pt x="1074" y="6358"/>
                  <a:pt x="1080" y="6463"/>
                  <a:pt x="1087" y="6509"/>
                </a:cubicBezTo>
                <a:cubicBezTo>
                  <a:pt x="1100" y="6555"/>
                  <a:pt x="1311" y="6608"/>
                  <a:pt x="1350" y="6614"/>
                </a:cubicBezTo>
                <a:cubicBezTo>
                  <a:pt x="1390" y="6614"/>
                  <a:pt x="2021" y="6654"/>
                  <a:pt x="2087" y="6654"/>
                </a:cubicBezTo>
                <a:lnTo>
                  <a:pt x="2304" y="6654"/>
                </a:lnTo>
                <a:cubicBezTo>
                  <a:pt x="2304" y="6654"/>
                  <a:pt x="2360" y="6572"/>
                  <a:pt x="2392" y="6572"/>
                </a:cubicBezTo>
                <a:cubicBezTo>
                  <a:pt x="2400" y="6572"/>
                  <a:pt x="2406" y="6577"/>
                  <a:pt x="2410" y="6588"/>
                </a:cubicBezTo>
                <a:cubicBezTo>
                  <a:pt x="2429" y="6654"/>
                  <a:pt x="2456" y="6680"/>
                  <a:pt x="2416" y="6752"/>
                </a:cubicBezTo>
                <a:cubicBezTo>
                  <a:pt x="2383" y="6818"/>
                  <a:pt x="2337" y="6845"/>
                  <a:pt x="2324" y="6878"/>
                </a:cubicBezTo>
                <a:cubicBezTo>
                  <a:pt x="2304" y="6910"/>
                  <a:pt x="2324" y="7095"/>
                  <a:pt x="2350" y="7174"/>
                </a:cubicBezTo>
                <a:cubicBezTo>
                  <a:pt x="2377" y="7246"/>
                  <a:pt x="2285" y="7253"/>
                  <a:pt x="2449" y="7384"/>
                </a:cubicBezTo>
                <a:cubicBezTo>
                  <a:pt x="2535" y="7444"/>
                  <a:pt x="2594" y="7483"/>
                  <a:pt x="2640" y="7503"/>
                </a:cubicBezTo>
                <a:cubicBezTo>
                  <a:pt x="2693" y="7523"/>
                  <a:pt x="2719" y="7529"/>
                  <a:pt x="2732" y="7536"/>
                </a:cubicBezTo>
                <a:cubicBezTo>
                  <a:pt x="2752" y="7549"/>
                  <a:pt x="2870" y="7687"/>
                  <a:pt x="2870" y="7707"/>
                </a:cubicBezTo>
                <a:cubicBezTo>
                  <a:pt x="2870" y="7713"/>
                  <a:pt x="2870" y="7740"/>
                  <a:pt x="2870" y="7766"/>
                </a:cubicBezTo>
                <a:lnTo>
                  <a:pt x="2930" y="7766"/>
                </a:lnTo>
                <a:cubicBezTo>
                  <a:pt x="3022" y="7759"/>
                  <a:pt x="3068" y="7766"/>
                  <a:pt x="3127" y="7733"/>
                </a:cubicBezTo>
                <a:cubicBezTo>
                  <a:pt x="3186" y="7700"/>
                  <a:pt x="3364" y="7562"/>
                  <a:pt x="3423" y="7444"/>
                </a:cubicBezTo>
                <a:cubicBezTo>
                  <a:pt x="3448" y="7401"/>
                  <a:pt x="3483" y="7388"/>
                  <a:pt x="3521" y="7388"/>
                </a:cubicBezTo>
                <a:cubicBezTo>
                  <a:pt x="3582" y="7388"/>
                  <a:pt x="3650" y="7424"/>
                  <a:pt x="3686" y="7424"/>
                </a:cubicBezTo>
                <a:cubicBezTo>
                  <a:pt x="3752" y="7424"/>
                  <a:pt x="3752" y="7417"/>
                  <a:pt x="3785" y="7371"/>
                </a:cubicBezTo>
                <a:cubicBezTo>
                  <a:pt x="3805" y="7347"/>
                  <a:pt x="3834" y="7343"/>
                  <a:pt x="3869" y="7343"/>
                </a:cubicBezTo>
                <a:cubicBezTo>
                  <a:pt x="3892" y="7343"/>
                  <a:pt x="3917" y="7345"/>
                  <a:pt x="3943" y="7345"/>
                </a:cubicBezTo>
                <a:cubicBezTo>
                  <a:pt x="4009" y="7345"/>
                  <a:pt x="4325" y="7444"/>
                  <a:pt x="4345" y="7450"/>
                </a:cubicBezTo>
                <a:cubicBezTo>
                  <a:pt x="4371" y="7457"/>
                  <a:pt x="4582" y="7601"/>
                  <a:pt x="4693" y="7608"/>
                </a:cubicBezTo>
                <a:cubicBezTo>
                  <a:pt x="4704" y="7609"/>
                  <a:pt x="4713" y="7609"/>
                  <a:pt x="4722" y="7609"/>
                </a:cubicBezTo>
                <a:cubicBezTo>
                  <a:pt x="4810" y="7609"/>
                  <a:pt x="4800" y="7579"/>
                  <a:pt x="4818" y="7555"/>
                </a:cubicBezTo>
                <a:cubicBezTo>
                  <a:pt x="4832" y="7529"/>
                  <a:pt x="4924" y="7496"/>
                  <a:pt x="5029" y="7470"/>
                </a:cubicBezTo>
                <a:cubicBezTo>
                  <a:pt x="5039" y="7467"/>
                  <a:pt x="5049" y="7466"/>
                  <a:pt x="5057" y="7466"/>
                </a:cubicBezTo>
                <a:cubicBezTo>
                  <a:pt x="5135" y="7466"/>
                  <a:pt x="5139" y="7565"/>
                  <a:pt x="5180" y="7595"/>
                </a:cubicBezTo>
                <a:cubicBezTo>
                  <a:pt x="5233" y="7634"/>
                  <a:pt x="5279" y="7661"/>
                  <a:pt x="5279" y="7661"/>
                </a:cubicBezTo>
                <a:cubicBezTo>
                  <a:pt x="5279" y="7661"/>
                  <a:pt x="5365" y="7621"/>
                  <a:pt x="5398" y="7569"/>
                </a:cubicBezTo>
                <a:cubicBezTo>
                  <a:pt x="5424" y="7516"/>
                  <a:pt x="5457" y="7516"/>
                  <a:pt x="5457" y="7516"/>
                </a:cubicBezTo>
                <a:cubicBezTo>
                  <a:pt x="5457" y="7516"/>
                  <a:pt x="5635" y="7345"/>
                  <a:pt x="5654" y="7345"/>
                </a:cubicBezTo>
                <a:cubicBezTo>
                  <a:pt x="5667" y="7345"/>
                  <a:pt x="5714" y="7503"/>
                  <a:pt x="5714" y="7549"/>
                </a:cubicBezTo>
                <a:cubicBezTo>
                  <a:pt x="5714" y="7595"/>
                  <a:pt x="5674" y="7628"/>
                  <a:pt x="5628" y="7680"/>
                </a:cubicBezTo>
                <a:cubicBezTo>
                  <a:pt x="5589" y="7727"/>
                  <a:pt x="5569" y="7773"/>
                  <a:pt x="5569" y="7792"/>
                </a:cubicBezTo>
                <a:cubicBezTo>
                  <a:pt x="5569" y="7812"/>
                  <a:pt x="5654" y="7911"/>
                  <a:pt x="5667" y="7911"/>
                </a:cubicBezTo>
                <a:cubicBezTo>
                  <a:pt x="5687" y="7911"/>
                  <a:pt x="5819" y="7898"/>
                  <a:pt x="5845" y="7898"/>
                </a:cubicBezTo>
                <a:cubicBezTo>
                  <a:pt x="5878" y="7898"/>
                  <a:pt x="6029" y="7963"/>
                  <a:pt x="6089" y="7963"/>
                </a:cubicBezTo>
                <a:cubicBezTo>
                  <a:pt x="6155" y="7963"/>
                  <a:pt x="6115" y="7911"/>
                  <a:pt x="6115" y="7865"/>
                </a:cubicBezTo>
                <a:cubicBezTo>
                  <a:pt x="6115" y="7825"/>
                  <a:pt x="6056" y="7746"/>
                  <a:pt x="6049" y="7687"/>
                </a:cubicBezTo>
                <a:cubicBezTo>
                  <a:pt x="6043" y="7634"/>
                  <a:pt x="6043" y="7562"/>
                  <a:pt x="6043" y="7483"/>
                </a:cubicBezTo>
                <a:cubicBezTo>
                  <a:pt x="6043" y="7483"/>
                  <a:pt x="6043" y="7476"/>
                  <a:pt x="6043" y="7476"/>
                </a:cubicBezTo>
                <a:cubicBezTo>
                  <a:pt x="6043" y="7470"/>
                  <a:pt x="6043" y="7470"/>
                  <a:pt x="6043" y="7463"/>
                </a:cubicBezTo>
                <a:cubicBezTo>
                  <a:pt x="6043" y="7463"/>
                  <a:pt x="6043" y="7463"/>
                  <a:pt x="6043" y="7457"/>
                </a:cubicBezTo>
                <a:cubicBezTo>
                  <a:pt x="6049" y="7457"/>
                  <a:pt x="6049" y="7450"/>
                  <a:pt x="6049" y="7444"/>
                </a:cubicBezTo>
                <a:cubicBezTo>
                  <a:pt x="6049" y="7437"/>
                  <a:pt x="6049" y="7437"/>
                  <a:pt x="6056" y="7430"/>
                </a:cubicBezTo>
                <a:cubicBezTo>
                  <a:pt x="6056" y="7424"/>
                  <a:pt x="6056" y="7417"/>
                  <a:pt x="6056" y="7411"/>
                </a:cubicBezTo>
                <a:cubicBezTo>
                  <a:pt x="6062" y="7397"/>
                  <a:pt x="6062" y="7391"/>
                  <a:pt x="6069" y="7378"/>
                </a:cubicBezTo>
                <a:cubicBezTo>
                  <a:pt x="6069" y="7378"/>
                  <a:pt x="6076" y="7371"/>
                  <a:pt x="6076" y="7365"/>
                </a:cubicBezTo>
                <a:cubicBezTo>
                  <a:pt x="6082" y="7351"/>
                  <a:pt x="6089" y="7332"/>
                  <a:pt x="6095" y="7318"/>
                </a:cubicBezTo>
                <a:cubicBezTo>
                  <a:pt x="6102" y="7305"/>
                  <a:pt x="6102" y="7299"/>
                  <a:pt x="6108" y="7292"/>
                </a:cubicBezTo>
                <a:cubicBezTo>
                  <a:pt x="6108" y="7292"/>
                  <a:pt x="6108" y="7286"/>
                  <a:pt x="6108" y="7286"/>
                </a:cubicBezTo>
                <a:cubicBezTo>
                  <a:pt x="6115" y="7272"/>
                  <a:pt x="6122" y="7266"/>
                  <a:pt x="6128" y="7253"/>
                </a:cubicBezTo>
                <a:cubicBezTo>
                  <a:pt x="6135" y="7240"/>
                  <a:pt x="6141" y="7233"/>
                  <a:pt x="6148" y="7220"/>
                </a:cubicBezTo>
                <a:cubicBezTo>
                  <a:pt x="6155" y="7207"/>
                  <a:pt x="6161" y="7200"/>
                  <a:pt x="6168" y="7187"/>
                </a:cubicBezTo>
                <a:cubicBezTo>
                  <a:pt x="6168" y="7180"/>
                  <a:pt x="6174" y="7174"/>
                  <a:pt x="6181" y="7174"/>
                </a:cubicBezTo>
                <a:cubicBezTo>
                  <a:pt x="6181" y="7167"/>
                  <a:pt x="6187" y="7161"/>
                  <a:pt x="6187" y="7154"/>
                </a:cubicBezTo>
                <a:cubicBezTo>
                  <a:pt x="6194" y="7147"/>
                  <a:pt x="6201" y="7134"/>
                  <a:pt x="6214" y="7128"/>
                </a:cubicBezTo>
                <a:cubicBezTo>
                  <a:pt x="6220" y="7114"/>
                  <a:pt x="6227" y="7108"/>
                  <a:pt x="6233" y="7095"/>
                </a:cubicBezTo>
                <a:cubicBezTo>
                  <a:pt x="6240" y="7088"/>
                  <a:pt x="6247" y="7082"/>
                  <a:pt x="6260" y="7075"/>
                </a:cubicBezTo>
                <a:cubicBezTo>
                  <a:pt x="6266" y="7068"/>
                  <a:pt x="6273" y="7062"/>
                  <a:pt x="6280" y="7055"/>
                </a:cubicBezTo>
                <a:cubicBezTo>
                  <a:pt x="6405" y="6963"/>
                  <a:pt x="6385" y="6891"/>
                  <a:pt x="6385" y="6825"/>
                </a:cubicBezTo>
                <a:cubicBezTo>
                  <a:pt x="6385" y="6759"/>
                  <a:pt x="6352" y="6752"/>
                  <a:pt x="6352" y="6687"/>
                </a:cubicBezTo>
                <a:cubicBezTo>
                  <a:pt x="6352" y="6627"/>
                  <a:pt x="6405" y="6634"/>
                  <a:pt x="6503" y="6595"/>
                </a:cubicBezTo>
                <a:cubicBezTo>
                  <a:pt x="6595" y="6548"/>
                  <a:pt x="6602" y="6463"/>
                  <a:pt x="6674" y="6423"/>
                </a:cubicBezTo>
                <a:cubicBezTo>
                  <a:pt x="6740" y="6377"/>
                  <a:pt x="6852" y="6391"/>
                  <a:pt x="6925" y="6358"/>
                </a:cubicBezTo>
                <a:cubicBezTo>
                  <a:pt x="6997" y="6331"/>
                  <a:pt x="7036" y="6252"/>
                  <a:pt x="7096" y="6127"/>
                </a:cubicBezTo>
                <a:cubicBezTo>
                  <a:pt x="7161" y="6009"/>
                  <a:pt x="7175" y="5897"/>
                  <a:pt x="7240" y="5792"/>
                </a:cubicBezTo>
                <a:cubicBezTo>
                  <a:pt x="7306" y="5686"/>
                  <a:pt x="7543" y="5647"/>
                  <a:pt x="7563" y="5581"/>
                </a:cubicBezTo>
                <a:cubicBezTo>
                  <a:pt x="7583" y="5515"/>
                  <a:pt x="7556" y="5436"/>
                  <a:pt x="7583" y="5311"/>
                </a:cubicBezTo>
                <a:cubicBezTo>
                  <a:pt x="7602" y="5180"/>
                  <a:pt x="7688" y="5160"/>
                  <a:pt x="7721" y="5081"/>
                </a:cubicBezTo>
                <a:cubicBezTo>
                  <a:pt x="7760" y="5002"/>
                  <a:pt x="7721" y="4976"/>
                  <a:pt x="7721" y="4804"/>
                </a:cubicBezTo>
                <a:cubicBezTo>
                  <a:pt x="7721" y="4633"/>
                  <a:pt x="7774" y="4686"/>
                  <a:pt x="7826" y="4600"/>
                </a:cubicBezTo>
                <a:cubicBezTo>
                  <a:pt x="7872" y="4521"/>
                  <a:pt x="7885" y="4489"/>
                  <a:pt x="7885" y="4449"/>
                </a:cubicBezTo>
                <a:cubicBezTo>
                  <a:pt x="7885" y="4416"/>
                  <a:pt x="7931" y="4265"/>
                  <a:pt x="7931" y="4265"/>
                </a:cubicBezTo>
                <a:lnTo>
                  <a:pt x="7997" y="4107"/>
                </a:lnTo>
                <a:cubicBezTo>
                  <a:pt x="7997" y="4107"/>
                  <a:pt x="7931" y="4080"/>
                  <a:pt x="7899" y="4074"/>
                </a:cubicBezTo>
                <a:cubicBezTo>
                  <a:pt x="7859" y="4067"/>
                  <a:pt x="7879" y="3923"/>
                  <a:pt x="7879" y="3923"/>
                </a:cubicBezTo>
                <a:cubicBezTo>
                  <a:pt x="7879" y="3923"/>
                  <a:pt x="7872" y="3718"/>
                  <a:pt x="7859" y="3547"/>
                </a:cubicBezTo>
                <a:cubicBezTo>
                  <a:pt x="7859" y="3435"/>
                  <a:pt x="7852" y="3337"/>
                  <a:pt x="7852" y="3304"/>
                </a:cubicBezTo>
                <a:cubicBezTo>
                  <a:pt x="7852" y="3225"/>
                  <a:pt x="7787" y="3133"/>
                  <a:pt x="7787" y="3100"/>
                </a:cubicBezTo>
                <a:cubicBezTo>
                  <a:pt x="7787" y="3074"/>
                  <a:pt x="7852" y="2975"/>
                  <a:pt x="7879" y="2876"/>
                </a:cubicBezTo>
                <a:cubicBezTo>
                  <a:pt x="7905" y="2777"/>
                  <a:pt x="7885" y="2665"/>
                  <a:pt x="7931" y="2481"/>
                </a:cubicBezTo>
                <a:cubicBezTo>
                  <a:pt x="7971" y="2336"/>
                  <a:pt x="8089" y="2027"/>
                  <a:pt x="8135" y="1909"/>
                </a:cubicBezTo>
                <a:cubicBezTo>
                  <a:pt x="8135" y="1909"/>
                  <a:pt x="8135" y="1909"/>
                  <a:pt x="8135" y="1902"/>
                </a:cubicBezTo>
                <a:cubicBezTo>
                  <a:pt x="8135" y="1902"/>
                  <a:pt x="8142" y="1895"/>
                  <a:pt x="8142" y="1895"/>
                </a:cubicBezTo>
                <a:cubicBezTo>
                  <a:pt x="8142" y="1895"/>
                  <a:pt x="8142" y="1889"/>
                  <a:pt x="8142" y="1889"/>
                </a:cubicBezTo>
                <a:cubicBezTo>
                  <a:pt x="8149" y="1876"/>
                  <a:pt x="8149" y="1869"/>
                  <a:pt x="8155" y="1863"/>
                </a:cubicBezTo>
                <a:lnTo>
                  <a:pt x="7175" y="1790"/>
                </a:lnTo>
                <a:lnTo>
                  <a:pt x="3759" y="1547"/>
                </a:lnTo>
                <a:lnTo>
                  <a:pt x="3522" y="1547"/>
                </a:lnTo>
                <a:lnTo>
                  <a:pt x="3351" y="1468"/>
                </a:lnTo>
                <a:cubicBezTo>
                  <a:pt x="3351" y="1468"/>
                  <a:pt x="3285" y="1343"/>
                  <a:pt x="3265" y="1303"/>
                </a:cubicBezTo>
                <a:cubicBezTo>
                  <a:pt x="3252" y="1264"/>
                  <a:pt x="3120" y="1290"/>
                  <a:pt x="3094" y="1257"/>
                </a:cubicBezTo>
                <a:cubicBezTo>
                  <a:pt x="3074" y="1218"/>
                  <a:pt x="3035" y="1145"/>
                  <a:pt x="3015" y="1106"/>
                </a:cubicBezTo>
                <a:cubicBezTo>
                  <a:pt x="2989" y="1060"/>
                  <a:pt x="2923" y="1073"/>
                  <a:pt x="2916" y="1040"/>
                </a:cubicBezTo>
                <a:cubicBezTo>
                  <a:pt x="2903" y="1014"/>
                  <a:pt x="2844" y="836"/>
                  <a:pt x="2844" y="803"/>
                </a:cubicBezTo>
                <a:cubicBezTo>
                  <a:pt x="2844" y="770"/>
                  <a:pt x="2844" y="645"/>
                  <a:pt x="2791" y="586"/>
                </a:cubicBezTo>
                <a:cubicBezTo>
                  <a:pt x="2745" y="520"/>
                  <a:pt x="2739" y="494"/>
                  <a:pt x="2706" y="382"/>
                </a:cubicBezTo>
                <a:cubicBezTo>
                  <a:pt x="2680" y="270"/>
                  <a:pt x="2706" y="151"/>
                  <a:pt x="2706" y="151"/>
                </a:cubicBezTo>
                <a:cubicBezTo>
                  <a:pt x="2706" y="151"/>
                  <a:pt x="2607" y="46"/>
                  <a:pt x="2508" y="7"/>
                </a:cubicBezTo>
                <a:cubicBezTo>
                  <a:pt x="2489" y="0"/>
                  <a:pt x="2469" y="0"/>
                  <a:pt x="2449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2"/>
          <p:cNvSpPr/>
          <p:nvPr/>
        </p:nvSpPr>
        <p:spPr>
          <a:xfrm>
            <a:off x="5157641" y="1995407"/>
            <a:ext cx="725603" cy="616964"/>
          </a:xfrm>
          <a:custGeom>
            <a:rect b="b" l="l" r="r" t="t"/>
            <a:pathLst>
              <a:path extrusionOk="0" h="4220" w="4963">
                <a:moveTo>
                  <a:pt x="2514" y="0"/>
                </a:moveTo>
                <a:cubicBezTo>
                  <a:pt x="2495" y="0"/>
                  <a:pt x="2310" y="47"/>
                  <a:pt x="2284" y="93"/>
                </a:cubicBezTo>
                <a:cubicBezTo>
                  <a:pt x="2258" y="132"/>
                  <a:pt x="2179" y="198"/>
                  <a:pt x="2179" y="198"/>
                </a:cubicBezTo>
                <a:cubicBezTo>
                  <a:pt x="2179" y="198"/>
                  <a:pt x="2080" y="283"/>
                  <a:pt x="2054" y="323"/>
                </a:cubicBezTo>
                <a:cubicBezTo>
                  <a:pt x="2021" y="356"/>
                  <a:pt x="2054" y="487"/>
                  <a:pt x="2054" y="487"/>
                </a:cubicBezTo>
                <a:cubicBezTo>
                  <a:pt x="2054" y="487"/>
                  <a:pt x="1955" y="527"/>
                  <a:pt x="1929" y="553"/>
                </a:cubicBezTo>
                <a:cubicBezTo>
                  <a:pt x="1909" y="580"/>
                  <a:pt x="1882" y="698"/>
                  <a:pt x="1876" y="744"/>
                </a:cubicBezTo>
                <a:cubicBezTo>
                  <a:pt x="1869" y="784"/>
                  <a:pt x="1850" y="803"/>
                  <a:pt x="1803" y="836"/>
                </a:cubicBezTo>
                <a:cubicBezTo>
                  <a:pt x="1792" y="842"/>
                  <a:pt x="1778" y="844"/>
                  <a:pt x="1765" y="844"/>
                </a:cubicBezTo>
                <a:cubicBezTo>
                  <a:pt x="1717" y="844"/>
                  <a:pt x="1665" y="817"/>
                  <a:pt x="1665" y="817"/>
                </a:cubicBezTo>
                <a:cubicBezTo>
                  <a:pt x="1665" y="817"/>
                  <a:pt x="1535" y="743"/>
                  <a:pt x="1448" y="743"/>
                </a:cubicBezTo>
                <a:cubicBezTo>
                  <a:pt x="1441" y="743"/>
                  <a:pt x="1434" y="743"/>
                  <a:pt x="1428" y="744"/>
                </a:cubicBezTo>
                <a:cubicBezTo>
                  <a:pt x="1343" y="757"/>
                  <a:pt x="1376" y="830"/>
                  <a:pt x="1356" y="915"/>
                </a:cubicBezTo>
                <a:cubicBezTo>
                  <a:pt x="1336" y="1001"/>
                  <a:pt x="1297" y="1053"/>
                  <a:pt x="1277" y="1067"/>
                </a:cubicBezTo>
                <a:cubicBezTo>
                  <a:pt x="1265" y="1075"/>
                  <a:pt x="1207" y="1088"/>
                  <a:pt x="1157" y="1088"/>
                </a:cubicBezTo>
                <a:cubicBezTo>
                  <a:pt x="1125" y="1088"/>
                  <a:pt x="1096" y="1082"/>
                  <a:pt x="1086" y="1067"/>
                </a:cubicBezTo>
                <a:cubicBezTo>
                  <a:pt x="1080" y="1052"/>
                  <a:pt x="1073" y="1048"/>
                  <a:pt x="1066" y="1048"/>
                </a:cubicBezTo>
                <a:cubicBezTo>
                  <a:pt x="1051" y="1048"/>
                  <a:pt x="1033" y="1067"/>
                  <a:pt x="1013" y="1067"/>
                </a:cubicBezTo>
                <a:cubicBezTo>
                  <a:pt x="1011" y="1067"/>
                  <a:pt x="1009" y="1067"/>
                  <a:pt x="1007" y="1067"/>
                </a:cubicBezTo>
                <a:cubicBezTo>
                  <a:pt x="1006" y="1066"/>
                  <a:pt x="1004" y="1066"/>
                  <a:pt x="1003" y="1066"/>
                </a:cubicBezTo>
                <a:cubicBezTo>
                  <a:pt x="975" y="1066"/>
                  <a:pt x="928" y="1119"/>
                  <a:pt x="928" y="1119"/>
                </a:cubicBezTo>
                <a:cubicBezTo>
                  <a:pt x="928" y="1119"/>
                  <a:pt x="773" y="1179"/>
                  <a:pt x="730" y="1179"/>
                </a:cubicBezTo>
                <a:cubicBezTo>
                  <a:pt x="728" y="1179"/>
                  <a:pt x="726" y="1179"/>
                  <a:pt x="724" y="1179"/>
                </a:cubicBezTo>
                <a:cubicBezTo>
                  <a:pt x="685" y="1179"/>
                  <a:pt x="612" y="1100"/>
                  <a:pt x="593" y="1080"/>
                </a:cubicBezTo>
                <a:cubicBezTo>
                  <a:pt x="583" y="1060"/>
                  <a:pt x="464" y="1040"/>
                  <a:pt x="380" y="1040"/>
                </a:cubicBezTo>
                <a:cubicBezTo>
                  <a:pt x="354" y="1040"/>
                  <a:pt x="331" y="1042"/>
                  <a:pt x="316" y="1047"/>
                </a:cubicBezTo>
                <a:cubicBezTo>
                  <a:pt x="250" y="1067"/>
                  <a:pt x="250" y="1172"/>
                  <a:pt x="224" y="1238"/>
                </a:cubicBezTo>
                <a:cubicBezTo>
                  <a:pt x="198" y="1304"/>
                  <a:pt x="0" y="1389"/>
                  <a:pt x="0" y="1389"/>
                </a:cubicBezTo>
                <a:lnTo>
                  <a:pt x="92" y="1435"/>
                </a:lnTo>
                <a:cubicBezTo>
                  <a:pt x="132" y="1409"/>
                  <a:pt x="165" y="1396"/>
                  <a:pt x="165" y="1396"/>
                </a:cubicBezTo>
                <a:cubicBezTo>
                  <a:pt x="165" y="1396"/>
                  <a:pt x="303" y="1383"/>
                  <a:pt x="388" y="1369"/>
                </a:cubicBezTo>
                <a:cubicBezTo>
                  <a:pt x="464" y="1359"/>
                  <a:pt x="635" y="1348"/>
                  <a:pt x="714" y="1348"/>
                </a:cubicBezTo>
                <a:cubicBezTo>
                  <a:pt x="732" y="1348"/>
                  <a:pt x="744" y="1348"/>
                  <a:pt x="750" y="1350"/>
                </a:cubicBezTo>
                <a:cubicBezTo>
                  <a:pt x="782" y="1355"/>
                  <a:pt x="865" y="1373"/>
                  <a:pt x="910" y="1373"/>
                </a:cubicBezTo>
                <a:cubicBezTo>
                  <a:pt x="921" y="1373"/>
                  <a:pt x="930" y="1372"/>
                  <a:pt x="935" y="1369"/>
                </a:cubicBezTo>
                <a:cubicBezTo>
                  <a:pt x="960" y="1363"/>
                  <a:pt x="996" y="1310"/>
                  <a:pt x="1023" y="1310"/>
                </a:cubicBezTo>
                <a:cubicBezTo>
                  <a:pt x="1024" y="1310"/>
                  <a:pt x="1026" y="1310"/>
                  <a:pt x="1027" y="1310"/>
                </a:cubicBezTo>
                <a:cubicBezTo>
                  <a:pt x="1060" y="1317"/>
                  <a:pt x="1132" y="1383"/>
                  <a:pt x="1132" y="1422"/>
                </a:cubicBezTo>
                <a:cubicBezTo>
                  <a:pt x="1132" y="1468"/>
                  <a:pt x="1080" y="1547"/>
                  <a:pt x="1080" y="1580"/>
                </a:cubicBezTo>
                <a:cubicBezTo>
                  <a:pt x="1073" y="1613"/>
                  <a:pt x="1053" y="1639"/>
                  <a:pt x="1080" y="1685"/>
                </a:cubicBezTo>
                <a:cubicBezTo>
                  <a:pt x="1099" y="1725"/>
                  <a:pt x="1099" y="1758"/>
                  <a:pt x="1080" y="1791"/>
                </a:cubicBezTo>
                <a:cubicBezTo>
                  <a:pt x="1060" y="1824"/>
                  <a:pt x="994" y="1876"/>
                  <a:pt x="1014" y="1962"/>
                </a:cubicBezTo>
                <a:cubicBezTo>
                  <a:pt x="1027" y="1995"/>
                  <a:pt x="1040" y="2028"/>
                  <a:pt x="1053" y="2054"/>
                </a:cubicBezTo>
                <a:cubicBezTo>
                  <a:pt x="1060" y="2060"/>
                  <a:pt x="1060" y="2074"/>
                  <a:pt x="1066" y="2080"/>
                </a:cubicBezTo>
                <a:cubicBezTo>
                  <a:pt x="1073" y="2093"/>
                  <a:pt x="1080" y="2107"/>
                  <a:pt x="1086" y="2120"/>
                </a:cubicBezTo>
                <a:cubicBezTo>
                  <a:pt x="1086" y="2120"/>
                  <a:pt x="1093" y="2126"/>
                  <a:pt x="1093" y="2133"/>
                </a:cubicBezTo>
                <a:cubicBezTo>
                  <a:pt x="1093" y="2133"/>
                  <a:pt x="1099" y="2139"/>
                  <a:pt x="1099" y="2146"/>
                </a:cubicBezTo>
                <a:cubicBezTo>
                  <a:pt x="1099" y="2146"/>
                  <a:pt x="1099" y="2153"/>
                  <a:pt x="1099" y="2153"/>
                </a:cubicBezTo>
                <a:lnTo>
                  <a:pt x="1106" y="2153"/>
                </a:lnTo>
                <a:cubicBezTo>
                  <a:pt x="1106" y="2159"/>
                  <a:pt x="1106" y="2166"/>
                  <a:pt x="1106" y="2172"/>
                </a:cubicBezTo>
                <a:cubicBezTo>
                  <a:pt x="1119" y="2218"/>
                  <a:pt x="1132" y="2264"/>
                  <a:pt x="1119" y="2297"/>
                </a:cubicBezTo>
                <a:cubicBezTo>
                  <a:pt x="1106" y="2330"/>
                  <a:pt x="1040" y="2468"/>
                  <a:pt x="1099" y="2574"/>
                </a:cubicBezTo>
                <a:cubicBezTo>
                  <a:pt x="1159" y="2686"/>
                  <a:pt x="1145" y="2705"/>
                  <a:pt x="1284" y="2909"/>
                </a:cubicBezTo>
                <a:cubicBezTo>
                  <a:pt x="1415" y="3113"/>
                  <a:pt x="1652" y="3232"/>
                  <a:pt x="1744" y="3278"/>
                </a:cubicBezTo>
                <a:cubicBezTo>
                  <a:pt x="1827" y="3313"/>
                  <a:pt x="1904" y="3338"/>
                  <a:pt x="1948" y="3338"/>
                </a:cubicBezTo>
                <a:cubicBezTo>
                  <a:pt x="1953" y="3338"/>
                  <a:pt x="1957" y="3338"/>
                  <a:pt x="1961" y="3337"/>
                </a:cubicBezTo>
                <a:cubicBezTo>
                  <a:pt x="1994" y="3337"/>
                  <a:pt x="2060" y="3324"/>
                  <a:pt x="2106" y="3324"/>
                </a:cubicBezTo>
                <a:cubicBezTo>
                  <a:pt x="2146" y="3324"/>
                  <a:pt x="2231" y="3324"/>
                  <a:pt x="2304" y="3377"/>
                </a:cubicBezTo>
                <a:cubicBezTo>
                  <a:pt x="2383" y="3423"/>
                  <a:pt x="2481" y="3482"/>
                  <a:pt x="2495" y="3482"/>
                </a:cubicBezTo>
                <a:cubicBezTo>
                  <a:pt x="2508" y="3482"/>
                  <a:pt x="2613" y="3443"/>
                  <a:pt x="2613" y="3443"/>
                </a:cubicBezTo>
                <a:cubicBezTo>
                  <a:pt x="2613" y="3443"/>
                  <a:pt x="2692" y="3482"/>
                  <a:pt x="2705" y="3521"/>
                </a:cubicBezTo>
                <a:cubicBezTo>
                  <a:pt x="2718" y="3561"/>
                  <a:pt x="2725" y="3607"/>
                  <a:pt x="2850" y="3693"/>
                </a:cubicBezTo>
                <a:cubicBezTo>
                  <a:pt x="2975" y="3778"/>
                  <a:pt x="3133" y="3804"/>
                  <a:pt x="3166" y="3811"/>
                </a:cubicBezTo>
                <a:cubicBezTo>
                  <a:pt x="3172" y="3818"/>
                  <a:pt x="3192" y="3818"/>
                  <a:pt x="3212" y="3818"/>
                </a:cubicBezTo>
                <a:lnTo>
                  <a:pt x="3232" y="3818"/>
                </a:lnTo>
                <a:lnTo>
                  <a:pt x="3245" y="3824"/>
                </a:lnTo>
                <a:lnTo>
                  <a:pt x="3258" y="3824"/>
                </a:lnTo>
                <a:lnTo>
                  <a:pt x="3271" y="3831"/>
                </a:lnTo>
                <a:lnTo>
                  <a:pt x="3291" y="3831"/>
                </a:lnTo>
                <a:cubicBezTo>
                  <a:pt x="3297" y="3831"/>
                  <a:pt x="3304" y="3837"/>
                  <a:pt x="3311" y="3837"/>
                </a:cubicBezTo>
                <a:cubicBezTo>
                  <a:pt x="3324" y="3844"/>
                  <a:pt x="3330" y="3844"/>
                  <a:pt x="3344" y="3851"/>
                </a:cubicBezTo>
                <a:cubicBezTo>
                  <a:pt x="3344" y="3857"/>
                  <a:pt x="3350" y="3857"/>
                  <a:pt x="3350" y="3857"/>
                </a:cubicBezTo>
                <a:cubicBezTo>
                  <a:pt x="3350" y="3857"/>
                  <a:pt x="3350" y="3864"/>
                  <a:pt x="3357" y="3864"/>
                </a:cubicBezTo>
                <a:cubicBezTo>
                  <a:pt x="3357" y="3864"/>
                  <a:pt x="3357" y="3870"/>
                  <a:pt x="3363" y="3870"/>
                </a:cubicBezTo>
                <a:cubicBezTo>
                  <a:pt x="3403" y="3916"/>
                  <a:pt x="3469" y="3962"/>
                  <a:pt x="3508" y="4022"/>
                </a:cubicBezTo>
                <a:cubicBezTo>
                  <a:pt x="3545" y="4070"/>
                  <a:pt x="3621" y="4142"/>
                  <a:pt x="3684" y="4142"/>
                </a:cubicBezTo>
                <a:cubicBezTo>
                  <a:pt x="3689" y="4142"/>
                  <a:pt x="3694" y="4141"/>
                  <a:pt x="3699" y="4140"/>
                </a:cubicBezTo>
                <a:cubicBezTo>
                  <a:pt x="3765" y="4120"/>
                  <a:pt x="3732" y="4101"/>
                  <a:pt x="3850" y="4101"/>
                </a:cubicBezTo>
                <a:cubicBezTo>
                  <a:pt x="3969" y="4101"/>
                  <a:pt x="4107" y="4134"/>
                  <a:pt x="4146" y="4140"/>
                </a:cubicBezTo>
                <a:cubicBezTo>
                  <a:pt x="4179" y="4153"/>
                  <a:pt x="4285" y="4153"/>
                  <a:pt x="4337" y="4166"/>
                </a:cubicBezTo>
                <a:cubicBezTo>
                  <a:pt x="4364" y="4180"/>
                  <a:pt x="4403" y="4199"/>
                  <a:pt x="4436" y="4219"/>
                </a:cubicBezTo>
                <a:cubicBezTo>
                  <a:pt x="4429" y="4213"/>
                  <a:pt x="4561" y="4134"/>
                  <a:pt x="4601" y="4094"/>
                </a:cubicBezTo>
                <a:cubicBezTo>
                  <a:pt x="4633" y="4048"/>
                  <a:pt x="4633" y="3956"/>
                  <a:pt x="4633" y="3930"/>
                </a:cubicBezTo>
                <a:cubicBezTo>
                  <a:pt x="4633" y="3897"/>
                  <a:pt x="4693" y="3804"/>
                  <a:pt x="4712" y="3791"/>
                </a:cubicBezTo>
                <a:cubicBezTo>
                  <a:pt x="4726" y="3772"/>
                  <a:pt x="4831" y="3600"/>
                  <a:pt x="4837" y="3535"/>
                </a:cubicBezTo>
                <a:cubicBezTo>
                  <a:pt x="4844" y="3462"/>
                  <a:pt x="4837" y="3495"/>
                  <a:pt x="4890" y="3416"/>
                </a:cubicBezTo>
                <a:cubicBezTo>
                  <a:pt x="4949" y="3337"/>
                  <a:pt x="4963" y="3245"/>
                  <a:pt x="4963" y="3186"/>
                </a:cubicBezTo>
                <a:cubicBezTo>
                  <a:pt x="4963" y="3120"/>
                  <a:pt x="4916" y="3074"/>
                  <a:pt x="4831" y="2923"/>
                </a:cubicBezTo>
                <a:cubicBezTo>
                  <a:pt x="4745" y="2765"/>
                  <a:pt x="4752" y="2804"/>
                  <a:pt x="4752" y="2751"/>
                </a:cubicBezTo>
                <a:cubicBezTo>
                  <a:pt x="4752" y="2692"/>
                  <a:pt x="4765" y="2672"/>
                  <a:pt x="4778" y="2653"/>
                </a:cubicBezTo>
                <a:cubicBezTo>
                  <a:pt x="4791" y="2626"/>
                  <a:pt x="4831" y="2580"/>
                  <a:pt x="4844" y="2508"/>
                </a:cubicBezTo>
                <a:cubicBezTo>
                  <a:pt x="4864" y="2442"/>
                  <a:pt x="4844" y="2403"/>
                  <a:pt x="4844" y="2403"/>
                </a:cubicBezTo>
                <a:cubicBezTo>
                  <a:pt x="4844" y="2403"/>
                  <a:pt x="4693" y="2396"/>
                  <a:pt x="4601" y="2350"/>
                </a:cubicBezTo>
                <a:cubicBezTo>
                  <a:pt x="4508" y="2297"/>
                  <a:pt x="4601" y="2291"/>
                  <a:pt x="4601" y="2291"/>
                </a:cubicBezTo>
                <a:lnTo>
                  <a:pt x="3969" y="2291"/>
                </a:lnTo>
                <a:cubicBezTo>
                  <a:pt x="3896" y="2291"/>
                  <a:pt x="3831" y="2278"/>
                  <a:pt x="3798" y="2258"/>
                </a:cubicBezTo>
                <a:cubicBezTo>
                  <a:pt x="3758" y="2232"/>
                  <a:pt x="3778" y="2133"/>
                  <a:pt x="3811" y="2060"/>
                </a:cubicBezTo>
                <a:cubicBezTo>
                  <a:pt x="3844" y="1988"/>
                  <a:pt x="3817" y="1955"/>
                  <a:pt x="3811" y="1889"/>
                </a:cubicBezTo>
                <a:cubicBezTo>
                  <a:pt x="3811" y="1824"/>
                  <a:pt x="3771" y="1771"/>
                  <a:pt x="3745" y="1698"/>
                </a:cubicBezTo>
                <a:cubicBezTo>
                  <a:pt x="3725" y="1626"/>
                  <a:pt x="3791" y="1560"/>
                  <a:pt x="3811" y="1527"/>
                </a:cubicBezTo>
                <a:cubicBezTo>
                  <a:pt x="3817" y="1514"/>
                  <a:pt x="3804" y="1494"/>
                  <a:pt x="3791" y="1468"/>
                </a:cubicBezTo>
                <a:cubicBezTo>
                  <a:pt x="3771" y="1442"/>
                  <a:pt x="3738" y="1409"/>
                  <a:pt x="3738" y="1389"/>
                </a:cubicBezTo>
                <a:cubicBezTo>
                  <a:pt x="3738" y="1363"/>
                  <a:pt x="3752" y="1343"/>
                  <a:pt x="3771" y="1290"/>
                </a:cubicBezTo>
                <a:cubicBezTo>
                  <a:pt x="3791" y="1244"/>
                  <a:pt x="3765" y="1132"/>
                  <a:pt x="3745" y="1106"/>
                </a:cubicBezTo>
                <a:cubicBezTo>
                  <a:pt x="3732" y="1086"/>
                  <a:pt x="3699" y="981"/>
                  <a:pt x="3699" y="981"/>
                </a:cubicBezTo>
                <a:lnTo>
                  <a:pt x="3811" y="869"/>
                </a:lnTo>
                <a:lnTo>
                  <a:pt x="3811" y="652"/>
                </a:lnTo>
                <a:cubicBezTo>
                  <a:pt x="3811" y="639"/>
                  <a:pt x="3804" y="626"/>
                  <a:pt x="3791" y="619"/>
                </a:cubicBezTo>
                <a:cubicBezTo>
                  <a:pt x="3778" y="613"/>
                  <a:pt x="3758" y="611"/>
                  <a:pt x="3742" y="611"/>
                </a:cubicBezTo>
                <a:cubicBezTo>
                  <a:pt x="3725" y="611"/>
                  <a:pt x="3712" y="613"/>
                  <a:pt x="3712" y="613"/>
                </a:cubicBezTo>
                <a:lnTo>
                  <a:pt x="3574" y="698"/>
                </a:lnTo>
                <a:cubicBezTo>
                  <a:pt x="3574" y="698"/>
                  <a:pt x="3370" y="632"/>
                  <a:pt x="3337" y="553"/>
                </a:cubicBezTo>
                <a:cubicBezTo>
                  <a:pt x="3311" y="474"/>
                  <a:pt x="3232" y="448"/>
                  <a:pt x="3199" y="448"/>
                </a:cubicBezTo>
                <a:cubicBezTo>
                  <a:pt x="3166" y="441"/>
                  <a:pt x="3054" y="297"/>
                  <a:pt x="3034" y="264"/>
                </a:cubicBezTo>
                <a:cubicBezTo>
                  <a:pt x="3014" y="224"/>
                  <a:pt x="2876" y="79"/>
                  <a:pt x="2876" y="79"/>
                </a:cubicBezTo>
                <a:cubicBezTo>
                  <a:pt x="2876" y="79"/>
                  <a:pt x="2534" y="0"/>
                  <a:pt x="2514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2"/>
          <p:cNvSpPr/>
          <p:nvPr/>
        </p:nvSpPr>
        <p:spPr>
          <a:xfrm>
            <a:off x="4435986" y="901375"/>
            <a:ext cx="1844637" cy="1297233"/>
          </a:xfrm>
          <a:custGeom>
            <a:rect b="b" l="l" r="r" t="t"/>
            <a:pathLst>
              <a:path extrusionOk="0" h="8873" w="12617">
                <a:moveTo>
                  <a:pt x="7404" y="0"/>
                </a:moveTo>
                <a:cubicBezTo>
                  <a:pt x="7398" y="33"/>
                  <a:pt x="7384" y="60"/>
                  <a:pt x="7371" y="66"/>
                </a:cubicBezTo>
                <a:cubicBezTo>
                  <a:pt x="7338" y="79"/>
                  <a:pt x="7246" y="106"/>
                  <a:pt x="7200" y="145"/>
                </a:cubicBezTo>
                <a:cubicBezTo>
                  <a:pt x="7168" y="178"/>
                  <a:pt x="7132" y="191"/>
                  <a:pt x="7104" y="191"/>
                </a:cubicBezTo>
                <a:cubicBezTo>
                  <a:pt x="7093" y="191"/>
                  <a:pt x="7083" y="189"/>
                  <a:pt x="7075" y="185"/>
                </a:cubicBezTo>
                <a:cubicBezTo>
                  <a:pt x="7052" y="176"/>
                  <a:pt x="7001" y="163"/>
                  <a:pt x="6969" y="163"/>
                </a:cubicBezTo>
                <a:cubicBezTo>
                  <a:pt x="6955" y="163"/>
                  <a:pt x="6946" y="166"/>
                  <a:pt x="6944" y="172"/>
                </a:cubicBezTo>
                <a:cubicBezTo>
                  <a:pt x="6937" y="198"/>
                  <a:pt x="6950" y="362"/>
                  <a:pt x="6930" y="402"/>
                </a:cubicBezTo>
                <a:cubicBezTo>
                  <a:pt x="6911" y="448"/>
                  <a:pt x="6792" y="527"/>
                  <a:pt x="6772" y="553"/>
                </a:cubicBezTo>
                <a:cubicBezTo>
                  <a:pt x="6753" y="580"/>
                  <a:pt x="6726" y="626"/>
                  <a:pt x="6700" y="626"/>
                </a:cubicBezTo>
                <a:cubicBezTo>
                  <a:pt x="6680" y="626"/>
                  <a:pt x="6654" y="573"/>
                  <a:pt x="6654" y="573"/>
                </a:cubicBezTo>
                <a:cubicBezTo>
                  <a:pt x="6654" y="573"/>
                  <a:pt x="6647" y="570"/>
                  <a:pt x="6638" y="570"/>
                </a:cubicBezTo>
                <a:cubicBezTo>
                  <a:pt x="6626" y="570"/>
                  <a:pt x="6609" y="575"/>
                  <a:pt x="6595" y="593"/>
                </a:cubicBezTo>
                <a:cubicBezTo>
                  <a:pt x="6562" y="626"/>
                  <a:pt x="6463" y="731"/>
                  <a:pt x="6450" y="731"/>
                </a:cubicBezTo>
                <a:cubicBezTo>
                  <a:pt x="6432" y="731"/>
                  <a:pt x="6381" y="704"/>
                  <a:pt x="6353" y="704"/>
                </a:cubicBezTo>
                <a:cubicBezTo>
                  <a:pt x="6350" y="704"/>
                  <a:pt x="6347" y="704"/>
                  <a:pt x="6345" y="705"/>
                </a:cubicBezTo>
                <a:cubicBezTo>
                  <a:pt x="6318" y="718"/>
                  <a:pt x="6259" y="751"/>
                  <a:pt x="6233" y="777"/>
                </a:cubicBezTo>
                <a:cubicBezTo>
                  <a:pt x="6206" y="810"/>
                  <a:pt x="6147" y="843"/>
                  <a:pt x="6141" y="863"/>
                </a:cubicBezTo>
                <a:cubicBezTo>
                  <a:pt x="6127" y="876"/>
                  <a:pt x="6121" y="922"/>
                  <a:pt x="6108" y="942"/>
                </a:cubicBezTo>
                <a:cubicBezTo>
                  <a:pt x="6101" y="961"/>
                  <a:pt x="6042" y="955"/>
                  <a:pt x="6016" y="975"/>
                </a:cubicBezTo>
                <a:cubicBezTo>
                  <a:pt x="5989" y="1001"/>
                  <a:pt x="5969" y="1060"/>
                  <a:pt x="5963" y="1086"/>
                </a:cubicBezTo>
                <a:cubicBezTo>
                  <a:pt x="5956" y="1106"/>
                  <a:pt x="5884" y="1146"/>
                  <a:pt x="5884" y="1146"/>
                </a:cubicBezTo>
                <a:cubicBezTo>
                  <a:pt x="5884" y="1146"/>
                  <a:pt x="5880" y="1146"/>
                  <a:pt x="5875" y="1146"/>
                </a:cubicBezTo>
                <a:cubicBezTo>
                  <a:pt x="5855" y="1146"/>
                  <a:pt x="5812" y="1142"/>
                  <a:pt x="5812" y="1106"/>
                </a:cubicBezTo>
                <a:cubicBezTo>
                  <a:pt x="5812" y="1067"/>
                  <a:pt x="5877" y="994"/>
                  <a:pt x="5877" y="994"/>
                </a:cubicBezTo>
                <a:cubicBezTo>
                  <a:pt x="5877" y="994"/>
                  <a:pt x="5864" y="961"/>
                  <a:pt x="5851" y="948"/>
                </a:cubicBezTo>
                <a:cubicBezTo>
                  <a:pt x="5844" y="935"/>
                  <a:pt x="5765" y="876"/>
                  <a:pt x="5759" y="876"/>
                </a:cubicBezTo>
                <a:cubicBezTo>
                  <a:pt x="5752" y="876"/>
                  <a:pt x="5667" y="896"/>
                  <a:pt x="5654" y="909"/>
                </a:cubicBezTo>
                <a:cubicBezTo>
                  <a:pt x="5640" y="915"/>
                  <a:pt x="5575" y="1007"/>
                  <a:pt x="5542" y="1040"/>
                </a:cubicBezTo>
                <a:cubicBezTo>
                  <a:pt x="5518" y="1064"/>
                  <a:pt x="5408" y="1092"/>
                  <a:pt x="5344" y="1092"/>
                </a:cubicBezTo>
                <a:cubicBezTo>
                  <a:pt x="5321" y="1092"/>
                  <a:pt x="5303" y="1089"/>
                  <a:pt x="5298" y="1080"/>
                </a:cubicBezTo>
                <a:cubicBezTo>
                  <a:pt x="5272" y="1047"/>
                  <a:pt x="5167" y="975"/>
                  <a:pt x="5140" y="942"/>
                </a:cubicBezTo>
                <a:cubicBezTo>
                  <a:pt x="5114" y="902"/>
                  <a:pt x="5022" y="784"/>
                  <a:pt x="4982" y="777"/>
                </a:cubicBezTo>
                <a:cubicBezTo>
                  <a:pt x="4949" y="770"/>
                  <a:pt x="4844" y="757"/>
                  <a:pt x="4831" y="757"/>
                </a:cubicBezTo>
                <a:cubicBezTo>
                  <a:pt x="4829" y="757"/>
                  <a:pt x="4821" y="758"/>
                  <a:pt x="4810" y="758"/>
                </a:cubicBezTo>
                <a:cubicBezTo>
                  <a:pt x="4790" y="758"/>
                  <a:pt x="4761" y="755"/>
                  <a:pt x="4752" y="738"/>
                </a:cubicBezTo>
                <a:cubicBezTo>
                  <a:pt x="4739" y="711"/>
                  <a:pt x="4726" y="547"/>
                  <a:pt x="4726" y="520"/>
                </a:cubicBezTo>
                <a:cubicBezTo>
                  <a:pt x="4726" y="501"/>
                  <a:pt x="4719" y="330"/>
                  <a:pt x="4712" y="316"/>
                </a:cubicBezTo>
                <a:cubicBezTo>
                  <a:pt x="4699" y="297"/>
                  <a:pt x="4601" y="283"/>
                  <a:pt x="4587" y="244"/>
                </a:cubicBezTo>
                <a:cubicBezTo>
                  <a:pt x="4574" y="211"/>
                  <a:pt x="4561" y="66"/>
                  <a:pt x="4561" y="66"/>
                </a:cubicBezTo>
                <a:cubicBezTo>
                  <a:pt x="4561" y="66"/>
                  <a:pt x="4538" y="20"/>
                  <a:pt x="4513" y="20"/>
                </a:cubicBezTo>
                <a:cubicBezTo>
                  <a:pt x="4511" y="20"/>
                  <a:pt x="4510" y="20"/>
                  <a:pt x="4508" y="20"/>
                </a:cubicBezTo>
                <a:cubicBezTo>
                  <a:pt x="4489" y="27"/>
                  <a:pt x="4423" y="53"/>
                  <a:pt x="4403" y="93"/>
                </a:cubicBezTo>
                <a:cubicBezTo>
                  <a:pt x="4390" y="126"/>
                  <a:pt x="4344" y="178"/>
                  <a:pt x="4331" y="178"/>
                </a:cubicBezTo>
                <a:cubicBezTo>
                  <a:pt x="4318" y="178"/>
                  <a:pt x="4232" y="185"/>
                  <a:pt x="4219" y="205"/>
                </a:cubicBezTo>
                <a:cubicBezTo>
                  <a:pt x="4206" y="218"/>
                  <a:pt x="4179" y="264"/>
                  <a:pt x="4166" y="270"/>
                </a:cubicBezTo>
                <a:cubicBezTo>
                  <a:pt x="4160" y="274"/>
                  <a:pt x="4141" y="277"/>
                  <a:pt x="4122" y="277"/>
                </a:cubicBezTo>
                <a:cubicBezTo>
                  <a:pt x="4102" y="277"/>
                  <a:pt x="4081" y="274"/>
                  <a:pt x="4067" y="264"/>
                </a:cubicBezTo>
                <a:cubicBezTo>
                  <a:pt x="4044" y="247"/>
                  <a:pt x="3987" y="194"/>
                  <a:pt x="3959" y="194"/>
                </a:cubicBezTo>
                <a:cubicBezTo>
                  <a:pt x="3955" y="194"/>
                  <a:pt x="3952" y="195"/>
                  <a:pt x="3949" y="198"/>
                </a:cubicBezTo>
                <a:cubicBezTo>
                  <a:pt x="3929" y="218"/>
                  <a:pt x="3896" y="224"/>
                  <a:pt x="3909" y="251"/>
                </a:cubicBezTo>
                <a:cubicBezTo>
                  <a:pt x="3923" y="277"/>
                  <a:pt x="3969" y="316"/>
                  <a:pt x="3975" y="330"/>
                </a:cubicBezTo>
                <a:cubicBezTo>
                  <a:pt x="3982" y="343"/>
                  <a:pt x="3942" y="369"/>
                  <a:pt x="3936" y="369"/>
                </a:cubicBezTo>
                <a:cubicBezTo>
                  <a:pt x="3929" y="369"/>
                  <a:pt x="3186" y="349"/>
                  <a:pt x="3153" y="349"/>
                </a:cubicBezTo>
                <a:cubicBezTo>
                  <a:pt x="3148" y="350"/>
                  <a:pt x="3141" y="351"/>
                  <a:pt x="3132" y="351"/>
                </a:cubicBezTo>
                <a:cubicBezTo>
                  <a:pt x="3077" y="351"/>
                  <a:pt x="2959" y="336"/>
                  <a:pt x="2942" y="336"/>
                </a:cubicBezTo>
                <a:cubicBezTo>
                  <a:pt x="2922" y="336"/>
                  <a:pt x="2771" y="409"/>
                  <a:pt x="2771" y="488"/>
                </a:cubicBezTo>
                <a:cubicBezTo>
                  <a:pt x="2771" y="566"/>
                  <a:pt x="2764" y="678"/>
                  <a:pt x="2791" y="718"/>
                </a:cubicBezTo>
                <a:cubicBezTo>
                  <a:pt x="2810" y="757"/>
                  <a:pt x="2843" y="810"/>
                  <a:pt x="2889" y="823"/>
                </a:cubicBezTo>
                <a:cubicBezTo>
                  <a:pt x="2902" y="827"/>
                  <a:pt x="2920" y="828"/>
                  <a:pt x="2940" y="828"/>
                </a:cubicBezTo>
                <a:cubicBezTo>
                  <a:pt x="2972" y="828"/>
                  <a:pt x="3010" y="825"/>
                  <a:pt x="3040" y="825"/>
                </a:cubicBezTo>
                <a:cubicBezTo>
                  <a:pt x="3059" y="825"/>
                  <a:pt x="3076" y="826"/>
                  <a:pt x="3087" y="830"/>
                </a:cubicBezTo>
                <a:cubicBezTo>
                  <a:pt x="3126" y="843"/>
                  <a:pt x="3245" y="882"/>
                  <a:pt x="3258" y="902"/>
                </a:cubicBezTo>
                <a:cubicBezTo>
                  <a:pt x="3278" y="922"/>
                  <a:pt x="3284" y="994"/>
                  <a:pt x="3284" y="994"/>
                </a:cubicBezTo>
                <a:cubicBezTo>
                  <a:pt x="3284" y="994"/>
                  <a:pt x="3314" y="1213"/>
                  <a:pt x="3266" y="1213"/>
                </a:cubicBezTo>
                <a:cubicBezTo>
                  <a:pt x="3264" y="1213"/>
                  <a:pt x="3261" y="1213"/>
                  <a:pt x="3258" y="1211"/>
                </a:cubicBezTo>
                <a:cubicBezTo>
                  <a:pt x="3199" y="1192"/>
                  <a:pt x="3100" y="1165"/>
                  <a:pt x="3087" y="1165"/>
                </a:cubicBezTo>
                <a:cubicBezTo>
                  <a:pt x="3086" y="1165"/>
                  <a:pt x="3083" y="1165"/>
                  <a:pt x="3080" y="1165"/>
                </a:cubicBezTo>
                <a:cubicBezTo>
                  <a:pt x="3047" y="1165"/>
                  <a:pt x="2922" y="1192"/>
                  <a:pt x="2922" y="1192"/>
                </a:cubicBezTo>
                <a:cubicBezTo>
                  <a:pt x="2922" y="1192"/>
                  <a:pt x="2830" y="1205"/>
                  <a:pt x="2810" y="1218"/>
                </a:cubicBezTo>
                <a:cubicBezTo>
                  <a:pt x="2791" y="1231"/>
                  <a:pt x="2633" y="1271"/>
                  <a:pt x="2633" y="1297"/>
                </a:cubicBezTo>
                <a:cubicBezTo>
                  <a:pt x="2633" y="1317"/>
                  <a:pt x="2626" y="1712"/>
                  <a:pt x="2672" y="1784"/>
                </a:cubicBezTo>
                <a:cubicBezTo>
                  <a:pt x="2718" y="1850"/>
                  <a:pt x="2725" y="1870"/>
                  <a:pt x="2817" y="1935"/>
                </a:cubicBezTo>
                <a:cubicBezTo>
                  <a:pt x="2909" y="2008"/>
                  <a:pt x="3021" y="2093"/>
                  <a:pt x="3021" y="2146"/>
                </a:cubicBezTo>
                <a:cubicBezTo>
                  <a:pt x="3021" y="2199"/>
                  <a:pt x="2968" y="2278"/>
                  <a:pt x="3028" y="2343"/>
                </a:cubicBezTo>
                <a:cubicBezTo>
                  <a:pt x="3093" y="2403"/>
                  <a:pt x="3146" y="2462"/>
                  <a:pt x="3126" y="2547"/>
                </a:cubicBezTo>
                <a:cubicBezTo>
                  <a:pt x="3100" y="2626"/>
                  <a:pt x="3034" y="3206"/>
                  <a:pt x="3008" y="3357"/>
                </a:cubicBezTo>
                <a:cubicBezTo>
                  <a:pt x="2988" y="3515"/>
                  <a:pt x="2810" y="4311"/>
                  <a:pt x="2791" y="4403"/>
                </a:cubicBezTo>
                <a:cubicBezTo>
                  <a:pt x="2771" y="4502"/>
                  <a:pt x="2718" y="4798"/>
                  <a:pt x="2652" y="4818"/>
                </a:cubicBezTo>
                <a:cubicBezTo>
                  <a:pt x="2616" y="4832"/>
                  <a:pt x="2562" y="4843"/>
                  <a:pt x="2517" y="4843"/>
                </a:cubicBezTo>
                <a:cubicBezTo>
                  <a:pt x="2479" y="4843"/>
                  <a:pt x="2447" y="4836"/>
                  <a:pt x="2435" y="4818"/>
                </a:cubicBezTo>
                <a:cubicBezTo>
                  <a:pt x="2409" y="4779"/>
                  <a:pt x="2369" y="4706"/>
                  <a:pt x="2356" y="4700"/>
                </a:cubicBezTo>
                <a:cubicBezTo>
                  <a:pt x="2354" y="4697"/>
                  <a:pt x="2347" y="4696"/>
                  <a:pt x="2338" y="4696"/>
                </a:cubicBezTo>
                <a:cubicBezTo>
                  <a:pt x="2299" y="4696"/>
                  <a:pt x="2209" y="4716"/>
                  <a:pt x="2172" y="4732"/>
                </a:cubicBezTo>
                <a:cubicBezTo>
                  <a:pt x="2126" y="4752"/>
                  <a:pt x="2054" y="4818"/>
                  <a:pt x="2047" y="4844"/>
                </a:cubicBezTo>
                <a:cubicBezTo>
                  <a:pt x="2040" y="4871"/>
                  <a:pt x="1836" y="4890"/>
                  <a:pt x="1771" y="4904"/>
                </a:cubicBezTo>
                <a:cubicBezTo>
                  <a:pt x="1705" y="4917"/>
                  <a:pt x="1580" y="4976"/>
                  <a:pt x="1520" y="4976"/>
                </a:cubicBezTo>
                <a:cubicBezTo>
                  <a:pt x="1481" y="4976"/>
                  <a:pt x="1430" y="4961"/>
                  <a:pt x="1388" y="4961"/>
                </a:cubicBezTo>
                <a:cubicBezTo>
                  <a:pt x="1368" y="4961"/>
                  <a:pt x="1349" y="4965"/>
                  <a:pt x="1336" y="4976"/>
                </a:cubicBezTo>
                <a:cubicBezTo>
                  <a:pt x="1303" y="5009"/>
                  <a:pt x="1218" y="5101"/>
                  <a:pt x="1172" y="5134"/>
                </a:cubicBezTo>
                <a:cubicBezTo>
                  <a:pt x="1132" y="5160"/>
                  <a:pt x="810" y="5351"/>
                  <a:pt x="770" y="5377"/>
                </a:cubicBezTo>
                <a:cubicBezTo>
                  <a:pt x="731" y="5404"/>
                  <a:pt x="639" y="5437"/>
                  <a:pt x="632" y="5489"/>
                </a:cubicBezTo>
                <a:cubicBezTo>
                  <a:pt x="619" y="5542"/>
                  <a:pt x="566" y="5654"/>
                  <a:pt x="566" y="5726"/>
                </a:cubicBezTo>
                <a:cubicBezTo>
                  <a:pt x="566" y="5805"/>
                  <a:pt x="546" y="5884"/>
                  <a:pt x="520" y="5904"/>
                </a:cubicBezTo>
                <a:cubicBezTo>
                  <a:pt x="500" y="5917"/>
                  <a:pt x="388" y="6036"/>
                  <a:pt x="375" y="6108"/>
                </a:cubicBezTo>
                <a:cubicBezTo>
                  <a:pt x="356" y="6174"/>
                  <a:pt x="494" y="6345"/>
                  <a:pt x="467" y="6378"/>
                </a:cubicBezTo>
                <a:cubicBezTo>
                  <a:pt x="448" y="6417"/>
                  <a:pt x="296" y="6490"/>
                  <a:pt x="231" y="6529"/>
                </a:cubicBezTo>
                <a:cubicBezTo>
                  <a:pt x="158" y="6562"/>
                  <a:pt x="0" y="6694"/>
                  <a:pt x="0" y="6786"/>
                </a:cubicBezTo>
                <a:cubicBezTo>
                  <a:pt x="0" y="6871"/>
                  <a:pt x="7" y="6904"/>
                  <a:pt x="0" y="6937"/>
                </a:cubicBezTo>
                <a:cubicBezTo>
                  <a:pt x="0" y="6937"/>
                  <a:pt x="632" y="7148"/>
                  <a:pt x="724" y="7194"/>
                </a:cubicBezTo>
                <a:cubicBezTo>
                  <a:pt x="816" y="7247"/>
                  <a:pt x="1534" y="7411"/>
                  <a:pt x="1718" y="7431"/>
                </a:cubicBezTo>
                <a:cubicBezTo>
                  <a:pt x="1896" y="7457"/>
                  <a:pt x="2304" y="7510"/>
                  <a:pt x="2389" y="7589"/>
                </a:cubicBezTo>
                <a:cubicBezTo>
                  <a:pt x="2481" y="7668"/>
                  <a:pt x="2824" y="7826"/>
                  <a:pt x="2995" y="7977"/>
                </a:cubicBezTo>
                <a:cubicBezTo>
                  <a:pt x="3166" y="8128"/>
                  <a:pt x="4087" y="8504"/>
                  <a:pt x="4298" y="8602"/>
                </a:cubicBezTo>
                <a:cubicBezTo>
                  <a:pt x="4502" y="8701"/>
                  <a:pt x="4811" y="8813"/>
                  <a:pt x="4811" y="8813"/>
                </a:cubicBezTo>
                <a:lnTo>
                  <a:pt x="4943" y="8872"/>
                </a:lnTo>
                <a:cubicBezTo>
                  <a:pt x="4943" y="8872"/>
                  <a:pt x="5134" y="8787"/>
                  <a:pt x="5160" y="8721"/>
                </a:cubicBezTo>
                <a:cubicBezTo>
                  <a:pt x="5186" y="8648"/>
                  <a:pt x="5193" y="8550"/>
                  <a:pt x="5252" y="8530"/>
                </a:cubicBezTo>
                <a:cubicBezTo>
                  <a:pt x="5267" y="8525"/>
                  <a:pt x="5290" y="8523"/>
                  <a:pt x="5317" y="8523"/>
                </a:cubicBezTo>
                <a:cubicBezTo>
                  <a:pt x="5400" y="8523"/>
                  <a:pt x="5520" y="8543"/>
                  <a:pt x="5535" y="8563"/>
                </a:cubicBezTo>
                <a:cubicBezTo>
                  <a:pt x="5555" y="8583"/>
                  <a:pt x="5627" y="8655"/>
                  <a:pt x="5660" y="8662"/>
                </a:cubicBezTo>
                <a:cubicBezTo>
                  <a:pt x="5662" y="8662"/>
                  <a:pt x="5664" y="8662"/>
                  <a:pt x="5667" y="8662"/>
                </a:cubicBezTo>
                <a:cubicBezTo>
                  <a:pt x="5716" y="8662"/>
                  <a:pt x="5871" y="8602"/>
                  <a:pt x="5871" y="8602"/>
                </a:cubicBezTo>
                <a:cubicBezTo>
                  <a:pt x="5871" y="8602"/>
                  <a:pt x="5912" y="8549"/>
                  <a:pt x="5944" y="8549"/>
                </a:cubicBezTo>
                <a:cubicBezTo>
                  <a:pt x="5946" y="8549"/>
                  <a:pt x="5948" y="8549"/>
                  <a:pt x="5950" y="8550"/>
                </a:cubicBezTo>
                <a:cubicBezTo>
                  <a:pt x="5951" y="8550"/>
                  <a:pt x="5953" y="8550"/>
                  <a:pt x="5954" y="8550"/>
                </a:cubicBezTo>
                <a:cubicBezTo>
                  <a:pt x="5971" y="8550"/>
                  <a:pt x="5988" y="8531"/>
                  <a:pt x="6004" y="8531"/>
                </a:cubicBezTo>
                <a:cubicBezTo>
                  <a:pt x="6012" y="8531"/>
                  <a:pt x="6021" y="8535"/>
                  <a:pt x="6029" y="8550"/>
                </a:cubicBezTo>
                <a:cubicBezTo>
                  <a:pt x="6039" y="8565"/>
                  <a:pt x="6068" y="8571"/>
                  <a:pt x="6100" y="8571"/>
                </a:cubicBezTo>
                <a:cubicBezTo>
                  <a:pt x="6149" y="8571"/>
                  <a:pt x="6208" y="8558"/>
                  <a:pt x="6220" y="8550"/>
                </a:cubicBezTo>
                <a:cubicBezTo>
                  <a:pt x="6233" y="8536"/>
                  <a:pt x="6279" y="8484"/>
                  <a:pt x="6299" y="8398"/>
                </a:cubicBezTo>
                <a:cubicBezTo>
                  <a:pt x="6312" y="8313"/>
                  <a:pt x="6285" y="8234"/>
                  <a:pt x="6371" y="8227"/>
                </a:cubicBezTo>
                <a:cubicBezTo>
                  <a:pt x="6377" y="8226"/>
                  <a:pt x="6383" y="8226"/>
                  <a:pt x="6390" y="8226"/>
                </a:cubicBezTo>
                <a:cubicBezTo>
                  <a:pt x="6476" y="8226"/>
                  <a:pt x="6601" y="8300"/>
                  <a:pt x="6601" y="8300"/>
                </a:cubicBezTo>
                <a:cubicBezTo>
                  <a:pt x="6601" y="8300"/>
                  <a:pt x="6657" y="8327"/>
                  <a:pt x="6703" y="8327"/>
                </a:cubicBezTo>
                <a:cubicBezTo>
                  <a:pt x="6717" y="8327"/>
                  <a:pt x="6729" y="8325"/>
                  <a:pt x="6739" y="8319"/>
                </a:cubicBezTo>
                <a:cubicBezTo>
                  <a:pt x="6792" y="8286"/>
                  <a:pt x="6805" y="8267"/>
                  <a:pt x="6812" y="8221"/>
                </a:cubicBezTo>
                <a:cubicBezTo>
                  <a:pt x="6818" y="8181"/>
                  <a:pt x="6845" y="8063"/>
                  <a:pt x="6871" y="8036"/>
                </a:cubicBezTo>
                <a:cubicBezTo>
                  <a:pt x="6891" y="8010"/>
                  <a:pt x="6990" y="7970"/>
                  <a:pt x="6990" y="7970"/>
                </a:cubicBezTo>
                <a:cubicBezTo>
                  <a:pt x="6990" y="7970"/>
                  <a:pt x="6963" y="7839"/>
                  <a:pt x="6990" y="7806"/>
                </a:cubicBezTo>
                <a:cubicBezTo>
                  <a:pt x="7022" y="7766"/>
                  <a:pt x="7121" y="7681"/>
                  <a:pt x="7121" y="7681"/>
                </a:cubicBezTo>
                <a:cubicBezTo>
                  <a:pt x="7121" y="7681"/>
                  <a:pt x="7194" y="7615"/>
                  <a:pt x="7220" y="7569"/>
                </a:cubicBezTo>
                <a:cubicBezTo>
                  <a:pt x="7246" y="7530"/>
                  <a:pt x="7437" y="7483"/>
                  <a:pt x="7457" y="7483"/>
                </a:cubicBezTo>
                <a:cubicBezTo>
                  <a:pt x="7470" y="7483"/>
                  <a:pt x="7812" y="7562"/>
                  <a:pt x="7812" y="7562"/>
                </a:cubicBezTo>
                <a:cubicBezTo>
                  <a:pt x="7812" y="7562"/>
                  <a:pt x="7950" y="7707"/>
                  <a:pt x="7970" y="7740"/>
                </a:cubicBezTo>
                <a:cubicBezTo>
                  <a:pt x="7990" y="7780"/>
                  <a:pt x="8108" y="7924"/>
                  <a:pt x="8135" y="7931"/>
                </a:cubicBezTo>
                <a:cubicBezTo>
                  <a:pt x="8168" y="7931"/>
                  <a:pt x="8247" y="7957"/>
                  <a:pt x="8280" y="8036"/>
                </a:cubicBezTo>
                <a:cubicBezTo>
                  <a:pt x="8306" y="8115"/>
                  <a:pt x="8516" y="8175"/>
                  <a:pt x="8516" y="8175"/>
                </a:cubicBezTo>
                <a:lnTo>
                  <a:pt x="8648" y="8096"/>
                </a:lnTo>
                <a:cubicBezTo>
                  <a:pt x="8648" y="8096"/>
                  <a:pt x="8661" y="8094"/>
                  <a:pt x="8678" y="8094"/>
                </a:cubicBezTo>
                <a:cubicBezTo>
                  <a:pt x="8694" y="8094"/>
                  <a:pt x="8714" y="8096"/>
                  <a:pt x="8727" y="8102"/>
                </a:cubicBezTo>
                <a:lnTo>
                  <a:pt x="8734" y="8102"/>
                </a:lnTo>
                <a:lnTo>
                  <a:pt x="10122" y="8082"/>
                </a:lnTo>
                <a:lnTo>
                  <a:pt x="10952" y="8076"/>
                </a:lnTo>
                <a:cubicBezTo>
                  <a:pt x="10952" y="8076"/>
                  <a:pt x="10958" y="8017"/>
                  <a:pt x="10952" y="7931"/>
                </a:cubicBezTo>
                <a:cubicBezTo>
                  <a:pt x="10952" y="7845"/>
                  <a:pt x="10965" y="7819"/>
                  <a:pt x="10984" y="7766"/>
                </a:cubicBezTo>
                <a:cubicBezTo>
                  <a:pt x="11004" y="7720"/>
                  <a:pt x="11057" y="7609"/>
                  <a:pt x="11031" y="7556"/>
                </a:cubicBezTo>
                <a:cubicBezTo>
                  <a:pt x="10998" y="7497"/>
                  <a:pt x="10971" y="7339"/>
                  <a:pt x="10971" y="7326"/>
                </a:cubicBezTo>
                <a:cubicBezTo>
                  <a:pt x="10971" y="7306"/>
                  <a:pt x="11077" y="7220"/>
                  <a:pt x="11090" y="7161"/>
                </a:cubicBezTo>
                <a:cubicBezTo>
                  <a:pt x="11103" y="7095"/>
                  <a:pt x="10971" y="7003"/>
                  <a:pt x="11090" y="7003"/>
                </a:cubicBezTo>
                <a:cubicBezTo>
                  <a:pt x="11110" y="7003"/>
                  <a:pt x="11129" y="7003"/>
                  <a:pt x="11149" y="7010"/>
                </a:cubicBezTo>
                <a:cubicBezTo>
                  <a:pt x="11149" y="7010"/>
                  <a:pt x="11011" y="6707"/>
                  <a:pt x="10984" y="6687"/>
                </a:cubicBezTo>
                <a:cubicBezTo>
                  <a:pt x="10952" y="6674"/>
                  <a:pt x="10905" y="6588"/>
                  <a:pt x="10905" y="6542"/>
                </a:cubicBezTo>
                <a:cubicBezTo>
                  <a:pt x="10905" y="6496"/>
                  <a:pt x="11110" y="6305"/>
                  <a:pt x="11182" y="6134"/>
                </a:cubicBezTo>
                <a:cubicBezTo>
                  <a:pt x="11261" y="5963"/>
                  <a:pt x="11689" y="5094"/>
                  <a:pt x="11768" y="4877"/>
                </a:cubicBezTo>
                <a:cubicBezTo>
                  <a:pt x="11853" y="4653"/>
                  <a:pt x="12222" y="3962"/>
                  <a:pt x="12294" y="3837"/>
                </a:cubicBezTo>
                <a:cubicBezTo>
                  <a:pt x="12367" y="3706"/>
                  <a:pt x="12327" y="3620"/>
                  <a:pt x="12334" y="3495"/>
                </a:cubicBezTo>
                <a:cubicBezTo>
                  <a:pt x="12340" y="3364"/>
                  <a:pt x="12380" y="3390"/>
                  <a:pt x="12446" y="3331"/>
                </a:cubicBezTo>
                <a:cubicBezTo>
                  <a:pt x="12511" y="3271"/>
                  <a:pt x="12617" y="3206"/>
                  <a:pt x="12617" y="3206"/>
                </a:cubicBezTo>
                <a:lnTo>
                  <a:pt x="12557" y="3120"/>
                </a:lnTo>
                <a:cubicBezTo>
                  <a:pt x="12557" y="3120"/>
                  <a:pt x="12419" y="3212"/>
                  <a:pt x="12288" y="3239"/>
                </a:cubicBezTo>
                <a:cubicBezTo>
                  <a:pt x="12274" y="3241"/>
                  <a:pt x="12261" y="3242"/>
                  <a:pt x="12249" y="3242"/>
                </a:cubicBezTo>
                <a:cubicBezTo>
                  <a:pt x="12151" y="3242"/>
                  <a:pt x="12108" y="3179"/>
                  <a:pt x="12090" y="3173"/>
                </a:cubicBezTo>
                <a:cubicBezTo>
                  <a:pt x="12064" y="3160"/>
                  <a:pt x="12031" y="3120"/>
                  <a:pt x="11972" y="2988"/>
                </a:cubicBezTo>
                <a:cubicBezTo>
                  <a:pt x="11942" y="2918"/>
                  <a:pt x="11900" y="2908"/>
                  <a:pt x="11862" y="2908"/>
                </a:cubicBezTo>
                <a:cubicBezTo>
                  <a:pt x="11847" y="2908"/>
                  <a:pt x="11832" y="2910"/>
                  <a:pt x="11819" y="2910"/>
                </a:cubicBezTo>
                <a:cubicBezTo>
                  <a:pt x="11806" y="2910"/>
                  <a:pt x="11796" y="2908"/>
                  <a:pt x="11787" y="2903"/>
                </a:cubicBezTo>
                <a:cubicBezTo>
                  <a:pt x="11748" y="2877"/>
                  <a:pt x="11623" y="2850"/>
                  <a:pt x="11478" y="2778"/>
                </a:cubicBezTo>
                <a:cubicBezTo>
                  <a:pt x="11333" y="2705"/>
                  <a:pt x="11327" y="2699"/>
                  <a:pt x="11294" y="2633"/>
                </a:cubicBezTo>
                <a:cubicBezTo>
                  <a:pt x="11261" y="2567"/>
                  <a:pt x="11294" y="2495"/>
                  <a:pt x="11294" y="2495"/>
                </a:cubicBezTo>
                <a:lnTo>
                  <a:pt x="11063" y="2495"/>
                </a:lnTo>
                <a:cubicBezTo>
                  <a:pt x="11063" y="2495"/>
                  <a:pt x="11024" y="2462"/>
                  <a:pt x="10958" y="2403"/>
                </a:cubicBezTo>
                <a:cubicBezTo>
                  <a:pt x="10892" y="2350"/>
                  <a:pt x="10912" y="2376"/>
                  <a:pt x="10833" y="2278"/>
                </a:cubicBezTo>
                <a:cubicBezTo>
                  <a:pt x="10761" y="2179"/>
                  <a:pt x="10761" y="2054"/>
                  <a:pt x="10741" y="1981"/>
                </a:cubicBezTo>
                <a:cubicBezTo>
                  <a:pt x="10715" y="1909"/>
                  <a:pt x="10629" y="1896"/>
                  <a:pt x="10590" y="1804"/>
                </a:cubicBezTo>
                <a:cubicBezTo>
                  <a:pt x="10550" y="1712"/>
                  <a:pt x="10590" y="1455"/>
                  <a:pt x="10590" y="1455"/>
                </a:cubicBezTo>
                <a:cubicBezTo>
                  <a:pt x="10590" y="1455"/>
                  <a:pt x="10583" y="1455"/>
                  <a:pt x="10570" y="1448"/>
                </a:cubicBezTo>
                <a:lnTo>
                  <a:pt x="10530" y="1448"/>
                </a:lnTo>
                <a:cubicBezTo>
                  <a:pt x="10524" y="1442"/>
                  <a:pt x="10517" y="1442"/>
                  <a:pt x="10511" y="1442"/>
                </a:cubicBezTo>
                <a:cubicBezTo>
                  <a:pt x="10465" y="1435"/>
                  <a:pt x="10405" y="1429"/>
                  <a:pt x="10339" y="1422"/>
                </a:cubicBezTo>
                <a:lnTo>
                  <a:pt x="10320" y="1422"/>
                </a:lnTo>
                <a:cubicBezTo>
                  <a:pt x="10300" y="1415"/>
                  <a:pt x="10280" y="1415"/>
                  <a:pt x="10261" y="1415"/>
                </a:cubicBezTo>
                <a:cubicBezTo>
                  <a:pt x="10247" y="1409"/>
                  <a:pt x="10241" y="1409"/>
                  <a:pt x="10228" y="1409"/>
                </a:cubicBezTo>
                <a:lnTo>
                  <a:pt x="10195" y="1409"/>
                </a:lnTo>
                <a:cubicBezTo>
                  <a:pt x="10182" y="1409"/>
                  <a:pt x="10162" y="1402"/>
                  <a:pt x="10149" y="1402"/>
                </a:cubicBezTo>
                <a:lnTo>
                  <a:pt x="10056" y="1402"/>
                </a:lnTo>
                <a:cubicBezTo>
                  <a:pt x="10034" y="1401"/>
                  <a:pt x="10011" y="1401"/>
                  <a:pt x="9990" y="1401"/>
                </a:cubicBezTo>
                <a:cubicBezTo>
                  <a:pt x="9875" y="1401"/>
                  <a:pt x="9785" y="1416"/>
                  <a:pt x="9773" y="1455"/>
                </a:cubicBezTo>
                <a:cubicBezTo>
                  <a:pt x="9773" y="1455"/>
                  <a:pt x="9695" y="1692"/>
                  <a:pt x="9648" y="1771"/>
                </a:cubicBezTo>
                <a:cubicBezTo>
                  <a:pt x="9602" y="1850"/>
                  <a:pt x="9484" y="2041"/>
                  <a:pt x="9510" y="2067"/>
                </a:cubicBezTo>
                <a:cubicBezTo>
                  <a:pt x="9537" y="2093"/>
                  <a:pt x="9589" y="2107"/>
                  <a:pt x="9596" y="2139"/>
                </a:cubicBezTo>
                <a:cubicBezTo>
                  <a:pt x="9602" y="2172"/>
                  <a:pt x="9543" y="2225"/>
                  <a:pt x="9504" y="2232"/>
                </a:cubicBezTo>
                <a:cubicBezTo>
                  <a:pt x="9471" y="2245"/>
                  <a:pt x="9405" y="2271"/>
                  <a:pt x="9379" y="2271"/>
                </a:cubicBezTo>
                <a:cubicBezTo>
                  <a:pt x="9346" y="2271"/>
                  <a:pt x="9273" y="2212"/>
                  <a:pt x="9273" y="2212"/>
                </a:cubicBezTo>
                <a:cubicBezTo>
                  <a:pt x="9273" y="2212"/>
                  <a:pt x="9227" y="2107"/>
                  <a:pt x="9181" y="2080"/>
                </a:cubicBezTo>
                <a:cubicBezTo>
                  <a:pt x="9143" y="2058"/>
                  <a:pt x="8995" y="2000"/>
                  <a:pt x="8928" y="2000"/>
                </a:cubicBezTo>
                <a:cubicBezTo>
                  <a:pt x="8914" y="2000"/>
                  <a:pt x="8904" y="2002"/>
                  <a:pt x="8898" y="2008"/>
                </a:cubicBezTo>
                <a:cubicBezTo>
                  <a:pt x="8872" y="2041"/>
                  <a:pt x="8720" y="2107"/>
                  <a:pt x="8701" y="2179"/>
                </a:cubicBezTo>
                <a:cubicBezTo>
                  <a:pt x="8681" y="2251"/>
                  <a:pt x="8720" y="2297"/>
                  <a:pt x="8727" y="2350"/>
                </a:cubicBezTo>
                <a:cubicBezTo>
                  <a:pt x="8740" y="2409"/>
                  <a:pt x="8714" y="2436"/>
                  <a:pt x="8694" y="2455"/>
                </a:cubicBezTo>
                <a:cubicBezTo>
                  <a:pt x="8674" y="2482"/>
                  <a:pt x="8668" y="2501"/>
                  <a:pt x="8668" y="2541"/>
                </a:cubicBezTo>
                <a:cubicBezTo>
                  <a:pt x="8668" y="2587"/>
                  <a:pt x="8674" y="2607"/>
                  <a:pt x="8714" y="2666"/>
                </a:cubicBezTo>
                <a:cubicBezTo>
                  <a:pt x="8753" y="2725"/>
                  <a:pt x="8780" y="2751"/>
                  <a:pt x="8760" y="2771"/>
                </a:cubicBezTo>
                <a:cubicBezTo>
                  <a:pt x="8754" y="2777"/>
                  <a:pt x="8747" y="2779"/>
                  <a:pt x="8738" y="2779"/>
                </a:cubicBezTo>
                <a:cubicBezTo>
                  <a:pt x="8718" y="2779"/>
                  <a:pt x="8691" y="2765"/>
                  <a:pt x="8668" y="2751"/>
                </a:cubicBezTo>
                <a:cubicBezTo>
                  <a:pt x="8635" y="2732"/>
                  <a:pt x="8622" y="2640"/>
                  <a:pt x="8556" y="2640"/>
                </a:cubicBezTo>
                <a:cubicBezTo>
                  <a:pt x="8532" y="2640"/>
                  <a:pt x="8514" y="2641"/>
                  <a:pt x="8499" y="2641"/>
                </a:cubicBezTo>
                <a:cubicBezTo>
                  <a:pt x="8477" y="2641"/>
                  <a:pt x="8462" y="2638"/>
                  <a:pt x="8451" y="2626"/>
                </a:cubicBezTo>
                <a:cubicBezTo>
                  <a:pt x="8437" y="2607"/>
                  <a:pt x="8352" y="2475"/>
                  <a:pt x="8345" y="2462"/>
                </a:cubicBezTo>
                <a:cubicBezTo>
                  <a:pt x="8339" y="2449"/>
                  <a:pt x="8260" y="2343"/>
                  <a:pt x="8187" y="2311"/>
                </a:cubicBezTo>
                <a:cubicBezTo>
                  <a:pt x="8115" y="2271"/>
                  <a:pt x="7990" y="2225"/>
                  <a:pt x="8010" y="2192"/>
                </a:cubicBezTo>
                <a:cubicBezTo>
                  <a:pt x="8023" y="2166"/>
                  <a:pt x="8141" y="2100"/>
                  <a:pt x="8181" y="2074"/>
                </a:cubicBezTo>
                <a:cubicBezTo>
                  <a:pt x="8220" y="2047"/>
                  <a:pt x="8247" y="1981"/>
                  <a:pt x="8247" y="1935"/>
                </a:cubicBezTo>
                <a:cubicBezTo>
                  <a:pt x="8247" y="1896"/>
                  <a:pt x="8273" y="1810"/>
                  <a:pt x="8194" y="1738"/>
                </a:cubicBezTo>
                <a:cubicBezTo>
                  <a:pt x="8115" y="1666"/>
                  <a:pt x="8043" y="1442"/>
                  <a:pt x="8036" y="1376"/>
                </a:cubicBezTo>
                <a:cubicBezTo>
                  <a:pt x="8036" y="1310"/>
                  <a:pt x="8003" y="1277"/>
                  <a:pt x="8003" y="1238"/>
                </a:cubicBezTo>
                <a:cubicBezTo>
                  <a:pt x="8010" y="1192"/>
                  <a:pt x="7970" y="1119"/>
                  <a:pt x="8003" y="1060"/>
                </a:cubicBezTo>
                <a:cubicBezTo>
                  <a:pt x="8036" y="1001"/>
                  <a:pt x="8115" y="909"/>
                  <a:pt x="8095" y="876"/>
                </a:cubicBezTo>
                <a:cubicBezTo>
                  <a:pt x="8069" y="843"/>
                  <a:pt x="8016" y="705"/>
                  <a:pt x="7990" y="698"/>
                </a:cubicBezTo>
                <a:cubicBezTo>
                  <a:pt x="7964" y="685"/>
                  <a:pt x="7779" y="534"/>
                  <a:pt x="7779" y="534"/>
                </a:cubicBezTo>
                <a:cubicBezTo>
                  <a:pt x="7779" y="534"/>
                  <a:pt x="7786" y="435"/>
                  <a:pt x="7819" y="356"/>
                </a:cubicBezTo>
                <a:cubicBezTo>
                  <a:pt x="7852" y="283"/>
                  <a:pt x="7878" y="224"/>
                  <a:pt x="7839" y="191"/>
                </a:cubicBezTo>
                <a:cubicBezTo>
                  <a:pt x="7799" y="152"/>
                  <a:pt x="7687" y="99"/>
                  <a:pt x="7667" y="99"/>
                </a:cubicBezTo>
                <a:cubicBezTo>
                  <a:pt x="7648" y="93"/>
                  <a:pt x="7516" y="60"/>
                  <a:pt x="7516" y="60"/>
                </a:cubicBezTo>
                <a:cubicBezTo>
                  <a:pt x="7516" y="60"/>
                  <a:pt x="7424" y="7"/>
                  <a:pt x="7404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2"/>
          <p:cNvSpPr/>
          <p:nvPr/>
        </p:nvSpPr>
        <p:spPr>
          <a:xfrm>
            <a:off x="7336054" y="1444955"/>
            <a:ext cx="589050" cy="873691"/>
          </a:xfrm>
          <a:custGeom>
            <a:rect b="b" l="l" r="r" t="t"/>
            <a:pathLst>
              <a:path extrusionOk="0" h="5976" w="4029">
                <a:moveTo>
                  <a:pt x="3015" y="1"/>
                </a:moveTo>
                <a:cubicBezTo>
                  <a:pt x="3008" y="27"/>
                  <a:pt x="3002" y="60"/>
                  <a:pt x="2995" y="80"/>
                </a:cubicBezTo>
                <a:cubicBezTo>
                  <a:pt x="2975" y="159"/>
                  <a:pt x="2890" y="225"/>
                  <a:pt x="2850" y="264"/>
                </a:cubicBezTo>
                <a:cubicBezTo>
                  <a:pt x="2811" y="304"/>
                  <a:pt x="2751" y="337"/>
                  <a:pt x="2686" y="389"/>
                </a:cubicBezTo>
                <a:cubicBezTo>
                  <a:pt x="2613" y="442"/>
                  <a:pt x="2482" y="455"/>
                  <a:pt x="2482" y="455"/>
                </a:cubicBezTo>
                <a:cubicBezTo>
                  <a:pt x="2482" y="455"/>
                  <a:pt x="2409" y="521"/>
                  <a:pt x="2350" y="593"/>
                </a:cubicBezTo>
                <a:cubicBezTo>
                  <a:pt x="2297" y="666"/>
                  <a:pt x="2350" y="685"/>
                  <a:pt x="2350" y="731"/>
                </a:cubicBezTo>
                <a:cubicBezTo>
                  <a:pt x="2350" y="778"/>
                  <a:pt x="2310" y="843"/>
                  <a:pt x="2264" y="903"/>
                </a:cubicBezTo>
                <a:cubicBezTo>
                  <a:pt x="2225" y="962"/>
                  <a:pt x="2139" y="1054"/>
                  <a:pt x="2139" y="1054"/>
                </a:cubicBezTo>
                <a:cubicBezTo>
                  <a:pt x="2139" y="1054"/>
                  <a:pt x="2146" y="1074"/>
                  <a:pt x="2159" y="1120"/>
                </a:cubicBezTo>
                <a:cubicBezTo>
                  <a:pt x="2166" y="1166"/>
                  <a:pt x="2225" y="1218"/>
                  <a:pt x="2225" y="1245"/>
                </a:cubicBezTo>
                <a:cubicBezTo>
                  <a:pt x="2218" y="1278"/>
                  <a:pt x="2212" y="1291"/>
                  <a:pt x="2172" y="1344"/>
                </a:cubicBezTo>
                <a:cubicBezTo>
                  <a:pt x="2133" y="1396"/>
                  <a:pt x="2153" y="1455"/>
                  <a:pt x="2159" y="1488"/>
                </a:cubicBezTo>
                <a:cubicBezTo>
                  <a:pt x="2166" y="1528"/>
                  <a:pt x="2205" y="1587"/>
                  <a:pt x="2232" y="1633"/>
                </a:cubicBezTo>
                <a:cubicBezTo>
                  <a:pt x="2258" y="1673"/>
                  <a:pt x="2271" y="1771"/>
                  <a:pt x="2271" y="1811"/>
                </a:cubicBezTo>
                <a:cubicBezTo>
                  <a:pt x="2271" y="1844"/>
                  <a:pt x="2245" y="1877"/>
                  <a:pt x="2212" y="1903"/>
                </a:cubicBezTo>
                <a:cubicBezTo>
                  <a:pt x="2185" y="1936"/>
                  <a:pt x="2120" y="1962"/>
                  <a:pt x="2080" y="2021"/>
                </a:cubicBezTo>
                <a:cubicBezTo>
                  <a:pt x="2047" y="2074"/>
                  <a:pt x="2067" y="2337"/>
                  <a:pt x="2067" y="2390"/>
                </a:cubicBezTo>
                <a:cubicBezTo>
                  <a:pt x="2067" y="2436"/>
                  <a:pt x="2126" y="2443"/>
                  <a:pt x="2139" y="2456"/>
                </a:cubicBezTo>
                <a:cubicBezTo>
                  <a:pt x="2159" y="2469"/>
                  <a:pt x="2199" y="2489"/>
                  <a:pt x="2238" y="2495"/>
                </a:cubicBezTo>
                <a:cubicBezTo>
                  <a:pt x="2278" y="2508"/>
                  <a:pt x="2297" y="2548"/>
                  <a:pt x="2304" y="2581"/>
                </a:cubicBezTo>
                <a:cubicBezTo>
                  <a:pt x="2317" y="2614"/>
                  <a:pt x="2291" y="2686"/>
                  <a:pt x="2278" y="2726"/>
                </a:cubicBezTo>
                <a:cubicBezTo>
                  <a:pt x="2271" y="2772"/>
                  <a:pt x="2225" y="2818"/>
                  <a:pt x="2192" y="2864"/>
                </a:cubicBezTo>
                <a:cubicBezTo>
                  <a:pt x="2176" y="2883"/>
                  <a:pt x="2155" y="2888"/>
                  <a:pt x="2133" y="2888"/>
                </a:cubicBezTo>
                <a:cubicBezTo>
                  <a:pt x="2102" y="2888"/>
                  <a:pt x="2068" y="2877"/>
                  <a:pt x="2041" y="2877"/>
                </a:cubicBezTo>
                <a:cubicBezTo>
                  <a:pt x="2001" y="2884"/>
                  <a:pt x="1949" y="2930"/>
                  <a:pt x="1870" y="2963"/>
                </a:cubicBezTo>
                <a:cubicBezTo>
                  <a:pt x="1855" y="2968"/>
                  <a:pt x="1841" y="2970"/>
                  <a:pt x="1826" y="2970"/>
                </a:cubicBezTo>
                <a:cubicBezTo>
                  <a:pt x="1769" y="2970"/>
                  <a:pt x="1717" y="2935"/>
                  <a:pt x="1712" y="2930"/>
                </a:cubicBezTo>
                <a:cubicBezTo>
                  <a:pt x="1705" y="2930"/>
                  <a:pt x="1672" y="2890"/>
                  <a:pt x="1666" y="2870"/>
                </a:cubicBezTo>
                <a:cubicBezTo>
                  <a:pt x="1661" y="2864"/>
                  <a:pt x="1644" y="2861"/>
                  <a:pt x="1620" y="2861"/>
                </a:cubicBezTo>
                <a:cubicBezTo>
                  <a:pt x="1575" y="2861"/>
                  <a:pt x="1509" y="2871"/>
                  <a:pt x="1461" y="2884"/>
                </a:cubicBezTo>
                <a:cubicBezTo>
                  <a:pt x="1396" y="2910"/>
                  <a:pt x="1402" y="2943"/>
                  <a:pt x="1369" y="2989"/>
                </a:cubicBezTo>
                <a:cubicBezTo>
                  <a:pt x="1336" y="3035"/>
                  <a:pt x="1238" y="3088"/>
                  <a:pt x="1172" y="3127"/>
                </a:cubicBezTo>
                <a:cubicBezTo>
                  <a:pt x="1106" y="3160"/>
                  <a:pt x="1001" y="3292"/>
                  <a:pt x="909" y="3344"/>
                </a:cubicBezTo>
                <a:cubicBezTo>
                  <a:pt x="810" y="3403"/>
                  <a:pt x="593" y="3456"/>
                  <a:pt x="580" y="3463"/>
                </a:cubicBezTo>
                <a:cubicBezTo>
                  <a:pt x="573" y="3463"/>
                  <a:pt x="560" y="3476"/>
                  <a:pt x="534" y="3489"/>
                </a:cubicBezTo>
                <a:cubicBezTo>
                  <a:pt x="494" y="3522"/>
                  <a:pt x="435" y="3568"/>
                  <a:pt x="408" y="3594"/>
                </a:cubicBezTo>
                <a:cubicBezTo>
                  <a:pt x="376" y="3627"/>
                  <a:pt x="329" y="3686"/>
                  <a:pt x="329" y="3739"/>
                </a:cubicBezTo>
                <a:cubicBezTo>
                  <a:pt x="329" y="3792"/>
                  <a:pt x="323" y="3844"/>
                  <a:pt x="303" y="3923"/>
                </a:cubicBezTo>
                <a:cubicBezTo>
                  <a:pt x="277" y="4009"/>
                  <a:pt x="185" y="4160"/>
                  <a:pt x="165" y="4239"/>
                </a:cubicBezTo>
                <a:cubicBezTo>
                  <a:pt x="145" y="4318"/>
                  <a:pt x="99" y="4338"/>
                  <a:pt x="60" y="4371"/>
                </a:cubicBezTo>
                <a:cubicBezTo>
                  <a:pt x="27" y="4404"/>
                  <a:pt x="0" y="4443"/>
                  <a:pt x="0" y="4503"/>
                </a:cubicBezTo>
                <a:cubicBezTo>
                  <a:pt x="0" y="4562"/>
                  <a:pt x="20" y="4654"/>
                  <a:pt x="20" y="4654"/>
                </a:cubicBezTo>
                <a:cubicBezTo>
                  <a:pt x="20" y="4654"/>
                  <a:pt x="73" y="4759"/>
                  <a:pt x="93" y="4792"/>
                </a:cubicBezTo>
                <a:cubicBezTo>
                  <a:pt x="106" y="4818"/>
                  <a:pt x="93" y="4878"/>
                  <a:pt x="93" y="4891"/>
                </a:cubicBezTo>
                <a:cubicBezTo>
                  <a:pt x="93" y="4904"/>
                  <a:pt x="125" y="5003"/>
                  <a:pt x="132" y="5029"/>
                </a:cubicBezTo>
                <a:cubicBezTo>
                  <a:pt x="139" y="5062"/>
                  <a:pt x="93" y="5095"/>
                  <a:pt x="86" y="5108"/>
                </a:cubicBezTo>
                <a:cubicBezTo>
                  <a:pt x="79" y="5115"/>
                  <a:pt x="66" y="5292"/>
                  <a:pt x="60" y="5352"/>
                </a:cubicBezTo>
                <a:cubicBezTo>
                  <a:pt x="60" y="5411"/>
                  <a:pt x="33" y="5444"/>
                  <a:pt x="33" y="5444"/>
                </a:cubicBezTo>
                <a:lnTo>
                  <a:pt x="152" y="5444"/>
                </a:lnTo>
                <a:cubicBezTo>
                  <a:pt x="158" y="5444"/>
                  <a:pt x="158" y="5444"/>
                  <a:pt x="165" y="5431"/>
                </a:cubicBezTo>
                <a:cubicBezTo>
                  <a:pt x="189" y="5407"/>
                  <a:pt x="235" y="5350"/>
                  <a:pt x="258" y="5350"/>
                </a:cubicBezTo>
                <a:cubicBezTo>
                  <a:pt x="260" y="5350"/>
                  <a:pt x="262" y="5350"/>
                  <a:pt x="264" y="5352"/>
                </a:cubicBezTo>
                <a:cubicBezTo>
                  <a:pt x="297" y="5371"/>
                  <a:pt x="376" y="5477"/>
                  <a:pt x="376" y="5529"/>
                </a:cubicBezTo>
                <a:cubicBezTo>
                  <a:pt x="376" y="5582"/>
                  <a:pt x="408" y="5595"/>
                  <a:pt x="408" y="5628"/>
                </a:cubicBezTo>
                <a:cubicBezTo>
                  <a:pt x="408" y="5667"/>
                  <a:pt x="395" y="5720"/>
                  <a:pt x="408" y="5766"/>
                </a:cubicBezTo>
                <a:cubicBezTo>
                  <a:pt x="428" y="5806"/>
                  <a:pt x="422" y="5872"/>
                  <a:pt x="501" y="5904"/>
                </a:cubicBezTo>
                <a:cubicBezTo>
                  <a:pt x="573" y="5944"/>
                  <a:pt x="678" y="5944"/>
                  <a:pt x="705" y="5944"/>
                </a:cubicBezTo>
                <a:cubicBezTo>
                  <a:pt x="720" y="5949"/>
                  <a:pt x="762" y="5976"/>
                  <a:pt x="801" y="5976"/>
                </a:cubicBezTo>
                <a:cubicBezTo>
                  <a:pt x="811" y="5976"/>
                  <a:pt x="821" y="5974"/>
                  <a:pt x="830" y="5970"/>
                </a:cubicBezTo>
                <a:cubicBezTo>
                  <a:pt x="836" y="5964"/>
                  <a:pt x="843" y="5964"/>
                  <a:pt x="849" y="5957"/>
                </a:cubicBezTo>
                <a:cubicBezTo>
                  <a:pt x="895" y="5931"/>
                  <a:pt x="955" y="5885"/>
                  <a:pt x="988" y="5852"/>
                </a:cubicBezTo>
                <a:cubicBezTo>
                  <a:pt x="1021" y="5819"/>
                  <a:pt x="1113" y="5707"/>
                  <a:pt x="1126" y="5707"/>
                </a:cubicBezTo>
                <a:cubicBezTo>
                  <a:pt x="1139" y="5707"/>
                  <a:pt x="1178" y="5733"/>
                  <a:pt x="1211" y="5733"/>
                </a:cubicBezTo>
                <a:cubicBezTo>
                  <a:pt x="1251" y="5733"/>
                  <a:pt x="1350" y="5687"/>
                  <a:pt x="1389" y="5667"/>
                </a:cubicBezTo>
                <a:cubicBezTo>
                  <a:pt x="1422" y="5641"/>
                  <a:pt x="1521" y="5536"/>
                  <a:pt x="1547" y="5490"/>
                </a:cubicBezTo>
                <a:cubicBezTo>
                  <a:pt x="1573" y="5450"/>
                  <a:pt x="1685" y="5246"/>
                  <a:pt x="1672" y="5213"/>
                </a:cubicBezTo>
                <a:cubicBezTo>
                  <a:pt x="1659" y="5174"/>
                  <a:pt x="1639" y="5121"/>
                  <a:pt x="1600" y="5088"/>
                </a:cubicBezTo>
                <a:cubicBezTo>
                  <a:pt x="1560" y="5055"/>
                  <a:pt x="1488" y="4996"/>
                  <a:pt x="1547" y="4917"/>
                </a:cubicBezTo>
                <a:cubicBezTo>
                  <a:pt x="1606" y="4838"/>
                  <a:pt x="1771" y="4746"/>
                  <a:pt x="1791" y="4740"/>
                </a:cubicBezTo>
                <a:cubicBezTo>
                  <a:pt x="1799" y="4735"/>
                  <a:pt x="1830" y="4697"/>
                  <a:pt x="1851" y="4697"/>
                </a:cubicBezTo>
                <a:cubicBezTo>
                  <a:pt x="1862" y="4697"/>
                  <a:pt x="1870" y="4708"/>
                  <a:pt x="1870" y="4740"/>
                </a:cubicBezTo>
                <a:cubicBezTo>
                  <a:pt x="1870" y="4832"/>
                  <a:pt x="1883" y="4865"/>
                  <a:pt x="1916" y="4865"/>
                </a:cubicBezTo>
                <a:cubicBezTo>
                  <a:pt x="1944" y="4869"/>
                  <a:pt x="1948" y="4874"/>
                  <a:pt x="1970" y="4874"/>
                </a:cubicBezTo>
                <a:cubicBezTo>
                  <a:pt x="1979" y="4874"/>
                  <a:pt x="1990" y="4873"/>
                  <a:pt x="2008" y="4871"/>
                </a:cubicBezTo>
                <a:cubicBezTo>
                  <a:pt x="2049" y="4867"/>
                  <a:pt x="2097" y="4858"/>
                  <a:pt x="2131" y="4858"/>
                </a:cubicBezTo>
                <a:cubicBezTo>
                  <a:pt x="2152" y="4858"/>
                  <a:pt x="2167" y="4861"/>
                  <a:pt x="2172" y="4871"/>
                </a:cubicBezTo>
                <a:cubicBezTo>
                  <a:pt x="2185" y="4891"/>
                  <a:pt x="2172" y="4950"/>
                  <a:pt x="2238" y="4976"/>
                </a:cubicBezTo>
                <a:cubicBezTo>
                  <a:pt x="2281" y="4988"/>
                  <a:pt x="2317" y="5002"/>
                  <a:pt x="2347" y="5002"/>
                </a:cubicBezTo>
                <a:cubicBezTo>
                  <a:pt x="2368" y="5002"/>
                  <a:pt x="2386" y="4995"/>
                  <a:pt x="2403" y="4976"/>
                </a:cubicBezTo>
                <a:cubicBezTo>
                  <a:pt x="2442" y="4924"/>
                  <a:pt x="2501" y="4851"/>
                  <a:pt x="2528" y="4832"/>
                </a:cubicBezTo>
                <a:cubicBezTo>
                  <a:pt x="2554" y="4812"/>
                  <a:pt x="2653" y="4772"/>
                  <a:pt x="2699" y="4772"/>
                </a:cubicBezTo>
                <a:cubicBezTo>
                  <a:pt x="2745" y="4766"/>
                  <a:pt x="2837" y="4753"/>
                  <a:pt x="2837" y="4753"/>
                </a:cubicBezTo>
                <a:lnTo>
                  <a:pt x="3054" y="4582"/>
                </a:lnTo>
                <a:cubicBezTo>
                  <a:pt x="3054" y="4582"/>
                  <a:pt x="3061" y="4522"/>
                  <a:pt x="3166" y="4476"/>
                </a:cubicBezTo>
                <a:cubicBezTo>
                  <a:pt x="3252" y="4437"/>
                  <a:pt x="3363" y="4351"/>
                  <a:pt x="3410" y="4318"/>
                </a:cubicBezTo>
                <a:cubicBezTo>
                  <a:pt x="3416" y="4312"/>
                  <a:pt x="3423" y="4305"/>
                  <a:pt x="3423" y="4305"/>
                </a:cubicBezTo>
                <a:cubicBezTo>
                  <a:pt x="3423" y="4305"/>
                  <a:pt x="3436" y="4279"/>
                  <a:pt x="3554" y="4193"/>
                </a:cubicBezTo>
                <a:cubicBezTo>
                  <a:pt x="3679" y="4108"/>
                  <a:pt x="3745" y="4068"/>
                  <a:pt x="3785" y="4009"/>
                </a:cubicBezTo>
                <a:cubicBezTo>
                  <a:pt x="3818" y="3969"/>
                  <a:pt x="3851" y="3891"/>
                  <a:pt x="3864" y="3858"/>
                </a:cubicBezTo>
                <a:cubicBezTo>
                  <a:pt x="3870" y="3844"/>
                  <a:pt x="3870" y="3838"/>
                  <a:pt x="3870" y="3838"/>
                </a:cubicBezTo>
                <a:cubicBezTo>
                  <a:pt x="3870" y="3838"/>
                  <a:pt x="3864" y="3680"/>
                  <a:pt x="3837" y="3627"/>
                </a:cubicBezTo>
                <a:cubicBezTo>
                  <a:pt x="3804" y="3575"/>
                  <a:pt x="3778" y="3542"/>
                  <a:pt x="3778" y="3515"/>
                </a:cubicBezTo>
                <a:cubicBezTo>
                  <a:pt x="3778" y="3489"/>
                  <a:pt x="3791" y="3423"/>
                  <a:pt x="3824" y="3371"/>
                </a:cubicBezTo>
                <a:cubicBezTo>
                  <a:pt x="3837" y="3351"/>
                  <a:pt x="3851" y="3331"/>
                  <a:pt x="3864" y="3318"/>
                </a:cubicBezTo>
                <a:cubicBezTo>
                  <a:pt x="3890" y="3272"/>
                  <a:pt x="3923" y="3232"/>
                  <a:pt x="3929" y="3213"/>
                </a:cubicBezTo>
                <a:cubicBezTo>
                  <a:pt x="3943" y="3186"/>
                  <a:pt x="4028" y="2956"/>
                  <a:pt x="3976" y="2897"/>
                </a:cubicBezTo>
                <a:cubicBezTo>
                  <a:pt x="3923" y="2831"/>
                  <a:pt x="3824" y="2897"/>
                  <a:pt x="3778" y="2759"/>
                </a:cubicBezTo>
                <a:cubicBezTo>
                  <a:pt x="3732" y="2627"/>
                  <a:pt x="3699" y="2508"/>
                  <a:pt x="3699" y="2436"/>
                </a:cubicBezTo>
                <a:cubicBezTo>
                  <a:pt x="3699" y="2364"/>
                  <a:pt x="3673" y="2331"/>
                  <a:pt x="3646" y="2285"/>
                </a:cubicBezTo>
                <a:cubicBezTo>
                  <a:pt x="3620" y="2232"/>
                  <a:pt x="3614" y="2127"/>
                  <a:pt x="3620" y="2054"/>
                </a:cubicBezTo>
                <a:cubicBezTo>
                  <a:pt x="3633" y="1982"/>
                  <a:pt x="3666" y="1870"/>
                  <a:pt x="3640" y="1817"/>
                </a:cubicBezTo>
                <a:cubicBezTo>
                  <a:pt x="3614" y="1765"/>
                  <a:pt x="3508" y="1666"/>
                  <a:pt x="3462" y="1620"/>
                </a:cubicBezTo>
                <a:cubicBezTo>
                  <a:pt x="3416" y="1574"/>
                  <a:pt x="3410" y="1455"/>
                  <a:pt x="3410" y="1436"/>
                </a:cubicBezTo>
                <a:cubicBezTo>
                  <a:pt x="3403" y="1416"/>
                  <a:pt x="3416" y="1265"/>
                  <a:pt x="3449" y="1199"/>
                </a:cubicBezTo>
                <a:cubicBezTo>
                  <a:pt x="3482" y="1126"/>
                  <a:pt x="3554" y="1034"/>
                  <a:pt x="3515" y="955"/>
                </a:cubicBezTo>
                <a:cubicBezTo>
                  <a:pt x="3475" y="876"/>
                  <a:pt x="3416" y="797"/>
                  <a:pt x="3390" y="745"/>
                </a:cubicBezTo>
                <a:cubicBezTo>
                  <a:pt x="3363" y="692"/>
                  <a:pt x="3331" y="620"/>
                  <a:pt x="3331" y="527"/>
                </a:cubicBezTo>
                <a:cubicBezTo>
                  <a:pt x="3331" y="435"/>
                  <a:pt x="3363" y="205"/>
                  <a:pt x="3377" y="159"/>
                </a:cubicBezTo>
                <a:cubicBezTo>
                  <a:pt x="3383" y="139"/>
                  <a:pt x="3390" y="100"/>
                  <a:pt x="3390" y="60"/>
                </a:cubicBezTo>
                <a:cubicBezTo>
                  <a:pt x="3383" y="60"/>
                  <a:pt x="3377" y="60"/>
                  <a:pt x="3370" y="67"/>
                </a:cubicBezTo>
                <a:lnTo>
                  <a:pt x="3291" y="67"/>
                </a:lnTo>
                <a:cubicBezTo>
                  <a:pt x="3278" y="60"/>
                  <a:pt x="3271" y="60"/>
                  <a:pt x="3258" y="60"/>
                </a:cubicBezTo>
                <a:cubicBezTo>
                  <a:pt x="3245" y="54"/>
                  <a:pt x="3232" y="54"/>
                  <a:pt x="3219" y="54"/>
                </a:cubicBezTo>
                <a:lnTo>
                  <a:pt x="3212" y="54"/>
                </a:lnTo>
                <a:cubicBezTo>
                  <a:pt x="3206" y="54"/>
                  <a:pt x="3206" y="47"/>
                  <a:pt x="3199" y="47"/>
                </a:cubicBezTo>
                <a:cubicBezTo>
                  <a:pt x="3186" y="47"/>
                  <a:pt x="3179" y="40"/>
                  <a:pt x="3166" y="40"/>
                </a:cubicBezTo>
                <a:cubicBezTo>
                  <a:pt x="3133" y="34"/>
                  <a:pt x="3100" y="27"/>
                  <a:pt x="3074" y="21"/>
                </a:cubicBezTo>
                <a:cubicBezTo>
                  <a:pt x="3067" y="21"/>
                  <a:pt x="3061" y="14"/>
                  <a:pt x="3054" y="14"/>
                </a:cubicBezTo>
                <a:lnTo>
                  <a:pt x="3048" y="14"/>
                </a:lnTo>
                <a:cubicBezTo>
                  <a:pt x="3041" y="8"/>
                  <a:pt x="3041" y="8"/>
                  <a:pt x="3034" y="8"/>
                </a:cubicBezTo>
                <a:cubicBezTo>
                  <a:pt x="3028" y="8"/>
                  <a:pt x="3021" y="1"/>
                  <a:pt x="3015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2"/>
          <p:cNvSpPr txBox="1"/>
          <p:nvPr>
            <p:ph idx="1" type="body"/>
          </p:nvPr>
        </p:nvSpPr>
        <p:spPr>
          <a:xfrm>
            <a:off x="311700" y="2952750"/>
            <a:ext cx="47571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1800"/>
              <a:buFont typeface="Outfit"/>
              <a:buChar char="●"/>
              <a:defRPr sz="1800">
                <a:solidFill>
                  <a:srgbClr val="07D8C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1400"/>
              <a:buFont typeface="Outfit"/>
              <a:buChar char="○"/>
              <a:defRPr>
                <a:solidFill>
                  <a:srgbClr val="07D8C9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1400"/>
              <a:buFont typeface="Outfit"/>
              <a:buChar char="■"/>
              <a:defRPr>
                <a:solidFill>
                  <a:srgbClr val="07D8C9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1400"/>
              <a:buFont typeface="Outfit"/>
              <a:buChar char="●"/>
              <a:defRPr>
                <a:solidFill>
                  <a:srgbClr val="07D8C9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1400"/>
              <a:buFont typeface="Outfit"/>
              <a:buChar char="○"/>
              <a:defRPr>
                <a:solidFill>
                  <a:srgbClr val="07D8C9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1400"/>
              <a:buFont typeface="Outfit"/>
              <a:buChar char="■"/>
              <a:defRPr>
                <a:solidFill>
                  <a:srgbClr val="07D8C9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1400"/>
              <a:buFont typeface="Outfit"/>
              <a:buChar char="●"/>
              <a:defRPr>
                <a:solidFill>
                  <a:srgbClr val="07D8C9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1400"/>
              <a:buFont typeface="Outfit"/>
              <a:buChar char="○"/>
              <a:defRPr>
                <a:solidFill>
                  <a:srgbClr val="07D8C9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1400"/>
              <a:buFont typeface="Outfit"/>
              <a:buChar char="■"/>
              <a:defRPr>
                <a:solidFill>
                  <a:srgbClr val="07D8C9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185" name="Google Shape;185;p12"/>
          <p:cNvSpPr txBox="1"/>
          <p:nvPr>
            <p:ph idx="2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Outfit"/>
              <a:buNone/>
              <a:defRPr sz="7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A [Sudeste]">
  <p:cSld name="TITLE_ONLY_1_1_1_1_1_1_1">
    <p:bg>
      <p:bgPr>
        <a:solidFill>
          <a:schemeClr val="lt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"/>
          <p:cNvSpPr/>
          <p:nvPr/>
        </p:nvSpPr>
        <p:spPr>
          <a:xfrm rot="-5400000">
            <a:off x="4817738" y="13600"/>
            <a:ext cx="5143500" cy="5143500"/>
          </a:xfrm>
          <a:prstGeom prst="rtTriangle">
            <a:avLst/>
          </a:prstGeom>
          <a:solidFill>
            <a:srgbClr val="FF9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3"/>
          <p:cNvSpPr txBox="1"/>
          <p:nvPr>
            <p:ph type="title"/>
          </p:nvPr>
        </p:nvSpPr>
        <p:spPr>
          <a:xfrm>
            <a:off x="445350" y="624950"/>
            <a:ext cx="5395800" cy="24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Font typeface="Outfit"/>
              <a:buChar char="●"/>
              <a:defRPr b="1" sz="50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○"/>
              <a:defRPr sz="5000">
                <a:solidFill>
                  <a:srgbClr val="FF97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■"/>
              <a:defRPr sz="5000">
                <a:solidFill>
                  <a:srgbClr val="FF97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●"/>
              <a:defRPr sz="5000">
                <a:solidFill>
                  <a:srgbClr val="FF97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○"/>
              <a:defRPr sz="5000">
                <a:solidFill>
                  <a:srgbClr val="FF97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■"/>
              <a:defRPr sz="5000">
                <a:solidFill>
                  <a:srgbClr val="FF97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●"/>
              <a:defRPr sz="5000">
                <a:solidFill>
                  <a:srgbClr val="FF97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○"/>
              <a:defRPr sz="5000">
                <a:solidFill>
                  <a:srgbClr val="FF97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■"/>
              <a:defRPr sz="5000">
                <a:solidFill>
                  <a:srgbClr val="FF9700"/>
                </a:solidFill>
              </a:defRPr>
            </a:lvl9pPr>
          </a:lstStyle>
          <a:p/>
        </p:txBody>
      </p:sp>
      <p:sp>
        <p:nvSpPr>
          <p:cNvPr id="189" name="Google Shape;189;p13"/>
          <p:cNvSpPr/>
          <p:nvPr/>
        </p:nvSpPr>
        <p:spPr>
          <a:xfrm>
            <a:off x="6578727" y="2471003"/>
            <a:ext cx="771803" cy="778223"/>
          </a:xfrm>
          <a:custGeom>
            <a:rect b="b" l="l" r="r" t="t"/>
            <a:pathLst>
              <a:path extrusionOk="0" h="5323" w="5279">
                <a:moveTo>
                  <a:pt x="3864" y="2293"/>
                </a:moveTo>
                <a:cubicBezTo>
                  <a:pt x="3890" y="2293"/>
                  <a:pt x="3910" y="2293"/>
                  <a:pt x="3917" y="2296"/>
                </a:cubicBezTo>
                <a:cubicBezTo>
                  <a:pt x="3937" y="2302"/>
                  <a:pt x="4002" y="2322"/>
                  <a:pt x="4022" y="2322"/>
                </a:cubicBezTo>
                <a:cubicBezTo>
                  <a:pt x="4035" y="2322"/>
                  <a:pt x="4147" y="2328"/>
                  <a:pt x="4147" y="2328"/>
                </a:cubicBezTo>
                <a:lnTo>
                  <a:pt x="4226" y="2414"/>
                </a:lnTo>
                <a:lnTo>
                  <a:pt x="4226" y="2506"/>
                </a:lnTo>
                <a:cubicBezTo>
                  <a:pt x="4226" y="2526"/>
                  <a:pt x="4206" y="2526"/>
                  <a:pt x="4187" y="2546"/>
                </a:cubicBezTo>
                <a:cubicBezTo>
                  <a:pt x="4167" y="2565"/>
                  <a:pt x="4167" y="2644"/>
                  <a:pt x="4167" y="2664"/>
                </a:cubicBezTo>
                <a:cubicBezTo>
                  <a:pt x="4167" y="2684"/>
                  <a:pt x="4206" y="2710"/>
                  <a:pt x="4160" y="2723"/>
                </a:cubicBezTo>
                <a:cubicBezTo>
                  <a:pt x="4114" y="2736"/>
                  <a:pt x="4035" y="2743"/>
                  <a:pt x="3996" y="2750"/>
                </a:cubicBezTo>
                <a:cubicBezTo>
                  <a:pt x="3950" y="2750"/>
                  <a:pt x="3871" y="2743"/>
                  <a:pt x="3752" y="2730"/>
                </a:cubicBezTo>
                <a:cubicBezTo>
                  <a:pt x="3634" y="2710"/>
                  <a:pt x="3542" y="2710"/>
                  <a:pt x="3515" y="2704"/>
                </a:cubicBezTo>
                <a:cubicBezTo>
                  <a:pt x="3489" y="2697"/>
                  <a:pt x="3450" y="2638"/>
                  <a:pt x="3489" y="2598"/>
                </a:cubicBezTo>
                <a:cubicBezTo>
                  <a:pt x="3522" y="2559"/>
                  <a:pt x="3535" y="2552"/>
                  <a:pt x="3548" y="2539"/>
                </a:cubicBezTo>
                <a:cubicBezTo>
                  <a:pt x="3561" y="2526"/>
                  <a:pt x="3601" y="2506"/>
                  <a:pt x="3601" y="2500"/>
                </a:cubicBezTo>
                <a:cubicBezTo>
                  <a:pt x="3601" y="2486"/>
                  <a:pt x="3581" y="2427"/>
                  <a:pt x="3607" y="2388"/>
                </a:cubicBezTo>
                <a:cubicBezTo>
                  <a:pt x="3634" y="2348"/>
                  <a:pt x="3673" y="2296"/>
                  <a:pt x="3713" y="2296"/>
                </a:cubicBezTo>
                <a:cubicBezTo>
                  <a:pt x="3739" y="2296"/>
                  <a:pt x="3812" y="2293"/>
                  <a:pt x="3864" y="2293"/>
                </a:cubicBezTo>
                <a:close/>
                <a:moveTo>
                  <a:pt x="2156" y="1"/>
                </a:moveTo>
                <a:cubicBezTo>
                  <a:pt x="2141" y="1"/>
                  <a:pt x="2096" y="86"/>
                  <a:pt x="2061" y="150"/>
                </a:cubicBezTo>
                <a:cubicBezTo>
                  <a:pt x="2015" y="222"/>
                  <a:pt x="1975" y="374"/>
                  <a:pt x="1975" y="374"/>
                </a:cubicBezTo>
                <a:lnTo>
                  <a:pt x="1903" y="532"/>
                </a:lnTo>
                <a:cubicBezTo>
                  <a:pt x="1903" y="532"/>
                  <a:pt x="1863" y="683"/>
                  <a:pt x="1863" y="716"/>
                </a:cubicBezTo>
                <a:cubicBezTo>
                  <a:pt x="1863" y="756"/>
                  <a:pt x="1850" y="788"/>
                  <a:pt x="1804" y="867"/>
                </a:cubicBezTo>
                <a:cubicBezTo>
                  <a:pt x="1752" y="953"/>
                  <a:pt x="1699" y="900"/>
                  <a:pt x="1699" y="1071"/>
                </a:cubicBezTo>
                <a:cubicBezTo>
                  <a:pt x="1699" y="1243"/>
                  <a:pt x="1732" y="1269"/>
                  <a:pt x="1699" y="1348"/>
                </a:cubicBezTo>
                <a:cubicBezTo>
                  <a:pt x="1659" y="1427"/>
                  <a:pt x="1580" y="1447"/>
                  <a:pt x="1561" y="1578"/>
                </a:cubicBezTo>
                <a:cubicBezTo>
                  <a:pt x="1534" y="1703"/>
                  <a:pt x="1561" y="1782"/>
                  <a:pt x="1541" y="1848"/>
                </a:cubicBezTo>
                <a:cubicBezTo>
                  <a:pt x="1521" y="1914"/>
                  <a:pt x="1284" y="1953"/>
                  <a:pt x="1218" y="2059"/>
                </a:cubicBezTo>
                <a:cubicBezTo>
                  <a:pt x="1146" y="2164"/>
                  <a:pt x="1139" y="2276"/>
                  <a:pt x="1074" y="2394"/>
                </a:cubicBezTo>
                <a:cubicBezTo>
                  <a:pt x="1014" y="2519"/>
                  <a:pt x="975" y="2598"/>
                  <a:pt x="903" y="2625"/>
                </a:cubicBezTo>
                <a:cubicBezTo>
                  <a:pt x="830" y="2658"/>
                  <a:pt x="718" y="2644"/>
                  <a:pt x="646" y="2690"/>
                </a:cubicBezTo>
                <a:cubicBezTo>
                  <a:pt x="580" y="2730"/>
                  <a:pt x="573" y="2815"/>
                  <a:pt x="475" y="2862"/>
                </a:cubicBezTo>
                <a:cubicBezTo>
                  <a:pt x="383" y="2901"/>
                  <a:pt x="330" y="2894"/>
                  <a:pt x="330" y="2954"/>
                </a:cubicBezTo>
                <a:cubicBezTo>
                  <a:pt x="330" y="3019"/>
                  <a:pt x="363" y="3026"/>
                  <a:pt x="363" y="3092"/>
                </a:cubicBezTo>
                <a:cubicBezTo>
                  <a:pt x="363" y="3158"/>
                  <a:pt x="383" y="3230"/>
                  <a:pt x="258" y="3322"/>
                </a:cubicBezTo>
                <a:cubicBezTo>
                  <a:pt x="251" y="3329"/>
                  <a:pt x="244" y="3335"/>
                  <a:pt x="238" y="3342"/>
                </a:cubicBezTo>
                <a:cubicBezTo>
                  <a:pt x="225" y="3349"/>
                  <a:pt x="218" y="3355"/>
                  <a:pt x="211" y="3362"/>
                </a:cubicBezTo>
                <a:cubicBezTo>
                  <a:pt x="205" y="3375"/>
                  <a:pt x="198" y="3381"/>
                  <a:pt x="192" y="3395"/>
                </a:cubicBezTo>
                <a:cubicBezTo>
                  <a:pt x="179" y="3401"/>
                  <a:pt x="172" y="3414"/>
                  <a:pt x="165" y="3421"/>
                </a:cubicBezTo>
                <a:cubicBezTo>
                  <a:pt x="165" y="3428"/>
                  <a:pt x="159" y="3434"/>
                  <a:pt x="159" y="3441"/>
                </a:cubicBezTo>
                <a:cubicBezTo>
                  <a:pt x="152" y="3441"/>
                  <a:pt x="152" y="3447"/>
                  <a:pt x="146" y="3454"/>
                </a:cubicBezTo>
                <a:cubicBezTo>
                  <a:pt x="139" y="3467"/>
                  <a:pt x="133" y="3474"/>
                  <a:pt x="126" y="3487"/>
                </a:cubicBezTo>
                <a:cubicBezTo>
                  <a:pt x="119" y="3500"/>
                  <a:pt x="113" y="3507"/>
                  <a:pt x="106" y="3520"/>
                </a:cubicBezTo>
                <a:cubicBezTo>
                  <a:pt x="100" y="3533"/>
                  <a:pt x="93" y="3539"/>
                  <a:pt x="86" y="3553"/>
                </a:cubicBezTo>
                <a:cubicBezTo>
                  <a:pt x="86" y="3553"/>
                  <a:pt x="86" y="3559"/>
                  <a:pt x="86" y="3559"/>
                </a:cubicBezTo>
                <a:cubicBezTo>
                  <a:pt x="80" y="3566"/>
                  <a:pt x="80" y="3572"/>
                  <a:pt x="73" y="3585"/>
                </a:cubicBezTo>
                <a:cubicBezTo>
                  <a:pt x="67" y="3599"/>
                  <a:pt x="60" y="3618"/>
                  <a:pt x="54" y="3632"/>
                </a:cubicBezTo>
                <a:cubicBezTo>
                  <a:pt x="47" y="3638"/>
                  <a:pt x="47" y="3645"/>
                  <a:pt x="47" y="3645"/>
                </a:cubicBezTo>
                <a:cubicBezTo>
                  <a:pt x="40" y="3658"/>
                  <a:pt x="40" y="3664"/>
                  <a:pt x="34" y="3678"/>
                </a:cubicBezTo>
                <a:cubicBezTo>
                  <a:pt x="34" y="3684"/>
                  <a:pt x="34" y="3691"/>
                  <a:pt x="34" y="3697"/>
                </a:cubicBezTo>
                <a:cubicBezTo>
                  <a:pt x="27" y="3704"/>
                  <a:pt x="27" y="3704"/>
                  <a:pt x="27" y="3711"/>
                </a:cubicBezTo>
                <a:cubicBezTo>
                  <a:pt x="27" y="3717"/>
                  <a:pt x="21" y="3724"/>
                  <a:pt x="21" y="3724"/>
                </a:cubicBezTo>
                <a:cubicBezTo>
                  <a:pt x="21" y="3730"/>
                  <a:pt x="21" y="3730"/>
                  <a:pt x="21" y="3730"/>
                </a:cubicBezTo>
                <a:cubicBezTo>
                  <a:pt x="21" y="3737"/>
                  <a:pt x="21" y="3737"/>
                  <a:pt x="21" y="3743"/>
                </a:cubicBezTo>
                <a:cubicBezTo>
                  <a:pt x="21" y="3743"/>
                  <a:pt x="21" y="3750"/>
                  <a:pt x="21" y="3750"/>
                </a:cubicBezTo>
                <a:cubicBezTo>
                  <a:pt x="21" y="3829"/>
                  <a:pt x="21" y="3901"/>
                  <a:pt x="27" y="3954"/>
                </a:cubicBezTo>
                <a:cubicBezTo>
                  <a:pt x="34" y="4013"/>
                  <a:pt x="93" y="4092"/>
                  <a:pt x="93" y="4132"/>
                </a:cubicBezTo>
                <a:cubicBezTo>
                  <a:pt x="93" y="4178"/>
                  <a:pt x="133" y="4230"/>
                  <a:pt x="67" y="4230"/>
                </a:cubicBezTo>
                <a:cubicBezTo>
                  <a:pt x="67" y="4230"/>
                  <a:pt x="1" y="4290"/>
                  <a:pt x="67" y="4342"/>
                </a:cubicBezTo>
                <a:cubicBezTo>
                  <a:pt x="133" y="4395"/>
                  <a:pt x="304" y="4408"/>
                  <a:pt x="304" y="4408"/>
                </a:cubicBezTo>
                <a:cubicBezTo>
                  <a:pt x="304" y="4408"/>
                  <a:pt x="277" y="4533"/>
                  <a:pt x="251" y="4546"/>
                </a:cubicBezTo>
                <a:cubicBezTo>
                  <a:pt x="225" y="4566"/>
                  <a:pt x="165" y="4612"/>
                  <a:pt x="218" y="4639"/>
                </a:cubicBezTo>
                <a:cubicBezTo>
                  <a:pt x="254" y="4664"/>
                  <a:pt x="258" y="4702"/>
                  <a:pt x="298" y="4702"/>
                </a:cubicBezTo>
                <a:cubicBezTo>
                  <a:pt x="310" y="4702"/>
                  <a:pt x="324" y="4698"/>
                  <a:pt x="343" y="4691"/>
                </a:cubicBezTo>
                <a:cubicBezTo>
                  <a:pt x="411" y="4660"/>
                  <a:pt x="367" y="4641"/>
                  <a:pt x="408" y="4641"/>
                </a:cubicBezTo>
                <a:cubicBezTo>
                  <a:pt x="419" y="4641"/>
                  <a:pt x="435" y="4642"/>
                  <a:pt x="462" y="4645"/>
                </a:cubicBezTo>
                <a:cubicBezTo>
                  <a:pt x="580" y="4658"/>
                  <a:pt x="600" y="4639"/>
                  <a:pt x="639" y="4704"/>
                </a:cubicBezTo>
                <a:cubicBezTo>
                  <a:pt x="685" y="4764"/>
                  <a:pt x="777" y="4810"/>
                  <a:pt x="863" y="4875"/>
                </a:cubicBezTo>
                <a:cubicBezTo>
                  <a:pt x="949" y="4948"/>
                  <a:pt x="1146" y="4961"/>
                  <a:pt x="1192" y="4968"/>
                </a:cubicBezTo>
                <a:cubicBezTo>
                  <a:pt x="1232" y="4974"/>
                  <a:pt x="1363" y="5027"/>
                  <a:pt x="1383" y="5053"/>
                </a:cubicBezTo>
                <a:cubicBezTo>
                  <a:pt x="1396" y="5086"/>
                  <a:pt x="1409" y="5112"/>
                  <a:pt x="1482" y="5145"/>
                </a:cubicBezTo>
                <a:cubicBezTo>
                  <a:pt x="1554" y="5185"/>
                  <a:pt x="1580" y="5264"/>
                  <a:pt x="1633" y="5323"/>
                </a:cubicBezTo>
                <a:cubicBezTo>
                  <a:pt x="1646" y="5310"/>
                  <a:pt x="1659" y="5297"/>
                  <a:pt x="1666" y="5283"/>
                </a:cubicBezTo>
                <a:cubicBezTo>
                  <a:pt x="1679" y="5237"/>
                  <a:pt x="1666" y="5191"/>
                  <a:pt x="1679" y="5145"/>
                </a:cubicBezTo>
                <a:cubicBezTo>
                  <a:pt x="1699" y="5079"/>
                  <a:pt x="1817" y="5053"/>
                  <a:pt x="1857" y="5014"/>
                </a:cubicBezTo>
                <a:cubicBezTo>
                  <a:pt x="1863" y="5014"/>
                  <a:pt x="1863" y="5007"/>
                  <a:pt x="1870" y="5007"/>
                </a:cubicBezTo>
                <a:cubicBezTo>
                  <a:pt x="1870" y="5000"/>
                  <a:pt x="1877" y="5000"/>
                  <a:pt x="1877" y="5000"/>
                </a:cubicBezTo>
                <a:cubicBezTo>
                  <a:pt x="1877" y="4994"/>
                  <a:pt x="1877" y="4994"/>
                  <a:pt x="1883" y="4987"/>
                </a:cubicBezTo>
                <a:cubicBezTo>
                  <a:pt x="1883" y="4987"/>
                  <a:pt x="1883" y="4981"/>
                  <a:pt x="1890" y="4981"/>
                </a:cubicBezTo>
                <a:cubicBezTo>
                  <a:pt x="1890" y="4974"/>
                  <a:pt x="1896" y="4961"/>
                  <a:pt x="1896" y="4954"/>
                </a:cubicBezTo>
                <a:cubicBezTo>
                  <a:pt x="1903" y="4954"/>
                  <a:pt x="1903" y="4948"/>
                  <a:pt x="1903" y="4941"/>
                </a:cubicBezTo>
                <a:cubicBezTo>
                  <a:pt x="1909" y="4922"/>
                  <a:pt x="1916" y="4902"/>
                  <a:pt x="1923" y="4875"/>
                </a:cubicBezTo>
                <a:cubicBezTo>
                  <a:pt x="1936" y="4829"/>
                  <a:pt x="1988" y="4737"/>
                  <a:pt x="2021" y="4704"/>
                </a:cubicBezTo>
                <a:cubicBezTo>
                  <a:pt x="2061" y="4671"/>
                  <a:pt x="2179" y="4671"/>
                  <a:pt x="2252" y="4652"/>
                </a:cubicBezTo>
                <a:cubicBezTo>
                  <a:pt x="2324" y="4632"/>
                  <a:pt x="2449" y="4599"/>
                  <a:pt x="2469" y="4599"/>
                </a:cubicBezTo>
                <a:cubicBezTo>
                  <a:pt x="2489" y="4599"/>
                  <a:pt x="2587" y="4553"/>
                  <a:pt x="2614" y="4553"/>
                </a:cubicBezTo>
                <a:cubicBezTo>
                  <a:pt x="2640" y="4553"/>
                  <a:pt x="2706" y="4599"/>
                  <a:pt x="2778" y="4599"/>
                </a:cubicBezTo>
                <a:cubicBezTo>
                  <a:pt x="2851" y="4599"/>
                  <a:pt x="2851" y="4592"/>
                  <a:pt x="2870" y="4573"/>
                </a:cubicBezTo>
                <a:cubicBezTo>
                  <a:pt x="2890" y="4546"/>
                  <a:pt x="2962" y="4507"/>
                  <a:pt x="3002" y="4487"/>
                </a:cubicBezTo>
                <a:cubicBezTo>
                  <a:pt x="3048" y="4461"/>
                  <a:pt x="3068" y="4454"/>
                  <a:pt x="3120" y="4448"/>
                </a:cubicBezTo>
                <a:cubicBezTo>
                  <a:pt x="3147" y="4444"/>
                  <a:pt x="3185" y="4443"/>
                  <a:pt x="3218" y="4443"/>
                </a:cubicBezTo>
                <a:cubicBezTo>
                  <a:pt x="3252" y="4443"/>
                  <a:pt x="3282" y="4444"/>
                  <a:pt x="3292" y="4448"/>
                </a:cubicBezTo>
                <a:cubicBezTo>
                  <a:pt x="3301" y="4450"/>
                  <a:pt x="3315" y="4452"/>
                  <a:pt x="3332" y="4452"/>
                </a:cubicBezTo>
                <a:cubicBezTo>
                  <a:pt x="3360" y="4452"/>
                  <a:pt x="3396" y="4447"/>
                  <a:pt x="3430" y="4434"/>
                </a:cubicBezTo>
                <a:cubicBezTo>
                  <a:pt x="3446" y="4426"/>
                  <a:pt x="3463" y="4423"/>
                  <a:pt x="3480" y="4423"/>
                </a:cubicBezTo>
                <a:cubicBezTo>
                  <a:pt x="3517" y="4423"/>
                  <a:pt x="3552" y="4439"/>
                  <a:pt x="3575" y="4448"/>
                </a:cubicBezTo>
                <a:cubicBezTo>
                  <a:pt x="3607" y="4461"/>
                  <a:pt x="3700" y="4494"/>
                  <a:pt x="3746" y="4520"/>
                </a:cubicBezTo>
                <a:cubicBezTo>
                  <a:pt x="3751" y="4523"/>
                  <a:pt x="3757" y="4525"/>
                  <a:pt x="3764" y="4525"/>
                </a:cubicBezTo>
                <a:cubicBezTo>
                  <a:pt x="3816" y="4525"/>
                  <a:pt x="3920" y="4453"/>
                  <a:pt x="3943" y="4448"/>
                </a:cubicBezTo>
                <a:cubicBezTo>
                  <a:pt x="3969" y="4434"/>
                  <a:pt x="4055" y="4375"/>
                  <a:pt x="4108" y="4336"/>
                </a:cubicBezTo>
                <a:cubicBezTo>
                  <a:pt x="4167" y="4296"/>
                  <a:pt x="4193" y="4270"/>
                  <a:pt x="4220" y="4237"/>
                </a:cubicBezTo>
                <a:cubicBezTo>
                  <a:pt x="4246" y="4198"/>
                  <a:pt x="4206" y="4165"/>
                  <a:pt x="4206" y="4138"/>
                </a:cubicBezTo>
                <a:cubicBezTo>
                  <a:pt x="4200" y="4119"/>
                  <a:pt x="4173" y="4046"/>
                  <a:pt x="4173" y="4013"/>
                </a:cubicBezTo>
                <a:cubicBezTo>
                  <a:pt x="4167" y="3980"/>
                  <a:pt x="4206" y="3941"/>
                  <a:pt x="4213" y="3921"/>
                </a:cubicBezTo>
                <a:cubicBezTo>
                  <a:pt x="4226" y="3908"/>
                  <a:pt x="4213" y="3836"/>
                  <a:pt x="4187" y="3822"/>
                </a:cubicBezTo>
                <a:cubicBezTo>
                  <a:pt x="4167" y="3809"/>
                  <a:pt x="4127" y="3816"/>
                  <a:pt x="4081" y="3776"/>
                </a:cubicBezTo>
                <a:cubicBezTo>
                  <a:pt x="4042" y="3737"/>
                  <a:pt x="4094" y="3691"/>
                  <a:pt x="4121" y="3645"/>
                </a:cubicBezTo>
                <a:cubicBezTo>
                  <a:pt x="4141" y="3599"/>
                  <a:pt x="4220" y="3539"/>
                  <a:pt x="4246" y="3507"/>
                </a:cubicBezTo>
                <a:cubicBezTo>
                  <a:pt x="4272" y="3474"/>
                  <a:pt x="4325" y="3454"/>
                  <a:pt x="4358" y="3434"/>
                </a:cubicBezTo>
                <a:cubicBezTo>
                  <a:pt x="4384" y="3414"/>
                  <a:pt x="4345" y="3342"/>
                  <a:pt x="4318" y="3289"/>
                </a:cubicBezTo>
                <a:cubicBezTo>
                  <a:pt x="4292" y="3237"/>
                  <a:pt x="4259" y="3197"/>
                  <a:pt x="4206" y="3138"/>
                </a:cubicBezTo>
                <a:cubicBezTo>
                  <a:pt x="4154" y="3079"/>
                  <a:pt x="4167" y="3052"/>
                  <a:pt x="4154" y="3013"/>
                </a:cubicBezTo>
                <a:cubicBezTo>
                  <a:pt x="4141" y="2973"/>
                  <a:pt x="4173" y="2987"/>
                  <a:pt x="4206" y="2941"/>
                </a:cubicBezTo>
                <a:cubicBezTo>
                  <a:pt x="4239" y="2888"/>
                  <a:pt x="4206" y="2881"/>
                  <a:pt x="4206" y="2815"/>
                </a:cubicBezTo>
                <a:cubicBezTo>
                  <a:pt x="4206" y="2750"/>
                  <a:pt x="4226" y="2710"/>
                  <a:pt x="4239" y="2684"/>
                </a:cubicBezTo>
                <a:cubicBezTo>
                  <a:pt x="4246" y="2664"/>
                  <a:pt x="4318" y="2664"/>
                  <a:pt x="4331" y="2664"/>
                </a:cubicBezTo>
                <a:cubicBezTo>
                  <a:pt x="4345" y="2664"/>
                  <a:pt x="4410" y="2651"/>
                  <a:pt x="4483" y="2638"/>
                </a:cubicBezTo>
                <a:cubicBezTo>
                  <a:pt x="4555" y="2618"/>
                  <a:pt x="4562" y="2605"/>
                  <a:pt x="4601" y="2579"/>
                </a:cubicBezTo>
                <a:cubicBezTo>
                  <a:pt x="4634" y="2552"/>
                  <a:pt x="4601" y="2513"/>
                  <a:pt x="4601" y="2500"/>
                </a:cubicBezTo>
                <a:cubicBezTo>
                  <a:pt x="4595" y="2493"/>
                  <a:pt x="4555" y="2453"/>
                  <a:pt x="4535" y="2407"/>
                </a:cubicBezTo>
                <a:cubicBezTo>
                  <a:pt x="4516" y="2361"/>
                  <a:pt x="4483" y="2328"/>
                  <a:pt x="4483" y="2309"/>
                </a:cubicBezTo>
                <a:cubicBezTo>
                  <a:pt x="4476" y="2282"/>
                  <a:pt x="4549" y="2230"/>
                  <a:pt x="4555" y="2203"/>
                </a:cubicBezTo>
                <a:cubicBezTo>
                  <a:pt x="4562" y="2177"/>
                  <a:pt x="4509" y="2124"/>
                  <a:pt x="4483" y="2085"/>
                </a:cubicBezTo>
                <a:cubicBezTo>
                  <a:pt x="4463" y="2045"/>
                  <a:pt x="4529" y="1993"/>
                  <a:pt x="4562" y="1986"/>
                </a:cubicBezTo>
                <a:cubicBezTo>
                  <a:pt x="4571" y="1984"/>
                  <a:pt x="4579" y="1983"/>
                  <a:pt x="4586" y="1983"/>
                </a:cubicBezTo>
                <a:cubicBezTo>
                  <a:pt x="4601" y="1983"/>
                  <a:pt x="4612" y="1986"/>
                  <a:pt x="4621" y="1986"/>
                </a:cubicBezTo>
                <a:cubicBezTo>
                  <a:pt x="4641" y="1986"/>
                  <a:pt x="4693" y="2006"/>
                  <a:pt x="4733" y="2019"/>
                </a:cubicBezTo>
                <a:cubicBezTo>
                  <a:pt x="4744" y="2021"/>
                  <a:pt x="4753" y="2022"/>
                  <a:pt x="4760" y="2022"/>
                </a:cubicBezTo>
                <a:cubicBezTo>
                  <a:pt x="4781" y="2022"/>
                  <a:pt x="4786" y="2014"/>
                  <a:pt x="4805" y="1999"/>
                </a:cubicBezTo>
                <a:cubicBezTo>
                  <a:pt x="4825" y="1986"/>
                  <a:pt x="4799" y="1953"/>
                  <a:pt x="4779" y="1920"/>
                </a:cubicBezTo>
                <a:cubicBezTo>
                  <a:pt x="4759" y="1888"/>
                  <a:pt x="4746" y="1855"/>
                  <a:pt x="4733" y="1835"/>
                </a:cubicBezTo>
                <a:cubicBezTo>
                  <a:pt x="4726" y="1815"/>
                  <a:pt x="4786" y="1716"/>
                  <a:pt x="4786" y="1716"/>
                </a:cubicBezTo>
                <a:cubicBezTo>
                  <a:pt x="4786" y="1716"/>
                  <a:pt x="4878" y="1789"/>
                  <a:pt x="4891" y="1802"/>
                </a:cubicBezTo>
                <a:cubicBezTo>
                  <a:pt x="4904" y="1815"/>
                  <a:pt x="4937" y="1855"/>
                  <a:pt x="4990" y="1901"/>
                </a:cubicBezTo>
                <a:cubicBezTo>
                  <a:pt x="5005" y="1916"/>
                  <a:pt x="5017" y="1921"/>
                  <a:pt x="5027" y="1921"/>
                </a:cubicBezTo>
                <a:cubicBezTo>
                  <a:pt x="5047" y="1921"/>
                  <a:pt x="5062" y="1901"/>
                  <a:pt x="5088" y="1901"/>
                </a:cubicBezTo>
                <a:cubicBezTo>
                  <a:pt x="5128" y="1901"/>
                  <a:pt x="5207" y="1914"/>
                  <a:pt x="5207" y="1914"/>
                </a:cubicBezTo>
                <a:cubicBezTo>
                  <a:pt x="5213" y="1888"/>
                  <a:pt x="5167" y="1861"/>
                  <a:pt x="5167" y="1848"/>
                </a:cubicBezTo>
                <a:lnTo>
                  <a:pt x="5167" y="1611"/>
                </a:lnTo>
                <a:cubicBezTo>
                  <a:pt x="5167" y="1545"/>
                  <a:pt x="5200" y="1558"/>
                  <a:pt x="5226" y="1539"/>
                </a:cubicBezTo>
                <a:cubicBezTo>
                  <a:pt x="5253" y="1526"/>
                  <a:pt x="5233" y="1486"/>
                  <a:pt x="5207" y="1473"/>
                </a:cubicBezTo>
                <a:cubicBezTo>
                  <a:pt x="5187" y="1460"/>
                  <a:pt x="5121" y="1407"/>
                  <a:pt x="5049" y="1361"/>
                </a:cubicBezTo>
                <a:cubicBezTo>
                  <a:pt x="4983" y="1315"/>
                  <a:pt x="5029" y="1210"/>
                  <a:pt x="5036" y="1177"/>
                </a:cubicBezTo>
                <a:cubicBezTo>
                  <a:pt x="5042" y="1144"/>
                  <a:pt x="5055" y="1065"/>
                  <a:pt x="5049" y="1019"/>
                </a:cubicBezTo>
                <a:cubicBezTo>
                  <a:pt x="5049" y="966"/>
                  <a:pt x="5029" y="953"/>
                  <a:pt x="5029" y="887"/>
                </a:cubicBezTo>
                <a:cubicBezTo>
                  <a:pt x="5029" y="821"/>
                  <a:pt x="5042" y="841"/>
                  <a:pt x="5088" y="788"/>
                </a:cubicBezTo>
                <a:cubicBezTo>
                  <a:pt x="5134" y="742"/>
                  <a:pt x="5226" y="723"/>
                  <a:pt x="5253" y="683"/>
                </a:cubicBezTo>
                <a:cubicBezTo>
                  <a:pt x="5278" y="647"/>
                  <a:pt x="5200" y="643"/>
                  <a:pt x="5152" y="643"/>
                </a:cubicBezTo>
                <a:cubicBezTo>
                  <a:pt x="5138" y="643"/>
                  <a:pt x="5127" y="644"/>
                  <a:pt x="5121" y="644"/>
                </a:cubicBezTo>
                <a:cubicBezTo>
                  <a:pt x="5106" y="644"/>
                  <a:pt x="5075" y="651"/>
                  <a:pt x="5046" y="651"/>
                </a:cubicBezTo>
                <a:cubicBezTo>
                  <a:pt x="5015" y="651"/>
                  <a:pt x="4986" y="642"/>
                  <a:pt x="4983" y="604"/>
                </a:cubicBezTo>
                <a:cubicBezTo>
                  <a:pt x="4970" y="532"/>
                  <a:pt x="5036" y="512"/>
                  <a:pt x="5055" y="486"/>
                </a:cubicBezTo>
                <a:cubicBezTo>
                  <a:pt x="5055" y="486"/>
                  <a:pt x="4917" y="459"/>
                  <a:pt x="4865" y="459"/>
                </a:cubicBezTo>
                <a:cubicBezTo>
                  <a:pt x="4812" y="459"/>
                  <a:pt x="4739" y="466"/>
                  <a:pt x="4687" y="479"/>
                </a:cubicBezTo>
                <a:cubicBezTo>
                  <a:pt x="4634" y="492"/>
                  <a:pt x="4522" y="584"/>
                  <a:pt x="4476" y="630"/>
                </a:cubicBezTo>
                <a:cubicBezTo>
                  <a:pt x="4446" y="661"/>
                  <a:pt x="4399" y="667"/>
                  <a:pt x="4354" y="667"/>
                </a:cubicBezTo>
                <a:cubicBezTo>
                  <a:pt x="4320" y="667"/>
                  <a:pt x="4288" y="663"/>
                  <a:pt x="4266" y="663"/>
                </a:cubicBezTo>
                <a:cubicBezTo>
                  <a:pt x="4213" y="663"/>
                  <a:pt x="4193" y="644"/>
                  <a:pt x="4160" y="617"/>
                </a:cubicBezTo>
                <a:cubicBezTo>
                  <a:pt x="4132" y="594"/>
                  <a:pt x="4104" y="590"/>
                  <a:pt x="4071" y="590"/>
                </a:cubicBezTo>
                <a:cubicBezTo>
                  <a:pt x="4058" y="590"/>
                  <a:pt x="4044" y="591"/>
                  <a:pt x="4029" y="591"/>
                </a:cubicBezTo>
                <a:cubicBezTo>
                  <a:pt x="3976" y="591"/>
                  <a:pt x="4048" y="690"/>
                  <a:pt x="4022" y="716"/>
                </a:cubicBezTo>
                <a:cubicBezTo>
                  <a:pt x="3996" y="749"/>
                  <a:pt x="4042" y="769"/>
                  <a:pt x="4022" y="815"/>
                </a:cubicBezTo>
                <a:cubicBezTo>
                  <a:pt x="4018" y="825"/>
                  <a:pt x="4011" y="828"/>
                  <a:pt x="4003" y="828"/>
                </a:cubicBezTo>
                <a:cubicBezTo>
                  <a:pt x="3972" y="828"/>
                  <a:pt x="3923" y="775"/>
                  <a:pt x="3923" y="775"/>
                </a:cubicBezTo>
                <a:cubicBezTo>
                  <a:pt x="3923" y="775"/>
                  <a:pt x="3627" y="663"/>
                  <a:pt x="3588" y="663"/>
                </a:cubicBezTo>
                <a:cubicBezTo>
                  <a:pt x="3555" y="663"/>
                  <a:pt x="3522" y="690"/>
                  <a:pt x="3496" y="696"/>
                </a:cubicBezTo>
                <a:cubicBezTo>
                  <a:pt x="3490" y="698"/>
                  <a:pt x="3477" y="700"/>
                  <a:pt x="3459" y="700"/>
                </a:cubicBezTo>
                <a:cubicBezTo>
                  <a:pt x="3419" y="700"/>
                  <a:pt x="3355" y="690"/>
                  <a:pt x="3305" y="644"/>
                </a:cubicBezTo>
                <a:cubicBezTo>
                  <a:pt x="3232" y="578"/>
                  <a:pt x="3305" y="558"/>
                  <a:pt x="3305" y="525"/>
                </a:cubicBezTo>
                <a:cubicBezTo>
                  <a:pt x="3305" y="486"/>
                  <a:pt x="3239" y="420"/>
                  <a:pt x="3199" y="407"/>
                </a:cubicBezTo>
                <a:cubicBezTo>
                  <a:pt x="3196" y="405"/>
                  <a:pt x="3193" y="405"/>
                  <a:pt x="3191" y="405"/>
                </a:cubicBezTo>
                <a:cubicBezTo>
                  <a:pt x="3166" y="405"/>
                  <a:pt x="3161" y="457"/>
                  <a:pt x="3107" y="492"/>
                </a:cubicBezTo>
                <a:cubicBezTo>
                  <a:pt x="3095" y="502"/>
                  <a:pt x="3086" y="506"/>
                  <a:pt x="3079" y="506"/>
                </a:cubicBezTo>
                <a:cubicBezTo>
                  <a:pt x="3056" y="506"/>
                  <a:pt x="3052" y="462"/>
                  <a:pt x="3002" y="407"/>
                </a:cubicBezTo>
                <a:cubicBezTo>
                  <a:pt x="2985" y="385"/>
                  <a:pt x="2975" y="377"/>
                  <a:pt x="2969" y="377"/>
                </a:cubicBezTo>
                <a:cubicBezTo>
                  <a:pt x="2953" y="377"/>
                  <a:pt x="2954" y="425"/>
                  <a:pt x="2903" y="453"/>
                </a:cubicBezTo>
                <a:cubicBezTo>
                  <a:pt x="2824" y="499"/>
                  <a:pt x="2837" y="598"/>
                  <a:pt x="2824" y="650"/>
                </a:cubicBezTo>
                <a:cubicBezTo>
                  <a:pt x="2819" y="692"/>
                  <a:pt x="2784" y="697"/>
                  <a:pt x="2771" y="697"/>
                </a:cubicBezTo>
                <a:cubicBezTo>
                  <a:pt x="2767" y="697"/>
                  <a:pt x="2765" y="696"/>
                  <a:pt x="2765" y="696"/>
                </a:cubicBezTo>
                <a:lnTo>
                  <a:pt x="2620" y="624"/>
                </a:lnTo>
                <a:cubicBezTo>
                  <a:pt x="2620" y="624"/>
                  <a:pt x="2508" y="512"/>
                  <a:pt x="2462" y="459"/>
                </a:cubicBezTo>
                <a:cubicBezTo>
                  <a:pt x="2445" y="444"/>
                  <a:pt x="2423" y="439"/>
                  <a:pt x="2400" y="439"/>
                </a:cubicBezTo>
                <a:cubicBezTo>
                  <a:pt x="2356" y="439"/>
                  <a:pt x="2309" y="459"/>
                  <a:pt x="2291" y="459"/>
                </a:cubicBezTo>
                <a:cubicBezTo>
                  <a:pt x="2265" y="459"/>
                  <a:pt x="2206" y="446"/>
                  <a:pt x="2133" y="400"/>
                </a:cubicBezTo>
                <a:cubicBezTo>
                  <a:pt x="2054" y="361"/>
                  <a:pt x="2120" y="255"/>
                  <a:pt x="2133" y="190"/>
                </a:cubicBezTo>
                <a:cubicBezTo>
                  <a:pt x="2140" y="124"/>
                  <a:pt x="2166" y="25"/>
                  <a:pt x="2160" y="5"/>
                </a:cubicBezTo>
                <a:cubicBezTo>
                  <a:pt x="2159" y="2"/>
                  <a:pt x="2157" y="1"/>
                  <a:pt x="2156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3"/>
          <p:cNvSpPr/>
          <p:nvPr/>
        </p:nvSpPr>
        <p:spPr>
          <a:xfrm>
            <a:off x="6510450" y="3940044"/>
            <a:ext cx="572675" cy="369594"/>
          </a:xfrm>
          <a:custGeom>
            <a:rect b="b" l="l" r="r" t="t"/>
            <a:pathLst>
              <a:path extrusionOk="0" h="2528" w="3917">
                <a:moveTo>
                  <a:pt x="2765" y="0"/>
                </a:moveTo>
                <a:cubicBezTo>
                  <a:pt x="2745" y="0"/>
                  <a:pt x="2659" y="27"/>
                  <a:pt x="2574" y="40"/>
                </a:cubicBezTo>
                <a:cubicBezTo>
                  <a:pt x="2488" y="60"/>
                  <a:pt x="2482" y="73"/>
                  <a:pt x="2482" y="73"/>
                </a:cubicBezTo>
                <a:cubicBezTo>
                  <a:pt x="2482" y="73"/>
                  <a:pt x="2423" y="46"/>
                  <a:pt x="2390" y="40"/>
                </a:cubicBezTo>
                <a:cubicBezTo>
                  <a:pt x="2363" y="40"/>
                  <a:pt x="2258" y="125"/>
                  <a:pt x="2238" y="139"/>
                </a:cubicBezTo>
                <a:cubicBezTo>
                  <a:pt x="2219" y="158"/>
                  <a:pt x="2166" y="185"/>
                  <a:pt x="2166" y="185"/>
                </a:cubicBezTo>
                <a:lnTo>
                  <a:pt x="2001" y="185"/>
                </a:lnTo>
                <a:cubicBezTo>
                  <a:pt x="1999" y="185"/>
                  <a:pt x="1997" y="184"/>
                  <a:pt x="1995" y="184"/>
                </a:cubicBezTo>
                <a:cubicBezTo>
                  <a:pt x="1890" y="184"/>
                  <a:pt x="1903" y="344"/>
                  <a:pt x="1903" y="395"/>
                </a:cubicBezTo>
                <a:lnTo>
                  <a:pt x="1903" y="533"/>
                </a:lnTo>
                <a:cubicBezTo>
                  <a:pt x="1903" y="566"/>
                  <a:pt x="1817" y="553"/>
                  <a:pt x="1764" y="560"/>
                </a:cubicBezTo>
                <a:cubicBezTo>
                  <a:pt x="1763" y="560"/>
                  <a:pt x="1761" y="560"/>
                  <a:pt x="1760" y="560"/>
                </a:cubicBezTo>
                <a:cubicBezTo>
                  <a:pt x="1704" y="560"/>
                  <a:pt x="1559" y="448"/>
                  <a:pt x="1501" y="435"/>
                </a:cubicBezTo>
                <a:cubicBezTo>
                  <a:pt x="1481" y="428"/>
                  <a:pt x="1460" y="426"/>
                  <a:pt x="1441" y="426"/>
                </a:cubicBezTo>
                <a:cubicBezTo>
                  <a:pt x="1402" y="426"/>
                  <a:pt x="1370" y="435"/>
                  <a:pt x="1370" y="435"/>
                </a:cubicBezTo>
                <a:cubicBezTo>
                  <a:pt x="1370" y="435"/>
                  <a:pt x="1350" y="422"/>
                  <a:pt x="1297" y="376"/>
                </a:cubicBezTo>
                <a:cubicBezTo>
                  <a:pt x="1271" y="353"/>
                  <a:pt x="1229" y="350"/>
                  <a:pt x="1188" y="350"/>
                </a:cubicBezTo>
                <a:cubicBezTo>
                  <a:pt x="1168" y="350"/>
                  <a:pt x="1148" y="351"/>
                  <a:pt x="1131" y="351"/>
                </a:cubicBezTo>
                <a:cubicBezTo>
                  <a:pt x="1119" y="351"/>
                  <a:pt x="1109" y="350"/>
                  <a:pt x="1100" y="349"/>
                </a:cubicBezTo>
                <a:cubicBezTo>
                  <a:pt x="1089" y="348"/>
                  <a:pt x="1077" y="347"/>
                  <a:pt x="1064" y="347"/>
                </a:cubicBezTo>
                <a:cubicBezTo>
                  <a:pt x="1031" y="347"/>
                  <a:pt x="997" y="351"/>
                  <a:pt x="977" y="351"/>
                </a:cubicBezTo>
                <a:cubicBezTo>
                  <a:pt x="970" y="351"/>
                  <a:pt x="964" y="351"/>
                  <a:pt x="961" y="349"/>
                </a:cubicBezTo>
                <a:cubicBezTo>
                  <a:pt x="942" y="343"/>
                  <a:pt x="836" y="283"/>
                  <a:pt x="797" y="231"/>
                </a:cubicBezTo>
                <a:cubicBezTo>
                  <a:pt x="786" y="218"/>
                  <a:pt x="772" y="214"/>
                  <a:pt x="757" y="214"/>
                </a:cubicBezTo>
                <a:cubicBezTo>
                  <a:pt x="722" y="214"/>
                  <a:pt x="681" y="235"/>
                  <a:pt x="651" y="235"/>
                </a:cubicBezTo>
                <a:cubicBezTo>
                  <a:pt x="644" y="235"/>
                  <a:pt x="638" y="233"/>
                  <a:pt x="632" y="231"/>
                </a:cubicBezTo>
                <a:cubicBezTo>
                  <a:pt x="629" y="230"/>
                  <a:pt x="626" y="229"/>
                  <a:pt x="623" y="229"/>
                </a:cubicBezTo>
                <a:cubicBezTo>
                  <a:pt x="594" y="229"/>
                  <a:pt x="567" y="283"/>
                  <a:pt x="567" y="283"/>
                </a:cubicBezTo>
                <a:cubicBezTo>
                  <a:pt x="567" y="283"/>
                  <a:pt x="461" y="270"/>
                  <a:pt x="448" y="218"/>
                </a:cubicBezTo>
                <a:cubicBezTo>
                  <a:pt x="436" y="188"/>
                  <a:pt x="404" y="183"/>
                  <a:pt x="375" y="183"/>
                </a:cubicBezTo>
                <a:cubicBezTo>
                  <a:pt x="358" y="183"/>
                  <a:pt x="342" y="185"/>
                  <a:pt x="330" y="185"/>
                </a:cubicBezTo>
                <a:cubicBezTo>
                  <a:pt x="310" y="185"/>
                  <a:pt x="238" y="211"/>
                  <a:pt x="178" y="231"/>
                </a:cubicBezTo>
                <a:cubicBezTo>
                  <a:pt x="185" y="250"/>
                  <a:pt x="185" y="270"/>
                  <a:pt x="178" y="290"/>
                </a:cubicBezTo>
                <a:cubicBezTo>
                  <a:pt x="172" y="428"/>
                  <a:pt x="185" y="553"/>
                  <a:pt x="159" y="672"/>
                </a:cubicBezTo>
                <a:cubicBezTo>
                  <a:pt x="126" y="784"/>
                  <a:pt x="80" y="856"/>
                  <a:pt x="60" y="863"/>
                </a:cubicBezTo>
                <a:cubicBezTo>
                  <a:pt x="60" y="863"/>
                  <a:pt x="53" y="869"/>
                  <a:pt x="53" y="869"/>
                </a:cubicBezTo>
                <a:cubicBezTo>
                  <a:pt x="47" y="869"/>
                  <a:pt x="40" y="876"/>
                  <a:pt x="27" y="876"/>
                </a:cubicBezTo>
                <a:cubicBezTo>
                  <a:pt x="27" y="882"/>
                  <a:pt x="20" y="882"/>
                  <a:pt x="14" y="889"/>
                </a:cubicBezTo>
                <a:cubicBezTo>
                  <a:pt x="7" y="889"/>
                  <a:pt x="7" y="889"/>
                  <a:pt x="1" y="895"/>
                </a:cubicBezTo>
                <a:cubicBezTo>
                  <a:pt x="119" y="895"/>
                  <a:pt x="323" y="895"/>
                  <a:pt x="356" y="889"/>
                </a:cubicBezTo>
                <a:cubicBezTo>
                  <a:pt x="365" y="889"/>
                  <a:pt x="390" y="889"/>
                  <a:pt x="425" y="889"/>
                </a:cubicBezTo>
                <a:cubicBezTo>
                  <a:pt x="548" y="889"/>
                  <a:pt x="796" y="893"/>
                  <a:pt x="909" y="928"/>
                </a:cubicBezTo>
                <a:cubicBezTo>
                  <a:pt x="1054" y="981"/>
                  <a:pt x="1238" y="1080"/>
                  <a:pt x="1304" y="1106"/>
                </a:cubicBezTo>
                <a:cubicBezTo>
                  <a:pt x="1370" y="1132"/>
                  <a:pt x="1620" y="1172"/>
                  <a:pt x="1620" y="1172"/>
                </a:cubicBezTo>
                <a:cubicBezTo>
                  <a:pt x="1620" y="1172"/>
                  <a:pt x="1692" y="1185"/>
                  <a:pt x="1705" y="1225"/>
                </a:cubicBezTo>
                <a:cubicBezTo>
                  <a:pt x="1712" y="1257"/>
                  <a:pt x="2179" y="1606"/>
                  <a:pt x="2232" y="1685"/>
                </a:cubicBezTo>
                <a:cubicBezTo>
                  <a:pt x="2291" y="1764"/>
                  <a:pt x="2462" y="1856"/>
                  <a:pt x="2534" y="1856"/>
                </a:cubicBezTo>
                <a:cubicBezTo>
                  <a:pt x="2607" y="1856"/>
                  <a:pt x="2837" y="1823"/>
                  <a:pt x="2857" y="1823"/>
                </a:cubicBezTo>
                <a:cubicBezTo>
                  <a:pt x="2866" y="1823"/>
                  <a:pt x="2903" y="1815"/>
                  <a:pt x="2938" y="1815"/>
                </a:cubicBezTo>
                <a:cubicBezTo>
                  <a:pt x="2982" y="1815"/>
                  <a:pt x="3022" y="1829"/>
                  <a:pt x="2989" y="1896"/>
                </a:cubicBezTo>
                <a:cubicBezTo>
                  <a:pt x="2936" y="2008"/>
                  <a:pt x="2857" y="2027"/>
                  <a:pt x="2837" y="2047"/>
                </a:cubicBezTo>
                <a:cubicBezTo>
                  <a:pt x="2817" y="2067"/>
                  <a:pt x="2844" y="2120"/>
                  <a:pt x="2817" y="2179"/>
                </a:cubicBezTo>
                <a:cubicBezTo>
                  <a:pt x="2791" y="2238"/>
                  <a:pt x="2719" y="2317"/>
                  <a:pt x="2706" y="2343"/>
                </a:cubicBezTo>
                <a:cubicBezTo>
                  <a:pt x="2700" y="2353"/>
                  <a:pt x="2692" y="2355"/>
                  <a:pt x="2684" y="2355"/>
                </a:cubicBezTo>
                <a:cubicBezTo>
                  <a:pt x="2675" y="2355"/>
                  <a:pt x="2666" y="2351"/>
                  <a:pt x="2664" y="2351"/>
                </a:cubicBezTo>
                <a:cubicBezTo>
                  <a:pt x="2661" y="2351"/>
                  <a:pt x="2666" y="2356"/>
                  <a:pt x="2686" y="2376"/>
                </a:cubicBezTo>
                <a:cubicBezTo>
                  <a:pt x="2699" y="2390"/>
                  <a:pt x="2712" y="2394"/>
                  <a:pt x="2725" y="2394"/>
                </a:cubicBezTo>
                <a:cubicBezTo>
                  <a:pt x="2751" y="2394"/>
                  <a:pt x="2774" y="2374"/>
                  <a:pt x="2786" y="2374"/>
                </a:cubicBezTo>
                <a:cubicBezTo>
                  <a:pt x="2788" y="2374"/>
                  <a:pt x="2790" y="2375"/>
                  <a:pt x="2791" y="2376"/>
                </a:cubicBezTo>
                <a:cubicBezTo>
                  <a:pt x="2796" y="2380"/>
                  <a:pt x="2804" y="2381"/>
                  <a:pt x="2813" y="2381"/>
                </a:cubicBezTo>
                <a:cubicBezTo>
                  <a:pt x="2840" y="2381"/>
                  <a:pt x="2877" y="2370"/>
                  <a:pt x="2877" y="2370"/>
                </a:cubicBezTo>
                <a:cubicBezTo>
                  <a:pt x="2877" y="2370"/>
                  <a:pt x="2903" y="2403"/>
                  <a:pt x="2923" y="2435"/>
                </a:cubicBezTo>
                <a:cubicBezTo>
                  <a:pt x="2923" y="2442"/>
                  <a:pt x="2942" y="2475"/>
                  <a:pt x="2969" y="2528"/>
                </a:cubicBezTo>
                <a:cubicBezTo>
                  <a:pt x="3100" y="2363"/>
                  <a:pt x="3272" y="2185"/>
                  <a:pt x="3370" y="2106"/>
                </a:cubicBezTo>
                <a:cubicBezTo>
                  <a:pt x="3377" y="2100"/>
                  <a:pt x="3383" y="2093"/>
                  <a:pt x="3390" y="2087"/>
                </a:cubicBezTo>
                <a:cubicBezTo>
                  <a:pt x="3390" y="2087"/>
                  <a:pt x="3397" y="2080"/>
                  <a:pt x="3403" y="2073"/>
                </a:cubicBezTo>
                <a:cubicBezTo>
                  <a:pt x="3528" y="1988"/>
                  <a:pt x="3752" y="1804"/>
                  <a:pt x="3759" y="1712"/>
                </a:cubicBezTo>
                <a:cubicBezTo>
                  <a:pt x="3772" y="1626"/>
                  <a:pt x="3798" y="1290"/>
                  <a:pt x="3831" y="1211"/>
                </a:cubicBezTo>
                <a:cubicBezTo>
                  <a:pt x="3864" y="1132"/>
                  <a:pt x="3877" y="1067"/>
                  <a:pt x="3877" y="1067"/>
                </a:cubicBezTo>
                <a:cubicBezTo>
                  <a:pt x="3877" y="1067"/>
                  <a:pt x="3798" y="948"/>
                  <a:pt x="3791" y="922"/>
                </a:cubicBezTo>
                <a:cubicBezTo>
                  <a:pt x="3778" y="895"/>
                  <a:pt x="3759" y="764"/>
                  <a:pt x="3759" y="737"/>
                </a:cubicBezTo>
                <a:cubicBezTo>
                  <a:pt x="3759" y="718"/>
                  <a:pt x="3759" y="533"/>
                  <a:pt x="3759" y="481"/>
                </a:cubicBezTo>
                <a:cubicBezTo>
                  <a:pt x="3765" y="435"/>
                  <a:pt x="3917" y="204"/>
                  <a:pt x="3917" y="204"/>
                </a:cubicBezTo>
                <a:cubicBezTo>
                  <a:pt x="3917" y="204"/>
                  <a:pt x="3884" y="171"/>
                  <a:pt x="3844" y="132"/>
                </a:cubicBezTo>
                <a:cubicBezTo>
                  <a:pt x="3818" y="106"/>
                  <a:pt x="3785" y="66"/>
                  <a:pt x="3772" y="33"/>
                </a:cubicBezTo>
                <a:cubicBezTo>
                  <a:pt x="3669" y="14"/>
                  <a:pt x="3581" y="8"/>
                  <a:pt x="3510" y="8"/>
                </a:cubicBezTo>
                <a:cubicBezTo>
                  <a:pt x="3408" y="8"/>
                  <a:pt x="3341" y="22"/>
                  <a:pt x="3318" y="33"/>
                </a:cubicBezTo>
                <a:cubicBezTo>
                  <a:pt x="3272" y="53"/>
                  <a:pt x="3179" y="132"/>
                  <a:pt x="3127" y="171"/>
                </a:cubicBezTo>
                <a:cubicBezTo>
                  <a:pt x="3108" y="182"/>
                  <a:pt x="3092" y="186"/>
                  <a:pt x="3079" y="186"/>
                </a:cubicBezTo>
                <a:cubicBezTo>
                  <a:pt x="3051" y="186"/>
                  <a:pt x="3033" y="169"/>
                  <a:pt x="3015" y="165"/>
                </a:cubicBezTo>
                <a:cubicBezTo>
                  <a:pt x="2989" y="158"/>
                  <a:pt x="2962" y="125"/>
                  <a:pt x="2923" y="73"/>
                </a:cubicBezTo>
                <a:cubicBezTo>
                  <a:pt x="2883" y="20"/>
                  <a:pt x="2785" y="0"/>
                  <a:pt x="2765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3"/>
          <p:cNvSpPr/>
          <p:nvPr/>
        </p:nvSpPr>
        <p:spPr>
          <a:xfrm>
            <a:off x="7093505" y="1242026"/>
            <a:ext cx="683350" cy="998838"/>
          </a:xfrm>
          <a:custGeom>
            <a:rect b="b" l="l" r="r" t="t"/>
            <a:pathLst>
              <a:path extrusionOk="0" h="6832" w="4674">
                <a:moveTo>
                  <a:pt x="1541" y="0"/>
                </a:moveTo>
                <a:cubicBezTo>
                  <a:pt x="1548" y="132"/>
                  <a:pt x="1548" y="310"/>
                  <a:pt x="1541" y="402"/>
                </a:cubicBezTo>
                <a:cubicBezTo>
                  <a:pt x="1521" y="573"/>
                  <a:pt x="1429" y="909"/>
                  <a:pt x="1376" y="1014"/>
                </a:cubicBezTo>
                <a:cubicBezTo>
                  <a:pt x="1317" y="1119"/>
                  <a:pt x="1218" y="1244"/>
                  <a:pt x="1199" y="1336"/>
                </a:cubicBezTo>
                <a:cubicBezTo>
                  <a:pt x="1172" y="1428"/>
                  <a:pt x="1172" y="1540"/>
                  <a:pt x="1146" y="1606"/>
                </a:cubicBezTo>
                <a:cubicBezTo>
                  <a:pt x="1126" y="1672"/>
                  <a:pt x="1100" y="1725"/>
                  <a:pt x="1041" y="1810"/>
                </a:cubicBezTo>
                <a:cubicBezTo>
                  <a:pt x="975" y="1896"/>
                  <a:pt x="896" y="1968"/>
                  <a:pt x="876" y="2021"/>
                </a:cubicBezTo>
                <a:cubicBezTo>
                  <a:pt x="856" y="2073"/>
                  <a:pt x="883" y="2100"/>
                  <a:pt x="824" y="2185"/>
                </a:cubicBezTo>
                <a:cubicBezTo>
                  <a:pt x="771" y="2271"/>
                  <a:pt x="758" y="2304"/>
                  <a:pt x="692" y="2389"/>
                </a:cubicBezTo>
                <a:cubicBezTo>
                  <a:pt x="659" y="2429"/>
                  <a:pt x="633" y="2475"/>
                  <a:pt x="600" y="2521"/>
                </a:cubicBezTo>
                <a:cubicBezTo>
                  <a:pt x="560" y="2574"/>
                  <a:pt x="514" y="2626"/>
                  <a:pt x="462" y="2659"/>
                </a:cubicBezTo>
                <a:cubicBezTo>
                  <a:pt x="356" y="2725"/>
                  <a:pt x="238" y="2758"/>
                  <a:pt x="198" y="2804"/>
                </a:cubicBezTo>
                <a:cubicBezTo>
                  <a:pt x="152" y="2843"/>
                  <a:pt x="119" y="2830"/>
                  <a:pt x="54" y="2936"/>
                </a:cubicBezTo>
                <a:cubicBezTo>
                  <a:pt x="34" y="2962"/>
                  <a:pt x="21" y="2982"/>
                  <a:pt x="1" y="2995"/>
                </a:cubicBezTo>
                <a:lnTo>
                  <a:pt x="60" y="3133"/>
                </a:lnTo>
                <a:cubicBezTo>
                  <a:pt x="60" y="3133"/>
                  <a:pt x="107" y="3130"/>
                  <a:pt x="154" y="3130"/>
                </a:cubicBezTo>
                <a:cubicBezTo>
                  <a:pt x="177" y="3130"/>
                  <a:pt x="201" y="3131"/>
                  <a:pt x="218" y="3133"/>
                </a:cubicBezTo>
                <a:cubicBezTo>
                  <a:pt x="220" y="3133"/>
                  <a:pt x="222" y="3133"/>
                  <a:pt x="224" y="3133"/>
                </a:cubicBezTo>
                <a:cubicBezTo>
                  <a:pt x="252" y="3133"/>
                  <a:pt x="274" y="3105"/>
                  <a:pt x="302" y="3105"/>
                </a:cubicBezTo>
                <a:cubicBezTo>
                  <a:pt x="315" y="3105"/>
                  <a:pt x="331" y="3112"/>
                  <a:pt x="350" y="3133"/>
                </a:cubicBezTo>
                <a:cubicBezTo>
                  <a:pt x="409" y="3192"/>
                  <a:pt x="527" y="3271"/>
                  <a:pt x="554" y="3317"/>
                </a:cubicBezTo>
                <a:cubicBezTo>
                  <a:pt x="587" y="3370"/>
                  <a:pt x="652" y="3482"/>
                  <a:pt x="659" y="3567"/>
                </a:cubicBezTo>
                <a:cubicBezTo>
                  <a:pt x="666" y="3646"/>
                  <a:pt x="652" y="3864"/>
                  <a:pt x="659" y="3923"/>
                </a:cubicBezTo>
                <a:cubicBezTo>
                  <a:pt x="666" y="3989"/>
                  <a:pt x="659" y="4133"/>
                  <a:pt x="659" y="4133"/>
                </a:cubicBezTo>
                <a:cubicBezTo>
                  <a:pt x="659" y="4133"/>
                  <a:pt x="626" y="4449"/>
                  <a:pt x="567" y="4489"/>
                </a:cubicBezTo>
                <a:cubicBezTo>
                  <a:pt x="514" y="4535"/>
                  <a:pt x="376" y="4587"/>
                  <a:pt x="409" y="4620"/>
                </a:cubicBezTo>
                <a:cubicBezTo>
                  <a:pt x="442" y="4643"/>
                  <a:pt x="476" y="4669"/>
                  <a:pt x="517" y="4669"/>
                </a:cubicBezTo>
                <a:cubicBezTo>
                  <a:pt x="524" y="4669"/>
                  <a:pt x="532" y="4669"/>
                  <a:pt x="541" y="4666"/>
                </a:cubicBezTo>
                <a:cubicBezTo>
                  <a:pt x="568" y="4659"/>
                  <a:pt x="584" y="4641"/>
                  <a:pt x="592" y="4641"/>
                </a:cubicBezTo>
                <a:cubicBezTo>
                  <a:pt x="598" y="4641"/>
                  <a:pt x="600" y="4649"/>
                  <a:pt x="600" y="4673"/>
                </a:cubicBezTo>
                <a:cubicBezTo>
                  <a:pt x="600" y="4726"/>
                  <a:pt x="600" y="4765"/>
                  <a:pt x="633" y="4824"/>
                </a:cubicBezTo>
                <a:cubicBezTo>
                  <a:pt x="659" y="4890"/>
                  <a:pt x="758" y="4976"/>
                  <a:pt x="778" y="5009"/>
                </a:cubicBezTo>
                <a:cubicBezTo>
                  <a:pt x="796" y="5046"/>
                  <a:pt x="880" y="5201"/>
                  <a:pt x="905" y="5201"/>
                </a:cubicBezTo>
                <a:cubicBezTo>
                  <a:pt x="907" y="5201"/>
                  <a:pt x="908" y="5201"/>
                  <a:pt x="909" y="5200"/>
                </a:cubicBezTo>
                <a:cubicBezTo>
                  <a:pt x="929" y="5180"/>
                  <a:pt x="1001" y="5101"/>
                  <a:pt x="1080" y="5081"/>
                </a:cubicBezTo>
                <a:cubicBezTo>
                  <a:pt x="1118" y="5072"/>
                  <a:pt x="1156" y="5065"/>
                  <a:pt x="1190" y="5065"/>
                </a:cubicBezTo>
                <a:cubicBezTo>
                  <a:pt x="1227" y="5065"/>
                  <a:pt x="1257" y="5073"/>
                  <a:pt x="1271" y="5094"/>
                </a:cubicBezTo>
                <a:cubicBezTo>
                  <a:pt x="1297" y="5140"/>
                  <a:pt x="1317" y="5232"/>
                  <a:pt x="1324" y="5311"/>
                </a:cubicBezTo>
                <a:cubicBezTo>
                  <a:pt x="1330" y="5384"/>
                  <a:pt x="1297" y="5483"/>
                  <a:pt x="1278" y="5483"/>
                </a:cubicBezTo>
                <a:cubicBezTo>
                  <a:pt x="1265" y="5483"/>
                  <a:pt x="1243" y="5474"/>
                  <a:pt x="1216" y="5474"/>
                </a:cubicBezTo>
                <a:cubicBezTo>
                  <a:pt x="1202" y="5474"/>
                  <a:pt x="1188" y="5476"/>
                  <a:pt x="1172" y="5483"/>
                </a:cubicBezTo>
                <a:cubicBezTo>
                  <a:pt x="1133" y="5509"/>
                  <a:pt x="1107" y="5476"/>
                  <a:pt x="1080" y="5542"/>
                </a:cubicBezTo>
                <a:cubicBezTo>
                  <a:pt x="1061" y="5608"/>
                  <a:pt x="1067" y="5647"/>
                  <a:pt x="1034" y="5713"/>
                </a:cubicBezTo>
                <a:cubicBezTo>
                  <a:pt x="995" y="5779"/>
                  <a:pt x="975" y="5831"/>
                  <a:pt x="935" y="5891"/>
                </a:cubicBezTo>
                <a:cubicBezTo>
                  <a:pt x="935" y="5891"/>
                  <a:pt x="942" y="5937"/>
                  <a:pt x="962" y="5956"/>
                </a:cubicBezTo>
                <a:cubicBezTo>
                  <a:pt x="988" y="5983"/>
                  <a:pt x="1014" y="5956"/>
                  <a:pt x="1028" y="6009"/>
                </a:cubicBezTo>
                <a:cubicBezTo>
                  <a:pt x="1047" y="6062"/>
                  <a:pt x="1034" y="6108"/>
                  <a:pt x="1061" y="6134"/>
                </a:cubicBezTo>
                <a:cubicBezTo>
                  <a:pt x="1087" y="6160"/>
                  <a:pt x="1166" y="6180"/>
                  <a:pt x="1192" y="6193"/>
                </a:cubicBezTo>
                <a:cubicBezTo>
                  <a:pt x="1195" y="6195"/>
                  <a:pt x="1198" y="6196"/>
                  <a:pt x="1201" y="6196"/>
                </a:cubicBezTo>
                <a:cubicBezTo>
                  <a:pt x="1210" y="6196"/>
                  <a:pt x="1219" y="6192"/>
                  <a:pt x="1228" y="6192"/>
                </a:cubicBezTo>
                <a:cubicBezTo>
                  <a:pt x="1242" y="6192"/>
                  <a:pt x="1255" y="6200"/>
                  <a:pt x="1265" y="6239"/>
                </a:cubicBezTo>
                <a:cubicBezTo>
                  <a:pt x="1284" y="6312"/>
                  <a:pt x="1297" y="6332"/>
                  <a:pt x="1297" y="6345"/>
                </a:cubicBezTo>
                <a:cubicBezTo>
                  <a:pt x="1291" y="6358"/>
                  <a:pt x="1212" y="6411"/>
                  <a:pt x="1212" y="6443"/>
                </a:cubicBezTo>
                <a:cubicBezTo>
                  <a:pt x="1212" y="6476"/>
                  <a:pt x="1284" y="6522"/>
                  <a:pt x="1291" y="6529"/>
                </a:cubicBezTo>
                <a:cubicBezTo>
                  <a:pt x="1304" y="6529"/>
                  <a:pt x="1330" y="6542"/>
                  <a:pt x="1344" y="6588"/>
                </a:cubicBezTo>
                <a:cubicBezTo>
                  <a:pt x="1357" y="6628"/>
                  <a:pt x="1357" y="6694"/>
                  <a:pt x="1383" y="6733"/>
                </a:cubicBezTo>
                <a:cubicBezTo>
                  <a:pt x="1409" y="6772"/>
                  <a:pt x="1455" y="6812"/>
                  <a:pt x="1469" y="6812"/>
                </a:cubicBezTo>
                <a:cubicBezTo>
                  <a:pt x="1482" y="6812"/>
                  <a:pt x="1692" y="6832"/>
                  <a:pt x="1692" y="6832"/>
                </a:cubicBezTo>
                <a:cubicBezTo>
                  <a:pt x="1692" y="6832"/>
                  <a:pt x="1719" y="6799"/>
                  <a:pt x="1719" y="6740"/>
                </a:cubicBezTo>
                <a:cubicBezTo>
                  <a:pt x="1725" y="6680"/>
                  <a:pt x="1738" y="6503"/>
                  <a:pt x="1745" y="6496"/>
                </a:cubicBezTo>
                <a:cubicBezTo>
                  <a:pt x="1752" y="6483"/>
                  <a:pt x="1798" y="6450"/>
                  <a:pt x="1791" y="6417"/>
                </a:cubicBezTo>
                <a:cubicBezTo>
                  <a:pt x="1784" y="6391"/>
                  <a:pt x="1752" y="6292"/>
                  <a:pt x="1752" y="6279"/>
                </a:cubicBezTo>
                <a:cubicBezTo>
                  <a:pt x="1752" y="6266"/>
                  <a:pt x="1765" y="6206"/>
                  <a:pt x="1752" y="6180"/>
                </a:cubicBezTo>
                <a:cubicBezTo>
                  <a:pt x="1732" y="6147"/>
                  <a:pt x="1679" y="6042"/>
                  <a:pt x="1679" y="6042"/>
                </a:cubicBezTo>
                <a:cubicBezTo>
                  <a:pt x="1679" y="6042"/>
                  <a:pt x="1659" y="5950"/>
                  <a:pt x="1659" y="5891"/>
                </a:cubicBezTo>
                <a:cubicBezTo>
                  <a:pt x="1659" y="5831"/>
                  <a:pt x="1686" y="5792"/>
                  <a:pt x="1725" y="5759"/>
                </a:cubicBezTo>
                <a:cubicBezTo>
                  <a:pt x="1758" y="5726"/>
                  <a:pt x="1804" y="5706"/>
                  <a:pt x="1824" y="5627"/>
                </a:cubicBezTo>
                <a:cubicBezTo>
                  <a:pt x="1844" y="5548"/>
                  <a:pt x="1942" y="5397"/>
                  <a:pt x="1962" y="5311"/>
                </a:cubicBezTo>
                <a:cubicBezTo>
                  <a:pt x="1982" y="5226"/>
                  <a:pt x="1988" y="5180"/>
                  <a:pt x="1988" y="5127"/>
                </a:cubicBezTo>
                <a:cubicBezTo>
                  <a:pt x="1988" y="5074"/>
                  <a:pt x="2035" y="5015"/>
                  <a:pt x="2067" y="4982"/>
                </a:cubicBezTo>
                <a:cubicBezTo>
                  <a:pt x="2094" y="4956"/>
                  <a:pt x="2153" y="4910"/>
                  <a:pt x="2199" y="4877"/>
                </a:cubicBezTo>
                <a:cubicBezTo>
                  <a:pt x="2219" y="4864"/>
                  <a:pt x="2232" y="4851"/>
                  <a:pt x="2239" y="4851"/>
                </a:cubicBezTo>
                <a:cubicBezTo>
                  <a:pt x="2252" y="4844"/>
                  <a:pt x="2469" y="4791"/>
                  <a:pt x="2568" y="4732"/>
                </a:cubicBezTo>
                <a:cubicBezTo>
                  <a:pt x="2660" y="4680"/>
                  <a:pt x="2765" y="4548"/>
                  <a:pt x="2831" y="4515"/>
                </a:cubicBezTo>
                <a:cubicBezTo>
                  <a:pt x="2897" y="4476"/>
                  <a:pt x="3002" y="4423"/>
                  <a:pt x="3028" y="4377"/>
                </a:cubicBezTo>
                <a:cubicBezTo>
                  <a:pt x="3061" y="4331"/>
                  <a:pt x="3055" y="4298"/>
                  <a:pt x="3120" y="4278"/>
                </a:cubicBezTo>
                <a:cubicBezTo>
                  <a:pt x="3169" y="4261"/>
                  <a:pt x="3240" y="4249"/>
                  <a:pt x="3285" y="4249"/>
                </a:cubicBezTo>
                <a:cubicBezTo>
                  <a:pt x="3307" y="4249"/>
                  <a:pt x="3322" y="4252"/>
                  <a:pt x="3325" y="4258"/>
                </a:cubicBezTo>
                <a:cubicBezTo>
                  <a:pt x="3338" y="4278"/>
                  <a:pt x="3371" y="4311"/>
                  <a:pt x="3371" y="4318"/>
                </a:cubicBezTo>
                <a:cubicBezTo>
                  <a:pt x="3376" y="4323"/>
                  <a:pt x="3428" y="4358"/>
                  <a:pt x="3489" y="4358"/>
                </a:cubicBezTo>
                <a:cubicBezTo>
                  <a:pt x="3504" y="4358"/>
                  <a:pt x="3520" y="4356"/>
                  <a:pt x="3535" y="4351"/>
                </a:cubicBezTo>
                <a:cubicBezTo>
                  <a:pt x="3608" y="4318"/>
                  <a:pt x="3660" y="4272"/>
                  <a:pt x="3706" y="4265"/>
                </a:cubicBezTo>
                <a:cubicBezTo>
                  <a:pt x="3729" y="4265"/>
                  <a:pt x="3762" y="4276"/>
                  <a:pt x="3793" y="4276"/>
                </a:cubicBezTo>
                <a:cubicBezTo>
                  <a:pt x="3814" y="4276"/>
                  <a:pt x="3835" y="4271"/>
                  <a:pt x="3851" y="4252"/>
                </a:cubicBezTo>
                <a:cubicBezTo>
                  <a:pt x="3884" y="4206"/>
                  <a:pt x="3930" y="4160"/>
                  <a:pt x="3937" y="4114"/>
                </a:cubicBezTo>
                <a:cubicBezTo>
                  <a:pt x="3950" y="4074"/>
                  <a:pt x="3976" y="4002"/>
                  <a:pt x="3963" y="3969"/>
                </a:cubicBezTo>
                <a:cubicBezTo>
                  <a:pt x="3956" y="3936"/>
                  <a:pt x="3937" y="3896"/>
                  <a:pt x="3897" y="3883"/>
                </a:cubicBezTo>
                <a:cubicBezTo>
                  <a:pt x="3858" y="3877"/>
                  <a:pt x="3818" y="3857"/>
                  <a:pt x="3798" y="3844"/>
                </a:cubicBezTo>
                <a:cubicBezTo>
                  <a:pt x="3785" y="3831"/>
                  <a:pt x="3726" y="3824"/>
                  <a:pt x="3726" y="3778"/>
                </a:cubicBezTo>
                <a:cubicBezTo>
                  <a:pt x="3726" y="3725"/>
                  <a:pt x="3706" y="3462"/>
                  <a:pt x="3739" y="3409"/>
                </a:cubicBezTo>
                <a:cubicBezTo>
                  <a:pt x="3779" y="3357"/>
                  <a:pt x="3844" y="3324"/>
                  <a:pt x="3871" y="3298"/>
                </a:cubicBezTo>
                <a:cubicBezTo>
                  <a:pt x="3904" y="3265"/>
                  <a:pt x="3930" y="3238"/>
                  <a:pt x="3930" y="3199"/>
                </a:cubicBezTo>
                <a:cubicBezTo>
                  <a:pt x="3930" y="3159"/>
                  <a:pt x="3917" y="3067"/>
                  <a:pt x="3891" y="3021"/>
                </a:cubicBezTo>
                <a:cubicBezTo>
                  <a:pt x="3864" y="2975"/>
                  <a:pt x="3825" y="2916"/>
                  <a:pt x="3818" y="2876"/>
                </a:cubicBezTo>
                <a:cubicBezTo>
                  <a:pt x="3812" y="2843"/>
                  <a:pt x="3798" y="2784"/>
                  <a:pt x="3831" y="2732"/>
                </a:cubicBezTo>
                <a:cubicBezTo>
                  <a:pt x="3871" y="2679"/>
                  <a:pt x="3877" y="2666"/>
                  <a:pt x="3884" y="2633"/>
                </a:cubicBezTo>
                <a:cubicBezTo>
                  <a:pt x="3884" y="2606"/>
                  <a:pt x="3825" y="2554"/>
                  <a:pt x="3818" y="2508"/>
                </a:cubicBezTo>
                <a:cubicBezTo>
                  <a:pt x="3805" y="2462"/>
                  <a:pt x="3798" y="2449"/>
                  <a:pt x="3798" y="2449"/>
                </a:cubicBezTo>
                <a:cubicBezTo>
                  <a:pt x="3798" y="2449"/>
                  <a:pt x="3884" y="2350"/>
                  <a:pt x="3923" y="2291"/>
                </a:cubicBezTo>
                <a:cubicBezTo>
                  <a:pt x="3969" y="2231"/>
                  <a:pt x="4009" y="2166"/>
                  <a:pt x="4009" y="2119"/>
                </a:cubicBezTo>
                <a:cubicBezTo>
                  <a:pt x="4009" y="2073"/>
                  <a:pt x="3956" y="2060"/>
                  <a:pt x="4009" y="1981"/>
                </a:cubicBezTo>
                <a:cubicBezTo>
                  <a:pt x="4068" y="1909"/>
                  <a:pt x="4141" y="1843"/>
                  <a:pt x="4141" y="1843"/>
                </a:cubicBezTo>
                <a:cubicBezTo>
                  <a:pt x="4141" y="1843"/>
                  <a:pt x="4272" y="1830"/>
                  <a:pt x="4345" y="1777"/>
                </a:cubicBezTo>
                <a:cubicBezTo>
                  <a:pt x="4410" y="1725"/>
                  <a:pt x="4470" y="1692"/>
                  <a:pt x="4509" y="1652"/>
                </a:cubicBezTo>
                <a:cubicBezTo>
                  <a:pt x="4549" y="1613"/>
                  <a:pt x="4641" y="1547"/>
                  <a:pt x="4661" y="1468"/>
                </a:cubicBezTo>
                <a:cubicBezTo>
                  <a:pt x="4661" y="1448"/>
                  <a:pt x="4667" y="1422"/>
                  <a:pt x="4674" y="1389"/>
                </a:cubicBezTo>
                <a:cubicBezTo>
                  <a:pt x="4661" y="1382"/>
                  <a:pt x="4647" y="1382"/>
                  <a:pt x="4641" y="1376"/>
                </a:cubicBezTo>
                <a:cubicBezTo>
                  <a:pt x="4628" y="1363"/>
                  <a:pt x="4476" y="1297"/>
                  <a:pt x="4424" y="1290"/>
                </a:cubicBezTo>
                <a:lnTo>
                  <a:pt x="4391" y="1290"/>
                </a:lnTo>
                <a:cubicBezTo>
                  <a:pt x="4391" y="1290"/>
                  <a:pt x="4384" y="1290"/>
                  <a:pt x="4378" y="1284"/>
                </a:cubicBezTo>
                <a:lnTo>
                  <a:pt x="4338" y="1284"/>
                </a:lnTo>
                <a:cubicBezTo>
                  <a:pt x="4325" y="1277"/>
                  <a:pt x="4318" y="1277"/>
                  <a:pt x="4312" y="1277"/>
                </a:cubicBezTo>
                <a:lnTo>
                  <a:pt x="4292" y="1277"/>
                </a:lnTo>
                <a:cubicBezTo>
                  <a:pt x="4285" y="1277"/>
                  <a:pt x="4272" y="1270"/>
                  <a:pt x="4266" y="1270"/>
                </a:cubicBezTo>
                <a:cubicBezTo>
                  <a:pt x="4239" y="1270"/>
                  <a:pt x="4206" y="1264"/>
                  <a:pt x="4180" y="1264"/>
                </a:cubicBezTo>
                <a:lnTo>
                  <a:pt x="4174" y="1264"/>
                </a:lnTo>
                <a:cubicBezTo>
                  <a:pt x="4154" y="1257"/>
                  <a:pt x="4141" y="1257"/>
                  <a:pt x="4127" y="1257"/>
                </a:cubicBezTo>
                <a:cubicBezTo>
                  <a:pt x="4121" y="1251"/>
                  <a:pt x="4114" y="1251"/>
                  <a:pt x="4108" y="1251"/>
                </a:cubicBezTo>
                <a:lnTo>
                  <a:pt x="4075" y="1251"/>
                </a:lnTo>
                <a:cubicBezTo>
                  <a:pt x="4068" y="1251"/>
                  <a:pt x="3917" y="1192"/>
                  <a:pt x="3917" y="1192"/>
                </a:cubicBezTo>
                <a:cubicBezTo>
                  <a:pt x="3917" y="1192"/>
                  <a:pt x="3660" y="1053"/>
                  <a:pt x="3601" y="1027"/>
                </a:cubicBezTo>
                <a:cubicBezTo>
                  <a:pt x="3545" y="1005"/>
                  <a:pt x="3485" y="963"/>
                  <a:pt x="3423" y="963"/>
                </a:cubicBezTo>
                <a:cubicBezTo>
                  <a:pt x="3412" y="963"/>
                  <a:pt x="3401" y="965"/>
                  <a:pt x="3390" y="968"/>
                </a:cubicBezTo>
                <a:cubicBezTo>
                  <a:pt x="3311" y="994"/>
                  <a:pt x="3292" y="987"/>
                  <a:pt x="3246" y="1040"/>
                </a:cubicBezTo>
                <a:cubicBezTo>
                  <a:pt x="3199" y="1086"/>
                  <a:pt x="3081" y="1145"/>
                  <a:pt x="3081" y="1145"/>
                </a:cubicBezTo>
                <a:cubicBezTo>
                  <a:pt x="3081" y="1145"/>
                  <a:pt x="3055" y="1086"/>
                  <a:pt x="3042" y="1080"/>
                </a:cubicBezTo>
                <a:cubicBezTo>
                  <a:pt x="3028" y="1080"/>
                  <a:pt x="2916" y="1119"/>
                  <a:pt x="2916" y="1119"/>
                </a:cubicBezTo>
                <a:lnTo>
                  <a:pt x="2897" y="1126"/>
                </a:lnTo>
                <a:cubicBezTo>
                  <a:pt x="2897" y="1126"/>
                  <a:pt x="2831" y="1093"/>
                  <a:pt x="2831" y="1066"/>
                </a:cubicBezTo>
                <a:cubicBezTo>
                  <a:pt x="2837" y="1047"/>
                  <a:pt x="2837" y="981"/>
                  <a:pt x="2844" y="961"/>
                </a:cubicBezTo>
                <a:cubicBezTo>
                  <a:pt x="2844" y="941"/>
                  <a:pt x="2699" y="632"/>
                  <a:pt x="2647" y="560"/>
                </a:cubicBezTo>
                <a:cubicBezTo>
                  <a:pt x="2587" y="481"/>
                  <a:pt x="2436" y="257"/>
                  <a:pt x="2397" y="257"/>
                </a:cubicBezTo>
                <a:cubicBezTo>
                  <a:pt x="2394" y="257"/>
                  <a:pt x="2391" y="256"/>
                  <a:pt x="2388" y="256"/>
                </a:cubicBezTo>
                <a:cubicBezTo>
                  <a:pt x="2346" y="256"/>
                  <a:pt x="2270" y="298"/>
                  <a:pt x="2252" y="323"/>
                </a:cubicBezTo>
                <a:cubicBezTo>
                  <a:pt x="2236" y="349"/>
                  <a:pt x="2208" y="375"/>
                  <a:pt x="2187" y="375"/>
                </a:cubicBezTo>
                <a:cubicBezTo>
                  <a:pt x="2182" y="375"/>
                  <a:pt x="2177" y="373"/>
                  <a:pt x="2173" y="369"/>
                </a:cubicBezTo>
                <a:cubicBezTo>
                  <a:pt x="2153" y="349"/>
                  <a:pt x="2081" y="224"/>
                  <a:pt x="2067" y="211"/>
                </a:cubicBezTo>
                <a:cubicBezTo>
                  <a:pt x="2048" y="204"/>
                  <a:pt x="1890" y="106"/>
                  <a:pt x="1863" y="99"/>
                </a:cubicBezTo>
                <a:lnTo>
                  <a:pt x="1857" y="99"/>
                </a:lnTo>
                <a:cubicBezTo>
                  <a:pt x="1837" y="92"/>
                  <a:pt x="1784" y="73"/>
                  <a:pt x="1719" y="53"/>
                </a:cubicBezTo>
                <a:cubicBezTo>
                  <a:pt x="1712" y="53"/>
                  <a:pt x="1705" y="46"/>
                  <a:pt x="1692" y="46"/>
                </a:cubicBezTo>
                <a:cubicBezTo>
                  <a:pt x="1686" y="46"/>
                  <a:pt x="1679" y="40"/>
                  <a:pt x="1666" y="40"/>
                </a:cubicBezTo>
                <a:cubicBezTo>
                  <a:pt x="1646" y="33"/>
                  <a:pt x="1627" y="27"/>
                  <a:pt x="1607" y="20"/>
                </a:cubicBezTo>
                <a:cubicBezTo>
                  <a:pt x="1600" y="20"/>
                  <a:pt x="1594" y="13"/>
                  <a:pt x="1587" y="13"/>
                </a:cubicBezTo>
                <a:cubicBezTo>
                  <a:pt x="1574" y="7"/>
                  <a:pt x="1561" y="7"/>
                  <a:pt x="1541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3"/>
          <p:cNvSpPr/>
          <p:nvPr/>
        </p:nvSpPr>
        <p:spPr>
          <a:xfrm>
            <a:off x="6801977" y="2671008"/>
            <a:ext cx="1175029" cy="940358"/>
          </a:xfrm>
          <a:custGeom>
            <a:rect b="b" l="l" r="r" t="t"/>
            <a:pathLst>
              <a:path extrusionOk="0" h="6432" w="8037">
                <a:moveTo>
                  <a:pt x="5076" y="1"/>
                </a:moveTo>
                <a:cubicBezTo>
                  <a:pt x="4992" y="1"/>
                  <a:pt x="4851" y="12"/>
                  <a:pt x="4799" y="26"/>
                </a:cubicBezTo>
                <a:cubicBezTo>
                  <a:pt x="4726" y="46"/>
                  <a:pt x="4535" y="217"/>
                  <a:pt x="4535" y="217"/>
                </a:cubicBezTo>
                <a:lnTo>
                  <a:pt x="4437" y="269"/>
                </a:lnTo>
                <a:lnTo>
                  <a:pt x="4410" y="289"/>
                </a:lnTo>
                <a:cubicBezTo>
                  <a:pt x="4410" y="289"/>
                  <a:pt x="4239" y="335"/>
                  <a:pt x="4187" y="368"/>
                </a:cubicBezTo>
                <a:cubicBezTo>
                  <a:pt x="4134" y="401"/>
                  <a:pt x="4055" y="460"/>
                  <a:pt x="4029" y="487"/>
                </a:cubicBezTo>
                <a:cubicBezTo>
                  <a:pt x="4002" y="520"/>
                  <a:pt x="3805" y="684"/>
                  <a:pt x="3792" y="704"/>
                </a:cubicBezTo>
                <a:cubicBezTo>
                  <a:pt x="3774" y="722"/>
                  <a:pt x="3652" y="751"/>
                  <a:pt x="3605" y="751"/>
                </a:cubicBezTo>
                <a:cubicBezTo>
                  <a:pt x="3601" y="751"/>
                  <a:pt x="3597" y="750"/>
                  <a:pt x="3594" y="750"/>
                </a:cubicBezTo>
                <a:cubicBezTo>
                  <a:pt x="3568" y="750"/>
                  <a:pt x="3607" y="684"/>
                  <a:pt x="3627" y="625"/>
                </a:cubicBezTo>
                <a:cubicBezTo>
                  <a:pt x="3647" y="559"/>
                  <a:pt x="3673" y="572"/>
                  <a:pt x="3680" y="546"/>
                </a:cubicBezTo>
                <a:cubicBezTo>
                  <a:pt x="3680" y="546"/>
                  <a:pt x="3601" y="533"/>
                  <a:pt x="3561" y="533"/>
                </a:cubicBezTo>
                <a:cubicBezTo>
                  <a:pt x="3535" y="533"/>
                  <a:pt x="3520" y="553"/>
                  <a:pt x="3500" y="553"/>
                </a:cubicBezTo>
                <a:cubicBezTo>
                  <a:pt x="3490" y="553"/>
                  <a:pt x="3478" y="548"/>
                  <a:pt x="3463" y="533"/>
                </a:cubicBezTo>
                <a:cubicBezTo>
                  <a:pt x="3410" y="487"/>
                  <a:pt x="3377" y="447"/>
                  <a:pt x="3364" y="434"/>
                </a:cubicBezTo>
                <a:cubicBezTo>
                  <a:pt x="3351" y="414"/>
                  <a:pt x="3259" y="348"/>
                  <a:pt x="3259" y="348"/>
                </a:cubicBezTo>
                <a:cubicBezTo>
                  <a:pt x="3259" y="348"/>
                  <a:pt x="3199" y="441"/>
                  <a:pt x="3206" y="467"/>
                </a:cubicBezTo>
                <a:cubicBezTo>
                  <a:pt x="3219" y="487"/>
                  <a:pt x="3232" y="520"/>
                  <a:pt x="3252" y="552"/>
                </a:cubicBezTo>
                <a:cubicBezTo>
                  <a:pt x="3272" y="585"/>
                  <a:pt x="3298" y="618"/>
                  <a:pt x="3278" y="631"/>
                </a:cubicBezTo>
                <a:cubicBezTo>
                  <a:pt x="3264" y="641"/>
                  <a:pt x="3257" y="650"/>
                  <a:pt x="3240" y="650"/>
                </a:cubicBezTo>
                <a:cubicBezTo>
                  <a:pt x="3233" y="650"/>
                  <a:pt x="3224" y="648"/>
                  <a:pt x="3212" y="645"/>
                </a:cubicBezTo>
                <a:cubicBezTo>
                  <a:pt x="3166" y="638"/>
                  <a:pt x="3114" y="618"/>
                  <a:pt x="3101" y="618"/>
                </a:cubicBezTo>
                <a:cubicBezTo>
                  <a:pt x="3087" y="618"/>
                  <a:pt x="3074" y="612"/>
                  <a:pt x="3059" y="612"/>
                </a:cubicBezTo>
                <a:cubicBezTo>
                  <a:pt x="3052" y="612"/>
                  <a:pt x="3044" y="614"/>
                  <a:pt x="3035" y="618"/>
                </a:cubicBezTo>
                <a:cubicBezTo>
                  <a:pt x="3002" y="625"/>
                  <a:pt x="2936" y="677"/>
                  <a:pt x="2962" y="717"/>
                </a:cubicBezTo>
                <a:cubicBezTo>
                  <a:pt x="2982" y="756"/>
                  <a:pt x="3041" y="809"/>
                  <a:pt x="3028" y="835"/>
                </a:cubicBezTo>
                <a:cubicBezTo>
                  <a:pt x="3022" y="855"/>
                  <a:pt x="2949" y="914"/>
                  <a:pt x="2956" y="934"/>
                </a:cubicBezTo>
                <a:cubicBezTo>
                  <a:pt x="2962" y="960"/>
                  <a:pt x="2989" y="993"/>
                  <a:pt x="3008" y="1039"/>
                </a:cubicBezTo>
                <a:cubicBezTo>
                  <a:pt x="3028" y="1085"/>
                  <a:pt x="3068" y="1125"/>
                  <a:pt x="3074" y="1132"/>
                </a:cubicBezTo>
                <a:cubicBezTo>
                  <a:pt x="3074" y="1145"/>
                  <a:pt x="3107" y="1184"/>
                  <a:pt x="3074" y="1211"/>
                </a:cubicBezTo>
                <a:cubicBezTo>
                  <a:pt x="3041" y="1237"/>
                  <a:pt x="3028" y="1250"/>
                  <a:pt x="2956" y="1270"/>
                </a:cubicBezTo>
                <a:cubicBezTo>
                  <a:pt x="2883" y="1283"/>
                  <a:pt x="2818" y="1296"/>
                  <a:pt x="2804" y="1296"/>
                </a:cubicBezTo>
                <a:cubicBezTo>
                  <a:pt x="2800" y="1296"/>
                  <a:pt x="2790" y="1295"/>
                  <a:pt x="2778" y="1295"/>
                </a:cubicBezTo>
                <a:cubicBezTo>
                  <a:pt x="2753" y="1295"/>
                  <a:pt x="2721" y="1298"/>
                  <a:pt x="2712" y="1316"/>
                </a:cubicBezTo>
                <a:cubicBezTo>
                  <a:pt x="2699" y="1342"/>
                  <a:pt x="2679" y="1382"/>
                  <a:pt x="2679" y="1447"/>
                </a:cubicBezTo>
                <a:cubicBezTo>
                  <a:pt x="2679" y="1513"/>
                  <a:pt x="2712" y="1520"/>
                  <a:pt x="2679" y="1573"/>
                </a:cubicBezTo>
                <a:cubicBezTo>
                  <a:pt x="2646" y="1619"/>
                  <a:pt x="2614" y="1605"/>
                  <a:pt x="2627" y="1645"/>
                </a:cubicBezTo>
                <a:cubicBezTo>
                  <a:pt x="2640" y="1684"/>
                  <a:pt x="2627" y="1711"/>
                  <a:pt x="2679" y="1770"/>
                </a:cubicBezTo>
                <a:cubicBezTo>
                  <a:pt x="2732" y="1829"/>
                  <a:pt x="2765" y="1869"/>
                  <a:pt x="2791" y="1921"/>
                </a:cubicBezTo>
                <a:cubicBezTo>
                  <a:pt x="2818" y="1974"/>
                  <a:pt x="2857" y="2040"/>
                  <a:pt x="2831" y="2066"/>
                </a:cubicBezTo>
                <a:cubicBezTo>
                  <a:pt x="2798" y="2086"/>
                  <a:pt x="2745" y="2106"/>
                  <a:pt x="2719" y="2139"/>
                </a:cubicBezTo>
                <a:cubicBezTo>
                  <a:pt x="2693" y="2171"/>
                  <a:pt x="2614" y="2231"/>
                  <a:pt x="2594" y="2277"/>
                </a:cubicBezTo>
                <a:cubicBezTo>
                  <a:pt x="2567" y="2323"/>
                  <a:pt x="2515" y="2369"/>
                  <a:pt x="2561" y="2408"/>
                </a:cubicBezTo>
                <a:cubicBezTo>
                  <a:pt x="2600" y="2448"/>
                  <a:pt x="2640" y="2441"/>
                  <a:pt x="2660" y="2454"/>
                </a:cubicBezTo>
                <a:cubicBezTo>
                  <a:pt x="2686" y="2468"/>
                  <a:pt x="2699" y="2540"/>
                  <a:pt x="2693" y="2553"/>
                </a:cubicBezTo>
                <a:cubicBezTo>
                  <a:pt x="2679" y="2573"/>
                  <a:pt x="2646" y="2612"/>
                  <a:pt x="2646" y="2645"/>
                </a:cubicBezTo>
                <a:cubicBezTo>
                  <a:pt x="2653" y="2678"/>
                  <a:pt x="2679" y="2744"/>
                  <a:pt x="2679" y="2770"/>
                </a:cubicBezTo>
                <a:cubicBezTo>
                  <a:pt x="2686" y="2797"/>
                  <a:pt x="2719" y="2830"/>
                  <a:pt x="2693" y="2862"/>
                </a:cubicBezTo>
                <a:cubicBezTo>
                  <a:pt x="2666" y="2902"/>
                  <a:pt x="2640" y="2928"/>
                  <a:pt x="2581" y="2968"/>
                </a:cubicBezTo>
                <a:cubicBezTo>
                  <a:pt x="2528" y="3007"/>
                  <a:pt x="2449" y="3066"/>
                  <a:pt x="2416" y="3080"/>
                </a:cubicBezTo>
                <a:cubicBezTo>
                  <a:pt x="2393" y="3085"/>
                  <a:pt x="2294" y="3157"/>
                  <a:pt x="2239" y="3157"/>
                </a:cubicBezTo>
                <a:cubicBezTo>
                  <a:pt x="2231" y="3157"/>
                  <a:pt x="2224" y="3155"/>
                  <a:pt x="2219" y="3152"/>
                </a:cubicBezTo>
                <a:cubicBezTo>
                  <a:pt x="2173" y="3126"/>
                  <a:pt x="2080" y="3093"/>
                  <a:pt x="2048" y="3080"/>
                </a:cubicBezTo>
                <a:cubicBezTo>
                  <a:pt x="2029" y="3071"/>
                  <a:pt x="1992" y="3055"/>
                  <a:pt x="1954" y="3055"/>
                </a:cubicBezTo>
                <a:cubicBezTo>
                  <a:pt x="1937" y="3055"/>
                  <a:pt x="1919" y="3058"/>
                  <a:pt x="1903" y="3066"/>
                </a:cubicBezTo>
                <a:cubicBezTo>
                  <a:pt x="1869" y="3079"/>
                  <a:pt x="1833" y="3084"/>
                  <a:pt x="1806" y="3084"/>
                </a:cubicBezTo>
                <a:cubicBezTo>
                  <a:pt x="1791" y="3084"/>
                  <a:pt x="1778" y="3082"/>
                  <a:pt x="1771" y="3080"/>
                </a:cubicBezTo>
                <a:cubicBezTo>
                  <a:pt x="1763" y="3074"/>
                  <a:pt x="1739" y="3072"/>
                  <a:pt x="1711" y="3072"/>
                </a:cubicBezTo>
                <a:cubicBezTo>
                  <a:pt x="1672" y="3072"/>
                  <a:pt x="1624" y="3076"/>
                  <a:pt x="1593" y="3080"/>
                </a:cubicBezTo>
                <a:cubicBezTo>
                  <a:pt x="1547" y="3086"/>
                  <a:pt x="1521" y="3093"/>
                  <a:pt x="1482" y="3113"/>
                </a:cubicBezTo>
                <a:cubicBezTo>
                  <a:pt x="1435" y="3139"/>
                  <a:pt x="1370" y="3178"/>
                  <a:pt x="1343" y="3198"/>
                </a:cubicBezTo>
                <a:cubicBezTo>
                  <a:pt x="1324" y="3224"/>
                  <a:pt x="1324" y="3231"/>
                  <a:pt x="1258" y="3231"/>
                </a:cubicBezTo>
                <a:cubicBezTo>
                  <a:pt x="1185" y="3231"/>
                  <a:pt x="1113" y="3185"/>
                  <a:pt x="1093" y="3185"/>
                </a:cubicBezTo>
                <a:cubicBezTo>
                  <a:pt x="1067" y="3185"/>
                  <a:pt x="968" y="3231"/>
                  <a:pt x="948" y="3231"/>
                </a:cubicBezTo>
                <a:cubicBezTo>
                  <a:pt x="929" y="3231"/>
                  <a:pt x="804" y="3264"/>
                  <a:pt x="725" y="3284"/>
                </a:cubicBezTo>
                <a:cubicBezTo>
                  <a:pt x="652" y="3303"/>
                  <a:pt x="534" y="3303"/>
                  <a:pt x="501" y="3336"/>
                </a:cubicBezTo>
                <a:cubicBezTo>
                  <a:pt x="461" y="3369"/>
                  <a:pt x="415" y="3461"/>
                  <a:pt x="396" y="3507"/>
                </a:cubicBezTo>
                <a:cubicBezTo>
                  <a:pt x="389" y="3527"/>
                  <a:pt x="389" y="3554"/>
                  <a:pt x="376" y="3573"/>
                </a:cubicBezTo>
                <a:cubicBezTo>
                  <a:pt x="376" y="3580"/>
                  <a:pt x="376" y="3580"/>
                  <a:pt x="376" y="3586"/>
                </a:cubicBezTo>
                <a:cubicBezTo>
                  <a:pt x="369" y="3593"/>
                  <a:pt x="369" y="3600"/>
                  <a:pt x="363" y="3613"/>
                </a:cubicBezTo>
                <a:cubicBezTo>
                  <a:pt x="363" y="3613"/>
                  <a:pt x="363" y="3619"/>
                  <a:pt x="356" y="3619"/>
                </a:cubicBezTo>
                <a:cubicBezTo>
                  <a:pt x="356" y="3626"/>
                  <a:pt x="356" y="3626"/>
                  <a:pt x="350" y="3632"/>
                </a:cubicBezTo>
                <a:cubicBezTo>
                  <a:pt x="350" y="3632"/>
                  <a:pt x="350" y="3632"/>
                  <a:pt x="343" y="3639"/>
                </a:cubicBezTo>
                <a:cubicBezTo>
                  <a:pt x="343" y="3639"/>
                  <a:pt x="336" y="3646"/>
                  <a:pt x="336" y="3646"/>
                </a:cubicBezTo>
                <a:cubicBezTo>
                  <a:pt x="290" y="3685"/>
                  <a:pt x="178" y="3711"/>
                  <a:pt x="159" y="3777"/>
                </a:cubicBezTo>
                <a:cubicBezTo>
                  <a:pt x="146" y="3823"/>
                  <a:pt x="159" y="3869"/>
                  <a:pt x="139" y="3915"/>
                </a:cubicBezTo>
                <a:cubicBezTo>
                  <a:pt x="132" y="3929"/>
                  <a:pt x="126" y="3942"/>
                  <a:pt x="113" y="3955"/>
                </a:cubicBezTo>
                <a:cubicBezTo>
                  <a:pt x="47" y="4008"/>
                  <a:pt x="1" y="4027"/>
                  <a:pt x="1" y="4067"/>
                </a:cubicBezTo>
                <a:cubicBezTo>
                  <a:pt x="1" y="4106"/>
                  <a:pt x="27" y="4212"/>
                  <a:pt x="27" y="4238"/>
                </a:cubicBezTo>
                <a:cubicBezTo>
                  <a:pt x="27" y="4258"/>
                  <a:pt x="40" y="4363"/>
                  <a:pt x="40" y="4363"/>
                </a:cubicBezTo>
                <a:cubicBezTo>
                  <a:pt x="40" y="4356"/>
                  <a:pt x="40" y="4356"/>
                  <a:pt x="47" y="4356"/>
                </a:cubicBezTo>
                <a:cubicBezTo>
                  <a:pt x="47" y="4356"/>
                  <a:pt x="53" y="4350"/>
                  <a:pt x="53" y="4350"/>
                </a:cubicBezTo>
                <a:cubicBezTo>
                  <a:pt x="60" y="4343"/>
                  <a:pt x="60" y="4343"/>
                  <a:pt x="67" y="4337"/>
                </a:cubicBezTo>
                <a:cubicBezTo>
                  <a:pt x="73" y="4337"/>
                  <a:pt x="73" y="4330"/>
                  <a:pt x="80" y="4330"/>
                </a:cubicBezTo>
                <a:cubicBezTo>
                  <a:pt x="86" y="4324"/>
                  <a:pt x="99" y="4317"/>
                  <a:pt x="113" y="4304"/>
                </a:cubicBezTo>
                <a:cubicBezTo>
                  <a:pt x="113" y="4304"/>
                  <a:pt x="119" y="4297"/>
                  <a:pt x="126" y="4297"/>
                </a:cubicBezTo>
                <a:cubicBezTo>
                  <a:pt x="126" y="4291"/>
                  <a:pt x="126" y="4291"/>
                  <a:pt x="126" y="4291"/>
                </a:cubicBezTo>
                <a:cubicBezTo>
                  <a:pt x="139" y="4284"/>
                  <a:pt x="146" y="4277"/>
                  <a:pt x="152" y="4277"/>
                </a:cubicBezTo>
                <a:cubicBezTo>
                  <a:pt x="159" y="4264"/>
                  <a:pt x="172" y="4258"/>
                  <a:pt x="185" y="4245"/>
                </a:cubicBezTo>
                <a:cubicBezTo>
                  <a:pt x="192" y="4238"/>
                  <a:pt x="205" y="4231"/>
                  <a:pt x="211" y="4225"/>
                </a:cubicBezTo>
                <a:cubicBezTo>
                  <a:pt x="225" y="4218"/>
                  <a:pt x="231" y="4212"/>
                  <a:pt x="244" y="4205"/>
                </a:cubicBezTo>
                <a:cubicBezTo>
                  <a:pt x="244" y="4198"/>
                  <a:pt x="251" y="4198"/>
                  <a:pt x="251" y="4198"/>
                </a:cubicBezTo>
                <a:cubicBezTo>
                  <a:pt x="271" y="4185"/>
                  <a:pt x="277" y="4179"/>
                  <a:pt x="290" y="4172"/>
                </a:cubicBezTo>
                <a:cubicBezTo>
                  <a:pt x="330" y="4152"/>
                  <a:pt x="369" y="4113"/>
                  <a:pt x="389" y="4113"/>
                </a:cubicBezTo>
                <a:cubicBezTo>
                  <a:pt x="409" y="4113"/>
                  <a:pt x="508" y="4126"/>
                  <a:pt x="527" y="4152"/>
                </a:cubicBezTo>
                <a:cubicBezTo>
                  <a:pt x="540" y="4179"/>
                  <a:pt x="652" y="4238"/>
                  <a:pt x="698" y="4238"/>
                </a:cubicBezTo>
                <a:cubicBezTo>
                  <a:pt x="729" y="4238"/>
                  <a:pt x="780" y="4241"/>
                  <a:pt x="821" y="4241"/>
                </a:cubicBezTo>
                <a:cubicBezTo>
                  <a:pt x="841" y="4241"/>
                  <a:pt x="859" y="4240"/>
                  <a:pt x="869" y="4238"/>
                </a:cubicBezTo>
                <a:cubicBezTo>
                  <a:pt x="909" y="4231"/>
                  <a:pt x="1021" y="4192"/>
                  <a:pt x="1074" y="4192"/>
                </a:cubicBezTo>
                <a:cubicBezTo>
                  <a:pt x="1120" y="4192"/>
                  <a:pt x="1238" y="4212"/>
                  <a:pt x="1238" y="4212"/>
                </a:cubicBezTo>
                <a:cubicBezTo>
                  <a:pt x="1238" y="4212"/>
                  <a:pt x="1240" y="4210"/>
                  <a:pt x="1243" y="4210"/>
                </a:cubicBezTo>
                <a:cubicBezTo>
                  <a:pt x="1250" y="4210"/>
                  <a:pt x="1260" y="4216"/>
                  <a:pt x="1264" y="4251"/>
                </a:cubicBezTo>
                <a:cubicBezTo>
                  <a:pt x="1271" y="4304"/>
                  <a:pt x="1278" y="4356"/>
                  <a:pt x="1284" y="4396"/>
                </a:cubicBezTo>
                <a:cubicBezTo>
                  <a:pt x="1284" y="4427"/>
                  <a:pt x="1296" y="4495"/>
                  <a:pt x="1315" y="4495"/>
                </a:cubicBezTo>
                <a:cubicBezTo>
                  <a:pt x="1315" y="4495"/>
                  <a:pt x="1316" y="4495"/>
                  <a:pt x="1317" y="4495"/>
                </a:cubicBezTo>
                <a:cubicBezTo>
                  <a:pt x="1330" y="4488"/>
                  <a:pt x="1416" y="4435"/>
                  <a:pt x="1416" y="4435"/>
                </a:cubicBezTo>
                <a:cubicBezTo>
                  <a:pt x="1416" y="4435"/>
                  <a:pt x="1451" y="4408"/>
                  <a:pt x="1472" y="4408"/>
                </a:cubicBezTo>
                <a:cubicBezTo>
                  <a:pt x="1480" y="4408"/>
                  <a:pt x="1486" y="4411"/>
                  <a:pt x="1488" y="4422"/>
                </a:cubicBezTo>
                <a:cubicBezTo>
                  <a:pt x="1488" y="4459"/>
                  <a:pt x="1499" y="4529"/>
                  <a:pt x="1511" y="4529"/>
                </a:cubicBezTo>
                <a:cubicBezTo>
                  <a:pt x="1512" y="4529"/>
                  <a:pt x="1513" y="4529"/>
                  <a:pt x="1514" y="4528"/>
                </a:cubicBezTo>
                <a:cubicBezTo>
                  <a:pt x="1528" y="4514"/>
                  <a:pt x="1587" y="4455"/>
                  <a:pt x="1587" y="4455"/>
                </a:cubicBezTo>
                <a:lnTo>
                  <a:pt x="1626" y="4396"/>
                </a:lnTo>
                <a:lnTo>
                  <a:pt x="1659" y="4383"/>
                </a:lnTo>
                <a:cubicBezTo>
                  <a:pt x="1659" y="4383"/>
                  <a:pt x="1694" y="4402"/>
                  <a:pt x="1737" y="4402"/>
                </a:cubicBezTo>
                <a:cubicBezTo>
                  <a:pt x="1750" y="4402"/>
                  <a:pt x="1764" y="4400"/>
                  <a:pt x="1778" y="4396"/>
                </a:cubicBezTo>
                <a:cubicBezTo>
                  <a:pt x="1844" y="4383"/>
                  <a:pt x="2008" y="4383"/>
                  <a:pt x="2015" y="4376"/>
                </a:cubicBezTo>
                <a:cubicBezTo>
                  <a:pt x="2028" y="4376"/>
                  <a:pt x="2048" y="4343"/>
                  <a:pt x="2067" y="4343"/>
                </a:cubicBezTo>
                <a:cubicBezTo>
                  <a:pt x="2094" y="4343"/>
                  <a:pt x="2173" y="4356"/>
                  <a:pt x="2186" y="4363"/>
                </a:cubicBezTo>
                <a:cubicBezTo>
                  <a:pt x="2192" y="4367"/>
                  <a:pt x="2200" y="4368"/>
                  <a:pt x="2209" y="4368"/>
                </a:cubicBezTo>
                <a:cubicBezTo>
                  <a:pt x="2230" y="4368"/>
                  <a:pt x="2257" y="4359"/>
                  <a:pt x="2271" y="4350"/>
                </a:cubicBezTo>
                <a:cubicBezTo>
                  <a:pt x="2284" y="4343"/>
                  <a:pt x="2278" y="4330"/>
                  <a:pt x="2344" y="4297"/>
                </a:cubicBezTo>
                <a:cubicBezTo>
                  <a:pt x="2403" y="4264"/>
                  <a:pt x="2482" y="4251"/>
                  <a:pt x="2489" y="4251"/>
                </a:cubicBezTo>
                <a:cubicBezTo>
                  <a:pt x="2495" y="4251"/>
                  <a:pt x="2554" y="4291"/>
                  <a:pt x="2554" y="4291"/>
                </a:cubicBezTo>
                <a:cubicBezTo>
                  <a:pt x="2554" y="4291"/>
                  <a:pt x="2567" y="4286"/>
                  <a:pt x="2588" y="4286"/>
                </a:cubicBezTo>
                <a:cubicBezTo>
                  <a:pt x="2604" y="4286"/>
                  <a:pt x="2624" y="4289"/>
                  <a:pt x="2646" y="4297"/>
                </a:cubicBezTo>
                <a:cubicBezTo>
                  <a:pt x="2693" y="4317"/>
                  <a:pt x="2765" y="4429"/>
                  <a:pt x="2772" y="4449"/>
                </a:cubicBezTo>
                <a:cubicBezTo>
                  <a:pt x="2772" y="4468"/>
                  <a:pt x="2699" y="4560"/>
                  <a:pt x="2693" y="4587"/>
                </a:cubicBezTo>
                <a:cubicBezTo>
                  <a:pt x="2686" y="4607"/>
                  <a:pt x="2765" y="4653"/>
                  <a:pt x="2785" y="4666"/>
                </a:cubicBezTo>
                <a:cubicBezTo>
                  <a:pt x="2804" y="4679"/>
                  <a:pt x="2844" y="4712"/>
                  <a:pt x="2831" y="4764"/>
                </a:cubicBezTo>
                <a:cubicBezTo>
                  <a:pt x="2811" y="4824"/>
                  <a:pt x="2824" y="4817"/>
                  <a:pt x="2798" y="4870"/>
                </a:cubicBezTo>
                <a:cubicBezTo>
                  <a:pt x="2765" y="4916"/>
                  <a:pt x="2818" y="5094"/>
                  <a:pt x="2844" y="5140"/>
                </a:cubicBezTo>
                <a:cubicBezTo>
                  <a:pt x="2864" y="5179"/>
                  <a:pt x="2897" y="5291"/>
                  <a:pt x="2910" y="5298"/>
                </a:cubicBezTo>
                <a:cubicBezTo>
                  <a:pt x="2914" y="5300"/>
                  <a:pt x="2921" y="5300"/>
                  <a:pt x="2930" y="5300"/>
                </a:cubicBezTo>
                <a:cubicBezTo>
                  <a:pt x="2948" y="5300"/>
                  <a:pt x="2971" y="5298"/>
                  <a:pt x="2989" y="5298"/>
                </a:cubicBezTo>
                <a:cubicBezTo>
                  <a:pt x="2992" y="5298"/>
                  <a:pt x="2994" y="5299"/>
                  <a:pt x="2995" y="5299"/>
                </a:cubicBezTo>
                <a:cubicBezTo>
                  <a:pt x="3007" y="5299"/>
                  <a:pt x="2984" y="5278"/>
                  <a:pt x="3101" y="5278"/>
                </a:cubicBezTo>
                <a:cubicBezTo>
                  <a:pt x="3232" y="5278"/>
                  <a:pt x="3291" y="5344"/>
                  <a:pt x="3291" y="5363"/>
                </a:cubicBezTo>
                <a:cubicBezTo>
                  <a:pt x="3291" y="5383"/>
                  <a:pt x="3272" y="5462"/>
                  <a:pt x="3245" y="5488"/>
                </a:cubicBezTo>
                <a:cubicBezTo>
                  <a:pt x="3212" y="5515"/>
                  <a:pt x="3153" y="5567"/>
                  <a:pt x="3147" y="5594"/>
                </a:cubicBezTo>
                <a:cubicBezTo>
                  <a:pt x="3140" y="5620"/>
                  <a:pt x="3147" y="5692"/>
                  <a:pt x="3153" y="5712"/>
                </a:cubicBezTo>
                <a:cubicBezTo>
                  <a:pt x="3160" y="5732"/>
                  <a:pt x="3166" y="5824"/>
                  <a:pt x="3160" y="5844"/>
                </a:cubicBezTo>
                <a:cubicBezTo>
                  <a:pt x="3147" y="5864"/>
                  <a:pt x="3140" y="5844"/>
                  <a:pt x="3153" y="5923"/>
                </a:cubicBezTo>
                <a:cubicBezTo>
                  <a:pt x="3166" y="5995"/>
                  <a:pt x="3212" y="6068"/>
                  <a:pt x="3226" y="6081"/>
                </a:cubicBezTo>
                <a:cubicBezTo>
                  <a:pt x="3245" y="6087"/>
                  <a:pt x="3311" y="6114"/>
                  <a:pt x="3318" y="6166"/>
                </a:cubicBezTo>
                <a:cubicBezTo>
                  <a:pt x="3324" y="6212"/>
                  <a:pt x="3344" y="6324"/>
                  <a:pt x="3384" y="6351"/>
                </a:cubicBezTo>
                <a:cubicBezTo>
                  <a:pt x="3416" y="6383"/>
                  <a:pt x="3456" y="6390"/>
                  <a:pt x="3482" y="6390"/>
                </a:cubicBezTo>
                <a:cubicBezTo>
                  <a:pt x="3505" y="6396"/>
                  <a:pt x="3700" y="6432"/>
                  <a:pt x="3757" y="6432"/>
                </a:cubicBezTo>
                <a:cubicBezTo>
                  <a:pt x="3765" y="6432"/>
                  <a:pt x="3770" y="6431"/>
                  <a:pt x="3772" y="6430"/>
                </a:cubicBezTo>
                <a:cubicBezTo>
                  <a:pt x="3778" y="6410"/>
                  <a:pt x="3792" y="6410"/>
                  <a:pt x="3811" y="6344"/>
                </a:cubicBezTo>
                <a:cubicBezTo>
                  <a:pt x="3838" y="6278"/>
                  <a:pt x="3851" y="6239"/>
                  <a:pt x="3890" y="6226"/>
                </a:cubicBezTo>
                <a:cubicBezTo>
                  <a:pt x="3925" y="6211"/>
                  <a:pt x="3922" y="6203"/>
                  <a:pt x="3955" y="6203"/>
                </a:cubicBezTo>
                <a:cubicBezTo>
                  <a:pt x="3966" y="6203"/>
                  <a:pt x="3981" y="6204"/>
                  <a:pt x="4002" y="6206"/>
                </a:cubicBezTo>
                <a:cubicBezTo>
                  <a:pt x="4081" y="6212"/>
                  <a:pt x="4114" y="6212"/>
                  <a:pt x="4154" y="6212"/>
                </a:cubicBezTo>
                <a:cubicBezTo>
                  <a:pt x="4187" y="6206"/>
                  <a:pt x="4246" y="6206"/>
                  <a:pt x="4279" y="6173"/>
                </a:cubicBezTo>
                <a:cubicBezTo>
                  <a:pt x="4312" y="6140"/>
                  <a:pt x="4391" y="6081"/>
                  <a:pt x="4391" y="6081"/>
                </a:cubicBezTo>
                <a:lnTo>
                  <a:pt x="4489" y="6054"/>
                </a:lnTo>
                <a:lnTo>
                  <a:pt x="4575" y="5975"/>
                </a:lnTo>
                <a:cubicBezTo>
                  <a:pt x="4575" y="5975"/>
                  <a:pt x="4831" y="5910"/>
                  <a:pt x="4917" y="5890"/>
                </a:cubicBezTo>
                <a:cubicBezTo>
                  <a:pt x="4937" y="5890"/>
                  <a:pt x="4957" y="5883"/>
                  <a:pt x="4983" y="5870"/>
                </a:cubicBezTo>
                <a:cubicBezTo>
                  <a:pt x="4989" y="5870"/>
                  <a:pt x="4996" y="5870"/>
                  <a:pt x="5003" y="5864"/>
                </a:cubicBezTo>
                <a:cubicBezTo>
                  <a:pt x="5029" y="5857"/>
                  <a:pt x="5055" y="5850"/>
                  <a:pt x="5082" y="5837"/>
                </a:cubicBezTo>
                <a:cubicBezTo>
                  <a:pt x="5108" y="5831"/>
                  <a:pt x="5134" y="5817"/>
                  <a:pt x="5154" y="5811"/>
                </a:cubicBezTo>
                <a:cubicBezTo>
                  <a:pt x="5161" y="5811"/>
                  <a:pt x="5167" y="5804"/>
                  <a:pt x="5174" y="5804"/>
                </a:cubicBezTo>
                <a:cubicBezTo>
                  <a:pt x="5220" y="5791"/>
                  <a:pt x="5266" y="5771"/>
                  <a:pt x="5299" y="5765"/>
                </a:cubicBezTo>
                <a:cubicBezTo>
                  <a:pt x="5299" y="5758"/>
                  <a:pt x="5305" y="5758"/>
                  <a:pt x="5305" y="5758"/>
                </a:cubicBezTo>
                <a:cubicBezTo>
                  <a:pt x="5312" y="5758"/>
                  <a:pt x="5319" y="5758"/>
                  <a:pt x="5325" y="5752"/>
                </a:cubicBezTo>
                <a:cubicBezTo>
                  <a:pt x="5336" y="5750"/>
                  <a:pt x="5348" y="5749"/>
                  <a:pt x="5360" y="5749"/>
                </a:cubicBezTo>
                <a:cubicBezTo>
                  <a:pt x="5426" y="5749"/>
                  <a:pt x="5512" y="5774"/>
                  <a:pt x="5562" y="5785"/>
                </a:cubicBezTo>
                <a:cubicBezTo>
                  <a:pt x="5615" y="5791"/>
                  <a:pt x="5700" y="5824"/>
                  <a:pt x="5733" y="5831"/>
                </a:cubicBezTo>
                <a:cubicBezTo>
                  <a:pt x="5759" y="5831"/>
                  <a:pt x="5799" y="5785"/>
                  <a:pt x="5838" y="5719"/>
                </a:cubicBezTo>
                <a:cubicBezTo>
                  <a:pt x="5871" y="5660"/>
                  <a:pt x="6181" y="5600"/>
                  <a:pt x="6181" y="5600"/>
                </a:cubicBezTo>
                <a:cubicBezTo>
                  <a:pt x="6181" y="5600"/>
                  <a:pt x="6246" y="5587"/>
                  <a:pt x="6266" y="5574"/>
                </a:cubicBezTo>
                <a:cubicBezTo>
                  <a:pt x="6293" y="5561"/>
                  <a:pt x="6299" y="5528"/>
                  <a:pt x="6279" y="5469"/>
                </a:cubicBezTo>
                <a:cubicBezTo>
                  <a:pt x="6253" y="5403"/>
                  <a:pt x="6293" y="5357"/>
                  <a:pt x="6312" y="5311"/>
                </a:cubicBezTo>
                <a:cubicBezTo>
                  <a:pt x="6332" y="5265"/>
                  <a:pt x="6352" y="5199"/>
                  <a:pt x="6365" y="5159"/>
                </a:cubicBezTo>
                <a:cubicBezTo>
                  <a:pt x="6385" y="5113"/>
                  <a:pt x="6385" y="5107"/>
                  <a:pt x="6437" y="5008"/>
                </a:cubicBezTo>
                <a:cubicBezTo>
                  <a:pt x="6497" y="4916"/>
                  <a:pt x="6529" y="4936"/>
                  <a:pt x="6556" y="4857"/>
                </a:cubicBezTo>
                <a:cubicBezTo>
                  <a:pt x="6562" y="4824"/>
                  <a:pt x="6608" y="4791"/>
                  <a:pt x="6655" y="4764"/>
                </a:cubicBezTo>
                <a:cubicBezTo>
                  <a:pt x="6655" y="4764"/>
                  <a:pt x="6655" y="4758"/>
                  <a:pt x="6648" y="4758"/>
                </a:cubicBezTo>
                <a:cubicBezTo>
                  <a:pt x="6641" y="4718"/>
                  <a:pt x="6608" y="4587"/>
                  <a:pt x="6608" y="4547"/>
                </a:cubicBezTo>
                <a:cubicBezTo>
                  <a:pt x="6608" y="4501"/>
                  <a:pt x="6701" y="4488"/>
                  <a:pt x="6773" y="4462"/>
                </a:cubicBezTo>
                <a:cubicBezTo>
                  <a:pt x="6845" y="4429"/>
                  <a:pt x="6878" y="4455"/>
                  <a:pt x="6918" y="4402"/>
                </a:cubicBezTo>
                <a:cubicBezTo>
                  <a:pt x="6964" y="4356"/>
                  <a:pt x="7036" y="4291"/>
                  <a:pt x="7063" y="4271"/>
                </a:cubicBezTo>
                <a:cubicBezTo>
                  <a:pt x="7089" y="4251"/>
                  <a:pt x="7076" y="4133"/>
                  <a:pt x="7109" y="4080"/>
                </a:cubicBezTo>
                <a:cubicBezTo>
                  <a:pt x="7142" y="4034"/>
                  <a:pt x="7201" y="3929"/>
                  <a:pt x="7273" y="3810"/>
                </a:cubicBezTo>
                <a:cubicBezTo>
                  <a:pt x="7346" y="3698"/>
                  <a:pt x="7273" y="3659"/>
                  <a:pt x="7267" y="3613"/>
                </a:cubicBezTo>
                <a:cubicBezTo>
                  <a:pt x="7260" y="3567"/>
                  <a:pt x="7128" y="3488"/>
                  <a:pt x="7069" y="3461"/>
                </a:cubicBezTo>
                <a:cubicBezTo>
                  <a:pt x="7016" y="3428"/>
                  <a:pt x="7181" y="3448"/>
                  <a:pt x="7227" y="3396"/>
                </a:cubicBezTo>
                <a:cubicBezTo>
                  <a:pt x="7280" y="3336"/>
                  <a:pt x="7227" y="3317"/>
                  <a:pt x="7221" y="3271"/>
                </a:cubicBezTo>
                <a:cubicBezTo>
                  <a:pt x="7214" y="3224"/>
                  <a:pt x="7188" y="3192"/>
                  <a:pt x="7148" y="3172"/>
                </a:cubicBezTo>
                <a:cubicBezTo>
                  <a:pt x="7115" y="3152"/>
                  <a:pt x="7115" y="3066"/>
                  <a:pt x="7115" y="3007"/>
                </a:cubicBezTo>
                <a:cubicBezTo>
                  <a:pt x="7115" y="2955"/>
                  <a:pt x="7227" y="2935"/>
                  <a:pt x="7273" y="2915"/>
                </a:cubicBezTo>
                <a:cubicBezTo>
                  <a:pt x="7293" y="2910"/>
                  <a:pt x="7305" y="2908"/>
                  <a:pt x="7317" y="2908"/>
                </a:cubicBezTo>
                <a:cubicBezTo>
                  <a:pt x="7334" y="2908"/>
                  <a:pt x="7351" y="2911"/>
                  <a:pt x="7385" y="2915"/>
                </a:cubicBezTo>
                <a:cubicBezTo>
                  <a:pt x="7394" y="2916"/>
                  <a:pt x="7401" y="2917"/>
                  <a:pt x="7406" y="2917"/>
                </a:cubicBezTo>
                <a:cubicBezTo>
                  <a:pt x="7430" y="2917"/>
                  <a:pt x="7413" y="2904"/>
                  <a:pt x="7418" y="2882"/>
                </a:cubicBezTo>
                <a:cubicBezTo>
                  <a:pt x="7425" y="2856"/>
                  <a:pt x="7530" y="2757"/>
                  <a:pt x="7530" y="2757"/>
                </a:cubicBezTo>
                <a:lnTo>
                  <a:pt x="7787" y="2790"/>
                </a:lnTo>
                <a:cubicBezTo>
                  <a:pt x="7773" y="2764"/>
                  <a:pt x="7793" y="2711"/>
                  <a:pt x="7793" y="2685"/>
                </a:cubicBezTo>
                <a:cubicBezTo>
                  <a:pt x="7793" y="2665"/>
                  <a:pt x="7681" y="2514"/>
                  <a:pt x="7648" y="2468"/>
                </a:cubicBezTo>
                <a:cubicBezTo>
                  <a:pt x="7609" y="2428"/>
                  <a:pt x="7576" y="2395"/>
                  <a:pt x="7543" y="2356"/>
                </a:cubicBezTo>
                <a:cubicBezTo>
                  <a:pt x="7510" y="2316"/>
                  <a:pt x="7517" y="2277"/>
                  <a:pt x="7517" y="2224"/>
                </a:cubicBezTo>
                <a:cubicBezTo>
                  <a:pt x="7517" y="2178"/>
                  <a:pt x="7517" y="2125"/>
                  <a:pt x="7530" y="2099"/>
                </a:cubicBezTo>
                <a:cubicBezTo>
                  <a:pt x="7536" y="2066"/>
                  <a:pt x="7582" y="2033"/>
                  <a:pt x="7648" y="2020"/>
                </a:cubicBezTo>
                <a:cubicBezTo>
                  <a:pt x="7708" y="2000"/>
                  <a:pt x="7721" y="1981"/>
                  <a:pt x="7747" y="1921"/>
                </a:cubicBezTo>
                <a:cubicBezTo>
                  <a:pt x="7767" y="1862"/>
                  <a:pt x="7661" y="1842"/>
                  <a:pt x="7681" y="1803"/>
                </a:cubicBezTo>
                <a:cubicBezTo>
                  <a:pt x="7701" y="1770"/>
                  <a:pt x="7767" y="1678"/>
                  <a:pt x="7800" y="1645"/>
                </a:cubicBezTo>
                <a:cubicBezTo>
                  <a:pt x="7833" y="1612"/>
                  <a:pt x="7977" y="1566"/>
                  <a:pt x="8004" y="1546"/>
                </a:cubicBezTo>
                <a:cubicBezTo>
                  <a:pt x="8030" y="1520"/>
                  <a:pt x="8037" y="1454"/>
                  <a:pt x="7997" y="1382"/>
                </a:cubicBezTo>
                <a:cubicBezTo>
                  <a:pt x="7964" y="1309"/>
                  <a:pt x="7912" y="1290"/>
                  <a:pt x="7859" y="1250"/>
                </a:cubicBezTo>
                <a:cubicBezTo>
                  <a:pt x="7813" y="1217"/>
                  <a:pt x="7714" y="1217"/>
                  <a:pt x="7681" y="1217"/>
                </a:cubicBezTo>
                <a:cubicBezTo>
                  <a:pt x="7642" y="1217"/>
                  <a:pt x="7569" y="1178"/>
                  <a:pt x="7563" y="1145"/>
                </a:cubicBezTo>
                <a:cubicBezTo>
                  <a:pt x="7563" y="1112"/>
                  <a:pt x="7530" y="1118"/>
                  <a:pt x="7438" y="1085"/>
                </a:cubicBezTo>
                <a:cubicBezTo>
                  <a:pt x="7388" y="1066"/>
                  <a:pt x="7364" y="1061"/>
                  <a:pt x="7342" y="1061"/>
                </a:cubicBezTo>
                <a:cubicBezTo>
                  <a:pt x="7321" y="1061"/>
                  <a:pt x="7303" y="1066"/>
                  <a:pt x="7267" y="1066"/>
                </a:cubicBezTo>
                <a:cubicBezTo>
                  <a:pt x="7260" y="1065"/>
                  <a:pt x="7254" y="1065"/>
                  <a:pt x="7249" y="1065"/>
                </a:cubicBezTo>
                <a:cubicBezTo>
                  <a:pt x="7197" y="1065"/>
                  <a:pt x="7213" y="1094"/>
                  <a:pt x="7201" y="1112"/>
                </a:cubicBezTo>
                <a:cubicBezTo>
                  <a:pt x="7194" y="1132"/>
                  <a:pt x="7128" y="1145"/>
                  <a:pt x="7128" y="1145"/>
                </a:cubicBezTo>
                <a:cubicBezTo>
                  <a:pt x="7128" y="1145"/>
                  <a:pt x="6997" y="1125"/>
                  <a:pt x="6984" y="1105"/>
                </a:cubicBezTo>
                <a:cubicBezTo>
                  <a:pt x="6970" y="1085"/>
                  <a:pt x="6964" y="993"/>
                  <a:pt x="6964" y="993"/>
                </a:cubicBezTo>
                <a:lnTo>
                  <a:pt x="6799" y="697"/>
                </a:lnTo>
                <a:cubicBezTo>
                  <a:pt x="6799" y="697"/>
                  <a:pt x="6727" y="651"/>
                  <a:pt x="6701" y="645"/>
                </a:cubicBezTo>
                <a:cubicBezTo>
                  <a:pt x="6697" y="643"/>
                  <a:pt x="6694" y="643"/>
                  <a:pt x="6690" y="643"/>
                </a:cubicBezTo>
                <a:cubicBezTo>
                  <a:pt x="6672" y="643"/>
                  <a:pt x="6650" y="656"/>
                  <a:pt x="6628" y="677"/>
                </a:cubicBezTo>
                <a:cubicBezTo>
                  <a:pt x="6608" y="697"/>
                  <a:pt x="6424" y="717"/>
                  <a:pt x="6424" y="717"/>
                </a:cubicBezTo>
                <a:cubicBezTo>
                  <a:pt x="6424" y="717"/>
                  <a:pt x="6339" y="697"/>
                  <a:pt x="6293" y="671"/>
                </a:cubicBezTo>
                <a:cubicBezTo>
                  <a:pt x="6246" y="645"/>
                  <a:pt x="6181" y="598"/>
                  <a:pt x="6056" y="539"/>
                </a:cubicBezTo>
                <a:cubicBezTo>
                  <a:pt x="5931" y="473"/>
                  <a:pt x="5924" y="447"/>
                  <a:pt x="5898" y="421"/>
                </a:cubicBezTo>
                <a:cubicBezTo>
                  <a:pt x="5871" y="394"/>
                  <a:pt x="5806" y="329"/>
                  <a:pt x="5680" y="296"/>
                </a:cubicBezTo>
                <a:cubicBezTo>
                  <a:pt x="5655" y="289"/>
                  <a:pt x="5635" y="287"/>
                  <a:pt x="5619" y="287"/>
                </a:cubicBezTo>
                <a:cubicBezTo>
                  <a:pt x="5552" y="287"/>
                  <a:pt x="5553" y="332"/>
                  <a:pt x="5516" y="348"/>
                </a:cubicBezTo>
                <a:cubicBezTo>
                  <a:pt x="5470" y="375"/>
                  <a:pt x="5450" y="447"/>
                  <a:pt x="5424" y="467"/>
                </a:cubicBezTo>
                <a:cubicBezTo>
                  <a:pt x="5414" y="475"/>
                  <a:pt x="5401" y="478"/>
                  <a:pt x="5388" y="478"/>
                </a:cubicBezTo>
                <a:cubicBezTo>
                  <a:pt x="5358" y="478"/>
                  <a:pt x="5322" y="463"/>
                  <a:pt x="5286" y="454"/>
                </a:cubicBezTo>
                <a:cubicBezTo>
                  <a:pt x="5233" y="447"/>
                  <a:pt x="5200" y="394"/>
                  <a:pt x="5174" y="335"/>
                </a:cubicBezTo>
                <a:cubicBezTo>
                  <a:pt x="5147" y="283"/>
                  <a:pt x="5193" y="230"/>
                  <a:pt x="5220" y="190"/>
                </a:cubicBezTo>
                <a:cubicBezTo>
                  <a:pt x="5246" y="144"/>
                  <a:pt x="5246" y="105"/>
                  <a:pt x="5246" y="105"/>
                </a:cubicBezTo>
                <a:cubicBezTo>
                  <a:pt x="5246" y="105"/>
                  <a:pt x="5174" y="26"/>
                  <a:pt x="5141" y="6"/>
                </a:cubicBezTo>
                <a:cubicBezTo>
                  <a:pt x="5133" y="2"/>
                  <a:pt x="5109" y="1"/>
                  <a:pt x="5076" y="1"/>
                </a:cubicBezTo>
                <a:close/>
              </a:path>
            </a:pathLst>
          </a:custGeom>
          <a:solidFill>
            <a:srgbClr val="FF9700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3"/>
          <p:cNvSpPr/>
          <p:nvPr/>
        </p:nvSpPr>
        <p:spPr>
          <a:xfrm>
            <a:off x="6589399" y="3271314"/>
            <a:ext cx="943152" cy="600590"/>
          </a:xfrm>
          <a:custGeom>
            <a:rect b="b" l="l" r="r" t="t"/>
            <a:pathLst>
              <a:path extrusionOk="0" h="4108" w="6451">
                <a:moveTo>
                  <a:pt x="1843" y="0"/>
                </a:moveTo>
                <a:cubicBezTo>
                  <a:pt x="1830" y="0"/>
                  <a:pt x="1784" y="46"/>
                  <a:pt x="1744" y="66"/>
                </a:cubicBezTo>
                <a:cubicBezTo>
                  <a:pt x="1738" y="73"/>
                  <a:pt x="1725" y="79"/>
                  <a:pt x="1705" y="92"/>
                </a:cubicBezTo>
                <a:cubicBezTo>
                  <a:pt x="1705" y="92"/>
                  <a:pt x="1698" y="92"/>
                  <a:pt x="1698" y="99"/>
                </a:cubicBezTo>
                <a:cubicBezTo>
                  <a:pt x="1685" y="106"/>
                  <a:pt x="1679" y="112"/>
                  <a:pt x="1665" y="119"/>
                </a:cubicBezTo>
                <a:cubicBezTo>
                  <a:pt x="1659" y="125"/>
                  <a:pt x="1652" y="132"/>
                  <a:pt x="1639" y="139"/>
                </a:cubicBezTo>
                <a:cubicBezTo>
                  <a:pt x="1626" y="145"/>
                  <a:pt x="1619" y="158"/>
                  <a:pt x="1606" y="165"/>
                </a:cubicBezTo>
                <a:cubicBezTo>
                  <a:pt x="1600" y="171"/>
                  <a:pt x="1593" y="178"/>
                  <a:pt x="1586" y="185"/>
                </a:cubicBezTo>
                <a:lnTo>
                  <a:pt x="1580" y="185"/>
                </a:lnTo>
                <a:cubicBezTo>
                  <a:pt x="1573" y="191"/>
                  <a:pt x="1567" y="198"/>
                  <a:pt x="1567" y="198"/>
                </a:cubicBezTo>
                <a:cubicBezTo>
                  <a:pt x="1553" y="204"/>
                  <a:pt x="1547" y="218"/>
                  <a:pt x="1534" y="224"/>
                </a:cubicBezTo>
                <a:cubicBezTo>
                  <a:pt x="1534" y="224"/>
                  <a:pt x="1527" y="231"/>
                  <a:pt x="1521" y="231"/>
                </a:cubicBezTo>
                <a:cubicBezTo>
                  <a:pt x="1514" y="237"/>
                  <a:pt x="1514" y="237"/>
                  <a:pt x="1507" y="244"/>
                </a:cubicBezTo>
                <a:cubicBezTo>
                  <a:pt x="1507" y="244"/>
                  <a:pt x="1501" y="244"/>
                  <a:pt x="1501" y="250"/>
                </a:cubicBezTo>
                <a:lnTo>
                  <a:pt x="1494" y="250"/>
                </a:lnTo>
                <a:cubicBezTo>
                  <a:pt x="1494" y="250"/>
                  <a:pt x="1428" y="408"/>
                  <a:pt x="1409" y="408"/>
                </a:cubicBezTo>
                <a:cubicBezTo>
                  <a:pt x="1389" y="408"/>
                  <a:pt x="1211" y="415"/>
                  <a:pt x="1152" y="494"/>
                </a:cubicBezTo>
                <a:cubicBezTo>
                  <a:pt x="1093" y="573"/>
                  <a:pt x="1113" y="705"/>
                  <a:pt x="1113" y="770"/>
                </a:cubicBezTo>
                <a:cubicBezTo>
                  <a:pt x="1113" y="836"/>
                  <a:pt x="1159" y="889"/>
                  <a:pt x="1106" y="922"/>
                </a:cubicBezTo>
                <a:cubicBezTo>
                  <a:pt x="1100" y="925"/>
                  <a:pt x="1095" y="926"/>
                  <a:pt x="1091" y="926"/>
                </a:cubicBezTo>
                <a:cubicBezTo>
                  <a:pt x="1072" y="926"/>
                  <a:pt x="1059" y="905"/>
                  <a:pt x="1036" y="905"/>
                </a:cubicBezTo>
                <a:cubicBezTo>
                  <a:pt x="1018" y="905"/>
                  <a:pt x="993" y="919"/>
                  <a:pt x="955" y="968"/>
                </a:cubicBezTo>
                <a:cubicBezTo>
                  <a:pt x="856" y="1099"/>
                  <a:pt x="816" y="1132"/>
                  <a:pt x="836" y="1165"/>
                </a:cubicBezTo>
                <a:cubicBezTo>
                  <a:pt x="856" y="1198"/>
                  <a:pt x="862" y="1323"/>
                  <a:pt x="862" y="1323"/>
                </a:cubicBezTo>
                <a:cubicBezTo>
                  <a:pt x="862" y="1323"/>
                  <a:pt x="777" y="1356"/>
                  <a:pt x="744" y="1376"/>
                </a:cubicBezTo>
                <a:cubicBezTo>
                  <a:pt x="711" y="1402"/>
                  <a:pt x="704" y="1468"/>
                  <a:pt x="711" y="1507"/>
                </a:cubicBezTo>
                <a:cubicBezTo>
                  <a:pt x="724" y="1540"/>
                  <a:pt x="704" y="1540"/>
                  <a:pt x="619" y="1606"/>
                </a:cubicBezTo>
                <a:cubicBezTo>
                  <a:pt x="533" y="1672"/>
                  <a:pt x="421" y="1725"/>
                  <a:pt x="389" y="1758"/>
                </a:cubicBezTo>
                <a:cubicBezTo>
                  <a:pt x="375" y="1771"/>
                  <a:pt x="362" y="1784"/>
                  <a:pt x="336" y="1804"/>
                </a:cubicBezTo>
                <a:cubicBezTo>
                  <a:pt x="329" y="1810"/>
                  <a:pt x="323" y="1817"/>
                  <a:pt x="316" y="1823"/>
                </a:cubicBezTo>
                <a:cubicBezTo>
                  <a:pt x="303" y="1830"/>
                  <a:pt x="296" y="1843"/>
                  <a:pt x="283" y="1856"/>
                </a:cubicBezTo>
                <a:cubicBezTo>
                  <a:pt x="277" y="1863"/>
                  <a:pt x="270" y="1869"/>
                  <a:pt x="257" y="1876"/>
                </a:cubicBezTo>
                <a:cubicBezTo>
                  <a:pt x="185" y="1942"/>
                  <a:pt x="92" y="2021"/>
                  <a:pt x="20" y="2080"/>
                </a:cubicBezTo>
                <a:cubicBezTo>
                  <a:pt x="13" y="2087"/>
                  <a:pt x="7" y="2087"/>
                  <a:pt x="0" y="2093"/>
                </a:cubicBezTo>
                <a:lnTo>
                  <a:pt x="224" y="2120"/>
                </a:lnTo>
                <a:cubicBezTo>
                  <a:pt x="224" y="2120"/>
                  <a:pt x="421" y="2139"/>
                  <a:pt x="500" y="2139"/>
                </a:cubicBezTo>
                <a:cubicBezTo>
                  <a:pt x="579" y="2139"/>
                  <a:pt x="685" y="2106"/>
                  <a:pt x="685" y="2106"/>
                </a:cubicBezTo>
                <a:cubicBezTo>
                  <a:pt x="685" y="2106"/>
                  <a:pt x="724" y="2073"/>
                  <a:pt x="777" y="2073"/>
                </a:cubicBezTo>
                <a:cubicBezTo>
                  <a:pt x="823" y="2073"/>
                  <a:pt x="928" y="2106"/>
                  <a:pt x="928" y="2106"/>
                </a:cubicBezTo>
                <a:lnTo>
                  <a:pt x="1126" y="2166"/>
                </a:lnTo>
                <a:cubicBezTo>
                  <a:pt x="1126" y="2166"/>
                  <a:pt x="1540" y="2231"/>
                  <a:pt x="1567" y="2231"/>
                </a:cubicBezTo>
                <a:cubicBezTo>
                  <a:pt x="1593" y="2231"/>
                  <a:pt x="1646" y="2324"/>
                  <a:pt x="1646" y="2324"/>
                </a:cubicBezTo>
                <a:lnTo>
                  <a:pt x="1902" y="2396"/>
                </a:lnTo>
                <a:cubicBezTo>
                  <a:pt x="1902" y="2396"/>
                  <a:pt x="2080" y="2356"/>
                  <a:pt x="2126" y="2324"/>
                </a:cubicBezTo>
                <a:cubicBezTo>
                  <a:pt x="2135" y="2319"/>
                  <a:pt x="2145" y="2317"/>
                  <a:pt x="2158" y="2317"/>
                </a:cubicBezTo>
                <a:cubicBezTo>
                  <a:pt x="2221" y="2317"/>
                  <a:pt x="2323" y="2366"/>
                  <a:pt x="2356" y="2383"/>
                </a:cubicBezTo>
                <a:cubicBezTo>
                  <a:pt x="2389" y="2396"/>
                  <a:pt x="2501" y="2600"/>
                  <a:pt x="2541" y="2666"/>
                </a:cubicBezTo>
                <a:cubicBezTo>
                  <a:pt x="2574" y="2732"/>
                  <a:pt x="2541" y="2850"/>
                  <a:pt x="2541" y="2896"/>
                </a:cubicBezTo>
                <a:cubicBezTo>
                  <a:pt x="2541" y="2936"/>
                  <a:pt x="2574" y="3034"/>
                  <a:pt x="2600" y="3074"/>
                </a:cubicBezTo>
                <a:cubicBezTo>
                  <a:pt x="2626" y="3120"/>
                  <a:pt x="2705" y="3225"/>
                  <a:pt x="2751" y="3265"/>
                </a:cubicBezTo>
                <a:cubicBezTo>
                  <a:pt x="2797" y="3311"/>
                  <a:pt x="2778" y="3357"/>
                  <a:pt x="2778" y="3390"/>
                </a:cubicBezTo>
                <a:cubicBezTo>
                  <a:pt x="2778" y="3429"/>
                  <a:pt x="2758" y="3475"/>
                  <a:pt x="2751" y="3502"/>
                </a:cubicBezTo>
                <a:cubicBezTo>
                  <a:pt x="2745" y="3528"/>
                  <a:pt x="2751" y="3594"/>
                  <a:pt x="2751" y="3594"/>
                </a:cubicBezTo>
                <a:cubicBezTo>
                  <a:pt x="2751" y="3594"/>
                  <a:pt x="2862" y="3605"/>
                  <a:pt x="2926" y="3605"/>
                </a:cubicBezTo>
                <a:cubicBezTo>
                  <a:pt x="2947" y="3605"/>
                  <a:pt x="2964" y="3604"/>
                  <a:pt x="2968" y="3600"/>
                </a:cubicBezTo>
                <a:cubicBezTo>
                  <a:pt x="2975" y="3596"/>
                  <a:pt x="2996" y="3594"/>
                  <a:pt x="3024" y="3594"/>
                </a:cubicBezTo>
                <a:cubicBezTo>
                  <a:pt x="3079" y="3594"/>
                  <a:pt x="3159" y="3600"/>
                  <a:pt x="3199" y="3600"/>
                </a:cubicBezTo>
                <a:cubicBezTo>
                  <a:pt x="3265" y="3600"/>
                  <a:pt x="3291" y="3646"/>
                  <a:pt x="3291" y="3646"/>
                </a:cubicBezTo>
                <a:lnTo>
                  <a:pt x="3291" y="3896"/>
                </a:lnTo>
                <a:cubicBezTo>
                  <a:pt x="3291" y="3908"/>
                  <a:pt x="3293" y="3913"/>
                  <a:pt x="3296" y="3913"/>
                </a:cubicBezTo>
                <a:cubicBezTo>
                  <a:pt x="3312" y="3913"/>
                  <a:pt x="3357" y="3804"/>
                  <a:pt x="3357" y="3804"/>
                </a:cubicBezTo>
                <a:lnTo>
                  <a:pt x="3515" y="3804"/>
                </a:lnTo>
                <a:cubicBezTo>
                  <a:pt x="3548" y="3804"/>
                  <a:pt x="3554" y="4002"/>
                  <a:pt x="3600" y="4028"/>
                </a:cubicBezTo>
                <a:cubicBezTo>
                  <a:pt x="3620" y="4041"/>
                  <a:pt x="3646" y="4074"/>
                  <a:pt x="3653" y="4107"/>
                </a:cubicBezTo>
                <a:cubicBezTo>
                  <a:pt x="3699" y="4061"/>
                  <a:pt x="3732" y="4015"/>
                  <a:pt x="3745" y="3975"/>
                </a:cubicBezTo>
                <a:cubicBezTo>
                  <a:pt x="3771" y="3857"/>
                  <a:pt x="3817" y="3758"/>
                  <a:pt x="3817" y="3758"/>
                </a:cubicBezTo>
                <a:cubicBezTo>
                  <a:pt x="3817" y="3758"/>
                  <a:pt x="4272" y="3488"/>
                  <a:pt x="4311" y="3456"/>
                </a:cubicBezTo>
                <a:cubicBezTo>
                  <a:pt x="4351" y="3423"/>
                  <a:pt x="4410" y="3416"/>
                  <a:pt x="4423" y="3403"/>
                </a:cubicBezTo>
                <a:cubicBezTo>
                  <a:pt x="4436" y="3390"/>
                  <a:pt x="4449" y="3357"/>
                  <a:pt x="4482" y="3311"/>
                </a:cubicBezTo>
                <a:cubicBezTo>
                  <a:pt x="4522" y="3258"/>
                  <a:pt x="4666" y="3159"/>
                  <a:pt x="4706" y="3146"/>
                </a:cubicBezTo>
                <a:cubicBezTo>
                  <a:pt x="4715" y="3143"/>
                  <a:pt x="4728" y="3142"/>
                  <a:pt x="4744" y="3142"/>
                </a:cubicBezTo>
                <a:cubicBezTo>
                  <a:pt x="4779" y="3142"/>
                  <a:pt x="4828" y="3147"/>
                  <a:pt x="4865" y="3147"/>
                </a:cubicBezTo>
                <a:cubicBezTo>
                  <a:pt x="4888" y="3147"/>
                  <a:pt x="4907" y="3145"/>
                  <a:pt x="4917" y="3140"/>
                </a:cubicBezTo>
                <a:cubicBezTo>
                  <a:pt x="4956" y="3113"/>
                  <a:pt x="5035" y="3015"/>
                  <a:pt x="5048" y="2995"/>
                </a:cubicBezTo>
                <a:cubicBezTo>
                  <a:pt x="5055" y="2975"/>
                  <a:pt x="5107" y="2955"/>
                  <a:pt x="5147" y="2955"/>
                </a:cubicBezTo>
                <a:cubicBezTo>
                  <a:pt x="5186" y="2962"/>
                  <a:pt x="5463" y="3113"/>
                  <a:pt x="5515" y="3120"/>
                </a:cubicBezTo>
                <a:cubicBezTo>
                  <a:pt x="5518" y="3120"/>
                  <a:pt x="5521" y="3121"/>
                  <a:pt x="5524" y="3121"/>
                </a:cubicBezTo>
                <a:cubicBezTo>
                  <a:pt x="5589" y="3121"/>
                  <a:pt x="5745" y="2988"/>
                  <a:pt x="5726" y="2975"/>
                </a:cubicBezTo>
                <a:cubicBezTo>
                  <a:pt x="5706" y="2962"/>
                  <a:pt x="5594" y="2929"/>
                  <a:pt x="5581" y="2916"/>
                </a:cubicBezTo>
                <a:cubicBezTo>
                  <a:pt x="5568" y="2903"/>
                  <a:pt x="5542" y="2863"/>
                  <a:pt x="5562" y="2850"/>
                </a:cubicBezTo>
                <a:cubicBezTo>
                  <a:pt x="5581" y="2830"/>
                  <a:pt x="5673" y="2778"/>
                  <a:pt x="5680" y="2771"/>
                </a:cubicBezTo>
                <a:cubicBezTo>
                  <a:pt x="5693" y="2765"/>
                  <a:pt x="5812" y="2692"/>
                  <a:pt x="5864" y="2659"/>
                </a:cubicBezTo>
                <a:cubicBezTo>
                  <a:pt x="5917" y="2633"/>
                  <a:pt x="6022" y="2633"/>
                  <a:pt x="6022" y="2633"/>
                </a:cubicBezTo>
                <a:cubicBezTo>
                  <a:pt x="6022" y="2633"/>
                  <a:pt x="6062" y="2593"/>
                  <a:pt x="6062" y="2567"/>
                </a:cubicBezTo>
                <a:cubicBezTo>
                  <a:pt x="6062" y="2541"/>
                  <a:pt x="5996" y="2482"/>
                  <a:pt x="6062" y="2435"/>
                </a:cubicBezTo>
                <a:cubicBezTo>
                  <a:pt x="6121" y="2396"/>
                  <a:pt x="6246" y="2356"/>
                  <a:pt x="6292" y="2350"/>
                </a:cubicBezTo>
                <a:lnTo>
                  <a:pt x="6364" y="2258"/>
                </a:lnTo>
                <a:cubicBezTo>
                  <a:pt x="6364" y="2258"/>
                  <a:pt x="6411" y="2199"/>
                  <a:pt x="6430" y="2166"/>
                </a:cubicBezTo>
                <a:cubicBezTo>
                  <a:pt x="6450" y="2126"/>
                  <a:pt x="6378" y="2106"/>
                  <a:pt x="6345" y="2100"/>
                </a:cubicBezTo>
                <a:cubicBezTo>
                  <a:pt x="6305" y="2100"/>
                  <a:pt x="6147" y="2100"/>
                  <a:pt x="6114" y="2087"/>
                </a:cubicBezTo>
                <a:cubicBezTo>
                  <a:pt x="6081" y="2073"/>
                  <a:pt x="6042" y="2034"/>
                  <a:pt x="6029" y="2014"/>
                </a:cubicBezTo>
                <a:cubicBezTo>
                  <a:pt x="6016" y="1994"/>
                  <a:pt x="6029" y="1869"/>
                  <a:pt x="6029" y="1869"/>
                </a:cubicBezTo>
                <a:lnTo>
                  <a:pt x="6029" y="1869"/>
                </a:lnTo>
                <a:lnTo>
                  <a:pt x="5943" y="1948"/>
                </a:lnTo>
                <a:lnTo>
                  <a:pt x="5845" y="1968"/>
                </a:lnTo>
                <a:cubicBezTo>
                  <a:pt x="5845" y="1968"/>
                  <a:pt x="5766" y="2027"/>
                  <a:pt x="5733" y="2060"/>
                </a:cubicBezTo>
                <a:cubicBezTo>
                  <a:pt x="5700" y="2093"/>
                  <a:pt x="5641" y="2100"/>
                  <a:pt x="5608" y="2100"/>
                </a:cubicBezTo>
                <a:cubicBezTo>
                  <a:pt x="5596" y="2102"/>
                  <a:pt x="5585" y="2103"/>
                  <a:pt x="5573" y="2103"/>
                </a:cubicBezTo>
                <a:cubicBezTo>
                  <a:pt x="5545" y="2103"/>
                  <a:pt x="5512" y="2098"/>
                  <a:pt x="5456" y="2093"/>
                </a:cubicBezTo>
                <a:cubicBezTo>
                  <a:pt x="5377" y="2093"/>
                  <a:pt x="5390" y="2100"/>
                  <a:pt x="5344" y="2113"/>
                </a:cubicBezTo>
                <a:cubicBezTo>
                  <a:pt x="5305" y="2133"/>
                  <a:pt x="5292" y="2172"/>
                  <a:pt x="5265" y="2238"/>
                </a:cubicBezTo>
                <a:cubicBezTo>
                  <a:pt x="5246" y="2297"/>
                  <a:pt x="5232" y="2304"/>
                  <a:pt x="5226" y="2317"/>
                </a:cubicBezTo>
                <a:cubicBezTo>
                  <a:pt x="5225" y="2320"/>
                  <a:pt x="5216" y="2322"/>
                  <a:pt x="5202" y="2322"/>
                </a:cubicBezTo>
                <a:cubicBezTo>
                  <a:pt x="5137" y="2322"/>
                  <a:pt x="4958" y="2289"/>
                  <a:pt x="4936" y="2284"/>
                </a:cubicBezTo>
                <a:cubicBezTo>
                  <a:pt x="4917" y="2277"/>
                  <a:pt x="4877" y="2271"/>
                  <a:pt x="4838" y="2245"/>
                </a:cubicBezTo>
                <a:cubicBezTo>
                  <a:pt x="4805" y="2218"/>
                  <a:pt x="4778" y="2106"/>
                  <a:pt x="4772" y="2054"/>
                </a:cubicBezTo>
                <a:cubicBezTo>
                  <a:pt x="4765" y="2008"/>
                  <a:pt x="4699" y="1981"/>
                  <a:pt x="4686" y="1968"/>
                </a:cubicBezTo>
                <a:cubicBezTo>
                  <a:pt x="4666" y="1962"/>
                  <a:pt x="4620" y="1883"/>
                  <a:pt x="4607" y="1810"/>
                </a:cubicBezTo>
                <a:cubicBezTo>
                  <a:pt x="4601" y="1738"/>
                  <a:pt x="4607" y="1758"/>
                  <a:pt x="4614" y="1738"/>
                </a:cubicBezTo>
                <a:cubicBezTo>
                  <a:pt x="4620" y="1711"/>
                  <a:pt x="4614" y="1626"/>
                  <a:pt x="4607" y="1606"/>
                </a:cubicBezTo>
                <a:cubicBezTo>
                  <a:pt x="4601" y="1580"/>
                  <a:pt x="4594" y="1507"/>
                  <a:pt x="4601" y="1488"/>
                </a:cubicBezTo>
                <a:cubicBezTo>
                  <a:pt x="4607" y="1461"/>
                  <a:pt x="4666" y="1409"/>
                  <a:pt x="4699" y="1382"/>
                </a:cubicBezTo>
                <a:cubicBezTo>
                  <a:pt x="4726" y="1350"/>
                  <a:pt x="4745" y="1277"/>
                  <a:pt x="4745" y="1257"/>
                </a:cubicBezTo>
                <a:cubicBezTo>
                  <a:pt x="4745" y="1238"/>
                  <a:pt x="4686" y="1172"/>
                  <a:pt x="4555" y="1172"/>
                </a:cubicBezTo>
                <a:cubicBezTo>
                  <a:pt x="4423" y="1172"/>
                  <a:pt x="4469" y="1192"/>
                  <a:pt x="4443" y="1192"/>
                </a:cubicBezTo>
                <a:cubicBezTo>
                  <a:pt x="4437" y="1190"/>
                  <a:pt x="4431" y="1190"/>
                  <a:pt x="4425" y="1190"/>
                </a:cubicBezTo>
                <a:cubicBezTo>
                  <a:pt x="4409" y="1190"/>
                  <a:pt x="4392" y="1193"/>
                  <a:pt x="4378" y="1193"/>
                </a:cubicBezTo>
                <a:cubicBezTo>
                  <a:pt x="4373" y="1193"/>
                  <a:pt x="4368" y="1193"/>
                  <a:pt x="4364" y="1192"/>
                </a:cubicBezTo>
                <a:cubicBezTo>
                  <a:pt x="4351" y="1185"/>
                  <a:pt x="4318" y="1073"/>
                  <a:pt x="4298" y="1027"/>
                </a:cubicBezTo>
                <a:cubicBezTo>
                  <a:pt x="4272" y="981"/>
                  <a:pt x="4226" y="810"/>
                  <a:pt x="4252" y="764"/>
                </a:cubicBezTo>
                <a:cubicBezTo>
                  <a:pt x="4278" y="711"/>
                  <a:pt x="4265" y="718"/>
                  <a:pt x="4285" y="658"/>
                </a:cubicBezTo>
                <a:cubicBezTo>
                  <a:pt x="4298" y="599"/>
                  <a:pt x="4258" y="573"/>
                  <a:pt x="4239" y="560"/>
                </a:cubicBezTo>
                <a:cubicBezTo>
                  <a:pt x="4226" y="547"/>
                  <a:pt x="4140" y="501"/>
                  <a:pt x="4147" y="474"/>
                </a:cubicBezTo>
                <a:cubicBezTo>
                  <a:pt x="4153" y="454"/>
                  <a:pt x="4232" y="362"/>
                  <a:pt x="4226" y="343"/>
                </a:cubicBezTo>
                <a:cubicBezTo>
                  <a:pt x="4226" y="323"/>
                  <a:pt x="4147" y="211"/>
                  <a:pt x="4100" y="191"/>
                </a:cubicBezTo>
                <a:cubicBezTo>
                  <a:pt x="4069" y="179"/>
                  <a:pt x="4042" y="177"/>
                  <a:pt x="4026" y="177"/>
                </a:cubicBezTo>
                <a:cubicBezTo>
                  <a:pt x="4015" y="177"/>
                  <a:pt x="4008" y="178"/>
                  <a:pt x="4008" y="178"/>
                </a:cubicBezTo>
                <a:cubicBezTo>
                  <a:pt x="4008" y="178"/>
                  <a:pt x="3949" y="145"/>
                  <a:pt x="3943" y="145"/>
                </a:cubicBezTo>
                <a:cubicBezTo>
                  <a:pt x="3936" y="145"/>
                  <a:pt x="3864" y="158"/>
                  <a:pt x="3798" y="191"/>
                </a:cubicBezTo>
                <a:cubicBezTo>
                  <a:pt x="3732" y="218"/>
                  <a:pt x="3738" y="231"/>
                  <a:pt x="3725" y="244"/>
                </a:cubicBezTo>
                <a:cubicBezTo>
                  <a:pt x="3711" y="253"/>
                  <a:pt x="3682" y="260"/>
                  <a:pt x="3663" y="260"/>
                </a:cubicBezTo>
                <a:cubicBezTo>
                  <a:pt x="3656" y="260"/>
                  <a:pt x="3650" y="259"/>
                  <a:pt x="3646" y="257"/>
                </a:cubicBezTo>
                <a:cubicBezTo>
                  <a:pt x="3627" y="250"/>
                  <a:pt x="3548" y="237"/>
                  <a:pt x="3521" y="237"/>
                </a:cubicBezTo>
                <a:cubicBezTo>
                  <a:pt x="3502" y="237"/>
                  <a:pt x="3482" y="264"/>
                  <a:pt x="3475" y="270"/>
                </a:cubicBezTo>
                <a:cubicBezTo>
                  <a:pt x="3462" y="270"/>
                  <a:pt x="3298" y="277"/>
                  <a:pt x="3232" y="290"/>
                </a:cubicBezTo>
                <a:cubicBezTo>
                  <a:pt x="3218" y="294"/>
                  <a:pt x="3204" y="296"/>
                  <a:pt x="3191" y="296"/>
                </a:cubicBezTo>
                <a:cubicBezTo>
                  <a:pt x="3148" y="296"/>
                  <a:pt x="3113" y="277"/>
                  <a:pt x="3113" y="277"/>
                </a:cubicBezTo>
                <a:lnTo>
                  <a:pt x="3080" y="290"/>
                </a:lnTo>
                <a:lnTo>
                  <a:pt x="3041" y="349"/>
                </a:lnTo>
                <a:cubicBezTo>
                  <a:pt x="3041" y="349"/>
                  <a:pt x="2982" y="402"/>
                  <a:pt x="2968" y="422"/>
                </a:cubicBezTo>
                <a:cubicBezTo>
                  <a:pt x="2967" y="423"/>
                  <a:pt x="2967" y="423"/>
                  <a:pt x="2966" y="423"/>
                </a:cubicBezTo>
                <a:cubicBezTo>
                  <a:pt x="2954" y="423"/>
                  <a:pt x="2948" y="353"/>
                  <a:pt x="2942" y="316"/>
                </a:cubicBezTo>
                <a:cubicBezTo>
                  <a:pt x="2942" y="304"/>
                  <a:pt x="2936" y="300"/>
                  <a:pt x="2927" y="300"/>
                </a:cubicBezTo>
                <a:cubicBezTo>
                  <a:pt x="2905" y="300"/>
                  <a:pt x="2870" y="323"/>
                  <a:pt x="2870" y="323"/>
                </a:cubicBezTo>
                <a:cubicBezTo>
                  <a:pt x="2870" y="323"/>
                  <a:pt x="2791" y="382"/>
                  <a:pt x="2771" y="389"/>
                </a:cubicBezTo>
                <a:cubicBezTo>
                  <a:pt x="2770" y="389"/>
                  <a:pt x="2769" y="389"/>
                  <a:pt x="2769" y="389"/>
                </a:cubicBezTo>
                <a:cubicBezTo>
                  <a:pt x="2751" y="389"/>
                  <a:pt x="2744" y="315"/>
                  <a:pt x="2738" y="283"/>
                </a:cubicBezTo>
                <a:cubicBezTo>
                  <a:pt x="2738" y="250"/>
                  <a:pt x="2725" y="191"/>
                  <a:pt x="2718" y="145"/>
                </a:cubicBezTo>
                <a:cubicBezTo>
                  <a:pt x="2714" y="110"/>
                  <a:pt x="2704" y="104"/>
                  <a:pt x="2697" y="104"/>
                </a:cubicBezTo>
                <a:cubicBezTo>
                  <a:pt x="2694" y="104"/>
                  <a:pt x="2692" y="106"/>
                  <a:pt x="2692" y="106"/>
                </a:cubicBezTo>
                <a:cubicBezTo>
                  <a:pt x="2692" y="106"/>
                  <a:pt x="2580" y="86"/>
                  <a:pt x="2528" y="86"/>
                </a:cubicBezTo>
                <a:cubicBezTo>
                  <a:pt x="2475" y="86"/>
                  <a:pt x="2363" y="119"/>
                  <a:pt x="2330" y="125"/>
                </a:cubicBezTo>
                <a:cubicBezTo>
                  <a:pt x="2317" y="128"/>
                  <a:pt x="2299" y="128"/>
                  <a:pt x="2278" y="128"/>
                </a:cubicBezTo>
                <a:cubicBezTo>
                  <a:pt x="2237" y="128"/>
                  <a:pt x="2187" y="125"/>
                  <a:pt x="2152" y="125"/>
                </a:cubicBezTo>
                <a:cubicBezTo>
                  <a:pt x="2106" y="125"/>
                  <a:pt x="2001" y="73"/>
                  <a:pt x="1981" y="46"/>
                </a:cubicBezTo>
                <a:cubicBezTo>
                  <a:pt x="1962" y="20"/>
                  <a:pt x="1863" y="0"/>
                  <a:pt x="1843" y="0"/>
                </a:cubicBezTo>
                <a:close/>
              </a:path>
            </a:pathLst>
          </a:custGeom>
          <a:solidFill>
            <a:srgbClr val="FF9700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3"/>
          <p:cNvSpPr/>
          <p:nvPr/>
        </p:nvSpPr>
        <p:spPr>
          <a:xfrm>
            <a:off x="7268655" y="2059151"/>
            <a:ext cx="971954" cy="1061266"/>
          </a:xfrm>
          <a:custGeom>
            <a:rect b="b" l="l" r="r" t="t"/>
            <a:pathLst>
              <a:path extrusionOk="0" h="7259" w="6648">
                <a:moveTo>
                  <a:pt x="5168" y="1"/>
                </a:moveTo>
                <a:cubicBezTo>
                  <a:pt x="5139" y="1"/>
                  <a:pt x="5110" y="48"/>
                  <a:pt x="5082" y="58"/>
                </a:cubicBezTo>
                <a:cubicBezTo>
                  <a:pt x="5049" y="71"/>
                  <a:pt x="4989" y="124"/>
                  <a:pt x="4950" y="163"/>
                </a:cubicBezTo>
                <a:cubicBezTo>
                  <a:pt x="4910" y="203"/>
                  <a:pt x="4851" y="269"/>
                  <a:pt x="4818" y="315"/>
                </a:cubicBezTo>
                <a:cubicBezTo>
                  <a:pt x="4785" y="361"/>
                  <a:pt x="4766" y="354"/>
                  <a:pt x="4752" y="361"/>
                </a:cubicBezTo>
                <a:cubicBezTo>
                  <a:pt x="4733" y="374"/>
                  <a:pt x="4680" y="400"/>
                  <a:pt x="4660" y="400"/>
                </a:cubicBezTo>
                <a:cubicBezTo>
                  <a:pt x="4643" y="400"/>
                  <a:pt x="4622" y="397"/>
                  <a:pt x="4599" y="397"/>
                </a:cubicBezTo>
                <a:cubicBezTo>
                  <a:pt x="4587" y="397"/>
                  <a:pt x="4575" y="398"/>
                  <a:pt x="4562" y="400"/>
                </a:cubicBezTo>
                <a:cubicBezTo>
                  <a:pt x="4529" y="407"/>
                  <a:pt x="4562" y="427"/>
                  <a:pt x="4562" y="479"/>
                </a:cubicBezTo>
                <a:cubicBezTo>
                  <a:pt x="4562" y="532"/>
                  <a:pt x="4529" y="565"/>
                  <a:pt x="4509" y="591"/>
                </a:cubicBezTo>
                <a:cubicBezTo>
                  <a:pt x="4489" y="617"/>
                  <a:pt x="4450" y="624"/>
                  <a:pt x="4450" y="624"/>
                </a:cubicBezTo>
                <a:cubicBezTo>
                  <a:pt x="4450" y="624"/>
                  <a:pt x="4298" y="729"/>
                  <a:pt x="4272" y="736"/>
                </a:cubicBezTo>
                <a:cubicBezTo>
                  <a:pt x="4271" y="736"/>
                  <a:pt x="4270" y="736"/>
                  <a:pt x="4270" y="736"/>
                </a:cubicBezTo>
                <a:cubicBezTo>
                  <a:pt x="4242" y="736"/>
                  <a:pt x="4180" y="637"/>
                  <a:pt x="4180" y="624"/>
                </a:cubicBezTo>
                <a:cubicBezTo>
                  <a:pt x="4180" y="604"/>
                  <a:pt x="4200" y="565"/>
                  <a:pt x="4226" y="539"/>
                </a:cubicBezTo>
                <a:cubicBezTo>
                  <a:pt x="4252" y="506"/>
                  <a:pt x="4233" y="499"/>
                  <a:pt x="4226" y="479"/>
                </a:cubicBezTo>
                <a:cubicBezTo>
                  <a:pt x="4219" y="453"/>
                  <a:pt x="4140" y="334"/>
                  <a:pt x="4081" y="275"/>
                </a:cubicBezTo>
                <a:cubicBezTo>
                  <a:pt x="4022" y="223"/>
                  <a:pt x="3989" y="236"/>
                  <a:pt x="3917" y="170"/>
                </a:cubicBezTo>
                <a:cubicBezTo>
                  <a:pt x="3897" y="157"/>
                  <a:pt x="3884" y="137"/>
                  <a:pt x="3871" y="117"/>
                </a:cubicBezTo>
                <a:cubicBezTo>
                  <a:pt x="3831" y="150"/>
                  <a:pt x="3713" y="236"/>
                  <a:pt x="3627" y="275"/>
                </a:cubicBezTo>
                <a:cubicBezTo>
                  <a:pt x="3522" y="328"/>
                  <a:pt x="3515" y="387"/>
                  <a:pt x="3515" y="387"/>
                </a:cubicBezTo>
                <a:lnTo>
                  <a:pt x="3298" y="552"/>
                </a:lnTo>
                <a:cubicBezTo>
                  <a:pt x="3298" y="552"/>
                  <a:pt x="3206" y="571"/>
                  <a:pt x="3160" y="571"/>
                </a:cubicBezTo>
                <a:cubicBezTo>
                  <a:pt x="3114" y="578"/>
                  <a:pt x="3022" y="611"/>
                  <a:pt x="2989" y="637"/>
                </a:cubicBezTo>
                <a:cubicBezTo>
                  <a:pt x="2962" y="657"/>
                  <a:pt x="2903" y="729"/>
                  <a:pt x="2864" y="775"/>
                </a:cubicBezTo>
                <a:cubicBezTo>
                  <a:pt x="2847" y="798"/>
                  <a:pt x="2828" y="806"/>
                  <a:pt x="2806" y="806"/>
                </a:cubicBezTo>
                <a:cubicBezTo>
                  <a:pt x="2776" y="806"/>
                  <a:pt x="2741" y="791"/>
                  <a:pt x="2699" y="775"/>
                </a:cubicBezTo>
                <a:cubicBezTo>
                  <a:pt x="2633" y="749"/>
                  <a:pt x="2646" y="696"/>
                  <a:pt x="2633" y="670"/>
                </a:cubicBezTo>
                <a:cubicBezTo>
                  <a:pt x="2631" y="660"/>
                  <a:pt x="2616" y="657"/>
                  <a:pt x="2596" y="657"/>
                </a:cubicBezTo>
                <a:cubicBezTo>
                  <a:pt x="2562" y="657"/>
                  <a:pt x="2512" y="666"/>
                  <a:pt x="2475" y="670"/>
                </a:cubicBezTo>
                <a:cubicBezTo>
                  <a:pt x="2453" y="672"/>
                  <a:pt x="2439" y="673"/>
                  <a:pt x="2429" y="673"/>
                </a:cubicBezTo>
                <a:cubicBezTo>
                  <a:pt x="2410" y="673"/>
                  <a:pt x="2405" y="670"/>
                  <a:pt x="2383" y="670"/>
                </a:cubicBezTo>
                <a:cubicBezTo>
                  <a:pt x="2344" y="664"/>
                  <a:pt x="2331" y="631"/>
                  <a:pt x="2331" y="539"/>
                </a:cubicBezTo>
                <a:cubicBezTo>
                  <a:pt x="2331" y="510"/>
                  <a:pt x="2323" y="500"/>
                  <a:pt x="2313" y="500"/>
                </a:cubicBezTo>
                <a:cubicBezTo>
                  <a:pt x="2293" y="500"/>
                  <a:pt x="2260" y="539"/>
                  <a:pt x="2252" y="539"/>
                </a:cubicBezTo>
                <a:cubicBezTo>
                  <a:pt x="2232" y="545"/>
                  <a:pt x="2074" y="644"/>
                  <a:pt x="2008" y="723"/>
                </a:cubicBezTo>
                <a:cubicBezTo>
                  <a:pt x="1949" y="795"/>
                  <a:pt x="2028" y="861"/>
                  <a:pt x="2061" y="894"/>
                </a:cubicBezTo>
                <a:cubicBezTo>
                  <a:pt x="2100" y="927"/>
                  <a:pt x="2127" y="979"/>
                  <a:pt x="2140" y="1012"/>
                </a:cubicBezTo>
                <a:cubicBezTo>
                  <a:pt x="2146" y="1052"/>
                  <a:pt x="2034" y="1249"/>
                  <a:pt x="2008" y="1295"/>
                </a:cubicBezTo>
                <a:cubicBezTo>
                  <a:pt x="1988" y="1341"/>
                  <a:pt x="1890" y="1447"/>
                  <a:pt x="1850" y="1466"/>
                </a:cubicBezTo>
                <a:cubicBezTo>
                  <a:pt x="1817" y="1486"/>
                  <a:pt x="1712" y="1532"/>
                  <a:pt x="1679" y="1532"/>
                </a:cubicBezTo>
                <a:cubicBezTo>
                  <a:pt x="1639" y="1532"/>
                  <a:pt x="1600" y="1506"/>
                  <a:pt x="1587" y="1506"/>
                </a:cubicBezTo>
                <a:cubicBezTo>
                  <a:pt x="1574" y="1506"/>
                  <a:pt x="1482" y="1618"/>
                  <a:pt x="1449" y="1657"/>
                </a:cubicBezTo>
                <a:cubicBezTo>
                  <a:pt x="1422" y="1690"/>
                  <a:pt x="1356" y="1736"/>
                  <a:pt x="1310" y="1763"/>
                </a:cubicBezTo>
                <a:lnTo>
                  <a:pt x="1297" y="1769"/>
                </a:lnTo>
                <a:cubicBezTo>
                  <a:pt x="1286" y="1775"/>
                  <a:pt x="1274" y="1777"/>
                  <a:pt x="1262" y="1777"/>
                </a:cubicBezTo>
                <a:cubicBezTo>
                  <a:pt x="1220" y="1777"/>
                  <a:pt x="1181" y="1749"/>
                  <a:pt x="1166" y="1749"/>
                </a:cubicBezTo>
                <a:cubicBezTo>
                  <a:pt x="1146" y="1743"/>
                  <a:pt x="1041" y="1743"/>
                  <a:pt x="962" y="1710"/>
                </a:cubicBezTo>
                <a:cubicBezTo>
                  <a:pt x="883" y="1671"/>
                  <a:pt x="889" y="1611"/>
                  <a:pt x="869" y="1565"/>
                </a:cubicBezTo>
                <a:cubicBezTo>
                  <a:pt x="856" y="1519"/>
                  <a:pt x="869" y="1466"/>
                  <a:pt x="869" y="1434"/>
                </a:cubicBezTo>
                <a:cubicBezTo>
                  <a:pt x="869" y="1394"/>
                  <a:pt x="837" y="1388"/>
                  <a:pt x="837" y="1335"/>
                </a:cubicBezTo>
                <a:cubicBezTo>
                  <a:pt x="837" y="1282"/>
                  <a:pt x="758" y="1170"/>
                  <a:pt x="731" y="1157"/>
                </a:cubicBezTo>
                <a:cubicBezTo>
                  <a:pt x="729" y="1156"/>
                  <a:pt x="726" y="1155"/>
                  <a:pt x="724" y="1155"/>
                </a:cubicBezTo>
                <a:cubicBezTo>
                  <a:pt x="697" y="1155"/>
                  <a:pt x="657" y="1212"/>
                  <a:pt x="633" y="1236"/>
                </a:cubicBezTo>
                <a:lnTo>
                  <a:pt x="639" y="1249"/>
                </a:lnTo>
                <a:cubicBezTo>
                  <a:pt x="639" y="1249"/>
                  <a:pt x="672" y="1276"/>
                  <a:pt x="639" y="1315"/>
                </a:cubicBezTo>
                <a:cubicBezTo>
                  <a:pt x="606" y="1355"/>
                  <a:pt x="521" y="1427"/>
                  <a:pt x="461" y="1493"/>
                </a:cubicBezTo>
                <a:cubicBezTo>
                  <a:pt x="402" y="1559"/>
                  <a:pt x="244" y="1690"/>
                  <a:pt x="205" y="1743"/>
                </a:cubicBezTo>
                <a:cubicBezTo>
                  <a:pt x="165" y="1796"/>
                  <a:pt x="1" y="2013"/>
                  <a:pt x="20" y="2052"/>
                </a:cubicBezTo>
                <a:cubicBezTo>
                  <a:pt x="47" y="2092"/>
                  <a:pt x="132" y="2144"/>
                  <a:pt x="165" y="2164"/>
                </a:cubicBezTo>
                <a:cubicBezTo>
                  <a:pt x="198" y="2184"/>
                  <a:pt x="323" y="2184"/>
                  <a:pt x="336" y="2210"/>
                </a:cubicBezTo>
                <a:cubicBezTo>
                  <a:pt x="350" y="2230"/>
                  <a:pt x="422" y="2302"/>
                  <a:pt x="376" y="2315"/>
                </a:cubicBezTo>
                <a:cubicBezTo>
                  <a:pt x="330" y="2329"/>
                  <a:pt x="211" y="2329"/>
                  <a:pt x="198" y="2342"/>
                </a:cubicBezTo>
                <a:cubicBezTo>
                  <a:pt x="185" y="2355"/>
                  <a:pt x="192" y="2421"/>
                  <a:pt x="192" y="2421"/>
                </a:cubicBezTo>
                <a:cubicBezTo>
                  <a:pt x="192" y="2421"/>
                  <a:pt x="382" y="2460"/>
                  <a:pt x="350" y="2526"/>
                </a:cubicBezTo>
                <a:cubicBezTo>
                  <a:pt x="350" y="2533"/>
                  <a:pt x="350" y="2539"/>
                  <a:pt x="343" y="2539"/>
                </a:cubicBezTo>
                <a:cubicBezTo>
                  <a:pt x="336" y="2552"/>
                  <a:pt x="330" y="2559"/>
                  <a:pt x="317" y="2566"/>
                </a:cubicBezTo>
                <a:cubicBezTo>
                  <a:pt x="310" y="2572"/>
                  <a:pt x="297" y="2572"/>
                  <a:pt x="290" y="2579"/>
                </a:cubicBezTo>
                <a:lnTo>
                  <a:pt x="277" y="2579"/>
                </a:lnTo>
                <a:cubicBezTo>
                  <a:pt x="271" y="2585"/>
                  <a:pt x="257" y="2585"/>
                  <a:pt x="244" y="2585"/>
                </a:cubicBezTo>
                <a:cubicBezTo>
                  <a:pt x="238" y="2592"/>
                  <a:pt x="238" y="2592"/>
                  <a:pt x="238" y="2592"/>
                </a:cubicBezTo>
                <a:lnTo>
                  <a:pt x="218" y="2592"/>
                </a:lnTo>
                <a:cubicBezTo>
                  <a:pt x="211" y="2598"/>
                  <a:pt x="198" y="2598"/>
                  <a:pt x="198" y="2605"/>
                </a:cubicBezTo>
                <a:cubicBezTo>
                  <a:pt x="192" y="2631"/>
                  <a:pt x="257" y="2849"/>
                  <a:pt x="277" y="2855"/>
                </a:cubicBezTo>
                <a:cubicBezTo>
                  <a:pt x="290" y="2868"/>
                  <a:pt x="343" y="2881"/>
                  <a:pt x="350" y="2901"/>
                </a:cubicBezTo>
                <a:cubicBezTo>
                  <a:pt x="363" y="2921"/>
                  <a:pt x="389" y="2941"/>
                  <a:pt x="350" y="2980"/>
                </a:cubicBezTo>
                <a:cubicBezTo>
                  <a:pt x="310" y="3020"/>
                  <a:pt x="297" y="3079"/>
                  <a:pt x="297" y="3112"/>
                </a:cubicBezTo>
                <a:cubicBezTo>
                  <a:pt x="297" y="3145"/>
                  <a:pt x="330" y="3171"/>
                  <a:pt x="350" y="3178"/>
                </a:cubicBezTo>
                <a:cubicBezTo>
                  <a:pt x="369" y="3184"/>
                  <a:pt x="396" y="3237"/>
                  <a:pt x="376" y="3257"/>
                </a:cubicBezTo>
                <a:cubicBezTo>
                  <a:pt x="363" y="3270"/>
                  <a:pt x="356" y="3283"/>
                  <a:pt x="336" y="3303"/>
                </a:cubicBezTo>
                <a:cubicBezTo>
                  <a:pt x="317" y="3329"/>
                  <a:pt x="251" y="3349"/>
                  <a:pt x="264" y="3421"/>
                </a:cubicBezTo>
                <a:cubicBezTo>
                  <a:pt x="271" y="3459"/>
                  <a:pt x="299" y="3468"/>
                  <a:pt x="330" y="3468"/>
                </a:cubicBezTo>
                <a:cubicBezTo>
                  <a:pt x="357" y="3468"/>
                  <a:pt x="387" y="3461"/>
                  <a:pt x="402" y="3461"/>
                </a:cubicBezTo>
                <a:cubicBezTo>
                  <a:pt x="410" y="3461"/>
                  <a:pt x="425" y="3460"/>
                  <a:pt x="441" y="3460"/>
                </a:cubicBezTo>
                <a:cubicBezTo>
                  <a:pt x="491" y="3460"/>
                  <a:pt x="560" y="3464"/>
                  <a:pt x="540" y="3494"/>
                </a:cubicBezTo>
                <a:cubicBezTo>
                  <a:pt x="507" y="3533"/>
                  <a:pt x="415" y="3553"/>
                  <a:pt x="369" y="3605"/>
                </a:cubicBezTo>
                <a:cubicBezTo>
                  <a:pt x="330" y="3651"/>
                  <a:pt x="310" y="3638"/>
                  <a:pt x="310" y="3704"/>
                </a:cubicBezTo>
                <a:cubicBezTo>
                  <a:pt x="310" y="3770"/>
                  <a:pt x="330" y="3783"/>
                  <a:pt x="336" y="3829"/>
                </a:cubicBezTo>
                <a:cubicBezTo>
                  <a:pt x="336" y="3875"/>
                  <a:pt x="330" y="3961"/>
                  <a:pt x="317" y="3994"/>
                </a:cubicBezTo>
                <a:cubicBezTo>
                  <a:pt x="310" y="4027"/>
                  <a:pt x="264" y="4132"/>
                  <a:pt x="336" y="4171"/>
                </a:cubicBezTo>
                <a:cubicBezTo>
                  <a:pt x="402" y="4217"/>
                  <a:pt x="475" y="4270"/>
                  <a:pt x="494" y="4283"/>
                </a:cubicBezTo>
                <a:cubicBezTo>
                  <a:pt x="514" y="4296"/>
                  <a:pt x="534" y="4336"/>
                  <a:pt x="507" y="4356"/>
                </a:cubicBezTo>
                <a:cubicBezTo>
                  <a:pt x="488" y="4369"/>
                  <a:pt x="455" y="4356"/>
                  <a:pt x="455" y="4422"/>
                </a:cubicBezTo>
                <a:lnTo>
                  <a:pt x="455" y="4658"/>
                </a:lnTo>
                <a:cubicBezTo>
                  <a:pt x="455" y="4672"/>
                  <a:pt x="494" y="4705"/>
                  <a:pt x="488" y="4724"/>
                </a:cubicBezTo>
                <a:cubicBezTo>
                  <a:pt x="481" y="4751"/>
                  <a:pt x="455" y="4737"/>
                  <a:pt x="435" y="4803"/>
                </a:cubicBezTo>
                <a:cubicBezTo>
                  <a:pt x="415" y="4869"/>
                  <a:pt x="382" y="4928"/>
                  <a:pt x="409" y="4935"/>
                </a:cubicBezTo>
                <a:cubicBezTo>
                  <a:pt x="411" y="4935"/>
                  <a:pt x="414" y="4936"/>
                  <a:pt x="419" y="4936"/>
                </a:cubicBezTo>
                <a:cubicBezTo>
                  <a:pt x="461" y="4936"/>
                  <a:pt x="588" y="4907"/>
                  <a:pt x="600" y="4889"/>
                </a:cubicBezTo>
                <a:cubicBezTo>
                  <a:pt x="613" y="4862"/>
                  <a:pt x="810" y="4698"/>
                  <a:pt x="837" y="4672"/>
                </a:cubicBezTo>
                <a:cubicBezTo>
                  <a:pt x="869" y="4639"/>
                  <a:pt x="948" y="4579"/>
                  <a:pt x="1001" y="4547"/>
                </a:cubicBezTo>
                <a:cubicBezTo>
                  <a:pt x="1054" y="4514"/>
                  <a:pt x="1225" y="4474"/>
                  <a:pt x="1225" y="4474"/>
                </a:cubicBezTo>
                <a:lnTo>
                  <a:pt x="1251" y="4454"/>
                </a:lnTo>
                <a:lnTo>
                  <a:pt x="1343" y="4395"/>
                </a:lnTo>
                <a:cubicBezTo>
                  <a:pt x="1343" y="4395"/>
                  <a:pt x="1534" y="4231"/>
                  <a:pt x="1607" y="4211"/>
                </a:cubicBezTo>
                <a:cubicBezTo>
                  <a:pt x="1658" y="4197"/>
                  <a:pt x="1795" y="4183"/>
                  <a:pt x="1882" y="4183"/>
                </a:cubicBezTo>
                <a:cubicBezTo>
                  <a:pt x="1918" y="4183"/>
                  <a:pt x="1946" y="4185"/>
                  <a:pt x="1955" y="4191"/>
                </a:cubicBezTo>
                <a:cubicBezTo>
                  <a:pt x="1982" y="4204"/>
                  <a:pt x="2054" y="4283"/>
                  <a:pt x="2054" y="4283"/>
                </a:cubicBezTo>
                <a:cubicBezTo>
                  <a:pt x="2054" y="4283"/>
                  <a:pt x="2061" y="4323"/>
                  <a:pt x="2028" y="4369"/>
                </a:cubicBezTo>
                <a:cubicBezTo>
                  <a:pt x="2001" y="4415"/>
                  <a:pt x="1962" y="4461"/>
                  <a:pt x="1988" y="4520"/>
                </a:cubicBezTo>
                <a:cubicBezTo>
                  <a:pt x="2008" y="4579"/>
                  <a:pt x="2048" y="4626"/>
                  <a:pt x="2100" y="4639"/>
                </a:cubicBezTo>
                <a:cubicBezTo>
                  <a:pt x="2137" y="4648"/>
                  <a:pt x="2173" y="4663"/>
                  <a:pt x="2201" y="4663"/>
                </a:cubicBezTo>
                <a:cubicBezTo>
                  <a:pt x="2213" y="4663"/>
                  <a:pt x="2224" y="4660"/>
                  <a:pt x="2232" y="4652"/>
                </a:cubicBezTo>
                <a:cubicBezTo>
                  <a:pt x="2265" y="4626"/>
                  <a:pt x="2278" y="4560"/>
                  <a:pt x="2324" y="4533"/>
                </a:cubicBezTo>
                <a:cubicBezTo>
                  <a:pt x="2366" y="4513"/>
                  <a:pt x="2366" y="4471"/>
                  <a:pt x="2427" y="4471"/>
                </a:cubicBezTo>
                <a:cubicBezTo>
                  <a:pt x="2442" y="4471"/>
                  <a:pt x="2462" y="4474"/>
                  <a:pt x="2488" y="4481"/>
                </a:cubicBezTo>
                <a:cubicBezTo>
                  <a:pt x="2614" y="4514"/>
                  <a:pt x="2686" y="4573"/>
                  <a:pt x="2712" y="4599"/>
                </a:cubicBezTo>
                <a:cubicBezTo>
                  <a:pt x="2732" y="4632"/>
                  <a:pt x="2739" y="4658"/>
                  <a:pt x="2870" y="4718"/>
                </a:cubicBezTo>
                <a:cubicBezTo>
                  <a:pt x="2995" y="4783"/>
                  <a:pt x="3054" y="4823"/>
                  <a:pt x="3101" y="4856"/>
                </a:cubicBezTo>
                <a:cubicBezTo>
                  <a:pt x="3153" y="4882"/>
                  <a:pt x="3239" y="4902"/>
                  <a:pt x="3239" y="4902"/>
                </a:cubicBezTo>
                <a:cubicBezTo>
                  <a:pt x="3239" y="4902"/>
                  <a:pt x="3416" y="4882"/>
                  <a:pt x="3443" y="4856"/>
                </a:cubicBezTo>
                <a:cubicBezTo>
                  <a:pt x="3460" y="4839"/>
                  <a:pt x="3482" y="4822"/>
                  <a:pt x="3505" y="4822"/>
                </a:cubicBezTo>
                <a:cubicBezTo>
                  <a:pt x="3508" y="4822"/>
                  <a:pt x="3512" y="4822"/>
                  <a:pt x="3515" y="4823"/>
                </a:cubicBezTo>
                <a:cubicBezTo>
                  <a:pt x="3541" y="4836"/>
                  <a:pt x="3614" y="4882"/>
                  <a:pt x="3614" y="4882"/>
                </a:cubicBezTo>
                <a:lnTo>
                  <a:pt x="3778" y="5178"/>
                </a:lnTo>
                <a:cubicBezTo>
                  <a:pt x="3778" y="5178"/>
                  <a:pt x="3785" y="5264"/>
                  <a:pt x="3792" y="5284"/>
                </a:cubicBezTo>
                <a:cubicBezTo>
                  <a:pt x="3805" y="5303"/>
                  <a:pt x="3943" y="5323"/>
                  <a:pt x="3943" y="5323"/>
                </a:cubicBezTo>
                <a:cubicBezTo>
                  <a:pt x="3943" y="5323"/>
                  <a:pt x="4009" y="5317"/>
                  <a:pt x="4015" y="5297"/>
                </a:cubicBezTo>
                <a:cubicBezTo>
                  <a:pt x="4022" y="5270"/>
                  <a:pt x="4009" y="5244"/>
                  <a:pt x="4081" y="5244"/>
                </a:cubicBezTo>
                <a:cubicBezTo>
                  <a:pt x="4093" y="5245"/>
                  <a:pt x="4103" y="5246"/>
                  <a:pt x="4112" y="5246"/>
                </a:cubicBezTo>
                <a:cubicBezTo>
                  <a:pt x="4129" y="5246"/>
                  <a:pt x="4140" y="5244"/>
                  <a:pt x="4154" y="5244"/>
                </a:cubicBezTo>
                <a:cubicBezTo>
                  <a:pt x="4173" y="5244"/>
                  <a:pt x="4196" y="5247"/>
                  <a:pt x="4246" y="5264"/>
                </a:cubicBezTo>
                <a:cubicBezTo>
                  <a:pt x="4344" y="5303"/>
                  <a:pt x="4371" y="5297"/>
                  <a:pt x="4377" y="5323"/>
                </a:cubicBezTo>
                <a:cubicBezTo>
                  <a:pt x="4384" y="5356"/>
                  <a:pt x="4456" y="5402"/>
                  <a:pt x="4489" y="5402"/>
                </a:cubicBezTo>
                <a:cubicBezTo>
                  <a:pt x="4529" y="5402"/>
                  <a:pt x="4627" y="5402"/>
                  <a:pt x="4673" y="5435"/>
                </a:cubicBezTo>
                <a:cubicBezTo>
                  <a:pt x="4720" y="5475"/>
                  <a:pt x="4779" y="5494"/>
                  <a:pt x="4812" y="5567"/>
                </a:cubicBezTo>
                <a:cubicBezTo>
                  <a:pt x="4845" y="5639"/>
                  <a:pt x="4838" y="5705"/>
                  <a:pt x="4812" y="5731"/>
                </a:cubicBezTo>
                <a:cubicBezTo>
                  <a:pt x="4785" y="5751"/>
                  <a:pt x="4641" y="5797"/>
                  <a:pt x="4608" y="5830"/>
                </a:cubicBezTo>
                <a:cubicBezTo>
                  <a:pt x="4575" y="5863"/>
                  <a:pt x="4509" y="5955"/>
                  <a:pt x="4489" y="5988"/>
                </a:cubicBezTo>
                <a:cubicBezTo>
                  <a:pt x="4463" y="6027"/>
                  <a:pt x="4568" y="6047"/>
                  <a:pt x="4548" y="6106"/>
                </a:cubicBezTo>
                <a:cubicBezTo>
                  <a:pt x="4529" y="6166"/>
                  <a:pt x="4516" y="6185"/>
                  <a:pt x="4456" y="6205"/>
                </a:cubicBezTo>
                <a:cubicBezTo>
                  <a:pt x="4390" y="6218"/>
                  <a:pt x="4344" y="6251"/>
                  <a:pt x="4338" y="6284"/>
                </a:cubicBezTo>
                <a:cubicBezTo>
                  <a:pt x="4325" y="6310"/>
                  <a:pt x="4325" y="6363"/>
                  <a:pt x="4325" y="6409"/>
                </a:cubicBezTo>
                <a:cubicBezTo>
                  <a:pt x="4325" y="6462"/>
                  <a:pt x="4318" y="6501"/>
                  <a:pt x="4351" y="6541"/>
                </a:cubicBezTo>
                <a:cubicBezTo>
                  <a:pt x="4384" y="6580"/>
                  <a:pt x="4417" y="6613"/>
                  <a:pt x="4456" y="6653"/>
                </a:cubicBezTo>
                <a:cubicBezTo>
                  <a:pt x="4489" y="6699"/>
                  <a:pt x="4601" y="6843"/>
                  <a:pt x="4601" y="6870"/>
                </a:cubicBezTo>
                <a:cubicBezTo>
                  <a:pt x="4601" y="6896"/>
                  <a:pt x="4581" y="6949"/>
                  <a:pt x="4595" y="6975"/>
                </a:cubicBezTo>
                <a:cubicBezTo>
                  <a:pt x="4595" y="6982"/>
                  <a:pt x="4601" y="6988"/>
                  <a:pt x="4608" y="6995"/>
                </a:cubicBezTo>
                <a:cubicBezTo>
                  <a:pt x="4647" y="7021"/>
                  <a:pt x="4746" y="7067"/>
                  <a:pt x="4766" y="7094"/>
                </a:cubicBezTo>
                <a:cubicBezTo>
                  <a:pt x="4792" y="7133"/>
                  <a:pt x="4996" y="7238"/>
                  <a:pt x="4996" y="7238"/>
                </a:cubicBezTo>
                <a:lnTo>
                  <a:pt x="5029" y="7258"/>
                </a:lnTo>
                <a:cubicBezTo>
                  <a:pt x="5062" y="7205"/>
                  <a:pt x="5101" y="7133"/>
                  <a:pt x="5141" y="7087"/>
                </a:cubicBezTo>
                <a:cubicBezTo>
                  <a:pt x="5147" y="7074"/>
                  <a:pt x="5161" y="7061"/>
                  <a:pt x="5167" y="7054"/>
                </a:cubicBezTo>
                <a:cubicBezTo>
                  <a:pt x="5226" y="7015"/>
                  <a:pt x="5332" y="6929"/>
                  <a:pt x="5332" y="6929"/>
                </a:cubicBezTo>
                <a:cubicBezTo>
                  <a:pt x="5332" y="6929"/>
                  <a:pt x="5391" y="6830"/>
                  <a:pt x="5384" y="6784"/>
                </a:cubicBezTo>
                <a:cubicBezTo>
                  <a:pt x="5378" y="6745"/>
                  <a:pt x="5338" y="6528"/>
                  <a:pt x="5332" y="6514"/>
                </a:cubicBezTo>
                <a:cubicBezTo>
                  <a:pt x="5332" y="6501"/>
                  <a:pt x="5312" y="6264"/>
                  <a:pt x="5351" y="6106"/>
                </a:cubicBezTo>
                <a:cubicBezTo>
                  <a:pt x="5391" y="5955"/>
                  <a:pt x="5411" y="5784"/>
                  <a:pt x="5457" y="5672"/>
                </a:cubicBezTo>
                <a:cubicBezTo>
                  <a:pt x="5496" y="5553"/>
                  <a:pt x="5529" y="5468"/>
                  <a:pt x="5536" y="5428"/>
                </a:cubicBezTo>
                <a:cubicBezTo>
                  <a:pt x="5542" y="5382"/>
                  <a:pt x="5529" y="5132"/>
                  <a:pt x="5516" y="5080"/>
                </a:cubicBezTo>
                <a:cubicBezTo>
                  <a:pt x="5503" y="5027"/>
                  <a:pt x="5509" y="4843"/>
                  <a:pt x="5483" y="4757"/>
                </a:cubicBezTo>
                <a:cubicBezTo>
                  <a:pt x="5457" y="4672"/>
                  <a:pt x="5417" y="4586"/>
                  <a:pt x="5430" y="4514"/>
                </a:cubicBezTo>
                <a:cubicBezTo>
                  <a:pt x="5450" y="4441"/>
                  <a:pt x="5536" y="4343"/>
                  <a:pt x="5536" y="4329"/>
                </a:cubicBezTo>
                <a:cubicBezTo>
                  <a:pt x="5536" y="4310"/>
                  <a:pt x="5529" y="4204"/>
                  <a:pt x="5536" y="4139"/>
                </a:cubicBezTo>
                <a:cubicBezTo>
                  <a:pt x="5542" y="4073"/>
                  <a:pt x="5555" y="3981"/>
                  <a:pt x="5536" y="3921"/>
                </a:cubicBezTo>
                <a:cubicBezTo>
                  <a:pt x="5516" y="3856"/>
                  <a:pt x="5476" y="3836"/>
                  <a:pt x="5509" y="3777"/>
                </a:cubicBezTo>
                <a:cubicBezTo>
                  <a:pt x="5549" y="3717"/>
                  <a:pt x="5575" y="3665"/>
                  <a:pt x="5569" y="3619"/>
                </a:cubicBezTo>
                <a:cubicBezTo>
                  <a:pt x="5555" y="3579"/>
                  <a:pt x="5509" y="3500"/>
                  <a:pt x="5569" y="3434"/>
                </a:cubicBezTo>
                <a:cubicBezTo>
                  <a:pt x="5623" y="3380"/>
                  <a:pt x="5739" y="3247"/>
                  <a:pt x="5773" y="3247"/>
                </a:cubicBezTo>
                <a:cubicBezTo>
                  <a:pt x="5775" y="3247"/>
                  <a:pt x="5778" y="3248"/>
                  <a:pt x="5779" y="3250"/>
                </a:cubicBezTo>
                <a:cubicBezTo>
                  <a:pt x="5796" y="3267"/>
                  <a:pt x="5784" y="3334"/>
                  <a:pt x="5832" y="3334"/>
                </a:cubicBezTo>
                <a:cubicBezTo>
                  <a:pt x="5839" y="3334"/>
                  <a:pt x="5848" y="3332"/>
                  <a:pt x="5858" y="3329"/>
                </a:cubicBezTo>
                <a:cubicBezTo>
                  <a:pt x="5937" y="3296"/>
                  <a:pt x="6016" y="3257"/>
                  <a:pt x="6042" y="3191"/>
                </a:cubicBezTo>
                <a:cubicBezTo>
                  <a:pt x="6069" y="3125"/>
                  <a:pt x="6154" y="2908"/>
                  <a:pt x="6207" y="2829"/>
                </a:cubicBezTo>
                <a:cubicBezTo>
                  <a:pt x="6260" y="2743"/>
                  <a:pt x="6497" y="2526"/>
                  <a:pt x="6549" y="2421"/>
                </a:cubicBezTo>
                <a:cubicBezTo>
                  <a:pt x="6562" y="2394"/>
                  <a:pt x="6582" y="2355"/>
                  <a:pt x="6608" y="2302"/>
                </a:cubicBezTo>
                <a:cubicBezTo>
                  <a:pt x="6615" y="2289"/>
                  <a:pt x="6622" y="2283"/>
                  <a:pt x="6628" y="2269"/>
                </a:cubicBezTo>
                <a:cubicBezTo>
                  <a:pt x="6635" y="2256"/>
                  <a:pt x="6641" y="2243"/>
                  <a:pt x="6648" y="2230"/>
                </a:cubicBezTo>
                <a:cubicBezTo>
                  <a:pt x="6615" y="2223"/>
                  <a:pt x="6582" y="2217"/>
                  <a:pt x="6569" y="2217"/>
                </a:cubicBezTo>
                <a:cubicBezTo>
                  <a:pt x="6563" y="2214"/>
                  <a:pt x="6556" y="2214"/>
                  <a:pt x="6548" y="2214"/>
                </a:cubicBezTo>
                <a:cubicBezTo>
                  <a:pt x="6523" y="2214"/>
                  <a:pt x="6490" y="2223"/>
                  <a:pt x="6469" y="2223"/>
                </a:cubicBezTo>
                <a:cubicBezTo>
                  <a:pt x="6460" y="2223"/>
                  <a:pt x="6454" y="2222"/>
                  <a:pt x="6450" y="2217"/>
                </a:cubicBezTo>
                <a:cubicBezTo>
                  <a:pt x="6446" y="2212"/>
                  <a:pt x="6425" y="2211"/>
                  <a:pt x="6399" y="2211"/>
                </a:cubicBezTo>
                <a:cubicBezTo>
                  <a:pt x="6346" y="2211"/>
                  <a:pt x="6273" y="2217"/>
                  <a:pt x="6273" y="2217"/>
                </a:cubicBezTo>
                <a:cubicBezTo>
                  <a:pt x="6273" y="2217"/>
                  <a:pt x="6200" y="2171"/>
                  <a:pt x="6154" y="2085"/>
                </a:cubicBezTo>
                <a:cubicBezTo>
                  <a:pt x="6108" y="2006"/>
                  <a:pt x="6128" y="2039"/>
                  <a:pt x="6115" y="1993"/>
                </a:cubicBezTo>
                <a:cubicBezTo>
                  <a:pt x="6102" y="1947"/>
                  <a:pt x="6095" y="1921"/>
                  <a:pt x="6075" y="1875"/>
                </a:cubicBezTo>
                <a:cubicBezTo>
                  <a:pt x="6049" y="1822"/>
                  <a:pt x="6036" y="1822"/>
                  <a:pt x="6010" y="1776"/>
                </a:cubicBezTo>
                <a:cubicBezTo>
                  <a:pt x="5990" y="1736"/>
                  <a:pt x="5963" y="1677"/>
                  <a:pt x="5963" y="1618"/>
                </a:cubicBezTo>
                <a:cubicBezTo>
                  <a:pt x="5963" y="1586"/>
                  <a:pt x="5983" y="1581"/>
                  <a:pt x="6009" y="1581"/>
                </a:cubicBezTo>
                <a:cubicBezTo>
                  <a:pt x="6021" y="1581"/>
                  <a:pt x="6034" y="1582"/>
                  <a:pt x="6048" y="1582"/>
                </a:cubicBezTo>
                <a:cubicBezTo>
                  <a:pt x="6060" y="1582"/>
                  <a:pt x="6071" y="1581"/>
                  <a:pt x="6082" y="1578"/>
                </a:cubicBezTo>
                <a:cubicBezTo>
                  <a:pt x="6099" y="1572"/>
                  <a:pt x="6111" y="1570"/>
                  <a:pt x="6119" y="1570"/>
                </a:cubicBezTo>
                <a:cubicBezTo>
                  <a:pt x="6135" y="1570"/>
                  <a:pt x="6135" y="1578"/>
                  <a:pt x="6135" y="1578"/>
                </a:cubicBezTo>
                <a:cubicBezTo>
                  <a:pt x="6135" y="1578"/>
                  <a:pt x="6194" y="1611"/>
                  <a:pt x="6207" y="1618"/>
                </a:cubicBezTo>
                <a:cubicBezTo>
                  <a:pt x="6220" y="1618"/>
                  <a:pt x="6306" y="1598"/>
                  <a:pt x="6306" y="1552"/>
                </a:cubicBezTo>
                <a:cubicBezTo>
                  <a:pt x="6312" y="1513"/>
                  <a:pt x="6299" y="1499"/>
                  <a:pt x="6279" y="1427"/>
                </a:cubicBezTo>
                <a:cubicBezTo>
                  <a:pt x="6265" y="1374"/>
                  <a:pt x="6268" y="1367"/>
                  <a:pt x="6271" y="1367"/>
                </a:cubicBezTo>
                <a:cubicBezTo>
                  <a:pt x="6272" y="1367"/>
                  <a:pt x="6273" y="1368"/>
                  <a:pt x="6273" y="1368"/>
                </a:cubicBezTo>
                <a:cubicBezTo>
                  <a:pt x="6273" y="1368"/>
                  <a:pt x="6332" y="1276"/>
                  <a:pt x="6332" y="1249"/>
                </a:cubicBezTo>
                <a:cubicBezTo>
                  <a:pt x="6332" y="1223"/>
                  <a:pt x="6319" y="1190"/>
                  <a:pt x="6299" y="1170"/>
                </a:cubicBezTo>
                <a:cubicBezTo>
                  <a:pt x="6286" y="1157"/>
                  <a:pt x="6273" y="1137"/>
                  <a:pt x="6253" y="1118"/>
                </a:cubicBezTo>
                <a:cubicBezTo>
                  <a:pt x="6227" y="1078"/>
                  <a:pt x="6187" y="1032"/>
                  <a:pt x="6167" y="1019"/>
                </a:cubicBezTo>
                <a:cubicBezTo>
                  <a:pt x="6141" y="999"/>
                  <a:pt x="6121" y="914"/>
                  <a:pt x="6121" y="874"/>
                </a:cubicBezTo>
                <a:cubicBezTo>
                  <a:pt x="6121" y="841"/>
                  <a:pt x="6095" y="775"/>
                  <a:pt x="6088" y="736"/>
                </a:cubicBezTo>
                <a:cubicBezTo>
                  <a:pt x="6088" y="729"/>
                  <a:pt x="6088" y="723"/>
                  <a:pt x="6088" y="716"/>
                </a:cubicBezTo>
                <a:cubicBezTo>
                  <a:pt x="6088" y="683"/>
                  <a:pt x="6029" y="637"/>
                  <a:pt x="6003" y="598"/>
                </a:cubicBezTo>
                <a:cubicBezTo>
                  <a:pt x="5996" y="585"/>
                  <a:pt x="5990" y="578"/>
                  <a:pt x="5990" y="578"/>
                </a:cubicBezTo>
                <a:cubicBezTo>
                  <a:pt x="5970" y="545"/>
                  <a:pt x="5963" y="525"/>
                  <a:pt x="5963" y="512"/>
                </a:cubicBezTo>
                <a:cubicBezTo>
                  <a:pt x="5963" y="499"/>
                  <a:pt x="5944" y="407"/>
                  <a:pt x="5898" y="361"/>
                </a:cubicBezTo>
                <a:cubicBezTo>
                  <a:pt x="5852" y="321"/>
                  <a:pt x="5766" y="321"/>
                  <a:pt x="5746" y="321"/>
                </a:cubicBezTo>
                <a:cubicBezTo>
                  <a:pt x="5720" y="321"/>
                  <a:pt x="5674" y="308"/>
                  <a:pt x="5641" y="288"/>
                </a:cubicBezTo>
                <a:cubicBezTo>
                  <a:pt x="5601" y="262"/>
                  <a:pt x="5562" y="209"/>
                  <a:pt x="5549" y="203"/>
                </a:cubicBezTo>
                <a:cubicBezTo>
                  <a:pt x="5542" y="196"/>
                  <a:pt x="5526" y="196"/>
                  <a:pt x="5499" y="196"/>
                </a:cubicBezTo>
                <a:cubicBezTo>
                  <a:pt x="5471" y="196"/>
                  <a:pt x="5434" y="196"/>
                  <a:pt x="5384" y="190"/>
                </a:cubicBezTo>
                <a:cubicBezTo>
                  <a:pt x="5292" y="177"/>
                  <a:pt x="5318" y="177"/>
                  <a:pt x="5286" y="157"/>
                </a:cubicBezTo>
                <a:cubicBezTo>
                  <a:pt x="5259" y="144"/>
                  <a:pt x="5239" y="91"/>
                  <a:pt x="5200" y="25"/>
                </a:cubicBezTo>
                <a:cubicBezTo>
                  <a:pt x="5189" y="7"/>
                  <a:pt x="5179" y="1"/>
                  <a:pt x="5168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3"/>
          <p:cNvSpPr/>
          <p:nvPr/>
        </p:nvSpPr>
        <p:spPr>
          <a:xfrm>
            <a:off x="7468806" y="3367515"/>
            <a:ext cx="401472" cy="277195"/>
          </a:xfrm>
          <a:custGeom>
            <a:rect b="b" l="l" r="r" t="t"/>
            <a:pathLst>
              <a:path extrusionOk="0" h="1896" w="2746">
                <a:moveTo>
                  <a:pt x="2094" y="0"/>
                </a:moveTo>
                <a:lnTo>
                  <a:pt x="2094" y="0"/>
                </a:lnTo>
                <a:cubicBezTo>
                  <a:pt x="2047" y="27"/>
                  <a:pt x="2001" y="60"/>
                  <a:pt x="1988" y="93"/>
                </a:cubicBezTo>
                <a:cubicBezTo>
                  <a:pt x="1968" y="172"/>
                  <a:pt x="1936" y="152"/>
                  <a:pt x="1876" y="244"/>
                </a:cubicBezTo>
                <a:cubicBezTo>
                  <a:pt x="1824" y="343"/>
                  <a:pt x="1824" y="349"/>
                  <a:pt x="1804" y="395"/>
                </a:cubicBezTo>
                <a:cubicBezTo>
                  <a:pt x="1784" y="435"/>
                  <a:pt x="1771" y="501"/>
                  <a:pt x="1751" y="547"/>
                </a:cubicBezTo>
                <a:cubicBezTo>
                  <a:pt x="1732" y="593"/>
                  <a:pt x="1692" y="639"/>
                  <a:pt x="1712" y="705"/>
                </a:cubicBezTo>
                <a:cubicBezTo>
                  <a:pt x="1738" y="764"/>
                  <a:pt x="1732" y="797"/>
                  <a:pt x="1705" y="810"/>
                </a:cubicBezTo>
                <a:cubicBezTo>
                  <a:pt x="1685" y="823"/>
                  <a:pt x="1620" y="836"/>
                  <a:pt x="1620" y="836"/>
                </a:cubicBezTo>
                <a:cubicBezTo>
                  <a:pt x="1620" y="836"/>
                  <a:pt x="1310" y="896"/>
                  <a:pt x="1277" y="955"/>
                </a:cubicBezTo>
                <a:cubicBezTo>
                  <a:pt x="1238" y="1021"/>
                  <a:pt x="1198" y="1067"/>
                  <a:pt x="1172" y="1067"/>
                </a:cubicBezTo>
                <a:cubicBezTo>
                  <a:pt x="1139" y="1060"/>
                  <a:pt x="1054" y="1027"/>
                  <a:pt x="1001" y="1021"/>
                </a:cubicBezTo>
                <a:cubicBezTo>
                  <a:pt x="951" y="1010"/>
                  <a:pt x="865" y="985"/>
                  <a:pt x="799" y="985"/>
                </a:cubicBezTo>
                <a:cubicBezTo>
                  <a:pt x="787" y="985"/>
                  <a:pt x="775" y="986"/>
                  <a:pt x="764" y="988"/>
                </a:cubicBezTo>
                <a:cubicBezTo>
                  <a:pt x="758" y="994"/>
                  <a:pt x="751" y="994"/>
                  <a:pt x="744" y="994"/>
                </a:cubicBezTo>
                <a:cubicBezTo>
                  <a:pt x="744" y="994"/>
                  <a:pt x="738" y="994"/>
                  <a:pt x="738" y="1001"/>
                </a:cubicBezTo>
                <a:cubicBezTo>
                  <a:pt x="705" y="1007"/>
                  <a:pt x="659" y="1027"/>
                  <a:pt x="613" y="1040"/>
                </a:cubicBezTo>
                <a:cubicBezTo>
                  <a:pt x="606" y="1040"/>
                  <a:pt x="600" y="1047"/>
                  <a:pt x="593" y="1047"/>
                </a:cubicBezTo>
                <a:cubicBezTo>
                  <a:pt x="573" y="1053"/>
                  <a:pt x="547" y="1067"/>
                  <a:pt x="521" y="1073"/>
                </a:cubicBezTo>
                <a:cubicBezTo>
                  <a:pt x="494" y="1086"/>
                  <a:pt x="468" y="1093"/>
                  <a:pt x="442" y="1100"/>
                </a:cubicBezTo>
                <a:cubicBezTo>
                  <a:pt x="435" y="1106"/>
                  <a:pt x="428" y="1106"/>
                  <a:pt x="422" y="1106"/>
                </a:cubicBezTo>
                <a:cubicBezTo>
                  <a:pt x="396" y="1119"/>
                  <a:pt x="369" y="1126"/>
                  <a:pt x="356" y="1126"/>
                </a:cubicBezTo>
                <a:cubicBezTo>
                  <a:pt x="270" y="1146"/>
                  <a:pt x="14" y="1211"/>
                  <a:pt x="14" y="1211"/>
                </a:cubicBezTo>
                <a:cubicBezTo>
                  <a:pt x="14" y="1211"/>
                  <a:pt x="1" y="1336"/>
                  <a:pt x="14" y="1363"/>
                </a:cubicBezTo>
                <a:cubicBezTo>
                  <a:pt x="27" y="1383"/>
                  <a:pt x="66" y="1415"/>
                  <a:pt x="99" y="1429"/>
                </a:cubicBezTo>
                <a:cubicBezTo>
                  <a:pt x="132" y="1442"/>
                  <a:pt x="290" y="1442"/>
                  <a:pt x="330" y="1448"/>
                </a:cubicBezTo>
                <a:cubicBezTo>
                  <a:pt x="363" y="1448"/>
                  <a:pt x="435" y="1468"/>
                  <a:pt x="415" y="1501"/>
                </a:cubicBezTo>
                <a:cubicBezTo>
                  <a:pt x="396" y="1541"/>
                  <a:pt x="349" y="1600"/>
                  <a:pt x="349" y="1600"/>
                </a:cubicBezTo>
                <a:lnTo>
                  <a:pt x="277" y="1692"/>
                </a:lnTo>
                <a:cubicBezTo>
                  <a:pt x="290" y="1685"/>
                  <a:pt x="297" y="1685"/>
                  <a:pt x="297" y="1685"/>
                </a:cubicBezTo>
                <a:cubicBezTo>
                  <a:pt x="310" y="1692"/>
                  <a:pt x="382" y="1692"/>
                  <a:pt x="317" y="1745"/>
                </a:cubicBezTo>
                <a:cubicBezTo>
                  <a:pt x="257" y="1797"/>
                  <a:pt x="238" y="1804"/>
                  <a:pt x="231" y="1830"/>
                </a:cubicBezTo>
                <a:cubicBezTo>
                  <a:pt x="218" y="1850"/>
                  <a:pt x="192" y="1896"/>
                  <a:pt x="231" y="1896"/>
                </a:cubicBezTo>
                <a:cubicBezTo>
                  <a:pt x="270" y="1896"/>
                  <a:pt x="356" y="1883"/>
                  <a:pt x="396" y="1876"/>
                </a:cubicBezTo>
                <a:cubicBezTo>
                  <a:pt x="422" y="1870"/>
                  <a:pt x="461" y="1843"/>
                  <a:pt x="494" y="1824"/>
                </a:cubicBezTo>
                <a:cubicBezTo>
                  <a:pt x="507" y="1810"/>
                  <a:pt x="521" y="1804"/>
                  <a:pt x="527" y="1791"/>
                </a:cubicBezTo>
                <a:cubicBezTo>
                  <a:pt x="560" y="1758"/>
                  <a:pt x="613" y="1725"/>
                  <a:pt x="646" y="1725"/>
                </a:cubicBezTo>
                <a:cubicBezTo>
                  <a:pt x="672" y="1725"/>
                  <a:pt x="817" y="1731"/>
                  <a:pt x="836" y="1751"/>
                </a:cubicBezTo>
                <a:cubicBezTo>
                  <a:pt x="850" y="1771"/>
                  <a:pt x="843" y="1791"/>
                  <a:pt x="896" y="1797"/>
                </a:cubicBezTo>
                <a:cubicBezTo>
                  <a:pt x="913" y="1799"/>
                  <a:pt x="934" y="1800"/>
                  <a:pt x="956" y="1800"/>
                </a:cubicBezTo>
                <a:cubicBezTo>
                  <a:pt x="1010" y="1800"/>
                  <a:pt x="1068" y="1795"/>
                  <a:pt x="1087" y="1791"/>
                </a:cubicBezTo>
                <a:cubicBezTo>
                  <a:pt x="1113" y="1784"/>
                  <a:pt x="1172" y="1692"/>
                  <a:pt x="1212" y="1679"/>
                </a:cubicBezTo>
                <a:cubicBezTo>
                  <a:pt x="1227" y="1677"/>
                  <a:pt x="1248" y="1676"/>
                  <a:pt x="1270" y="1676"/>
                </a:cubicBezTo>
                <a:cubicBezTo>
                  <a:pt x="1313" y="1676"/>
                  <a:pt x="1356" y="1679"/>
                  <a:pt x="1356" y="1679"/>
                </a:cubicBezTo>
                <a:cubicBezTo>
                  <a:pt x="1356" y="1679"/>
                  <a:pt x="1413" y="1679"/>
                  <a:pt x="1491" y="1679"/>
                </a:cubicBezTo>
                <a:cubicBezTo>
                  <a:pt x="1647" y="1679"/>
                  <a:pt x="1887" y="1677"/>
                  <a:pt x="1922" y="1659"/>
                </a:cubicBezTo>
                <a:cubicBezTo>
                  <a:pt x="1982" y="1633"/>
                  <a:pt x="2028" y="1613"/>
                  <a:pt x="2028" y="1593"/>
                </a:cubicBezTo>
                <a:lnTo>
                  <a:pt x="2028" y="1527"/>
                </a:lnTo>
                <a:cubicBezTo>
                  <a:pt x="2028" y="1527"/>
                  <a:pt x="1949" y="1494"/>
                  <a:pt x="1942" y="1475"/>
                </a:cubicBezTo>
                <a:cubicBezTo>
                  <a:pt x="1942" y="1455"/>
                  <a:pt x="1929" y="1389"/>
                  <a:pt x="1955" y="1369"/>
                </a:cubicBezTo>
                <a:cubicBezTo>
                  <a:pt x="1982" y="1356"/>
                  <a:pt x="2008" y="1317"/>
                  <a:pt x="2074" y="1304"/>
                </a:cubicBezTo>
                <a:cubicBezTo>
                  <a:pt x="2146" y="1284"/>
                  <a:pt x="2199" y="1297"/>
                  <a:pt x="2199" y="1258"/>
                </a:cubicBezTo>
                <a:cubicBezTo>
                  <a:pt x="2199" y="1225"/>
                  <a:pt x="2159" y="1185"/>
                  <a:pt x="2199" y="1165"/>
                </a:cubicBezTo>
                <a:cubicBezTo>
                  <a:pt x="2232" y="1146"/>
                  <a:pt x="2436" y="1113"/>
                  <a:pt x="2495" y="1093"/>
                </a:cubicBezTo>
                <a:cubicBezTo>
                  <a:pt x="2554" y="1067"/>
                  <a:pt x="2745" y="1034"/>
                  <a:pt x="2719" y="955"/>
                </a:cubicBezTo>
                <a:cubicBezTo>
                  <a:pt x="2699" y="876"/>
                  <a:pt x="2640" y="777"/>
                  <a:pt x="2627" y="738"/>
                </a:cubicBezTo>
                <a:cubicBezTo>
                  <a:pt x="2613" y="692"/>
                  <a:pt x="2660" y="626"/>
                  <a:pt x="2692" y="494"/>
                </a:cubicBezTo>
                <a:cubicBezTo>
                  <a:pt x="2699" y="481"/>
                  <a:pt x="2706" y="468"/>
                  <a:pt x="2706" y="455"/>
                </a:cubicBezTo>
                <a:lnTo>
                  <a:pt x="2633" y="455"/>
                </a:lnTo>
                <a:lnTo>
                  <a:pt x="2475" y="415"/>
                </a:lnTo>
                <a:lnTo>
                  <a:pt x="2449" y="415"/>
                </a:lnTo>
                <a:cubicBezTo>
                  <a:pt x="2390" y="409"/>
                  <a:pt x="2245" y="395"/>
                  <a:pt x="2205" y="376"/>
                </a:cubicBezTo>
                <a:cubicBezTo>
                  <a:pt x="2153" y="356"/>
                  <a:pt x="2159" y="349"/>
                  <a:pt x="2159" y="277"/>
                </a:cubicBezTo>
                <a:cubicBezTo>
                  <a:pt x="2159" y="204"/>
                  <a:pt x="2120" y="165"/>
                  <a:pt x="2100" y="132"/>
                </a:cubicBezTo>
                <a:cubicBezTo>
                  <a:pt x="2087" y="106"/>
                  <a:pt x="2100" y="40"/>
                  <a:pt x="2094" y="0"/>
                </a:cubicBezTo>
                <a:close/>
              </a:path>
            </a:pathLst>
          </a:custGeom>
          <a:solidFill>
            <a:srgbClr val="FF9700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3"/>
          <p:cNvSpPr/>
          <p:nvPr/>
        </p:nvSpPr>
        <p:spPr>
          <a:xfrm>
            <a:off x="6433255" y="3574392"/>
            <a:ext cx="690222" cy="448542"/>
          </a:xfrm>
          <a:custGeom>
            <a:rect b="b" l="l" r="r" t="t"/>
            <a:pathLst>
              <a:path extrusionOk="0" h="3068" w="4721">
                <a:moveTo>
                  <a:pt x="1838" y="0"/>
                </a:moveTo>
                <a:cubicBezTo>
                  <a:pt x="1792" y="0"/>
                  <a:pt x="1746" y="33"/>
                  <a:pt x="1746" y="33"/>
                </a:cubicBezTo>
                <a:cubicBezTo>
                  <a:pt x="1746" y="33"/>
                  <a:pt x="1641" y="66"/>
                  <a:pt x="1562" y="66"/>
                </a:cubicBezTo>
                <a:cubicBezTo>
                  <a:pt x="1483" y="66"/>
                  <a:pt x="1292" y="47"/>
                  <a:pt x="1292" y="47"/>
                </a:cubicBezTo>
                <a:lnTo>
                  <a:pt x="1062" y="20"/>
                </a:lnTo>
                <a:cubicBezTo>
                  <a:pt x="1055" y="27"/>
                  <a:pt x="1055" y="33"/>
                  <a:pt x="1049" y="33"/>
                </a:cubicBezTo>
                <a:cubicBezTo>
                  <a:pt x="1035" y="40"/>
                  <a:pt x="1029" y="53"/>
                  <a:pt x="1016" y="60"/>
                </a:cubicBezTo>
                <a:cubicBezTo>
                  <a:pt x="1009" y="66"/>
                  <a:pt x="1002" y="66"/>
                  <a:pt x="996" y="73"/>
                </a:cubicBezTo>
                <a:cubicBezTo>
                  <a:pt x="996" y="79"/>
                  <a:pt x="989" y="79"/>
                  <a:pt x="983" y="86"/>
                </a:cubicBezTo>
                <a:cubicBezTo>
                  <a:pt x="976" y="93"/>
                  <a:pt x="970" y="99"/>
                  <a:pt x="963" y="99"/>
                </a:cubicBezTo>
                <a:cubicBezTo>
                  <a:pt x="891" y="145"/>
                  <a:pt x="726" y="270"/>
                  <a:pt x="687" y="316"/>
                </a:cubicBezTo>
                <a:cubicBezTo>
                  <a:pt x="647" y="356"/>
                  <a:pt x="614" y="487"/>
                  <a:pt x="614" y="514"/>
                </a:cubicBezTo>
                <a:cubicBezTo>
                  <a:pt x="614" y="540"/>
                  <a:pt x="634" y="573"/>
                  <a:pt x="581" y="613"/>
                </a:cubicBezTo>
                <a:cubicBezTo>
                  <a:pt x="529" y="652"/>
                  <a:pt x="469" y="639"/>
                  <a:pt x="450" y="718"/>
                </a:cubicBezTo>
                <a:cubicBezTo>
                  <a:pt x="430" y="797"/>
                  <a:pt x="436" y="843"/>
                  <a:pt x="417" y="902"/>
                </a:cubicBezTo>
                <a:cubicBezTo>
                  <a:pt x="397" y="968"/>
                  <a:pt x="417" y="981"/>
                  <a:pt x="344" y="1027"/>
                </a:cubicBezTo>
                <a:cubicBezTo>
                  <a:pt x="272" y="1067"/>
                  <a:pt x="200" y="1073"/>
                  <a:pt x="200" y="1073"/>
                </a:cubicBezTo>
                <a:cubicBezTo>
                  <a:pt x="213" y="1100"/>
                  <a:pt x="219" y="1179"/>
                  <a:pt x="232" y="1218"/>
                </a:cubicBezTo>
                <a:cubicBezTo>
                  <a:pt x="246" y="1264"/>
                  <a:pt x="298" y="1383"/>
                  <a:pt x="232" y="1481"/>
                </a:cubicBezTo>
                <a:cubicBezTo>
                  <a:pt x="167" y="1580"/>
                  <a:pt x="153" y="1692"/>
                  <a:pt x="147" y="1771"/>
                </a:cubicBezTo>
                <a:cubicBezTo>
                  <a:pt x="140" y="1850"/>
                  <a:pt x="107" y="1975"/>
                  <a:pt x="94" y="1995"/>
                </a:cubicBezTo>
                <a:cubicBezTo>
                  <a:pt x="74" y="2014"/>
                  <a:pt x="28" y="2120"/>
                  <a:pt x="22" y="2133"/>
                </a:cubicBezTo>
                <a:cubicBezTo>
                  <a:pt x="22" y="2139"/>
                  <a:pt x="1" y="2181"/>
                  <a:pt x="57" y="2181"/>
                </a:cubicBezTo>
                <a:cubicBezTo>
                  <a:pt x="64" y="2181"/>
                  <a:pt x="72" y="2180"/>
                  <a:pt x="81" y="2179"/>
                </a:cubicBezTo>
                <a:cubicBezTo>
                  <a:pt x="173" y="2159"/>
                  <a:pt x="186" y="2139"/>
                  <a:pt x="239" y="2139"/>
                </a:cubicBezTo>
                <a:cubicBezTo>
                  <a:pt x="298" y="2139"/>
                  <a:pt x="423" y="2146"/>
                  <a:pt x="450" y="2159"/>
                </a:cubicBezTo>
                <a:cubicBezTo>
                  <a:pt x="483" y="2172"/>
                  <a:pt x="515" y="2172"/>
                  <a:pt x="529" y="2225"/>
                </a:cubicBezTo>
                <a:cubicBezTo>
                  <a:pt x="542" y="2278"/>
                  <a:pt x="627" y="2515"/>
                  <a:pt x="627" y="2515"/>
                </a:cubicBezTo>
                <a:cubicBezTo>
                  <a:pt x="627" y="2515"/>
                  <a:pt x="693" y="2613"/>
                  <a:pt x="706" y="2732"/>
                </a:cubicBezTo>
                <a:cubicBezTo>
                  <a:pt x="766" y="2712"/>
                  <a:pt x="838" y="2686"/>
                  <a:pt x="858" y="2686"/>
                </a:cubicBezTo>
                <a:cubicBezTo>
                  <a:pt x="869" y="2686"/>
                  <a:pt x="883" y="2684"/>
                  <a:pt x="899" y="2684"/>
                </a:cubicBezTo>
                <a:cubicBezTo>
                  <a:pt x="929" y="2684"/>
                  <a:pt x="963" y="2690"/>
                  <a:pt x="976" y="2725"/>
                </a:cubicBezTo>
                <a:cubicBezTo>
                  <a:pt x="989" y="2771"/>
                  <a:pt x="1095" y="2791"/>
                  <a:pt x="1095" y="2791"/>
                </a:cubicBezTo>
                <a:cubicBezTo>
                  <a:pt x="1095" y="2791"/>
                  <a:pt x="1120" y="2735"/>
                  <a:pt x="1149" y="2735"/>
                </a:cubicBezTo>
                <a:cubicBezTo>
                  <a:pt x="1153" y="2735"/>
                  <a:pt x="1156" y="2736"/>
                  <a:pt x="1160" y="2738"/>
                </a:cubicBezTo>
                <a:cubicBezTo>
                  <a:pt x="1164" y="2740"/>
                  <a:pt x="1168" y="2740"/>
                  <a:pt x="1173" y="2740"/>
                </a:cubicBezTo>
                <a:cubicBezTo>
                  <a:pt x="1202" y="2740"/>
                  <a:pt x="1245" y="2718"/>
                  <a:pt x="1280" y="2718"/>
                </a:cubicBezTo>
                <a:cubicBezTo>
                  <a:pt x="1298" y="2718"/>
                  <a:pt x="1313" y="2723"/>
                  <a:pt x="1325" y="2738"/>
                </a:cubicBezTo>
                <a:cubicBezTo>
                  <a:pt x="1364" y="2791"/>
                  <a:pt x="1470" y="2844"/>
                  <a:pt x="1489" y="2850"/>
                </a:cubicBezTo>
                <a:cubicBezTo>
                  <a:pt x="1492" y="2852"/>
                  <a:pt x="1497" y="2852"/>
                  <a:pt x="1504" y="2852"/>
                </a:cubicBezTo>
                <a:cubicBezTo>
                  <a:pt x="1523" y="2852"/>
                  <a:pt x="1556" y="2848"/>
                  <a:pt x="1590" y="2848"/>
                </a:cubicBezTo>
                <a:cubicBezTo>
                  <a:pt x="1602" y="2848"/>
                  <a:pt x="1615" y="2849"/>
                  <a:pt x="1628" y="2850"/>
                </a:cubicBezTo>
                <a:cubicBezTo>
                  <a:pt x="1637" y="2851"/>
                  <a:pt x="1649" y="2852"/>
                  <a:pt x="1661" y="2852"/>
                </a:cubicBezTo>
                <a:cubicBezTo>
                  <a:pt x="1674" y="2852"/>
                  <a:pt x="1689" y="2851"/>
                  <a:pt x="1704" y="2851"/>
                </a:cubicBezTo>
                <a:cubicBezTo>
                  <a:pt x="1749" y="2851"/>
                  <a:pt x="1797" y="2855"/>
                  <a:pt x="1825" y="2883"/>
                </a:cubicBezTo>
                <a:cubicBezTo>
                  <a:pt x="1878" y="2923"/>
                  <a:pt x="1898" y="2936"/>
                  <a:pt x="1898" y="2936"/>
                </a:cubicBezTo>
                <a:cubicBezTo>
                  <a:pt x="1898" y="2936"/>
                  <a:pt x="1930" y="2927"/>
                  <a:pt x="1969" y="2927"/>
                </a:cubicBezTo>
                <a:cubicBezTo>
                  <a:pt x="1988" y="2927"/>
                  <a:pt x="2009" y="2929"/>
                  <a:pt x="2029" y="2936"/>
                </a:cubicBezTo>
                <a:cubicBezTo>
                  <a:pt x="2088" y="2955"/>
                  <a:pt x="2233" y="3067"/>
                  <a:pt x="2292" y="3067"/>
                </a:cubicBezTo>
                <a:cubicBezTo>
                  <a:pt x="2345" y="3061"/>
                  <a:pt x="2431" y="3067"/>
                  <a:pt x="2431" y="3034"/>
                </a:cubicBezTo>
                <a:lnTo>
                  <a:pt x="2431" y="2903"/>
                </a:lnTo>
                <a:cubicBezTo>
                  <a:pt x="2431" y="2844"/>
                  <a:pt x="2417" y="2686"/>
                  <a:pt x="2529" y="2686"/>
                </a:cubicBezTo>
                <a:lnTo>
                  <a:pt x="2694" y="2686"/>
                </a:lnTo>
                <a:cubicBezTo>
                  <a:pt x="2694" y="2686"/>
                  <a:pt x="2747" y="2659"/>
                  <a:pt x="2766" y="2646"/>
                </a:cubicBezTo>
                <a:cubicBezTo>
                  <a:pt x="2785" y="2627"/>
                  <a:pt x="2884" y="2547"/>
                  <a:pt x="2914" y="2547"/>
                </a:cubicBezTo>
                <a:cubicBezTo>
                  <a:pt x="2916" y="2547"/>
                  <a:pt x="2917" y="2547"/>
                  <a:pt x="2918" y="2547"/>
                </a:cubicBezTo>
                <a:cubicBezTo>
                  <a:pt x="2951" y="2554"/>
                  <a:pt x="3010" y="2574"/>
                  <a:pt x="3010" y="2574"/>
                </a:cubicBezTo>
                <a:cubicBezTo>
                  <a:pt x="3010" y="2574"/>
                  <a:pt x="3016" y="2561"/>
                  <a:pt x="3102" y="2547"/>
                </a:cubicBezTo>
                <a:cubicBezTo>
                  <a:pt x="3187" y="2528"/>
                  <a:pt x="3273" y="2501"/>
                  <a:pt x="3293" y="2501"/>
                </a:cubicBezTo>
                <a:cubicBezTo>
                  <a:pt x="3313" y="2501"/>
                  <a:pt x="3418" y="2521"/>
                  <a:pt x="3451" y="2574"/>
                </a:cubicBezTo>
                <a:cubicBezTo>
                  <a:pt x="3490" y="2633"/>
                  <a:pt x="3517" y="2659"/>
                  <a:pt x="3543" y="2666"/>
                </a:cubicBezTo>
                <a:cubicBezTo>
                  <a:pt x="3561" y="2670"/>
                  <a:pt x="3578" y="2690"/>
                  <a:pt x="3606" y="2690"/>
                </a:cubicBezTo>
                <a:cubicBezTo>
                  <a:pt x="3620" y="2690"/>
                  <a:pt x="3636" y="2685"/>
                  <a:pt x="3655" y="2672"/>
                </a:cubicBezTo>
                <a:cubicBezTo>
                  <a:pt x="3707" y="2640"/>
                  <a:pt x="3800" y="2561"/>
                  <a:pt x="3846" y="2534"/>
                </a:cubicBezTo>
                <a:cubicBezTo>
                  <a:pt x="3869" y="2523"/>
                  <a:pt x="3936" y="2509"/>
                  <a:pt x="4038" y="2509"/>
                </a:cubicBezTo>
                <a:cubicBezTo>
                  <a:pt x="4109" y="2509"/>
                  <a:pt x="4197" y="2515"/>
                  <a:pt x="4300" y="2534"/>
                </a:cubicBezTo>
                <a:cubicBezTo>
                  <a:pt x="4287" y="2515"/>
                  <a:pt x="4287" y="2495"/>
                  <a:pt x="4287" y="2475"/>
                </a:cubicBezTo>
                <a:cubicBezTo>
                  <a:pt x="4300" y="2416"/>
                  <a:pt x="4379" y="2291"/>
                  <a:pt x="4445" y="2245"/>
                </a:cubicBezTo>
                <a:cubicBezTo>
                  <a:pt x="4484" y="2212"/>
                  <a:pt x="4629" y="2120"/>
                  <a:pt x="4721" y="2034"/>
                </a:cubicBezTo>
                <a:cubicBezTo>
                  <a:pt x="4708" y="2001"/>
                  <a:pt x="4688" y="1968"/>
                  <a:pt x="4662" y="1955"/>
                </a:cubicBezTo>
                <a:cubicBezTo>
                  <a:pt x="4622" y="1929"/>
                  <a:pt x="4616" y="1731"/>
                  <a:pt x="4576" y="1731"/>
                </a:cubicBezTo>
                <a:lnTo>
                  <a:pt x="4418" y="1731"/>
                </a:lnTo>
                <a:cubicBezTo>
                  <a:pt x="4418" y="1731"/>
                  <a:pt x="4373" y="1840"/>
                  <a:pt x="4358" y="1840"/>
                </a:cubicBezTo>
                <a:cubicBezTo>
                  <a:pt x="4354" y="1840"/>
                  <a:pt x="4352" y="1835"/>
                  <a:pt x="4352" y="1823"/>
                </a:cubicBezTo>
                <a:lnTo>
                  <a:pt x="4352" y="1573"/>
                </a:lnTo>
                <a:cubicBezTo>
                  <a:pt x="4352" y="1573"/>
                  <a:pt x="4326" y="1527"/>
                  <a:pt x="4267" y="1527"/>
                </a:cubicBezTo>
                <a:cubicBezTo>
                  <a:pt x="4227" y="1527"/>
                  <a:pt x="4144" y="1521"/>
                  <a:pt x="4089" y="1521"/>
                </a:cubicBezTo>
                <a:cubicBezTo>
                  <a:pt x="4061" y="1521"/>
                  <a:pt x="4041" y="1523"/>
                  <a:pt x="4036" y="1527"/>
                </a:cubicBezTo>
                <a:cubicBezTo>
                  <a:pt x="4032" y="1531"/>
                  <a:pt x="4015" y="1532"/>
                  <a:pt x="3993" y="1532"/>
                </a:cubicBezTo>
                <a:cubicBezTo>
                  <a:pt x="3927" y="1532"/>
                  <a:pt x="3813" y="1521"/>
                  <a:pt x="3813" y="1521"/>
                </a:cubicBezTo>
                <a:cubicBezTo>
                  <a:pt x="3813" y="1521"/>
                  <a:pt x="3806" y="1455"/>
                  <a:pt x="3813" y="1429"/>
                </a:cubicBezTo>
                <a:cubicBezTo>
                  <a:pt x="3819" y="1402"/>
                  <a:pt x="3839" y="1356"/>
                  <a:pt x="3839" y="1317"/>
                </a:cubicBezTo>
                <a:cubicBezTo>
                  <a:pt x="3839" y="1284"/>
                  <a:pt x="3859" y="1238"/>
                  <a:pt x="3813" y="1192"/>
                </a:cubicBezTo>
                <a:cubicBezTo>
                  <a:pt x="3767" y="1152"/>
                  <a:pt x="3688" y="1047"/>
                  <a:pt x="3661" y="1001"/>
                </a:cubicBezTo>
                <a:cubicBezTo>
                  <a:pt x="3635" y="961"/>
                  <a:pt x="3602" y="863"/>
                  <a:pt x="3602" y="823"/>
                </a:cubicBezTo>
                <a:cubicBezTo>
                  <a:pt x="3602" y="777"/>
                  <a:pt x="3635" y="659"/>
                  <a:pt x="3602" y="593"/>
                </a:cubicBezTo>
                <a:cubicBezTo>
                  <a:pt x="3563" y="527"/>
                  <a:pt x="3457" y="323"/>
                  <a:pt x="3418" y="310"/>
                </a:cubicBezTo>
                <a:cubicBezTo>
                  <a:pt x="3390" y="293"/>
                  <a:pt x="3284" y="244"/>
                  <a:pt x="3223" y="244"/>
                </a:cubicBezTo>
                <a:cubicBezTo>
                  <a:pt x="3212" y="244"/>
                  <a:pt x="3202" y="246"/>
                  <a:pt x="3194" y="251"/>
                </a:cubicBezTo>
                <a:cubicBezTo>
                  <a:pt x="3141" y="283"/>
                  <a:pt x="2970" y="323"/>
                  <a:pt x="2970" y="323"/>
                </a:cubicBezTo>
                <a:lnTo>
                  <a:pt x="2714" y="251"/>
                </a:lnTo>
                <a:cubicBezTo>
                  <a:pt x="2714" y="251"/>
                  <a:pt x="2654" y="158"/>
                  <a:pt x="2628" y="158"/>
                </a:cubicBezTo>
                <a:cubicBezTo>
                  <a:pt x="2602" y="158"/>
                  <a:pt x="2187" y="93"/>
                  <a:pt x="2187" y="93"/>
                </a:cubicBezTo>
                <a:lnTo>
                  <a:pt x="1990" y="33"/>
                </a:lnTo>
                <a:cubicBezTo>
                  <a:pt x="1990" y="33"/>
                  <a:pt x="1884" y="0"/>
                  <a:pt x="1838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3"/>
          <p:cNvSpPr/>
          <p:nvPr/>
        </p:nvSpPr>
        <p:spPr>
          <a:xfrm>
            <a:off x="6127546" y="4070310"/>
            <a:ext cx="824728" cy="705561"/>
          </a:xfrm>
          <a:custGeom>
            <a:rect b="b" l="l" r="r" t="t"/>
            <a:pathLst>
              <a:path extrusionOk="0" h="4826" w="5641">
                <a:moveTo>
                  <a:pt x="3104" y="0"/>
                </a:moveTo>
                <a:cubicBezTo>
                  <a:pt x="3038" y="0"/>
                  <a:pt x="2988" y="2"/>
                  <a:pt x="2975" y="4"/>
                </a:cubicBezTo>
                <a:cubicBezTo>
                  <a:pt x="2964" y="7"/>
                  <a:pt x="2934" y="7"/>
                  <a:pt x="2895" y="7"/>
                </a:cubicBezTo>
                <a:cubicBezTo>
                  <a:pt x="2816" y="7"/>
                  <a:pt x="2699" y="4"/>
                  <a:pt x="2620" y="4"/>
                </a:cubicBezTo>
                <a:lnTo>
                  <a:pt x="2606" y="11"/>
                </a:lnTo>
                <a:cubicBezTo>
                  <a:pt x="2560" y="37"/>
                  <a:pt x="2508" y="70"/>
                  <a:pt x="2475" y="97"/>
                </a:cubicBezTo>
                <a:cubicBezTo>
                  <a:pt x="2416" y="149"/>
                  <a:pt x="2205" y="189"/>
                  <a:pt x="2179" y="202"/>
                </a:cubicBezTo>
                <a:cubicBezTo>
                  <a:pt x="2159" y="215"/>
                  <a:pt x="2001" y="294"/>
                  <a:pt x="1817" y="426"/>
                </a:cubicBezTo>
                <a:cubicBezTo>
                  <a:pt x="1626" y="557"/>
                  <a:pt x="1461" y="669"/>
                  <a:pt x="1349" y="768"/>
                </a:cubicBezTo>
                <a:cubicBezTo>
                  <a:pt x="1244" y="873"/>
                  <a:pt x="1343" y="860"/>
                  <a:pt x="1316" y="893"/>
                </a:cubicBezTo>
                <a:cubicBezTo>
                  <a:pt x="1306" y="903"/>
                  <a:pt x="1294" y="906"/>
                  <a:pt x="1280" y="906"/>
                </a:cubicBezTo>
                <a:cubicBezTo>
                  <a:pt x="1264" y="906"/>
                  <a:pt x="1247" y="902"/>
                  <a:pt x="1229" y="902"/>
                </a:cubicBezTo>
                <a:cubicBezTo>
                  <a:pt x="1212" y="902"/>
                  <a:pt x="1194" y="906"/>
                  <a:pt x="1178" y="919"/>
                </a:cubicBezTo>
                <a:cubicBezTo>
                  <a:pt x="1132" y="959"/>
                  <a:pt x="1060" y="1044"/>
                  <a:pt x="1007" y="1090"/>
                </a:cubicBezTo>
                <a:cubicBezTo>
                  <a:pt x="955" y="1130"/>
                  <a:pt x="652" y="1492"/>
                  <a:pt x="546" y="1591"/>
                </a:cubicBezTo>
                <a:cubicBezTo>
                  <a:pt x="448" y="1696"/>
                  <a:pt x="92" y="2091"/>
                  <a:pt x="53" y="2150"/>
                </a:cubicBezTo>
                <a:cubicBezTo>
                  <a:pt x="13" y="2203"/>
                  <a:pt x="0" y="2222"/>
                  <a:pt x="53" y="2249"/>
                </a:cubicBezTo>
                <a:cubicBezTo>
                  <a:pt x="62" y="2254"/>
                  <a:pt x="75" y="2256"/>
                  <a:pt x="92" y="2256"/>
                </a:cubicBezTo>
                <a:cubicBezTo>
                  <a:pt x="163" y="2256"/>
                  <a:pt x="289" y="2216"/>
                  <a:pt x="316" y="2189"/>
                </a:cubicBezTo>
                <a:cubicBezTo>
                  <a:pt x="335" y="2165"/>
                  <a:pt x="376" y="2124"/>
                  <a:pt x="437" y="2124"/>
                </a:cubicBezTo>
                <a:cubicBezTo>
                  <a:pt x="460" y="2124"/>
                  <a:pt x="485" y="2129"/>
                  <a:pt x="514" y="2143"/>
                </a:cubicBezTo>
                <a:cubicBezTo>
                  <a:pt x="619" y="2196"/>
                  <a:pt x="744" y="2249"/>
                  <a:pt x="797" y="2328"/>
                </a:cubicBezTo>
                <a:cubicBezTo>
                  <a:pt x="856" y="2407"/>
                  <a:pt x="1007" y="2571"/>
                  <a:pt x="1047" y="2630"/>
                </a:cubicBezTo>
                <a:cubicBezTo>
                  <a:pt x="1086" y="2696"/>
                  <a:pt x="1099" y="2782"/>
                  <a:pt x="1132" y="2821"/>
                </a:cubicBezTo>
                <a:cubicBezTo>
                  <a:pt x="1142" y="2833"/>
                  <a:pt x="1165" y="2840"/>
                  <a:pt x="1191" y="2840"/>
                </a:cubicBezTo>
                <a:cubicBezTo>
                  <a:pt x="1236" y="2840"/>
                  <a:pt x="1288" y="2821"/>
                  <a:pt x="1297" y="2775"/>
                </a:cubicBezTo>
                <a:cubicBezTo>
                  <a:pt x="1307" y="2716"/>
                  <a:pt x="1314" y="2653"/>
                  <a:pt x="1348" y="2653"/>
                </a:cubicBezTo>
                <a:cubicBezTo>
                  <a:pt x="1356" y="2653"/>
                  <a:pt x="1365" y="2656"/>
                  <a:pt x="1376" y="2663"/>
                </a:cubicBezTo>
                <a:cubicBezTo>
                  <a:pt x="1435" y="2696"/>
                  <a:pt x="1474" y="2762"/>
                  <a:pt x="1573" y="2854"/>
                </a:cubicBezTo>
                <a:cubicBezTo>
                  <a:pt x="1665" y="2953"/>
                  <a:pt x="1659" y="2953"/>
                  <a:pt x="1771" y="2999"/>
                </a:cubicBezTo>
                <a:cubicBezTo>
                  <a:pt x="1882" y="3052"/>
                  <a:pt x="1889" y="3019"/>
                  <a:pt x="1955" y="3078"/>
                </a:cubicBezTo>
                <a:cubicBezTo>
                  <a:pt x="2027" y="3144"/>
                  <a:pt x="2152" y="3177"/>
                  <a:pt x="2179" y="3190"/>
                </a:cubicBezTo>
                <a:cubicBezTo>
                  <a:pt x="2205" y="3203"/>
                  <a:pt x="2205" y="3183"/>
                  <a:pt x="2291" y="3295"/>
                </a:cubicBezTo>
                <a:cubicBezTo>
                  <a:pt x="2376" y="3414"/>
                  <a:pt x="2547" y="3453"/>
                  <a:pt x="2547" y="3453"/>
                </a:cubicBezTo>
                <a:cubicBezTo>
                  <a:pt x="2547" y="3453"/>
                  <a:pt x="2620" y="3519"/>
                  <a:pt x="2679" y="3578"/>
                </a:cubicBezTo>
                <a:cubicBezTo>
                  <a:pt x="2738" y="3644"/>
                  <a:pt x="2817" y="3710"/>
                  <a:pt x="2817" y="3762"/>
                </a:cubicBezTo>
                <a:cubicBezTo>
                  <a:pt x="2817" y="3815"/>
                  <a:pt x="2857" y="3887"/>
                  <a:pt x="2903" y="3914"/>
                </a:cubicBezTo>
                <a:cubicBezTo>
                  <a:pt x="2949" y="3940"/>
                  <a:pt x="3061" y="3953"/>
                  <a:pt x="3093" y="3986"/>
                </a:cubicBezTo>
                <a:cubicBezTo>
                  <a:pt x="3120" y="4026"/>
                  <a:pt x="3192" y="4098"/>
                  <a:pt x="3159" y="4151"/>
                </a:cubicBezTo>
                <a:cubicBezTo>
                  <a:pt x="3120" y="4197"/>
                  <a:pt x="3041" y="4249"/>
                  <a:pt x="3021" y="4276"/>
                </a:cubicBezTo>
                <a:cubicBezTo>
                  <a:pt x="2995" y="4309"/>
                  <a:pt x="2936" y="4302"/>
                  <a:pt x="2903" y="4374"/>
                </a:cubicBezTo>
                <a:cubicBezTo>
                  <a:pt x="2870" y="4447"/>
                  <a:pt x="2857" y="4467"/>
                  <a:pt x="2870" y="4585"/>
                </a:cubicBezTo>
                <a:cubicBezTo>
                  <a:pt x="2883" y="4657"/>
                  <a:pt x="2863" y="4796"/>
                  <a:pt x="2968" y="4822"/>
                </a:cubicBezTo>
                <a:cubicBezTo>
                  <a:pt x="2976" y="4825"/>
                  <a:pt x="2984" y="4826"/>
                  <a:pt x="2992" y="4826"/>
                </a:cubicBezTo>
                <a:cubicBezTo>
                  <a:pt x="3087" y="4826"/>
                  <a:pt x="3204" y="4659"/>
                  <a:pt x="3271" y="4605"/>
                </a:cubicBezTo>
                <a:cubicBezTo>
                  <a:pt x="3317" y="4565"/>
                  <a:pt x="3376" y="4559"/>
                  <a:pt x="3416" y="4519"/>
                </a:cubicBezTo>
                <a:cubicBezTo>
                  <a:pt x="3515" y="4414"/>
                  <a:pt x="3574" y="4249"/>
                  <a:pt x="3620" y="4111"/>
                </a:cubicBezTo>
                <a:cubicBezTo>
                  <a:pt x="3653" y="4012"/>
                  <a:pt x="3679" y="3907"/>
                  <a:pt x="3752" y="3828"/>
                </a:cubicBezTo>
                <a:cubicBezTo>
                  <a:pt x="3791" y="3789"/>
                  <a:pt x="3850" y="3762"/>
                  <a:pt x="3896" y="3723"/>
                </a:cubicBezTo>
                <a:cubicBezTo>
                  <a:pt x="3982" y="3657"/>
                  <a:pt x="4002" y="3545"/>
                  <a:pt x="4087" y="3479"/>
                </a:cubicBezTo>
                <a:cubicBezTo>
                  <a:pt x="4173" y="3414"/>
                  <a:pt x="4272" y="3361"/>
                  <a:pt x="4364" y="3308"/>
                </a:cubicBezTo>
                <a:cubicBezTo>
                  <a:pt x="4502" y="3236"/>
                  <a:pt x="4805" y="2979"/>
                  <a:pt x="4857" y="2894"/>
                </a:cubicBezTo>
                <a:cubicBezTo>
                  <a:pt x="4910" y="2802"/>
                  <a:pt x="5318" y="2071"/>
                  <a:pt x="5417" y="1874"/>
                </a:cubicBezTo>
                <a:cubicBezTo>
                  <a:pt x="5436" y="1834"/>
                  <a:pt x="5469" y="1788"/>
                  <a:pt x="5509" y="1735"/>
                </a:cubicBezTo>
                <a:cubicBezTo>
                  <a:pt x="5515" y="1722"/>
                  <a:pt x="5522" y="1716"/>
                  <a:pt x="5529" y="1709"/>
                </a:cubicBezTo>
                <a:cubicBezTo>
                  <a:pt x="5548" y="1683"/>
                  <a:pt x="5568" y="1656"/>
                  <a:pt x="5588" y="1637"/>
                </a:cubicBezTo>
                <a:cubicBezTo>
                  <a:pt x="5561" y="1584"/>
                  <a:pt x="5542" y="1551"/>
                  <a:pt x="5542" y="1544"/>
                </a:cubicBezTo>
                <a:cubicBezTo>
                  <a:pt x="5522" y="1512"/>
                  <a:pt x="5496" y="1479"/>
                  <a:pt x="5496" y="1479"/>
                </a:cubicBezTo>
                <a:cubicBezTo>
                  <a:pt x="5496" y="1479"/>
                  <a:pt x="5459" y="1490"/>
                  <a:pt x="5432" y="1490"/>
                </a:cubicBezTo>
                <a:cubicBezTo>
                  <a:pt x="5423" y="1490"/>
                  <a:pt x="5415" y="1489"/>
                  <a:pt x="5410" y="1485"/>
                </a:cubicBezTo>
                <a:cubicBezTo>
                  <a:pt x="5408" y="1484"/>
                  <a:pt x="5406" y="1483"/>
                  <a:pt x="5403" y="1483"/>
                </a:cubicBezTo>
                <a:cubicBezTo>
                  <a:pt x="5389" y="1483"/>
                  <a:pt x="5368" y="1503"/>
                  <a:pt x="5343" y="1503"/>
                </a:cubicBezTo>
                <a:cubicBezTo>
                  <a:pt x="5331" y="1503"/>
                  <a:pt x="5318" y="1499"/>
                  <a:pt x="5305" y="1485"/>
                </a:cubicBezTo>
                <a:cubicBezTo>
                  <a:pt x="5285" y="1465"/>
                  <a:pt x="5280" y="1460"/>
                  <a:pt x="5283" y="1460"/>
                </a:cubicBezTo>
                <a:cubicBezTo>
                  <a:pt x="5285" y="1460"/>
                  <a:pt x="5293" y="1464"/>
                  <a:pt x="5301" y="1464"/>
                </a:cubicBezTo>
                <a:cubicBezTo>
                  <a:pt x="5308" y="1464"/>
                  <a:pt x="5314" y="1462"/>
                  <a:pt x="5318" y="1452"/>
                </a:cubicBezTo>
                <a:cubicBezTo>
                  <a:pt x="5338" y="1419"/>
                  <a:pt x="5410" y="1347"/>
                  <a:pt x="5436" y="1288"/>
                </a:cubicBezTo>
                <a:cubicBezTo>
                  <a:pt x="5463" y="1229"/>
                  <a:pt x="5436" y="1169"/>
                  <a:pt x="5456" y="1156"/>
                </a:cubicBezTo>
                <a:cubicBezTo>
                  <a:pt x="5476" y="1136"/>
                  <a:pt x="5555" y="1117"/>
                  <a:pt x="5608" y="1005"/>
                </a:cubicBezTo>
                <a:cubicBezTo>
                  <a:pt x="5640" y="943"/>
                  <a:pt x="5603" y="930"/>
                  <a:pt x="5560" y="930"/>
                </a:cubicBezTo>
                <a:cubicBezTo>
                  <a:pt x="5525" y="930"/>
                  <a:pt x="5485" y="939"/>
                  <a:pt x="5476" y="939"/>
                </a:cubicBezTo>
                <a:cubicBezTo>
                  <a:pt x="5456" y="939"/>
                  <a:pt x="5226" y="972"/>
                  <a:pt x="5153" y="972"/>
                </a:cubicBezTo>
                <a:cubicBezTo>
                  <a:pt x="5081" y="972"/>
                  <a:pt x="4910" y="880"/>
                  <a:pt x="4851" y="801"/>
                </a:cubicBezTo>
                <a:cubicBezTo>
                  <a:pt x="4798" y="722"/>
                  <a:pt x="4337" y="373"/>
                  <a:pt x="4324" y="334"/>
                </a:cubicBezTo>
                <a:cubicBezTo>
                  <a:pt x="4311" y="301"/>
                  <a:pt x="4239" y="287"/>
                  <a:pt x="4239" y="287"/>
                </a:cubicBezTo>
                <a:cubicBezTo>
                  <a:pt x="4239" y="287"/>
                  <a:pt x="3995" y="241"/>
                  <a:pt x="3923" y="222"/>
                </a:cubicBezTo>
                <a:cubicBezTo>
                  <a:pt x="3857" y="195"/>
                  <a:pt x="3673" y="90"/>
                  <a:pt x="3528" y="44"/>
                </a:cubicBezTo>
                <a:cubicBezTo>
                  <a:pt x="3431" y="9"/>
                  <a:pt x="3235" y="0"/>
                  <a:pt x="3104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3"/>
          <p:cNvSpPr/>
          <p:nvPr/>
        </p:nvSpPr>
        <p:spPr>
          <a:xfrm>
            <a:off x="5979297" y="869941"/>
            <a:ext cx="1340531" cy="1331443"/>
          </a:xfrm>
          <a:custGeom>
            <a:rect b="b" l="l" r="r" t="t"/>
            <a:pathLst>
              <a:path extrusionOk="0" h="9107" w="9169">
                <a:moveTo>
                  <a:pt x="2771" y="0"/>
                </a:moveTo>
                <a:cubicBezTo>
                  <a:pt x="2711" y="0"/>
                  <a:pt x="2636" y="9"/>
                  <a:pt x="2594" y="51"/>
                </a:cubicBezTo>
                <a:cubicBezTo>
                  <a:pt x="2535" y="110"/>
                  <a:pt x="2484" y="125"/>
                  <a:pt x="2450" y="125"/>
                </a:cubicBezTo>
                <a:cubicBezTo>
                  <a:pt x="2442" y="125"/>
                  <a:pt x="2435" y="125"/>
                  <a:pt x="2429" y="123"/>
                </a:cubicBezTo>
                <a:cubicBezTo>
                  <a:pt x="2396" y="117"/>
                  <a:pt x="2179" y="25"/>
                  <a:pt x="2179" y="25"/>
                </a:cubicBezTo>
                <a:cubicBezTo>
                  <a:pt x="2179" y="25"/>
                  <a:pt x="2054" y="183"/>
                  <a:pt x="2094" y="202"/>
                </a:cubicBezTo>
                <a:cubicBezTo>
                  <a:pt x="2140" y="229"/>
                  <a:pt x="2199" y="321"/>
                  <a:pt x="2199" y="341"/>
                </a:cubicBezTo>
                <a:cubicBezTo>
                  <a:pt x="2199" y="341"/>
                  <a:pt x="2225" y="498"/>
                  <a:pt x="2153" y="525"/>
                </a:cubicBezTo>
                <a:cubicBezTo>
                  <a:pt x="2140" y="529"/>
                  <a:pt x="2126" y="531"/>
                  <a:pt x="2112" y="531"/>
                </a:cubicBezTo>
                <a:cubicBezTo>
                  <a:pt x="2043" y="531"/>
                  <a:pt x="1957" y="487"/>
                  <a:pt x="1903" y="466"/>
                </a:cubicBezTo>
                <a:cubicBezTo>
                  <a:pt x="1856" y="452"/>
                  <a:pt x="1757" y="438"/>
                  <a:pt x="1694" y="438"/>
                </a:cubicBezTo>
                <a:cubicBezTo>
                  <a:pt x="1667" y="438"/>
                  <a:pt x="1647" y="440"/>
                  <a:pt x="1639" y="446"/>
                </a:cubicBezTo>
                <a:cubicBezTo>
                  <a:pt x="1610" y="463"/>
                  <a:pt x="1565" y="486"/>
                  <a:pt x="1504" y="486"/>
                </a:cubicBezTo>
                <a:cubicBezTo>
                  <a:pt x="1497" y="486"/>
                  <a:pt x="1489" y="486"/>
                  <a:pt x="1481" y="485"/>
                </a:cubicBezTo>
                <a:cubicBezTo>
                  <a:pt x="1409" y="479"/>
                  <a:pt x="1291" y="426"/>
                  <a:pt x="1284" y="426"/>
                </a:cubicBezTo>
                <a:cubicBezTo>
                  <a:pt x="1281" y="426"/>
                  <a:pt x="1273" y="420"/>
                  <a:pt x="1255" y="420"/>
                </a:cubicBezTo>
                <a:cubicBezTo>
                  <a:pt x="1238" y="420"/>
                  <a:pt x="1212" y="426"/>
                  <a:pt x="1172" y="452"/>
                </a:cubicBezTo>
                <a:cubicBezTo>
                  <a:pt x="1100" y="505"/>
                  <a:pt x="1027" y="617"/>
                  <a:pt x="994" y="630"/>
                </a:cubicBezTo>
                <a:cubicBezTo>
                  <a:pt x="992" y="631"/>
                  <a:pt x="989" y="631"/>
                  <a:pt x="985" y="631"/>
                </a:cubicBezTo>
                <a:cubicBezTo>
                  <a:pt x="955" y="631"/>
                  <a:pt x="890" y="617"/>
                  <a:pt x="837" y="617"/>
                </a:cubicBezTo>
                <a:cubicBezTo>
                  <a:pt x="810" y="617"/>
                  <a:pt x="787" y="620"/>
                  <a:pt x="771" y="630"/>
                </a:cubicBezTo>
                <a:cubicBezTo>
                  <a:pt x="711" y="656"/>
                  <a:pt x="751" y="755"/>
                  <a:pt x="679" y="762"/>
                </a:cubicBezTo>
                <a:cubicBezTo>
                  <a:pt x="675" y="762"/>
                  <a:pt x="672" y="762"/>
                  <a:pt x="669" y="762"/>
                </a:cubicBezTo>
                <a:cubicBezTo>
                  <a:pt x="598" y="762"/>
                  <a:pt x="520" y="701"/>
                  <a:pt x="483" y="701"/>
                </a:cubicBezTo>
                <a:cubicBezTo>
                  <a:pt x="480" y="701"/>
                  <a:pt x="477" y="701"/>
                  <a:pt x="475" y="703"/>
                </a:cubicBezTo>
                <a:cubicBezTo>
                  <a:pt x="448" y="709"/>
                  <a:pt x="389" y="814"/>
                  <a:pt x="369" y="847"/>
                </a:cubicBezTo>
                <a:cubicBezTo>
                  <a:pt x="349" y="880"/>
                  <a:pt x="159" y="926"/>
                  <a:pt x="145" y="926"/>
                </a:cubicBezTo>
                <a:cubicBezTo>
                  <a:pt x="139" y="926"/>
                  <a:pt x="119" y="926"/>
                  <a:pt x="86" y="920"/>
                </a:cubicBezTo>
                <a:lnTo>
                  <a:pt x="40" y="1677"/>
                </a:lnTo>
                <a:cubicBezTo>
                  <a:pt x="40" y="1677"/>
                  <a:pt x="1" y="1933"/>
                  <a:pt x="40" y="2025"/>
                </a:cubicBezTo>
                <a:cubicBezTo>
                  <a:pt x="80" y="2117"/>
                  <a:pt x="159" y="2131"/>
                  <a:pt x="185" y="2203"/>
                </a:cubicBezTo>
                <a:cubicBezTo>
                  <a:pt x="211" y="2275"/>
                  <a:pt x="211" y="2400"/>
                  <a:pt x="284" y="2499"/>
                </a:cubicBezTo>
                <a:cubicBezTo>
                  <a:pt x="356" y="2598"/>
                  <a:pt x="336" y="2572"/>
                  <a:pt x="402" y="2624"/>
                </a:cubicBezTo>
                <a:cubicBezTo>
                  <a:pt x="468" y="2683"/>
                  <a:pt x="507" y="2716"/>
                  <a:pt x="507" y="2716"/>
                </a:cubicBezTo>
                <a:lnTo>
                  <a:pt x="738" y="2716"/>
                </a:lnTo>
                <a:cubicBezTo>
                  <a:pt x="738" y="2716"/>
                  <a:pt x="705" y="2789"/>
                  <a:pt x="738" y="2855"/>
                </a:cubicBezTo>
                <a:cubicBezTo>
                  <a:pt x="771" y="2920"/>
                  <a:pt x="777" y="2927"/>
                  <a:pt x="922" y="2999"/>
                </a:cubicBezTo>
                <a:cubicBezTo>
                  <a:pt x="1073" y="3072"/>
                  <a:pt x="1192" y="3098"/>
                  <a:pt x="1231" y="3124"/>
                </a:cubicBezTo>
                <a:cubicBezTo>
                  <a:pt x="1240" y="3130"/>
                  <a:pt x="1250" y="3131"/>
                  <a:pt x="1263" y="3131"/>
                </a:cubicBezTo>
                <a:cubicBezTo>
                  <a:pt x="1276" y="3131"/>
                  <a:pt x="1291" y="3130"/>
                  <a:pt x="1307" y="3130"/>
                </a:cubicBezTo>
                <a:cubicBezTo>
                  <a:pt x="1346" y="3130"/>
                  <a:pt x="1389" y="3140"/>
                  <a:pt x="1422" y="3210"/>
                </a:cubicBezTo>
                <a:cubicBezTo>
                  <a:pt x="1475" y="3342"/>
                  <a:pt x="1508" y="3381"/>
                  <a:pt x="1534" y="3394"/>
                </a:cubicBezTo>
                <a:cubicBezTo>
                  <a:pt x="1558" y="3400"/>
                  <a:pt x="1597" y="3463"/>
                  <a:pt x="1698" y="3463"/>
                </a:cubicBezTo>
                <a:cubicBezTo>
                  <a:pt x="1710" y="3463"/>
                  <a:pt x="1724" y="3462"/>
                  <a:pt x="1738" y="3460"/>
                </a:cubicBezTo>
                <a:cubicBezTo>
                  <a:pt x="1870" y="3434"/>
                  <a:pt x="2008" y="3342"/>
                  <a:pt x="2008" y="3342"/>
                </a:cubicBezTo>
                <a:lnTo>
                  <a:pt x="2061" y="3427"/>
                </a:lnTo>
                <a:cubicBezTo>
                  <a:pt x="2061" y="3427"/>
                  <a:pt x="1955" y="3493"/>
                  <a:pt x="1890" y="3546"/>
                </a:cubicBezTo>
                <a:cubicBezTo>
                  <a:pt x="1824" y="3605"/>
                  <a:pt x="1784" y="3579"/>
                  <a:pt x="1778" y="3710"/>
                </a:cubicBezTo>
                <a:cubicBezTo>
                  <a:pt x="1771" y="3842"/>
                  <a:pt x="1811" y="3921"/>
                  <a:pt x="1738" y="4052"/>
                </a:cubicBezTo>
                <a:cubicBezTo>
                  <a:pt x="1666" y="4184"/>
                  <a:pt x="1297" y="4875"/>
                  <a:pt x="1218" y="5092"/>
                </a:cubicBezTo>
                <a:cubicBezTo>
                  <a:pt x="1133" y="5309"/>
                  <a:pt x="705" y="6185"/>
                  <a:pt x="632" y="6356"/>
                </a:cubicBezTo>
                <a:cubicBezTo>
                  <a:pt x="554" y="6520"/>
                  <a:pt x="356" y="6711"/>
                  <a:pt x="356" y="6757"/>
                </a:cubicBezTo>
                <a:cubicBezTo>
                  <a:pt x="356" y="6810"/>
                  <a:pt x="396" y="6889"/>
                  <a:pt x="428" y="6909"/>
                </a:cubicBezTo>
                <a:cubicBezTo>
                  <a:pt x="461" y="6922"/>
                  <a:pt x="593" y="7231"/>
                  <a:pt x="593" y="7231"/>
                </a:cubicBezTo>
                <a:cubicBezTo>
                  <a:pt x="692" y="7264"/>
                  <a:pt x="790" y="7369"/>
                  <a:pt x="790" y="7369"/>
                </a:cubicBezTo>
                <a:cubicBezTo>
                  <a:pt x="790" y="7369"/>
                  <a:pt x="758" y="7494"/>
                  <a:pt x="790" y="7600"/>
                </a:cubicBezTo>
                <a:cubicBezTo>
                  <a:pt x="823" y="7712"/>
                  <a:pt x="830" y="7738"/>
                  <a:pt x="876" y="7804"/>
                </a:cubicBezTo>
                <a:cubicBezTo>
                  <a:pt x="922" y="7863"/>
                  <a:pt x="929" y="7995"/>
                  <a:pt x="929" y="8021"/>
                </a:cubicBezTo>
                <a:cubicBezTo>
                  <a:pt x="929" y="8054"/>
                  <a:pt x="988" y="8232"/>
                  <a:pt x="994" y="8258"/>
                </a:cubicBezTo>
                <a:cubicBezTo>
                  <a:pt x="1008" y="8291"/>
                  <a:pt x="1073" y="8278"/>
                  <a:pt x="1093" y="8324"/>
                </a:cubicBezTo>
                <a:cubicBezTo>
                  <a:pt x="1120" y="8363"/>
                  <a:pt x="1152" y="8436"/>
                  <a:pt x="1179" y="8475"/>
                </a:cubicBezTo>
                <a:cubicBezTo>
                  <a:pt x="1205" y="8508"/>
                  <a:pt x="1330" y="8488"/>
                  <a:pt x="1350" y="8521"/>
                </a:cubicBezTo>
                <a:cubicBezTo>
                  <a:pt x="1370" y="8561"/>
                  <a:pt x="1429" y="8686"/>
                  <a:pt x="1429" y="8686"/>
                </a:cubicBezTo>
                <a:lnTo>
                  <a:pt x="1600" y="8765"/>
                </a:lnTo>
                <a:lnTo>
                  <a:pt x="1837" y="8765"/>
                </a:lnTo>
                <a:lnTo>
                  <a:pt x="5259" y="9015"/>
                </a:lnTo>
                <a:lnTo>
                  <a:pt x="6232" y="9080"/>
                </a:lnTo>
                <a:lnTo>
                  <a:pt x="6232" y="9080"/>
                </a:lnTo>
                <a:cubicBezTo>
                  <a:pt x="6262" y="9011"/>
                  <a:pt x="6314" y="8893"/>
                  <a:pt x="6325" y="8870"/>
                </a:cubicBezTo>
                <a:cubicBezTo>
                  <a:pt x="6339" y="8837"/>
                  <a:pt x="6424" y="8686"/>
                  <a:pt x="6470" y="8561"/>
                </a:cubicBezTo>
                <a:cubicBezTo>
                  <a:pt x="6516" y="8442"/>
                  <a:pt x="6589" y="8462"/>
                  <a:pt x="6641" y="8429"/>
                </a:cubicBezTo>
                <a:cubicBezTo>
                  <a:pt x="6694" y="8396"/>
                  <a:pt x="6707" y="8337"/>
                  <a:pt x="6747" y="8278"/>
                </a:cubicBezTo>
                <a:cubicBezTo>
                  <a:pt x="6779" y="8218"/>
                  <a:pt x="6852" y="8172"/>
                  <a:pt x="6924" y="8087"/>
                </a:cubicBezTo>
                <a:cubicBezTo>
                  <a:pt x="6990" y="8001"/>
                  <a:pt x="7030" y="7731"/>
                  <a:pt x="7016" y="7666"/>
                </a:cubicBezTo>
                <a:cubicBezTo>
                  <a:pt x="7010" y="7600"/>
                  <a:pt x="6891" y="7514"/>
                  <a:pt x="6872" y="7468"/>
                </a:cubicBezTo>
                <a:cubicBezTo>
                  <a:pt x="6858" y="7429"/>
                  <a:pt x="6832" y="7356"/>
                  <a:pt x="6839" y="7323"/>
                </a:cubicBezTo>
                <a:cubicBezTo>
                  <a:pt x="6845" y="7297"/>
                  <a:pt x="6918" y="7205"/>
                  <a:pt x="6931" y="7080"/>
                </a:cubicBezTo>
                <a:cubicBezTo>
                  <a:pt x="6937" y="6961"/>
                  <a:pt x="6970" y="7021"/>
                  <a:pt x="6997" y="6961"/>
                </a:cubicBezTo>
                <a:cubicBezTo>
                  <a:pt x="7016" y="6896"/>
                  <a:pt x="7095" y="6869"/>
                  <a:pt x="7135" y="6823"/>
                </a:cubicBezTo>
                <a:cubicBezTo>
                  <a:pt x="7181" y="6784"/>
                  <a:pt x="7280" y="6790"/>
                  <a:pt x="7326" y="6764"/>
                </a:cubicBezTo>
                <a:cubicBezTo>
                  <a:pt x="7365" y="6731"/>
                  <a:pt x="7510" y="6547"/>
                  <a:pt x="7576" y="6461"/>
                </a:cubicBezTo>
                <a:cubicBezTo>
                  <a:pt x="7642" y="6382"/>
                  <a:pt x="7628" y="6349"/>
                  <a:pt x="7628" y="6303"/>
                </a:cubicBezTo>
                <a:cubicBezTo>
                  <a:pt x="7628" y="6264"/>
                  <a:pt x="7628" y="6218"/>
                  <a:pt x="7655" y="6198"/>
                </a:cubicBezTo>
                <a:cubicBezTo>
                  <a:pt x="7681" y="6172"/>
                  <a:pt x="7734" y="6119"/>
                  <a:pt x="7747" y="6079"/>
                </a:cubicBezTo>
                <a:cubicBezTo>
                  <a:pt x="7760" y="6047"/>
                  <a:pt x="7694" y="5948"/>
                  <a:pt x="7681" y="5935"/>
                </a:cubicBezTo>
                <a:cubicBezTo>
                  <a:pt x="7661" y="5922"/>
                  <a:pt x="7569" y="5823"/>
                  <a:pt x="7543" y="5816"/>
                </a:cubicBezTo>
                <a:cubicBezTo>
                  <a:pt x="7517" y="5810"/>
                  <a:pt x="7372" y="5803"/>
                  <a:pt x="7332" y="5790"/>
                </a:cubicBezTo>
                <a:cubicBezTo>
                  <a:pt x="7286" y="5777"/>
                  <a:pt x="7438" y="5717"/>
                  <a:pt x="7477" y="5678"/>
                </a:cubicBezTo>
                <a:cubicBezTo>
                  <a:pt x="7503" y="5652"/>
                  <a:pt x="7569" y="5612"/>
                  <a:pt x="7622" y="5546"/>
                </a:cubicBezTo>
                <a:cubicBezTo>
                  <a:pt x="7642" y="5527"/>
                  <a:pt x="7655" y="5507"/>
                  <a:pt x="7675" y="5481"/>
                </a:cubicBezTo>
                <a:cubicBezTo>
                  <a:pt x="7740" y="5382"/>
                  <a:pt x="7773" y="5388"/>
                  <a:pt x="7819" y="5349"/>
                </a:cubicBezTo>
                <a:cubicBezTo>
                  <a:pt x="7859" y="5309"/>
                  <a:pt x="7977" y="5270"/>
                  <a:pt x="8083" y="5211"/>
                </a:cubicBezTo>
                <a:cubicBezTo>
                  <a:pt x="8135" y="5178"/>
                  <a:pt x="8181" y="5125"/>
                  <a:pt x="8221" y="5066"/>
                </a:cubicBezTo>
                <a:cubicBezTo>
                  <a:pt x="8254" y="5026"/>
                  <a:pt x="8280" y="4980"/>
                  <a:pt x="8313" y="4941"/>
                </a:cubicBezTo>
                <a:cubicBezTo>
                  <a:pt x="8379" y="4855"/>
                  <a:pt x="8392" y="4816"/>
                  <a:pt x="8445" y="4730"/>
                </a:cubicBezTo>
                <a:cubicBezTo>
                  <a:pt x="8504" y="4645"/>
                  <a:pt x="8477" y="4625"/>
                  <a:pt x="8497" y="4566"/>
                </a:cubicBezTo>
                <a:cubicBezTo>
                  <a:pt x="8517" y="4513"/>
                  <a:pt x="8596" y="4447"/>
                  <a:pt x="8662" y="4362"/>
                </a:cubicBezTo>
                <a:cubicBezTo>
                  <a:pt x="8721" y="4276"/>
                  <a:pt x="8747" y="4217"/>
                  <a:pt x="8767" y="4151"/>
                </a:cubicBezTo>
                <a:cubicBezTo>
                  <a:pt x="8793" y="4085"/>
                  <a:pt x="8793" y="3973"/>
                  <a:pt x="8820" y="3881"/>
                </a:cubicBezTo>
                <a:cubicBezTo>
                  <a:pt x="8839" y="3796"/>
                  <a:pt x="8938" y="3664"/>
                  <a:pt x="8997" y="3559"/>
                </a:cubicBezTo>
                <a:cubicBezTo>
                  <a:pt x="9050" y="3460"/>
                  <a:pt x="9142" y="3124"/>
                  <a:pt x="9162" y="2953"/>
                </a:cubicBezTo>
                <a:cubicBezTo>
                  <a:pt x="9169" y="2855"/>
                  <a:pt x="9169" y="2683"/>
                  <a:pt x="9169" y="2552"/>
                </a:cubicBezTo>
                <a:lnTo>
                  <a:pt x="9162" y="2552"/>
                </a:lnTo>
                <a:cubicBezTo>
                  <a:pt x="9149" y="2545"/>
                  <a:pt x="9129" y="2539"/>
                  <a:pt x="9116" y="2539"/>
                </a:cubicBezTo>
                <a:cubicBezTo>
                  <a:pt x="9043" y="2512"/>
                  <a:pt x="8958" y="2486"/>
                  <a:pt x="8879" y="2466"/>
                </a:cubicBezTo>
                <a:cubicBezTo>
                  <a:pt x="8866" y="2460"/>
                  <a:pt x="8853" y="2453"/>
                  <a:pt x="8839" y="2453"/>
                </a:cubicBezTo>
                <a:cubicBezTo>
                  <a:pt x="8800" y="2440"/>
                  <a:pt x="8760" y="2427"/>
                  <a:pt x="8728" y="2420"/>
                </a:cubicBezTo>
                <a:lnTo>
                  <a:pt x="8675" y="2407"/>
                </a:lnTo>
                <a:cubicBezTo>
                  <a:pt x="8655" y="2400"/>
                  <a:pt x="8629" y="2394"/>
                  <a:pt x="8609" y="2387"/>
                </a:cubicBezTo>
                <a:cubicBezTo>
                  <a:pt x="8576" y="2374"/>
                  <a:pt x="8537" y="2368"/>
                  <a:pt x="8504" y="2354"/>
                </a:cubicBezTo>
                <a:cubicBezTo>
                  <a:pt x="8484" y="2348"/>
                  <a:pt x="8464" y="2348"/>
                  <a:pt x="8445" y="2341"/>
                </a:cubicBezTo>
                <a:lnTo>
                  <a:pt x="8418" y="2335"/>
                </a:lnTo>
                <a:cubicBezTo>
                  <a:pt x="8405" y="2328"/>
                  <a:pt x="8399" y="2328"/>
                  <a:pt x="8385" y="2322"/>
                </a:cubicBezTo>
                <a:cubicBezTo>
                  <a:pt x="8359" y="2315"/>
                  <a:pt x="8333" y="2308"/>
                  <a:pt x="8313" y="2308"/>
                </a:cubicBezTo>
                <a:cubicBezTo>
                  <a:pt x="8306" y="2308"/>
                  <a:pt x="8300" y="2302"/>
                  <a:pt x="8293" y="2302"/>
                </a:cubicBezTo>
                <a:cubicBezTo>
                  <a:pt x="8273" y="2295"/>
                  <a:pt x="8260" y="2295"/>
                  <a:pt x="8254" y="2295"/>
                </a:cubicBezTo>
                <a:cubicBezTo>
                  <a:pt x="8077" y="2268"/>
                  <a:pt x="7896" y="2237"/>
                  <a:pt x="7820" y="2237"/>
                </a:cubicBezTo>
                <a:cubicBezTo>
                  <a:pt x="7803" y="2237"/>
                  <a:pt x="7791" y="2239"/>
                  <a:pt x="7786" y="2243"/>
                </a:cubicBezTo>
                <a:cubicBezTo>
                  <a:pt x="7779" y="2248"/>
                  <a:pt x="7762" y="2250"/>
                  <a:pt x="7741" y="2250"/>
                </a:cubicBezTo>
                <a:cubicBezTo>
                  <a:pt x="7685" y="2250"/>
                  <a:pt x="7599" y="2236"/>
                  <a:pt x="7589" y="2236"/>
                </a:cubicBezTo>
                <a:cubicBezTo>
                  <a:pt x="7576" y="2236"/>
                  <a:pt x="7451" y="2196"/>
                  <a:pt x="7477" y="2157"/>
                </a:cubicBezTo>
                <a:cubicBezTo>
                  <a:pt x="7497" y="2124"/>
                  <a:pt x="7536" y="2071"/>
                  <a:pt x="7536" y="2071"/>
                </a:cubicBezTo>
                <a:cubicBezTo>
                  <a:pt x="7536" y="2071"/>
                  <a:pt x="7477" y="1979"/>
                  <a:pt x="7444" y="1979"/>
                </a:cubicBezTo>
                <a:cubicBezTo>
                  <a:pt x="7427" y="1979"/>
                  <a:pt x="7374" y="1973"/>
                  <a:pt x="7327" y="1973"/>
                </a:cubicBezTo>
                <a:cubicBezTo>
                  <a:pt x="7304" y="1973"/>
                  <a:pt x="7282" y="1975"/>
                  <a:pt x="7267" y="1979"/>
                </a:cubicBezTo>
                <a:cubicBezTo>
                  <a:pt x="7214" y="1992"/>
                  <a:pt x="7102" y="1992"/>
                  <a:pt x="7102" y="1992"/>
                </a:cubicBezTo>
                <a:cubicBezTo>
                  <a:pt x="7102" y="1992"/>
                  <a:pt x="7003" y="1973"/>
                  <a:pt x="6977" y="1907"/>
                </a:cubicBezTo>
                <a:cubicBezTo>
                  <a:pt x="6944" y="1841"/>
                  <a:pt x="6832" y="1709"/>
                  <a:pt x="6826" y="1690"/>
                </a:cubicBezTo>
                <a:cubicBezTo>
                  <a:pt x="6812" y="1663"/>
                  <a:pt x="6674" y="1584"/>
                  <a:pt x="6661" y="1584"/>
                </a:cubicBezTo>
                <a:lnTo>
                  <a:pt x="6556" y="1584"/>
                </a:lnTo>
                <a:cubicBezTo>
                  <a:pt x="6556" y="1584"/>
                  <a:pt x="6437" y="1584"/>
                  <a:pt x="6424" y="1571"/>
                </a:cubicBezTo>
                <a:cubicBezTo>
                  <a:pt x="6398" y="1545"/>
                  <a:pt x="6411" y="1492"/>
                  <a:pt x="6411" y="1459"/>
                </a:cubicBezTo>
                <a:cubicBezTo>
                  <a:pt x="6411" y="1413"/>
                  <a:pt x="6398" y="1394"/>
                  <a:pt x="6385" y="1354"/>
                </a:cubicBezTo>
                <a:cubicBezTo>
                  <a:pt x="6385" y="1347"/>
                  <a:pt x="6385" y="1334"/>
                  <a:pt x="6378" y="1328"/>
                </a:cubicBezTo>
                <a:cubicBezTo>
                  <a:pt x="6358" y="1334"/>
                  <a:pt x="6332" y="1341"/>
                  <a:pt x="6312" y="1347"/>
                </a:cubicBezTo>
                <a:cubicBezTo>
                  <a:pt x="6246" y="1361"/>
                  <a:pt x="6200" y="1387"/>
                  <a:pt x="6135" y="1407"/>
                </a:cubicBezTo>
                <a:cubicBezTo>
                  <a:pt x="6082" y="1420"/>
                  <a:pt x="6016" y="1545"/>
                  <a:pt x="5996" y="1584"/>
                </a:cubicBezTo>
                <a:cubicBezTo>
                  <a:pt x="5977" y="1617"/>
                  <a:pt x="5924" y="1690"/>
                  <a:pt x="5878" y="1716"/>
                </a:cubicBezTo>
                <a:cubicBezTo>
                  <a:pt x="5838" y="1749"/>
                  <a:pt x="5779" y="1756"/>
                  <a:pt x="5720" y="1782"/>
                </a:cubicBezTo>
                <a:cubicBezTo>
                  <a:pt x="5667" y="1815"/>
                  <a:pt x="5608" y="1861"/>
                  <a:pt x="5582" y="1913"/>
                </a:cubicBezTo>
                <a:cubicBezTo>
                  <a:pt x="5555" y="1960"/>
                  <a:pt x="5503" y="2144"/>
                  <a:pt x="5503" y="2144"/>
                </a:cubicBezTo>
                <a:cubicBezTo>
                  <a:pt x="5503" y="2144"/>
                  <a:pt x="5384" y="2236"/>
                  <a:pt x="5351" y="2269"/>
                </a:cubicBezTo>
                <a:cubicBezTo>
                  <a:pt x="5312" y="2308"/>
                  <a:pt x="5272" y="2407"/>
                  <a:pt x="5207" y="2598"/>
                </a:cubicBezTo>
                <a:cubicBezTo>
                  <a:pt x="5179" y="2684"/>
                  <a:pt x="5134" y="2707"/>
                  <a:pt x="5094" y="2707"/>
                </a:cubicBezTo>
                <a:cubicBezTo>
                  <a:pt x="5048" y="2707"/>
                  <a:pt x="5009" y="2677"/>
                  <a:pt x="5009" y="2677"/>
                </a:cubicBezTo>
                <a:cubicBezTo>
                  <a:pt x="5009" y="2677"/>
                  <a:pt x="4779" y="2618"/>
                  <a:pt x="4726" y="2598"/>
                </a:cubicBezTo>
                <a:cubicBezTo>
                  <a:pt x="4680" y="2572"/>
                  <a:pt x="4673" y="2420"/>
                  <a:pt x="4667" y="2387"/>
                </a:cubicBezTo>
                <a:cubicBezTo>
                  <a:pt x="4660" y="2354"/>
                  <a:pt x="4621" y="2328"/>
                  <a:pt x="4601" y="2308"/>
                </a:cubicBezTo>
                <a:cubicBezTo>
                  <a:pt x="4581" y="2289"/>
                  <a:pt x="4548" y="2183"/>
                  <a:pt x="4548" y="2124"/>
                </a:cubicBezTo>
                <a:cubicBezTo>
                  <a:pt x="4548" y="2065"/>
                  <a:pt x="4292" y="1894"/>
                  <a:pt x="4259" y="1821"/>
                </a:cubicBezTo>
                <a:cubicBezTo>
                  <a:pt x="4219" y="1749"/>
                  <a:pt x="4200" y="1703"/>
                  <a:pt x="4213" y="1670"/>
                </a:cubicBezTo>
                <a:cubicBezTo>
                  <a:pt x="4233" y="1644"/>
                  <a:pt x="4213" y="1473"/>
                  <a:pt x="4213" y="1413"/>
                </a:cubicBezTo>
                <a:cubicBezTo>
                  <a:pt x="4213" y="1347"/>
                  <a:pt x="4160" y="1308"/>
                  <a:pt x="4121" y="1262"/>
                </a:cubicBezTo>
                <a:cubicBezTo>
                  <a:pt x="4088" y="1222"/>
                  <a:pt x="4002" y="1143"/>
                  <a:pt x="4002" y="1117"/>
                </a:cubicBezTo>
                <a:cubicBezTo>
                  <a:pt x="4002" y="1091"/>
                  <a:pt x="3897" y="900"/>
                  <a:pt x="3871" y="867"/>
                </a:cubicBezTo>
                <a:cubicBezTo>
                  <a:pt x="3851" y="834"/>
                  <a:pt x="3699" y="795"/>
                  <a:pt x="3699" y="795"/>
                </a:cubicBezTo>
                <a:cubicBezTo>
                  <a:pt x="3699" y="795"/>
                  <a:pt x="3541" y="755"/>
                  <a:pt x="3502" y="729"/>
                </a:cubicBezTo>
                <a:cubicBezTo>
                  <a:pt x="3456" y="703"/>
                  <a:pt x="3324" y="538"/>
                  <a:pt x="3265" y="505"/>
                </a:cubicBezTo>
                <a:cubicBezTo>
                  <a:pt x="3255" y="500"/>
                  <a:pt x="3243" y="498"/>
                  <a:pt x="3229" y="498"/>
                </a:cubicBezTo>
                <a:cubicBezTo>
                  <a:pt x="3157" y="498"/>
                  <a:pt x="3044" y="558"/>
                  <a:pt x="3000" y="558"/>
                </a:cubicBezTo>
                <a:cubicBezTo>
                  <a:pt x="2999" y="558"/>
                  <a:pt x="2997" y="558"/>
                  <a:pt x="2995" y="558"/>
                </a:cubicBezTo>
                <a:cubicBezTo>
                  <a:pt x="2949" y="551"/>
                  <a:pt x="2943" y="380"/>
                  <a:pt x="2982" y="314"/>
                </a:cubicBezTo>
                <a:cubicBezTo>
                  <a:pt x="3015" y="248"/>
                  <a:pt x="2982" y="117"/>
                  <a:pt x="2982" y="104"/>
                </a:cubicBezTo>
                <a:cubicBezTo>
                  <a:pt x="2929" y="51"/>
                  <a:pt x="2870" y="5"/>
                  <a:pt x="2864" y="5"/>
                </a:cubicBezTo>
                <a:cubicBezTo>
                  <a:pt x="2852" y="5"/>
                  <a:pt x="2816" y="0"/>
                  <a:pt x="2771" y="0"/>
                </a:cubicBezTo>
                <a:close/>
                <a:moveTo>
                  <a:pt x="6232" y="9080"/>
                </a:moveTo>
                <a:lnTo>
                  <a:pt x="6232" y="9080"/>
                </a:lnTo>
                <a:cubicBezTo>
                  <a:pt x="6231" y="9082"/>
                  <a:pt x="6231" y="9083"/>
                  <a:pt x="6230" y="9085"/>
                </a:cubicBezTo>
                <a:lnTo>
                  <a:pt x="6230" y="9085"/>
                </a:lnTo>
                <a:cubicBezTo>
                  <a:pt x="6231" y="9083"/>
                  <a:pt x="6232" y="9082"/>
                  <a:pt x="6233" y="9081"/>
                </a:cubicBezTo>
                <a:lnTo>
                  <a:pt x="6232" y="9080"/>
                </a:lnTo>
                <a:close/>
                <a:moveTo>
                  <a:pt x="6230" y="9085"/>
                </a:moveTo>
                <a:cubicBezTo>
                  <a:pt x="6228" y="9088"/>
                  <a:pt x="6226" y="9092"/>
                  <a:pt x="6224" y="9097"/>
                </a:cubicBezTo>
                <a:lnTo>
                  <a:pt x="6224" y="9097"/>
                </a:lnTo>
                <a:cubicBezTo>
                  <a:pt x="6226" y="9093"/>
                  <a:pt x="6228" y="9089"/>
                  <a:pt x="6230" y="9085"/>
                </a:cubicBezTo>
                <a:close/>
                <a:moveTo>
                  <a:pt x="6224" y="9097"/>
                </a:moveTo>
                <a:lnTo>
                  <a:pt x="6224" y="9097"/>
                </a:lnTo>
                <a:cubicBezTo>
                  <a:pt x="6223" y="9101"/>
                  <a:pt x="6221" y="9104"/>
                  <a:pt x="6220" y="9107"/>
                </a:cubicBezTo>
                <a:cubicBezTo>
                  <a:pt x="6222" y="9103"/>
                  <a:pt x="6223" y="9100"/>
                  <a:pt x="6224" y="9097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3"/>
          <p:cNvSpPr/>
          <p:nvPr/>
        </p:nvSpPr>
        <p:spPr>
          <a:xfrm>
            <a:off x="7834458" y="1920259"/>
            <a:ext cx="670777" cy="246639"/>
          </a:xfrm>
          <a:custGeom>
            <a:rect b="b" l="l" r="r" t="t"/>
            <a:pathLst>
              <a:path extrusionOk="0" h="1687" w="4588">
                <a:moveTo>
                  <a:pt x="2815" y="0"/>
                </a:moveTo>
                <a:cubicBezTo>
                  <a:pt x="2799" y="0"/>
                  <a:pt x="2782" y="6"/>
                  <a:pt x="2765" y="21"/>
                </a:cubicBezTo>
                <a:cubicBezTo>
                  <a:pt x="2706" y="74"/>
                  <a:pt x="2666" y="74"/>
                  <a:pt x="2627" y="139"/>
                </a:cubicBezTo>
                <a:cubicBezTo>
                  <a:pt x="2587" y="199"/>
                  <a:pt x="2548" y="245"/>
                  <a:pt x="2488" y="284"/>
                </a:cubicBezTo>
                <a:cubicBezTo>
                  <a:pt x="2438" y="322"/>
                  <a:pt x="2252" y="436"/>
                  <a:pt x="2194" y="436"/>
                </a:cubicBezTo>
                <a:cubicBezTo>
                  <a:pt x="2191" y="436"/>
                  <a:pt x="2188" y="436"/>
                  <a:pt x="2186" y="435"/>
                </a:cubicBezTo>
                <a:cubicBezTo>
                  <a:pt x="2133" y="422"/>
                  <a:pt x="2087" y="376"/>
                  <a:pt x="2074" y="357"/>
                </a:cubicBezTo>
                <a:cubicBezTo>
                  <a:pt x="2068" y="340"/>
                  <a:pt x="2053" y="285"/>
                  <a:pt x="2016" y="285"/>
                </a:cubicBezTo>
                <a:cubicBezTo>
                  <a:pt x="2010" y="285"/>
                  <a:pt x="2003" y="287"/>
                  <a:pt x="1995" y="291"/>
                </a:cubicBezTo>
                <a:cubicBezTo>
                  <a:pt x="1949" y="317"/>
                  <a:pt x="1903" y="337"/>
                  <a:pt x="1896" y="337"/>
                </a:cubicBezTo>
                <a:cubicBezTo>
                  <a:pt x="1883" y="337"/>
                  <a:pt x="1791" y="304"/>
                  <a:pt x="1791" y="271"/>
                </a:cubicBezTo>
                <a:cubicBezTo>
                  <a:pt x="1791" y="271"/>
                  <a:pt x="1784" y="264"/>
                  <a:pt x="1778" y="258"/>
                </a:cubicBezTo>
                <a:cubicBezTo>
                  <a:pt x="1745" y="297"/>
                  <a:pt x="1705" y="317"/>
                  <a:pt x="1672" y="376"/>
                </a:cubicBezTo>
                <a:cubicBezTo>
                  <a:pt x="1639" y="421"/>
                  <a:pt x="1634" y="452"/>
                  <a:pt x="1605" y="452"/>
                </a:cubicBezTo>
                <a:cubicBezTo>
                  <a:pt x="1599" y="452"/>
                  <a:pt x="1594" y="451"/>
                  <a:pt x="1587" y="449"/>
                </a:cubicBezTo>
                <a:cubicBezTo>
                  <a:pt x="1541" y="429"/>
                  <a:pt x="1481" y="422"/>
                  <a:pt x="1422" y="337"/>
                </a:cubicBezTo>
                <a:cubicBezTo>
                  <a:pt x="1363" y="245"/>
                  <a:pt x="1350" y="231"/>
                  <a:pt x="1317" y="192"/>
                </a:cubicBezTo>
                <a:cubicBezTo>
                  <a:pt x="1291" y="152"/>
                  <a:pt x="1172" y="93"/>
                  <a:pt x="1172" y="93"/>
                </a:cubicBezTo>
                <a:cubicBezTo>
                  <a:pt x="1172" y="93"/>
                  <a:pt x="1088" y="76"/>
                  <a:pt x="1031" y="76"/>
                </a:cubicBezTo>
                <a:cubicBezTo>
                  <a:pt x="1008" y="76"/>
                  <a:pt x="989" y="79"/>
                  <a:pt x="981" y="87"/>
                </a:cubicBezTo>
                <a:cubicBezTo>
                  <a:pt x="948" y="113"/>
                  <a:pt x="876" y="133"/>
                  <a:pt x="843" y="139"/>
                </a:cubicBezTo>
                <a:cubicBezTo>
                  <a:pt x="838" y="140"/>
                  <a:pt x="833" y="141"/>
                  <a:pt x="827" y="141"/>
                </a:cubicBezTo>
                <a:cubicBezTo>
                  <a:pt x="788" y="141"/>
                  <a:pt x="723" y="125"/>
                  <a:pt x="672" y="120"/>
                </a:cubicBezTo>
                <a:cubicBezTo>
                  <a:pt x="646" y="120"/>
                  <a:pt x="553" y="93"/>
                  <a:pt x="455" y="67"/>
                </a:cubicBezTo>
                <a:cubicBezTo>
                  <a:pt x="442" y="80"/>
                  <a:pt x="428" y="100"/>
                  <a:pt x="415" y="120"/>
                </a:cubicBezTo>
                <a:cubicBezTo>
                  <a:pt x="389" y="172"/>
                  <a:pt x="369" y="238"/>
                  <a:pt x="369" y="264"/>
                </a:cubicBezTo>
                <a:cubicBezTo>
                  <a:pt x="369" y="291"/>
                  <a:pt x="395" y="324"/>
                  <a:pt x="428" y="376"/>
                </a:cubicBezTo>
                <a:cubicBezTo>
                  <a:pt x="461" y="429"/>
                  <a:pt x="461" y="587"/>
                  <a:pt x="461" y="587"/>
                </a:cubicBezTo>
                <a:cubicBezTo>
                  <a:pt x="461" y="587"/>
                  <a:pt x="461" y="593"/>
                  <a:pt x="455" y="607"/>
                </a:cubicBezTo>
                <a:cubicBezTo>
                  <a:pt x="442" y="640"/>
                  <a:pt x="409" y="718"/>
                  <a:pt x="376" y="758"/>
                </a:cubicBezTo>
                <a:cubicBezTo>
                  <a:pt x="336" y="811"/>
                  <a:pt x="270" y="857"/>
                  <a:pt x="152" y="942"/>
                </a:cubicBezTo>
                <a:cubicBezTo>
                  <a:pt x="27" y="1028"/>
                  <a:pt x="14" y="1054"/>
                  <a:pt x="14" y="1054"/>
                </a:cubicBezTo>
                <a:lnTo>
                  <a:pt x="1" y="1067"/>
                </a:lnTo>
                <a:cubicBezTo>
                  <a:pt x="7" y="1087"/>
                  <a:pt x="27" y="1100"/>
                  <a:pt x="40" y="1120"/>
                </a:cubicBezTo>
                <a:cubicBezTo>
                  <a:pt x="119" y="1186"/>
                  <a:pt x="152" y="1166"/>
                  <a:pt x="211" y="1225"/>
                </a:cubicBezTo>
                <a:cubicBezTo>
                  <a:pt x="264" y="1278"/>
                  <a:pt x="349" y="1403"/>
                  <a:pt x="356" y="1423"/>
                </a:cubicBezTo>
                <a:cubicBezTo>
                  <a:pt x="363" y="1442"/>
                  <a:pt x="382" y="1456"/>
                  <a:pt x="356" y="1482"/>
                </a:cubicBezTo>
                <a:cubicBezTo>
                  <a:pt x="330" y="1515"/>
                  <a:pt x="310" y="1554"/>
                  <a:pt x="310" y="1567"/>
                </a:cubicBezTo>
                <a:cubicBezTo>
                  <a:pt x="310" y="1587"/>
                  <a:pt x="372" y="1686"/>
                  <a:pt x="400" y="1686"/>
                </a:cubicBezTo>
                <a:cubicBezTo>
                  <a:pt x="400" y="1686"/>
                  <a:pt x="401" y="1686"/>
                  <a:pt x="402" y="1686"/>
                </a:cubicBezTo>
                <a:cubicBezTo>
                  <a:pt x="422" y="1673"/>
                  <a:pt x="580" y="1574"/>
                  <a:pt x="580" y="1574"/>
                </a:cubicBezTo>
                <a:cubicBezTo>
                  <a:pt x="580" y="1574"/>
                  <a:pt x="619" y="1561"/>
                  <a:pt x="639" y="1535"/>
                </a:cubicBezTo>
                <a:cubicBezTo>
                  <a:pt x="659" y="1515"/>
                  <a:pt x="692" y="1475"/>
                  <a:pt x="692" y="1423"/>
                </a:cubicBezTo>
                <a:cubicBezTo>
                  <a:pt x="692" y="1370"/>
                  <a:pt x="659" y="1350"/>
                  <a:pt x="692" y="1344"/>
                </a:cubicBezTo>
                <a:lnTo>
                  <a:pt x="784" y="1344"/>
                </a:lnTo>
                <a:cubicBezTo>
                  <a:pt x="810" y="1344"/>
                  <a:pt x="863" y="1324"/>
                  <a:pt x="882" y="1311"/>
                </a:cubicBezTo>
                <a:cubicBezTo>
                  <a:pt x="896" y="1298"/>
                  <a:pt x="915" y="1311"/>
                  <a:pt x="948" y="1258"/>
                </a:cubicBezTo>
                <a:cubicBezTo>
                  <a:pt x="981" y="1212"/>
                  <a:pt x="1040" y="1153"/>
                  <a:pt x="1080" y="1107"/>
                </a:cubicBezTo>
                <a:cubicBezTo>
                  <a:pt x="1119" y="1067"/>
                  <a:pt x="1179" y="1015"/>
                  <a:pt x="1212" y="1001"/>
                </a:cubicBezTo>
                <a:cubicBezTo>
                  <a:pt x="1240" y="992"/>
                  <a:pt x="1266" y="947"/>
                  <a:pt x="1296" y="947"/>
                </a:cubicBezTo>
                <a:cubicBezTo>
                  <a:pt x="1306" y="947"/>
                  <a:pt x="1318" y="953"/>
                  <a:pt x="1330" y="969"/>
                </a:cubicBezTo>
                <a:cubicBezTo>
                  <a:pt x="1369" y="1034"/>
                  <a:pt x="1389" y="1087"/>
                  <a:pt x="1416" y="1107"/>
                </a:cubicBezTo>
                <a:cubicBezTo>
                  <a:pt x="1448" y="1120"/>
                  <a:pt x="1422" y="1120"/>
                  <a:pt x="1514" y="1133"/>
                </a:cubicBezTo>
                <a:cubicBezTo>
                  <a:pt x="1606" y="1146"/>
                  <a:pt x="1666" y="1140"/>
                  <a:pt x="1679" y="1146"/>
                </a:cubicBezTo>
                <a:cubicBezTo>
                  <a:pt x="1692" y="1153"/>
                  <a:pt x="1731" y="1212"/>
                  <a:pt x="1764" y="1232"/>
                </a:cubicBezTo>
                <a:cubicBezTo>
                  <a:pt x="1804" y="1252"/>
                  <a:pt x="1850" y="1265"/>
                  <a:pt x="1870" y="1265"/>
                </a:cubicBezTo>
                <a:cubicBezTo>
                  <a:pt x="1896" y="1265"/>
                  <a:pt x="1982" y="1265"/>
                  <a:pt x="2028" y="1311"/>
                </a:cubicBezTo>
                <a:cubicBezTo>
                  <a:pt x="2074" y="1350"/>
                  <a:pt x="2093" y="1442"/>
                  <a:pt x="2093" y="1462"/>
                </a:cubicBezTo>
                <a:cubicBezTo>
                  <a:pt x="2093" y="1475"/>
                  <a:pt x="2100" y="1489"/>
                  <a:pt x="2113" y="1521"/>
                </a:cubicBezTo>
                <a:cubicBezTo>
                  <a:pt x="2113" y="1521"/>
                  <a:pt x="2199" y="1482"/>
                  <a:pt x="2218" y="1442"/>
                </a:cubicBezTo>
                <a:cubicBezTo>
                  <a:pt x="2232" y="1410"/>
                  <a:pt x="2251" y="1396"/>
                  <a:pt x="2258" y="1390"/>
                </a:cubicBezTo>
                <a:cubicBezTo>
                  <a:pt x="2265" y="1390"/>
                  <a:pt x="2324" y="1377"/>
                  <a:pt x="2337" y="1363"/>
                </a:cubicBezTo>
                <a:cubicBezTo>
                  <a:pt x="2344" y="1357"/>
                  <a:pt x="2363" y="1337"/>
                  <a:pt x="2376" y="1324"/>
                </a:cubicBezTo>
                <a:lnTo>
                  <a:pt x="2376" y="1317"/>
                </a:lnTo>
                <a:cubicBezTo>
                  <a:pt x="2376" y="1311"/>
                  <a:pt x="2383" y="1311"/>
                  <a:pt x="2383" y="1304"/>
                </a:cubicBezTo>
                <a:cubicBezTo>
                  <a:pt x="2390" y="1298"/>
                  <a:pt x="2390" y="1291"/>
                  <a:pt x="2396" y="1284"/>
                </a:cubicBezTo>
                <a:cubicBezTo>
                  <a:pt x="2409" y="1259"/>
                  <a:pt x="2457" y="1198"/>
                  <a:pt x="2473" y="1198"/>
                </a:cubicBezTo>
                <a:cubicBezTo>
                  <a:pt x="2474" y="1198"/>
                  <a:pt x="2475" y="1199"/>
                  <a:pt x="2475" y="1199"/>
                </a:cubicBezTo>
                <a:cubicBezTo>
                  <a:pt x="2482" y="1199"/>
                  <a:pt x="2574" y="1278"/>
                  <a:pt x="2580" y="1284"/>
                </a:cubicBezTo>
                <a:cubicBezTo>
                  <a:pt x="2587" y="1291"/>
                  <a:pt x="2611" y="1357"/>
                  <a:pt x="2631" y="1357"/>
                </a:cubicBezTo>
                <a:cubicBezTo>
                  <a:pt x="2631" y="1357"/>
                  <a:pt x="2632" y="1357"/>
                  <a:pt x="2633" y="1357"/>
                </a:cubicBezTo>
                <a:cubicBezTo>
                  <a:pt x="2637" y="1355"/>
                  <a:pt x="2647" y="1354"/>
                  <a:pt x="2660" y="1354"/>
                </a:cubicBezTo>
                <a:cubicBezTo>
                  <a:pt x="2696" y="1354"/>
                  <a:pt x="2755" y="1360"/>
                  <a:pt x="2765" y="1370"/>
                </a:cubicBezTo>
                <a:cubicBezTo>
                  <a:pt x="2771" y="1390"/>
                  <a:pt x="2844" y="1429"/>
                  <a:pt x="2857" y="1449"/>
                </a:cubicBezTo>
                <a:cubicBezTo>
                  <a:pt x="2870" y="1475"/>
                  <a:pt x="2916" y="1515"/>
                  <a:pt x="2936" y="1521"/>
                </a:cubicBezTo>
                <a:cubicBezTo>
                  <a:pt x="2952" y="1527"/>
                  <a:pt x="2955" y="1536"/>
                  <a:pt x="2980" y="1536"/>
                </a:cubicBezTo>
                <a:cubicBezTo>
                  <a:pt x="2986" y="1536"/>
                  <a:pt x="2993" y="1536"/>
                  <a:pt x="3002" y="1535"/>
                </a:cubicBezTo>
                <a:cubicBezTo>
                  <a:pt x="3032" y="1535"/>
                  <a:pt x="3075" y="1543"/>
                  <a:pt x="3107" y="1543"/>
                </a:cubicBezTo>
                <a:cubicBezTo>
                  <a:pt x="3124" y="1543"/>
                  <a:pt x="3138" y="1541"/>
                  <a:pt x="3146" y="1535"/>
                </a:cubicBezTo>
                <a:cubicBezTo>
                  <a:pt x="3173" y="1521"/>
                  <a:pt x="3272" y="1475"/>
                  <a:pt x="3298" y="1475"/>
                </a:cubicBezTo>
                <a:cubicBezTo>
                  <a:pt x="3303" y="1474"/>
                  <a:pt x="3309" y="1474"/>
                  <a:pt x="3315" y="1474"/>
                </a:cubicBezTo>
                <a:cubicBezTo>
                  <a:pt x="3334" y="1474"/>
                  <a:pt x="3359" y="1478"/>
                  <a:pt x="3382" y="1478"/>
                </a:cubicBezTo>
                <a:cubicBezTo>
                  <a:pt x="3399" y="1478"/>
                  <a:pt x="3415" y="1476"/>
                  <a:pt x="3429" y="1469"/>
                </a:cubicBezTo>
                <a:cubicBezTo>
                  <a:pt x="3476" y="1442"/>
                  <a:pt x="3515" y="1436"/>
                  <a:pt x="3541" y="1403"/>
                </a:cubicBezTo>
                <a:cubicBezTo>
                  <a:pt x="3568" y="1363"/>
                  <a:pt x="3614" y="1324"/>
                  <a:pt x="3640" y="1291"/>
                </a:cubicBezTo>
                <a:cubicBezTo>
                  <a:pt x="3673" y="1265"/>
                  <a:pt x="3686" y="1232"/>
                  <a:pt x="3732" y="1225"/>
                </a:cubicBezTo>
                <a:cubicBezTo>
                  <a:pt x="3778" y="1219"/>
                  <a:pt x="3838" y="1219"/>
                  <a:pt x="3844" y="1219"/>
                </a:cubicBezTo>
                <a:cubicBezTo>
                  <a:pt x="3857" y="1219"/>
                  <a:pt x="3969" y="1179"/>
                  <a:pt x="3969" y="1179"/>
                </a:cubicBezTo>
                <a:cubicBezTo>
                  <a:pt x="3969" y="1179"/>
                  <a:pt x="4035" y="1133"/>
                  <a:pt x="4068" y="1133"/>
                </a:cubicBezTo>
                <a:cubicBezTo>
                  <a:pt x="4101" y="1133"/>
                  <a:pt x="4186" y="1159"/>
                  <a:pt x="4193" y="1173"/>
                </a:cubicBezTo>
                <a:cubicBezTo>
                  <a:pt x="4206" y="1179"/>
                  <a:pt x="4311" y="1219"/>
                  <a:pt x="4311" y="1219"/>
                </a:cubicBezTo>
                <a:lnTo>
                  <a:pt x="4364" y="1284"/>
                </a:lnTo>
                <a:cubicBezTo>
                  <a:pt x="4417" y="1199"/>
                  <a:pt x="4456" y="1133"/>
                  <a:pt x="4463" y="1113"/>
                </a:cubicBezTo>
                <a:cubicBezTo>
                  <a:pt x="4489" y="1061"/>
                  <a:pt x="4588" y="442"/>
                  <a:pt x="4588" y="251"/>
                </a:cubicBezTo>
                <a:cubicBezTo>
                  <a:pt x="4542" y="231"/>
                  <a:pt x="4482" y="205"/>
                  <a:pt x="4476" y="205"/>
                </a:cubicBezTo>
                <a:cubicBezTo>
                  <a:pt x="4469" y="205"/>
                  <a:pt x="4305" y="120"/>
                  <a:pt x="4305" y="120"/>
                </a:cubicBezTo>
                <a:cubicBezTo>
                  <a:pt x="4305" y="120"/>
                  <a:pt x="4287" y="108"/>
                  <a:pt x="4260" y="108"/>
                </a:cubicBezTo>
                <a:cubicBezTo>
                  <a:pt x="4246" y="108"/>
                  <a:pt x="4230" y="111"/>
                  <a:pt x="4213" y="120"/>
                </a:cubicBezTo>
                <a:cubicBezTo>
                  <a:pt x="4160" y="146"/>
                  <a:pt x="4088" y="179"/>
                  <a:pt x="4081" y="199"/>
                </a:cubicBezTo>
                <a:cubicBezTo>
                  <a:pt x="4074" y="212"/>
                  <a:pt x="4088" y="231"/>
                  <a:pt x="4061" y="284"/>
                </a:cubicBezTo>
                <a:cubicBezTo>
                  <a:pt x="4028" y="337"/>
                  <a:pt x="3963" y="343"/>
                  <a:pt x="3949" y="343"/>
                </a:cubicBezTo>
                <a:cubicBezTo>
                  <a:pt x="3943" y="343"/>
                  <a:pt x="3831" y="363"/>
                  <a:pt x="3805" y="376"/>
                </a:cubicBezTo>
                <a:cubicBezTo>
                  <a:pt x="3772" y="396"/>
                  <a:pt x="3739" y="396"/>
                  <a:pt x="3699" y="396"/>
                </a:cubicBezTo>
                <a:cubicBezTo>
                  <a:pt x="3677" y="396"/>
                  <a:pt x="3641" y="402"/>
                  <a:pt x="3597" y="402"/>
                </a:cubicBezTo>
                <a:cubicBezTo>
                  <a:pt x="3576" y="402"/>
                  <a:pt x="3552" y="400"/>
                  <a:pt x="3528" y="396"/>
                </a:cubicBezTo>
                <a:cubicBezTo>
                  <a:pt x="3495" y="389"/>
                  <a:pt x="3474" y="384"/>
                  <a:pt x="3457" y="384"/>
                </a:cubicBezTo>
                <a:cubicBezTo>
                  <a:pt x="3439" y="384"/>
                  <a:pt x="3426" y="389"/>
                  <a:pt x="3410" y="403"/>
                </a:cubicBezTo>
                <a:cubicBezTo>
                  <a:pt x="3377" y="435"/>
                  <a:pt x="3357" y="442"/>
                  <a:pt x="3331" y="482"/>
                </a:cubicBezTo>
                <a:cubicBezTo>
                  <a:pt x="3304" y="514"/>
                  <a:pt x="3278" y="561"/>
                  <a:pt x="3278" y="607"/>
                </a:cubicBezTo>
                <a:cubicBezTo>
                  <a:pt x="3278" y="653"/>
                  <a:pt x="3212" y="705"/>
                  <a:pt x="3193" y="705"/>
                </a:cubicBezTo>
                <a:cubicBezTo>
                  <a:pt x="3179" y="705"/>
                  <a:pt x="3152" y="697"/>
                  <a:pt x="3127" y="697"/>
                </a:cubicBezTo>
                <a:cubicBezTo>
                  <a:pt x="3114" y="697"/>
                  <a:pt x="3103" y="699"/>
                  <a:pt x="3094" y="705"/>
                </a:cubicBezTo>
                <a:cubicBezTo>
                  <a:pt x="3067" y="725"/>
                  <a:pt x="3048" y="758"/>
                  <a:pt x="3008" y="758"/>
                </a:cubicBezTo>
                <a:cubicBezTo>
                  <a:pt x="2969" y="758"/>
                  <a:pt x="2916" y="732"/>
                  <a:pt x="2903" y="718"/>
                </a:cubicBezTo>
                <a:cubicBezTo>
                  <a:pt x="2896" y="699"/>
                  <a:pt x="2896" y="593"/>
                  <a:pt x="2877" y="574"/>
                </a:cubicBezTo>
                <a:cubicBezTo>
                  <a:pt x="2850" y="554"/>
                  <a:pt x="2811" y="514"/>
                  <a:pt x="2804" y="508"/>
                </a:cubicBezTo>
                <a:cubicBezTo>
                  <a:pt x="2804" y="495"/>
                  <a:pt x="2817" y="442"/>
                  <a:pt x="2844" y="422"/>
                </a:cubicBezTo>
                <a:cubicBezTo>
                  <a:pt x="2877" y="396"/>
                  <a:pt x="2910" y="383"/>
                  <a:pt x="2910" y="357"/>
                </a:cubicBezTo>
                <a:cubicBezTo>
                  <a:pt x="2910" y="337"/>
                  <a:pt x="2890" y="310"/>
                  <a:pt x="2910" y="284"/>
                </a:cubicBezTo>
                <a:cubicBezTo>
                  <a:pt x="2929" y="258"/>
                  <a:pt x="2982" y="231"/>
                  <a:pt x="2995" y="231"/>
                </a:cubicBezTo>
                <a:cubicBezTo>
                  <a:pt x="3008" y="225"/>
                  <a:pt x="3028" y="199"/>
                  <a:pt x="3028" y="172"/>
                </a:cubicBezTo>
                <a:cubicBezTo>
                  <a:pt x="3028" y="139"/>
                  <a:pt x="2982" y="41"/>
                  <a:pt x="2936" y="34"/>
                </a:cubicBezTo>
                <a:cubicBezTo>
                  <a:pt x="2898" y="34"/>
                  <a:pt x="2857" y="0"/>
                  <a:pt x="2815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3"/>
          <p:cNvSpPr/>
          <p:nvPr/>
        </p:nvSpPr>
        <p:spPr>
          <a:xfrm>
            <a:off x="7822908" y="1442469"/>
            <a:ext cx="432175" cy="543864"/>
          </a:xfrm>
          <a:custGeom>
            <a:rect b="b" l="l" r="r" t="t"/>
            <a:pathLst>
              <a:path extrusionOk="0" h="3720" w="2956">
                <a:moveTo>
                  <a:pt x="662" y="0"/>
                </a:moveTo>
                <a:cubicBezTo>
                  <a:pt x="617" y="0"/>
                  <a:pt x="575" y="2"/>
                  <a:pt x="540" y="5"/>
                </a:cubicBezTo>
                <a:cubicBezTo>
                  <a:pt x="527" y="5"/>
                  <a:pt x="507" y="5"/>
                  <a:pt x="494" y="11"/>
                </a:cubicBezTo>
                <a:lnTo>
                  <a:pt x="468" y="11"/>
                </a:lnTo>
                <a:cubicBezTo>
                  <a:pt x="448" y="18"/>
                  <a:pt x="428" y="18"/>
                  <a:pt x="409" y="25"/>
                </a:cubicBezTo>
                <a:cubicBezTo>
                  <a:pt x="389" y="25"/>
                  <a:pt x="363" y="31"/>
                  <a:pt x="343" y="31"/>
                </a:cubicBezTo>
                <a:cubicBezTo>
                  <a:pt x="330" y="38"/>
                  <a:pt x="316" y="38"/>
                  <a:pt x="303" y="38"/>
                </a:cubicBezTo>
                <a:cubicBezTo>
                  <a:pt x="277" y="44"/>
                  <a:pt x="251" y="51"/>
                  <a:pt x="224" y="51"/>
                </a:cubicBezTo>
                <a:cubicBezTo>
                  <a:pt x="211" y="57"/>
                  <a:pt x="198" y="57"/>
                  <a:pt x="178" y="64"/>
                </a:cubicBezTo>
                <a:cubicBezTo>
                  <a:pt x="145" y="64"/>
                  <a:pt x="119" y="71"/>
                  <a:pt x="86" y="77"/>
                </a:cubicBezTo>
                <a:lnTo>
                  <a:pt x="60" y="77"/>
                </a:lnTo>
                <a:cubicBezTo>
                  <a:pt x="53" y="117"/>
                  <a:pt x="47" y="150"/>
                  <a:pt x="40" y="176"/>
                </a:cubicBezTo>
                <a:cubicBezTo>
                  <a:pt x="27" y="222"/>
                  <a:pt x="1" y="452"/>
                  <a:pt x="1" y="544"/>
                </a:cubicBezTo>
                <a:cubicBezTo>
                  <a:pt x="1" y="630"/>
                  <a:pt x="33" y="709"/>
                  <a:pt x="60" y="762"/>
                </a:cubicBezTo>
                <a:cubicBezTo>
                  <a:pt x="86" y="814"/>
                  <a:pt x="145" y="893"/>
                  <a:pt x="185" y="972"/>
                </a:cubicBezTo>
                <a:cubicBezTo>
                  <a:pt x="224" y="1045"/>
                  <a:pt x="152" y="1143"/>
                  <a:pt x="119" y="1216"/>
                </a:cubicBezTo>
                <a:cubicBezTo>
                  <a:pt x="86" y="1282"/>
                  <a:pt x="73" y="1433"/>
                  <a:pt x="73" y="1453"/>
                </a:cubicBezTo>
                <a:cubicBezTo>
                  <a:pt x="80" y="1472"/>
                  <a:pt x="86" y="1591"/>
                  <a:pt x="126" y="1637"/>
                </a:cubicBezTo>
                <a:cubicBezTo>
                  <a:pt x="172" y="1683"/>
                  <a:pt x="277" y="1782"/>
                  <a:pt x="310" y="1834"/>
                </a:cubicBezTo>
                <a:cubicBezTo>
                  <a:pt x="336" y="1887"/>
                  <a:pt x="303" y="1992"/>
                  <a:pt x="290" y="2071"/>
                </a:cubicBezTo>
                <a:cubicBezTo>
                  <a:pt x="277" y="2144"/>
                  <a:pt x="290" y="2249"/>
                  <a:pt x="316" y="2302"/>
                </a:cubicBezTo>
                <a:cubicBezTo>
                  <a:pt x="343" y="2348"/>
                  <a:pt x="369" y="2381"/>
                  <a:pt x="369" y="2453"/>
                </a:cubicBezTo>
                <a:cubicBezTo>
                  <a:pt x="369" y="2525"/>
                  <a:pt x="395" y="2644"/>
                  <a:pt x="448" y="2776"/>
                </a:cubicBezTo>
                <a:cubicBezTo>
                  <a:pt x="494" y="2907"/>
                  <a:pt x="586" y="2848"/>
                  <a:pt x="639" y="2907"/>
                </a:cubicBezTo>
                <a:cubicBezTo>
                  <a:pt x="692" y="2973"/>
                  <a:pt x="606" y="3203"/>
                  <a:pt x="599" y="3230"/>
                </a:cubicBezTo>
                <a:cubicBezTo>
                  <a:pt x="586" y="3249"/>
                  <a:pt x="560" y="3289"/>
                  <a:pt x="534" y="3328"/>
                </a:cubicBezTo>
                <a:cubicBezTo>
                  <a:pt x="626" y="3361"/>
                  <a:pt x="725" y="3388"/>
                  <a:pt x="751" y="3388"/>
                </a:cubicBezTo>
                <a:cubicBezTo>
                  <a:pt x="802" y="3393"/>
                  <a:pt x="867" y="3409"/>
                  <a:pt x="906" y="3409"/>
                </a:cubicBezTo>
                <a:cubicBezTo>
                  <a:pt x="912" y="3409"/>
                  <a:pt x="917" y="3408"/>
                  <a:pt x="922" y="3407"/>
                </a:cubicBezTo>
                <a:cubicBezTo>
                  <a:pt x="948" y="3401"/>
                  <a:pt x="1027" y="3381"/>
                  <a:pt x="1060" y="3355"/>
                </a:cubicBezTo>
                <a:cubicBezTo>
                  <a:pt x="1068" y="3347"/>
                  <a:pt x="1087" y="3344"/>
                  <a:pt x="1110" y="3344"/>
                </a:cubicBezTo>
                <a:cubicBezTo>
                  <a:pt x="1167" y="3344"/>
                  <a:pt x="1251" y="3361"/>
                  <a:pt x="1251" y="3361"/>
                </a:cubicBezTo>
                <a:cubicBezTo>
                  <a:pt x="1251" y="3361"/>
                  <a:pt x="1363" y="3420"/>
                  <a:pt x="1396" y="3460"/>
                </a:cubicBezTo>
                <a:cubicBezTo>
                  <a:pt x="1429" y="3499"/>
                  <a:pt x="1442" y="3513"/>
                  <a:pt x="1501" y="3605"/>
                </a:cubicBezTo>
                <a:cubicBezTo>
                  <a:pt x="1560" y="3690"/>
                  <a:pt x="1620" y="3697"/>
                  <a:pt x="1666" y="3717"/>
                </a:cubicBezTo>
                <a:cubicBezTo>
                  <a:pt x="1673" y="3719"/>
                  <a:pt x="1678" y="3720"/>
                  <a:pt x="1684" y="3720"/>
                </a:cubicBezTo>
                <a:cubicBezTo>
                  <a:pt x="1713" y="3720"/>
                  <a:pt x="1718" y="3689"/>
                  <a:pt x="1751" y="3644"/>
                </a:cubicBezTo>
                <a:cubicBezTo>
                  <a:pt x="1784" y="3592"/>
                  <a:pt x="1824" y="3565"/>
                  <a:pt x="1857" y="3526"/>
                </a:cubicBezTo>
                <a:cubicBezTo>
                  <a:pt x="1857" y="3519"/>
                  <a:pt x="1863" y="3519"/>
                  <a:pt x="1863" y="3513"/>
                </a:cubicBezTo>
                <a:cubicBezTo>
                  <a:pt x="1896" y="3467"/>
                  <a:pt x="1936" y="3420"/>
                  <a:pt x="1955" y="3361"/>
                </a:cubicBezTo>
                <a:cubicBezTo>
                  <a:pt x="1982" y="3309"/>
                  <a:pt x="1909" y="3190"/>
                  <a:pt x="1876" y="3138"/>
                </a:cubicBezTo>
                <a:cubicBezTo>
                  <a:pt x="1850" y="3078"/>
                  <a:pt x="1824" y="3065"/>
                  <a:pt x="1830" y="3032"/>
                </a:cubicBezTo>
                <a:cubicBezTo>
                  <a:pt x="1837" y="3006"/>
                  <a:pt x="1876" y="3006"/>
                  <a:pt x="1916" y="2966"/>
                </a:cubicBezTo>
                <a:cubicBezTo>
                  <a:pt x="1949" y="2920"/>
                  <a:pt x="1896" y="2914"/>
                  <a:pt x="1896" y="2868"/>
                </a:cubicBezTo>
                <a:cubicBezTo>
                  <a:pt x="1889" y="2822"/>
                  <a:pt x="1922" y="2776"/>
                  <a:pt x="1942" y="2729"/>
                </a:cubicBezTo>
                <a:cubicBezTo>
                  <a:pt x="1955" y="2683"/>
                  <a:pt x="1949" y="2637"/>
                  <a:pt x="1942" y="2598"/>
                </a:cubicBezTo>
                <a:cubicBezTo>
                  <a:pt x="1942" y="2598"/>
                  <a:pt x="1942" y="2591"/>
                  <a:pt x="1942" y="2591"/>
                </a:cubicBezTo>
                <a:cubicBezTo>
                  <a:pt x="1936" y="2552"/>
                  <a:pt x="1968" y="2493"/>
                  <a:pt x="2074" y="2420"/>
                </a:cubicBezTo>
                <a:cubicBezTo>
                  <a:pt x="2186" y="2348"/>
                  <a:pt x="2172" y="2354"/>
                  <a:pt x="2238" y="2308"/>
                </a:cubicBezTo>
                <a:cubicBezTo>
                  <a:pt x="2304" y="2269"/>
                  <a:pt x="2297" y="2229"/>
                  <a:pt x="2337" y="2170"/>
                </a:cubicBezTo>
                <a:cubicBezTo>
                  <a:pt x="2376" y="2111"/>
                  <a:pt x="2396" y="2045"/>
                  <a:pt x="2455" y="1940"/>
                </a:cubicBezTo>
                <a:cubicBezTo>
                  <a:pt x="2521" y="1834"/>
                  <a:pt x="2554" y="1808"/>
                  <a:pt x="2567" y="1755"/>
                </a:cubicBezTo>
                <a:cubicBezTo>
                  <a:pt x="2580" y="1696"/>
                  <a:pt x="2613" y="1611"/>
                  <a:pt x="2640" y="1565"/>
                </a:cubicBezTo>
                <a:cubicBezTo>
                  <a:pt x="2654" y="1540"/>
                  <a:pt x="2666" y="1534"/>
                  <a:pt x="2685" y="1534"/>
                </a:cubicBezTo>
                <a:cubicBezTo>
                  <a:pt x="2701" y="1534"/>
                  <a:pt x="2721" y="1538"/>
                  <a:pt x="2752" y="1538"/>
                </a:cubicBezTo>
                <a:cubicBezTo>
                  <a:pt x="2817" y="1532"/>
                  <a:pt x="2956" y="1505"/>
                  <a:pt x="2956" y="1505"/>
                </a:cubicBezTo>
                <a:cubicBezTo>
                  <a:pt x="2910" y="1472"/>
                  <a:pt x="2857" y="1433"/>
                  <a:pt x="2831" y="1400"/>
                </a:cubicBezTo>
                <a:cubicBezTo>
                  <a:pt x="2817" y="1380"/>
                  <a:pt x="2785" y="1354"/>
                  <a:pt x="2758" y="1328"/>
                </a:cubicBezTo>
                <a:cubicBezTo>
                  <a:pt x="2745" y="1314"/>
                  <a:pt x="2732" y="1301"/>
                  <a:pt x="2719" y="1295"/>
                </a:cubicBezTo>
                <a:cubicBezTo>
                  <a:pt x="2712" y="1288"/>
                  <a:pt x="2706" y="1282"/>
                  <a:pt x="2699" y="1275"/>
                </a:cubicBezTo>
                <a:cubicBezTo>
                  <a:pt x="2679" y="1255"/>
                  <a:pt x="2659" y="1235"/>
                  <a:pt x="2646" y="1222"/>
                </a:cubicBezTo>
                <a:cubicBezTo>
                  <a:pt x="2607" y="1176"/>
                  <a:pt x="2508" y="1104"/>
                  <a:pt x="2436" y="1071"/>
                </a:cubicBezTo>
                <a:cubicBezTo>
                  <a:pt x="2357" y="1038"/>
                  <a:pt x="2304" y="1012"/>
                  <a:pt x="2265" y="966"/>
                </a:cubicBezTo>
                <a:cubicBezTo>
                  <a:pt x="2219" y="913"/>
                  <a:pt x="2061" y="735"/>
                  <a:pt x="2061" y="735"/>
                </a:cubicBezTo>
                <a:cubicBezTo>
                  <a:pt x="2061" y="735"/>
                  <a:pt x="2001" y="656"/>
                  <a:pt x="1982" y="650"/>
                </a:cubicBezTo>
                <a:cubicBezTo>
                  <a:pt x="1962" y="643"/>
                  <a:pt x="1857" y="597"/>
                  <a:pt x="1830" y="577"/>
                </a:cubicBezTo>
                <a:cubicBezTo>
                  <a:pt x="1797" y="558"/>
                  <a:pt x="1593" y="393"/>
                  <a:pt x="1455" y="308"/>
                </a:cubicBezTo>
                <a:cubicBezTo>
                  <a:pt x="1310" y="215"/>
                  <a:pt x="1060" y="18"/>
                  <a:pt x="1008" y="18"/>
                </a:cubicBezTo>
                <a:cubicBezTo>
                  <a:pt x="968" y="13"/>
                  <a:pt x="802" y="0"/>
                  <a:pt x="662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3"/>
          <p:cNvSpPr/>
          <p:nvPr/>
        </p:nvSpPr>
        <p:spPr>
          <a:xfrm>
            <a:off x="4421512" y="1915580"/>
            <a:ext cx="749726" cy="423103"/>
          </a:xfrm>
          <a:custGeom>
            <a:rect b="b" l="l" r="r" t="t"/>
            <a:pathLst>
              <a:path extrusionOk="0" h="2894" w="5128">
                <a:moveTo>
                  <a:pt x="99" y="0"/>
                </a:moveTo>
                <a:lnTo>
                  <a:pt x="99" y="0"/>
                </a:lnTo>
                <a:cubicBezTo>
                  <a:pt x="93" y="40"/>
                  <a:pt x="125" y="59"/>
                  <a:pt x="66" y="112"/>
                </a:cubicBezTo>
                <a:cubicBezTo>
                  <a:pt x="14" y="165"/>
                  <a:pt x="0" y="191"/>
                  <a:pt x="0" y="244"/>
                </a:cubicBezTo>
                <a:cubicBezTo>
                  <a:pt x="0" y="296"/>
                  <a:pt x="73" y="395"/>
                  <a:pt x="112" y="421"/>
                </a:cubicBezTo>
                <a:cubicBezTo>
                  <a:pt x="152" y="454"/>
                  <a:pt x="158" y="514"/>
                  <a:pt x="158" y="553"/>
                </a:cubicBezTo>
                <a:cubicBezTo>
                  <a:pt x="158" y="593"/>
                  <a:pt x="152" y="632"/>
                  <a:pt x="185" y="685"/>
                </a:cubicBezTo>
                <a:cubicBezTo>
                  <a:pt x="211" y="744"/>
                  <a:pt x="251" y="843"/>
                  <a:pt x="270" y="876"/>
                </a:cubicBezTo>
                <a:cubicBezTo>
                  <a:pt x="290" y="915"/>
                  <a:pt x="382" y="961"/>
                  <a:pt x="402" y="987"/>
                </a:cubicBezTo>
                <a:cubicBezTo>
                  <a:pt x="428" y="1020"/>
                  <a:pt x="547" y="1119"/>
                  <a:pt x="606" y="1211"/>
                </a:cubicBezTo>
                <a:cubicBezTo>
                  <a:pt x="665" y="1297"/>
                  <a:pt x="705" y="1336"/>
                  <a:pt x="659" y="1409"/>
                </a:cubicBezTo>
                <a:cubicBezTo>
                  <a:pt x="619" y="1474"/>
                  <a:pt x="501" y="1560"/>
                  <a:pt x="534" y="1599"/>
                </a:cubicBezTo>
                <a:cubicBezTo>
                  <a:pt x="566" y="1632"/>
                  <a:pt x="757" y="1626"/>
                  <a:pt x="856" y="1646"/>
                </a:cubicBezTo>
                <a:cubicBezTo>
                  <a:pt x="955" y="1665"/>
                  <a:pt x="1086" y="1639"/>
                  <a:pt x="1126" y="1718"/>
                </a:cubicBezTo>
                <a:cubicBezTo>
                  <a:pt x="1165" y="1790"/>
                  <a:pt x="1172" y="2027"/>
                  <a:pt x="1244" y="2060"/>
                </a:cubicBezTo>
                <a:cubicBezTo>
                  <a:pt x="1290" y="2088"/>
                  <a:pt x="1426" y="2099"/>
                  <a:pt x="1541" y="2099"/>
                </a:cubicBezTo>
                <a:cubicBezTo>
                  <a:pt x="1592" y="2099"/>
                  <a:pt x="1638" y="2097"/>
                  <a:pt x="1672" y="2093"/>
                </a:cubicBezTo>
                <a:cubicBezTo>
                  <a:pt x="1777" y="2080"/>
                  <a:pt x="1902" y="2034"/>
                  <a:pt x="1955" y="1968"/>
                </a:cubicBezTo>
                <a:cubicBezTo>
                  <a:pt x="2001" y="1902"/>
                  <a:pt x="2126" y="1810"/>
                  <a:pt x="2185" y="1764"/>
                </a:cubicBezTo>
                <a:cubicBezTo>
                  <a:pt x="2238" y="1718"/>
                  <a:pt x="2324" y="1639"/>
                  <a:pt x="2357" y="1639"/>
                </a:cubicBezTo>
                <a:cubicBezTo>
                  <a:pt x="2383" y="1639"/>
                  <a:pt x="2409" y="1678"/>
                  <a:pt x="2409" y="1718"/>
                </a:cubicBezTo>
                <a:cubicBezTo>
                  <a:pt x="2409" y="1764"/>
                  <a:pt x="2363" y="1784"/>
                  <a:pt x="2363" y="1856"/>
                </a:cubicBezTo>
                <a:cubicBezTo>
                  <a:pt x="2370" y="1929"/>
                  <a:pt x="2403" y="1961"/>
                  <a:pt x="2396" y="2021"/>
                </a:cubicBezTo>
                <a:cubicBezTo>
                  <a:pt x="2383" y="2087"/>
                  <a:pt x="2357" y="2159"/>
                  <a:pt x="2357" y="2291"/>
                </a:cubicBezTo>
                <a:cubicBezTo>
                  <a:pt x="2357" y="2429"/>
                  <a:pt x="2363" y="2685"/>
                  <a:pt x="2376" y="2731"/>
                </a:cubicBezTo>
                <a:cubicBezTo>
                  <a:pt x="2389" y="2784"/>
                  <a:pt x="2561" y="2797"/>
                  <a:pt x="2613" y="2797"/>
                </a:cubicBezTo>
                <a:cubicBezTo>
                  <a:pt x="2628" y="2797"/>
                  <a:pt x="2641" y="2798"/>
                  <a:pt x="2653" y="2798"/>
                </a:cubicBezTo>
                <a:cubicBezTo>
                  <a:pt x="2684" y="2798"/>
                  <a:pt x="2711" y="2792"/>
                  <a:pt x="2758" y="2745"/>
                </a:cubicBezTo>
                <a:cubicBezTo>
                  <a:pt x="2804" y="2689"/>
                  <a:pt x="2857" y="2676"/>
                  <a:pt x="2888" y="2676"/>
                </a:cubicBezTo>
                <a:cubicBezTo>
                  <a:pt x="2897" y="2676"/>
                  <a:pt x="2905" y="2677"/>
                  <a:pt x="2909" y="2679"/>
                </a:cubicBezTo>
                <a:cubicBezTo>
                  <a:pt x="2929" y="2685"/>
                  <a:pt x="3015" y="2718"/>
                  <a:pt x="3048" y="2738"/>
                </a:cubicBezTo>
                <a:cubicBezTo>
                  <a:pt x="3053" y="2742"/>
                  <a:pt x="3063" y="2743"/>
                  <a:pt x="3074" y="2743"/>
                </a:cubicBezTo>
                <a:cubicBezTo>
                  <a:pt x="3128" y="2743"/>
                  <a:pt x="3228" y="2712"/>
                  <a:pt x="3238" y="2712"/>
                </a:cubicBezTo>
                <a:cubicBezTo>
                  <a:pt x="3248" y="2712"/>
                  <a:pt x="3270" y="2710"/>
                  <a:pt x="3293" y="2710"/>
                </a:cubicBezTo>
                <a:cubicBezTo>
                  <a:pt x="3316" y="2710"/>
                  <a:pt x="3340" y="2712"/>
                  <a:pt x="3357" y="2718"/>
                </a:cubicBezTo>
                <a:cubicBezTo>
                  <a:pt x="3383" y="2738"/>
                  <a:pt x="3489" y="2797"/>
                  <a:pt x="3508" y="2797"/>
                </a:cubicBezTo>
                <a:cubicBezTo>
                  <a:pt x="3524" y="2797"/>
                  <a:pt x="3586" y="2750"/>
                  <a:pt x="3626" y="2750"/>
                </a:cubicBezTo>
                <a:cubicBezTo>
                  <a:pt x="3638" y="2750"/>
                  <a:pt x="3647" y="2754"/>
                  <a:pt x="3653" y="2764"/>
                </a:cubicBezTo>
                <a:cubicBezTo>
                  <a:pt x="3677" y="2805"/>
                  <a:pt x="3585" y="2894"/>
                  <a:pt x="3677" y="2894"/>
                </a:cubicBezTo>
                <a:cubicBezTo>
                  <a:pt x="3688" y="2894"/>
                  <a:pt x="3702" y="2892"/>
                  <a:pt x="3719" y="2889"/>
                </a:cubicBezTo>
                <a:cubicBezTo>
                  <a:pt x="3877" y="2870"/>
                  <a:pt x="4101" y="2685"/>
                  <a:pt x="4107" y="2646"/>
                </a:cubicBezTo>
                <a:cubicBezTo>
                  <a:pt x="4107" y="2606"/>
                  <a:pt x="4061" y="2508"/>
                  <a:pt x="4134" y="2495"/>
                </a:cubicBezTo>
                <a:cubicBezTo>
                  <a:pt x="4206" y="2481"/>
                  <a:pt x="4318" y="2468"/>
                  <a:pt x="4344" y="2468"/>
                </a:cubicBezTo>
                <a:cubicBezTo>
                  <a:pt x="4357" y="2468"/>
                  <a:pt x="4379" y="2480"/>
                  <a:pt x="4400" y="2480"/>
                </a:cubicBezTo>
                <a:cubicBezTo>
                  <a:pt x="4411" y="2480"/>
                  <a:pt x="4421" y="2477"/>
                  <a:pt x="4430" y="2468"/>
                </a:cubicBezTo>
                <a:cubicBezTo>
                  <a:pt x="4456" y="2442"/>
                  <a:pt x="4509" y="2409"/>
                  <a:pt x="4528" y="2370"/>
                </a:cubicBezTo>
                <a:cubicBezTo>
                  <a:pt x="4555" y="2330"/>
                  <a:pt x="4588" y="2291"/>
                  <a:pt x="4627" y="2284"/>
                </a:cubicBezTo>
                <a:cubicBezTo>
                  <a:pt x="4660" y="2284"/>
                  <a:pt x="4831" y="2277"/>
                  <a:pt x="4844" y="2271"/>
                </a:cubicBezTo>
                <a:cubicBezTo>
                  <a:pt x="4851" y="2264"/>
                  <a:pt x="4963" y="2192"/>
                  <a:pt x="4983" y="2165"/>
                </a:cubicBezTo>
                <a:cubicBezTo>
                  <a:pt x="4983" y="2165"/>
                  <a:pt x="4983" y="2165"/>
                  <a:pt x="4983" y="2159"/>
                </a:cubicBezTo>
                <a:cubicBezTo>
                  <a:pt x="5002" y="2133"/>
                  <a:pt x="5042" y="2093"/>
                  <a:pt x="5075" y="2034"/>
                </a:cubicBezTo>
                <a:cubicBezTo>
                  <a:pt x="5094" y="2014"/>
                  <a:pt x="5108" y="2001"/>
                  <a:pt x="5127" y="1981"/>
                </a:cubicBezTo>
                <a:lnTo>
                  <a:pt x="5042" y="1942"/>
                </a:lnTo>
                <a:lnTo>
                  <a:pt x="4910" y="1876"/>
                </a:lnTo>
                <a:cubicBezTo>
                  <a:pt x="4910" y="1876"/>
                  <a:pt x="4601" y="1764"/>
                  <a:pt x="4390" y="1665"/>
                </a:cubicBezTo>
                <a:cubicBezTo>
                  <a:pt x="4186" y="1573"/>
                  <a:pt x="3265" y="1191"/>
                  <a:pt x="3094" y="1040"/>
                </a:cubicBezTo>
                <a:cubicBezTo>
                  <a:pt x="2923" y="889"/>
                  <a:pt x="2580" y="737"/>
                  <a:pt x="2488" y="658"/>
                </a:cubicBezTo>
                <a:cubicBezTo>
                  <a:pt x="2396" y="579"/>
                  <a:pt x="1995" y="520"/>
                  <a:pt x="1810" y="500"/>
                </a:cubicBezTo>
                <a:cubicBezTo>
                  <a:pt x="1633" y="474"/>
                  <a:pt x="915" y="310"/>
                  <a:pt x="823" y="257"/>
                </a:cubicBezTo>
                <a:cubicBezTo>
                  <a:pt x="731" y="211"/>
                  <a:pt x="99" y="0"/>
                  <a:pt x="99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3"/>
          <p:cNvSpPr/>
          <p:nvPr/>
        </p:nvSpPr>
        <p:spPr>
          <a:xfrm>
            <a:off x="6408401" y="674322"/>
            <a:ext cx="519750" cy="590794"/>
          </a:xfrm>
          <a:custGeom>
            <a:rect b="b" l="l" r="r" t="t"/>
            <a:pathLst>
              <a:path extrusionOk="0" h="4041" w="3555">
                <a:moveTo>
                  <a:pt x="40" y="1435"/>
                </a:moveTo>
                <a:lnTo>
                  <a:pt x="40" y="1442"/>
                </a:lnTo>
                <a:cubicBezTo>
                  <a:pt x="42" y="1443"/>
                  <a:pt x="43" y="1443"/>
                  <a:pt x="44" y="1444"/>
                </a:cubicBezTo>
                <a:lnTo>
                  <a:pt x="44" y="1444"/>
                </a:lnTo>
                <a:cubicBezTo>
                  <a:pt x="42" y="1440"/>
                  <a:pt x="41" y="1437"/>
                  <a:pt x="40" y="1435"/>
                </a:cubicBezTo>
                <a:close/>
                <a:moveTo>
                  <a:pt x="2403" y="0"/>
                </a:moveTo>
                <a:cubicBezTo>
                  <a:pt x="2403" y="0"/>
                  <a:pt x="2337" y="13"/>
                  <a:pt x="2331" y="86"/>
                </a:cubicBezTo>
                <a:cubicBezTo>
                  <a:pt x="2324" y="158"/>
                  <a:pt x="2252" y="336"/>
                  <a:pt x="2193" y="382"/>
                </a:cubicBezTo>
                <a:cubicBezTo>
                  <a:pt x="2133" y="435"/>
                  <a:pt x="1844" y="843"/>
                  <a:pt x="1798" y="1034"/>
                </a:cubicBezTo>
                <a:cubicBezTo>
                  <a:pt x="1745" y="1231"/>
                  <a:pt x="1613" y="1369"/>
                  <a:pt x="1561" y="1435"/>
                </a:cubicBezTo>
                <a:cubicBezTo>
                  <a:pt x="1502" y="1501"/>
                  <a:pt x="1251" y="1580"/>
                  <a:pt x="1225" y="1580"/>
                </a:cubicBezTo>
                <a:cubicBezTo>
                  <a:pt x="1199" y="1580"/>
                  <a:pt x="1028" y="1534"/>
                  <a:pt x="1028" y="1534"/>
                </a:cubicBezTo>
                <a:cubicBezTo>
                  <a:pt x="1028" y="1534"/>
                  <a:pt x="899" y="1520"/>
                  <a:pt x="813" y="1520"/>
                </a:cubicBezTo>
                <a:cubicBezTo>
                  <a:pt x="781" y="1520"/>
                  <a:pt x="755" y="1522"/>
                  <a:pt x="745" y="1527"/>
                </a:cubicBezTo>
                <a:cubicBezTo>
                  <a:pt x="705" y="1540"/>
                  <a:pt x="462" y="1573"/>
                  <a:pt x="435" y="1580"/>
                </a:cubicBezTo>
                <a:cubicBezTo>
                  <a:pt x="434" y="1580"/>
                  <a:pt x="432" y="1580"/>
                  <a:pt x="429" y="1580"/>
                </a:cubicBezTo>
                <a:cubicBezTo>
                  <a:pt x="384" y="1580"/>
                  <a:pt x="139" y="1534"/>
                  <a:pt x="139" y="1534"/>
                </a:cubicBezTo>
                <a:cubicBezTo>
                  <a:pt x="139" y="1534"/>
                  <a:pt x="95" y="1490"/>
                  <a:pt x="44" y="1444"/>
                </a:cubicBezTo>
                <a:lnTo>
                  <a:pt x="44" y="1444"/>
                </a:lnTo>
                <a:cubicBezTo>
                  <a:pt x="54" y="1479"/>
                  <a:pt x="75" y="1593"/>
                  <a:pt x="40" y="1646"/>
                </a:cubicBezTo>
                <a:cubicBezTo>
                  <a:pt x="1" y="1718"/>
                  <a:pt x="14" y="1889"/>
                  <a:pt x="60" y="1896"/>
                </a:cubicBezTo>
                <a:cubicBezTo>
                  <a:pt x="99" y="1896"/>
                  <a:pt x="216" y="1836"/>
                  <a:pt x="288" y="1836"/>
                </a:cubicBezTo>
                <a:cubicBezTo>
                  <a:pt x="302" y="1836"/>
                  <a:pt x="314" y="1838"/>
                  <a:pt x="323" y="1843"/>
                </a:cubicBezTo>
                <a:cubicBezTo>
                  <a:pt x="389" y="1876"/>
                  <a:pt x="521" y="2041"/>
                  <a:pt x="567" y="2060"/>
                </a:cubicBezTo>
                <a:cubicBezTo>
                  <a:pt x="606" y="2087"/>
                  <a:pt x="764" y="2133"/>
                  <a:pt x="764" y="2133"/>
                </a:cubicBezTo>
                <a:cubicBezTo>
                  <a:pt x="764" y="2133"/>
                  <a:pt x="909" y="2172"/>
                  <a:pt x="936" y="2205"/>
                </a:cubicBezTo>
                <a:cubicBezTo>
                  <a:pt x="962" y="2231"/>
                  <a:pt x="1067" y="2429"/>
                  <a:pt x="1067" y="2455"/>
                </a:cubicBezTo>
                <a:cubicBezTo>
                  <a:pt x="1067" y="2475"/>
                  <a:pt x="1153" y="2554"/>
                  <a:pt x="1186" y="2600"/>
                </a:cubicBezTo>
                <a:cubicBezTo>
                  <a:pt x="1225" y="2639"/>
                  <a:pt x="1278" y="2685"/>
                  <a:pt x="1278" y="2745"/>
                </a:cubicBezTo>
                <a:cubicBezTo>
                  <a:pt x="1278" y="2804"/>
                  <a:pt x="1298" y="2975"/>
                  <a:pt x="1278" y="3008"/>
                </a:cubicBezTo>
                <a:cubicBezTo>
                  <a:pt x="1258" y="3041"/>
                  <a:pt x="1284" y="3080"/>
                  <a:pt x="1324" y="3153"/>
                </a:cubicBezTo>
                <a:cubicBezTo>
                  <a:pt x="1357" y="3225"/>
                  <a:pt x="1613" y="3396"/>
                  <a:pt x="1613" y="3462"/>
                </a:cubicBezTo>
                <a:cubicBezTo>
                  <a:pt x="1613" y="3521"/>
                  <a:pt x="1646" y="3627"/>
                  <a:pt x="1659" y="3640"/>
                </a:cubicBezTo>
                <a:cubicBezTo>
                  <a:pt x="1679" y="3660"/>
                  <a:pt x="1725" y="3692"/>
                  <a:pt x="1732" y="3725"/>
                </a:cubicBezTo>
                <a:cubicBezTo>
                  <a:pt x="1732" y="3752"/>
                  <a:pt x="1745" y="3903"/>
                  <a:pt x="1791" y="3929"/>
                </a:cubicBezTo>
                <a:cubicBezTo>
                  <a:pt x="1837" y="3956"/>
                  <a:pt x="2068" y="4008"/>
                  <a:pt x="2068" y="4008"/>
                </a:cubicBezTo>
                <a:cubicBezTo>
                  <a:pt x="2068" y="4008"/>
                  <a:pt x="2110" y="4041"/>
                  <a:pt x="2158" y="4041"/>
                </a:cubicBezTo>
                <a:cubicBezTo>
                  <a:pt x="2199" y="4041"/>
                  <a:pt x="2244" y="4017"/>
                  <a:pt x="2272" y="3929"/>
                </a:cubicBezTo>
                <a:cubicBezTo>
                  <a:pt x="2331" y="3738"/>
                  <a:pt x="2377" y="3640"/>
                  <a:pt x="2410" y="3607"/>
                </a:cubicBezTo>
                <a:cubicBezTo>
                  <a:pt x="2449" y="3567"/>
                  <a:pt x="2561" y="3482"/>
                  <a:pt x="2561" y="3482"/>
                </a:cubicBezTo>
                <a:cubicBezTo>
                  <a:pt x="2561" y="3482"/>
                  <a:pt x="2620" y="3298"/>
                  <a:pt x="2647" y="3245"/>
                </a:cubicBezTo>
                <a:cubicBezTo>
                  <a:pt x="2666" y="3199"/>
                  <a:pt x="2732" y="3153"/>
                  <a:pt x="2785" y="3120"/>
                </a:cubicBezTo>
                <a:cubicBezTo>
                  <a:pt x="2838" y="3087"/>
                  <a:pt x="2903" y="3080"/>
                  <a:pt x="2943" y="3054"/>
                </a:cubicBezTo>
                <a:cubicBezTo>
                  <a:pt x="2989" y="3021"/>
                  <a:pt x="3042" y="2955"/>
                  <a:pt x="3061" y="2916"/>
                </a:cubicBezTo>
                <a:cubicBezTo>
                  <a:pt x="3074" y="2883"/>
                  <a:pt x="3147" y="2758"/>
                  <a:pt x="3200" y="2738"/>
                </a:cubicBezTo>
                <a:cubicBezTo>
                  <a:pt x="3259" y="2718"/>
                  <a:pt x="3311" y="2692"/>
                  <a:pt x="3371" y="2685"/>
                </a:cubicBezTo>
                <a:cubicBezTo>
                  <a:pt x="3397" y="2679"/>
                  <a:pt x="3423" y="2672"/>
                  <a:pt x="3443" y="2666"/>
                </a:cubicBezTo>
                <a:cubicBezTo>
                  <a:pt x="3436" y="2587"/>
                  <a:pt x="3489" y="2534"/>
                  <a:pt x="3509" y="2455"/>
                </a:cubicBezTo>
                <a:cubicBezTo>
                  <a:pt x="3509" y="2455"/>
                  <a:pt x="3555" y="2225"/>
                  <a:pt x="3548" y="2152"/>
                </a:cubicBezTo>
                <a:cubicBezTo>
                  <a:pt x="3535" y="2080"/>
                  <a:pt x="3522" y="1929"/>
                  <a:pt x="3489" y="1909"/>
                </a:cubicBezTo>
                <a:cubicBezTo>
                  <a:pt x="3463" y="1883"/>
                  <a:pt x="3325" y="1823"/>
                  <a:pt x="3311" y="1817"/>
                </a:cubicBezTo>
                <a:cubicBezTo>
                  <a:pt x="3305" y="1817"/>
                  <a:pt x="3296" y="1827"/>
                  <a:pt x="3286" y="1827"/>
                </a:cubicBezTo>
                <a:cubicBezTo>
                  <a:pt x="3274" y="1827"/>
                  <a:pt x="3260" y="1814"/>
                  <a:pt x="3246" y="1758"/>
                </a:cubicBezTo>
                <a:cubicBezTo>
                  <a:pt x="3213" y="1659"/>
                  <a:pt x="3206" y="1573"/>
                  <a:pt x="3186" y="1553"/>
                </a:cubicBezTo>
                <a:cubicBezTo>
                  <a:pt x="3160" y="1534"/>
                  <a:pt x="3088" y="1507"/>
                  <a:pt x="3068" y="1507"/>
                </a:cubicBezTo>
                <a:cubicBezTo>
                  <a:pt x="3058" y="1507"/>
                  <a:pt x="3035" y="1509"/>
                  <a:pt x="3012" y="1509"/>
                </a:cubicBezTo>
                <a:cubicBezTo>
                  <a:pt x="2989" y="1509"/>
                  <a:pt x="2966" y="1507"/>
                  <a:pt x="2956" y="1501"/>
                </a:cubicBezTo>
                <a:cubicBezTo>
                  <a:pt x="2943" y="1488"/>
                  <a:pt x="2923" y="1409"/>
                  <a:pt x="2910" y="1363"/>
                </a:cubicBezTo>
                <a:cubicBezTo>
                  <a:pt x="2897" y="1317"/>
                  <a:pt x="2831" y="1264"/>
                  <a:pt x="2831" y="1218"/>
                </a:cubicBezTo>
                <a:cubicBezTo>
                  <a:pt x="2831" y="1178"/>
                  <a:pt x="2739" y="1001"/>
                  <a:pt x="2726" y="856"/>
                </a:cubicBezTo>
                <a:cubicBezTo>
                  <a:pt x="2706" y="718"/>
                  <a:pt x="2680" y="586"/>
                  <a:pt x="2680" y="540"/>
                </a:cubicBezTo>
                <a:cubicBezTo>
                  <a:pt x="2680" y="487"/>
                  <a:pt x="2686" y="415"/>
                  <a:pt x="2686" y="375"/>
                </a:cubicBezTo>
                <a:cubicBezTo>
                  <a:pt x="2686" y="336"/>
                  <a:pt x="2666" y="237"/>
                  <a:pt x="2666" y="237"/>
                </a:cubicBezTo>
                <a:lnTo>
                  <a:pt x="2640" y="165"/>
                </a:lnTo>
                <a:lnTo>
                  <a:pt x="2403" y="0"/>
                </a:ln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3"/>
          <p:cNvSpPr/>
          <p:nvPr/>
        </p:nvSpPr>
        <p:spPr>
          <a:xfrm>
            <a:off x="5358669" y="577975"/>
            <a:ext cx="633349" cy="730708"/>
          </a:xfrm>
          <a:custGeom>
            <a:rect b="b" l="l" r="r" t="t"/>
            <a:pathLst>
              <a:path extrusionOk="0" h="4998" w="4332">
                <a:moveTo>
                  <a:pt x="3253" y="1"/>
                </a:moveTo>
                <a:cubicBezTo>
                  <a:pt x="3227" y="1"/>
                  <a:pt x="3206" y="3"/>
                  <a:pt x="3199" y="8"/>
                </a:cubicBezTo>
                <a:cubicBezTo>
                  <a:pt x="3180" y="21"/>
                  <a:pt x="3087" y="34"/>
                  <a:pt x="3074" y="41"/>
                </a:cubicBezTo>
                <a:cubicBezTo>
                  <a:pt x="3061" y="47"/>
                  <a:pt x="3041" y="93"/>
                  <a:pt x="3054" y="113"/>
                </a:cubicBezTo>
                <a:cubicBezTo>
                  <a:pt x="3068" y="133"/>
                  <a:pt x="3094" y="159"/>
                  <a:pt x="3094" y="185"/>
                </a:cubicBezTo>
                <a:cubicBezTo>
                  <a:pt x="3094" y="218"/>
                  <a:pt x="3081" y="258"/>
                  <a:pt x="3048" y="284"/>
                </a:cubicBezTo>
                <a:cubicBezTo>
                  <a:pt x="3015" y="310"/>
                  <a:pt x="2837" y="422"/>
                  <a:pt x="2824" y="455"/>
                </a:cubicBezTo>
                <a:cubicBezTo>
                  <a:pt x="2818" y="488"/>
                  <a:pt x="2850" y="541"/>
                  <a:pt x="2785" y="547"/>
                </a:cubicBezTo>
                <a:cubicBezTo>
                  <a:pt x="2725" y="561"/>
                  <a:pt x="2594" y="561"/>
                  <a:pt x="2574" y="574"/>
                </a:cubicBezTo>
                <a:cubicBezTo>
                  <a:pt x="2548" y="587"/>
                  <a:pt x="2416" y="620"/>
                  <a:pt x="2396" y="659"/>
                </a:cubicBezTo>
                <a:cubicBezTo>
                  <a:pt x="2377" y="692"/>
                  <a:pt x="2311" y="738"/>
                  <a:pt x="2278" y="745"/>
                </a:cubicBezTo>
                <a:cubicBezTo>
                  <a:pt x="2245" y="758"/>
                  <a:pt x="2120" y="797"/>
                  <a:pt x="2087" y="817"/>
                </a:cubicBezTo>
                <a:cubicBezTo>
                  <a:pt x="2071" y="824"/>
                  <a:pt x="2031" y="825"/>
                  <a:pt x="1996" y="825"/>
                </a:cubicBezTo>
                <a:cubicBezTo>
                  <a:pt x="1960" y="825"/>
                  <a:pt x="1929" y="824"/>
                  <a:pt x="1929" y="824"/>
                </a:cubicBezTo>
                <a:cubicBezTo>
                  <a:pt x="1929" y="824"/>
                  <a:pt x="1804" y="797"/>
                  <a:pt x="1766" y="797"/>
                </a:cubicBezTo>
                <a:cubicBezTo>
                  <a:pt x="1763" y="797"/>
                  <a:pt x="1760" y="797"/>
                  <a:pt x="1758" y="797"/>
                </a:cubicBezTo>
                <a:cubicBezTo>
                  <a:pt x="1732" y="811"/>
                  <a:pt x="1567" y="890"/>
                  <a:pt x="1567" y="923"/>
                </a:cubicBezTo>
                <a:cubicBezTo>
                  <a:pt x="1574" y="949"/>
                  <a:pt x="1587" y="1133"/>
                  <a:pt x="1560" y="1146"/>
                </a:cubicBezTo>
                <a:cubicBezTo>
                  <a:pt x="1556" y="1148"/>
                  <a:pt x="1551" y="1149"/>
                  <a:pt x="1546" y="1149"/>
                </a:cubicBezTo>
                <a:cubicBezTo>
                  <a:pt x="1520" y="1149"/>
                  <a:pt x="1487" y="1127"/>
                  <a:pt x="1482" y="1127"/>
                </a:cubicBezTo>
                <a:cubicBezTo>
                  <a:pt x="1475" y="1133"/>
                  <a:pt x="1435" y="1153"/>
                  <a:pt x="1429" y="1166"/>
                </a:cubicBezTo>
                <a:cubicBezTo>
                  <a:pt x="1416" y="1186"/>
                  <a:pt x="1376" y="1206"/>
                  <a:pt x="1376" y="1206"/>
                </a:cubicBezTo>
                <a:cubicBezTo>
                  <a:pt x="1376" y="1206"/>
                  <a:pt x="1337" y="1166"/>
                  <a:pt x="1330" y="1133"/>
                </a:cubicBezTo>
                <a:cubicBezTo>
                  <a:pt x="1324" y="1107"/>
                  <a:pt x="1199" y="995"/>
                  <a:pt x="1192" y="988"/>
                </a:cubicBezTo>
                <a:cubicBezTo>
                  <a:pt x="1180" y="977"/>
                  <a:pt x="1148" y="934"/>
                  <a:pt x="1122" y="934"/>
                </a:cubicBezTo>
                <a:cubicBezTo>
                  <a:pt x="1119" y="934"/>
                  <a:pt x="1116" y="934"/>
                  <a:pt x="1113" y="936"/>
                </a:cubicBezTo>
                <a:cubicBezTo>
                  <a:pt x="1087" y="942"/>
                  <a:pt x="1001" y="1008"/>
                  <a:pt x="981" y="1015"/>
                </a:cubicBezTo>
                <a:cubicBezTo>
                  <a:pt x="962" y="1015"/>
                  <a:pt x="876" y="1002"/>
                  <a:pt x="863" y="995"/>
                </a:cubicBezTo>
                <a:cubicBezTo>
                  <a:pt x="851" y="995"/>
                  <a:pt x="743" y="947"/>
                  <a:pt x="707" y="947"/>
                </a:cubicBezTo>
                <a:cubicBezTo>
                  <a:pt x="703" y="947"/>
                  <a:pt x="700" y="948"/>
                  <a:pt x="698" y="949"/>
                </a:cubicBezTo>
                <a:cubicBezTo>
                  <a:pt x="686" y="955"/>
                  <a:pt x="636" y="983"/>
                  <a:pt x="617" y="983"/>
                </a:cubicBezTo>
                <a:cubicBezTo>
                  <a:pt x="616" y="983"/>
                  <a:pt x="614" y="982"/>
                  <a:pt x="613" y="982"/>
                </a:cubicBezTo>
                <a:cubicBezTo>
                  <a:pt x="606" y="975"/>
                  <a:pt x="514" y="883"/>
                  <a:pt x="514" y="876"/>
                </a:cubicBezTo>
                <a:cubicBezTo>
                  <a:pt x="507" y="863"/>
                  <a:pt x="514" y="824"/>
                  <a:pt x="448" y="824"/>
                </a:cubicBezTo>
                <a:cubicBezTo>
                  <a:pt x="382" y="824"/>
                  <a:pt x="303" y="817"/>
                  <a:pt x="244" y="797"/>
                </a:cubicBezTo>
                <a:cubicBezTo>
                  <a:pt x="192" y="778"/>
                  <a:pt x="47" y="686"/>
                  <a:pt x="47" y="686"/>
                </a:cubicBezTo>
                <a:lnTo>
                  <a:pt x="47" y="686"/>
                </a:lnTo>
                <a:cubicBezTo>
                  <a:pt x="47" y="686"/>
                  <a:pt x="1" y="732"/>
                  <a:pt x="86" y="817"/>
                </a:cubicBezTo>
                <a:cubicBezTo>
                  <a:pt x="172" y="909"/>
                  <a:pt x="277" y="982"/>
                  <a:pt x="350" y="1041"/>
                </a:cubicBezTo>
                <a:cubicBezTo>
                  <a:pt x="415" y="1094"/>
                  <a:pt x="534" y="1179"/>
                  <a:pt x="540" y="1199"/>
                </a:cubicBezTo>
                <a:cubicBezTo>
                  <a:pt x="547" y="1219"/>
                  <a:pt x="547" y="1252"/>
                  <a:pt x="534" y="1285"/>
                </a:cubicBezTo>
                <a:cubicBezTo>
                  <a:pt x="514" y="1311"/>
                  <a:pt x="481" y="1324"/>
                  <a:pt x="481" y="1350"/>
                </a:cubicBezTo>
                <a:cubicBezTo>
                  <a:pt x="481" y="1370"/>
                  <a:pt x="488" y="1449"/>
                  <a:pt x="488" y="1456"/>
                </a:cubicBezTo>
                <a:cubicBezTo>
                  <a:pt x="488" y="1462"/>
                  <a:pt x="488" y="1574"/>
                  <a:pt x="534" y="1614"/>
                </a:cubicBezTo>
                <a:cubicBezTo>
                  <a:pt x="580" y="1653"/>
                  <a:pt x="646" y="1699"/>
                  <a:pt x="652" y="1745"/>
                </a:cubicBezTo>
                <a:cubicBezTo>
                  <a:pt x="665" y="1791"/>
                  <a:pt x="672" y="1844"/>
                  <a:pt x="659" y="1870"/>
                </a:cubicBezTo>
                <a:cubicBezTo>
                  <a:pt x="646" y="1897"/>
                  <a:pt x="646" y="1969"/>
                  <a:pt x="652" y="1989"/>
                </a:cubicBezTo>
                <a:lnTo>
                  <a:pt x="659" y="1989"/>
                </a:lnTo>
                <a:cubicBezTo>
                  <a:pt x="659" y="1989"/>
                  <a:pt x="659" y="1995"/>
                  <a:pt x="659" y="1995"/>
                </a:cubicBezTo>
                <a:cubicBezTo>
                  <a:pt x="659" y="1995"/>
                  <a:pt x="659" y="2002"/>
                  <a:pt x="665" y="2002"/>
                </a:cubicBezTo>
                <a:cubicBezTo>
                  <a:pt x="665" y="2008"/>
                  <a:pt x="665" y="2008"/>
                  <a:pt x="672" y="2008"/>
                </a:cubicBezTo>
                <a:cubicBezTo>
                  <a:pt x="672" y="2015"/>
                  <a:pt x="679" y="2022"/>
                  <a:pt x="685" y="2028"/>
                </a:cubicBezTo>
                <a:cubicBezTo>
                  <a:pt x="692" y="2028"/>
                  <a:pt x="692" y="2035"/>
                  <a:pt x="692" y="2035"/>
                </a:cubicBezTo>
                <a:lnTo>
                  <a:pt x="698" y="2035"/>
                </a:lnTo>
                <a:cubicBezTo>
                  <a:pt x="698" y="2035"/>
                  <a:pt x="705" y="2041"/>
                  <a:pt x="705" y="2041"/>
                </a:cubicBezTo>
                <a:lnTo>
                  <a:pt x="711" y="2041"/>
                </a:lnTo>
                <a:cubicBezTo>
                  <a:pt x="711" y="2041"/>
                  <a:pt x="718" y="2048"/>
                  <a:pt x="718" y="2048"/>
                </a:cubicBezTo>
                <a:lnTo>
                  <a:pt x="725" y="2048"/>
                </a:lnTo>
                <a:cubicBezTo>
                  <a:pt x="731" y="2048"/>
                  <a:pt x="738" y="2055"/>
                  <a:pt x="744" y="2055"/>
                </a:cubicBezTo>
                <a:cubicBezTo>
                  <a:pt x="789" y="2059"/>
                  <a:pt x="853" y="2070"/>
                  <a:pt x="895" y="2070"/>
                </a:cubicBezTo>
                <a:cubicBezTo>
                  <a:pt x="914" y="2070"/>
                  <a:pt x="929" y="2067"/>
                  <a:pt x="935" y="2061"/>
                </a:cubicBezTo>
                <a:cubicBezTo>
                  <a:pt x="958" y="2044"/>
                  <a:pt x="1030" y="2027"/>
                  <a:pt x="1053" y="2027"/>
                </a:cubicBezTo>
                <a:cubicBezTo>
                  <a:pt x="1057" y="2027"/>
                  <a:pt x="1059" y="2027"/>
                  <a:pt x="1060" y="2028"/>
                </a:cubicBezTo>
                <a:cubicBezTo>
                  <a:pt x="1067" y="2035"/>
                  <a:pt x="1120" y="2068"/>
                  <a:pt x="1113" y="2094"/>
                </a:cubicBezTo>
                <a:cubicBezTo>
                  <a:pt x="1106" y="2114"/>
                  <a:pt x="1100" y="2173"/>
                  <a:pt x="1093" y="2219"/>
                </a:cubicBezTo>
                <a:cubicBezTo>
                  <a:pt x="1113" y="2219"/>
                  <a:pt x="1212" y="2272"/>
                  <a:pt x="1212" y="2272"/>
                </a:cubicBezTo>
                <a:cubicBezTo>
                  <a:pt x="1212" y="2272"/>
                  <a:pt x="1337" y="2311"/>
                  <a:pt x="1356" y="2311"/>
                </a:cubicBezTo>
                <a:cubicBezTo>
                  <a:pt x="1383" y="2318"/>
                  <a:pt x="1488" y="2370"/>
                  <a:pt x="1528" y="2410"/>
                </a:cubicBezTo>
                <a:cubicBezTo>
                  <a:pt x="1574" y="2443"/>
                  <a:pt x="1541" y="2495"/>
                  <a:pt x="1508" y="2574"/>
                </a:cubicBezTo>
                <a:cubicBezTo>
                  <a:pt x="1475" y="2653"/>
                  <a:pt x="1468" y="2752"/>
                  <a:pt x="1468" y="2752"/>
                </a:cubicBezTo>
                <a:cubicBezTo>
                  <a:pt x="1468" y="2752"/>
                  <a:pt x="1659" y="2904"/>
                  <a:pt x="1679" y="2910"/>
                </a:cubicBezTo>
                <a:cubicBezTo>
                  <a:pt x="1705" y="2923"/>
                  <a:pt x="1765" y="3061"/>
                  <a:pt x="1784" y="3094"/>
                </a:cubicBezTo>
                <a:cubicBezTo>
                  <a:pt x="1804" y="3127"/>
                  <a:pt x="1732" y="3219"/>
                  <a:pt x="1699" y="3279"/>
                </a:cubicBezTo>
                <a:cubicBezTo>
                  <a:pt x="1659" y="3331"/>
                  <a:pt x="1699" y="3410"/>
                  <a:pt x="1699" y="3450"/>
                </a:cubicBezTo>
                <a:cubicBezTo>
                  <a:pt x="1692" y="3496"/>
                  <a:pt x="1725" y="3529"/>
                  <a:pt x="1732" y="3595"/>
                </a:cubicBezTo>
                <a:cubicBezTo>
                  <a:pt x="1732" y="3660"/>
                  <a:pt x="1804" y="3884"/>
                  <a:pt x="1883" y="3957"/>
                </a:cubicBezTo>
                <a:cubicBezTo>
                  <a:pt x="1969" y="4029"/>
                  <a:pt x="1936" y="4114"/>
                  <a:pt x="1936" y="4154"/>
                </a:cubicBezTo>
                <a:cubicBezTo>
                  <a:pt x="1936" y="4193"/>
                  <a:pt x="1909" y="4259"/>
                  <a:pt x="1870" y="4292"/>
                </a:cubicBezTo>
                <a:cubicBezTo>
                  <a:pt x="1830" y="4319"/>
                  <a:pt x="1712" y="4384"/>
                  <a:pt x="1699" y="4411"/>
                </a:cubicBezTo>
                <a:cubicBezTo>
                  <a:pt x="1679" y="4437"/>
                  <a:pt x="1804" y="4490"/>
                  <a:pt x="1883" y="4523"/>
                </a:cubicBezTo>
                <a:cubicBezTo>
                  <a:pt x="1955" y="4562"/>
                  <a:pt x="2028" y="4667"/>
                  <a:pt x="2034" y="4680"/>
                </a:cubicBezTo>
                <a:cubicBezTo>
                  <a:pt x="2041" y="4694"/>
                  <a:pt x="2126" y="4825"/>
                  <a:pt x="2146" y="4845"/>
                </a:cubicBezTo>
                <a:cubicBezTo>
                  <a:pt x="2152" y="4853"/>
                  <a:pt x="2160" y="4856"/>
                  <a:pt x="2172" y="4856"/>
                </a:cubicBezTo>
                <a:cubicBezTo>
                  <a:pt x="2189" y="4856"/>
                  <a:pt x="2214" y="4852"/>
                  <a:pt x="2252" y="4852"/>
                </a:cubicBezTo>
                <a:cubicBezTo>
                  <a:pt x="2311" y="4852"/>
                  <a:pt x="2324" y="4950"/>
                  <a:pt x="2357" y="4970"/>
                </a:cubicBezTo>
                <a:cubicBezTo>
                  <a:pt x="2380" y="4984"/>
                  <a:pt x="2407" y="4998"/>
                  <a:pt x="2430" y="4998"/>
                </a:cubicBezTo>
                <a:cubicBezTo>
                  <a:pt x="2439" y="4998"/>
                  <a:pt x="2448" y="4996"/>
                  <a:pt x="2456" y="4990"/>
                </a:cubicBezTo>
                <a:cubicBezTo>
                  <a:pt x="2475" y="4970"/>
                  <a:pt x="2442" y="4944"/>
                  <a:pt x="2403" y="4885"/>
                </a:cubicBezTo>
                <a:cubicBezTo>
                  <a:pt x="2363" y="4819"/>
                  <a:pt x="2357" y="4806"/>
                  <a:pt x="2357" y="4759"/>
                </a:cubicBezTo>
                <a:cubicBezTo>
                  <a:pt x="2357" y="4713"/>
                  <a:pt x="2370" y="4700"/>
                  <a:pt x="2390" y="4674"/>
                </a:cubicBezTo>
                <a:cubicBezTo>
                  <a:pt x="2409" y="4648"/>
                  <a:pt x="2429" y="4628"/>
                  <a:pt x="2423" y="4569"/>
                </a:cubicBezTo>
                <a:cubicBezTo>
                  <a:pt x="2409" y="4509"/>
                  <a:pt x="2377" y="4470"/>
                  <a:pt x="2390" y="4397"/>
                </a:cubicBezTo>
                <a:cubicBezTo>
                  <a:pt x="2409" y="4325"/>
                  <a:pt x="2561" y="4253"/>
                  <a:pt x="2594" y="4226"/>
                </a:cubicBezTo>
                <a:cubicBezTo>
                  <a:pt x="2598" y="4221"/>
                  <a:pt x="2608" y="4218"/>
                  <a:pt x="2620" y="4218"/>
                </a:cubicBezTo>
                <a:cubicBezTo>
                  <a:pt x="2684" y="4218"/>
                  <a:pt x="2832" y="4277"/>
                  <a:pt x="2870" y="4299"/>
                </a:cubicBezTo>
                <a:cubicBezTo>
                  <a:pt x="2916" y="4319"/>
                  <a:pt x="2962" y="4430"/>
                  <a:pt x="2962" y="4430"/>
                </a:cubicBezTo>
                <a:cubicBezTo>
                  <a:pt x="2962" y="4430"/>
                  <a:pt x="3041" y="4490"/>
                  <a:pt x="3068" y="4490"/>
                </a:cubicBezTo>
                <a:cubicBezTo>
                  <a:pt x="3094" y="4490"/>
                  <a:pt x="3160" y="4463"/>
                  <a:pt x="3199" y="4450"/>
                </a:cubicBezTo>
                <a:cubicBezTo>
                  <a:pt x="3232" y="4437"/>
                  <a:pt x="3298" y="4391"/>
                  <a:pt x="3285" y="4358"/>
                </a:cubicBezTo>
                <a:cubicBezTo>
                  <a:pt x="3278" y="4325"/>
                  <a:pt x="3232" y="4312"/>
                  <a:pt x="3199" y="4286"/>
                </a:cubicBezTo>
                <a:cubicBezTo>
                  <a:pt x="3173" y="4259"/>
                  <a:pt x="3291" y="4068"/>
                  <a:pt x="3337" y="3989"/>
                </a:cubicBezTo>
                <a:cubicBezTo>
                  <a:pt x="3390" y="3910"/>
                  <a:pt x="3462" y="3674"/>
                  <a:pt x="3462" y="3674"/>
                </a:cubicBezTo>
                <a:cubicBezTo>
                  <a:pt x="3476" y="3621"/>
                  <a:pt x="3601" y="3614"/>
                  <a:pt x="3745" y="3614"/>
                </a:cubicBezTo>
                <a:cubicBezTo>
                  <a:pt x="3765" y="3621"/>
                  <a:pt x="3792" y="3621"/>
                  <a:pt x="3811" y="3621"/>
                </a:cubicBezTo>
                <a:lnTo>
                  <a:pt x="3838" y="3621"/>
                </a:lnTo>
                <a:cubicBezTo>
                  <a:pt x="3851" y="3621"/>
                  <a:pt x="3871" y="3621"/>
                  <a:pt x="3890" y="3627"/>
                </a:cubicBezTo>
                <a:lnTo>
                  <a:pt x="3950" y="3627"/>
                </a:lnTo>
                <a:cubicBezTo>
                  <a:pt x="3969" y="3634"/>
                  <a:pt x="3989" y="3634"/>
                  <a:pt x="4009" y="3634"/>
                </a:cubicBezTo>
                <a:cubicBezTo>
                  <a:pt x="4015" y="3634"/>
                  <a:pt x="4028" y="3641"/>
                  <a:pt x="4035" y="3641"/>
                </a:cubicBezTo>
                <a:cubicBezTo>
                  <a:pt x="4101" y="3647"/>
                  <a:pt x="4160" y="3654"/>
                  <a:pt x="4200" y="3660"/>
                </a:cubicBezTo>
                <a:lnTo>
                  <a:pt x="4219" y="3660"/>
                </a:lnTo>
                <a:cubicBezTo>
                  <a:pt x="4226" y="3660"/>
                  <a:pt x="4226" y="3660"/>
                  <a:pt x="4233" y="3667"/>
                </a:cubicBezTo>
                <a:lnTo>
                  <a:pt x="4259" y="3667"/>
                </a:lnTo>
                <a:cubicBezTo>
                  <a:pt x="4272" y="3667"/>
                  <a:pt x="4285" y="3674"/>
                  <a:pt x="4285" y="3674"/>
                </a:cubicBezTo>
                <a:lnTo>
                  <a:pt x="4331" y="2917"/>
                </a:lnTo>
                <a:cubicBezTo>
                  <a:pt x="4279" y="2904"/>
                  <a:pt x="4213" y="2890"/>
                  <a:pt x="4206" y="2890"/>
                </a:cubicBezTo>
                <a:cubicBezTo>
                  <a:pt x="4186" y="2884"/>
                  <a:pt x="4061" y="2831"/>
                  <a:pt x="4042" y="2811"/>
                </a:cubicBezTo>
                <a:cubicBezTo>
                  <a:pt x="4015" y="2798"/>
                  <a:pt x="3890" y="2713"/>
                  <a:pt x="3877" y="2680"/>
                </a:cubicBezTo>
                <a:cubicBezTo>
                  <a:pt x="3857" y="2653"/>
                  <a:pt x="3739" y="2548"/>
                  <a:pt x="3732" y="2528"/>
                </a:cubicBezTo>
                <a:cubicBezTo>
                  <a:pt x="3719" y="2502"/>
                  <a:pt x="3653" y="2370"/>
                  <a:pt x="3653" y="2370"/>
                </a:cubicBezTo>
                <a:cubicBezTo>
                  <a:pt x="3653" y="2370"/>
                  <a:pt x="3693" y="2265"/>
                  <a:pt x="3673" y="2212"/>
                </a:cubicBezTo>
                <a:cubicBezTo>
                  <a:pt x="3653" y="2153"/>
                  <a:pt x="3522" y="2081"/>
                  <a:pt x="3509" y="2041"/>
                </a:cubicBezTo>
                <a:cubicBezTo>
                  <a:pt x="3495" y="2002"/>
                  <a:pt x="3482" y="1857"/>
                  <a:pt x="3489" y="1844"/>
                </a:cubicBezTo>
                <a:cubicBezTo>
                  <a:pt x="3489" y="1831"/>
                  <a:pt x="3509" y="1594"/>
                  <a:pt x="3522" y="1535"/>
                </a:cubicBezTo>
                <a:cubicBezTo>
                  <a:pt x="3535" y="1469"/>
                  <a:pt x="3601" y="1403"/>
                  <a:pt x="3607" y="1363"/>
                </a:cubicBezTo>
                <a:cubicBezTo>
                  <a:pt x="3614" y="1317"/>
                  <a:pt x="3601" y="1245"/>
                  <a:pt x="3601" y="1232"/>
                </a:cubicBezTo>
                <a:cubicBezTo>
                  <a:pt x="3601" y="1225"/>
                  <a:pt x="3614" y="1113"/>
                  <a:pt x="3614" y="1113"/>
                </a:cubicBezTo>
                <a:cubicBezTo>
                  <a:pt x="3614" y="1113"/>
                  <a:pt x="3805" y="1015"/>
                  <a:pt x="3811" y="962"/>
                </a:cubicBezTo>
                <a:cubicBezTo>
                  <a:pt x="3811" y="909"/>
                  <a:pt x="3686" y="817"/>
                  <a:pt x="3680" y="784"/>
                </a:cubicBezTo>
                <a:cubicBezTo>
                  <a:pt x="3667" y="751"/>
                  <a:pt x="3653" y="679"/>
                  <a:pt x="3653" y="646"/>
                </a:cubicBezTo>
                <a:cubicBezTo>
                  <a:pt x="3653" y="613"/>
                  <a:pt x="3653" y="580"/>
                  <a:pt x="3634" y="574"/>
                </a:cubicBezTo>
                <a:cubicBezTo>
                  <a:pt x="3620" y="567"/>
                  <a:pt x="3377" y="514"/>
                  <a:pt x="3377" y="514"/>
                </a:cubicBezTo>
                <a:cubicBezTo>
                  <a:pt x="3377" y="514"/>
                  <a:pt x="3377" y="449"/>
                  <a:pt x="3410" y="409"/>
                </a:cubicBezTo>
                <a:cubicBezTo>
                  <a:pt x="3436" y="363"/>
                  <a:pt x="3482" y="245"/>
                  <a:pt x="3489" y="238"/>
                </a:cubicBezTo>
                <a:cubicBezTo>
                  <a:pt x="3489" y="225"/>
                  <a:pt x="3423" y="41"/>
                  <a:pt x="3390" y="21"/>
                </a:cubicBezTo>
                <a:cubicBezTo>
                  <a:pt x="3365" y="8"/>
                  <a:pt x="3301" y="1"/>
                  <a:pt x="3253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3"/>
          <p:cNvSpPr/>
          <p:nvPr/>
        </p:nvSpPr>
        <p:spPr>
          <a:xfrm>
            <a:off x="7082978" y="2806098"/>
            <a:ext cx="113746" cy="67252"/>
          </a:xfrm>
          <a:custGeom>
            <a:rect b="b" l="l" r="r" t="t"/>
            <a:pathLst>
              <a:path extrusionOk="0" h="460" w="778">
                <a:moveTo>
                  <a:pt x="415" y="1"/>
                </a:moveTo>
                <a:cubicBezTo>
                  <a:pt x="363" y="1"/>
                  <a:pt x="290" y="4"/>
                  <a:pt x="264" y="4"/>
                </a:cubicBezTo>
                <a:cubicBezTo>
                  <a:pt x="224" y="4"/>
                  <a:pt x="185" y="56"/>
                  <a:pt x="158" y="96"/>
                </a:cubicBezTo>
                <a:cubicBezTo>
                  <a:pt x="132" y="135"/>
                  <a:pt x="152" y="194"/>
                  <a:pt x="152" y="208"/>
                </a:cubicBezTo>
                <a:cubicBezTo>
                  <a:pt x="152" y="214"/>
                  <a:pt x="112" y="234"/>
                  <a:pt x="99" y="247"/>
                </a:cubicBezTo>
                <a:cubicBezTo>
                  <a:pt x="86" y="260"/>
                  <a:pt x="73" y="267"/>
                  <a:pt x="40" y="306"/>
                </a:cubicBezTo>
                <a:cubicBezTo>
                  <a:pt x="1" y="346"/>
                  <a:pt x="40" y="412"/>
                  <a:pt x="66" y="418"/>
                </a:cubicBezTo>
                <a:cubicBezTo>
                  <a:pt x="93" y="425"/>
                  <a:pt x="185" y="425"/>
                  <a:pt x="303" y="438"/>
                </a:cubicBezTo>
                <a:cubicBezTo>
                  <a:pt x="400" y="449"/>
                  <a:pt x="470" y="459"/>
                  <a:pt x="518" y="459"/>
                </a:cubicBezTo>
                <a:cubicBezTo>
                  <a:pt x="529" y="459"/>
                  <a:pt x="538" y="459"/>
                  <a:pt x="547" y="458"/>
                </a:cubicBezTo>
                <a:cubicBezTo>
                  <a:pt x="586" y="458"/>
                  <a:pt x="665" y="444"/>
                  <a:pt x="711" y="431"/>
                </a:cubicBezTo>
                <a:cubicBezTo>
                  <a:pt x="757" y="418"/>
                  <a:pt x="718" y="392"/>
                  <a:pt x="718" y="372"/>
                </a:cubicBezTo>
                <a:cubicBezTo>
                  <a:pt x="718" y="352"/>
                  <a:pt x="718" y="273"/>
                  <a:pt x="738" y="254"/>
                </a:cubicBezTo>
                <a:cubicBezTo>
                  <a:pt x="757" y="240"/>
                  <a:pt x="777" y="234"/>
                  <a:pt x="777" y="214"/>
                </a:cubicBezTo>
                <a:lnTo>
                  <a:pt x="777" y="115"/>
                </a:lnTo>
                <a:lnTo>
                  <a:pt x="698" y="36"/>
                </a:lnTo>
                <a:cubicBezTo>
                  <a:pt x="698" y="36"/>
                  <a:pt x="586" y="30"/>
                  <a:pt x="573" y="30"/>
                </a:cubicBezTo>
                <a:cubicBezTo>
                  <a:pt x="553" y="30"/>
                  <a:pt x="488" y="10"/>
                  <a:pt x="468" y="4"/>
                </a:cubicBezTo>
                <a:cubicBezTo>
                  <a:pt x="461" y="1"/>
                  <a:pt x="441" y="1"/>
                  <a:pt x="415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3"/>
          <p:cNvSpPr/>
          <p:nvPr/>
        </p:nvSpPr>
        <p:spPr>
          <a:xfrm>
            <a:off x="8144260" y="2085906"/>
            <a:ext cx="328371" cy="189621"/>
          </a:xfrm>
          <a:custGeom>
            <a:rect b="b" l="l" r="r" t="t"/>
            <a:pathLst>
              <a:path extrusionOk="0" h="1297" w="2246">
                <a:moveTo>
                  <a:pt x="1949" y="0"/>
                </a:moveTo>
                <a:cubicBezTo>
                  <a:pt x="1916" y="0"/>
                  <a:pt x="1850" y="53"/>
                  <a:pt x="1850" y="53"/>
                </a:cubicBezTo>
                <a:cubicBezTo>
                  <a:pt x="1850" y="53"/>
                  <a:pt x="1738" y="86"/>
                  <a:pt x="1732" y="86"/>
                </a:cubicBezTo>
                <a:cubicBezTo>
                  <a:pt x="1719" y="86"/>
                  <a:pt x="1666" y="92"/>
                  <a:pt x="1620" y="99"/>
                </a:cubicBezTo>
                <a:cubicBezTo>
                  <a:pt x="1574" y="105"/>
                  <a:pt x="1554" y="132"/>
                  <a:pt x="1528" y="165"/>
                </a:cubicBezTo>
                <a:cubicBezTo>
                  <a:pt x="1495" y="191"/>
                  <a:pt x="1449" y="237"/>
                  <a:pt x="1422" y="270"/>
                </a:cubicBezTo>
                <a:cubicBezTo>
                  <a:pt x="1396" y="303"/>
                  <a:pt x="1357" y="309"/>
                  <a:pt x="1317" y="336"/>
                </a:cubicBezTo>
                <a:cubicBezTo>
                  <a:pt x="1299" y="346"/>
                  <a:pt x="1278" y="349"/>
                  <a:pt x="1258" y="349"/>
                </a:cubicBezTo>
                <a:cubicBezTo>
                  <a:pt x="1229" y="349"/>
                  <a:pt x="1201" y="342"/>
                  <a:pt x="1185" y="342"/>
                </a:cubicBezTo>
                <a:cubicBezTo>
                  <a:pt x="1153" y="342"/>
                  <a:pt x="1060" y="388"/>
                  <a:pt x="1034" y="408"/>
                </a:cubicBezTo>
                <a:cubicBezTo>
                  <a:pt x="1025" y="412"/>
                  <a:pt x="1014" y="413"/>
                  <a:pt x="1001" y="413"/>
                </a:cubicBezTo>
                <a:cubicBezTo>
                  <a:pt x="972" y="413"/>
                  <a:pt x="936" y="407"/>
                  <a:pt x="905" y="407"/>
                </a:cubicBezTo>
                <a:cubicBezTo>
                  <a:pt x="897" y="407"/>
                  <a:pt x="890" y="407"/>
                  <a:pt x="883" y="408"/>
                </a:cubicBezTo>
                <a:cubicBezTo>
                  <a:pt x="837" y="408"/>
                  <a:pt x="837" y="402"/>
                  <a:pt x="817" y="388"/>
                </a:cubicBezTo>
                <a:cubicBezTo>
                  <a:pt x="797" y="382"/>
                  <a:pt x="751" y="342"/>
                  <a:pt x="738" y="323"/>
                </a:cubicBezTo>
                <a:cubicBezTo>
                  <a:pt x="725" y="296"/>
                  <a:pt x="652" y="257"/>
                  <a:pt x="646" y="244"/>
                </a:cubicBezTo>
                <a:cubicBezTo>
                  <a:pt x="637" y="231"/>
                  <a:pt x="595" y="227"/>
                  <a:pt x="559" y="227"/>
                </a:cubicBezTo>
                <a:cubicBezTo>
                  <a:pt x="539" y="227"/>
                  <a:pt x="521" y="228"/>
                  <a:pt x="514" y="230"/>
                </a:cubicBezTo>
                <a:cubicBezTo>
                  <a:pt x="513" y="231"/>
                  <a:pt x="513" y="231"/>
                  <a:pt x="512" y="231"/>
                </a:cubicBezTo>
                <a:cubicBezTo>
                  <a:pt x="493" y="231"/>
                  <a:pt x="474" y="158"/>
                  <a:pt x="461" y="151"/>
                </a:cubicBezTo>
                <a:cubicBezTo>
                  <a:pt x="455" y="145"/>
                  <a:pt x="363" y="73"/>
                  <a:pt x="356" y="66"/>
                </a:cubicBezTo>
                <a:cubicBezTo>
                  <a:pt x="343" y="66"/>
                  <a:pt x="290" y="132"/>
                  <a:pt x="277" y="158"/>
                </a:cubicBezTo>
                <a:cubicBezTo>
                  <a:pt x="277" y="158"/>
                  <a:pt x="271" y="165"/>
                  <a:pt x="271" y="171"/>
                </a:cubicBezTo>
                <a:cubicBezTo>
                  <a:pt x="264" y="178"/>
                  <a:pt x="257" y="184"/>
                  <a:pt x="257" y="191"/>
                </a:cubicBezTo>
                <a:cubicBezTo>
                  <a:pt x="244" y="211"/>
                  <a:pt x="231" y="230"/>
                  <a:pt x="218" y="237"/>
                </a:cubicBezTo>
                <a:cubicBezTo>
                  <a:pt x="211" y="250"/>
                  <a:pt x="146" y="257"/>
                  <a:pt x="139" y="263"/>
                </a:cubicBezTo>
                <a:cubicBezTo>
                  <a:pt x="132" y="263"/>
                  <a:pt x="113" y="277"/>
                  <a:pt x="99" y="316"/>
                </a:cubicBezTo>
                <a:cubicBezTo>
                  <a:pt x="86" y="349"/>
                  <a:pt x="1" y="388"/>
                  <a:pt x="1" y="388"/>
                </a:cubicBezTo>
                <a:cubicBezTo>
                  <a:pt x="1" y="395"/>
                  <a:pt x="7" y="402"/>
                  <a:pt x="14" y="408"/>
                </a:cubicBezTo>
                <a:cubicBezTo>
                  <a:pt x="40" y="454"/>
                  <a:pt x="99" y="500"/>
                  <a:pt x="99" y="533"/>
                </a:cubicBezTo>
                <a:cubicBezTo>
                  <a:pt x="99" y="540"/>
                  <a:pt x="99" y="540"/>
                  <a:pt x="99" y="546"/>
                </a:cubicBezTo>
                <a:cubicBezTo>
                  <a:pt x="178" y="560"/>
                  <a:pt x="277" y="573"/>
                  <a:pt x="336" y="619"/>
                </a:cubicBezTo>
                <a:cubicBezTo>
                  <a:pt x="343" y="625"/>
                  <a:pt x="356" y="632"/>
                  <a:pt x="369" y="639"/>
                </a:cubicBezTo>
                <a:cubicBezTo>
                  <a:pt x="369" y="639"/>
                  <a:pt x="376" y="645"/>
                  <a:pt x="376" y="645"/>
                </a:cubicBezTo>
                <a:cubicBezTo>
                  <a:pt x="389" y="652"/>
                  <a:pt x="402" y="658"/>
                  <a:pt x="415" y="665"/>
                </a:cubicBezTo>
                <a:cubicBezTo>
                  <a:pt x="442" y="678"/>
                  <a:pt x="468" y="691"/>
                  <a:pt x="494" y="704"/>
                </a:cubicBezTo>
                <a:cubicBezTo>
                  <a:pt x="514" y="711"/>
                  <a:pt x="534" y="717"/>
                  <a:pt x="554" y="731"/>
                </a:cubicBezTo>
                <a:cubicBezTo>
                  <a:pt x="567" y="737"/>
                  <a:pt x="573" y="737"/>
                  <a:pt x="587" y="744"/>
                </a:cubicBezTo>
                <a:cubicBezTo>
                  <a:pt x="613" y="757"/>
                  <a:pt x="639" y="777"/>
                  <a:pt x="652" y="790"/>
                </a:cubicBezTo>
                <a:cubicBezTo>
                  <a:pt x="718" y="849"/>
                  <a:pt x="889" y="922"/>
                  <a:pt x="922" y="948"/>
                </a:cubicBezTo>
                <a:cubicBezTo>
                  <a:pt x="955" y="968"/>
                  <a:pt x="1106" y="1053"/>
                  <a:pt x="1120" y="1079"/>
                </a:cubicBezTo>
                <a:cubicBezTo>
                  <a:pt x="1133" y="1106"/>
                  <a:pt x="1212" y="1172"/>
                  <a:pt x="1231" y="1205"/>
                </a:cubicBezTo>
                <a:cubicBezTo>
                  <a:pt x="1238" y="1218"/>
                  <a:pt x="1278" y="1257"/>
                  <a:pt x="1317" y="1297"/>
                </a:cubicBezTo>
                <a:cubicBezTo>
                  <a:pt x="1317" y="1290"/>
                  <a:pt x="1324" y="1283"/>
                  <a:pt x="1330" y="1277"/>
                </a:cubicBezTo>
                <a:cubicBezTo>
                  <a:pt x="1416" y="1152"/>
                  <a:pt x="1666" y="849"/>
                  <a:pt x="1719" y="790"/>
                </a:cubicBezTo>
                <a:cubicBezTo>
                  <a:pt x="1771" y="737"/>
                  <a:pt x="1995" y="573"/>
                  <a:pt x="2028" y="520"/>
                </a:cubicBezTo>
                <a:cubicBezTo>
                  <a:pt x="2048" y="487"/>
                  <a:pt x="2159" y="303"/>
                  <a:pt x="2245" y="151"/>
                </a:cubicBezTo>
                <a:lnTo>
                  <a:pt x="2192" y="86"/>
                </a:lnTo>
                <a:cubicBezTo>
                  <a:pt x="2192" y="86"/>
                  <a:pt x="2087" y="46"/>
                  <a:pt x="2080" y="40"/>
                </a:cubicBezTo>
                <a:cubicBezTo>
                  <a:pt x="2067" y="33"/>
                  <a:pt x="1982" y="0"/>
                  <a:pt x="1949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3"/>
          <p:cNvSpPr/>
          <p:nvPr/>
        </p:nvSpPr>
        <p:spPr>
          <a:xfrm>
            <a:off x="8090458" y="1785021"/>
            <a:ext cx="414776" cy="246055"/>
          </a:xfrm>
          <a:custGeom>
            <a:rect b="b" l="l" r="r" t="t"/>
            <a:pathLst>
              <a:path extrusionOk="0" h="1683" w="2837">
                <a:moveTo>
                  <a:pt x="1149" y="1"/>
                </a:moveTo>
                <a:cubicBezTo>
                  <a:pt x="1143" y="1"/>
                  <a:pt x="1135" y="2"/>
                  <a:pt x="1126" y="5"/>
                </a:cubicBezTo>
                <a:cubicBezTo>
                  <a:pt x="1047" y="31"/>
                  <a:pt x="974" y="38"/>
                  <a:pt x="948" y="71"/>
                </a:cubicBezTo>
                <a:cubicBezTo>
                  <a:pt x="922" y="110"/>
                  <a:pt x="889" y="110"/>
                  <a:pt x="856" y="130"/>
                </a:cubicBezTo>
                <a:cubicBezTo>
                  <a:pt x="829" y="150"/>
                  <a:pt x="770" y="143"/>
                  <a:pt x="737" y="163"/>
                </a:cubicBezTo>
                <a:cubicBezTo>
                  <a:pt x="698" y="182"/>
                  <a:pt x="691" y="202"/>
                  <a:pt x="658" y="248"/>
                </a:cubicBezTo>
                <a:cubicBezTo>
                  <a:pt x="625" y="294"/>
                  <a:pt x="665" y="281"/>
                  <a:pt x="593" y="327"/>
                </a:cubicBezTo>
                <a:cubicBezTo>
                  <a:pt x="527" y="373"/>
                  <a:pt x="467" y="400"/>
                  <a:pt x="448" y="400"/>
                </a:cubicBezTo>
                <a:cubicBezTo>
                  <a:pt x="428" y="400"/>
                  <a:pt x="329" y="380"/>
                  <a:pt x="323" y="367"/>
                </a:cubicBezTo>
                <a:cubicBezTo>
                  <a:pt x="316" y="360"/>
                  <a:pt x="211" y="261"/>
                  <a:pt x="211" y="261"/>
                </a:cubicBezTo>
                <a:cubicBezTo>
                  <a:pt x="211" y="261"/>
                  <a:pt x="202" y="239"/>
                  <a:pt x="172" y="239"/>
                </a:cubicBezTo>
                <a:cubicBezTo>
                  <a:pt x="166" y="239"/>
                  <a:pt x="159" y="239"/>
                  <a:pt x="152" y="242"/>
                </a:cubicBezTo>
                <a:cubicBezTo>
                  <a:pt x="138" y="248"/>
                  <a:pt x="125" y="248"/>
                  <a:pt x="112" y="248"/>
                </a:cubicBezTo>
                <a:cubicBezTo>
                  <a:pt x="112" y="248"/>
                  <a:pt x="112" y="248"/>
                  <a:pt x="112" y="255"/>
                </a:cubicBezTo>
                <a:cubicBezTo>
                  <a:pt x="125" y="294"/>
                  <a:pt x="132" y="340"/>
                  <a:pt x="112" y="386"/>
                </a:cubicBezTo>
                <a:cubicBezTo>
                  <a:pt x="92" y="433"/>
                  <a:pt x="59" y="479"/>
                  <a:pt x="66" y="525"/>
                </a:cubicBezTo>
                <a:cubicBezTo>
                  <a:pt x="66" y="571"/>
                  <a:pt x="125" y="577"/>
                  <a:pt x="86" y="617"/>
                </a:cubicBezTo>
                <a:cubicBezTo>
                  <a:pt x="46" y="663"/>
                  <a:pt x="7" y="656"/>
                  <a:pt x="7" y="689"/>
                </a:cubicBezTo>
                <a:cubicBezTo>
                  <a:pt x="0" y="722"/>
                  <a:pt x="20" y="729"/>
                  <a:pt x="46" y="788"/>
                </a:cubicBezTo>
                <a:cubicBezTo>
                  <a:pt x="79" y="847"/>
                  <a:pt x="152" y="966"/>
                  <a:pt x="132" y="1018"/>
                </a:cubicBezTo>
                <a:cubicBezTo>
                  <a:pt x="106" y="1071"/>
                  <a:pt x="73" y="1124"/>
                  <a:pt x="40" y="1170"/>
                </a:cubicBezTo>
                <a:cubicBezTo>
                  <a:pt x="33" y="1170"/>
                  <a:pt x="33" y="1176"/>
                  <a:pt x="27" y="1176"/>
                </a:cubicBezTo>
                <a:cubicBezTo>
                  <a:pt x="33" y="1189"/>
                  <a:pt x="40" y="1189"/>
                  <a:pt x="40" y="1196"/>
                </a:cubicBezTo>
                <a:cubicBezTo>
                  <a:pt x="40" y="1222"/>
                  <a:pt x="132" y="1262"/>
                  <a:pt x="145" y="1262"/>
                </a:cubicBezTo>
                <a:cubicBezTo>
                  <a:pt x="152" y="1262"/>
                  <a:pt x="198" y="1242"/>
                  <a:pt x="244" y="1216"/>
                </a:cubicBezTo>
                <a:cubicBezTo>
                  <a:pt x="252" y="1212"/>
                  <a:pt x="259" y="1210"/>
                  <a:pt x="265" y="1210"/>
                </a:cubicBezTo>
                <a:cubicBezTo>
                  <a:pt x="302" y="1210"/>
                  <a:pt x="317" y="1265"/>
                  <a:pt x="323" y="1282"/>
                </a:cubicBezTo>
                <a:cubicBezTo>
                  <a:pt x="336" y="1295"/>
                  <a:pt x="382" y="1347"/>
                  <a:pt x="435" y="1360"/>
                </a:cubicBezTo>
                <a:cubicBezTo>
                  <a:pt x="437" y="1361"/>
                  <a:pt x="440" y="1361"/>
                  <a:pt x="443" y="1361"/>
                </a:cubicBezTo>
                <a:cubicBezTo>
                  <a:pt x="501" y="1361"/>
                  <a:pt x="687" y="1247"/>
                  <a:pt x="737" y="1209"/>
                </a:cubicBezTo>
                <a:cubicBezTo>
                  <a:pt x="797" y="1170"/>
                  <a:pt x="836" y="1124"/>
                  <a:pt x="876" y="1058"/>
                </a:cubicBezTo>
                <a:cubicBezTo>
                  <a:pt x="915" y="999"/>
                  <a:pt x="955" y="999"/>
                  <a:pt x="1014" y="946"/>
                </a:cubicBezTo>
                <a:cubicBezTo>
                  <a:pt x="1031" y="929"/>
                  <a:pt x="1048" y="923"/>
                  <a:pt x="1065" y="923"/>
                </a:cubicBezTo>
                <a:cubicBezTo>
                  <a:pt x="1107" y="923"/>
                  <a:pt x="1147" y="959"/>
                  <a:pt x="1185" y="959"/>
                </a:cubicBezTo>
                <a:cubicBezTo>
                  <a:pt x="1231" y="959"/>
                  <a:pt x="1277" y="1064"/>
                  <a:pt x="1277" y="1091"/>
                </a:cubicBezTo>
                <a:cubicBezTo>
                  <a:pt x="1277" y="1124"/>
                  <a:pt x="1257" y="1143"/>
                  <a:pt x="1244" y="1150"/>
                </a:cubicBezTo>
                <a:cubicBezTo>
                  <a:pt x="1231" y="1156"/>
                  <a:pt x="1178" y="1183"/>
                  <a:pt x="1159" y="1209"/>
                </a:cubicBezTo>
                <a:cubicBezTo>
                  <a:pt x="1139" y="1235"/>
                  <a:pt x="1159" y="1255"/>
                  <a:pt x="1159" y="1282"/>
                </a:cubicBezTo>
                <a:cubicBezTo>
                  <a:pt x="1159" y="1308"/>
                  <a:pt x="1126" y="1321"/>
                  <a:pt x="1093" y="1341"/>
                </a:cubicBezTo>
                <a:cubicBezTo>
                  <a:pt x="1066" y="1367"/>
                  <a:pt x="1053" y="1420"/>
                  <a:pt x="1053" y="1426"/>
                </a:cubicBezTo>
                <a:cubicBezTo>
                  <a:pt x="1060" y="1439"/>
                  <a:pt x="1106" y="1479"/>
                  <a:pt x="1126" y="1499"/>
                </a:cubicBezTo>
                <a:cubicBezTo>
                  <a:pt x="1145" y="1512"/>
                  <a:pt x="1145" y="1624"/>
                  <a:pt x="1152" y="1637"/>
                </a:cubicBezTo>
                <a:cubicBezTo>
                  <a:pt x="1165" y="1657"/>
                  <a:pt x="1218" y="1683"/>
                  <a:pt x="1257" y="1683"/>
                </a:cubicBezTo>
                <a:cubicBezTo>
                  <a:pt x="1297" y="1683"/>
                  <a:pt x="1316" y="1643"/>
                  <a:pt x="1343" y="1630"/>
                </a:cubicBezTo>
                <a:cubicBezTo>
                  <a:pt x="1352" y="1624"/>
                  <a:pt x="1363" y="1622"/>
                  <a:pt x="1376" y="1622"/>
                </a:cubicBezTo>
                <a:cubicBezTo>
                  <a:pt x="1401" y="1622"/>
                  <a:pt x="1428" y="1630"/>
                  <a:pt x="1442" y="1630"/>
                </a:cubicBezTo>
                <a:cubicBezTo>
                  <a:pt x="1461" y="1630"/>
                  <a:pt x="1527" y="1578"/>
                  <a:pt x="1527" y="1532"/>
                </a:cubicBezTo>
                <a:cubicBezTo>
                  <a:pt x="1527" y="1486"/>
                  <a:pt x="1553" y="1439"/>
                  <a:pt x="1580" y="1400"/>
                </a:cubicBezTo>
                <a:cubicBezTo>
                  <a:pt x="1606" y="1367"/>
                  <a:pt x="1626" y="1354"/>
                  <a:pt x="1659" y="1328"/>
                </a:cubicBezTo>
                <a:cubicBezTo>
                  <a:pt x="1674" y="1312"/>
                  <a:pt x="1687" y="1307"/>
                  <a:pt x="1702" y="1307"/>
                </a:cubicBezTo>
                <a:cubicBezTo>
                  <a:pt x="1720" y="1307"/>
                  <a:pt x="1742" y="1314"/>
                  <a:pt x="1777" y="1321"/>
                </a:cubicBezTo>
                <a:cubicBezTo>
                  <a:pt x="1801" y="1325"/>
                  <a:pt x="1825" y="1327"/>
                  <a:pt x="1846" y="1327"/>
                </a:cubicBezTo>
                <a:cubicBezTo>
                  <a:pt x="1890" y="1327"/>
                  <a:pt x="1926" y="1321"/>
                  <a:pt x="1948" y="1321"/>
                </a:cubicBezTo>
                <a:cubicBezTo>
                  <a:pt x="1988" y="1321"/>
                  <a:pt x="2021" y="1314"/>
                  <a:pt x="2054" y="1301"/>
                </a:cubicBezTo>
                <a:cubicBezTo>
                  <a:pt x="2080" y="1288"/>
                  <a:pt x="2192" y="1268"/>
                  <a:pt x="2198" y="1268"/>
                </a:cubicBezTo>
                <a:cubicBezTo>
                  <a:pt x="2212" y="1268"/>
                  <a:pt x="2277" y="1262"/>
                  <a:pt x="2310" y="1209"/>
                </a:cubicBezTo>
                <a:cubicBezTo>
                  <a:pt x="2337" y="1156"/>
                  <a:pt x="2323" y="1137"/>
                  <a:pt x="2330" y="1117"/>
                </a:cubicBezTo>
                <a:cubicBezTo>
                  <a:pt x="2337" y="1104"/>
                  <a:pt x="2409" y="1064"/>
                  <a:pt x="2462" y="1045"/>
                </a:cubicBezTo>
                <a:cubicBezTo>
                  <a:pt x="2479" y="1036"/>
                  <a:pt x="2495" y="1033"/>
                  <a:pt x="2509" y="1033"/>
                </a:cubicBezTo>
                <a:cubicBezTo>
                  <a:pt x="2536" y="1033"/>
                  <a:pt x="2554" y="1045"/>
                  <a:pt x="2554" y="1045"/>
                </a:cubicBezTo>
                <a:cubicBezTo>
                  <a:pt x="2554" y="1045"/>
                  <a:pt x="2718" y="1130"/>
                  <a:pt x="2725" y="1130"/>
                </a:cubicBezTo>
                <a:cubicBezTo>
                  <a:pt x="2731" y="1130"/>
                  <a:pt x="2784" y="1156"/>
                  <a:pt x="2837" y="1176"/>
                </a:cubicBezTo>
                <a:cubicBezTo>
                  <a:pt x="2837" y="1156"/>
                  <a:pt x="2837" y="1143"/>
                  <a:pt x="2837" y="1137"/>
                </a:cubicBezTo>
                <a:cubicBezTo>
                  <a:pt x="2824" y="1012"/>
                  <a:pt x="2824" y="860"/>
                  <a:pt x="2791" y="689"/>
                </a:cubicBezTo>
                <a:cubicBezTo>
                  <a:pt x="2771" y="617"/>
                  <a:pt x="2745" y="505"/>
                  <a:pt x="2712" y="386"/>
                </a:cubicBezTo>
                <a:cubicBezTo>
                  <a:pt x="2666" y="400"/>
                  <a:pt x="2613" y="419"/>
                  <a:pt x="2567" y="419"/>
                </a:cubicBezTo>
                <a:cubicBezTo>
                  <a:pt x="2488" y="426"/>
                  <a:pt x="2416" y="433"/>
                  <a:pt x="2416" y="433"/>
                </a:cubicBezTo>
                <a:cubicBezTo>
                  <a:pt x="2416" y="433"/>
                  <a:pt x="2324" y="353"/>
                  <a:pt x="2305" y="353"/>
                </a:cubicBezTo>
                <a:cubicBezTo>
                  <a:pt x="2305" y="353"/>
                  <a:pt x="2304" y="353"/>
                  <a:pt x="2304" y="354"/>
                </a:cubicBezTo>
                <a:cubicBezTo>
                  <a:pt x="2303" y="355"/>
                  <a:pt x="2300" y="355"/>
                  <a:pt x="2297" y="355"/>
                </a:cubicBezTo>
                <a:cubicBezTo>
                  <a:pt x="2284" y="355"/>
                  <a:pt x="2257" y="349"/>
                  <a:pt x="2237" y="349"/>
                </a:cubicBezTo>
                <a:cubicBezTo>
                  <a:pt x="2229" y="349"/>
                  <a:pt x="2222" y="350"/>
                  <a:pt x="2218" y="354"/>
                </a:cubicBezTo>
                <a:cubicBezTo>
                  <a:pt x="2212" y="360"/>
                  <a:pt x="2174" y="362"/>
                  <a:pt x="2135" y="362"/>
                </a:cubicBezTo>
                <a:cubicBezTo>
                  <a:pt x="2096" y="362"/>
                  <a:pt x="2057" y="360"/>
                  <a:pt x="2047" y="360"/>
                </a:cubicBezTo>
                <a:cubicBezTo>
                  <a:pt x="2034" y="360"/>
                  <a:pt x="1948" y="314"/>
                  <a:pt x="1948" y="314"/>
                </a:cubicBezTo>
                <a:cubicBezTo>
                  <a:pt x="1948" y="314"/>
                  <a:pt x="1942" y="317"/>
                  <a:pt x="1927" y="317"/>
                </a:cubicBezTo>
                <a:cubicBezTo>
                  <a:pt x="1919" y="317"/>
                  <a:pt x="1909" y="316"/>
                  <a:pt x="1896" y="314"/>
                </a:cubicBezTo>
                <a:lnTo>
                  <a:pt x="1804" y="314"/>
                </a:lnTo>
                <a:cubicBezTo>
                  <a:pt x="1804" y="314"/>
                  <a:pt x="1784" y="307"/>
                  <a:pt x="1764" y="288"/>
                </a:cubicBezTo>
                <a:cubicBezTo>
                  <a:pt x="1745" y="269"/>
                  <a:pt x="1709" y="221"/>
                  <a:pt x="1678" y="221"/>
                </a:cubicBezTo>
                <a:cubicBezTo>
                  <a:pt x="1676" y="221"/>
                  <a:pt x="1674" y="222"/>
                  <a:pt x="1672" y="222"/>
                </a:cubicBezTo>
                <a:cubicBezTo>
                  <a:pt x="1646" y="229"/>
                  <a:pt x="1606" y="222"/>
                  <a:pt x="1593" y="268"/>
                </a:cubicBezTo>
                <a:cubicBezTo>
                  <a:pt x="1586" y="307"/>
                  <a:pt x="1573" y="321"/>
                  <a:pt x="1593" y="354"/>
                </a:cubicBezTo>
                <a:cubicBezTo>
                  <a:pt x="1603" y="360"/>
                  <a:pt x="1606" y="362"/>
                  <a:pt x="1607" y="362"/>
                </a:cubicBezTo>
                <a:cubicBezTo>
                  <a:pt x="1608" y="362"/>
                  <a:pt x="1606" y="360"/>
                  <a:pt x="1606" y="360"/>
                </a:cubicBezTo>
                <a:lnTo>
                  <a:pt x="1606" y="360"/>
                </a:lnTo>
                <a:cubicBezTo>
                  <a:pt x="1606" y="360"/>
                  <a:pt x="1613" y="367"/>
                  <a:pt x="1619" y="380"/>
                </a:cubicBezTo>
                <a:cubicBezTo>
                  <a:pt x="1646" y="419"/>
                  <a:pt x="1659" y="433"/>
                  <a:pt x="1646" y="452"/>
                </a:cubicBezTo>
                <a:cubicBezTo>
                  <a:pt x="1639" y="472"/>
                  <a:pt x="1613" y="479"/>
                  <a:pt x="1606" y="498"/>
                </a:cubicBezTo>
                <a:cubicBezTo>
                  <a:pt x="1606" y="518"/>
                  <a:pt x="1626" y="577"/>
                  <a:pt x="1632" y="584"/>
                </a:cubicBezTo>
                <a:cubicBezTo>
                  <a:pt x="1639" y="590"/>
                  <a:pt x="1659" y="610"/>
                  <a:pt x="1639" y="630"/>
                </a:cubicBezTo>
                <a:cubicBezTo>
                  <a:pt x="1626" y="650"/>
                  <a:pt x="1593" y="656"/>
                  <a:pt x="1580" y="676"/>
                </a:cubicBezTo>
                <a:cubicBezTo>
                  <a:pt x="1573" y="696"/>
                  <a:pt x="1534" y="735"/>
                  <a:pt x="1514" y="735"/>
                </a:cubicBezTo>
                <a:cubicBezTo>
                  <a:pt x="1501" y="735"/>
                  <a:pt x="1448" y="722"/>
                  <a:pt x="1442" y="696"/>
                </a:cubicBezTo>
                <a:cubicBezTo>
                  <a:pt x="1435" y="663"/>
                  <a:pt x="1448" y="584"/>
                  <a:pt x="1422" y="571"/>
                </a:cubicBezTo>
                <a:cubicBezTo>
                  <a:pt x="1401" y="560"/>
                  <a:pt x="1388" y="532"/>
                  <a:pt x="1367" y="532"/>
                </a:cubicBezTo>
                <a:cubicBezTo>
                  <a:pt x="1361" y="532"/>
                  <a:pt x="1356" y="534"/>
                  <a:pt x="1349" y="538"/>
                </a:cubicBezTo>
                <a:cubicBezTo>
                  <a:pt x="1310" y="564"/>
                  <a:pt x="1297" y="597"/>
                  <a:pt x="1277" y="597"/>
                </a:cubicBezTo>
                <a:cubicBezTo>
                  <a:pt x="1275" y="597"/>
                  <a:pt x="1274" y="598"/>
                  <a:pt x="1272" y="598"/>
                </a:cubicBezTo>
                <a:cubicBezTo>
                  <a:pt x="1243" y="598"/>
                  <a:pt x="1184" y="551"/>
                  <a:pt x="1172" y="551"/>
                </a:cubicBezTo>
                <a:cubicBezTo>
                  <a:pt x="1159" y="551"/>
                  <a:pt x="1066" y="584"/>
                  <a:pt x="1066" y="584"/>
                </a:cubicBezTo>
                <a:cubicBezTo>
                  <a:pt x="1066" y="584"/>
                  <a:pt x="1055" y="590"/>
                  <a:pt x="1041" y="590"/>
                </a:cubicBezTo>
                <a:cubicBezTo>
                  <a:pt x="1034" y="590"/>
                  <a:pt x="1027" y="588"/>
                  <a:pt x="1020" y="584"/>
                </a:cubicBezTo>
                <a:cubicBezTo>
                  <a:pt x="1007" y="571"/>
                  <a:pt x="974" y="485"/>
                  <a:pt x="968" y="479"/>
                </a:cubicBezTo>
                <a:cubicBezTo>
                  <a:pt x="955" y="472"/>
                  <a:pt x="948" y="393"/>
                  <a:pt x="948" y="373"/>
                </a:cubicBezTo>
                <a:cubicBezTo>
                  <a:pt x="948" y="354"/>
                  <a:pt x="935" y="360"/>
                  <a:pt x="974" y="314"/>
                </a:cubicBezTo>
                <a:cubicBezTo>
                  <a:pt x="1014" y="261"/>
                  <a:pt x="994" y="229"/>
                  <a:pt x="1020" y="222"/>
                </a:cubicBezTo>
                <a:cubicBezTo>
                  <a:pt x="1047" y="209"/>
                  <a:pt x="1126" y="215"/>
                  <a:pt x="1126" y="196"/>
                </a:cubicBezTo>
                <a:cubicBezTo>
                  <a:pt x="1126" y="169"/>
                  <a:pt x="1145" y="103"/>
                  <a:pt x="1145" y="97"/>
                </a:cubicBezTo>
                <a:cubicBezTo>
                  <a:pt x="1145" y="85"/>
                  <a:pt x="1197" y="1"/>
                  <a:pt x="1149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3"/>
          <p:cNvSpPr/>
          <p:nvPr/>
        </p:nvSpPr>
        <p:spPr>
          <a:xfrm>
            <a:off x="8105809" y="1662504"/>
            <a:ext cx="380273" cy="230996"/>
          </a:xfrm>
          <a:custGeom>
            <a:rect b="b" l="l" r="r" t="t"/>
            <a:pathLst>
              <a:path extrusionOk="0" h="1580" w="2601">
                <a:moveTo>
                  <a:pt x="1021" y="0"/>
                </a:moveTo>
                <a:cubicBezTo>
                  <a:pt x="1021" y="0"/>
                  <a:pt x="882" y="27"/>
                  <a:pt x="817" y="33"/>
                </a:cubicBezTo>
                <a:cubicBezTo>
                  <a:pt x="780" y="33"/>
                  <a:pt x="759" y="27"/>
                  <a:pt x="743" y="27"/>
                </a:cubicBezTo>
                <a:cubicBezTo>
                  <a:pt x="728" y="27"/>
                  <a:pt x="718" y="33"/>
                  <a:pt x="705" y="60"/>
                </a:cubicBezTo>
                <a:cubicBezTo>
                  <a:pt x="678" y="106"/>
                  <a:pt x="645" y="191"/>
                  <a:pt x="632" y="244"/>
                </a:cubicBezTo>
                <a:cubicBezTo>
                  <a:pt x="619" y="303"/>
                  <a:pt x="586" y="329"/>
                  <a:pt x="520" y="435"/>
                </a:cubicBezTo>
                <a:cubicBezTo>
                  <a:pt x="461" y="533"/>
                  <a:pt x="435" y="606"/>
                  <a:pt x="402" y="665"/>
                </a:cubicBezTo>
                <a:cubicBezTo>
                  <a:pt x="362" y="724"/>
                  <a:pt x="369" y="764"/>
                  <a:pt x="303" y="803"/>
                </a:cubicBezTo>
                <a:cubicBezTo>
                  <a:pt x="237" y="849"/>
                  <a:pt x="244" y="836"/>
                  <a:pt x="139" y="915"/>
                </a:cubicBezTo>
                <a:cubicBezTo>
                  <a:pt x="33" y="988"/>
                  <a:pt x="1" y="1047"/>
                  <a:pt x="7" y="1086"/>
                </a:cubicBezTo>
                <a:cubicBezTo>
                  <a:pt x="14" y="1086"/>
                  <a:pt x="27" y="1086"/>
                  <a:pt x="47" y="1080"/>
                </a:cubicBezTo>
                <a:cubicBezTo>
                  <a:pt x="53" y="1077"/>
                  <a:pt x="59" y="1077"/>
                  <a:pt x="64" y="1077"/>
                </a:cubicBezTo>
                <a:cubicBezTo>
                  <a:pt x="90" y="1077"/>
                  <a:pt x="99" y="1099"/>
                  <a:pt x="99" y="1099"/>
                </a:cubicBezTo>
                <a:cubicBezTo>
                  <a:pt x="99" y="1099"/>
                  <a:pt x="205" y="1198"/>
                  <a:pt x="211" y="1205"/>
                </a:cubicBezTo>
                <a:cubicBezTo>
                  <a:pt x="218" y="1218"/>
                  <a:pt x="323" y="1238"/>
                  <a:pt x="336" y="1238"/>
                </a:cubicBezTo>
                <a:cubicBezTo>
                  <a:pt x="356" y="1238"/>
                  <a:pt x="415" y="1211"/>
                  <a:pt x="488" y="1165"/>
                </a:cubicBezTo>
                <a:cubicBezTo>
                  <a:pt x="553" y="1119"/>
                  <a:pt x="520" y="1132"/>
                  <a:pt x="547" y="1086"/>
                </a:cubicBezTo>
                <a:cubicBezTo>
                  <a:pt x="580" y="1040"/>
                  <a:pt x="593" y="1020"/>
                  <a:pt x="626" y="1001"/>
                </a:cubicBezTo>
                <a:cubicBezTo>
                  <a:pt x="659" y="988"/>
                  <a:pt x="718" y="988"/>
                  <a:pt x="751" y="968"/>
                </a:cubicBezTo>
                <a:cubicBezTo>
                  <a:pt x="784" y="948"/>
                  <a:pt x="810" y="948"/>
                  <a:pt x="836" y="909"/>
                </a:cubicBezTo>
                <a:cubicBezTo>
                  <a:pt x="863" y="876"/>
                  <a:pt x="935" y="869"/>
                  <a:pt x="1021" y="843"/>
                </a:cubicBezTo>
                <a:cubicBezTo>
                  <a:pt x="1029" y="840"/>
                  <a:pt x="1036" y="839"/>
                  <a:pt x="1042" y="839"/>
                </a:cubicBezTo>
                <a:cubicBezTo>
                  <a:pt x="1087" y="839"/>
                  <a:pt x="1040" y="923"/>
                  <a:pt x="1040" y="935"/>
                </a:cubicBezTo>
                <a:cubicBezTo>
                  <a:pt x="1040" y="941"/>
                  <a:pt x="1021" y="1007"/>
                  <a:pt x="1021" y="1034"/>
                </a:cubicBezTo>
                <a:cubicBezTo>
                  <a:pt x="1021" y="1053"/>
                  <a:pt x="942" y="1047"/>
                  <a:pt x="915" y="1060"/>
                </a:cubicBezTo>
                <a:cubicBezTo>
                  <a:pt x="882" y="1067"/>
                  <a:pt x="902" y="1099"/>
                  <a:pt x="869" y="1152"/>
                </a:cubicBezTo>
                <a:cubicBezTo>
                  <a:pt x="830" y="1198"/>
                  <a:pt x="836" y="1192"/>
                  <a:pt x="836" y="1211"/>
                </a:cubicBezTo>
                <a:cubicBezTo>
                  <a:pt x="836" y="1231"/>
                  <a:pt x="843" y="1310"/>
                  <a:pt x="856" y="1317"/>
                </a:cubicBezTo>
                <a:cubicBezTo>
                  <a:pt x="869" y="1323"/>
                  <a:pt x="896" y="1409"/>
                  <a:pt x="915" y="1422"/>
                </a:cubicBezTo>
                <a:cubicBezTo>
                  <a:pt x="922" y="1426"/>
                  <a:pt x="929" y="1428"/>
                  <a:pt x="936" y="1428"/>
                </a:cubicBezTo>
                <a:cubicBezTo>
                  <a:pt x="950" y="1428"/>
                  <a:pt x="961" y="1422"/>
                  <a:pt x="961" y="1422"/>
                </a:cubicBezTo>
                <a:cubicBezTo>
                  <a:pt x="961" y="1422"/>
                  <a:pt x="1054" y="1389"/>
                  <a:pt x="1067" y="1389"/>
                </a:cubicBezTo>
                <a:cubicBezTo>
                  <a:pt x="1079" y="1389"/>
                  <a:pt x="1132" y="1436"/>
                  <a:pt x="1160" y="1436"/>
                </a:cubicBezTo>
                <a:cubicBezTo>
                  <a:pt x="1162" y="1436"/>
                  <a:pt x="1164" y="1435"/>
                  <a:pt x="1165" y="1435"/>
                </a:cubicBezTo>
                <a:cubicBezTo>
                  <a:pt x="1192" y="1435"/>
                  <a:pt x="1205" y="1402"/>
                  <a:pt x="1238" y="1376"/>
                </a:cubicBezTo>
                <a:cubicBezTo>
                  <a:pt x="1245" y="1372"/>
                  <a:pt x="1252" y="1370"/>
                  <a:pt x="1258" y="1370"/>
                </a:cubicBezTo>
                <a:cubicBezTo>
                  <a:pt x="1283" y="1370"/>
                  <a:pt x="1296" y="1398"/>
                  <a:pt x="1317" y="1409"/>
                </a:cubicBezTo>
                <a:cubicBezTo>
                  <a:pt x="1343" y="1422"/>
                  <a:pt x="1330" y="1501"/>
                  <a:pt x="1337" y="1534"/>
                </a:cubicBezTo>
                <a:cubicBezTo>
                  <a:pt x="1343" y="1560"/>
                  <a:pt x="1389" y="1580"/>
                  <a:pt x="1409" y="1580"/>
                </a:cubicBezTo>
                <a:cubicBezTo>
                  <a:pt x="1429" y="1580"/>
                  <a:pt x="1462" y="1534"/>
                  <a:pt x="1475" y="1514"/>
                </a:cubicBezTo>
                <a:cubicBezTo>
                  <a:pt x="1488" y="1494"/>
                  <a:pt x="1521" y="1488"/>
                  <a:pt x="1534" y="1468"/>
                </a:cubicBezTo>
                <a:cubicBezTo>
                  <a:pt x="1547" y="1448"/>
                  <a:pt x="1534" y="1428"/>
                  <a:pt x="1527" y="1422"/>
                </a:cubicBezTo>
                <a:cubicBezTo>
                  <a:pt x="1514" y="1415"/>
                  <a:pt x="1494" y="1356"/>
                  <a:pt x="1501" y="1336"/>
                </a:cubicBezTo>
                <a:cubicBezTo>
                  <a:pt x="1501" y="1317"/>
                  <a:pt x="1527" y="1310"/>
                  <a:pt x="1541" y="1290"/>
                </a:cubicBezTo>
                <a:cubicBezTo>
                  <a:pt x="1547" y="1271"/>
                  <a:pt x="1541" y="1257"/>
                  <a:pt x="1514" y="1218"/>
                </a:cubicBezTo>
                <a:cubicBezTo>
                  <a:pt x="1501" y="1205"/>
                  <a:pt x="1501" y="1198"/>
                  <a:pt x="1501" y="1198"/>
                </a:cubicBezTo>
                <a:cubicBezTo>
                  <a:pt x="1501" y="1198"/>
                  <a:pt x="1501" y="1200"/>
                  <a:pt x="1499" y="1200"/>
                </a:cubicBezTo>
                <a:cubicBezTo>
                  <a:pt x="1498" y="1200"/>
                  <a:pt x="1494" y="1198"/>
                  <a:pt x="1488" y="1192"/>
                </a:cubicBezTo>
                <a:cubicBezTo>
                  <a:pt x="1462" y="1165"/>
                  <a:pt x="1481" y="1145"/>
                  <a:pt x="1488" y="1106"/>
                </a:cubicBezTo>
                <a:cubicBezTo>
                  <a:pt x="1494" y="1060"/>
                  <a:pt x="1541" y="1067"/>
                  <a:pt x="1567" y="1060"/>
                </a:cubicBezTo>
                <a:cubicBezTo>
                  <a:pt x="1568" y="1060"/>
                  <a:pt x="1570" y="1059"/>
                  <a:pt x="1572" y="1059"/>
                </a:cubicBezTo>
                <a:cubicBezTo>
                  <a:pt x="1598" y="1059"/>
                  <a:pt x="1634" y="1107"/>
                  <a:pt x="1652" y="1126"/>
                </a:cubicBezTo>
                <a:cubicBezTo>
                  <a:pt x="1679" y="1145"/>
                  <a:pt x="1699" y="1159"/>
                  <a:pt x="1699" y="1159"/>
                </a:cubicBezTo>
                <a:cubicBezTo>
                  <a:pt x="1699" y="1159"/>
                  <a:pt x="1722" y="1156"/>
                  <a:pt x="1749" y="1156"/>
                </a:cubicBezTo>
                <a:cubicBezTo>
                  <a:pt x="1763" y="1156"/>
                  <a:pt x="1777" y="1156"/>
                  <a:pt x="1791" y="1159"/>
                </a:cubicBezTo>
                <a:cubicBezTo>
                  <a:pt x="1804" y="1161"/>
                  <a:pt x="1813" y="1162"/>
                  <a:pt x="1820" y="1162"/>
                </a:cubicBezTo>
                <a:cubicBezTo>
                  <a:pt x="1834" y="1162"/>
                  <a:pt x="1837" y="1159"/>
                  <a:pt x="1837" y="1159"/>
                </a:cubicBezTo>
                <a:cubicBezTo>
                  <a:pt x="1837" y="1159"/>
                  <a:pt x="1929" y="1205"/>
                  <a:pt x="1942" y="1205"/>
                </a:cubicBezTo>
                <a:cubicBezTo>
                  <a:pt x="1955" y="1205"/>
                  <a:pt x="2100" y="1205"/>
                  <a:pt x="2107" y="1192"/>
                </a:cubicBezTo>
                <a:cubicBezTo>
                  <a:pt x="2110" y="1188"/>
                  <a:pt x="2117" y="1187"/>
                  <a:pt x="2126" y="1187"/>
                </a:cubicBezTo>
                <a:cubicBezTo>
                  <a:pt x="2146" y="1187"/>
                  <a:pt x="2174" y="1193"/>
                  <a:pt x="2190" y="1193"/>
                </a:cubicBezTo>
                <a:cubicBezTo>
                  <a:pt x="2194" y="1193"/>
                  <a:pt x="2197" y="1193"/>
                  <a:pt x="2199" y="1192"/>
                </a:cubicBezTo>
                <a:cubicBezTo>
                  <a:pt x="2199" y="1191"/>
                  <a:pt x="2199" y="1191"/>
                  <a:pt x="2200" y="1191"/>
                </a:cubicBezTo>
                <a:cubicBezTo>
                  <a:pt x="2212" y="1191"/>
                  <a:pt x="2304" y="1271"/>
                  <a:pt x="2304" y="1271"/>
                </a:cubicBezTo>
                <a:cubicBezTo>
                  <a:pt x="2304" y="1271"/>
                  <a:pt x="2383" y="1264"/>
                  <a:pt x="2462" y="1257"/>
                </a:cubicBezTo>
                <a:cubicBezTo>
                  <a:pt x="2501" y="1257"/>
                  <a:pt x="2561" y="1244"/>
                  <a:pt x="2600" y="1224"/>
                </a:cubicBezTo>
                <a:cubicBezTo>
                  <a:pt x="2561" y="1067"/>
                  <a:pt x="2508" y="902"/>
                  <a:pt x="2488" y="836"/>
                </a:cubicBezTo>
                <a:cubicBezTo>
                  <a:pt x="2449" y="724"/>
                  <a:pt x="2376" y="448"/>
                  <a:pt x="2343" y="395"/>
                </a:cubicBezTo>
                <a:cubicBezTo>
                  <a:pt x="2304" y="336"/>
                  <a:pt x="2179" y="158"/>
                  <a:pt x="2120" y="152"/>
                </a:cubicBezTo>
                <a:cubicBezTo>
                  <a:pt x="2077" y="142"/>
                  <a:pt x="1977" y="122"/>
                  <a:pt x="1884" y="122"/>
                </a:cubicBezTo>
                <a:cubicBezTo>
                  <a:pt x="1849" y="122"/>
                  <a:pt x="1814" y="125"/>
                  <a:pt x="1784" y="132"/>
                </a:cubicBezTo>
                <a:cubicBezTo>
                  <a:pt x="1705" y="146"/>
                  <a:pt x="1669" y="160"/>
                  <a:pt x="1610" y="160"/>
                </a:cubicBezTo>
                <a:cubicBezTo>
                  <a:pt x="1586" y="160"/>
                  <a:pt x="1557" y="157"/>
                  <a:pt x="1521" y="152"/>
                </a:cubicBezTo>
                <a:cubicBezTo>
                  <a:pt x="1389" y="139"/>
                  <a:pt x="1310" y="152"/>
                  <a:pt x="1271" y="112"/>
                </a:cubicBezTo>
                <a:cubicBezTo>
                  <a:pt x="1225" y="66"/>
                  <a:pt x="1133" y="60"/>
                  <a:pt x="1093" y="40"/>
                </a:cubicBezTo>
                <a:cubicBezTo>
                  <a:pt x="1073" y="33"/>
                  <a:pt x="1047" y="20"/>
                  <a:pt x="1021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3"/>
          <p:cNvSpPr/>
          <p:nvPr/>
        </p:nvSpPr>
        <p:spPr>
          <a:xfrm>
            <a:off x="8140459" y="2165732"/>
            <a:ext cx="196496" cy="219446"/>
          </a:xfrm>
          <a:custGeom>
            <a:rect b="b" l="l" r="r" t="t"/>
            <a:pathLst>
              <a:path extrusionOk="0" h="1501" w="1344">
                <a:moveTo>
                  <a:pt x="132" y="0"/>
                </a:moveTo>
                <a:lnTo>
                  <a:pt x="132" y="0"/>
                </a:lnTo>
                <a:cubicBezTo>
                  <a:pt x="139" y="40"/>
                  <a:pt x="158" y="106"/>
                  <a:pt x="158" y="145"/>
                </a:cubicBezTo>
                <a:cubicBezTo>
                  <a:pt x="158" y="185"/>
                  <a:pt x="178" y="270"/>
                  <a:pt x="211" y="290"/>
                </a:cubicBezTo>
                <a:cubicBezTo>
                  <a:pt x="224" y="303"/>
                  <a:pt x="264" y="343"/>
                  <a:pt x="290" y="382"/>
                </a:cubicBezTo>
                <a:cubicBezTo>
                  <a:pt x="310" y="408"/>
                  <a:pt x="323" y="428"/>
                  <a:pt x="336" y="435"/>
                </a:cubicBezTo>
                <a:cubicBezTo>
                  <a:pt x="356" y="461"/>
                  <a:pt x="369" y="487"/>
                  <a:pt x="369" y="514"/>
                </a:cubicBezTo>
                <a:cubicBezTo>
                  <a:pt x="369" y="540"/>
                  <a:pt x="316" y="639"/>
                  <a:pt x="316" y="639"/>
                </a:cubicBezTo>
                <a:cubicBezTo>
                  <a:pt x="316" y="639"/>
                  <a:pt x="315" y="638"/>
                  <a:pt x="313" y="638"/>
                </a:cubicBezTo>
                <a:cubicBezTo>
                  <a:pt x="309" y="638"/>
                  <a:pt x="302" y="645"/>
                  <a:pt x="316" y="698"/>
                </a:cubicBezTo>
                <a:cubicBezTo>
                  <a:pt x="336" y="770"/>
                  <a:pt x="349" y="784"/>
                  <a:pt x="349" y="823"/>
                </a:cubicBezTo>
                <a:cubicBezTo>
                  <a:pt x="343" y="858"/>
                  <a:pt x="274" y="883"/>
                  <a:pt x="250" y="883"/>
                </a:cubicBezTo>
                <a:cubicBezTo>
                  <a:pt x="247" y="883"/>
                  <a:pt x="245" y="883"/>
                  <a:pt x="244" y="882"/>
                </a:cubicBezTo>
                <a:cubicBezTo>
                  <a:pt x="231" y="882"/>
                  <a:pt x="172" y="843"/>
                  <a:pt x="172" y="843"/>
                </a:cubicBezTo>
                <a:cubicBezTo>
                  <a:pt x="172" y="843"/>
                  <a:pt x="174" y="837"/>
                  <a:pt x="161" y="837"/>
                </a:cubicBezTo>
                <a:cubicBezTo>
                  <a:pt x="154" y="837"/>
                  <a:pt x="143" y="838"/>
                  <a:pt x="125" y="843"/>
                </a:cubicBezTo>
                <a:cubicBezTo>
                  <a:pt x="112" y="848"/>
                  <a:pt x="98" y="849"/>
                  <a:pt x="84" y="849"/>
                </a:cubicBezTo>
                <a:cubicBezTo>
                  <a:pt x="70" y="849"/>
                  <a:pt x="56" y="848"/>
                  <a:pt x="43" y="848"/>
                </a:cubicBezTo>
                <a:cubicBezTo>
                  <a:pt x="19" y="848"/>
                  <a:pt x="0" y="853"/>
                  <a:pt x="0" y="882"/>
                </a:cubicBezTo>
                <a:cubicBezTo>
                  <a:pt x="0" y="948"/>
                  <a:pt x="27" y="1001"/>
                  <a:pt x="47" y="1047"/>
                </a:cubicBezTo>
                <a:cubicBezTo>
                  <a:pt x="73" y="1093"/>
                  <a:pt x="86" y="1093"/>
                  <a:pt x="112" y="1139"/>
                </a:cubicBezTo>
                <a:cubicBezTo>
                  <a:pt x="132" y="1192"/>
                  <a:pt x="139" y="1218"/>
                  <a:pt x="152" y="1264"/>
                </a:cubicBezTo>
                <a:cubicBezTo>
                  <a:pt x="165" y="1310"/>
                  <a:pt x="145" y="1277"/>
                  <a:pt x="191" y="1356"/>
                </a:cubicBezTo>
                <a:cubicBezTo>
                  <a:pt x="237" y="1435"/>
                  <a:pt x="316" y="1488"/>
                  <a:pt x="316" y="1488"/>
                </a:cubicBezTo>
                <a:cubicBezTo>
                  <a:pt x="316" y="1488"/>
                  <a:pt x="387" y="1479"/>
                  <a:pt x="437" y="1479"/>
                </a:cubicBezTo>
                <a:cubicBezTo>
                  <a:pt x="463" y="1479"/>
                  <a:pt x="483" y="1481"/>
                  <a:pt x="487" y="1488"/>
                </a:cubicBezTo>
                <a:cubicBezTo>
                  <a:pt x="492" y="1491"/>
                  <a:pt x="498" y="1492"/>
                  <a:pt x="505" y="1492"/>
                </a:cubicBezTo>
                <a:cubicBezTo>
                  <a:pt x="526" y="1492"/>
                  <a:pt x="557" y="1484"/>
                  <a:pt x="585" y="1484"/>
                </a:cubicBezTo>
                <a:cubicBezTo>
                  <a:pt x="595" y="1484"/>
                  <a:pt x="604" y="1485"/>
                  <a:pt x="613" y="1488"/>
                </a:cubicBezTo>
                <a:cubicBezTo>
                  <a:pt x="619" y="1488"/>
                  <a:pt x="652" y="1494"/>
                  <a:pt x="685" y="1501"/>
                </a:cubicBezTo>
                <a:cubicBezTo>
                  <a:pt x="698" y="1481"/>
                  <a:pt x="705" y="1461"/>
                  <a:pt x="718" y="1448"/>
                </a:cubicBezTo>
                <a:cubicBezTo>
                  <a:pt x="718" y="1435"/>
                  <a:pt x="724" y="1429"/>
                  <a:pt x="731" y="1415"/>
                </a:cubicBezTo>
                <a:cubicBezTo>
                  <a:pt x="744" y="1402"/>
                  <a:pt x="751" y="1382"/>
                  <a:pt x="764" y="1363"/>
                </a:cubicBezTo>
                <a:cubicBezTo>
                  <a:pt x="784" y="1323"/>
                  <a:pt x="803" y="1284"/>
                  <a:pt x="817" y="1257"/>
                </a:cubicBezTo>
                <a:cubicBezTo>
                  <a:pt x="823" y="1251"/>
                  <a:pt x="823" y="1244"/>
                  <a:pt x="823" y="1244"/>
                </a:cubicBezTo>
                <a:cubicBezTo>
                  <a:pt x="823" y="1238"/>
                  <a:pt x="830" y="1238"/>
                  <a:pt x="830" y="1238"/>
                </a:cubicBezTo>
                <a:cubicBezTo>
                  <a:pt x="830" y="1231"/>
                  <a:pt x="836" y="1225"/>
                  <a:pt x="836" y="1218"/>
                </a:cubicBezTo>
                <a:cubicBezTo>
                  <a:pt x="843" y="1205"/>
                  <a:pt x="849" y="1192"/>
                  <a:pt x="856" y="1185"/>
                </a:cubicBezTo>
                <a:cubicBezTo>
                  <a:pt x="869" y="1152"/>
                  <a:pt x="915" y="1073"/>
                  <a:pt x="955" y="1020"/>
                </a:cubicBezTo>
                <a:cubicBezTo>
                  <a:pt x="974" y="988"/>
                  <a:pt x="994" y="968"/>
                  <a:pt x="1001" y="961"/>
                </a:cubicBezTo>
                <a:cubicBezTo>
                  <a:pt x="1014" y="948"/>
                  <a:pt x="1047" y="922"/>
                  <a:pt x="1080" y="895"/>
                </a:cubicBezTo>
                <a:cubicBezTo>
                  <a:pt x="1126" y="849"/>
                  <a:pt x="1179" y="803"/>
                  <a:pt x="1205" y="797"/>
                </a:cubicBezTo>
                <a:cubicBezTo>
                  <a:pt x="1212" y="793"/>
                  <a:pt x="1218" y="792"/>
                  <a:pt x="1223" y="792"/>
                </a:cubicBezTo>
                <a:cubicBezTo>
                  <a:pt x="1236" y="792"/>
                  <a:pt x="1246" y="798"/>
                  <a:pt x="1260" y="798"/>
                </a:cubicBezTo>
                <a:cubicBezTo>
                  <a:pt x="1263" y="798"/>
                  <a:pt x="1267" y="798"/>
                  <a:pt x="1271" y="797"/>
                </a:cubicBezTo>
                <a:lnTo>
                  <a:pt x="1290" y="797"/>
                </a:lnTo>
                <a:cubicBezTo>
                  <a:pt x="1297" y="790"/>
                  <a:pt x="1304" y="790"/>
                  <a:pt x="1310" y="784"/>
                </a:cubicBezTo>
                <a:cubicBezTo>
                  <a:pt x="1310" y="777"/>
                  <a:pt x="1317" y="777"/>
                  <a:pt x="1323" y="770"/>
                </a:cubicBezTo>
                <a:cubicBezTo>
                  <a:pt x="1330" y="764"/>
                  <a:pt x="1336" y="757"/>
                  <a:pt x="1343" y="751"/>
                </a:cubicBezTo>
                <a:cubicBezTo>
                  <a:pt x="1304" y="711"/>
                  <a:pt x="1264" y="672"/>
                  <a:pt x="1257" y="652"/>
                </a:cubicBezTo>
                <a:cubicBezTo>
                  <a:pt x="1238" y="626"/>
                  <a:pt x="1159" y="553"/>
                  <a:pt x="1146" y="533"/>
                </a:cubicBezTo>
                <a:cubicBezTo>
                  <a:pt x="1132" y="507"/>
                  <a:pt x="981" y="422"/>
                  <a:pt x="948" y="395"/>
                </a:cubicBezTo>
                <a:cubicBezTo>
                  <a:pt x="915" y="376"/>
                  <a:pt x="744" y="303"/>
                  <a:pt x="678" y="244"/>
                </a:cubicBezTo>
                <a:cubicBezTo>
                  <a:pt x="665" y="224"/>
                  <a:pt x="639" y="211"/>
                  <a:pt x="613" y="198"/>
                </a:cubicBezTo>
                <a:cubicBezTo>
                  <a:pt x="599" y="191"/>
                  <a:pt x="593" y="185"/>
                  <a:pt x="580" y="178"/>
                </a:cubicBezTo>
                <a:cubicBezTo>
                  <a:pt x="560" y="171"/>
                  <a:pt x="540" y="165"/>
                  <a:pt x="520" y="152"/>
                </a:cubicBezTo>
                <a:cubicBezTo>
                  <a:pt x="494" y="145"/>
                  <a:pt x="468" y="132"/>
                  <a:pt x="441" y="119"/>
                </a:cubicBezTo>
                <a:cubicBezTo>
                  <a:pt x="428" y="112"/>
                  <a:pt x="415" y="106"/>
                  <a:pt x="402" y="99"/>
                </a:cubicBezTo>
                <a:cubicBezTo>
                  <a:pt x="402" y="93"/>
                  <a:pt x="402" y="93"/>
                  <a:pt x="395" y="93"/>
                </a:cubicBezTo>
                <a:cubicBezTo>
                  <a:pt x="382" y="86"/>
                  <a:pt x="369" y="79"/>
                  <a:pt x="362" y="66"/>
                </a:cubicBezTo>
                <a:cubicBezTo>
                  <a:pt x="303" y="27"/>
                  <a:pt x="204" y="7"/>
                  <a:pt x="132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3"/>
          <p:cNvSpPr/>
          <p:nvPr/>
        </p:nvSpPr>
        <p:spPr>
          <a:xfrm>
            <a:off x="7768082" y="3074087"/>
            <a:ext cx="235825" cy="360968"/>
          </a:xfrm>
          <a:custGeom>
            <a:rect b="b" l="l" r="r" t="t"/>
            <a:pathLst>
              <a:path extrusionOk="0" h="2469" w="1613">
                <a:moveTo>
                  <a:pt x="915" y="0"/>
                </a:moveTo>
                <a:cubicBezTo>
                  <a:pt x="915" y="0"/>
                  <a:pt x="817" y="99"/>
                  <a:pt x="810" y="125"/>
                </a:cubicBezTo>
                <a:cubicBezTo>
                  <a:pt x="805" y="147"/>
                  <a:pt x="822" y="160"/>
                  <a:pt x="794" y="160"/>
                </a:cubicBezTo>
                <a:cubicBezTo>
                  <a:pt x="788" y="160"/>
                  <a:pt x="781" y="159"/>
                  <a:pt x="770" y="158"/>
                </a:cubicBezTo>
                <a:cubicBezTo>
                  <a:pt x="744" y="155"/>
                  <a:pt x="729" y="152"/>
                  <a:pt x="715" y="152"/>
                </a:cubicBezTo>
                <a:cubicBezTo>
                  <a:pt x="701" y="152"/>
                  <a:pt x="688" y="155"/>
                  <a:pt x="665" y="165"/>
                </a:cubicBezTo>
                <a:cubicBezTo>
                  <a:pt x="613" y="178"/>
                  <a:pt x="507" y="198"/>
                  <a:pt x="507" y="250"/>
                </a:cubicBezTo>
                <a:cubicBezTo>
                  <a:pt x="507" y="309"/>
                  <a:pt x="507" y="395"/>
                  <a:pt x="540" y="415"/>
                </a:cubicBezTo>
                <a:cubicBezTo>
                  <a:pt x="580" y="435"/>
                  <a:pt x="606" y="474"/>
                  <a:pt x="613" y="514"/>
                </a:cubicBezTo>
                <a:cubicBezTo>
                  <a:pt x="619" y="560"/>
                  <a:pt x="665" y="579"/>
                  <a:pt x="619" y="639"/>
                </a:cubicBezTo>
                <a:cubicBezTo>
                  <a:pt x="573" y="691"/>
                  <a:pt x="408" y="671"/>
                  <a:pt x="461" y="704"/>
                </a:cubicBezTo>
                <a:cubicBezTo>
                  <a:pt x="514" y="737"/>
                  <a:pt x="652" y="810"/>
                  <a:pt x="659" y="856"/>
                </a:cubicBezTo>
                <a:cubicBezTo>
                  <a:pt x="665" y="908"/>
                  <a:pt x="738" y="941"/>
                  <a:pt x="665" y="1060"/>
                </a:cubicBezTo>
                <a:cubicBezTo>
                  <a:pt x="593" y="1172"/>
                  <a:pt x="527" y="1277"/>
                  <a:pt x="501" y="1323"/>
                </a:cubicBezTo>
                <a:cubicBezTo>
                  <a:pt x="468" y="1376"/>
                  <a:pt x="474" y="1494"/>
                  <a:pt x="448" y="1514"/>
                </a:cubicBezTo>
                <a:cubicBezTo>
                  <a:pt x="428" y="1534"/>
                  <a:pt x="349" y="1599"/>
                  <a:pt x="310" y="1645"/>
                </a:cubicBezTo>
                <a:cubicBezTo>
                  <a:pt x="264" y="1698"/>
                  <a:pt x="237" y="1672"/>
                  <a:pt x="165" y="1705"/>
                </a:cubicBezTo>
                <a:cubicBezTo>
                  <a:pt x="93" y="1731"/>
                  <a:pt x="0" y="1744"/>
                  <a:pt x="0" y="1790"/>
                </a:cubicBezTo>
                <a:cubicBezTo>
                  <a:pt x="0" y="1830"/>
                  <a:pt x="27" y="1968"/>
                  <a:pt x="40" y="2001"/>
                </a:cubicBezTo>
                <a:cubicBezTo>
                  <a:pt x="40" y="2007"/>
                  <a:pt x="40" y="2007"/>
                  <a:pt x="40" y="2007"/>
                </a:cubicBezTo>
                <a:cubicBezTo>
                  <a:pt x="53" y="2047"/>
                  <a:pt x="33" y="2113"/>
                  <a:pt x="53" y="2146"/>
                </a:cubicBezTo>
                <a:cubicBezTo>
                  <a:pt x="73" y="2172"/>
                  <a:pt x="106" y="2211"/>
                  <a:pt x="106" y="2284"/>
                </a:cubicBezTo>
                <a:cubicBezTo>
                  <a:pt x="106" y="2356"/>
                  <a:pt x="99" y="2363"/>
                  <a:pt x="158" y="2389"/>
                </a:cubicBezTo>
                <a:cubicBezTo>
                  <a:pt x="198" y="2409"/>
                  <a:pt x="336" y="2416"/>
                  <a:pt x="395" y="2422"/>
                </a:cubicBezTo>
                <a:lnTo>
                  <a:pt x="422" y="2422"/>
                </a:lnTo>
                <a:lnTo>
                  <a:pt x="586" y="2468"/>
                </a:lnTo>
                <a:lnTo>
                  <a:pt x="659" y="2468"/>
                </a:lnTo>
                <a:cubicBezTo>
                  <a:pt x="705" y="2350"/>
                  <a:pt x="803" y="2264"/>
                  <a:pt x="803" y="2264"/>
                </a:cubicBezTo>
                <a:cubicBezTo>
                  <a:pt x="803" y="2264"/>
                  <a:pt x="810" y="2238"/>
                  <a:pt x="823" y="2198"/>
                </a:cubicBezTo>
                <a:cubicBezTo>
                  <a:pt x="830" y="2172"/>
                  <a:pt x="836" y="2146"/>
                  <a:pt x="856" y="2119"/>
                </a:cubicBezTo>
                <a:cubicBezTo>
                  <a:pt x="889" y="2067"/>
                  <a:pt x="948" y="2060"/>
                  <a:pt x="1001" y="1975"/>
                </a:cubicBezTo>
                <a:cubicBezTo>
                  <a:pt x="1053" y="1896"/>
                  <a:pt x="1126" y="1718"/>
                  <a:pt x="1179" y="1632"/>
                </a:cubicBezTo>
                <a:cubicBezTo>
                  <a:pt x="1231" y="1547"/>
                  <a:pt x="1277" y="1435"/>
                  <a:pt x="1317" y="1395"/>
                </a:cubicBezTo>
                <a:cubicBezTo>
                  <a:pt x="1356" y="1349"/>
                  <a:pt x="1547" y="1257"/>
                  <a:pt x="1560" y="1224"/>
                </a:cubicBezTo>
                <a:cubicBezTo>
                  <a:pt x="1567" y="1198"/>
                  <a:pt x="1593" y="1007"/>
                  <a:pt x="1593" y="1007"/>
                </a:cubicBezTo>
                <a:cubicBezTo>
                  <a:pt x="1593" y="1007"/>
                  <a:pt x="1600" y="691"/>
                  <a:pt x="1593" y="625"/>
                </a:cubicBezTo>
                <a:cubicBezTo>
                  <a:pt x="1587" y="553"/>
                  <a:pt x="1560" y="441"/>
                  <a:pt x="1593" y="362"/>
                </a:cubicBezTo>
                <a:cubicBezTo>
                  <a:pt x="1600" y="349"/>
                  <a:pt x="1606" y="336"/>
                  <a:pt x="1613" y="323"/>
                </a:cubicBezTo>
                <a:lnTo>
                  <a:pt x="1573" y="303"/>
                </a:lnTo>
                <a:cubicBezTo>
                  <a:pt x="1573" y="303"/>
                  <a:pt x="1376" y="191"/>
                  <a:pt x="1350" y="152"/>
                </a:cubicBezTo>
                <a:cubicBezTo>
                  <a:pt x="1330" y="125"/>
                  <a:pt x="1225" y="79"/>
                  <a:pt x="1192" y="53"/>
                </a:cubicBezTo>
                <a:cubicBezTo>
                  <a:pt x="1179" y="46"/>
                  <a:pt x="1179" y="40"/>
                  <a:pt x="1172" y="33"/>
                </a:cubicBezTo>
                <a:lnTo>
                  <a:pt x="915" y="0"/>
                </a:lnTo>
                <a:close/>
              </a:path>
            </a:pathLst>
          </a:custGeom>
          <a:solidFill>
            <a:srgbClr val="FF9700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3"/>
          <p:cNvSpPr/>
          <p:nvPr/>
        </p:nvSpPr>
        <p:spPr>
          <a:xfrm>
            <a:off x="6836627" y="1679756"/>
            <a:ext cx="529399" cy="911411"/>
          </a:xfrm>
          <a:custGeom>
            <a:rect b="b" l="l" r="r" t="t"/>
            <a:pathLst>
              <a:path extrusionOk="0" h="6234" w="3621">
                <a:moveTo>
                  <a:pt x="1758" y="1"/>
                </a:moveTo>
                <a:cubicBezTo>
                  <a:pt x="1699" y="67"/>
                  <a:pt x="1639" y="106"/>
                  <a:pt x="1613" y="139"/>
                </a:cubicBezTo>
                <a:cubicBezTo>
                  <a:pt x="1574" y="172"/>
                  <a:pt x="1422" y="231"/>
                  <a:pt x="1462" y="244"/>
                </a:cubicBezTo>
                <a:cubicBezTo>
                  <a:pt x="1508" y="257"/>
                  <a:pt x="1653" y="271"/>
                  <a:pt x="1679" y="277"/>
                </a:cubicBezTo>
                <a:cubicBezTo>
                  <a:pt x="1705" y="284"/>
                  <a:pt x="1797" y="383"/>
                  <a:pt x="1811" y="389"/>
                </a:cubicBezTo>
                <a:cubicBezTo>
                  <a:pt x="1830" y="402"/>
                  <a:pt x="1890" y="501"/>
                  <a:pt x="1876" y="540"/>
                </a:cubicBezTo>
                <a:cubicBezTo>
                  <a:pt x="1870" y="573"/>
                  <a:pt x="1811" y="633"/>
                  <a:pt x="1791" y="652"/>
                </a:cubicBezTo>
                <a:cubicBezTo>
                  <a:pt x="1764" y="679"/>
                  <a:pt x="1764" y="718"/>
                  <a:pt x="1764" y="764"/>
                </a:cubicBezTo>
                <a:cubicBezTo>
                  <a:pt x="1764" y="804"/>
                  <a:pt x="1778" y="837"/>
                  <a:pt x="1705" y="922"/>
                </a:cubicBezTo>
                <a:cubicBezTo>
                  <a:pt x="1639" y="1008"/>
                  <a:pt x="1501" y="1192"/>
                  <a:pt x="1455" y="1218"/>
                </a:cubicBezTo>
                <a:cubicBezTo>
                  <a:pt x="1416" y="1251"/>
                  <a:pt x="1310" y="1238"/>
                  <a:pt x="1271" y="1284"/>
                </a:cubicBezTo>
                <a:cubicBezTo>
                  <a:pt x="1225" y="1324"/>
                  <a:pt x="1152" y="1357"/>
                  <a:pt x="1133" y="1416"/>
                </a:cubicBezTo>
                <a:cubicBezTo>
                  <a:pt x="1106" y="1475"/>
                  <a:pt x="1073" y="1416"/>
                  <a:pt x="1060" y="1541"/>
                </a:cubicBezTo>
                <a:cubicBezTo>
                  <a:pt x="1047" y="1659"/>
                  <a:pt x="975" y="1751"/>
                  <a:pt x="968" y="1784"/>
                </a:cubicBezTo>
                <a:cubicBezTo>
                  <a:pt x="962" y="1811"/>
                  <a:pt x="988" y="1890"/>
                  <a:pt x="1008" y="1929"/>
                </a:cubicBezTo>
                <a:cubicBezTo>
                  <a:pt x="1027" y="1975"/>
                  <a:pt x="1139" y="2061"/>
                  <a:pt x="1152" y="2127"/>
                </a:cubicBezTo>
                <a:cubicBezTo>
                  <a:pt x="1166" y="2192"/>
                  <a:pt x="1120" y="2462"/>
                  <a:pt x="1054" y="2548"/>
                </a:cubicBezTo>
                <a:cubicBezTo>
                  <a:pt x="988" y="2633"/>
                  <a:pt x="915" y="2673"/>
                  <a:pt x="876" y="2732"/>
                </a:cubicBezTo>
                <a:cubicBezTo>
                  <a:pt x="843" y="2798"/>
                  <a:pt x="830" y="2857"/>
                  <a:pt x="777" y="2890"/>
                </a:cubicBezTo>
                <a:cubicBezTo>
                  <a:pt x="718" y="2916"/>
                  <a:pt x="652" y="2903"/>
                  <a:pt x="606" y="3022"/>
                </a:cubicBezTo>
                <a:cubicBezTo>
                  <a:pt x="554" y="3147"/>
                  <a:pt x="468" y="3298"/>
                  <a:pt x="455" y="3324"/>
                </a:cubicBezTo>
                <a:cubicBezTo>
                  <a:pt x="448" y="3351"/>
                  <a:pt x="382" y="3509"/>
                  <a:pt x="356" y="3568"/>
                </a:cubicBezTo>
                <a:cubicBezTo>
                  <a:pt x="356" y="3568"/>
                  <a:pt x="356" y="3568"/>
                  <a:pt x="356" y="3574"/>
                </a:cubicBezTo>
                <a:cubicBezTo>
                  <a:pt x="349" y="3574"/>
                  <a:pt x="349" y="3581"/>
                  <a:pt x="349" y="3581"/>
                </a:cubicBezTo>
                <a:cubicBezTo>
                  <a:pt x="349" y="3581"/>
                  <a:pt x="349" y="3588"/>
                  <a:pt x="349" y="3588"/>
                </a:cubicBezTo>
                <a:cubicBezTo>
                  <a:pt x="303" y="3706"/>
                  <a:pt x="185" y="4009"/>
                  <a:pt x="145" y="4160"/>
                </a:cubicBezTo>
                <a:cubicBezTo>
                  <a:pt x="99" y="4338"/>
                  <a:pt x="119" y="4456"/>
                  <a:pt x="93" y="4555"/>
                </a:cubicBezTo>
                <a:cubicBezTo>
                  <a:pt x="66" y="4654"/>
                  <a:pt x="1" y="4746"/>
                  <a:pt x="1" y="4779"/>
                </a:cubicBezTo>
                <a:cubicBezTo>
                  <a:pt x="1" y="4812"/>
                  <a:pt x="66" y="4904"/>
                  <a:pt x="66" y="4983"/>
                </a:cubicBezTo>
                <a:cubicBezTo>
                  <a:pt x="66" y="5009"/>
                  <a:pt x="73" y="5114"/>
                  <a:pt x="73" y="5226"/>
                </a:cubicBezTo>
                <a:cubicBezTo>
                  <a:pt x="80" y="5397"/>
                  <a:pt x="93" y="5595"/>
                  <a:pt x="93" y="5595"/>
                </a:cubicBezTo>
                <a:cubicBezTo>
                  <a:pt x="93" y="5595"/>
                  <a:pt x="73" y="5740"/>
                  <a:pt x="113" y="5746"/>
                </a:cubicBezTo>
                <a:cubicBezTo>
                  <a:pt x="145" y="5753"/>
                  <a:pt x="211" y="5786"/>
                  <a:pt x="211" y="5786"/>
                </a:cubicBezTo>
                <a:cubicBezTo>
                  <a:pt x="211" y="5786"/>
                  <a:pt x="251" y="5634"/>
                  <a:pt x="290" y="5562"/>
                </a:cubicBezTo>
                <a:cubicBezTo>
                  <a:pt x="332" y="5496"/>
                  <a:pt x="380" y="5408"/>
                  <a:pt x="393" y="5408"/>
                </a:cubicBezTo>
                <a:cubicBezTo>
                  <a:pt x="394" y="5408"/>
                  <a:pt x="395" y="5409"/>
                  <a:pt x="396" y="5411"/>
                </a:cubicBezTo>
                <a:cubicBezTo>
                  <a:pt x="402" y="5437"/>
                  <a:pt x="376" y="5529"/>
                  <a:pt x="369" y="5595"/>
                </a:cubicBezTo>
                <a:cubicBezTo>
                  <a:pt x="356" y="5661"/>
                  <a:pt x="290" y="5766"/>
                  <a:pt x="369" y="5812"/>
                </a:cubicBezTo>
                <a:cubicBezTo>
                  <a:pt x="442" y="5852"/>
                  <a:pt x="501" y="5871"/>
                  <a:pt x="527" y="5871"/>
                </a:cubicBezTo>
                <a:cubicBezTo>
                  <a:pt x="540" y="5871"/>
                  <a:pt x="589" y="5851"/>
                  <a:pt x="635" y="5851"/>
                </a:cubicBezTo>
                <a:cubicBezTo>
                  <a:pt x="658" y="5851"/>
                  <a:pt x="681" y="5856"/>
                  <a:pt x="698" y="5871"/>
                </a:cubicBezTo>
                <a:cubicBezTo>
                  <a:pt x="744" y="5917"/>
                  <a:pt x="856" y="6036"/>
                  <a:pt x="856" y="6036"/>
                </a:cubicBezTo>
                <a:lnTo>
                  <a:pt x="1001" y="6102"/>
                </a:lnTo>
                <a:cubicBezTo>
                  <a:pt x="1001" y="6102"/>
                  <a:pt x="1006" y="6103"/>
                  <a:pt x="1013" y="6103"/>
                </a:cubicBezTo>
                <a:cubicBezTo>
                  <a:pt x="1028" y="6103"/>
                  <a:pt x="1052" y="6097"/>
                  <a:pt x="1060" y="6062"/>
                </a:cubicBezTo>
                <a:cubicBezTo>
                  <a:pt x="1073" y="6003"/>
                  <a:pt x="1060" y="5911"/>
                  <a:pt x="1133" y="5865"/>
                </a:cubicBezTo>
                <a:cubicBezTo>
                  <a:pt x="1184" y="5837"/>
                  <a:pt x="1186" y="5789"/>
                  <a:pt x="1203" y="5789"/>
                </a:cubicBezTo>
                <a:cubicBezTo>
                  <a:pt x="1211" y="5789"/>
                  <a:pt x="1221" y="5797"/>
                  <a:pt x="1238" y="5819"/>
                </a:cubicBezTo>
                <a:cubicBezTo>
                  <a:pt x="1284" y="5875"/>
                  <a:pt x="1290" y="5915"/>
                  <a:pt x="1315" y="5915"/>
                </a:cubicBezTo>
                <a:cubicBezTo>
                  <a:pt x="1323" y="5915"/>
                  <a:pt x="1331" y="5912"/>
                  <a:pt x="1343" y="5904"/>
                </a:cubicBezTo>
                <a:cubicBezTo>
                  <a:pt x="1391" y="5869"/>
                  <a:pt x="1395" y="5817"/>
                  <a:pt x="1425" y="5817"/>
                </a:cubicBezTo>
                <a:cubicBezTo>
                  <a:pt x="1428" y="5817"/>
                  <a:pt x="1432" y="5817"/>
                  <a:pt x="1435" y="5819"/>
                </a:cubicBezTo>
                <a:cubicBezTo>
                  <a:pt x="1468" y="5832"/>
                  <a:pt x="1541" y="5898"/>
                  <a:pt x="1541" y="5931"/>
                </a:cubicBezTo>
                <a:cubicBezTo>
                  <a:pt x="1541" y="5970"/>
                  <a:pt x="1462" y="5990"/>
                  <a:pt x="1541" y="6056"/>
                </a:cubicBezTo>
                <a:cubicBezTo>
                  <a:pt x="1587" y="6098"/>
                  <a:pt x="1642" y="6110"/>
                  <a:pt x="1682" y="6110"/>
                </a:cubicBezTo>
                <a:cubicBezTo>
                  <a:pt x="1704" y="6110"/>
                  <a:pt x="1722" y="6106"/>
                  <a:pt x="1732" y="6102"/>
                </a:cubicBezTo>
                <a:cubicBezTo>
                  <a:pt x="1758" y="6095"/>
                  <a:pt x="1791" y="6075"/>
                  <a:pt x="1824" y="6075"/>
                </a:cubicBezTo>
                <a:cubicBezTo>
                  <a:pt x="1863" y="6075"/>
                  <a:pt x="2159" y="6181"/>
                  <a:pt x="2159" y="6181"/>
                </a:cubicBezTo>
                <a:cubicBezTo>
                  <a:pt x="2159" y="6181"/>
                  <a:pt x="2208" y="6234"/>
                  <a:pt x="2239" y="6234"/>
                </a:cubicBezTo>
                <a:cubicBezTo>
                  <a:pt x="2247" y="6234"/>
                  <a:pt x="2254" y="6230"/>
                  <a:pt x="2258" y="6220"/>
                </a:cubicBezTo>
                <a:cubicBezTo>
                  <a:pt x="2278" y="6174"/>
                  <a:pt x="2232" y="6154"/>
                  <a:pt x="2258" y="6128"/>
                </a:cubicBezTo>
                <a:cubicBezTo>
                  <a:pt x="2284" y="6095"/>
                  <a:pt x="2212" y="5996"/>
                  <a:pt x="2265" y="5996"/>
                </a:cubicBezTo>
                <a:cubicBezTo>
                  <a:pt x="2311" y="5996"/>
                  <a:pt x="2357" y="5996"/>
                  <a:pt x="2390" y="6023"/>
                </a:cubicBezTo>
                <a:cubicBezTo>
                  <a:pt x="2429" y="6056"/>
                  <a:pt x="2449" y="6075"/>
                  <a:pt x="2502" y="6075"/>
                </a:cubicBezTo>
                <a:cubicBezTo>
                  <a:pt x="2521" y="6075"/>
                  <a:pt x="2547" y="6077"/>
                  <a:pt x="2575" y="6077"/>
                </a:cubicBezTo>
                <a:cubicBezTo>
                  <a:pt x="2624" y="6077"/>
                  <a:pt x="2679" y="6072"/>
                  <a:pt x="2712" y="6042"/>
                </a:cubicBezTo>
                <a:cubicBezTo>
                  <a:pt x="2758" y="5990"/>
                  <a:pt x="2870" y="5904"/>
                  <a:pt x="2923" y="5891"/>
                </a:cubicBezTo>
                <a:cubicBezTo>
                  <a:pt x="2975" y="5878"/>
                  <a:pt x="3048" y="5871"/>
                  <a:pt x="3101" y="5871"/>
                </a:cubicBezTo>
                <a:cubicBezTo>
                  <a:pt x="3153" y="5871"/>
                  <a:pt x="3291" y="5898"/>
                  <a:pt x="3291" y="5898"/>
                </a:cubicBezTo>
                <a:cubicBezTo>
                  <a:pt x="3311" y="5871"/>
                  <a:pt x="3311" y="5865"/>
                  <a:pt x="3331" y="5852"/>
                </a:cubicBezTo>
                <a:cubicBezTo>
                  <a:pt x="3344" y="5832"/>
                  <a:pt x="3324" y="5779"/>
                  <a:pt x="3305" y="5773"/>
                </a:cubicBezTo>
                <a:cubicBezTo>
                  <a:pt x="3285" y="5766"/>
                  <a:pt x="3252" y="5740"/>
                  <a:pt x="3252" y="5707"/>
                </a:cubicBezTo>
                <a:cubicBezTo>
                  <a:pt x="3252" y="5674"/>
                  <a:pt x="3265" y="5615"/>
                  <a:pt x="3305" y="5575"/>
                </a:cubicBezTo>
                <a:cubicBezTo>
                  <a:pt x="3344" y="5529"/>
                  <a:pt x="3311" y="5509"/>
                  <a:pt x="3305" y="5490"/>
                </a:cubicBezTo>
                <a:cubicBezTo>
                  <a:pt x="3291" y="5470"/>
                  <a:pt x="3245" y="5463"/>
                  <a:pt x="3232" y="5450"/>
                </a:cubicBezTo>
                <a:cubicBezTo>
                  <a:pt x="3212" y="5437"/>
                  <a:pt x="3147" y="5220"/>
                  <a:pt x="3153" y="5200"/>
                </a:cubicBezTo>
                <a:cubicBezTo>
                  <a:pt x="3153" y="5193"/>
                  <a:pt x="3160" y="5187"/>
                  <a:pt x="3173" y="5187"/>
                </a:cubicBezTo>
                <a:cubicBezTo>
                  <a:pt x="3179" y="5187"/>
                  <a:pt x="3179" y="5180"/>
                  <a:pt x="3186" y="5180"/>
                </a:cubicBezTo>
                <a:lnTo>
                  <a:pt x="3199" y="5180"/>
                </a:lnTo>
                <a:cubicBezTo>
                  <a:pt x="3206" y="5180"/>
                  <a:pt x="3219" y="5174"/>
                  <a:pt x="3232" y="5174"/>
                </a:cubicBezTo>
                <a:cubicBezTo>
                  <a:pt x="3239" y="5174"/>
                  <a:pt x="3239" y="5174"/>
                  <a:pt x="3245" y="5167"/>
                </a:cubicBezTo>
                <a:cubicBezTo>
                  <a:pt x="3252" y="5167"/>
                  <a:pt x="3258" y="5161"/>
                  <a:pt x="3272" y="5161"/>
                </a:cubicBezTo>
                <a:cubicBezTo>
                  <a:pt x="3278" y="5154"/>
                  <a:pt x="3291" y="5147"/>
                  <a:pt x="3298" y="5134"/>
                </a:cubicBezTo>
                <a:cubicBezTo>
                  <a:pt x="3298" y="5128"/>
                  <a:pt x="3305" y="5128"/>
                  <a:pt x="3305" y="5121"/>
                </a:cubicBezTo>
                <a:cubicBezTo>
                  <a:pt x="3337" y="5055"/>
                  <a:pt x="3147" y="5016"/>
                  <a:pt x="3147" y="5016"/>
                </a:cubicBezTo>
                <a:cubicBezTo>
                  <a:pt x="3147" y="5016"/>
                  <a:pt x="3140" y="4950"/>
                  <a:pt x="3153" y="4937"/>
                </a:cubicBezTo>
                <a:cubicBezTo>
                  <a:pt x="3166" y="4924"/>
                  <a:pt x="3285" y="4924"/>
                  <a:pt x="3331" y="4910"/>
                </a:cubicBezTo>
                <a:cubicBezTo>
                  <a:pt x="3377" y="4897"/>
                  <a:pt x="3305" y="4825"/>
                  <a:pt x="3291" y="4799"/>
                </a:cubicBezTo>
                <a:cubicBezTo>
                  <a:pt x="3272" y="4779"/>
                  <a:pt x="3153" y="4779"/>
                  <a:pt x="3120" y="4759"/>
                </a:cubicBezTo>
                <a:cubicBezTo>
                  <a:pt x="3087" y="4739"/>
                  <a:pt x="2995" y="4687"/>
                  <a:pt x="2975" y="4647"/>
                </a:cubicBezTo>
                <a:cubicBezTo>
                  <a:pt x="2956" y="4608"/>
                  <a:pt x="3120" y="4384"/>
                  <a:pt x="3160" y="4331"/>
                </a:cubicBezTo>
                <a:cubicBezTo>
                  <a:pt x="3199" y="4279"/>
                  <a:pt x="3357" y="4154"/>
                  <a:pt x="3416" y="4088"/>
                </a:cubicBezTo>
                <a:cubicBezTo>
                  <a:pt x="3476" y="4022"/>
                  <a:pt x="3561" y="3950"/>
                  <a:pt x="3594" y="3904"/>
                </a:cubicBezTo>
                <a:cubicBezTo>
                  <a:pt x="3620" y="3864"/>
                  <a:pt x="3594" y="3838"/>
                  <a:pt x="3588" y="3838"/>
                </a:cubicBezTo>
                <a:lnTo>
                  <a:pt x="3581" y="3825"/>
                </a:lnTo>
                <a:cubicBezTo>
                  <a:pt x="3574" y="3838"/>
                  <a:pt x="3568" y="3838"/>
                  <a:pt x="3568" y="3838"/>
                </a:cubicBezTo>
                <a:lnTo>
                  <a:pt x="3449" y="3838"/>
                </a:lnTo>
                <a:cubicBezTo>
                  <a:pt x="3449" y="3838"/>
                  <a:pt x="3239" y="3818"/>
                  <a:pt x="3226" y="3818"/>
                </a:cubicBezTo>
                <a:cubicBezTo>
                  <a:pt x="3212" y="3818"/>
                  <a:pt x="3166" y="3778"/>
                  <a:pt x="3140" y="3739"/>
                </a:cubicBezTo>
                <a:cubicBezTo>
                  <a:pt x="3114" y="3700"/>
                  <a:pt x="3114" y="3634"/>
                  <a:pt x="3101" y="3594"/>
                </a:cubicBezTo>
                <a:cubicBezTo>
                  <a:pt x="3087" y="3548"/>
                  <a:pt x="3061" y="3535"/>
                  <a:pt x="3048" y="3535"/>
                </a:cubicBezTo>
                <a:cubicBezTo>
                  <a:pt x="3041" y="3528"/>
                  <a:pt x="2969" y="3482"/>
                  <a:pt x="2969" y="3449"/>
                </a:cubicBezTo>
                <a:cubicBezTo>
                  <a:pt x="2969" y="3417"/>
                  <a:pt x="3048" y="3357"/>
                  <a:pt x="3048" y="3351"/>
                </a:cubicBezTo>
                <a:cubicBezTo>
                  <a:pt x="3054" y="3338"/>
                  <a:pt x="3041" y="3318"/>
                  <a:pt x="3022" y="3245"/>
                </a:cubicBezTo>
                <a:cubicBezTo>
                  <a:pt x="3008" y="3206"/>
                  <a:pt x="2995" y="3198"/>
                  <a:pt x="2982" y="3198"/>
                </a:cubicBezTo>
                <a:cubicBezTo>
                  <a:pt x="2973" y="3198"/>
                  <a:pt x="2963" y="3202"/>
                  <a:pt x="2954" y="3202"/>
                </a:cubicBezTo>
                <a:cubicBezTo>
                  <a:pt x="2950" y="3202"/>
                  <a:pt x="2946" y="3201"/>
                  <a:pt x="2943" y="3199"/>
                </a:cubicBezTo>
                <a:cubicBezTo>
                  <a:pt x="2923" y="3186"/>
                  <a:pt x="2844" y="3166"/>
                  <a:pt x="2818" y="3140"/>
                </a:cubicBezTo>
                <a:cubicBezTo>
                  <a:pt x="2791" y="3114"/>
                  <a:pt x="2804" y="3068"/>
                  <a:pt x="2785" y="3015"/>
                </a:cubicBezTo>
                <a:cubicBezTo>
                  <a:pt x="2771" y="2962"/>
                  <a:pt x="2745" y="2989"/>
                  <a:pt x="2719" y="2962"/>
                </a:cubicBezTo>
                <a:cubicBezTo>
                  <a:pt x="2699" y="2943"/>
                  <a:pt x="2692" y="2897"/>
                  <a:pt x="2692" y="2897"/>
                </a:cubicBezTo>
                <a:cubicBezTo>
                  <a:pt x="2732" y="2837"/>
                  <a:pt x="2752" y="2785"/>
                  <a:pt x="2791" y="2719"/>
                </a:cubicBezTo>
                <a:cubicBezTo>
                  <a:pt x="2824" y="2653"/>
                  <a:pt x="2811" y="2614"/>
                  <a:pt x="2837" y="2548"/>
                </a:cubicBezTo>
                <a:cubicBezTo>
                  <a:pt x="2864" y="2482"/>
                  <a:pt x="2890" y="2515"/>
                  <a:pt x="2929" y="2489"/>
                </a:cubicBezTo>
                <a:cubicBezTo>
                  <a:pt x="2945" y="2482"/>
                  <a:pt x="2959" y="2480"/>
                  <a:pt x="2973" y="2480"/>
                </a:cubicBezTo>
                <a:cubicBezTo>
                  <a:pt x="3000" y="2480"/>
                  <a:pt x="3022" y="2489"/>
                  <a:pt x="3035" y="2489"/>
                </a:cubicBezTo>
                <a:cubicBezTo>
                  <a:pt x="3054" y="2489"/>
                  <a:pt x="3087" y="2390"/>
                  <a:pt x="3081" y="2317"/>
                </a:cubicBezTo>
                <a:cubicBezTo>
                  <a:pt x="3074" y="2238"/>
                  <a:pt x="3054" y="2146"/>
                  <a:pt x="3028" y="2100"/>
                </a:cubicBezTo>
                <a:cubicBezTo>
                  <a:pt x="3014" y="2079"/>
                  <a:pt x="2984" y="2071"/>
                  <a:pt x="2947" y="2071"/>
                </a:cubicBezTo>
                <a:cubicBezTo>
                  <a:pt x="2913" y="2071"/>
                  <a:pt x="2875" y="2078"/>
                  <a:pt x="2837" y="2087"/>
                </a:cubicBezTo>
                <a:cubicBezTo>
                  <a:pt x="2758" y="2107"/>
                  <a:pt x="2686" y="2186"/>
                  <a:pt x="2666" y="2206"/>
                </a:cubicBezTo>
                <a:cubicBezTo>
                  <a:pt x="2665" y="2207"/>
                  <a:pt x="2664" y="2207"/>
                  <a:pt x="2662" y="2207"/>
                </a:cubicBezTo>
                <a:cubicBezTo>
                  <a:pt x="2637" y="2207"/>
                  <a:pt x="2553" y="2052"/>
                  <a:pt x="2535" y="2015"/>
                </a:cubicBezTo>
                <a:cubicBezTo>
                  <a:pt x="2515" y="1982"/>
                  <a:pt x="2416" y="1896"/>
                  <a:pt x="2383" y="1830"/>
                </a:cubicBezTo>
                <a:cubicBezTo>
                  <a:pt x="2357" y="1771"/>
                  <a:pt x="2357" y="1732"/>
                  <a:pt x="2357" y="1679"/>
                </a:cubicBezTo>
                <a:cubicBezTo>
                  <a:pt x="2357" y="1655"/>
                  <a:pt x="2355" y="1647"/>
                  <a:pt x="2349" y="1647"/>
                </a:cubicBezTo>
                <a:cubicBezTo>
                  <a:pt x="2340" y="1647"/>
                  <a:pt x="2322" y="1665"/>
                  <a:pt x="2291" y="1672"/>
                </a:cubicBezTo>
                <a:cubicBezTo>
                  <a:pt x="2284" y="1675"/>
                  <a:pt x="2277" y="1675"/>
                  <a:pt x="2270" y="1675"/>
                </a:cubicBezTo>
                <a:cubicBezTo>
                  <a:pt x="2233" y="1675"/>
                  <a:pt x="2199" y="1649"/>
                  <a:pt x="2166" y="1626"/>
                </a:cubicBezTo>
                <a:cubicBezTo>
                  <a:pt x="2133" y="1593"/>
                  <a:pt x="2271" y="1541"/>
                  <a:pt x="2324" y="1495"/>
                </a:cubicBezTo>
                <a:cubicBezTo>
                  <a:pt x="2383" y="1455"/>
                  <a:pt x="2416" y="1139"/>
                  <a:pt x="2416" y="1139"/>
                </a:cubicBezTo>
                <a:cubicBezTo>
                  <a:pt x="2416" y="1139"/>
                  <a:pt x="2423" y="988"/>
                  <a:pt x="2416" y="929"/>
                </a:cubicBezTo>
                <a:cubicBezTo>
                  <a:pt x="2409" y="870"/>
                  <a:pt x="2423" y="652"/>
                  <a:pt x="2416" y="567"/>
                </a:cubicBezTo>
                <a:cubicBezTo>
                  <a:pt x="2409" y="488"/>
                  <a:pt x="2344" y="376"/>
                  <a:pt x="2311" y="323"/>
                </a:cubicBezTo>
                <a:cubicBezTo>
                  <a:pt x="2284" y="277"/>
                  <a:pt x="2166" y="198"/>
                  <a:pt x="2107" y="139"/>
                </a:cubicBezTo>
                <a:cubicBezTo>
                  <a:pt x="2087" y="117"/>
                  <a:pt x="2071" y="110"/>
                  <a:pt x="2056" y="110"/>
                </a:cubicBezTo>
                <a:cubicBezTo>
                  <a:pt x="2027" y="110"/>
                  <a:pt x="2004" y="139"/>
                  <a:pt x="1969" y="139"/>
                </a:cubicBezTo>
                <a:cubicBezTo>
                  <a:pt x="1953" y="137"/>
                  <a:pt x="1931" y="136"/>
                  <a:pt x="1909" y="136"/>
                </a:cubicBezTo>
                <a:cubicBezTo>
                  <a:pt x="1864" y="136"/>
                  <a:pt x="1817" y="139"/>
                  <a:pt x="1817" y="139"/>
                </a:cubicBezTo>
                <a:lnTo>
                  <a:pt x="1758" y="1"/>
                </a:ln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3"/>
          <p:cNvSpPr/>
          <p:nvPr/>
        </p:nvSpPr>
        <p:spPr>
          <a:xfrm>
            <a:off x="6067896" y="2998647"/>
            <a:ext cx="750604" cy="732754"/>
          </a:xfrm>
          <a:custGeom>
            <a:rect b="b" l="l" r="r" t="t"/>
            <a:pathLst>
              <a:path extrusionOk="0" h="5012" w="5134">
                <a:moveTo>
                  <a:pt x="1342" y="1"/>
                </a:moveTo>
                <a:cubicBezTo>
                  <a:pt x="1306" y="1"/>
                  <a:pt x="1277" y="5"/>
                  <a:pt x="1257" y="29"/>
                </a:cubicBezTo>
                <a:cubicBezTo>
                  <a:pt x="1231" y="75"/>
                  <a:pt x="1224" y="82"/>
                  <a:pt x="1165" y="82"/>
                </a:cubicBezTo>
                <a:cubicBezTo>
                  <a:pt x="1124" y="82"/>
                  <a:pt x="1055" y="46"/>
                  <a:pt x="995" y="46"/>
                </a:cubicBezTo>
                <a:cubicBezTo>
                  <a:pt x="958" y="46"/>
                  <a:pt x="924" y="59"/>
                  <a:pt x="902" y="102"/>
                </a:cubicBezTo>
                <a:cubicBezTo>
                  <a:pt x="836" y="220"/>
                  <a:pt x="665" y="358"/>
                  <a:pt x="599" y="391"/>
                </a:cubicBezTo>
                <a:cubicBezTo>
                  <a:pt x="540" y="424"/>
                  <a:pt x="500" y="417"/>
                  <a:pt x="408" y="424"/>
                </a:cubicBezTo>
                <a:lnTo>
                  <a:pt x="342" y="424"/>
                </a:lnTo>
                <a:cubicBezTo>
                  <a:pt x="342" y="464"/>
                  <a:pt x="349" y="523"/>
                  <a:pt x="369" y="556"/>
                </a:cubicBezTo>
                <a:cubicBezTo>
                  <a:pt x="408" y="615"/>
                  <a:pt x="474" y="661"/>
                  <a:pt x="481" y="700"/>
                </a:cubicBezTo>
                <a:cubicBezTo>
                  <a:pt x="481" y="740"/>
                  <a:pt x="428" y="766"/>
                  <a:pt x="408" y="786"/>
                </a:cubicBezTo>
                <a:cubicBezTo>
                  <a:pt x="388" y="806"/>
                  <a:pt x="362" y="799"/>
                  <a:pt x="349" y="898"/>
                </a:cubicBezTo>
                <a:cubicBezTo>
                  <a:pt x="329" y="990"/>
                  <a:pt x="303" y="1102"/>
                  <a:pt x="303" y="1122"/>
                </a:cubicBezTo>
                <a:cubicBezTo>
                  <a:pt x="296" y="1141"/>
                  <a:pt x="309" y="1128"/>
                  <a:pt x="323" y="1201"/>
                </a:cubicBezTo>
                <a:cubicBezTo>
                  <a:pt x="342" y="1273"/>
                  <a:pt x="356" y="1372"/>
                  <a:pt x="323" y="1378"/>
                </a:cubicBezTo>
                <a:cubicBezTo>
                  <a:pt x="321" y="1379"/>
                  <a:pt x="320" y="1379"/>
                  <a:pt x="318" y="1379"/>
                </a:cubicBezTo>
                <a:cubicBezTo>
                  <a:pt x="301" y="1379"/>
                  <a:pt x="279" y="1356"/>
                  <a:pt x="258" y="1356"/>
                </a:cubicBezTo>
                <a:cubicBezTo>
                  <a:pt x="248" y="1356"/>
                  <a:pt x="239" y="1362"/>
                  <a:pt x="231" y="1378"/>
                </a:cubicBezTo>
                <a:cubicBezTo>
                  <a:pt x="198" y="1431"/>
                  <a:pt x="66" y="1721"/>
                  <a:pt x="53" y="1753"/>
                </a:cubicBezTo>
                <a:cubicBezTo>
                  <a:pt x="33" y="1786"/>
                  <a:pt x="0" y="1832"/>
                  <a:pt x="40" y="1872"/>
                </a:cubicBezTo>
                <a:cubicBezTo>
                  <a:pt x="73" y="1905"/>
                  <a:pt x="132" y="1911"/>
                  <a:pt x="178" y="1957"/>
                </a:cubicBezTo>
                <a:cubicBezTo>
                  <a:pt x="217" y="2004"/>
                  <a:pt x="184" y="2050"/>
                  <a:pt x="184" y="2050"/>
                </a:cubicBezTo>
                <a:cubicBezTo>
                  <a:pt x="184" y="2050"/>
                  <a:pt x="20" y="2076"/>
                  <a:pt x="13" y="2096"/>
                </a:cubicBezTo>
                <a:cubicBezTo>
                  <a:pt x="7" y="2115"/>
                  <a:pt x="0" y="2300"/>
                  <a:pt x="59" y="2379"/>
                </a:cubicBezTo>
                <a:cubicBezTo>
                  <a:pt x="112" y="2451"/>
                  <a:pt x="152" y="2510"/>
                  <a:pt x="184" y="2570"/>
                </a:cubicBezTo>
                <a:cubicBezTo>
                  <a:pt x="211" y="2629"/>
                  <a:pt x="244" y="2734"/>
                  <a:pt x="224" y="2853"/>
                </a:cubicBezTo>
                <a:cubicBezTo>
                  <a:pt x="204" y="2978"/>
                  <a:pt x="152" y="3149"/>
                  <a:pt x="152" y="3149"/>
                </a:cubicBezTo>
                <a:cubicBezTo>
                  <a:pt x="152" y="3149"/>
                  <a:pt x="105" y="3188"/>
                  <a:pt x="125" y="3234"/>
                </a:cubicBezTo>
                <a:cubicBezTo>
                  <a:pt x="152" y="3280"/>
                  <a:pt x="178" y="3267"/>
                  <a:pt x="178" y="3320"/>
                </a:cubicBezTo>
                <a:cubicBezTo>
                  <a:pt x="178" y="3372"/>
                  <a:pt x="171" y="3478"/>
                  <a:pt x="132" y="3491"/>
                </a:cubicBezTo>
                <a:cubicBezTo>
                  <a:pt x="92" y="3504"/>
                  <a:pt x="86" y="3570"/>
                  <a:pt x="138" y="3570"/>
                </a:cubicBezTo>
                <a:cubicBezTo>
                  <a:pt x="158" y="3572"/>
                  <a:pt x="175" y="3573"/>
                  <a:pt x="191" y="3573"/>
                </a:cubicBezTo>
                <a:cubicBezTo>
                  <a:pt x="222" y="3573"/>
                  <a:pt x="250" y="3570"/>
                  <a:pt x="290" y="3570"/>
                </a:cubicBezTo>
                <a:cubicBezTo>
                  <a:pt x="293" y="3570"/>
                  <a:pt x="296" y="3570"/>
                  <a:pt x="299" y="3570"/>
                </a:cubicBezTo>
                <a:cubicBezTo>
                  <a:pt x="332" y="3570"/>
                  <a:pt x="342" y="3548"/>
                  <a:pt x="359" y="3548"/>
                </a:cubicBezTo>
                <a:cubicBezTo>
                  <a:pt x="368" y="3548"/>
                  <a:pt x="379" y="3553"/>
                  <a:pt x="395" y="3570"/>
                </a:cubicBezTo>
                <a:cubicBezTo>
                  <a:pt x="448" y="3629"/>
                  <a:pt x="514" y="3675"/>
                  <a:pt x="592" y="3675"/>
                </a:cubicBezTo>
                <a:cubicBezTo>
                  <a:pt x="641" y="3675"/>
                  <a:pt x="794" y="3687"/>
                  <a:pt x="919" y="3687"/>
                </a:cubicBezTo>
                <a:cubicBezTo>
                  <a:pt x="981" y="3687"/>
                  <a:pt x="1036" y="3684"/>
                  <a:pt x="1066" y="3675"/>
                </a:cubicBezTo>
                <a:cubicBezTo>
                  <a:pt x="1152" y="3655"/>
                  <a:pt x="1165" y="3563"/>
                  <a:pt x="1198" y="3563"/>
                </a:cubicBezTo>
                <a:cubicBezTo>
                  <a:pt x="1237" y="3563"/>
                  <a:pt x="1277" y="3590"/>
                  <a:pt x="1310" y="3629"/>
                </a:cubicBezTo>
                <a:cubicBezTo>
                  <a:pt x="1343" y="3675"/>
                  <a:pt x="1441" y="3708"/>
                  <a:pt x="1481" y="3708"/>
                </a:cubicBezTo>
                <a:cubicBezTo>
                  <a:pt x="1512" y="3708"/>
                  <a:pt x="1519" y="3691"/>
                  <a:pt x="1540" y="3691"/>
                </a:cubicBezTo>
                <a:cubicBezTo>
                  <a:pt x="1550" y="3691"/>
                  <a:pt x="1564" y="3695"/>
                  <a:pt x="1586" y="3708"/>
                </a:cubicBezTo>
                <a:cubicBezTo>
                  <a:pt x="1652" y="3741"/>
                  <a:pt x="1744" y="3794"/>
                  <a:pt x="1751" y="3840"/>
                </a:cubicBezTo>
                <a:cubicBezTo>
                  <a:pt x="1764" y="3892"/>
                  <a:pt x="1777" y="3958"/>
                  <a:pt x="1784" y="3978"/>
                </a:cubicBezTo>
                <a:cubicBezTo>
                  <a:pt x="1790" y="4004"/>
                  <a:pt x="1836" y="4004"/>
                  <a:pt x="1823" y="4077"/>
                </a:cubicBezTo>
                <a:cubicBezTo>
                  <a:pt x="1817" y="4149"/>
                  <a:pt x="1784" y="4182"/>
                  <a:pt x="1790" y="4254"/>
                </a:cubicBezTo>
                <a:cubicBezTo>
                  <a:pt x="1790" y="4320"/>
                  <a:pt x="1836" y="4347"/>
                  <a:pt x="1856" y="4399"/>
                </a:cubicBezTo>
                <a:cubicBezTo>
                  <a:pt x="1876" y="4452"/>
                  <a:pt x="1869" y="4498"/>
                  <a:pt x="1869" y="4531"/>
                </a:cubicBezTo>
                <a:cubicBezTo>
                  <a:pt x="1869" y="4564"/>
                  <a:pt x="1836" y="4616"/>
                  <a:pt x="1863" y="4682"/>
                </a:cubicBezTo>
                <a:cubicBezTo>
                  <a:pt x="1896" y="4741"/>
                  <a:pt x="1929" y="4787"/>
                  <a:pt x="1929" y="4834"/>
                </a:cubicBezTo>
                <a:cubicBezTo>
                  <a:pt x="1929" y="4880"/>
                  <a:pt x="1909" y="4919"/>
                  <a:pt x="2021" y="4939"/>
                </a:cubicBezTo>
                <a:cubicBezTo>
                  <a:pt x="2105" y="4954"/>
                  <a:pt x="2207" y="4972"/>
                  <a:pt x="2264" y="4972"/>
                </a:cubicBezTo>
                <a:cubicBezTo>
                  <a:pt x="2283" y="4972"/>
                  <a:pt x="2297" y="4970"/>
                  <a:pt x="2304" y="4965"/>
                </a:cubicBezTo>
                <a:cubicBezTo>
                  <a:pt x="2330" y="4945"/>
                  <a:pt x="2422" y="4899"/>
                  <a:pt x="2442" y="4886"/>
                </a:cubicBezTo>
                <a:cubicBezTo>
                  <a:pt x="2457" y="4882"/>
                  <a:pt x="2514" y="4879"/>
                  <a:pt x="2561" y="4879"/>
                </a:cubicBezTo>
                <a:cubicBezTo>
                  <a:pt x="2595" y="4879"/>
                  <a:pt x="2623" y="4881"/>
                  <a:pt x="2626" y="4886"/>
                </a:cubicBezTo>
                <a:cubicBezTo>
                  <a:pt x="2626" y="4893"/>
                  <a:pt x="2685" y="4985"/>
                  <a:pt x="2699" y="5011"/>
                </a:cubicBezTo>
                <a:cubicBezTo>
                  <a:pt x="2699" y="5011"/>
                  <a:pt x="2771" y="5005"/>
                  <a:pt x="2843" y="4965"/>
                </a:cubicBezTo>
                <a:cubicBezTo>
                  <a:pt x="2916" y="4926"/>
                  <a:pt x="2896" y="4906"/>
                  <a:pt x="2916" y="4840"/>
                </a:cubicBezTo>
                <a:cubicBezTo>
                  <a:pt x="2935" y="4781"/>
                  <a:pt x="2929" y="4735"/>
                  <a:pt x="2949" y="4656"/>
                </a:cubicBezTo>
                <a:cubicBezTo>
                  <a:pt x="2968" y="4577"/>
                  <a:pt x="3028" y="4590"/>
                  <a:pt x="3080" y="4551"/>
                </a:cubicBezTo>
                <a:cubicBezTo>
                  <a:pt x="3139" y="4511"/>
                  <a:pt x="3113" y="4478"/>
                  <a:pt x="3113" y="4452"/>
                </a:cubicBezTo>
                <a:cubicBezTo>
                  <a:pt x="3113" y="4425"/>
                  <a:pt x="3146" y="4294"/>
                  <a:pt x="3186" y="4254"/>
                </a:cubicBezTo>
                <a:cubicBezTo>
                  <a:pt x="3225" y="4208"/>
                  <a:pt x="3390" y="4083"/>
                  <a:pt x="3462" y="4037"/>
                </a:cubicBezTo>
                <a:cubicBezTo>
                  <a:pt x="3462" y="4037"/>
                  <a:pt x="3475" y="4031"/>
                  <a:pt x="3482" y="4024"/>
                </a:cubicBezTo>
                <a:cubicBezTo>
                  <a:pt x="3488" y="4017"/>
                  <a:pt x="3488" y="4017"/>
                  <a:pt x="3495" y="4011"/>
                </a:cubicBezTo>
                <a:cubicBezTo>
                  <a:pt x="3501" y="4004"/>
                  <a:pt x="3508" y="4004"/>
                  <a:pt x="3515" y="3998"/>
                </a:cubicBezTo>
                <a:cubicBezTo>
                  <a:pt x="3528" y="3991"/>
                  <a:pt x="3534" y="3978"/>
                  <a:pt x="3548" y="3971"/>
                </a:cubicBezTo>
                <a:cubicBezTo>
                  <a:pt x="3554" y="3971"/>
                  <a:pt x="3554" y="3965"/>
                  <a:pt x="3561" y="3958"/>
                </a:cubicBezTo>
                <a:cubicBezTo>
                  <a:pt x="3567" y="3952"/>
                  <a:pt x="3574" y="3952"/>
                  <a:pt x="3580" y="3945"/>
                </a:cubicBezTo>
                <a:cubicBezTo>
                  <a:pt x="3653" y="3879"/>
                  <a:pt x="3745" y="3807"/>
                  <a:pt x="3824" y="3741"/>
                </a:cubicBezTo>
                <a:cubicBezTo>
                  <a:pt x="3831" y="3734"/>
                  <a:pt x="3837" y="3728"/>
                  <a:pt x="3844" y="3721"/>
                </a:cubicBezTo>
                <a:cubicBezTo>
                  <a:pt x="3857" y="3708"/>
                  <a:pt x="3870" y="3695"/>
                  <a:pt x="3883" y="3688"/>
                </a:cubicBezTo>
                <a:cubicBezTo>
                  <a:pt x="3890" y="3682"/>
                  <a:pt x="3896" y="3675"/>
                  <a:pt x="3903" y="3669"/>
                </a:cubicBezTo>
                <a:cubicBezTo>
                  <a:pt x="3923" y="3649"/>
                  <a:pt x="3942" y="3636"/>
                  <a:pt x="3949" y="3623"/>
                </a:cubicBezTo>
                <a:lnTo>
                  <a:pt x="3956" y="3623"/>
                </a:lnTo>
                <a:cubicBezTo>
                  <a:pt x="3982" y="3590"/>
                  <a:pt x="4094" y="3537"/>
                  <a:pt x="4179" y="3471"/>
                </a:cubicBezTo>
                <a:cubicBezTo>
                  <a:pt x="4265" y="3405"/>
                  <a:pt x="4291" y="3405"/>
                  <a:pt x="4278" y="3372"/>
                </a:cubicBezTo>
                <a:cubicBezTo>
                  <a:pt x="4265" y="3333"/>
                  <a:pt x="4278" y="3267"/>
                  <a:pt x="4311" y="3241"/>
                </a:cubicBezTo>
                <a:cubicBezTo>
                  <a:pt x="4337" y="3221"/>
                  <a:pt x="4423" y="3188"/>
                  <a:pt x="4423" y="3188"/>
                </a:cubicBezTo>
                <a:cubicBezTo>
                  <a:pt x="4423" y="3188"/>
                  <a:pt x="4416" y="3063"/>
                  <a:pt x="4397" y="3030"/>
                </a:cubicBezTo>
                <a:cubicBezTo>
                  <a:pt x="4383" y="2997"/>
                  <a:pt x="4416" y="2964"/>
                  <a:pt x="4515" y="2833"/>
                </a:cubicBezTo>
                <a:cubicBezTo>
                  <a:pt x="4553" y="2785"/>
                  <a:pt x="4577" y="2772"/>
                  <a:pt x="4595" y="2772"/>
                </a:cubicBezTo>
                <a:cubicBezTo>
                  <a:pt x="4619" y="2772"/>
                  <a:pt x="4633" y="2793"/>
                  <a:pt x="4653" y="2793"/>
                </a:cubicBezTo>
                <a:cubicBezTo>
                  <a:pt x="4659" y="2793"/>
                  <a:pt x="4666" y="2791"/>
                  <a:pt x="4673" y="2787"/>
                </a:cubicBezTo>
                <a:cubicBezTo>
                  <a:pt x="4726" y="2754"/>
                  <a:pt x="4673" y="2701"/>
                  <a:pt x="4673" y="2635"/>
                </a:cubicBezTo>
                <a:cubicBezTo>
                  <a:pt x="4673" y="2570"/>
                  <a:pt x="4653" y="2438"/>
                  <a:pt x="4719" y="2359"/>
                </a:cubicBezTo>
                <a:cubicBezTo>
                  <a:pt x="4778" y="2280"/>
                  <a:pt x="4956" y="2273"/>
                  <a:pt x="4976" y="2273"/>
                </a:cubicBezTo>
                <a:cubicBezTo>
                  <a:pt x="4989" y="2273"/>
                  <a:pt x="5061" y="2122"/>
                  <a:pt x="5061" y="2122"/>
                </a:cubicBezTo>
                <a:cubicBezTo>
                  <a:pt x="5061" y="2122"/>
                  <a:pt x="5041" y="2017"/>
                  <a:pt x="5041" y="1997"/>
                </a:cubicBezTo>
                <a:cubicBezTo>
                  <a:pt x="5041" y="1971"/>
                  <a:pt x="5022" y="1865"/>
                  <a:pt x="5022" y="1826"/>
                </a:cubicBezTo>
                <a:cubicBezTo>
                  <a:pt x="5022" y="1786"/>
                  <a:pt x="5068" y="1767"/>
                  <a:pt x="5134" y="1714"/>
                </a:cubicBezTo>
                <a:cubicBezTo>
                  <a:pt x="5081" y="1655"/>
                  <a:pt x="5055" y="1576"/>
                  <a:pt x="4982" y="1536"/>
                </a:cubicBezTo>
                <a:cubicBezTo>
                  <a:pt x="4910" y="1497"/>
                  <a:pt x="4897" y="1477"/>
                  <a:pt x="4877" y="1444"/>
                </a:cubicBezTo>
                <a:cubicBezTo>
                  <a:pt x="4857" y="1418"/>
                  <a:pt x="4732" y="1365"/>
                  <a:pt x="4686" y="1359"/>
                </a:cubicBezTo>
                <a:cubicBezTo>
                  <a:pt x="4647" y="1352"/>
                  <a:pt x="4443" y="1332"/>
                  <a:pt x="4357" y="1266"/>
                </a:cubicBezTo>
                <a:cubicBezTo>
                  <a:pt x="4271" y="1201"/>
                  <a:pt x="4179" y="1155"/>
                  <a:pt x="4140" y="1089"/>
                </a:cubicBezTo>
                <a:cubicBezTo>
                  <a:pt x="4094" y="1030"/>
                  <a:pt x="4081" y="1049"/>
                  <a:pt x="3956" y="1036"/>
                </a:cubicBezTo>
                <a:cubicBezTo>
                  <a:pt x="3931" y="1033"/>
                  <a:pt x="3915" y="1032"/>
                  <a:pt x="3905" y="1032"/>
                </a:cubicBezTo>
                <a:cubicBezTo>
                  <a:pt x="3865" y="1032"/>
                  <a:pt x="3905" y="1051"/>
                  <a:pt x="3837" y="1082"/>
                </a:cubicBezTo>
                <a:cubicBezTo>
                  <a:pt x="3820" y="1089"/>
                  <a:pt x="3806" y="1093"/>
                  <a:pt x="3795" y="1093"/>
                </a:cubicBezTo>
                <a:cubicBezTo>
                  <a:pt x="3756" y="1093"/>
                  <a:pt x="3748" y="1055"/>
                  <a:pt x="3712" y="1030"/>
                </a:cubicBezTo>
                <a:cubicBezTo>
                  <a:pt x="3666" y="1003"/>
                  <a:pt x="3725" y="957"/>
                  <a:pt x="3752" y="937"/>
                </a:cubicBezTo>
                <a:cubicBezTo>
                  <a:pt x="3771" y="918"/>
                  <a:pt x="3804" y="799"/>
                  <a:pt x="3804" y="799"/>
                </a:cubicBezTo>
                <a:cubicBezTo>
                  <a:pt x="3804" y="799"/>
                  <a:pt x="3633" y="786"/>
                  <a:pt x="3567" y="733"/>
                </a:cubicBezTo>
                <a:cubicBezTo>
                  <a:pt x="3501" y="674"/>
                  <a:pt x="3567" y="621"/>
                  <a:pt x="3567" y="621"/>
                </a:cubicBezTo>
                <a:cubicBezTo>
                  <a:pt x="3501" y="621"/>
                  <a:pt x="3350" y="556"/>
                  <a:pt x="3324" y="556"/>
                </a:cubicBezTo>
                <a:cubicBezTo>
                  <a:pt x="3291" y="556"/>
                  <a:pt x="3166" y="569"/>
                  <a:pt x="3146" y="569"/>
                </a:cubicBezTo>
                <a:cubicBezTo>
                  <a:pt x="3126" y="569"/>
                  <a:pt x="3041" y="470"/>
                  <a:pt x="3041" y="450"/>
                </a:cubicBezTo>
                <a:cubicBezTo>
                  <a:pt x="3041" y="431"/>
                  <a:pt x="3061" y="385"/>
                  <a:pt x="3100" y="338"/>
                </a:cubicBezTo>
                <a:cubicBezTo>
                  <a:pt x="3146" y="286"/>
                  <a:pt x="3186" y="259"/>
                  <a:pt x="3186" y="207"/>
                </a:cubicBezTo>
                <a:cubicBezTo>
                  <a:pt x="3186" y="161"/>
                  <a:pt x="3146" y="3"/>
                  <a:pt x="3126" y="3"/>
                </a:cubicBezTo>
                <a:cubicBezTo>
                  <a:pt x="3107" y="3"/>
                  <a:pt x="2929" y="174"/>
                  <a:pt x="2929" y="174"/>
                </a:cubicBezTo>
                <a:cubicBezTo>
                  <a:pt x="2929" y="174"/>
                  <a:pt x="2903" y="174"/>
                  <a:pt x="2870" y="227"/>
                </a:cubicBezTo>
                <a:cubicBezTo>
                  <a:pt x="2837" y="279"/>
                  <a:pt x="2758" y="319"/>
                  <a:pt x="2758" y="319"/>
                </a:cubicBezTo>
                <a:cubicBezTo>
                  <a:pt x="2758" y="319"/>
                  <a:pt x="2705" y="292"/>
                  <a:pt x="2659" y="253"/>
                </a:cubicBezTo>
                <a:cubicBezTo>
                  <a:pt x="2612" y="223"/>
                  <a:pt x="2607" y="124"/>
                  <a:pt x="2529" y="124"/>
                </a:cubicBezTo>
                <a:cubicBezTo>
                  <a:pt x="2521" y="124"/>
                  <a:pt x="2511" y="125"/>
                  <a:pt x="2501" y="128"/>
                </a:cubicBezTo>
                <a:cubicBezTo>
                  <a:pt x="2402" y="154"/>
                  <a:pt x="2310" y="187"/>
                  <a:pt x="2290" y="213"/>
                </a:cubicBezTo>
                <a:cubicBezTo>
                  <a:pt x="2272" y="237"/>
                  <a:pt x="2282" y="267"/>
                  <a:pt x="2199" y="267"/>
                </a:cubicBezTo>
                <a:cubicBezTo>
                  <a:pt x="2191" y="267"/>
                  <a:pt x="2182" y="267"/>
                  <a:pt x="2172" y="266"/>
                </a:cubicBezTo>
                <a:cubicBezTo>
                  <a:pt x="2054" y="259"/>
                  <a:pt x="1843" y="115"/>
                  <a:pt x="1823" y="108"/>
                </a:cubicBezTo>
                <a:cubicBezTo>
                  <a:pt x="1797" y="102"/>
                  <a:pt x="1488" y="3"/>
                  <a:pt x="1422" y="3"/>
                </a:cubicBezTo>
                <a:cubicBezTo>
                  <a:pt x="1393" y="3"/>
                  <a:pt x="1366" y="1"/>
                  <a:pt x="1342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3"/>
          <p:cNvSpPr/>
          <p:nvPr/>
        </p:nvSpPr>
        <p:spPr>
          <a:xfrm>
            <a:off x="5698297" y="1925229"/>
            <a:ext cx="1192428" cy="1164337"/>
          </a:xfrm>
          <a:custGeom>
            <a:rect b="b" l="l" r="r" t="t"/>
            <a:pathLst>
              <a:path extrusionOk="0" h="7964" w="8156">
                <a:moveTo>
                  <a:pt x="2449" y="0"/>
                </a:moveTo>
                <a:cubicBezTo>
                  <a:pt x="2337" y="0"/>
                  <a:pt x="2462" y="92"/>
                  <a:pt x="2449" y="158"/>
                </a:cubicBezTo>
                <a:cubicBezTo>
                  <a:pt x="2436" y="217"/>
                  <a:pt x="2337" y="303"/>
                  <a:pt x="2337" y="323"/>
                </a:cubicBezTo>
                <a:cubicBezTo>
                  <a:pt x="2337" y="342"/>
                  <a:pt x="2357" y="500"/>
                  <a:pt x="2390" y="553"/>
                </a:cubicBezTo>
                <a:cubicBezTo>
                  <a:pt x="2423" y="606"/>
                  <a:pt x="2364" y="717"/>
                  <a:pt x="2344" y="763"/>
                </a:cubicBezTo>
                <a:cubicBezTo>
                  <a:pt x="2331" y="816"/>
                  <a:pt x="2311" y="842"/>
                  <a:pt x="2318" y="928"/>
                </a:cubicBezTo>
                <a:cubicBezTo>
                  <a:pt x="2324" y="1014"/>
                  <a:pt x="2318" y="1073"/>
                  <a:pt x="2318" y="1073"/>
                </a:cubicBezTo>
                <a:lnTo>
                  <a:pt x="1482" y="1079"/>
                </a:lnTo>
                <a:lnTo>
                  <a:pt x="93" y="1099"/>
                </a:lnTo>
                <a:cubicBezTo>
                  <a:pt x="100" y="1106"/>
                  <a:pt x="106" y="1119"/>
                  <a:pt x="106" y="1132"/>
                </a:cubicBezTo>
                <a:lnTo>
                  <a:pt x="106" y="1349"/>
                </a:lnTo>
                <a:lnTo>
                  <a:pt x="1" y="1461"/>
                </a:lnTo>
                <a:cubicBezTo>
                  <a:pt x="1" y="1461"/>
                  <a:pt x="27" y="1566"/>
                  <a:pt x="47" y="1586"/>
                </a:cubicBezTo>
                <a:cubicBezTo>
                  <a:pt x="67" y="1612"/>
                  <a:pt x="93" y="1724"/>
                  <a:pt x="73" y="1770"/>
                </a:cubicBezTo>
                <a:cubicBezTo>
                  <a:pt x="54" y="1823"/>
                  <a:pt x="40" y="1843"/>
                  <a:pt x="40" y="1869"/>
                </a:cubicBezTo>
                <a:cubicBezTo>
                  <a:pt x="40" y="1889"/>
                  <a:pt x="67" y="1922"/>
                  <a:pt x="86" y="1948"/>
                </a:cubicBezTo>
                <a:cubicBezTo>
                  <a:pt x="106" y="1974"/>
                  <a:pt x="119" y="1994"/>
                  <a:pt x="106" y="2007"/>
                </a:cubicBezTo>
                <a:cubicBezTo>
                  <a:pt x="93" y="2040"/>
                  <a:pt x="21" y="2106"/>
                  <a:pt x="47" y="2178"/>
                </a:cubicBezTo>
                <a:cubicBezTo>
                  <a:pt x="73" y="2251"/>
                  <a:pt x="106" y="2304"/>
                  <a:pt x="113" y="2369"/>
                </a:cubicBezTo>
                <a:cubicBezTo>
                  <a:pt x="113" y="2435"/>
                  <a:pt x="146" y="2468"/>
                  <a:pt x="113" y="2540"/>
                </a:cubicBezTo>
                <a:cubicBezTo>
                  <a:pt x="80" y="2613"/>
                  <a:pt x="60" y="2712"/>
                  <a:pt x="100" y="2738"/>
                </a:cubicBezTo>
                <a:cubicBezTo>
                  <a:pt x="133" y="2758"/>
                  <a:pt x="198" y="2771"/>
                  <a:pt x="271" y="2771"/>
                </a:cubicBezTo>
                <a:lnTo>
                  <a:pt x="903" y="2771"/>
                </a:lnTo>
                <a:cubicBezTo>
                  <a:pt x="903" y="2771"/>
                  <a:pt x="810" y="2777"/>
                  <a:pt x="903" y="2830"/>
                </a:cubicBezTo>
                <a:cubicBezTo>
                  <a:pt x="995" y="2876"/>
                  <a:pt x="1146" y="2883"/>
                  <a:pt x="1146" y="2883"/>
                </a:cubicBezTo>
                <a:cubicBezTo>
                  <a:pt x="1146" y="2883"/>
                  <a:pt x="1166" y="2922"/>
                  <a:pt x="1146" y="2988"/>
                </a:cubicBezTo>
                <a:cubicBezTo>
                  <a:pt x="1126" y="3060"/>
                  <a:pt x="1093" y="3106"/>
                  <a:pt x="1080" y="3133"/>
                </a:cubicBezTo>
                <a:cubicBezTo>
                  <a:pt x="1067" y="3152"/>
                  <a:pt x="1047" y="3172"/>
                  <a:pt x="1047" y="3231"/>
                </a:cubicBezTo>
                <a:cubicBezTo>
                  <a:pt x="1047" y="3284"/>
                  <a:pt x="1041" y="3245"/>
                  <a:pt x="1126" y="3403"/>
                </a:cubicBezTo>
                <a:cubicBezTo>
                  <a:pt x="1212" y="3554"/>
                  <a:pt x="1258" y="3600"/>
                  <a:pt x="1258" y="3659"/>
                </a:cubicBezTo>
                <a:cubicBezTo>
                  <a:pt x="1258" y="3725"/>
                  <a:pt x="1245" y="3817"/>
                  <a:pt x="1192" y="3896"/>
                </a:cubicBezTo>
                <a:cubicBezTo>
                  <a:pt x="1133" y="3975"/>
                  <a:pt x="1139" y="3942"/>
                  <a:pt x="1133" y="4008"/>
                </a:cubicBezTo>
                <a:cubicBezTo>
                  <a:pt x="1126" y="4080"/>
                  <a:pt x="1028" y="4245"/>
                  <a:pt x="1008" y="4265"/>
                </a:cubicBezTo>
                <a:cubicBezTo>
                  <a:pt x="988" y="4284"/>
                  <a:pt x="935" y="4377"/>
                  <a:pt x="935" y="4410"/>
                </a:cubicBezTo>
                <a:cubicBezTo>
                  <a:pt x="935" y="4436"/>
                  <a:pt x="935" y="4528"/>
                  <a:pt x="896" y="4574"/>
                </a:cubicBezTo>
                <a:cubicBezTo>
                  <a:pt x="863" y="4614"/>
                  <a:pt x="725" y="4693"/>
                  <a:pt x="731" y="4693"/>
                </a:cubicBezTo>
                <a:cubicBezTo>
                  <a:pt x="738" y="4699"/>
                  <a:pt x="745" y="4699"/>
                  <a:pt x="745" y="4706"/>
                </a:cubicBezTo>
                <a:cubicBezTo>
                  <a:pt x="771" y="4719"/>
                  <a:pt x="791" y="4732"/>
                  <a:pt x="791" y="4739"/>
                </a:cubicBezTo>
                <a:cubicBezTo>
                  <a:pt x="797" y="4752"/>
                  <a:pt x="863" y="4818"/>
                  <a:pt x="876" y="4870"/>
                </a:cubicBezTo>
                <a:cubicBezTo>
                  <a:pt x="883" y="4923"/>
                  <a:pt x="896" y="5022"/>
                  <a:pt x="883" y="5068"/>
                </a:cubicBezTo>
                <a:cubicBezTo>
                  <a:pt x="876" y="5107"/>
                  <a:pt x="929" y="5291"/>
                  <a:pt x="962" y="5364"/>
                </a:cubicBezTo>
                <a:cubicBezTo>
                  <a:pt x="995" y="5443"/>
                  <a:pt x="1008" y="5515"/>
                  <a:pt x="1008" y="5614"/>
                </a:cubicBezTo>
                <a:cubicBezTo>
                  <a:pt x="1001" y="5713"/>
                  <a:pt x="982" y="5746"/>
                  <a:pt x="935" y="5746"/>
                </a:cubicBezTo>
                <a:cubicBezTo>
                  <a:pt x="925" y="5746"/>
                  <a:pt x="914" y="5745"/>
                  <a:pt x="902" y="5745"/>
                </a:cubicBezTo>
                <a:cubicBezTo>
                  <a:pt x="857" y="5745"/>
                  <a:pt x="810" y="5749"/>
                  <a:pt x="810" y="5792"/>
                </a:cubicBezTo>
                <a:cubicBezTo>
                  <a:pt x="810" y="5844"/>
                  <a:pt x="995" y="5904"/>
                  <a:pt x="1021" y="5963"/>
                </a:cubicBezTo>
                <a:cubicBezTo>
                  <a:pt x="1047" y="6022"/>
                  <a:pt x="1074" y="6134"/>
                  <a:pt x="1074" y="6246"/>
                </a:cubicBezTo>
                <a:cubicBezTo>
                  <a:pt x="1074" y="6358"/>
                  <a:pt x="1080" y="6463"/>
                  <a:pt x="1087" y="6509"/>
                </a:cubicBezTo>
                <a:cubicBezTo>
                  <a:pt x="1100" y="6555"/>
                  <a:pt x="1311" y="6608"/>
                  <a:pt x="1350" y="6614"/>
                </a:cubicBezTo>
                <a:cubicBezTo>
                  <a:pt x="1390" y="6614"/>
                  <a:pt x="2021" y="6654"/>
                  <a:pt x="2087" y="6654"/>
                </a:cubicBezTo>
                <a:lnTo>
                  <a:pt x="2304" y="6654"/>
                </a:lnTo>
                <a:cubicBezTo>
                  <a:pt x="2304" y="6654"/>
                  <a:pt x="2360" y="6572"/>
                  <a:pt x="2392" y="6572"/>
                </a:cubicBezTo>
                <a:cubicBezTo>
                  <a:pt x="2400" y="6572"/>
                  <a:pt x="2406" y="6577"/>
                  <a:pt x="2410" y="6588"/>
                </a:cubicBezTo>
                <a:cubicBezTo>
                  <a:pt x="2429" y="6654"/>
                  <a:pt x="2456" y="6680"/>
                  <a:pt x="2416" y="6752"/>
                </a:cubicBezTo>
                <a:cubicBezTo>
                  <a:pt x="2383" y="6818"/>
                  <a:pt x="2337" y="6845"/>
                  <a:pt x="2324" y="6878"/>
                </a:cubicBezTo>
                <a:cubicBezTo>
                  <a:pt x="2304" y="6910"/>
                  <a:pt x="2324" y="7095"/>
                  <a:pt x="2350" y="7174"/>
                </a:cubicBezTo>
                <a:cubicBezTo>
                  <a:pt x="2377" y="7246"/>
                  <a:pt x="2285" y="7253"/>
                  <a:pt x="2449" y="7384"/>
                </a:cubicBezTo>
                <a:cubicBezTo>
                  <a:pt x="2535" y="7444"/>
                  <a:pt x="2594" y="7483"/>
                  <a:pt x="2640" y="7503"/>
                </a:cubicBezTo>
                <a:cubicBezTo>
                  <a:pt x="2693" y="7523"/>
                  <a:pt x="2719" y="7529"/>
                  <a:pt x="2732" y="7536"/>
                </a:cubicBezTo>
                <a:cubicBezTo>
                  <a:pt x="2752" y="7549"/>
                  <a:pt x="2870" y="7687"/>
                  <a:pt x="2870" y="7707"/>
                </a:cubicBezTo>
                <a:cubicBezTo>
                  <a:pt x="2870" y="7713"/>
                  <a:pt x="2870" y="7740"/>
                  <a:pt x="2870" y="7766"/>
                </a:cubicBezTo>
                <a:lnTo>
                  <a:pt x="2930" y="7766"/>
                </a:lnTo>
                <a:cubicBezTo>
                  <a:pt x="3022" y="7759"/>
                  <a:pt x="3068" y="7766"/>
                  <a:pt x="3127" y="7733"/>
                </a:cubicBezTo>
                <a:cubicBezTo>
                  <a:pt x="3186" y="7700"/>
                  <a:pt x="3364" y="7562"/>
                  <a:pt x="3423" y="7444"/>
                </a:cubicBezTo>
                <a:cubicBezTo>
                  <a:pt x="3448" y="7401"/>
                  <a:pt x="3483" y="7388"/>
                  <a:pt x="3521" y="7388"/>
                </a:cubicBezTo>
                <a:cubicBezTo>
                  <a:pt x="3582" y="7388"/>
                  <a:pt x="3650" y="7424"/>
                  <a:pt x="3686" y="7424"/>
                </a:cubicBezTo>
                <a:cubicBezTo>
                  <a:pt x="3752" y="7424"/>
                  <a:pt x="3752" y="7417"/>
                  <a:pt x="3785" y="7371"/>
                </a:cubicBezTo>
                <a:cubicBezTo>
                  <a:pt x="3805" y="7347"/>
                  <a:pt x="3834" y="7343"/>
                  <a:pt x="3869" y="7343"/>
                </a:cubicBezTo>
                <a:cubicBezTo>
                  <a:pt x="3892" y="7343"/>
                  <a:pt x="3917" y="7345"/>
                  <a:pt x="3943" y="7345"/>
                </a:cubicBezTo>
                <a:cubicBezTo>
                  <a:pt x="4009" y="7345"/>
                  <a:pt x="4325" y="7444"/>
                  <a:pt x="4345" y="7450"/>
                </a:cubicBezTo>
                <a:cubicBezTo>
                  <a:pt x="4371" y="7457"/>
                  <a:pt x="4582" y="7601"/>
                  <a:pt x="4693" y="7608"/>
                </a:cubicBezTo>
                <a:cubicBezTo>
                  <a:pt x="4704" y="7609"/>
                  <a:pt x="4713" y="7609"/>
                  <a:pt x="4722" y="7609"/>
                </a:cubicBezTo>
                <a:cubicBezTo>
                  <a:pt x="4810" y="7609"/>
                  <a:pt x="4800" y="7579"/>
                  <a:pt x="4818" y="7555"/>
                </a:cubicBezTo>
                <a:cubicBezTo>
                  <a:pt x="4832" y="7529"/>
                  <a:pt x="4924" y="7496"/>
                  <a:pt x="5029" y="7470"/>
                </a:cubicBezTo>
                <a:cubicBezTo>
                  <a:pt x="5039" y="7467"/>
                  <a:pt x="5049" y="7466"/>
                  <a:pt x="5057" y="7466"/>
                </a:cubicBezTo>
                <a:cubicBezTo>
                  <a:pt x="5135" y="7466"/>
                  <a:pt x="5139" y="7565"/>
                  <a:pt x="5180" y="7595"/>
                </a:cubicBezTo>
                <a:cubicBezTo>
                  <a:pt x="5233" y="7634"/>
                  <a:pt x="5279" y="7661"/>
                  <a:pt x="5279" y="7661"/>
                </a:cubicBezTo>
                <a:cubicBezTo>
                  <a:pt x="5279" y="7661"/>
                  <a:pt x="5365" y="7621"/>
                  <a:pt x="5398" y="7569"/>
                </a:cubicBezTo>
                <a:cubicBezTo>
                  <a:pt x="5424" y="7516"/>
                  <a:pt x="5457" y="7516"/>
                  <a:pt x="5457" y="7516"/>
                </a:cubicBezTo>
                <a:cubicBezTo>
                  <a:pt x="5457" y="7516"/>
                  <a:pt x="5635" y="7345"/>
                  <a:pt x="5654" y="7345"/>
                </a:cubicBezTo>
                <a:cubicBezTo>
                  <a:pt x="5667" y="7345"/>
                  <a:pt x="5714" y="7503"/>
                  <a:pt x="5714" y="7549"/>
                </a:cubicBezTo>
                <a:cubicBezTo>
                  <a:pt x="5714" y="7595"/>
                  <a:pt x="5674" y="7628"/>
                  <a:pt x="5628" y="7680"/>
                </a:cubicBezTo>
                <a:cubicBezTo>
                  <a:pt x="5589" y="7727"/>
                  <a:pt x="5569" y="7773"/>
                  <a:pt x="5569" y="7792"/>
                </a:cubicBezTo>
                <a:cubicBezTo>
                  <a:pt x="5569" y="7812"/>
                  <a:pt x="5654" y="7911"/>
                  <a:pt x="5667" y="7911"/>
                </a:cubicBezTo>
                <a:cubicBezTo>
                  <a:pt x="5687" y="7911"/>
                  <a:pt x="5819" y="7898"/>
                  <a:pt x="5845" y="7898"/>
                </a:cubicBezTo>
                <a:cubicBezTo>
                  <a:pt x="5878" y="7898"/>
                  <a:pt x="6029" y="7963"/>
                  <a:pt x="6089" y="7963"/>
                </a:cubicBezTo>
                <a:cubicBezTo>
                  <a:pt x="6155" y="7963"/>
                  <a:pt x="6115" y="7911"/>
                  <a:pt x="6115" y="7865"/>
                </a:cubicBezTo>
                <a:cubicBezTo>
                  <a:pt x="6115" y="7825"/>
                  <a:pt x="6056" y="7746"/>
                  <a:pt x="6049" y="7687"/>
                </a:cubicBezTo>
                <a:cubicBezTo>
                  <a:pt x="6043" y="7634"/>
                  <a:pt x="6043" y="7562"/>
                  <a:pt x="6043" y="7483"/>
                </a:cubicBezTo>
                <a:cubicBezTo>
                  <a:pt x="6043" y="7483"/>
                  <a:pt x="6043" y="7476"/>
                  <a:pt x="6043" y="7476"/>
                </a:cubicBezTo>
                <a:cubicBezTo>
                  <a:pt x="6043" y="7470"/>
                  <a:pt x="6043" y="7470"/>
                  <a:pt x="6043" y="7463"/>
                </a:cubicBezTo>
                <a:cubicBezTo>
                  <a:pt x="6043" y="7463"/>
                  <a:pt x="6043" y="7463"/>
                  <a:pt x="6043" y="7457"/>
                </a:cubicBezTo>
                <a:cubicBezTo>
                  <a:pt x="6049" y="7457"/>
                  <a:pt x="6049" y="7450"/>
                  <a:pt x="6049" y="7444"/>
                </a:cubicBezTo>
                <a:cubicBezTo>
                  <a:pt x="6049" y="7437"/>
                  <a:pt x="6049" y="7437"/>
                  <a:pt x="6056" y="7430"/>
                </a:cubicBezTo>
                <a:cubicBezTo>
                  <a:pt x="6056" y="7424"/>
                  <a:pt x="6056" y="7417"/>
                  <a:pt x="6056" y="7411"/>
                </a:cubicBezTo>
                <a:cubicBezTo>
                  <a:pt x="6062" y="7397"/>
                  <a:pt x="6062" y="7391"/>
                  <a:pt x="6069" y="7378"/>
                </a:cubicBezTo>
                <a:cubicBezTo>
                  <a:pt x="6069" y="7378"/>
                  <a:pt x="6076" y="7371"/>
                  <a:pt x="6076" y="7365"/>
                </a:cubicBezTo>
                <a:cubicBezTo>
                  <a:pt x="6082" y="7351"/>
                  <a:pt x="6089" y="7332"/>
                  <a:pt x="6095" y="7318"/>
                </a:cubicBezTo>
                <a:cubicBezTo>
                  <a:pt x="6102" y="7305"/>
                  <a:pt x="6102" y="7299"/>
                  <a:pt x="6108" y="7292"/>
                </a:cubicBezTo>
                <a:cubicBezTo>
                  <a:pt x="6108" y="7292"/>
                  <a:pt x="6108" y="7286"/>
                  <a:pt x="6108" y="7286"/>
                </a:cubicBezTo>
                <a:cubicBezTo>
                  <a:pt x="6115" y="7272"/>
                  <a:pt x="6122" y="7266"/>
                  <a:pt x="6128" y="7253"/>
                </a:cubicBezTo>
                <a:cubicBezTo>
                  <a:pt x="6135" y="7240"/>
                  <a:pt x="6141" y="7233"/>
                  <a:pt x="6148" y="7220"/>
                </a:cubicBezTo>
                <a:cubicBezTo>
                  <a:pt x="6155" y="7207"/>
                  <a:pt x="6161" y="7200"/>
                  <a:pt x="6168" y="7187"/>
                </a:cubicBezTo>
                <a:cubicBezTo>
                  <a:pt x="6168" y="7180"/>
                  <a:pt x="6174" y="7174"/>
                  <a:pt x="6181" y="7174"/>
                </a:cubicBezTo>
                <a:cubicBezTo>
                  <a:pt x="6181" y="7167"/>
                  <a:pt x="6187" y="7161"/>
                  <a:pt x="6187" y="7154"/>
                </a:cubicBezTo>
                <a:cubicBezTo>
                  <a:pt x="6194" y="7147"/>
                  <a:pt x="6201" y="7134"/>
                  <a:pt x="6214" y="7128"/>
                </a:cubicBezTo>
                <a:cubicBezTo>
                  <a:pt x="6220" y="7114"/>
                  <a:pt x="6227" y="7108"/>
                  <a:pt x="6233" y="7095"/>
                </a:cubicBezTo>
                <a:cubicBezTo>
                  <a:pt x="6240" y="7088"/>
                  <a:pt x="6247" y="7082"/>
                  <a:pt x="6260" y="7075"/>
                </a:cubicBezTo>
                <a:cubicBezTo>
                  <a:pt x="6266" y="7068"/>
                  <a:pt x="6273" y="7062"/>
                  <a:pt x="6280" y="7055"/>
                </a:cubicBezTo>
                <a:cubicBezTo>
                  <a:pt x="6405" y="6963"/>
                  <a:pt x="6385" y="6891"/>
                  <a:pt x="6385" y="6825"/>
                </a:cubicBezTo>
                <a:cubicBezTo>
                  <a:pt x="6385" y="6759"/>
                  <a:pt x="6352" y="6752"/>
                  <a:pt x="6352" y="6687"/>
                </a:cubicBezTo>
                <a:cubicBezTo>
                  <a:pt x="6352" y="6627"/>
                  <a:pt x="6405" y="6634"/>
                  <a:pt x="6503" y="6595"/>
                </a:cubicBezTo>
                <a:cubicBezTo>
                  <a:pt x="6595" y="6548"/>
                  <a:pt x="6602" y="6463"/>
                  <a:pt x="6674" y="6423"/>
                </a:cubicBezTo>
                <a:cubicBezTo>
                  <a:pt x="6740" y="6377"/>
                  <a:pt x="6852" y="6391"/>
                  <a:pt x="6925" y="6358"/>
                </a:cubicBezTo>
                <a:cubicBezTo>
                  <a:pt x="6997" y="6331"/>
                  <a:pt x="7036" y="6252"/>
                  <a:pt x="7096" y="6127"/>
                </a:cubicBezTo>
                <a:cubicBezTo>
                  <a:pt x="7161" y="6009"/>
                  <a:pt x="7175" y="5897"/>
                  <a:pt x="7240" y="5792"/>
                </a:cubicBezTo>
                <a:cubicBezTo>
                  <a:pt x="7306" y="5686"/>
                  <a:pt x="7543" y="5647"/>
                  <a:pt x="7563" y="5581"/>
                </a:cubicBezTo>
                <a:cubicBezTo>
                  <a:pt x="7583" y="5515"/>
                  <a:pt x="7556" y="5436"/>
                  <a:pt x="7583" y="5311"/>
                </a:cubicBezTo>
                <a:cubicBezTo>
                  <a:pt x="7602" y="5180"/>
                  <a:pt x="7688" y="5160"/>
                  <a:pt x="7721" y="5081"/>
                </a:cubicBezTo>
                <a:cubicBezTo>
                  <a:pt x="7760" y="5002"/>
                  <a:pt x="7721" y="4976"/>
                  <a:pt x="7721" y="4804"/>
                </a:cubicBezTo>
                <a:cubicBezTo>
                  <a:pt x="7721" y="4633"/>
                  <a:pt x="7774" y="4686"/>
                  <a:pt x="7826" y="4600"/>
                </a:cubicBezTo>
                <a:cubicBezTo>
                  <a:pt x="7872" y="4521"/>
                  <a:pt x="7885" y="4489"/>
                  <a:pt x="7885" y="4449"/>
                </a:cubicBezTo>
                <a:cubicBezTo>
                  <a:pt x="7885" y="4416"/>
                  <a:pt x="7931" y="4265"/>
                  <a:pt x="7931" y="4265"/>
                </a:cubicBezTo>
                <a:lnTo>
                  <a:pt x="7997" y="4107"/>
                </a:lnTo>
                <a:cubicBezTo>
                  <a:pt x="7997" y="4107"/>
                  <a:pt x="7931" y="4080"/>
                  <a:pt x="7899" y="4074"/>
                </a:cubicBezTo>
                <a:cubicBezTo>
                  <a:pt x="7859" y="4067"/>
                  <a:pt x="7879" y="3923"/>
                  <a:pt x="7879" y="3923"/>
                </a:cubicBezTo>
                <a:cubicBezTo>
                  <a:pt x="7879" y="3923"/>
                  <a:pt x="7872" y="3718"/>
                  <a:pt x="7859" y="3547"/>
                </a:cubicBezTo>
                <a:cubicBezTo>
                  <a:pt x="7859" y="3435"/>
                  <a:pt x="7852" y="3337"/>
                  <a:pt x="7852" y="3304"/>
                </a:cubicBezTo>
                <a:cubicBezTo>
                  <a:pt x="7852" y="3225"/>
                  <a:pt x="7787" y="3133"/>
                  <a:pt x="7787" y="3100"/>
                </a:cubicBezTo>
                <a:cubicBezTo>
                  <a:pt x="7787" y="3074"/>
                  <a:pt x="7852" y="2975"/>
                  <a:pt x="7879" y="2876"/>
                </a:cubicBezTo>
                <a:cubicBezTo>
                  <a:pt x="7905" y="2777"/>
                  <a:pt x="7885" y="2665"/>
                  <a:pt x="7931" y="2481"/>
                </a:cubicBezTo>
                <a:cubicBezTo>
                  <a:pt x="7971" y="2336"/>
                  <a:pt x="8089" y="2027"/>
                  <a:pt x="8135" y="1909"/>
                </a:cubicBezTo>
                <a:cubicBezTo>
                  <a:pt x="8135" y="1909"/>
                  <a:pt x="8135" y="1909"/>
                  <a:pt x="8135" y="1902"/>
                </a:cubicBezTo>
                <a:cubicBezTo>
                  <a:pt x="8135" y="1902"/>
                  <a:pt x="8142" y="1895"/>
                  <a:pt x="8142" y="1895"/>
                </a:cubicBezTo>
                <a:cubicBezTo>
                  <a:pt x="8142" y="1895"/>
                  <a:pt x="8142" y="1889"/>
                  <a:pt x="8142" y="1889"/>
                </a:cubicBezTo>
                <a:cubicBezTo>
                  <a:pt x="8149" y="1876"/>
                  <a:pt x="8149" y="1869"/>
                  <a:pt x="8155" y="1863"/>
                </a:cubicBezTo>
                <a:lnTo>
                  <a:pt x="7175" y="1790"/>
                </a:lnTo>
                <a:lnTo>
                  <a:pt x="3759" y="1547"/>
                </a:lnTo>
                <a:lnTo>
                  <a:pt x="3522" y="1547"/>
                </a:lnTo>
                <a:lnTo>
                  <a:pt x="3351" y="1468"/>
                </a:lnTo>
                <a:cubicBezTo>
                  <a:pt x="3351" y="1468"/>
                  <a:pt x="3285" y="1343"/>
                  <a:pt x="3265" y="1303"/>
                </a:cubicBezTo>
                <a:cubicBezTo>
                  <a:pt x="3252" y="1264"/>
                  <a:pt x="3120" y="1290"/>
                  <a:pt x="3094" y="1257"/>
                </a:cubicBezTo>
                <a:cubicBezTo>
                  <a:pt x="3074" y="1218"/>
                  <a:pt x="3035" y="1145"/>
                  <a:pt x="3015" y="1106"/>
                </a:cubicBezTo>
                <a:cubicBezTo>
                  <a:pt x="2989" y="1060"/>
                  <a:pt x="2923" y="1073"/>
                  <a:pt x="2916" y="1040"/>
                </a:cubicBezTo>
                <a:cubicBezTo>
                  <a:pt x="2903" y="1014"/>
                  <a:pt x="2844" y="836"/>
                  <a:pt x="2844" y="803"/>
                </a:cubicBezTo>
                <a:cubicBezTo>
                  <a:pt x="2844" y="770"/>
                  <a:pt x="2844" y="645"/>
                  <a:pt x="2791" y="586"/>
                </a:cubicBezTo>
                <a:cubicBezTo>
                  <a:pt x="2745" y="520"/>
                  <a:pt x="2739" y="494"/>
                  <a:pt x="2706" y="382"/>
                </a:cubicBezTo>
                <a:cubicBezTo>
                  <a:pt x="2680" y="270"/>
                  <a:pt x="2706" y="151"/>
                  <a:pt x="2706" y="151"/>
                </a:cubicBezTo>
                <a:cubicBezTo>
                  <a:pt x="2706" y="151"/>
                  <a:pt x="2607" y="46"/>
                  <a:pt x="2508" y="7"/>
                </a:cubicBezTo>
                <a:cubicBezTo>
                  <a:pt x="2489" y="0"/>
                  <a:pt x="2469" y="0"/>
                  <a:pt x="2449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3"/>
          <p:cNvSpPr/>
          <p:nvPr/>
        </p:nvSpPr>
        <p:spPr>
          <a:xfrm>
            <a:off x="5157641" y="1995407"/>
            <a:ext cx="725603" cy="616964"/>
          </a:xfrm>
          <a:custGeom>
            <a:rect b="b" l="l" r="r" t="t"/>
            <a:pathLst>
              <a:path extrusionOk="0" h="4220" w="4963">
                <a:moveTo>
                  <a:pt x="2514" y="0"/>
                </a:moveTo>
                <a:cubicBezTo>
                  <a:pt x="2495" y="0"/>
                  <a:pt x="2310" y="47"/>
                  <a:pt x="2284" y="93"/>
                </a:cubicBezTo>
                <a:cubicBezTo>
                  <a:pt x="2258" y="132"/>
                  <a:pt x="2179" y="198"/>
                  <a:pt x="2179" y="198"/>
                </a:cubicBezTo>
                <a:cubicBezTo>
                  <a:pt x="2179" y="198"/>
                  <a:pt x="2080" y="283"/>
                  <a:pt x="2054" y="323"/>
                </a:cubicBezTo>
                <a:cubicBezTo>
                  <a:pt x="2021" y="356"/>
                  <a:pt x="2054" y="487"/>
                  <a:pt x="2054" y="487"/>
                </a:cubicBezTo>
                <a:cubicBezTo>
                  <a:pt x="2054" y="487"/>
                  <a:pt x="1955" y="527"/>
                  <a:pt x="1929" y="553"/>
                </a:cubicBezTo>
                <a:cubicBezTo>
                  <a:pt x="1909" y="580"/>
                  <a:pt x="1882" y="698"/>
                  <a:pt x="1876" y="744"/>
                </a:cubicBezTo>
                <a:cubicBezTo>
                  <a:pt x="1869" y="784"/>
                  <a:pt x="1850" y="803"/>
                  <a:pt x="1803" y="836"/>
                </a:cubicBezTo>
                <a:cubicBezTo>
                  <a:pt x="1792" y="842"/>
                  <a:pt x="1778" y="844"/>
                  <a:pt x="1765" y="844"/>
                </a:cubicBezTo>
                <a:cubicBezTo>
                  <a:pt x="1717" y="844"/>
                  <a:pt x="1665" y="817"/>
                  <a:pt x="1665" y="817"/>
                </a:cubicBezTo>
                <a:cubicBezTo>
                  <a:pt x="1665" y="817"/>
                  <a:pt x="1535" y="743"/>
                  <a:pt x="1448" y="743"/>
                </a:cubicBezTo>
                <a:cubicBezTo>
                  <a:pt x="1441" y="743"/>
                  <a:pt x="1434" y="743"/>
                  <a:pt x="1428" y="744"/>
                </a:cubicBezTo>
                <a:cubicBezTo>
                  <a:pt x="1343" y="757"/>
                  <a:pt x="1376" y="830"/>
                  <a:pt x="1356" y="915"/>
                </a:cubicBezTo>
                <a:cubicBezTo>
                  <a:pt x="1336" y="1001"/>
                  <a:pt x="1297" y="1053"/>
                  <a:pt x="1277" y="1067"/>
                </a:cubicBezTo>
                <a:cubicBezTo>
                  <a:pt x="1265" y="1075"/>
                  <a:pt x="1207" y="1088"/>
                  <a:pt x="1157" y="1088"/>
                </a:cubicBezTo>
                <a:cubicBezTo>
                  <a:pt x="1125" y="1088"/>
                  <a:pt x="1096" y="1082"/>
                  <a:pt x="1086" y="1067"/>
                </a:cubicBezTo>
                <a:cubicBezTo>
                  <a:pt x="1080" y="1052"/>
                  <a:pt x="1073" y="1048"/>
                  <a:pt x="1066" y="1048"/>
                </a:cubicBezTo>
                <a:cubicBezTo>
                  <a:pt x="1051" y="1048"/>
                  <a:pt x="1033" y="1067"/>
                  <a:pt x="1013" y="1067"/>
                </a:cubicBezTo>
                <a:cubicBezTo>
                  <a:pt x="1011" y="1067"/>
                  <a:pt x="1009" y="1067"/>
                  <a:pt x="1007" y="1067"/>
                </a:cubicBezTo>
                <a:cubicBezTo>
                  <a:pt x="1006" y="1066"/>
                  <a:pt x="1004" y="1066"/>
                  <a:pt x="1003" y="1066"/>
                </a:cubicBezTo>
                <a:cubicBezTo>
                  <a:pt x="975" y="1066"/>
                  <a:pt x="928" y="1119"/>
                  <a:pt x="928" y="1119"/>
                </a:cubicBezTo>
                <a:cubicBezTo>
                  <a:pt x="928" y="1119"/>
                  <a:pt x="773" y="1179"/>
                  <a:pt x="730" y="1179"/>
                </a:cubicBezTo>
                <a:cubicBezTo>
                  <a:pt x="728" y="1179"/>
                  <a:pt x="726" y="1179"/>
                  <a:pt x="724" y="1179"/>
                </a:cubicBezTo>
                <a:cubicBezTo>
                  <a:pt x="685" y="1179"/>
                  <a:pt x="612" y="1100"/>
                  <a:pt x="593" y="1080"/>
                </a:cubicBezTo>
                <a:cubicBezTo>
                  <a:pt x="583" y="1060"/>
                  <a:pt x="464" y="1040"/>
                  <a:pt x="380" y="1040"/>
                </a:cubicBezTo>
                <a:cubicBezTo>
                  <a:pt x="354" y="1040"/>
                  <a:pt x="331" y="1042"/>
                  <a:pt x="316" y="1047"/>
                </a:cubicBezTo>
                <a:cubicBezTo>
                  <a:pt x="250" y="1067"/>
                  <a:pt x="250" y="1172"/>
                  <a:pt x="224" y="1238"/>
                </a:cubicBezTo>
                <a:cubicBezTo>
                  <a:pt x="198" y="1304"/>
                  <a:pt x="0" y="1389"/>
                  <a:pt x="0" y="1389"/>
                </a:cubicBezTo>
                <a:lnTo>
                  <a:pt x="92" y="1435"/>
                </a:lnTo>
                <a:cubicBezTo>
                  <a:pt x="132" y="1409"/>
                  <a:pt x="165" y="1396"/>
                  <a:pt x="165" y="1396"/>
                </a:cubicBezTo>
                <a:cubicBezTo>
                  <a:pt x="165" y="1396"/>
                  <a:pt x="303" y="1383"/>
                  <a:pt x="388" y="1369"/>
                </a:cubicBezTo>
                <a:cubicBezTo>
                  <a:pt x="464" y="1359"/>
                  <a:pt x="635" y="1348"/>
                  <a:pt x="714" y="1348"/>
                </a:cubicBezTo>
                <a:cubicBezTo>
                  <a:pt x="732" y="1348"/>
                  <a:pt x="744" y="1348"/>
                  <a:pt x="750" y="1350"/>
                </a:cubicBezTo>
                <a:cubicBezTo>
                  <a:pt x="782" y="1355"/>
                  <a:pt x="865" y="1373"/>
                  <a:pt x="910" y="1373"/>
                </a:cubicBezTo>
                <a:cubicBezTo>
                  <a:pt x="921" y="1373"/>
                  <a:pt x="930" y="1372"/>
                  <a:pt x="935" y="1369"/>
                </a:cubicBezTo>
                <a:cubicBezTo>
                  <a:pt x="960" y="1363"/>
                  <a:pt x="996" y="1310"/>
                  <a:pt x="1023" y="1310"/>
                </a:cubicBezTo>
                <a:cubicBezTo>
                  <a:pt x="1024" y="1310"/>
                  <a:pt x="1026" y="1310"/>
                  <a:pt x="1027" y="1310"/>
                </a:cubicBezTo>
                <a:cubicBezTo>
                  <a:pt x="1060" y="1317"/>
                  <a:pt x="1132" y="1383"/>
                  <a:pt x="1132" y="1422"/>
                </a:cubicBezTo>
                <a:cubicBezTo>
                  <a:pt x="1132" y="1468"/>
                  <a:pt x="1080" y="1547"/>
                  <a:pt x="1080" y="1580"/>
                </a:cubicBezTo>
                <a:cubicBezTo>
                  <a:pt x="1073" y="1613"/>
                  <a:pt x="1053" y="1639"/>
                  <a:pt x="1080" y="1685"/>
                </a:cubicBezTo>
                <a:cubicBezTo>
                  <a:pt x="1099" y="1725"/>
                  <a:pt x="1099" y="1758"/>
                  <a:pt x="1080" y="1791"/>
                </a:cubicBezTo>
                <a:cubicBezTo>
                  <a:pt x="1060" y="1824"/>
                  <a:pt x="994" y="1876"/>
                  <a:pt x="1014" y="1962"/>
                </a:cubicBezTo>
                <a:cubicBezTo>
                  <a:pt x="1027" y="1995"/>
                  <a:pt x="1040" y="2028"/>
                  <a:pt x="1053" y="2054"/>
                </a:cubicBezTo>
                <a:cubicBezTo>
                  <a:pt x="1060" y="2060"/>
                  <a:pt x="1060" y="2074"/>
                  <a:pt x="1066" y="2080"/>
                </a:cubicBezTo>
                <a:cubicBezTo>
                  <a:pt x="1073" y="2093"/>
                  <a:pt x="1080" y="2107"/>
                  <a:pt x="1086" y="2120"/>
                </a:cubicBezTo>
                <a:cubicBezTo>
                  <a:pt x="1086" y="2120"/>
                  <a:pt x="1093" y="2126"/>
                  <a:pt x="1093" y="2133"/>
                </a:cubicBezTo>
                <a:cubicBezTo>
                  <a:pt x="1093" y="2133"/>
                  <a:pt x="1099" y="2139"/>
                  <a:pt x="1099" y="2146"/>
                </a:cubicBezTo>
                <a:cubicBezTo>
                  <a:pt x="1099" y="2146"/>
                  <a:pt x="1099" y="2153"/>
                  <a:pt x="1099" y="2153"/>
                </a:cubicBezTo>
                <a:lnTo>
                  <a:pt x="1106" y="2153"/>
                </a:lnTo>
                <a:cubicBezTo>
                  <a:pt x="1106" y="2159"/>
                  <a:pt x="1106" y="2166"/>
                  <a:pt x="1106" y="2172"/>
                </a:cubicBezTo>
                <a:cubicBezTo>
                  <a:pt x="1119" y="2218"/>
                  <a:pt x="1132" y="2264"/>
                  <a:pt x="1119" y="2297"/>
                </a:cubicBezTo>
                <a:cubicBezTo>
                  <a:pt x="1106" y="2330"/>
                  <a:pt x="1040" y="2468"/>
                  <a:pt x="1099" y="2574"/>
                </a:cubicBezTo>
                <a:cubicBezTo>
                  <a:pt x="1159" y="2686"/>
                  <a:pt x="1145" y="2705"/>
                  <a:pt x="1284" y="2909"/>
                </a:cubicBezTo>
                <a:cubicBezTo>
                  <a:pt x="1415" y="3113"/>
                  <a:pt x="1652" y="3232"/>
                  <a:pt x="1744" y="3278"/>
                </a:cubicBezTo>
                <a:cubicBezTo>
                  <a:pt x="1827" y="3313"/>
                  <a:pt x="1904" y="3338"/>
                  <a:pt x="1948" y="3338"/>
                </a:cubicBezTo>
                <a:cubicBezTo>
                  <a:pt x="1953" y="3338"/>
                  <a:pt x="1957" y="3338"/>
                  <a:pt x="1961" y="3337"/>
                </a:cubicBezTo>
                <a:cubicBezTo>
                  <a:pt x="1994" y="3337"/>
                  <a:pt x="2060" y="3324"/>
                  <a:pt x="2106" y="3324"/>
                </a:cubicBezTo>
                <a:cubicBezTo>
                  <a:pt x="2146" y="3324"/>
                  <a:pt x="2231" y="3324"/>
                  <a:pt x="2304" y="3377"/>
                </a:cubicBezTo>
                <a:cubicBezTo>
                  <a:pt x="2383" y="3423"/>
                  <a:pt x="2481" y="3482"/>
                  <a:pt x="2495" y="3482"/>
                </a:cubicBezTo>
                <a:cubicBezTo>
                  <a:pt x="2508" y="3482"/>
                  <a:pt x="2613" y="3443"/>
                  <a:pt x="2613" y="3443"/>
                </a:cubicBezTo>
                <a:cubicBezTo>
                  <a:pt x="2613" y="3443"/>
                  <a:pt x="2692" y="3482"/>
                  <a:pt x="2705" y="3521"/>
                </a:cubicBezTo>
                <a:cubicBezTo>
                  <a:pt x="2718" y="3561"/>
                  <a:pt x="2725" y="3607"/>
                  <a:pt x="2850" y="3693"/>
                </a:cubicBezTo>
                <a:cubicBezTo>
                  <a:pt x="2975" y="3778"/>
                  <a:pt x="3133" y="3804"/>
                  <a:pt x="3166" y="3811"/>
                </a:cubicBezTo>
                <a:cubicBezTo>
                  <a:pt x="3172" y="3818"/>
                  <a:pt x="3192" y="3818"/>
                  <a:pt x="3212" y="3818"/>
                </a:cubicBezTo>
                <a:lnTo>
                  <a:pt x="3232" y="3818"/>
                </a:lnTo>
                <a:lnTo>
                  <a:pt x="3245" y="3824"/>
                </a:lnTo>
                <a:lnTo>
                  <a:pt x="3258" y="3824"/>
                </a:lnTo>
                <a:lnTo>
                  <a:pt x="3271" y="3831"/>
                </a:lnTo>
                <a:lnTo>
                  <a:pt x="3291" y="3831"/>
                </a:lnTo>
                <a:cubicBezTo>
                  <a:pt x="3297" y="3831"/>
                  <a:pt x="3304" y="3837"/>
                  <a:pt x="3311" y="3837"/>
                </a:cubicBezTo>
                <a:cubicBezTo>
                  <a:pt x="3324" y="3844"/>
                  <a:pt x="3330" y="3844"/>
                  <a:pt x="3344" y="3851"/>
                </a:cubicBezTo>
                <a:cubicBezTo>
                  <a:pt x="3344" y="3857"/>
                  <a:pt x="3350" y="3857"/>
                  <a:pt x="3350" y="3857"/>
                </a:cubicBezTo>
                <a:cubicBezTo>
                  <a:pt x="3350" y="3857"/>
                  <a:pt x="3350" y="3864"/>
                  <a:pt x="3357" y="3864"/>
                </a:cubicBezTo>
                <a:cubicBezTo>
                  <a:pt x="3357" y="3864"/>
                  <a:pt x="3357" y="3870"/>
                  <a:pt x="3363" y="3870"/>
                </a:cubicBezTo>
                <a:cubicBezTo>
                  <a:pt x="3403" y="3916"/>
                  <a:pt x="3469" y="3962"/>
                  <a:pt x="3508" y="4022"/>
                </a:cubicBezTo>
                <a:cubicBezTo>
                  <a:pt x="3545" y="4070"/>
                  <a:pt x="3621" y="4142"/>
                  <a:pt x="3684" y="4142"/>
                </a:cubicBezTo>
                <a:cubicBezTo>
                  <a:pt x="3689" y="4142"/>
                  <a:pt x="3694" y="4141"/>
                  <a:pt x="3699" y="4140"/>
                </a:cubicBezTo>
                <a:cubicBezTo>
                  <a:pt x="3765" y="4120"/>
                  <a:pt x="3732" y="4101"/>
                  <a:pt x="3850" y="4101"/>
                </a:cubicBezTo>
                <a:cubicBezTo>
                  <a:pt x="3969" y="4101"/>
                  <a:pt x="4107" y="4134"/>
                  <a:pt x="4146" y="4140"/>
                </a:cubicBezTo>
                <a:cubicBezTo>
                  <a:pt x="4179" y="4153"/>
                  <a:pt x="4285" y="4153"/>
                  <a:pt x="4337" y="4166"/>
                </a:cubicBezTo>
                <a:cubicBezTo>
                  <a:pt x="4364" y="4180"/>
                  <a:pt x="4403" y="4199"/>
                  <a:pt x="4436" y="4219"/>
                </a:cubicBezTo>
                <a:cubicBezTo>
                  <a:pt x="4429" y="4213"/>
                  <a:pt x="4561" y="4134"/>
                  <a:pt x="4601" y="4094"/>
                </a:cubicBezTo>
                <a:cubicBezTo>
                  <a:pt x="4633" y="4048"/>
                  <a:pt x="4633" y="3956"/>
                  <a:pt x="4633" y="3930"/>
                </a:cubicBezTo>
                <a:cubicBezTo>
                  <a:pt x="4633" y="3897"/>
                  <a:pt x="4693" y="3804"/>
                  <a:pt x="4712" y="3791"/>
                </a:cubicBezTo>
                <a:cubicBezTo>
                  <a:pt x="4726" y="3772"/>
                  <a:pt x="4831" y="3600"/>
                  <a:pt x="4837" y="3535"/>
                </a:cubicBezTo>
                <a:cubicBezTo>
                  <a:pt x="4844" y="3462"/>
                  <a:pt x="4837" y="3495"/>
                  <a:pt x="4890" y="3416"/>
                </a:cubicBezTo>
                <a:cubicBezTo>
                  <a:pt x="4949" y="3337"/>
                  <a:pt x="4963" y="3245"/>
                  <a:pt x="4963" y="3186"/>
                </a:cubicBezTo>
                <a:cubicBezTo>
                  <a:pt x="4963" y="3120"/>
                  <a:pt x="4916" y="3074"/>
                  <a:pt x="4831" y="2923"/>
                </a:cubicBezTo>
                <a:cubicBezTo>
                  <a:pt x="4745" y="2765"/>
                  <a:pt x="4752" y="2804"/>
                  <a:pt x="4752" y="2751"/>
                </a:cubicBezTo>
                <a:cubicBezTo>
                  <a:pt x="4752" y="2692"/>
                  <a:pt x="4765" y="2672"/>
                  <a:pt x="4778" y="2653"/>
                </a:cubicBezTo>
                <a:cubicBezTo>
                  <a:pt x="4791" y="2626"/>
                  <a:pt x="4831" y="2580"/>
                  <a:pt x="4844" y="2508"/>
                </a:cubicBezTo>
                <a:cubicBezTo>
                  <a:pt x="4864" y="2442"/>
                  <a:pt x="4844" y="2403"/>
                  <a:pt x="4844" y="2403"/>
                </a:cubicBezTo>
                <a:cubicBezTo>
                  <a:pt x="4844" y="2403"/>
                  <a:pt x="4693" y="2396"/>
                  <a:pt x="4601" y="2350"/>
                </a:cubicBezTo>
                <a:cubicBezTo>
                  <a:pt x="4508" y="2297"/>
                  <a:pt x="4601" y="2291"/>
                  <a:pt x="4601" y="2291"/>
                </a:cubicBezTo>
                <a:lnTo>
                  <a:pt x="3969" y="2291"/>
                </a:lnTo>
                <a:cubicBezTo>
                  <a:pt x="3896" y="2291"/>
                  <a:pt x="3831" y="2278"/>
                  <a:pt x="3798" y="2258"/>
                </a:cubicBezTo>
                <a:cubicBezTo>
                  <a:pt x="3758" y="2232"/>
                  <a:pt x="3778" y="2133"/>
                  <a:pt x="3811" y="2060"/>
                </a:cubicBezTo>
                <a:cubicBezTo>
                  <a:pt x="3844" y="1988"/>
                  <a:pt x="3817" y="1955"/>
                  <a:pt x="3811" y="1889"/>
                </a:cubicBezTo>
                <a:cubicBezTo>
                  <a:pt x="3811" y="1824"/>
                  <a:pt x="3771" y="1771"/>
                  <a:pt x="3745" y="1698"/>
                </a:cubicBezTo>
                <a:cubicBezTo>
                  <a:pt x="3725" y="1626"/>
                  <a:pt x="3791" y="1560"/>
                  <a:pt x="3811" y="1527"/>
                </a:cubicBezTo>
                <a:cubicBezTo>
                  <a:pt x="3817" y="1514"/>
                  <a:pt x="3804" y="1494"/>
                  <a:pt x="3791" y="1468"/>
                </a:cubicBezTo>
                <a:cubicBezTo>
                  <a:pt x="3771" y="1442"/>
                  <a:pt x="3738" y="1409"/>
                  <a:pt x="3738" y="1389"/>
                </a:cubicBezTo>
                <a:cubicBezTo>
                  <a:pt x="3738" y="1363"/>
                  <a:pt x="3752" y="1343"/>
                  <a:pt x="3771" y="1290"/>
                </a:cubicBezTo>
                <a:cubicBezTo>
                  <a:pt x="3791" y="1244"/>
                  <a:pt x="3765" y="1132"/>
                  <a:pt x="3745" y="1106"/>
                </a:cubicBezTo>
                <a:cubicBezTo>
                  <a:pt x="3732" y="1086"/>
                  <a:pt x="3699" y="981"/>
                  <a:pt x="3699" y="981"/>
                </a:cubicBezTo>
                <a:lnTo>
                  <a:pt x="3811" y="869"/>
                </a:lnTo>
                <a:lnTo>
                  <a:pt x="3811" y="652"/>
                </a:lnTo>
                <a:cubicBezTo>
                  <a:pt x="3811" y="639"/>
                  <a:pt x="3804" y="626"/>
                  <a:pt x="3791" y="619"/>
                </a:cubicBezTo>
                <a:cubicBezTo>
                  <a:pt x="3778" y="613"/>
                  <a:pt x="3758" y="611"/>
                  <a:pt x="3742" y="611"/>
                </a:cubicBezTo>
                <a:cubicBezTo>
                  <a:pt x="3725" y="611"/>
                  <a:pt x="3712" y="613"/>
                  <a:pt x="3712" y="613"/>
                </a:cubicBezTo>
                <a:lnTo>
                  <a:pt x="3574" y="698"/>
                </a:lnTo>
                <a:cubicBezTo>
                  <a:pt x="3574" y="698"/>
                  <a:pt x="3370" y="632"/>
                  <a:pt x="3337" y="553"/>
                </a:cubicBezTo>
                <a:cubicBezTo>
                  <a:pt x="3311" y="474"/>
                  <a:pt x="3232" y="448"/>
                  <a:pt x="3199" y="448"/>
                </a:cubicBezTo>
                <a:cubicBezTo>
                  <a:pt x="3166" y="441"/>
                  <a:pt x="3054" y="297"/>
                  <a:pt x="3034" y="264"/>
                </a:cubicBezTo>
                <a:cubicBezTo>
                  <a:pt x="3014" y="224"/>
                  <a:pt x="2876" y="79"/>
                  <a:pt x="2876" y="79"/>
                </a:cubicBezTo>
                <a:cubicBezTo>
                  <a:pt x="2876" y="79"/>
                  <a:pt x="2534" y="0"/>
                  <a:pt x="2514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3"/>
          <p:cNvSpPr/>
          <p:nvPr/>
        </p:nvSpPr>
        <p:spPr>
          <a:xfrm>
            <a:off x="4435986" y="901375"/>
            <a:ext cx="1844637" cy="1297233"/>
          </a:xfrm>
          <a:custGeom>
            <a:rect b="b" l="l" r="r" t="t"/>
            <a:pathLst>
              <a:path extrusionOk="0" h="8873" w="12617">
                <a:moveTo>
                  <a:pt x="7404" y="0"/>
                </a:moveTo>
                <a:cubicBezTo>
                  <a:pt x="7398" y="33"/>
                  <a:pt x="7384" y="60"/>
                  <a:pt x="7371" y="66"/>
                </a:cubicBezTo>
                <a:cubicBezTo>
                  <a:pt x="7338" y="79"/>
                  <a:pt x="7246" y="106"/>
                  <a:pt x="7200" y="145"/>
                </a:cubicBezTo>
                <a:cubicBezTo>
                  <a:pt x="7168" y="178"/>
                  <a:pt x="7132" y="191"/>
                  <a:pt x="7104" y="191"/>
                </a:cubicBezTo>
                <a:cubicBezTo>
                  <a:pt x="7093" y="191"/>
                  <a:pt x="7083" y="189"/>
                  <a:pt x="7075" y="185"/>
                </a:cubicBezTo>
                <a:cubicBezTo>
                  <a:pt x="7052" y="176"/>
                  <a:pt x="7001" y="163"/>
                  <a:pt x="6969" y="163"/>
                </a:cubicBezTo>
                <a:cubicBezTo>
                  <a:pt x="6955" y="163"/>
                  <a:pt x="6946" y="166"/>
                  <a:pt x="6944" y="172"/>
                </a:cubicBezTo>
                <a:cubicBezTo>
                  <a:pt x="6937" y="198"/>
                  <a:pt x="6950" y="362"/>
                  <a:pt x="6930" y="402"/>
                </a:cubicBezTo>
                <a:cubicBezTo>
                  <a:pt x="6911" y="448"/>
                  <a:pt x="6792" y="527"/>
                  <a:pt x="6772" y="553"/>
                </a:cubicBezTo>
                <a:cubicBezTo>
                  <a:pt x="6753" y="580"/>
                  <a:pt x="6726" y="626"/>
                  <a:pt x="6700" y="626"/>
                </a:cubicBezTo>
                <a:cubicBezTo>
                  <a:pt x="6680" y="626"/>
                  <a:pt x="6654" y="573"/>
                  <a:pt x="6654" y="573"/>
                </a:cubicBezTo>
                <a:cubicBezTo>
                  <a:pt x="6654" y="573"/>
                  <a:pt x="6647" y="570"/>
                  <a:pt x="6638" y="570"/>
                </a:cubicBezTo>
                <a:cubicBezTo>
                  <a:pt x="6626" y="570"/>
                  <a:pt x="6609" y="575"/>
                  <a:pt x="6595" y="593"/>
                </a:cubicBezTo>
                <a:cubicBezTo>
                  <a:pt x="6562" y="626"/>
                  <a:pt x="6463" y="731"/>
                  <a:pt x="6450" y="731"/>
                </a:cubicBezTo>
                <a:cubicBezTo>
                  <a:pt x="6432" y="731"/>
                  <a:pt x="6381" y="704"/>
                  <a:pt x="6353" y="704"/>
                </a:cubicBezTo>
                <a:cubicBezTo>
                  <a:pt x="6350" y="704"/>
                  <a:pt x="6347" y="704"/>
                  <a:pt x="6345" y="705"/>
                </a:cubicBezTo>
                <a:cubicBezTo>
                  <a:pt x="6318" y="718"/>
                  <a:pt x="6259" y="751"/>
                  <a:pt x="6233" y="777"/>
                </a:cubicBezTo>
                <a:cubicBezTo>
                  <a:pt x="6206" y="810"/>
                  <a:pt x="6147" y="843"/>
                  <a:pt x="6141" y="863"/>
                </a:cubicBezTo>
                <a:cubicBezTo>
                  <a:pt x="6127" y="876"/>
                  <a:pt x="6121" y="922"/>
                  <a:pt x="6108" y="942"/>
                </a:cubicBezTo>
                <a:cubicBezTo>
                  <a:pt x="6101" y="961"/>
                  <a:pt x="6042" y="955"/>
                  <a:pt x="6016" y="975"/>
                </a:cubicBezTo>
                <a:cubicBezTo>
                  <a:pt x="5989" y="1001"/>
                  <a:pt x="5969" y="1060"/>
                  <a:pt x="5963" y="1086"/>
                </a:cubicBezTo>
                <a:cubicBezTo>
                  <a:pt x="5956" y="1106"/>
                  <a:pt x="5884" y="1146"/>
                  <a:pt x="5884" y="1146"/>
                </a:cubicBezTo>
                <a:cubicBezTo>
                  <a:pt x="5884" y="1146"/>
                  <a:pt x="5880" y="1146"/>
                  <a:pt x="5875" y="1146"/>
                </a:cubicBezTo>
                <a:cubicBezTo>
                  <a:pt x="5855" y="1146"/>
                  <a:pt x="5812" y="1142"/>
                  <a:pt x="5812" y="1106"/>
                </a:cubicBezTo>
                <a:cubicBezTo>
                  <a:pt x="5812" y="1067"/>
                  <a:pt x="5877" y="994"/>
                  <a:pt x="5877" y="994"/>
                </a:cubicBezTo>
                <a:cubicBezTo>
                  <a:pt x="5877" y="994"/>
                  <a:pt x="5864" y="961"/>
                  <a:pt x="5851" y="948"/>
                </a:cubicBezTo>
                <a:cubicBezTo>
                  <a:pt x="5844" y="935"/>
                  <a:pt x="5765" y="876"/>
                  <a:pt x="5759" y="876"/>
                </a:cubicBezTo>
                <a:cubicBezTo>
                  <a:pt x="5752" y="876"/>
                  <a:pt x="5667" y="896"/>
                  <a:pt x="5654" y="909"/>
                </a:cubicBezTo>
                <a:cubicBezTo>
                  <a:pt x="5640" y="915"/>
                  <a:pt x="5575" y="1007"/>
                  <a:pt x="5542" y="1040"/>
                </a:cubicBezTo>
                <a:cubicBezTo>
                  <a:pt x="5518" y="1064"/>
                  <a:pt x="5408" y="1092"/>
                  <a:pt x="5344" y="1092"/>
                </a:cubicBezTo>
                <a:cubicBezTo>
                  <a:pt x="5321" y="1092"/>
                  <a:pt x="5303" y="1089"/>
                  <a:pt x="5298" y="1080"/>
                </a:cubicBezTo>
                <a:cubicBezTo>
                  <a:pt x="5272" y="1047"/>
                  <a:pt x="5167" y="975"/>
                  <a:pt x="5140" y="942"/>
                </a:cubicBezTo>
                <a:cubicBezTo>
                  <a:pt x="5114" y="902"/>
                  <a:pt x="5022" y="784"/>
                  <a:pt x="4982" y="777"/>
                </a:cubicBezTo>
                <a:cubicBezTo>
                  <a:pt x="4949" y="770"/>
                  <a:pt x="4844" y="757"/>
                  <a:pt x="4831" y="757"/>
                </a:cubicBezTo>
                <a:cubicBezTo>
                  <a:pt x="4829" y="757"/>
                  <a:pt x="4821" y="758"/>
                  <a:pt x="4810" y="758"/>
                </a:cubicBezTo>
                <a:cubicBezTo>
                  <a:pt x="4790" y="758"/>
                  <a:pt x="4761" y="755"/>
                  <a:pt x="4752" y="738"/>
                </a:cubicBezTo>
                <a:cubicBezTo>
                  <a:pt x="4739" y="711"/>
                  <a:pt x="4726" y="547"/>
                  <a:pt x="4726" y="520"/>
                </a:cubicBezTo>
                <a:cubicBezTo>
                  <a:pt x="4726" y="501"/>
                  <a:pt x="4719" y="330"/>
                  <a:pt x="4712" y="316"/>
                </a:cubicBezTo>
                <a:cubicBezTo>
                  <a:pt x="4699" y="297"/>
                  <a:pt x="4601" y="283"/>
                  <a:pt x="4587" y="244"/>
                </a:cubicBezTo>
                <a:cubicBezTo>
                  <a:pt x="4574" y="211"/>
                  <a:pt x="4561" y="66"/>
                  <a:pt x="4561" y="66"/>
                </a:cubicBezTo>
                <a:cubicBezTo>
                  <a:pt x="4561" y="66"/>
                  <a:pt x="4538" y="20"/>
                  <a:pt x="4513" y="20"/>
                </a:cubicBezTo>
                <a:cubicBezTo>
                  <a:pt x="4511" y="20"/>
                  <a:pt x="4510" y="20"/>
                  <a:pt x="4508" y="20"/>
                </a:cubicBezTo>
                <a:cubicBezTo>
                  <a:pt x="4489" y="27"/>
                  <a:pt x="4423" y="53"/>
                  <a:pt x="4403" y="93"/>
                </a:cubicBezTo>
                <a:cubicBezTo>
                  <a:pt x="4390" y="126"/>
                  <a:pt x="4344" y="178"/>
                  <a:pt x="4331" y="178"/>
                </a:cubicBezTo>
                <a:cubicBezTo>
                  <a:pt x="4318" y="178"/>
                  <a:pt x="4232" y="185"/>
                  <a:pt x="4219" y="205"/>
                </a:cubicBezTo>
                <a:cubicBezTo>
                  <a:pt x="4206" y="218"/>
                  <a:pt x="4179" y="264"/>
                  <a:pt x="4166" y="270"/>
                </a:cubicBezTo>
                <a:cubicBezTo>
                  <a:pt x="4160" y="274"/>
                  <a:pt x="4141" y="277"/>
                  <a:pt x="4122" y="277"/>
                </a:cubicBezTo>
                <a:cubicBezTo>
                  <a:pt x="4102" y="277"/>
                  <a:pt x="4081" y="274"/>
                  <a:pt x="4067" y="264"/>
                </a:cubicBezTo>
                <a:cubicBezTo>
                  <a:pt x="4044" y="247"/>
                  <a:pt x="3987" y="194"/>
                  <a:pt x="3959" y="194"/>
                </a:cubicBezTo>
                <a:cubicBezTo>
                  <a:pt x="3955" y="194"/>
                  <a:pt x="3952" y="195"/>
                  <a:pt x="3949" y="198"/>
                </a:cubicBezTo>
                <a:cubicBezTo>
                  <a:pt x="3929" y="218"/>
                  <a:pt x="3896" y="224"/>
                  <a:pt x="3909" y="251"/>
                </a:cubicBezTo>
                <a:cubicBezTo>
                  <a:pt x="3923" y="277"/>
                  <a:pt x="3969" y="316"/>
                  <a:pt x="3975" y="330"/>
                </a:cubicBezTo>
                <a:cubicBezTo>
                  <a:pt x="3982" y="343"/>
                  <a:pt x="3942" y="369"/>
                  <a:pt x="3936" y="369"/>
                </a:cubicBezTo>
                <a:cubicBezTo>
                  <a:pt x="3929" y="369"/>
                  <a:pt x="3186" y="349"/>
                  <a:pt x="3153" y="349"/>
                </a:cubicBezTo>
                <a:cubicBezTo>
                  <a:pt x="3148" y="350"/>
                  <a:pt x="3141" y="351"/>
                  <a:pt x="3132" y="351"/>
                </a:cubicBezTo>
                <a:cubicBezTo>
                  <a:pt x="3077" y="351"/>
                  <a:pt x="2959" y="336"/>
                  <a:pt x="2942" y="336"/>
                </a:cubicBezTo>
                <a:cubicBezTo>
                  <a:pt x="2922" y="336"/>
                  <a:pt x="2771" y="409"/>
                  <a:pt x="2771" y="488"/>
                </a:cubicBezTo>
                <a:cubicBezTo>
                  <a:pt x="2771" y="566"/>
                  <a:pt x="2764" y="678"/>
                  <a:pt x="2791" y="718"/>
                </a:cubicBezTo>
                <a:cubicBezTo>
                  <a:pt x="2810" y="757"/>
                  <a:pt x="2843" y="810"/>
                  <a:pt x="2889" y="823"/>
                </a:cubicBezTo>
                <a:cubicBezTo>
                  <a:pt x="2902" y="827"/>
                  <a:pt x="2920" y="828"/>
                  <a:pt x="2940" y="828"/>
                </a:cubicBezTo>
                <a:cubicBezTo>
                  <a:pt x="2972" y="828"/>
                  <a:pt x="3010" y="825"/>
                  <a:pt x="3040" y="825"/>
                </a:cubicBezTo>
                <a:cubicBezTo>
                  <a:pt x="3059" y="825"/>
                  <a:pt x="3076" y="826"/>
                  <a:pt x="3087" y="830"/>
                </a:cubicBezTo>
                <a:cubicBezTo>
                  <a:pt x="3126" y="843"/>
                  <a:pt x="3245" y="882"/>
                  <a:pt x="3258" y="902"/>
                </a:cubicBezTo>
                <a:cubicBezTo>
                  <a:pt x="3278" y="922"/>
                  <a:pt x="3284" y="994"/>
                  <a:pt x="3284" y="994"/>
                </a:cubicBezTo>
                <a:cubicBezTo>
                  <a:pt x="3284" y="994"/>
                  <a:pt x="3314" y="1213"/>
                  <a:pt x="3266" y="1213"/>
                </a:cubicBezTo>
                <a:cubicBezTo>
                  <a:pt x="3264" y="1213"/>
                  <a:pt x="3261" y="1213"/>
                  <a:pt x="3258" y="1211"/>
                </a:cubicBezTo>
                <a:cubicBezTo>
                  <a:pt x="3199" y="1192"/>
                  <a:pt x="3100" y="1165"/>
                  <a:pt x="3087" y="1165"/>
                </a:cubicBezTo>
                <a:cubicBezTo>
                  <a:pt x="3086" y="1165"/>
                  <a:pt x="3083" y="1165"/>
                  <a:pt x="3080" y="1165"/>
                </a:cubicBezTo>
                <a:cubicBezTo>
                  <a:pt x="3047" y="1165"/>
                  <a:pt x="2922" y="1192"/>
                  <a:pt x="2922" y="1192"/>
                </a:cubicBezTo>
                <a:cubicBezTo>
                  <a:pt x="2922" y="1192"/>
                  <a:pt x="2830" y="1205"/>
                  <a:pt x="2810" y="1218"/>
                </a:cubicBezTo>
                <a:cubicBezTo>
                  <a:pt x="2791" y="1231"/>
                  <a:pt x="2633" y="1271"/>
                  <a:pt x="2633" y="1297"/>
                </a:cubicBezTo>
                <a:cubicBezTo>
                  <a:pt x="2633" y="1317"/>
                  <a:pt x="2626" y="1712"/>
                  <a:pt x="2672" y="1784"/>
                </a:cubicBezTo>
                <a:cubicBezTo>
                  <a:pt x="2718" y="1850"/>
                  <a:pt x="2725" y="1870"/>
                  <a:pt x="2817" y="1935"/>
                </a:cubicBezTo>
                <a:cubicBezTo>
                  <a:pt x="2909" y="2008"/>
                  <a:pt x="3021" y="2093"/>
                  <a:pt x="3021" y="2146"/>
                </a:cubicBezTo>
                <a:cubicBezTo>
                  <a:pt x="3021" y="2199"/>
                  <a:pt x="2968" y="2278"/>
                  <a:pt x="3028" y="2343"/>
                </a:cubicBezTo>
                <a:cubicBezTo>
                  <a:pt x="3093" y="2403"/>
                  <a:pt x="3146" y="2462"/>
                  <a:pt x="3126" y="2547"/>
                </a:cubicBezTo>
                <a:cubicBezTo>
                  <a:pt x="3100" y="2626"/>
                  <a:pt x="3034" y="3206"/>
                  <a:pt x="3008" y="3357"/>
                </a:cubicBezTo>
                <a:cubicBezTo>
                  <a:pt x="2988" y="3515"/>
                  <a:pt x="2810" y="4311"/>
                  <a:pt x="2791" y="4403"/>
                </a:cubicBezTo>
                <a:cubicBezTo>
                  <a:pt x="2771" y="4502"/>
                  <a:pt x="2718" y="4798"/>
                  <a:pt x="2652" y="4818"/>
                </a:cubicBezTo>
                <a:cubicBezTo>
                  <a:pt x="2616" y="4832"/>
                  <a:pt x="2562" y="4843"/>
                  <a:pt x="2517" y="4843"/>
                </a:cubicBezTo>
                <a:cubicBezTo>
                  <a:pt x="2479" y="4843"/>
                  <a:pt x="2447" y="4836"/>
                  <a:pt x="2435" y="4818"/>
                </a:cubicBezTo>
                <a:cubicBezTo>
                  <a:pt x="2409" y="4779"/>
                  <a:pt x="2369" y="4706"/>
                  <a:pt x="2356" y="4700"/>
                </a:cubicBezTo>
                <a:cubicBezTo>
                  <a:pt x="2354" y="4697"/>
                  <a:pt x="2347" y="4696"/>
                  <a:pt x="2338" y="4696"/>
                </a:cubicBezTo>
                <a:cubicBezTo>
                  <a:pt x="2299" y="4696"/>
                  <a:pt x="2209" y="4716"/>
                  <a:pt x="2172" y="4732"/>
                </a:cubicBezTo>
                <a:cubicBezTo>
                  <a:pt x="2126" y="4752"/>
                  <a:pt x="2054" y="4818"/>
                  <a:pt x="2047" y="4844"/>
                </a:cubicBezTo>
                <a:cubicBezTo>
                  <a:pt x="2040" y="4871"/>
                  <a:pt x="1836" y="4890"/>
                  <a:pt x="1771" y="4904"/>
                </a:cubicBezTo>
                <a:cubicBezTo>
                  <a:pt x="1705" y="4917"/>
                  <a:pt x="1580" y="4976"/>
                  <a:pt x="1520" y="4976"/>
                </a:cubicBezTo>
                <a:cubicBezTo>
                  <a:pt x="1481" y="4976"/>
                  <a:pt x="1430" y="4961"/>
                  <a:pt x="1388" y="4961"/>
                </a:cubicBezTo>
                <a:cubicBezTo>
                  <a:pt x="1368" y="4961"/>
                  <a:pt x="1349" y="4965"/>
                  <a:pt x="1336" y="4976"/>
                </a:cubicBezTo>
                <a:cubicBezTo>
                  <a:pt x="1303" y="5009"/>
                  <a:pt x="1218" y="5101"/>
                  <a:pt x="1172" y="5134"/>
                </a:cubicBezTo>
                <a:cubicBezTo>
                  <a:pt x="1132" y="5160"/>
                  <a:pt x="810" y="5351"/>
                  <a:pt x="770" y="5377"/>
                </a:cubicBezTo>
                <a:cubicBezTo>
                  <a:pt x="731" y="5404"/>
                  <a:pt x="639" y="5437"/>
                  <a:pt x="632" y="5489"/>
                </a:cubicBezTo>
                <a:cubicBezTo>
                  <a:pt x="619" y="5542"/>
                  <a:pt x="566" y="5654"/>
                  <a:pt x="566" y="5726"/>
                </a:cubicBezTo>
                <a:cubicBezTo>
                  <a:pt x="566" y="5805"/>
                  <a:pt x="546" y="5884"/>
                  <a:pt x="520" y="5904"/>
                </a:cubicBezTo>
                <a:cubicBezTo>
                  <a:pt x="500" y="5917"/>
                  <a:pt x="388" y="6036"/>
                  <a:pt x="375" y="6108"/>
                </a:cubicBezTo>
                <a:cubicBezTo>
                  <a:pt x="356" y="6174"/>
                  <a:pt x="494" y="6345"/>
                  <a:pt x="467" y="6378"/>
                </a:cubicBezTo>
                <a:cubicBezTo>
                  <a:pt x="448" y="6417"/>
                  <a:pt x="296" y="6490"/>
                  <a:pt x="231" y="6529"/>
                </a:cubicBezTo>
                <a:cubicBezTo>
                  <a:pt x="158" y="6562"/>
                  <a:pt x="0" y="6694"/>
                  <a:pt x="0" y="6786"/>
                </a:cubicBezTo>
                <a:cubicBezTo>
                  <a:pt x="0" y="6871"/>
                  <a:pt x="7" y="6904"/>
                  <a:pt x="0" y="6937"/>
                </a:cubicBezTo>
                <a:cubicBezTo>
                  <a:pt x="0" y="6937"/>
                  <a:pt x="632" y="7148"/>
                  <a:pt x="724" y="7194"/>
                </a:cubicBezTo>
                <a:cubicBezTo>
                  <a:pt x="816" y="7247"/>
                  <a:pt x="1534" y="7411"/>
                  <a:pt x="1718" y="7431"/>
                </a:cubicBezTo>
                <a:cubicBezTo>
                  <a:pt x="1896" y="7457"/>
                  <a:pt x="2304" y="7510"/>
                  <a:pt x="2389" y="7589"/>
                </a:cubicBezTo>
                <a:cubicBezTo>
                  <a:pt x="2481" y="7668"/>
                  <a:pt x="2824" y="7826"/>
                  <a:pt x="2995" y="7977"/>
                </a:cubicBezTo>
                <a:cubicBezTo>
                  <a:pt x="3166" y="8128"/>
                  <a:pt x="4087" y="8504"/>
                  <a:pt x="4298" y="8602"/>
                </a:cubicBezTo>
                <a:cubicBezTo>
                  <a:pt x="4502" y="8701"/>
                  <a:pt x="4811" y="8813"/>
                  <a:pt x="4811" y="8813"/>
                </a:cubicBezTo>
                <a:lnTo>
                  <a:pt x="4943" y="8872"/>
                </a:lnTo>
                <a:cubicBezTo>
                  <a:pt x="4943" y="8872"/>
                  <a:pt x="5134" y="8787"/>
                  <a:pt x="5160" y="8721"/>
                </a:cubicBezTo>
                <a:cubicBezTo>
                  <a:pt x="5186" y="8648"/>
                  <a:pt x="5193" y="8550"/>
                  <a:pt x="5252" y="8530"/>
                </a:cubicBezTo>
                <a:cubicBezTo>
                  <a:pt x="5267" y="8525"/>
                  <a:pt x="5290" y="8523"/>
                  <a:pt x="5317" y="8523"/>
                </a:cubicBezTo>
                <a:cubicBezTo>
                  <a:pt x="5400" y="8523"/>
                  <a:pt x="5520" y="8543"/>
                  <a:pt x="5535" y="8563"/>
                </a:cubicBezTo>
                <a:cubicBezTo>
                  <a:pt x="5555" y="8583"/>
                  <a:pt x="5627" y="8655"/>
                  <a:pt x="5660" y="8662"/>
                </a:cubicBezTo>
                <a:cubicBezTo>
                  <a:pt x="5662" y="8662"/>
                  <a:pt x="5664" y="8662"/>
                  <a:pt x="5667" y="8662"/>
                </a:cubicBezTo>
                <a:cubicBezTo>
                  <a:pt x="5716" y="8662"/>
                  <a:pt x="5871" y="8602"/>
                  <a:pt x="5871" y="8602"/>
                </a:cubicBezTo>
                <a:cubicBezTo>
                  <a:pt x="5871" y="8602"/>
                  <a:pt x="5912" y="8549"/>
                  <a:pt x="5944" y="8549"/>
                </a:cubicBezTo>
                <a:cubicBezTo>
                  <a:pt x="5946" y="8549"/>
                  <a:pt x="5948" y="8549"/>
                  <a:pt x="5950" y="8550"/>
                </a:cubicBezTo>
                <a:cubicBezTo>
                  <a:pt x="5951" y="8550"/>
                  <a:pt x="5953" y="8550"/>
                  <a:pt x="5954" y="8550"/>
                </a:cubicBezTo>
                <a:cubicBezTo>
                  <a:pt x="5971" y="8550"/>
                  <a:pt x="5988" y="8531"/>
                  <a:pt x="6004" y="8531"/>
                </a:cubicBezTo>
                <a:cubicBezTo>
                  <a:pt x="6012" y="8531"/>
                  <a:pt x="6021" y="8535"/>
                  <a:pt x="6029" y="8550"/>
                </a:cubicBezTo>
                <a:cubicBezTo>
                  <a:pt x="6039" y="8565"/>
                  <a:pt x="6068" y="8571"/>
                  <a:pt x="6100" y="8571"/>
                </a:cubicBezTo>
                <a:cubicBezTo>
                  <a:pt x="6149" y="8571"/>
                  <a:pt x="6208" y="8558"/>
                  <a:pt x="6220" y="8550"/>
                </a:cubicBezTo>
                <a:cubicBezTo>
                  <a:pt x="6233" y="8536"/>
                  <a:pt x="6279" y="8484"/>
                  <a:pt x="6299" y="8398"/>
                </a:cubicBezTo>
                <a:cubicBezTo>
                  <a:pt x="6312" y="8313"/>
                  <a:pt x="6285" y="8234"/>
                  <a:pt x="6371" y="8227"/>
                </a:cubicBezTo>
                <a:cubicBezTo>
                  <a:pt x="6377" y="8226"/>
                  <a:pt x="6383" y="8226"/>
                  <a:pt x="6390" y="8226"/>
                </a:cubicBezTo>
                <a:cubicBezTo>
                  <a:pt x="6476" y="8226"/>
                  <a:pt x="6601" y="8300"/>
                  <a:pt x="6601" y="8300"/>
                </a:cubicBezTo>
                <a:cubicBezTo>
                  <a:pt x="6601" y="8300"/>
                  <a:pt x="6657" y="8327"/>
                  <a:pt x="6703" y="8327"/>
                </a:cubicBezTo>
                <a:cubicBezTo>
                  <a:pt x="6717" y="8327"/>
                  <a:pt x="6729" y="8325"/>
                  <a:pt x="6739" y="8319"/>
                </a:cubicBezTo>
                <a:cubicBezTo>
                  <a:pt x="6792" y="8286"/>
                  <a:pt x="6805" y="8267"/>
                  <a:pt x="6812" y="8221"/>
                </a:cubicBezTo>
                <a:cubicBezTo>
                  <a:pt x="6818" y="8181"/>
                  <a:pt x="6845" y="8063"/>
                  <a:pt x="6871" y="8036"/>
                </a:cubicBezTo>
                <a:cubicBezTo>
                  <a:pt x="6891" y="8010"/>
                  <a:pt x="6990" y="7970"/>
                  <a:pt x="6990" y="7970"/>
                </a:cubicBezTo>
                <a:cubicBezTo>
                  <a:pt x="6990" y="7970"/>
                  <a:pt x="6963" y="7839"/>
                  <a:pt x="6990" y="7806"/>
                </a:cubicBezTo>
                <a:cubicBezTo>
                  <a:pt x="7022" y="7766"/>
                  <a:pt x="7121" y="7681"/>
                  <a:pt x="7121" y="7681"/>
                </a:cubicBezTo>
                <a:cubicBezTo>
                  <a:pt x="7121" y="7681"/>
                  <a:pt x="7194" y="7615"/>
                  <a:pt x="7220" y="7569"/>
                </a:cubicBezTo>
                <a:cubicBezTo>
                  <a:pt x="7246" y="7530"/>
                  <a:pt x="7437" y="7483"/>
                  <a:pt x="7457" y="7483"/>
                </a:cubicBezTo>
                <a:cubicBezTo>
                  <a:pt x="7470" y="7483"/>
                  <a:pt x="7812" y="7562"/>
                  <a:pt x="7812" y="7562"/>
                </a:cubicBezTo>
                <a:cubicBezTo>
                  <a:pt x="7812" y="7562"/>
                  <a:pt x="7950" y="7707"/>
                  <a:pt x="7970" y="7740"/>
                </a:cubicBezTo>
                <a:cubicBezTo>
                  <a:pt x="7990" y="7780"/>
                  <a:pt x="8108" y="7924"/>
                  <a:pt x="8135" y="7931"/>
                </a:cubicBezTo>
                <a:cubicBezTo>
                  <a:pt x="8168" y="7931"/>
                  <a:pt x="8247" y="7957"/>
                  <a:pt x="8280" y="8036"/>
                </a:cubicBezTo>
                <a:cubicBezTo>
                  <a:pt x="8306" y="8115"/>
                  <a:pt x="8516" y="8175"/>
                  <a:pt x="8516" y="8175"/>
                </a:cubicBezTo>
                <a:lnTo>
                  <a:pt x="8648" y="8096"/>
                </a:lnTo>
                <a:cubicBezTo>
                  <a:pt x="8648" y="8096"/>
                  <a:pt x="8661" y="8094"/>
                  <a:pt x="8678" y="8094"/>
                </a:cubicBezTo>
                <a:cubicBezTo>
                  <a:pt x="8694" y="8094"/>
                  <a:pt x="8714" y="8096"/>
                  <a:pt x="8727" y="8102"/>
                </a:cubicBezTo>
                <a:lnTo>
                  <a:pt x="8734" y="8102"/>
                </a:lnTo>
                <a:lnTo>
                  <a:pt x="10122" y="8082"/>
                </a:lnTo>
                <a:lnTo>
                  <a:pt x="10952" y="8076"/>
                </a:lnTo>
                <a:cubicBezTo>
                  <a:pt x="10952" y="8076"/>
                  <a:pt x="10958" y="8017"/>
                  <a:pt x="10952" y="7931"/>
                </a:cubicBezTo>
                <a:cubicBezTo>
                  <a:pt x="10952" y="7845"/>
                  <a:pt x="10965" y="7819"/>
                  <a:pt x="10984" y="7766"/>
                </a:cubicBezTo>
                <a:cubicBezTo>
                  <a:pt x="11004" y="7720"/>
                  <a:pt x="11057" y="7609"/>
                  <a:pt x="11031" y="7556"/>
                </a:cubicBezTo>
                <a:cubicBezTo>
                  <a:pt x="10998" y="7497"/>
                  <a:pt x="10971" y="7339"/>
                  <a:pt x="10971" y="7326"/>
                </a:cubicBezTo>
                <a:cubicBezTo>
                  <a:pt x="10971" y="7306"/>
                  <a:pt x="11077" y="7220"/>
                  <a:pt x="11090" y="7161"/>
                </a:cubicBezTo>
                <a:cubicBezTo>
                  <a:pt x="11103" y="7095"/>
                  <a:pt x="10971" y="7003"/>
                  <a:pt x="11090" y="7003"/>
                </a:cubicBezTo>
                <a:cubicBezTo>
                  <a:pt x="11110" y="7003"/>
                  <a:pt x="11129" y="7003"/>
                  <a:pt x="11149" y="7010"/>
                </a:cubicBezTo>
                <a:cubicBezTo>
                  <a:pt x="11149" y="7010"/>
                  <a:pt x="11011" y="6707"/>
                  <a:pt x="10984" y="6687"/>
                </a:cubicBezTo>
                <a:cubicBezTo>
                  <a:pt x="10952" y="6674"/>
                  <a:pt x="10905" y="6588"/>
                  <a:pt x="10905" y="6542"/>
                </a:cubicBezTo>
                <a:cubicBezTo>
                  <a:pt x="10905" y="6496"/>
                  <a:pt x="11110" y="6305"/>
                  <a:pt x="11182" y="6134"/>
                </a:cubicBezTo>
                <a:cubicBezTo>
                  <a:pt x="11261" y="5963"/>
                  <a:pt x="11689" y="5094"/>
                  <a:pt x="11768" y="4877"/>
                </a:cubicBezTo>
                <a:cubicBezTo>
                  <a:pt x="11853" y="4653"/>
                  <a:pt x="12222" y="3962"/>
                  <a:pt x="12294" y="3837"/>
                </a:cubicBezTo>
                <a:cubicBezTo>
                  <a:pt x="12367" y="3706"/>
                  <a:pt x="12327" y="3620"/>
                  <a:pt x="12334" y="3495"/>
                </a:cubicBezTo>
                <a:cubicBezTo>
                  <a:pt x="12340" y="3364"/>
                  <a:pt x="12380" y="3390"/>
                  <a:pt x="12446" y="3331"/>
                </a:cubicBezTo>
                <a:cubicBezTo>
                  <a:pt x="12511" y="3271"/>
                  <a:pt x="12617" y="3206"/>
                  <a:pt x="12617" y="3206"/>
                </a:cubicBezTo>
                <a:lnTo>
                  <a:pt x="12557" y="3120"/>
                </a:lnTo>
                <a:cubicBezTo>
                  <a:pt x="12557" y="3120"/>
                  <a:pt x="12419" y="3212"/>
                  <a:pt x="12288" y="3239"/>
                </a:cubicBezTo>
                <a:cubicBezTo>
                  <a:pt x="12274" y="3241"/>
                  <a:pt x="12261" y="3242"/>
                  <a:pt x="12249" y="3242"/>
                </a:cubicBezTo>
                <a:cubicBezTo>
                  <a:pt x="12151" y="3242"/>
                  <a:pt x="12108" y="3179"/>
                  <a:pt x="12090" y="3173"/>
                </a:cubicBezTo>
                <a:cubicBezTo>
                  <a:pt x="12064" y="3160"/>
                  <a:pt x="12031" y="3120"/>
                  <a:pt x="11972" y="2988"/>
                </a:cubicBezTo>
                <a:cubicBezTo>
                  <a:pt x="11942" y="2918"/>
                  <a:pt x="11900" y="2908"/>
                  <a:pt x="11862" y="2908"/>
                </a:cubicBezTo>
                <a:cubicBezTo>
                  <a:pt x="11847" y="2908"/>
                  <a:pt x="11832" y="2910"/>
                  <a:pt x="11819" y="2910"/>
                </a:cubicBezTo>
                <a:cubicBezTo>
                  <a:pt x="11806" y="2910"/>
                  <a:pt x="11796" y="2908"/>
                  <a:pt x="11787" y="2903"/>
                </a:cubicBezTo>
                <a:cubicBezTo>
                  <a:pt x="11748" y="2877"/>
                  <a:pt x="11623" y="2850"/>
                  <a:pt x="11478" y="2778"/>
                </a:cubicBezTo>
                <a:cubicBezTo>
                  <a:pt x="11333" y="2705"/>
                  <a:pt x="11327" y="2699"/>
                  <a:pt x="11294" y="2633"/>
                </a:cubicBezTo>
                <a:cubicBezTo>
                  <a:pt x="11261" y="2567"/>
                  <a:pt x="11294" y="2495"/>
                  <a:pt x="11294" y="2495"/>
                </a:cubicBezTo>
                <a:lnTo>
                  <a:pt x="11063" y="2495"/>
                </a:lnTo>
                <a:cubicBezTo>
                  <a:pt x="11063" y="2495"/>
                  <a:pt x="11024" y="2462"/>
                  <a:pt x="10958" y="2403"/>
                </a:cubicBezTo>
                <a:cubicBezTo>
                  <a:pt x="10892" y="2350"/>
                  <a:pt x="10912" y="2376"/>
                  <a:pt x="10833" y="2278"/>
                </a:cubicBezTo>
                <a:cubicBezTo>
                  <a:pt x="10761" y="2179"/>
                  <a:pt x="10761" y="2054"/>
                  <a:pt x="10741" y="1981"/>
                </a:cubicBezTo>
                <a:cubicBezTo>
                  <a:pt x="10715" y="1909"/>
                  <a:pt x="10629" y="1896"/>
                  <a:pt x="10590" y="1804"/>
                </a:cubicBezTo>
                <a:cubicBezTo>
                  <a:pt x="10550" y="1712"/>
                  <a:pt x="10590" y="1455"/>
                  <a:pt x="10590" y="1455"/>
                </a:cubicBezTo>
                <a:cubicBezTo>
                  <a:pt x="10590" y="1455"/>
                  <a:pt x="10583" y="1455"/>
                  <a:pt x="10570" y="1448"/>
                </a:cubicBezTo>
                <a:lnTo>
                  <a:pt x="10530" y="1448"/>
                </a:lnTo>
                <a:cubicBezTo>
                  <a:pt x="10524" y="1442"/>
                  <a:pt x="10517" y="1442"/>
                  <a:pt x="10511" y="1442"/>
                </a:cubicBezTo>
                <a:cubicBezTo>
                  <a:pt x="10465" y="1435"/>
                  <a:pt x="10405" y="1429"/>
                  <a:pt x="10339" y="1422"/>
                </a:cubicBezTo>
                <a:lnTo>
                  <a:pt x="10320" y="1422"/>
                </a:lnTo>
                <a:cubicBezTo>
                  <a:pt x="10300" y="1415"/>
                  <a:pt x="10280" y="1415"/>
                  <a:pt x="10261" y="1415"/>
                </a:cubicBezTo>
                <a:cubicBezTo>
                  <a:pt x="10247" y="1409"/>
                  <a:pt x="10241" y="1409"/>
                  <a:pt x="10228" y="1409"/>
                </a:cubicBezTo>
                <a:lnTo>
                  <a:pt x="10195" y="1409"/>
                </a:lnTo>
                <a:cubicBezTo>
                  <a:pt x="10182" y="1409"/>
                  <a:pt x="10162" y="1402"/>
                  <a:pt x="10149" y="1402"/>
                </a:cubicBezTo>
                <a:lnTo>
                  <a:pt x="10056" y="1402"/>
                </a:lnTo>
                <a:cubicBezTo>
                  <a:pt x="10034" y="1401"/>
                  <a:pt x="10011" y="1401"/>
                  <a:pt x="9990" y="1401"/>
                </a:cubicBezTo>
                <a:cubicBezTo>
                  <a:pt x="9875" y="1401"/>
                  <a:pt x="9785" y="1416"/>
                  <a:pt x="9773" y="1455"/>
                </a:cubicBezTo>
                <a:cubicBezTo>
                  <a:pt x="9773" y="1455"/>
                  <a:pt x="9695" y="1692"/>
                  <a:pt x="9648" y="1771"/>
                </a:cubicBezTo>
                <a:cubicBezTo>
                  <a:pt x="9602" y="1850"/>
                  <a:pt x="9484" y="2041"/>
                  <a:pt x="9510" y="2067"/>
                </a:cubicBezTo>
                <a:cubicBezTo>
                  <a:pt x="9537" y="2093"/>
                  <a:pt x="9589" y="2107"/>
                  <a:pt x="9596" y="2139"/>
                </a:cubicBezTo>
                <a:cubicBezTo>
                  <a:pt x="9602" y="2172"/>
                  <a:pt x="9543" y="2225"/>
                  <a:pt x="9504" y="2232"/>
                </a:cubicBezTo>
                <a:cubicBezTo>
                  <a:pt x="9471" y="2245"/>
                  <a:pt x="9405" y="2271"/>
                  <a:pt x="9379" y="2271"/>
                </a:cubicBezTo>
                <a:cubicBezTo>
                  <a:pt x="9346" y="2271"/>
                  <a:pt x="9273" y="2212"/>
                  <a:pt x="9273" y="2212"/>
                </a:cubicBezTo>
                <a:cubicBezTo>
                  <a:pt x="9273" y="2212"/>
                  <a:pt x="9227" y="2107"/>
                  <a:pt x="9181" y="2080"/>
                </a:cubicBezTo>
                <a:cubicBezTo>
                  <a:pt x="9143" y="2058"/>
                  <a:pt x="8995" y="2000"/>
                  <a:pt x="8928" y="2000"/>
                </a:cubicBezTo>
                <a:cubicBezTo>
                  <a:pt x="8914" y="2000"/>
                  <a:pt x="8904" y="2002"/>
                  <a:pt x="8898" y="2008"/>
                </a:cubicBezTo>
                <a:cubicBezTo>
                  <a:pt x="8872" y="2041"/>
                  <a:pt x="8720" y="2107"/>
                  <a:pt x="8701" y="2179"/>
                </a:cubicBezTo>
                <a:cubicBezTo>
                  <a:pt x="8681" y="2251"/>
                  <a:pt x="8720" y="2297"/>
                  <a:pt x="8727" y="2350"/>
                </a:cubicBezTo>
                <a:cubicBezTo>
                  <a:pt x="8740" y="2409"/>
                  <a:pt x="8714" y="2436"/>
                  <a:pt x="8694" y="2455"/>
                </a:cubicBezTo>
                <a:cubicBezTo>
                  <a:pt x="8674" y="2482"/>
                  <a:pt x="8668" y="2501"/>
                  <a:pt x="8668" y="2541"/>
                </a:cubicBezTo>
                <a:cubicBezTo>
                  <a:pt x="8668" y="2587"/>
                  <a:pt x="8674" y="2607"/>
                  <a:pt x="8714" y="2666"/>
                </a:cubicBezTo>
                <a:cubicBezTo>
                  <a:pt x="8753" y="2725"/>
                  <a:pt x="8780" y="2751"/>
                  <a:pt x="8760" y="2771"/>
                </a:cubicBezTo>
                <a:cubicBezTo>
                  <a:pt x="8754" y="2777"/>
                  <a:pt x="8747" y="2779"/>
                  <a:pt x="8738" y="2779"/>
                </a:cubicBezTo>
                <a:cubicBezTo>
                  <a:pt x="8718" y="2779"/>
                  <a:pt x="8691" y="2765"/>
                  <a:pt x="8668" y="2751"/>
                </a:cubicBezTo>
                <a:cubicBezTo>
                  <a:pt x="8635" y="2732"/>
                  <a:pt x="8622" y="2640"/>
                  <a:pt x="8556" y="2640"/>
                </a:cubicBezTo>
                <a:cubicBezTo>
                  <a:pt x="8532" y="2640"/>
                  <a:pt x="8514" y="2641"/>
                  <a:pt x="8499" y="2641"/>
                </a:cubicBezTo>
                <a:cubicBezTo>
                  <a:pt x="8477" y="2641"/>
                  <a:pt x="8462" y="2638"/>
                  <a:pt x="8451" y="2626"/>
                </a:cubicBezTo>
                <a:cubicBezTo>
                  <a:pt x="8437" y="2607"/>
                  <a:pt x="8352" y="2475"/>
                  <a:pt x="8345" y="2462"/>
                </a:cubicBezTo>
                <a:cubicBezTo>
                  <a:pt x="8339" y="2449"/>
                  <a:pt x="8260" y="2343"/>
                  <a:pt x="8187" y="2311"/>
                </a:cubicBezTo>
                <a:cubicBezTo>
                  <a:pt x="8115" y="2271"/>
                  <a:pt x="7990" y="2225"/>
                  <a:pt x="8010" y="2192"/>
                </a:cubicBezTo>
                <a:cubicBezTo>
                  <a:pt x="8023" y="2166"/>
                  <a:pt x="8141" y="2100"/>
                  <a:pt x="8181" y="2074"/>
                </a:cubicBezTo>
                <a:cubicBezTo>
                  <a:pt x="8220" y="2047"/>
                  <a:pt x="8247" y="1981"/>
                  <a:pt x="8247" y="1935"/>
                </a:cubicBezTo>
                <a:cubicBezTo>
                  <a:pt x="8247" y="1896"/>
                  <a:pt x="8273" y="1810"/>
                  <a:pt x="8194" y="1738"/>
                </a:cubicBezTo>
                <a:cubicBezTo>
                  <a:pt x="8115" y="1666"/>
                  <a:pt x="8043" y="1442"/>
                  <a:pt x="8036" y="1376"/>
                </a:cubicBezTo>
                <a:cubicBezTo>
                  <a:pt x="8036" y="1310"/>
                  <a:pt x="8003" y="1277"/>
                  <a:pt x="8003" y="1238"/>
                </a:cubicBezTo>
                <a:cubicBezTo>
                  <a:pt x="8010" y="1192"/>
                  <a:pt x="7970" y="1119"/>
                  <a:pt x="8003" y="1060"/>
                </a:cubicBezTo>
                <a:cubicBezTo>
                  <a:pt x="8036" y="1001"/>
                  <a:pt x="8115" y="909"/>
                  <a:pt x="8095" y="876"/>
                </a:cubicBezTo>
                <a:cubicBezTo>
                  <a:pt x="8069" y="843"/>
                  <a:pt x="8016" y="705"/>
                  <a:pt x="7990" y="698"/>
                </a:cubicBezTo>
                <a:cubicBezTo>
                  <a:pt x="7964" y="685"/>
                  <a:pt x="7779" y="534"/>
                  <a:pt x="7779" y="534"/>
                </a:cubicBezTo>
                <a:cubicBezTo>
                  <a:pt x="7779" y="534"/>
                  <a:pt x="7786" y="435"/>
                  <a:pt x="7819" y="356"/>
                </a:cubicBezTo>
                <a:cubicBezTo>
                  <a:pt x="7852" y="283"/>
                  <a:pt x="7878" y="224"/>
                  <a:pt x="7839" y="191"/>
                </a:cubicBezTo>
                <a:cubicBezTo>
                  <a:pt x="7799" y="152"/>
                  <a:pt x="7687" y="99"/>
                  <a:pt x="7667" y="99"/>
                </a:cubicBezTo>
                <a:cubicBezTo>
                  <a:pt x="7648" y="93"/>
                  <a:pt x="7516" y="60"/>
                  <a:pt x="7516" y="60"/>
                </a:cubicBezTo>
                <a:cubicBezTo>
                  <a:pt x="7516" y="60"/>
                  <a:pt x="7424" y="7"/>
                  <a:pt x="7404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3"/>
          <p:cNvSpPr/>
          <p:nvPr/>
        </p:nvSpPr>
        <p:spPr>
          <a:xfrm>
            <a:off x="7336054" y="1444955"/>
            <a:ext cx="589050" cy="873691"/>
          </a:xfrm>
          <a:custGeom>
            <a:rect b="b" l="l" r="r" t="t"/>
            <a:pathLst>
              <a:path extrusionOk="0" h="5976" w="4029">
                <a:moveTo>
                  <a:pt x="3015" y="1"/>
                </a:moveTo>
                <a:cubicBezTo>
                  <a:pt x="3008" y="27"/>
                  <a:pt x="3002" y="60"/>
                  <a:pt x="2995" y="80"/>
                </a:cubicBezTo>
                <a:cubicBezTo>
                  <a:pt x="2975" y="159"/>
                  <a:pt x="2890" y="225"/>
                  <a:pt x="2850" y="264"/>
                </a:cubicBezTo>
                <a:cubicBezTo>
                  <a:pt x="2811" y="304"/>
                  <a:pt x="2751" y="337"/>
                  <a:pt x="2686" y="389"/>
                </a:cubicBezTo>
                <a:cubicBezTo>
                  <a:pt x="2613" y="442"/>
                  <a:pt x="2482" y="455"/>
                  <a:pt x="2482" y="455"/>
                </a:cubicBezTo>
                <a:cubicBezTo>
                  <a:pt x="2482" y="455"/>
                  <a:pt x="2409" y="521"/>
                  <a:pt x="2350" y="593"/>
                </a:cubicBezTo>
                <a:cubicBezTo>
                  <a:pt x="2297" y="666"/>
                  <a:pt x="2350" y="685"/>
                  <a:pt x="2350" y="731"/>
                </a:cubicBezTo>
                <a:cubicBezTo>
                  <a:pt x="2350" y="778"/>
                  <a:pt x="2310" y="843"/>
                  <a:pt x="2264" y="903"/>
                </a:cubicBezTo>
                <a:cubicBezTo>
                  <a:pt x="2225" y="962"/>
                  <a:pt x="2139" y="1054"/>
                  <a:pt x="2139" y="1054"/>
                </a:cubicBezTo>
                <a:cubicBezTo>
                  <a:pt x="2139" y="1054"/>
                  <a:pt x="2146" y="1074"/>
                  <a:pt x="2159" y="1120"/>
                </a:cubicBezTo>
                <a:cubicBezTo>
                  <a:pt x="2166" y="1166"/>
                  <a:pt x="2225" y="1218"/>
                  <a:pt x="2225" y="1245"/>
                </a:cubicBezTo>
                <a:cubicBezTo>
                  <a:pt x="2218" y="1278"/>
                  <a:pt x="2212" y="1291"/>
                  <a:pt x="2172" y="1344"/>
                </a:cubicBezTo>
                <a:cubicBezTo>
                  <a:pt x="2133" y="1396"/>
                  <a:pt x="2153" y="1455"/>
                  <a:pt x="2159" y="1488"/>
                </a:cubicBezTo>
                <a:cubicBezTo>
                  <a:pt x="2166" y="1528"/>
                  <a:pt x="2205" y="1587"/>
                  <a:pt x="2232" y="1633"/>
                </a:cubicBezTo>
                <a:cubicBezTo>
                  <a:pt x="2258" y="1673"/>
                  <a:pt x="2271" y="1771"/>
                  <a:pt x="2271" y="1811"/>
                </a:cubicBezTo>
                <a:cubicBezTo>
                  <a:pt x="2271" y="1844"/>
                  <a:pt x="2245" y="1877"/>
                  <a:pt x="2212" y="1903"/>
                </a:cubicBezTo>
                <a:cubicBezTo>
                  <a:pt x="2185" y="1936"/>
                  <a:pt x="2120" y="1962"/>
                  <a:pt x="2080" y="2021"/>
                </a:cubicBezTo>
                <a:cubicBezTo>
                  <a:pt x="2047" y="2074"/>
                  <a:pt x="2067" y="2337"/>
                  <a:pt x="2067" y="2390"/>
                </a:cubicBezTo>
                <a:cubicBezTo>
                  <a:pt x="2067" y="2436"/>
                  <a:pt x="2126" y="2443"/>
                  <a:pt x="2139" y="2456"/>
                </a:cubicBezTo>
                <a:cubicBezTo>
                  <a:pt x="2159" y="2469"/>
                  <a:pt x="2199" y="2489"/>
                  <a:pt x="2238" y="2495"/>
                </a:cubicBezTo>
                <a:cubicBezTo>
                  <a:pt x="2278" y="2508"/>
                  <a:pt x="2297" y="2548"/>
                  <a:pt x="2304" y="2581"/>
                </a:cubicBezTo>
                <a:cubicBezTo>
                  <a:pt x="2317" y="2614"/>
                  <a:pt x="2291" y="2686"/>
                  <a:pt x="2278" y="2726"/>
                </a:cubicBezTo>
                <a:cubicBezTo>
                  <a:pt x="2271" y="2772"/>
                  <a:pt x="2225" y="2818"/>
                  <a:pt x="2192" y="2864"/>
                </a:cubicBezTo>
                <a:cubicBezTo>
                  <a:pt x="2176" y="2883"/>
                  <a:pt x="2155" y="2888"/>
                  <a:pt x="2133" y="2888"/>
                </a:cubicBezTo>
                <a:cubicBezTo>
                  <a:pt x="2102" y="2888"/>
                  <a:pt x="2068" y="2877"/>
                  <a:pt x="2041" y="2877"/>
                </a:cubicBezTo>
                <a:cubicBezTo>
                  <a:pt x="2001" y="2884"/>
                  <a:pt x="1949" y="2930"/>
                  <a:pt x="1870" y="2963"/>
                </a:cubicBezTo>
                <a:cubicBezTo>
                  <a:pt x="1855" y="2968"/>
                  <a:pt x="1841" y="2970"/>
                  <a:pt x="1826" y="2970"/>
                </a:cubicBezTo>
                <a:cubicBezTo>
                  <a:pt x="1769" y="2970"/>
                  <a:pt x="1717" y="2935"/>
                  <a:pt x="1712" y="2930"/>
                </a:cubicBezTo>
                <a:cubicBezTo>
                  <a:pt x="1705" y="2930"/>
                  <a:pt x="1672" y="2890"/>
                  <a:pt x="1666" y="2870"/>
                </a:cubicBezTo>
                <a:cubicBezTo>
                  <a:pt x="1661" y="2864"/>
                  <a:pt x="1644" y="2861"/>
                  <a:pt x="1620" y="2861"/>
                </a:cubicBezTo>
                <a:cubicBezTo>
                  <a:pt x="1575" y="2861"/>
                  <a:pt x="1509" y="2871"/>
                  <a:pt x="1461" y="2884"/>
                </a:cubicBezTo>
                <a:cubicBezTo>
                  <a:pt x="1396" y="2910"/>
                  <a:pt x="1402" y="2943"/>
                  <a:pt x="1369" y="2989"/>
                </a:cubicBezTo>
                <a:cubicBezTo>
                  <a:pt x="1336" y="3035"/>
                  <a:pt x="1238" y="3088"/>
                  <a:pt x="1172" y="3127"/>
                </a:cubicBezTo>
                <a:cubicBezTo>
                  <a:pt x="1106" y="3160"/>
                  <a:pt x="1001" y="3292"/>
                  <a:pt x="909" y="3344"/>
                </a:cubicBezTo>
                <a:cubicBezTo>
                  <a:pt x="810" y="3403"/>
                  <a:pt x="593" y="3456"/>
                  <a:pt x="580" y="3463"/>
                </a:cubicBezTo>
                <a:cubicBezTo>
                  <a:pt x="573" y="3463"/>
                  <a:pt x="560" y="3476"/>
                  <a:pt x="534" y="3489"/>
                </a:cubicBezTo>
                <a:cubicBezTo>
                  <a:pt x="494" y="3522"/>
                  <a:pt x="435" y="3568"/>
                  <a:pt x="408" y="3594"/>
                </a:cubicBezTo>
                <a:cubicBezTo>
                  <a:pt x="376" y="3627"/>
                  <a:pt x="329" y="3686"/>
                  <a:pt x="329" y="3739"/>
                </a:cubicBezTo>
                <a:cubicBezTo>
                  <a:pt x="329" y="3792"/>
                  <a:pt x="323" y="3844"/>
                  <a:pt x="303" y="3923"/>
                </a:cubicBezTo>
                <a:cubicBezTo>
                  <a:pt x="277" y="4009"/>
                  <a:pt x="185" y="4160"/>
                  <a:pt x="165" y="4239"/>
                </a:cubicBezTo>
                <a:cubicBezTo>
                  <a:pt x="145" y="4318"/>
                  <a:pt x="99" y="4338"/>
                  <a:pt x="60" y="4371"/>
                </a:cubicBezTo>
                <a:cubicBezTo>
                  <a:pt x="27" y="4404"/>
                  <a:pt x="0" y="4443"/>
                  <a:pt x="0" y="4503"/>
                </a:cubicBezTo>
                <a:cubicBezTo>
                  <a:pt x="0" y="4562"/>
                  <a:pt x="20" y="4654"/>
                  <a:pt x="20" y="4654"/>
                </a:cubicBezTo>
                <a:cubicBezTo>
                  <a:pt x="20" y="4654"/>
                  <a:pt x="73" y="4759"/>
                  <a:pt x="93" y="4792"/>
                </a:cubicBezTo>
                <a:cubicBezTo>
                  <a:pt x="106" y="4818"/>
                  <a:pt x="93" y="4878"/>
                  <a:pt x="93" y="4891"/>
                </a:cubicBezTo>
                <a:cubicBezTo>
                  <a:pt x="93" y="4904"/>
                  <a:pt x="125" y="5003"/>
                  <a:pt x="132" y="5029"/>
                </a:cubicBezTo>
                <a:cubicBezTo>
                  <a:pt x="139" y="5062"/>
                  <a:pt x="93" y="5095"/>
                  <a:pt x="86" y="5108"/>
                </a:cubicBezTo>
                <a:cubicBezTo>
                  <a:pt x="79" y="5115"/>
                  <a:pt x="66" y="5292"/>
                  <a:pt x="60" y="5352"/>
                </a:cubicBezTo>
                <a:cubicBezTo>
                  <a:pt x="60" y="5411"/>
                  <a:pt x="33" y="5444"/>
                  <a:pt x="33" y="5444"/>
                </a:cubicBezTo>
                <a:lnTo>
                  <a:pt x="152" y="5444"/>
                </a:lnTo>
                <a:cubicBezTo>
                  <a:pt x="158" y="5444"/>
                  <a:pt x="158" y="5444"/>
                  <a:pt x="165" y="5431"/>
                </a:cubicBezTo>
                <a:cubicBezTo>
                  <a:pt x="189" y="5407"/>
                  <a:pt x="235" y="5350"/>
                  <a:pt x="258" y="5350"/>
                </a:cubicBezTo>
                <a:cubicBezTo>
                  <a:pt x="260" y="5350"/>
                  <a:pt x="262" y="5350"/>
                  <a:pt x="264" y="5352"/>
                </a:cubicBezTo>
                <a:cubicBezTo>
                  <a:pt x="297" y="5371"/>
                  <a:pt x="376" y="5477"/>
                  <a:pt x="376" y="5529"/>
                </a:cubicBezTo>
                <a:cubicBezTo>
                  <a:pt x="376" y="5582"/>
                  <a:pt x="408" y="5595"/>
                  <a:pt x="408" y="5628"/>
                </a:cubicBezTo>
                <a:cubicBezTo>
                  <a:pt x="408" y="5667"/>
                  <a:pt x="395" y="5720"/>
                  <a:pt x="408" y="5766"/>
                </a:cubicBezTo>
                <a:cubicBezTo>
                  <a:pt x="428" y="5806"/>
                  <a:pt x="422" y="5872"/>
                  <a:pt x="501" y="5904"/>
                </a:cubicBezTo>
                <a:cubicBezTo>
                  <a:pt x="573" y="5944"/>
                  <a:pt x="678" y="5944"/>
                  <a:pt x="705" y="5944"/>
                </a:cubicBezTo>
                <a:cubicBezTo>
                  <a:pt x="720" y="5949"/>
                  <a:pt x="762" y="5976"/>
                  <a:pt x="801" y="5976"/>
                </a:cubicBezTo>
                <a:cubicBezTo>
                  <a:pt x="811" y="5976"/>
                  <a:pt x="821" y="5974"/>
                  <a:pt x="830" y="5970"/>
                </a:cubicBezTo>
                <a:cubicBezTo>
                  <a:pt x="836" y="5964"/>
                  <a:pt x="843" y="5964"/>
                  <a:pt x="849" y="5957"/>
                </a:cubicBezTo>
                <a:cubicBezTo>
                  <a:pt x="895" y="5931"/>
                  <a:pt x="955" y="5885"/>
                  <a:pt x="988" y="5852"/>
                </a:cubicBezTo>
                <a:cubicBezTo>
                  <a:pt x="1021" y="5819"/>
                  <a:pt x="1113" y="5707"/>
                  <a:pt x="1126" y="5707"/>
                </a:cubicBezTo>
                <a:cubicBezTo>
                  <a:pt x="1139" y="5707"/>
                  <a:pt x="1178" y="5733"/>
                  <a:pt x="1211" y="5733"/>
                </a:cubicBezTo>
                <a:cubicBezTo>
                  <a:pt x="1251" y="5733"/>
                  <a:pt x="1350" y="5687"/>
                  <a:pt x="1389" y="5667"/>
                </a:cubicBezTo>
                <a:cubicBezTo>
                  <a:pt x="1422" y="5641"/>
                  <a:pt x="1521" y="5536"/>
                  <a:pt x="1547" y="5490"/>
                </a:cubicBezTo>
                <a:cubicBezTo>
                  <a:pt x="1573" y="5450"/>
                  <a:pt x="1685" y="5246"/>
                  <a:pt x="1672" y="5213"/>
                </a:cubicBezTo>
                <a:cubicBezTo>
                  <a:pt x="1659" y="5174"/>
                  <a:pt x="1639" y="5121"/>
                  <a:pt x="1600" y="5088"/>
                </a:cubicBezTo>
                <a:cubicBezTo>
                  <a:pt x="1560" y="5055"/>
                  <a:pt x="1488" y="4996"/>
                  <a:pt x="1547" y="4917"/>
                </a:cubicBezTo>
                <a:cubicBezTo>
                  <a:pt x="1606" y="4838"/>
                  <a:pt x="1771" y="4746"/>
                  <a:pt x="1791" y="4740"/>
                </a:cubicBezTo>
                <a:cubicBezTo>
                  <a:pt x="1799" y="4735"/>
                  <a:pt x="1830" y="4697"/>
                  <a:pt x="1851" y="4697"/>
                </a:cubicBezTo>
                <a:cubicBezTo>
                  <a:pt x="1862" y="4697"/>
                  <a:pt x="1870" y="4708"/>
                  <a:pt x="1870" y="4740"/>
                </a:cubicBezTo>
                <a:cubicBezTo>
                  <a:pt x="1870" y="4832"/>
                  <a:pt x="1883" y="4865"/>
                  <a:pt x="1916" y="4865"/>
                </a:cubicBezTo>
                <a:cubicBezTo>
                  <a:pt x="1944" y="4869"/>
                  <a:pt x="1948" y="4874"/>
                  <a:pt x="1970" y="4874"/>
                </a:cubicBezTo>
                <a:cubicBezTo>
                  <a:pt x="1979" y="4874"/>
                  <a:pt x="1990" y="4873"/>
                  <a:pt x="2008" y="4871"/>
                </a:cubicBezTo>
                <a:cubicBezTo>
                  <a:pt x="2049" y="4867"/>
                  <a:pt x="2097" y="4858"/>
                  <a:pt x="2131" y="4858"/>
                </a:cubicBezTo>
                <a:cubicBezTo>
                  <a:pt x="2152" y="4858"/>
                  <a:pt x="2167" y="4861"/>
                  <a:pt x="2172" y="4871"/>
                </a:cubicBezTo>
                <a:cubicBezTo>
                  <a:pt x="2185" y="4891"/>
                  <a:pt x="2172" y="4950"/>
                  <a:pt x="2238" y="4976"/>
                </a:cubicBezTo>
                <a:cubicBezTo>
                  <a:pt x="2281" y="4988"/>
                  <a:pt x="2317" y="5002"/>
                  <a:pt x="2347" y="5002"/>
                </a:cubicBezTo>
                <a:cubicBezTo>
                  <a:pt x="2368" y="5002"/>
                  <a:pt x="2386" y="4995"/>
                  <a:pt x="2403" y="4976"/>
                </a:cubicBezTo>
                <a:cubicBezTo>
                  <a:pt x="2442" y="4924"/>
                  <a:pt x="2501" y="4851"/>
                  <a:pt x="2528" y="4832"/>
                </a:cubicBezTo>
                <a:cubicBezTo>
                  <a:pt x="2554" y="4812"/>
                  <a:pt x="2653" y="4772"/>
                  <a:pt x="2699" y="4772"/>
                </a:cubicBezTo>
                <a:cubicBezTo>
                  <a:pt x="2745" y="4766"/>
                  <a:pt x="2837" y="4753"/>
                  <a:pt x="2837" y="4753"/>
                </a:cubicBezTo>
                <a:lnTo>
                  <a:pt x="3054" y="4582"/>
                </a:lnTo>
                <a:cubicBezTo>
                  <a:pt x="3054" y="4582"/>
                  <a:pt x="3061" y="4522"/>
                  <a:pt x="3166" y="4476"/>
                </a:cubicBezTo>
                <a:cubicBezTo>
                  <a:pt x="3252" y="4437"/>
                  <a:pt x="3363" y="4351"/>
                  <a:pt x="3410" y="4318"/>
                </a:cubicBezTo>
                <a:cubicBezTo>
                  <a:pt x="3416" y="4312"/>
                  <a:pt x="3423" y="4305"/>
                  <a:pt x="3423" y="4305"/>
                </a:cubicBezTo>
                <a:cubicBezTo>
                  <a:pt x="3423" y="4305"/>
                  <a:pt x="3436" y="4279"/>
                  <a:pt x="3554" y="4193"/>
                </a:cubicBezTo>
                <a:cubicBezTo>
                  <a:pt x="3679" y="4108"/>
                  <a:pt x="3745" y="4068"/>
                  <a:pt x="3785" y="4009"/>
                </a:cubicBezTo>
                <a:cubicBezTo>
                  <a:pt x="3818" y="3969"/>
                  <a:pt x="3851" y="3891"/>
                  <a:pt x="3864" y="3858"/>
                </a:cubicBezTo>
                <a:cubicBezTo>
                  <a:pt x="3870" y="3844"/>
                  <a:pt x="3870" y="3838"/>
                  <a:pt x="3870" y="3838"/>
                </a:cubicBezTo>
                <a:cubicBezTo>
                  <a:pt x="3870" y="3838"/>
                  <a:pt x="3864" y="3680"/>
                  <a:pt x="3837" y="3627"/>
                </a:cubicBezTo>
                <a:cubicBezTo>
                  <a:pt x="3804" y="3575"/>
                  <a:pt x="3778" y="3542"/>
                  <a:pt x="3778" y="3515"/>
                </a:cubicBezTo>
                <a:cubicBezTo>
                  <a:pt x="3778" y="3489"/>
                  <a:pt x="3791" y="3423"/>
                  <a:pt x="3824" y="3371"/>
                </a:cubicBezTo>
                <a:cubicBezTo>
                  <a:pt x="3837" y="3351"/>
                  <a:pt x="3851" y="3331"/>
                  <a:pt x="3864" y="3318"/>
                </a:cubicBezTo>
                <a:cubicBezTo>
                  <a:pt x="3890" y="3272"/>
                  <a:pt x="3923" y="3232"/>
                  <a:pt x="3929" y="3213"/>
                </a:cubicBezTo>
                <a:cubicBezTo>
                  <a:pt x="3943" y="3186"/>
                  <a:pt x="4028" y="2956"/>
                  <a:pt x="3976" y="2897"/>
                </a:cubicBezTo>
                <a:cubicBezTo>
                  <a:pt x="3923" y="2831"/>
                  <a:pt x="3824" y="2897"/>
                  <a:pt x="3778" y="2759"/>
                </a:cubicBezTo>
                <a:cubicBezTo>
                  <a:pt x="3732" y="2627"/>
                  <a:pt x="3699" y="2508"/>
                  <a:pt x="3699" y="2436"/>
                </a:cubicBezTo>
                <a:cubicBezTo>
                  <a:pt x="3699" y="2364"/>
                  <a:pt x="3673" y="2331"/>
                  <a:pt x="3646" y="2285"/>
                </a:cubicBezTo>
                <a:cubicBezTo>
                  <a:pt x="3620" y="2232"/>
                  <a:pt x="3614" y="2127"/>
                  <a:pt x="3620" y="2054"/>
                </a:cubicBezTo>
                <a:cubicBezTo>
                  <a:pt x="3633" y="1982"/>
                  <a:pt x="3666" y="1870"/>
                  <a:pt x="3640" y="1817"/>
                </a:cubicBezTo>
                <a:cubicBezTo>
                  <a:pt x="3614" y="1765"/>
                  <a:pt x="3508" y="1666"/>
                  <a:pt x="3462" y="1620"/>
                </a:cubicBezTo>
                <a:cubicBezTo>
                  <a:pt x="3416" y="1574"/>
                  <a:pt x="3410" y="1455"/>
                  <a:pt x="3410" y="1436"/>
                </a:cubicBezTo>
                <a:cubicBezTo>
                  <a:pt x="3403" y="1416"/>
                  <a:pt x="3416" y="1265"/>
                  <a:pt x="3449" y="1199"/>
                </a:cubicBezTo>
                <a:cubicBezTo>
                  <a:pt x="3482" y="1126"/>
                  <a:pt x="3554" y="1034"/>
                  <a:pt x="3515" y="955"/>
                </a:cubicBezTo>
                <a:cubicBezTo>
                  <a:pt x="3475" y="876"/>
                  <a:pt x="3416" y="797"/>
                  <a:pt x="3390" y="745"/>
                </a:cubicBezTo>
                <a:cubicBezTo>
                  <a:pt x="3363" y="692"/>
                  <a:pt x="3331" y="620"/>
                  <a:pt x="3331" y="527"/>
                </a:cubicBezTo>
                <a:cubicBezTo>
                  <a:pt x="3331" y="435"/>
                  <a:pt x="3363" y="205"/>
                  <a:pt x="3377" y="159"/>
                </a:cubicBezTo>
                <a:cubicBezTo>
                  <a:pt x="3383" y="139"/>
                  <a:pt x="3390" y="100"/>
                  <a:pt x="3390" y="60"/>
                </a:cubicBezTo>
                <a:cubicBezTo>
                  <a:pt x="3383" y="60"/>
                  <a:pt x="3377" y="60"/>
                  <a:pt x="3370" y="67"/>
                </a:cubicBezTo>
                <a:lnTo>
                  <a:pt x="3291" y="67"/>
                </a:lnTo>
                <a:cubicBezTo>
                  <a:pt x="3278" y="60"/>
                  <a:pt x="3271" y="60"/>
                  <a:pt x="3258" y="60"/>
                </a:cubicBezTo>
                <a:cubicBezTo>
                  <a:pt x="3245" y="54"/>
                  <a:pt x="3232" y="54"/>
                  <a:pt x="3219" y="54"/>
                </a:cubicBezTo>
                <a:lnTo>
                  <a:pt x="3212" y="54"/>
                </a:lnTo>
                <a:cubicBezTo>
                  <a:pt x="3206" y="54"/>
                  <a:pt x="3206" y="47"/>
                  <a:pt x="3199" y="47"/>
                </a:cubicBezTo>
                <a:cubicBezTo>
                  <a:pt x="3186" y="47"/>
                  <a:pt x="3179" y="40"/>
                  <a:pt x="3166" y="40"/>
                </a:cubicBezTo>
                <a:cubicBezTo>
                  <a:pt x="3133" y="34"/>
                  <a:pt x="3100" y="27"/>
                  <a:pt x="3074" y="21"/>
                </a:cubicBezTo>
                <a:cubicBezTo>
                  <a:pt x="3067" y="21"/>
                  <a:pt x="3061" y="14"/>
                  <a:pt x="3054" y="14"/>
                </a:cubicBezTo>
                <a:lnTo>
                  <a:pt x="3048" y="14"/>
                </a:lnTo>
                <a:cubicBezTo>
                  <a:pt x="3041" y="8"/>
                  <a:pt x="3041" y="8"/>
                  <a:pt x="3034" y="8"/>
                </a:cubicBezTo>
                <a:cubicBezTo>
                  <a:pt x="3028" y="8"/>
                  <a:pt x="3021" y="1"/>
                  <a:pt x="3015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3"/>
          <p:cNvSpPr txBox="1"/>
          <p:nvPr>
            <p:ph idx="1" type="body"/>
          </p:nvPr>
        </p:nvSpPr>
        <p:spPr>
          <a:xfrm>
            <a:off x="311700" y="2952750"/>
            <a:ext cx="47571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800"/>
              <a:buFont typeface="Outfit"/>
              <a:buChar char="●"/>
              <a:defRPr sz="18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○"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■"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●"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○"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■"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●"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○"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■"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217" name="Google Shape;217;p13"/>
          <p:cNvSpPr txBox="1"/>
          <p:nvPr>
            <p:ph idx="2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Outfit"/>
              <a:buNone/>
              <a:defRPr sz="7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A [Sudeste] 1">
  <p:cSld name="TITLE_ONLY_1_1_1_1_1_1_1_1">
    <p:bg>
      <p:bgPr>
        <a:solidFill>
          <a:schemeClr val="lt1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"/>
          <p:cNvSpPr/>
          <p:nvPr/>
        </p:nvSpPr>
        <p:spPr>
          <a:xfrm rot="-5400000">
            <a:off x="4817738" y="13600"/>
            <a:ext cx="5143500" cy="5143500"/>
          </a:xfrm>
          <a:prstGeom prst="rtTriangle">
            <a:avLst/>
          </a:prstGeom>
          <a:solidFill>
            <a:srgbClr val="00C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4"/>
          <p:cNvSpPr txBox="1"/>
          <p:nvPr>
            <p:ph type="title"/>
          </p:nvPr>
        </p:nvSpPr>
        <p:spPr>
          <a:xfrm>
            <a:off x="445350" y="624950"/>
            <a:ext cx="5395800" cy="24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Font typeface="Outfit"/>
              <a:buChar char="●"/>
              <a:defRPr b="1" sz="5000">
                <a:solidFill>
                  <a:srgbClr val="00C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○"/>
              <a:defRPr sz="5000">
                <a:solidFill>
                  <a:srgbClr val="00C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■"/>
              <a:defRPr sz="5000">
                <a:solidFill>
                  <a:srgbClr val="00C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●"/>
              <a:defRPr sz="5000">
                <a:solidFill>
                  <a:srgbClr val="00C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○"/>
              <a:defRPr sz="5000">
                <a:solidFill>
                  <a:srgbClr val="00C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■"/>
              <a:defRPr sz="5000">
                <a:solidFill>
                  <a:srgbClr val="00C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●"/>
              <a:defRPr sz="5000">
                <a:solidFill>
                  <a:srgbClr val="00C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○"/>
              <a:defRPr sz="5000">
                <a:solidFill>
                  <a:srgbClr val="00C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■"/>
              <a:defRPr sz="5000">
                <a:solidFill>
                  <a:srgbClr val="00CFFF"/>
                </a:solidFill>
              </a:defRPr>
            </a:lvl9pPr>
          </a:lstStyle>
          <a:p/>
        </p:txBody>
      </p:sp>
      <p:sp>
        <p:nvSpPr>
          <p:cNvPr id="221" name="Google Shape;221;p14"/>
          <p:cNvSpPr/>
          <p:nvPr/>
        </p:nvSpPr>
        <p:spPr>
          <a:xfrm>
            <a:off x="6578727" y="2471003"/>
            <a:ext cx="771803" cy="778223"/>
          </a:xfrm>
          <a:custGeom>
            <a:rect b="b" l="l" r="r" t="t"/>
            <a:pathLst>
              <a:path extrusionOk="0" h="5323" w="5279">
                <a:moveTo>
                  <a:pt x="3864" y="2293"/>
                </a:moveTo>
                <a:cubicBezTo>
                  <a:pt x="3890" y="2293"/>
                  <a:pt x="3910" y="2293"/>
                  <a:pt x="3917" y="2296"/>
                </a:cubicBezTo>
                <a:cubicBezTo>
                  <a:pt x="3937" y="2302"/>
                  <a:pt x="4002" y="2322"/>
                  <a:pt x="4022" y="2322"/>
                </a:cubicBezTo>
                <a:cubicBezTo>
                  <a:pt x="4035" y="2322"/>
                  <a:pt x="4147" y="2328"/>
                  <a:pt x="4147" y="2328"/>
                </a:cubicBezTo>
                <a:lnTo>
                  <a:pt x="4226" y="2414"/>
                </a:lnTo>
                <a:lnTo>
                  <a:pt x="4226" y="2506"/>
                </a:lnTo>
                <a:cubicBezTo>
                  <a:pt x="4226" y="2526"/>
                  <a:pt x="4206" y="2526"/>
                  <a:pt x="4187" y="2546"/>
                </a:cubicBezTo>
                <a:cubicBezTo>
                  <a:pt x="4167" y="2565"/>
                  <a:pt x="4167" y="2644"/>
                  <a:pt x="4167" y="2664"/>
                </a:cubicBezTo>
                <a:cubicBezTo>
                  <a:pt x="4167" y="2684"/>
                  <a:pt x="4206" y="2710"/>
                  <a:pt x="4160" y="2723"/>
                </a:cubicBezTo>
                <a:cubicBezTo>
                  <a:pt x="4114" y="2736"/>
                  <a:pt x="4035" y="2743"/>
                  <a:pt x="3996" y="2750"/>
                </a:cubicBezTo>
                <a:cubicBezTo>
                  <a:pt x="3950" y="2750"/>
                  <a:pt x="3871" y="2743"/>
                  <a:pt x="3752" y="2730"/>
                </a:cubicBezTo>
                <a:cubicBezTo>
                  <a:pt x="3634" y="2710"/>
                  <a:pt x="3542" y="2710"/>
                  <a:pt x="3515" y="2704"/>
                </a:cubicBezTo>
                <a:cubicBezTo>
                  <a:pt x="3489" y="2697"/>
                  <a:pt x="3450" y="2638"/>
                  <a:pt x="3489" y="2598"/>
                </a:cubicBezTo>
                <a:cubicBezTo>
                  <a:pt x="3522" y="2559"/>
                  <a:pt x="3535" y="2552"/>
                  <a:pt x="3548" y="2539"/>
                </a:cubicBezTo>
                <a:cubicBezTo>
                  <a:pt x="3561" y="2526"/>
                  <a:pt x="3601" y="2506"/>
                  <a:pt x="3601" y="2500"/>
                </a:cubicBezTo>
                <a:cubicBezTo>
                  <a:pt x="3601" y="2486"/>
                  <a:pt x="3581" y="2427"/>
                  <a:pt x="3607" y="2388"/>
                </a:cubicBezTo>
                <a:cubicBezTo>
                  <a:pt x="3634" y="2348"/>
                  <a:pt x="3673" y="2296"/>
                  <a:pt x="3713" y="2296"/>
                </a:cubicBezTo>
                <a:cubicBezTo>
                  <a:pt x="3739" y="2296"/>
                  <a:pt x="3812" y="2293"/>
                  <a:pt x="3864" y="2293"/>
                </a:cubicBezTo>
                <a:close/>
                <a:moveTo>
                  <a:pt x="2156" y="1"/>
                </a:moveTo>
                <a:cubicBezTo>
                  <a:pt x="2141" y="1"/>
                  <a:pt x="2096" y="86"/>
                  <a:pt x="2061" y="150"/>
                </a:cubicBezTo>
                <a:cubicBezTo>
                  <a:pt x="2015" y="222"/>
                  <a:pt x="1975" y="374"/>
                  <a:pt x="1975" y="374"/>
                </a:cubicBezTo>
                <a:lnTo>
                  <a:pt x="1903" y="532"/>
                </a:lnTo>
                <a:cubicBezTo>
                  <a:pt x="1903" y="532"/>
                  <a:pt x="1863" y="683"/>
                  <a:pt x="1863" y="716"/>
                </a:cubicBezTo>
                <a:cubicBezTo>
                  <a:pt x="1863" y="756"/>
                  <a:pt x="1850" y="788"/>
                  <a:pt x="1804" y="867"/>
                </a:cubicBezTo>
                <a:cubicBezTo>
                  <a:pt x="1752" y="953"/>
                  <a:pt x="1699" y="900"/>
                  <a:pt x="1699" y="1071"/>
                </a:cubicBezTo>
                <a:cubicBezTo>
                  <a:pt x="1699" y="1243"/>
                  <a:pt x="1732" y="1269"/>
                  <a:pt x="1699" y="1348"/>
                </a:cubicBezTo>
                <a:cubicBezTo>
                  <a:pt x="1659" y="1427"/>
                  <a:pt x="1580" y="1447"/>
                  <a:pt x="1561" y="1578"/>
                </a:cubicBezTo>
                <a:cubicBezTo>
                  <a:pt x="1534" y="1703"/>
                  <a:pt x="1561" y="1782"/>
                  <a:pt x="1541" y="1848"/>
                </a:cubicBezTo>
                <a:cubicBezTo>
                  <a:pt x="1521" y="1914"/>
                  <a:pt x="1284" y="1953"/>
                  <a:pt x="1218" y="2059"/>
                </a:cubicBezTo>
                <a:cubicBezTo>
                  <a:pt x="1146" y="2164"/>
                  <a:pt x="1139" y="2276"/>
                  <a:pt x="1074" y="2394"/>
                </a:cubicBezTo>
                <a:cubicBezTo>
                  <a:pt x="1014" y="2519"/>
                  <a:pt x="975" y="2598"/>
                  <a:pt x="903" y="2625"/>
                </a:cubicBezTo>
                <a:cubicBezTo>
                  <a:pt x="830" y="2658"/>
                  <a:pt x="718" y="2644"/>
                  <a:pt x="646" y="2690"/>
                </a:cubicBezTo>
                <a:cubicBezTo>
                  <a:pt x="580" y="2730"/>
                  <a:pt x="573" y="2815"/>
                  <a:pt x="475" y="2862"/>
                </a:cubicBezTo>
                <a:cubicBezTo>
                  <a:pt x="383" y="2901"/>
                  <a:pt x="330" y="2894"/>
                  <a:pt x="330" y="2954"/>
                </a:cubicBezTo>
                <a:cubicBezTo>
                  <a:pt x="330" y="3019"/>
                  <a:pt x="363" y="3026"/>
                  <a:pt x="363" y="3092"/>
                </a:cubicBezTo>
                <a:cubicBezTo>
                  <a:pt x="363" y="3158"/>
                  <a:pt x="383" y="3230"/>
                  <a:pt x="258" y="3322"/>
                </a:cubicBezTo>
                <a:cubicBezTo>
                  <a:pt x="251" y="3329"/>
                  <a:pt x="244" y="3335"/>
                  <a:pt x="238" y="3342"/>
                </a:cubicBezTo>
                <a:cubicBezTo>
                  <a:pt x="225" y="3349"/>
                  <a:pt x="218" y="3355"/>
                  <a:pt x="211" y="3362"/>
                </a:cubicBezTo>
                <a:cubicBezTo>
                  <a:pt x="205" y="3375"/>
                  <a:pt x="198" y="3381"/>
                  <a:pt x="192" y="3395"/>
                </a:cubicBezTo>
                <a:cubicBezTo>
                  <a:pt x="179" y="3401"/>
                  <a:pt x="172" y="3414"/>
                  <a:pt x="165" y="3421"/>
                </a:cubicBezTo>
                <a:cubicBezTo>
                  <a:pt x="165" y="3428"/>
                  <a:pt x="159" y="3434"/>
                  <a:pt x="159" y="3441"/>
                </a:cubicBezTo>
                <a:cubicBezTo>
                  <a:pt x="152" y="3441"/>
                  <a:pt x="152" y="3447"/>
                  <a:pt x="146" y="3454"/>
                </a:cubicBezTo>
                <a:cubicBezTo>
                  <a:pt x="139" y="3467"/>
                  <a:pt x="133" y="3474"/>
                  <a:pt x="126" y="3487"/>
                </a:cubicBezTo>
                <a:cubicBezTo>
                  <a:pt x="119" y="3500"/>
                  <a:pt x="113" y="3507"/>
                  <a:pt x="106" y="3520"/>
                </a:cubicBezTo>
                <a:cubicBezTo>
                  <a:pt x="100" y="3533"/>
                  <a:pt x="93" y="3539"/>
                  <a:pt x="86" y="3553"/>
                </a:cubicBezTo>
                <a:cubicBezTo>
                  <a:pt x="86" y="3553"/>
                  <a:pt x="86" y="3559"/>
                  <a:pt x="86" y="3559"/>
                </a:cubicBezTo>
                <a:cubicBezTo>
                  <a:pt x="80" y="3566"/>
                  <a:pt x="80" y="3572"/>
                  <a:pt x="73" y="3585"/>
                </a:cubicBezTo>
                <a:cubicBezTo>
                  <a:pt x="67" y="3599"/>
                  <a:pt x="60" y="3618"/>
                  <a:pt x="54" y="3632"/>
                </a:cubicBezTo>
                <a:cubicBezTo>
                  <a:pt x="47" y="3638"/>
                  <a:pt x="47" y="3645"/>
                  <a:pt x="47" y="3645"/>
                </a:cubicBezTo>
                <a:cubicBezTo>
                  <a:pt x="40" y="3658"/>
                  <a:pt x="40" y="3664"/>
                  <a:pt x="34" y="3678"/>
                </a:cubicBezTo>
                <a:cubicBezTo>
                  <a:pt x="34" y="3684"/>
                  <a:pt x="34" y="3691"/>
                  <a:pt x="34" y="3697"/>
                </a:cubicBezTo>
                <a:cubicBezTo>
                  <a:pt x="27" y="3704"/>
                  <a:pt x="27" y="3704"/>
                  <a:pt x="27" y="3711"/>
                </a:cubicBezTo>
                <a:cubicBezTo>
                  <a:pt x="27" y="3717"/>
                  <a:pt x="21" y="3724"/>
                  <a:pt x="21" y="3724"/>
                </a:cubicBezTo>
                <a:cubicBezTo>
                  <a:pt x="21" y="3730"/>
                  <a:pt x="21" y="3730"/>
                  <a:pt x="21" y="3730"/>
                </a:cubicBezTo>
                <a:cubicBezTo>
                  <a:pt x="21" y="3737"/>
                  <a:pt x="21" y="3737"/>
                  <a:pt x="21" y="3743"/>
                </a:cubicBezTo>
                <a:cubicBezTo>
                  <a:pt x="21" y="3743"/>
                  <a:pt x="21" y="3750"/>
                  <a:pt x="21" y="3750"/>
                </a:cubicBezTo>
                <a:cubicBezTo>
                  <a:pt x="21" y="3829"/>
                  <a:pt x="21" y="3901"/>
                  <a:pt x="27" y="3954"/>
                </a:cubicBezTo>
                <a:cubicBezTo>
                  <a:pt x="34" y="4013"/>
                  <a:pt x="93" y="4092"/>
                  <a:pt x="93" y="4132"/>
                </a:cubicBezTo>
                <a:cubicBezTo>
                  <a:pt x="93" y="4178"/>
                  <a:pt x="133" y="4230"/>
                  <a:pt x="67" y="4230"/>
                </a:cubicBezTo>
                <a:cubicBezTo>
                  <a:pt x="67" y="4230"/>
                  <a:pt x="1" y="4290"/>
                  <a:pt x="67" y="4342"/>
                </a:cubicBezTo>
                <a:cubicBezTo>
                  <a:pt x="133" y="4395"/>
                  <a:pt x="304" y="4408"/>
                  <a:pt x="304" y="4408"/>
                </a:cubicBezTo>
                <a:cubicBezTo>
                  <a:pt x="304" y="4408"/>
                  <a:pt x="277" y="4533"/>
                  <a:pt x="251" y="4546"/>
                </a:cubicBezTo>
                <a:cubicBezTo>
                  <a:pt x="225" y="4566"/>
                  <a:pt x="165" y="4612"/>
                  <a:pt x="218" y="4639"/>
                </a:cubicBezTo>
                <a:cubicBezTo>
                  <a:pt x="254" y="4664"/>
                  <a:pt x="258" y="4702"/>
                  <a:pt x="298" y="4702"/>
                </a:cubicBezTo>
                <a:cubicBezTo>
                  <a:pt x="310" y="4702"/>
                  <a:pt x="324" y="4698"/>
                  <a:pt x="343" y="4691"/>
                </a:cubicBezTo>
                <a:cubicBezTo>
                  <a:pt x="411" y="4660"/>
                  <a:pt x="367" y="4641"/>
                  <a:pt x="408" y="4641"/>
                </a:cubicBezTo>
                <a:cubicBezTo>
                  <a:pt x="419" y="4641"/>
                  <a:pt x="435" y="4642"/>
                  <a:pt x="462" y="4645"/>
                </a:cubicBezTo>
                <a:cubicBezTo>
                  <a:pt x="580" y="4658"/>
                  <a:pt x="600" y="4639"/>
                  <a:pt x="639" y="4704"/>
                </a:cubicBezTo>
                <a:cubicBezTo>
                  <a:pt x="685" y="4764"/>
                  <a:pt x="777" y="4810"/>
                  <a:pt x="863" y="4875"/>
                </a:cubicBezTo>
                <a:cubicBezTo>
                  <a:pt x="949" y="4948"/>
                  <a:pt x="1146" y="4961"/>
                  <a:pt x="1192" y="4968"/>
                </a:cubicBezTo>
                <a:cubicBezTo>
                  <a:pt x="1232" y="4974"/>
                  <a:pt x="1363" y="5027"/>
                  <a:pt x="1383" y="5053"/>
                </a:cubicBezTo>
                <a:cubicBezTo>
                  <a:pt x="1396" y="5086"/>
                  <a:pt x="1409" y="5112"/>
                  <a:pt x="1482" y="5145"/>
                </a:cubicBezTo>
                <a:cubicBezTo>
                  <a:pt x="1554" y="5185"/>
                  <a:pt x="1580" y="5264"/>
                  <a:pt x="1633" y="5323"/>
                </a:cubicBezTo>
                <a:cubicBezTo>
                  <a:pt x="1646" y="5310"/>
                  <a:pt x="1659" y="5297"/>
                  <a:pt x="1666" y="5283"/>
                </a:cubicBezTo>
                <a:cubicBezTo>
                  <a:pt x="1679" y="5237"/>
                  <a:pt x="1666" y="5191"/>
                  <a:pt x="1679" y="5145"/>
                </a:cubicBezTo>
                <a:cubicBezTo>
                  <a:pt x="1699" y="5079"/>
                  <a:pt x="1817" y="5053"/>
                  <a:pt x="1857" y="5014"/>
                </a:cubicBezTo>
                <a:cubicBezTo>
                  <a:pt x="1863" y="5014"/>
                  <a:pt x="1863" y="5007"/>
                  <a:pt x="1870" y="5007"/>
                </a:cubicBezTo>
                <a:cubicBezTo>
                  <a:pt x="1870" y="5000"/>
                  <a:pt x="1877" y="5000"/>
                  <a:pt x="1877" y="5000"/>
                </a:cubicBezTo>
                <a:cubicBezTo>
                  <a:pt x="1877" y="4994"/>
                  <a:pt x="1877" y="4994"/>
                  <a:pt x="1883" y="4987"/>
                </a:cubicBezTo>
                <a:cubicBezTo>
                  <a:pt x="1883" y="4987"/>
                  <a:pt x="1883" y="4981"/>
                  <a:pt x="1890" y="4981"/>
                </a:cubicBezTo>
                <a:cubicBezTo>
                  <a:pt x="1890" y="4974"/>
                  <a:pt x="1896" y="4961"/>
                  <a:pt x="1896" y="4954"/>
                </a:cubicBezTo>
                <a:cubicBezTo>
                  <a:pt x="1903" y="4954"/>
                  <a:pt x="1903" y="4948"/>
                  <a:pt x="1903" y="4941"/>
                </a:cubicBezTo>
                <a:cubicBezTo>
                  <a:pt x="1909" y="4922"/>
                  <a:pt x="1916" y="4902"/>
                  <a:pt x="1923" y="4875"/>
                </a:cubicBezTo>
                <a:cubicBezTo>
                  <a:pt x="1936" y="4829"/>
                  <a:pt x="1988" y="4737"/>
                  <a:pt x="2021" y="4704"/>
                </a:cubicBezTo>
                <a:cubicBezTo>
                  <a:pt x="2061" y="4671"/>
                  <a:pt x="2179" y="4671"/>
                  <a:pt x="2252" y="4652"/>
                </a:cubicBezTo>
                <a:cubicBezTo>
                  <a:pt x="2324" y="4632"/>
                  <a:pt x="2449" y="4599"/>
                  <a:pt x="2469" y="4599"/>
                </a:cubicBezTo>
                <a:cubicBezTo>
                  <a:pt x="2489" y="4599"/>
                  <a:pt x="2587" y="4553"/>
                  <a:pt x="2614" y="4553"/>
                </a:cubicBezTo>
                <a:cubicBezTo>
                  <a:pt x="2640" y="4553"/>
                  <a:pt x="2706" y="4599"/>
                  <a:pt x="2778" y="4599"/>
                </a:cubicBezTo>
                <a:cubicBezTo>
                  <a:pt x="2851" y="4599"/>
                  <a:pt x="2851" y="4592"/>
                  <a:pt x="2870" y="4573"/>
                </a:cubicBezTo>
                <a:cubicBezTo>
                  <a:pt x="2890" y="4546"/>
                  <a:pt x="2962" y="4507"/>
                  <a:pt x="3002" y="4487"/>
                </a:cubicBezTo>
                <a:cubicBezTo>
                  <a:pt x="3048" y="4461"/>
                  <a:pt x="3068" y="4454"/>
                  <a:pt x="3120" y="4448"/>
                </a:cubicBezTo>
                <a:cubicBezTo>
                  <a:pt x="3147" y="4444"/>
                  <a:pt x="3185" y="4443"/>
                  <a:pt x="3218" y="4443"/>
                </a:cubicBezTo>
                <a:cubicBezTo>
                  <a:pt x="3252" y="4443"/>
                  <a:pt x="3282" y="4444"/>
                  <a:pt x="3292" y="4448"/>
                </a:cubicBezTo>
                <a:cubicBezTo>
                  <a:pt x="3301" y="4450"/>
                  <a:pt x="3315" y="4452"/>
                  <a:pt x="3332" y="4452"/>
                </a:cubicBezTo>
                <a:cubicBezTo>
                  <a:pt x="3360" y="4452"/>
                  <a:pt x="3396" y="4447"/>
                  <a:pt x="3430" y="4434"/>
                </a:cubicBezTo>
                <a:cubicBezTo>
                  <a:pt x="3446" y="4426"/>
                  <a:pt x="3463" y="4423"/>
                  <a:pt x="3480" y="4423"/>
                </a:cubicBezTo>
                <a:cubicBezTo>
                  <a:pt x="3517" y="4423"/>
                  <a:pt x="3552" y="4439"/>
                  <a:pt x="3575" y="4448"/>
                </a:cubicBezTo>
                <a:cubicBezTo>
                  <a:pt x="3607" y="4461"/>
                  <a:pt x="3700" y="4494"/>
                  <a:pt x="3746" y="4520"/>
                </a:cubicBezTo>
                <a:cubicBezTo>
                  <a:pt x="3751" y="4523"/>
                  <a:pt x="3757" y="4525"/>
                  <a:pt x="3764" y="4525"/>
                </a:cubicBezTo>
                <a:cubicBezTo>
                  <a:pt x="3816" y="4525"/>
                  <a:pt x="3920" y="4453"/>
                  <a:pt x="3943" y="4448"/>
                </a:cubicBezTo>
                <a:cubicBezTo>
                  <a:pt x="3969" y="4434"/>
                  <a:pt x="4055" y="4375"/>
                  <a:pt x="4108" y="4336"/>
                </a:cubicBezTo>
                <a:cubicBezTo>
                  <a:pt x="4167" y="4296"/>
                  <a:pt x="4193" y="4270"/>
                  <a:pt x="4220" y="4237"/>
                </a:cubicBezTo>
                <a:cubicBezTo>
                  <a:pt x="4246" y="4198"/>
                  <a:pt x="4206" y="4165"/>
                  <a:pt x="4206" y="4138"/>
                </a:cubicBezTo>
                <a:cubicBezTo>
                  <a:pt x="4200" y="4119"/>
                  <a:pt x="4173" y="4046"/>
                  <a:pt x="4173" y="4013"/>
                </a:cubicBezTo>
                <a:cubicBezTo>
                  <a:pt x="4167" y="3980"/>
                  <a:pt x="4206" y="3941"/>
                  <a:pt x="4213" y="3921"/>
                </a:cubicBezTo>
                <a:cubicBezTo>
                  <a:pt x="4226" y="3908"/>
                  <a:pt x="4213" y="3836"/>
                  <a:pt x="4187" y="3822"/>
                </a:cubicBezTo>
                <a:cubicBezTo>
                  <a:pt x="4167" y="3809"/>
                  <a:pt x="4127" y="3816"/>
                  <a:pt x="4081" y="3776"/>
                </a:cubicBezTo>
                <a:cubicBezTo>
                  <a:pt x="4042" y="3737"/>
                  <a:pt x="4094" y="3691"/>
                  <a:pt x="4121" y="3645"/>
                </a:cubicBezTo>
                <a:cubicBezTo>
                  <a:pt x="4141" y="3599"/>
                  <a:pt x="4220" y="3539"/>
                  <a:pt x="4246" y="3507"/>
                </a:cubicBezTo>
                <a:cubicBezTo>
                  <a:pt x="4272" y="3474"/>
                  <a:pt x="4325" y="3454"/>
                  <a:pt x="4358" y="3434"/>
                </a:cubicBezTo>
                <a:cubicBezTo>
                  <a:pt x="4384" y="3414"/>
                  <a:pt x="4345" y="3342"/>
                  <a:pt x="4318" y="3289"/>
                </a:cubicBezTo>
                <a:cubicBezTo>
                  <a:pt x="4292" y="3237"/>
                  <a:pt x="4259" y="3197"/>
                  <a:pt x="4206" y="3138"/>
                </a:cubicBezTo>
                <a:cubicBezTo>
                  <a:pt x="4154" y="3079"/>
                  <a:pt x="4167" y="3052"/>
                  <a:pt x="4154" y="3013"/>
                </a:cubicBezTo>
                <a:cubicBezTo>
                  <a:pt x="4141" y="2973"/>
                  <a:pt x="4173" y="2987"/>
                  <a:pt x="4206" y="2941"/>
                </a:cubicBezTo>
                <a:cubicBezTo>
                  <a:pt x="4239" y="2888"/>
                  <a:pt x="4206" y="2881"/>
                  <a:pt x="4206" y="2815"/>
                </a:cubicBezTo>
                <a:cubicBezTo>
                  <a:pt x="4206" y="2750"/>
                  <a:pt x="4226" y="2710"/>
                  <a:pt x="4239" y="2684"/>
                </a:cubicBezTo>
                <a:cubicBezTo>
                  <a:pt x="4246" y="2664"/>
                  <a:pt x="4318" y="2664"/>
                  <a:pt x="4331" y="2664"/>
                </a:cubicBezTo>
                <a:cubicBezTo>
                  <a:pt x="4345" y="2664"/>
                  <a:pt x="4410" y="2651"/>
                  <a:pt x="4483" y="2638"/>
                </a:cubicBezTo>
                <a:cubicBezTo>
                  <a:pt x="4555" y="2618"/>
                  <a:pt x="4562" y="2605"/>
                  <a:pt x="4601" y="2579"/>
                </a:cubicBezTo>
                <a:cubicBezTo>
                  <a:pt x="4634" y="2552"/>
                  <a:pt x="4601" y="2513"/>
                  <a:pt x="4601" y="2500"/>
                </a:cubicBezTo>
                <a:cubicBezTo>
                  <a:pt x="4595" y="2493"/>
                  <a:pt x="4555" y="2453"/>
                  <a:pt x="4535" y="2407"/>
                </a:cubicBezTo>
                <a:cubicBezTo>
                  <a:pt x="4516" y="2361"/>
                  <a:pt x="4483" y="2328"/>
                  <a:pt x="4483" y="2309"/>
                </a:cubicBezTo>
                <a:cubicBezTo>
                  <a:pt x="4476" y="2282"/>
                  <a:pt x="4549" y="2230"/>
                  <a:pt x="4555" y="2203"/>
                </a:cubicBezTo>
                <a:cubicBezTo>
                  <a:pt x="4562" y="2177"/>
                  <a:pt x="4509" y="2124"/>
                  <a:pt x="4483" y="2085"/>
                </a:cubicBezTo>
                <a:cubicBezTo>
                  <a:pt x="4463" y="2045"/>
                  <a:pt x="4529" y="1993"/>
                  <a:pt x="4562" y="1986"/>
                </a:cubicBezTo>
                <a:cubicBezTo>
                  <a:pt x="4571" y="1984"/>
                  <a:pt x="4579" y="1983"/>
                  <a:pt x="4586" y="1983"/>
                </a:cubicBezTo>
                <a:cubicBezTo>
                  <a:pt x="4601" y="1983"/>
                  <a:pt x="4612" y="1986"/>
                  <a:pt x="4621" y="1986"/>
                </a:cubicBezTo>
                <a:cubicBezTo>
                  <a:pt x="4641" y="1986"/>
                  <a:pt x="4693" y="2006"/>
                  <a:pt x="4733" y="2019"/>
                </a:cubicBezTo>
                <a:cubicBezTo>
                  <a:pt x="4744" y="2021"/>
                  <a:pt x="4753" y="2022"/>
                  <a:pt x="4760" y="2022"/>
                </a:cubicBezTo>
                <a:cubicBezTo>
                  <a:pt x="4781" y="2022"/>
                  <a:pt x="4786" y="2014"/>
                  <a:pt x="4805" y="1999"/>
                </a:cubicBezTo>
                <a:cubicBezTo>
                  <a:pt x="4825" y="1986"/>
                  <a:pt x="4799" y="1953"/>
                  <a:pt x="4779" y="1920"/>
                </a:cubicBezTo>
                <a:cubicBezTo>
                  <a:pt x="4759" y="1888"/>
                  <a:pt x="4746" y="1855"/>
                  <a:pt x="4733" y="1835"/>
                </a:cubicBezTo>
                <a:cubicBezTo>
                  <a:pt x="4726" y="1815"/>
                  <a:pt x="4786" y="1716"/>
                  <a:pt x="4786" y="1716"/>
                </a:cubicBezTo>
                <a:cubicBezTo>
                  <a:pt x="4786" y="1716"/>
                  <a:pt x="4878" y="1789"/>
                  <a:pt x="4891" y="1802"/>
                </a:cubicBezTo>
                <a:cubicBezTo>
                  <a:pt x="4904" y="1815"/>
                  <a:pt x="4937" y="1855"/>
                  <a:pt x="4990" y="1901"/>
                </a:cubicBezTo>
                <a:cubicBezTo>
                  <a:pt x="5005" y="1916"/>
                  <a:pt x="5017" y="1921"/>
                  <a:pt x="5027" y="1921"/>
                </a:cubicBezTo>
                <a:cubicBezTo>
                  <a:pt x="5047" y="1921"/>
                  <a:pt x="5062" y="1901"/>
                  <a:pt x="5088" y="1901"/>
                </a:cubicBezTo>
                <a:cubicBezTo>
                  <a:pt x="5128" y="1901"/>
                  <a:pt x="5207" y="1914"/>
                  <a:pt x="5207" y="1914"/>
                </a:cubicBezTo>
                <a:cubicBezTo>
                  <a:pt x="5213" y="1888"/>
                  <a:pt x="5167" y="1861"/>
                  <a:pt x="5167" y="1848"/>
                </a:cubicBezTo>
                <a:lnTo>
                  <a:pt x="5167" y="1611"/>
                </a:lnTo>
                <a:cubicBezTo>
                  <a:pt x="5167" y="1545"/>
                  <a:pt x="5200" y="1558"/>
                  <a:pt x="5226" y="1539"/>
                </a:cubicBezTo>
                <a:cubicBezTo>
                  <a:pt x="5253" y="1526"/>
                  <a:pt x="5233" y="1486"/>
                  <a:pt x="5207" y="1473"/>
                </a:cubicBezTo>
                <a:cubicBezTo>
                  <a:pt x="5187" y="1460"/>
                  <a:pt x="5121" y="1407"/>
                  <a:pt x="5049" y="1361"/>
                </a:cubicBezTo>
                <a:cubicBezTo>
                  <a:pt x="4983" y="1315"/>
                  <a:pt x="5029" y="1210"/>
                  <a:pt x="5036" y="1177"/>
                </a:cubicBezTo>
                <a:cubicBezTo>
                  <a:pt x="5042" y="1144"/>
                  <a:pt x="5055" y="1065"/>
                  <a:pt x="5049" y="1019"/>
                </a:cubicBezTo>
                <a:cubicBezTo>
                  <a:pt x="5049" y="966"/>
                  <a:pt x="5029" y="953"/>
                  <a:pt x="5029" y="887"/>
                </a:cubicBezTo>
                <a:cubicBezTo>
                  <a:pt x="5029" y="821"/>
                  <a:pt x="5042" y="841"/>
                  <a:pt x="5088" y="788"/>
                </a:cubicBezTo>
                <a:cubicBezTo>
                  <a:pt x="5134" y="742"/>
                  <a:pt x="5226" y="723"/>
                  <a:pt x="5253" y="683"/>
                </a:cubicBezTo>
                <a:cubicBezTo>
                  <a:pt x="5278" y="647"/>
                  <a:pt x="5200" y="643"/>
                  <a:pt x="5152" y="643"/>
                </a:cubicBezTo>
                <a:cubicBezTo>
                  <a:pt x="5138" y="643"/>
                  <a:pt x="5127" y="644"/>
                  <a:pt x="5121" y="644"/>
                </a:cubicBezTo>
                <a:cubicBezTo>
                  <a:pt x="5106" y="644"/>
                  <a:pt x="5075" y="651"/>
                  <a:pt x="5046" y="651"/>
                </a:cubicBezTo>
                <a:cubicBezTo>
                  <a:pt x="5015" y="651"/>
                  <a:pt x="4986" y="642"/>
                  <a:pt x="4983" y="604"/>
                </a:cubicBezTo>
                <a:cubicBezTo>
                  <a:pt x="4970" y="532"/>
                  <a:pt x="5036" y="512"/>
                  <a:pt x="5055" y="486"/>
                </a:cubicBezTo>
                <a:cubicBezTo>
                  <a:pt x="5055" y="486"/>
                  <a:pt x="4917" y="459"/>
                  <a:pt x="4865" y="459"/>
                </a:cubicBezTo>
                <a:cubicBezTo>
                  <a:pt x="4812" y="459"/>
                  <a:pt x="4739" y="466"/>
                  <a:pt x="4687" y="479"/>
                </a:cubicBezTo>
                <a:cubicBezTo>
                  <a:pt x="4634" y="492"/>
                  <a:pt x="4522" y="584"/>
                  <a:pt x="4476" y="630"/>
                </a:cubicBezTo>
                <a:cubicBezTo>
                  <a:pt x="4446" y="661"/>
                  <a:pt x="4399" y="667"/>
                  <a:pt x="4354" y="667"/>
                </a:cubicBezTo>
                <a:cubicBezTo>
                  <a:pt x="4320" y="667"/>
                  <a:pt x="4288" y="663"/>
                  <a:pt x="4266" y="663"/>
                </a:cubicBezTo>
                <a:cubicBezTo>
                  <a:pt x="4213" y="663"/>
                  <a:pt x="4193" y="644"/>
                  <a:pt x="4160" y="617"/>
                </a:cubicBezTo>
                <a:cubicBezTo>
                  <a:pt x="4132" y="594"/>
                  <a:pt x="4104" y="590"/>
                  <a:pt x="4071" y="590"/>
                </a:cubicBezTo>
                <a:cubicBezTo>
                  <a:pt x="4058" y="590"/>
                  <a:pt x="4044" y="591"/>
                  <a:pt x="4029" y="591"/>
                </a:cubicBezTo>
                <a:cubicBezTo>
                  <a:pt x="3976" y="591"/>
                  <a:pt x="4048" y="690"/>
                  <a:pt x="4022" y="716"/>
                </a:cubicBezTo>
                <a:cubicBezTo>
                  <a:pt x="3996" y="749"/>
                  <a:pt x="4042" y="769"/>
                  <a:pt x="4022" y="815"/>
                </a:cubicBezTo>
                <a:cubicBezTo>
                  <a:pt x="4018" y="825"/>
                  <a:pt x="4011" y="828"/>
                  <a:pt x="4003" y="828"/>
                </a:cubicBezTo>
                <a:cubicBezTo>
                  <a:pt x="3972" y="828"/>
                  <a:pt x="3923" y="775"/>
                  <a:pt x="3923" y="775"/>
                </a:cubicBezTo>
                <a:cubicBezTo>
                  <a:pt x="3923" y="775"/>
                  <a:pt x="3627" y="663"/>
                  <a:pt x="3588" y="663"/>
                </a:cubicBezTo>
                <a:cubicBezTo>
                  <a:pt x="3555" y="663"/>
                  <a:pt x="3522" y="690"/>
                  <a:pt x="3496" y="696"/>
                </a:cubicBezTo>
                <a:cubicBezTo>
                  <a:pt x="3490" y="698"/>
                  <a:pt x="3477" y="700"/>
                  <a:pt x="3459" y="700"/>
                </a:cubicBezTo>
                <a:cubicBezTo>
                  <a:pt x="3419" y="700"/>
                  <a:pt x="3355" y="690"/>
                  <a:pt x="3305" y="644"/>
                </a:cubicBezTo>
                <a:cubicBezTo>
                  <a:pt x="3232" y="578"/>
                  <a:pt x="3305" y="558"/>
                  <a:pt x="3305" y="525"/>
                </a:cubicBezTo>
                <a:cubicBezTo>
                  <a:pt x="3305" y="486"/>
                  <a:pt x="3239" y="420"/>
                  <a:pt x="3199" y="407"/>
                </a:cubicBezTo>
                <a:cubicBezTo>
                  <a:pt x="3196" y="405"/>
                  <a:pt x="3193" y="405"/>
                  <a:pt x="3191" y="405"/>
                </a:cubicBezTo>
                <a:cubicBezTo>
                  <a:pt x="3166" y="405"/>
                  <a:pt x="3161" y="457"/>
                  <a:pt x="3107" y="492"/>
                </a:cubicBezTo>
                <a:cubicBezTo>
                  <a:pt x="3095" y="502"/>
                  <a:pt x="3086" y="506"/>
                  <a:pt x="3079" y="506"/>
                </a:cubicBezTo>
                <a:cubicBezTo>
                  <a:pt x="3056" y="506"/>
                  <a:pt x="3052" y="462"/>
                  <a:pt x="3002" y="407"/>
                </a:cubicBezTo>
                <a:cubicBezTo>
                  <a:pt x="2985" y="385"/>
                  <a:pt x="2975" y="377"/>
                  <a:pt x="2969" y="377"/>
                </a:cubicBezTo>
                <a:cubicBezTo>
                  <a:pt x="2953" y="377"/>
                  <a:pt x="2954" y="425"/>
                  <a:pt x="2903" y="453"/>
                </a:cubicBezTo>
                <a:cubicBezTo>
                  <a:pt x="2824" y="499"/>
                  <a:pt x="2837" y="598"/>
                  <a:pt x="2824" y="650"/>
                </a:cubicBezTo>
                <a:cubicBezTo>
                  <a:pt x="2819" y="692"/>
                  <a:pt x="2784" y="697"/>
                  <a:pt x="2771" y="697"/>
                </a:cubicBezTo>
                <a:cubicBezTo>
                  <a:pt x="2767" y="697"/>
                  <a:pt x="2765" y="696"/>
                  <a:pt x="2765" y="696"/>
                </a:cubicBezTo>
                <a:lnTo>
                  <a:pt x="2620" y="624"/>
                </a:lnTo>
                <a:cubicBezTo>
                  <a:pt x="2620" y="624"/>
                  <a:pt x="2508" y="512"/>
                  <a:pt x="2462" y="459"/>
                </a:cubicBezTo>
                <a:cubicBezTo>
                  <a:pt x="2445" y="444"/>
                  <a:pt x="2423" y="439"/>
                  <a:pt x="2400" y="439"/>
                </a:cubicBezTo>
                <a:cubicBezTo>
                  <a:pt x="2356" y="439"/>
                  <a:pt x="2309" y="459"/>
                  <a:pt x="2291" y="459"/>
                </a:cubicBezTo>
                <a:cubicBezTo>
                  <a:pt x="2265" y="459"/>
                  <a:pt x="2206" y="446"/>
                  <a:pt x="2133" y="400"/>
                </a:cubicBezTo>
                <a:cubicBezTo>
                  <a:pt x="2054" y="361"/>
                  <a:pt x="2120" y="255"/>
                  <a:pt x="2133" y="190"/>
                </a:cubicBezTo>
                <a:cubicBezTo>
                  <a:pt x="2140" y="124"/>
                  <a:pt x="2166" y="25"/>
                  <a:pt x="2160" y="5"/>
                </a:cubicBezTo>
                <a:cubicBezTo>
                  <a:pt x="2159" y="2"/>
                  <a:pt x="2157" y="1"/>
                  <a:pt x="2156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C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4"/>
          <p:cNvSpPr/>
          <p:nvPr/>
        </p:nvSpPr>
        <p:spPr>
          <a:xfrm>
            <a:off x="6510450" y="3940044"/>
            <a:ext cx="572675" cy="369594"/>
          </a:xfrm>
          <a:custGeom>
            <a:rect b="b" l="l" r="r" t="t"/>
            <a:pathLst>
              <a:path extrusionOk="0" h="2528" w="3917">
                <a:moveTo>
                  <a:pt x="2765" y="0"/>
                </a:moveTo>
                <a:cubicBezTo>
                  <a:pt x="2745" y="0"/>
                  <a:pt x="2659" y="27"/>
                  <a:pt x="2574" y="40"/>
                </a:cubicBezTo>
                <a:cubicBezTo>
                  <a:pt x="2488" y="60"/>
                  <a:pt x="2482" y="73"/>
                  <a:pt x="2482" y="73"/>
                </a:cubicBezTo>
                <a:cubicBezTo>
                  <a:pt x="2482" y="73"/>
                  <a:pt x="2423" y="46"/>
                  <a:pt x="2390" y="40"/>
                </a:cubicBezTo>
                <a:cubicBezTo>
                  <a:pt x="2363" y="40"/>
                  <a:pt x="2258" y="125"/>
                  <a:pt x="2238" y="139"/>
                </a:cubicBezTo>
                <a:cubicBezTo>
                  <a:pt x="2219" y="158"/>
                  <a:pt x="2166" y="185"/>
                  <a:pt x="2166" y="185"/>
                </a:cubicBezTo>
                <a:lnTo>
                  <a:pt x="2001" y="185"/>
                </a:lnTo>
                <a:cubicBezTo>
                  <a:pt x="1999" y="185"/>
                  <a:pt x="1997" y="184"/>
                  <a:pt x="1995" y="184"/>
                </a:cubicBezTo>
                <a:cubicBezTo>
                  <a:pt x="1890" y="184"/>
                  <a:pt x="1903" y="344"/>
                  <a:pt x="1903" y="395"/>
                </a:cubicBezTo>
                <a:lnTo>
                  <a:pt x="1903" y="533"/>
                </a:lnTo>
                <a:cubicBezTo>
                  <a:pt x="1903" y="566"/>
                  <a:pt x="1817" y="553"/>
                  <a:pt x="1764" y="560"/>
                </a:cubicBezTo>
                <a:cubicBezTo>
                  <a:pt x="1763" y="560"/>
                  <a:pt x="1761" y="560"/>
                  <a:pt x="1760" y="560"/>
                </a:cubicBezTo>
                <a:cubicBezTo>
                  <a:pt x="1704" y="560"/>
                  <a:pt x="1559" y="448"/>
                  <a:pt x="1501" y="435"/>
                </a:cubicBezTo>
                <a:cubicBezTo>
                  <a:pt x="1481" y="428"/>
                  <a:pt x="1460" y="426"/>
                  <a:pt x="1441" y="426"/>
                </a:cubicBezTo>
                <a:cubicBezTo>
                  <a:pt x="1402" y="426"/>
                  <a:pt x="1370" y="435"/>
                  <a:pt x="1370" y="435"/>
                </a:cubicBezTo>
                <a:cubicBezTo>
                  <a:pt x="1370" y="435"/>
                  <a:pt x="1350" y="422"/>
                  <a:pt x="1297" y="376"/>
                </a:cubicBezTo>
                <a:cubicBezTo>
                  <a:pt x="1271" y="353"/>
                  <a:pt x="1229" y="350"/>
                  <a:pt x="1188" y="350"/>
                </a:cubicBezTo>
                <a:cubicBezTo>
                  <a:pt x="1168" y="350"/>
                  <a:pt x="1148" y="351"/>
                  <a:pt x="1131" y="351"/>
                </a:cubicBezTo>
                <a:cubicBezTo>
                  <a:pt x="1119" y="351"/>
                  <a:pt x="1109" y="350"/>
                  <a:pt x="1100" y="349"/>
                </a:cubicBezTo>
                <a:cubicBezTo>
                  <a:pt x="1089" y="348"/>
                  <a:pt x="1077" y="347"/>
                  <a:pt x="1064" y="347"/>
                </a:cubicBezTo>
                <a:cubicBezTo>
                  <a:pt x="1031" y="347"/>
                  <a:pt x="997" y="351"/>
                  <a:pt x="977" y="351"/>
                </a:cubicBezTo>
                <a:cubicBezTo>
                  <a:pt x="970" y="351"/>
                  <a:pt x="964" y="351"/>
                  <a:pt x="961" y="349"/>
                </a:cubicBezTo>
                <a:cubicBezTo>
                  <a:pt x="942" y="343"/>
                  <a:pt x="836" y="283"/>
                  <a:pt x="797" y="231"/>
                </a:cubicBezTo>
                <a:cubicBezTo>
                  <a:pt x="786" y="218"/>
                  <a:pt x="772" y="214"/>
                  <a:pt x="757" y="214"/>
                </a:cubicBezTo>
                <a:cubicBezTo>
                  <a:pt x="722" y="214"/>
                  <a:pt x="681" y="235"/>
                  <a:pt x="651" y="235"/>
                </a:cubicBezTo>
                <a:cubicBezTo>
                  <a:pt x="644" y="235"/>
                  <a:pt x="638" y="233"/>
                  <a:pt x="632" y="231"/>
                </a:cubicBezTo>
                <a:cubicBezTo>
                  <a:pt x="629" y="230"/>
                  <a:pt x="626" y="229"/>
                  <a:pt x="623" y="229"/>
                </a:cubicBezTo>
                <a:cubicBezTo>
                  <a:pt x="594" y="229"/>
                  <a:pt x="567" y="283"/>
                  <a:pt x="567" y="283"/>
                </a:cubicBezTo>
                <a:cubicBezTo>
                  <a:pt x="567" y="283"/>
                  <a:pt x="461" y="270"/>
                  <a:pt x="448" y="218"/>
                </a:cubicBezTo>
                <a:cubicBezTo>
                  <a:pt x="436" y="188"/>
                  <a:pt x="404" y="183"/>
                  <a:pt x="375" y="183"/>
                </a:cubicBezTo>
                <a:cubicBezTo>
                  <a:pt x="358" y="183"/>
                  <a:pt x="342" y="185"/>
                  <a:pt x="330" y="185"/>
                </a:cubicBezTo>
                <a:cubicBezTo>
                  <a:pt x="310" y="185"/>
                  <a:pt x="238" y="211"/>
                  <a:pt x="178" y="231"/>
                </a:cubicBezTo>
                <a:cubicBezTo>
                  <a:pt x="185" y="250"/>
                  <a:pt x="185" y="270"/>
                  <a:pt x="178" y="290"/>
                </a:cubicBezTo>
                <a:cubicBezTo>
                  <a:pt x="172" y="428"/>
                  <a:pt x="185" y="553"/>
                  <a:pt x="159" y="672"/>
                </a:cubicBezTo>
                <a:cubicBezTo>
                  <a:pt x="126" y="784"/>
                  <a:pt x="80" y="856"/>
                  <a:pt x="60" y="863"/>
                </a:cubicBezTo>
                <a:cubicBezTo>
                  <a:pt x="60" y="863"/>
                  <a:pt x="53" y="869"/>
                  <a:pt x="53" y="869"/>
                </a:cubicBezTo>
                <a:cubicBezTo>
                  <a:pt x="47" y="869"/>
                  <a:pt x="40" y="876"/>
                  <a:pt x="27" y="876"/>
                </a:cubicBezTo>
                <a:cubicBezTo>
                  <a:pt x="27" y="882"/>
                  <a:pt x="20" y="882"/>
                  <a:pt x="14" y="889"/>
                </a:cubicBezTo>
                <a:cubicBezTo>
                  <a:pt x="7" y="889"/>
                  <a:pt x="7" y="889"/>
                  <a:pt x="1" y="895"/>
                </a:cubicBezTo>
                <a:cubicBezTo>
                  <a:pt x="119" y="895"/>
                  <a:pt x="323" y="895"/>
                  <a:pt x="356" y="889"/>
                </a:cubicBezTo>
                <a:cubicBezTo>
                  <a:pt x="365" y="889"/>
                  <a:pt x="390" y="889"/>
                  <a:pt x="425" y="889"/>
                </a:cubicBezTo>
                <a:cubicBezTo>
                  <a:pt x="548" y="889"/>
                  <a:pt x="796" y="893"/>
                  <a:pt x="909" y="928"/>
                </a:cubicBezTo>
                <a:cubicBezTo>
                  <a:pt x="1054" y="981"/>
                  <a:pt x="1238" y="1080"/>
                  <a:pt x="1304" y="1106"/>
                </a:cubicBezTo>
                <a:cubicBezTo>
                  <a:pt x="1370" y="1132"/>
                  <a:pt x="1620" y="1172"/>
                  <a:pt x="1620" y="1172"/>
                </a:cubicBezTo>
                <a:cubicBezTo>
                  <a:pt x="1620" y="1172"/>
                  <a:pt x="1692" y="1185"/>
                  <a:pt x="1705" y="1225"/>
                </a:cubicBezTo>
                <a:cubicBezTo>
                  <a:pt x="1712" y="1257"/>
                  <a:pt x="2179" y="1606"/>
                  <a:pt x="2232" y="1685"/>
                </a:cubicBezTo>
                <a:cubicBezTo>
                  <a:pt x="2291" y="1764"/>
                  <a:pt x="2462" y="1856"/>
                  <a:pt x="2534" y="1856"/>
                </a:cubicBezTo>
                <a:cubicBezTo>
                  <a:pt x="2607" y="1856"/>
                  <a:pt x="2837" y="1823"/>
                  <a:pt x="2857" y="1823"/>
                </a:cubicBezTo>
                <a:cubicBezTo>
                  <a:pt x="2866" y="1823"/>
                  <a:pt x="2903" y="1815"/>
                  <a:pt x="2938" y="1815"/>
                </a:cubicBezTo>
                <a:cubicBezTo>
                  <a:pt x="2982" y="1815"/>
                  <a:pt x="3022" y="1829"/>
                  <a:pt x="2989" y="1896"/>
                </a:cubicBezTo>
                <a:cubicBezTo>
                  <a:pt x="2936" y="2008"/>
                  <a:pt x="2857" y="2027"/>
                  <a:pt x="2837" y="2047"/>
                </a:cubicBezTo>
                <a:cubicBezTo>
                  <a:pt x="2817" y="2067"/>
                  <a:pt x="2844" y="2120"/>
                  <a:pt x="2817" y="2179"/>
                </a:cubicBezTo>
                <a:cubicBezTo>
                  <a:pt x="2791" y="2238"/>
                  <a:pt x="2719" y="2317"/>
                  <a:pt x="2706" y="2343"/>
                </a:cubicBezTo>
                <a:cubicBezTo>
                  <a:pt x="2700" y="2353"/>
                  <a:pt x="2692" y="2355"/>
                  <a:pt x="2684" y="2355"/>
                </a:cubicBezTo>
                <a:cubicBezTo>
                  <a:pt x="2675" y="2355"/>
                  <a:pt x="2666" y="2351"/>
                  <a:pt x="2664" y="2351"/>
                </a:cubicBezTo>
                <a:cubicBezTo>
                  <a:pt x="2661" y="2351"/>
                  <a:pt x="2666" y="2356"/>
                  <a:pt x="2686" y="2376"/>
                </a:cubicBezTo>
                <a:cubicBezTo>
                  <a:pt x="2699" y="2390"/>
                  <a:pt x="2712" y="2394"/>
                  <a:pt x="2725" y="2394"/>
                </a:cubicBezTo>
                <a:cubicBezTo>
                  <a:pt x="2751" y="2394"/>
                  <a:pt x="2774" y="2374"/>
                  <a:pt x="2786" y="2374"/>
                </a:cubicBezTo>
                <a:cubicBezTo>
                  <a:pt x="2788" y="2374"/>
                  <a:pt x="2790" y="2375"/>
                  <a:pt x="2791" y="2376"/>
                </a:cubicBezTo>
                <a:cubicBezTo>
                  <a:pt x="2796" y="2380"/>
                  <a:pt x="2804" y="2381"/>
                  <a:pt x="2813" y="2381"/>
                </a:cubicBezTo>
                <a:cubicBezTo>
                  <a:pt x="2840" y="2381"/>
                  <a:pt x="2877" y="2370"/>
                  <a:pt x="2877" y="2370"/>
                </a:cubicBezTo>
                <a:cubicBezTo>
                  <a:pt x="2877" y="2370"/>
                  <a:pt x="2903" y="2403"/>
                  <a:pt x="2923" y="2435"/>
                </a:cubicBezTo>
                <a:cubicBezTo>
                  <a:pt x="2923" y="2442"/>
                  <a:pt x="2942" y="2475"/>
                  <a:pt x="2969" y="2528"/>
                </a:cubicBezTo>
                <a:cubicBezTo>
                  <a:pt x="3100" y="2363"/>
                  <a:pt x="3272" y="2185"/>
                  <a:pt x="3370" y="2106"/>
                </a:cubicBezTo>
                <a:cubicBezTo>
                  <a:pt x="3377" y="2100"/>
                  <a:pt x="3383" y="2093"/>
                  <a:pt x="3390" y="2087"/>
                </a:cubicBezTo>
                <a:cubicBezTo>
                  <a:pt x="3390" y="2087"/>
                  <a:pt x="3397" y="2080"/>
                  <a:pt x="3403" y="2073"/>
                </a:cubicBezTo>
                <a:cubicBezTo>
                  <a:pt x="3528" y="1988"/>
                  <a:pt x="3752" y="1804"/>
                  <a:pt x="3759" y="1712"/>
                </a:cubicBezTo>
                <a:cubicBezTo>
                  <a:pt x="3772" y="1626"/>
                  <a:pt x="3798" y="1290"/>
                  <a:pt x="3831" y="1211"/>
                </a:cubicBezTo>
                <a:cubicBezTo>
                  <a:pt x="3864" y="1132"/>
                  <a:pt x="3877" y="1067"/>
                  <a:pt x="3877" y="1067"/>
                </a:cubicBezTo>
                <a:cubicBezTo>
                  <a:pt x="3877" y="1067"/>
                  <a:pt x="3798" y="948"/>
                  <a:pt x="3791" y="922"/>
                </a:cubicBezTo>
                <a:cubicBezTo>
                  <a:pt x="3778" y="895"/>
                  <a:pt x="3759" y="764"/>
                  <a:pt x="3759" y="737"/>
                </a:cubicBezTo>
                <a:cubicBezTo>
                  <a:pt x="3759" y="718"/>
                  <a:pt x="3759" y="533"/>
                  <a:pt x="3759" y="481"/>
                </a:cubicBezTo>
                <a:cubicBezTo>
                  <a:pt x="3765" y="435"/>
                  <a:pt x="3917" y="204"/>
                  <a:pt x="3917" y="204"/>
                </a:cubicBezTo>
                <a:cubicBezTo>
                  <a:pt x="3917" y="204"/>
                  <a:pt x="3884" y="171"/>
                  <a:pt x="3844" y="132"/>
                </a:cubicBezTo>
                <a:cubicBezTo>
                  <a:pt x="3818" y="106"/>
                  <a:pt x="3785" y="66"/>
                  <a:pt x="3772" y="33"/>
                </a:cubicBezTo>
                <a:cubicBezTo>
                  <a:pt x="3669" y="14"/>
                  <a:pt x="3581" y="8"/>
                  <a:pt x="3510" y="8"/>
                </a:cubicBezTo>
                <a:cubicBezTo>
                  <a:pt x="3408" y="8"/>
                  <a:pt x="3341" y="22"/>
                  <a:pt x="3318" y="33"/>
                </a:cubicBezTo>
                <a:cubicBezTo>
                  <a:pt x="3272" y="53"/>
                  <a:pt x="3179" y="132"/>
                  <a:pt x="3127" y="171"/>
                </a:cubicBezTo>
                <a:cubicBezTo>
                  <a:pt x="3108" y="182"/>
                  <a:pt x="3092" y="186"/>
                  <a:pt x="3079" y="186"/>
                </a:cubicBezTo>
                <a:cubicBezTo>
                  <a:pt x="3051" y="186"/>
                  <a:pt x="3033" y="169"/>
                  <a:pt x="3015" y="165"/>
                </a:cubicBezTo>
                <a:cubicBezTo>
                  <a:pt x="2989" y="158"/>
                  <a:pt x="2962" y="125"/>
                  <a:pt x="2923" y="73"/>
                </a:cubicBezTo>
                <a:cubicBezTo>
                  <a:pt x="2883" y="20"/>
                  <a:pt x="2785" y="0"/>
                  <a:pt x="2765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C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4"/>
          <p:cNvSpPr/>
          <p:nvPr/>
        </p:nvSpPr>
        <p:spPr>
          <a:xfrm>
            <a:off x="7093505" y="1242026"/>
            <a:ext cx="683350" cy="998838"/>
          </a:xfrm>
          <a:custGeom>
            <a:rect b="b" l="l" r="r" t="t"/>
            <a:pathLst>
              <a:path extrusionOk="0" h="6832" w="4674">
                <a:moveTo>
                  <a:pt x="1541" y="0"/>
                </a:moveTo>
                <a:cubicBezTo>
                  <a:pt x="1548" y="132"/>
                  <a:pt x="1548" y="310"/>
                  <a:pt x="1541" y="402"/>
                </a:cubicBezTo>
                <a:cubicBezTo>
                  <a:pt x="1521" y="573"/>
                  <a:pt x="1429" y="909"/>
                  <a:pt x="1376" y="1014"/>
                </a:cubicBezTo>
                <a:cubicBezTo>
                  <a:pt x="1317" y="1119"/>
                  <a:pt x="1218" y="1244"/>
                  <a:pt x="1199" y="1336"/>
                </a:cubicBezTo>
                <a:cubicBezTo>
                  <a:pt x="1172" y="1428"/>
                  <a:pt x="1172" y="1540"/>
                  <a:pt x="1146" y="1606"/>
                </a:cubicBezTo>
                <a:cubicBezTo>
                  <a:pt x="1126" y="1672"/>
                  <a:pt x="1100" y="1725"/>
                  <a:pt x="1041" y="1810"/>
                </a:cubicBezTo>
                <a:cubicBezTo>
                  <a:pt x="975" y="1896"/>
                  <a:pt x="896" y="1968"/>
                  <a:pt x="876" y="2021"/>
                </a:cubicBezTo>
                <a:cubicBezTo>
                  <a:pt x="856" y="2073"/>
                  <a:pt x="883" y="2100"/>
                  <a:pt x="824" y="2185"/>
                </a:cubicBezTo>
                <a:cubicBezTo>
                  <a:pt x="771" y="2271"/>
                  <a:pt x="758" y="2304"/>
                  <a:pt x="692" y="2389"/>
                </a:cubicBezTo>
                <a:cubicBezTo>
                  <a:pt x="659" y="2429"/>
                  <a:pt x="633" y="2475"/>
                  <a:pt x="600" y="2521"/>
                </a:cubicBezTo>
                <a:cubicBezTo>
                  <a:pt x="560" y="2574"/>
                  <a:pt x="514" y="2626"/>
                  <a:pt x="462" y="2659"/>
                </a:cubicBezTo>
                <a:cubicBezTo>
                  <a:pt x="356" y="2725"/>
                  <a:pt x="238" y="2758"/>
                  <a:pt x="198" y="2804"/>
                </a:cubicBezTo>
                <a:cubicBezTo>
                  <a:pt x="152" y="2843"/>
                  <a:pt x="119" y="2830"/>
                  <a:pt x="54" y="2936"/>
                </a:cubicBezTo>
                <a:cubicBezTo>
                  <a:pt x="34" y="2962"/>
                  <a:pt x="21" y="2982"/>
                  <a:pt x="1" y="2995"/>
                </a:cubicBezTo>
                <a:lnTo>
                  <a:pt x="60" y="3133"/>
                </a:lnTo>
                <a:cubicBezTo>
                  <a:pt x="60" y="3133"/>
                  <a:pt x="107" y="3130"/>
                  <a:pt x="154" y="3130"/>
                </a:cubicBezTo>
                <a:cubicBezTo>
                  <a:pt x="177" y="3130"/>
                  <a:pt x="201" y="3131"/>
                  <a:pt x="218" y="3133"/>
                </a:cubicBezTo>
                <a:cubicBezTo>
                  <a:pt x="220" y="3133"/>
                  <a:pt x="222" y="3133"/>
                  <a:pt x="224" y="3133"/>
                </a:cubicBezTo>
                <a:cubicBezTo>
                  <a:pt x="252" y="3133"/>
                  <a:pt x="274" y="3105"/>
                  <a:pt x="302" y="3105"/>
                </a:cubicBezTo>
                <a:cubicBezTo>
                  <a:pt x="315" y="3105"/>
                  <a:pt x="331" y="3112"/>
                  <a:pt x="350" y="3133"/>
                </a:cubicBezTo>
                <a:cubicBezTo>
                  <a:pt x="409" y="3192"/>
                  <a:pt x="527" y="3271"/>
                  <a:pt x="554" y="3317"/>
                </a:cubicBezTo>
                <a:cubicBezTo>
                  <a:pt x="587" y="3370"/>
                  <a:pt x="652" y="3482"/>
                  <a:pt x="659" y="3567"/>
                </a:cubicBezTo>
                <a:cubicBezTo>
                  <a:pt x="666" y="3646"/>
                  <a:pt x="652" y="3864"/>
                  <a:pt x="659" y="3923"/>
                </a:cubicBezTo>
                <a:cubicBezTo>
                  <a:pt x="666" y="3989"/>
                  <a:pt x="659" y="4133"/>
                  <a:pt x="659" y="4133"/>
                </a:cubicBezTo>
                <a:cubicBezTo>
                  <a:pt x="659" y="4133"/>
                  <a:pt x="626" y="4449"/>
                  <a:pt x="567" y="4489"/>
                </a:cubicBezTo>
                <a:cubicBezTo>
                  <a:pt x="514" y="4535"/>
                  <a:pt x="376" y="4587"/>
                  <a:pt x="409" y="4620"/>
                </a:cubicBezTo>
                <a:cubicBezTo>
                  <a:pt x="442" y="4643"/>
                  <a:pt x="476" y="4669"/>
                  <a:pt x="517" y="4669"/>
                </a:cubicBezTo>
                <a:cubicBezTo>
                  <a:pt x="524" y="4669"/>
                  <a:pt x="532" y="4669"/>
                  <a:pt x="541" y="4666"/>
                </a:cubicBezTo>
                <a:cubicBezTo>
                  <a:pt x="568" y="4659"/>
                  <a:pt x="584" y="4641"/>
                  <a:pt x="592" y="4641"/>
                </a:cubicBezTo>
                <a:cubicBezTo>
                  <a:pt x="598" y="4641"/>
                  <a:pt x="600" y="4649"/>
                  <a:pt x="600" y="4673"/>
                </a:cubicBezTo>
                <a:cubicBezTo>
                  <a:pt x="600" y="4726"/>
                  <a:pt x="600" y="4765"/>
                  <a:pt x="633" y="4824"/>
                </a:cubicBezTo>
                <a:cubicBezTo>
                  <a:pt x="659" y="4890"/>
                  <a:pt x="758" y="4976"/>
                  <a:pt x="778" y="5009"/>
                </a:cubicBezTo>
                <a:cubicBezTo>
                  <a:pt x="796" y="5046"/>
                  <a:pt x="880" y="5201"/>
                  <a:pt x="905" y="5201"/>
                </a:cubicBezTo>
                <a:cubicBezTo>
                  <a:pt x="907" y="5201"/>
                  <a:pt x="908" y="5201"/>
                  <a:pt x="909" y="5200"/>
                </a:cubicBezTo>
                <a:cubicBezTo>
                  <a:pt x="929" y="5180"/>
                  <a:pt x="1001" y="5101"/>
                  <a:pt x="1080" y="5081"/>
                </a:cubicBezTo>
                <a:cubicBezTo>
                  <a:pt x="1118" y="5072"/>
                  <a:pt x="1156" y="5065"/>
                  <a:pt x="1190" y="5065"/>
                </a:cubicBezTo>
                <a:cubicBezTo>
                  <a:pt x="1227" y="5065"/>
                  <a:pt x="1257" y="5073"/>
                  <a:pt x="1271" y="5094"/>
                </a:cubicBezTo>
                <a:cubicBezTo>
                  <a:pt x="1297" y="5140"/>
                  <a:pt x="1317" y="5232"/>
                  <a:pt x="1324" y="5311"/>
                </a:cubicBezTo>
                <a:cubicBezTo>
                  <a:pt x="1330" y="5384"/>
                  <a:pt x="1297" y="5483"/>
                  <a:pt x="1278" y="5483"/>
                </a:cubicBezTo>
                <a:cubicBezTo>
                  <a:pt x="1265" y="5483"/>
                  <a:pt x="1243" y="5474"/>
                  <a:pt x="1216" y="5474"/>
                </a:cubicBezTo>
                <a:cubicBezTo>
                  <a:pt x="1202" y="5474"/>
                  <a:pt x="1188" y="5476"/>
                  <a:pt x="1172" y="5483"/>
                </a:cubicBezTo>
                <a:cubicBezTo>
                  <a:pt x="1133" y="5509"/>
                  <a:pt x="1107" y="5476"/>
                  <a:pt x="1080" y="5542"/>
                </a:cubicBezTo>
                <a:cubicBezTo>
                  <a:pt x="1061" y="5608"/>
                  <a:pt x="1067" y="5647"/>
                  <a:pt x="1034" y="5713"/>
                </a:cubicBezTo>
                <a:cubicBezTo>
                  <a:pt x="995" y="5779"/>
                  <a:pt x="975" y="5831"/>
                  <a:pt x="935" y="5891"/>
                </a:cubicBezTo>
                <a:cubicBezTo>
                  <a:pt x="935" y="5891"/>
                  <a:pt x="942" y="5937"/>
                  <a:pt x="962" y="5956"/>
                </a:cubicBezTo>
                <a:cubicBezTo>
                  <a:pt x="988" y="5983"/>
                  <a:pt x="1014" y="5956"/>
                  <a:pt x="1028" y="6009"/>
                </a:cubicBezTo>
                <a:cubicBezTo>
                  <a:pt x="1047" y="6062"/>
                  <a:pt x="1034" y="6108"/>
                  <a:pt x="1061" y="6134"/>
                </a:cubicBezTo>
                <a:cubicBezTo>
                  <a:pt x="1087" y="6160"/>
                  <a:pt x="1166" y="6180"/>
                  <a:pt x="1192" y="6193"/>
                </a:cubicBezTo>
                <a:cubicBezTo>
                  <a:pt x="1195" y="6195"/>
                  <a:pt x="1198" y="6196"/>
                  <a:pt x="1201" y="6196"/>
                </a:cubicBezTo>
                <a:cubicBezTo>
                  <a:pt x="1210" y="6196"/>
                  <a:pt x="1219" y="6192"/>
                  <a:pt x="1228" y="6192"/>
                </a:cubicBezTo>
                <a:cubicBezTo>
                  <a:pt x="1242" y="6192"/>
                  <a:pt x="1255" y="6200"/>
                  <a:pt x="1265" y="6239"/>
                </a:cubicBezTo>
                <a:cubicBezTo>
                  <a:pt x="1284" y="6312"/>
                  <a:pt x="1297" y="6332"/>
                  <a:pt x="1297" y="6345"/>
                </a:cubicBezTo>
                <a:cubicBezTo>
                  <a:pt x="1291" y="6358"/>
                  <a:pt x="1212" y="6411"/>
                  <a:pt x="1212" y="6443"/>
                </a:cubicBezTo>
                <a:cubicBezTo>
                  <a:pt x="1212" y="6476"/>
                  <a:pt x="1284" y="6522"/>
                  <a:pt x="1291" y="6529"/>
                </a:cubicBezTo>
                <a:cubicBezTo>
                  <a:pt x="1304" y="6529"/>
                  <a:pt x="1330" y="6542"/>
                  <a:pt x="1344" y="6588"/>
                </a:cubicBezTo>
                <a:cubicBezTo>
                  <a:pt x="1357" y="6628"/>
                  <a:pt x="1357" y="6694"/>
                  <a:pt x="1383" y="6733"/>
                </a:cubicBezTo>
                <a:cubicBezTo>
                  <a:pt x="1409" y="6772"/>
                  <a:pt x="1455" y="6812"/>
                  <a:pt x="1469" y="6812"/>
                </a:cubicBezTo>
                <a:cubicBezTo>
                  <a:pt x="1482" y="6812"/>
                  <a:pt x="1692" y="6832"/>
                  <a:pt x="1692" y="6832"/>
                </a:cubicBezTo>
                <a:cubicBezTo>
                  <a:pt x="1692" y="6832"/>
                  <a:pt x="1719" y="6799"/>
                  <a:pt x="1719" y="6740"/>
                </a:cubicBezTo>
                <a:cubicBezTo>
                  <a:pt x="1725" y="6680"/>
                  <a:pt x="1738" y="6503"/>
                  <a:pt x="1745" y="6496"/>
                </a:cubicBezTo>
                <a:cubicBezTo>
                  <a:pt x="1752" y="6483"/>
                  <a:pt x="1798" y="6450"/>
                  <a:pt x="1791" y="6417"/>
                </a:cubicBezTo>
                <a:cubicBezTo>
                  <a:pt x="1784" y="6391"/>
                  <a:pt x="1752" y="6292"/>
                  <a:pt x="1752" y="6279"/>
                </a:cubicBezTo>
                <a:cubicBezTo>
                  <a:pt x="1752" y="6266"/>
                  <a:pt x="1765" y="6206"/>
                  <a:pt x="1752" y="6180"/>
                </a:cubicBezTo>
                <a:cubicBezTo>
                  <a:pt x="1732" y="6147"/>
                  <a:pt x="1679" y="6042"/>
                  <a:pt x="1679" y="6042"/>
                </a:cubicBezTo>
                <a:cubicBezTo>
                  <a:pt x="1679" y="6042"/>
                  <a:pt x="1659" y="5950"/>
                  <a:pt x="1659" y="5891"/>
                </a:cubicBezTo>
                <a:cubicBezTo>
                  <a:pt x="1659" y="5831"/>
                  <a:pt x="1686" y="5792"/>
                  <a:pt x="1725" y="5759"/>
                </a:cubicBezTo>
                <a:cubicBezTo>
                  <a:pt x="1758" y="5726"/>
                  <a:pt x="1804" y="5706"/>
                  <a:pt x="1824" y="5627"/>
                </a:cubicBezTo>
                <a:cubicBezTo>
                  <a:pt x="1844" y="5548"/>
                  <a:pt x="1942" y="5397"/>
                  <a:pt x="1962" y="5311"/>
                </a:cubicBezTo>
                <a:cubicBezTo>
                  <a:pt x="1982" y="5226"/>
                  <a:pt x="1988" y="5180"/>
                  <a:pt x="1988" y="5127"/>
                </a:cubicBezTo>
                <a:cubicBezTo>
                  <a:pt x="1988" y="5074"/>
                  <a:pt x="2035" y="5015"/>
                  <a:pt x="2067" y="4982"/>
                </a:cubicBezTo>
                <a:cubicBezTo>
                  <a:pt x="2094" y="4956"/>
                  <a:pt x="2153" y="4910"/>
                  <a:pt x="2199" y="4877"/>
                </a:cubicBezTo>
                <a:cubicBezTo>
                  <a:pt x="2219" y="4864"/>
                  <a:pt x="2232" y="4851"/>
                  <a:pt x="2239" y="4851"/>
                </a:cubicBezTo>
                <a:cubicBezTo>
                  <a:pt x="2252" y="4844"/>
                  <a:pt x="2469" y="4791"/>
                  <a:pt x="2568" y="4732"/>
                </a:cubicBezTo>
                <a:cubicBezTo>
                  <a:pt x="2660" y="4680"/>
                  <a:pt x="2765" y="4548"/>
                  <a:pt x="2831" y="4515"/>
                </a:cubicBezTo>
                <a:cubicBezTo>
                  <a:pt x="2897" y="4476"/>
                  <a:pt x="3002" y="4423"/>
                  <a:pt x="3028" y="4377"/>
                </a:cubicBezTo>
                <a:cubicBezTo>
                  <a:pt x="3061" y="4331"/>
                  <a:pt x="3055" y="4298"/>
                  <a:pt x="3120" y="4278"/>
                </a:cubicBezTo>
                <a:cubicBezTo>
                  <a:pt x="3169" y="4261"/>
                  <a:pt x="3240" y="4249"/>
                  <a:pt x="3285" y="4249"/>
                </a:cubicBezTo>
                <a:cubicBezTo>
                  <a:pt x="3307" y="4249"/>
                  <a:pt x="3322" y="4252"/>
                  <a:pt x="3325" y="4258"/>
                </a:cubicBezTo>
                <a:cubicBezTo>
                  <a:pt x="3338" y="4278"/>
                  <a:pt x="3371" y="4311"/>
                  <a:pt x="3371" y="4318"/>
                </a:cubicBezTo>
                <a:cubicBezTo>
                  <a:pt x="3376" y="4323"/>
                  <a:pt x="3428" y="4358"/>
                  <a:pt x="3489" y="4358"/>
                </a:cubicBezTo>
                <a:cubicBezTo>
                  <a:pt x="3504" y="4358"/>
                  <a:pt x="3520" y="4356"/>
                  <a:pt x="3535" y="4351"/>
                </a:cubicBezTo>
                <a:cubicBezTo>
                  <a:pt x="3608" y="4318"/>
                  <a:pt x="3660" y="4272"/>
                  <a:pt x="3706" y="4265"/>
                </a:cubicBezTo>
                <a:cubicBezTo>
                  <a:pt x="3729" y="4265"/>
                  <a:pt x="3762" y="4276"/>
                  <a:pt x="3793" y="4276"/>
                </a:cubicBezTo>
                <a:cubicBezTo>
                  <a:pt x="3814" y="4276"/>
                  <a:pt x="3835" y="4271"/>
                  <a:pt x="3851" y="4252"/>
                </a:cubicBezTo>
                <a:cubicBezTo>
                  <a:pt x="3884" y="4206"/>
                  <a:pt x="3930" y="4160"/>
                  <a:pt x="3937" y="4114"/>
                </a:cubicBezTo>
                <a:cubicBezTo>
                  <a:pt x="3950" y="4074"/>
                  <a:pt x="3976" y="4002"/>
                  <a:pt x="3963" y="3969"/>
                </a:cubicBezTo>
                <a:cubicBezTo>
                  <a:pt x="3956" y="3936"/>
                  <a:pt x="3937" y="3896"/>
                  <a:pt x="3897" y="3883"/>
                </a:cubicBezTo>
                <a:cubicBezTo>
                  <a:pt x="3858" y="3877"/>
                  <a:pt x="3818" y="3857"/>
                  <a:pt x="3798" y="3844"/>
                </a:cubicBezTo>
                <a:cubicBezTo>
                  <a:pt x="3785" y="3831"/>
                  <a:pt x="3726" y="3824"/>
                  <a:pt x="3726" y="3778"/>
                </a:cubicBezTo>
                <a:cubicBezTo>
                  <a:pt x="3726" y="3725"/>
                  <a:pt x="3706" y="3462"/>
                  <a:pt x="3739" y="3409"/>
                </a:cubicBezTo>
                <a:cubicBezTo>
                  <a:pt x="3779" y="3357"/>
                  <a:pt x="3844" y="3324"/>
                  <a:pt x="3871" y="3298"/>
                </a:cubicBezTo>
                <a:cubicBezTo>
                  <a:pt x="3904" y="3265"/>
                  <a:pt x="3930" y="3238"/>
                  <a:pt x="3930" y="3199"/>
                </a:cubicBezTo>
                <a:cubicBezTo>
                  <a:pt x="3930" y="3159"/>
                  <a:pt x="3917" y="3067"/>
                  <a:pt x="3891" y="3021"/>
                </a:cubicBezTo>
                <a:cubicBezTo>
                  <a:pt x="3864" y="2975"/>
                  <a:pt x="3825" y="2916"/>
                  <a:pt x="3818" y="2876"/>
                </a:cubicBezTo>
                <a:cubicBezTo>
                  <a:pt x="3812" y="2843"/>
                  <a:pt x="3798" y="2784"/>
                  <a:pt x="3831" y="2732"/>
                </a:cubicBezTo>
                <a:cubicBezTo>
                  <a:pt x="3871" y="2679"/>
                  <a:pt x="3877" y="2666"/>
                  <a:pt x="3884" y="2633"/>
                </a:cubicBezTo>
                <a:cubicBezTo>
                  <a:pt x="3884" y="2606"/>
                  <a:pt x="3825" y="2554"/>
                  <a:pt x="3818" y="2508"/>
                </a:cubicBezTo>
                <a:cubicBezTo>
                  <a:pt x="3805" y="2462"/>
                  <a:pt x="3798" y="2449"/>
                  <a:pt x="3798" y="2449"/>
                </a:cubicBezTo>
                <a:cubicBezTo>
                  <a:pt x="3798" y="2449"/>
                  <a:pt x="3884" y="2350"/>
                  <a:pt x="3923" y="2291"/>
                </a:cubicBezTo>
                <a:cubicBezTo>
                  <a:pt x="3969" y="2231"/>
                  <a:pt x="4009" y="2166"/>
                  <a:pt x="4009" y="2119"/>
                </a:cubicBezTo>
                <a:cubicBezTo>
                  <a:pt x="4009" y="2073"/>
                  <a:pt x="3956" y="2060"/>
                  <a:pt x="4009" y="1981"/>
                </a:cubicBezTo>
                <a:cubicBezTo>
                  <a:pt x="4068" y="1909"/>
                  <a:pt x="4141" y="1843"/>
                  <a:pt x="4141" y="1843"/>
                </a:cubicBezTo>
                <a:cubicBezTo>
                  <a:pt x="4141" y="1843"/>
                  <a:pt x="4272" y="1830"/>
                  <a:pt x="4345" y="1777"/>
                </a:cubicBezTo>
                <a:cubicBezTo>
                  <a:pt x="4410" y="1725"/>
                  <a:pt x="4470" y="1692"/>
                  <a:pt x="4509" y="1652"/>
                </a:cubicBezTo>
                <a:cubicBezTo>
                  <a:pt x="4549" y="1613"/>
                  <a:pt x="4641" y="1547"/>
                  <a:pt x="4661" y="1468"/>
                </a:cubicBezTo>
                <a:cubicBezTo>
                  <a:pt x="4661" y="1448"/>
                  <a:pt x="4667" y="1422"/>
                  <a:pt x="4674" y="1389"/>
                </a:cubicBezTo>
                <a:cubicBezTo>
                  <a:pt x="4661" y="1382"/>
                  <a:pt x="4647" y="1382"/>
                  <a:pt x="4641" y="1376"/>
                </a:cubicBezTo>
                <a:cubicBezTo>
                  <a:pt x="4628" y="1363"/>
                  <a:pt x="4476" y="1297"/>
                  <a:pt x="4424" y="1290"/>
                </a:cubicBezTo>
                <a:lnTo>
                  <a:pt x="4391" y="1290"/>
                </a:lnTo>
                <a:cubicBezTo>
                  <a:pt x="4391" y="1290"/>
                  <a:pt x="4384" y="1290"/>
                  <a:pt x="4378" y="1284"/>
                </a:cubicBezTo>
                <a:lnTo>
                  <a:pt x="4338" y="1284"/>
                </a:lnTo>
                <a:cubicBezTo>
                  <a:pt x="4325" y="1277"/>
                  <a:pt x="4318" y="1277"/>
                  <a:pt x="4312" y="1277"/>
                </a:cubicBezTo>
                <a:lnTo>
                  <a:pt x="4292" y="1277"/>
                </a:lnTo>
                <a:cubicBezTo>
                  <a:pt x="4285" y="1277"/>
                  <a:pt x="4272" y="1270"/>
                  <a:pt x="4266" y="1270"/>
                </a:cubicBezTo>
                <a:cubicBezTo>
                  <a:pt x="4239" y="1270"/>
                  <a:pt x="4206" y="1264"/>
                  <a:pt x="4180" y="1264"/>
                </a:cubicBezTo>
                <a:lnTo>
                  <a:pt x="4174" y="1264"/>
                </a:lnTo>
                <a:cubicBezTo>
                  <a:pt x="4154" y="1257"/>
                  <a:pt x="4141" y="1257"/>
                  <a:pt x="4127" y="1257"/>
                </a:cubicBezTo>
                <a:cubicBezTo>
                  <a:pt x="4121" y="1251"/>
                  <a:pt x="4114" y="1251"/>
                  <a:pt x="4108" y="1251"/>
                </a:cubicBezTo>
                <a:lnTo>
                  <a:pt x="4075" y="1251"/>
                </a:lnTo>
                <a:cubicBezTo>
                  <a:pt x="4068" y="1251"/>
                  <a:pt x="3917" y="1192"/>
                  <a:pt x="3917" y="1192"/>
                </a:cubicBezTo>
                <a:cubicBezTo>
                  <a:pt x="3917" y="1192"/>
                  <a:pt x="3660" y="1053"/>
                  <a:pt x="3601" y="1027"/>
                </a:cubicBezTo>
                <a:cubicBezTo>
                  <a:pt x="3545" y="1005"/>
                  <a:pt x="3485" y="963"/>
                  <a:pt x="3423" y="963"/>
                </a:cubicBezTo>
                <a:cubicBezTo>
                  <a:pt x="3412" y="963"/>
                  <a:pt x="3401" y="965"/>
                  <a:pt x="3390" y="968"/>
                </a:cubicBezTo>
                <a:cubicBezTo>
                  <a:pt x="3311" y="994"/>
                  <a:pt x="3292" y="987"/>
                  <a:pt x="3246" y="1040"/>
                </a:cubicBezTo>
                <a:cubicBezTo>
                  <a:pt x="3199" y="1086"/>
                  <a:pt x="3081" y="1145"/>
                  <a:pt x="3081" y="1145"/>
                </a:cubicBezTo>
                <a:cubicBezTo>
                  <a:pt x="3081" y="1145"/>
                  <a:pt x="3055" y="1086"/>
                  <a:pt x="3042" y="1080"/>
                </a:cubicBezTo>
                <a:cubicBezTo>
                  <a:pt x="3028" y="1080"/>
                  <a:pt x="2916" y="1119"/>
                  <a:pt x="2916" y="1119"/>
                </a:cubicBezTo>
                <a:lnTo>
                  <a:pt x="2897" y="1126"/>
                </a:lnTo>
                <a:cubicBezTo>
                  <a:pt x="2897" y="1126"/>
                  <a:pt x="2831" y="1093"/>
                  <a:pt x="2831" y="1066"/>
                </a:cubicBezTo>
                <a:cubicBezTo>
                  <a:pt x="2837" y="1047"/>
                  <a:pt x="2837" y="981"/>
                  <a:pt x="2844" y="961"/>
                </a:cubicBezTo>
                <a:cubicBezTo>
                  <a:pt x="2844" y="941"/>
                  <a:pt x="2699" y="632"/>
                  <a:pt x="2647" y="560"/>
                </a:cubicBezTo>
                <a:cubicBezTo>
                  <a:pt x="2587" y="481"/>
                  <a:pt x="2436" y="257"/>
                  <a:pt x="2397" y="257"/>
                </a:cubicBezTo>
                <a:cubicBezTo>
                  <a:pt x="2394" y="257"/>
                  <a:pt x="2391" y="256"/>
                  <a:pt x="2388" y="256"/>
                </a:cubicBezTo>
                <a:cubicBezTo>
                  <a:pt x="2346" y="256"/>
                  <a:pt x="2270" y="298"/>
                  <a:pt x="2252" y="323"/>
                </a:cubicBezTo>
                <a:cubicBezTo>
                  <a:pt x="2236" y="349"/>
                  <a:pt x="2208" y="375"/>
                  <a:pt x="2187" y="375"/>
                </a:cubicBezTo>
                <a:cubicBezTo>
                  <a:pt x="2182" y="375"/>
                  <a:pt x="2177" y="373"/>
                  <a:pt x="2173" y="369"/>
                </a:cubicBezTo>
                <a:cubicBezTo>
                  <a:pt x="2153" y="349"/>
                  <a:pt x="2081" y="224"/>
                  <a:pt x="2067" y="211"/>
                </a:cubicBezTo>
                <a:cubicBezTo>
                  <a:pt x="2048" y="204"/>
                  <a:pt x="1890" y="106"/>
                  <a:pt x="1863" y="99"/>
                </a:cubicBezTo>
                <a:lnTo>
                  <a:pt x="1857" y="99"/>
                </a:lnTo>
                <a:cubicBezTo>
                  <a:pt x="1837" y="92"/>
                  <a:pt x="1784" y="73"/>
                  <a:pt x="1719" y="53"/>
                </a:cubicBezTo>
                <a:cubicBezTo>
                  <a:pt x="1712" y="53"/>
                  <a:pt x="1705" y="46"/>
                  <a:pt x="1692" y="46"/>
                </a:cubicBezTo>
                <a:cubicBezTo>
                  <a:pt x="1686" y="46"/>
                  <a:pt x="1679" y="40"/>
                  <a:pt x="1666" y="40"/>
                </a:cubicBezTo>
                <a:cubicBezTo>
                  <a:pt x="1646" y="33"/>
                  <a:pt x="1627" y="27"/>
                  <a:pt x="1607" y="20"/>
                </a:cubicBezTo>
                <a:cubicBezTo>
                  <a:pt x="1600" y="20"/>
                  <a:pt x="1594" y="13"/>
                  <a:pt x="1587" y="13"/>
                </a:cubicBezTo>
                <a:cubicBezTo>
                  <a:pt x="1574" y="7"/>
                  <a:pt x="1561" y="7"/>
                  <a:pt x="1541" y="0"/>
                </a:cubicBezTo>
                <a:close/>
              </a:path>
            </a:pathLst>
          </a:custGeom>
          <a:solidFill>
            <a:srgbClr val="00CFFF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4"/>
          <p:cNvSpPr/>
          <p:nvPr/>
        </p:nvSpPr>
        <p:spPr>
          <a:xfrm>
            <a:off x="6801977" y="2671008"/>
            <a:ext cx="1175029" cy="940358"/>
          </a:xfrm>
          <a:custGeom>
            <a:rect b="b" l="l" r="r" t="t"/>
            <a:pathLst>
              <a:path extrusionOk="0" h="6432" w="8037">
                <a:moveTo>
                  <a:pt x="5076" y="1"/>
                </a:moveTo>
                <a:cubicBezTo>
                  <a:pt x="4992" y="1"/>
                  <a:pt x="4851" y="12"/>
                  <a:pt x="4799" y="26"/>
                </a:cubicBezTo>
                <a:cubicBezTo>
                  <a:pt x="4726" y="46"/>
                  <a:pt x="4535" y="217"/>
                  <a:pt x="4535" y="217"/>
                </a:cubicBezTo>
                <a:lnTo>
                  <a:pt x="4437" y="269"/>
                </a:lnTo>
                <a:lnTo>
                  <a:pt x="4410" y="289"/>
                </a:lnTo>
                <a:cubicBezTo>
                  <a:pt x="4410" y="289"/>
                  <a:pt x="4239" y="335"/>
                  <a:pt x="4187" y="368"/>
                </a:cubicBezTo>
                <a:cubicBezTo>
                  <a:pt x="4134" y="401"/>
                  <a:pt x="4055" y="460"/>
                  <a:pt x="4029" y="487"/>
                </a:cubicBezTo>
                <a:cubicBezTo>
                  <a:pt x="4002" y="520"/>
                  <a:pt x="3805" y="684"/>
                  <a:pt x="3792" y="704"/>
                </a:cubicBezTo>
                <a:cubicBezTo>
                  <a:pt x="3774" y="722"/>
                  <a:pt x="3652" y="751"/>
                  <a:pt x="3605" y="751"/>
                </a:cubicBezTo>
                <a:cubicBezTo>
                  <a:pt x="3601" y="751"/>
                  <a:pt x="3597" y="750"/>
                  <a:pt x="3594" y="750"/>
                </a:cubicBezTo>
                <a:cubicBezTo>
                  <a:pt x="3568" y="750"/>
                  <a:pt x="3607" y="684"/>
                  <a:pt x="3627" y="625"/>
                </a:cubicBezTo>
                <a:cubicBezTo>
                  <a:pt x="3647" y="559"/>
                  <a:pt x="3673" y="572"/>
                  <a:pt x="3680" y="546"/>
                </a:cubicBezTo>
                <a:cubicBezTo>
                  <a:pt x="3680" y="546"/>
                  <a:pt x="3601" y="533"/>
                  <a:pt x="3561" y="533"/>
                </a:cubicBezTo>
                <a:cubicBezTo>
                  <a:pt x="3535" y="533"/>
                  <a:pt x="3520" y="553"/>
                  <a:pt x="3500" y="553"/>
                </a:cubicBezTo>
                <a:cubicBezTo>
                  <a:pt x="3490" y="553"/>
                  <a:pt x="3478" y="548"/>
                  <a:pt x="3463" y="533"/>
                </a:cubicBezTo>
                <a:cubicBezTo>
                  <a:pt x="3410" y="487"/>
                  <a:pt x="3377" y="447"/>
                  <a:pt x="3364" y="434"/>
                </a:cubicBezTo>
                <a:cubicBezTo>
                  <a:pt x="3351" y="414"/>
                  <a:pt x="3259" y="348"/>
                  <a:pt x="3259" y="348"/>
                </a:cubicBezTo>
                <a:cubicBezTo>
                  <a:pt x="3259" y="348"/>
                  <a:pt x="3199" y="441"/>
                  <a:pt x="3206" y="467"/>
                </a:cubicBezTo>
                <a:cubicBezTo>
                  <a:pt x="3219" y="487"/>
                  <a:pt x="3232" y="520"/>
                  <a:pt x="3252" y="552"/>
                </a:cubicBezTo>
                <a:cubicBezTo>
                  <a:pt x="3272" y="585"/>
                  <a:pt x="3298" y="618"/>
                  <a:pt x="3278" y="631"/>
                </a:cubicBezTo>
                <a:cubicBezTo>
                  <a:pt x="3264" y="641"/>
                  <a:pt x="3257" y="650"/>
                  <a:pt x="3240" y="650"/>
                </a:cubicBezTo>
                <a:cubicBezTo>
                  <a:pt x="3233" y="650"/>
                  <a:pt x="3224" y="648"/>
                  <a:pt x="3212" y="645"/>
                </a:cubicBezTo>
                <a:cubicBezTo>
                  <a:pt x="3166" y="638"/>
                  <a:pt x="3114" y="618"/>
                  <a:pt x="3101" y="618"/>
                </a:cubicBezTo>
                <a:cubicBezTo>
                  <a:pt x="3087" y="618"/>
                  <a:pt x="3074" y="612"/>
                  <a:pt x="3059" y="612"/>
                </a:cubicBezTo>
                <a:cubicBezTo>
                  <a:pt x="3052" y="612"/>
                  <a:pt x="3044" y="614"/>
                  <a:pt x="3035" y="618"/>
                </a:cubicBezTo>
                <a:cubicBezTo>
                  <a:pt x="3002" y="625"/>
                  <a:pt x="2936" y="677"/>
                  <a:pt x="2962" y="717"/>
                </a:cubicBezTo>
                <a:cubicBezTo>
                  <a:pt x="2982" y="756"/>
                  <a:pt x="3041" y="809"/>
                  <a:pt x="3028" y="835"/>
                </a:cubicBezTo>
                <a:cubicBezTo>
                  <a:pt x="3022" y="855"/>
                  <a:pt x="2949" y="914"/>
                  <a:pt x="2956" y="934"/>
                </a:cubicBezTo>
                <a:cubicBezTo>
                  <a:pt x="2962" y="960"/>
                  <a:pt x="2989" y="993"/>
                  <a:pt x="3008" y="1039"/>
                </a:cubicBezTo>
                <a:cubicBezTo>
                  <a:pt x="3028" y="1085"/>
                  <a:pt x="3068" y="1125"/>
                  <a:pt x="3074" y="1132"/>
                </a:cubicBezTo>
                <a:cubicBezTo>
                  <a:pt x="3074" y="1145"/>
                  <a:pt x="3107" y="1184"/>
                  <a:pt x="3074" y="1211"/>
                </a:cubicBezTo>
                <a:cubicBezTo>
                  <a:pt x="3041" y="1237"/>
                  <a:pt x="3028" y="1250"/>
                  <a:pt x="2956" y="1270"/>
                </a:cubicBezTo>
                <a:cubicBezTo>
                  <a:pt x="2883" y="1283"/>
                  <a:pt x="2818" y="1296"/>
                  <a:pt x="2804" y="1296"/>
                </a:cubicBezTo>
                <a:cubicBezTo>
                  <a:pt x="2800" y="1296"/>
                  <a:pt x="2790" y="1295"/>
                  <a:pt x="2778" y="1295"/>
                </a:cubicBezTo>
                <a:cubicBezTo>
                  <a:pt x="2753" y="1295"/>
                  <a:pt x="2721" y="1298"/>
                  <a:pt x="2712" y="1316"/>
                </a:cubicBezTo>
                <a:cubicBezTo>
                  <a:pt x="2699" y="1342"/>
                  <a:pt x="2679" y="1382"/>
                  <a:pt x="2679" y="1447"/>
                </a:cubicBezTo>
                <a:cubicBezTo>
                  <a:pt x="2679" y="1513"/>
                  <a:pt x="2712" y="1520"/>
                  <a:pt x="2679" y="1573"/>
                </a:cubicBezTo>
                <a:cubicBezTo>
                  <a:pt x="2646" y="1619"/>
                  <a:pt x="2614" y="1605"/>
                  <a:pt x="2627" y="1645"/>
                </a:cubicBezTo>
                <a:cubicBezTo>
                  <a:pt x="2640" y="1684"/>
                  <a:pt x="2627" y="1711"/>
                  <a:pt x="2679" y="1770"/>
                </a:cubicBezTo>
                <a:cubicBezTo>
                  <a:pt x="2732" y="1829"/>
                  <a:pt x="2765" y="1869"/>
                  <a:pt x="2791" y="1921"/>
                </a:cubicBezTo>
                <a:cubicBezTo>
                  <a:pt x="2818" y="1974"/>
                  <a:pt x="2857" y="2040"/>
                  <a:pt x="2831" y="2066"/>
                </a:cubicBezTo>
                <a:cubicBezTo>
                  <a:pt x="2798" y="2086"/>
                  <a:pt x="2745" y="2106"/>
                  <a:pt x="2719" y="2139"/>
                </a:cubicBezTo>
                <a:cubicBezTo>
                  <a:pt x="2693" y="2171"/>
                  <a:pt x="2614" y="2231"/>
                  <a:pt x="2594" y="2277"/>
                </a:cubicBezTo>
                <a:cubicBezTo>
                  <a:pt x="2567" y="2323"/>
                  <a:pt x="2515" y="2369"/>
                  <a:pt x="2561" y="2408"/>
                </a:cubicBezTo>
                <a:cubicBezTo>
                  <a:pt x="2600" y="2448"/>
                  <a:pt x="2640" y="2441"/>
                  <a:pt x="2660" y="2454"/>
                </a:cubicBezTo>
                <a:cubicBezTo>
                  <a:pt x="2686" y="2468"/>
                  <a:pt x="2699" y="2540"/>
                  <a:pt x="2693" y="2553"/>
                </a:cubicBezTo>
                <a:cubicBezTo>
                  <a:pt x="2679" y="2573"/>
                  <a:pt x="2646" y="2612"/>
                  <a:pt x="2646" y="2645"/>
                </a:cubicBezTo>
                <a:cubicBezTo>
                  <a:pt x="2653" y="2678"/>
                  <a:pt x="2679" y="2744"/>
                  <a:pt x="2679" y="2770"/>
                </a:cubicBezTo>
                <a:cubicBezTo>
                  <a:pt x="2686" y="2797"/>
                  <a:pt x="2719" y="2830"/>
                  <a:pt x="2693" y="2862"/>
                </a:cubicBezTo>
                <a:cubicBezTo>
                  <a:pt x="2666" y="2902"/>
                  <a:pt x="2640" y="2928"/>
                  <a:pt x="2581" y="2968"/>
                </a:cubicBezTo>
                <a:cubicBezTo>
                  <a:pt x="2528" y="3007"/>
                  <a:pt x="2449" y="3066"/>
                  <a:pt x="2416" y="3080"/>
                </a:cubicBezTo>
                <a:cubicBezTo>
                  <a:pt x="2393" y="3085"/>
                  <a:pt x="2294" y="3157"/>
                  <a:pt x="2239" y="3157"/>
                </a:cubicBezTo>
                <a:cubicBezTo>
                  <a:pt x="2231" y="3157"/>
                  <a:pt x="2224" y="3155"/>
                  <a:pt x="2219" y="3152"/>
                </a:cubicBezTo>
                <a:cubicBezTo>
                  <a:pt x="2173" y="3126"/>
                  <a:pt x="2080" y="3093"/>
                  <a:pt x="2048" y="3080"/>
                </a:cubicBezTo>
                <a:cubicBezTo>
                  <a:pt x="2029" y="3071"/>
                  <a:pt x="1992" y="3055"/>
                  <a:pt x="1954" y="3055"/>
                </a:cubicBezTo>
                <a:cubicBezTo>
                  <a:pt x="1937" y="3055"/>
                  <a:pt x="1919" y="3058"/>
                  <a:pt x="1903" y="3066"/>
                </a:cubicBezTo>
                <a:cubicBezTo>
                  <a:pt x="1869" y="3079"/>
                  <a:pt x="1833" y="3084"/>
                  <a:pt x="1806" y="3084"/>
                </a:cubicBezTo>
                <a:cubicBezTo>
                  <a:pt x="1791" y="3084"/>
                  <a:pt x="1778" y="3082"/>
                  <a:pt x="1771" y="3080"/>
                </a:cubicBezTo>
                <a:cubicBezTo>
                  <a:pt x="1763" y="3074"/>
                  <a:pt x="1739" y="3072"/>
                  <a:pt x="1711" y="3072"/>
                </a:cubicBezTo>
                <a:cubicBezTo>
                  <a:pt x="1672" y="3072"/>
                  <a:pt x="1624" y="3076"/>
                  <a:pt x="1593" y="3080"/>
                </a:cubicBezTo>
                <a:cubicBezTo>
                  <a:pt x="1547" y="3086"/>
                  <a:pt x="1521" y="3093"/>
                  <a:pt x="1482" y="3113"/>
                </a:cubicBezTo>
                <a:cubicBezTo>
                  <a:pt x="1435" y="3139"/>
                  <a:pt x="1370" y="3178"/>
                  <a:pt x="1343" y="3198"/>
                </a:cubicBezTo>
                <a:cubicBezTo>
                  <a:pt x="1324" y="3224"/>
                  <a:pt x="1324" y="3231"/>
                  <a:pt x="1258" y="3231"/>
                </a:cubicBezTo>
                <a:cubicBezTo>
                  <a:pt x="1185" y="3231"/>
                  <a:pt x="1113" y="3185"/>
                  <a:pt x="1093" y="3185"/>
                </a:cubicBezTo>
                <a:cubicBezTo>
                  <a:pt x="1067" y="3185"/>
                  <a:pt x="968" y="3231"/>
                  <a:pt x="948" y="3231"/>
                </a:cubicBezTo>
                <a:cubicBezTo>
                  <a:pt x="929" y="3231"/>
                  <a:pt x="804" y="3264"/>
                  <a:pt x="725" y="3284"/>
                </a:cubicBezTo>
                <a:cubicBezTo>
                  <a:pt x="652" y="3303"/>
                  <a:pt x="534" y="3303"/>
                  <a:pt x="501" y="3336"/>
                </a:cubicBezTo>
                <a:cubicBezTo>
                  <a:pt x="461" y="3369"/>
                  <a:pt x="415" y="3461"/>
                  <a:pt x="396" y="3507"/>
                </a:cubicBezTo>
                <a:cubicBezTo>
                  <a:pt x="389" y="3527"/>
                  <a:pt x="389" y="3554"/>
                  <a:pt x="376" y="3573"/>
                </a:cubicBezTo>
                <a:cubicBezTo>
                  <a:pt x="376" y="3580"/>
                  <a:pt x="376" y="3580"/>
                  <a:pt x="376" y="3586"/>
                </a:cubicBezTo>
                <a:cubicBezTo>
                  <a:pt x="369" y="3593"/>
                  <a:pt x="369" y="3600"/>
                  <a:pt x="363" y="3613"/>
                </a:cubicBezTo>
                <a:cubicBezTo>
                  <a:pt x="363" y="3613"/>
                  <a:pt x="363" y="3619"/>
                  <a:pt x="356" y="3619"/>
                </a:cubicBezTo>
                <a:cubicBezTo>
                  <a:pt x="356" y="3626"/>
                  <a:pt x="356" y="3626"/>
                  <a:pt x="350" y="3632"/>
                </a:cubicBezTo>
                <a:cubicBezTo>
                  <a:pt x="350" y="3632"/>
                  <a:pt x="350" y="3632"/>
                  <a:pt x="343" y="3639"/>
                </a:cubicBezTo>
                <a:cubicBezTo>
                  <a:pt x="343" y="3639"/>
                  <a:pt x="336" y="3646"/>
                  <a:pt x="336" y="3646"/>
                </a:cubicBezTo>
                <a:cubicBezTo>
                  <a:pt x="290" y="3685"/>
                  <a:pt x="178" y="3711"/>
                  <a:pt x="159" y="3777"/>
                </a:cubicBezTo>
                <a:cubicBezTo>
                  <a:pt x="146" y="3823"/>
                  <a:pt x="159" y="3869"/>
                  <a:pt x="139" y="3915"/>
                </a:cubicBezTo>
                <a:cubicBezTo>
                  <a:pt x="132" y="3929"/>
                  <a:pt x="126" y="3942"/>
                  <a:pt x="113" y="3955"/>
                </a:cubicBezTo>
                <a:cubicBezTo>
                  <a:pt x="47" y="4008"/>
                  <a:pt x="1" y="4027"/>
                  <a:pt x="1" y="4067"/>
                </a:cubicBezTo>
                <a:cubicBezTo>
                  <a:pt x="1" y="4106"/>
                  <a:pt x="27" y="4212"/>
                  <a:pt x="27" y="4238"/>
                </a:cubicBezTo>
                <a:cubicBezTo>
                  <a:pt x="27" y="4258"/>
                  <a:pt x="40" y="4363"/>
                  <a:pt x="40" y="4363"/>
                </a:cubicBezTo>
                <a:cubicBezTo>
                  <a:pt x="40" y="4356"/>
                  <a:pt x="40" y="4356"/>
                  <a:pt x="47" y="4356"/>
                </a:cubicBezTo>
                <a:cubicBezTo>
                  <a:pt x="47" y="4356"/>
                  <a:pt x="53" y="4350"/>
                  <a:pt x="53" y="4350"/>
                </a:cubicBezTo>
                <a:cubicBezTo>
                  <a:pt x="60" y="4343"/>
                  <a:pt x="60" y="4343"/>
                  <a:pt x="67" y="4337"/>
                </a:cubicBezTo>
                <a:cubicBezTo>
                  <a:pt x="73" y="4337"/>
                  <a:pt x="73" y="4330"/>
                  <a:pt x="80" y="4330"/>
                </a:cubicBezTo>
                <a:cubicBezTo>
                  <a:pt x="86" y="4324"/>
                  <a:pt x="99" y="4317"/>
                  <a:pt x="113" y="4304"/>
                </a:cubicBezTo>
                <a:cubicBezTo>
                  <a:pt x="113" y="4304"/>
                  <a:pt x="119" y="4297"/>
                  <a:pt x="126" y="4297"/>
                </a:cubicBezTo>
                <a:cubicBezTo>
                  <a:pt x="126" y="4291"/>
                  <a:pt x="126" y="4291"/>
                  <a:pt x="126" y="4291"/>
                </a:cubicBezTo>
                <a:cubicBezTo>
                  <a:pt x="139" y="4284"/>
                  <a:pt x="146" y="4277"/>
                  <a:pt x="152" y="4277"/>
                </a:cubicBezTo>
                <a:cubicBezTo>
                  <a:pt x="159" y="4264"/>
                  <a:pt x="172" y="4258"/>
                  <a:pt x="185" y="4245"/>
                </a:cubicBezTo>
                <a:cubicBezTo>
                  <a:pt x="192" y="4238"/>
                  <a:pt x="205" y="4231"/>
                  <a:pt x="211" y="4225"/>
                </a:cubicBezTo>
                <a:cubicBezTo>
                  <a:pt x="225" y="4218"/>
                  <a:pt x="231" y="4212"/>
                  <a:pt x="244" y="4205"/>
                </a:cubicBezTo>
                <a:cubicBezTo>
                  <a:pt x="244" y="4198"/>
                  <a:pt x="251" y="4198"/>
                  <a:pt x="251" y="4198"/>
                </a:cubicBezTo>
                <a:cubicBezTo>
                  <a:pt x="271" y="4185"/>
                  <a:pt x="277" y="4179"/>
                  <a:pt x="290" y="4172"/>
                </a:cubicBezTo>
                <a:cubicBezTo>
                  <a:pt x="330" y="4152"/>
                  <a:pt x="369" y="4113"/>
                  <a:pt x="389" y="4113"/>
                </a:cubicBezTo>
                <a:cubicBezTo>
                  <a:pt x="409" y="4113"/>
                  <a:pt x="508" y="4126"/>
                  <a:pt x="527" y="4152"/>
                </a:cubicBezTo>
                <a:cubicBezTo>
                  <a:pt x="540" y="4179"/>
                  <a:pt x="652" y="4238"/>
                  <a:pt x="698" y="4238"/>
                </a:cubicBezTo>
                <a:cubicBezTo>
                  <a:pt x="729" y="4238"/>
                  <a:pt x="780" y="4241"/>
                  <a:pt x="821" y="4241"/>
                </a:cubicBezTo>
                <a:cubicBezTo>
                  <a:pt x="841" y="4241"/>
                  <a:pt x="859" y="4240"/>
                  <a:pt x="869" y="4238"/>
                </a:cubicBezTo>
                <a:cubicBezTo>
                  <a:pt x="909" y="4231"/>
                  <a:pt x="1021" y="4192"/>
                  <a:pt x="1074" y="4192"/>
                </a:cubicBezTo>
                <a:cubicBezTo>
                  <a:pt x="1120" y="4192"/>
                  <a:pt x="1238" y="4212"/>
                  <a:pt x="1238" y="4212"/>
                </a:cubicBezTo>
                <a:cubicBezTo>
                  <a:pt x="1238" y="4212"/>
                  <a:pt x="1240" y="4210"/>
                  <a:pt x="1243" y="4210"/>
                </a:cubicBezTo>
                <a:cubicBezTo>
                  <a:pt x="1250" y="4210"/>
                  <a:pt x="1260" y="4216"/>
                  <a:pt x="1264" y="4251"/>
                </a:cubicBezTo>
                <a:cubicBezTo>
                  <a:pt x="1271" y="4304"/>
                  <a:pt x="1278" y="4356"/>
                  <a:pt x="1284" y="4396"/>
                </a:cubicBezTo>
                <a:cubicBezTo>
                  <a:pt x="1284" y="4427"/>
                  <a:pt x="1296" y="4495"/>
                  <a:pt x="1315" y="4495"/>
                </a:cubicBezTo>
                <a:cubicBezTo>
                  <a:pt x="1315" y="4495"/>
                  <a:pt x="1316" y="4495"/>
                  <a:pt x="1317" y="4495"/>
                </a:cubicBezTo>
                <a:cubicBezTo>
                  <a:pt x="1330" y="4488"/>
                  <a:pt x="1416" y="4435"/>
                  <a:pt x="1416" y="4435"/>
                </a:cubicBezTo>
                <a:cubicBezTo>
                  <a:pt x="1416" y="4435"/>
                  <a:pt x="1451" y="4408"/>
                  <a:pt x="1472" y="4408"/>
                </a:cubicBezTo>
                <a:cubicBezTo>
                  <a:pt x="1480" y="4408"/>
                  <a:pt x="1486" y="4411"/>
                  <a:pt x="1488" y="4422"/>
                </a:cubicBezTo>
                <a:cubicBezTo>
                  <a:pt x="1488" y="4459"/>
                  <a:pt x="1499" y="4529"/>
                  <a:pt x="1511" y="4529"/>
                </a:cubicBezTo>
                <a:cubicBezTo>
                  <a:pt x="1512" y="4529"/>
                  <a:pt x="1513" y="4529"/>
                  <a:pt x="1514" y="4528"/>
                </a:cubicBezTo>
                <a:cubicBezTo>
                  <a:pt x="1528" y="4514"/>
                  <a:pt x="1587" y="4455"/>
                  <a:pt x="1587" y="4455"/>
                </a:cubicBezTo>
                <a:lnTo>
                  <a:pt x="1626" y="4396"/>
                </a:lnTo>
                <a:lnTo>
                  <a:pt x="1659" y="4383"/>
                </a:lnTo>
                <a:cubicBezTo>
                  <a:pt x="1659" y="4383"/>
                  <a:pt x="1694" y="4402"/>
                  <a:pt x="1737" y="4402"/>
                </a:cubicBezTo>
                <a:cubicBezTo>
                  <a:pt x="1750" y="4402"/>
                  <a:pt x="1764" y="4400"/>
                  <a:pt x="1778" y="4396"/>
                </a:cubicBezTo>
                <a:cubicBezTo>
                  <a:pt x="1844" y="4383"/>
                  <a:pt x="2008" y="4383"/>
                  <a:pt x="2015" y="4376"/>
                </a:cubicBezTo>
                <a:cubicBezTo>
                  <a:pt x="2028" y="4376"/>
                  <a:pt x="2048" y="4343"/>
                  <a:pt x="2067" y="4343"/>
                </a:cubicBezTo>
                <a:cubicBezTo>
                  <a:pt x="2094" y="4343"/>
                  <a:pt x="2173" y="4356"/>
                  <a:pt x="2186" y="4363"/>
                </a:cubicBezTo>
                <a:cubicBezTo>
                  <a:pt x="2192" y="4367"/>
                  <a:pt x="2200" y="4368"/>
                  <a:pt x="2209" y="4368"/>
                </a:cubicBezTo>
                <a:cubicBezTo>
                  <a:pt x="2230" y="4368"/>
                  <a:pt x="2257" y="4359"/>
                  <a:pt x="2271" y="4350"/>
                </a:cubicBezTo>
                <a:cubicBezTo>
                  <a:pt x="2284" y="4343"/>
                  <a:pt x="2278" y="4330"/>
                  <a:pt x="2344" y="4297"/>
                </a:cubicBezTo>
                <a:cubicBezTo>
                  <a:pt x="2403" y="4264"/>
                  <a:pt x="2482" y="4251"/>
                  <a:pt x="2489" y="4251"/>
                </a:cubicBezTo>
                <a:cubicBezTo>
                  <a:pt x="2495" y="4251"/>
                  <a:pt x="2554" y="4291"/>
                  <a:pt x="2554" y="4291"/>
                </a:cubicBezTo>
                <a:cubicBezTo>
                  <a:pt x="2554" y="4291"/>
                  <a:pt x="2567" y="4286"/>
                  <a:pt x="2588" y="4286"/>
                </a:cubicBezTo>
                <a:cubicBezTo>
                  <a:pt x="2604" y="4286"/>
                  <a:pt x="2624" y="4289"/>
                  <a:pt x="2646" y="4297"/>
                </a:cubicBezTo>
                <a:cubicBezTo>
                  <a:pt x="2693" y="4317"/>
                  <a:pt x="2765" y="4429"/>
                  <a:pt x="2772" y="4449"/>
                </a:cubicBezTo>
                <a:cubicBezTo>
                  <a:pt x="2772" y="4468"/>
                  <a:pt x="2699" y="4560"/>
                  <a:pt x="2693" y="4587"/>
                </a:cubicBezTo>
                <a:cubicBezTo>
                  <a:pt x="2686" y="4607"/>
                  <a:pt x="2765" y="4653"/>
                  <a:pt x="2785" y="4666"/>
                </a:cubicBezTo>
                <a:cubicBezTo>
                  <a:pt x="2804" y="4679"/>
                  <a:pt x="2844" y="4712"/>
                  <a:pt x="2831" y="4764"/>
                </a:cubicBezTo>
                <a:cubicBezTo>
                  <a:pt x="2811" y="4824"/>
                  <a:pt x="2824" y="4817"/>
                  <a:pt x="2798" y="4870"/>
                </a:cubicBezTo>
                <a:cubicBezTo>
                  <a:pt x="2765" y="4916"/>
                  <a:pt x="2818" y="5094"/>
                  <a:pt x="2844" y="5140"/>
                </a:cubicBezTo>
                <a:cubicBezTo>
                  <a:pt x="2864" y="5179"/>
                  <a:pt x="2897" y="5291"/>
                  <a:pt x="2910" y="5298"/>
                </a:cubicBezTo>
                <a:cubicBezTo>
                  <a:pt x="2914" y="5300"/>
                  <a:pt x="2921" y="5300"/>
                  <a:pt x="2930" y="5300"/>
                </a:cubicBezTo>
                <a:cubicBezTo>
                  <a:pt x="2948" y="5300"/>
                  <a:pt x="2971" y="5298"/>
                  <a:pt x="2989" y="5298"/>
                </a:cubicBezTo>
                <a:cubicBezTo>
                  <a:pt x="2992" y="5298"/>
                  <a:pt x="2994" y="5299"/>
                  <a:pt x="2995" y="5299"/>
                </a:cubicBezTo>
                <a:cubicBezTo>
                  <a:pt x="3007" y="5299"/>
                  <a:pt x="2984" y="5278"/>
                  <a:pt x="3101" y="5278"/>
                </a:cubicBezTo>
                <a:cubicBezTo>
                  <a:pt x="3232" y="5278"/>
                  <a:pt x="3291" y="5344"/>
                  <a:pt x="3291" y="5363"/>
                </a:cubicBezTo>
                <a:cubicBezTo>
                  <a:pt x="3291" y="5383"/>
                  <a:pt x="3272" y="5462"/>
                  <a:pt x="3245" y="5488"/>
                </a:cubicBezTo>
                <a:cubicBezTo>
                  <a:pt x="3212" y="5515"/>
                  <a:pt x="3153" y="5567"/>
                  <a:pt x="3147" y="5594"/>
                </a:cubicBezTo>
                <a:cubicBezTo>
                  <a:pt x="3140" y="5620"/>
                  <a:pt x="3147" y="5692"/>
                  <a:pt x="3153" y="5712"/>
                </a:cubicBezTo>
                <a:cubicBezTo>
                  <a:pt x="3160" y="5732"/>
                  <a:pt x="3166" y="5824"/>
                  <a:pt x="3160" y="5844"/>
                </a:cubicBezTo>
                <a:cubicBezTo>
                  <a:pt x="3147" y="5864"/>
                  <a:pt x="3140" y="5844"/>
                  <a:pt x="3153" y="5923"/>
                </a:cubicBezTo>
                <a:cubicBezTo>
                  <a:pt x="3166" y="5995"/>
                  <a:pt x="3212" y="6068"/>
                  <a:pt x="3226" y="6081"/>
                </a:cubicBezTo>
                <a:cubicBezTo>
                  <a:pt x="3245" y="6087"/>
                  <a:pt x="3311" y="6114"/>
                  <a:pt x="3318" y="6166"/>
                </a:cubicBezTo>
                <a:cubicBezTo>
                  <a:pt x="3324" y="6212"/>
                  <a:pt x="3344" y="6324"/>
                  <a:pt x="3384" y="6351"/>
                </a:cubicBezTo>
                <a:cubicBezTo>
                  <a:pt x="3416" y="6383"/>
                  <a:pt x="3456" y="6390"/>
                  <a:pt x="3482" y="6390"/>
                </a:cubicBezTo>
                <a:cubicBezTo>
                  <a:pt x="3505" y="6396"/>
                  <a:pt x="3700" y="6432"/>
                  <a:pt x="3757" y="6432"/>
                </a:cubicBezTo>
                <a:cubicBezTo>
                  <a:pt x="3765" y="6432"/>
                  <a:pt x="3770" y="6431"/>
                  <a:pt x="3772" y="6430"/>
                </a:cubicBezTo>
                <a:cubicBezTo>
                  <a:pt x="3778" y="6410"/>
                  <a:pt x="3792" y="6410"/>
                  <a:pt x="3811" y="6344"/>
                </a:cubicBezTo>
                <a:cubicBezTo>
                  <a:pt x="3838" y="6278"/>
                  <a:pt x="3851" y="6239"/>
                  <a:pt x="3890" y="6226"/>
                </a:cubicBezTo>
                <a:cubicBezTo>
                  <a:pt x="3925" y="6211"/>
                  <a:pt x="3922" y="6203"/>
                  <a:pt x="3955" y="6203"/>
                </a:cubicBezTo>
                <a:cubicBezTo>
                  <a:pt x="3966" y="6203"/>
                  <a:pt x="3981" y="6204"/>
                  <a:pt x="4002" y="6206"/>
                </a:cubicBezTo>
                <a:cubicBezTo>
                  <a:pt x="4081" y="6212"/>
                  <a:pt x="4114" y="6212"/>
                  <a:pt x="4154" y="6212"/>
                </a:cubicBezTo>
                <a:cubicBezTo>
                  <a:pt x="4187" y="6206"/>
                  <a:pt x="4246" y="6206"/>
                  <a:pt x="4279" y="6173"/>
                </a:cubicBezTo>
                <a:cubicBezTo>
                  <a:pt x="4312" y="6140"/>
                  <a:pt x="4391" y="6081"/>
                  <a:pt x="4391" y="6081"/>
                </a:cubicBezTo>
                <a:lnTo>
                  <a:pt x="4489" y="6054"/>
                </a:lnTo>
                <a:lnTo>
                  <a:pt x="4575" y="5975"/>
                </a:lnTo>
                <a:cubicBezTo>
                  <a:pt x="4575" y="5975"/>
                  <a:pt x="4831" y="5910"/>
                  <a:pt x="4917" y="5890"/>
                </a:cubicBezTo>
                <a:cubicBezTo>
                  <a:pt x="4937" y="5890"/>
                  <a:pt x="4957" y="5883"/>
                  <a:pt x="4983" y="5870"/>
                </a:cubicBezTo>
                <a:cubicBezTo>
                  <a:pt x="4989" y="5870"/>
                  <a:pt x="4996" y="5870"/>
                  <a:pt x="5003" y="5864"/>
                </a:cubicBezTo>
                <a:cubicBezTo>
                  <a:pt x="5029" y="5857"/>
                  <a:pt x="5055" y="5850"/>
                  <a:pt x="5082" y="5837"/>
                </a:cubicBezTo>
                <a:cubicBezTo>
                  <a:pt x="5108" y="5831"/>
                  <a:pt x="5134" y="5817"/>
                  <a:pt x="5154" y="5811"/>
                </a:cubicBezTo>
                <a:cubicBezTo>
                  <a:pt x="5161" y="5811"/>
                  <a:pt x="5167" y="5804"/>
                  <a:pt x="5174" y="5804"/>
                </a:cubicBezTo>
                <a:cubicBezTo>
                  <a:pt x="5220" y="5791"/>
                  <a:pt x="5266" y="5771"/>
                  <a:pt x="5299" y="5765"/>
                </a:cubicBezTo>
                <a:cubicBezTo>
                  <a:pt x="5299" y="5758"/>
                  <a:pt x="5305" y="5758"/>
                  <a:pt x="5305" y="5758"/>
                </a:cubicBezTo>
                <a:cubicBezTo>
                  <a:pt x="5312" y="5758"/>
                  <a:pt x="5319" y="5758"/>
                  <a:pt x="5325" y="5752"/>
                </a:cubicBezTo>
                <a:cubicBezTo>
                  <a:pt x="5336" y="5750"/>
                  <a:pt x="5348" y="5749"/>
                  <a:pt x="5360" y="5749"/>
                </a:cubicBezTo>
                <a:cubicBezTo>
                  <a:pt x="5426" y="5749"/>
                  <a:pt x="5512" y="5774"/>
                  <a:pt x="5562" y="5785"/>
                </a:cubicBezTo>
                <a:cubicBezTo>
                  <a:pt x="5615" y="5791"/>
                  <a:pt x="5700" y="5824"/>
                  <a:pt x="5733" y="5831"/>
                </a:cubicBezTo>
                <a:cubicBezTo>
                  <a:pt x="5759" y="5831"/>
                  <a:pt x="5799" y="5785"/>
                  <a:pt x="5838" y="5719"/>
                </a:cubicBezTo>
                <a:cubicBezTo>
                  <a:pt x="5871" y="5660"/>
                  <a:pt x="6181" y="5600"/>
                  <a:pt x="6181" y="5600"/>
                </a:cubicBezTo>
                <a:cubicBezTo>
                  <a:pt x="6181" y="5600"/>
                  <a:pt x="6246" y="5587"/>
                  <a:pt x="6266" y="5574"/>
                </a:cubicBezTo>
                <a:cubicBezTo>
                  <a:pt x="6293" y="5561"/>
                  <a:pt x="6299" y="5528"/>
                  <a:pt x="6279" y="5469"/>
                </a:cubicBezTo>
                <a:cubicBezTo>
                  <a:pt x="6253" y="5403"/>
                  <a:pt x="6293" y="5357"/>
                  <a:pt x="6312" y="5311"/>
                </a:cubicBezTo>
                <a:cubicBezTo>
                  <a:pt x="6332" y="5265"/>
                  <a:pt x="6352" y="5199"/>
                  <a:pt x="6365" y="5159"/>
                </a:cubicBezTo>
                <a:cubicBezTo>
                  <a:pt x="6385" y="5113"/>
                  <a:pt x="6385" y="5107"/>
                  <a:pt x="6437" y="5008"/>
                </a:cubicBezTo>
                <a:cubicBezTo>
                  <a:pt x="6497" y="4916"/>
                  <a:pt x="6529" y="4936"/>
                  <a:pt x="6556" y="4857"/>
                </a:cubicBezTo>
                <a:cubicBezTo>
                  <a:pt x="6562" y="4824"/>
                  <a:pt x="6608" y="4791"/>
                  <a:pt x="6655" y="4764"/>
                </a:cubicBezTo>
                <a:cubicBezTo>
                  <a:pt x="6655" y="4764"/>
                  <a:pt x="6655" y="4758"/>
                  <a:pt x="6648" y="4758"/>
                </a:cubicBezTo>
                <a:cubicBezTo>
                  <a:pt x="6641" y="4718"/>
                  <a:pt x="6608" y="4587"/>
                  <a:pt x="6608" y="4547"/>
                </a:cubicBezTo>
                <a:cubicBezTo>
                  <a:pt x="6608" y="4501"/>
                  <a:pt x="6701" y="4488"/>
                  <a:pt x="6773" y="4462"/>
                </a:cubicBezTo>
                <a:cubicBezTo>
                  <a:pt x="6845" y="4429"/>
                  <a:pt x="6878" y="4455"/>
                  <a:pt x="6918" y="4402"/>
                </a:cubicBezTo>
                <a:cubicBezTo>
                  <a:pt x="6964" y="4356"/>
                  <a:pt x="7036" y="4291"/>
                  <a:pt x="7063" y="4271"/>
                </a:cubicBezTo>
                <a:cubicBezTo>
                  <a:pt x="7089" y="4251"/>
                  <a:pt x="7076" y="4133"/>
                  <a:pt x="7109" y="4080"/>
                </a:cubicBezTo>
                <a:cubicBezTo>
                  <a:pt x="7142" y="4034"/>
                  <a:pt x="7201" y="3929"/>
                  <a:pt x="7273" y="3810"/>
                </a:cubicBezTo>
                <a:cubicBezTo>
                  <a:pt x="7346" y="3698"/>
                  <a:pt x="7273" y="3659"/>
                  <a:pt x="7267" y="3613"/>
                </a:cubicBezTo>
                <a:cubicBezTo>
                  <a:pt x="7260" y="3567"/>
                  <a:pt x="7128" y="3488"/>
                  <a:pt x="7069" y="3461"/>
                </a:cubicBezTo>
                <a:cubicBezTo>
                  <a:pt x="7016" y="3428"/>
                  <a:pt x="7181" y="3448"/>
                  <a:pt x="7227" y="3396"/>
                </a:cubicBezTo>
                <a:cubicBezTo>
                  <a:pt x="7280" y="3336"/>
                  <a:pt x="7227" y="3317"/>
                  <a:pt x="7221" y="3271"/>
                </a:cubicBezTo>
                <a:cubicBezTo>
                  <a:pt x="7214" y="3224"/>
                  <a:pt x="7188" y="3192"/>
                  <a:pt x="7148" y="3172"/>
                </a:cubicBezTo>
                <a:cubicBezTo>
                  <a:pt x="7115" y="3152"/>
                  <a:pt x="7115" y="3066"/>
                  <a:pt x="7115" y="3007"/>
                </a:cubicBezTo>
                <a:cubicBezTo>
                  <a:pt x="7115" y="2955"/>
                  <a:pt x="7227" y="2935"/>
                  <a:pt x="7273" y="2915"/>
                </a:cubicBezTo>
                <a:cubicBezTo>
                  <a:pt x="7293" y="2910"/>
                  <a:pt x="7305" y="2908"/>
                  <a:pt x="7317" y="2908"/>
                </a:cubicBezTo>
                <a:cubicBezTo>
                  <a:pt x="7334" y="2908"/>
                  <a:pt x="7351" y="2911"/>
                  <a:pt x="7385" y="2915"/>
                </a:cubicBezTo>
                <a:cubicBezTo>
                  <a:pt x="7394" y="2916"/>
                  <a:pt x="7401" y="2917"/>
                  <a:pt x="7406" y="2917"/>
                </a:cubicBezTo>
                <a:cubicBezTo>
                  <a:pt x="7430" y="2917"/>
                  <a:pt x="7413" y="2904"/>
                  <a:pt x="7418" y="2882"/>
                </a:cubicBezTo>
                <a:cubicBezTo>
                  <a:pt x="7425" y="2856"/>
                  <a:pt x="7530" y="2757"/>
                  <a:pt x="7530" y="2757"/>
                </a:cubicBezTo>
                <a:lnTo>
                  <a:pt x="7787" y="2790"/>
                </a:lnTo>
                <a:cubicBezTo>
                  <a:pt x="7773" y="2764"/>
                  <a:pt x="7793" y="2711"/>
                  <a:pt x="7793" y="2685"/>
                </a:cubicBezTo>
                <a:cubicBezTo>
                  <a:pt x="7793" y="2665"/>
                  <a:pt x="7681" y="2514"/>
                  <a:pt x="7648" y="2468"/>
                </a:cubicBezTo>
                <a:cubicBezTo>
                  <a:pt x="7609" y="2428"/>
                  <a:pt x="7576" y="2395"/>
                  <a:pt x="7543" y="2356"/>
                </a:cubicBezTo>
                <a:cubicBezTo>
                  <a:pt x="7510" y="2316"/>
                  <a:pt x="7517" y="2277"/>
                  <a:pt x="7517" y="2224"/>
                </a:cubicBezTo>
                <a:cubicBezTo>
                  <a:pt x="7517" y="2178"/>
                  <a:pt x="7517" y="2125"/>
                  <a:pt x="7530" y="2099"/>
                </a:cubicBezTo>
                <a:cubicBezTo>
                  <a:pt x="7536" y="2066"/>
                  <a:pt x="7582" y="2033"/>
                  <a:pt x="7648" y="2020"/>
                </a:cubicBezTo>
                <a:cubicBezTo>
                  <a:pt x="7708" y="2000"/>
                  <a:pt x="7721" y="1981"/>
                  <a:pt x="7747" y="1921"/>
                </a:cubicBezTo>
                <a:cubicBezTo>
                  <a:pt x="7767" y="1862"/>
                  <a:pt x="7661" y="1842"/>
                  <a:pt x="7681" y="1803"/>
                </a:cubicBezTo>
                <a:cubicBezTo>
                  <a:pt x="7701" y="1770"/>
                  <a:pt x="7767" y="1678"/>
                  <a:pt x="7800" y="1645"/>
                </a:cubicBezTo>
                <a:cubicBezTo>
                  <a:pt x="7833" y="1612"/>
                  <a:pt x="7977" y="1566"/>
                  <a:pt x="8004" y="1546"/>
                </a:cubicBezTo>
                <a:cubicBezTo>
                  <a:pt x="8030" y="1520"/>
                  <a:pt x="8037" y="1454"/>
                  <a:pt x="7997" y="1382"/>
                </a:cubicBezTo>
                <a:cubicBezTo>
                  <a:pt x="7964" y="1309"/>
                  <a:pt x="7912" y="1290"/>
                  <a:pt x="7859" y="1250"/>
                </a:cubicBezTo>
                <a:cubicBezTo>
                  <a:pt x="7813" y="1217"/>
                  <a:pt x="7714" y="1217"/>
                  <a:pt x="7681" y="1217"/>
                </a:cubicBezTo>
                <a:cubicBezTo>
                  <a:pt x="7642" y="1217"/>
                  <a:pt x="7569" y="1178"/>
                  <a:pt x="7563" y="1145"/>
                </a:cubicBezTo>
                <a:cubicBezTo>
                  <a:pt x="7563" y="1112"/>
                  <a:pt x="7530" y="1118"/>
                  <a:pt x="7438" y="1085"/>
                </a:cubicBezTo>
                <a:cubicBezTo>
                  <a:pt x="7388" y="1066"/>
                  <a:pt x="7364" y="1061"/>
                  <a:pt x="7342" y="1061"/>
                </a:cubicBezTo>
                <a:cubicBezTo>
                  <a:pt x="7321" y="1061"/>
                  <a:pt x="7303" y="1066"/>
                  <a:pt x="7267" y="1066"/>
                </a:cubicBezTo>
                <a:cubicBezTo>
                  <a:pt x="7260" y="1065"/>
                  <a:pt x="7254" y="1065"/>
                  <a:pt x="7249" y="1065"/>
                </a:cubicBezTo>
                <a:cubicBezTo>
                  <a:pt x="7197" y="1065"/>
                  <a:pt x="7213" y="1094"/>
                  <a:pt x="7201" y="1112"/>
                </a:cubicBezTo>
                <a:cubicBezTo>
                  <a:pt x="7194" y="1132"/>
                  <a:pt x="7128" y="1145"/>
                  <a:pt x="7128" y="1145"/>
                </a:cubicBezTo>
                <a:cubicBezTo>
                  <a:pt x="7128" y="1145"/>
                  <a:pt x="6997" y="1125"/>
                  <a:pt x="6984" y="1105"/>
                </a:cubicBezTo>
                <a:cubicBezTo>
                  <a:pt x="6970" y="1085"/>
                  <a:pt x="6964" y="993"/>
                  <a:pt x="6964" y="993"/>
                </a:cubicBezTo>
                <a:lnTo>
                  <a:pt x="6799" y="697"/>
                </a:lnTo>
                <a:cubicBezTo>
                  <a:pt x="6799" y="697"/>
                  <a:pt x="6727" y="651"/>
                  <a:pt x="6701" y="645"/>
                </a:cubicBezTo>
                <a:cubicBezTo>
                  <a:pt x="6697" y="643"/>
                  <a:pt x="6694" y="643"/>
                  <a:pt x="6690" y="643"/>
                </a:cubicBezTo>
                <a:cubicBezTo>
                  <a:pt x="6672" y="643"/>
                  <a:pt x="6650" y="656"/>
                  <a:pt x="6628" y="677"/>
                </a:cubicBezTo>
                <a:cubicBezTo>
                  <a:pt x="6608" y="697"/>
                  <a:pt x="6424" y="717"/>
                  <a:pt x="6424" y="717"/>
                </a:cubicBezTo>
                <a:cubicBezTo>
                  <a:pt x="6424" y="717"/>
                  <a:pt x="6339" y="697"/>
                  <a:pt x="6293" y="671"/>
                </a:cubicBezTo>
                <a:cubicBezTo>
                  <a:pt x="6246" y="645"/>
                  <a:pt x="6181" y="598"/>
                  <a:pt x="6056" y="539"/>
                </a:cubicBezTo>
                <a:cubicBezTo>
                  <a:pt x="5931" y="473"/>
                  <a:pt x="5924" y="447"/>
                  <a:pt x="5898" y="421"/>
                </a:cubicBezTo>
                <a:cubicBezTo>
                  <a:pt x="5871" y="394"/>
                  <a:pt x="5806" y="329"/>
                  <a:pt x="5680" y="296"/>
                </a:cubicBezTo>
                <a:cubicBezTo>
                  <a:pt x="5655" y="289"/>
                  <a:pt x="5635" y="287"/>
                  <a:pt x="5619" y="287"/>
                </a:cubicBezTo>
                <a:cubicBezTo>
                  <a:pt x="5552" y="287"/>
                  <a:pt x="5553" y="332"/>
                  <a:pt x="5516" y="348"/>
                </a:cubicBezTo>
                <a:cubicBezTo>
                  <a:pt x="5470" y="375"/>
                  <a:pt x="5450" y="447"/>
                  <a:pt x="5424" y="467"/>
                </a:cubicBezTo>
                <a:cubicBezTo>
                  <a:pt x="5414" y="475"/>
                  <a:pt x="5401" y="478"/>
                  <a:pt x="5388" y="478"/>
                </a:cubicBezTo>
                <a:cubicBezTo>
                  <a:pt x="5358" y="478"/>
                  <a:pt x="5322" y="463"/>
                  <a:pt x="5286" y="454"/>
                </a:cubicBezTo>
                <a:cubicBezTo>
                  <a:pt x="5233" y="447"/>
                  <a:pt x="5200" y="394"/>
                  <a:pt x="5174" y="335"/>
                </a:cubicBezTo>
                <a:cubicBezTo>
                  <a:pt x="5147" y="283"/>
                  <a:pt x="5193" y="230"/>
                  <a:pt x="5220" y="190"/>
                </a:cubicBezTo>
                <a:cubicBezTo>
                  <a:pt x="5246" y="144"/>
                  <a:pt x="5246" y="105"/>
                  <a:pt x="5246" y="105"/>
                </a:cubicBezTo>
                <a:cubicBezTo>
                  <a:pt x="5246" y="105"/>
                  <a:pt x="5174" y="26"/>
                  <a:pt x="5141" y="6"/>
                </a:cubicBezTo>
                <a:cubicBezTo>
                  <a:pt x="5133" y="2"/>
                  <a:pt x="5109" y="1"/>
                  <a:pt x="5076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C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4"/>
          <p:cNvSpPr/>
          <p:nvPr/>
        </p:nvSpPr>
        <p:spPr>
          <a:xfrm>
            <a:off x="6589399" y="3271314"/>
            <a:ext cx="943152" cy="600590"/>
          </a:xfrm>
          <a:custGeom>
            <a:rect b="b" l="l" r="r" t="t"/>
            <a:pathLst>
              <a:path extrusionOk="0" h="4108" w="6451">
                <a:moveTo>
                  <a:pt x="1843" y="0"/>
                </a:moveTo>
                <a:cubicBezTo>
                  <a:pt x="1830" y="0"/>
                  <a:pt x="1784" y="46"/>
                  <a:pt x="1744" y="66"/>
                </a:cubicBezTo>
                <a:cubicBezTo>
                  <a:pt x="1738" y="73"/>
                  <a:pt x="1725" y="79"/>
                  <a:pt x="1705" y="92"/>
                </a:cubicBezTo>
                <a:cubicBezTo>
                  <a:pt x="1705" y="92"/>
                  <a:pt x="1698" y="92"/>
                  <a:pt x="1698" y="99"/>
                </a:cubicBezTo>
                <a:cubicBezTo>
                  <a:pt x="1685" y="106"/>
                  <a:pt x="1679" y="112"/>
                  <a:pt x="1665" y="119"/>
                </a:cubicBezTo>
                <a:cubicBezTo>
                  <a:pt x="1659" y="125"/>
                  <a:pt x="1652" y="132"/>
                  <a:pt x="1639" y="139"/>
                </a:cubicBezTo>
                <a:cubicBezTo>
                  <a:pt x="1626" y="145"/>
                  <a:pt x="1619" y="158"/>
                  <a:pt x="1606" y="165"/>
                </a:cubicBezTo>
                <a:cubicBezTo>
                  <a:pt x="1600" y="171"/>
                  <a:pt x="1593" y="178"/>
                  <a:pt x="1586" y="185"/>
                </a:cubicBezTo>
                <a:lnTo>
                  <a:pt x="1580" y="185"/>
                </a:lnTo>
                <a:cubicBezTo>
                  <a:pt x="1573" y="191"/>
                  <a:pt x="1567" y="198"/>
                  <a:pt x="1567" y="198"/>
                </a:cubicBezTo>
                <a:cubicBezTo>
                  <a:pt x="1553" y="204"/>
                  <a:pt x="1547" y="218"/>
                  <a:pt x="1534" y="224"/>
                </a:cubicBezTo>
                <a:cubicBezTo>
                  <a:pt x="1534" y="224"/>
                  <a:pt x="1527" y="231"/>
                  <a:pt x="1521" y="231"/>
                </a:cubicBezTo>
                <a:cubicBezTo>
                  <a:pt x="1514" y="237"/>
                  <a:pt x="1514" y="237"/>
                  <a:pt x="1507" y="244"/>
                </a:cubicBezTo>
                <a:cubicBezTo>
                  <a:pt x="1507" y="244"/>
                  <a:pt x="1501" y="244"/>
                  <a:pt x="1501" y="250"/>
                </a:cubicBezTo>
                <a:lnTo>
                  <a:pt x="1494" y="250"/>
                </a:lnTo>
                <a:cubicBezTo>
                  <a:pt x="1494" y="250"/>
                  <a:pt x="1428" y="408"/>
                  <a:pt x="1409" y="408"/>
                </a:cubicBezTo>
                <a:cubicBezTo>
                  <a:pt x="1389" y="408"/>
                  <a:pt x="1211" y="415"/>
                  <a:pt x="1152" y="494"/>
                </a:cubicBezTo>
                <a:cubicBezTo>
                  <a:pt x="1093" y="573"/>
                  <a:pt x="1113" y="705"/>
                  <a:pt x="1113" y="770"/>
                </a:cubicBezTo>
                <a:cubicBezTo>
                  <a:pt x="1113" y="836"/>
                  <a:pt x="1159" y="889"/>
                  <a:pt x="1106" y="922"/>
                </a:cubicBezTo>
                <a:cubicBezTo>
                  <a:pt x="1100" y="925"/>
                  <a:pt x="1095" y="926"/>
                  <a:pt x="1091" y="926"/>
                </a:cubicBezTo>
                <a:cubicBezTo>
                  <a:pt x="1072" y="926"/>
                  <a:pt x="1059" y="905"/>
                  <a:pt x="1036" y="905"/>
                </a:cubicBezTo>
                <a:cubicBezTo>
                  <a:pt x="1018" y="905"/>
                  <a:pt x="993" y="919"/>
                  <a:pt x="955" y="968"/>
                </a:cubicBezTo>
                <a:cubicBezTo>
                  <a:pt x="856" y="1099"/>
                  <a:pt x="816" y="1132"/>
                  <a:pt x="836" y="1165"/>
                </a:cubicBezTo>
                <a:cubicBezTo>
                  <a:pt x="856" y="1198"/>
                  <a:pt x="862" y="1323"/>
                  <a:pt x="862" y="1323"/>
                </a:cubicBezTo>
                <a:cubicBezTo>
                  <a:pt x="862" y="1323"/>
                  <a:pt x="777" y="1356"/>
                  <a:pt x="744" y="1376"/>
                </a:cubicBezTo>
                <a:cubicBezTo>
                  <a:pt x="711" y="1402"/>
                  <a:pt x="704" y="1468"/>
                  <a:pt x="711" y="1507"/>
                </a:cubicBezTo>
                <a:cubicBezTo>
                  <a:pt x="724" y="1540"/>
                  <a:pt x="704" y="1540"/>
                  <a:pt x="619" y="1606"/>
                </a:cubicBezTo>
                <a:cubicBezTo>
                  <a:pt x="533" y="1672"/>
                  <a:pt x="421" y="1725"/>
                  <a:pt x="389" y="1758"/>
                </a:cubicBezTo>
                <a:cubicBezTo>
                  <a:pt x="375" y="1771"/>
                  <a:pt x="362" y="1784"/>
                  <a:pt x="336" y="1804"/>
                </a:cubicBezTo>
                <a:cubicBezTo>
                  <a:pt x="329" y="1810"/>
                  <a:pt x="323" y="1817"/>
                  <a:pt x="316" y="1823"/>
                </a:cubicBezTo>
                <a:cubicBezTo>
                  <a:pt x="303" y="1830"/>
                  <a:pt x="296" y="1843"/>
                  <a:pt x="283" y="1856"/>
                </a:cubicBezTo>
                <a:cubicBezTo>
                  <a:pt x="277" y="1863"/>
                  <a:pt x="270" y="1869"/>
                  <a:pt x="257" y="1876"/>
                </a:cubicBezTo>
                <a:cubicBezTo>
                  <a:pt x="185" y="1942"/>
                  <a:pt x="92" y="2021"/>
                  <a:pt x="20" y="2080"/>
                </a:cubicBezTo>
                <a:cubicBezTo>
                  <a:pt x="13" y="2087"/>
                  <a:pt x="7" y="2087"/>
                  <a:pt x="0" y="2093"/>
                </a:cubicBezTo>
                <a:lnTo>
                  <a:pt x="224" y="2120"/>
                </a:lnTo>
                <a:cubicBezTo>
                  <a:pt x="224" y="2120"/>
                  <a:pt x="421" y="2139"/>
                  <a:pt x="500" y="2139"/>
                </a:cubicBezTo>
                <a:cubicBezTo>
                  <a:pt x="579" y="2139"/>
                  <a:pt x="685" y="2106"/>
                  <a:pt x="685" y="2106"/>
                </a:cubicBezTo>
                <a:cubicBezTo>
                  <a:pt x="685" y="2106"/>
                  <a:pt x="724" y="2073"/>
                  <a:pt x="777" y="2073"/>
                </a:cubicBezTo>
                <a:cubicBezTo>
                  <a:pt x="823" y="2073"/>
                  <a:pt x="928" y="2106"/>
                  <a:pt x="928" y="2106"/>
                </a:cubicBezTo>
                <a:lnTo>
                  <a:pt x="1126" y="2166"/>
                </a:lnTo>
                <a:cubicBezTo>
                  <a:pt x="1126" y="2166"/>
                  <a:pt x="1540" y="2231"/>
                  <a:pt x="1567" y="2231"/>
                </a:cubicBezTo>
                <a:cubicBezTo>
                  <a:pt x="1593" y="2231"/>
                  <a:pt x="1646" y="2324"/>
                  <a:pt x="1646" y="2324"/>
                </a:cubicBezTo>
                <a:lnTo>
                  <a:pt x="1902" y="2396"/>
                </a:lnTo>
                <a:cubicBezTo>
                  <a:pt x="1902" y="2396"/>
                  <a:pt x="2080" y="2356"/>
                  <a:pt x="2126" y="2324"/>
                </a:cubicBezTo>
                <a:cubicBezTo>
                  <a:pt x="2135" y="2319"/>
                  <a:pt x="2145" y="2317"/>
                  <a:pt x="2158" y="2317"/>
                </a:cubicBezTo>
                <a:cubicBezTo>
                  <a:pt x="2221" y="2317"/>
                  <a:pt x="2323" y="2366"/>
                  <a:pt x="2356" y="2383"/>
                </a:cubicBezTo>
                <a:cubicBezTo>
                  <a:pt x="2389" y="2396"/>
                  <a:pt x="2501" y="2600"/>
                  <a:pt x="2541" y="2666"/>
                </a:cubicBezTo>
                <a:cubicBezTo>
                  <a:pt x="2574" y="2732"/>
                  <a:pt x="2541" y="2850"/>
                  <a:pt x="2541" y="2896"/>
                </a:cubicBezTo>
                <a:cubicBezTo>
                  <a:pt x="2541" y="2936"/>
                  <a:pt x="2574" y="3034"/>
                  <a:pt x="2600" y="3074"/>
                </a:cubicBezTo>
                <a:cubicBezTo>
                  <a:pt x="2626" y="3120"/>
                  <a:pt x="2705" y="3225"/>
                  <a:pt x="2751" y="3265"/>
                </a:cubicBezTo>
                <a:cubicBezTo>
                  <a:pt x="2797" y="3311"/>
                  <a:pt x="2778" y="3357"/>
                  <a:pt x="2778" y="3390"/>
                </a:cubicBezTo>
                <a:cubicBezTo>
                  <a:pt x="2778" y="3429"/>
                  <a:pt x="2758" y="3475"/>
                  <a:pt x="2751" y="3502"/>
                </a:cubicBezTo>
                <a:cubicBezTo>
                  <a:pt x="2745" y="3528"/>
                  <a:pt x="2751" y="3594"/>
                  <a:pt x="2751" y="3594"/>
                </a:cubicBezTo>
                <a:cubicBezTo>
                  <a:pt x="2751" y="3594"/>
                  <a:pt x="2862" y="3605"/>
                  <a:pt x="2926" y="3605"/>
                </a:cubicBezTo>
                <a:cubicBezTo>
                  <a:pt x="2947" y="3605"/>
                  <a:pt x="2964" y="3604"/>
                  <a:pt x="2968" y="3600"/>
                </a:cubicBezTo>
                <a:cubicBezTo>
                  <a:pt x="2975" y="3596"/>
                  <a:pt x="2996" y="3594"/>
                  <a:pt x="3024" y="3594"/>
                </a:cubicBezTo>
                <a:cubicBezTo>
                  <a:pt x="3079" y="3594"/>
                  <a:pt x="3159" y="3600"/>
                  <a:pt x="3199" y="3600"/>
                </a:cubicBezTo>
                <a:cubicBezTo>
                  <a:pt x="3265" y="3600"/>
                  <a:pt x="3291" y="3646"/>
                  <a:pt x="3291" y="3646"/>
                </a:cubicBezTo>
                <a:lnTo>
                  <a:pt x="3291" y="3896"/>
                </a:lnTo>
                <a:cubicBezTo>
                  <a:pt x="3291" y="3908"/>
                  <a:pt x="3293" y="3913"/>
                  <a:pt x="3296" y="3913"/>
                </a:cubicBezTo>
                <a:cubicBezTo>
                  <a:pt x="3312" y="3913"/>
                  <a:pt x="3357" y="3804"/>
                  <a:pt x="3357" y="3804"/>
                </a:cubicBezTo>
                <a:lnTo>
                  <a:pt x="3515" y="3804"/>
                </a:lnTo>
                <a:cubicBezTo>
                  <a:pt x="3548" y="3804"/>
                  <a:pt x="3554" y="4002"/>
                  <a:pt x="3600" y="4028"/>
                </a:cubicBezTo>
                <a:cubicBezTo>
                  <a:pt x="3620" y="4041"/>
                  <a:pt x="3646" y="4074"/>
                  <a:pt x="3653" y="4107"/>
                </a:cubicBezTo>
                <a:cubicBezTo>
                  <a:pt x="3699" y="4061"/>
                  <a:pt x="3732" y="4015"/>
                  <a:pt x="3745" y="3975"/>
                </a:cubicBezTo>
                <a:cubicBezTo>
                  <a:pt x="3771" y="3857"/>
                  <a:pt x="3817" y="3758"/>
                  <a:pt x="3817" y="3758"/>
                </a:cubicBezTo>
                <a:cubicBezTo>
                  <a:pt x="3817" y="3758"/>
                  <a:pt x="4272" y="3488"/>
                  <a:pt x="4311" y="3456"/>
                </a:cubicBezTo>
                <a:cubicBezTo>
                  <a:pt x="4351" y="3423"/>
                  <a:pt x="4410" y="3416"/>
                  <a:pt x="4423" y="3403"/>
                </a:cubicBezTo>
                <a:cubicBezTo>
                  <a:pt x="4436" y="3390"/>
                  <a:pt x="4449" y="3357"/>
                  <a:pt x="4482" y="3311"/>
                </a:cubicBezTo>
                <a:cubicBezTo>
                  <a:pt x="4522" y="3258"/>
                  <a:pt x="4666" y="3159"/>
                  <a:pt x="4706" y="3146"/>
                </a:cubicBezTo>
                <a:cubicBezTo>
                  <a:pt x="4715" y="3143"/>
                  <a:pt x="4728" y="3142"/>
                  <a:pt x="4744" y="3142"/>
                </a:cubicBezTo>
                <a:cubicBezTo>
                  <a:pt x="4779" y="3142"/>
                  <a:pt x="4828" y="3147"/>
                  <a:pt x="4865" y="3147"/>
                </a:cubicBezTo>
                <a:cubicBezTo>
                  <a:pt x="4888" y="3147"/>
                  <a:pt x="4907" y="3145"/>
                  <a:pt x="4917" y="3140"/>
                </a:cubicBezTo>
                <a:cubicBezTo>
                  <a:pt x="4956" y="3113"/>
                  <a:pt x="5035" y="3015"/>
                  <a:pt x="5048" y="2995"/>
                </a:cubicBezTo>
                <a:cubicBezTo>
                  <a:pt x="5055" y="2975"/>
                  <a:pt x="5107" y="2955"/>
                  <a:pt x="5147" y="2955"/>
                </a:cubicBezTo>
                <a:cubicBezTo>
                  <a:pt x="5186" y="2962"/>
                  <a:pt x="5463" y="3113"/>
                  <a:pt x="5515" y="3120"/>
                </a:cubicBezTo>
                <a:cubicBezTo>
                  <a:pt x="5518" y="3120"/>
                  <a:pt x="5521" y="3121"/>
                  <a:pt x="5524" y="3121"/>
                </a:cubicBezTo>
                <a:cubicBezTo>
                  <a:pt x="5589" y="3121"/>
                  <a:pt x="5745" y="2988"/>
                  <a:pt x="5726" y="2975"/>
                </a:cubicBezTo>
                <a:cubicBezTo>
                  <a:pt x="5706" y="2962"/>
                  <a:pt x="5594" y="2929"/>
                  <a:pt x="5581" y="2916"/>
                </a:cubicBezTo>
                <a:cubicBezTo>
                  <a:pt x="5568" y="2903"/>
                  <a:pt x="5542" y="2863"/>
                  <a:pt x="5562" y="2850"/>
                </a:cubicBezTo>
                <a:cubicBezTo>
                  <a:pt x="5581" y="2830"/>
                  <a:pt x="5673" y="2778"/>
                  <a:pt x="5680" y="2771"/>
                </a:cubicBezTo>
                <a:cubicBezTo>
                  <a:pt x="5693" y="2765"/>
                  <a:pt x="5812" y="2692"/>
                  <a:pt x="5864" y="2659"/>
                </a:cubicBezTo>
                <a:cubicBezTo>
                  <a:pt x="5917" y="2633"/>
                  <a:pt x="6022" y="2633"/>
                  <a:pt x="6022" y="2633"/>
                </a:cubicBezTo>
                <a:cubicBezTo>
                  <a:pt x="6022" y="2633"/>
                  <a:pt x="6062" y="2593"/>
                  <a:pt x="6062" y="2567"/>
                </a:cubicBezTo>
                <a:cubicBezTo>
                  <a:pt x="6062" y="2541"/>
                  <a:pt x="5996" y="2482"/>
                  <a:pt x="6062" y="2435"/>
                </a:cubicBezTo>
                <a:cubicBezTo>
                  <a:pt x="6121" y="2396"/>
                  <a:pt x="6246" y="2356"/>
                  <a:pt x="6292" y="2350"/>
                </a:cubicBezTo>
                <a:lnTo>
                  <a:pt x="6364" y="2258"/>
                </a:lnTo>
                <a:cubicBezTo>
                  <a:pt x="6364" y="2258"/>
                  <a:pt x="6411" y="2199"/>
                  <a:pt x="6430" y="2166"/>
                </a:cubicBezTo>
                <a:cubicBezTo>
                  <a:pt x="6450" y="2126"/>
                  <a:pt x="6378" y="2106"/>
                  <a:pt x="6345" y="2100"/>
                </a:cubicBezTo>
                <a:cubicBezTo>
                  <a:pt x="6305" y="2100"/>
                  <a:pt x="6147" y="2100"/>
                  <a:pt x="6114" y="2087"/>
                </a:cubicBezTo>
                <a:cubicBezTo>
                  <a:pt x="6081" y="2073"/>
                  <a:pt x="6042" y="2034"/>
                  <a:pt x="6029" y="2014"/>
                </a:cubicBezTo>
                <a:cubicBezTo>
                  <a:pt x="6016" y="1994"/>
                  <a:pt x="6029" y="1869"/>
                  <a:pt x="6029" y="1869"/>
                </a:cubicBezTo>
                <a:lnTo>
                  <a:pt x="6029" y="1869"/>
                </a:lnTo>
                <a:lnTo>
                  <a:pt x="5943" y="1948"/>
                </a:lnTo>
                <a:lnTo>
                  <a:pt x="5845" y="1968"/>
                </a:lnTo>
                <a:cubicBezTo>
                  <a:pt x="5845" y="1968"/>
                  <a:pt x="5766" y="2027"/>
                  <a:pt x="5733" y="2060"/>
                </a:cubicBezTo>
                <a:cubicBezTo>
                  <a:pt x="5700" y="2093"/>
                  <a:pt x="5641" y="2100"/>
                  <a:pt x="5608" y="2100"/>
                </a:cubicBezTo>
                <a:cubicBezTo>
                  <a:pt x="5596" y="2102"/>
                  <a:pt x="5585" y="2103"/>
                  <a:pt x="5573" y="2103"/>
                </a:cubicBezTo>
                <a:cubicBezTo>
                  <a:pt x="5545" y="2103"/>
                  <a:pt x="5512" y="2098"/>
                  <a:pt x="5456" y="2093"/>
                </a:cubicBezTo>
                <a:cubicBezTo>
                  <a:pt x="5377" y="2093"/>
                  <a:pt x="5390" y="2100"/>
                  <a:pt x="5344" y="2113"/>
                </a:cubicBezTo>
                <a:cubicBezTo>
                  <a:pt x="5305" y="2133"/>
                  <a:pt x="5292" y="2172"/>
                  <a:pt x="5265" y="2238"/>
                </a:cubicBezTo>
                <a:cubicBezTo>
                  <a:pt x="5246" y="2297"/>
                  <a:pt x="5232" y="2304"/>
                  <a:pt x="5226" y="2317"/>
                </a:cubicBezTo>
                <a:cubicBezTo>
                  <a:pt x="5225" y="2320"/>
                  <a:pt x="5216" y="2322"/>
                  <a:pt x="5202" y="2322"/>
                </a:cubicBezTo>
                <a:cubicBezTo>
                  <a:pt x="5137" y="2322"/>
                  <a:pt x="4958" y="2289"/>
                  <a:pt x="4936" y="2284"/>
                </a:cubicBezTo>
                <a:cubicBezTo>
                  <a:pt x="4917" y="2277"/>
                  <a:pt x="4877" y="2271"/>
                  <a:pt x="4838" y="2245"/>
                </a:cubicBezTo>
                <a:cubicBezTo>
                  <a:pt x="4805" y="2218"/>
                  <a:pt x="4778" y="2106"/>
                  <a:pt x="4772" y="2054"/>
                </a:cubicBezTo>
                <a:cubicBezTo>
                  <a:pt x="4765" y="2008"/>
                  <a:pt x="4699" y="1981"/>
                  <a:pt x="4686" y="1968"/>
                </a:cubicBezTo>
                <a:cubicBezTo>
                  <a:pt x="4666" y="1962"/>
                  <a:pt x="4620" y="1883"/>
                  <a:pt x="4607" y="1810"/>
                </a:cubicBezTo>
                <a:cubicBezTo>
                  <a:pt x="4601" y="1738"/>
                  <a:pt x="4607" y="1758"/>
                  <a:pt x="4614" y="1738"/>
                </a:cubicBezTo>
                <a:cubicBezTo>
                  <a:pt x="4620" y="1711"/>
                  <a:pt x="4614" y="1626"/>
                  <a:pt x="4607" y="1606"/>
                </a:cubicBezTo>
                <a:cubicBezTo>
                  <a:pt x="4601" y="1580"/>
                  <a:pt x="4594" y="1507"/>
                  <a:pt x="4601" y="1488"/>
                </a:cubicBezTo>
                <a:cubicBezTo>
                  <a:pt x="4607" y="1461"/>
                  <a:pt x="4666" y="1409"/>
                  <a:pt x="4699" y="1382"/>
                </a:cubicBezTo>
                <a:cubicBezTo>
                  <a:pt x="4726" y="1350"/>
                  <a:pt x="4745" y="1277"/>
                  <a:pt x="4745" y="1257"/>
                </a:cubicBezTo>
                <a:cubicBezTo>
                  <a:pt x="4745" y="1238"/>
                  <a:pt x="4686" y="1172"/>
                  <a:pt x="4555" y="1172"/>
                </a:cubicBezTo>
                <a:cubicBezTo>
                  <a:pt x="4423" y="1172"/>
                  <a:pt x="4469" y="1192"/>
                  <a:pt x="4443" y="1192"/>
                </a:cubicBezTo>
                <a:cubicBezTo>
                  <a:pt x="4437" y="1190"/>
                  <a:pt x="4431" y="1190"/>
                  <a:pt x="4425" y="1190"/>
                </a:cubicBezTo>
                <a:cubicBezTo>
                  <a:pt x="4409" y="1190"/>
                  <a:pt x="4392" y="1193"/>
                  <a:pt x="4378" y="1193"/>
                </a:cubicBezTo>
                <a:cubicBezTo>
                  <a:pt x="4373" y="1193"/>
                  <a:pt x="4368" y="1193"/>
                  <a:pt x="4364" y="1192"/>
                </a:cubicBezTo>
                <a:cubicBezTo>
                  <a:pt x="4351" y="1185"/>
                  <a:pt x="4318" y="1073"/>
                  <a:pt x="4298" y="1027"/>
                </a:cubicBezTo>
                <a:cubicBezTo>
                  <a:pt x="4272" y="981"/>
                  <a:pt x="4226" y="810"/>
                  <a:pt x="4252" y="764"/>
                </a:cubicBezTo>
                <a:cubicBezTo>
                  <a:pt x="4278" y="711"/>
                  <a:pt x="4265" y="718"/>
                  <a:pt x="4285" y="658"/>
                </a:cubicBezTo>
                <a:cubicBezTo>
                  <a:pt x="4298" y="599"/>
                  <a:pt x="4258" y="573"/>
                  <a:pt x="4239" y="560"/>
                </a:cubicBezTo>
                <a:cubicBezTo>
                  <a:pt x="4226" y="547"/>
                  <a:pt x="4140" y="501"/>
                  <a:pt x="4147" y="474"/>
                </a:cubicBezTo>
                <a:cubicBezTo>
                  <a:pt x="4153" y="454"/>
                  <a:pt x="4232" y="362"/>
                  <a:pt x="4226" y="343"/>
                </a:cubicBezTo>
                <a:cubicBezTo>
                  <a:pt x="4226" y="323"/>
                  <a:pt x="4147" y="211"/>
                  <a:pt x="4100" y="191"/>
                </a:cubicBezTo>
                <a:cubicBezTo>
                  <a:pt x="4069" y="179"/>
                  <a:pt x="4042" y="177"/>
                  <a:pt x="4026" y="177"/>
                </a:cubicBezTo>
                <a:cubicBezTo>
                  <a:pt x="4015" y="177"/>
                  <a:pt x="4008" y="178"/>
                  <a:pt x="4008" y="178"/>
                </a:cubicBezTo>
                <a:cubicBezTo>
                  <a:pt x="4008" y="178"/>
                  <a:pt x="3949" y="145"/>
                  <a:pt x="3943" y="145"/>
                </a:cubicBezTo>
                <a:cubicBezTo>
                  <a:pt x="3936" y="145"/>
                  <a:pt x="3864" y="158"/>
                  <a:pt x="3798" y="191"/>
                </a:cubicBezTo>
                <a:cubicBezTo>
                  <a:pt x="3732" y="218"/>
                  <a:pt x="3738" y="231"/>
                  <a:pt x="3725" y="244"/>
                </a:cubicBezTo>
                <a:cubicBezTo>
                  <a:pt x="3711" y="253"/>
                  <a:pt x="3682" y="260"/>
                  <a:pt x="3663" y="260"/>
                </a:cubicBezTo>
                <a:cubicBezTo>
                  <a:pt x="3656" y="260"/>
                  <a:pt x="3650" y="259"/>
                  <a:pt x="3646" y="257"/>
                </a:cubicBezTo>
                <a:cubicBezTo>
                  <a:pt x="3627" y="250"/>
                  <a:pt x="3548" y="237"/>
                  <a:pt x="3521" y="237"/>
                </a:cubicBezTo>
                <a:cubicBezTo>
                  <a:pt x="3502" y="237"/>
                  <a:pt x="3482" y="264"/>
                  <a:pt x="3475" y="270"/>
                </a:cubicBezTo>
                <a:cubicBezTo>
                  <a:pt x="3462" y="270"/>
                  <a:pt x="3298" y="277"/>
                  <a:pt x="3232" y="290"/>
                </a:cubicBezTo>
                <a:cubicBezTo>
                  <a:pt x="3218" y="294"/>
                  <a:pt x="3204" y="296"/>
                  <a:pt x="3191" y="296"/>
                </a:cubicBezTo>
                <a:cubicBezTo>
                  <a:pt x="3148" y="296"/>
                  <a:pt x="3113" y="277"/>
                  <a:pt x="3113" y="277"/>
                </a:cubicBezTo>
                <a:lnTo>
                  <a:pt x="3080" y="290"/>
                </a:lnTo>
                <a:lnTo>
                  <a:pt x="3041" y="349"/>
                </a:lnTo>
                <a:cubicBezTo>
                  <a:pt x="3041" y="349"/>
                  <a:pt x="2982" y="402"/>
                  <a:pt x="2968" y="422"/>
                </a:cubicBezTo>
                <a:cubicBezTo>
                  <a:pt x="2967" y="423"/>
                  <a:pt x="2967" y="423"/>
                  <a:pt x="2966" y="423"/>
                </a:cubicBezTo>
                <a:cubicBezTo>
                  <a:pt x="2954" y="423"/>
                  <a:pt x="2948" y="353"/>
                  <a:pt x="2942" y="316"/>
                </a:cubicBezTo>
                <a:cubicBezTo>
                  <a:pt x="2942" y="304"/>
                  <a:pt x="2936" y="300"/>
                  <a:pt x="2927" y="300"/>
                </a:cubicBezTo>
                <a:cubicBezTo>
                  <a:pt x="2905" y="300"/>
                  <a:pt x="2870" y="323"/>
                  <a:pt x="2870" y="323"/>
                </a:cubicBezTo>
                <a:cubicBezTo>
                  <a:pt x="2870" y="323"/>
                  <a:pt x="2791" y="382"/>
                  <a:pt x="2771" y="389"/>
                </a:cubicBezTo>
                <a:cubicBezTo>
                  <a:pt x="2770" y="389"/>
                  <a:pt x="2769" y="389"/>
                  <a:pt x="2769" y="389"/>
                </a:cubicBezTo>
                <a:cubicBezTo>
                  <a:pt x="2751" y="389"/>
                  <a:pt x="2744" y="315"/>
                  <a:pt x="2738" y="283"/>
                </a:cubicBezTo>
                <a:cubicBezTo>
                  <a:pt x="2738" y="250"/>
                  <a:pt x="2725" y="191"/>
                  <a:pt x="2718" y="145"/>
                </a:cubicBezTo>
                <a:cubicBezTo>
                  <a:pt x="2714" y="110"/>
                  <a:pt x="2704" y="104"/>
                  <a:pt x="2697" y="104"/>
                </a:cubicBezTo>
                <a:cubicBezTo>
                  <a:pt x="2694" y="104"/>
                  <a:pt x="2692" y="106"/>
                  <a:pt x="2692" y="106"/>
                </a:cubicBezTo>
                <a:cubicBezTo>
                  <a:pt x="2692" y="106"/>
                  <a:pt x="2580" y="86"/>
                  <a:pt x="2528" y="86"/>
                </a:cubicBezTo>
                <a:cubicBezTo>
                  <a:pt x="2475" y="86"/>
                  <a:pt x="2363" y="119"/>
                  <a:pt x="2330" y="125"/>
                </a:cubicBezTo>
                <a:cubicBezTo>
                  <a:pt x="2317" y="128"/>
                  <a:pt x="2299" y="128"/>
                  <a:pt x="2278" y="128"/>
                </a:cubicBezTo>
                <a:cubicBezTo>
                  <a:pt x="2237" y="128"/>
                  <a:pt x="2187" y="125"/>
                  <a:pt x="2152" y="125"/>
                </a:cubicBezTo>
                <a:cubicBezTo>
                  <a:pt x="2106" y="125"/>
                  <a:pt x="2001" y="73"/>
                  <a:pt x="1981" y="46"/>
                </a:cubicBezTo>
                <a:cubicBezTo>
                  <a:pt x="1962" y="20"/>
                  <a:pt x="1863" y="0"/>
                  <a:pt x="1843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C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4"/>
          <p:cNvSpPr/>
          <p:nvPr/>
        </p:nvSpPr>
        <p:spPr>
          <a:xfrm>
            <a:off x="7268655" y="2059151"/>
            <a:ext cx="971954" cy="1061266"/>
          </a:xfrm>
          <a:custGeom>
            <a:rect b="b" l="l" r="r" t="t"/>
            <a:pathLst>
              <a:path extrusionOk="0" h="7259" w="6648">
                <a:moveTo>
                  <a:pt x="5168" y="1"/>
                </a:moveTo>
                <a:cubicBezTo>
                  <a:pt x="5139" y="1"/>
                  <a:pt x="5110" y="48"/>
                  <a:pt x="5082" y="58"/>
                </a:cubicBezTo>
                <a:cubicBezTo>
                  <a:pt x="5049" y="71"/>
                  <a:pt x="4989" y="124"/>
                  <a:pt x="4950" y="163"/>
                </a:cubicBezTo>
                <a:cubicBezTo>
                  <a:pt x="4910" y="203"/>
                  <a:pt x="4851" y="269"/>
                  <a:pt x="4818" y="315"/>
                </a:cubicBezTo>
                <a:cubicBezTo>
                  <a:pt x="4785" y="361"/>
                  <a:pt x="4766" y="354"/>
                  <a:pt x="4752" y="361"/>
                </a:cubicBezTo>
                <a:cubicBezTo>
                  <a:pt x="4733" y="374"/>
                  <a:pt x="4680" y="400"/>
                  <a:pt x="4660" y="400"/>
                </a:cubicBezTo>
                <a:cubicBezTo>
                  <a:pt x="4643" y="400"/>
                  <a:pt x="4622" y="397"/>
                  <a:pt x="4599" y="397"/>
                </a:cubicBezTo>
                <a:cubicBezTo>
                  <a:pt x="4587" y="397"/>
                  <a:pt x="4575" y="398"/>
                  <a:pt x="4562" y="400"/>
                </a:cubicBezTo>
                <a:cubicBezTo>
                  <a:pt x="4529" y="407"/>
                  <a:pt x="4562" y="427"/>
                  <a:pt x="4562" y="479"/>
                </a:cubicBezTo>
                <a:cubicBezTo>
                  <a:pt x="4562" y="532"/>
                  <a:pt x="4529" y="565"/>
                  <a:pt x="4509" y="591"/>
                </a:cubicBezTo>
                <a:cubicBezTo>
                  <a:pt x="4489" y="617"/>
                  <a:pt x="4450" y="624"/>
                  <a:pt x="4450" y="624"/>
                </a:cubicBezTo>
                <a:cubicBezTo>
                  <a:pt x="4450" y="624"/>
                  <a:pt x="4298" y="729"/>
                  <a:pt x="4272" y="736"/>
                </a:cubicBezTo>
                <a:cubicBezTo>
                  <a:pt x="4271" y="736"/>
                  <a:pt x="4270" y="736"/>
                  <a:pt x="4270" y="736"/>
                </a:cubicBezTo>
                <a:cubicBezTo>
                  <a:pt x="4242" y="736"/>
                  <a:pt x="4180" y="637"/>
                  <a:pt x="4180" y="624"/>
                </a:cubicBezTo>
                <a:cubicBezTo>
                  <a:pt x="4180" y="604"/>
                  <a:pt x="4200" y="565"/>
                  <a:pt x="4226" y="539"/>
                </a:cubicBezTo>
                <a:cubicBezTo>
                  <a:pt x="4252" y="506"/>
                  <a:pt x="4233" y="499"/>
                  <a:pt x="4226" y="479"/>
                </a:cubicBezTo>
                <a:cubicBezTo>
                  <a:pt x="4219" y="453"/>
                  <a:pt x="4140" y="334"/>
                  <a:pt x="4081" y="275"/>
                </a:cubicBezTo>
                <a:cubicBezTo>
                  <a:pt x="4022" y="223"/>
                  <a:pt x="3989" y="236"/>
                  <a:pt x="3917" y="170"/>
                </a:cubicBezTo>
                <a:cubicBezTo>
                  <a:pt x="3897" y="157"/>
                  <a:pt x="3884" y="137"/>
                  <a:pt x="3871" y="117"/>
                </a:cubicBezTo>
                <a:cubicBezTo>
                  <a:pt x="3831" y="150"/>
                  <a:pt x="3713" y="236"/>
                  <a:pt x="3627" y="275"/>
                </a:cubicBezTo>
                <a:cubicBezTo>
                  <a:pt x="3522" y="328"/>
                  <a:pt x="3515" y="387"/>
                  <a:pt x="3515" y="387"/>
                </a:cubicBezTo>
                <a:lnTo>
                  <a:pt x="3298" y="552"/>
                </a:lnTo>
                <a:cubicBezTo>
                  <a:pt x="3298" y="552"/>
                  <a:pt x="3206" y="571"/>
                  <a:pt x="3160" y="571"/>
                </a:cubicBezTo>
                <a:cubicBezTo>
                  <a:pt x="3114" y="578"/>
                  <a:pt x="3022" y="611"/>
                  <a:pt x="2989" y="637"/>
                </a:cubicBezTo>
                <a:cubicBezTo>
                  <a:pt x="2962" y="657"/>
                  <a:pt x="2903" y="729"/>
                  <a:pt x="2864" y="775"/>
                </a:cubicBezTo>
                <a:cubicBezTo>
                  <a:pt x="2847" y="798"/>
                  <a:pt x="2828" y="806"/>
                  <a:pt x="2806" y="806"/>
                </a:cubicBezTo>
                <a:cubicBezTo>
                  <a:pt x="2776" y="806"/>
                  <a:pt x="2741" y="791"/>
                  <a:pt x="2699" y="775"/>
                </a:cubicBezTo>
                <a:cubicBezTo>
                  <a:pt x="2633" y="749"/>
                  <a:pt x="2646" y="696"/>
                  <a:pt x="2633" y="670"/>
                </a:cubicBezTo>
                <a:cubicBezTo>
                  <a:pt x="2631" y="660"/>
                  <a:pt x="2616" y="657"/>
                  <a:pt x="2596" y="657"/>
                </a:cubicBezTo>
                <a:cubicBezTo>
                  <a:pt x="2562" y="657"/>
                  <a:pt x="2512" y="666"/>
                  <a:pt x="2475" y="670"/>
                </a:cubicBezTo>
                <a:cubicBezTo>
                  <a:pt x="2453" y="672"/>
                  <a:pt x="2439" y="673"/>
                  <a:pt x="2429" y="673"/>
                </a:cubicBezTo>
                <a:cubicBezTo>
                  <a:pt x="2410" y="673"/>
                  <a:pt x="2405" y="670"/>
                  <a:pt x="2383" y="670"/>
                </a:cubicBezTo>
                <a:cubicBezTo>
                  <a:pt x="2344" y="664"/>
                  <a:pt x="2331" y="631"/>
                  <a:pt x="2331" y="539"/>
                </a:cubicBezTo>
                <a:cubicBezTo>
                  <a:pt x="2331" y="510"/>
                  <a:pt x="2323" y="500"/>
                  <a:pt x="2313" y="500"/>
                </a:cubicBezTo>
                <a:cubicBezTo>
                  <a:pt x="2293" y="500"/>
                  <a:pt x="2260" y="539"/>
                  <a:pt x="2252" y="539"/>
                </a:cubicBezTo>
                <a:cubicBezTo>
                  <a:pt x="2232" y="545"/>
                  <a:pt x="2074" y="644"/>
                  <a:pt x="2008" y="723"/>
                </a:cubicBezTo>
                <a:cubicBezTo>
                  <a:pt x="1949" y="795"/>
                  <a:pt x="2028" y="861"/>
                  <a:pt x="2061" y="894"/>
                </a:cubicBezTo>
                <a:cubicBezTo>
                  <a:pt x="2100" y="927"/>
                  <a:pt x="2127" y="979"/>
                  <a:pt x="2140" y="1012"/>
                </a:cubicBezTo>
                <a:cubicBezTo>
                  <a:pt x="2146" y="1052"/>
                  <a:pt x="2034" y="1249"/>
                  <a:pt x="2008" y="1295"/>
                </a:cubicBezTo>
                <a:cubicBezTo>
                  <a:pt x="1988" y="1341"/>
                  <a:pt x="1890" y="1447"/>
                  <a:pt x="1850" y="1466"/>
                </a:cubicBezTo>
                <a:cubicBezTo>
                  <a:pt x="1817" y="1486"/>
                  <a:pt x="1712" y="1532"/>
                  <a:pt x="1679" y="1532"/>
                </a:cubicBezTo>
                <a:cubicBezTo>
                  <a:pt x="1639" y="1532"/>
                  <a:pt x="1600" y="1506"/>
                  <a:pt x="1587" y="1506"/>
                </a:cubicBezTo>
                <a:cubicBezTo>
                  <a:pt x="1574" y="1506"/>
                  <a:pt x="1482" y="1618"/>
                  <a:pt x="1449" y="1657"/>
                </a:cubicBezTo>
                <a:cubicBezTo>
                  <a:pt x="1422" y="1690"/>
                  <a:pt x="1356" y="1736"/>
                  <a:pt x="1310" y="1763"/>
                </a:cubicBezTo>
                <a:lnTo>
                  <a:pt x="1297" y="1769"/>
                </a:lnTo>
                <a:cubicBezTo>
                  <a:pt x="1286" y="1775"/>
                  <a:pt x="1274" y="1777"/>
                  <a:pt x="1262" y="1777"/>
                </a:cubicBezTo>
                <a:cubicBezTo>
                  <a:pt x="1220" y="1777"/>
                  <a:pt x="1181" y="1749"/>
                  <a:pt x="1166" y="1749"/>
                </a:cubicBezTo>
                <a:cubicBezTo>
                  <a:pt x="1146" y="1743"/>
                  <a:pt x="1041" y="1743"/>
                  <a:pt x="962" y="1710"/>
                </a:cubicBezTo>
                <a:cubicBezTo>
                  <a:pt x="883" y="1671"/>
                  <a:pt x="889" y="1611"/>
                  <a:pt x="869" y="1565"/>
                </a:cubicBezTo>
                <a:cubicBezTo>
                  <a:pt x="856" y="1519"/>
                  <a:pt x="869" y="1466"/>
                  <a:pt x="869" y="1434"/>
                </a:cubicBezTo>
                <a:cubicBezTo>
                  <a:pt x="869" y="1394"/>
                  <a:pt x="837" y="1388"/>
                  <a:pt x="837" y="1335"/>
                </a:cubicBezTo>
                <a:cubicBezTo>
                  <a:pt x="837" y="1282"/>
                  <a:pt x="758" y="1170"/>
                  <a:pt x="731" y="1157"/>
                </a:cubicBezTo>
                <a:cubicBezTo>
                  <a:pt x="729" y="1156"/>
                  <a:pt x="726" y="1155"/>
                  <a:pt x="724" y="1155"/>
                </a:cubicBezTo>
                <a:cubicBezTo>
                  <a:pt x="697" y="1155"/>
                  <a:pt x="657" y="1212"/>
                  <a:pt x="633" y="1236"/>
                </a:cubicBezTo>
                <a:lnTo>
                  <a:pt x="639" y="1249"/>
                </a:lnTo>
                <a:cubicBezTo>
                  <a:pt x="639" y="1249"/>
                  <a:pt x="672" y="1276"/>
                  <a:pt x="639" y="1315"/>
                </a:cubicBezTo>
                <a:cubicBezTo>
                  <a:pt x="606" y="1355"/>
                  <a:pt x="521" y="1427"/>
                  <a:pt x="461" y="1493"/>
                </a:cubicBezTo>
                <a:cubicBezTo>
                  <a:pt x="402" y="1559"/>
                  <a:pt x="244" y="1690"/>
                  <a:pt x="205" y="1743"/>
                </a:cubicBezTo>
                <a:cubicBezTo>
                  <a:pt x="165" y="1796"/>
                  <a:pt x="1" y="2013"/>
                  <a:pt x="20" y="2052"/>
                </a:cubicBezTo>
                <a:cubicBezTo>
                  <a:pt x="47" y="2092"/>
                  <a:pt x="132" y="2144"/>
                  <a:pt x="165" y="2164"/>
                </a:cubicBezTo>
                <a:cubicBezTo>
                  <a:pt x="198" y="2184"/>
                  <a:pt x="323" y="2184"/>
                  <a:pt x="336" y="2210"/>
                </a:cubicBezTo>
                <a:cubicBezTo>
                  <a:pt x="350" y="2230"/>
                  <a:pt x="422" y="2302"/>
                  <a:pt x="376" y="2315"/>
                </a:cubicBezTo>
                <a:cubicBezTo>
                  <a:pt x="330" y="2329"/>
                  <a:pt x="211" y="2329"/>
                  <a:pt x="198" y="2342"/>
                </a:cubicBezTo>
                <a:cubicBezTo>
                  <a:pt x="185" y="2355"/>
                  <a:pt x="192" y="2421"/>
                  <a:pt x="192" y="2421"/>
                </a:cubicBezTo>
                <a:cubicBezTo>
                  <a:pt x="192" y="2421"/>
                  <a:pt x="382" y="2460"/>
                  <a:pt x="350" y="2526"/>
                </a:cubicBezTo>
                <a:cubicBezTo>
                  <a:pt x="350" y="2533"/>
                  <a:pt x="350" y="2539"/>
                  <a:pt x="343" y="2539"/>
                </a:cubicBezTo>
                <a:cubicBezTo>
                  <a:pt x="336" y="2552"/>
                  <a:pt x="330" y="2559"/>
                  <a:pt x="317" y="2566"/>
                </a:cubicBezTo>
                <a:cubicBezTo>
                  <a:pt x="310" y="2572"/>
                  <a:pt x="297" y="2572"/>
                  <a:pt x="290" y="2579"/>
                </a:cubicBezTo>
                <a:lnTo>
                  <a:pt x="277" y="2579"/>
                </a:lnTo>
                <a:cubicBezTo>
                  <a:pt x="271" y="2585"/>
                  <a:pt x="257" y="2585"/>
                  <a:pt x="244" y="2585"/>
                </a:cubicBezTo>
                <a:cubicBezTo>
                  <a:pt x="238" y="2592"/>
                  <a:pt x="238" y="2592"/>
                  <a:pt x="238" y="2592"/>
                </a:cubicBezTo>
                <a:lnTo>
                  <a:pt x="218" y="2592"/>
                </a:lnTo>
                <a:cubicBezTo>
                  <a:pt x="211" y="2598"/>
                  <a:pt x="198" y="2598"/>
                  <a:pt x="198" y="2605"/>
                </a:cubicBezTo>
                <a:cubicBezTo>
                  <a:pt x="192" y="2631"/>
                  <a:pt x="257" y="2849"/>
                  <a:pt x="277" y="2855"/>
                </a:cubicBezTo>
                <a:cubicBezTo>
                  <a:pt x="290" y="2868"/>
                  <a:pt x="343" y="2881"/>
                  <a:pt x="350" y="2901"/>
                </a:cubicBezTo>
                <a:cubicBezTo>
                  <a:pt x="363" y="2921"/>
                  <a:pt x="389" y="2941"/>
                  <a:pt x="350" y="2980"/>
                </a:cubicBezTo>
                <a:cubicBezTo>
                  <a:pt x="310" y="3020"/>
                  <a:pt x="297" y="3079"/>
                  <a:pt x="297" y="3112"/>
                </a:cubicBezTo>
                <a:cubicBezTo>
                  <a:pt x="297" y="3145"/>
                  <a:pt x="330" y="3171"/>
                  <a:pt x="350" y="3178"/>
                </a:cubicBezTo>
                <a:cubicBezTo>
                  <a:pt x="369" y="3184"/>
                  <a:pt x="396" y="3237"/>
                  <a:pt x="376" y="3257"/>
                </a:cubicBezTo>
                <a:cubicBezTo>
                  <a:pt x="363" y="3270"/>
                  <a:pt x="356" y="3283"/>
                  <a:pt x="336" y="3303"/>
                </a:cubicBezTo>
                <a:cubicBezTo>
                  <a:pt x="317" y="3329"/>
                  <a:pt x="251" y="3349"/>
                  <a:pt x="264" y="3421"/>
                </a:cubicBezTo>
                <a:cubicBezTo>
                  <a:pt x="271" y="3459"/>
                  <a:pt x="299" y="3468"/>
                  <a:pt x="330" y="3468"/>
                </a:cubicBezTo>
                <a:cubicBezTo>
                  <a:pt x="357" y="3468"/>
                  <a:pt x="387" y="3461"/>
                  <a:pt x="402" y="3461"/>
                </a:cubicBezTo>
                <a:cubicBezTo>
                  <a:pt x="410" y="3461"/>
                  <a:pt x="425" y="3460"/>
                  <a:pt x="441" y="3460"/>
                </a:cubicBezTo>
                <a:cubicBezTo>
                  <a:pt x="491" y="3460"/>
                  <a:pt x="560" y="3464"/>
                  <a:pt x="540" y="3494"/>
                </a:cubicBezTo>
                <a:cubicBezTo>
                  <a:pt x="507" y="3533"/>
                  <a:pt x="415" y="3553"/>
                  <a:pt x="369" y="3605"/>
                </a:cubicBezTo>
                <a:cubicBezTo>
                  <a:pt x="330" y="3651"/>
                  <a:pt x="310" y="3638"/>
                  <a:pt x="310" y="3704"/>
                </a:cubicBezTo>
                <a:cubicBezTo>
                  <a:pt x="310" y="3770"/>
                  <a:pt x="330" y="3783"/>
                  <a:pt x="336" y="3829"/>
                </a:cubicBezTo>
                <a:cubicBezTo>
                  <a:pt x="336" y="3875"/>
                  <a:pt x="330" y="3961"/>
                  <a:pt x="317" y="3994"/>
                </a:cubicBezTo>
                <a:cubicBezTo>
                  <a:pt x="310" y="4027"/>
                  <a:pt x="264" y="4132"/>
                  <a:pt x="336" y="4171"/>
                </a:cubicBezTo>
                <a:cubicBezTo>
                  <a:pt x="402" y="4217"/>
                  <a:pt x="475" y="4270"/>
                  <a:pt x="494" y="4283"/>
                </a:cubicBezTo>
                <a:cubicBezTo>
                  <a:pt x="514" y="4296"/>
                  <a:pt x="534" y="4336"/>
                  <a:pt x="507" y="4356"/>
                </a:cubicBezTo>
                <a:cubicBezTo>
                  <a:pt x="488" y="4369"/>
                  <a:pt x="455" y="4356"/>
                  <a:pt x="455" y="4422"/>
                </a:cubicBezTo>
                <a:lnTo>
                  <a:pt x="455" y="4658"/>
                </a:lnTo>
                <a:cubicBezTo>
                  <a:pt x="455" y="4672"/>
                  <a:pt x="494" y="4705"/>
                  <a:pt x="488" y="4724"/>
                </a:cubicBezTo>
                <a:cubicBezTo>
                  <a:pt x="481" y="4751"/>
                  <a:pt x="455" y="4737"/>
                  <a:pt x="435" y="4803"/>
                </a:cubicBezTo>
                <a:cubicBezTo>
                  <a:pt x="415" y="4869"/>
                  <a:pt x="382" y="4928"/>
                  <a:pt x="409" y="4935"/>
                </a:cubicBezTo>
                <a:cubicBezTo>
                  <a:pt x="411" y="4935"/>
                  <a:pt x="414" y="4936"/>
                  <a:pt x="419" y="4936"/>
                </a:cubicBezTo>
                <a:cubicBezTo>
                  <a:pt x="461" y="4936"/>
                  <a:pt x="588" y="4907"/>
                  <a:pt x="600" y="4889"/>
                </a:cubicBezTo>
                <a:cubicBezTo>
                  <a:pt x="613" y="4862"/>
                  <a:pt x="810" y="4698"/>
                  <a:pt x="837" y="4672"/>
                </a:cubicBezTo>
                <a:cubicBezTo>
                  <a:pt x="869" y="4639"/>
                  <a:pt x="948" y="4579"/>
                  <a:pt x="1001" y="4547"/>
                </a:cubicBezTo>
                <a:cubicBezTo>
                  <a:pt x="1054" y="4514"/>
                  <a:pt x="1225" y="4474"/>
                  <a:pt x="1225" y="4474"/>
                </a:cubicBezTo>
                <a:lnTo>
                  <a:pt x="1251" y="4454"/>
                </a:lnTo>
                <a:lnTo>
                  <a:pt x="1343" y="4395"/>
                </a:lnTo>
                <a:cubicBezTo>
                  <a:pt x="1343" y="4395"/>
                  <a:pt x="1534" y="4231"/>
                  <a:pt x="1607" y="4211"/>
                </a:cubicBezTo>
                <a:cubicBezTo>
                  <a:pt x="1658" y="4197"/>
                  <a:pt x="1795" y="4183"/>
                  <a:pt x="1882" y="4183"/>
                </a:cubicBezTo>
                <a:cubicBezTo>
                  <a:pt x="1918" y="4183"/>
                  <a:pt x="1946" y="4185"/>
                  <a:pt x="1955" y="4191"/>
                </a:cubicBezTo>
                <a:cubicBezTo>
                  <a:pt x="1982" y="4204"/>
                  <a:pt x="2054" y="4283"/>
                  <a:pt x="2054" y="4283"/>
                </a:cubicBezTo>
                <a:cubicBezTo>
                  <a:pt x="2054" y="4283"/>
                  <a:pt x="2061" y="4323"/>
                  <a:pt x="2028" y="4369"/>
                </a:cubicBezTo>
                <a:cubicBezTo>
                  <a:pt x="2001" y="4415"/>
                  <a:pt x="1962" y="4461"/>
                  <a:pt x="1988" y="4520"/>
                </a:cubicBezTo>
                <a:cubicBezTo>
                  <a:pt x="2008" y="4579"/>
                  <a:pt x="2048" y="4626"/>
                  <a:pt x="2100" y="4639"/>
                </a:cubicBezTo>
                <a:cubicBezTo>
                  <a:pt x="2137" y="4648"/>
                  <a:pt x="2173" y="4663"/>
                  <a:pt x="2201" y="4663"/>
                </a:cubicBezTo>
                <a:cubicBezTo>
                  <a:pt x="2213" y="4663"/>
                  <a:pt x="2224" y="4660"/>
                  <a:pt x="2232" y="4652"/>
                </a:cubicBezTo>
                <a:cubicBezTo>
                  <a:pt x="2265" y="4626"/>
                  <a:pt x="2278" y="4560"/>
                  <a:pt x="2324" y="4533"/>
                </a:cubicBezTo>
                <a:cubicBezTo>
                  <a:pt x="2366" y="4513"/>
                  <a:pt x="2366" y="4471"/>
                  <a:pt x="2427" y="4471"/>
                </a:cubicBezTo>
                <a:cubicBezTo>
                  <a:pt x="2442" y="4471"/>
                  <a:pt x="2462" y="4474"/>
                  <a:pt x="2488" y="4481"/>
                </a:cubicBezTo>
                <a:cubicBezTo>
                  <a:pt x="2614" y="4514"/>
                  <a:pt x="2686" y="4573"/>
                  <a:pt x="2712" y="4599"/>
                </a:cubicBezTo>
                <a:cubicBezTo>
                  <a:pt x="2732" y="4632"/>
                  <a:pt x="2739" y="4658"/>
                  <a:pt x="2870" y="4718"/>
                </a:cubicBezTo>
                <a:cubicBezTo>
                  <a:pt x="2995" y="4783"/>
                  <a:pt x="3054" y="4823"/>
                  <a:pt x="3101" y="4856"/>
                </a:cubicBezTo>
                <a:cubicBezTo>
                  <a:pt x="3153" y="4882"/>
                  <a:pt x="3239" y="4902"/>
                  <a:pt x="3239" y="4902"/>
                </a:cubicBezTo>
                <a:cubicBezTo>
                  <a:pt x="3239" y="4902"/>
                  <a:pt x="3416" y="4882"/>
                  <a:pt x="3443" y="4856"/>
                </a:cubicBezTo>
                <a:cubicBezTo>
                  <a:pt x="3460" y="4839"/>
                  <a:pt x="3482" y="4822"/>
                  <a:pt x="3505" y="4822"/>
                </a:cubicBezTo>
                <a:cubicBezTo>
                  <a:pt x="3508" y="4822"/>
                  <a:pt x="3512" y="4822"/>
                  <a:pt x="3515" y="4823"/>
                </a:cubicBezTo>
                <a:cubicBezTo>
                  <a:pt x="3541" y="4836"/>
                  <a:pt x="3614" y="4882"/>
                  <a:pt x="3614" y="4882"/>
                </a:cubicBezTo>
                <a:lnTo>
                  <a:pt x="3778" y="5178"/>
                </a:lnTo>
                <a:cubicBezTo>
                  <a:pt x="3778" y="5178"/>
                  <a:pt x="3785" y="5264"/>
                  <a:pt x="3792" y="5284"/>
                </a:cubicBezTo>
                <a:cubicBezTo>
                  <a:pt x="3805" y="5303"/>
                  <a:pt x="3943" y="5323"/>
                  <a:pt x="3943" y="5323"/>
                </a:cubicBezTo>
                <a:cubicBezTo>
                  <a:pt x="3943" y="5323"/>
                  <a:pt x="4009" y="5317"/>
                  <a:pt x="4015" y="5297"/>
                </a:cubicBezTo>
                <a:cubicBezTo>
                  <a:pt x="4022" y="5270"/>
                  <a:pt x="4009" y="5244"/>
                  <a:pt x="4081" y="5244"/>
                </a:cubicBezTo>
                <a:cubicBezTo>
                  <a:pt x="4093" y="5245"/>
                  <a:pt x="4103" y="5246"/>
                  <a:pt x="4112" y="5246"/>
                </a:cubicBezTo>
                <a:cubicBezTo>
                  <a:pt x="4129" y="5246"/>
                  <a:pt x="4140" y="5244"/>
                  <a:pt x="4154" y="5244"/>
                </a:cubicBezTo>
                <a:cubicBezTo>
                  <a:pt x="4173" y="5244"/>
                  <a:pt x="4196" y="5247"/>
                  <a:pt x="4246" y="5264"/>
                </a:cubicBezTo>
                <a:cubicBezTo>
                  <a:pt x="4344" y="5303"/>
                  <a:pt x="4371" y="5297"/>
                  <a:pt x="4377" y="5323"/>
                </a:cubicBezTo>
                <a:cubicBezTo>
                  <a:pt x="4384" y="5356"/>
                  <a:pt x="4456" y="5402"/>
                  <a:pt x="4489" y="5402"/>
                </a:cubicBezTo>
                <a:cubicBezTo>
                  <a:pt x="4529" y="5402"/>
                  <a:pt x="4627" y="5402"/>
                  <a:pt x="4673" y="5435"/>
                </a:cubicBezTo>
                <a:cubicBezTo>
                  <a:pt x="4720" y="5475"/>
                  <a:pt x="4779" y="5494"/>
                  <a:pt x="4812" y="5567"/>
                </a:cubicBezTo>
                <a:cubicBezTo>
                  <a:pt x="4845" y="5639"/>
                  <a:pt x="4838" y="5705"/>
                  <a:pt x="4812" y="5731"/>
                </a:cubicBezTo>
                <a:cubicBezTo>
                  <a:pt x="4785" y="5751"/>
                  <a:pt x="4641" y="5797"/>
                  <a:pt x="4608" y="5830"/>
                </a:cubicBezTo>
                <a:cubicBezTo>
                  <a:pt x="4575" y="5863"/>
                  <a:pt x="4509" y="5955"/>
                  <a:pt x="4489" y="5988"/>
                </a:cubicBezTo>
                <a:cubicBezTo>
                  <a:pt x="4463" y="6027"/>
                  <a:pt x="4568" y="6047"/>
                  <a:pt x="4548" y="6106"/>
                </a:cubicBezTo>
                <a:cubicBezTo>
                  <a:pt x="4529" y="6166"/>
                  <a:pt x="4516" y="6185"/>
                  <a:pt x="4456" y="6205"/>
                </a:cubicBezTo>
                <a:cubicBezTo>
                  <a:pt x="4390" y="6218"/>
                  <a:pt x="4344" y="6251"/>
                  <a:pt x="4338" y="6284"/>
                </a:cubicBezTo>
                <a:cubicBezTo>
                  <a:pt x="4325" y="6310"/>
                  <a:pt x="4325" y="6363"/>
                  <a:pt x="4325" y="6409"/>
                </a:cubicBezTo>
                <a:cubicBezTo>
                  <a:pt x="4325" y="6462"/>
                  <a:pt x="4318" y="6501"/>
                  <a:pt x="4351" y="6541"/>
                </a:cubicBezTo>
                <a:cubicBezTo>
                  <a:pt x="4384" y="6580"/>
                  <a:pt x="4417" y="6613"/>
                  <a:pt x="4456" y="6653"/>
                </a:cubicBezTo>
                <a:cubicBezTo>
                  <a:pt x="4489" y="6699"/>
                  <a:pt x="4601" y="6843"/>
                  <a:pt x="4601" y="6870"/>
                </a:cubicBezTo>
                <a:cubicBezTo>
                  <a:pt x="4601" y="6896"/>
                  <a:pt x="4581" y="6949"/>
                  <a:pt x="4595" y="6975"/>
                </a:cubicBezTo>
                <a:cubicBezTo>
                  <a:pt x="4595" y="6982"/>
                  <a:pt x="4601" y="6988"/>
                  <a:pt x="4608" y="6995"/>
                </a:cubicBezTo>
                <a:cubicBezTo>
                  <a:pt x="4647" y="7021"/>
                  <a:pt x="4746" y="7067"/>
                  <a:pt x="4766" y="7094"/>
                </a:cubicBezTo>
                <a:cubicBezTo>
                  <a:pt x="4792" y="7133"/>
                  <a:pt x="4996" y="7238"/>
                  <a:pt x="4996" y="7238"/>
                </a:cubicBezTo>
                <a:lnTo>
                  <a:pt x="5029" y="7258"/>
                </a:lnTo>
                <a:cubicBezTo>
                  <a:pt x="5062" y="7205"/>
                  <a:pt x="5101" y="7133"/>
                  <a:pt x="5141" y="7087"/>
                </a:cubicBezTo>
                <a:cubicBezTo>
                  <a:pt x="5147" y="7074"/>
                  <a:pt x="5161" y="7061"/>
                  <a:pt x="5167" y="7054"/>
                </a:cubicBezTo>
                <a:cubicBezTo>
                  <a:pt x="5226" y="7015"/>
                  <a:pt x="5332" y="6929"/>
                  <a:pt x="5332" y="6929"/>
                </a:cubicBezTo>
                <a:cubicBezTo>
                  <a:pt x="5332" y="6929"/>
                  <a:pt x="5391" y="6830"/>
                  <a:pt x="5384" y="6784"/>
                </a:cubicBezTo>
                <a:cubicBezTo>
                  <a:pt x="5378" y="6745"/>
                  <a:pt x="5338" y="6528"/>
                  <a:pt x="5332" y="6514"/>
                </a:cubicBezTo>
                <a:cubicBezTo>
                  <a:pt x="5332" y="6501"/>
                  <a:pt x="5312" y="6264"/>
                  <a:pt x="5351" y="6106"/>
                </a:cubicBezTo>
                <a:cubicBezTo>
                  <a:pt x="5391" y="5955"/>
                  <a:pt x="5411" y="5784"/>
                  <a:pt x="5457" y="5672"/>
                </a:cubicBezTo>
                <a:cubicBezTo>
                  <a:pt x="5496" y="5553"/>
                  <a:pt x="5529" y="5468"/>
                  <a:pt x="5536" y="5428"/>
                </a:cubicBezTo>
                <a:cubicBezTo>
                  <a:pt x="5542" y="5382"/>
                  <a:pt x="5529" y="5132"/>
                  <a:pt x="5516" y="5080"/>
                </a:cubicBezTo>
                <a:cubicBezTo>
                  <a:pt x="5503" y="5027"/>
                  <a:pt x="5509" y="4843"/>
                  <a:pt x="5483" y="4757"/>
                </a:cubicBezTo>
                <a:cubicBezTo>
                  <a:pt x="5457" y="4672"/>
                  <a:pt x="5417" y="4586"/>
                  <a:pt x="5430" y="4514"/>
                </a:cubicBezTo>
                <a:cubicBezTo>
                  <a:pt x="5450" y="4441"/>
                  <a:pt x="5536" y="4343"/>
                  <a:pt x="5536" y="4329"/>
                </a:cubicBezTo>
                <a:cubicBezTo>
                  <a:pt x="5536" y="4310"/>
                  <a:pt x="5529" y="4204"/>
                  <a:pt x="5536" y="4139"/>
                </a:cubicBezTo>
                <a:cubicBezTo>
                  <a:pt x="5542" y="4073"/>
                  <a:pt x="5555" y="3981"/>
                  <a:pt x="5536" y="3921"/>
                </a:cubicBezTo>
                <a:cubicBezTo>
                  <a:pt x="5516" y="3856"/>
                  <a:pt x="5476" y="3836"/>
                  <a:pt x="5509" y="3777"/>
                </a:cubicBezTo>
                <a:cubicBezTo>
                  <a:pt x="5549" y="3717"/>
                  <a:pt x="5575" y="3665"/>
                  <a:pt x="5569" y="3619"/>
                </a:cubicBezTo>
                <a:cubicBezTo>
                  <a:pt x="5555" y="3579"/>
                  <a:pt x="5509" y="3500"/>
                  <a:pt x="5569" y="3434"/>
                </a:cubicBezTo>
                <a:cubicBezTo>
                  <a:pt x="5623" y="3380"/>
                  <a:pt x="5739" y="3247"/>
                  <a:pt x="5773" y="3247"/>
                </a:cubicBezTo>
                <a:cubicBezTo>
                  <a:pt x="5775" y="3247"/>
                  <a:pt x="5778" y="3248"/>
                  <a:pt x="5779" y="3250"/>
                </a:cubicBezTo>
                <a:cubicBezTo>
                  <a:pt x="5796" y="3267"/>
                  <a:pt x="5784" y="3334"/>
                  <a:pt x="5832" y="3334"/>
                </a:cubicBezTo>
                <a:cubicBezTo>
                  <a:pt x="5839" y="3334"/>
                  <a:pt x="5848" y="3332"/>
                  <a:pt x="5858" y="3329"/>
                </a:cubicBezTo>
                <a:cubicBezTo>
                  <a:pt x="5937" y="3296"/>
                  <a:pt x="6016" y="3257"/>
                  <a:pt x="6042" y="3191"/>
                </a:cubicBezTo>
                <a:cubicBezTo>
                  <a:pt x="6069" y="3125"/>
                  <a:pt x="6154" y="2908"/>
                  <a:pt x="6207" y="2829"/>
                </a:cubicBezTo>
                <a:cubicBezTo>
                  <a:pt x="6260" y="2743"/>
                  <a:pt x="6497" y="2526"/>
                  <a:pt x="6549" y="2421"/>
                </a:cubicBezTo>
                <a:cubicBezTo>
                  <a:pt x="6562" y="2394"/>
                  <a:pt x="6582" y="2355"/>
                  <a:pt x="6608" y="2302"/>
                </a:cubicBezTo>
                <a:cubicBezTo>
                  <a:pt x="6615" y="2289"/>
                  <a:pt x="6622" y="2283"/>
                  <a:pt x="6628" y="2269"/>
                </a:cubicBezTo>
                <a:cubicBezTo>
                  <a:pt x="6635" y="2256"/>
                  <a:pt x="6641" y="2243"/>
                  <a:pt x="6648" y="2230"/>
                </a:cubicBezTo>
                <a:cubicBezTo>
                  <a:pt x="6615" y="2223"/>
                  <a:pt x="6582" y="2217"/>
                  <a:pt x="6569" y="2217"/>
                </a:cubicBezTo>
                <a:cubicBezTo>
                  <a:pt x="6563" y="2214"/>
                  <a:pt x="6556" y="2214"/>
                  <a:pt x="6548" y="2214"/>
                </a:cubicBezTo>
                <a:cubicBezTo>
                  <a:pt x="6523" y="2214"/>
                  <a:pt x="6490" y="2223"/>
                  <a:pt x="6469" y="2223"/>
                </a:cubicBezTo>
                <a:cubicBezTo>
                  <a:pt x="6460" y="2223"/>
                  <a:pt x="6454" y="2222"/>
                  <a:pt x="6450" y="2217"/>
                </a:cubicBezTo>
                <a:cubicBezTo>
                  <a:pt x="6446" y="2212"/>
                  <a:pt x="6425" y="2211"/>
                  <a:pt x="6399" y="2211"/>
                </a:cubicBezTo>
                <a:cubicBezTo>
                  <a:pt x="6346" y="2211"/>
                  <a:pt x="6273" y="2217"/>
                  <a:pt x="6273" y="2217"/>
                </a:cubicBezTo>
                <a:cubicBezTo>
                  <a:pt x="6273" y="2217"/>
                  <a:pt x="6200" y="2171"/>
                  <a:pt x="6154" y="2085"/>
                </a:cubicBezTo>
                <a:cubicBezTo>
                  <a:pt x="6108" y="2006"/>
                  <a:pt x="6128" y="2039"/>
                  <a:pt x="6115" y="1993"/>
                </a:cubicBezTo>
                <a:cubicBezTo>
                  <a:pt x="6102" y="1947"/>
                  <a:pt x="6095" y="1921"/>
                  <a:pt x="6075" y="1875"/>
                </a:cubicBezTo>
                <a:cubicBezTo>
                  <a:pt x="6049" y="1822"/>
                  <a:pt x="6036" y="1822"/>
                  <a:pt x="6010" y="1776"/>
                </a:cubicBezTo>
                <a:cubicBezTo>
                  <a:pt x="5990" y="1736"/>
                  <a:pt x="5963" y="1677"/>
                  <a:pt x="5963" y="1618"/>
                </a:cubicBezTo>
                <a:cubicBezTo>
                  <a:pt x="5963" y="1586"/>
                  <a:pt x="5983" y="1581"/>
                  <a:pt x="6009" y="1581"/>
                </a:cubicBezTo>
                <a:cubicBezTo>
                  <a:pt x="6021" y="1581"/>
                  <a:pt x="6034" y="1582"/>
                  <a:pt x="6048" y="1582"/>
                </a:cubicBezTo>
                <a:cubicBezTo>
                  <a:pt x="6060" y="1582"/>
                  <a:pt x="6071" y="1581"/>
                  <a:pt x="6082" y="1578"/>
                </a:cubicBezTo>
                <a:cubicBezTo>
                  <a:pt x="6099" y="1572"/>
                  <a:pt x="6111" y="1570"/>
                  <a:pt x="6119" y="1570"/>
                </a:cubicBezTo>
                <a:cubicBezTo>
                  <a:pt x="6135" y="1570"/>
                  <a:pt x="6135" y="1578"/>
                  <a:pt x="6135" y="1578"/>
                </a:cubicBezTo>
                <a:cubicBezTo>
                  <a:pt x="6135" y="1578"/>
                  <a:pt x="6194" y="1611"/>
                  <a:pt x="6207" y="1618"/>
                </a:cubicBezTo>
                <a:cubicBezTo>
                  <a:pt x="6220" y="1618"/>
                  <a:pt x="6306" y="1598"/>
                  <a:pt x="6306" y="1552"/>
                </a:cubicBezTo>
                <a:cubicBezTo>
                  <a:pt x="6312" y="1513"/>
                  <a:pt x="6299" y="1499"/>
                  <a:pt x="6279" y="1427"/>
                </a:cubicBezTo>
                <a:cubicBezTo>
                  <a:pt x="6265" y="1374"/>
                  <a:pt x="6268" y="1367"/>
                  <a:pt x="6271" y="1367"/>
                </a:cubicBezTo>
                <a:cubicBezTo>
                  <a:pt x="6272" y="1367"/>
                  <a:pt x="6273" y="1368"/>
                  <a:pt x="6273" y="1368"/>
                </a:cubicBezTo>
                <a:cubicBezTo>
                  <a:pt x="6273" y="1368"/>
                  <a:pt x="6332" y="1276"/>
                  <a:pt x="6332" y="1249"/>
                </a:cubicBezTo>
                <a:cubicBezTo>
                  <a:pt x="6332" y="1223"/>
                  <a:pt x="6319" y="1190"/>
                  <a:pt x="6299" y="1170"/>
                </a:cubicBezTo>
                <a:cubicBezTo>
                  <a:pt x="6286" y="1157"/>
                  <a:pt x="6273" y="1137"/>
                  <a:pt x="6253" y="1118"/>
                </a:cubicBezTo>
                <a:cubicBezTo>
                  <a:pt x="6227" y="1078"/>
                  <a:pt x="6187" y="1032"/>
                  <a:pt x="6167" y="1019"/>
                </a:cubicBezTo>
                <a:cubicBezTo>
                  <a:pt x="6141" y="999"/>
                  <a:pt x="6121" y="914"/>
                  <a:pt x="6121" y="874"/>
                </a:cubicBezTo>
                <a:cubicBezTo>
                  <a:pt x="6121" y="841"/>
                  <a:pt x="6095" y="775"/>
                  <a:pt x="6088" y="736"/>
                </a:cubicBezTo>
                <a:cubicBezTo>
                  <a:pt x="6088" y="729"/>
                  <a:pt x="6088" y="723"/>
                  <a:pt x="6088" y="716"/>
                </a:cubicBezTo>
                <a:cubicBezTo>
                  <a:pt x="6088" y="683"/>
                  <a:pt x="6029" y="637"/>
                  <a:pt x="6003" y="598"/>
                </a:cubicBezTo>
                <a:cubicBezTo>
                  <a:pt x="5996" y="585"/>
                  <a:pt x="5990" y="578"/>
                  <a:pt x="5990" y="578"/>
                </a:cubicBezTo>
                <a:cubicBezTo>
                  <a:pt x="5970" y="545"/>
                  <a:pt x="5963" y="525"/>
                  <a:pt x="5963" y="512"/>
                </a:cubicBezTo>
                <a:cubicBezTo>
                  <a:pt x="5963" y="499"/>
                  <a:pt x="5944" y="407"/>
                  <a:pt x="5898" y="361"/>
                </a:cubicBezTo>
                <a:cubicBezTo>
                  <a:pt x="5852" y="321"/>
                  <a:pt x="5766" y="321"/>
                  <a:pt x="5746" y="321"/>
                </a:cubicBezTo>
                <a:cubicBezTo>
                  <a:pt x="5720" y="321"/>
                  <a:pt x="5674" y="308"/>
                  <a:pt x="5641" y="288"/>
                </a:cubicBezTo>
                <a:cubicBezTo>
                  <a:pt x="5601" y="262"/>
                  <a:pt x="5562" y="209"/>
                  <a:pt x="5549" y="203"/>
                </a:cubicBezTo>
                <a:cubicBezTo>
                  <a:pt x="5542" y="196"/>
                  <a:pt x="5526" y="196"/>
                  <a:pt x="5499" y="196"/>
                </a:cubicBezTo>
                <a:cubicBezTo>
                  <a:pt x="5471" y="196"/>
                  <a:pt x="5434" y="196"/>
                  <a:pt x="5384" y="190"/>
                </a:cubicBezTo>
                <a:cubicBezTo>
                  <a:pt x="5292" y="177"/>
                  <a:pt x="5318" y="177"/>
                  <a:pt x="5286" y="157"/>
                </a:cubicBezTo>
                <a:cubicBezTo>
                  <a:pt x="5259" y="144"/>
                  <a:pt x="5239" y="91"/>
                  <a:pt x="5200" y="25"/>
                </a:cubicBezTo>
                <a:cubicBezTo>
                  <a:pt x="5189" y="7"/>
                  <a:pt x="5179" y="1"/>
                  <a:pt x="5168" y="1"/>
                </a:cubicBezTo>
                <a:close/>
              </a:path>
            </a:pathLst>
          </a:custGeom>
          <a:solidFill>
            <a:srgbClr val="00CFFF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4"/>
          <p:cNvSpPr/>
          <p:nvPr/>
        </p:nvSpPr>
        <p:spPr>
          <a:xfrm>
            <a:off x="7468806" y="3367515"/>
            <a:ext cx="401472" cy="277195"/>
          </a:xfrm>
          <a:custGeom>
            <a:rect b="b" l="l" r="r" t="t"/>
            <a:pathLst>
              <a:path extrusionOk="0" h="1896" w="2746">
                <a:moveTo>
                  <a:pt x="2094" y="0"/>
                </a:moveTo>
                <a:lnTo>
                  <a:pt x="2094" y="0"/>
                </a:lnTo>
                <a:cubicBezTo>
                  <a:pt x="2047" y="27"/>
                  <a:pt x="2001" y="60"/>
                  <a:pt x="1988" y="93"/>
                </a:cubicBezTo>
                <a:cubicBezTo>
                  <a:pt x="1968" y="172"/>
                  <a:pt x="1936" y="152"/>
                  <a:pt x="1876" y="244"/>
                </a:cubicBezTo>
                <a:cubicBezTo>
                  <a:pt x="1824" y="343"/>
                  <a:pt x="1824" y="349"/>
                  <a:pt x="1804" y="395"/>
                </a:cubicBezTo>
                <a:cubicBezTo>
                  <a:pt x="1784" y="435"/>
                  <a:pt x="1771" y="501"/>
                  <a:pt x="1751" y="547"/>
                </a:cubicBezTo>
                <a:cubicBezTo>
                  <a:pt x="1732" y="593"/>
                  <a:pt x="1692" y="639"/>
                  <a:pt x="1712" y="705"/>
                </a:cubicBezTo>
                <a:cubicBezTo>
                  <a:pt x="1738" y="764"/>
                  <a:pt x="1732" y="797"/>
                  <a:pt x="1705" y="810"/>
                </a:cubicBezTo>
                <a:cubicBezTo>
                  <a:pt x="1685" y="823"/>
                  <a:pt x="1620" y="836"/>
                  <a:pt x="1620" y="836"/>
                </a:cubicBezTo>
                <a:cubicBezTo>
                  <a:pt x="1620" y="836"/>
                  <a:pt x="1310" y="896"/>
                  <a:pt x="1277" y="955"/>
                </a:cubicBezTo>
                <a:cubicBezTo>
                  <a:pt x="1238" y="1021"/>
                  <a:pt x="1198" y="1067"/>
                  <a:pt x="1172" y="1067"/>
                </a:cubicBezTo>
                <a:cubicBezTo>
                  <a:pt x="1139" y="1060"/>
                  <a:pt x="1054" y="1027"/>
                  <a:pt x="1001" y="1021"/>
                </a:cubicBezTo>
                <a:cubicBezTo>
                  <a:pt x="951" y="1010"/>
                  <a:pt x="865" y="985"/>
                  <a:pt x="799" y="985"/>
                </a:cubicBezTo>
                <a:cubicBezTo>
                  <a:pt x="787" y="985"/>
                  <a:pt x="775" y="986"/>
                  <a:pt x="764" y="988"/>
                </a:cubicBezTo>
                <a:cubicBezTo>
                  <a:pt x="758" y="994"/>
                  <a:pt x="751" y="994"/>
                  <a:pt x="744" y="994"/>
                </a:cubicBezTo>
                <a:cubicBezTo>
                  <a:pt x="744" y="994"/>
                  <a:pt x="738" y="994"/>
                  <a:pt x="738" y="1001"/>
                </a:cubicBezTo>
                <a:cubicBezTo>
                  <a:pt x="705" y="1007"/>
                  <a:pt x="659" y="1027"/>
                  <a:pt x="613" y="1040"/>
                </a:cubicBezTo>
                <a:cubicBezTo>
                  <a:pt x="606" y="1040"/>
                  <a:pt x="600" y="1047"/>
                  <a:pt x="593" y="1047"/>
                </a:cubicBezTo>
                <a:cubicBezTo>
                  <a:pt x="573" y="1053"/>
                  <a:pt x="547" y="1067"/>
                  <a:pt x="521" y="1073"/>
                </a:cubicBezTo>
                <a:cubicBezTo>
                  <a:pt x="494" y="1086"/>
                  <a:pt x="468" y="1093"/>
                  <a:pt x="442" y="1100"/>
                </a:cubicBezTo>
                <a:cubicBezTo>
                  <a:pt x="435" y="1106"/>
                  <a:pt x="428" y="1106"/>
                  <a:pt x="422" y="1106"/>
                </a:cubicBezTo>
                <a:cubicBezTo>
                  <a:pt x="396" y="1119"/>
                  <a:pt x="369" y="1126"/>
                  <a:pt x="356" y="1126"/>
                </a:cubicBezTo>
                <a:cubicBezTo>
                  <a:pt x="270" y="1146"/>
                  <a:pt x="14" y="1211"/>
                  <a:pt x="14" y="1211"/>
                </a:cubicBezTo>
                <a:cubicBezTo>
                  <a:pt x="14" y="1211"/>
                  <a:pt x="1" y="1336"/>
                  <a:pt x="14" y="1363"/>
                </a:cubicBezTo>
                <a:cubicBezTo>
                  <a:pt x="27" y="1383"/>
                  <a:pt x="66" y="1415"/>
                  <a:pt x="99" y="1429"/>
                </a:cubicBezTo>
                <a:cubicBezTo>
                  <a:pt x="132" y="1442"/>
                  <a:pt x="290" y="1442"/>
                  <a:pt x="330" y="1448"/>
                </a:cubicBezTo>
                <a:cubicBezTo>
                  <a:pt x="363" y="1448"/>
                  <a:pt x="435" y="1468"/>
                  <a:pt x="415" y="1501"/>
                </a:cubicBezTo>
                <a:cubicBezTo>
                  <a:pt x="396" y="1541"/>
                  <a:pt x="349" y="1600"/>
                  <a:pt x="349" y="1600"/>
                </a:cubicBezTo>
                <a:lnTo>
                  <a:pt x="277" y="1692"/>
                </a:lnTo>
                <a:cubicBezTo>
                  <a:pt x="290" y="1685"/>
                  <a:pt x="297" y="1685"/>
                  <a:pt x="297" y="1685"/>
                </a:cubicBezTo>
                <a:cubicBezTo>
                  <a:pt x="310" y="1692"/>
                  <a:pt x="382" y="1692"/>
                  <a:pt x="317" y="1745"/>
                </a:cubicBezTo>
                <a:cubicBezTo>
                  <a:pt x="257" y="1797"/>
                  <a:pt x="238" y="1804"/>
                  <a:pt x="231" y="1830"/>
                </a:cubicBezTo>
                <a:cubicBezTo>
                  <a:pt x="218" y="1850"/>
                  <a:pt x="192" y="1896"/>
                  <a:pt x="231" y="1896"/>
                </a:cubicBezTo>
                <a:cubicBezTo>
                  <a:pt x="270" y="1896"/>
                  <a:pt x="356" y="1883"/>
                  <a:pt x="396" y="1876"/>
                </a:cubicBezTo>
                <a:cubicBezTo>
                  <a:pt x="422" y="1870"/>
                  <a:pt x="461" y="1843"/>
                  <a:pt x="494" y="1824"/>
                </a:cubicBezTo>
                <a:cubicBezTo>
                  <a:pt x="507" y="1810"/>
                  <a:pt x="521" y="1804"/>
                  <a:pt x="527" y="1791"/>
                </a:cubicBezTo>
                <a:cubicBezTo>
                  <a:pt x="560" y="1758"/>
                  <a:pt x="613" y="1725"/>
                  <a:pt x="646" y="1725"/>
                </a:cubicBezTo>
                <a:cubicBezTo>
                  <a:pt x="672" y="1725"/>
                  <a:pt x="817" y="1731"/>
                  <a:pt x="836" y="1751"/>
                </a:cubicBezTo>
                <a:cubicBezTo>
                  <a:pt x="850" y="1771"/>
                  <a:pt x="843" y="1791"/>
                  <a:pt x="896" y="1797"/>
                </a:cubicBezTo>
                <a:cubicBezTo>
                  <a:pt x="913" y="1799"/>
                  <a:pt x="934" y="1800"/>
                  <a:pt x="956" y="1800"/>
                </a:cubicBezTo>
                <a:cubicBezTo>
                  <a:pt x="1010" y="1800"/>
                  <a:pt x="1068" y="1795"/>
                  <a:pt x="1087" y="1791"/>
                </a:cubicBezTo>
                <a:cubicBezTo>
                  <a:pt x="1113" y="1784"/>
                  <a:pt x="1172" y="1692"/>
                  <a:pt x="1212" y="1679"/>
                </a:cubicBezTo>
                <a:cubicBezTo>
                  <a:pt x="1227" y="1677"/>
                  <a:pt x="1248" y="1676"/>
                  <a:pt x="1270" y="1676"/>
                </a:cubicBezTo>
                <a:cubicBezTo>
                  <a:pt x="1313" y="1676"/>
                  <a:pt x="1356" y="1679"/>
                  <a:pt x="1356" y="1679"/>
                </a:cubicBezTo>
                <a:cubicBezTo>
                  <a:pt x="1356" y="1679"/>
                  <a:pt x="1413" y="1679"/>
                  <a:pt x="1491" y="1679"/>
                </a:cubicBezTo>
                <a:cubicBezTo>
                  <a:pt x="1647" y="1679"/>
                  <a:pt x="1887" y="1677"/>
                  <a:pt x="1922" y="1659"/>
                </a:cubicBezTo>
                <a:cubicBezTo>
                  <a:pt x="1982" y="1633"/>
                  <a:pt x="2028" y="1613"/>
                  <a:pt x="2028" y="1593"/>
                </a:cubicBezTo>
                <a:lnTo>
                  <a:pt x="2028" y="1527"/>
                </a:lnTo>
                <a:cubicBezTo>
                  <a:pt x="2028" y="1527"/>
                  <a:pt x="1949" y="1494"/>
                  <a:pt x="1942" y="1475"/>
                </a:cubicBezTo>
                <a:cubicBezTo>
                  <a:pt x="1942" y="1455"/>
                  <a:pt x="1929" y="1389"/>
                  <a:pt x="1955" y="1369"/>
                </a:cubicBezTo>
                <a:cubicBezTo>
                  <a:pt x="1982" y="1356"/>
                  <a:pt x="2008" y="1317"/>
                  <a:pt x="2074" y="1304"/>
                </a:cubicBezTo>
                <a:cubicBezTo>
                  <a:pt x="2146" y="1284"/>
                  <a:pt x="2199" y="1297"/>
                  <a:pt x="2199" y="1258"/>
                </a:cubicBezTo>
                <a:cubicBezTo>
                  <a:pt x="2199" y="1225"/>
                  <a:pt x="2159" y="1185"/>
                  <a:pt x="2199" y="1165"/>
                </a:cubicBezTo>
                <a:cubicBezTo>
                  <a:pt x="2232" y="1146"/>
                  <a:pt x="2436" y="1113"/>
                  <a:pt x="2495" y="1093"/>
                </a:cubicBezTo>
                <a:cubicBezTo>
                  <a:pt x="2554" y="1067"/>
                  <a:pt x="2745" y="1034"/>
                  <a:pt x="2719" y="955"/>
                </a:cubicBezTo>
                <a:cubicBezTo>
                  <a:pt x="2699" y="876"/>
                  <a:pt x="2640" y="777"/>
                  <a:pt x="2627" y="738"/>
                </a:cubicBezTo>
                <a:cubicBezTo>
                  <a:pt x="2613" y="692"/>
                  <a:pt x="2660" y="626"/>
                  <a:pt x="2692" y="494"/>
                </a:cubicBezTo>
                <a:cubicBezTo>
                  <a:pt x="2699" y="481"/>
                  <a:pt x="2706" y="468"/>
                  <a:pt x="2706" y="455"/>
                </a:cubicBezTo>
                <a:lnTo>
                  <a:pt x="2633" y="455"/>
                </a:lnTo>
                <a:lnTo>
                  <a:pt x="2475" y="415"/>
                </a:lnTo>
                <a:lnTo>
                  <a:pt x="2449" y="415"/>
                </a:lnTo>
                <a:cubicBezTo>
                  <a:pt x="2390" y="409"/>
                  <a:pt x="2245" y="395"/>
                  <a:pt x="2205" y="376"/>
                </a:cubicBezTo>
                <a:cubicBezTo>
                  <a:pt x="2153" y="356"/>
                  <a:pt x="2159" y="349"/>
                  <a:pt x="2159" y="277"/>
                </a:cubicBezTo>
                <a:cubicBezTo>
                  <a:pt x="2159" y="204"/>
                  <a:pt x="2120" y="165"/>
                  <a:pt x="2100" y="132"/>
                </a:cubicBezTo>
                <a:cubicBezTo>
                  <a:pt x="2087" y="106"/>
                  <a:pt x="2100" y="40"/>
                  <a:pt x="2094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C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4"/>
          <p:cNvSpPr/>
          <p:nvPr/>
        </p:nvSpPr>
        <p:spPr>
          <a:xfrm>
            <a:off x="6433255" y="3574392"/>
            <a:ext cx="690222" cy="448542"/>
          </a:xfrm>
          <a:custGeom>
            <a:rect b="b" l="l" r="r" t="t"/>
            <a:pathLst>
              <a:path extrusionOk="0" h="3068" w="4721">
                <a:moveTo>
                  <a:pt x="1838" y="0"/>
                </a:moveTo>
                <a:cubicBezTo>
                  <a:pt x="1792" y="0"/>
                  <a:pt x="1746" y="33"/>
                  <a:pt x="1746" y="33"/>
                </a:cubicBezTo>
                <a:cubicBezTo>
                  <a:pt x="1746" y="33"/>
                  <a:pt x="1641" y="66"/>
                  <a:pt x="1562" y="66"/>
                </a:cubicBezTo>
                <a:cubicBezTo>
                  <a:pt x="1483" y="66"/>
                  <a:pt x="1292" y="47"/>
                  <a:pt x="1292" y="47"/>
                </a:cubicBezTo>
                <a:lnTo>
                  <a:pt x="1062" y="20"/>
                </a:lnTo>
                <a:cubicBezTo>
                  <a:pt x="1055" y="27"/>
                  <a:pt x="1055" y="33"/>
                  <a:pt x="1049" y="33"/>
                </a:cubicBezTo>
                <a:cubicBezTo>
                  <a:pt x="1035" y="40"/>
                  <a:pt x="1029" y="53"/>
                  <a:pt x="1016" y="60"/>
                </a:cubicBezTo>
                <a:cubicBezTo>
                  <a:pt x="1009" y="66"/>
                  <a:pt x="1002" y="66"/>
                  <a:pt x="996" y="73"/>
                </a:cubicBezTo>
                <a:cubicBezTo>
                  <a:pt x="996" y="79"/>
                  <a:pt x="989" y="79"/>
                  <a:pt x="983" y="86"/>
                </a:cubicBezTo>
                <a:cubicBezTo>
                  <a:pt x="976" y="93"/>
                  <a:pt x="970" y="99"/>
                  <a:pt x="963" y="99"/>
                </a:cubicBezTo>
                <a:cubicBezTo>
                  <a:pt x="891" y="145"/>
                  <a:pt x="726" y="270"/>
                  <a:pt x="687" y="316"/>
                </a:cubicBezTo>
                <a:cubicBezTo>
                  <a:pt x="647" y="356"/>
                  <a:pt x="614" y="487"/>
                  <a:pt x="614" y="514"/>
                </a:cubicBezTo>
                <a:cubicBezTo>
                  <a:pt x="614" y="540"/>
                  <a:pt x="634" y="573"/>
                  <a:pt x="581" y="613"/>
                </a:cubicBezTo>
                <a:cubicBezTo>
                  <a:pt x="529" y="652"/>
                  <a:pt x="469" y="639"/>
                  <a:pt x="450" y="718"/>
                </a:cubicBezTo>
                <a:cubicBezTo>
                  <a:pt x="430" y="797"/>
                  <a:pt x="436" y="843"/>
                  <a:pt x="417" y="902"/>
                </a:cubicBezTo>
                <a:cubicBezTo>
                  <a:pt x="397" y="968"/>
                  <a:pt x="417" y="981"/>
                  <a:pt x="344" y="1027"/>
                </a:cubicBezTo>
                <a:cubicBezTo>
                  <a:pt x="272" y="1067"/>
                  <a:pt x="200" y="1073"/>
                  <a:pt x="200" y="1073"/>
                </a:cubicBezTo>
                <a:cubicBezTo>
                  <a:pt x="213" y="1100"/>
                  <a:pt x="219" y="1179"/>
                  <a:pt x="232" y="1218"/>
                </a:cubicBezTo>
                <a:cubicBezTo>
                  <a:pt x="246" y="1264"/>
                  <a:pt x="298" y="1383"/>
                  <a:pt x="232" y="1481"/>
                </a:cubicBezTo>
                <a:cubicBezTo>
                  <a:pt x="167" y="1580"/>
                  <a:pt x="153" y="1692"/>
                  <a:pt x="147" y="1771"/>
                </a:cubicBezTo>
                <a:cubicBezTo>
                  <a:pt x="140" y="1850"/>
                  <a:pt x="107" y="1975"/>
                  <a:pt x="94" y="1995"/>
                </a:cubicBezTo>
                <a:cubicBezTo>
                  <a:pt x="74" y="2014"/>
                  <a:pt x="28" y="2120"/>
                  <a:pt x="22" y="2133"/>
                </a:cubicBezTo>
                <a:cubicBezTo>
                  <a:pt x="22" y="2139"/>
                  <a:pt x="1" y="2181"/>
                  <a:pt x="57" y="2181"/>
                </a:cubicBezTo>
                <a:cubicBezTo>
                  <a:pt x="64" y="2181"/>
                  <a:pt x="72" y="2180"/>
                  <a:pt x="81" y="2179"/>
                </a:cubicBezTo>
                <a:cubicBezTo>
                  <a:pt x="173" y="2159"/>
                  <a:pt x="186" y="2139"/>
                  <a:pt x="239" y="2139"/>
                </a:cubicBezTo>
                <a:cubicBezTo>
                  <a:pt x="298" y="2139"/>
                  <a:pt x="423" y="2146"/>
                  <a:pt x="450" y="2159"/>
                </a:cubicBezTo>
                <a:cubicBezTo>
                  <a:pt x="483" y="2172"/>
                  <a:pt x="515" y="2172"/>
                  <a:pt x="529" y="2225"/>
                </a:cubicBezTo>
                <a:cubicBezTo>
                  <a:pt x="542" y="2278"/>
                  <a:pt x="627" y="2515"/>
                  <a:pt x="627" y="2515"/>
                </a:cubicBezTo>
                <a:cubicBezTo>
                  <a:pt x="627" y="2515"/>
                  <a:pt x="693" y="2613"/>
                  <a:pt x="706" y="2732"/>
                </a:cubicBezTo>
                <a:cubicBezTo>
                  <a:pt x="766" y="2712"/>
                  <a:pt x="838" y="2686"/>
                  <a:pt x="858" y="2686"/>
                </a:cubicBezTo>
                <a:cubicBezTo>
                  <a:pt x="869" y="2686"/>
                  <a:pt x="883" y="2684"/>
                  <a:pt x="899" y="2684"/>
                </a:cubicBezTo>
                <a:cubicBezTo>
                  <a:pt x="929" y="2684"/>
                  <a:pt x="963" y="2690"/>
                  <a:pt x="976" y="2725"/>
                </a:cubicBezTo>
                <a:cubicBezTo>
                  <a:pt x="989" y="2771"/>
                  <a:pt x="1095" y="2791"/>
                  <a:pt x="1095" y="2791"/>
                </a:cubicBezTo>
                <a:cubicBezTo>
                  <a:pt x="1095" y="2791"/>
                  <a:pt x="1120" y="2735"/>
                  <a:pt x="1149" y="2735"/>
                </a:cubicBezTo>
                <a:cubicBezTo>
                  <a:pt x="1153" y="2735"/>
                  <a:pt x="1156" y="2736"/>
                  <a:pt x="1160" y="2738"/>
                </a:cubicBezTo>
                <a:cubicBezTo>
                  <a:pt x="1164" y="2740"/>
                  <a:pt x="1168" y="2740"/>
                  <a:pt x="1173" y="2740"/>
                </a:cubicBezTo>
                <a:cubicBezTo>
                  <a:pt x="1202" y="2740"/>
                  <a:pt x="1245" y="2718"/>
                  <a:pt x="1280" y="2718"/>
                </a:cubicBezTo>
                <a:cubicBezTo>
                  <a:pt x="1298" y="2718"/>
                  <a:pt x="1313" y="2723"/>
                  <a:pt x="1325" y="2738"/>
                </a:cubicBezTo>
                <a:cubicBezTo>
                  <a:pt x="1364" y="2791"/>
                  <a:pt x="1470" y="2844"/>
                  <a:pt x="1489" y="2850"/>
                </a:cubicBezTo>
                <a:cubicBezTo>
                  <a:pt x="1492" y="2852"/>
                  <a:pt x="1497" y="2852"/>
                  <a:pt x="1504" y="2852"/>
                </a:cubicBezTo>
                <a:cubicBezTo>
                  <a:pt x="1523" y="2852"/>
                  <a:pt x="1556" y="2848"/>
                  <a:pt x="1590" y="2848"/>
                </a:cubicBezTo>
                <a:cubicBezTo>
                  <a:pt x="1602" y="2848"/>
                  <a:pt x="1615" y="2849"/>
                  <a:pt x="1628" y="2850"/>
                </a:cubicBezTo>
                <a:cubicBezTo>
                  <a:pt x="1637" y="2851"/>
                  <a:pt x="1649" y="2852"/>
                  <a:pt x="1661" y="2852"/>
                </a:cubicBezTo>
                <a:cubicBezTo>
                  <a:pt x="1674" y="2852"/>
                  <a:pt x="1689" y="2851"/>
                  <a:pt x="1704" y="2851"/>
                </a:cubicBezTo>
                <a:cubicBezTo>
                  <a:pt x="1749" y="2851"/>
                  <a:pt x="1797" y="2855"/>
                  <a:pt x="1825" y="2883"/>
                </a:cubicBezTo>
                <a:cubicBezTo>
                  <a:pt x="1878" y="2923"/>
                  <a:pt x="1898" y="2936"/>
                  <a:pt x="1898" y="2936"/>
                </a:cubicBezTo>
                <a:cubicBezTo>
                  <a:pt x="1898" y="2936"/>
                  <a:pt x="1930" y="2927"/>
                  <a:pt x="1969" y="2927"/>
                </a:cubicBezTo>
                <a:cubicBezTo>
                  <a:pt x="1988" y="2927"/>
                  <a:pt x="2009" y="2929"/>
                  <a:pt x="2029" y="2936"/>
                </a:cubicBezTo>
                <a:cubicBezTo>
                  <a:pt x="2088" y="2955"/>
                  <a:pt x="2233" y="3067"/>
                  <a:pt x="2292" y="3067"/>
                </a:cubicBezTo>
                <a:cubicBezTo>
                  <a:pt x="2345" y="3061"/>
                  <a:pt x="2431" y="3067"/>
                  <a:pt x="2431" y="3034"/>
                </a:cubicBezTo>
                <a:lnTo>
                  <a:pt x="2431" y="2903"/>
                </a:lnTo>
                <a:cubicBezTo>
                  <a:pt x="2431" y="2844"/>
                  <a:pt x="2417" y="2686"/>
                  <a:pt x="2529" y="2686"/>
                </a:cubicBezTo>
                <a:lnTo>
                  <a:pt x="2694" y="2686"/>
                </a:lnTo>
                <a:cubicBezTo>
                  <a:pt x="2694" y="2686"/>
                  <a:pt x="2747" y="2659"/>
                  <a:pt x="2766" y="2646"/>
                </a:cubicBezTo>
                <a:cubicBezTo>
                  <a:pt x="2785" y="2627"/>
                  <a:pt x="2884" y="2547"/>
                  <a:pt x="2914" y="2547"/>
                </a:cubicBezTo>
                <a:cubicBezTo>
                  <a:pt x="2916" y="2547"/>
                  <a:pt x="2917" y="2547"/>
                  <a:pt x="2918" y="2547"/>
                </a:cubicBezTo>
                <a:cubicBezTo>
                  <a:pt x="2951" y="2554"/>
                  <a:pt x="3010" y="2574"/>
                  <a:pt x="3010" y="2574"/>
                </a:cubicBezTo>
                <a:cubicBezTo>
                  <a:pt x="3010" y="2574"/>
                  <a:pt x="3016" y="2561"/>
                  <a:pt x="3102" y="2547"/>
                </a:cubicBezTo>
                <a:cubicBezTo>
                  <a:pt x="3187" y="2528"/>
                  <a:pt x="3273" y="2501"/>
                  <a:pt x="3293" y="2501"/>
                </a:cubicBezTo>
                <a:cubicBezTo>
                  <a:pt x="3313" y="2501"/>
                  <a:pt x="3418" y="2521"/>
                  <a:pt x="3451" y="2574"/>
                </a:cubicBezTo>
                <a:cubicBezTo>
                  <a:pt x="3490" y="2633"/>
                  <a:pt x="3517" y="2659"/>
                  <a:pt x="3543" y="2666"/>
                </a:cubicBezTo>
                <a:cubicBezTo>
                  <a:pt x="3561" y="2670"/>
                  <a:pt x="3578" y="2690"/>
                  <a:pt x="3606" y="2690"/>
                </a:cubicBezTo>
                <a:cubicBezTo>
                  <a:pt x="3620" y="2690"/>
                  <a:pt x="3636" y="2685"/>
                  <a:pt x="3655" y="2672"/>
                </a:cubicBezTo>
                <a:cubicBezTo>
                  <a:pt x="3707" y="2640"/>
                  <a:pt x="3800" y="2561"/>
                  <a:pt x="3846" y="2534"/>
                </a:cubicBezTo>
                <a:cubicBezTo>
                  <a:pt x="3869" y="2523"/>
                  <a:pt x="3936" y="2509"/>
                  <a:pt x="4038" y="2509"/>
                </a:cubicBezTo>
                <a:cubicBezTo>
                  <a:pt x="4109" y="2509"/>
                  <a:pt x="4197" y="2515"/>
                  <a:pt x="4300" y="2534"/>
                </a:cubicBezTo>
                <a:cubicBezTo>
                  <a:pt x="4287" y="2515"/>
                  <a:pt x="4287" y="2495"/>
                  <a:pt x="4287" y="2475"/>
                </a:cubicBezTo>
                <a:cubicBezTo>
                  <a:pt x="4300" y="2416"/>
                  <a:pt x="4379" y="2291"/>
                  <a:pt x="4445" y="2245"/>
                </a:cubicBezTo>
                <a:cubicBezTo>
                  <a:pt x="4484" y="2212"/>
                  <a:pt x="4629" y="2120"/>
                  <a:pt x="4721" y="2034"/>
                </a:cubicBezTo>
                <a:cubicBezTo>
                  <a:pt x="4708" y="2001"/>
                  <a:pt x="4688" y="1968"/>
                  <a:pt x="4662" y="1955"/>
                </a:cubicBezTo>
                <a:cubicBezTo>
                  <a:pt x="4622" y="1929"/>
                  <a:pt x="4616" y="1731"/>
                  <a:pt x="4576" y="1731"/>
                </a:cubicBezTo>
                <a:lnTo>
                  <a:pt x="4418" y="1731"/>
                </a:lnTo>
                <a:cubicBezTo>
                  <a:pt x="4418" y="1731"/>
                  <a:pt x="4373" y="1840"/>
                  <a:pt x="4358" y="1840"/>
                </a:cubicBezTo>
                <a:cubicBezTo>
                  <a:pt x="4354" y="1840"/>
                  <a:pt x="4352" y="1835"/>
                  <a:pt x="4352" y="1823"/>
                </a:cubicBezTo>
                <a:lnTo>
                  <a:pt x="4352" y="1573"/>
                </a:lnTo>
                <a:cubicBezTo>
                  <a:pt x="4352" y="1573"/>
                  <a:pt x="4326" y="1527"/>
                  <a:pt x="4267" y="1527"/>
                </a:cubicBezTo>
                <a:cubicBezTo>
                  <a:pt x="4227" y="1527"/>
                  <a:pt x="4144" y="1521"/>
                  <a:pt x="4089" y="1521"/>
                </a:cubicBezTo>
                <a:cubicBezTo>
                  <a:pt x="4061" y="1521"/>
                  <a:pt x="4041" y="1523"/>
                  <a:pt x="4036" y="1527"/>
                </a:cubicBezTo>
                <a:cubicBezTo>
                  <a:pt x="4032" y="1531"/>
                  <a:pt x="4015" y="1532"/>
                  <a:pt x="3993" y="1532"/>
                </a:cubicBezTo>
                <a:cubicBezTo>
                  <a:pt x="3927" y="1532"/>
                  <a:pt x="3813" y="1521"/>
                  <a:pt x="3813" y="1521"/>
                </a:cubicBezTo>
                <a:cubicBezTo>
                  <a:pt x="3813" y="1521"/>
                  <a:pt x="3806" y="1455"/>
                  <a:pt x="3813" y="1429"/>
                </a:cubicBezTo>
                <a:cubicBezTo>
                  <a:pt x="3819" y="1402"/>
                  <a:pt x="3839" y="1356"/>
                  <a:pt x="3839" y="1317"/>
                </a:cubicBezTo>
                <a:cubicBezTo>
                  <a:pt x="3839" y="1284"/>
                  <a:pt x="3859" y="1238"/>
                  <a:pt x="3813" y="1192"/>
                </a:cubicBezTo>
                <a:cubicBezTo>
                  <a:pt x="3767" y="1152"/>
                  <a:pt x="3688" y="1047"/>
                  <a:pt x="3661" y="1001"/>
                </a:cubicBezTo>
                <a:cubicBezTo>
                  <a:pt x="3635" y="961"/>
                  <a:pt x="3602" y="863"/>
                  <a:pt x="3602" y="823"/>
                </a:cubicBezTo>
                <a:cubicBezTo>
                  <a:pt x="3602" y="777"/>
                  <a:pt x="3635" y="659"/>
                  <a:pt x="3602" y="593"/>
                </a:cubicBezTo>
                <a:cubicBezTo>
                  <a:pt x="3563" y="527"/>
                  <a:pt x="3457" y="323"/>
                  <a:pt x="3418" y="310"/>
                </a:cubicBezTo>
                <a:cubicBezTo>
                  <a:pt x="3390" y="293"/>
                  <a:pt x="3284" y="244"/>
                  <a:pt x="3223" y="244"/>
                </a:cubicBezTo>
                <a:cubicBezTo>
                  <a:pt x="3212" y="244"/>
                  <a:pt x="3202" y="246"/>
                  <a:pt x="3194" y="251"/>
                </a:cubicBezTo>
                <a:cubicBezTo>
                  <a:pt x="3141" y="283"/>
                  <a:pt x="2970" y="323"/>
                  <a:pt x="2970" y="323"/>
                </a:cubicBezTo>
                <a:lnTo>
                  <a:pt x="2714" y="251"/>
                </a:lnTo>
                <a:cubicBezTo>
                  <a:pt x="2714" y="251"/>
                  <a:pt x="2654" y="158"/>
                  <a:pt x="2628" y="158"/>
                </a:cubicBezTo>
                <a:cubicBezTo>
                  <a:pt x="2602" y="158"/>
                  <a:pt x="2187" y="93"/>
                  <a:pt x="2187" y="93"/>
                </a:cubicBezTo>
                <a:lnTo>
                  <a:pt x="1990" y="33"/>
                </a:lnTo>
                <a:cubicBezTo>
                  <a:pt x="1990" y="33"/>
                  <a:pt x="1884" y="0"/>
                  <a:pt x="1838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C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4"/>
          <p:cNvSpPr/>
          <p:nvPr/>
        </p:nvSpPr>
        <p:spPr>
          <a:xfrm>
            <a:off x="6127546" y="4070310"/>
            <a:ext cx="824728" cy="705561"/>
          </a:xfrm>
          <a:custGeom>
            <a:rect b="b" l="l" r="r" t="t"/>
            <a:pathLst>
              <a:path extrusionOk="0" h="4826" w="5641">
                <a:moveTo>
                  <a:pt x="3104" y="0"/>
                </a:moveTo>
                <a:cubicBezTo>
                  <a:pt x="3038" y="0"/>
                  <a:pt x="2988" y="2"/>
                  <a:pt x="2975" y="4"/>
                </a:cubicBezTo>
                <a:cubicBezTo>
                  <a:pt x="2964" y="7"/>
                  <a:pt x="2934" y="7"/>
                  <a:pt x="2895" y="7"/>
                </a:cubicBezTo>
                <a:cubicBezTo>
                  <a:pt x="2816" y="7"/>
                  <a:pt x="2699" y="4"/>
                  <a:pt x="2620" y="4"/>
                </a:cubicBezTo>
                <a:lnTo>
                  <a:pt x="2606" y="11"/>
                </a:lnTo>
                <a:cubicBezTo>
                  <a:pt x="2560" y="37"/>
                  <a:pt x="2508" y="70"/>
                  <a:pt x="2475" y="97"/>
                </a:cubicBezTo>
                <a:cubicBezTo>
                  <a:pt x="2416" y="149"/>
                  <a:pt x="2205" y="189"/>
                  <a:pt x="2179" y="202"/>
                </a:cubicBezTo>
                <a:cubicBezTo>
                  <a:pt x="2159" y="215"/>
                  <a:pt x="2001" y="294"/>
                  <a:pt x="1817" y="426"/>
                </a:cubicBezTo>
                <a:cubicBezTo>
                  <a:pt x="1626" y="557"/>
                  <a:pt x="1461" y="669"/>
                  <a:pt x="1349" y="768"/>
                </a:cubicBezTo>
                <a:cubicBezTo>
                  <a:pt x="1244" y="873"/>
                  <a:pt x="1343" y="860"/>
                  <a:pt x="1316" y="893"/>
                </a:cubicBezTo>
                <a:cubicBezTo>
                  <a:pt x="1306" y="903"/>
                  <a:pt x="1294" y="906"/>
                  <a:pt x="1280" y="906"/>
                </a:cubicBezTo>
                <a:cubicBezTo>
                  <a:pt x="1264" y="906"/>
                  <a:pt x="1247" y="902"/>
                  <a:pt x="1229" y="902"/>
                </a:cubicBezTo>
                <a:cubicBezTo>
                  <a:pt x="1212" y="902"/>
                  <a:pt x="1194" y="906"/>
                  <a:pt x="1178" y="919"/>
                </a:cubicBezTo>
                <a:cubicBezTo>
                  <a:pt x="1132" y="959"/>
                  <a:pt x="1060" y="1044"/>
                  <a:pt x="1007" y="1090"/>
                </a:cubicBezTo>
                <a:cubicBezTo>
                  <a:pt x="955" y="1130"/>
                  <a:pt x="652" y="1492"/>
                  <a:pt x="546" y="1591"/>
                </a:cubicBezTo>
                <a:cubicBezTo>
                  <a:pt x="448" y="1696"/>
                  <a:pt x="92" y="2091"/>
                  <a:pt x="53" y="2150"/>
                </a:cubicBezTo>
                <a:cubicBezTo>
                  <a:pt x="13" y="2203"/>
                  <a:pt x="0" y="2222"/>
                  <a:pt x="53" y="2249"/>
                </a:cubicBezTo>
                <a:cubicBezTo>
                  <a:pt x="62" y="2254"/>
                  <a:pt x="75" y="2256"/>
                  <a:pt x="92" y="2256"/>
                </a:cubicBezTo>
                <a:cubicBezTo>
                  <a:pt x="163" y="2256"/>
                  <a:pt x="289" y="2216"/>
                  <a:pt x="316" y="2189"/>
                </a:cubicBezTo>
                <a:cubicBezTo>
                  <a:pt x="335" y="2165"/>
                  <a:pt x="376" y="2124"/>
                  <a:pt x="437" y="2124"/>
                </a:cubicBezTo>
                <a:cubicBezTo>
                  <a:pt x="460" y="2124"/>
                  <a:pt x="485" y="2129"/>
                  <a:pt x="514" y="2143"/>
                </a:cubicBezTo>
                <a:cubicBezTo>
                  <a:pt x="619" y="2196"/>
                  <a:pt x="744" y="2249"/>
                  <a:pt x="797" y="2328"/>
                </a:cubicBezTo>
                <a:cubicBezTo>
                  <a:pt x="856" y="2407"/>
                  <a:pt x="1007" y="2571"/>
                  <a:pt x="1047" y="2630"/>
                </a:cubicBezTo>
                <a:cubicBezTo>
                  <a:pt x="1086" y="2696"/>
                  <a:pt x="1099" y="2782"/>
                  <a:pt x="1132" y="2821"/>
                </a:cubicBezTo>
                <a:cubicBezTo>
                  <a:pt x="1142" y="2833"/>
                  <a:pt x="1165" y="2840"/>
                  <a:pt x="1191" y="2840"/>
                </a:cubicBezTo>
                <a:cubicBezTo>
                  <a:pt x="1236" y="2840"/>
                  <a:pt x="1288" y="2821"/>
                  <a:pt x="1297" y="2775"/>
                </a:cubicBezTo>
                <a:cubicBezTo>
                  <a:pt x="1307" y="2716"/>
                  <a:pt x="1314" y="2653"/>
                  <a:pt x="1348" y="2653"/>
                </a:cubicBezTo>
                <a:cubicBezTo>
                  <a:pt x="1356" y="2653"/>
                  <a:pt x="1365" y="2656"/>
                  <a:pt x="1376" y="2663"/>
                </a:cubicBezTo>
                <a:cubicBezTo>
                  <a:pt x="1435" y="2696"/>
                  <a:pt x="1474" y="2762"/>
                  <a:pt x="1573" y="2854"/>
                </a:cubicBezTo>
                <a:cubicBezTo>
                  <a:pt x="1665" y="2953"/>
                  <a:pt x="1659" y="2953"/>
                  <a:pt x="1771" y="2999"/>
                </a:cubicBezTo>
                <a:cubicBezTo>
                  <a:pt x="1882" y="3052"/>
                  <a:pt x="1889" y="3019"/>
                  <a:pt x="1955" y="3078"/>
                </a:cubicBezTo>
                <a:cubicBezTo>
                  <a:pt x="2027" y="3144"/>
                  <a:pt x="2152" y="3177"/>
                  <a:pt x="2179" y="3190"/>
                </a:cubicBezTo>
                <a:cubicBezTo>
                  <a:pt x="2205" y="3203"/>
                  <a:pt x="2205" y="3183"/>
                  <a:pt x="2291" y="3295"/>
                </a:cubicBezTo>
                <a:cubicBezTo>
                  <a:pt x="2376" y="3414"/>
                  <a:pt x="2547" y="3453"/>
                  <a:pt x="2547" y="3453"/>
                </a:cubicBezTo>
                <a:cubicBezTo>
                  <a:pt x="2547" y="3453"/>
                  <a:pt x="2620" y="3519"/>
                  <a:pt x="2679" y="3578"/>
                </a:cubicBezTo>
                <a:cubicBezTo>
                  <a:pt x="2738" y="3644"/>
                  <a:pt x="2817" y="3710"/>
                  <a:pt x="2817" y="3762"/>
                </a:cubicBezTo>
                <a:cubicBezTo>
                  <a:pt x="2817" y="3815"/>
                  <a:pt x="2857" y="3887"/>
                  <a:pt x="2903" y="3914"/>
                </a:cubicBezTo>
                <a:cubicBezTo>
                  <a:pt x="2949" y="3940"/>
                  <a:pt x="3061" y="3953"/>
                  <a:pt x="3093" y="3986"/>
                </a:cubicBezTo>
                <a:cubicBezTo>
                  <a:pt x="3120" y="4026"/>
                  <a:pt x="3192" y="4098"/>
                  <a:pt x="3159" y="4151"/>
                </a:cubicBezTo>
                <a:cubicBezTo>
                  <a:pt x="3120" y="4197"/>
                  <a:pt x="3041" y="4249"/>
                  <a:pt x="3021" y="4276"/>
                </a:cubicBezTo>
                <a:cubicBezTo>
                  <a:pt x="2995" y="4309"/>
                  <a:pt x="2936" y="4302"/>
                  <a:pt x="2903" y="4374"/>
                </a:cubicBezTo>
                <a:cubicBezTo>
                  <a:pt x="2870" y="4447"/>
                  <a:pt x="2857" y="4467"/>
                  <a:pt x="2870" y="4585"/>
                </a:cubicBezTo>
                <a:cubicBezTo>
                  <a:pt x="2883" y="4657"/>
                  <a:pt x="2863" y="4796"/>
                  <a:pt x="2968" y="4822"/>
                </a:cubicBezTo>
                <a:cubicBezTo>
                  <a:pt x="2976" y="4825"/>
                  <a:pt x="2984" y="4826"/>
                  <a:pt x="2992" y="4826"/>
                </a:cubicBezTo>
                <a:cubicBezTo>
                  <a:pt x="3087" y="4826"/>
                  <a:pt x="3204" y="4659"/>
                  <a:pt x="3271" y="4605"/>
                </a:cubicBezTo>
                <a:cubicBezTo>
                  <a:pt x="3317" y="4565"/>
                  <a:pt x="3376" y="4559"/>
                  <a:pt x="3416" y="4519"/>
                </a:cubicBezTo>
                <a:cubicBezTo>
                  <a:pt x="3515" y="4414"/>
                  <a:pt x="3574" y="4249"/>
                  <a:pt x="3620" y="4111"/>
                </a:cubicBezTo>
                <a:cubicBezTo>
                  <a:pt x="3653" y="4012"/>
                  <a:pt x="3679" y="3907"/>
                  <a:pt x="3752" y="3828"/>
                </a:cubicBezTo>
                <a:cubicBezTo>
                  <a:pt x="3791" y="3789"/>
                  <a:pt x="3850" y="3762"/>
                  <a:pt x="3896" y="3723"/>
                </a:cubicBezTo>
                <a:cubicBezTo>
                  <a:pt x="3982" y="3657"/>
                  <a:pt x="4002" y="3545"/>
                  <a:pt x="4087" y="3479"/>
                </a:cubicBezTo>
                <a:cubicBezTo>
                  <a:pt x="4173" y="3414"/>
                  <a:pt x="4272" y="3361"/>
                  <a:pt x="4364" y="3308"/>
                </a:cubicBezTo>
                <a:cubicBezTo>
                  <a:pt x="4502" y="3236"/>
                  <a:pt x="4805" y="2979"/>
                  <a:pt x="4857" y="2894"/>
                </a:cubicBezTo>
                <a:cubicBezTo>
                  <a:pt x="4910" y="2802"/>
                  <a:pt x="5318" y="2071"/>
                  <a:pt x="5417" y="1874"/>
                </a:cubicBezTo>
                <a:cubicBezTo>
                  <a:pt x="5436" y="1834"/>
                  <a:pt x="5469" y="1788"/>
                  <a:pt x="5509" y="1735"/>
                </a:cubicBezTo>
                <a:cubicBezTo>
                  <a:pt x="5515" y="1722"/>
                  <a:pt x="5522" y="1716"/>
                  <a:pt x="5529" y="1709"/>
                </a:cubicBezTo>
                <a:cubicBezTo>
                  <a:pt x="5548" y="1683"/>
                  <a:pt x="5568" y="1656"/>
                  <a:pt x="5588" y="1637"/>
                </a:cubicBezTo>
                <a:cubicBezTo>
                  <a:pt x="5561" y="1584"/>
                  <a:pt x="5542" y="1551"/>
                  <a:pt x="5542" y="1544"/>
                </a:cubicBezTo>
                <a:cubicBezTo>
                  <a:pt x="5522" y="1512"/>
                  <a:pt x="5496" y="1479"/>
                  <a:pt x="5496" y="1479"/>
                </a:cubicBezTo>
                <a:cubicBezTo>
                  <a:pt x="5496" y="1479"/>
                  <a:pt x="5459" y="1490"/>
                  <a:pt x="5432" y="1490"/>
                </a:cubicBezTo>
                <a:cubicBezTo>
                  <a:pt x="5423" y="1490"/>
                  <a:pt x="5415" y="1489"/>
                  <a:pt x="5410" y="1485"/>
                </a:cubicBezTo>
                <a:cubicBezTo>
                  <a:pt x="5408" y="1484"/>
                  <a:pt x="5406" y="1483"/>
                  <a:pt x="5403" y="1483"/>
                </a:cubicBezTo>
                <a:cubicBezTo>
                  <a:pt x="5389" y="1483"/>
                  <a:pt x="5368" y="1503"/>
                  <a:pt x="5343" y="1503"/>
                </a:cubicBezTo>
                <a:cubicBezTo>
                  <a:pt x="5331" y="1503"/>
                  <a:pt x="5318" y="1499"/>
                  <a:pt x="5305" y="1485"/>
                </a:cubicBezTo>
                <a:cubicBezTo>
                  <a:pt x="5285" y="1465"/>
                  <a:pt x="5280" y="1460"/>
                  <a:pt x="5283" y="1460"/>
                </a:cubicBezTo>
                <a:cubicBezTo>
                  <a:pt x="5285" y="1460"/>
                  <a:pt x="5293" y="1464"/>
                  <a:pt x="5301" y="1464"/>
                </a:cubicBezTo>
                <a:cubicBezTo>
                  <a:pt x="5308" y="1464"/>
                  <a:pt x="5314" y="1462"/>
                  <a:pt x="5318" y="1452"/>
                </a:cubicBezTo>
                <a:cubicBezTo>
                  <a:pt x="5338" y="1419"/>
                  <a:pt x="5410" y="1347"/>
                  <a:pt x="5436" y="1288"/>
                </a:cubicBezTo>
                <a:cubicBezTo>
                  <a:pt x="5463" y="1229"/>
                  <a:pt x="5436" y="1169"/>
                  <a:pt x="5456" y="1156"/>
                </a:cubicBezTo>
                <a:cubicBezTo>
                  <a:pt x="5476" y="1136"/>
                  <a:pt x="5555" y="1117"/>
                  <a:pt x="5608" y="1005"/>
                </a:cubicBezTo>
                <a:cubicBezTo>
                  <a:pt x="5640" y="943"/>
                  <a:pt x="5603" y="930"/>
                  <a:pt x="5560" y="930"/>
                </a:cubicBezTo>
                <a:cubicBezTo>
                  <a:pt x="5525" y="930"/>
                  <a:pt x="5485" y="939"/>
                  <a:pt x="5476" y="939"/>
                </a:cubicBezTo>
                <a:cubicBezTo>
                  <a:pt x="5456" y="939"/>
                  <a:pt x="5226" y="972"/>
                  <a:pt x="5153" y="972"/>
                </a:cubicBezTo>
                <a:cubicBezTo>
                  <a:pt x="5081" y="972"/>
                  <a:pt x="4910" y="880"/>
                  <a:pt x="4851" y="801"/>
                </a:cubicBezTo>
                <a:cubicBezTo>
                  <a:pt x="4798" y="722"/>
                  <a:pt x="4337" y="373"/>
                  <a:pt x="4324" y="334"/>
                </a:cubicBezTo>
                <a:cubicBezTo>
                  <a:pt x="4311" y="301"/>
                  <a:pt x="4239" y="287"/>
                  <a:pt x="4239" y="287"/>
                </a:cubicBezTo>
                <a:cubicBezTo>
                  <a:pt x="4239" y="287"/>
                  <a:pt x="3995" y="241"/>
                  <a:pt x="3923" y="222"/>
                </a:cubicBezTo>
                <a:cubicBezTo>
                  <a:pt x="3857" y="195"/>
                  <a:pt x="3673" y="90"/>
                  <a:pt x="3528" y="44"/>
                </a:cubicBezTo>
                <a:cubicBezTo>
                  <a:pt x="3431" y="9"/>
                  <a:pt x="3235" y="0"/>
                  <a:pt x="3104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C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4"/>
          <p:cNvSpPr/>
          <p:nvPr/>
        </p:nvSpPr>
        <p:spPr>
          <a:xfrm>
            <a:off x="5979297" y="869941"/>
            <a:ext cx="1340531" cy="1331443"/>
          </a:xfrm>
          <a:custGeom>
            <a:rect b="b" l="l" r="r" t="t"/>
            <a:pathLst>
              <a:path extrusionOk="0" h="9107" w="9169">
                <a:moveTo>
                  <a:pt x="2771" y="0"/>
                </a:moveTo>
                <a:cubicBezTo>
                  <a:pt x="2711" y="0"/>
                  <a:pt x="2636" y="9"/>
                  <a:pt x="2594" y="51"/>
                </a:cubicBezTo>
                <a:cubicBezTo>
                  <a:pt x="2535" y="110"/>
                  <a:pt x="2484" y="125"/>
                  <a:pt x="2450" y="125"/>
                </a:cubicBezTo>
                <a:cubicBezTo>
                  <a:pt x="2442" y="125"/>
                  <a:pt x="2435" y="125"/>
                  <a:pt x="2429" y="123"/>
                </a:cubicBezTo>
                <a:cubicBezTo>
                  <a:pt x="2396" y="117"/>
                  <a:pt x="2179" y="25"/>
                  <a:pt x="2179" y="25"/>
                </a:cubicBezTo>
                <a:cubicBezTo>
                  <a:pt x="2179" y="25"/>
                  <a:pt x="2054" y="183"/>
                  <a:pt x="2094" y="202"/>
                </a:cubicBezTo>
                <a:cubicBezTo>
                  <a:pt x="2140" y="229"/>
                  <a:pt x="2199" y="321"/>
                  <a:pt x="2199" y="341"/>
                </a:cubicBezTo>
                <a:cubicBezTo>
                  <a:pt x="2199" y="341"/>
                  <a:pt x="2225" y="498"/>
                  <a:pt x="2153" y="525"/>
                </a:cubicBezTo>
                <a:cubicBezTo>
                  <a:pt x="2140" y="529"/>
                  <a:pt x="2126" y="531"/>
                  <a:pt x="2112" y="531"/>
                </a:cubicBezTo>
                <a:cubicBezTo>
                  <a:pt x="2043" y="531"/>
                  <a:pt x="1957" y="487"/>
                  <a:pt x="1903" y="466"/>
                </a:cubicBezTo>
                <a:cubicBezTo>
                  <a:pt x="1856" y="452"/>
                  <a:pt x="1757" y="438"/>
                  <a:pt x="1694" y="438"/>
                </a:cubicBezTo>
                <a:cubicBezTo>
                  <a:pt x="1667" y="438"/>
                  <a:pt x="1647" y="440"/>
                  <a:pt x="1639" y="446"/>
                </a:cubicBezTo>
                <a:cubicBezTo>
                  <a:pt x="1610" y="463"/>
                  <a:pt x="1565" y="486"/>
                  <a:pt x="1504" y="486"/>
                </a:cubicBezTo>
                <a:cubicBezTo>
                  <a:pt x="1497" y="486"/>
                  <a:pt x="1489" y="486"/>
                  <a:pt x="1481" y="485"/>
                </a:cubicBezTo>
                <a:cubicBezTo>
                  <a:pt x="1409" y="479"/>
                  <a:pt x="1291" y="426"/>
                  <a:pt x="1284" y="426"/>
                </a:cubicBezTo>
                <a:cubicBezTo>
                  <a:pt x="1281" y="426"/>
                  <a:pt x="1273" y="420"/>
                  <a:pt x="1255" y="420"/>
                </a:cubicBezTo>
                <a:cubicBezTo>
                  <a:pt x="1238" y="420"/>
                  <a:pt x="1212" y="426"/>
                  <a:pt x="1172" y="452"/>
                </a:cubicBezTo>
                <a:cubicBezTo>
                  <a:pt x="1100" y="505"/>
                  <a:pt x="1027" y="617"/>
                  <a:pt x="994" y="630"/>
                </a:cubicBezTo>
                <a:cubicBezTo>
                  <a:pt x="992" y="631"/>
                  <a:pt x="989" y="631"/>
                  <a:pt x="985" y="631"/>
                </a:cubicBezTo>
                <a:cubicBezTo>
                  <a:pt x="955" y="631"/>
                  <a:pt x="890" y="617"/>
                  <a:pt x="837" y="617"/>
                </a:cubicBezTo>
                <a:cubicBezTo>
                  <a:pt x="810" y="617"/>
                  <a:pt x="787" y="620"/>
                  <a:pt x="771" y="630"/>
                </a:cubicBezTo>
                <a:cubicBezTo>
                  <a:pt x="711" y="656"/>
                  <a:pt x="751" y="755"/>
                  <a:pt x="679" y="762"/>
                </a:cubicBezTo>
                <a:cubicBezTo>
                  <a:pt x="675" y="762"/>
                  <a:pt x="672" y="762"/>
                  <a:pt x="669" y="762"/>
                </a:cubicBezTo>
                <a:cubicBezTo>
                  <a:pt x="598" y="762"/>
                  <a:pt x="520" y="701"/>
                  <a:pt x="483" y="701"/>
                </a:cubicBezTo>
                <a:cubicBezTo>
                  <a:pt x="480" y="701"/>
                  <a:pt x="477" y="701"/>
                  <a:pt x="475" y="703"/>
                </a:cubicBezTo>
                <a:cubicBezTo>
                  <a:pt x="448" y="709"/>
                  <a:pt x="389" y="814"/>
                  <a:pt x="369" y="847"/>
                </a:cubicBezTo>
                <a:cubicBezTo>
                  <a:pt x="349" y="880"/>
                  <a:pt x="159" y="926"/>
                  <a:pt x="145" y="926"/>
                </a:cubicBezTo>
                <a:cubicBezTo>
                  <a:pt x="139" y="926"/>
                  <a:pt x="119" y="926"/>
                  <a:pt x="86" y="920"/>
                </a:cubicBezTo>
                <a:lnTo>
                  <a:pt x="40" y="1677"/>
                </a:lnTo>
                <a:cubicBezTo>
                  <a:pt x="40" y="1677"/>
                  <a:pt x="1" y="1933"/>
                  <a:pt x="40" y="2025"/>
                </a:cubicBezTo>
                <a:cubicBezTo>
                  <a:pt x="80" y="2117"/>
                  <a:pt x="159" y="2131"/>
                  <a:pt x="185" y="2203"/>
                </a:cubicBezTo>
                <a:cubicBezTo>
                  <a:pt x="211" y="2275"/>
                  <a:pt x="211" y="2400"/>
                  <a:pt x="284" y="2499"/>
                </a:cubicBezTo>
                <a:cubicBezTo>
                  <a:pt x="356" y="2598"/>
                  <a:pt x="336" y="2572"/>
                  <a:pt x="402" y="2624"/>
                </a:cubicBezTo>
                <a:cubicBezTo>
                  <a:pt x="468" y="2683"/>
                  <a:pt x="507" y="2716"/>
                  <a:pt x="507" y="2716"/>
                </a:cubicBezTo>
                <a:lnTo>
                  <a:pt x="738" y="2716"/>
                </a:lnTo>
                <a:cubicBezTo>
                  <a:pt x="738" y="2716"/>
                  <a:pt x="705" y="2789"/>
                  <a:pt x="738" y="2855"/>
                </a:cubicBezTo>
                <a:cubicBezTo>
                  <a:pt x="771" y="2920"/>
                  <a:pt x="777" y="2927"/>
                  <a:pt x="922" y="2999"/>
                </a:cubicBezTo>
                <a:cubicBezTo>
                  <a:pt x="1073" y="3072"/>
                  <a:pt x="1192" y="3098"/>
                  <a:pt x="1231" y="3124"/>
                </a:cubicBezTo>
                <a:cubicBezTo>
                  <a:pt x="1240" y="3130"/>
                  <a:pt x="1250" y="3131"/>
                  <a:pt x="1263" y="3131"/>
                </a:cubicBezTo>
                <a:cubicBezTo>
                  <a:pt x="1276" y="3131"/>
                  <a:pt x="1291" y="3130"/>
                  <a:pt x="1307" y="3130"/>
                </a:cubicBezTo>
                <a:cubicBezTo>
                  <a:pt x="1346" y="3130"/>
                  <a:pt x="1389" y="3140"/>
                  <a:pt x="1422" y="3210"/>
                </a:cubicBezTo>
                <a:cubicBezTo>
                  <a:pt x="1475" y="3342"/>
                  <a:pt x="1508" y="3381"/>
                  <a:pt x="1534" y="3394"/>
                </a:cubicBezTo>
                <a:cubicBezTo>
                  <a:pt x="1558" y="3400"/>
                  <a:pt x="1597" y="3463"/>
                  <a:pt x="1698" y="3463"/>
                </a:cubicBezTo>
                <a:cubicBezTo>
                  <a:pt x="1710" y="3463"/>
                  <a:pt x="1724" y="3462"/>
                  <a:pt x="1738" y="3460"/>
                </a:cubicBezTo>
                <a:cubicBezTo>
                  <a:pt x="1870" y="3434"/>
                  <a:pt x="2008" y="3342"/>
                  <a:pt x="2008" y="3342"/>
                </a:cubicBezTo>
                <a:lnTo>
                  <a:pt x="2061" y="3427"/>
                </a:lnTo>
                <a:cubicBezTo>
                  <a:pt x="2061" y="3427"/>
                  <a:pt x="1955" y="3493"/>
                  <a:pt x="1890" y="3546"/>
                </a:cubicBezTo>
                <a:cubicBezTo>
                  <a:pt x="1824" y="3605"/>
                  <a:pt x="1784" y="3579"/>
                  <a:pt x="1778" y="3710"/>
                </a:cubicBezTo>
                <a:cubicBezTo>
                  <a:pt x="1771" y="3842"/>
                  <a:pt x="1811" y="3921"/>
                  <a:pt x="1738" y="4052"/>
                </a:cubicBezTo>
                <a:cubicBezTo>
                  <a:pt x="1666" y="4184"/>
                  <a:pt x="1297" y="4875"/>
                  <a:pt x="1218" y="5092"/>
                </a:cubicBezTo>
                <a:cubicBezTo>
                  <a:pt x="1133" y="5309"/>
                  <a:pt x="705" y="6185"/>
                  <a:pt x="632" y="6356"/>
                </a:cubicBezTo>
                <a:cubicBezTo>
                  <a:pt x="554" y="6520"/>
                  <a:pt x="356" y="6711"/>
                  <a:pt x="356" y="6757"/>
                </a:cubicBezTo>
                <a:cubicBezTo>
                  <a:pt x="356" y="6810"/>
                  <a:pt x="396" y="6889"/>
                  <a:pt x="428" y="6909"/>
                </a:cubicBezTo>
                <a:cubicBezTo>
                  <a:pt x="461" y="6922"/>
                  <a:pt x="593" y="7231"/>
                  <a:pt x="593" y="7231"/>
                </a:cubicBezTo>
                <a:cubicBezTo>
                  <a:pt x="692" y="7264"/>
                  <a:pt x="790" y="7369"/>
                  <a:pt x="790" y="7369"/>
                </a:cubicBezTo>
                <a:cubicBezTo>
                  <a:pt x="790" y="7369"/>
                  <a:pt x="758" y="7494"/>
                  <a:pt x="790" y="7600"/>
                </a:cubicBezTo>
                <a:cubicBezTo>
                  <a:pt x="823" y="7712"/>
                  <a:pt x="830" y="7738"/>
                  <a:pt x="876" y="7804"/>
                </a:cubicBezTo>
                <a:cubicBezTo>
                  <a:pt x="922" y="7863"/>
                  <a:pt x="929" y="7995"/>
                  <a:pt x="929" y="8021"/>
                </a:cubicBezTo>
                <a:cubicBezTo>
                  <a:pt x="929" y="8054"/>
                  <a:pt x="988" y="8232"/>
                  <a:pt x="994" y="8258"/>
                </a:cubicBezTo>
                <a:cubicBezTo>
                  <a:pt x="1008" y="8291"/>
                  <a:pt x="1073" y="8278"/>
                  <a:pt x="1093" y="8324"/>
                </a:cubicBezTo>
                <a:cubicBezTo>
                  <a:pt x="1120" y="8363"/>
                  <a:pt x="1152" y="8436"/>
                  <a:pt x="1179" y="8475"/>
                </a:cubicBezTo>
                <a:cubicBezTo>
                  <a:pt x="1205" y="8508"/>
                  <a:pt x="1330" y="8488"/>
                  <a:pt x="1350" y="8521"/>
                </a:cubicBezTo>
                <a:cubicBezTo>
                  <a:pt x="1370" y="8561"/>
                  <a:pt x="1429" y="8686"/>
                  <a:pt x="1429" y="8686"/>
                </a:cubicBezTo>
                <a:lnTo>
                  <a:pt x="1600" y="8765"/>
                </a:lnTo>
                <a:lnTo>
                  <a:pt x="1837" y="8765"/>
                </a:lnTo>
                <a:lnTo>
                  <a:pt x="5259" y="9015"/>
                </a:lnTo>
                <a:lnTo>
                  <a:pt x="6232" y="9080"/>
                </a:lnTo>
                <a:lnTo>
                  <a:pt x="6232" y="9080"/>
                </a:lnTo>
                <a:cubicBezTo>
                  <a:pt x="6262" y="9011"/>
                  <a:pt x="6314" y="8893"/>
                  <a:pt x="6325" y="8870"/>
                </a:cubicBezTo>
                <a:cubicBezTo>
                  <a:pt x="6339" y="8837"/>
                  <a:pt x="6424" y="8686"/>
                  <a:pt x="6470" y="8561"/>
                </a:cubicBezTo>
                <a:cubicBezTo>
                  <a:pt x="6516" y="8442"/>
                  <a:pt x="6589" y="8462"/>
                  <a:pt x="6641" y="8429"/>
                </a:cubicBezTo>
                <a:cubicBezTo>
                  <a:pt x="6694" y="8396"/>
                  <a:pt x="6707" y="8337"/>
                  <a:pt x="6747" y="8278"/>
                </a:cubicBezTo>
                <a:cubicBezTo>
                  <a:pt x="6779" y="8218"/>
                  <a:pt x="6852" y="8172"/>
                  <a:pt x="6924" y="8087"/>
                </a:cubicBezTo>
                <a:cubicBezTo>
                  <a:pt x="6990" y="8001"/>
                  <a:pt x="7030" y="7731"/>
                  <a:pt x="7016" y="7666"/>
                </a:cubicBezTo>
                <a:cubicBezTo>
                  <a:pt x="7010" y="7600"/>
                  <a:pt x="6891" y="7514"/>
                  <a:pt x="6872" y="7468"/>
                </a:cubicBezTo>
                <a:cubicBezTo>
                  <a:pt x="6858" y="7429"/>
                  <a:pt x="6832" y="7356"/>
                  <a:pt x="6839" y="7323"/>
                </a:cubicBezTo>
                <a:cubicBezTo>
                  <a:pt x="6845" y="7297"/>
                  <a:pt x="6918" y="7205"/>
                  <a:pt x="6931" y="7080"/>
                </a:cubicBezTo>
                <a:cubicBezTo>
                  <a:pt x="6937" y="6961"/>
                  <a:pt x="6970" y="7021"/>
                  <a:pt x="6997" y="6961"/>
                </a:cubicBezTo>
                <a:cubicBezTo>
                  <a:pt x="7016" y="6896"/>
                  <a:pt x="7095" y="6869"/>
                  <a:pt x="7135" y="6823"/>
                </a:cubicBezTo>
                <a:cubicBezTo>
                  <a:pt x="7181" y="6784"/>
                  <a:pt x="7280" y="6790"/>
                  <a:pt x="7326" y="6764"/>
                </a:cubicBezTo>
                <a:cubicBezTo>
                  <a:pt x="7365" y="6731"/>
                  <a:pt x="7510" y="6547"/>
                  <a:pt x="7576" y="6461"/>
                </a:cubicBezTo>
                <a:cubicBezTo>
                  <a:pt x="7642" y="6382"/>
                  <a:pt x="7628" y="6349"/>
                  <a:pt x="7628" y="6303"/>
                </a:cubicBezTo>
                <a:cubicBezTo>
                  <a:pt x="7628" y="6264"/>
                  <a:pt x="7628" y="6218"/>
                  <a:pt x="7655" y="6198"/>
                </a:cubicBezTo>
                <a:cubicBezTo>
                  <a:pt x="7681" y="6172"/>
                  <a:pt x="7734" y="6119"/>
                  <a:pt x="7747" y="6079"/>
                </a:cubicBezTo>
                <a:cubicBezTo>
                  <a:pt x="7760" y="6047"/>
                  <a:pt x="7694" y="5948"/>
                  <a:pt x="7681" y="5935"/>
                </a:cubicBezTo>
                <a:cubicBezTo>
                  <a:pt x="7661" y="5922"/>
                  <a:pt x="7569" y="5823"/>
                  <a:pt x="7543" y="5816"/>
                </a:cubicBezTo>
                <a:cubicBezTo>
                  <a:pt x="7517" y="5810"/>
                  <a:pt x="7372" y="5803"/>
                  <a:pt x="7332" y="5790"/>
                </a:cubicBezTo>
                <a:cubicBezTo>
                  <a:pt x="7286" y="5777"/>
                  <a:pt x="7438" y="5717"/>
                  <a:pt x="7477" y="5678"/>
                </a:cubicBezTo>
                <a:cubicBezTo>
                  <a:pt x="7503" y="5652"/>
                  <a:pt x="7569" y="5612"/>
                  <a:pt x="7622" y="5546"/>
                </a:cubicBezTo>
                <a:cubicBezTo>
                  <a:pt x="7642" y="5527"/>
                  <a:pt x="7655" y="5507"/>
                  <a:pt x="7675" y="5481"/>
                </a:cubicBezTo>
                <a:cubicBezTo>
                  <a:pt x="7740" y="5382"/>
                  <a:pt x="7773" y="5388"/>
                  <a:pt x="7819" y="5349"/>
                </a:cubicBezTo>
                <a:cubicBezTo>
                  <a:pt x="7859" y="5309"/>
                  <a:pt x="7977" y="5270"/>
                  <a:pt x="8083" y="5211"/>
                </a:cubicBezTo>
                <a:cubicBezTo>
                  <a:pt x="8135" y="5178"/>
                  <a:pt x="8181" y="5125"/>
                  <a:pt x="8221" y="5066"/>
                </a:cubicBezTo>
                <a:cubicBezTo>
                  <a:pt x="8254" y="5026"/>
                  <a:pt x="8280" y="4980"/>
                  <a:pt x="8313" y="4941"/>
                </a:cubicBezTo>
                <a:cubicBezTo>
                  <a:pt x="8379" y="4855"/>
                  <a:pt x="8392" y="4816"/>
                  <a:pt x="8445" y="4730"/>
                </a:cubicBezTo>
                <a:cubicBezTo>
                  <a:pt x="8504" y="4645"/>
                  <a:pt x="8477" y="4625"/>
                  <a:pt x="8497" y="4566"/>
                </a:cubicBezTo>
                <a:cubicBezTo>
                  <a:pt x="8517" y="4513"/>
                  <a:pt x="8596" y="4447"/>
                  <a:pt x="8662" y="4362"/>
                </a:cubicBezTo>
                <a:cubicBezTo>
                  <a:pt x="8721" y="4276"/>
                  <a:pt x="8747" y="4217"/>
                  <a:pt x="8767" y="4151"/>
                </a:cubicBezTo>
                <a:cubicBezTo>
                  <a:pt x="8793" y="4085"/>
                  <a:pt x="8793" y="3973"/>
                  <a:pt x="8820" y="3881"/>
                </a:cubicBezTo>
                <a:cubicBezTo>
                  <a:pt x="8839" y="3796"/>
                  <a:pt x="8938" y="3664"/>
                  <a:pt x="8997" y="3559"/>
                </a:cubicBezTo>
                <a:cubicBezTo>
                  <a:pt x="9050" y="3460"/>
                  <a:pt x="9142" y="3124"/>
                  <a:pt x="9162" y="2953"/>
                </a:cubicBezTo>
                <a:cubicBezTo>
                  <a:pt x="9169" y="2855"/>
                  <a:pt x="9169" y="2683"/>
                  <a:pt x="9169" y="2552"/>
                </a:cubicBezTo>
                <a:lnTo>
                  <a:pt x="9162" y="2552"/>
                </a:lnTo>
                <a:cubicBezTo>
                  <a:pt x="9149" y="2545"/>
                  <a:pt x="9129" y="2539"/>
                  <a:pt x="9116" y="2539"/>
                </a:cubicBezTo>
                <a:cubicBezTo>
                  <a:pt x="9043" y="2512"/>
                  <a:pt x="8958" y="2486"/>
                  <a:pt x="8879" y="2466"/>
                </a:cubicBezTo>
                <a:cubicBezTo>
                  <a:pt x="8866" y="2460"/>
                  <a:pt x="8853" y="2453"/>
                  <a:pt x="8839" y="2453"/>
                </a:cubicBezTo>
                <a:cubicBezTo>
                  <a:pt x="8800" y="2440"/>
                  <a:pt x="8760" y="2427"/>
                  <a:pt x="8728" y="2420"/>
                </a:cubicBezTo>
                <a:lnTo>
                  <a:pt x="8675" y="2407"/>
                </a:lnTo>
                <a:cubicBezTo>
                  <a:pt x="8655" y="2400"/>
                  <a:pt x="8629" y="2394"/>
                  <a:pt x="8609" y="2387"/>
                </a:cubicBezTo>
                <a:cubicBezTo>
                  <a:pt x="8576" y="2374"/>
                  <a:pt x="8537" y="2368"/>
                  <a:pt x="8504" y="2354"/>
                </a:cubicBezTo>
                <a:cubicBezTo>
                  <a:pt x="8484" y="2348"/>
                  <a:pt x="8464" y="2348"/>
                  <a:pt x="8445" y="2341"/>
                </a:cubicBezTo>
                <a:lnTo>
                  <a:pt x="8418" y="2335"/>
                </a:lnTo>
                <a:cubicBezTo>
                  <a:pt x="8405" y="2328"/>
                  <a:pt x="8399" y="2328"/>
                  <a:pt x="8385" y="2322"/>
                </a:cubicBezTo>
                <a:cubicBezTo>
                  <a:pt x="8359" y="2315"/>
                  <a:pt x="8333" y="2308"/>
                  <a:pt x="8313" y="2308"/>
                </a:cubicBezTo>
                <a:cubicBezTo>
                  <a:pt x="8306" y="2308"/>
                  <a:pt x="8300" y="2302"/>
                  <a:pt x="8293" y="2302"/>
                </a:cubicBezTo>
                <a:cubicBezTo>
                  <a:pt x="8273" y="2295"/>
                  <a:pt x="8260" y="2295"/>
                  <a:pt x="8254" y="2295"/>
                </a:cubicBezTo>
                <a:cubicBezTo>
                  <a:pt x="8077" y="2268"/>
                  <a:pt x="7896" y="2237"/>
                  <a:pt x="7820" y="2237"/>
                </a:cubicBezTo>
                <a:cubicBezTo>
                  <a:pt x="7803" y="2237"/>
                  <a:pt x="7791" y="2239"/>
                  <a:pt x="7786" y="2243"/>
                </a:cubicBezTo>
                <a:cubicBezTo>
                  <a:pt x="7779" y="2248"/>
                  <a:pt x="7762" y="2250"/>
                  <a:pt x="7741" y="2250"/>
                </a:cubicBezTo>
                <a:cubicBezTo>
                  <a:pt x="7685" y="2250"/>
                  <a:pt x="7599" y="2236"/>
                  <a:pt x="7589" y="2236"/>
                </a:cubicBezTo>
                <a:cubicBezTo>
                  <a:pt x="7576" y="2236"/>
                  <a:pt x="7451" y="2196"/>
                  <a:pt x="7477" y="2157"/>
                </a:cubicBezTo>
                <a:cubicBezTo>
                  <a:pt x="7497" y="2124"/>
                  <a:pt x="7536" y="2071"/>
                  <a:pt x="7536" y="2071"/>
                </a:cubicBezTo>
                <a:cubicBezTo>
                  <a:pt x="7536" y="2071"/>
                  <a:pt x="7477" y="1979"/>
                  <a:pt x="7444" y="1979"/>
                </a:cubicBezTo>
                <a:cubicBezTo>
                  <a:pt x="7427" y="1979"/>
                  <a:pt x="7374" y="1973"/>
                  <a:pt x="7327" y="1973"/>
                </a:cubicBezTo>
                <a:cubicBezTo>
                  <a:pt x="7304" y="1973"/>
                  <a:pt x="7282" y="1975"/>
                  <a:pt x="7267" y="1979"/>
                </a:cubicBezTo>
                <a:cubicBezTo>
                  <a:pt x="7214" y="1992"/>
                  <a:pt x="7102" y="1992"/>
                  <a:pt x="7102" y="1992"/>
                </a:cubicBezTo>
                <a:cubicBezTo>
                  <a:pt x="7102" y="1992"/>
                  <a:pt x="7003" y="1973"/>
                  <a:pt x="6977" y="1907"/>
                </a:cubicBezTo>
                <a:cubicBezTo>
                  <a:pt x="6944" y="1841"/>
                  <a:pt x="6832" y="1709"/>
                  <a:pt x="6826" y="1690"/>
                </a:cubicBezTo>
                <a:cubicBezTo>
                  <a:pt x="6812" y="1663"/>
                  <a:pt x="6674" y="1584"/>
                  <a:pt x="6661" y="1584"/>
                </a:cubicBezTo>
                <a:lnTo>
                  <a:pt x="6556" y="1584"/>
                </a:lnTo>
                <a:cubicBezTo>
                  <a:pt x="6556" y="1584"/>
                  <a:pt x="6437" y="1584"/>
                  <a:pt x="6424" y="1571"/>
                </a:cubicBezTo>
                <a:cubicBezTo>
                  <a:pt x="6398" y="1545"/>
                  <a:pt x="6411" y="1492"/>
                  <a:pt x="6411" y="1459"/>
                </a:cubicBezTo>
                <a:cubicBezTo>
                  <a:pt x="6411" y="1413"/>
                  <a:pt x="6398" y="1394"/>
                  <a:pt x="6385" y="1354"/>
                </a:cubicBezTo>
                <a:cubicBezTo>
                  <a:pt x="6385" y="1347"/>
                  <a:pt x="6385" y="1334"/>
                  <a:pt x="6378" y="1328"/>
                </a:cubicBezTo>
                <a:cubicBezTo>
                  <a:pt x="6358" y="1334"/>
                  <a:pt x="6332" y="1341"/>
                  <a:pt x="6312" y="1347"/>
                </a:cubicBezTo>
                <a:cubicBezTo>
                  <a:pt x="6246" y="1361"/>
                  <a:pt x="6200" y="1387"/>
                  <a:pt x="6135" y="1407"/>
                </a:cubicBezTo>
                <a:cubicBezTo>
                  <a:pt x="6082" y="1420"/>
                  <a:pt x="6016" y="1545"/>
                  <a:pt x="5996" y="1584"/>
                </a:cubicBezTo>
                <a:cubicBezTo>
                  <a:pt x="5977" y="1617"/>
                  <a:pt x="5924" y="1690"/>
                  <a:pt x="5878" y="1716"/>
                </a:cubicBezTo>
                <a:cubicBezTo>
                  <a:pt x="5838" y="1749"/>
                  <a:pt x="5779" y="1756"/>
                  <a:pt x="5720" y="1782"/>
                </a:cubicBezTo>
                <a:cubicBezTo>
                  <a:pt x="5667" y="1815"/>
                  <a:pt x="5608" y="1861"/>
                  <a:pt x="5582" y="1913"/>
                </a:cubicBezTo>
                <a:cubicBezTo>
                  <a:pt x="5555" y="1960"/>
                  <a:pt x="5503" y="2144"/>
                  <a:pt x="5503" y="2144"/>
                </a:cubicBezTo>
                <a:cubicBezTo>
                  <a:pt x="5503" y="2144"/>
                  <a:pt x="5384" y="2236"/>
                  <a:pt x="5351" y="2269"/>
                </a:cubicBezTo>
                <a:cubicBezTo>
                  <a:pt x="5312" y="2308"/>
                  <a:pt x="5272" y="2407"/>
                  <a:pt x="5207" y="2598"/>
                </a:cubicBezTo>
                <a:cubicBezTo>
                  <a:pt x="5179" y="2684"/>
                  <a:pt x="5134" y="2707"/>
                  <a:pt x="5094" y="2707"/>
                </a:cubicBezTo>
                <a:cubicBezTo>
                  <a:pt x="5048" y="2707"/>
                  <a:pt x="5009" y="2677"/>
                  <a:pt x="5009" y="2677"/>
                </a:cubicBezTo>
                <a:cubicBezTo>
                  <a:pt x="5009" y="2677"/>
                  <a:pt x="4779" y="2618"/>
                  <a:pt x="4726" y="2598"/>
                </a:cubicBezTo>
                <a:cubicBezTo>
                  <a:pt x="4680" y="2572"/>
                  <a:pt x="4673" y="2420"/>
                  <a:pt x="4667" y="2387"/>
                </a:cubicBezTo>
                <a:cubicBezTo>
                  <a:pt x="4660" y="2354"/>
                  <a:pt x="4621" y="2328"/>
                  <a:pt x="4601" y="2308"/>
                </a:cubicBezTo>
                <a:cubicBezTo>
                  <a:pt x="4581" y="2289"/>
                  <a:pt x="4548" y="2183"/>
                  <a:pt x="4548" y="2124"/>
                </a:cubicBezTo>
                <a:cubicBezTo>
                  <a:pt x="4548" y="2065"/>
                  <a:pt x="4292" y="1894"/>
                  <a:pt x="4259" y="1821"/>
                </a:cubicBezTo>
                <a:cubicBezTo>
                  <a:pt x="4219" y="1749"/>
                  <a:pt x="4200" y="1703"/>
                  <a:pt x="4213" y="1670"/>
                </a:cubicBezTo>
                <a:cubicBezTo>
                  <a:pt x="4233" y="1644"/>
                  <a:pt x="4213" y="1473"/>
                  <a:pt x="4213" y="1413"/>
                </a:cubicBezTo>
                <a:cubicBezTo>
                  <a:pt x="4213" y="1347"/>
                  <a:pt x="4160" y="1308"/>
                  <a:pt x="4121" y="1262"/>
                </a:cubicBezTo>
                <a:cubicBezTo>
                  <a:pt x="4088" y="1222"/>
                  <a:pt x="4002" y="1143"/>
                  <a:pt x="4002" y="1117"/>
                </a:cubicBezTo>
                <a:cubicBezTo>
                  <a:pt x="4002" y="1091"/>
                  <a:pt x="3897" y="900"/>
                  <a:pt x="3871" y="867"/>
                </a:cubicBezTo>
                <a:cubicBezTo>
                  <a:pt x="3851" y="834"/>
                  <a:pt x="3699" y="795"/>
                  <a:pt x="3699" y="795"/>
                </a:cubicBezTo>
                <a:cubicBezTo>
                  <a:pt x="3699" y="795"/>
                  <a:pt x="3541" y="755"/>
                  <a:pt x="3502" y="729"/>
                </a:cubicBezTo>
                <a:cubicBezTo>
                  <a:pt x="3456" y="703"/>
                  <a:pt x="3324" y="538"/>
                  <a:pt x="3265" y="505"/>
                </a:cubicBezTo>
                <a:cubicBezTo>
                  <a:pt x="3255" y="500"/>
                  <a:pt x="3243" y="498"/>
                  <a:pt x="3229" y="498"/>
                </a:cubicBezTo>
                <a:cubicBezTo>
                  <a:pt x="3157" y="498"/>
                  <a:pt x="3044" y="558"/>
                  <a:pt x="3000" y="558"/>
                </a:cubicBezTo>
                <a:cubicBezTo>
                  <a:pt x="2999" y="558"/>
                  <a:pt x="2997" y="558"/>
                  <a:pt x="2995" y="558"/>
                </a:cubicBezTo>
                <a:cubicBezTo>
                  <a:pt x="2949" y="551"/>
                  <a:pt x="2943" y="380"/>
                  <a:pt x="2982" y="314"/>
                </a:cubicBezTo>
                <a:cubicBezTo>
                  <a:pt x="3015" y="248"/>
                  <a:pt x="2982" y="117"/>
                  <a:pt x="2982" y="104"/>
                </a:cubicBezTo>
                <a:cubicBezTo>
                  <a:pt x="2929" y="51"/>
                  <a:pt x="2870" y="5"/>
                  <a:pt x="2864" y="5"/>
                </a:cubicBezTo>
                <a:cubicBezTo>
                  <a:pt x="2852" y="5"/>
                  <a:pt x="2816" y="0"/>
                  <a:pt x="2771" y="0"/>
                </a:cubicBezTo>
                <a:close/>
                <a:moveTo>
                  <a:pt x="6232" y="9080"/>
                </a:moveTo>
                <a:lnTo>
                  <a:pt x="6232" y="9080"/>
                </a:lnTo>
                <a:cubicBezTo>
                  <a:pt x="6231" y="9082"/>
                  <a:pt x="6231" y="9083"/>
                  <a:pt x="6230" y="9085"/>
                </a:cubicBezTo>
                <a:lnTo>
                  <a:pt x="6230" y="9085"/>
                </a:lnTo>
                <a:cubicBezTo>
                  <a:pt x="6231" y="9083"/>
                  <a:pt x="6232" y="9082"/>
                  <a:pt x="6233" y="9081"/>
                </a:cubicBezTo>
                <a:lnTo>
                  <a:pt x="6232" y="9080"/>
                </a:lnTo>
                <a:close/>
                <a:moveTo>
                  <a:pt x="6230" y="9085"/>
                </a:moveTo>
                <a:cubicBezTo>
                  <a:pt x="6228" y="9088"/>
                  <a:pt x="6226" y="9092"/>
                  <a:pt x="6224" y="9097"/>
                </a:cubicBezTo>
                <a:lnTo>
                  <a:pt x="6224" y="9097"/>
                </a:lnTo>
                <a:cubicBezTo>
                  <a:pt x="6226" y="9093"/>
                  <a:pt x="6228" y="9089"/>
                  <a:pt x="6230" y="9085"/>
                </a:cubicBezTo>
                <a:close/>
                <a:moveTo>
                  <a:pt x="6224" y="9097"/>
                </a:moveTo>
                <a:lnTo>
                  <a:pt x="6224" y="9097"/>
                </a:lnTo>
                <a:cubicBezTo>
                  <a:pt x="6223" y="9101"/>
                  <a:pt x="6221" y="9104"/>
                  <a:pt x="6220" y="9107"/>
                </a:cubicBezTo>
                <a:cubicBezTo>
                  <a:pt x="6222" y="9103"/>
                  <a:pt x="6223" y="9100"/>
                  <a:pt x="6224" y="9097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C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4"/>
          <p:cNvSpPr/>
          <p:nvPr/>
        </p:nvSpPr>
        <p:spPr>
          <a:xfrm>
            <a:off x="7834458" y="1920259"/>
            <a:ext cx="670777" cy="246639"/>
          </a:xfrm>
          <a:custGeom>
            <a:rect b="b" l="l" r="r" t="t"/>
            <a:pathLst>
              <a:path extrusionOk="0" h="1687" w="4588">
                <a:moveTo>
                  <a:pt x="2815" y="0"/>
                </a:moveTo>
                <a:cubicBezTo>
                  <a:pt x="2799" y="0"/>
                  <a:pt x="2782" y="6"/>
                  <a:pt x="2765" y="21"/>
                </a:cubicBezTo>
                <a:cubicBezTo>
                  <a:pt x="2706" y="74"/>
                  <a:pt x="2666" y="74"/>
                  <a:pt x="2627" y="139"/>
                </a:cubicBezTo>
                <a:cubicBezTo>
                  <a:pt x="2587" y="199"/>
                  <a:pt x="2548" y="245"/>
                  <a:pt x="2488" y="284"/>
                </a:cubicBezTo>
                <a:cubicBezTo>
                  <a:pt x="2438" y="322"/>
                  <a:pt x="2252" y="436"/>
                  <a:pt x="2194" y="436"/>
                </a:cubicBezTo>
                <a:cubicBezTo>
                  <a:pt x="2191" y="436"/>
                  <a:pt x="2188" y="436"/>
                  <a:pt x="2186" y="435"/>
                </a:cubicBezTo>
                <a:cubicBezTo>
                  <a:pt x="2133" y="422"/>
                  <a:pt x="2087" y="376"/>
                  <a:pt x="2074" y="357"/>
                </a:cubicBezTo>
                <a:cubicBezTo>
                  <a:pt x="2068" y="340"/>
                  <a:pt x="2053" y="285"/>
                  <a:pt x="2016" y="285"/>
                </a:cubicBezTo>
                <a:cubicBezTo>
                  <a:pt x="2010" y="285"/>
                  <a:pt x="2003" y="287"/>
                  <a:pt x="1995" y="291"/>
                </a:cubicBezTo>
                <a:cubicBezTo>
                  <a:pt x="1949" y="317"/>
                  <a:pt x="1903" y="337"/>
                  <a:pt x="1896" y="337"/>
                </a:cubicBezTo>
                <a:cubicBezTo>
                  <a:pt x="1883" y="337"/>
                  <a:pt x="1791" y="304"/>
                  <a:pt x="1791" y="271"/>
                </a:cubicBezTo>
                <a:cubicBezTo>
                  <a:pt x="1791" y="271"/>
                  <a:pt x="1784" y="264"/>
                  <a:pt x="1778" y="258"/>
                </a:cubicBezTo>
                <a:cubicBezTo>
                  <a:pt x="1745" y="297"/>
                  <a:pt x="1705" y="317"/>
                  <a:pt x="1672" y="376"/>
                </a:cubicBezTo>
                <a:cubicBezTo>
                  <a:pt x="1639" y="421"/>
                  <a:pt x="1634" y="452"/>
                  <a:pt x="1605" y="452"/>
                </a:cubicBezTo>
                <a:cubicBezTo>
                  <a:pt x="1599" y="452"/>
                  <a:pt x="1594" y="451"/>
                  <a:pt x="1587" y="449"/>
                </a:cubicBezTo>
                <a:cubicBezTo>
                  <a:pt x="1541" y="429"/>
                  <a:pt x="1481" y="422"/>
                  <a:pt x="1422" y="337"/>
                </a:cubicBezTo>
                <a:cubicBezTo>
                  <a:pt x="1363" y="245"/>
                  <a:pt x="1350" y="231"/>
                  <a:pt x="1317" y="192"/>
                </a:cubicBezTo>
                <a:cubicBezTo>
                  <a:pt x="1291" y="152"/>
                  <a:pt x="1172" y="93"/>
                  <a:pt x="1172" y="93"/>
                </a:cubicBezTo>
                <a:cubicBezTo>
                  <a:pt x="1172" y="93"/>
                  <a:pt x="1088" y="76"/>
                  <a:pt x="1031" y="76"/>
                </a:cubicBezTo>
                <a:cubicBezTo>
                  <a:pt x="1008" y="76"/>
                  <a:pt x="989" y="79"/>
                  <a:pt x="981" y="87"/>
                </a:cubicBezTo>
                <a:cubicBezTo>
                  <a:pt x="948" y="113"/>
                  <a:pt x="876" y="133"/>
                  <a:pt x="843" y="139"/>
                </a:cubicBezTo>
                <a:cubicBezTo>
                  <a:pt x="838" y="140"/>
                  <a:pt x="833" y="141"/>
                  <a:pt x="827" y="141"/>
                </a:cubicBezTo>
                <a:cubicBezTo>
                  <a:pt x="788" y="141"/>
                  <a:pt x="723" y="125"/>
                  <a:pt x="672" y="120"/>
                </a:cubicBezTo>
                <a:cubicBezTo>
                  <a:pt x="646" y="120"/>
                  <a:pt x="553" y="93"/>
                  <a:pt x="455" y="67"/>
                </a:cubicBezTo>
                <a:cubicBezTo>
                  <a:pt x="442" y="80"/>
                  <a:pt x="428" y="100"/>
                  <a:pt x="415" y="120"/>
                </a:cubicBezTo>
                <a:cubicBezTo>
                  <a:pt x="389" y="172"/>
                  <a:pt x="369" y="238"/>
                  <a:pt x="369" y="264"/>
                </a:cubicBezTo>
                <a:cubicBezTo>
                  <a:pt x="369" y="291"/>
                  <a:pt x="395" y="324"/>
                  <a:pt x="428" y="376"/>
                </a:cubicBezTo>
                <a:cubicBezTo>
                  <a:pt x="461" y="429"/>
                  <a:pt x="461" y="587"/>
                  <a:pt x="461" y="587"/>
                </a:cubicBezTo>
                <a:cubicBezTo>
                  <a:pt x="461" y="587"/>
                  <a:pt x="461" y="593"/>
                  <a:pt x="455" y="607"/>
                </a:cubicBezTo>
                <a:cubicBezTo>
                  <a:pt x="442" y="640"/>
                  <a:pt x="409" y="718"/>
                  <a:pt x="376" y="758"/>
                </a:cubicBezTo>
                <a:cubicBezTo>
                  <a:pt x="336" y="811"/>
                  <a:pt x="270" y="857"/>
                  <a:pt x="152" y="942"/>
                </a:cubicBezTo>
                <a:cubicBezTo>
                  <a:pt x="27" y="1028"/>
                  <a:pt x="14" y="1054"/>
                  <a:pt x="14" y="1054"/>
                </a:cubicBezTo>
                <a:lnTo>
                  <a:pt x="1" y="1067"/>
                </a:lnTo>
                <a:cubicBezTo>
                  <a:pt x="7" y="1087"/>
                  <a:pt x="27" y="1100"/>
                  <a:pt x="40" y="1120"/>
                </a:cubicBezTo>
                <a:cubicBezTo>
                  <a:pt x="119" y="1186"/>
                  <a:pt x="152" y="1166"/>
                  <a:pt x="211" y="1225"/>
                </a:cubicBezTo>
                <a:cubicBezTo>
                  <a:pt x="264" y="1278"/>
                  <a:pt x="349" y="1403"/>
                  <a:pt x="356" y="1423"/>
                </a:cubicBezTo>
                <a:cubicBezTo>
                  <a:pt x="363" y="1442"/>
                  <a:pt x="382" y="1456"/>
                  <a:pt x="356" y="1482"/>
                </a:cubicBezTo>
                <a:cubicBezTo>
                  <a:pt x="330" y="1515"/>
                  <a:pt x="310" y="1554"/>
                  <a:pt x="310" y="1567"/>
                </a:cubicBezTo>
                <a:cubicBezTo>
                  <a:pt x="310" y="1587"/>
                  <a:pt x="372" y="1686"/>
                  <a:pt x="400" y="1686"/>
                </a:cubicBezTo>
                <a:cubicBezTo>
                  <a:pt x="400" y="1686"/>
                  <a:pt x="401" y="1686"/>
                  <a:pt x="402" y="1686"/>
                </a:cubicBezTo>
                <a:cubicBezTo>
                  <a:pt x="422" y="1673"/>
                  <a:pt x="580" y="1574"/>
                  <a:pt x="580" y="1574"/>
                </a:cubicBezTo>
                <a:cubicBezTo>
                  <a:pt x="580" y="1574"/>
                  <a:pt x="619" y="1561"/>
                  <a:pt x="639" y="1535"/>
                </a:cubicBezTo>
                <a:cubicBezTo>
                  <a:pt x="659" y="1515"/>
                  <a:pt x="692" y="1475"/>
                  <a:pt x="692" y="1423"/>
                </a:cubicBezTo>
                <a:cubicBezTo>
                  <a:pt x="692" y="1370"/>
                  <a:pt x="659" y="1350"/>
                  <a:pt x="692" y="1344"/>
                </a:cubicBezTo>
                <a:lnTo>
                  <a:pt x="784" y="1344"/>
                </a:lnTo>
                <a:cubicBezTo>
                  <a:pt x="810" y="1344"/>
                  <a:pt x="863" y="1324"/>
                  <a:pt x="882" y="1311"/>
                </a:cubicBezTo>
                <a:cubicBezTo>
                  <a:pt x="896" y="1298"/>
                  <a:pt x="915" y="1311"/>
                  <a:pt x="948" y="1258"/>
                </a:cubicBezTo>
                <a:cubicBezTo>
                  <a:pt x="981" y="1212"/>
                  <a:pt x="1040" y="1153"/>
                  <a:pt x="1080" y="1107"/>
                </a:cubicBezTo>
                <a:cubicBezTo>
                  <a:pt x="1119" y="1067"/>
                  <a:pt x="1179" y="1015"/>
                  <a:pt x="1212" y="1001"/>
                </a:cubicBezTo>
                <a:cubicBezTo>
                  <a:pt x="1240" y="992"/>
                  <a:pt x="1266" y="947"/>
                  <a:pt x="1296" y="947"/>
                </a:cubicBezTo>
                <a:cubicBezTo>
                  <a:pt x="1306" y="947"/>
                  <a:pt x="1318" y="953"/>
                  <a:pt x="1330" y="969"/>
                </a:cubicBezTo>
                <a:cubicBezTo>
                  <a:pt x="1369" y="1034"/>
                  <a:pt x="1389" y="1087"/>
                  <a:pt x="1416" y="1107"/>
                </a:cubicBezTo>
                <a:cubicBezTo>
                  <a:pt x="1448" y="1120"/>
                  <a:pt x="1422" y="1120"/>
                  <a:pt x="1514" y="1133"/>
                </a:cubicBezTo>
                <a:cubicBezTo>
                  <a:pt x="1606" y="1146"/>
                  <a:pt x="1666" y="1140"/>
                  <a:pt x="1679" y="1146"/>
                </a:cubicBezTo>
                <a:cubicBezTo>
                  <a:pt x="1692" y="1153"/>
                  <a:pt x="1731" y="1212"/>
                  <a:pt x="1764" y="1232"/>
                </a:cubicBezTo>
                <a:cubicBezTo>
                  <a:pt x="1804" y="1252"/>
                  <a:pt x="1850" y="1265"/>
                  <a:pt x="1870" y="1265"/>
                </a:cubicBezTo>
                <a:cubicBezTo>
                  <a:pt x="1896" y="1265"/>
                  <a:pt x="1982" y="1265"/>
                  <a:pt x="2028" y="1311"/>
                </a:cubicBezTo>
                <a:cubicBezTo>
                  <a:pt x="2074" y="1350"/>
                  <a:pt x="2093" y="1442"/>
                  <a:pt x="2093" y="1462"/>
                </a:cubicBezTo>
                <a:cubicBezTo>
                  <a:pt x="2093" y="1475"/>
                  <a:pt x="2100" y="1489"/>
                  <a:pt x="2113" y="1521"/>
                </a:cubicBezTo>
                <a:cubicBezTo>
                  <a:pt x="2113" y="1521"/>
                  <a:pt x="2199" y="1482"/>
                  <a:pt x="2218" y="1442"/>
                </a:cubicBezTo>
                <a:cubicBezTo>
                  <a:pt x="2232" y="1410"/>
                  <a:pt x="2251" y="1396"/>
                  <a:pt x="2258" y="1390"/>
                </a:cubicBezTo>
                <a:cubicBezTo>
                  <a:pt x="2265" y="1390"/>
                  <a:pt x="2324" y="1377"/>
                  <a:pt x="2337" y="1363"/>
                </a:cubicBezTo>
                <a:cubicBezTo>
                  <a:pt x="2344" y="1357"/>
                  <a:pt x="2363" y="1337"/>
                  <a:pt x="2376" y="1324"/>
                </a:cubicBezTo>
                <a:lnTo>
                  <a:pt x="2376" y="1317"/>
                </a:lnTo>
                <a:cubicBezTo>
                  <a:pt x="2376" y="1311"/>
                  <a:pt x="2383" y="1311"/>
                  <a:pt x="2383" y="1304"/>
                </a:cubicBezTo>
                <a:cubicBezTo>
                  <a:pt x="2390" y="1298"/>
                  <a:pt x="2390" y="1291"/>
                  <a:pt x="2396" y="1284"/>
                </a:cubicBezTo>
                <a:cubicBezTo>
                  <a:pt x="2409" y="1259"/>
                  <a:pt x="2457" y="1198"/>
                  <a:pt x="2473" y="1198"/>
                </a:cubicBezTo>
                <a:cubicBezTo>
                  <a:pt x="2474" y="1198"/>
                  <a:pt x="2475" y="1199"/>
                  <a:pt x="2475" y="1199"/>
                </a:cubicBezTo>
                <a:cubicBezTo>
                  <a:pt x="2482" y="1199"/>
                  <a:pt x="2574" y="1278"/>
                  <a:pt x="2580" y="1284"/>
                </a:cubicBezTo>
                <a:cubicBezTo>
                  <a:pt x="2587" y="1291"/>
                  <a:pt x="2611" y="1357"/>
                  <a:pt x="2631" y="1357"/>
                </a:cubicBezTo>
                <a:cubicBezTo>
                  <a:pt x="2631" y="1357"/>
                  <a:pt x="2632" y="1357"/>
                  <a:pt x="2633" y="1357"/>
                </a:cubicBezTo>
                <a:cubicBezTo>
                  <a:pt x="2637" y="1355"/>
                  <a:pt x="2647" y="1354"/>
                  <a:pt x="2660" y="1354"/>
                </a:cubicBezTo>
                <a:cubicBezTo>
                  <a:pt x="2696" y="1354"/>
                  <a:pt x="2755" y="1360"/>
                  <a:pt x="2765" y="1370"/>
                </a:cubicBezTo>
                <a:cubicBezTo>
                  <a:pt x="2771" y="1390"/>
                  <a:pt x="2844" y="1429"/>
                  <a:pt x="2857" y="1449"/>
                </a:cubicBezTo>
                <a:cubicBezTo>
                  <a:pt x="2870" y="1475"/>
                  <a:pt x="2916" y="1515"/>
                  <a:pt x="2936" y="1521"/>
                </a:cubicBezTo>
                <a:cubicBezTo>
                  <a:pt x="2952" y="1527"/>
                  <a:pt x="2955" y="1536"/>
                  <a:pt x="2980" y="1536"/>
                </a:cubicBezTo>
                <a:cubicBezTo>
                  <a:pt x="2986" y="1536"/>
                  <a:pt x="2993" y="1536"/>
                  <a:pt x="3002" y="1535"/>
                </a:cubicBezTo>
                <a:cubicBezTo>
                  <a:pt x="3032" y="1535"/>
                  <a:pt x="3075" y="1543"/>
                  <a:pt x="3107" y="1543"/>
                </a:cubicBezTo>
                <a:cubicBezTo>
                  <a:pt x="3124" y="1543"/>
                  <a:pt x="3138" y="1541"/>
                  <a:pt x="3146" y="1535"/>
                </a:cubicBezTo>
                <a:cubicBezTo>
                  <a:pt x="3173" y="1521"/>
                  <a:pt x="3272" y="1475"/>
                  <a:pt x="3298" y="1475"/>
                </a:cubicBezTo>
                <a:cubicBezTo>
                  <a:pt x="3303" y="1474"/>
                  <a:pt x="3309" y="1474"/>
                  <a:pt x="3315" y="1474"/>
                </a:cubicBezTo>
                <a:cubicBezTo>
                  <a:pt x="3334" y="1474"/>
                  <a:pt x="3359" y="1478"/>
                  <a:pt x="3382" y="1478"/>
                </a:cubicBezTo>
                <a:cubicBezTo>
                  <a:pt x="3399" y="1478"/>
                  <a:pt x="3415" y="1476"/>
                  <a:pt x="3429" y="1469"/>
                </a:cubicBezTo>
                <a:cubicBezTo>
                  <a:pt x="3476" y="1442"/>
                  <a:pt x="3515" y="1436"/>
                  <a:pt x="3541" y="1403"/>
                </a:cubicBezTo>
                <a:cubicBezTo>
                  <a:pt x="3568" y="1363"/>
                  <a:pt x="3614" y="1324"/>
                  <a:pt x="3640" y="1291"/>
                </a:cubicBezTo>
                <a:cubicBezTo>
                  <a:pt x="3673" y="1265"/>
                  <a:pt x="3686" y="1232"/>
                  <a:pt x="3732" y="1225"/>
                </a:cubicBezTo>
                <a:cubicBezTo>
                  <a:pt x="3778" y="1219"/>
                  <a:pt x="3838" y="1219"/>
                  <a:pt x="3844" y="1219"/>
                </a:cubicBezTo>
                <a:cubicBezTo>
                  <a:pt x="3857" y="1219"/>
                  <a:pt x="3969" y="1179"/>
                  <a:pt x="3969" y="1179"/>
                </a:cubicBezTo>
                <a:cubicBezTo>
                  <a:pt x="3969" y="1179"/>
                  <a:pt x="4035" y="1133"/>
                  <a:pt x="4068" y="1133"/>
                </a:cubicBezTo>
                <a:cubicBezTo>
                  <a:pt x="4101" y="1133"/>
                  <a:pt x="4186" y="1159"/>
                  <a:pt x="4193" y="1173"/>
                </a:cubicBezTo>
                <a:cubicBezTo>
                  <a:pt x="4206" y="1179"/>
                  <a:pt x="4311" y="1219"/>
                  <a:pt x="4311" y="1219"/>
                </a:cubicBezTo>
                <a:lnTo>
                  <a:pt x="4364" y="1284"/>
                </a:lnTo>
                <a:cubicBezTo>
                  <a:pt x="4417" y="1199"/>
                  <a:pt x="4456" y="1133"/>
                  <a:pt x="4463" y="1113"/>
                </a:cubicBezTo>
                <a:cubicBezTo>
                  <a:pt x="4489" y="1061"/>
                  <a:pt x="4588" y="442"/>
                  <a:pt x="4588" y="251"/>
                </a:cubicBezTo>
                <a:cubicBezTo>
                  <a:pt x="4542" y="231"/>
                  <a:pt x="4482" y="205"/>
                  <a:pt x="4476" y="205"/>
                </a:cubicBezTo>
                <a:cubicBezTo>
                  <a:pt x="4469" y="205"/>
                  <a:pt x="4305" y="120"/>
                  <a:pt x="4305" y="120"/>
                </a:cubicBezTo>
                <a:cubicBezTo>
                  <a:pt x="4305" y="120"/>
                  <a:pt x="4287" y="108"/>
                  <a:pt x="4260" y="108"/>
                </a:cubicBezTo>
                <a:cubicBezTo>
                  <a:pt x="4246" y="108"/>
                  <a:pt x="4230" y="111"/>
                  <a:pt x="4213" y="120"/>
                </a:cubicBezTo>
                <a:cubicBezTo>
                  <a:pt x="4160" y="146"/>
                  <a:pt x="4088" y="179"/>
                  <a:pt x="4081" y="199"/>
                </a:cubicBezTo>
                <a:cubicBezTo>
                  <a:pt x="4074" y="212"/>
                  <a:pt x="4088" y="231"/>
                  <a:pt x="4061" y="284"/>
                </a:cubicBezTo>
                <a:cubicBezTo>
                  <a:pt x="4028" y="337"/>
                  <a:pt x="3963" y="343"/>
                  <a:pt x="3949" y="343"/>
                </a:cubicBezTo>
                <a:cubicBezTo>
                  <a:pt x="3943" y="343"/>
                  <a:pt x="3831" y="363"/>
                  <a:pt x="3805" y="376"/>
                </a:cubicBezTo>
                <a:cubicBezTo>
                  <a:pt x="3772" y="396"/>
                  <a:pt x="3739" y="396"/>
                  <a:pt x="3699" y="396"/>
                </a:cubicBezTo>
                <a:cubicBezTo>
                  <a:pt x="3677" y="396"/>
                  <a:pt x="3641" y="402"/>
                  <a:pt x="3597" y="402"/>
                </a:cubicBezTo>
                <a:cubicBezTo>
                  <a:pt x="3576" y="402"/>
                  <a:pt x="3552" y="400"/>
                  <a:pt x="3528" y="396"/>
                </a:cubicBezTo>
                <a:cubicBezTo>
                  <a:pt x="3495" y="389"/>
                  <a:pt x="3474" y="384"/>
                  <a:pt x="3457" y="384"/>
                </a:cubicBezTo>
                <a:cubicBezTo>
                  <a:pt x="3439" y="384"/>
                  <a:pt x="3426" y="389"/>
                  <a:pt x="3410" y="403"/>
                </a:cubicBezTo>
                <a:cubicBezTo>
                  <a:pt x="3377" y="435"/>
                  <a:pt x="3357" y="442"/>
                  <a:pt x="3331" y="482"/>
                </a:cubicBezTo>
                <a:cubicBezTo>
                  <a:pt x="3304" y="514"/>
                  <a:pt x="3278" y="561"/>
                  <a:pt x="3278" y="607"/>
                </a:cubicBezTo>
                <a:cubicBezTo>
                  <a:pt x="3278" y="653"/>
                  <a:pt x="3212" y="705"/>
                  <a:pt x="3193" y="705"/>
                </a:cubicBezTo>
                <a:cubicBezTo>
                  <a:pt x="3179" y="705"/>
                  <a:pt x="3152" y="697"/>
                  <a:pt x="3127" y="697"/>
                </a:cubicBezTo>
                <a:cubicBezTo>
                  <a:pt x="3114" y="697"/>
                  <a:pt x="3103" y="699"/>
                  <a:pt x="3094" y="705"/>
                </a:cubicBezTo>
                <a:cubicBezTo>
                  <a:pt x="3067" y="725"/>
                  <a:pt x="3048" y="758"/>
                  <a:pt x="3008" y="758"/>
                </a:cubicBezTo>
                <a:cubicBezTo>
                  <a:pt x="2969" y="758"/>
                  <a:pt x="2916" y="732"/>
                  <a:pt x="2903" y="718"/>
                </a:cubicBezTo>
                <a:cubicBezTo>
                  <a:pt x="2896" y="699"/>
                  <a:pt x="2896" y="593"/>
                  <a:pt x="2877" y="574"/>
                </a:cubicBezTo>
                <a:cubicBezTo>
                  <a:pt x="2850" y="554"/>
                  <a:pt x="2811" y="514"/>
                  <a:pt x="2804" y="508"/>
                </a:cubicBezTo>
                <a:cubicBezTo>
                  <a:pt x="2804" y="495"/>
                  <a:pt x="2817" y="442"/>
                  <a:pt x="2844" y="422"/>
                </a:cubicBezTo>
                <a:cubicBezTo>
                  <a:pt x="2877" y="396"/>
                  <a:pt x="2910" y="383"/>
                  <a:pt x="2910" y="357"/>
                </a:cubicBezTo>
                <a:cubicBezTo>
                  <a:pt x="2910" y="337"/>
                  <a:pt x="2890" y="310"/>
                  <a:pt x="2910" y="284"/>
                </a:cubicBezTo>
                <a:cubicBezTo>
                  <a:pt x="2929" y="258"/>
                  <a:pt x="2982" y="231"/>
                  <a:pt x="2995" y="231"/>
                </a:cubicBezTo>
                <a:cubicBezTo>
                  <a:pt x="3008" y="225"/>
                  <a:pt x="3028" y="199"/>
                  <a:pt x="3028" y="172"/>
                </a:cubicBezTo>
                <a:cubicBezTo>
                  <a:pt x="3028" y="139"/>
                  <a:pt x="2982" y="41"/>
                  <a:pt x="2936" y="34"/>
                </a:cubicBezTo>
                <a:cubicBezTo>
                  <a:pt x="2898" y="34"/>
                  <a:pt x="2857" y="0"/>
                  <a:pt x="2815" y="0"/>
                </a:cubicBezTo>
                <a:close/>
              </a:path>
            </a:pathLst>
          </a:custGeom>
          <a:solidFill>
            <a:srgbClr val="00CFFF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4"/>
          <p:cNvSpPr/>
          <p:nvPr/>
        </p:nvSpPr>
        <p:spPr>
          <a:xfrm>
            <a:off x="7822908" y="1442469"/>
            <a:ext cx="432175" cy="543864"/>
          </a:xfrm>
          <a:custGeom>
            <a:rect b="b" l="l" r="r" t="t"/>
            <a:pathLst>
              <a:path extrusionOk="0" h="3720" w="2956">
                <a:moveTo>
                  <a:pt x="662" y="0"/>
                </a:moveTo>
                <a:cubicBezTo>
                  <a:pt x="617" y="0"/>
                  <a:pt x="575" y="2"/>
                  <a:pt x="540" y="5"/>
                </a:cubicBezTo>
                <a:cubicBezTo>
                  <a:pt x="527" y="5"/>
                  <a:pt x="507" y="5"/>
                  <a:pt x="494" y="11"/>
                </a:cubicBezTo>
                <a:lnTo>
                  <a:pt x="468" y="11"/>
                </a:lnTo>
                <a:cubicBezTo>
                  <a:pt x="448" y="18"/>
                  <a:pt x="428" y="18"/>
                  <a:pt x="409" y="25"/>
                </a:cubicBezTo>
                <a:cubicBezTo>
                  <a:pt x="389" y="25"/>
                  <a:pt x="363" y="31"/>
                  <a:pt x="343" y="31"/>
                </a:cubicBezTo>
                <a:cubicBezTo>
                  <a:pt x="330" y="38"/>
                  <a:pt x="316" y="38"/>
                  <a:pt x="303" y="38"/>
                </a:cubicBezTo>
                <a:cubicBezTo>
                  <a:pt x="277" y="44"/>
                  <a:pt x="251" y="51"/>
                  <a:pt x="224" y="51"/>
                </a:cubicBezTo>
                <a:cubicBezTo>
                  <a:pt x="211" y="57"/>
                  <a:pt x="198" y="57"/>
                  <a:pt x="178" y="64"/>
                </a:cubicBezTo>
                <a:cubicBezTo>
                  <a:pt x="145" y="64"/>
                  <a:pt x="119" y="71"/>
                  <a:pt x="86" y="77"/>
                </a:cubicBezTo>
                <a:lnTo>
                  <a:pt x="60" y="77"/>
                </a:lnTo>
                <a:cubicBezTo>
                  <a:pt x="53" y="117"/>
                  <a:pt x="47" y="150"/>
                  <a:pt x="40" y="176"/>
                </a:cubicBezTo>
                <a:cubicBezTo>
                  <a:pt x="27" y="222"/>
                  <a:pt x="1" y="452"/>
                  <a:pt x="1" y="544"/>
                </a:cubicBezTo>
                <a:cubicBezTo>
                  <a:pt x="1" y="630"/>
                  <a:pt x="33" y="709"/>
                  <a:pt x="60" y="762"/>
                </a:cubicBezTo>
                <a:cubicBezTo>
                  <a:pt x="86" y="814"/>
                  <a:pt x="145" y="893"/>
                  <a:pt x="185" y="972"/>
                </a:cubicBezTo>
                <a:cubicBezTo>
                  <a:pt x="224" y="1045"/>
                  <a:pt x="152" y="1143"/>
                  <a:pt x="119" y="1216"/>
                </a:cubicBezTo>
                <a:cubicBezTo>
                  <a:pt x="86" y="1282"/>
                  <a:pt x="73" y="1433"/>
                  <a:pt x="73" y="1453"/>
                </a:cubicBezTo>
                <a:cubicBezTo>
                  <a:pt x="80" y="1472"/>
                  <a:pt x="86" y="1591"/>
                  <a:pt x="126" y="1637"/>
                </a:cubicBezTo>
                <a:cubicBezTo>
                  <a:pt x="172" y="1683"/>
                  <a:pt x="277" y="1782"/>
                  <a:pt x="310" y="1834"/>
                </a:cubicBezTo>
                <a:cubicBezTo>
                  <a:pt x="336" y="1887"/>
                  <a:pt x="303" y="1992"/>
                  <a:pt x="290" y="2071"/>
                </a:cubicBezTo>
                <a:cubicBezTo>
                  <a:pt x="277" y="2144"/>
                  <a:pt x="290" y="2249"/>
                  <a:pt x="316" y="2302"/>
                </a:cubicBezTo>
                <a:cubicBezTo>
                  <a:pt x="343" y="2348"/>
                  <a:pt x="369" y="2381"/>
                  <a:pt x="369" y="2453"/>
                </a:cubicBezTo>
                <a:cubicBezTo>
                  <a:pt x="369" y="2525"/>
                  <a:pt x="395" y="2644"/>
                  <a:pt x="448" y="2776"/>
                </a:cubicBezTo>
                <a:cubicBezTo>
                  <a:pt x="494" y="2907"/>
                  <a:pt x="586" y="2848"/>
                  <a:pt x="639" y="2907"/>
                </a:cubicBezTo>
                <a:cubicBezTo>
                  <a:pt x="692" y="2973"/>
                  <a:pt x="606" y="3203"/>
                  <a:pt x="599" y="3230"/>
                </a:cubicBezTo>
                <a:cubicBezTo>
                  <a:pt x="586" y="3249"/>
                  <a:pt x="560" y="3289"/>
                  <a:pt x="534" y="3328"/>
                </a:cubicBezTo>
                <a:cubicBezTo>
                  <a:pt x="626" y="3361"/>
                  <a:pt x="725" y="3388"/>
                  <a:pt x="751" y="3388"/>
                </a:cubicBezTo>
                <a:cubicBezTo>
                  <a:pt x="802" y="3393"/>
                  <a:pt x="867" y="3409"/>
                  <a:pt x="906" y="3409"/>
                </a:cubicBezTo>
                <a:cubicBezTo>
                  <a:pt x="912" y="3409"/>
                  <a:pt x="917" y="3408"/>
                  <a:pt x="922" y="3407"/>
                </a:cubicBezTo>
                <a:cubicBezTo>
                  <a:pt x="948" y="3401"/>
                  <a:pt x="1027" y="3381"/>
                  <a:pt x="1060" y="3355"/>
                </a:cubicBezTo>
                <a:cubicBezTo>
                  <a:pt x="1068" y="3347"/>
                  <a:pt x="1087" y="3344"/>
                  <a:pt x="1110" y="3344"/>
                </a:cubicBezTo>
                <a:cubicBezTo>
                  <a:pt x="1167" y="3344"/>
                  <a:pt x="1251" y="3361"/>
                  <a:pt x="1251" y="3361"/>
                </a:cubicBezTo>
                <a:cubicBezTo>
                  <a:pt x="1251" y="3361"/>
                  <a:pt x="1363" y="3420"/>
                  <a:pt x="1396" y="3460"/>
                </a:cubicBezTo>
                <a:cubicBezTo>
                  <a:pt x="1429" y="3499"/>
                  <a:pt x="1442" y="3513"/>
                  <a:pt x="1501" y="3605"/>
                </a:cubicBezTo>
                <a:cubicBezTo>
                  <a:pt x="1560" y="3690"/>
                  <a:pt x="1620" y="3697"/>
                  <a:pt x="1666" y="3717"/>
                </a:cubicBezTo>
                <a:cubicBezTo>
                  <a:pt x="1673" y="3719"/>
                  <a:pt x="1678" y="3720"/>
                  <a:pt x="1684" y="3720"/>
                </a:cubicBezTo>
                <a:cubicBezTo>
                  <a:pt x="1713" y="3720"/>
                  <a:pt x="1718" y="3689"/>
                  <a:pt x="1751" y="3644"/>
                </a:cubicBezTo>
                <a:cubicBezTo>
                  <a:pt x="1784" y="3592"/>
                  <a:pt x="1824" y="3565"/>
                  <a:pt x="1857" y="3526"/>
                </a:cubicBezTo>
                <a:cubicBezTo>
                  <a:pt x="1857" y="3519"/>
                  <a:pt x="1863" y="3519"/>
                  <a:pt x="1863" y="3513"/>
                </a:cubicBezTo>
                <a:cubicBezTo>
                  <a:pt x="1896" y="3467"/>
                  <a:pt x="1936" y="3420"/>
                  <a:pt x="1955" y="3361"/>
                </a:cubicBezTo>
                <a:cubicBezTo>
                  <a:pt x="1982" y="3309"/>
                  <a:pt x="1909" y="3190"/>
                  <a:pt x="1876" y="3138"/>
                </a:cubicBezTo>
                <a:cubicBezTo>
                  <a:pt x="1850" y="3078"/>
                  <a:pt x="1824" y="3065"/>
                  <a:pt x="1830" y="3032"/>
                </a:cubicBezTo>
                <a:cubicBezTo>
                  <a:pt x="1837" y="3006"/>
                  <a:pt x="1876" y="3006"/>
                  <a:pt x="1916" y="2966"/>
                </a:cubicBezTo>
                <a:cubicBezTo>
                  <a:pt x="1949" y="2920"/>
                  <a:pt x="1896" y="2914"/>
                  <a:pt x="1896" y="2868"/>
                </a:cubicBezTo>
                <a:cubicBezTo>
                  <a:pt x="1889" y="2822"/>
                  <a:pt x="1922" y="2776"/>
                  <a:pt x="1942" y="2729"/>
                </a:cubicBezTo>
                <a:cubicBezTo>
                  <a:pt x="1955" y="2683"/>
                  <a:pt x="1949" y="2637"/>
                  <a:pt x="1942" y="2598"/>
                </a:cubicBezTo>
                <a:cubicBezTo>
                  <a:pt x="1942" y="2598"/>
                  <a:pt x="1942" y="2591"/>
                  <a:pt x="1942" y="2591"/>
                </a:cubicBezTo>
                <a:cubicBezTo>
                  <a:pt x="1936" y="2552"/>
                  <a:pt x="1968" y="2493"/>
                  <a:pt x="2074" y="2420"/>
                </a:cubicBezTo>
                <a:cubicBezTo>
                  <a:pt x="2186" y="2348"/>
                  <a:pt x="2172" y="2354"/>
                  <a:pt x="2238" y="2308"/>
                </a:cubicBezTo>
                <a:cubicBezTo>
                  <a:pt x="2304" y="2269"/>
                  <a:pt x="2297" y="2229"/>
                  <a:pt x="2337" y="2170"/>
                </a:cubicBezTo>
                <a:cubicBezTo>
                  <a:pt x="2376" y="2111"/>
                  <a:pt x="2396" y="2045"/>
                  <a:pt x="2455" y="1940"/>
                </a:cubicBezTo>
                <a:cubicBezTo>
                  <a:pt x="2521" y="1834"/>
                  <a:pt x="2554" y="1808"/>
                  <a:pt x="2567" y="1755"/>
                </a:cubicBezTo>
                <a:cubicBezTo>
                  <a:pt x="2580" y="1696"/>
                  <a:pt x="2613" y="1611"/>
                  <a:pt x="2640" y="1565"/>
                </a:cubicBezTo>
                <a:cubicBezTo>
                  <a:pt x="2654" y="1540"/>
                  <a:pt x="2666" y="1534"/>
                  <a:pt x="2685" y="1534"/>
                </a:cubicBezTo>
                <a:cubicBezTo>
                  <a:pt x="2701" y="1534"/>
                  <a:pt x="2721" y="1538"/>
                  <a:pt x="2752" y="1538"/>
                </a:cubicBezTo>
                <a:cubicBezTo>
                  <a:pt x="2817" y="1532"/>
                  <a:pt x="2956" y="1505"/>
                  <a:pt x="2956" y="1505"/>
                </a:cubicBezTo>
                <a:cubicBezTo>
                  <a:pt x="2910" y="1472"/>
                  <a:pt x="2857" y="1433"/>
                  <a:pt x="2831" y="1400"/>
                </a:cubicBezTo>
                <a:cubicBezTo>
                  <a:pt x="2817" y="1380"/>
                  <a:pt x="2785" y="1354"/>
                  <a:pt x="2758" y="1328"/>
                </a:cubicBezTo>
                <a:cubicBezTo>
                  <a:pt x="2745" y="1314"/>
                  <a:pt x="2732" y="1301"/>
                  <a:pt x="2719" y="1295"/>
                </a:cubicBezTo>
                <a:cubicBezTo>
                  <a:pt x="2712" y="1288"/>
                  <a:pt x="2706" y="1282"/>
                  <a:pt x="2699" y="1275"/>
                </a:cubicBezTo>
                <a:cubicBezTo>
                  <a:pt x="2679" y="1255"/>
                  <a:pt x="2659" y="1235"/>
                  <a:pt x="2646" y="1222"/>
                </a:cubicBezTo>
                <a:cubicBezTo>
                  <a:pt x="2607" y="1176"/>
                  <a:pt x="2508" y="1104"/>
                  <a:pt x="2436" y="1071"/>
                </a:cubicBezTo>
                <a:cubicBezTo>
                  <a:pt x="2357" y="1038"/>
                  <a:pt x="2304" y="1012"/>
                  <a:pt x="2265" y="966"/>
                </a:cubicBezTo>
                <a:cubicBezTo>
                  <a:pt x="2219" y="913"/>
                  <a:pt x="2061" y="735"/>
                  <a:pt x="2061" y="735"/>
                </a:cubicBezTo>
                <a:cubicBezTo>
                  <a:pt x="2061" y="735"/>
                  <a:pt x="2001" y="656"/>
                  <a:pt x="1982" y="650"/>
                </a:cubicBezTo>
                <a:cubicBezTo>
                  <a:pt x="1962" y="643"/>
                  <a:pt x="1857" y="597"/>
                  <a:pt x="1830" y="577"/>
                </a:cubicBezTo>
                <a:cubicBezTo>
                  <a:pt x="1797" y="558"/>
                  <a:pt x="1593" y="393"/>
                  <a:pt x="1455" y="308"/>
                </a:cubicBezTo>
                <a:cubicBezTo>
                  <a:pt x="1310" y="215"/>
                  <a:pt x="1060" y="18"/>
                  <a:pt x="1008" y="18"/>
                </a:cubicBezTo>
                <a:cubicBezTo>
                  <a:pt x="968" y="13"/>
                  <a:pt x="802" y="0"/>
                  <a:pt x="662" y="0"/>
                </a:cubicBezTo>
                <a:close/>
              </a:path>
            </a:pathLst>
          </a:custGeom>
          <a:solidFill>
            <a:srgbClr val="00CFFF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4"/>
          <p:cNvSpPr/>
          <p:nvPr/>
        </p:nvSpPr>
        <p:spPr>
          <a:xfrm>
            <a:off x="4421512" y="1915580"/>
            <a:ext cx="749726" cy="423103"/>
          </a:xfrm>
          <a:custGeom>
            <a:rect b="b" l="l" r="r" t="t"/>
            <a:pathLst>
              <a:path extrusionOk="0" h="2894" w="5128">
                <a:moveTo>
                  <a:pt x="99" y="0"/>
                </a:moveTo>
                <a:lnTo>
                  <a:pt x="99" y="0"/>
                </a:lnTo>
                <a:cubicBezTo>
                  <a:pt x="93" y="40"/>
                  <a:pt x="125" y="59"/>
                  <a:pt x="66" y="112"/>
                </a:cubicBezTo>
                <a:cubicBezTo>
                  <a:pt x="14" y="165"/>
                  <a:pt x="0" y="191"/>
                  <a:pt x="0" y="244"/>
                </a:cubicBezTo>
                <a:cubicBezTo>
                  <a:pt x="0" y="296"/>
                  <a:pt x="73" y="395"/>
                  <a:pt x="112" y="421"/>
                </a:cubicBezTo>
                <a:cubicBezTo>
                  <a:pt x="152" y="454"/>
                  <a:pt x="158" y="514"/>
                  <a:pt x="158" y="553"/>
                </a:cubicBezTo>
                <a:cubicBezTo>
                  <a:pt x="158" y="593"/>
                  <a:pt x="152" y="632"/>
                  <a:pt x="185" y="685"/>
                </a:cubicBezTo>
                <a:cubicBezTo>
                  <a:pt x="211" y="744"/>
                  <a:pt x="251" y="843"/>
                  <a:pt x="270" y="876"/>
                </a:cubicBezTo>
                <a:cubicBezTo>
                  <a:pt x="290" y="915"/>
                  <a:pt x="382" y="961"/>
                  <a:pt x="402" y="987"/>
                </a:cubicBezTo>
                <a:cubicBezTo>
                  <a:pt x="428" y="1020"/>
                  <a:pt x="547" y="1119"/>
                  <a:pt x="606" y="1211"/>
                </a:cubicBezTo>
                <a:cubicBezTo>
                  <a:pt x="665" y="1297"/>
                  <a:pt x="705" y="1336"/>
                  <a:pt x="659" y="1409"/>
                </a:cubicBezTo>
                <a:cubicBezTo>
                  <a:pt x="619" y="1474"/>
                  <a:pt x="501" y="1560"/>
                  <a:pt x="534" y="1599"/>
                </a:cubicBezTo>
                <a:cubicBezTo>
                  <a:pt x="566" y="1632"/>
                  <a:pt x="757" y="1626"/>
                  <a:pt x="856" y="1646"/>
                </a:cubicBezTo>
                <a:cubicBezTo>
                  <a:pt x="955" y="1665"/>
                  <a:pt x="1086" y="1639"/>
                  <a:pt x="1126" y="1718"/>
                </a:cubicBezTo>
                <a:cubicBezTo>
                  <a:pt x="1165" y="1790"/>
                  <a:pt x="1172" y="2027"/>
                  <a:pt x="1244" y="2060"/>
                </a:cubicBezTo>
                <a:cubicBezTo>
                  <a:pt x="1290" y="2088"/>
                  <a:pt x="1426" y="2099"/>
                  <a:pt x="1541" y="2099"/>
                </a:cubicBezTo>
                <a:cubicBezTo>
                  <a:pt x="1592" y="2099"/>
                  <a:pt x="1638" y="2097"/>
                  <a:pt x="1672" y="2093"/>
                </a:cubicBezTo>
                <a:cubicBezTo>
                  <a:pt x="1777" y="2080"/>
                  <a:pt x="1902" y="2034"/>
                  <a:pt x="1955" y="1968"/>
                </a:cubicBezTo>
                <a:cubicBezTo>
                  <a:pt x="2001" y="1902"/>
                  <a:pt x="2126" y="1810"/>
                  <a:pt x="2185" y="1764"/>
                </a:cubicBezTo>
                <a:cubicBezTo>
                  <a:pt x="2238" y="1718"/>
                  <a:pt x="2324" y="1639"/>
                  <a:pt x="2357" y="1639"/>
                </a:cubicBezTo>
                <a:cubicBezTo>
                  <a:pt x="2383" y="1639"/>
                  <a:pt x="2409" y="1678"/>
                  <a:pt x="2409" y="1718"/>
                </a:cubicBezTo>
                <a:cubicBezTo>
                  <a:pt x="2409" y="1764"/>
                  <a:pt x="2363" y="1784"/>
                  <a:pt x="2363" y="1856"/>
                </a:cubicBezTo>
                <a:cubicBezTo>
                  <a:pt x="2370" y="1929"/>
                  <a:pt x="2403" y="1961"/>
                  <a:pt x="2396" y="2021"/>
                </a:cubicBezTo>
                <a:cubicBezTo>
                  <a:pt x="2383" y="2087"/>
                  <a:pt x="2357" y="2159"/>
                  <a:pt x="2357" y="2291"/>
                </a:cubicBezTo>
                <a:cubicBezTo>
                  <a:pt x="2357" y="2429"/>
                  <a:pt x="2363" y="2685"/>
                  <a:pt x="2376" y="2731"/>
                </a:cubicBezTo>
                <a:cubicBezTo>
                  <a:pt x="2389" y="2784"/>
                  <a:pt x="2561" y="2797"/>
                  <a:pt x="2613" y="2797"/>
                </a:cubicBezTo>
                <a:cubicBezTo>
                  <a:pt x="2628" y="2797"/>
                  <a:pt x="2641" y="2798"/>
                  <a:pt x="2653" y="2798"/>
                </a:cubicBezTo>
                <a:cubicBezTo>
                  <a:pt x="2684" y="2798"/>
                  <a:pt x="2711" y="2792"/>
                  <a:pt x="2758" y="2745"/>
                </a:cubicBezTo>
                <a:cubicBezTo>
                  <a:pt x="2804" y="2689"/>
                  <a:pt x="2857" y="2676"/>
                  <a:pt x="2888" y="2676"/>
                </a:cubicBezTo>
                <a:cubicBezTo>
                  <a:pt x="2897" y="2676"/>
                  <a:pt x="2905" y="2677"/>
                  <a:pt x="2909" y="2679"/>
                </a:cubicBezTo>
                <a:cubicBezTo>
                  <a:pt x="2929" y="2685"/>
                  <a:pt x="3015" y="2718"/>
                  <a:pt x="3048" y="2738"/>
                </a:cubicBezTo>
                <a:cubicBezTo>
                  <a:pt x="3053" y="2742"/>
                  <a:pt x="3063" y="2743"/>
                  <a:pt x="3074" y="2743"/>
                </a:cubicBezTo>
                <a:cubicBezTo>
                  <a:pt x="3128" y="2743"/>
                  <a:pt x="3228" y="2712"/>
                  <a:pt x="3238" y="2712"/>
                </a:cubicBezTo>
                <a:cubicBezTo>
                  <a:pt x="3248" y="2712"/>
                  <a:pt x="3270" y="2710"/>
                  <a:pt x="3293" y="2710"/>
                </a:cubicBezTo>
                <a:cubicBezTo>
                  <a:pt x="3316" y="2710"/>
                  <a:pt x="3340" y="2712"/>
                  <a:pt x="3357" y="2718"/>
                </a:cubicBezTo>
                <a:cubicBezTo>
                  <a:pt x="3383" y="2738"/>
                  <a:pt x="3489" y="2797"/>
                  <a:pt x="3508" y="2797"/>
                </a:cubicBezTo>
                <a:cubicBezTo>
                  <a:pt x="3524" y="2797"/>
                  <a:pt x="3586" y="2750"/>
                  <a:pt x="3626" y="2750"/>
                </a:cubicBezTo>
                <a:cubicBezTo>
                  <a:pt x="3638" y="2750"/>
                  <a:pt x="3647" y="2754"/>
                  <a:pt x="3653" y="2764"/>
                </a:cubicBezTo>
                <a:cubicBezTo>
                  <a:pt x="3677" y="2805"/>
                  <a:pt x="3585" y="2894"/>
                  <a:pt x="3677" y="2894"/>
                </a:cubicBezTo>
                <a:cubicBezTo>
                  <a:pt x="3688" y="2894"/>
                  <a:pt x="3702" y="2892"/>
                  <a:pt x="3719" y="2889"/>
                </a:cubicBezTo>
                <a:cubicBezTo>
                  <a:pt x="3877" y="2870"/>
                  <a:pt x="4101" y="2685"/>
                  <a:pt x="4107" y="2646"/>
                </a:cubicBezTo>
                <a:cubicBezTo>
                  <a:pt x="4107" y="2606"/>
                  <a:pt x="4061" y="2508"/>
                  <a:pt x="4134" y="2495"/>
                </a:cubicBezTo>
                <a:cubicBezTo>
                  <a:pt x="4206" y="2481"/>
                  <a:pt x="4318" y="2468"/>
                  <a:pt x="4344" y="2468"/>
                </a:cubicBezTo>
                <a:cubicBezTo>
                  <a:pt x="4357" y="2468"/>
                  <a:pt x="4379" y="2480"/>
                  <a:pt x="4400" y="2480"/>
                </a:cubicBezTo>
                <a:cubicBezTo>
                  <a:pt x="4411" y="2480"/>
                  <a:pt x="4421" y="2477"/>
                  <a:pt x="4430" y="2468"/>
                </a:cubicBezTo>
                <a:cubicBezTo>
                  <a:pt x="4456" y="2442"/>
                  <a:pt x="4509" y="2409"/>
                  <a:pt x="4528" y="2370"/>
                </a:cubicBezTo>
                <a:cubicBezTo>
                  <a:pt x="4555" y="2330"/>
                  <a:pt x="4588" y="2291"/>
                  <a:pt x="4627" y="2284"/>
                </a:cubicBezTo>
                <a:cubicBezTo>
                  <a:pt x="4660" y="2284"/>
                  <a:pt x="4831" y="2277"/>
                  <a:pt x="4844" y="2271"/>
                </a:cubicBezTo>
                <a:cubicBezTo>
                  <a:pt x="4851" y="2264"/>
                  <a:pt x="4963" y="2192"/>
                  <a:pt x="4983" y="2165"/>
                </a:cubicBezTo>
                <a:cubicBezTo>
                  <a:pt x="4983" y="2165"/>
                  <a:pt x="4983" y="2165"/>
                  <a:pt x="4983" y="2159"/>
                </a:cubicBezTo>
                <a:cubicBezTo>
                  <a:pt x="5002" y="2133"/>
                  <a:pt x="5042" y="2093"/>
                  <a:pt x="5075" y="2034"/>
                </a:cubicBezTo>
                <a:cubicBezTo>
                  <a:pt x="5094" y="2014"/>
                  <a:pt x="5108" y="2001"/>
                  <a:pt x="5127" y="1981"/>
                </a:cubicBezTo>
                <a:lnTo>
                  <a:pt x="5042" y="1942"/>
                </a:lnTo>
                <a:lnTo>
                  <a:pt x="4910" y="1876"/>
                </a:lnTo>
                <a:cubicBezTo>
                  <a:pt x="4910" y="1876"/>
                  <a:pt x="4601" y="1764"/>
                  <a:pt x="4390" y="1665"/>
                </a:cubicBezTo>
                <a:cubicBezTo>
                  <a:pt x="4186" y="1573"/>
                  <a:pt x="3265" y="1191"/>
                  <a:pt x="3094" y="1040"/>
                </a:cubicBezTo>
                <a:cubicBezTo>
                  <a:pt x="2923" y="889"/>
                  <a:pt x="2580" y="737"/>
                  <a:pt x="2488" y="658"/>
                </a:cubicBezTo>
                <a:cubicBezTo>
                  <a:pt x="2396" y="579"/>
                  <a:pt x="1995" y="520"/>
                  <a:pt x="1810" y="500"/>
                </a:cubicBezTo>
                <a:cubicBezTo>
                  <a:pt x="1633" y="474"/>
                  <a:pt x="915" y="310"/>
                  <a:pt x="823" y="257"/>
                </a:cubicBezTo>
                <a:cubicBezTo>
                  <a:pt x="731" y="211"/>
                  <a:pt x="99" y="0"/>
                  <a:pt x="99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C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4"/>
          <p:cNvSpPr/>
          <p:nvPr/>
        </p:nvSpPr>
        <p:spPr>
          <a:xfrm>
            <a:off x="6408401" y="674322"/>
            <a:ext cx="519750" cy="590794"/>
          </a:xfrm>
          <a:custGeom>
            <a:rect b="b" l="l" r="r" t="t"/>
            <a:pathLst>
              <a:path extrusionOk="0" h="4041" w="3555">
                <a:moveTo>
                  <a:pt x="40" y="1435"/>
                </a:moveTo>
                <a:lnTo>
                  <a:pt x="40" y="1442"/>
                </a:lnTo>
                <a:cubicBezTo>
                  <a:pt x="42" y="1443"/>
                  <a:pt x="43" y="1443"/>
                  <a:pt x="44" y="1444"/>
                </a:cubicBezTo>
                <a:lnTo>
                  <a:pt x="44" y="1444"/>
                </a:lnTo>
                <a:cubicBezTo>
                  <a:pt x="42" y="1440"/>
                  <a:pt x="41" y="1437"/>
                  <a:pt x="40" y="1435"/>
                </a:cubicBezTo>
                <a:close/>
                <a:moveTo>
                  <a:pt x="2403" y="0"/>
                </a:moveTo>
                <a:cubicBezTo>
                  <a:pt x="2403" y="0"/>
                  <a:pt x="2337" y="13"/>
                  <a:pt x="2331" y="86"/>
                </a:cubicBezTo>
                <a:cubicBezTo>
                  <a:pt x="2324" y="158"/>
                  <a:pt x="2252" y="336"/>
                  <a:pt x="2193" y="382"/>
                </a:cubicBezTo>
                <a:cubicBezTo>
                  <a:pt x="2133" y="435"/>
                  <a:pt x="1844" y="843"/>
                  <a:pt x="1798" y="1034"/>
                </a:cubicBezTo>
                <a:cubicBezTo>
                  <a:pt x="1745" y="1231"/>
                  <a:pt x="1613" y="1369"/>
                  <a:pt x="1561" y="1435"/>
                </a:cubicBezTo>
                <a:cubicBezTo>
                  <a:pt x="1502" y="1501"/>
                  <a:pt x="1251" y="1580"/>
                  <a:pt x="1225" y="1580"/>
                </a:cubicBezTo>
                <a:cubicBezTo>
                  <a:pt x="1199" y="1580"/>
                  <a:pt x="1028" y="1534"/>
                  <a:pt x="1028" y="1534"/>
                </a:cubicBezTo>
                <a:cubicBezTo>
                  <a:pt x="1028" y="1534"/>
                  <a:pt x="899" y="1520"/>
                  <a:pt x="813" y="1520"/>
                </a:cubicBezTo>
                <a:cubicBezTo>
                  <a:pt x="781" y="1520"/>
                  <a:pt x="755" y="1522"/>
                  <a:pt x="745" y="1527"/>
                </a:cubicBezTo>
                <a:cubicBezTo>
                  <a:pt x="705" y="1540"/>
                  <a:pt x="462" y="1573"/>
                  <a:pt x="435" y="1580"/>
                </a:cubicBezTo>
                <a:cubicBezTo>
                  <a:pt x="434" y="1580"/>
                  <a:pt x="432" y="1580"/>
                  <a:pt x="429" y="1580"/>
                </a:cubicBezTo>
                <a:cubicBezTo>
                  <a:pt x="384" y="1580"/>
                  <a:pt x="139" y="1534"/>
                  <a:pt x="139" y="1534"/>
                </a:cubicBezTo>
                <a:cubicBezTo>
                  <a:pt x="139" y="1534"/>
                  <a:pt x="95" y="1490"/>
                  <a:pt x="44" y="1444"/>
                </a:cubicBezTo>
                <a:lnTo>
                  <a:pt x="44" y="1444"/>
                </a:lnTo>
                <a:cubicBezTo>
                  <a:pt x="54" y="1479"/>
                  <a:pt x="75" y="1593"/>
                  <a:pt x="40" y="1646"/>
                </a:cubicBezTo>
                <a:cubicBezTo>
                  <a:pt x="1" y="1718"/>
                  <a:pt x="14" y="1889"/>
                  <a:pt x="60" y="1896"/>
                </a:cubicBezTo>
                <a:cubicBezTo>
                  <a:pt x="99" y="1896"/>
                  <a:pt x="216" y="1836"/>
                  <a:pt x="288" y="1836"/>
                </a:cubicBezTo>
                <a:cubicBezTo>
                  <a:pt x="302" y="1836"/>
                  <a:pt x="314" y="1838"/>
                  <a:pt x="323" y="1843"/>
                </a:cubicBezTo>
                <a:cubicBezTo>
                  <a:pt x="389" y="1876"/>
                  <a:pt x="521" y="2041"/>
                  <a:pt x="567" y="2060"/>
                </a:cubicBezTo>
                <a:cubicBezTo>
                  <a:pt x="606" y="2087"/>
                  <a:pt x="764" y="2133"/>
                  <a:pt x="764" y="2133"/>
                </a:cubicBezTo>
                <a:cubicBezTo>
                  <a:pt x="764" y="2133"/>
                  <a:pt x="909" y="2172"/>
                  <a:pt x="936" y="2205"/>
                </a:cubicBezTo>
                <a:cubicBezTo>
                  <a:pt x="962" y="2231"/>
                  <a:pt x="1067" y="2429"/>
                  <a:pt x="1067" y="2455"/>
                </a:cubicBezTo>
                <a:cubicBezTo>
                  <a:pt x="1067" y="2475"/>
                  <a:pt x="1153" y="2554"/>
                  <a:pt x="1186" y="2600"/>
                </a:cubicBezTo>
                <a:cubicBezTo>
                  <a:pt x="1225" y="2639"/>
                  <a:pt x="1278" y="2685"/>
                  <a:pt x="1278" y="2745"/>
                </a:cubicBezTo>
                <a:cubicBezTo>
                  <a:pt x="1278" y="2804"/>
                  <a:pt x="1298" y="2975"/>
                  <a:pt x="1278" y="3008"/>
                </a:cubicBezTo>
                <a:cubicBezTo>
                  <a:pt x="1258" y="3041"/>
                  <a:pt x="1284" y="3080"/>
                  <a:pt x="1324" y="3153"/>
                </a:cubicBezTo>
                <a:cubicBezTo>
                  <a:pt x="1357" y="3225"/>
                  <a:pt x="1613" y="3396"/>
                  <a:pt x="1613" y="3462"/>
                </a:cubicBezTo>
                <a:cubicBezTo>
                  <a:pt x="1613" y="3521"/>
                  <a:pt x="1646" y="3627"/>
                  <a:pt x="1659" y="3640"/>
                </a:cubicBezTo>
                <a:cubicBezTo>
                  <a:pt x="1679" y="3660"/>
                  <a:pt x="1725" y="3692"/>
                  <a:pt x="1732" y="3725"/>
                </a:cubicBezTo>
                <a:cubicBezTo>
                  <a:pt x="1732" y="3752"/>
                  <a:pt x="1745" y="3903"/>
                  <a:pt x="1791" y="3929"/>
                </a:cubicBezTo>
                <a:cubicBezTo>
                  <a:pt x="1837" y="3956"/>
                  <a:pt x="2068" y="4008"/>
                  <a:pt x="2068" y="4008"/>
                </a:cubicBezTo>
                <a:cubicBezTo>
                  <a:pt x="2068" y="4008"/>
                  <a:pt x="2110" y="4041"/>
                  <a:pt x="2158" y="4041"/>
                </a:cubicBezTo>
                <a:cubicBezTo>
                  <a:pt x="2199" y="4041"/>
                  <a:pt x="2244" y="4017"/>
                  <a:pt x="2272" y="3929"/>
                </a:cubicBezTo>
                <a:cubicBezTo>
                  <a:pt x="2331" y="3738"/>
                  <a:pt x="2377" y="3640"/>
                  <a:pt x="2410" y="3607"/>
                </a:cubicBezTo>
                <a:cubicBezTo>
                  <a:pt x="2449" y="3567"/>
                  <a:pt x="2561" y="3482"/>
                  <a:pt x="2561" y="3482"/>
                </a:cubicBezTo>
                <a:cubicBezTo>
                  <a:pt x="2561" y="3482"/>
                  <a:pt x="2620" y="3298"/>
                  <a:pt x="2647" y="3245"/>
                </a:cubicBezTo>
                <a:cubicBezTo>
                  <a:pt x="2666" y="3199"/>
                  <a:pt x="2732" y="3153"/>
                  <a:pt x="2785" y="3120"/>
                </a:cubicBezTo>
                <a:cubicBezTo>
                  <a:pt x="2838" y="3087"/>
                  <a:pt x="2903" y="3080"/>
                  <a:pt x="2943" y="3054"/>
                </a:cubicBezTo>
                <a:cubicBezTo>
                  <a:pt x="2989" y="3021"/>
                  <a:pt x="3042" y="2955"/>
                  <a:pt x="3061" y="2916"/>
                </a:cubicBezTo>
                <a:cubicBezTo>
                  <a:pt x="3074" y="2883"/>
                  <a:pt x="3147" y="2758"/>
                  <a:pt x="3200" y="2738"/>
                </a:cubicBezTo>
                <a:cubicBezTo>
                  <a:pt x="3259" y="2718"/>
                  <a:pt x="3311" y="2692"/>
                  <a:pt x="3371" y="2685"/>
                </a:cubicBezTo>
                <a:cubicBezTo>
                  <a:pt x="3397" y="2679"/>
                  <a:pt x="3423" y="2672"/>
                  <a:pt x="3443" y="2666"/>
                </a:cubicBezTo>
                <a:cubicBezTo>
                  <a:pt x="3436" y="2587"/>
                  <a:pt x="3489" y="2534"/>
                  <a:pt x="3509" y="2455"/>
                </a:cubicBezTo>
                <a:cubicBezTo>
                  <a:pt x="3509" y="2455"/>
                  <a:pt x="3555" y="2225"/>
                  <a:pt x="3548" y="2152"/>
                </a:cubicBezTo>
                <a:cubicBezTo>
                  <a:pt x="3535" y="2080"/>
                  <a:pt x="3522" y="1929"/>
                  <a:pt x="3489" y="1909"/>
                </a:cubicBezTo>
                <a:cubicBezTo>
                  <a:pt x="3463" y="1883"/>
                  <a:pt x="3325" y="1823"/>
                  <a:pt x="3311" y="1817"/>
                </a:cubicBezTo>
                <a:cubicBezTo>
                  <a:pt x="3305" y="1817"/>
                  <a:pt x="3296" y="1827"/>
                  <a:pt x="3286" y="1827"/>
                </a:cubicBezTo>
                <a:cubicBezTo>
                  <a:pt x="3274" y="1827"/>
                  <a:pt x="3260" y="1814"/>
                  <a:pt x="3246" y="1758"/>
                </a:cubicBezTo>
                <a:cubicBezTo>
                  <a:pt x="3213" y="1659"/>
                  <a:pt x="3206" y="1573"/>
                  <a:pt x="3186" y="1553"/>
                </a:cubicBezTo>
                <a:cubicBezTo>
                  <a:pt x="3160" y="1534"/>
                  <a:pt x="3088" y="1507"/>
                  <a:pt x="3068" y="1507"/>
                </a:cubicBezTo>
                <a:cubicBezTo>
                  <a:pt x="3058" y="1507"/>
                  <a:pt x="3035" y="1509"/>
                  <a:pt x="3012" y="1509"/>
                </a:cubicBezTo>
                <a:cubicBezTo>
                  <a:pt x="2989" y="1509"/>
                  <a:pt x="2966" y="1507"/>
                  <a:pt x="2956" y="1501"/>
                </a:cubicBezTo>
                <a:cubicBezTo>
                  <a:pt x="2943" y="1488"/>
                  <a:pt x="2923" y="1409"/>
                  <a:pt x="2910" y="1363"/>
                </a:cubicBezTo>
                <a:cubicBezTo>
                  <a:pt x="2897" y="1317"/>
                  <a:pt x="2831" y="1264"/>
                  <a:pt x="2831" y="1218"/>
                </a:cubicBezTo>
                <a:cubicBezTo>
                  <a:pt x="2831" y="1178"/>
                  <a:pt x="2739" y="1001"/>
                  <a:pt x="2726" y="856"/>
                </a:cubicBezTo>
                <a:cubicBezTo>
                  <a:pt x="2706" y="718"/>
                  <a:pt x="2680" y="586"/>
                  <a:pt x="2680" y="540"/>
                </a:cubicBezTo>
                <a:cubicBezTo>
                  <a:pt x="2680" y="487"/>
                  <a:pt x="2686" y="415"/>
                  <a:pt x="2686" y="375"/>
                </a:cubicBezTo>
                <a:cubicBezTo>
                  <a:pt x="2686" y="336"/>
                  <a:pt x="2666" y="237"/>
                  <a:pt x="2666" y="237"/>
                </a:cubicBezTo>
                <a:lnTo>
                  <a:pt x="2640" y="165"/>
                </a:lnTo>
                <a:lnTo>
                  <a:pt x="2403" y="0"/>
                </a:ln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C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4"/>
          <p:cNvSpPr/>
          <p:nvPr/>
        </p:nvSpPr>
        <p:spPr>
          <a:xfrm>
            <a:off x="5358669" y="577975"/>
            <a:ext cx="633349" cy="730708"/>
          </a:xfrm>
          <a:custGeom>
            <a:rect b="b" l="l" r="r" t="t"/>
            <a:pathLst>
              <a:path extrusionOk="0" h="4998" w="4332">
                <a:moveTo>
                  <a:pt x="3253" y="1"/>
                </a:moveTo>
                <a:cubicBezTo>
                  <a:pt x="3227" y="1"/>
                  <a:pt x="3206" y="3"/>
                  <a:pt x="3199" y="8"/>
                </a:cubicBezTo>
                <a:cubicBezTo>
                  <a:pt x="3180" y="21"/>
                  <a:pt x="3087" y="34"/>
                  <a:pt x="3074" y="41"/>
                </a:cubicBezTo>
                <a:cubicBezTo>
                  <a:pt x="3061" y="47"/>
                  <a:pt x="3041" y="93"/>
                  <a:pt x="3054" y="113"/>
                </a:cubicBezTo>
                <a:cubicBezTo>
                  <a:pt x="3068" y="133"/>
                  <a:pt x="3094" y="159"/>
                  <a:pt x="3094" y="185"/>
                </a:cubicBezTo>
                <a:cubicBezTo>
                  <a:pt x="3094" y="218"/>
                  <a:pt x="3081" y="258"/>
                  <a:pt x="3048" y="284"/>
                </a:cubicBezTo>
                <a:cubicBezTo>
                  <a:pt x="3015" y="310"/>
                  <a:pt x="2837" y="422"/>
                  <a:pt x="2824" y="455"/>
                </a:cubicBezTo>
                <a:cubicBezTo>
                  <a:pt x="2818" y="488"/>
                  <a:pt x="2850" y="541"/>
                  <a:pt x="2785" y="547"/>
                </a:cubicBezTo>
                <a:cubicBezTo>
                  <a:pt x="2725" y="561"/>
                  <a:pt x="2594" y="561"/>
                  <a:pt x="2574" y="574"/>
                </a:cubicBezTo>
                <a:cubicBezTo>
                  <a:pt x="2548" y="587"/>
                  <a:pt x="2416" y="620"/>
                  <a:pt x="2396" y="659"/>
                </a:cubicBezTo>
                <a:cubicBezTo>
                  <a:pt x="2377" y="692"/>
                  <a:pt x="2311" y="738"/>
                  <a:pt x="2278" y="745"/>
                </a:cubicBezTo>
                <a:cubicBezTo>
                  <a:pt x="2245" y="758"/>
                  <a:pt x="2120" y="797"/>
                  <a:pt x="2087" y="817"/>
                </a:cubicBezTo>
                <a:cubicBezTo>
                  <a:pt x="2071" y="824"/>
                  <a:pt x="2031" y="825"/>
                  <a:pt x="1996" y="825"/>
                </a:cubicBezTo>
                <a:cubicBezTo>
                  <a:pt x="1960" y="825"/>
                  <a:pt x="1929" y="824"/>
                  <a:pt x="1929" y="824"/>
                </a:cubicBezTo>
                <a:cubicBezTo>
                  <a:pt x="1929" y="824"/>
                  <a:pt x="1804" y="797"/>
                  <a:pt x="1766" y="797"/>
                </a:cubicBezTo>
                <a:cubicBezTo>
                  <a:pt x="1763" y="797"/>
                  <a:pt x="1760" y="797"/>
                  <a:pt x="1758" y="797"/>
                </a:cubicBezTo>
                <a:cubicBezTo>
                  <a:pt x="1732" y="811"/>
                  <a:pt x="1567" y="890"/>
                  <a:pt x="1567" y="923"/>
                </a:cubicBezTo>
                <a:cubicBezTo>
                  <a:pt x="1574" y="949"/>
                  <a:pt x="1587" y="1133"/>
                  <a:pt x="1560" y="1146"/>
                </a:cubicBezTo>
                <a:cubicBezTo>
                  <a:pt x="1556" y="1148"/>
                  <a:pt x="1551" y="1149"/>
                  <a:pt x="1546" y="1149"/>
                </a:cubicBezTo>
                <a:cubicBezTo>
                  <a:pt x="1520" y="1149"/>
                  <a:pt x="1487" y="1127"/>
                  <a:pt x="1482" y="1127"/>
                </a:cubicBezTo>
                <a:cubicBezTo>
                  <a:pt x="1475" y="1133"/>
                  <a:pt x="1435" y="1153"/>
                  <a:pt x="1429" y="1166"/>
                </a:cubicBezTo>
                <a:cubicBezTo>
                  <a:pt x="1416" y="1186"/>
                  <a:pt x="1376" y="1206"/>
                  <a:pt x="1376" y="1206"/>
                </a:cubicBezTo>
                <a:cubicBezTo>
                  <a:pt x="1376" y="1206"/>
                  <a:pt x="1337" y="1166"/>
                  <a:pt x="1330" y="1133"/>
                </a:cubicBezTo>
                <a:cubicBezTo>
                  <a:pt x="1324" y="1107"/>
                  <a:pt x="1199" y="995"/>
                  <a:pt x="1192" y="988"/>
                </a:cubicBezTo>
                <a:cubicBezTo>
                  <a:pt x="1180" y="977"/>
                  <a:pt x="1148" y="934"/>
                  <a:pt x="1122" y="934"/>
                </a:cubicBezTo>
                <a:cubicBezTo>
                  <a:pt x="1119" y="934"/>
                  <a:pt x="1116" y="934"/>
                  <a:pt x="1113" y="936"/>
                </a:cubicBezTo>
                <a:cubicBezTo>
                  <a:pt x="1087" y="942"/>
                  <a:pt x="1001" y="1008"/>
                  <a:pt x="981" y="1015"/>
                </a:cubicBezTo>
                <a:cubicBezTo>
                  <a:pt x="962" y="1015"/>
                  <a:pt x="876" y="1002"/>
                  <a:pt x="863" y="995"/>
                </a:cubicBezTo>
                <a:cubicBezTo>
                  <a:pt x="851" y="995"/>
                  <a:pt x="743" y="947"/>
                  <a:pt x="707" y="947"/>
                </a:cubicBezTo>
                <a:cubicBezTo>
                  <a:pt x="703" y="947"/>
                  <a:pt x="700" y="948"/>
                  <a:pt x="698" y="949"/>
                </a:cubicBezTo>
                <a:cubicBezTo>
                  <a:pt x="686" y="955"/>
                  <a:pt x="636" y="983"/>
                  <a:pt x="617" y="983"/>
                </a:cubicBezTo>
                <a:cubicBezTo>
                  <a:pt x="616" y="983"/>
                  <a:pt x="614" y="982"/>
                  <a:pt x="613" y="982"/>
                </a:cubicBezTo>
                <a:cubicBezTo>
                  <a:pt x="606" y="975"/>
                  <a:pt x="514" y="883"/>
                  <a:pt x="514" y="876"/>
                </a:cubicBezTo>
                <a:cubicBezTo>
                  <a:pt x="507" y="863"/>
                  <a:pt x="514" y="824"/>
                  <a:pt x="448" y="824"/>
                </a:cubicBezTo>
                <a:cubicBezTo>
                  <a:pt x="382" y="824"/>
                  <a:pt x="303" y="817"/>
                  <a:pt x="244" y="797"/>
                </a:cubicBezTo>
                <a:cubicBezTo>
                  <a:pt x="192" y="778"/>
                  <a:pt x="47" y="686"/>
                  <a:pt x="47" y="686"/>
                </a:cubicBezTo>
                <a:lnTo>
                  <a:pt x="47" y="686"/>
                </a:lnTo>
                <a:cubicBezTo>
                  <a:pt x="47" y="686"/>
                  <a:pt x="1" y="732"/>
                  <a:pt x="86" y="817"/>
                </a:cubicBezTo>
                <a:cubicBezTo>
                  <a:pt x="172" y="909"/>
                  <a:pt x="277" y="982"/>
                  <a:pt x="350" y="1041"/>
                </a:cubicBezTo>
                <a:cubicBezTo>
                  <a:pt x="415" y="1094"/>
                  <a:pt x="534" y="1179"/>
                  <a:pt x="540" y="1199"/>
                </a:cubicBezTo>
                <a:cubicBezTo>
                  <a:pt x="547" y="1219"/>
                  <a:pt x="547" y="1252"/>
                  <a:pt x="534" y="1285"/>
                </a:cubicBezTo>
                <a:cubicBezTo>
                  <a:pt x="514" y="1311"/>
                  <a:pt x="481" y="1324"/>
                  <a:pt x="481" y="1350"/>
                </a:cubicBezTo>
                <a:cubicBezTo>
                  <a:pt x="481" y="1370"/>
                  <a:pt x="488" y="1449"/>
                  <a:pt x="488" y="1456"/>
                </a:cubicBezTo>
                <a:cubicBezTo>
                  <a:pt x="488" y="1462"/>
                  <a:pt x="488" y="1574"/>
                  <a:pt x="534" y="1614"/>
                </a:cubicBezTo>
                <a:cubicBezTo>
                  <a:pt x="580" y="1653"/>
                  <a:pt x="646" y="1699"/>
                  <a:pt x="652" y="1745"/>
                </a:cubicBezTo>
                <a:cubicBezTo>
                  <a:pt x="665" y="1791"/>
                  <a:pt x="672" y="1844"/>
                  <a:pt x="659" y="1870"/>
                </a:cubicBezTo>
                <a:cubicBezTo>
                  <a:pt x="646" y="1897"/>
                  <a:pt x="646" y="1969"/>
                  <a:pt x="652" y="1989"/>
                </a:cubicBezTo>
                <a:lnTo>
                  <a:pt x="659" y="1989"/>
                </a:lnTo>
                <a:cubicBezTo>
                  <a:pt x="659" y="1989"/>
                  <a:pt x="659" y="1995"/>
                  <a:pt x="659" y="1995"/>
                </a:cubicBezTo>
                <a:cubicBezTo>
                  <a:pt x="659" y="1995"/>
                  <a:pt x="659" y="2002"/>
                  <a:pt x="665" y="2002"/>
                </a:cubicBezTo>
                <a:cubicBezTo>
                  <a:pt x="665" y="2008"/>
                  <a:pt x="665" y="2008"/>
                  <a:pt x="672" y="2008"/>
                </a:cubicBezTo>
                <a:cubicBezTo>
                  <a:pt x="672" y="2015"/>
                  <a:pt x="679" y="2022"/>
                  <a:pt x="685" y="2028"/>
                </a:cubicBezTo>
                <a:cubicBezTo>
                  <a:pt x="692" y="2028"/>
                  <a:pt x="692" y="2035"/>
                  <a:pt x="692" y="2035"/>
                </a:cubicBezTo>
                <a:lnTo>
                  <a:pt x="698" y="2035"/>
                </a:lnTo>
                <a:cubicBezTo>
                  <a:pt x="698" y="2035"/>
                  <a:pt x="705" y="2041"/>
                  <a:pt x="705" y="2041"/>
                </a:cubicBezTo>
                <a:lnTo>
                  <a:pt x="711" y="2041"/>
                </a:lnTo>
                <a:cubicBezTo>
                  <a:pt x="711" y="2041"/>
                  <a:pt x="718" y="2048"/>
                  <a:pt x="718" y="2048"/>
                </a:cubicBezTo>
                <a:lnTo>
                  <a:pt x="725" y="2048"/>
                </a:lnTo>
                <a:cubicBezTo>
                  <a:pt x="731" y="2048"/>
                  <a:pt x="738" y="2055"/>
                  <a:pt x="744" y="2055"/>
                </a:cubicBezTo>
                <a:cubicBezTo>
                  <a:pt x="789" y="2059"/>
                  <a:pt x="853" y="2070"/>
                  <a:pt x="895" y="2070"/>
                </a:cubicBezTo>
                <a:cubicBezTo>
                  <a:pt x="914" y="2070"/>
                  <a:pt x="929" y="2067"/>
                  <a:pt x="935" y="2061"/>
                </a:cubicBezTo>
                <a:cubicBezTo>
                  <a:pt x="958" y="2044"/>
                  <a:pt x="1030" y="2027"/>
                  <a:pt x="1053" y="2027"/>
                </a:cubicBezTo>
                <a:cubicBezTo>
                  <a:pt x="1057" y="2027"/>
                  <a:pt x="1059" y="2027"/>
                  <a:pt x="1060" y="2028"/>
                </a:cubicBezTo>
                <a:cubicBezTo>
                  <a:pt x="1067" y="2035"/>
                  <a:pt x="1120" y="2068"/>
                  <a:pt x="1113" y="2094"/>
                </a:cubicBezTo>
                <a:cubicBezTo>
                  <a:pt x="1106" y="2114"/>
                  <a:pt x="1100" y="2173"/>
                  <a:pt x="1093" y="2219"/>
                </a:cubicBezTo>
                <a:cubicBezTo>
                  <a:pt x="1113" y="2219"/>
                  <a:pt x="1212" y="2272"/>
                  <a:pt x="1212" y="2272"/>
                </a:cubicBezTo>
                <a:cubicBezTo>
                  <a:pt x="1212" y="2272"/>
                  <a:pt x="1337" y="2311"/>
                  <a:pt x="1356" y="2311"/>
                </a:cubicBezTo>
                <a:cubicBezTo>
                  <a:pt x="1383" y="2318"/>
                  <a:pt x="1488" y="2370"/>
                  <a:pt x="1528" y="2410"/>
                </a:cubicBezTo>
                <a:cubicBezTo>
                  <a:pt x="1574" y="2443"/>
                  <a:pt x="1541" y="2495"/>
                  <a:pt x="1508" y="2574"/>
                </a:cubicBezTo>
                <a:cubicBezTo>
                  <a:pt x="1475" y="2653"/>
                  <a:pt x="1468" y="2752"/>
                  <a:pt x="1468" y="2752"/>
                </a:cubicBezTo>
                <a:cubicBezTo>
                  <a:pt x="1468" y="2752"/>
                  <a:pt x="1659" y="2904"/>
                  <a:pt x="1679" y="2910"/>
                </a:cubicBezTo>
                <a:cubicBezTo>
                  <a:pt x="1705" y="2923"/>
                  <a:pt x="1765" y="3061"/>
                  <a:pt x="1784" y="3094"/>
                </a:cubicBezTo>
                <a:cubicBezTo>
                  <a:pt x="1804" y="3127"/>
                  <a:pt x="1732" y="3219"/>
                  <a:pt x="1699" y="3279"/>
                </a:cubicBezTo>
                <a:cubicBezTo>
                  <a:pt x="1659" y="3331"/>
                  <a:pt x="1699" y="3410"/>
                  <a:pt x="1699" y="3450"/>
                </a:cubicBezTo>
                <a:cubicBezTo>
                  <a:pt x="1692" y="3496"/>
                  <a:pt x="1725" y="3529"/>
                  <a:pt x="1732" y="3595"/>
                </a:cubicBezTo>
                <a:cubicBezTo>
                  <a:pt x="1732" y="3660"/>
                  <a:pt x="1804" y="3884"/>
                  <a:pt x="1883" y="3957"/>
                </a:cubicBezTo>
                <a:cubicBezTo>
                  <a:pt x="1969" y="4029"/>
                  <a:pt x="1936" y="4114"/>
                  <a:pt x="1936" y="4154"/>
                </a:cubicBezTo>
                <a:cubicBezTo>
                  <a:pt x="1936" y="4193"/>
                  <a:pt x="1909" y="4259"/>
                  <a:pt x="1870" y="4292"/>
                </a:cubicBezTo>
                <a:cubicBezTo>
                  <a:pt x="1830" y="4319"/>
                  <a:pt x="1712" y="4384"/>
                  <a:pt x="1699" y="4411"/>
                </a:cubicBezTo>
                <a:cubicBezTo>
                  <a:pt x="1679" y="4437"/>
                  <a:pt x="1804" y="4490"/>
                  <a:pt x="1883" y="4523"/>
                </a:cubicBezTo>
                <a:cubicBezTo>
                  <a:pt x="1955" y="4562"/>
                  <a:pt x="2028" y="4667"/>
                  <a:pt x="2034" y="4680"/>
                </a:cubicBezTo>
                <a:cubicBezTo>
                  <a:pt x="2041" y="4694"/>
                  <a:pt x="2126" y="4825"/>
                  <a:pt x="2146" y="4845"/>
                </a:cubicBezTo>
                <a:cubicBezTo>
                  <a:pt x="2152" y="4853"/>
                  <a:pt x="2160" y="4856"/>
                  <a:pt x="2172" y="4856"/>
                </a:cubicBezTo>
                <a:cubicBezTo>
                  <a:pt x="2189" y="4856"/>
                  <a:pt x="2214" y="4852"/>
                  <a:pt x="2252" y="4852"/>
                </a:cubicBezTo>
                <a:cubicBezTo>
                  <a:pt x="2311" y="4852"/>
                  <a:pt x="2324" y="4950"/>
                  <a:pt x="2357" y="4970"/>
                </a:cubicBezTo>
                <a:cubicBezTo>
                  <a:pt x="2380" y="4984"/>
                  <a:pt x="2407" y="4998"/>
                  <a:pt x="2430" y="4998"/>
                </a:cubicBezTo>
                <a:cubicBezTo>
                  <a:pt x="2439" y="4998"/>
                  <a:pt x="2448" y="4996"/>
                  <a:pt x="2456" y="4990"/>
                </a:cubicBezTo>
                <a:cubicBezTo>
                  <a:pt x="2475" y="4970"/>
                  <a:pt x="2442" y="4944"/>
                  <a:pt x="2403" y="4885"/>
                </a:cubicBezTo>
                <a:cubicBezTo>
                  <a:pt x="2363" y="4819"/>
                  <a:pt x="2357" y="4806"/>
                  <a:pt x="2357" y="4759"/>
                </a:cubicBezTo>
                <a:cubicBezTo>
                  <a:pt x="2357" y="4713"/>
                  <a:pt x="2370" y="4700"/>
                  <a:pt x="2390" y="4674"/>
                </a:cubicBezTo>
                <a:cubicBezTo>
                  <a:pt x="2409" y="4648"/>
                  <a:pt x="2429" y="4628"/>
                  <a:pt x="2423" y="4569"/>
                </a:cubicBezTo>
                <a:cubicBezTo>
                  <a:pt x="2409" y="4509"/>
                  <a:pt x="2377" y="4470"/>
                  <a:pt x="2390" y="4397"/>
                </a:cubicBezTo>
                <a:cubicBezTo>
                  <a:pt x="2409" y="4325"/>
                  <a:pt x="2561" y="4253"/>
                  <a:pt x="2594" y="4226"/>
                </a:cubicBezTo>
                <a:cubicBezTo>
                  <a:pt x="2598" y="4221"/>
                  <a:pt x="2608" y="4218"/>
                  <a:pt x="2620" y="4218"/>
                </a:cubicBezTo>
                <a:cubicBezTo>
                  <a:pt x="2684" y="4218"/>
                  <a:pt x="2832" y="4277"/>
                  <a:pt x="2870" y="4299"/>
                </a:cubicBezTo>
                <a:cubicBezTo>
                  <a:pt x="2916" y="4319"/>
                  <a:pt x="2962" y="4430"/>
                  <a:pt x="2962" y="4430"/>
                </a:cubicBezTo>
                <a:cubicBezTo>
                  <a:pt x="2962" y="4430"/>
                  <a:pt x="3041" y="4490"/>
                  <a:pt x="3068" y="4490"/>
                </a:cubicBezTo>
                <a:cubicBezTo>
                  <a:pt x="3094" y="4490"/>
                  <a:pt x="3160" y="4463"/>
                  <a:pt x="3199" y="4450"/>
                </a:cubicBezTo>
                <a:cubicBezTo>
                  <a:pt x="3232" y="4437"/>
                  <a:pt x="3298" y="4391"/>
                  <a:pt x="3285" y="4358"/>
                </a:cubicBezTo>
                <a:cubicBezTo>
                  <a:pt x="3278" y="4325"/>
                  <a:pt x="3232" y="4312"/>
                  <a:pt x="3199" y="4286"/>
                </a:cubicBezTo>
                <a:cubicBezTo>
                  <a:pt x="3173" y="4259"/>
                  <a:pt x="3291" y="4068"/>
                  <a:pt x="3337" y="3989"/>
                </a:cubicBezTo>
                <a:cubicBezTo>
                  <a:pt x="3390" y="3910"/>
                  <a:pt x="3462" y="3674"/>
                  <a:pt x="3462" y="3674"/>
                </a:cubicBezTo>
                <a:cubicBezTo>
                  <a:pt x="3476" y="3621"/>
                  <a:pt x="3601" y="3614"/>
                  <a:pt x="3745" y="3614"/>
                </a:cubicBezTo>
                <a:cubicBezTo>
                  <a:pt x="3765" y="3621"/>
                  <a:pt x="3792" y="3621"/>
                  <a:pt x="3811" y="3621"/>
                </a:cubicBezTo>
                <a:lnTo>
                  <a:pt x="3838" y="3621"/>
                </a:lnTo>
                <a:cubicBezTo>
                  <a:pt x="3851" y="3621"/>
                  <a:pt x="3871" y="3621"/>
                  <a:pt x="3890" y="3627"/>
                </a:cubicBezTo>
                <a:lnTo>
                  <a:pt x="3950" y="3627"/>
                </a:lnTo>
                <a:cubicBezTo>
                  <a:pt x="3969" y="3634"/>
                  <a:pt x="3989" y="3634"/>
                  <a:pt x="4009" y="3634"/>
                </a:cubicBezTo>
                <a:cubicBezTo>
                  <a:pt x="4015" y="3634"/>
                  <a:pt x="4028" y="3641"/>
                  <a:pt x="4035" y="3641"/>
                </a:cubicBezTo>
                <a:cubicBezTo>
                  <a:pt x="4101" y="3647"/>
                  <a:pt x="4160" y="3654"/>
                  <a:pt x="4200" y="3660"/>
                </a:cubicBezTo>
                <a:lnTo>
                  <a:pt x="4219" y="3660"/>
                </a:lnTo>
                <a:cubicBezTo>
                  <a:pt x="4226" y="3660"/>
                  <a:pt x="4226" y="3660"/>
                  <a:pt x="4233" y="3667"/>
                </a:cubicBezTo>
                <a:lnTo>
                  <a:pt x="4259" y="3667"/>
                </a:lnTo>
                <a:cubicBezTo>
                  <a:pt x="4272" y="3667"/>
                  <a:pt x="4285" y="3674"/>
                  <a:pt x="4285" y="3674"/>
                </a:cubicBezTo>
                <a:lnTo>
                  <a:pt x="4331" y="2917"/>
                </a:lnTo>
                <a:cubicBezTo>
                  <a:pt x="4279" y="2904"/>
                  <a:pt x="4213" y="2890"/>
                  <a:pt x="4206" y="2890"/>
                </a:cubicBezTo>
                <a:cubicBezTo>
                  <a:pt x="4186" y="2884"/>
                  <a:pt x="4061" y="2831"/>
                  <a:pt x="4042" y="2811"/>
                </a:cubicBezTo>
                <a:cubicBezTo>
                  <a:pt x="4015" y="2798"/>
                  <a:pt x="3890" y="2713"/>
                  <a:pt x="3877" y="2680"/>
                </a:cubicBezTo>
                <a:cubicBezTo>
                  <a:pt x="3857" y="2653"/>
                  <a:pt x="3739" y="2548"/>
                  <a:pt x="3732" y="2528"/>
                </a:cubicBezTo>
                <a:cubicBezTo>
                  <a:pt x="3719" y="2502"/>
                  <a:pt x="3653" y="2370"/>
                  <a:pt x="3653" y="2370"/>
                </a:cubicBezTo>
                <a:cubicBezTo>
                  <a:pt x="3653" y="2370"/>
                  <a:pt x="3693" y="2265"/>
                  <a:pt x="3673" y="2212"/>
                </a:cubicBezTo>
                <a:cubicBezTo>
                  <a:pt x="3653" y="2153"/>
                  <a:pt x="3522" y="2081"/>
                  <a:pt x="3509" y="2041"/>
                </a:cubicBezTo>
                <a:cubicBezTo>
                  <a:pt x="3495" y="2002"/>
                  <a:pt x="3482" y="1857"/>
                  <a:pt x="3489" y="1844"/>
                </a:cubicBezTo>
                <a:cubicBezTo>
                  <a:pt x="3489" y="1831"/>
                  <a:pt x="3509" y="1594"/>
                  <a:pt x="3522" y="1535"/>
                </a:cubicBezTo>
                <a:cubicBezTo>
                  <a:pt x="3535" y="1469"/>
                  <a:pt x="3601" y="1403"/>
                  <a:pt x="3607" y="1363"/>
                </a:cubicBezTo>
                <a:cubicBezTo>
                  <a:pt x="3614" y="1317"/>
                  <a:pt x="3601" y="1245"/>
                  <a:pt x="3601" y="1232"/>
                </a:cubicBezTo>
                <a:cubicBezTo>
                  <a:pt x="3601" y="1225"/>
                  <a:pt x="3614" y="1113"/>
                  <a:pt x="3614" y="1113"/>
                </a:cubicBezTo>
                <a:cubicBezTo>
                  <a:pt x="3614" y="1113"/>
                  <a:pt x="3805" y="1015"/>
                  <a:pt x="3811" y="962"/>
                </a:cubicBezTo>
                <a:cubicBezTo>
                  <a:pt x="3811" y="909"/>
                  <a:pt x="3686" y="817"/>
                  <a:pt x="3680" y="784"/>
                </a:cubicBezTo>
                <a:cubicBezTo>
                  <a:pt x="3667" y="751"/>
                  <a:pt x="3653" y="679"/>
                  <a:pt x="3653" y="646"/>
                </a:cubicBezTo>
                <a:cubicBezTo>
                  <a:pt x="3653" y="613"/>
                  <a:pt x="3653" y="580"/>
                  <a:pt x="3634" y="574"/>
                </a:cubicBezTo>
                <a:cubicBezTo>
                  <a:pt x="3620" y="567"/>
                  <a:pt x="3377" y="514"/>
                  <a:pt x="3377" y="514"/>
                </a:cubicBezTo>
                <a:cubicBezTo>
                  <a:pt x="3377" y="514"/>
                  <a:pt x="3377" y="449"/>
                  <a:pt x="3410" y="409"/>
                </a:cubicBezTo>
                <a:cubicBezTo>
                  <a:pt x="3436" y="363"/>
                  <a:pt x="3482" y="245"/>
                  <a:pt x="3489" y="238"/>
                </a:cubicBezTo>
                <a:cubicBezTo>
                  <a:pt x="3489" y="225"/>
                  <a:pt x="3423" y="41"/>
                  <a:pt x="3390" y="21"/>
                </a:cubicBezTo>
                <a:cubicBezTo>
                  <a:pt x="3365" y="8"/>
                  <a:pt x="3301" y="1"/>
                  <a:pt x="3253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C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7082978" y="2806098"/>
            <a:ext cx="113746" cy="67252"/>
          </a:xfrm>
          <a:custGeom>
            <a:rect b="b" l="l" r="r" t="t"/>
            <a:pathLst>
              <a:path extrusionOk="0" h="460" w="778">
                <a:moveTo>
                  <a:pt x="415" y="1"/>
                </a:moveTo>
                <a:cubicBezTo>
                  <a:pt x="363" y="1"/>
                  <a:pt x="290" y="4"/>
                  <a:pt x="264" y="4"/>
                </a:cubicBezTo>
                <a:cubicBezTo>
                  <a:pt x="224" y="4"/>
                  <a:pt x="185" y="56"/>
                  <a:pt x="158" y="96"/>
                </a:cubicBezTo>
                <a:cubicBezTo>
                  <a:pt x="132" y="135"/>
                  <a:pt x="152" y="194"/>
                  <a:pt x="152" y="208"/>
                </a:cubicBezTo>
                <a:cubicBezTo>
                  <a:pt x="152" y="214"/>
                  <a:pt x="112" y="234"/>
                  <a:pt x="99" y="247"/>
                </a:cubicBezTo>
                <a:cubicBezTo>
                  <a:pt x="86" y="260"/>
                  <a:pt x="73" y="267"/>
                  <a:pt x="40" y="306"/>
                </a:cubicBezTo>
                <a:cubicBezTo>
                  <a:pt x="1" y="346"/>
                  <a:pt x="40" y="412"/>
                  <a:pt x="66" y="418"/>
                </a:cubicBezTo>
                <a:cubicBezTo>
                  <a:pt x="93" y="425"/>
                  <a:pt x="185" y="425"/>
                  <a:pt x="303" y="438"/>
                </a:cubicBezTo>
                <a:cubicBezTo>
                  <a:pt x="400" y="449"/>
                  <a:pt x="470" y="459"/>
                  <a:pt x="518" y="459"/>
                </a:cubicBezTo>
                <a:cubicBezTo>
                  <a:pt x="529" y="459"/>
                  <a:pt x="538" y="459"/>
                  <a:pt x="547" y="458"/>
                </a:cubicBezTo>
                <a:cubicBezTo>
                  <a:pt x="586" y="458"/>
                  <a:pt x="665" y="444"/>
                  <a:pt x="711" y="431"/>
                </a:cubicBezTo>
                <a:cubicBezTo>
                  <a:pt x="757" y="418"/>
                  <a:pt x="718" y="392"/>
                  <a:pt x="718" y="372"/>
                </a:cubicBezTo>
                <a:cubicBezTo>
                  <a:pt x="718" y="352"/>
                  <a:pt x="718" y="273"/>
                  <a:pt x="738" y="254"/>
                </a:cubicBezTo>
                <a:cubicBezTo>
                  <a:pt x="757" y="240"/>
                  <a:pt x="777" y="234"/>
                  <a:pt x="777" y="214"/>
                </a:cubicBezTo>
                <a:lnTo>
                  <a:pt x="777" y="115"/>
                </a:lnTo>
                <a:lnTo>
                  <a:pt x="698" y="36"/>
                </a:lnTo>
                <a:cubicBezTo>
                  <a:pt x="698" y="36"/>
                  <a:pt x="586" y="30"/>
                  <a:pt x="573" y="30"/>
                </a:cubicBezTo>
                <a:cubicBezTo>
                  <a:pt x="553" y="30"/>
                  <a:pt x="488" y="10"/>
                  <a:pt x="468" y="4"/>
                </a:cubicBezTo>
                <a:cubicBezTo>
                  <a:pt x="461" y="1"/>
                  <a:pt x="441" y="1"/>
                  <a:pt x="415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C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4"/>
          <p:cNvSpPr/>
          <p:nvPr/>
        </p:nvSpPr>
        <p:spPr>
          <a:xfrm>
            <a:off x="8144260" y="2085906"/>
            <a:ext cx="328371" cy="189621"/>
          </a:xfrm>
          <a:custGeom>
            <a:rect b="b" l="l" r="r" t="t"/>
            <a:pathLst>
              <a:path extrusionOk="0" h="1297" w="2246">
                <a:moveTo>
                  <a:pt x="1949" y="0"/>
                </a:moveTo>
                <a:cubicBezTo>
                  <a:pt x="1916" y="0"/>
                  <a:pt x="1850" y="53"/>
                  <a:pt x="1850" y="53"/>
                </a:cubicBezTo>
                <a:cubicBezTo>
                  <a:pt x="1850" y="53"/>
                  <a:pt x="1738" y="86"/>
                  <a:pt x="1732" y="86"/>
                </a:cubicBezTo>
                <a:cubicBezTo>
                  <a:pt x="1719" y="86"/>
                  <a:pt x="1666" y="92"/>
                  <a:pt x="1620" y="99"/>
                </a:cubicBezTo>
                <a:cubicBezTo>
                  <a:pt x="1574" y="105"/>
                  <a:pt x="1554" y="132"/>
                  <a:pt x="1528" y="165"/>
                </a:cubicBezTo>
                <a:cubicBezTo>
                  <a:pt x="1495" y="191"/>
                  <a:pt x="1449" y="237"/>
                  <a:pt x="1422" y="270"/>
                </a:cubicBezTo>
                <a:cubicBezTo>
                  <a:pt x="1396" y="303"/>
                  <a:pt x="1357" y="309"/>
                  <a:pt x="1317" y="336"/>
                </a:cubicBezTo>
                <a:cubicBezTo>
                  <a:pt x="1299" y="346"/>
                  <a:pt x="1278" y="349"/>
                  <a:pt x="1258" y="349"/>
                </a:cubicBezTo>
                <a:cubicBezTo>
                  <a:pt x="1229" y="349"/>
                  <a:pt x="1201" y="342"/>
                  <a:pt x="1185" y="342"/>
                </a:cubicBezTo>
                <a:cubicBezTo>
                  <a:pt x="1153" y="342"/>
                  <a:pt x="1060" y="388"/>
                  <a:pt x="1034" y="408"/>
                </a:cubicBezTo>
                <a:cubicBezTo>
                  <a:pt x="1025" y="412"/>
                  <a:pt x="1014" y="413"/>
                  <a:pt x="1001" y="413"/>
                </a:cubicBezTo>
                <a:cubicBezTo>
                  <a:pt x="972" y="413"/>
                  <a:pt x="936" y="407"/>
                  <a:pt x="905" y="407"/>
                </a:cubicBezTo>
                <a:cubicBezTo>
                  <a:pt x="897" y="407"/>
                  <a:pt x="890" y="407"/>
                  <a:pt x="883" y="408"/>
                </a:cubicBezTo>
                <a:cubicBezTo>
                  <a:pt x="837" y="408"/>
                  <a:pt x="837" y="402"/>
                  <a:pt x="817" y="388"/>
                </a:cubicBezTo>
                <a:cubicBezTo>
                  <a:pt x="797" y="382"/>
                  <a:pt x="751" y="342"/>
                  <a:pt x="738" y="323"/>
                </a:cubicBezTo>
                <a:cubicBezTo>
                  <a:pt x="725" y="296"/>
                  <a:pt x="652" y="257"/>
                  <a:pt x="646" y="244"/>
                </a:cubicBezTo>
                <a:cubicBezTo>
                  <a:pt x="637" y="231"/>
                  <a:pt x="595" y="227"/>
                  <a:pt x="559" y="227"/>
                </a:cubicBezTo>
                <a:cubicBezTo>
                  <a:pt x="539" y="227"/>
                  <a:pt x="521" y="228"/>
                  <a:pt x="514" y="230"/>
                </a:cubicBezTo>
                <a:cubicBezTo>
                  <a:pt x="513" y="231"/>
                  <a:pt x="513" y="231"/>
                  <a:pt x="512" y="231"/>
                </a:cubicBezTo>
                <a:cubicBezTo>
                  <a:pt x="493" y="231"/>
                  <a:pt x="474" y="158"/>
                  <a:pt x="461" y="151"/>
                </a:cubicBezTo>
                <a:cubicBezTo>
                  <a:pt x="455" y="145"/>
                  <a:pt x="363" y="73"/>
                  <a:pt x="356" y="66"/>
                </a:cubicBezTo>
                <a:cubicBezTo>
                  <a:pt x="343" y="66"/>
                  <a:pt x="290" y="132"/>
                  <a:pt x="277" y="158"/>
                </a:cubicBezTo>
                <a:cubicBezTo>
                  <a:pt x="277" y="158"/>
                  <a:pt x="271" y="165"/>
                  <a:pt x="271" y="171"/>
                </a:cubicBezTo>
                <a:cubicBezTo>
                  <a:pt x="264" y="178"/>
                  <a:pt x="257" y="184"/>
                  <a:pt x="257" y="191"/>
                </a:cubicBezTo>
                <a:cubicBezTo>
                  <a:pt x="244" y="211"/>
                  <a:pt x="231" y="230"/>
                  <a:pt x="218" y="237"/>
                </a:cubicBezTo>
                <a:cubicBezTo>
                  <a:pt x="211" y="250"/>
                  <a:pt x="146" y="257"/>
                  <a:pt x="139" y="263"/>
                </a:cubicBezTo>
                <a:cubicBezTo>
                  <a:pt x="132" y="263"/>
                  <a:pt x="113" y="277"/>
                  <a:pt x="99" y="316"/>
                </a:cubicBezTo>
                <a:cubicBezTo>
                  <a:pt x="86" y="349"/>
                  <a:pt x="1" y="388"/>
                  <a:pt x="1" y="388"/>
                </a:cubicBezTo>
                <a:cubicBezTo>
                  <a:pt x="1" y="395"/>
                  <a:pt x="7" y="402"/>
                  <a:pt x="14" y="408"/>
                </a:cubicBezTo>
                <a:cubicBezTo>
                  <a:pt x="40" y="454"/>
                  <a:pt x="99" y="500"/>
                  <a:pt x="99" y="533"/>
                </a:cubicBezTo>
                <a:cubicBezTo>
                  <a:pt x="99" y="540"/>
                  <a:pt x="99" y="540"/>
                  <a:pt x="99" y="546"/>
                </a:cubicBezTo>
                <a:cubicBezTo>
                  <a:pt x="178" y="560"/>
                  <a:pt x="277" y="573"/>
                  <a:pt x="336" y="619"/>
                </a:cubicBezTo>
                <a:cubicBezTo>
                  <a:pt x="343" y="625"/>
                  <a:pt x="356" y="632"/>
                  <a:pt x="369" y="639"/>
                </a:cubicBezTo>
                <a:cubicBezTo>
                  <a:pt x="369" y="639"/>
                  <a:pt x="376" y="645"/>
                  <a:pt x="376" y="645"/>
                </a:cubicBezTo>
                <a:cubicBezTo>
                  <a:pt x="389" y="652"/>
                  <a:pt x="402" y="658"/>
                  <a:pt x="415" y="665"/>
                </a:cubicBezTo>
                <a:cubicBezTo>
                  <a:pt x="442" y="678"/>
                  <a:pt x="468" y="691"/>
                  <a:pt x="494" y="704"/>
                </a:cubicBezTo>
                <a:cubicBezTo>
                  <a:pt x="514" y="711"/>
                  <a:pt x="534" y="717"/>
                  <a:pt x="554" y="731"/>
                </a:cubicBezTo>
                <a:cubicBezTo>
                  <a:pt x="567" y="737"/>
                  <a:pt x="573" y="737"/>
                  <a:pt x="587" y="744"/>
                </a:cubicBezTo>
                <a:cubicBezTo>
                  <a:pt x="613" y="757"/>
                  <a:pt x="639" y="777"/>
                  <a:pt x="652" y="790"/>
                </a:cubicBezTo>
                <a:cubicBezTo>
                  <a:pt x="718" y="849"/>
                  <a:pt x="889" y="922"/>
                  <a:pt x="922" y="948"/>
                </a:cubicBezTo>
                <a:cubicBezTo>
                  <a:pt x="955" y="968"/>
                  <a:pt x="1106" y="1053"/>
                  <a:pt x="1120" y="1079"/>
                </a:cubicBezTo>
                <a:cubicBezTo>
                  <a:pt x="1133" y="1106"/>
                  <a:pt x="1212" y="1172"/>
                  <a:pt x="1231" y="1205"/>
                </a:cubicBezTo>
                <a:cubicBezTo>
                  <a:pt x="1238" y="1218"/>
                  <a:pt x="1278" y="1257"/>
                  <a:pt x="1317" y="1297"/>
                </a:cubicBezTo>
                <a:cubicBezTo>
                  <a:pt x="1317" y="1290"/>
                  <a:pt x="1324" y="1283"/>
                  <a:pt x="1330" y="1277"/>
                </a:cubicBezTo>
                <a:cubicBezTo>
                  <a:pt x="1416" y="1152"/>
                  <a:pt x="1666" y="849"/>
                  <a:pt x="1719" y="790"/>
                </a:cubicBezTo>
                <a:cubicBezTo>
                  <a:pt x="1771" y="737"/>
                  <a:pt x="1995" y="573"/>
                  <a:pt x="2028" y="520"/>
                </a:cubicBezTo>
                <a:cubicBezTo>
                  <a:pt x="2048" y="487"/>
                  <a:pt x="2159" y="303"/>
                  <a:pt x="2245" y="151"/>
                </a:cubicBezTo>
                <a:lnTo>
                  <a:pt x="2192" y="86"/>
                </a:lnTo>
                <a:cubicBezTo>
                  <a:pt x="2192" y="86"/>
                  <a:pt x="2087" y="46"/>
                  <a:pt x="2080" y="40"/>
                </a:cubicBezTo>
                <a:cubicBezTo>
                  <a:pt x="2067" y="33"/>
                  <a:pt x="1982" y="0"/>
                  <a:pt x="1949" y="0"/>
                </a:cubicBezTo>
                <a:close/>
              </a:path>
            </a:pathLst>
          </a:custGeom>
          <a:solidFill>
            <a:srgbClr val="00CFFF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4"/>
          <p:cNvSpPr/>
          <p:nvPr/>
        </p:nvSpPr>
        <p:spPr>
          <a:xfrm>
            <a:off x="8090458" y="1785021"/>
            <a:ext cx="414776" cy="246055"/>
          </a:xfrm>
          <a:custGeom>
            <a:rect b="b" l="l" r="r" t="t"/>
            <a:pathLst>
              <a:path extrusionOk="0" h="1683" w="2837">
                <a:moveTo>
                  <a:pt x="1149" y="1"/>
                </a:moveTo>
                <a:cubicBezTo>
                  <a:pt x="1143" y="1"/>
                  <a:pt x="1135" y="2"/>
                  <a:pt x="1126" y="5"/>
                </a:cubicBezTo>
                <a:cubicBezTo>
                  <a:pt x="1047" y="31"/>
                  <a:pt x="974" y="38"/>
                  <a:pt x="948" y="71"/>
                </a:cubicBezTo>
                <a:cubicBezTo>
                  <a:pt x="922" y="110"/>
                  <a:pt x="889" y="110"/>
                  <a:pt x="856" y="130"/>
                </a:cubicBezTo>
                <a:cubicBezTo>
                  <a:pt x="829" y="150"/>
                  <a:pt x="770" y="143"/>
                  <a:pt x="737" y="163"/>
                </a:cubicBezTo>
                <a:cubicBezTo>
                  <a:pt x="698" y="182"/>
                  <a:pt x="691" y="202"/>
                  <a:pt x="658" y="248"/>
                </a:cubicBezTo>
                <a:cubicBezTo>
                  <a:pt x="625" y="294"/>
                  <a:pt x="665" y="281"/>
                  <a:pt x="593" y="327"/>
                </a:cubicBezTo>
                <a:cubicBezTo>
                  <a:pt x="527" y="373"/>
                  <a:pt x="467" y="400"/>
                  <a:pt x="448" y="400"/>
                </a:cubicBezTo>
                <a:cubicBezTo>
                  <a:pt x="428" y="400"/>
                  <a:pt x="329" y="380"/>
                  <a:pt x="323" y="367"/>
                </a:cubicBezTo>
                <a:cubicBezTo>
                  <a:pt x="316" y="360"/>
                  <a:pt x="211" y="261"/>
                  <a:pt x="211" y="261"/>
                </a:cubicBezTo>
                <a:cubicBezTo>
                  <a:pt x="211" y="261"/>
                  <a:pt x="202" y="239"/>
                  <a:pt x="172" y="239"/>
                </a:cubicBezTo>
                <a:cubicBezTo>
                  <a:pt x="166" y="239"/>
                  <a:pt x="159" y="239"/>
                  <a:pt x="152" y="242"/>
                </a:cubicBezTo>
                <a:cubicBezTo>
                  <a:pt x="138" y="248"/>
                  <a:pt x="125" y="248"/>
                  <a:pt x="112" y="248"/>
                </a:cubicBezTo>
                <a:cubicBezTo>
                  <a:pt x="112" y="248"/>
                  <a:pt x="112" y="248"/>
                  <a:pt x="112" y="255"/>
                </a:cubicBezTo>
                <a:cubicBezTo>
                  <a:pt x="125" y="294"/>
                  <a:pt x="132" y="340"/>
                  <a:pt x="112" y="386"/>
                </a:cubicBezTo>
                <a:cubicBezTo>
                  <a:pt x="92" y="433"/>
                  <a:pt x="59" y="479"/>
                  <a:pt x="66" y="525"/>
                </a:cubicBezTo>
                <a:cubicBezTo>
                  <a:pt x="66" y="571"/>
                  <a:pt x="125" y="577"/>
                  <a:pt x="86" y="617"/>
                </a:cubicBezTo>
                <a:cubicBezTo>
                  <a:pt x="46" y="663"/>
                  <a:pt x="7" y="656"/>
                  <a:pt x="7" y="689"/>
                </a:cubicBezTo>
                <a:cubicBezTo>
                  <a:pt x="0" y="722"/>
                  <a:pt x="20" y="729"/>
                  <a:pt x="46" y="788"/>
                </a:cubicBezTo>
                <a:cubicBezTo>
                  <a:pt x="79" y="847"/>
                  <a:pt x="152" y="966"/>
                  <a:pt x="132" y="1018"/>
                </a:cubicBezTo>
                <a:cubicBezTo>
                  <a:pt x="106" y="1071"/>
                  <a:pt x="73" y="1124"/>
                  <a:pt x="40" y="1170"/>
                </a:cubicBezTo>
                <a:cubicBezTo>
                  <a:pt x="33" y="1170"/>
                  <a:pt x="33" y="1176"/>
                  <a:pt x="27" y="1176"/>
                </a:cubicBezTo>
                <a:cubicBezTo>
                  <a:pt x="33" y="1189"/>
                  <a:pt x="40" y="1189"/>
                  <a:pt x="40" y="1196"/>
                </a:cubicBezTo>
                <a:cubicBezTo>
                  <a:pt x="40" y="1222"/>
                  <a:pt x="132" y="1262"/>
                  <a:pt x="145" y="1262"/>
                </a:cubicBezTo>
                <a:cubicBezTo>
                  <a:pt x="152" y="1262"/>
                  <a:pt x="198" y="1242"/>
                  <a:pt x="244" y="1216"/>
                </a:cubicBezTo>
                <a:cubicBezTo>
                  <a:pt x="252" y="1212"/>
                  <a:pt x="259" y="1210"/>
                  <a:pt x="265" y="1210"/>
                </a:cubicBezTo>
                <a:cubicBezTo>
                  <a:pt x="302" y="1210"/>
                  <a:pt x="317" y="1265"/>
                  <a:pt x="323" y="1282"/>
                </a:cubicBezTo>
                <a:cubicBezTo>
                  <a:pt x="336" y="1295"/>
                  <a:pt x="382" y="1347"/>
                  <a:pt x="435" y="1360"/>
                </a:cubicBezTo>
                <a:cubicBezTo>
                  <a:pt x="437" y="1361"/>
                  <a:pt x="440" y="1361"/>
                  <a:pt x="443" y="1361"/>
                </a:cubicBezTo>
                <a:cubicBezTo>
                  <a:pt x="501" y="1361"/>
                  <a:pt x="687" y="1247"/>
                  <a:pt x="737" y="1209"/>
                </a:cubicBezTo>
                <a:cubicBezTo>
                  <a:pt x="797" y="1170"/>
                  <a:pt x="836" y="1124"/>
                  <a:pt x="876" y="1058"/>
                </a:cubicBezTo>
                <a:cubicBezTo>
                  <a:pt x="915" y="999"/>
                  <a:pt x="955" y="999"/>
                  <a:pt x="1014" y="946"/>
                </a:cubicBezTo>
                <a:cubicBezTo>
                  <a:pt x="1031" y="929"/>
                  <a:pt x="1048" y="923"/>
                  <a:pt x="1065" y="923"/>
                </a:cubicBezTo>
                <a:cubicBezTo>
                  <a:pt x="1107" y="923"/>
                  <a:pt x="1147" y="959"/>
                  <a:pt x="1185" y="959"/>
                </a:cubicBezTo>
                <a:cubicBezTo>
                  <a:pt x="1231" y="959"/>
                  <a:pt x="1277" y="1064"/>
                  <a:pt x="1277" y="1091"/>
                </a:cubicBezTo>
                <a:cubicBezTo>
                  <a:pt x="1277" y="1124"/>
                  <a:pt x="1257" y="1143"/>
                  <a:pt x="1244" y="1150"/>
                </a:cubicBezTo>
                <a:cubicBezTo>
                  <a:pt x="1231" y="1156"/>
                  <a:pt x="1178" y="1183"/>
                  <a:pt x="1159" y="1209"/>
                </a:cubicBezTo>
                <a:cubicBezTo>
                  <a:pt x="1139" y="1235"/>
                  <a:pt x="1159" y="1255"/>
                  <a:pt x="1159" y="1282"/>
                </a:cubicBezTo>
                <a:cubicBezTo>
                  <a:pt x="1159" y="1308"/>
                  <a:pt x="1126" y="1321"/>
                  <a:pt x="1093" y="1341"/>
                </a:cubicBezTo>
                <a:cubicBezTo>
                  <a:pt x="1066" y="1367"/>
                  <a:pt x="1053" y="1420"/>
                  <a:pt x="1053" y="1426"/>
                </a:cubicBezTo>
                <a:cubicBezTo>
                  <a:pt x="1060" y="1439"/>
                  <a:pt x="1106" y="1479"/>
                  <a:pt x="1126" y="1499"/>
                </a:cubicBezTo>
                <a:cubicBezTo>
                  <a:pt x="1145" y="1512"/>
                  <a:pt x="1145" y="1624"/>
                  <a:pt x="1152" y="1637"/>
                </a:cubicBezTo>
                <a:cubicBezTo>
                  <a:pt x="1165" y="1657"/>
                  <a:pt x="1218" y="1683"/>
                  <a:pt x="1257" y="1683"/>
                </a:cubicBezTo>
                <a:cubicBezTo>
                  <a:pt x="1297" y="1683"/>
                  <a:pt x="1316" y="1643"/>
                  <a:pt x="1343" y="1630"/>
                </a:cubicBezTo>
                <a:cubicBezTo>
                  <a:pt x="1352" y="1624"/>
                  <a:pt x="1363" y="1622"/>
                  <a:pt x="1376" y="1622"/>
                </a:cubicBezTo>
                <a:cubicBezTo>
                  <a:pt x="1401" y="1622"/>
                  <a:pt x="1428" y="1630"/>
                  <a:pt x="1442" y="1630"/>
                </a:cubicBezTo>
                <a:cubicBezTo>
                  <a:pt x="1461" y="1630"/>
                  <a:pt x="1527" y="1578"/>
                  <a:pt x="1527" y="1532"/>
                </a:cubicBezTo>
                <a:cubicBezTo>
                  <a:pt x="1527" y="1486"/>
                  <a:pt x="1553" y="1439"/>
                  <a:pt x="1580" y="1400"/>
                </a:cubicBezTo>
                <a:cubicBezTo>
                  <a:pt x="1606" y="1367"/>
                  <a:pt x="1626" y="1354"/>
                  <a:pt x="1659" y="1328"/>
                </a:cubicBezTo>
                <a:cubicBezTo>
                  <a:pt x="1674" y="1312"/>
                  <a:pt x="1687" y="1307"/>
                  <a:pt x="1702" y="1307"/>
                </a:cubicBezTo>
                <a:cubicBezTo>
                  <a:pt x="1720" y="1307"/>
                  <a:pt x="1742" y="1314"/>
                  <a:pt x="1777" y="1321"/>
                </a:cubicBezTo>
                <a:cubicBezTo>
                  <a:pt x="1801" y="1325"/>
                  <a:pt x="1825" y="1327"/>
                  <a:pt x="1846" y="1327"/>
                </a:cubicBezTo>
                <a:cubicBezTo>
                  <a:pt x="1890" y="1327"/>
                  <a:pt x="1926" y="1321"/>
                  <a:pt x="1948" y="1321"/>
                </a:cubicBezTo>
                <a:cubicBezTo>
                  <a:pt x="1988" y="1321"/>
                  <a:pt x="2021" y="1314"/>
                  <a:pt x="2054" y="1301"/>
                </a:cubicBezTo>
                <a:cubicBezTo>
                  <a:pt x="2080" y="1288"/>
                  <a:pt x="2192" y="1268"/>
                  <a:pt x="2198" y="1268"/>
                </a:cubicBezTo>
                <a:cubicBezTo>
                  <a:pt x="2212" y="1268"/>
                  <a:pt x="2277" y="1262"/>
                  <a:pt x="2310" y="1209"/>
                </a:cubicBezTo>
                <a:cubicBezTo>
                  <a:pt x="2337" y="1156"/>
                  <a:pt x="2323" y="1137"/>
                  <a:pt x="2330" y="1117"/>
                </a:cubicBezTo>
                <a:cubicBezTo>
                  <a:pt x="2337" y="1104"/>
                  <a:pt x="2409" y="1064"/>
                  <a:pt x="2462" y="1045"/>
                </a:cubicBezTo>
                <a:cubicBezTo>
                  <a:pt x="2479" y="1036"/>
                  <a:pt x="2495" y="1033"/>
                  <a:pt x="2509" y="1033"/>
                </a:cubicBezTo>
                <a:cubicBezTo>
                  <a:pt x="2536" y="1033"/>
                  <a:pt x="2554" y="1045"/>
                  <a:pt x="2554" y="1045"/>
                </a:cubicBezTo>
                <a:cubicBezTo>
                  <a:pt x="2554" y="1045"/>
                  <a:pt x="2718" y="1130"/>
                  <a:pt x="2725" y="1130"/>
                </a:cubicBezTo>
                <a:cubicBezTo>
                  <a:pt x="2731" y="1130"/>
                  <a:pt x="2784" y="1156"/>
                  <a:pt x="2837" y="1176"/>
                </a:cubicBezTo>
                <a:cubicBezTo>
                  <a:pt x="2837" y="1156"/>
                  <a:pt x="2837" y="1143"/>
                  <a:pt x="2837" y="1137"/>
                </a:cubicBezTo>
                <a:cubicBezTo>
                  <a:pt x="2824" y="1012"/>
                  <a:pt x="2824" y="860"/>
                  <a:pt x="2791" y="689"/>
                </a:cubicBezTo>
                <a:cubicBezTo>
                  <a:pt x="2771" y="617"/>
                  <a:pt x="2745" y="505"/>
                  <a:pt x="2712" y="386"/>
                </a:cubicBezTo>
                <a:cubicBezTo>
                  <a:pt x="2666" y="400"/>
                  <a:pt x="2613" y="419"/>
                  <a:pt x="2567" y="419"/>
                </a:cubicBezTo>
                <a:cubicBezTo>
                  <a:pt x="2488" y="426"/>
                  <a:pt x="2416" y="433"/>
                  <a:pt x="2416" y="433"/>
                </a:cubicBezTo>
                <a:cubicBezTo>
                  <a:pt x="2416" y="433"/>
                  <a:pt x="2324" y="353"/>
                  <a:pt x="2305" y="353"/>
                </a:cubicBezTo>
                <a:cubicBezTo>
                  <a:pt x="2305" y="353"/>
                  <a:pt x="2304" y="353"/>
                  <a:pt x="2304" y="354"/>
                </a:cubicBezTo>
                <a:cubicBezTo>
                  <a:pt x="2303" y="355"/>
                  <a:pt x="2300" y="355"/>
                  <a:pt x="2297" y="355"/>
                </a:cubicBezTo>
                <a:cubicBezTo>
                  <a:pt x="2284" y="355"/>
                  <a:pt x="2257" y="349"/>
                  <a:pt x="2237" y="349"/>
                </a:cubicBezTo>
                <a:cubicBezTo>
                  <a:pt x="2229" y="349"/>
                  <a:pt x="2222" y="350"/>
                  <a:pt x="2218" y="354"/>
                </a:cubicBezTo>
                <a:cubicBezTo>
                  <a:pt x="2212" y="360"/>
                  <a:pt x="2174" y="362"/>
                  <a:pt x="2135" y="362"/>
                </a:cubicBezTo>
                <a:cubicBezTo>
                  <a:pt x="2096" y="362"/>
                  <a:pt x="2057" y="360"/>
                  <a:pt x="2047" y="360"/>
                </a:cubicBezTo>
                <a:cubicBezTo>
                  <a:pt x="2034" y="360"/>
                  <a:pt x="1948" y="314"/>
                  <a:pt x="1948" y="314"/>
                </a:cubicBezTo>
                <a:cubicBezTo>
                  <a:pt x="1948" y="314"/>
                  <a:pt x="1942" y="317"/>
                  <a:pt x="1927" y="317"/>
                </a:cubicBezTo>
                <a:cubicBezTo>
                  <a:pt x="1919" y="317"/>
                  <a:pt x="1909" y="316"/>
                  <a:pt x="1896" y="314"/>
                </a:cubicBezTo>
                <a:lnTo>
                  <a:pt x="1804" y="314"/>
                </a:lnTo>
                <a:cubicBezTo>
                  <a:pt x="1804" y="314"/>
                  <a:pt x="1784" y="307"/>
                  <a:pt x="1764" y="288"/>
                </a:cubicBezTo>
                <a:cubicBezTo>
                  <a:pt x="1745" y="269"/>
                  <a:pt x="1709" y="221"/>
                  <a:pt x="1678" y="221"/>
                </a:cubicBezTo>
                <a:cubicBezTo>
                  <a:pt x="1676" y="221"/>
                  <a:pt x="1674" y="222"/>
                  <a:pt x="1672" y="222"/>
                </a:cubicBezTo>
                <a:cubicBezTo>
                  <a:pt x="1646" y="229"/>
                  <a:pt x="1606" y="222"/>
                  <a:pt x="1593" y="268"/>
                </a:cubicBezTo>
                <a:cubicBezTo>
                  <a:pt x="1586" y="307"/>
                  <a:pt x="1573" y="321"/>
                  <a:pt x="1593" y="354"/>
                </a:cubicBezTo>
                <a:cubicBezTo>
                  <a:pt x="1603" y="360"/>
                  <a:pt x="1606" y="362"/>
                  <a:pt x="1607" y="362"/>
                </a:cubicBezTo>
                <a:cubicBezTo>
                  <a:pt x="1608" y="362"/>
                  <a:pt x="1606" y="360"/>
                  <a:pt x="1606" y="360"/>
                </a:cubicBezTo>
                <a:lnTo>
                  <a:pt x="1606" y="360"/>
                </a:lnTo>
                <a:cubicBezTo>
                  <a:pt x="1606" y="360"/>
                  <a:pt x="1613" y="367"/>
                  <a:pt x="1619" y="380"/>
                </a:cubicBezTo>
                <a:cubicBezTo>
                  <a:pt x="1646" y="419"/>
                  <a:pt x="1659" y="433"/>
                  <a:pt x="1646" y="452"/>
                </a:cubicBezTo>
                <a:cubicBezTo>
                  <a:pt x="1639" y="472"/>
                  <a:pt x="1613" y="479"/>
                  <a:pt x="1606" y="498"/>
                </a:cubicBezTo>
                <a:cubicBezTo>
                  <a:pt x="1606" y="518"/>
                  <a:pt x="1626" y="577"/>
                  <a:pt x="1632" y="584"/>
                </a:cubicBezTo>
                <a:cubicBezTo>
                  <a:pt x="1639" y="590"/>
                  <a:pt x="1659" y="610"/>
                  <a:pt x="1639" y="630"/>
                </a:cubicBezTo>
                <a:cubicBezTo>
                  <a:pt x="1626" y="650"/>
                  <a:pt x="1593" y="656"/>
                  <a:pt x="1580" y="676"/>
                </a:cubicBezTo>
                <a:cubicBezTo>
                  <a:pt x="1573" y="696"/>
                  <a:pt x="1534" y="735"/>
                  <a:pt x="1514" y="735"/>
                </a:cubicBezTo>
                <a:cubicBezTo>
                  <a:pt x="1501" y="735"/>
                  <a:pt x="1448" y="722"/>
                  <a:pt x="1442" y="696"/>
                </a:cubicBezTo>
                <a:cubicBezTo>
                  <a:pt x="1435" y="663"/>
                  <a:pt x="1448" y="584"/>
                  <a:pt x="1422" y="571"/>
                </a:cubicBezTo>
                <a:cubicBezTo>
                  <a:pt x="1401" y="560"/>
                  <a:pt x="1388" y="532"/>
                  <a:pt x="1367" y="532"/>
                </a:cubicBezTo>
                <a:cubicBezTo>
                  <a:pt x="1361" y="532"/>
                  <a:pt x="1356" y="534"/>
                  <a:pt x="1349" y="538"/>
                </a:cubicBezTo>
                <a:cubicBezTo>
                  <a:pt x="1310" y="564"/>
                  <a:pt x="1297" y="597"/>
                  <a:pt x="1277" y="597"/>
                </a:cubicBezTo>
                <a:cubicBezTo>
                  <a:pt x="1275" y="597"/>
                  <a:pt x="1274" y="598"/>
                  <a:pt x="1272" y="598"/>
                </a:cubicBezTo>
                <a:cubicBezTo>
                  <a:pt x="1243" y="598"/>
                  <a:pt x="1184" y="551"/>
                  <a:pt x="1172" y="551"/>
                </a:cubicBezTo>
                <a:cubicBezTo>
                  <a:pt x="1159" y="551"/>
                  <a:pt x="1066" y="584"/>
                  <a:pt x="1066" y="584"/>
                </a:cubicBezTo>
                <a:cubicBezTo>
                  <a:pt x="1066" y="584"/>
                  <a:pt x="1055" y="590"/>
                  <a:pt x="1041" y="590"/>
                </a:cubicBezTo>
                <a:cubicBezTo>
                  <a:pt x="1034" y="590"/>
                  <a:pt x="1027" y="588"/>
                  <a:pt x="1020" y="584"/>
                </a:cubicBezTo>
                <a:cubicBezTo>
                  <a:pt x="1007" y="571"/>
                  <a:pt x="974" y="485"/>
                  <a:pt x="968" y="479"/>
                </a:cubicBezTo>
                <a:cubicBezTo>
                  <a:pt x="955" y="472"/>
                  <a:pt x="948" y="393"/>
                  <a:pt x="948" y="373"/>
                </a:cubicBezTo>
                <a:cubicBezTo>
                  <a:pt x="948" y="354"/>
                  <a:pt x="935" y="360"/>
                  <a:pt x="974" y="314"/>
                </a:cubicBezTo>
                <a:cubicBezTo>
                  <a:pt x="1014" y="261"/>
                  <a:pt x="994" y="229"/>
                  <a:pt x="1020" y="222"/>
                </a:cubicBezTo>
                <a:cubicBezTo>
                  <a:pt x="1047" y="209"/>
                  <a:pt x="1126" y="215"/>
                  <a:pt x="1126" y="196"/>
                </a:cubicBezTo>
                <a:cubicBezTo>
                  <a:pt x="1126" y="169"/>
                  <a:pt x="1145" y="103"/>
                  <a:pt x="1145" y="97"/>
                </a:cubicBezTo>
                <a:cubicBezTo>
                  <a:pt x="1145" y="85"/>
                  <a:pt x="1197" y="1"/>
                  <a:pt x="1149" y="1"/>
                </a:cubicBezTo>
                <a:close/>
              </a:path>
            </a:pathLst>
          </a:custGeom>
          <a:solidFill>
            <a:srgbClr val="00CFFF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4"/>
          <p:cNvSpPr/>
          <p:nvPr/>
        </p:nvSpPr>
        <p:spPr>
          <a:xfrm>
            <a:off x="8105809" y="1662504"/>
            <a:ext cx="380273" cy="230996"/>
          </a:xfrm>
          <a:custGeom>
            <a:rect b="b" l="l" r="r" t="t"/>
            <a:pathLst>
              <a:path extrusionOk="0" h="1580" w="2601">
                <a:moveTo>
                  <a:pt x="1021" y="0"/>
                </a:moveTo>
                <a:cubicBezTo>
                  <a:pt x="1021" y="0"/>
                  <a:pt x="882" y="27"/>
                  <a:pt x="817" y="33"/>
                </a:cubicBezTo>
                <a:cubicBezTo>
                  <a:pt x="780" y="33"/>
                  <a:pt x="759" y="27"/>
                  <a:pt x="743" y="27"/>
                </a:cubicBezTo>
                <a:cubicBezTo>
                  <a:pt x="728" y="27"/>
                  <a:pt x="718" y="33"/>
                  <a:pt x="705" y="60"/>
                </a:cubicBezTo>
                <a:cubicBezTo>
                  <a:pt x="678" y="106"/>
                  <a:pt x="645" y="191"/>
                  <a:pt x="632" y="244"/>
                </a:cubicBezTo>
                <a:cubicBezTo>
                  <a:pt x="619" y="303"/>
                  <a:pt x="586" y="329"/>
                  <a:pt x="520" y="435"/>
                </a:cubicBezTo>
                <a:cubicBezTo>
                  <a:pt x="461" y="533"/>
                  <a:pt x="435" y="606"/>
                  <a:pt x="402" y="665"/>
                </a:cubicBezTo>
                <a:cubicBezTo>
                  <a:pt x="362" y="724"/>
                  <a:pt x="369" y="764"/>
                  <a:pt x="303" y="803"/>
                </a:cubicBezTo>
                <a:cubicBezTo>
                  <a:pt x="237" y="849"/>
                  <a:pt x="244" y="836"/>
                  <a:pt x="139" y="915"/>
                </a:cubicBezTo>
                <a:cubicBezTo>
                  <a:pt x="33" y="988"/>
                  <a:pt x="1" y="1047"/>
                  <a:pt x="7" y="1086"/>
                </a:cubicBezTo>
                <a:cubicBezTo>
                  <a:pt x="14" y="1086"/>
                  <a:pt x="27" y="1086"/>
                  <a:pt x="47" y="1080"/>
                </a:cubicBezTo>
                <a:cubicBezTo>
                  <a:pt x="53" y="1077"/>
                  <a:pt x="59" y="1077"/>
                  <a:pt x="64" y="1077"/>
                </a:cubicBezTo>
                <a:cubicBezTo>
                  <a:pt x="90" y="1077"/>
                  <a:pt x="99" y="1099"/>
                  <a:pt x="99" y="1099"/>
                </a:cubicBezTo>
                <a:cubicBezTo>
                  <a:pt x="99" y="1099"/>
                  <a:pt x="205" y="1198"/>
                  <a:pt x="211" y="1205"/>
                </a:cubicBezTo>
                <a:cubicBezTo>
                  <a:pt x="218" y="1218"/>
                  <a:pt x="323" y="1238"/>
                  <a:pt x="336" y="1238"/>
                </a:cubicBezTo>
                <a:cubicBezTo>
                  <a:pt x="356" y="1238"/>
                  <a:pt x="415" y="1211"/>
                  <a:pt x="488" y="1165"/>
                </a:cubicBezTo>
                <a:cubicBezTo>
                  <a:pt x="553" y="1119"/>
                  <a:pt x="520" y="1132"/>
                  <a:pt x="547" y="1086"/>
                </a:cubicBezTo>
                <a:cubicBezTo>
                  <a:pt x="580" y="1040"/>
                  <a:pt x="593" y="1020"/>
                  <a:pt x="626" y="1001"/>
                </a:cubicBezTo>
                <a:cubicBezTo>
                  <a:pt x="659" y="988"/>
                  <a:pt x="718" y="988"/>
                  <a:pt x="751" y="968"/>
                </a:cubicBezTo>
                <a:cubicBezTo>
                  <a:pt x="784" y="948"/>
                  <a:pt x="810" y="948"/>
                  <a:pt x="836" y="909"/>
                </a:cubicBezTo>
                <a:cubicBezTo>
                  <a:pt x="863" y="876"/>
                  <a:pt x="935" y="869"/>
                  <a:pt x="1021" y="843"/>
                </a:cubicBezTo>
                <a:cubicBezTo>
                  <a:pt x="1029" y="840"/>
                  <a:pt x="1036" y="839"/>
                  <a:pt x="1042" y="839"/>
                </a:cubicBezTo>
                <a:cubicBezTo>
                  <a:pt x="1087" y="839"/>
                  <a:pt x="1040" y="923"/>
                  <a:pt x="1040" y="935"/>
                </a:cubicBezTo>
                <a:cubicBezTo>
                  <a:pt x="1040" y="941"/>
                  <a:pt x="1021" y="1007"/>
                  <a:pt x="1021" y="1034"/>
                </a:cubicBezTo>
                <a:cubicBezTo>
                  <a:pt x="1021" y="1053"/>
                  <a:pt x="942" y="1047"/>
                  <a:pt x="915" y="1060"/>
                </a:cubicBezTo>
                <a:cubicBezTo>
                  <a:pt x="882" y="1067"/>
                  <a:pt x="902" y="1099"/>
                  <a:pt x="869" y="1152"/>
                </a:cubicBezTo>
                <a:cubicBezTo>
                  <a:pt x="830" y="1198"/>
                  <a:pt x="836" y="1192"/>
                  <a:pt x="836" y="1211"/>
                </a:cubicBezTo>
                <a:cubicBezTo>
                  <a:pt x="836" y="1231"/>
                  <a:pt x="843" y="1310"/>
                  <a:pt x="856" y="1317"/>
                </a:cubicBezTo>
                <a:cubicBezTo>
                  <a:pt x="869" y="1323"/>
                  <a:pt x="896" y="1409"/>
                  <a:pt x="915" y="1422"/>
                </a:cubicBezTo>
                <a:cubicBezTo>
                  <a:pt x="922" y="1426"/>
                  <a:pt x="929" y="1428"/>
                  <a:pt x="936" y="1428"/>
                </a:cubicBezTo>
                <a:cubicBezTo>
                  <a:pt x="950" y="1428"/>
                  <a:pt x="961" y="1422"/>
                  <a:pt x="961" y="1422"/>
                </a:cubicBezTo>
                <a:cubicBezTo>
                  <a:pt x="961" y="1422"/>
                  <a:pt x="1054" y="1389"/>
                  <a:pt x="1067" y="1389"/>
                </a:cubicBezTo>
                <a:cubicBezTo>
                  <a:pt x="1079" y="1389"/>
                  <a:pt x="1132" y="1436"/>
                  <a:pt x="1160" y="1436"/>
                </a:cubicBezTo>
                <a:cubicBezTo>
                  <a:pt x="1162" y="1436"/>
                  <a:pt x="1164" y="1435"/>
                  <a:pt x="1165" y="1435"/>
                </a:cubicBezTo>
                <a:cubicBezTo>
                  <a:pt x="1192" y="1435"/>
                  <a:pt x="1205" y="1402"/>
                  <a:pt x="1238" y="1376"/>
                </a:cubicBezTo>
                <a:cubicBezTo>
                  <a:pt x="1245" y="1372"/>
                  <a:pt x="1252" y="1370"/>
                  <a:pt x="1258" y="1370"/>
                </a:cubicBezTo>
                <a:cubicBezTo>
                  <a:pt x="1283" y="1370"/>
                  <a:pt x="1296" y="1398"/>
                  <a:pt x="1317" y="1409"/>
                </a:cubicBezTo>
                <a:cubicBezTo>
                  <a:pt x="1343" y="1422"/>
                  <a:pt x="1330" y="1501"/>
                  <a:pt x="1337" y="1534"/>
                </a:cubicBezTo>
                <a:cubicBezTo>
                  <a:pt x="1343" y="1560"/>
                  <a:pt x="1389" y="1580"/>
                  <a:pt x="1409" y="1580"/>
                </a:cubicBezTo>
                <a:cubicBezTo>
                  <a:pt x="1429" y="1580"/>
                  <a:pt x="1462" y="1534"/>
                  <a:pt x="1475" y="1514"/>
                </a:cubicBezTo>
                <a:cubicBezTo>
                  <a:pt x="1488" y="1494"/>
                  <a:pt x="1521" y="1488"/>
                  <a:pt x="1534" y="1468"/>
                </a:cubicBezTo>
                <a:cubicBezTo>
                  <a:pt x="1547" y="1448"/>
                  <a:pt x="1534" y="1428"/>
                  <a:pt x="1527" y="1422"/>
                </a:cubicBezTo>
                <a:cubicBezTo>
                  <a:pt x="1514" y="1415"/>
                  <a:pt x="1494" y="1356"/>
                  <a:pt x="1501" y="1336"/>
                </a:cubicBezTo>
                <a:cubicBezTo>
                  <a:pt x="1501" y="1317"/>
                  <a:pt x="1527" y="1310"/>
                  <a:pt x="1541" y="1290"/>
                </a:cubicBezTo>
                <a:cubicBezTo>
                  <a:pt x="1547" y="1271"/>
                  <a:pt x="1541" y="1257"/>
                  <a:pt x="1514" y="1218"/>
                </a:cubicBezTo>
                <a:cubicBezTo>
                  <a:pt x="1501" y="1205"/>
                  <a:pt x="1501" y="1198"/>
                  <a:pt x="1501" y="1198"/>
                </a:cubicBezTo>
                <a:cubicBezTo>
                  <a:pt x="1501" y="1198"/>
                  <a:pt x="1501" y="1200"/>
                  <a:pt x="1499" y="1200"/>
                </a:cubicBezTo>
                <a:cubicBezTo>
                  <a:pt x="1498" y="1200"/>
                  <a:pt x="1494" y="1198"/>
                  <a:pt x="1488" y="1192"/>
                </a:cubicBezTo>
                <a:cubicBezTo>
                  <a:pt x="1462" y="1165"/>
                  <a:pt x="1481" y="1145"/>
                  <a:pt x="1488" y="1106"/>
                </a:cubicBezTo>
                <a:cubicBezTo>
                  <a:pt x="1494" y="1060"/>
                  <a:pt x="1541" y="1067"/>
                  <a:pt x="1567" y="1060"/>
                </a:cubicBezTo>
                <a:cubicBezTo>
                  <a:pt x="1568" y="1060"/>
                  <a:pt x="1570" y="1059"/>
                  <a:pt x="1572" y="1059"/>
                </a:cubicBezTo>
                <a:cubicBezTo>
                  <a:pt x="1598" y="1059"/>
                  <a:pt x="1634" y="1107"/>
                  <a:pt x="1652" y="1126"/>
                </a:cubicBezTo>
                <a:cubicBezTo>
                  <a:pt x="1679" y="1145"/>
                  <a:pt x="1699" y="1159"/>
                  <a:pt x="1699" y="1159"/>
                </a:cubicBezTo>
                <a:cubicBezTo>
                  <a:pt x="1699" y="1159"/>
                  <a:pt x="1722" y="1156"/>
                  <a:pt x="1749" y="1156"/>
                </a:cubicBezTo>
                <a:cubicBezTo>
                  <a:pt x="1763" y="1156"/>
                  <a:pt x="1777" y="1156"/>
                  <a:pt x="1791" y="1159"/>
                </a:cubicBezTo>
                <a:cubicBezTo>
                  <a:pt x="1804" y="1161"/>
                  <a:pt x="1813" y="1162"/>
                  <a:pt x="1820" y="1162"/>
                </a:cubicBezTo>
                <a:cubicBezTo>
                  <a:pt x="1834" y="1162"/>
                  <a:pt x="1837" y="1159"/>
                  <a:pt x="1837" y="1159"/>
                </a:cubicBezTo>
                <a:cubicBezTo>
                  <a:pt x="1837" y="1159"/>
                  <a:pt x="1929" y="1205"/>
                  <a:pt x="1942" y="1205"/>
                </a:cubicBezTo>
                <a:cubicBezTo>
                  <a:pt x="1955" y="1205"/>
                  <a:pt x="2100" y="1205"/>
                  <a:pt x="2107" y="1192"/>
                </a:cubicBezTo>
                <a:cubicBezTo>
                  <a:pt x="2110" y="1188"/>
                  <a:pt x="2117" y="1187"/>
                  <a:pt x="2126" y="1187"/>
                </a:cubicBezTo>
                <a:cubicBezTo>
                  <a:pt x="2146" y="1187"/>
                  <a:pt x="2174" y="1193"/>
                  <a:pt x="2190" y="1193"/>
                </a:cubicBezTo>
                <a:cubicBezTo>
                  <a:pt x="2194" y="1193"/>
                  <a:pt x="2197" y="1193"/>
                  <a:pt x="2199" y="1192"/>
                </a:cubicBezTo>
                <a:cubicBezTo>
                  <a:pt x="2199" y="1191"/>
                  <a:pt x="2199" y="1191"/>
                  <a:pt x="2200" y="1191"/>
                </a:cubicBezTo>
                <a:cubicBezTo>
                  <a:pt x="2212" y="1191"/>
                  <a:pt x="2304" y="1271"/>
                  <a:pt x="2304" y="1271"/>
                </a:cubicBezTo>
                <a:cubicBezTo>
                  <a:pt x="2304" y="1271"/>
                  <a:pt x="2383" y="1264"/>
                  <a:pt x="2462" y="1257"/>
                </a:cubicBezTo>
                <a:cubicBezTo>
                  <a:pt x="2501" y="1257"/>
                  <a:pt x="2561" y="1244"/>
                  <a:pt x="2600" y="1224"/>
                </a:cubicBezTo>
                <a:cubicBezTo>
                  <a:pt x="2561" y="1067"/>
                  <a:pt x="2508" y="902"/>
                  <a:pt x="2488" y="836"/>
                </a:cubicBezTo>
                <a:cubicBezTo>
                  <a:pt x="2449" y="724"/>
                  <a:pt x="2376" y="448"/>
                  <a:pt x="2343" y="395"/>
                </a:cubicBezTo>
                <a:cubicBezTo>
                  <a:pt x="2304" y="336"/>
                  <a:pt x="2179" y="158"/>
                  <a:pt x="2120" y="152"/>
                </a:cubicBezTo>
                <a:cubicBezTo>
                  <a:pt x="2077" y="142"/>
                  <a:pt x="1977" y="122"/>
                  <a:pt x="1884" y="122"/>
                </a:cubicBezTo>
                <a:cubicBezTo>
                  <a:pt x="1849" y="122"/>
                  <a:pt x="1814" y="125"/>
                  <a:pt x="1784" y="132"/>
                </a:cubicBezTo>
                <a:cubicBezTo>
                  <a:pt x="1705" y="146"/>
                  <a:pt x="1669" y="160"/>
                  <a:pt x="1610" y="160"/>
                </a:cubicBezTo>
                <a:cubicBezTo>
                  <a:pt x="1586" y="160"/>
                  <a:pt x="1557" y="157"/>
                  <a:pt x="1521" y="152"/>
                </a:cubicBezTo>
                <a:cubicBezTo>
                  <a:pt x="1389" y="139"/>
                  <a:pt x="1310" y="152"/>
                  <a:pt x="1271" y="112"/>
                </a:cubicBezTo>
                <a:cubicBezTo>
                  <a:pt x="1225" y="66"/>
                  <a:pt x="1133" y="60"/>
                  <a:pt x="1093" y="40"/>
                </a:cubicBezTo>
                <a:cubicBezTo>
                  <a:pt x="1073" y="33"/>
                  <a:pt x="1047" y="20"/>
                  <a:pt x="1021" y="0"/>
                </a:cubicBezTo>
                <a:close/>
              </a:path>
            </a:pathLst>
          </a:custGeom>
          <a:solidFill>
            <a:srgbClr val="00CFFF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4"/>
          <p:cNvSpPr/>
          <p:nvPr/>
        </p:nvSpPr>
        <p:spPr>
          <a:xfrm>
            <a:off x="8140459" y="2165732"/>
            <a:ext cx="196496" cy="219446"/>
          </a:xfrm>
          <a:custGeom>
            <a:rect b="b" l="l" r="r" t="t"/>
            <a:pathLst>
              <a:path extrusionOk="0" h="1501" w="1344">
                <a:moveTo>
                  <a:pt x="132" y="0"/>
                </a:moveTo>
                <a:lnTo>
                  <a:pt x="132" y="0"/>
                </a:lnTo>
                <a:cubicBezTo>
                  <a:pt x="139" y="40"/>
                  <a:pt x="158" y="106"/>
                  <a:pt x="158" y="145"/>
                </a:cubicBezTo>
                <a:cubicBezTo>
                  <a:pt x="158" y="185"/>
                  <a:pt x="178" y="270"/>
                  <a:pt x="211" y="290"/>
                </a:cubicBezTo>
                <a:cubicBezTo>
                  <a:pt x="224" y="303"/>
                  <a:pt x="264" y="343"/>
                  <a:pt x="290" y="382"/>
                </a:cubicBezTo>
                <a:cubicBezTo>
                  <a:pt x="310" y="408"/>
                  <a:pt x="323" y="428"/>
                  <a:pt x="336" y="435"/>
                </a:cubicBezTo>
                <a:cubicBezTo>
                  <a:pt x="356" y="461"/>
                  <a:pt x="369" y="487"/>
                  <a:pt x="369" y="514"/>
                </a:cubicBezTo>
                <a:cubicBezTo>
                  <a:pt x="369" y="540"/>
                  <a:pt x="316" y="639"/>
                  <a:pt x="316" y="639"/>
                </a:cubicBezTo>
                <a:cubicBezTo>
                  <a:pt x="316" y="639"/>
                  <a:pt x="315" y="638"/>
                  <a:pt x="313" y="638"/>
                </a:cubicBezTo>
                <a:cubicBezTo>
                  <a:pt x="309" y="638"/>
                  <a:pt x="302" y="645"/>
                  <a:pt x="316" y="698"/>
                </a:cubicBezTo>
                <a:cubicBezTo>
                  <a:pt x="336" y="770"/>
                  <a:pt x="349" y="784"/>
                  <a:pt x="349" y="823"/>
                </a:cubicBezTo>
                <a:cubicBezTo>
                  <a:pt x="343" y="858"/>
                  <a:pt x="274" y="883"/>
                  <a:pt x="250" y="883"/>
                </a:cubicBezTo>
                <a:cubicBezTo>
                  <a:pt x="247" y="883"/>
                  <a:pt x="245" y="883"/>
                  <a:pt x="244" y="882"/>
                </a:cubicBezTo>
                <a:cubicBezTo>
                  <a:pt x="231" y="882"/>
                  <a:pt x="172" y="843"/>
                  <a:pt x="172" y="843"/>
                </a:cubicBezTo>
                <a:cubicBezTo>
                  <a:pt x="172" y="843"/>
                  <a:pt x="174" y="837"/>
                  <a:pt x="161" y="837"/>
                </a:cubicBezTo>
                <a:cubicBezTo>
                  <a:pt x="154" y="837"/>
                  <a:pt x="143" y="838"/>
                  <a:pt x="125" y="843"/>
                </a:cubicBezTo>
                <a:cubicBezTo>
                  <a:pt x="112" y="848"/>
                  <a:pt x="98" y="849"/>
                  <a:pt x="84" y="849"/>
                </a:cubicBezTo>
                <a:cubicBezTo>
                  <a:pt x="70" y="849"/>
                  <a:pt x="56" y="848"/>
                  <a:pt x="43" y="848"/>
                </a:cubicBezTo>
                <a:cubicBezTo>
                  <a:pt x="19" y="848"/>
                  <a:pt x="0" y="853"/>
                  <a:pt x="0" y="882"/>
                </a:cubicBezTo>
                <a:cubicBezTo>
                  <a:pt x="0" y="948"/>
                  <a:pt x="27" y="1001"/>
                  <a:pt x="47" y="1047"/>
                </a:cubicBezTo>
                <a:cubicBezTo>
                  <a:pt x="73" y="1093"/>
                  <a:pt x="86" y="1093"/>
                  <a:pt x="112" y="1139"/>
                </a:cubicBezTo>
                <a:cubicBezTo>
                  <a:pt x="132" y="1192"/>
                  <a:pt x="139" y="1218"/>
                  <a:pt x="152" y="1264"/>
                </a:cubicBezTo>
                <a:cubicBezTo>
                  <a:pt x="165" y="1310"/>
                  <a:pt x="145" y="1277"/>
                  <a:pt x="191" y="1356"/>
                </a:cubicBezTo>
                <a:cubicBezTo>
                  <a:pt x="237" y="1435"/>
                  <a:pt x="316" y="1488"/>
                  <a:pt x="316" y="1488"/>
                </a:cubicBezTo>
                <a:cubicBezTo>
                  <a:pt x="316" y="1488"/>
                  <a:pt x="387" y="1479"/>
                  <a:pt x="437" y="1479"/>
                </a:cubicBezTo>
                <a:cubicBezTo>
                  <a:pt x="463" y="1479"/>
                  <a:pt x="483" y="1481"/>
                  <a:pt x="487" y="1488"/>
                </a:cubicBezTo>
                <a:cubicBezTo>
                  <a:pt x="492" y="1491"/>
                  <a:pt x="498" y="1492"/>
                  <a:pt x="505" y="1492"/>
                </a:cubicBezTo>
                <a:cubicBezTo>
                  <a:pt x="526" y="1492"/>
                  <a:pt x="557" y="1484"/>
                  <a:pt x="585" y="1484"/>
                </a:cubicBezTo>
                <a:cubicBezTo>
                  <a:pt x="595" y="1484"/>
                  <a:pt x="604" y="1485"/>
                  <a:pt x="613" y="1488"/>
                </a:cubicBezTo>
                <a:cubicBezTo>
                  <a:pt x="619" y="1488"/>
                  <a:pt x="652" y="1494"/>
                  <a:pt x="685" y="1501"/>
                </a:cubicBezTo>
                <a:cubicBezTo>
                  <a:pt x="698" y="1481"/>
                  <a:pt x="705" y="1461"/>
                  <a:pt x="718" y="1448"/>
                </a:cubicBezTo>
                <a:cubicBezTo>
                  <a:pt x="718" y="1435"/>
                  <a:pt x="724" y="1429"/>
                  <a:pt x="731" y="1415"/>
                </a:cubicBezTo>
                <a:cubicBezTo>
                  <a:pt x="744" y="1402"/>
                  <a:pt x="751" y="1382"/>
                  <a:pt x="764" y="1363"/>
                </a:cubicBezTo>
                <a:cubicBezTo>
                  <a:pt x="784" y="1323"/>
                  <a:pt x="803" y="1284"/>
                  <a:pt x="817" y="1257"/>
                </a:cubicBezTo>
                <a:cubicBezTo>
                  <a:pt x="823" y="1251"/>
                  <a:pt x="823" y="1244"/>
                  <a:pt x="823" y="1244"/>
                </a:cubicBezTo>
                <a:cubicBezTo>
                  <a:pt x="823" y="1238"/>
                  <a:pt x="830" y="1238"/>
                  <a:pt x="830" y="1238"/>
                </a:cubicBezTo>
                <a:cubicBezTo>
                  <a:pt x="830" y="1231"/>
                  <a:pt x="836" y="1225"/>
                  <a:pt x="836" y="1218"/>
                </a:cubicBezTo>
                <a:cubicBezTo>
                  <a:pt x="843" y="1205"/>
                  <a:pt x="849" y="1192"/>
                  <a:pt x="856" y="1185"/>
                </a:cubicBezTo>
                <a:cubicBezTo>
                  <a:pt x="869" y="1152"/>
                  <a:pt x="915" y="1073"/>
                  <a:pt x="955" y="1020"/>
                </a:cubicBezTo>
                <a:cubicBezTo>
                  <a:pt x="974" y="988"/>
                  <a:pt x="994" y="968"/>
                  <a:pt x="1001" y="961"/>
                </a:cubicBezTo>
                <a:cubicBezTo>
                  <a:pt x="1014" y="948"/>
                  <a:pt x="1047" y="922"/>
                  <a:pt x="1080" y="895"/>
                </a:cubicBezTo>
                <a:cubicBezTo>
                  <a:pt x="1126" y="849"/>
                  <a:pt x="1179" y="803"/>
                  <a:pt x="1205" y="797"/>
                </a:cubicBezTo>
                <a:cubicBezTo>
                  <a:pt x="1212" y="793"/>
                  <a:pt x="1218" y="792"/>
                  <a:pt x="1223" y="792"/>
                </a:cubicBezTo>
                <a:cubicBezTo>
                  <a:pt x="1236" y="792"/>
                  <a:pt x="1246" y="798"/>
                  <a:pt x="1260" y="798"/>
                </a:cubicBezTo>
                <a:cubicBezTo>
                  <a:pt x="1263" y="798"/>
                  <a:pt x="1267" y="798"/>
                  <a:pt x="1271" y="797"/>
                </a:cubicBezTo>
                <a:lnTo>
                  <a:pt x="1290" y="797"/>
                </a:lnTo>
                <a:cubicBezTo>
                  <a:pt x="1297" y="790"/>
                  <a:pt x="1304" y="790"/>
                  <a:pt x="1310" y="784"/>
                </a:cubicBezTo>
                <a:cubicBezTo>
                  <a:pt x="1310" y="777"/>
                  <a:pt x="1317" y="777"/>
                  <a:pt x="1323" y="770"/>
                </a:cubicBezTo>
                <a:cubicBezTo>
                  <a:pt x="1330" y="764"/>
                  <a:pt x="1336" y="757"/>
                  <a:pt x="1343" y="751"/>
                </a:cubicBezTo>
                <a:cubicBezTo>
                  <a:pt x="1304" y="711"/>
                  <a:pt x="1264" y="672"/>
                  <a:pt x="1257" y="652"/>
                </a:cubicBezTo>
                <a:cubicBezTo>
                  <a:pt x="1238" y="626"/>
                  <a:pt x="1159" y="553"/>
                  <a:pt x="1146" y="533"/>
                </a:cubicBezTo>
                <a:cubicBezTo>
                  <a:pt x="1132" y="507"/>
                  <a:pt x="981" y="422"/>
                  <a:pt x="948" y="395"/>
                </a:cubicBezTo>
                <a:cubicBezTo>
                  <a:pt x="915" y="376"/>
                  <a:pt x="744" y="303"/>
                  <a:pt x="678" y="244"/>
                </a:cubicBezTo>
                <a:cubicBezTo>
                  <a:pt x="665" y="224"/>
                  <a:pt x="639" y="211"/>
                  <a:pt x="613" y="198"/>
                </a:cubicBezTo>
                <a:cubicBezTo>
                  <a:pt x="599" y="191"/>
                  <a:pt x="593" y="185"/>
                  <a:pt x="580" y="178"/>
                </a:cubicBezTo>
                <a:cubicBezTo>
                  <a:pt x="560" y="171"/>
                  <a:pt x="540" y="165"/>
                  <a:pt x="520" y="152"/>
                </a:cubicBezTo>
                <a:cubicBezTo>
                  <a:pt x="494" y="145"/>
                  <a:pt x="468" y="132"/>
                  <a:pt x="441" y="119"/>
                </a:cubicBezTo>
                <a:cubicBezTo>
                  <a:pt x="428" y="112"/>
                  <a:pt x="415" y="106"/>
                  <a:pt x="402" y="99"/>
                </a:cubicBezTo>
                <a:cubicBezTo>
                  <a:pt x="402" y="93"/>
                  <a:pt x="402" y="93"/>
                  <a:pt x="395" y="93"/>
                </a:cubicBezTo>
                <a:cubicBezTo>
                  <a:pt x="382" y="86"/>
                  <a:pt x="369" y="79"/>
                  <a:pt x="362" y="66"/>
                </a:cubicBezTo>
                <a:cubicBezTo>
                  <a:pt x="303" y="27"/>
                  <a:pt x="204" y="7"/>
                  <a:pt x="132" y="0"/>
                </a:cubicBezTo>
                <a:close/>
              </a:path>
            </a:pathLst>
          </a:custGeom>
          <a:solidFill>
            <a:srgbClr val="00CFFF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4"/>
          <p:cNvSpPr/>
          <p:nvPr/>
        </p:nvSpPr>
        <p:spPr>
          <a:xfrm>
            <a:off x="7768082" y="3074087"/>
            <a:ext cx="235825" cy="360968"/>
          </a:xfrm>
          <a:custGeom>
            <a:rect b="b" l="l" r="r" t="t"/>
            <a:pathLst>
              <a:path extrusionOk="0" h="2469" w="1613">
                <a:moveTo>
                  <a:pt x="915" y="0"/>
                </a:moveTo>
                <a:cubicBezTo>
                  <a:pt x="915" y="0"/>
                  <a:pt x="817" y="99"/>
                  <a:pt x="810" y="125"/>
                </a:cubicBezTo>
                <a:cubicBezTo>
                  <a:pt x="805" y="147"/>
                  <a:pt x="822" y="160"/>
                  <a:pt x="794" y="160"/>
                </a:cubicBezTo>
                <a:cubicBezTo>
                  <a:pt x="788" y="160"/>
                  <a:pt x="781" y="159"/>
                  <a:pt x="770" y="158"/>
                </a:cubicBezTo>
                <a:cubicBezTo>
                  <a:pt x="744" y="155"/>
                  <a:pt x="729" y="152"/>
                  <a:pt x="715" y="152"/>
                </a:cubicBezTo>
                <a:cubicBezTo>
                  <a:pt x="701" y="152"/>
                  <a:pt x="688" y="155"/>
                  <a:pt x="665" y="165"/>
                </a:cubicBezTo>
                <a:cubicBezTo>
                  <a:pt x="613" y="178"/>
                  <a:pt x="507" y="198"/>
                  <a:pt x="507" y="250"/>
                </a:cubicBezTo>
                <a:cubicBezTo>
                  <a:pt x="507" y="309"/>
                  <a:pt x="507" y="395"/>
                  <a:pt x="540" y="415"/>
                </a:cubicBezTo>
                <a:cubicBezTo>
                  <a:pt x="580" y="435"/>
                  <a:pt x="606" y="474"/>
                  <a:pt x="613" y="514"/>
                </a:cubicBezTo>
                <a:cubicBezTo>
                  <a:pt x="619" y="560"/>
                  <a:pt x="665" y="579"/>
                  <a:pt x="619" y="639"/>
                </a:cubicBezTo>
                <a:cubicBezTo>
                  <a:pt x="573" y="691"/>
                  <a:pt x="408" y="671"/>
                  <a:pt x="461" y="704"/>
                </a:cubicBezTo>
                <a:cubicBezTo>
                  <a:pt x="514" y="737"/>
                  <a:pt x="652" y="810"/>
                  <a:pt x="659" y="856"/>
                </a:cubicBezTo>
                <a:cubicBezTo>
                  <a:pt x="665" y="908"/>
                  <a:pt x="738" y="941"/>
                  <a:pt x="665" y="1060"/>
                </a:cubicBezTo>
                <a:cubicBezTo>
                  <a:pt x="593" y="1172"/>
                  <a:pt x="527" y="1277"/>
                  <a:pt x="501" y="1323"/>
                </a:cubicBezTo>
                <a:cubicBezTo>
                  <a:pt x="468" y="1376"/>
                  <a:pt x="474" y="1494"/>
                  <a:pt x="448" y="1514"/>
                </a:cubicBezTo>
                <a:cubicBezTo>
                  <a:pt x="428" y="1534"/>
                  <a:pt x="349" y="1599"/>
                  <a:pt x="310" y="1645"/>
                </a:cubicBezTo>
                <a:cubicBezTo>
                  <a:pt x="264" y="1698"/>
                  <a:pt x="237" y="1672"/>
                  <a:pt x="165" y="1705"/>
                </a:cubicBezTo>
                <a:cubicBezTo>
                  <a:pt x="93" y="1731"/>
                  <a:pt x="0" y="1744"/>
                  <a:pt x="0" y="1790"/>
                </a:cubicBezTo>
                <a:cubicBezTo>
                  <a:pt x="0" y="1830"/>
                  <a:pt x="27" y="1968"/>
                  <a:pt x="40" y="2001"/>
                </a:cubicBezTo>
                <a:cubicBezTo>
                  <a:pt x="40" y="2007"/>
                  <a:pt x="40" y="2007"/>
                  <a:pt x="40" y="2007"/>
                </a:cubicBezTo>
                <a:cubicBezTo>
                  <a:pt x="53" y="2047"/>
                  <a:pt x="33" y="2113"/>
                  <a:pt x="53" y="2146"/>
                </a:cubicBezTo>
                <a:cubicBezTo>
                  <a:pt x="73" y="2172"/>
                  <a:pt x="106" y="2211"/>
                  <a:pt x="106" y="2284"/>
                </a:cubicBezTo>
                <a:cubicBezTo>
                  <a:pt x="106" y="2356"/>
                  <a:pt x="99" y="2363"/>
                  <a:pt x="158" y="2389"/>
                </a:cubicBezTo>
                <a:cubicBezTo>
                  <a:pt x="198" y="2409"/>
                  <a:pt x="336" y="2416"/>
                  <a:pt x="395" y="2422"/>
                </a:cubicBezTo>
                <a:lnTo>
                  <a:pt x="422" y="2422"/>
                </a:lnTo>
                <a:lnTo>
                  <a:pt x="586" y="2468"/>
                </a:lnTo>
                <a:lnTo>
                  <a:pt x="659" y="2468"/>
                </a:lnTo>
                <a:cubicBezTo>
                  <a:pt x="705" y="2350"/>
                  <a:pt x="803" y="2264"/>
                  <a:pt x="803" y="2264"/>
                </a:cubicBezTo>
                <a:cubicBezTo>
                  <a:pt x="803" y="2264"/>
                  <a:pt x="810" y="2238"/>
                  <a:pt x="823" y="2198"/>
                </a:cubicBezTo>
                <a:cubicBezTo>
                  <a:pt x="830" y="2172"/>
                  <a:pt x="836" y="2146"/>
                  <a:pt x="856" y="2119"/>
                </a:cubicBezTo>
                <a:cubicBezTo>
                  <a:pt x="889" y="2067"/>
                  <a:pt x="948" y="2060"/>
                  <a:pt x="1001" y="1975"/>
                </a:cubicBezTo>
                <a:cubicBezTo>
                  <a:pt x="1053" y="1896"/>
                  <a:pt x="1126" y="1718"/>
                  <a:pt x="1179" y="1632"/>
                </a:cubicBezTo>
                <a:cubicBezTo>
                  <a:pt x="1231" y="1547"/>
                  <a:pt x="1277" y="1435"/>
                  <a:pt x="1317" y="1395"/>
                </a:cubicBezTo>
                <a:cubicBezTo>
                  <a:pt x="1356" y="1349"/>
                  <a:pt x="1547" y="1257"/>
                  <a:pt x="1560" y="1224"/>
                </a:cubicBezTo>
                <a:cubicBezTo>
                  <a:pt x="1567" y="1198"/>
                  <a:pt x="1593" y="1007"/>
                  <a:pt x="1593" y="1007"/>
                </a:cubicBezTo>
                <a:cubicBezTo>
                  <a:pt x="1593" y="1007"/>
                  <a:pt x="1600" y="691"/>
                  <a:pt x="1593" y="625"/>
                </a:cubicBezTo>
                <a:cubicBezTo>
                  <a:pt x="1587" y="553"/>
                  <a:pt x="1560" y="441"/>
                  <a:pt x="1593" y="362"/>
                </a:cubicBezTo>
                <a:cubicBezTo>
                  <a:pt x="1600" y="349"/>
                  <a:pt x="1606" y="336"/>
                  <a:pt x="1613" y="323"/>
                </a:cubicBezTo>
                <a:lnTo>
                  <a:pt x="1573" y="303"/>
                </a:lnTo>
                <a:cubicBezTo>
                  <a:pt x="1573" y="303"/>
                  <a:pt x="1376" y="191"/>
                  <a:pt x="1350" y="152"/>
                </a:cubicBezTo>
                <a:cubicBezTo>
                  <a:pt x="1330" y="125"/>
                  <a:pt x="1225" y="79"/>
                  <a:pt x="1192" y="53"/>
                </a:cubicBezTo>
                <a:cubicBezTo>
                  <a:pt x="1179" y="46"/>
                  <a:pt x="1179" y="40"/>
                  <a:pt x="1172" y="33"/>
                </a:cubicBezTo>
                <a:lnTo>
                  <a:pt x="915" y="0"/>
                </a:ln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C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4"/>
          <p:cNvSpPr/>
          <p:nvPr/>
        </p:nvSpPr>
        <p:spPr>
          <a:xfrm>
            <a:off x="6836627" y="1679756"/>
            <a:ext cx="529399" cy="911411"/>
          </a:xfrm>
          <a:custGeom>
            <a:rect b="b" l="l" r="r" t="t"/>
            <a:pathLst>
              <a:path extrusionOk="0" h="6234" w="3621">
                <a:moveTo>
                  <a:pt x="1758" y="1"/>
                </a:moveTo>
                <a:cubicBezTo>
                  <a:pt x="1699" y="67"/>
                  <a:pt x="1639" y="106"/>
                  <a:pt x="1613" y="139"/>
                </a:cubicBezTo>
                <a:cubicBezTo>
                  <a:pt x="1574" y="172"/>
                  <a:pt x="1422" y="231"/>
                  <a:pt x="1462" y="244"/>
                </a:cubicBezTo>
                <a:cubicBezTo>
                  <a:pt x="1508" y="257"/>
                  <a:pt x="1653" y="271"/>
                  <a:pt x="1679" y="277"/>
                </a:cubicBezTo>
                <a:cubicBezTo>
                  <a:pt x="1705" y="284"/>
                  <a:pt x="1797" y="383"/>
                  <a:pt x="1811" y="389"/>
                </a:cubicBezTo>
                <a:cubicBezTo>
                  <a:pt x="1830" y="402"/>
                  <a:pt x="1890" y="501"/>
                  <a:pt x="1876" y="540"/>
                </a:cubicBezTo>
                <a:cubicBezTo>
                  <a:pt x="1870" y="573"/>
                  <a:pt x="1811" y="633"/>
                  <a:pt x="1791" y="652"/>
                </a:cubicBezTo>
                <a:cubicBezTo>
                  <a:pt x="1764" y="679"/>
                  <a:pt x="1764" y="718"/>
                  <a:pt x="1764" y="764"/>
                </a:cubicBezTo>
                <a:cubicBezTo>
                  <a:pt x="1764" y="804"/>
                  <a:pt x="1778" y="837"/>
                  <a:pt x="1705" y="922"/>
                </a:cubicBezTo>
                <a:cubicBezTo>
                  <a:pt x="1639" y="1008"/>
                  <a:pt x="1501" y="1192"/>
                  <a:pt x="1455" y="1218"/>
                </a:cubicBezTo>
                <a:cubicBezTo>
                  <a:pt x="1416" y="1251"/>
                  <a:pt x="1310" y="1238"/>
                  <a:pt x="1271" y="1284"/>
                </a:cubicBezTo>
                <a:cubicBezTo>
                  <a:pt x="1225" y="1324"/>
                  <a:pt x="1152" y="1357"/>
                  <a:pt x="1133" y="1416"/>
                </a:cubicBezTo>
                <a:cubicBezTo>
                  <a:pt x="1106" y="1475"/>
                  <a:pt x="1073" y="1416"/>
                  <a:pt x="1060" y="1541"/>
                </a:cubicBezTo>
                <a:cubicBezTo>
                  <a:pt x="1047" y="1659"/>
                  <a:pt x="975" y="1751"/>
                  <a:pt x="968" y="1784"/>
                </a:cubicBezTo>
                <a:cubicBezTo>
                  <a:pt x="962" y="1811"/>
                  <a:pt x="988" y="1890"/>
                  <a:pt x="1008" y="1929"/>
                </a:cubicBezTo>
                <a:cubicBezTo>
                  <a:pt x="1027" y="1975"/>
                  <a:pt x="1139" y="2061"/>
                  <a:pt x="1152" y="2127"/>
                </a:cubicBezTo>
                <a:cubicBezTo>
                  <a:pt x="1166" y="2192"/>
                  <a:pt x="1120" y="2462"/>
                  <a:pt x="1054" y="2548"/>
                </a:cubicBezTo>
                <a:cubicBezTo>
                  <a:pt x="988" y="2633"/>
                  <a:pt x="915" y="2673"/>
                  <a:pt x="876" y="2732"/>
                </a:cubicBezTo>
                <a:cubicBezTo>
                  <a:pt x="843" y="2798"/>
                  <a:pt x="830" y="2857"/>
                  <a:pt x="777" y="2890"/>
                </a:cubicBezTo>
                <a:cubicBezTo>
                  <a:pt x="718" y="2916"/>
                  <a:pt x="652" y="2903"/>
                  <a:pt x="606" y="3022"/>
                </a:cubicBezTo>
                <a:cubicBezTo>
                  <a:pt x="554" y="3147"/>
                  <a:pt x="468" y="3298"/>
                  <a:pt x="455" y="3324"/>
                </a:cubicBezTo>
                <a:cubicBezTo>
                  <a:pt x="448" y="3351"/>
                  <a:pt x="382" y="3509"/>
                  <a:pt x="356" y="3568"/>
                </a:cubicBezTo>
                <a:cubicBezTo>
                  <a:pt x="356" y="3568"/>
                  <a:pt x="356" y="3568"/>
                  <a:pt x="356" y="3574"/>
                </a:cubicBezTo>
                <a:cubicBezTo>
                  <a:pt x="349" y="3574"/>
                  <a:pt x="349" y="3581"/>
                  <a:pt x="349" y="3581"/>
                </a:cubicBezTo>
                <a:cubicBezTo>
                  <a:pt x="349" y="3581"/>
                  <a:pt x="349" y="3588"/>
                  <a:pt x="349" y="3588"/>
                </a:cubicBezTo>
                <a:cubicBezTo>
                  <a:pt x="303" y="3706"/>
                  <a:pt x="185" y="4009"/>
                  <a:pt x="145" y="4160"/>
                </a:cubicBezTo>
                <a:cubicBezTo>
                  <a:pt x="99" y="4338"/>
                  <a:pt x="119" y="4456"/>
                  <a:pt x="93" y="4555"/>
                </a:cubicBezTo>
                <a:cubicBezTo>
                  <a:pt x="66" y="4654"/>
                  <a:pt x="1" y="4746"/>
                  <a:pt x="1" y="4779"/>
                </a:cubicBezTo>
                <a:cubicBezTo>
                  <a:pt x="1" y="4812"/>
                  <a:pt x="66" y="4904"/>
                  <a:pt x="66" y="4983"/>
                </a:cubicBezTo>
                <a:cubicBezTo>
                  <a:pt x="66" y="5009"/>
                  <a:pt x="73" y="5114"/>
                  <a:pt x="73" y="5226"/>
                </a:cubicBezTo>
                <a:cubicBezTo>
                  <a:pt x="80" y="5397"/>
                  <a:pt x="93" y="5595"/>
                  <a:pt x="93" y="5595"/>
                </a:cubicBezTo>
                <a:cubicBezTo>
                  <a:pt x="93" y="5595"/>
                  <a:pt x="73" y="5740"/>
                  <a:pt x="113" y="5746"/>
                </a:cubicBezTo>
                <a:cubicBezTo>
                  <a:pt x="145" y="5753"/>
                  <a:pt x="211" y="5786"/>
                  <a:pt x="211" y="5786"/>
                </a:cubicBezTo>
                <a:cubicBezTo>
                  <a:pt x="211" y="5786"/>
                  <a:pt x="251" y="5634"/>
                  <a:pt x="290" y="5562"/>
                </a:cubicBezTo>
                <a:cubicBezTo>
                  <a:pt x="332" y="5496"/>
                  <a:pt x="380" y="5408"/>
                  <a:pt x="393" y="5408"/>
                </a:cubicBezTo>
                <a:cubicBezTo>
                  <a:pt x="394" y="5408"/>
                  <a:pt x="395" y="5409"/>
                  <a:pt x="396" y="5411"/>
                </a:cubicBezTo>
                <a:cubicBezTo>
                  <a:pt x="402" y="5437"/>
                  <a:pt x="376" y="5529"/>
                  <a:pt x="369" y="5595"/>
                </a:cubicBezTo>
                <a:cubicBezTo>
                  <a:pt x="356" y="5661"/>
                  <a:pt x="290" y="5766"/>
                  <a:pt x="369" y="5812"/>
                </a:cubicBezTo>
                <a:cubicBezTo>
                  <a:pt x="442" y="5852"/>
                  <a:pt x="501" y="5871"/>
                  <a:pt x="527" y="5871"/>
                </a:cubicBezTo>
                <a:cubicBezTo>
                  <a:pt x="540" y="5871"/>
                  <a:pt x="589" y="5851"/>
                  <a:pt x="635" y="5851"/>
                </a:cubicBezTo>
                <a:cubicBezTo>
                  <a:pt x="658" y="5851"/>
                  <a:pt x="681" y="5856"/>
                  <a:pt x="698" y="5871"/>
                </a:cubicBezTo>
                <a:cubicBezTo>
                  <a:pt x="744" y="5917"/>
                  <a:pt x="856" y="6036"/>
                  <a:pt x="856" y="6036"/>
                </a:cubicBezTo>
                <a:lnTo>
                  <a:pt x="1001" y="6102"/>
                </a:lnTo>
                <a:cubicBezTo>
                  <a:pt x="1001" y="6102"/>
                  <a:pt x="1006" y="6103"/>
                  <a:pt x="1013" y="6103"/>
                </a:cubicBezTo>
                <a:cubicBezTo>
                  <a:pt x="1028" y="6103"/>
                  <a:pt x="1052" y="6097"/>
                  <a:pt x="1060" y="6062"/>
                </a:cubicBezTo>
                <a:cubicBezTo>
                  <a:pt x="1073" y="6003"/>
                  <a:pt x="1060" y="5911"/>
                  <a:pt x="1133" y="5865"/>
                </a:cubicBezTo>
                <a:cubicBezTo>
                  <a:pt x="1184" y="5837"/>
                  <a:pt x="1186" y="5789"/>
                  <a:pt x="1203" y="5789"/>
                </a:cubicBezTo>
                <a:cubicBezTo>
                  <a:pt x="1211" y="5789"/>
                  <a:pt x="1221" y="5797"/>
                  <a:pt x="1238" y="5819"/>
                </a:cubicBezTo>
                <a:cubicBezTo>
                  <a:pt x="1284" y="5875"/>
                  <a:pt x="1290" y="5915"/>
                  <a:pt x="1315" y="5915"/>
                </a:cubicBezTo>
                <a:cubicBezTo>
                  <a:pt x="1323" y="5915"/>
                  <a:pt x="1331" y="5912"/>
                  <a:pt x="1343" y="5904"/>
                </a:cubicBezTo>
                <a:cubicBezTo>
                  <a:pt x="1391" y="5869"/>
                  <a:pt x="1395" y="5817"/>
                  <a:pt x="1425" y="5817"/>
                </a:cubicBezTo>
                <a:cubicBezTo>
                  <a:pt x="1428" y="5817"/>
                  <a:pt x="1432" y="5817"/>
                  <a:pt x="1435" y="5819"/>
                </a:cubicBezTo>
                <a:cubicBezTo>
                  <a:pt x="1468" y="5832"/>
                  <a:pt x="1541" y="5898"/>
                  <a:pt x="1541" y="5931"/>
                </a:cubicBezTo>
                <a:cubicBezTo>
                  <a:pt x="1541" y="5970"/>
                  <a:pt x="1462" y="5990"/>
                  <a:pt x="1541" y="6056"/>
                </a:cubicBezTo>
                <a:cubicBezTo>
                  <a:pt x="1587" y="6098"/>
                  <a:pt x="1642" y="6110"/>
                  <a:pt x="1682" y="6110"/>
                </a:cubicBezTo>
                <a:cubicBezTo>
                  <a:pt x="1704" y="6110"/>
                  <a:pt x="1722" y="6106"/>
                  <a:pt x="1732" y="6102"/>
                </a:cubicBezTo>
                <a:cubicBezTo>
                  <a:pt x="1758" y="6095"/>
                  <a:pt x="1791" y="6075"/>
                  <a:pt x="1824" y="6075"/>
                </a:cubicBezTo>
                <a:cubicBezTo>
                  <a:pt x="1863" y="6075"/>
                  <a:pt x="2159" y="6181"/>
                  <a:pt x="2159" y="6181"/>
                </a:cubicBezTo>
                <a:cubicBezTo>
                  <a:pt x="2159" y="6181"/>
                  <a:pt x="2208" y="6234"/>
                  <a:pt x="2239" y="6234"/>
                </a:cubicBezTo>
                <a:cubicBezTo>
                  <a:pt x="2247" y="6234"/>
                  <a:pt x="2254" y="6230"/>
                  <a:pt x="2258" y="6220"/>
                </a:cubicBezTo>
                <a:cubicBezTo>
                  <a:pt x="2278" y="6174"/>
                  <a:pt x="2232" y="6154"/>
                  <a:pt x="2258" y="6128"/>
                </a:cubicBezTo>
                <a:cubicBezTo>
                  <a:pt x="2284" y="6095"/>
                  <a:pt x="2212" y="5996"/>
                  <a:pt x="2265" y="5996"/>
                </a:cubicBezTo>
                <a:cubicBezTo>
                  <a:pt x="2311" y="5996"/>
                  <a:pt x="2357" y="5996"/>
                  <a:pt x="2390" y="6023"/>
                </a:cubicBezTo>
                <a:cubicBezTo>
                  <a:pt x="2429" y="6056"/>
                  <a:pt x="2449" y="6075"/>
                  <a:pt x="2502" y="6075"/>
                </a:cubicBezTo>
                <a:cubicBezTo>
                  <a:pt x="2521" y="6075"/>
                  <a:pt x="2547" y="6077"/>
                  <a:pt x="2575" y="6077"/>
                </a:cubicBezTo>
                <a:cubicBezTo>
                  <a:pt x="2624" y="6077"/>
                  <a:pt x="2679" y="6072"/>
                  <a:pt x="2712" y="6042"/>
                </a:cubicBezTo>
                <a:cubicBezTo>
                  <a:pt x="2758" y="5990"/>
                  <a:pt x="2870" y="5904"/>
                  <a:pt x="2923" y="5891"/>
                </a:cubicBezTo>
                <a:cubicBezTo>
                  <a:pt x="2975" y="5878"/>
                  <a:pt x="3048" y="5871"/>
                  <a:pt x="3101" y="5871"/>
                </a:cubicBezTo>
                <a:cubicBezTo>
                  <a:pt x="3153" y="5871"/>
                  <a:pt x="3291" y="5898"/>
                  <a:pt x="3291" y="5898"/>
                </a:cubicBezTo>
                <a:cubicBezTo>
                  <a:pt x="3311" y="5871"/>
                  <a:pt x="3311" y="5865"/>
                  <a:pt x="3331" y="5852"/>
                </a:cubicBezTo>
                <a:cubicBezTo>
                  <a:pt x="3344" y="5832"/>
                  <a:pt x="3324" y="5779"/>
                  <a:pt x="3305" y="5773"/>
                </a:cubicBezTo>
                <a:cubicBezTo>
                  <a:pt x="3285" y="5766"/>
                  <a:pt x="3252" y="5740"/>
                  <a:pt x="3252" y="5707"/>
                </a:cubicBezTo>
                <a:cubicBezTo>
                  <a:pt x="3252" y="5674"/>
                  <a:pt x="3265" y="5615"/>
                  <a:pt x="3305" y="5575"/>
                </a:cubicBezTo>
                <a:cubicBezTo>
                  <a:pt x="3344" y="5529"/>
                  <a:pt x="3311" y="5509"/>
                  <a:pt x="3305" y="5490"/>
                </a:cubicBezTo>
                <a:cubicBezTo>
                  <a:pt x="3291" y="5470"/>
                  <a:pt x="3245" y="5463"/>
                  <a:pt x="3232" y="5450"/>
                </a:cubicBezTo>
                <a:cubicBezTo>
                  <a:pt x="3212" y="5437"/>
                  <a:pt x="3147" y="5220"/>
                  <a:pt x="3153" y="5200"/>
                </a:cubicBezTo>
                <a:cubicBezTo>
                  <a:pt x="3153" y="5193"/>
                  <a:pt x="3160" y="5187"/>
                  <a:pt x="3173" y="5187"/>
                </a:cubicBezTo>
                <a:cubicBezTo>
                  <a:pt x="3179" y="5187"/>
                  <a:pt x="3179" y="5180"/>
                  <a:pt x="3186" y="5180"/>
                </a:cubicBezTo>
                <a:lnTo>
                  <a:pt x="3199" y="5180"/>
                </a:lnTo>
                <a:cubicBezTo>
                  <a:pt x="3206" y="5180"/>
                  <a:pt x="3219" y="5174"/>
                  <a:pt x="3232" y="5174"/>
                </a:cubicBezTo>
                <a:cubicBezTo>
                  <a:pt x="3239" y="5174"/>
                  <a:pt x="3239" y="5174"/>
                  <a:pt x="3245" y="5167"/>
                </a:cubicBezTo>
                <a:cubicBezTo>
                  <a:pt x="3252" y="5167"/>
                  <a:pt x="3258" y="5161"/>
                  <a:pt x="3272" y="5161"/>
                </a:cubicBezTo>
                <a:cubicBezTo>
                  <a:pt x="3278" y="5154"/>
                  <a:pt x="3291" y="5147"/>
                  <a:pt x="3298" y="5134"/>
                </a:cubicBezTo>
                <a:cubicBezTo>
                  <a:pt x="3298" y="5128"/>
                  <a:pt x="3305" y="5128"/>
                  <a:pt x="3305" y="5121"/>
                </a:cubicBezTo>
                <a:cubicBezTo>
                  <a:pt x="3337" y="5055"/>
                  <a:pt x="3147" y="5016"/>
                  <a:pt x="3147" y="5016"/>
                </a:cubicBezTo>
                <a:cubicBezTo>
                  <a:pt x="3147" y="5016"/>
                  <a:pt x="3140" y="4950"/>
                  <a:pt x="3153" y="4937"/>
                </a:cubicBezTo>
                <a:cubicBezTo>
                  <a:pt x="3166" y="4924"/>
                  <a:pt x="3285" y="4924"/>
                  <a:pt x="3331" y="4910"/>
                </a:cubicBezTo>
                <a:cubicBezTo>
                  <a:pt x="3377" y="4897"/>
                  <a:pt x="3305" y="4825"/>
                  <a:pt x="3291" y="4799"/>
                </a:cubicBezTo>
                <a:cubicBezTo>
                  <a:pt x="3272" y="4779"/>
                  <a:pt x="3153" y="4779"/>
                  <a:pt x="3120" y="4759"/>
                </a:cubicBezTo>
                <a:cubicBezTo>
                  <a:pt x="3087" y="4739"/>
                  <a:pt x="2995" y="4687"/>
                  <a:pt x="2975" y="4647"/>
                </a:cubicBezTo>
                <a:cubicBezTo>
                  <a:pt x="2956" y="4608"/>
                  <a:pt x="3120" y="4384"/>
                  <a:pt x="3160" y="4331"/>
                </a:cubicBezTo>
                <a:cubicBezTo>
                  <a:pt x="3199" y="4279"/>
                  <a:pt x="3357" y="4154"/>
                  <a:pt x="3416" y="4088"/>
                </a:cubicBezTo>
                <a:cubicBezTo>
                  <a:pt x="3476" y="4022"/>
                  <a:pt x="3561" y="3950"/>
                  <a:pt x="3594" y="3904"/>
                </a:cubicBezTo>
                <a:cubicBezTo>
                  <a:pt x="3620" y="3864"/>
                  <a:pt x="3594" y="3838"/>
                  <a:pt x="3588" y="3838"/>
                </a:cubicBezTo>
                <a:lnTo>
                  <a:pt x="3581" y="3825"/>
                </a:lnTo>
                <a:cubicBezTo>
                  <a:pt x="3574" y="3838"/>
                  <a:pt x="3568" y="3838"/>
                  <a:pt x="3568" y="3838"/>
                </a:cubicBezTo>
                <a:lnTo>
                  <a:pt x="3449" y="3838"/>
                </a:lnTo>
                <a:cubicBezTo>
                  <a:pt x="3449" y="3838"/>
                  <a:pt x="3239" y="3818"/>
                  <a:pt x="3226" y="3818"/>
                </a:cubicBezTo>
                <a:cubicBezTo>
                  <a:pt x="3212" y="3818"/>
                  <a:pt x="3166" y="3778"/>
                  <a:pt x="3140" y="3739"/>
                </a:cubicBezTo>
                <a:cubicBezTo>
                  <a:pt x="3114" y="3700"/>
                  <a:pt x="3114" y="3634"/>
                  <a:pt x="3101" y="3594"/>
                </a:cubicBezTo>
                <a:cubicBezTo>
                  <a:pt x="3087" y="3548"/>
                  <a:pt x="3061" y="3535"/>
                  <a:pt x="3048" y="3535"/>
                </a:cubicBezTo>
                <a:cubicBezTo>
                  <a:pt x="3041" y="3528"/>
                  <a:pt x="2969" y="3482"/>
                  <a:pt x="2969" y="3449"/>
                </a:cubicBezTo>
                <a:cubicBezTo>
                  <a:pt x="2969" y="3417"/>
                  <a:pt x="3048" y="3357"/>
                  <a:pt x="3048" y="3351"/>
                </a:cubicBezTo>
                <a:cubicBezTo>
                  <a:pt x="3054" y="3338"/>
                  <a:pt x="3041" y="3318"/>
                  <a:pt x="3022" y="3245"/>
                </a:cubicBezTo>
                <a:cubicBezTo>
                  <a:pt x="3008" y="3206"/>
                  <a:pt x="2995" y="3198"/>
                  <a:pt x="2982" y="3198"/>
                </a:cubicBezTo>
                <a:cubicBezTo>
                  <a:pt x="2973" y="3198"/>
                  <a:pt x="2963" y="3202"/>
                  <a:pt x="2954" y="3202"/>
                </a:cubicBezTo>
                <a:cubicBezTo>
                  <a:pt x="2950" y="3202"/>
                  <a:pt x="2946" y="3201"/>
                  <a:pt x="2943" y="3199"/>
                </a:cubicBezTo>
                <a:cubicBezTo>
                  <a:pt x="2923" y="3186"/>
                  <a:pt x="2844" y="3166"/>
                  <a:pt x="2818" y="3140"/>
                </a:cubicBezTo>
                <a:cubicBezTo>
                  <a:pt x="2791" y="3114"/>
                  <a:pt x="2804" y="3068"/>
                  <a:pt x="2785" y="3015"/>
                </a:cubicBezTo>
                <a:cubicBezTo>
                  <a:pt x="2771" y="2962"/>
                  <a:pt x="2745" y="2989"/>
                  <a:pt x="2719" y="2962"/>
                </a:cubicBezTo>
                <a:cubicBezTo>
                  <a:pt x="2699" y="2943"/>
                  <a:pt x="2692" y="2897"/>
                  <a:pt x="2692" y="2897"/>
                </a:cubicBezTo>
                <a:cubicBezTo>
                  <a:pt x="2732" y="2837"/>
                  <a:pt x="2752" y="2785"/>
                  <a:pt x="2791" y="2719"/>
                </a:cubicBezTo>
                <a:cubicBezTo>
                  <a:pt x="2824" y="2653"/>
                  <a:pt x="2811" y="2614"/>
                  <a:pt x="2837" y="2548"/>
                </a:cubicBezTo>
                <a:cubicBezTo>
                  <a:pt x="2864" y="2482"/>
                  <a:pt x="2890" y="2515"/>
                  <a:pt x="2929" y="2489"/>
                </a:cubicBezTo>
                <a:cubicBezTo>
                  <a:pt x="2945" y="2482"/>
                  <a:pt x="2959" y="2480"/>
                  <a:pt x="2973" y="2480"/>
                </a:cubicBezTo>
                <a:cubicBezTo>
                  <a:pt x="3000" y="2480"/>
                  <a:pt x="3022" y="2489"/>
                  <a:pt x="3035" y="2489"/>
                </a:cubicBezTo>
                <a:cubicBezTo>
                  <a:pt x="3054" y="2489"/>
                  <a:pt x="3087" y="2390"/>
                  <a:pt x="3081" y="2317"/>
                </a:cubicBezTo>
                <a:cubicBezTo>
                  <a:pt x="3074" y="2238"/>
                  <a:pt x="3054" y="2146"/>
                  <a:pt x="3028" y="2100"/>
                </a:cubicBezTo>
                <a:cubicBezTo>
                  <a:pt x="3014" y="2079"/>
                  <a:pt x="2984" y="2071"/>
                  <a:pt x="2947" y="2071"/>
                </a:cubicBezTo>
                <a:cubicBezTo>
                  <a:pt x="2913" y="2071"/>
                  <a:pt x="2875" y="2078"/>
                  <a:pt x="2837" y="2087"/>
                </a:cubicBezTo>
                <a:cubicBezTo>
                  <a:pt x="2758" y="2107"/>
                  <a:pt x="2686" y="2186"/>
                  <a:pt x="2666" y="2206"/>
                </a:cubicBezTo>
                <a:cubicBezTo>
                  <a:pt x="2665" y="2207"/>
                  <a:pt x="2664" y="2207"/>
                  <a:pt x="2662" y="2207"/>
                </a:cubicBezTo>
                <a:cubicBezTo>
                  <a:pt x="2637" y="2207"/>
                  <a:pt x="2553" y="2052"/>
                  <a:pt x="2535" y="2015"/>
                </a:cubicBezTo>
                <a:cubicBezTo>
                  <a:pt x="2515" y="1982"/>
                  <a:pt x="2416" y="1896"/>
                  <a:pt x="2383" y="1830"/>
                </a:cubicBezTo>
                <a:cubicBezTo>
                  <a:pt x="2357" y="1771"/>
                  <a:pt x="2357" y="1732"/>
                  <a:pt x="2357" y="1679"/>
                </a:cubicBezTo>
                <a:cubicBezTo>
                  <a:pt x="2357" y="1655"/>
                  <a:pt x="2355" y="1647"/>
                  <a:pt x="2349" y="1647"/>
                </a:cubicBezTo>
                <a:cubicBezTo>
                  <a:pt x="2340" y="1647"/>
                  <a:pt x="2322" y="1665"/>
                  <a:pt x="2291" y="1672"/>
                </a:cubicBezTo>
                <a:cubicBezTo>
                  <a:pt x="2284" y="1675"/>
                  <a:pt x="2277" y="1675"/>
                  <a:pt x="2270" y="1675"/>
                </a:cubicBezTo>
                <a:cubicBezTo>
                  <a:pt x="2233" y="1675"/>
                  <a:pt x="2199" y="1649"/>
                  <a:pt x="2166" y="1626"/>
                </a:cubicBezTo>
                <a:cubicBezTo>
                  <a:pt x="2133" y="1593"/>
                  <a:pt x="2271" y="1541"/>
                  <a:pt x="2324" y="1495"/>
                </a:cubicBezTo>
                <a:cubicBezTo>
                  <a:pt x="2383" y="1455"/>
                  <a:pt x="2416" y="1139"/>
                  <a:pt x="2416" y="1139"/>
                </a:cubicBezTo>
                <a:cubicBezTo>
                  <a:pt x="2416" y="1139"/>
                  <a:pt x="2423" y="988"/>
                  <a:pt x="2416" y="929"/>
                </a:cubicBezTo>
                <a:cubicBezTo>
                  <a:pt x="2409" y="870"/>
                  <a:pt x="2423" y="652"/>
                  <a:pt x="2416" y="567"/>
                </a:cubicBezTo>
                <a:cubicBezTo>
                  <a:pt x="2409" y="488"/>
                  <a:pt x="2344" y="376"/>
                  <a:pt x="2311" y="323"/>
                </a:cubicBezTo>
                <a:cubicBezTo>
                  <a:pt x="2284" y="277"/>
                  <a:pt x="2166" y="198"/>
                  <a:pt x="2107" y="139"/>
                </a:cubicBezTo>
                <a:cubicBezTo>
                  <a:pt x="2087" y="117"/>
                  <a:pt x="2071" y="110"/>
                  <a:pt x="2056" y="110"/>
                </a:cubicBezTo>
                <a:cubicBezTo>
                  <a:pt x="2027" y="110"/>
                  <a:pt x="2004" y="139"/>
                  <a:pt x="1969" y="139"/>
                </a:cubicBezTo>
                <a:cubicBezTo>
                  <a:pt x="1953" y="137"/>
                  <a:pt x="1931" y="136"/>
                  <a:pt x="1909" y="136"/>
                </a:cubicBezTo>
                <a:cubicBezTo>
                  <a:pt x="1864" y="136"/>
                  <a:pt x="1817" y="139"/>
                  <a:pt x="1817" y="139"/>
                </a:cubicBezTo>
                <a:lnTo>
                  <a:pt x="1758" y="1"/>
                </a:ln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C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4"/>
          <p:cNvSpPr/>
          <p:nvPr/>
        </p:nvSpPr>
        <p:spPr>
          <a:xfrm>
            <a:off x="6067896" y="2998647"/>
            <a:ext cx="750604" cy="732754"/>
          </a:xfrm>
          <a:custGeom>
            <a:rect b="b" l="l" r="r" t="t"/>
            <a:pathLst>
              <a:path extrusionOk="0" h="5012" w="5134">
                <a:moveTo>
                  <a:pt x="1342" y="1"/>
                </a:moveTo>
                <a:cubicBezTo>
                  <a:pt x="1306" y="1"/>
                  <a:pt x="1277" y="5"/>
                  <a:pt x="1257" y="29"/>
                </a:cubicBezTo>
                <a:cubicBezTo>
                  <a:pt x="1231" y="75"/>
                  <a:pt x="1224" y="82"/>
                  <a:pt x="1165" y="82"/>
                </a:cubicBezTo>
                <a:cubicBezTo>
                  <a:pt x="1124" y="82"/>
                  <a:pt x="1055" y="46"/>
                  <a:pt x="995" y="46"/>
                </a:cubicBezTo>
                <a:cubicBezTo>
                  <a:pt x="958" y="46"/>
                  <a:pt x="924" y="59"/>
                  <a:pt x="902" y="102"/>
                </a:cubicBezTo>
                <a:cubicBezTo>
                  <a:pt x="836" y="220"/>
                  <a:pt x="665" y="358"/>
                  <a:pt x="599" y="391"/>
                </a:cubicBezTo>
                <a:cubicBezTo>
                  <a:pt x="540" y="424"/>
                  <a:pt x="500" y="417"/>
                  <a:pt x="408" y="424"/>
                </a:cubicBezTo>
                <a:lnTo>
                  <a:pt x="342" y="424"/>
                </a:lnTo>
                <a:cubicBezTo>
                  <a:pt x="342" y="464"/>
                  <a:pt x="349" y="523"/>
                  <a:pt x="369" y="556"/>
                </a:cubicBezTo>
                <a:cubicBezTo>
                  <a:pt x="408" y="615"/>
                  <a:pt x="474" y="661"/>
                  <a:pt x="481" y="700"/>
                </a:cubicBezTo>
                <a:cubicBezTo>
                  <a:pt x="481" y="740"/>
                  <a:pt x="428" y="766"/>
                  <a:pt x="408" y="786"/>
                </a:cubicBezTo>
                <a:cubicBezTo>
                  <a:pt x="388" y="806"/>
                  <a:pt x="362" y="799"/>
                  <a:pt x="349" y="898"/>
                </a:cubicBezTo>
                <a:cubicBezTo>
                  <a:pt x="329" y="990"/>
                  <a:pt x="303" y="1102"/>
                  <a:pt x="303" y="1122"/>
                </a:cubicBezTo>
                <a:cubicBezTo>
                  <a:pt x="296" y="1141"/>
                  <a:pt x="309" y="1128"/>
                  <a:pt x="323" y="1201"/>
                </a:cubicBezTo>
                <a:cubicBezTo>
                  <a:pt x="342" y="1273"/>
                  <a:pt x="356" y="1372"/>
                  <a:pt x="323" y="1378"/>
                </a:cubicBezTo>
                <a:cubicBezTo>
                  <a:pt x="321" y="1379"/>
                  <a:pt x="320" y="1379"/>
                  <a:pt x="318" y="1379"/>
                </a:cubicBezTo>
                <a:cubicBezTo>
                  <a:pt x="301" y="1379"/>
                  <a:pt x="279" y="1356"/>
                  <a:pt x="258" y="1356"/>
                </a:cubicBezTo>
                <a:cubicBezTo>
                  <a:pt x="248" y="1356"/>
                  <a:pt x="239" y="1362"/>
                  <a:pt x="231" y="1378"/>
                </a:cubicBezTo>
                <a:cubicBezTo>
                  <a:pt x="198" y="1431"/>
                  <a:pt x="66" y="1721"/>
                  <a:pt x="53" y="1753"/>
                </a:cubicBezTo>
                <a:cubicBezTo>
                  <a:pt x="33" y="1786"/>
                  <a:pt x="0" y="1832"/>
                  <a:pt x="40" y="1872"/>
                </a:cubicBezTo>
                <a:cubicBezTo>
                  <a:pt x="73" y="1905"/>
                  <a:pt x="132" y="1911"/>
                  <a:pt x="178" y="1957"/>
                </a:cubicBezTo>
                <a:cubicBezTo>
                  <a:pt x="217" y="2004"/>
                  <a:pt x="184" y="2050"/>
                  <a:pt x="184" y="2050"/>
                </a:cubicBezTo>
                <a:cubicBezTo>
                  <a:pt x="184" y="2050"/>
                  <a:pt x="20" y="2076"/>
                  <a:pt x="13" y="2096"/>
                </a:cubicBezTo>
                <a:cubicBezTo>
                  <a:pt x="7" y="2115"/>
                  <a:pt x="0" y="2300"/>
                  <a:pt x="59" y="2379"/>
                </a:cubicBezTo>
                <a:cubicBezTo>
                  <a:pt x="112" y="2451"/>
                  <a:pt x="152" y="2510"/>
                  <a:pt x="184" y="2570"/>
                </a:cubicBezTo>
                <a:cubicBezTo>
                  <a:pt x="211" y="2629"/>
                  <a:pt x="244" y="2734"/>
                  <a:pt x="224" y="2853"/>
                </a:cubicBezTo>
                <a:cubicBezTo>
                  <a:pt x="204" y="2978"/>
                  <a:pt x="152" y="3149"/>
                  <a:pt x="152" y="3149"/>
                </a:cubicBezTo>
                <a:cubicBezTo>
                  <a:pt x="152" y="3149"/>
                  <a:pt x="105" y="3188"/>
                  <a:pt x="125" y="3234"/>
                </a:cubicBezTo>
                <a:cubicBezTo>
                  <a:pt x="152" y="3280"/>
                  <a:pt x="178" y="3267"/>
                  <a:pt x="178" y="3320"/>
                </a:cubicBezTo>
                <a:cubicBezTo>
                  <a:pt x="178" y="3372"/>
                  <a:pt x="171" y="3478"/>
                  <a:pt x="132" y="3491"/>
                </a:cubicBezTo>
                <a:cubicBezTo>
                  <a:pt x="92" y="3504"/>
                  <a:pt x="86" y="3570"/>
                  <a:pt x="138" y="3570"/>
                </a:cubicBezTo>
                <a:cubicBezTo>
                  <a:pt x="158" y="3572"/>
                  <a:pt x="175" y="3573"/>
                  <a:pt x="191" y="3573"/>
                </a:cubicBezTo>
                <a:cubicBezTo>
                  <a:pt x="222" y="3573"/>
                  <a:pt x="250" y="3570"/>
                  <a:pt x="290" y="3570"/>
                </a:cubicBezTo>
                <a:cubicBezTo>
                  <a:pt x="293" y="3570"/>
                  <a:pt x="296" y="3570"/>
                  <a:pt x="299" y="3570"/>
                </a:cubicBezTo>
                <a:cubicBezTo>
                  <a:pt x="332" y="3570"/>
                  <a:pt x="342" y="3548"/>
                  <a:pt x="359" y="3548"/>
                </a:cubicBezTo>
                <a:cubicBezTo>
                  <a:pt x="368" y="3548"/>
                  <a:pt x="379" y="3553"/>
                  <a:pt x="395" y="3570"/>
                </a:cubicBezTo>
                <a:cubicBezTo>
                  <a:pt x="448" y="3629"/>
                  <a:pt x="514" y="3675"/>
                  <a:pt x="592" y="3675"/>
                </a:cubicBezTo>
                <a:cubicBezTo>
                  <a:pt x="641" y="3675"/>
                  <a:pt x="794" y="3687"/>
                  <a:pt x="919" y="3687"/>
                </a:cubicBezTo>
                <a:cubicBezTo>
                  <a:pt x="981" y="3687"/>
                  <a:pt x="1036" y="3684"/>
                  <a:pt x="1066" y="3675"/>
                </a:cubicBezTo>
                <a:cubicBezTo>
                  <a:pt x="1152" y="3655"/>
                  <a:pt x="1165" y="3563"/>
                  <a:pt x="1198" y="3563"/>
                </a:cubicBezTo>
                <a:cubicBezTo>
                  <a:pt x="1237" y="3563"/>
                  <a:pt x="1277" y="3590"/>
                  <a:pt x="1310" y="3629"/>
                </a:cubicBezTo>
                <a:cubicBezTo>
                  <a:pt x="1343" y="3675"/>
                  <a:pt x="1441" y="3708"/>
                  <a:pt x="1481" y="3708"/>
                </a:cubicBezTo>
                <a:cubicBezTo>
                  <a:pt x="1512" y="3708"/>
                  <a:pt x="1519" y="3691"/>
                  <a:pt x="1540" y="3691"/>
                </a:cubicBezTo>
                <a:cubicBezTo>
                  <a:pt x="1550" y="3691"/>
                  <a:pt x="1564" y="3695"/>
                  <a:pt x="1586" y="3708"/>
                </a:cubicBezTo>
                <a:cubicBezTo>
                  <a:pt x="1652" y="3741"/>
                  <a:pt x="1744" y="3794"/>
                  <a:pt x="1751" y="3840"/>
                </a:cubicBezTo>
                <a:cubicBezTo>
                  <a:pt x="1764" y="3892"/>
                  <a:pt x="1777" y="3958"/>
                  <a:pt x="1784" y="3978"/>
                </a:cubicBezTo>
                <a:cubicBezTo>
                  <a:pt x="1790" y="4004"/>
                  <a:pt x="1836" y="4004"/>
                  <a:pt x="1823" y="4077"/>
                </a:cubicBezTo>
                <a:cubicBezTo>
                  <a:pt x="1817" y="4149"/>
                  <a:pt x="1784" y="4182"/>
                  <a:pt x="1790" y="4254"/>
                </a:cubicBezTo>
                <a:cubicBezTo>
                  <a:pt x="1790" y="4320"/>
                  <a:pt x="1836" y="4347"/>
                  <a:pt x="1856" y="4399"/>
                </a:cubicBezTo>
                <a:cubicBezTo>
                  <a:pt x="1876" y="4452"/>
                  <a:pt x="1869" y="4498"/>
                  <a:pt x="1869" y="4531"/>
                </a:cubicBezTo>
                <a:cubicBezTo>
                  <a:pt x="1869" y="4564"/>
                  <a:pt x="1836" y="4616"/>
                  <a:pt x="1863" y="4682"/>
                </a:cubicBezTo>
                <a:cubicBezTo>
                  <a:pt x="1896" y="4741"/>
                  <a:pt x="1929" y="4787"/>
                  <a:pt x="1929" y="4834"/>
                </a:cubicBezTo>
                <a:cubicBezTo>
                  <a:pt x="1929" y="4880"/>
                  <a:pt x="1909" y="4919"/>
                  <a:pt x="2021" y="4939"/>
                </a:cubicBezTo>
                <a:cubicBezTo>
                  <a:pt x="2105" y="4954"/>
                  <a:pt x="2207" y="4972"/>
                  <a:pt x="2264" y="4972"/>
                </a:cubicBezTo>
                <a:cubicBezTo>
                  <a:pt x="2283" y="4972"/>
                  <a:pt x="2297" y="4970"/>
                  <a:pt x="2304" y="4965"/>
                </a:cubicBezTo>
                <a:cubicBezTo>
                  <a:pt x="2330" y="4945"/>
                  <a:pt x="2422" y="4899"/>
                  <a:pt x="2442" y="4886"/>
                </a:cubicBezTo>
                <a:cubicBezTo>
                  <a:pt x="2457" y="4882"/>
                  <a:pt x="2514" y="4879"/>
                  <a:pt x="2561" y="4879"/>
                </a:cubicBezTo>
                <a:cubicBezTo>
                  <a:pt x="2595" y="4879"/>
                  <a:pt x="2623" y="4881"/>
                  <a:pt x="2626" y="4886"/>
                </a:cubicBezTo>
                <a:cubicBezTo>
                  <a:pt x="2626" y="4893"/>
                  <a:pt x="2685" y="4985"/>
                  <a:pt x="2699" y="5011"/>
                </a:cubicBezTo>
                <a:cubicBezTo>
                  <a:pt x="2699" y="5011"/>
                  <a:pt x="2771" y="5005"/>
                  <a:pt x="2843" y="4965"/>
                </a:cubicBezTo>
                <a:cubicBezTo>
                  <a:pt x="2916" y="4926"/>
                  <a:pt x="2896" y="4906"/>
                  <a:pt x="2916" y="4840"/>
                </a:cubicBezTo>
                <a:cubicBezTo>
                  <a:pt x="2935" y="4781"/>
                  <a:pt x="2929" y="4735"/>
                  <a:pt x="2949" y="4656"/>
                </a:cubicBezTo>
                <a:cubicBezTo>
                  <a:pt x="2968" y="4577"/>
                  <a:pt x="3028" y="4590"/>
                  <a:pt x="3080" y="4551"/>
                </a:cubicBezTo>
                <a:cubicBezTo>
                  <a:pt x="3139" y="4511"/>
                  <a:pt x="3113" y="4478"/>
                  <a:pt x="3113" y="4452"/>
                </a:cubicBezTo>
                <a:cubicBezTo>
                  <a:pt x="3113" y="4425"/>
                  <a:pt x="3146" y="4294"/>
                  <a:pt x="3186" y="4254"/>
                </a:cubicBezTo>
                <a:cubicBezTo>
                  <a:pt x="3225" y="4208"/>
                  <a:pt x="3390" y="4083"/>
                  <a:pt x="3462" y="4037"/>
                </a:cubicBezTo>
                <a:cubicBezTo>
                  <a:pt x="3462" y="4037"/>
                  <a:pt x="3475" y="4031"/>
                  <a:pt x="3482" y="4024"/>
                </a:cubicBezTo>
                <a:cubicBezTo>
                  <a:pt x="3488" y="4017"/>
                  <a:pt x="3488" y="4017"/>
                  <a:pt x="3495" y="4011"/>
                </a:cubicBezTo>
                <a:cubicBezTo>
                  <a:pt x="3501" y="4004"/>
                  <a:pt x="3508" y="4004"/>
                  <a:pt x="3515" y="3998"/>
                </a:cubicBezTo>
                <a:cubicBezTo>
                  <a:pt x="3528" y="3991"/>
                  <a:pt x="3534" y="3978"/>
                  <a:pt x="3548" y="3971"/>
                </a:cubicBezTo>
                <a:cubicBezTo>
                  <a:pt x="3554" y="3971"/>
                  <a:pt x="3554" y="3965"/>
                  <a:pt x="3561" y="3958"/>
                </a:cubicBezTo>
                <a:cubicBezTo>
                  <a:pt x="3567" y="3952"/>
                  <a:pt x="3574" y="3952"/>
                  <a:pt x="3580" y="3945"/>
                </a:cubicBezTo>
                <a:cubicBezTo>
                  <a:pt x="3653" y="3879"/>
                  <a:pt x="3745" y="3807"/>
                  <a:pt x="3824" y="3741"/>
                </a:cubicBezTo>
                <a:cubicBezTo>
                  <a:pt x="3831" y="3734"/>
                  <a:pt x="3837" y="3728"/>
                  <a:pt x="3844" y="3721"/>
                </a:cubicBezTo>
                <a:cubicBezTo>
                  <a:pt x="3857" y="3708"/>
                  <a:pt x="3870" y="3695"/>
                  <a:pt x="3883" y="3688"/>
                </a:cubicBezTo>
                <a:cubicBezTo>
                  <a:pt x="3890" y="3682"/>
                  <a:pt x="3896" y="3675"/>
                  <a:pt x="3903" y="3669"/>
                </a:cubicBezTo>
                <a:cubicBezTo>
                  <a:pt x="3923" y="3649"/>
                  <a:pt x="3942" y="3636"/>
                  <a:pt x="3949" y="3623"/>
                </a:cubicBezTo>
                <a:lnTo>
                  <a:pt x="3956" y="3623"/>
                </a:lnTo>
                <a:cubicBezTo>
                  <a:pt x="3982" y="3590"/>
                  <a:pt x="4094" y="3537"/>
                  <a:pt x="4179" y="3471"/>
                </a:cubicBezTo>
                <a:cubicBezTo>
                  <a:pt x="4265" y="3405"/>
                  <a:pt x="4291" y="3405"/>
                  <a:pt x="4278" y="3372"/>
                </a:cubicBezTo>
                <a:cubicBezTo>
                  <a:pt x="4265" y="3333"/>
                  <a:pt x="4278" y="3267"/>
                  <a:pt x="4311" y="3241"/>
                </a:cubicBezTo>
                <a:cubicBezTo>
                  <a:pt x="4337" y="3221"/>
                  <a:pt x="4423" y="3188"/>
                  <a:pt x="4423" y="3188"/>
                </a:cubicBezTo>
                <a:cubicBezTo>
                  <a:pt x="4423" y="3188"/>
                  <a:pt x="4416" y="3063"/>
                  <a:pt x="4397" y="3030"/>
                </a:cubicBezTo>
                <a:cubicBezTo>
                  <a:pt x="4383" y="2997"/>
                  <a:pt x="4416" y="2964"/>
                  <a:pt x="4515" y="2833"/>
                </a:cubicBezTo>
                <a:cubicBezTo>
                  <a:pt x="4553" y="2785"/>
                  <a:pt x="4577" y="2772"/>
                  <a:pt x="4595" y="2772"/>
                </a:cubicBezTo>
                <a:cubicBezTo>
                  <a:pt x="4619" y="2772"/>
                  <a:pt x="4633" y="2793"/>
                  <a:pt x="4653" y="2793"/>
                </a:cubicBezTo>
                <a:cubicBezTo>
                  <a:pt x="4659" y="2793"/>
                  <a:pt x="4666" y="2791"/>
                  <a:pt x="4673" y="2787"/>
                </a:cubicBezTo>
                <a:cubicBezTo>
                  <a:pt x="4726" y="2754"/>
                  <a:pt x="4673" y="2701"/>
                  <a:pt x="4673" y="2635"/>
                </a:cubicBezTo>
                <a:cubicBezTo>
                  <a:pt x="4673" y="2570"/>
                  <a:pt x="4653" y="2438"/>
                  <a:pt x="4719" y="2359"/>
                </a:cubicBezTo>
                <a:cubicBezTo>
                  <a:pt x="4778" y="2280"/>
                  <a:pt x="4956" y="2273"/>
                  <a:pt x="4976" y="2273"/>
                </a:cubicBezTo>
                <a:cubicBezTo>
                  <a:pt x="4989" y="2273"/>
                  <a:pt x="5061" y="2122"/>
                  <a:pt x="5061" y="2122"/>
                </a:cubicBezTo>
                <a:cubicBezTo>
                  <a:pt x="5061" y="2122"/>
                  <a:pt x="5041" y="2017"/>
                  <a:pt x="5041" y="1997"/>
                </a:cubicBezTo>
                <a:cubicBezTo>
                  <a:pt x="5041" y="1971"/>
                  <a:pt x="5022" y="1865"/>
                  <a:pt x="5022" y="1826"/>
                </a:cubicBezTo>
                <a:cubicBezTo>
                  <a:pt x="5022" y="1786"/>
                  <a:pt x="5068" y="1767"/>
                  <a:pt x="5134" y="1714"/>
                </a:cubicBezTo>
                <a:cubicBezTo>
                  <a:pt x="5081" y="1655"/>
                  <a:pt x="5055" y="1576"/>
                  <a:pt x="4982" y="1536"/>
                </a:cubicBezTo>
                <a:cubicBezTo>
                  <a:pt x="4910" y="1497"/>
                  <a:pt x="4897" y="1477"/>
                  <a:pt x="4877" y="1444"/>
                </a:cubicBezTo>
                <a:cubicBezTo>
                  <a:pt x="4857" y="1418"/>
                  <a:pt x="4732" y="1365"/>
                  <a:pt x="4686" y="1359"/>
                </a:cubicBezTo>
                <a:cubicBezTo>
                  <a:pt x="4647" y="1352"/>
                  <a:pt x="4443" y="1332"/>
                  <a:pt x="4357" y="1266"/>
                </a:cubicBezTo>
                <a:cubicBezTo>
                  <a:pt x="4271" y="1201"/>
                  <a:pt x="4179" y="1155"/>
                  <a:pt x="4140" y="1089"/>
                </a:cubicBezTo>
                <a:cubicBezTo>
                  <a:pt x="4094" y="1030"/>
                  <a:pt x="4081" y="1049"/>
                  <a:pt x="3956" y="1036"/>
                </a:cubicBezTo>
                <a:cubicBezTo>
                  <a:pt x="3931" y="1033"/>
                  <a:pt x="3915" y="1032"/>
                  <a:pt x="3905" y="1032"/>
                </a:cubicBezTo>
                <a:cubicBezTo>
                  <a:pt x="3865" y="1032"/>
                  <a:pt x="3905" y="1051"/>
                  <a:pt x="3837" y="1082"/>
                </a:cubicBezTo>
                <a:cubicBezTo>
                  <a:pt x="3820" y="1089"/>
                  <a:pt x="3806" y="1093"/>
                  <a:pt x="3795" y="1093"/>
                </a:cubicBezTo>
                <a:cubicBezTo>
                  <a:pt x="3756" y="1093"/>
                  <a:pt x="3748" y="1055"/>
                  <a:pt x="3712" y="1030"/>
                </a:cubicBezTo>
                <a:cubicBezTo>
                  <a:pt x="3666" y="1003"/>
                  <a:pt x="3725" y="957"/>
                  <a:pt x="3752" y="937"/>
                </a:cubicBezTo>
                <a:cubicBezTo>
                  <a:pt x="3771" y="918"/>
                  <a:pt x="3804" y="799"/>
                  <a:pt x="3804" y="799"/>
                </a:cubicBezTo>
                <a:cubicBezTo>
                  <a:pt x="3804" y="799"/>
                  <a:pt x="3633" y="786"/>
                  <a:pt x="3567" y="733"/>
                </a:cubicBezTo>
                <a:cubicBezTo>
                  <a:pt x="3501" y="674"/>
                  <a:pt x="3567" y="621"/>
                  <a:pt x="3567" y="621"/>
                </a:cubicBezTo>
                <a:cubicBezTo>
                  <a:pt x="3501" y="621"/>
                  <a:pt x="3350" y="556"/>
                  <a:pt x="3324" y="556"/>
                </a:cubicBezTo>
                <a:cubicBezTo>
                  <a:pt x="3291" y="556"/>
                  <a:pt x="3166" y="569"/>
                  <a:pt x="3146" y="569"/>
                </a:cubicBezTo>
                <a:cubicBezTo>
                  <a:pt x="3126" y="569"/>
                  <a:pt x="3041" y="470"/>
                  <a:pt x="3041" y="450"/>
                </a:cubicBezTo>
                <a:cubicBezTo>
                  <a:pt x="3041" y="431"/>
                  <a:pt x="3061" y="385"/>
                  <a:pt x="3100" y="338"/>
                </a:cubicBezTo>
                <a:cubicBezTo>
                  <a:pt x="3146" y="286"/>
                  <a:pt x="3186" y="259"/>
                  <a:pt x="3186" y="207"/>
                </a:cubicBezTo>
                <a:cubicBezTo>
                  <a:pt x="3186" y="161"/>
                  <a:pt x="3146" y="3"/>
                  <a:pt x="3126" y="3"/>
                </a:cubicBezTo>
                <a:cubicBezTo>
                  <a:pt x="3107" y="3"/>
                  <a:pt x="2929" y="174"/>
                  <a:pt x="2929" y="174"/>
                </a:cubicBezTo>
                <a:cubicBezTo>
                  <a:pt x="2929" y="174"/>
                  <a:pt x="2903" y="174"/>
                  <a:pt x="2870" y="227"/>
                </a:cubicBezTo>
                <a:cubicBezTo>
                  <a:pt x="2837" y="279"/>
                  <a:pt x="2758" y="319"/>
                  <a:pt x="2758" y="319"/>
                </a:cubicBezTo>
                <a:cubicBezTo>
                  <a:pt x="2758" y="319"/>
                  <a:pt x="2705" y="292"/>
                  <a:pt x="2659" y="253"/>
                </a:cubicBezTo>
                <a:cubicBezTo>
                  <a:pt x="2612" y="223"/>
                  <a:pt x="2607" y="124"/>
                  <a:pt x="2529" y="124"/>
                </a:cubicBezTo>
                <a:cubicBezTo>
                  <a:pt x="2521" y="124"/>
                  <a:pt x="2511" y="125"/>
                  <a:pt x="2501" y="128"/>
                </a:cubicBezTo>
                <a:cubicBezTo>
                  <a:pt x="2402" y="154"/>
                  <a:pt x="2310" y="187"/>
                  <a:pt x="2290" y="213"/>
                </a:cubicBezTo>
                <a:cubicBezTo>
                  <a:pt x="2272" y="237"/>
                  <a:pt x="2282" y="267"/>
                  <a:pt x="2199" y="267"/>
                </a:cubicBezTo>
                <a:cubicBezTo>
                  <a:pt x="2191" y="267"/>
                  <a:pt x="2182" y="267"/>
                  <a:pt x="2172" y="266"/>
                </a:cubicBezTo>
                <a:cubicBezTo>
                  <a:pt x="2054" y="259"/>
                  <a:pt x="1843" y="115"/>
                  <a:pt x="1823" y="108"/>
                </a:cubicBezTo>
                <a:cubicBezTo>
                  <a:pt x="1797" y="102"/>
                  <a:pt x="1488" y="3"/>
                  <a:pt x="1422" y="3"/>
                </a:cubicBezTo>
                <a:cubicBezTo>
                  <a:pt x="1393" y="3"/>
                  <a:pt x="1366" y="1"/>
                  <a:pt x="1342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C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4"/>
          <p:cNvSpPr/>
          <p:nvPr/>
        </p:nvSpPr>
        <p:spPr>
          <a:xfrm>
            <a:off x="5698297" y="1925229"/>
            <a:ext cx="1192428" cy="1164337"/>
          </a:xfrm>
          <a:custGeom>
            <a:rect b="b" l="l" r="r" t="t"/>
            <a:pathLst>
              <a:path extrusionOk="0" h="7964" w="8156">
                <a:moveTo>
                  <a:pt x="2449" y="0"/>
                </a:moveTo>
                <a:cubicBezTo>
                  <a:pt x="2337" y="0"/>
                  <a:pt x="2462" y="92"/>
                  <a:pt x="2449" y="158"/>
                </a:cubicBezTo>
                <a:cubicBezTo>
                  <a:pt x="2436" y="217"/>
                  <a:pt x="2337" y="303"/>
                  <a:pt x="2337" y="323"/>
                </a:cubicBezTo>
                <a:cubicBezTo>
                  <a:pt x="2337" y="342"/>
                  <a:pt x="2357" y="500"/>
                  <a:pt x="2390" y="553"/>
                </a:cubicBezTo>
                <a:cubicBezTo>
                  <a:pt x="2423" y="606"/>
                  <a:pt x="2364" y="717"/>
                  <a:pt x="2344" y="763"/>
                </a:cubicBezTo>
                <a:cubicBezTo>
                  <a:pt x="2331" y="816"/>
                  <a:pt x="2311" y="842"/>
                  <a:pt x="2318" y="928"/>
                </a:cubicBezTo>
                <a:cubicBezTo>
                  <a:pt x="2324" y="1014"/>
                  <a:pt x="2318" y="1073"/>
                  <a:pt x="2318" y="1073"/>
                </a:cubicBezTo>
                <a:lnTo>
                  <a:pt x="1482" y="1079"/>
                </a:lnTo>
                <a:lnTo>
                  <a:pt x="93" y="1099"/>
                </a:lnTo>
                <a:cubicBezTo>
                  <a:pt x="100" y="1106"/>
                  <a:pt x="106" y="1119"/>
                  <a:pt x="106" y="1132"/>
                </a:cubicBezTo>
                <a:lnTo>
                  <a:pt x="106" y="1349"/>
                </a:lnTo>
                <a:lnTo>
                  <a:pt x="1" y="1461"/>
                </a:lnTo>
                <a:cubicBezTo>
                  <a:pt x="1" y="1461"/>
                  <a:pt x="27" y="1566"/>
                  <a:pt x="47" y="1586"/>
                </a:cubicBezTo>
                <a:cubicBezTo>
                  <a:pt x="67" y="1612"/>
                  <a:pt x="93" y="1724"/>
                  <a:pt x="73" y="1770"/>
                </a:cubicBezTo>
                <a:cubicBezTo>
                  <a:pt x="54" y="1823"/>
                  <a:pt x="40" y="1843"/>
                  <a:pt x="40" y="1869"/>
                </a:cubicBezTo>
                <a:cubicBezTo>
                  <a:pt x="40" y="1889"/>
                  <a:pt x="67" y="1922"/>
                  <a:pt x="86" y="1948"/>
                </a:cubicBezTo>
                <a:cubicBezTo>
                  <a:pt x="106" y="1974"/>
                  <a:pt x="119" y="1994"/>
                  <a:pt x="106" y="2007"/>
                </a:cubicBezTo>
                <a:cubicBezTo>
                  <a:pt x="93" y="2040"/>
                  <a:pt x="21" y="2106"/>
                  <a:pt x="47" y="2178"/>
                </a:cubicBezTo>
                <a:cubicBezTo>
                  <a:pt x="73" y="2251"/>
                  <a:pt x="106" y="2304"/>
                  <a:pt x="113" y="2369"/>
                </a:cubicBezTo>
                <a:cubicBezTo>
                  <a:pt x="113" y="2435"/>
                  <a:pt x="146" y="2468"/>
                  <a:pt x="113" y="2540"/>
                </a:cubicBezTo>
                <a:cubicBezTo>
                  <a:pt x="80" y="2613"/>
                  <a:pt x="60" y="2712"/>
                  <a:pt x="100" y="2738"/>
                </a:cubicBezTo>
                <a:cubicBezTo>
                  <a:pt x="133" y="2758"/>
                  <a:pt x="198" y="2771"/>
                  <a:pt x="271" y="2771"/>
                </a:cubicBezTo>
                <a:lnTo>
                  <a:pt x="903" y="2771"/>
                </a:lnTo>
                <a:cubicBezTo>
                  <a:pt x="903" y="2771"/>
                  <a:pt x="810" y="2777"/>
                  <a:pt x="903" y="2830"/>
                </a:cubicBezTo>
                <a:cubicBezTo>
                  <a:pt x="995" y="2876"/>
                  <a:pt x="1146" y="2883"/>
                  <a:pt x="1146" y="2883"/>
                </a:cubicBezTo>
                <a:cubicBezTo>
                  <a:pt x="1146" y="2883"/>
                  <a:pt x="1166" y="2922"/>
                  <a:pt x="1146" y="2988"/>
                </a:cubicBezTo>
                <a:cubicBezTo>
                  <a:pt x="1126" y="3060"/>
                  <a:pt x="1093" y="3106"/>
                  <a:pt x="1080" y="3133"/>
                </a:cubicBezTo>
                <a:cubicBezTo>
                  <a:pt x="1067" y="3152"/>
                  <a:pt x="1047" y="3172"/>
                  <a:pt x="1047" y="3231"/>
                </a:cubicBezTo>
                <a:cubicBezTo>
                  <a:pt x="1047" y="3284"/>
                  <a:pt x="1041" y="3245"/>
                  <a:pt x="1126" y="3403"/>
                </a:cubicBezTo>
                <a:cubicBezTo>
                  <a:pt x="1212" y="3554"/>
                  <a:pt x="1258" y="3600"/>
                  <a:pt x="1258" y="3659"/>
                </a:cubicBezTo>
                <a:cubicBezTo>
                  <a:pt x="1258" y="3725"/>
                  <a:pt x="1245" y="3817"/>
                  <a:pt x="1192" y="3896"/>
                </a:cubicBezTo>
                <a:cubicBezTo>
                  <a:pt x="1133" y="3975"/>
                  <a:pt x="1139" y="3942"/>
                  <a:pt x="1133" y="4008"/>
                </a:cubicBezTo>
                <a:cubicBezTo>
                  <a:pt x="1126" y="4080"/>
                  <a:pt x="1028" y="4245"/>
                  <a:pt x="1008" y="4265"/>
                </a:cubicBezTo>
                <a:cubicBezTo>
                  <a:pt x="988" y="4284"/>
                  <a:pt x="935" y="4377"/>
                  <a:pt x="935" y="4410"/>
                </a:cubicBezTo>
                <a:cubicBezTo>
                  <a:pt x="935" y="4436"/>
                  <a:pt x="935" y="4528"/>
                  <a:pt x="896" y="4574"/>
                </a:cubicBezTo>
                <a:cubicBezTo>
                  <a:pt x="863" y="4614"/>
                  <a:pt x="725" y="4693"/>
                  <a:pt x="731" y="4693"/>
                </a:cubicBezTo>
                <a:cubicBezTo>
                  <a:pt x="738" y="4699"/>
                  <a:pt x="745" y="4699"/>
                  <a:pt x="745" y="4706"/>
                </a:cubicBezTo>
                <a:cubicBezTo>
                  <a:pt x="771" y="4719"/>
                  <a:pt x="791" y="4732"/>
                  <a:pt x="791" y="4739"/>
                </a:cubicBezTo>
                <a:cubicBezTo>
                  <a:pt x="797" y="4752"/>
                  <a:pt x="863" y="4818"/>
                  <a:pt x="876" y="4870"/>
                </a:cubicBezTo>
                <a:cubicBezTo>
                  <a:pt x="883" y="4923"/>
                  <a:pt x="896" y="5022"/>
                  <a:pt x="883" y="5068"/>
                </a:cubicBezTo>
                <a:cubicBezTo>
                  <a:pt x="876" y="5107"/>
                  <a:pt x="929" y="5291"/>
                  <a:pt x="962" y="5364"/>
                </a:cubicBezTo>
                <a:cubicBezTo>
                  <a:pt x="995" y="5443"/>
                  <a:pt x="1008" y="5515"/>
                  <a:pt x="1008" y="5614"/>
                </a:cubicBezTo>
                <a:cubicBezTo>
                  <a:pt x="1001" y="5713"/>
                  <a:pt x="982" y="5746"/>
                  <a:pt x="935" y="5746"/>
                </a:cubicBezTo>
                <a:cubicBezTo>
                  <a:pt x="925" y="5746"/>
                  <a:pt x="914" y="5745"/>
                  <a:pt x="902" y="5745"/>
                </a:cubicBezTo>
                <a:cubicBezTo>
                  <a:pt x="857" y="5745"/>
                  <a:pt x="810" y="5749"/>
                  <a:pt x="810" y="5792"/>
                </a:cubicBezTo>
                <a:cubicBezTo>
                  <a:pt x="810" y="5844"/>
                  <a:pt x="995" y="5904"/>
                  <a:pt x="1021" y="5963"/>
                </a:cubicBezTo>
                <a:cubicBezTo>
                  <a:pt x="1047" y="6022"/>
                  <a:pt x="1074" y="6134"/>
                  <a:pt x="1074" y="6246"/>
                </a:cubicBezTo>
                <a:cubicBezTo>
                  <a:pt x="1074" y="6358"/>
                  <a:pt x="1080" y="6463"/>
                  <a:pt x="1087" y="6509"/>
                </a:cubicBezTo>
                <a:cubicBezTo>
                  <a:pt x="1100" y="6555"/>
                  <a:pt x="1311" y="6608"/>
                  <a:pt x="1350" y="6614"/>
                </a:cubicBezTo>
                <a:cubicBezTo>
                  <a:pt x="1390" y="6614"/>
                  <a:pt x="2021" y="6654"/>
                  <a:pt x="2087" y="6654"/>
                </a:cubicBezTo>
                <a:lnTo>
                  <a:pt x="2304" y="6654"/>
                </a:lnTo>
                <a:cubicBezTo>
                  <a:pt x="2304" y="6654"/>
                  <a:pt x="2360" y="6572"/>
                  <a:pt x="2392" y="6572"/>
                </a:cubicBezTo>
                <a:cubicBezTo>
                  <a:pt x="2400" y="6572"/>
                  <a:pt x="2406" y="6577"/>
                  <a:pt x="2410" y="6588"/>
                </a:cubicBezTo>
                <a:cubicBezTo>
                  <a:pt x="2429" y="6654"/>
                  <a:pt x="2456" y="6680"/>
                  <a:pt x="2416" y="6752"/>
                </a:cubicBezTo>
                <a:cubicBezTo>
                  <a:pt x="2383" y="6818"/>
                  <a:pt x="2337" y="6845"/>
                  <a:pt x="2324" y="6878"/>
                </a:cubicBezTo>
                <a:cubicBezTo>
                  <a:pt x="2304" y="6910"/>
                  <a:pt x="2324" y="7095"/>
                  <a:pt x="2350" y="7174"/>
                </a:cubicBezTo>
                <a:cubicBezTo>
                  <a:pt x="2377" y="7246"/>
                  <a:pt x="2285" y="7253"/>
                  <a:pt x="2449" y="7384"/>
                </a:cubicBezTo>
                <a:cubicBezTo>
                  <a:pt x="2535" y="7444"/>
                  <a:pt x="2594" y="7483"/>
                  <a:pt x="2640" y="7503"/>
                </a:cubicBezTo>
                <a:cubicBezTo>
                  <a:pt x="2693" y="7523"/>
                  <a:pt x="2719" y="7529"/>
                  <a:pt x="2732" y="7536"/>
                </a:cubicBezTo>
                <a:cubicBezTo>
                  <a:pt x="2752" y="7549"/>
                  <a:pt x="2870" y="7687"/>
                  <a:pt x="2870" y="7707"/>
                </a:cubicBezTo>
                <a:cubicBezTo>
                  <a:pt x="2870" y="7713"/>
                  <a:pt x="2870" y="7740"/>
                  <a:pt x="2870" y="7766"/>
                </a:cubicBezTo>
                <a:lnTo>
                  <a:pt x="2930" y="7766"/>
                </a:lnTo>
                <a:cubicBezTo>
                  <a:pt x="3022" y="7759"/>
                  <a:pt x="3068" y="7766"/>
                  <a:pt x="3127" y="7733"/>
                </a:cubicBezTo>
                <a:cubicBezTo>
                  <a:pt x="3186" y="7700"/>
                  <a:pt x="3364" y="7562"/>
                  <a:pt x="3423" y="7444"/>
                </a:cubicBezTo>
                <a:cubicBezTo>
                  <a:pt x="3448" y="7401"/>
                  <a:pt x="3483" y="7388"/>
                  <a:pt x="3521" y="7388"/>
                </a:cubicBezTo>
                <a:cubicBezTo>
                  <a:pt x="3582" y="7388"/>
                  <a:pt x="3650" y="7424"/>
                  <a:pt x="3686" y="7424"/>
                </a:cubicBezTo>
                <a:cubicBezTo>
                  <a:pt x="3752" y="7424"/>
                  <a:pt x="3752" y="7417"/>
                  <a:pt x="3785" y="7371"/>
                </a:cubicBezTo>
                <a:cubicBezTo>
                  <a:pt x="3805" y="7347"/>
                  <a:pt x="3834" y="7343"/>
                  <a:pt x="3869" y="7343"/>
                </a:cubicBezTo>
                <a:cubicBezTo>
                  <a:pt x="3892" y="7343"/>
                  <a:pt x="3917" y="7345"/>
                  <a:pt x="3943" y="7345"/>
                </a:cubicBezTo>
                <a:cubicBezTo>
                  <a:pt x="4009" y="7345"/>
                  <a:pt x="4325" y="7444"/>
                  <a:pt x="4345" y="7450"/>
                </a:cubicBezTo>
                <a:cubicBezTo>
                  <a:pt x="4371" y="7457"/>
                  <a:pt x="4582" y="7601"/>
                  <a:pt x="4693" y="7608"/>
                </a:cubicBezTo>
                <a:cubicBezTo>
                  <a:pt x="4704" y="7609"/>
                  <a:pt x="4713" y="7609"/>
                  <a:pt x="4722" y="7609"/>
                </a:cubicBezTo>
                <a:cubicBezTo>
                  <a:pt x="4810" y="7609"/>
                  <a:pt x="4800" y="7579"/>
                  <a:pt x="4818" y="7555"/>
                </a:cubicBezTo>
                <a:cubicBezTo>
                  <a:pt x="4832" y="7529"/>
                  <a:pt x="4924" y="7496"/>
                  <a:pt x="5029" y="7470"/>
                </a:cubicBezTo>
                <a:cubicBezTo>
                  <a:pt x="5039" y="7467"/>
                  <a:pt x="5049" y="7466"/>
                  <a:pt x="5057" y="7466"/>
                </a:cubicBezTo>
                <a:cubicBezTo>
                  <a:pt x="5135" y="7466"/>
                  <a:pt x="5139" y="7565"/>
                  <a:pt x="5180" y="7595"/>
                </a:cubicBezTo>
                <a:cubicBezTo>
                  <a:pt x="5233" y="7634"/>
                  <a:pt x="5279" y="7661"/>
                  <a:pt x="5279" y="7661"/>
                </a:cubicBezTo>
                <a:cubicBezTo>
                  <a:pt x="5279" y="7661"/>
                  <a:pt x="5365" y="7621"/>
                  <a:pt x="5398" y="7569"/>
                </a:cubicBezTo>
                <a:cubicBezTo>
                  <a:pt x="5424" y="7516"/>
                  <a:pt x="5457" y="7516"/>
                  <a:pt x="5457" y="7516"/>
                </a:cubicBezTo>
                <a:cubicBezTo>
                  <a:pt x="5457" y="7516"/>
                  <a:pt x="5635" y="7345"/>
                  <a:pt x="5654" y="7345"/>
                </a:cubicBezTo>
                <a:cubicBezTo>
                  <a:pt x="5667" y="7345"/>
                  <a:pt x="5714" y="7503"/>
                  <a:pt x="5714" y="7549"/>
                </a:cubicBezTo>
                <a:cubicBezTo>
                  <a:pt x="5714" y="7595"/>
                  <a:pt x="5674" y="7628"/>
                  <a:pt x="5628" y="7680"/>
                </a:cubicBezTo>
                <a:cubicBezTo>
                  <a:pt x="5589" y="7727"/>
                  <a:pt x="5569" y="7773"/>
                  <a:pt x="5569" y="7792"/>
                </a:cubicBezTo>
                <a:cubicBezTo>
                  <a:pt x="5569" y="7812"/>
                  <a:pt x="5654" y="7911"/>
                  <a:pt x="5667" y="7911"/>
                </a:cubicBezTo>
                <a:cubicBezTo>
                  <a:pt x="5687" y="7911"/>
                  <a:pt x="5819" y="7898"/>
                  <a:pt x="5845" y="7898"/>
                </a:cubicBezTo>
                <a:cubicBezTo>
                  <a:pt x="5878" y="7898"/>
                  <a:pt x="6029" y="7963"/>
                  <a:pt x="6089" y="7963"/>
                </a:cubicBezTo>
                <a:cubicBezTo>
                  <a:pt x="6155" y="7963"/>
                  <a:pt x="6115" y="7911"/>
                  <a:pt x="6115" y="7865"/>
                </a:cubicBezTo>
                <a:cubicBezTo>
                  <a:pt x="6115" y="7825"/>
                  <a:pt x="6056" y="7746"/>
                  <a:pt x="6049" y="7687"/>
                </a:cubicBezTo>
                <a:cubicBezTo>
                  <a:pt x="6043" y="7634"/>
                  <a:pt x="6043" y="7562"/>
                  <a:pt x="6043" y="7483"/>
                </a:cubicBezTo>
                <a:cubicBezTo>
                  <a:pt x="6043" y="7483"/>
                  <a:pt x="6043" y="7476"/>
                  <a:pt x="6043" y="7476"/>
                </a:cubicBezTo>
                <a:cubicBezTo>
                  <a:pt x="6043" y="7470"/>
                  <a:pt x="6043" y="7470"/>
                  <a:pt x="6043" y="7463"/>
                </a:cubicBezTo>
                <a:cubicBezTo>
                  <a:pt x="6043" y="7463"/>
                  <a:pt x="6043" y="7463"/>
                  <a:pt x="6043" y="7457"/>
                </a:cubicBezTo>
                <a:cubicBezTo>
                  <a:pt x="6049" y="7457"/>
                  <a:pt x="6049" y="7450"/>
                  <a:pt x="6049" y="7444"/>
                </a:cubicBezTo>
                <a:cubicBezTo>
                  <a:pt x="6049" y="7437"/>
                  <a:pt x="6049" y="7437"/>
                  <a:pt x="6056" y="7430"/>
                </a:cubicBezTo>
                <a:cubicBezTo>
                  <a:pt x="6056" y="7424"/>
                  <a:pt x="6056" y="7417"/>
                  <a:pt x="6056" y="7411"/>
                </a:cubicBezTo>
                <a:cubicBezTo>
                  <a:pt x="6062" y="7397"/>
                  <a:pt x="6062" y="7391"/>
                  <a:pt x="6069" y="7378"/>
                </a:cubicBezTo>
                <a:cubicBezTo>
                  <a:pt x="6069" y="7378"/>
                  <a:pt x="6076" y="7371"/>
                  <a:pt x="6076" y="7365"/>
                </a:cubicBezTo>
                <a:cubicBezTo>
                  <a:pt x="6082" y="7351"/>
                  <a:pt x="6089" y="7332"/>
                  <a:pt x="6095" y="7318"/>
                </a:cubicBezTo>
                <a:cubicBezTo>
                  <a:pt x="6102" y="7305"/>
                  <a:pt x="6102" y="7299"/>
                  <a:pt x="6108" y="7292"/>
                </a:cubicBezTo>
                <a:cubicBezTo>
                  <a:pt x="6108" y="7292"/>
                  <a:pt x="6108" y="7286"/>
                  <a:pt x="6108" y="7286"/>
                </a:cubicBezTo>
                <a:cubicBezTo>
                  <a:pt x="6115" y="7272"/>
                  <a:pt x="6122" y="7266"/>
                  <a:pt x="6128" y="7253"/>
                </a:cubicBezTo>
                <a:cubicBezTo>
                  <a:pt x="6135" y="7240"/>
                  <a:pt x="6141" y="7233"/>
                  <a:pt x="6148" y="7220"/>
                </a:cubicBezTo>
                <a:cubicBezTo>
                  <a:pt x="6155" y="7207"/>
                  <a:pt x="6161" y="7200"/>
                  <a:pt x="6168" y="7187"/>
                </a:cubicBezTo>
                <a:cubicBezTo>
                  <a:pt x="6168" y="7180"/>
                  <a:pt x="6174" y="7174"/>
                  <a:pt x="6181" y="7174"/>
                </a:cubicBezTo>
                <a:cubicBezTo>
                  <a:pt x="6181" y="7167"/>
                  <a:pt x="6187" y="7161"/>
                  <a:pt x="6187" y="7154"/>
                </a:cubicBezTo>
                <a:cubicBezTo>
                  <a:pt x="6194" y="7147"/>
                  <a:pt x="6201" y="7134"/>
                  <a:pt x="6214" y="7128"/>
                </a:cubicBezTo>
                <a:cubicBezTo>
                  <a:pt x="6220" y="7114"/>
                  <a:pt x="6227" y="7108"/>
                  <a:pt x="6233" y="7095"/>
                </a:cubicBezTo>
                <a:cubicBezTo>
                  <a:pt x="6240" y="7088"/>
                  <a:pt x="6247" y="7082"/>
                  <a:pt x="6260" y="7075"/>
                </a:cubicBezTo>
                <a:cubicBezTo>
                  <a:pt x="6266" y="7068"/>
                  <a:pt x="6273" y="7062"/>
                  <a:pt x="6280" y="7055"/>
                </a:cubicBezTo>
                <a:cubicBezTo>
                  <a:pt x="6405" y="6963"/>
                  <a:pt x="6385" y="6891"/>
                  <a:pt x="6385" y="6825"/>
                </a:cubicBezTo>
                <a:cubicBezTo>
                  <a:pt x="6385" y="6759"/>
                  <a:pt x="6352" y="6752"/>
                  <a:pt x="6352" y="6687"/>
                </a:cubicBezTo>
                <a:cubicBezTo>
                  <a:pt x="6352" y="6627"/>
                  <a:pt x="6405" y="6634"/>
                  <a:pt x="6503" y="6595"/>
                </a:cubicBezTo>
                <a:cubicBezTo>
                  <a:pt x="6595" y="6548"/>
                  <a:pt x="6602" y="6463"/>
                  <a:pt x="6674" y="6423"/>
                </a:cubicBezTo>
                <a:cubicBezTo>
                  <a:pt x="6740" y="6377"/>
                  <a:pt x="6852" y="6391"/>
                  <a:pt x="6925" y="6358"/>
                </a:cubicBezTo>
                <a:cubicBezTo>
                  <a:pt x="6997" y="6331"/>
                  <a:pt x="7036" y="6252"/>
                  <a:pt x="7096" y="6127"/>
                </a:cubicBezTo>
                <a:cubicBezTo>
                  <a:pt x="7161" y="6009"/>
                  <a:pt x="7175" y="5897"/>
                  <a:pt x="7240" y="5792"/>
                </a:cubicBezTo>
                <a:cubicBezTo>
                  <a:pt x="7306" y="5686"/>
                  <a:pt x="7543" y="5647"/>
                  <a:pt x="7563" y="5581"/>
                </a:cubicBezTo>
                <a:cubicBezTo>
                  <a:pt x="7583" y="5515"/>
                  <a:pt x="7556" y="5436"/>
                  <a:pt x="7583" y="5311"/>
                </a:cubicBezTo>
                <a:cubicBezTo>
                  <a:pt x="7602" y="5180"/>
                  <a:pt x="7688" y="5160"/>
                  <a:pt x="7721" y="5081"/>
                </a:cubicBezTo>
                <a:cubicBezTo>
                  <a:pt x="7760" y="5002"/>
                  <a:pt x="7721" y="4976"/>
                  <a:pt x="7721" y="4804"/>
                </a:cubicBezTo>
                <a:cubicBezTo>
                  <a:pt x="7721" y="4633"/>
                  <a:pt x="7774" y="4686"/>
                  <a:pt x="7826" y="4600"/>
                </a:cubicBezTo>
                <a:cubicBezTo>
                  <a:pt x="7872" y="4521"/>
                  <a:pt x="7885" y="4489"/>
                  <a:pt x="7885" y="4449"/>
                </a:cubicBezTo>
                <a:cubicBezTo>
                  <a:pt x="7885" y="4416"/>
                  <a:pt x="7931" y="4265"/>
                  <a:pt x="7931" y="4265"/>
                </a:cubicBezTo>
                <a:lnTo>
                  <a:pt x="7997" y="4107"/>
                </a:lnTo>
                <a:cubicBezTo>
                  <a:pt x="7997" y="4107"/>
                  <a:pt x="7931" y="4080"/>
                  <a:pt x="7899" y="4074"/>
                </a:cubicBezTo>
                <a:cubicBezTo>
                  <a:pt x="7859" y="4067"/>
                  <a:pt x="7879" y="3923"/>
                  <a:pt x="7879" y="3923"/>
                </a:cubicBezTo>
                <a:cubicBezTo>
                  <a:pt x="7879" y="3923"/>
                  <a:pt x="7872" y="3718"/>
                  <a:pt x="7859" y="3547"/>
                </a:cubicBezTo>
                <a:cubicBezTo>
                  <a:pt x="7859" y="3435"/>
                  <a:pt x="7852" y="3337"/>
                  <a:pt x="7852" y="3304"/>
                </a:cubicBezTo>
                <a:cubicBezTo>
                  <a:pt x="7852" y="3225"/>
                  <a:pt x="7787" y="3133"/>
                  <a:pt x="7787" y="3100"/>
                </a:cubicBezTo>
                <a:cubicBezTo>
                  <a:pt x="7787" y="3074"/>
                  <a:pt x="7852" y="2975"/>
                  <a:pt x="7879" y="2876"/>
                </a:cubicBezTo>
                <a:cubicBezTo>
                  <a:pt x="7905" y="2777"/>
                  <a:pt x="7885" y="2665"/>
                  <a:pt x="7931" y="2481"/>
                </a:cubicBezTo>
                <a:cubicBezTo>
                  <a:pt x="7971" y="2336"/>
                  <a:pt x="8089" y="2027"/>
                  <a:pt x="8135" y="1909"/>
                </a:cubicBezTo>
                <a:cubicBezTo>
                  <a:pt x="8135" y="1909"/>
                  <a:pt x="8135" y="1909"/>
                  <a:pt x="8135" y="1902"/>
                </a:cubicBezTo>
                <a:cubicBezTo>
                  <a:pt x="8135" y="1902"/>
                  <a:pt x="8142" y="1895"/>
                  <a:pt x="8142" y="1895"/>
                </a:cubicBezTo>
                <a:cubicBezTo>
                  <a:pt x="8142" y="1895"/>
                  <a:pt x="8142" y="1889"/>
                  <a:pt x="8142" y="1889"/>
                </a:cubicBezTo>
                <a:cubicBezTo>
                  <a:pt x="8149" y="1876"/>
                  <a:pt x="8149" y="1869"/>
                  <a:pt x="8155" y="1863"/>
                </a:cubicBezTo>
                <a:lnTo>
                  <a:pt x="7175" y="1790"/>
                </a:lnTo>
                <a:lnTo>
                  <a:pt x="3759" y="1547"/>
                </a:lnTo>
                <a:lnTo>
                  <a:pt x="3522" y="1547"/>
                </a:lnTo>
                <a:lnTo>
                  <a:pt x="3351" y="1468"/>
                </a:lnTo>
                <a:cubicBezTo>
                  <a:pt x="3351" y="1468"/>
                  <a:pt x="3285" y="1343"/>
                  <a:pt x="3265" y="1303"/>
                </a:cubicBezTo>
                <a:cubicBezTo>
                  <a:pt x="3252" y="1264"/>
                  <a:pt x="3120" y="1290"/>
                  <a:pt x="3094" y="1257"/>
                </a:cubicBezTo>
                <a:cubicBezTo>
                  <a:pt x="3074" y="1218"/>
                  <a:pt x="3035" y="1145"/>
                  <a:pt x="3015" y="1106"/>
                </a:cubicBezTo>
                <a:cubicBezTo>
                  <a:pt x="2989" y="1060"/>
                  <a:pt x="2923" y="1073"/>
                  <a:pt x="2916" y="1040"/>
                </a:cubicBezTo>
                <a:cubicBezTo>
                  <a:pt x="2903" y="1014"/>
                  <a:pt x="2844" y="836"/>
                  <a:pt x="2844" y="803"/>
                </a:cubicBezTo>
                <a:cubicBezTo>
                  <a:pt x="2844" y="770"/>
                  <a:pt x="2844" y="645"/>
                  <a:pt x="2791" y="586"/>
                </a:cubicBezTo>
                <a:cubicBezTo>
                  <a:pt x="2745" y="520"/>
                  <a:pt x="2739" y="494"/>
                  <a:pt x="2706" y="382"/>
                </a:cubicBezTo>
                <a:cubicBezTo>
                  <a:pt x="2680" y="270"/>
                  <a:pt x="2706" y="151"/>
                  <a:pt x="2706" y="151"/>
                </a:cubicBezTo>
                <a:cubicBezTo>
                  <a:pt x="2706" y="151"/>
                  <a:pt x="2607" y="46"/>
                  <a:pt x="2508" y="7"/>
                </a:cubicBezTo>
                <a:cubicBezTo>
                  <a:pt x="2489" y="0"/>
                  <a:pt x="2469" y="0"/>
                  <a:pt x="2449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C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4"/>
          <p:cNvSpPr/>
          <p:nvPr/>
        </p:nvSpPr>
        <p:spPr>
          <a:xfrm>
            <a:off x="5157641" y="1995407"/>
            <a:ext cx="725603" cy="616964"/>
          </a:xfrm>
          <a:custGeom>
            <a:rect b="b" l="l" r="r" t="t"/>
            <a:pathLst>
              <a:path extrusionOk="0" h="4220" w="4963">
                <a:moveTo>
                  <a:pt x="2514" y="0"/>
                </a:moveTo>
                <a:cubicBezTo>
                  <a:pt x="2495" y="0"/>
                  <a:pt x="2310" y="47"/>
                  <a:pt x="2284" y="93"/>
                </a:cubicBezTo>
                <a:cubicBezTo>
                  <a:pt x="2258" y="132"/>
                  <a:pt x="2179" y="198"/>
                  <a:pt x="2179" y="198"/>
                </a:cubicBezTo>
                <a:cubicBezTo>
                  <a:pt x="2179" y="198"/>
                  <a:pt x="2080" y="283"/>
                  <a:pt x="2054" y="323"/>
                </a:cubicBezTo>
                <a:cubicBezTo>
                  <a:pt x="2021" y="356"/>
                  <a:pt x="2054" y="487"/>
                  <a:pt x="2054" y="487"/>
                </a:cubicBezTo>
                <a:cubicBezTo>
                  <a:pt x="2054" y="487"/>
                  <a:pt x="1955" y="527"/>
                  <a:pt x="1929" y="553"/>
                </a:cubicBezTo>
                <a:cubicBezTo>
                  <a:pt x="1909" y="580"/>
                  <a:pt x="1882" y="698"/>
                  <a:pt x="1876" y="744"/>
                </a:cubicBezTo>
                <a:cubicBezTo>
                  <a:pt x="1869" y="784"/>
                  <a:pt x="1850" y="803"/>
                  <a:pt x="1803" y="836"/>
                </a:cubicBezTo>
                <a:cubicBezTo>
                  <a:pt x="1792" y="842"/>
                  <a:pt x="1778" y="844"/>
                  <a:pt x="1765" y="844"/>
                </a:cubicBezTo>
                <a:cubicBezTo>
                  <a:pt x="1717" y="844"/>
                  <a:pt x="1665" y="817"/>
                  <a:pt x="1665" y="817"/>
                </a:cubicBezTo>
                <a:cubicBezTo>
                  <a:pt x="1665" y="817"/>
                  <a:pt x="1535" y="743"/>
                  <a:pt x="1448" y="743"/>
                </a:cubicBezTo>
                <a:cubicBezTo>
                  <a:pt x="1441" y="743"/>
                  <a:pt x="1434" y="743"/>
                  <a:pt x="1428" y="744"/>
                </a:cubicBezTo>
                <a:cubicBezTo>
                  <a:pt x="1343" y="757"/>
                  <a:pt x="1376" y="830"/>
                  <a:pt x="1356" y="915"/>
                </a:cubicBezTo>
                <a:cubicBezTo>
                  <a:pt x="1336" y="1001"/>
                  <a:pt x="1297" y="1053"/>
                  <a:pt x="1277" y="1067"/>
                </a:cubicBezTo>
                <a:cubicBezTo>
                  <a:pt x="1265" y="1075"/>
                  <a:pt x="1207" y="1088"/>
                  <a:pt x="1157" y="1088"/>
                </a:cubicBezTo>
                <a:cubicBezTo>
                  <a:pt x="1125" y="1088"/>
                  <a:pt x="1096" y="1082"/>
                  <a:pt x="1086" y="1067"/>
                </a:cubicBezTo>
                <a:cubicBezTo>
                  <a:pt x="1080" y="1052"/>
                  <a:pt x="1073" y="1048"/>
                  <a:pt x="1066" y="1048"/>
                </a:cubicBezTo>
                <a:cubicBezTo>
                  <a:pt x="1051" y="1048"/>
                  <a:pt x="1033" y="1067"/>
                  <a:pt x="1013" y="1067"/>
                </a:cubicBezTo>
                <a:cubicBezTo>
                  <a:pt x="1011" y="1067"/>
                  <a:pt x="1009" y="1067"/>
                  <a:pt x="1007" y="1067"/>
                </a:cubicBezTo>
                <a:cubicBezTo>
                  <a:pt x="1006" y="1066"/>
                  <a:pt x="1004" y="1066"/>
                  <a:pt x="1003" y="1066"/>
                </a:cubicBezTo>
                <a:cubicBezTo>
                  <a:pt x="975" y="1066"/>
                  <a:pt x="928" y="1119"/>
                  <a:pt x="928" y="1119"/>
                </a:cubicBezTo>
                <a:cubicBezTo>
                  <a:pt x="928" y="1119"/>
                  <a:pt x="773" y="1179"/>
                  <a:pt x="730" y="1179"/>
                </a:cubicBezTo>
                <a:cubicBezTo>
                  <a:pt x="728" y="1179"/>
                  <a:pt x="726" y="1179"/>
                  <a:pt x="724" y="1179"/>
                </a:cubicBezTo>
                <a:cubicBezTo>
                  <a:pt x="685" y="1179"/>
                  <a:pt x="612" y="1100"/>
                  <a:pt x="593" y="1080"/>
                </a:cubicBezTo>
                <a:cubicBezTo>
                  <a:pt x="583" y="1060"/>
                  <a:pt x="464" y="1040"/>
                  <a:pt x="380" y="1040"/>
                </a:cubicBezTo>
                <a:cubicBezTo>
                  <a:pt x="354" y="1040"/>
                  <a:pt x="331" y="1042"/>
                  <a:pt x="316" y="1047"/>
                </a:cubicBezTo>
                <a:cubicBezTo>
                  <a:pt x="250" y="1067"/>
                  <a:pt x="250" y="1172"/>
                  <a:pt x="224" y="1238"/>
                </a:cubicBezTo>
                <a:cubicBezTo>
                  <a:pt x="198" y="1304"/>
                  <a:pt x="0" y="1389"/>
                  <a:pt x="0" y="1389"/>
                </a:cubicBezTo>
                <a:lnTo>
                  <a:pt x="92" y="1435"/>
                </a:lnTo>
                <a:cubicBezTo>
                  <a:pt x="132" y="1409"/>
                  <a:pt x="165" y="1396"/>
                  <a:pt x="165" y="1396"/>
                </a:cubicBezTo>
                <a:cubicBezTo>
                  <a:pt x="165" y="1396"/>
                  <a:pt x="303" y="1383"/>
                  <a:pt x="388" y="1369"/>
                </a:cubicBezTo>
                <a:cubicBezTo>
                  <a:pt x="464" y="1359"/>
                  <a:pt x="635" y="1348"/>
                  <a:pt x="714" y="1348"/>
                </a:cubicBezTo>
                <a:cubicBezTo>
                  <a:pt x="732" y="1348"/>
                  <a:pt x="744" y="1348"/>
                  <a:pt x="750" y="1350"/>
                </a:cubicBezTo>
                <a:cubicBezTo>
                  <a:pt x="782" y="1355"/>
                  <a:pt x="865" y="1373"/>
                  <a:pt x="910" y="1373"/>
                </a:cubicBezTo>
                <a:cubicBezTo>
                  <a:pt x="921" y="1373"/>
                  <a:pt x="930" y="1372"/>
                  <a:pt x="935" y="1369"/>
                </a:cubicBezTo>
                <a:cubicBezTo>
                  <a:pt x="960" y="1363"/>
                  <a:pt x="996" y="1310"/>
                  <a:pt x="1023" y="1310"/>
                </a:cubicBezTo>
                <a:cubicBezTo>
                  <a:pt x="1024" y="1310"/>
                  <a:pt x="1026" y="1310"/>
                  <a:pt x="1027" y="1310"/>
                </a:cubicBezTo>
                <a:cubicBezTo>
                  <a:pt x="1060" y="1317"/>
                  <a:pt x="1132" y="1383"/>
                  <a:pt x="1132" y="1422"/>
                </a:cubicBezTo>
                <a:cubicBezTo>
                  <a:pt x="1132" y="1468"/>
                  <a:pt x="1080" y="1547"/>
                  <a:pt x="1080" y="1580"/>
                </a:cubicBezTo>
                <a:cubicBezTo>
                  <a:pt x="1073" y="1613"/>
                  <a:pt x="1053" y="1639"/>
                  <a:pt x="1080" y="1685"/>
                </a:cubicBezTo>
                <a:cubicBezTo>
                  <a:pt x="1099" y="1725"/>
                  <a:pt x="1099" y="1758"/>
                  <a:pt x="1080" y="1791"/>
                </a:cubicBezTo>
                <a:cubicBezTo>
                  <a:pt x="1060" y="1824"/>
                  <a:pt x="994" y="1876"/>
                  <a:pt x="1014" y="1962"/>
                </a:cubicBezTo>
                <a:cubicBezTo>
                  <a:pt x="1027" y="1995"/>
                  <a:pt x="1040" y="2028"/>
                  <a:pt x="1053" y="2054"/>
                </a:cubicBezTo>
                <a:cubicBezTo>
                  <a:pt x="1060" y="2060"/>
                  <a:pt x="1060" y="2074"/>
                  <a:pt x="1066" y="2080"/>
                </a:cubicBezTo>
                <a:cubicBezTo>
                  <a:pt x="1073" y="2093"/>
                  <a:pt x="1080" y="2107"/>
                  <a:pt x="1086" y="2120"/>
                </a:cubicBezTo>
                <a:cubicBezTo>
                  <a:pt x="1086" y="2120"/>
                  <a:pt x="1093" y="2126"/>
                  <a:pt x="1093" y="2133"/>
                </a:cubicBezTo>
                <a:cubicBezTo>
                  <a:pt x="1093" y="2133"/>
                  <a:pt x="1099" y="2139"/>
                  <a:pt x="1099" y="2146"/>
                </a:cubicBezTo>
                <a:cubicBezTo>
                  <a:pt x="1099" y="2146"/>
                  <a:pt x="1099" y="2153"/>
                  <a:pt x="1099" y="2153"/>
                </a:cubicBezTo>
                <a:lnTo>
                  <a:pt x="1106" y="2153"/>
                </a:lnTo>
                <a:cubicBezTo>
                  <a:pt x="1106" y="2159"/>
                  <a:pt x="1106" y="2166"/>
                  <a:pt x="1106" y="2172"/>
                </a:cubicBezTo>
                <a:cubicBezTo>
                  <a:pt x="1119" y="2218"/>
                  <a:pt x="1132" y="2264"/>
                  <a:pt x="1119" y="2297"/>
                </a:cubicBezTo>
                <a:cubicBezTo>
                  <a:pt x="1106" y="2330"/>
                  <a:pt x="1040" y="2468"/>
                  <a:pt x="1099" y="2574"/>
                </a:cubicBezTo>
                <a:cubicBezTo>
                  <a:pt x="1159" y="2686"/>
                  <a:pt x="1145" y="2705"/>
                  <a:pt x="1284" y="2909"/>
                </a:cubicBezTo>
                <a:cubicBezTo>
                  <a:pt x="1415" y="3113"/>
                  <a:pt x="1652" y="3232"/>
                  <a:pt x="1744" y="3278"/>
                </a:cubicBezTo>
                <a:cubicBezTo>
                  <a:pt x="1827" y="3313"/>
                  <a:pt x="1904" y="3338"/>
                  <a:pt x="1948" y="3338"/>
                </a:cubicBezTo>
                <a:cubicBezTo>
                  <a:pt x="1953" y="3338"/>
                  <a:pt x="1957" y="3338"/>
                  <a:pt x="1961" y="3337"/>
                </a:cubicBezTo>
                <a:cubicBezTo>
                  <a:pt x="1994" y="3337"/>
                  <a:pt x="2060" y="3324"/>
                  <a:pt x="2106" y="3324"/>
                </a:cubicBezTo>
                <a:cubicBezTo>
                  <a:pt x="2146" y="3324"/>
                  <a:pt x="2231" y="3324"/>
                  <a:pt x="2304" y="3377"/>
                </a:cubicBezTo>
                <a:cubicBezTo>
                  <a:pt x="2383" y="3423"/>
                  <a:pt x="2481" y="3482"/>
                  <a:pt x="2495" y="3482"/>
                </a:cubicBezTo>
                <a:cubicBezTo>
                  <a:pt x="2508" y="3482"/>
                  <a:pt x="2613" y="3443"/>
                  <a:pt x="2613" y="3443"/>
                </a:cubicBezTo>
                <a:cubicBezTo>
                  <a:pt x="2613" y="3443"/>
                  <a:pt x="2692" y="3482"/>
                  <a:pt x="2705" y="3521"/>
                </a:cubicBezTo>
                <a:cubicBezTo>
                  <a:pt x="2718" y="3561"/>
                  <a:pt x="2725" y="3607"/>
                  <a:pt x="2850" y="3693"/>
                </a:cubicBezTo>
                <a:cubicBezTo>
                  <a:pt x="2975" y="3778"/>
                  <a:pt x="3133" y="3804"/>
                  <a:pt x="3166" y="3811"/>
                </a:cubicBezTo>
                <a:cubicBezTo>
                  <a:pt x="3172" y="3818"/>
                  <a:pt x="3192" y="3818"/>
                  <a:pt x="3212" y="3818"/>
                </a:cubicBezTo>
                <a:lnTo>
                  <a:pt x="3232" y="3818"/>
                </a:lnTo>
                <a:lnTo>
                  <a:pt x="3245" y="3824"/>
                </a:lnTo>
                <a:lnTo>
                  <a:pt x="3258" y="3824"/>
                </a:lnTo>
                <a:lnTo>
                  <a:pt x="3271" y="3831"/>
                </a:lnTo>
                <a:lnTo>
                  <a:pt x="3291" y="3831"/>
                </a:lnTo>
                <a:cubicBezTo>
                  <a:pt x="3297" y="3831"/>
                  <a:pt x="3304" y="3837"/>
                  <a:pt x="3311" y="3837"/>
                </a:cubicBezTo>
                <a:cubicBezTo>
                  <a:pt x="3324" y="3844"/>
                  <a:pt x="3330" y="3844"/>
                  <a:pt x="3344" y="3851"/>
                </a:cubicBezTo>
                <a:cubicBezTo>
                  <a:pt x="3344" y="3857"/>
                  <a:pt x="3350" y="3857"/>
                  <a:pt x="3350" y="3857"/>
                </a:cubicBezTo>
                <a:cubicBezTo>
                  <a:pt x="3350" y="3857"/>
                  <a:pt x="3350" y="3864"/>
                  <a:pt x="3357" y="3864"/>
                </a:cubicBezTo>
                <a:cubicBezTo>
                  <a:pt x="3357" y="3864"/>
                  <a:pt x="3357" y="3870"/>
                  <a:pt x="3363" y="3870"/>
                </a:cubicBezTo>
                <a:cubicBezTo>
                  <a:pt x="3403" y="3916"/>
                  <a:pt x="3469" y="3962"/>
                  <a:pt x="3508" y="4022"/>
                </a:cubicBezTo>
                <a:cubicBezTo>
                  <a:pt x="3545" y="4070"/>
                  <a:pt x="3621" y="4142"/>
                  <a:pt x="3684" y="4142"/>
                </a:cubicBezTo>
                <a:cubicBezTo>
                  <a:pt x="3689" y="4142"/>
                  <a:pt x="3694" y="4141"/>
                  <a:pt x="3699" y="4140"/>
                </a:cubicBezTo>
                <a:cubicBezTo>
                  <a:pt x="3765" y="4120"/>
                  <a:pt x="3732" y="4101"/>
                  <a:pt x="3850" y="4101"/>
                </a:cubicBezTo>
                <a:cubicBezTo>
                  <a:pt x="3969" y="4101"/>
                  <a:pt x="4107" y="4134"/>
                  <a:pt x="4146" y="4140"/>
                </a:cubicBezTo>
                <a:cubicBezTo>
                  <a:pt x="4179" y="4153"/>
                  <a:pt x="4285" y="4153"/>
                  <a:pt x="4337" y="4166"/>
                </a:cubicBezTo>
                <a:cubicBezTo>
                  <a:pt x="4364" y="4180"/>
                  <a:pt x="4403" y="4199"/>
                  <a:pt x="4436" y="4219"/>
                </a:cubicBezTo>
                <a:cubicBezTo>
                  <a:pt x="4429" y="4213"/>
                  <a:pt x="4561" y="4134"/>
                  <a:pt x="4601" y="4094"/>
                </a:cubicBezTo>
                <a:cubicBezTo>
                  <a:pt x="4633" y="4048"/>
                  <a:pt x="4633" y="3956"/>
                  <a:pt x="4633" y="3930"/>
                </a:cubicBezTo>
                <a:cubicBezTo>
                  <a:pt x="4633" y="3897"/>
                  <a:pt x="4693" y="3804"/>
                  <a:pt x="4712" y="3791"/>
                </a:cubicBezTo>
                <a:cubicBezTo>
                  <a:pt x="4726" y="3772"/>
                  <a:pt x="4831" y="3600"/>
                  <a:pt x="4837" y="3535"/>
                </a:cubicBezTo>
                <a:cubicBezTo>
                  <a:pt x="4844" y="3462"/>
                  <a:pt x="4837" y="3495"/>
                  <a:pt x="4890" y="3416"/>
                </a:cubicBezTo>
                <a:cubicBezTo>
                  <a:pt x="4949" y="3337"/>
                  <a:pt x="4963" y="3245"/>
                  <a:pt x="4963" y="3186"/>
                </a:cubicBezTo>
                <a:cubicBezTo>
                  <a:pt x="4963" y="3120"/>
                  <a:pt x="4916" y="3074"/>
                  <a:pt x="4831" y="2923"/>
                </a:cubicBezTo>
                <a:cubicBezTo>
                  <a:pt x="4745" y="2765"/>
                  <a:pt x="4752" y="2804"/>
                  <a:pt x="4752" y="2751"/>
                </a:cubicBezTo>
                <a:cubicBezTo>
                  <a:pt x="4752" y="2692"/>
                  <a:pt x="4765" y="2672"/>
                  <a:pt x="4778" y="2653"/>
                </a:cubicBezTo>
                <a:cubicBezTo>
                  <a:pt x="4791" y="2626"/>
                  <a:pt x="4831" y="2580"/>
                  <a:pt x="4844" y="2508"/>
                </a:cubicBezTo>
                <a:cubicBezTo>
                  <a:pt x="4864" y="2442"/>
                  <a:pt x="4844" y="2403"/>
                  <a:pt x="4844" y="2403"/>
                </a:cubicBezTo>
                <a:cubicBezTo>
                  <a:pt x="4844" y="2403"/>
                  <a:pt x="4693" y="2396"/>
                  <a:pt x="4601" y="2350"/>
                </a:cubicBezTo>
                <a:cubicBezTo>
                  <a:pt x="4508" y="2297"/>
                  <a:pt x="4601" y="2291"/>
                  <a:pt x="4601" y="2291"/>
                </a:cubicBezTo>
                <a:lnTo>
                  <a:pt x="3969" y="2291"/>
                </a:lnTo>
                <a:cubicBezTo>
                  <a:pt x="3896" y="2291"/>
                  <a:pt x="3831" y="2278"/>
                  <a:pt x="3798" y="2258"/>
                </a:cubicBezTo>
                <a:cubicBezTo>
                  <a:pt x="3758" y="2232"/>
                  <a:pt x="3778" y="2133"/>
                  <a:pt x="3811" y="2060"/>
                </a:cubicBezTo>
                <a:cubicBezTo>
                  <a:pt x="3844" y="1988"/>
                  <a:pt x="3817" y="1955"/>
                  <a:pt x="3811" y="1889"/>
                </a:cubicBezTo>
                <a:cubicBezTo>
                  <a:pt x="3811" y="1824"/>
                  <a:pt x="3771" y="1771"/>
                  <a:pt x="3745" y="1698"/>
                </a:cubicBezTo>
                <a:cubicBezTo>
                  <a:pt x="3725" y="1626"/>
                  <a:pt x="3791" y="1560"/>
                  <a:pt x="3811" y="1527"/>
                </a:cubicBezTo>
                <a:cubicBezTo>
                  <a:pt x="3817" y="1514"/>
                  <a:pt x="3804" y="1494"/>
                  <a:pt x="3791" y="1468"/>
                </a:cubicBezTo>
                <a:cubicBezTo>
                  <a:pt x="3771" y="1442"/>
                  <a:pt x="3738" y="1409"/>
                  <a:pt x="3738" y="1389"/>
                </a:cubicBezTo>
                <a:cubicBezTo>
                  <a:pt x="3738" y="1363"/>
                  <a:pt x="3752" y="1343"/>
                  <a:pt x="3771" y="1290"/>
                </a:cubicBezTo>
                <a:cubicBezTo>
                  <a:pt x="3791" y="1244"/>
                  <a:pt x="3765" y="1132"/>
                  <a:pt x="3745" y="1106"/>
                </a:cubicBezTo>
                <a:cubicBezTo>
                  <a:pt x="3732" y="1086"/>
                  <a:pt x="3699" y="981"/>
                  <a:pt x="3699" y="981"/>
                </a:cubicBezTo>
                <a:lnTo>
                  <a:pt x="3811" y="869"/>
                </a:lnTo>
                <a:lnTo>
                  <a:pt x="3811" y="652"/>
                </a:lnTo>
                <a:cubicBezTo>
                  <a:pt x="3811" y="639"/>
                  <a:pt x="3804" y="626"/>
                  <a:pt x="3791" y="619"/>
                </a:cubicBezTo>
                <a:cubicBezTo>
                  <a:pt x="3778" y="613"/>
                  <a:pt x="3758" y="611"/>
                  <a:pt x="3742" y="611"/>
                </a:cubicBezTo>
                <a:cubicBezTo>
                  <a:pt x="3725" y="611"/>
                  <a:pt x="3712" y="613"/>
                  <a:pt x="3712" y="613"/>
                </a:cubicBezTo>
                <a:lnTo>
                  <a:pt x="3574" y="698"/>
                </a:lnTo>
                <a:cubicBezTo>
                  <a:pt x="3574" y="698"/>
                  <a:pt x="3370" y="632"/>
                  <a:pt x="3337" y="553"/>
                </a:cubicBezTo>
                <a:cubicBezTo>
                  <a:pt x="3311" y="474"/>
                  <a:pt x="3232" y="448"/>
                  <a:pt x="3199" y="448"/>
                </a:cubicBezTo>
                <a:cubicBezTo>
                  <a:pt x="3166" y="441"/>
                  <a:pt x="3054" y="297"/>
                  <a:pt x="3034" y="264"/>
                </a:cubicBezTo>
                <a:cubicBezTo>
                  <a:pt x="3014" y="224"/>
                  <a:pt x="2876" y="79"/>
                  <a:pt x="2876" y="79"/>
                </a:cubicBezTo>
                <a:cubicBezTo>
                  <a:pt x="2876" y="79"/>
                  <a:pt x="2534" y="0"/>
                  <a:pt x="2514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C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4"/>
          <p:cNvSpPr/>
          <p:nvPr/>
        </p:nvSpPr>
        <p:spPr>
          <a:xfrm>
            <a:off x="4435986" y="901375"/>
            <a:ext cx="1844637" cy="1297233"/>
          </a:xfrm>
          <a:custGeom>
            <a:rect b="b" l="l" r="r" t="t"/>
            <a:pathLst>
              <a:path extrusionOk="0" h="8873" w="12617">
                <a:moveTo>
                  <a:pt x="7404" y="0"/>
                </a:moveTo>
                <a:cubicBezTo>
                  <a:pt x="7398" y="33"/>
                  <a:pt x="7384" y="60"/>
                  <a:pt x="7371" y="66"/>
                </a:cubicBezTo>
                <a:cubicBezTo>
                  <a:pt x="7338" y="79"/>
                  <a:pt x="7246" y="106"/>
                  <a:pt x="7200" y="145"/>
                </a:cubicBezTo>
                <a:cubicBezTo>
                  <a:pt x="7168" y="178"/>
                  <a:pt x="7132" y="191"/>
                  <a:pt x="7104" y="191"/>
                </a:cubicBezTo>
                <a:cubicBezTo>
                  <a:pt x="7093" y="191"/>
                  <a:pt x="7083" y="189"/>
                  <a:pt x="7075" y="185"/>
                </a:cubicBezTo>
                <a:cubicBezTo>
                  <a:pt x="7052" y="176"/>
                  <a:pt x="7001" y="163"/>
                  <a:pt x="6969" y="163"/>
                </a:cubicBezTo>
                <a:cubicBezTo>
                  <a:pt x="6955" y="163"/>
                  <a:pt x="6946" y="166"/>
                  <a:pt x="6944" y="172"/>
                </a:cubicBezTo>
                <a:cubicBezTo>
                  <a:pt x="6937" y="198"/>
                  <a:pt x="6950" y="362"/>
                  <a:pt x="6930" y="402"/>
                </a:cubicBezTo>
                <a:cubicBezTo>
                  <a:pt x="6911" y="448"/>
                  <a:pt x="6792" y="527"/>
                  <a:pt x="6772" y="553"/>
                </a:cubicBezTo>
                <a:cubicBezTo>
                  <a:pt x="6753" y="580"/>
                  <a:pt x="6726" y="626"/>
                  <a:pt x="6700" y="626"/>
                </a:cubicBezTo>
                <a:cubicBezTo>
                  <a:pt x="6680" y="626"/>
                  <a:pt x="6654" y="573"/>
                  <a:pt x="6654" y="573"/>
                </a:cubicBezTo>
                <a:cubicBezTo>
                  <a:pt x="6654" y="573"/>
                  <a:pt x="6647" y="570"/>
                  <a:pt x="6638" y="570"/>
                </a:cubicBezTo>
                <a:cubicBezTo>
                  <a:pt x="6626" y="570"/>
                  <a:pt x="6609" y="575"/>
                  <a:pt x="6595" y="593"/>
                </a:cubicBezTo>
                <a:cubicBezTo>
                  <a:pt x="6562" y="626"/>
                  <a:pt x="6463" y="731"/>
                  <a:pt x="6450" y="731"/>
                </a:cubicBezTo>
                <a:cubicBezTo>
                  <a:pt x="6432" y="731"/>
                  <a:pt x="6381" y="704"/>
                  <a:pt x="6353" y="704"/>
                </a:cubicBezTo>
                <a:cubicBezTo>
                  <a:pt x="6350" y="704"/>
                  <a:pt x="6347" y="704"/>
                  <a:pt x="6345" y="705"/>
                </a:cubicBezTo>
                <a:cubicBezTo>
                  <a:pt x="6318" y="718"/>
                  <a:pt x="6259" y="751"/>
                  <a:pt x="6233" y="777"/>
                </a:cubicBezTo>
                <a:cubicBezTo>
                  <a:pt x="6206" y="810"/>
                  <a:pt x="6147" y="843"/>
                  <a:pt x="6141" y="863"/>
                </a:cubicBezTo>
                <a:cubicBezTo>
                  <a:pt x="6127" y="876"/>
                  <a:pt x="6121" y="922"/>
                  <a:pt x="6108" y="942"/>
                </a:cubicBezTo>
                <a:cubicBezTo>
                  <a:pt x="6101" y="961"/>
                  <a:pt x="6042" y="955"/>
                  <a:pt x="6016" y="975"/>
                </a:cubicBezTo>
                <a:cubicBezTo>
                  <a:pt x="5989" y="1001"/>
                  <a:pt x="5969" y="1060"/>
                  <a:pt x="5963" y="1086"/>
                </a:cubicBezTo>
                <a:cubicBezTo>
                  <a:pt x="5956" y="1106"/>
                  <a:pt x="5884" y="1146"/>
                  <a:pt x="5884" y="1146"/>
                </a:cubicBezTo>
                <a:cubicBezTo>
                  <a:pt x="5884" y="1146"/>
                  <a:pt x="5880" y="1146"/>
                  <a:pt x="5875" y="1146"/>
                </a:cubicBezTo>
                <a:cubicBezTo>
                  <a:pt x="5855" y="1146"/>
                  <a:pt x="5812" y="1142"/>
                  <a:pt x="5812" y="1106"/>
                </a:cubicBezTo>
                <a:cubicBezTo>
                  <a:pt x="5812" y="1067"/>
                  <a:pt x="5877" y="994"/>
                  <a:pt x="5877" y="994"/>
                </a:cubicBezTo>
                <a:cubicBezTo>
                  <a:pt x="5877" y="994"/>
                  <a:pt x="5864" y="961"/>
                  <a:pt x="5851" y="948"/>
                </a:cubicBezTo>
                <a:cubicBezTo>
                  <a:pt x="5844" y="935"/>
                  <a:pt x="5765" y="876"/>
                  <a:pt x="5759" y="876"/>
                </a:cubicBezTo>
                <a:cubicBezTo>
                  <a:pt x="5752" y="876"/>
                  <a:pt x="5667" y="896"/>
                  <a:pt x="5654" y="909"/>
                </a:cubicBezTo>
                <a:cubicBezTo>
                  <a:pt x="5640" y="915"/>
                  <a:pt x="5575" y="1007"/>
                  <a:pt x="5542" y="1040"/>
                </a:cubicBezTo>
                <a:cubicBezTo>
                  <a:pt x="5518" y="1064"/>
                  <a:pt x="5408" y="1092"/>
                  <a:pt x="5344" y="1092"/>
                </a:cubicBezTo>
                <a:cubicBezTo>
                  <a:pt x="5321" y="1092"/>
                  <a:pt x="5303" y="1089"/>
                  <a:pt x="5298" y="1080"/>
                </a:cubicBezTo>
                <a:cubicBezTo>
                  <a:pt x="5272" y="1047"/>
                  <a:pt x="5167" y="975"/>
                  <a:pt x="5140" y="942"/>
                </a:cubicBezTo>
                <a:cubicBezTo>
                  <a:pt x="5114" y="902"/>
                  <a:pt x="5022" y="784"/>
                  <a:pt x="4982" y="777"/>
                </a:cubicBezTo>
                <a:cubicBezTo>
                  <a:pt x="4949" y="770"/>
                  <a:pt x="4844" y="757"/>
                  <a:pt x="4831" y="757"/>
                </a:cubicBezTo>
                <a:cubicBezTo>
                  <a:pt x="4829" y="757"/>
                  <a:pt x="4821" y="758"/>
                  <a:pt x="4810" y="758"/>
                </a:cubicBezTo>
                <a:cubicBezTo>
                  <a:pt x="4790" y="758"/>
                  <a:pt x="4761" y="755"/>
                  <a:pt x="4752" y="738"/>
                </a:cubicBezTo>
                <a:cubicBezTo>
                  <a:pt x="4739" y="711"/>
                  <a:pt x="4726" y="547"/>
                  <a:pt x="4726" y="520"/>
                </a:cubicBezTo>
                <a:cubicBezTo>
                  <a:pt x="4726" y="501"/>
                  <a:pt x="4719" y="330"/>
                  <a:pt x="4712" y="316"/>
                </a:cubicBezTo>
                <a:cubicBezTo>
                  <a:pt x="4699" y="297"/>
                  <a:pt x="4601" y="283"/>
                  <a:pt x="4587" y="244"/>
                </a:cubicBezTo>
                <a:cubicBezTo>
                  <a:pt x="4574" y="211"/>
                  <a:pt x="4561" y="66"/>
                  <a:pt x="4561" y="66"/>
                </a:cubicBezTo>
                <a:cubicBezTo>
                  <a:pt x="4561" y="66"/>
                  <a:pt x="4538" y="20"/>
                  <a:pt x="4513" y="20"/>
                </a:cubicBezTo>
                <a:cubicBezTo>
                  <a:pt x="4511" y="20"/>
                  <a:pt x="4510" y="20"/>
                  <a:pt x="4508" y="20"/>
                </a:cubicBezTo>
                <a:cubicBezTo>
                  <a:pt x="4489" y="27"/>
                  <a:pt x="4423" y="53"/>
                  <a:pt x="4403" y="93"/>
                </a:cubicBezTo>
                <a:cubicBezTo>
                  <a:pt x="4390" y="126"/>
                  <a:pt x="4344" y="178"/>
                  <a:pt x="4331" y="178"/>
                </a:cubicBezTo>
                <a:cubicBezTo>
                  <a:pt x="4318" y="178"/>
                  <a:pt x="4232" y="185"/>
                  <a:pt x="4219" y="205"/>
                </a:cubicBezTo>
                <a:cubicBezTo>
                  <a:pt x="4206" y="218"/>
                  <a:pt x="4179" y="264"/>
                  <a:pt x="4166" y="270"/>
                </a:cubicBezTo>
                <a:cubicBezTo>
                  <a:pt x="4160" y="274"/>
                  <a:pt x="4141" y="277"/>
                  <a:pt x="4122" y="277"/>
                </a:cubicBezTo>
                <a:cubicBezTo>
                  <a:pt x="4102" y="277"/>
                  <a:pt x="4081" y="274"/>
                  <a:pt x="4067" y="264"/>
                </a:cubicBezTo>
                <a:cubicBezTo>
                  <a:pt x="4044" y="247"/>
                  <a:pt x="3987" y="194"/>
                  <a:pt x="3959" y="194"/>
                </a:cubicBezTo>
                <a:cubicBezTo>
                  <a:pt x="3955" y="194"/>
                  <a:pt x="3952" y="195"/>
                  <a:pt x="3949" y="198"/>
                </a:cubicBezTo>
                <a:cubicBezTo>
                  <a:pt x="3929" y="218"/>
                  <a:pt x="3896" y="224"/>
                  <a:pt x="3909" y="251"/>
                </a:cubicBezTo>
                <a:cubicBezTo>
                  <a:pt x="3923" y="277"/>
                  <a:pt x="3969" y="316"/>
                  <a:pt x="3975" y="330"/>
                </a:cubicBezTo>
                <a:cubicBezTo>
                  <a:pt x="3982" y="343"/>
                  <a:pt x="3942" y="369"/>
                  <a:pt x="3936" y="369"/>
                </a:cubicBezTo>
                <a:cubicBezTo>
                  <a:pt x="3929" y="369"/>
                  <a:pt x="3186" y="349"/>
                  <a:pt x="3153" y="349"/>
                </a:cubicBezTo>
                <a:cubicBezTo>
                  <a:pt x="3148" y="350"/>
                  <a:pt x="3141" y="351"/>
                  <a:pt x="3132" y="351"/>
                </a:cubicBezTo>
                <a:cubicBezTo>
                  <a:pt x="3077" y="351"/>
                  <a:pt x="2959" y="336"/>
                  <a:pt x="2942" y="336"/>
                </a:cubicBezTo>
                <a:cubicBezTo>
                  <a:pt x="2922" y="336"/>
                  <a:pt x="2771" y="409"/>
                  <a:pt x="2771" y="488"/>
                </a:cubicBezTo>
                <a:cubicBezTo>
                  <a:pt x="2771" y="566"/>
                  <a:pt x="2764" y="678"/>
                  <a:pt x="2791" y="718"/>
                </a:cubicBezTo>
                <a:cubicBezTo>
                  <a:pt x="2810" y="757"/>
                  <a:pt x="2843" y="810"/>
                  <a:pt x="2889" y="823"/>
                </a:cubicBezTo>
                <a:cubicBezTo>
                  <a:pt x="2902" y="827"/>
                  <a:pt x="2920" y="828"/>
                  <a:pt x="2940" y="828"/>
                </a:cubicBezTo>
                <a:cubicBezTo>
                  <a:pt x="2972" y="828"/>
                  <a:pt x="3010" y="825"/>
                  <a:pt x="3040" y="825"/>
                </a:cubicBezTo>
                <a:cubicBezTo>
                  <a:pt x="3059" y="825"/>
                  <a:pt x="3076" y="826"/>
                  <a:pt x="3087" y="830"/>
                </a:cubicBezTo>
                <a:cubicBezTo>
                  <a:pt x="3126" y="843"/>
                  <a:pt x="3245" y="882"/>
                  <a:pt x="3258" y="902"/>
                </a:cubicBezTo>
                <a:cubicBezTo>
                  <a:pt x="3278" y="922"/>
                  <a:pt x="3284" y="994"/>
                  <a:pt x="3284" y="994"/>
                </a:cubicBezTo>
                <a:cubicBezTo>
                  <a:pt x="3284" y="994"/>
                  <a:pt x="3314" y="1213"/>
                  <a:pt x="3266" y="1213"/>
                </a:cubicBezTo>
                <a:cubicBezTo>
                  <a:pt x="3264" y="1213"/>
                  <a:pt x="3261" y="1213"/>
                  <a:pt x="3258" y="1211"/>
                </a:cubicBezTo>
                <a:cubicBezTo>
                  <a:pt x="3199" y="1192"/>
                  <a:pt x="3100" y="1165"/>
                  <a:pt x="3087" y="1165"/>
                </a:cubicBezTo>
                <a:cubicBezTo>
                  <a:pt x="3086" y="1165"/>
                  <a:pt x="3083" y="1165"/>
                  <a:pt x="3080" y="1165"/>
                </a:cubicBezTo>
                <a:cubicBezTo>
                  <a:pt x="3047" y="1165"/>
                  <a:pt x="2922" y="1192"/>
                  <a:pt x="2922" y="1192"/>
                </a:cubicBezTo>
                <a:cubicBezTo>
                  <a:pt x="2922" y="1192"/>
                  <a:pt x="2830" y="1205"/>
                  <a:pt x="2810" y="1218"/>
                </a:cubicBezTo>
                <a:cubicBezTo>
                  <a:pt x="2791" y="1231"/>
                  <a:pt x="2633" y="1271"/>
                  <a:pt x="2633" y="1297"/>
                </a:cubicBezTo>
                <a:cubicBezTo>
                  <a:pt x="2633" y="1317"/>
                  <a:pt x="2626" y="1712"/>
                  <a:pt x="2672" y="1784"/>
                </a:cubicBezTo>
                <a:cubicBezTo>
                  <a:pt x="2718" y="1850"/>
                  <a:pt x="2725" y="1870"/>
                  <a:pt x="2817" y="1935"/>
                </a:cubicBezTo>
                <a:cubicBezTo>
                  <a:pt x="2909" y="2008"/>
                  <a:pt x="3021" y="2093"/>
                  <a:pt x="3021" y="2146"/>
                </a:cubicBezTo>
                <a:cubicBezTo>
                  <a:pt x="3021" y="2199"/>
                  <a:pt x="2968" y="2278"/>
                  <a:pt x="3028" y="2343"/>
                </a:cubicBezTo>
                <a:cubicBezTo>
                  <a:pt x="3093" y="2403"/>
                  <a:pt x="3146" y="2462"/>
                  <a:pt x="3126" y="2547"/>
                </a:cubicBezTo>
                <a:cubicBezTo>
                  <a:pt x="3100" y="2626"/>
                  <a:pt x="3034" y="3206"/>
                  <a:pt x="3008" y="3357"/>
                </a:cubicBezTo>
                <a:cubicBezTo>
                  <a:pt x="2988" y="3515"/>
                  <a:pt x="2810" y="4311"/>
                  <a:pt x="2791" y="4403"/>
                </a:cubicBezTo>
                <a:cubicBezTo>
                  <a:pt x="2771" y="4502"/>
                  <a:pt x="2718" y="4798"/>
                  <a:pt x="2652" y="4818"/>
                </a:cubicBezTo>
                <a:cubicBezTo>
                  <a:pt x="2616" y="4832"/>
                  <a:pt x="2562" y="4843"/>
                  <a:pt x="2517" y="4843"/>
                </a:cubicBezTo>
                <a:cubicBezTo>
                  <a:pt x="2479" y="4843"/>
                  <a:pt x="2447" y="4836"/>
                  <a:pt x="2435" y="4818"/>
                </a:cubicBezTo>
                <a:cubicBezTo>
                  <a:pt x="2409" y="4779"/>
                  <a:pt x="2369" y="4706"/>
                  <a:pt x="2356" y="4700"/>
                </a:cubicBezTo>
                <a:cubicBezTo>
                  <a:pt x="2354" y="4697"/>
                  <a:pt x="2347" y="4696"/>
                  <a:pt x="2338" y="4696"/>
                </a:cubicBezTo>
                <a:cubicBezTo>
                  <a:pt x="2299" y="4696"/>
                  <a:pt x="2209" y="4716"/>
                  <a:pt x="2172" y="4732"/>
                </a:cubicBezTo>
                <a:cubicBezTo>
                  <a:pt x="2126" y="4752"/>
                  <a:pt x="2054" y="4818"/>
                  <a:pt x="2047" y="4844"/>
                </a:cubicBezTo>
                <a:cubicBezTo>
                  <a:pt x="2040" y="4871"/>
                  <a:pt x="1836" y="4890"/>
                  <a:pt x="1771" y="4904"/>
                </a:cubicBezTo>
                <a:cubicBezTo>
                  <a:pt x="1705" y="4917"/>
                  <a:pt x="1580" y="4976"/>
                  <a:pt x="1520" y="4976"/>
                </a:cubicBezTo>
                <a:cubicBezTo>
                  <a:pt x="1481" y="4976"/>
                  <a:pt x="1430" y="4961"/>
                  <a:pt x="1388" y="4961"/>
                </a:cubicBezTo>
                <a:cubicBezTo>
                  <a:pt x="1368" y="4961"/>
                  <a:pt x="1349" y="4965"/>
                  <a:pt x="1336" y="4976"/>
                </a:cubicBezTo>
                <a:cubicBezTo>
                  <a:pt x="1303" y="5009"/>
                  <a:pt x="1218" y="5101"/>
                  <a:pt x="1172" y="5134"/>
                </a:cubicBezTo>
                <a:cubicBezTo>
                  <a:pt x="1132" y="5160"/>
                  <a:pt x="810" y="5351"/>
                  <a:pt x="770" y="5377"/>
                </a:cubicBezTo>
                <a:cubicBezTo>
                  <a:pt x="731" y="5404"/>
                  <a:pt x="639" y="5437"/>
                  <a:pt x="632" y="5489"/>
                </a:cubicBezTo>
                <a:cubicBezTo>
                  <a:pt x="619" y="5542"/>
                  <a:pt x="566" y="5654"/>
                  <a:pt x="566" y="5726"/>
                </a:cubicBezTo>
                <a:cubicBezTo>
                  <a:pt x="566" y="5805"/>
                  <a:pt x="546" y="5884"/>
                  <a:pt x="520" y="5904"/>
                </a:cubicBezTo>
                <a:cubicBezTo>
                  <a:pt x="500" y="5917"/>
                  <a:pt x="388" y="6036"/>
                  <a:pt x="375" y="6108"/>
                </a:cubicBezTo>
                <a:cubicBezTo>
                  <a:pt x="356" y="6174"/>
                  <a:pt x="494" y="6345"/>
                  <a:pt x="467" y="6378"/>
                </a:cubicBezTo>
                <a:cubicBezTo>
                  <a:pt x="448" y="6417"/>
                  <a:pt x="296" y="6490"/>
                  <a:pt x="231" y="6529"/>
                </a:cubicBezTo>
                <a:cubicBezTo>
                  <a:pt x="158" y="6562"/>
                  <a:pt x="0" y="6694"/>
                  <a:pt x="0" y="6786"/>
                </a:cubicBezTo>
                <a:cubicBezTo>
                  <a:pt x="0" y="6871"/>
                  <a:pt x="7" y="6904"/>
                  <a:pt x="0" y="6937"/>
                </a:cubicBezTo>
                <a:cubicBezTo>
                  <a:pt x="0" y="6937"/>
                  <a:pt x="632" y="7148"/>
                  <a:pt x="724" y="7194"/>
                </a:cubicBezTo>
                <a:cubicBezTo>
                  <a:pt x="816" y="7247"/>
                  <a:pt x="1534" y="7411"/>
                  <a:pt x="1718" y="7431"/>
                </a:cubicBezTo>
                <a:cubicBezTo>
                  <a:pt x="1896" y="7457"/>
                  <a:pt x="2304" y="7510"/>
                  <a:pt x="2389" y="7589"/>
                </a:cubicBezTo>
                <a:cubicBezTo>
                  <a:pt x="2481" y="7668"/>
                  <a:pt x="2824" y="7826"/>
                  <a:pt x="2995" y="7977"/>
                </a:cubicBezTo>
                <a:cubicBezTo>
                  <a:pt x="3166" y="8128"/>
                  <a:pt x="4087" y="8504"/>
                  <a:pt x="4298" y="8602"/>
                </a:cubicBezTo>
                <a:cubicBezTo>
                  <a:pt x="4502" y="8701"/>
                  <a:pt x="4811" y="8813"/>
                  <a:pt x="4811" y="8813"/>
                </a:cubicBezTo>
                <a:lnTo>
                  <a:pt x="4943" y="8872"/>
                </a:lnTo>
                <a:cubicBezTo>
                  <a:pt x="4943" y="8872"/>
                  <a:pt x="5134" y="8787"/>
                  <a:pt x="5160" y="8721"/>
                </a:cubicBezTo>
                <a:cubicBezTo>
                  <a:pt x="5186" y="8648"/>
                  <a:pt x="5193" y="8550"/>
                  <a:pt x="5252" y="8530"/>
                </a:cubicBezTo>
                <a:cubicBezTo>
                  <a:pt x="5267" y="8525"/>
                  <a:pt x="5290" y="8523"/>
                  <a:pt x="5317" y="8523"/>
                </a:cubicBezTo>
                <a:cubicBezTo>
                  <a:pt x="5400" y="8523"/>
                  <a:pt x="5520" y="8543"/>
                  <a:pt x="5535" y="8563"/>
                </a:cubicBezTo>
                <a:cubicBezTo>
                  <a:pt x="5555" y="8583"/>
                  <a:pt x="5627" y="8655"/>
                  <a:pt x="5660" y="8662"/>
                </a:cubicBezTo>
                <a:cubicBezTo>
                  <a:pt x="5662" y="8662"/>
                  <a:pt x="5664" y="8662"/>
                  <a:pt x="5667" y="8662"/>
                </a:cubicBezTo>
                <a:cubicBezTo>
                  <a:pt x="5716" y="8662"/>
                  <a:pt x="5871" y="8602"/>
                  <a:pt x="5871" y="8602"/>
                </a:cubicBezTo>
                <a:cubicBezTo>
                  <a:pt x="5871" y="8602"/>
                  <a:pt x="5912" y="8549"/>
                  <a:pt x="5944" y="8549"/>
                </a:cubicBezTo>
                <a:cubicBezTo>
                  <a:pt x="5946" y="8549"/>
                  <a:pt x="5948" y="8549"/>
                  <a:pt x="5950" y="8550"/>
                </a:cubicBezTo>
                <a:cubicBezTo>
                  <a:pt x="5951" y="8550"/>
                  <a:pt x="5953" y="8550"/>
                  <a:pt x="5954" y="8550"/>
                </a:cubicBezTo>
                <a:cubicBezTo>
                  <a:pt x="5971" y="8550"/>
                  <a:pt x="5988" y="8531"/>
                  <a:pt x="6004" y="8531"/>
                </a:cubicBezTo>
                <a:cubicBezTo>
                  <a:pt x="6012" y="8531"/>
                  <a:pt x="6021" y="8535"/>
                  <a:pt x="6029" y="8550"/>
                </a:cubicBezTo>
                <a:cubicBezTo>
                  <a:pt x="6039" y="8565"/>
                  <a:pt x="6068" y="8571"/>
                  <a:pt x="6100" y="8571"/>
                </a:cubicBezTo>
                <a:cubicBezTo>
                  <a:pt x="6149" y="8571"/>
                  <a:pt x="6208" y="8558"/>
                  <a:pt x="6220" y="8550"/>
                </a:cubicBezTo>
                <a:cubicBezTo>
                  <a:pt x="6233" y="8536"/>
                  <a:pt x="6279" y="8484"/>
                  <a:pt x="6299" y="8398"/>
                </a:cubicBezTo>
                <a:cubicBezTo>
                  <a:pt x="6312" y="8313"/>
                  <a:pt x="6285" y="8234"/>
                  <a:pt x="6371" y="8227"/>
                </a:cubicBezTo>
                <a:cubicBezTo>
                  <a:pt x="6377" y="8226"/>
                  <a:pt x="6383" y="8226"/>
                  <a:pt x="6390" y="8226"/>
                </a:cubicBezTo>
                <a:cubicBezTo>
                  <a:pt x="6476" y="8226"/>
                  <a:pt x="6601" y="8300"/>
                  <a:pt x="6601" y="8300"/>
                </a:cubicBezTo>
                <a:cubicBezTo>
                  <a:pt x="6601" y="8300"/>
                  <a:pt x="6657" y="8327"/>
                  <a:pt x="6703" y="8327"/>
                </a:cubicBezTo>
                <a:cubicBezTo>
                  <a:pt x="6717" y="8327"/>
                  <a:pt x="6729" y="8325"/>
                  <a:pt x="6739" y="8319"/>
                </a:cubicBezTo>
                <a:cubicBezTo>
                  <a:pt x="6792" y="8286"/>
                  <a:pt x="6805" y="8267"/>
                  <a:pt x="6812" y="8221"/>
                </a:cubicBezTo>
                <a:cubicBezTo>
                  <a:pt x="6818" y="8181"/>
                  <a:pt x="6845" y="8063"/>
                  <a:pt x="6871" y="8036"/>
                </a:cubicBezTo>
                <a:cubicBezTo>
                  <a:pt x="6891" y="8010"/>
                  <a:pt x="6990" y="7970"/>
                  <a:pt x="6990" y="7970"/>
                </a:cubicBezTo>
                <a:cubicBezTo>
                  <a:pt x="6990" y="7970"/>
                  <a:pt x="6963" y="7839"/>
                  <a:pt x="6990" y="7806"/>
                </a:cubicBezTo>
                <a:cubicBezTo>
                  <a:pt x="7022" y="7766"/>
                  <a:pt x="7121" y="7681"/>
                  <a:pt x="7121" y="7681"/>
                </a:cubicBezTo>
                <a:cubicBezTo>
                  <a:pt x="7121" y="7681"/>
                  <a:pt x="7194" y="7615"/>
                  <a:pt x="7220" y="7569"/>
                </a:cubicBezTo>
                <a:cubicBezTo>
                  <a:pt x="7246" y="7530"/>
                  <a:pt x="7437" y="7483"/>
                  <a:pt x="7457" y="7483"/>
                </a:cubicBezTo>
                <a:cubicBezTo>
                  <a:pt x="7470" y="7483"/>
                  <a:pt x="7812" y="7562"/>
                  <a:pt x="7812" y="7562"/>
                </a:cubicBezTo>
                <a:cubicBezTo>
                  <a:pt x="7812" y="7562"/>
                  <a:pt x="7950" y="7707"/>
                  <a:pt x="7970" y="7740"/>
                </a:cubicBezTo>
                <a:cubicBezTo>
                  <a:pt x="7990" y="7780"/>
                  <a:pt x="8108" y="7924"/>
                  <a:pt x="8135" y="7931"/>
                </a:cubicBezTo>
                <a:cubicBezTo>
                  <a:pt x="8168" y="7931"/>
                  <a:pt x="8247" y="7957"/>
                  <a:pt x="8280" y="8036"/>
                </a:cubicBezTo>
                <a:cubicBezTo>
                  <a:pt x="8306" y="8115"/>
                  <a:pt x="8516" y="8175"/>
                  <a:pt x="8516" y="8175"/>
                </a:cubicBezTo>
                <a:lnTo>
                  <a:pt x="8648" y="8096"/>
                </a:lnTo>
                <a:cubicBezTo>
                  <a:pt x="8648" y="8096"/>
                  <a:pt x="8661" y="8094"/>
                  <a:pt x="8678" y="8094"/>
                </a:cubicBezTo>
                <a:cubicBezTo>
                  <a:pt x="8694" y="8094"/>
                  <a:pt x="8714" y="8096"/>
                  <a:pt x="8727" y="8102"/>
                </a:cubicBezTo>
                <a:lnTo>
                  <a:pt x="8734" y="8102"/>
                </a:lnTo>
                <a:lnTo>
                  <a:pt x="10122" y="8082"/>
                </a:lnTo>
                <a:lnTo>
                  <a:pt x="10952" y="8076"/>
                </a:lnTo>
                <a:cubicBezTo>
                  <a:pt x="10952" y="8076"/>
                  <a:pt x="10958" y="8017"/>
                  <a:pt x="10952" y="7931"/>
                </a:cubicBezTo>
                <a:cubicBezTo>
                  <a:pt x="10952" y="7845"/>
                  <a:pt x="10965" y="7819"/>
                  <a:pt x="10984" y="7766"/>
                </a:cubicBezTo>
                <a:cubicBezTo>
                  <a:pt x="11004" y="7720"/>
                  <a:pt x="11057" y="7609"/>
                  <a:pt x="11031" y="7556"/>
                </a:cubicBezTo>
                <a:cubicBezTo>
                  <a:pt x="10998" y="7497"/>
                  <a:pt x="10971" y="7339"/>
                  <a:pt x="10971" y="7326"/>
                </a:cubicBezTo>
                <a:cubicBezTo>
                  <a:pt x="10971" y="7306"/>
                  <a:pt x="11077" y="7220"/>
                  <a:pt x="11090" y="7161"/>
                </a:cubicBezTo>
                <a:cubicBezTo>
                  <a:pt x="11103" y="7095"/>
                  <a:pt x="10971" y="7003"/>
                  <a:pt x="11090" y="7003"/>
                </a:cubicBezTo>
                <a:cubicBezTo>
                  <a:pt x="11110" y="7003"/>
                  <a:pt x="11129" y="7003"/>
                  <a:pt x="11149" y="7010"/>
                </a:cubicBezTo>
                <a:cubicBezTo>
                  <a:pt x="11149" y="7010"/>
                  <a:pt x="11011" y="6707"/>
                  <a:pt x="10984" y="6687"/>
                </a:cubicBezTo>
                <a:cubicBezTo>
                  <a:pt x="10952" y="6674"/>
                  <a:pt x="10905" y="6588"/>
                  <a:pt x="10905" y="6542"/>
                </a:cubicBezTo>
                <a:cubicBezTo>
                  <a:pt x="10905" y="6496"/>
                  <a:pt x="11110" y="6305"/>
                  <a:pt x="11182" y="6134"/>
                </a:cubicBezTo>
                <a:cubicBezTo>
                  <a:pt x="11261" y="5963"/>
                  <a:pt x="11689" y="5094"/>
                  <a:pt x="11768" y="4877"/>
                </a:cubicBezTo>
                <a:cubicBezTo>
                  <a:pt x="11853" y="4653"/>
                  <a:pt x="12222" y="3962"/>
                  <a:pt x="12294" y="3837"/>
                </a:cubicBezTo>
                <a:cubicBezTo>
                  <a:pt x="12367" y="3706"/>
                  <a:pt x="12327" y="3620"/>
                  <a:pt x="12334" y="3495"/>
                </a:cubicBezTo>
                <a:cubicBezTo>
                  <a:pt x="12340" y="3364"/>
                  <a:pt x="12380" y="3390"/>
                  <a:pt x="12446" y="3331"/>
                </a:cubicBezTo>
                <a:cubicBezTo>
                  <a:pt x="12511" y="3271"/>
                  <a:pt x="12617" y="3206"/>
                  <a:pt x="12617" y="3206"/>
                </a:cubicBezTo>
                <a:lnTo>
                  <a:pt x="12557" y="3120"/>
                </a:lnTo>
                <a:cubicBezTo>
                  <a:pt x="12557" y="3120"/>
                  <a:pt x="12419" y="3212"/>
                  <a:pt x="12288" y="3239"/>
                </a:cubicBezTo>
                <a:cubicBezTo>
                  <a:pt x="12274" y="3241"/>
                  <a:pt x="12261" y="3242"/>
                  <a:pt x="12249" y="3242"/>
                </a:cubicBezTo>
                <a:cubicBezTo>
                  <a:pt x="12151" y="3242"/>
                  <a:pt x="12108" y="3179"/>
                  <a:pt x="12090" y="3173"/>
                </a:cubicBezTo>
                <a:cubicBezTo>
                  <a:pt x="12064" y="3160"/>
                  <a:pt x="12031" y="3120"/>
                  <a:pt x="11972" y="2988"/>
                </a:cubicBezTo>
                <a:cubicBezTo>
                  <a:pt x="11942" y="2918"/>
                  <a:pt x="11900" y="2908"/>
                  <a:pt x="11862" y="2908"/>
                </a:cubicBezTo>
                <a:cubicBezTo>
                  <a:pt x="11847" y="2908"/>
                  <a:pt x="11832" y="2910"/>
                  <a:pt x="11819" y="2910"/>
                </a:cubicBezTo>
                <a:cubicBezTo>
                  <a:pt x="11806" y="2910"/>
                  <a:pt x="11796" y="2908"/>
                  <a:pt x="11787" y="2903"/>
                </a:cubicBezTo>
                <a:cubicBezTo>
                  <a:pt x="11748" y="2877"/>
                  <a:pt x="11623" y="2850"/>
                  <a:pt x="11478" y="2778"/>
                </a:cubicBezTo>
                <a:cubicBezTo>
                  <a:pt x="11333" y="2705"/>
                  <a:pt x="11327" y="2699"/>
                  <a:pt x="11294" y="2633"/>
                </a:cubicBezTo>
                <a:cubicBezTo>
                  <a:pt x="11261" y="2567"/>
                  <a:pt x="11294" y="2495"/>
                  <a:pt x="11294" y="2495"/>
                </a:cubicBezTo>
                <a:lnTo>
                  <a:pt x="11063" y="2495"/>
                </a:lnTo>
                <a:cubicBezTo>
                  <a:pt x="11063" y="2495"/>
                  <a:pt x="11024" y="2462"/>
                  <a:pt x="10958" y="2403"/>
                </a:cubicBezTo>
                <a:cubicBezTo>
                  <a:pt x="10892" y="2350"/>
                  <a:pt x="10912" y="2376"/>
                  <a:pt x="10833" y="2278"/>
                </a:cubicBezTo>
                <a:cubicBezTo>
                  <a:pt x="10761" y="2179"/>
                  <a:pt x="10761" y="2054"/>
                  <a:pt x="10741" y="1981"/>
                </a:cubicBezTo>
                <a:cubicBezTo>
                  <a:pt x="10715" y="1909"/>
                  <a:pt x="10629" y="1896"/>
                  <a:pt x="10590" y="1804"/>
                </a:cubicBezTo>
                <a:cubicBezTo>
                  <a:pt x="10550" y="1712"/>
                  <a:pt x="10590" y="1455"/>
                  <a:pt x="10590" y="1455"/>
                </a:cubicBezTo>
                <a:cubicBezTo>
                  <a:pt x="10590" y="1455"/>
                  <a:pt x="10583" y="1455"/>
                  <a:pt x="10570" y="1448"/>
                </a:cubicBezTo>
                <a:lnTo>
                  <a:pt x="10530" y="1448"/>
                </a:lnTo>
                <a:cubicBezTo>
                  <a:pt x="10524" y="1442"/>
                  <a:pt x="10517" y="1442"/>
                  <a:pt x="10511" y="1442"/>
                </a:cubicBezTo>
                <a:cubicBezTo>
                  <a:pt x="10465" y="1435"/>
                  <a:pt x="10405" y="1429"/>
                  <a:pt x="10339" y="1422"/>
                </a:cubicBezTo>
                <a:lnTo>
                  <a:pt x="10320" y="1422"/>
                </a:lnTo>
                <a:cubicBezTo>
                  <a:pt x="10300" y="1415"/>
                  <a:pt x="10280" y="1415"/>
                  <a:pt x="10261" y="1415"/>
                </a:cubicBezTo>
                <a:cubicBezTo>
                  <a:pt x="10247" y="1409"/>
                  <a:pt x="10241" y="1409"/>
                  <a:pt x="10228" y="1409"/>
                </a:cubicBezTo>
                <a:lnTo>
                  <a:pt x="10195" y="1409"/>
                </a:lnTo>
                <a:cubicBezTo>
                  <a:pt x="10182" y="1409"/>
                  <a:pt x="10162" y="1402"/>
                  <a:pt x="10149" y="1402"/>
                </a:cubicBezTo>
                <a:lnTo>
                  <a:pt x="10056" y="1402"/>
                </a:lnTo>
                <a:cubicBezTo>
                  <a:pt x="10034" y="1401"/>
                  <a:pt x="10011" y="1401"/>
                  <a:pt x="9990" y="1401"/>
                </a:cubicBezTo>
                <a:cubicBezTo>
                  <a:pt x="9875" y="1401"/>
                  <a:pt x="9785" y="1416"/>
                  <a:pt x="9773" y="1455"/>
                </a:cubicBezTo>
                <a:cubicBezTo>
                  <a:pt x="9773" y="1455"/>
                  <a:pt x="9695" y="1692"/>
                  <a:pt x="9648" y="1771"/>
                </a:cubicBezTo>
                <a:cubicBezTo>
                  <a:pt x="9602" y="1850"/>
                  <a:pt x="9484" y="2041"/>
                  <a:pt x="9510" y="2067"/>
                </a:cubicBezTo>
                <a:cubicBezTo>
                  <a:pt x="9537" y="2093"/>
                  <a:pt x="9589" y="2107"/>
                  <a:pt x="9596" y="2139"/>
                </a:cubicBezTo>
                <a:cubicBezTo>
                  <a:pt x="9602" y="2172"/>
                  <a:pt x="9543" y="2225"/>
                  <a:pt x="9504" y="2232"/>
                </a:cubicBezTo>
                <a:cubicBezTo>
                  <a:pt x="9471" y="2245"/>
                  <a:pt x="9405" y="2271"/>
                  <a:pt x="9379" y="2271"/>
                </a:cubicBezTo>
                <a:cubicBezTo>
                  <a:pt x="9346" y="2271"/>
                  <a:pt x="9273" y="2212"/>
                  <a:pt x="9273" y="2212"/>
                </a:cubicBezTo>
                <a:cubicBezTo>
                  <a:pt x="9273" y="2212"/>
                  <a:pt x="9227" y="2107"/>
                  <a:pt x="9181" y="2080"/>
                </a:cubicBezTo>
                <a:cubicBezTo>
                  <a:pt x="9143" y="2058"/>
                  <a:pt x="8995" y="2000"/>
                  <a:pt x="8928" y="2000"/>
                </a:cubicBezTo>
                <a:cubicBezTo>
                  <a:pt x="8914" y="2000"/>
                  <a:pt x="8904" y="2002"/>
                  <a:pt x="8898" y="2008"/>
                </a:cubicBezTo>
                <a:cubicBezTo>
                  <a:pt x="8872" y="2041"/>
                  <a:pt x="8720" y="2107"/>
                  <a:pt x="8701" y="2179"/>
                </a:cubicBezTo>
                <a:cubicBezTo>
                  <a:pt x="8681" y="2251"/>
                  <a:pt x="8720" y="2297"/>
                  <a:pt x="8727" y="2350"/>
                </a:cubicBezTo>
                <a:cubicBezTo>
                  <a:pt x="8740" y="2409"/>
                  <a:pt x="8714" y="2436"/>
                  <a:pt x="8694" y="2455"/>
                </a:cubicBezTo>
                <a:cubicBezTo>
                  <a:pt x="8674" y="2482"/>
                  <a:pt x="8668" y="2501"/>
                  <a:pt x="8668" y="2541"/>
                </a:cubicBezTo>
                <a:cubicBezTo>
                  <a:pt x="8668" y="2587"/>
                  <a:pt x="8674" y="2607"/>
                  <a:pt x="8714" y="2666"/>
                </a:cubicBezTo>
                <a:cubicBezTo>
                  <a:pt x="8753" y="2725"/>
                  <a:pt x="8780" y="2751"/>
                  <a:pt x="8760" y="2771"/>
                </a:cubicBezTo>
                <a:cubicBezTo>
                  <a:pt x="8754" y="2777"/>
                  <a:pt x="8747" y="2779"/>
                  <a:pt x="8738" y="2779"/>
                </a:cubicBezTo>
                <a:cubicBezTo>
                  <a:pt x="8718" y="2779"/>
                  <a:pt x="8691" y="2765"/>
                  <a:pt x="8668" y="2751"/>
                </a:cubicBezTo>
                <a:cubicBezTo>
                  <a:pt x="8635" y="2732"/>
                  <a:pt x="8622" y="2640"/>
                  <a:pt x="8556" y="2640"/>
                </a:cubicBezTo>
                <a:cubicBezTo>
                  <a:pt x="8532" y="2640"/>
                  <a:pt x="8514" y="2641"/>
                  <a:pt x="8499" y="2641"/>
                </a:cubicBezTo>
                <a:cubicBezTo>
                  <a:pt x="8477" y="2641"/>
                  <a:pt x="8462" y="2638"/>
                  <a:pt x="8451" y="2626"/>
                </a:cubicBezTo>
                <a:cubicBezTo>
                  <a:pt x="8437" y="2607"/>
                  <a:pt x="8352" y="2475"/>
                  <a:pt x="8345" y="2462"/>
                </a:cubicBezTo>
                <a:cubicBezTo>
                  <a:pt x="8339" y="2449"/>
                  <a:pt x="8260" y="2343"/>
                  <a:pt x="8187" y="2311"/>
                </a:cubicBezTo>
                <a:cubicBezTo>
                  <a:pt x="8115" y="2271"/>
                  <a:pt x="7990" y="2225"/>
                  <a:pt x="8010" y="2192"/>
                </a:cubicBezTo>
                <a:cubicBezTo>
                  <a:pt x="8023" y="2166"/>
                  <a:pt x="8141" y="2100"/>
                  <a:pt x="8181" y="2074"/>
                </a:cubicBezTo>
                <a:cubicBezTo>
                  <a:pt x="8220" y="2047"/>
                  <a:pt x="8247" y="1981"/>
                  <a:pt x="8247" y="1935"/>
                </a:cubicBezTo>
                <a:cubicBezTo>
                  <a:pt x="8247" y="1896"/>
                  <a:pt x="8273" y="1810"/>
                  <a:pt x="8194" y="1738"/>
                </a:cubicBezTo>
                <a:cubicBezTo>
                  <a:pt x="8115" y="1666"/>
                  <a:pt x="8043" y="1442"/>
                  <a:pt x="8036" y="1376"/>
                </a:cubicBezTo>
                <a:cubicBezTo>
                  <a:pt x="8036" y="1310"/>
                  <a:pt x="8003" y="1277"/>
                  <a:pt x="8003" y="1238"/>
                </a:cubicBezTo>
                <a:cubicBezTo>
                  <a:pt x="8010" y="1192"/>
                  <a:pt x="7970" y="1119"/>
                  <a:pt x="8003" y="1060"/>
                </a:cubicBezTo>
                <a:cubicBezTo>
                  <a:pt x="8036" y="1001"/>
                  <a:pt x="8115" y="909"/>
                  <a:pt x="8095" y="876"/>
                </a:cubicBezTo>
                <a:cubicBezTo>
                  <a:pt x="8069" y="843"/>
                  <a:pt x="8016" y="705"/>
                  <a:pt x="7990" y="698"/>
                </a:cubicBezTo>
                <a:cubicBezTo>
                  <a:pt x="7964" y="685"/>
                  <a:pt x="7779" y="534"/>
                  <a:pt x="7779" y="534"/>
                </a:cubicBezTo>
                <a:cubicBezTo>
                  <a:pt x="7779" y="534"/>
                  <a:pt x="7786" y="435"/>
                  <a:pt x="7819" y="356"/>
                </a:cubicBezTo>
                <a:cubicBezTo>
                  <a:pt x="7852" y="283"/>
                  <a:pt x="7878" y="224"/>
                  <a:pt x="7839" y="191"/>
                </a:cubicBezTo>
                <a:cubicBezTo>
                  <a:pt x="7799" y="152"/>
                  <a:pt x="7687" y="99"/>
                  <a:pt x="7667" y="99"/>
                </a:cubicBezTo>
                <a:cubicBezTo>
                  <a:pt x="7648" y="93"/>
                  <a:pt x="7516" y="60"/>
                  <a:pt x="7516" y="60"/>
                </a:cubicBezTo>
                <a:cubicBezTo>
                  <a:pt x="7516" y="60"/>
                  <a:pt x="7424" y="7"/>
                  <a:pt x="7404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0C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4"/>
          <p:cNvSpPr/>
          <p:nvPr/>
        </p:nvSpPr>
        <p:spPr>
          <a:xfrm>
            <a:off x="7336054" y="1444955"/>
            <a:ext cx="589050" cy="873691"/>
          </a:xfrm>
          <a:custGeom>
            <a:rect b="b" l="l" r="r" t="t"/>
            <a:pathLst>
              <a:path extrusionOk="0" h="5976" w="4029">
                <a:moveTo>
                  <a:pt x="3015" y="1"/>
                </a:moveTo>
                <a:cubicBezTo>
                  <a:pt x="3008" y="27"/>
                  <a:pt x="3002" y="60"/>
                  <a:pt x="2995" y="80"/>
                </a:cubicBezTo>
                <a:cubicBezTo>
                  <a:pt x="2975" y="159"/>
                  <a:pt x="2890" y="225"/>
                  <a:pt x="2850" y="264"/>
                </a:cubicBezTo>
                <a:cubicBezTo>
                  <a:pt x="2811" y="304"/>
                  <a:pt x="2751" y="337"/>
                  <a:pt x="2686" y="389"/>
                </a:cubicBezTo>
                <a:cubicBezTo>
                  <a:pt x="2613" y="442"/>
                  <a:pt x="2482" y="455"/>
                  <a:pt x="2482" y="455"/>
                </a:cubicBezTo>
                <a:cubicBezTo>
                  <a:pt x="2482" y="455"/>
                  <a:pt x="2409" y="521"/>
                  <a:pt x="2350" y="593"/>
                </a:cubicBezTo>
                <a:cubicBezTo>
                  <a:pt x="2297" y="666"/>
                  <a:pt x="2350" y="685"/>
                  <a:pt x="2350" y="731"/>
                </a:cubicBezTo>
                <a:cubicBezTo>
                  <a:pt x="2350" y="778"/>
                  <a:pt x="2310" y="843"/>
                  <a:pt x="2264" y="903"/>
                </a:cubicBezTo>
                <a:cubicBezTo>
                  <a:pt x="2225" y="962"/>
                  <a:pt x="2139" y="1054"/>
                  <a:pt x="2139" y="1054"/>
                </a:cubicBezTo>
                <a:cubicBezTo>
                  <a:pt x="2139" y="1054"/>
                  <a:pt x="2146" y="1074"/>
                  <a:pt x="2159" y="1120"/>
                </a:cubicBezTo>
                <a:cubicBezTo>
                  <a:pt x="2166" y="1166"/>
                  <a:pt x="2225" y="1218"/>
                  <a:pt x="2225" y="1245"/>
                </a:cubicBezTo>
                <a:cubicBezTo>
                  <a:pt x="2218" y="1278"/>
                  <a:pt x="2212" y="1291"/>
                  <a:pt x="2172" y="1344"/>
                </a:cubicBezTo>
                <a:cubicBezTo>
                  <a:pt x="2133" y="1396"/>
                  <a:pt x="2153" y="1455"/>
                  <a:pt x="2159" y="1488"/>
                </a:cubicBezTo>
                <a:cubicBezTo>
                  <a:pt x="2166" y="1528"/>
                  <a:pt x="2205" y="1587"/>
                  <a:pt x="2232" y="1633"/>
                </a:cubicBezTo>
                <a:cubicBezTo>
                  <a:pt x="2258" y="1673"/>
                  <a:pt x="2271" y="1771"/>
                  <a:pt x="2271" y="1811"/>
                </a:cubicBezTo>
                <a:cubicBezTo>
                  <a:pt x="2271" y="1844"/>
                  <a:pt x="2245" y="1877"/>
                  <a:pt x="2212" y="1903"/>
                </a:cubicBezTo>
                <a:cubicBezTo>
                  <a:pt x="2185" y="1936"/>
                  <a:pt x="2120" y="1962"/>
                  <a:pt x="2080" y="2021"/>
                </a:cubicBezTo>
                <a:cubicBezTo>
                  <a:pt x="2047" y="2074"/>
                  <a:pt x="2067" y="2337"/>
                  <a:pt x="2067" y="2390"/>
                </a:cubicBezTo>
                <a:cubicBezTo>
                  <a:pt x="2067" y="2436"/>
                  <a:pt x="2126" y="2443"/>
                  <a:pt x="2139" y="2456"/>
                </a:cubicBezTo>
                <a:cubicBezTo>
                  <a:pt x="2159" y="2469"/>
                  <a:pt x="2199" y="2489"/>
                  <a:pt x="2238" y="2495"/>
                </a:cubicBezTo>
                <a:cubicBezTo>
                  <a:pt x="2278" y="2508"/>
                  <a:pt x="2297" y="2548"/>
                  <a:pt x="2304" y="2581"/>
                </a:cubicBezTo>
                <a:cubicBezTo>
                  <a:pt x="2317" y="2614"/>
                  <a:pt x="2291" y="2686"/>
                  <a:pt x="2278" y="2726"/>
                </a:cubicBezTo>
                <a:cubicBezTo>
                  <a:pt x="2271" y="2772"/>
                  <a:pt x="2225" y="2818"/>
                  <a:pt x="2192" y="2864"/>
                </a:cubicBezTo>
                <a:cubicBezTo>
                  <a:pt x="2176" y="2883"/>
                  <a:pt x="2155" y="2888"/>
                  <a:pt x="2133" y="2888"/>
                </a:cubicBezTo>
                <a:cubicBezTo>
                  <a:pt x="2102" y="2888"/>
                  <a:pt x="2068" y="2877"/>
                  <a:pt x="2041" y="2877"/>
                </a:cubicBezTo>
                <a:cubicBezTo>
                  <a:pt x="2001" y="2884"/>
                  <a:pt x="1949" y="2930"/>
                  <a:pt x="1870" y="2963"/>
                </a:cubicBezTo>
                <a:cubicBezTo>
                  <a:pt x="1855" y="2968"/>
                  <a:pt x="1841" y="2970"/>
                  <a:pt x="1826" y="2970"/>
                </a:cubicBezTo>
                <a:cubicBezTo>
                  <a:pt x="1769" y="2970"/>
                  <a:pt x="1717" y="2935"/>
                  <a:pt x="1712" y="2930"/>
                </a:cubicBezTo>
                <a:cubicBezTo>
                  <a:pt x="1705" y="2930"/>
                  <a:pt x="1672" y="2890"/>
                  <a:pt x="1666" y="2870"/>
                </a:cubicBezTo>
                <a:cubicBezTo>
                  <a:pt x="1661" y="2864"/>
                  <a:pt x="1644" y="2861"/>
                  <a:pt x="1620" y="2861"/>
                </a:cubicBezTo>
                <a:cubicBezTo>
                  <a:pt x="1575" y="2861"/>
                  <a:pt x="1509" y="2871"/>
                  <a:pt x="1461" y="2884"/>
                </a:cubicBezTo>
                <a:cubicBezTo>
                  <a:pt x="1396" y="2910"/>
                  <a:pt x="1402" y="2943"/>
                  <a:pt x="1369" y="2989"/>
                </a:cubicBezTo>
                <a:cubicBezTo>
                  <a:pt x="1336" y="3035"/>
                  <a:pt x="1238" y="3088"/>
                  <a:pt x="1172" y="3127"/>
                </a:cubicBezTo>
                <a:cubicBezTo>
                  <a:pt x="1106" y="3160"/>
                  <a:pt x="1001" y="3292"/>
                  <a:pt x="909" y="3344"/>
                </a:cubicBezTo>
                <a:cubicBezTo>
                  <a:pt x="810" y="3403"/>
                  <a:pt x="593" y="3456"/>
                  <a:pt x="580" y="3463"/>
                </a:cubicBezTo>
                <a:cubicBezTo>
                  <a:pt x="573" y="3463"/>
                  <a:pt x="560" y="3476"/>
                  <a:pt x="534" y="3489"/>
                </a:cubicBezTo>
                <a:cubicBezTo>
                  <a:pt x="494" y="3522"/>
                  <a:pt x="435" y="3568"/>
                  <a:pt x="408" y="3594"/>
                </a:cubicBezTo>
                <a:cubicBezTo>
                  <a:pt x="376" y="3627"/>
                  <a:pt x="329" y="3686"/>
                  <a:pt x="329" y="3739"/>
                </a:cubicBezTo>
                <a:cubicBezTo>
                  <a:pt x="329" y="3792"/>
                  <a:pt x="323" y="3844"/>
                  <a:pt x="303" y="3923"/>
                </a:cubicBezTo>
                <a:cubicBezTo>
                  <a:pt x="277" y="4009"/>
                  <a:pt x="185" y="4160"/>
                  <a:pt x="165" y="4239"/>
                </a:cubicBezTo>
                <a:cubicBezTo>
                  <a:pt x="145" y="4318"/>
                  <a:pt x="99" y="4338"/>
                  <a:pt x="60" y="4371"/>
                </a:cubicBezTo>
                <a:cubicBezTo>
                  <a:pt x="27" y="4404"/>
                  <a:pt x="0" y="4443"/>
                  <a:pt x="0" y="4503"/>
                </a:cubicBezTo>
                <a:cubicBezTo>
                  <a:pt x="0" y="4562"/>
                  <a:pt x="20" y="4654"/>
                  <a:pt x="20" y="4654"/>
                </a:cubicBezTo>
                <a:cubicBezTo>
                  <a:pt x="20" y="4654"/>
                  <a:pt x="73" y="4759"/>
                  <a:pt x="93" y="4792"/>
                </a:cubicBezTo>
                <a:cubicBezTo>
                  <a:pt x="106" y="4818"/>
                  <a:pt x="93" y="4878"/>
                  <a:pt x="93" y="4891"/>
                </a:cubicBezTo>
                <a:cubicBezTo>
                  <a:pt x="93" y="4904"/>
                  <a:pt x="125" y="5003"/>
                  <a:pt x="132" y="5029"/>
                </a:cubicBezTo>
                <a:cubicBezTo>
                  <a:pt x="139" y="5062"/>
                  <a:pt x="93" y="5095"/>
                  <a:pt x="86" y="5108"/>
                </a:cubicBezTo>
                <a:cubicBezTo>
                  <a:pt x="79" y="5115"/>
                  <a:pt x="66" y="5292"/>
                  <a:pt x="60" y="5352"/>
                </a:cubicBezTo>
                <a:cubicBezTo>
                  <a:pt x="60" y="5411"/>
                  <a:pt x="33" y="5444"/>
                  <a:pt x="33" y="5444"/>
                </a:cubicBezTo>
                <a:lnTo>
                  <a:pt x="152" y="5444"/>
                </a:lnTo>
                <a:cubicBezTo>
                  <a:pt x="158" y="5444"/>
                  <a:pt x="158" y="5444"/>
                  <a:pt x="165" y="5431"/>
                </a:cubicBezTo>
                <a:cubicBezTo>
                  <a:pt x="189" y="5407"/>
                  <a:pt x="235" y="5350"/>
                  <a:pt x="258" y="5350"/>
                </a:cubicBezTo>
                <a:cubicBezTo>
                  <a:pt x="260" y="5350"/>
                  <a:pt x="262" y="5350"/>
                  <a:pt x="264" y="5352"/>
                </a:cubicBezTo>
                <a:cubicBezTo>
                  <a:pt x="297" y="5371"/>
                  <a:pt x="376" y="5477"/>
                  <a:pt x="376" y="5529"/>
                </a:cubicBezTo>
                <a:cubicBezTo>
                  <a:pt x="376" y="5582"/>
                  <a:pt x="408" y="5595"/>
                  <a:pt x="408" y="5628"/>
                </a:cubicBezTo>
                <a:cubicBezTo>
                  <a:pt x="408" y="5667"/>
                  <a:pt x="395" y="5720"/>
                  <a:pt x="408" y="5766"/>
                </a:cubicBezTo>
                <a:cubicBezTo>
                  <a:pt x="428" y="5806"/>
                  <a:pt x="422" y="5872"/>
                  <a:pt x="501" y="5904"/>
                </a:cubicBezTo>
                <a:cubicBezTo>
                  <a:pt x="573" y="5944"/>
                  <a:pt x="678" y="5944"/>
                  <a:pt x="705" y="5944"/>
                </a:cubicBezTo>
                <a:cubicBezTo>
                  <a:pt x="720" y="5949"/>
                  <a:pt x="762" y="5976"/>
                  <a:pt x="801" y="5976"/>
                </a:cubicBezTo>
                <a:cubicBezTo>
                  <a:pt x="811" y="5976"/>
                  <a:pt x="821" y="5974"/>
                  <a:pt x="830" y="5970"/>
                </a:cubicBezTo>
                <a:cubicBezTo>
                  <a:pt x="836" y="5964"/>
                  <a:pt x="843" y="5964"/>
                  <a:pt x="849" y="5957"/>
                </a:cubicBezTo>
                <a:cubicBezTo>
                  <a:pt x="895" y="5931"/>
                  <a:pt x="955" y="5885"/>
                  <a:pt x="988" y="5852"/>
                </a:cubicBezTo>
                <a:cubicBezTo>
                  <a:pt x="1021" y="5819"/>
                  <a:pt x="1113" y="5707"/>
                  <a:pt x="1126" y="5707"/>
                </a:cubicBezTo>
                <a:cubicBezTo>
                  <a:pt x="1139" y="5707"/>
                  <a:pt x="1178" y="5733"/>
                  <a:pt x="1211" y="5733"/>
                </a:cubicBezTo>
                <a:cubicBezTo>
                  <a:pt x="1251" y="5733"/>
                  <a:pt x="1350" y="5687"/>
                  <a:pt x="1389" y="5667"/>
                </a:cubicBezTo>
                <a:cubicBezTo>
                  <a:pt x="1422" y="5641"/>
                  <a:pt x="1521" y="5536"/>
                  <a:pt x="1547" y="5490"/>
                </a:cubicBezTo>
                <a:cubicBezTo>
                  <a:pt x="1573" y="5450"/>
                  <a:pt x="1685" y="5246"/>
                  <a:pt x="1672" y="5213"/>
                </a:cubicBezTo>
                <a:cubicBezTo>
                  <a:pt x="1659" y="5174"/>
                  <a:pt x="1639" y="5121"/>
                  <a:pt x="1600" y="5088"/>
                </a:cubicBezTo>
                <a:cubicBezTo>
                  <a:pt x="1560" y="5055"/>
                  <a:pt x="1488" y="4996"/>
                  <a:pt x="1547" y="4917"/>
                </a:cubicBezTo>
                <a:cubicBezTo>
                  <a:pt x="1606" y="4838"/>
                  <a:pt x="1771" y="4746"/>
                  <a:pt x="1791" y="4740"/>
                </a:cubicBezTo>
                <a:cubicBezTo>
                  <a:pt x="1799" y="4735"/>
                  <a:pt x="1830" y="4697"/>
                  <a:pt x="1851" y="4697"/>
                </a:cubicBezTo>
                <a:cubicBezTo>
                  <a:pt x="1862" y="4697"/>
                  <a:pt x="1870" y="4708"/>
                  <a:pt x="1870" y="4740"/>
                </a:cubicBezTo>
                <a:cubicBezTo>
                  <a:pt x="1870" y="4832"/>
                  <a:pt x="1883" y="4865"/>
                  <a:pt x="1916" y="4865"/>
                </a:cubicBezTo>
                <a:cubicBezTo>
                  <a:pt x="1944" y="4869"/>
                  <a:pt x="1948" y="4874"/>
                  <a:pt x="1970" y="4874"/>
                </a:cubicBezTo>
                <a:cubicBezTo>
                  <a:pt x="1979" y="4874"/>
                  <a:pt x="1990" y="4873"/>
                  <a:pt x="2008" y="4871"/>
                </a:cubicBezTo>
                <a:cubicBezTo>
                  <a:pt x="2049" y="4867"/>
                  <a:pt x="2097" y="4858"/>
                  <a:pt x="2131" y="4858"/>
                </a:cubicBezTo>
                <a:cubicBezTo>
                  <a:pt x="2152" y="4858"/>
                  <a:pt x="2167" y="4861"/>
                  <a:pt x="2172" y="4871"/>
                </a:cubicBezTo>
                <a:cubicBezTo>
                  <a:pt x="2185" y="4891"/>
                  <a:pt x="2172" y="4950"/>
                  <a:pt x="2238" y="4976"/>
                </a:cubicBezTo>
                <a:cubicBezTo>
                  <a:pt x="2281" y="4988"/>
                  <a:pt x="2317" y="5002"/>
                  <a:pt x="2347" y="5002"/>
                </a:cubicBezTo>
                <a:cubicBezTo>
                  <a:pt x="2368" y="5002"/>
                  <a:pt x="2386" y="4995"/>
                  <a:pt x="2403" y="4976"/>
                </a:cubicBezTo>
                <a:cubicBezTo>
                  <a:pt x="2442" y="4924"/>
                  <a:pt x="2501" y="4851"/>
                  <a:pt x="2528" y="4832"/>
                </a:cubicBezTo>
                <a:cubicBezTo>
                  <a:pt x="2554" y="4812"/>
                  <a:pt x="2653" y="4772"/>
                  <a:pt x="2699" y="4772"/>
                </a:cubicBezTo>
                <a:cubicBezTo>
                  <a:pt x="2745" y="4766"/>
                  <a:pt x="2837" y="4753"/>
                  <a:pt x="2837" y="4753"/>
                </a:cubicBezTo>
                <a:lnTo>
                  <a:pt x="3054" y="4582"/>
                </a:lnTo>
                <a:cubicBezTo>
                  <a:pt x="3054" y="4582"/>
                  <a:pt x="3061" y="4522"/>
                  <a:pt x="3166" y="4476"/>
                </a:cubicBezTo>
                <a:cubicBezTo>
                  <a:pt x="3252" y="4437"/>
                  <a:pt x="3363" y="4351"/>
                  <a:pt x="3410" y="4318"/>
                </a:cubicBezTo>
                <a:cubicBezTo>
                  <a:pt x="3416" y="4312"/>
                  <a:pt x="3423" y="4305"/>
                  <a:pt x="3423" y="4305"/>
                </a:cubicBezTo>
                <a:cubicBezTo>
                  <a:pt x="3423" y="4305"/>
                  <a:pt x="3436" y="4279"/>
                  <a:pt x="3554" y="4193"/>
                </a:cubicBezTo>
                <a:cubicBezTo>
                  <a:pt x="3679" y="4108"/>
                  <a:pt x="3745" y="4068"/>
                  <a:pt x="3785" y="4009"/>
                </a:cubicBezTo>
                <a:cubicBezTo>
                  <a:pt x="3818" y="3969"/>
                  <a:pt x="3851" y="3891"/>
                  <a:pt x="3864" y="3858"/>
                </a:cubicBezTo>
                <a:cubicBezTo>
                  <a:pt x="3870" y="3844"/>
                  <a:pt x="3870" y="3838"/>
                  <a:pt x="3870" y="3838"/>
                </a:cubicBezTo>
                <a:cubicBezTo>
                  <a:pt x="3870" y="3838"/>
                  <a:pt x="3864" y="3680"/>
                  <a:pt x="3837" y="3627"/>
                </a:cubicBezTo>
                <a:cubicBezTo>
                  <a:pt x="3804" y="3575"/>
                  <a:pt x="3778" y="3542"/>
                  <a:pt x="3778" y="3515"/>
                </a:cubicBezTo>
                <a:cubicBezTo>
                  <a:pt x="3778" y="3489"/>
                  <a:pt x="3791" y="3423"/>
                  <a:pt x="3824" y="3371"/>
                </a:cubicBezTo>
                <a:cubicBezTo>
                  <a:pt x="3837" y="3351"/>
                  <a:pt x="3851" y="3331"/>
                  <a:pt x="3864" y="3318"/>
                </a:cubicBezTo>
                <a:cubicBezTo>
                  <a:pt x="3890" y="3272"/>
                  <a:pt x="3923" y="3232"/>
                  <a:pt x="3929" y="3213"/>
                </a:cubicBezTo>
                <a:cubicBezTo>
                  <a:pt x="3943" y="3186"/>
                  <a:pt x="4028" y="2956"/>
                  <a:pt x="3976" y="2897"/>
                </a:cubicBezTo>
                <a:cubicBezTo>
                  <a:pt x="3923" y="2831"/>
                  <a:pt x="3824" y="2897"/>
                  <a:pt x="3778" y="2759"/>
                </a:cubicBezTo>
                <a:cubicBezTo>
                  <a:pt x="3732" y="2627"/>
                  <a:pt x="3699" y="2508"/>
                  <a:pt x="3699" y="2436"/>
                </a:cubicBezTo>
                <a:cubicBezTo>
                  <a:pt x="3699" y="2364"/>
                  <a:pt x="3673" y="2331"/>
                  <a:pt x="3646" y="2285"/>
                </a:cubicBezTo>
                <a:cubicBezTo>
                  <a:pt x="3620" y="2232"/>
                  <a:pt x="3614" y="2127"/>
                  <a:pt x="3620" y="2054"/>
                </a:cubicBezTo>
                <a:cubicBezTo>
                  <a:pt x="3633" y="1982"/>
                  <a:pt x="3666" y="1870"/>
                  <a:pt x="3640" y="1817"/>
                </a:cubicBezTo>
                <a:cubicBezTo>
                  <a:pt x="3614" y="1765"/>
                  <a:pt x="3508" y="1666"/>
                  <a:pt x="3462" y="1620"/>
                </a:cubicBezTo>
                <a:cubicBezTo>
                  <a:pt x="3416" y="1574"/>
                  <a:pt x="3410" y="1455"/>
                  <a:pt x="3410" y="1436"/>
                </a:cubicBezTo>
                <a:cubicBezTo>
                  <a:pt x="3403" y="1416"/>
                  <a:pt x="3416" y="1265"/>
                  <a:pt x="3449" y="1199"/>
                </a:cubicBezTo>
                <a:cubicBezTo>
                  <a:pt x="3482" y="1126"/>
                  <a:pt x="3554" y="1034"/>
                  <a:pt x="3515" y="955"/>
                </a:cubicBezTo>
                <a:cubicBezTo>
                  <a:pt x="3475" y="876"/>
                  <a:pt x="3416" y="797"/>
                  <a:pt x="3390" y="745"/>
                </a:cubicBezTo>
                <a:cubicBezTo>
                  <a:pt x="3363" y="692"/>
                  <a:pt x="3331" y="620"/>
                  <a:pt x="3331" y="527"/>
                </a:cubicBezTo>
                <a:cubicBezTo>
                  <a:pt x="3331" y="435"/>
                  <a:pt x="3363" y="205"/>
                  <a:pt x="3377" y="159"/>
                </a:cubicBezTo>
                <a:cubicBezTo>
                  <a:pt x="3383" y="139"/>
                  <a:pt x="3390" y="100"/>
                  <a:pt x="3390" y="60"/>
                </a:cubicBezTo>
                <a:cubicBezTo>
                  <a:pt x="3383" y="60"/>
                  <a:pt x="3377" y="60"/>
                  <a:pt x="3370" y="67"/>
                </a:cubicBezTo>
                <a:lnTo>
                  <a:pt x="3291" y="67"/>
                </a:lnTo>
                <a:cubicBezTo>
                  <a:pt x="3278" y="60"/>
                  <a:pt x="3271" y="60"/>
                  <a:pt x="3258" y="60"/>
                </a:cubicBezTo>
                <a:cubicBezTo>
                  <a:pt x="3245" y="54"/>
                  <a:pt x="3232" y="54"/>
                  <a:pt x="3219" y="54"/>
                </a:cubicBezTo>
                <a:lnTo>
                  <a:pt x="3212" y="54"/>
                </a:lnTo>
                <a:cubicBezTo>
                  <a:pt x="3206" y="54"/>
                  <a:pt x="3206" y="47"/>
                  <a:pt x="3199" y="47"/>
                </a:cubicBezTo>
                <a:cubicBezTo>
                  <a:pt x="3186" y="47"/>
                  <a:pt x="3179" y="40"/>
                  <a:pt x="3166" y="40"/>
                </a:cubicBezTo>
                <a:cubicBezTo>
                  <a:pt x="3133" y="34"/>
                  <a:pt x="3100" y="27"/>
                  <a:pt x="3074" y="21"/>
                </a:cubicBezTo>
                <a:cubicBezTo>
                  <a:pt x="3067" y="21"/>
                  <a:pt x="3061" y="14"/>
                  <a:pt x="3054" y="14"/>
                </a:cubicBezTo>
                <a:lnTo>
                  <a:pt x="3048" y="14"/>
                </a:lnTo>
                <a:cubicBezTo>
                  <a:pt x="3041" y="8"/>
                  <a:pt x="3041" y="8"/>
                  <a:pt x="3034" y="8"/>
                </a:cubicBezTo>
                <a:cubicBezTo>
                  <a:pt x="3028" y="8"/>
                  <a:pt x="3021" y="1"/>
                  <a:pt x="3015" y="1"/>
                </a:cubicBezTo>
                <a:close/>
              </a:path>
            </a:pathLst>
          </a:custGeom>
          <a:solidFill>
            <a:srgbClr val="00CFFF"/>
          </a:solidFill>
          <a:ln cap="rnd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4"/>
          <p:cNvSpPr txBox="1"/>
          <p:nvPr>
            <p:ph idx="1" type="body"/>
          </p:nvPr>
        </p:nvSpPr>
        <p:spPr>
          <a:xfrm>
            <a:off x="311700" y="2952750"/>
            <a:ext cx="47571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1800"/>
              <a:buFont typeface="Outfit"/>
              <a:buChar char="●"/>
              <a:defRPr sz="1800">
                <a:solidFill>
                  <a:srgbClr val="00C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1400"/>
              <a:buFont typeface="Outfit"/>
              <a:buChar char="○"/>
              <a:defRPr>
                <a:solidFill>
                  <a:srgbClr val="00CFFF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1400"/>
              <a:buFont typeface="Outfit"/>
              <a:buChar char="■"/>
              <a:defRPr>
                <a:solidFill>
                  <a:srgbClr val="00CFFF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1400"/>
              <a:buFont typeface="Outfit"/>
              <a:buChar char="●"/>
              <a:defRPr>
                <a:solidFill>
                  <a:srgbClr val="00CFFF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1400"/>
              <a:buFont typeface="Outfit"/>
              <a:buChar char="○"/>
              <a:defRPr>
                <a:solidFill>
                  <a:srgbClr val="00CFFF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1400"/>
              <a:buFont typeface="Outfit"/>
              <a:buChar char="■"/>
              <a:defRPr>
                <a:solidFill>
                  <a:srgbClr val="00CFFF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1400"/>
              <a:buFont typeface="Outfit"/>
              <a:buChar char="●"/>
              <a:defRPr>
                <a:solidFill>
                  <a:srgbClr val="00CFFF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1400"/>
              <a:buFont typeface="Outfit"/>
              <a:buChar char="○"/>
              <a:defRPr>
                <a:solidFill>
                  <a:srgbClr val="00CFFF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1400"/>
              <a:buFont typeface="Outfit"/>
              <a:buChar char="■"/>
              <a:defRPr>
                <a:solidFill>
                  <a:srgbClr val="00CFFF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249" name="Google Shape;249;p14"/>
          <p:cNvSpPr txBox="1"/>
          <p:nvPr>
            <p:ph idx="2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Outfit"/>
              <a:buNone/>
              <a:defRPr sz="7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ÍNDICE">
  <p:cSld name="CAPTION_ONLY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"/>
          <p:cNvSpPr txBox="1"/>
          <p:nvPr/>
        </p:nvSpPr>
        <p:spPr>
          <a:xfrm>
            <a:off x="119600" y="117750"/>
            <a:ext cx="1193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434343"/>
                </a:solidFill>
                <a:latin typeface="Outfit Light"/>
                <a:ea typeface="Outfit Light"/>
                <a:cs typeface="Outfit Light"/>
                <a:sym typeface="Outfit Light"/>
              </a:rPr>
              <a:t>ÍNDICE</a:t>
            </a:r>
            <a:endParaRPr sz="1000">
              <a:solidFill>
                <a:srgbClr val="434343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cxnSp>
        <p:nvCxnSpPr>
          <p:cNvPr id="252" name="Google Shape;252;p15"/>
          <p:cNvCxnSpPr/>
          <p:nvPr/>
        </p:nvCxnSpPr>
        <p:spPr>
          <a:xfrm>
            <a:off x="881165" y="135922"/>
            <a:ext cx="0" cy="2694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MA">
  <p:cSld name="CAPTION_ONLY_2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36116" y="178025"/>
            <a:ext cx="933108" cy="1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6"/>
          <p:cNvSpPr txBox="1"/>
          <p:nvPr>
            <p:ph idx="1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ÁFICO PIZZA">
  <p:cSld name="CAPTION_ONLY_2_5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7"/>
          <p:cNvSpPr txBox="1"/>
          <p:nvPr>
            <p:ph idx="1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258" name="Google Shape;258;p17"/>
          <p:cNvSpPr txBox="1"/>
          <p:nvPr>
            <p:ph type="title"/>
          </p:nvPr>
        </p:nvSpPr>
        <p:spPr>
          <a:xfrm>
            <a:off x="1313000" y="1207375"/>
            <a:ext cx="427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400"/>
              <a:buFont typeface="Outfit"/>
              <a:buChar char="●"/>
              <a:defRPr b="1" sz="14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9pPr>
          </a:lstStyle>
          <a:p/>
        </p:txBody>
      </p:sp>
      <p:sp>
        <p:nvSpPr>
          <p:cNvPr id="259" name="Google Shape;259;p17"/>
          <p:cNvSpPr txBox="1"/>
          <p:nvPr>
            <p:ph idx="2" type="subTitle"/>
          </p:nvPr>
        </p:nvSpPr>
        <p:spPr>
          <a:xfrm>
            <a:off x="1313000" y="1491100"/>
            <a:ext cx="399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260" name="Google Shape;260;p17"/>
          <p:cNvSpPr txBox="1"/>
          <p:nvPr>
            <p:ph idx="3" type="title"/>
          </p:nvPr>
        </p:nvSpPr>
        <p:spPr>
          <a:xfrm>
            <a:off x="1313000" y="2049738"/>
            <a:ext cx="427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54847"/>
              </a:buClr>
              <a:buSzPts val="1400"/>
              <a:buFont typeface="Outfit"/>
              <a:buChar char="●"/>
              <a:defRPr b="1" sz="1400">
                <a:solidFill>
                  <a:srgbClr val="F54847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9pPr>
          </a:lstStyle>
          <a:p/>
        </p:txBody>
      </p:sp>
      <p:sp>
        <p:nvSpPr>
          <p:cNvPr id="261" name="Google Shape;261;p17"/>
          <p:cNvSpPr txBox="1"/>
          <p:nvPr>
            <p:ph idx="4" type="subTitle"/>
          </p:nvPr>
        </p:nvSpPr>
        <p:spPr>
          <a:xfrm>
            <a:off x="1313000" y="2333468"/>
            <a:ext cx="399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262" name="Google Shape;262;p17"/>
          <p:cNvSpPr txBox="1"/>
          <p:nvPr>
            <p:ph idx="5" type="title"/>
          </p:nvPr>
        </p:nvSpPr>
        <p:spPr>
          <a:xfrm>
            <a:off x="1313000" y="2892125"/>
            <a:ext cx="427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400"/>
              <a:buFont typeface="Outfit"/>
              <a:buChar char="●"/>
              <a:defRPr b="1" sz="14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9pPr>
          </a:lstStyle>
          <a:p/>
        </p:txBody>
      </p:sp>
      <p:sp>
        <p:nvSpPr>
          <p:cNvPr id="263" name="Google Shape;263;p17"/>
          <p:cNvSpPr txBox="1"/>
          <p:nvPr>
            <p:ph idx="6" type="subTitle"/>
          </p:nvPr>
        </p:nvSpPr>
        <p:spPr>
          <a:xfrm>
            <a:off x="1313000" y="3175850"/>
            <a:ext cx="399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264" name="Google Shape;264;p17"/>
          <p:cNvSpPr txBox="1"/>
          <p:nvPr>
            <p:ph idx="7" type="title"/>
          </p:nvPr>
        </p:nvSpPr>
        <p:spPr>
          <a:xfrm>
            <a:off x="1313000" y="3734488"/>
            <a:ext cx="427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●"/>
              <a:defRPr b="1" sz="14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9pPr>
          </a:lstStyle>
          <a:p/>
        </p:txBody>
      </p:sp>
      <p:sp>
        <p:nvSpPr>
          <p:cNvPr id="265" name="Google Shape;265;p17"/>
          <p:cNvSpPr txBox="1"/>
          <p:nvPr>
            <p:ph idx="8" type="subTitle"/>
          </p:nvPr>
        </p:nvSpPr>
        <p:spPr>
          <a:xfrm>
            <a:off x="1313000" y="4018218"/>
            <a:ext cx="399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266" name="Google Shape;266;p17"/>
          <p:cNvSpPr txBox="1"/>
          <p:nvPr>
            <p:ph idx="9" type="title"/>
          </p:nvPr>
        </p:nvSpPr>
        <p:spPr>
          <a:xfrm>
            <a:off x="428675" y="571813"/>
            <a:ext cx="5395800" cy="50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Outfit"/>
              <a:buChar char="●"/>
              <a:defRPr b="1" sz="20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ÁFICO BARRA">
  <p:cSld name="CAPTION_ONLY_2_5_1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/>
          <p:nvPr>
            <p:ph idx="1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269" name="Google Shape;269;p18"/>
          <p:cNvSpPr txBox="1"/>
          <p:nvPr>
            <p:ph idx="2" type="subTitle"/>
          </p:nvPr>
        </p:nvSpPr>
        <p:spPr>
          <a:xfrm>
            <a:off x="6306725" y="2161075"/>
            <a:ext cx="2059200" cy="20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Outfit"/>
              <a:buNone/>
              <a:defRPr sz="15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270" name="Google Shape;270;p18"/>
          <p:cNvSpPr txBox="1"/>
          <p:nvPr>
            <p:ph type="title"/>
          </p:nvPr>
        </p:nvSpPr>
        <p:spPr>
          <a:xfrm>
            <a:off x="6306725" y="717775"/>
            <a:ext cx="2271300" cy="1443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Outfit"/>
              <a:buChar char="●"/>
              <a:defRPr b="1" sz="20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IXAS DE INFORMAÇÃO">
  <p:cSld name="CAPTION_ONLY_2_4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9"/>
          <p:cNvSpPr txBox="1"/>
          <p:nvPr>
            <p:ph idx="1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ELA">
  <p:cSld name="CAPTION_ONLY_2_3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0"/>
          <p:cNvSpPr txBox="1"/>
          <p:nvPr>
            <p:ph idx="1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ASE [azul]">
  <p:cSld name="TITLE_ONLY_1">
    <p:bg>
      <p:bgPr>
        <a:solidFill>
          <a:srgbClr val="00CFFF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6944225" y="1147875"/>
            <a:ext cx="1792500" cy="1792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664300" y="457725"/>
            <a:ext cx="7815300" cy="7815300"/>
          </a:xfrm>
          <a:prstGeom prst="ellipse">
            <a:avLst/>
          </a:prstGeom>
          <a:solidFill>
            <a:srgbClr val="0165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1874075" y="1792100"/>
            <a:ext cx="5395800" cy="24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"/>
              <a:buChar char="●"/>
              <a:defRPr b="1" sz="5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3"/>
          <p:cNvSpPr/>
          <p:nvPr/>
        </p:nvSpPr>
        <p:spPr>
          <a:xfrm>
            <a:off x="993200" y="1574775"/>
            <a:ext cx="938700" cy="9387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-394175" y="595600"/>
            <a:ext cx="688500" cy="688500"/>
          </a:xfrm>
          <a:prstGeom prst="ellipse">
            <a:avLst/>
          </a:prstGeom>
          <a:noFill/>
          <a:ln cap="flat" cmpd="sng" w="19050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8130525" y="1108300"/>
            <a:ext cx="269400" cy="269400"/>
          </a:xfrm>
          <a:prstGeom prst="ellipse">
            <a:avLst/>
          </a:prstGeom>
          <a:solidFill>
            <a:srgbClr val="0165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NHA DO TEMPO">
  <p:cSld name="CAPTION_ONLY_2_2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1"/>
          <p:cNvSpPr txBox="1"/>
          <p:nvPr>
            <p:ph idx="1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CONE + TEXTO [azul]">
  <p:cSld name="CAPTION_ONLY_2_1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2"/>
          <p:cNvSpPr txBox="1"/>
          <p:nvPr>
            <p:ph idx="1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279" name="Google Shape;279;p22"/>
          <p:cNvSpPr/>
          <p:nvPr/>
        </p:nvSpPr>
        <p:spPr>
          <a:xfrm>
            <a:off x="1693725" y="-4106400"/>
            <a:ext cx="5756400" cy="5756400"/>
          </a:xfrm>
          <a:prstGeom prst="ellipse">
            <a:avLst/>
          </a:prstGeom>
          <a:solidFill>
            <a:srgbClr val="00C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2"/>
          <p:cNvSpPr txBox="1"/>
          <p:nvPr>
            <p:ph type="title"/>
          </p:nvPr>
        </p:nvSpPr>
        <p:spPr>
          <a:xfrm>
            <a:off x="2901400" y="518575"/>
            <a:ext cx="335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2000"/>
              <a:buFont typeface="Outfit"/>
              <a:buChar char="●"/>
              <a:defRPr b="1" sz="20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○"/>
              <a:defRPr sz="5000">
                <a:solidFill>
                  <a:srgbClr val="0165B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■"/>
              <a:defRPr sz="5000">
                <a:solidFill>
                  <a:srgbClr val="0165B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●"/>
              <a:defRPr sz="5000">
                <a:solidFill>
                  <a:srgbClr val="0165B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○"/>
              <a:defRPr sz="5000">
                <a:solidFill>
                  <a:srgbClr val="0165B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■"/>
              <a:defRPr sz="5000">
                <a:solidFill>
                  <a:srgbClr val="0165B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●"/>
              <a:defRPr sz="5000">
                <a:solidFill>
                  <a:srgbClr val="0165B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○"/>
              <a:defRPr sz="5000">
                <a:solidFill>
                  <a:srgbClr val="0165B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■"/>
              <a:defRPr sz="5000">
                <a:solidFill>
                  <a:srgbClr val="0165B1"/>
                </a:solidFill>
              </a:defRPr>
            </a:lvl9pPr>
          </a:lstStyle>
          <a:p/>
        </p:txBody>
      </p:sp>
      <p:sp>
        <p:nvSpPr>
          <p:cNvPr id="281" name="Google Shape;281;p22"/>
          <p:cNvSpPr txBox="1"/>
          <p:nvPr>
            <p:ph idx="2" type="title"/>
          </p:nvPr>
        </p:nvSpPr>
        <p:spPr>
          <a:xfrm>
            <a:off x="992575" y="2512575"/>
            <a:ext cx="19290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1700"/>
              <a:buFont typeface="Outfit"/>
              <a:buChar char="●"/>
              <a:defRPr b="1" sz="1700">
                <a:solidFill>
                  <a:srgbClr val="00C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○"/>
              <a:defRPr sz="5000">
                <a:solidFill>
                  <a:srgbClr val="00C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■"/>
              <a:defRPr sz="5000">
                <a:solidFill>
                  <a:srgbClr val="00C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●"/>
              <a:defRPr sz="5000">
                <a:solidFill>
                  <a:srgbClr val="00C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○"/>
              <a:defRPr sz="5000">
                <a:solidFill>
                  <a:srgbClr val="00C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■"/>
              <a:defRPr sz="5000">
                <a:solidFill>
                  <a:srgbClr val="00C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●"/>
              <a:defRPr sz="5000">
                <a:solidFill>
                  <a:srgbClr val="00C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○"/>
              <a:defRPr sz="5000">
                <a:solidFill>
                  <a:srgbClr val="00C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■"/>
              <a:defRPr sz="5000">
                <a:solidFill>
                  <a:srgbClr val="00CFFF"/>
                </a:solidFill>
              </a:defRPr>
            </a:lvl9pPr>
          </a:lstStyle>
          <a:p/>
        </p:txBody>
      </p:sp>
      <p:sp>
        <p:nvSpPr>
          <p:cNvPr id="282" name="Google Shape;282;p22"/>
          <p:cNvSpPr txBox="1"/>
          <p:nvPr>
            <p:ph idx="3" type="body"/>
          </p:nvPr>
        </p:nvSpPr>
        <p:spPr>
          <a:xfrm>
            <a:off x="977275" y="3441125"/>
            <a:ext cx="19596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●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29845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○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29845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■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29845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●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29845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○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29845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■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-29845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●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-29845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○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-29845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■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283" name="Google Shape;283;p22"/>
          <p:cNvSpPr txBox="1"/>
          <p:nvPr>
            <p:ph idx="4" type="title"/>
          </p:nvPr>
        </p:nvSpPr>
        <p:spPr>
          <a:xfrm>
            <a:off x="3607413" y="2512575"/>
            <a:ext cx="19290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1700"/>
              <a:buFont typeface="Outfit"/>
              <a:buChar char="●"/>
              <a:defRPr b="1" sz="1700">
                <a:solidFill>
                  <a:srgbClr val="00C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○"/>
              <a:defRPr sz="5000">
                <a:solidFill>
                  <a:srgbClr val="00C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■"/>
              <a:defRPr sz="5000">
                <a:solidFill>
                  <a:srgbClr val="00C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●"/>
              <a:defRPr sz="5000">
                <a:solidFill>
                  <a:srgbClr val="00C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○"/>
              <a:defRPr sz="5000">
                <a:solidFill>
                  <a:srgbClr val="00C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■"/>
              <a:defRPr sz="5000">
                <a:solidFill>
                  <a:srgbClr val="00C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●"/>
              <a:defRPr sz="5000">
                <a:solidFill>
                  <a:srgbClr val="00C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○"/>
              <a:defRPr sz="5000">
                <a:solidFill>
                  <a:srgbClr val="00C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■"/>
              <a:defRPr sz="5000">
                <a:solidFill>
                  <a:srgbClr val="00CFFF"/>
                </a:solidFill>
              </a:defRPr>
            </a:lvl9pPr>
          </a:lstStyle>
          <a:p/>
        </p:txBody>
      </p:sp>
      <p:sp>
        <p:nvSpPr>
          <p:cNvPr id="284" name="Google Shape;284;p22"/>
          <p:cNvSpPr txBox="1"/>
          <p:nvPr>
            <p:ph idx="5" type="body"/>
          </p:nvPr>
        </p:nvSpPr>
        <p:spPr>
          <a:xfrm>
            <a:off x="3598463" y="3441125"/>
            <a:ext cx="19596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●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29845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○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29845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■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29845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●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29845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○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29845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■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-29845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●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-29845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○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-29845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■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285" name="Google Shape;285;p22"/>
          <p:cNvSpPr txBox="1"/>
          <p:nvPr>
            <p:ph idx="6" type="title"/>
          </p:nvPr>
        </p:nvSpPr>
        <p:spPr>
          <a:xfrm>
            <a:off x="6186175" y="2512575"/>
            <a:ext cx="19290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1700"/>
              <a:buFont typeface="Outfit"/>
              <a:buChar char="●"/>
              <a:defRPr b="1" sz="1700">
                <a:solidFill>
                  <a:srgbClr val="00C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○"/>
              <a:defRPr sz="5000">
                <a:solidFill>
                  <a:srgbClr val="00C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■"/>
              <a:defRPr sz="5000">
                <a:solidFill>
                  <a:srgbClr val="00C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●"/>
              <a:defRPr sz="5000">
                <a:solidFill>
                  <a:srgbClr val="00C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○"/>
              <a:defRPr sz="5000">
                <a:solidFill>
                  <a:srgbClr val="00C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■"/>
              <a:defRPr sz="5000">
                <a:solidFill>
                  <a:srgbClr val="00C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●"/>
              <a:defRPr sz="5000">
                <a:solidFill>
                  <a:srgbClr val="00C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○"/>
              <a:defRPr sz="5000">
                <a:solidFill>
                  <a:srgbClr val="00C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■"/>
              <a:defRPr sz="5000">
                <a:solidFill>
                  <a:srgbClr val="00CFFF"/>
                </a:solidFill>
              </a:defRPr>
            </a:lvl9pPr>
          </a:lstStyle>
          <a:p/>
        </p:txBody>
      </p:sp>
      <p:sp>
        <p:nvSpPr>
          <p:cNvPr id="286" name="Google Shape;286;p22"/>
          <p:cNvSpPr txBox="1"/>
          <p:nvPr>
            <p:ph idx="7" type="body"/>
          </p:nvPr>
        </p:nvSpPr>
        <p:spPr>
          <a:xfrm>
            <a:off x="6170875" y="3441125"/>
            <a:ext cx="19596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●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29845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○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29845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■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29845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●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29845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○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29845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■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-29845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●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-29845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○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-29845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100"/>
              <a:buFont typeface="Outfit"/>
              <a:buChar char="■"/>
              <a:defRPr sz="11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CONE + TEXTO [verde]">
  <p:cSld name="CAPTION_ONLY_2_1_1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"/>
          <p:cNvSpPr txBox="1"/>
          <p:nvPr>
            <p:ph idx="1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289" name="Google Shape;289;p23"/>
          <p:cNvSpPr/>
          <p:nvPr/>
        </p:nvSpPr>
        <p:spPr>
          <a:xfrm>
            <a:off x="1693725" y="-4106400"/>
            <a:ext cx="5756400" cy="5756400"/>
          </a:xfrm>
          <a:prstGeom prst="ellipse">
            <a:avLst/>
          </a:prstGeom>
          <a:solidFill>
            <a:srgbClr val="07D8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3"/>
          <p:cNvSpPr txBox="1"/>
          <p:nvPr>
            <p:ph type="title"/>
          </p:nvPr>
        </p:nvSpPr>
        <p:spPr>
          <a:xfrm>
            <a:off x="2901400" y="518575"/>
            <a:ext cx="335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000"/>
              <a:buFont typeface="Outfit"/>
              <a:buChar char="●"/>
              <a:defRPr b="1" sz="20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○"/>
              <a:defRPr sz="5000">
                <a:solidFill>
                  <a:srgbClr val="0165B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■"/>
              <a:defRPr sz="5000">
                <a:solidFill>
                  <a:srgbClr val="0165B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●"/>
              <a:defRPr sz="5000">
                <a:solidFill>
                  <a:srgbClr val="0165B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○"/>
              <a:defRPr sz="5000">
                <a:solidFill>
                  <a:srgbClr val="0165B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■"/>
              <a:defRPr sz="5000">
                <a:solidFill>
                  <a:srgbClr val="0165B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●"/>
              <a:defRPr sz="5000">
                <a:solidFill>
                  <a:srgbClr val="0165B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○"/>
              <a:defRPr sz="5000">
                <a:solidFill>
                  <a:srgbClr val="0165B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■"/>
              <a:defRPr sz="5000">
                <a:solidFill>
                  <a:srgbClr val="0165B1"/>
                </a:solidFill>
              </a:defRPr>
            </a:lvl9pPr>
          </a:lstStyle>
          <a:p/>
        </p:txBody>
      </p:sp>
      <p:sp>
        <p:nvSpPr>
          <p:cNvPr id="291" name="Google Shape;291;p23"/>
          <p:cNvSpPr txBox="1"/>
          <p:nvPr>
            <p:ph idx="2" type="title"/>
          </p:nvPr>
        </p:nvSpPr>
        <p:spPr>
          <a:xfrm>
            <a:off x="992575" y="2512575"/>
            <a:ext cx="19290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1700"/>
              <a:buFont typeface="Outfit"/>
              <a:buChar char="●"/>
              <a:defRPr b="1" sz="1700">
                <a:solidFill>
                  <a:srgbClr val="07D8C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○"/>
              <a:defRPr sz="5000">
                <a:solidFill>
                  <a:srgbClr val="07D8C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■"/>
              <a:defRPr sz="5000">
                <a:solidFill>
                  <a:srgbClr val="07D8C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●"/>
              <a:defRPr sz="5000">
                <a:solidFill>
                  <a:srgbClr val="07D8C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○"/>
              <a:defRPr sz="5000">
                <a:solidFill>
                  <a:srgbClr val="07D8C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■"/>
              <a:defRPr sz="5000">
                <a:solidFill>
                  <a:srgbClr val="07D8C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●"/>
              <a:defRPr sz="5000">
                <a:solidFill>
                  <a:srgbClr val="07D8C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○"/>
              <a:defRPr sz="5000">
                <a:solidFill>
                  <a:srgbClr val="07D8C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■"/>
              <a:defRPr sz="5000">
                <a:solidFill>
                  <a:srgbClr val="07D8C9"/>
                </a:solidFill>
              </a:defRPr>
            </a:lvl9pPr>
          </a:lstStyle>
          <a:p/>
        </p:txBody>
      </p:sp>
      <p:sp>
        <p:nvSpPr>
          <p:cNvPr id="292" name="Google Shape;292;p23"/>
          <p:cNvSpPr txBox="1"/>
          <p:nvPr>
            <p:ph idx="3" type="body"/>
          </p:nvPr>
        </p:nvSpPr>
        <p:spPr>
          <a:xfrm>
            <a:off x="977275" y="3441125"/>
            <a:ext cx="19596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●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29845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○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29845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■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29845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●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29845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○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29845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■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-29845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●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-29845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○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-29845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■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293" name="Google Shape;293;p23"/>
          <p:cNvSpPr txBox="1"/>
          <p:nvPr>
            <p:ph idx="4" type="title"/>
          </p:nvPr>
        </p:nvSpPr>
        <p:spPr>
          <a:xfrm>
            <a:off x="3607413" y="2512575"/>
            <a:ext cx="19290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1700"/>
              <a:buFont typeface="Outfit"/>
              <a:buChar char="●"/>
              <a:defRPr b="1" sz="1700">
                <a:solidFill>
                  <a:srgbClr val="07D8C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○"/>
              <a:defRPr sz="5000">
                <a:solidFill>
                  <a:srgbClr val="07D8C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■"/>
              <a:defRPr sz="5000">
                <a:solidFill>
                  <a:srgbClr val="07D8C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●"/>
              <a:defRPr sz="5000">
                <a:solidFill>
                  <a:srgbClr val="07D8C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○"/>
              <a:defRPr sz="5000">
                <a:solidFill>
                  <a:srgbClr val="07D8C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■"/>
              <a:defRPr sz="5000">
                <a:solidFill>
                  <a:srgbClr val="07D8C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●"/>
              <a:defRPr sz="5000">
                <a:solidFill>
                  <a:srgbClr val="07D8C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○"/>
              <a:defRPr sz="5000">
                <a:solidFill>
                  <a:srgbClr val="07D8C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■"/>
              <a:defRPr sz="5000">
                <a:solidFill>
                  <a:srgbClr val="07D8C9"/>
                </a:solidFill>
              </a:defRPr>
            </a:lvl9pPr>
          </a:lstStyle>
          <a:p/>
        </p:txBody>
      </p:sp>
      <p:sp>
        <p:nvSpPr>
          <p:cNvPr id="294" name="Google Shape;294;p23"/>
          <p:cNvSpPr txBox="1"/>
          <p:nvPr>
            <p:ph idx="5" type="body"/>
          </p:nvPr>
        </p:nvSpPr>
        <p:spPr>
          <a:xfrm>
            <a:off x="3598463" y="3441125"/>
            <a:ext cx="19596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●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29845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○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29845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■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29845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●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29845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○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29845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■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-29845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●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-29845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○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-29845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■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295" name="Google Shape;295;p23"/>
          <p:cNvSpPr txBox="1"/>
          <p:nvPr>
            <p:ph idx="6" type="title"/>
          </p:nvPr>
        </p:nvSpPr>
        <p:spPr>
          <a:xfrm>
            <a:off x="6186175" y="2512575"/>
            <a:ext cx="19290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1700"/>
              <a:buFont typeface="Outfit"/>
              <a:buChar char="●"/>
              <a:defRPr b="1" sz="1700">
                <a:solidFill>
                  <a:srgbClr val="07D8C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○"/>
              <a:defRPr sz="5000">
                <a:solidFill>
                  <a:srgbClr val="07D8C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■"/>
              <a:defRPr sz="5000">
                <a:solidFill>
                  <a:srgbClr val="07D8C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●"/>
              <a:defRPr sz="5000">
                <a:solidFill>
                  <a:srgbClr val="07D8C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○"/>
              <a:defRPr sz="5000">
                <a:solidFill>
                  <a:srgbClr val="07D8C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■"/>
              <a:defRPr sz="5000">
                <a:solidFill>
                  <a:srgbClr val="07D8C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●"/>
              <a:defRPr sz="5000">
                <a:solidFill>
                  <a:srgbClr val="07D8C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○"/>
              <a:defRPr sz="5000">
                <a:solidFill>
                  <a:srgbClr val="07D8C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7D8C9"/>
              </a:buClr>
              <a:buSzPts val="5000"/>
              <a:buChar char="■"/>
              <a:defRPr sz="5000">
                <a:solidFill>
                  <a:srgbClr val="07D8C9"/>
                </a:solidFill>
              </a:defRPr>
            </a:lvl9pPr>
          </a:lstStyle>
          <a:p/>
        </p:txBody>
      </p:sp>
      <p:sp>
        <p:nvSpPr>
          <p:cNvPr id="296" name="Google Shape;296;p23"/>
          <p:cNvSpPr txBox="1"/>
          <p:nvPr>
            <p:ph idx="7" type="body"/>
          </p:nvPr>
        </p:nvSpPr>
        <p:spPr>
          <a:xfrm>
            <a:off x="6170875" y="3441125"/>
            <a:ext cx="19596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●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29845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○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29845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■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29845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●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29845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○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29845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■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-29845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●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-29845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○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-29845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100"/>
              <a:buFont typeface="Outfit"/>
              <a:buChar char="■"/>
              <a:defRPr sz="11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CONE + TEXTO [laranja]">
  <p:cSld name="CAPTION_ONLY_2_1_1_1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4"/>
          <p:cNvSpPr txBox="1"/>
          <p:nvPr>
            <p:ph idx="1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299" name="Google Shape;299;p24"/>
          <p:cNvSpPr/>
          <p:nvPr/>
        </p:nvSpPr>
        <p:spPr>
          <a:xfrm>
            <a:off x="1693725" y="-4106400"/>
            <a:ext cx="5756400" cy="5756400"/>
          </a:xfrm>
          <a:prstGeom prst="ellipse">
            <a:avLst/>
          </a:prstGeom>
          <a:solidFill>
            <a:srgbClr val="FFDC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4"/>
          <p:cNvSpPr txBox="1"/>
          <p:nvPr>
            <p:ph type="title"/>
          </p:nvPr>
        </p:nvSpPr>
        <p:spPr>
          <a:xfrm>
            <a:off x="2901400" y="518575"/>
            <a:ext cx="335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2000"/>
              <a:buFont typeface="Outfit"/>
              <a:buChar char="●"/>
              <a:defRPr b="1" sz="20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54847"/>
              </a:buClr>
              <a:buSzPts val="5000"/>
              <a:buChar char="○"/>
              <a:defRPr sz="5000">
                <a:solidFill>
                  <a:srgbClr val="F54847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54847"/>
              </a:buClr>
              <a:buSzPts val="5000"/>
              <a:buChar char="■"/>
              <a:defRPr sz="5000">
                <a:solidFill>
                  <a:srgbClr val="F54847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54847"/>
              </a:buClr>
              <a:buSzPts val="5000"/>
              <a:buChar char="●"/>
              <a:defRPr sz="5000">
                <a:solidFill>
                  <a:srgbClr val="F54847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54847"/>
              </a:buClr>
              <a:buSzPts val="5000"/>
              <a:buChar char="○"/>
              <a:defRPr sz="5000">
                <a:solidFill>
                  <a:srgbClr val="F54847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54847"/>
              </a:buClr>
              <a:buSzPts val="5000"/>
              <a:buChar char="■"/>
              <a:defRPr sz="5000">
                <a:solidFill>
                  <a:srgbClr val="F54847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54847"/>
              </a:buClr>
              <a:buSzPts val="5000"/>
              <a:buChar char="●"/>
              <a:defRPr sz="5000">
                <a:solidFill>
                  <a:srgbClr val="F54847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54847"/>
              </a:buClr>
              <a:buSzPts val="5000"/>
              <a:buChar char="○"/>
              <a:defRPr sz="5000">
                <a:solidFill>
                  <a:srgbClr val="F54847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54847"/>
              </a:buClr>
              <a:buSzPts val="5000"/>
              <a:buChar char="■"/>
              <a:defRPr sz="5000">
                <a:solidFill>
                  <a:srgbClr val="F54847"/>
                </a:solidFill>
              </a:defRPr>
            </a:lvl9pPr>
          </a:lstStyle>
          <a:p/>
        </p:txBody>
      </p:sp>
      <p:sp>
        <p:nvSpPr>
          <p:cNvPr id="301" name="Google Shape;301;p24"/>
          <p:cNvSpPr txBox="1"/>
          <p:nvPr>
            <p:ph idx="2" type="title"/>
          </p:nvPr>
        </p:nvSpPr>
        <p:spPr>
          <a:xfrm>
            <a:off x="992575" y="2512575"/>
            <a:ext cx="19290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700"/>
              <a:buFont typeface="Outfit"/>
              <a:buChar char="●"/>
              <a:defRPr b="1" sz="17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○"/>
              <a:defRPr sz="5000">
                <a:solidFill>
                  <a:srgbClr val="FF97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■"/>
              <a:defRPr sz="5000">
                <a:solidFill>
                  <a:srgbClr val="FF97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●"/>
              <a:defRPr sz="5000">
                <a:solidFill>
                  <a:srgbClr val="FF97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○"/>
              <a:defRPr sz="5000">
                <a:solidFill>
                  <a:srgbClr val="FF97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■"/>
              <a:defRPr sz="5000">
                <a:solidFill>
                  <a:srgbClr val="FF97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●"/>
              <a:defRPr sz="5000">
                <a:solidFill>
                  <a:srgbClr val="FF97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○"/>
              <a:defRPr sz="5000">
                <a:solidFill>
                  <a:srgbClr val="FF97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■"/>
              <a:defRPr sz="5000">
                <a:solidFill>
                  <a:srgbClr val="FF9700"/>
                </a:solidFill>
              </a:defRPr>
            </a:lvl9pPr>
          </a:lstStyle>
          <a:p/>
        </p:txBody>
      </p:sp>
      <p:sp>
        <p:nvSpPr>
          <p:cNvPr id="302" name="Google Shape;302;p24"/>
          <p:cNvSpPr txBox="1"/>
          <p:nvPr>
            <p:ph idx="3" type="body"/>
          </p:nvPr>
        </p:nvSpPr>
        <p:spPr>
          <a:xfrm>
            <a:off x="977275" y="3441125"/>
            <a:ext cx="19596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●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29845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○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29845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■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29845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●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29845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○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29845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■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-29845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●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-29845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○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-29845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■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03" name="Google Shape;303;p24"/>
          <p:cNvSpPr txBox="1"/>
          <p:nvPr>
            <p:ph idx="4" type="title"/>
          </p:nvPr>
        </p:nvSpPr>
        <p:spPr>
          <a:xfrm>
            <a:off x="3607413" y="2512575"/>
            <a:ext cx="19290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700"/>
              <a:buFont typeface="Outfit"/>
              <a:buChar char="●"/>
              <a:defRPr b="1" sz="17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○"/>
              <a:defRPr sz="5000">
                <a:solidFill>
                  <a:srgbClr val="FF97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■"/>
              <a:defRPr sz="5000">
                <a:solidFill>
                  <a:srgbClr val="FF97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●"/>
              <a:defRPr sz="5000">
                <a:solidFill>
                  <a:srgbClr val="FF97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○"/>
              <a:defRPr sz="5000">
                <a:solidFill>
                  <a:srgbClr val="FF97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■"/>
              <a:defRPr sz="5000">
                <a:solidFill>
                  <a:srgbClr val="FF97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●"/>
              <a:defRPr sz="5000">
                <a:solidFill>
                  <a:srgbClr val="FF97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○"/>
              <a:defRPr sz="5000">
                <a:solidFill>
                  <a:srgbClr val="FF97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■"/>
              <a:defRPr sz="5000">
                <a:solidFill>
                  <a:srgbClr val="FF9700"/>
                </a:solidFill>
              </a:defRPr>
            </a:lvl9pPr>
          </a:lstStyle>
          <a:p/>
        </p:txBody>
      </p:sp>
      <p:sp>
        <p:nvSpPr>
          <p:cNvPr id="304" name="Google Shape;304;p24"/>
          <p:cNvSpPr txBox="1"/>
          <p:nvPr>
            <p:ph idx="5" type="body"/>
          </p:nvPr>
        </p:nvSpPr>
        <p:spPr>
          <a:xfrm>
            <a:off x="3598463" y="3441125"/>
            <a:ext cx="19596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●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29845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○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29845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■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29845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●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29845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○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29845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■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-29845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●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-29845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○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-29845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■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05" name="Google Shape;305;p24"/>
          <p:cNvSpPr txBox="1"/>
          <p:nvPr>
            <p:ph idx="6" type="title"/>
          </p:nvPr>
        </p:nvSpPr>
        <p:spPr>
          <a:xfrm>
            <a:off x="6186175" y="2512575"/>
            <a:ext cx="19290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700"/>
              <a:buFont typeface="Outfit"/>
              <a:buChar char="●"/>
              <a:defRPr b="1" sz="17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○"/>
              <a:defRPr sz="5000">
                <a:solidFill>
                  <a:srgbClr val="FF97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■"/>
              <a:defRPr sz="5000">
                <a:solidFill>
                  <a:srgbClr val="FF97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●"/>
              <a:defRPr sz="5000">
                <a:solidFill>
                  <a:srgbClr val="FF97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○"/>
              <a:defRPr sz="5000">
                <a:solidFill>
                  <a:srgbClr val="FF97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■"/>
              <a:defRPr sz="5000">
                <a:solidFill>
                  <a:srgbClr val="FF97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●"/>
              <a:defRPr sz="5000">
                <a:solidFill>
                  <a:srgbClr val="FF97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○"/>
              <a:defRPr sz="5000">
                <a:solidFill>
                  <a:srgbClr val="FF97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5000"/>
              <a:buChar char="■"/>
              <a:defRPr sz="5000">
                <a:solidFill>
                  <a:srgbClr val="FF9700"/>
                </a:solidFill>
              </a:defRPr>
            </a:lvl9pPr>
          </a:lstStyle>
          <a:p/>
        </p:txBody>
      </p:sp>
      <p:sp>
        <p:nvSpPr>
          <p:cNvPr id="306" name="Google Shape;306;p24"/>
          <p:cNvSpPr txBox="1"/>
          <p:nvPr>
            <p:ph idx="7" type="body"/>
          </p:nvPr>
        </p:nvSpPr>
        <p:spPr>
          <a:xfrm>
            <a:off x="6170875" y="3441125"/>
            <a:ext cx="19596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●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29845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○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29845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■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29845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●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29845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○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29845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■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-29845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●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-29845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○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-29845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100"/>
              <a:buFont typeface="Outfit"/>
              <a:buChar char="■"/>
              <a:defRPr sz="11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RGANOGRAMA">
  <p:cSld name="CAPTION_ONLY_1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8" name="Google Shape;308;p25"/>
          <p:cNvCxnSpPr/>
          <p:nvPr/>
        </p:nvCxnSpPr>
        <p:spPr>
          <a:xfrm>
            <a:off x="1447690" y="135922"/>
            <a:ext cx="0" cy="2694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9" name="Google Shape;309;p25"/>
          <p:cNvSpPr/>
          <p:nvPr/>
        </p:nvSpPr>
        <p:spPr>
          <a:xfrm>
            <a:off x="746275" y="-1448175"/>
            <a:ext cx="7048500" cy="70485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KEHOLDERS">
  <p:cSld name="CAPTION_ONLY_1_1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6"/>
          <p:cNvSpPr/>
          <p:nvPr/>
        </p:nvSpPr>
        <p:spPr>
          <a:xfrm>
            <a:off x="1047650" y="-952575"/>
            <a:ext cx="7048500" cy="70485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ITULO">
  <p:cSld name="BIG_NUMBER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SSO A PASSO [laranja]">
  <p:cSld name="BLANK_1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9"/>
          <p:cNvSpPr txBox="1"/>
          <p:nvPr>
            <p:ph type="title"/>
          </p:nvPr>
        </p:nvSpPr>
        <p:spPr>
          <a:xfrm>
            <a:off x="5832025" y="819588"/>
            <a:ext cx="296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●"/>
              <a:defRPr b="1" sz="14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9pPr>
          </a:lstStyle>
          <a:p/>
        </p:txBody>
      </p:sp>
      <p:sp>
        <p:nvSpPr>
          <p:cNvPr id="316" name="Google Shape;316;p29"/>
          <p:cNvSpPr txBox="1"/>
          <p:nvPr>
            <p:ph idx="1" type="subTitle"/>
          </p:nvPr>
        </p:nvSpPr>
        <p:spPr>
          <a:xfrm>
            <a:off x="5832025" y="1103313"/>
            <a:ext cx="277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17" name="Google Shape;317;p29"/>
          <p:cNvSpPr txBox="1"/>
          <p:nvPr>
            <p:ph idx="2" type="title"/>
          </p:nvPr>
        </p:nvSpPr>
        <p:spPr>
          <a:xfrm>
            <a:off x="5832025" y="2245226"/>
            <a:ext cx="296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●"/>
              <a:defRPr b="1" sz="14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9pPr>
          </a:lstStyle>
          <a:p/>
        </p:txBody>
      </p:sp>
      <p:sp>
        <p:nvSpPr>
          <p:cNvPr id="318" name="Google Shape;318;p29"/>
          <p:cNvSpPr txBox="1"/>
          <p:nvPr>
            <p:ph idx="3" type="subTitle"/>
          </p:nvPr>
        </p:nvSpPr>
        <p:spPr>
          <a:xfrm>
            <a:off x="5832025" y="2528956"/>
            <a:ext cx="277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19" name="Google Shape;319;p29"/>
          <p:cNvSpPr txBox="1"/>
          <p:nvPr>
            <p:ph idx="4" type="title"/>
          </p:nvPr>
        </p:nvSpPr>
        <p:spPr>
          <a:xfrm>
            <a:off x="5832025" y="3670876"/>
            <a:ext cx="296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●"/>
              <a:defRPr b="1" sz="14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9pPr>
          </a:lstStyle>
          <a:p/>
        </p:txBody>
      </p:sp>
      <p:sp>
        <p:nvSpPr>
          <p:cNvPr id="320" name="Google Shape;320;p29"/>
          <p:cNvSpPr txBox="1"/>
          <p:nvPr>
            <p:ph idx="5" type="subTitle"/>
          </p:nvPr>
        </p:nvSpPr>
        <p:spPr>
          <a:xfrm>
            <a:off x="5832025" y="3954612"/>
            <a:ext cx="277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21" name="Google Shape;321;p29"/>
          <p:cNvSpPr txBox="1"/>
          <p:nvPr>
            <p:ph idx="6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22" name="Google Shape;322;p29"/>
          <p:cNvSpPr txBox="1"/>
          <p:nvPr>
            <p:ph idx="7" type="title"/>
          </p:nvPr>
        </p:nvSpPr>
        <p:spPr>
          <a:xfrm>
            <a:off x="263525" y="819588"/>
            <a:ext cx="296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●"/>
              <a:defRPr b="1" sz="14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9pPr>
          </a:lstStyle>
          <a:p/>
        </p:txBody>
      </p:sp>
      <p:sp>
        <p:nvSpPr>
          <p:cNvPr id="323" name="Google Shape;323;p29"/>
          <p:cNvSpPr txBox="1"/>
          <p:nvPr>
            <p:ph idx="8" type="subTitle"/>
          </p:nvPr>
        </p:nvSpPr>
        <p:spPr>
          <a:xfrm>
            <a:off x="462425" y="1103313"/>
            <a:ext cx="277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24" name="Google Shape;324;p29"/>
          <p:cNvSpPr txBox="1"/>
          <p:nvPr>
            <p:ph idx="9" type="title"/>
          </p:nvPr>
        </p:nvSpPr>
        <p:spPr>
          <a:xfrm>
            <a:off x="263525" y="2245226"/>
            <a:ext cx="296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●"/>
              <a:defRPr b="1" sz="14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9pPr>
          </a:lstStyle>
          <a:p/>
        </p:txBody>
      </p:sp>
      <p:sp>
        <p:nvSpPr>
          <p:cNvPr id="325" name="Google Shape;325;p29"/>
          <p:cNvSpPr txBox="1"/>
          <p:nvPr>
            <p:ph idx="13" type="subTitle"/>
          </p:nvPr>
        </p:nvSpPr>
        <p:spPr>
          <a:xfrm>
            <a:off x="462425" y="2528956"/>
            <a:ext cx="277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26" name="Google Shape;326;p29"/>
          <p:cNvSpPr txBox="1"/>
          <p:nvPr>
            <p:ph idx="14" type="title"/>
          </p:nvPr>
        </p:nvSpPr>
        <p:spPr>
          <a:xfrm>
            <a:off x="263525" y="3670876"/>
            <a:ext cx="296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●"/>
              <a:defRPr b="1" sz="14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9pPr>
          </a:lstStyle>
          <a:p/>
        </p:txBody>
      </p:sp>
      <p:sp>
        <p:nvSpPr>
          <p:cNvPr id="327" name="Google Shape;327;p29"/>
          <p:cNvSpPr txBox="1"/>
          <p:nvPr>
            <p:ph idx="15" type="subTitle"/>
          </p:nvPr>
        </p:nvSpPr>
        <p:spPr>
          <a:xfrm>
            <a:off x="462425" y="3954612"/>
            <a:ext cx="277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SSO A PASSO [verde]">
  <p:cSld name="BLANK_1_4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0"/>
          <p:cNvSpPr txBox="1"/>
          <p:nvPr>
            <p:ph type="title"/>
          </p:nvPr>
        </p:nvSpPr>
        <p:spPr>
          <a:xfrm>
            <a:off x="5832025" y="819588"/>
            <a:ext cx="296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400"/>
              <a:buFont typeface="Outfit"/>
              <a:buChar char="●"/>
              <a:defRPr b="1" sz="14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●"/>
              <a:defRPr sz="4800">
                <a:solidFill>
                  <a:srgbClr val="0085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●"/>
              <a:defRPr sz="4800">
                <a:solidFill>
                  <a:srgbClr val="0085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9pPr>
          </a:lstStyle>
          <a:p/>
        </p:txBody>
      </p:sp>
      <p:sp>
        <p:nvSpPr>
          <p:cNvPr id="330" name="Google Shape;330;p30"/>
          <p:cNvSpPr txBox="1"/>
          <p:nvPr>
            <p:ph idx="1" type="subTitle"/>
          </p:nvPr>
        </p:nvSpPr>
        <p:spPr>
          <a:xfrm>
            <a:off x="5832025" y="1103313"/>
            <a:ext cx="277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31" name="Google Shape;331;p30"/>
          <p:cNvSpPr txBox="1"/>
          <p:nvPr>
            <p:ph idx="2" type="title"/>
          </p:nvPr>
        </p:nvSpPr>
        <p:spPr>
          <a:xfrm>
            <a:off x="5832025" y="2245226"/>
            <a:ext cx="296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400"/>
              <a:buFont typeface="Outfit"/>
              <a:buChar char="●"/>
              <a:defRPr b="1" sz="14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●"/>
              <a:defRPr sz="4800">
                <a:solidFill>
                  <a:srgbClr val="0085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●"/>
              <a:defRPr sz="4800">
                <a:solidFill>
                  <a:srgbClr val="0085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9pPr>
          </a:lstStyle>
          <a:p/>
        </p:txBody>
      </p:sp>
      <p:sp>
        <p:nvSpPr>
          <p:cNvPr id="332" name="Google Shape;332;p30"/>
          <p:cNvSpPr txBox="1"/>
          <p:nvPr>
            <p:ph idx="3" type="subTitle"/>
          </p:nvPr>
        </p:nvSpPr>
        <p:spPr>
          <a:xfrm>
            <a:off x="5832025" y="2528956"/>
            <a:ext cx="277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33" name="Google Shape;333;p30"/>
          <p:cNvSpPr txBox="1"/>
          <p:nvPr>
            <p:ph idx="4" type="title"/>
          </p:nvPr>
        </p:nvSpPr>
        <p:spPr>
          <a:xfrm>
            <a:off x="5832025" y="3670876"/>
            <a:ext cx="296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400"/>
              <a:buFont typeface="Outfit"/>
              <a:buChar char="●"/>
              <a:defRPr b="1" sz="14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●"/>
              <a:defRPr sz="4800">
                <a:solidFill>
                  <a:srgbClr val="0085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●"/>
              <a:defRPr sz="4800">
                <a:solidFill>
                  <a:srgbClr val="0085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9pPr>
          </a:lstStyle>
          <a:p/>
        </p:txBody>
      </p:sp>
      <p:sp>
        <p:nvSpPr>
          <p:cNvPr id="334" name="Google Shape;334;p30"/>
          <p:cNvSpPr txBox="1"/>
          <p:nvPr>
            <p:ph idx="5" type="subTitle"/>
          </p:nvPr>
        </p:nvSpPr>
        <p:spPr>
          <a:xfrm>
            <a:off x="5832025" y="3954612"/>
            <a:ext cx="277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35" name="Google Shape;335;p30"/>
          <p:cNvSpPr txBox="1"/>
          <p:nvPr>
            <p:ph idx="6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pic>
        <p:nvPicPr>
          <p:cNvPr id="336" name="Google Shape;336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36116" y="178025"/>
            <a:ext cx="933108" cy="1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0"/>
          <p:cNvSpPr txBox="1"/>
          <p:nvPr>
            <p:ph idx="7" type="title"/>
          </p:nvPr>
        </p:nvSpPr>
        <p:spPr>
          <a:xfrm>
            <a:off x="263525" y="819588"/>
            <a:ext cx="296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400"/>
              <a:buFont typeface="Outfit"/>
              <a:buChar char="●"/>
              <a:defRPr b="1" sz="14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●"/>
              <a:defRPr sz="4800">
                <a:solidFill>
                  <a:srgbClr val="008569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●"/>
              <a:defRPr sz="4800">
                <a:solidFill>
                  <a:srgbClr val="008569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9pPr>
          </a:lstStyle>
          <a:p/>
        </p:txBody>
      </p:sp>
      <p:sp>
        <p:nvSpPr>
          <p:cNvPr id="338" name="Google Shape;338;p30"/>
          <p:cNvSpPr txBox="1"/>
          <p:nvPr>
            <p:ph idx="8" type="subTitle"/>
          </p:nvPr>
        </p:nvSpPr>
        <p:spPr>
          <a:xfrm>
            <a:off x="462425" y="1103313"/>
            <a:ext cx="277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39" name="Google Shape;339;p30"/>
          <p:cNvSpPr txBox="1"/>
          <p:nvPr>
            <p:ph idx="9" type="title"/>
          </p:nvPr>
        </p:nvSpPr>
        <p:spPr>
          <a:xfrm>
            <a:off x="263525" y="2245226"/>
            <a:ext cx="296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400"/>
              <a:buFont typeface="Outfit"/>
              <a:buChar char="●"/>
              <a:defRPr b="1" sz="14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●"/>
              <a:defRPr sz="4800">
                <a:solidFill>
                  <a:srgbClr val="008569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●"/>
              <a:defRPr sz="4800">
                <a:solidFill>
                  <a:srgbClr val="008569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9pPr>
          </a:lstStyle>
          <a:p/>
        </p:txBody>
      </p:sp>
      <p:sp>
        <p:nvSpPr>
          <p:cNvPr id="340" name="Google Shape;340;p30"/>
          <p:cNvSpPr txBox="1"/>
          <p:nvPr>
            <p:ph idx="13" type="subTitle"/>
          </p:nvPr>
        </p:nvSpPr>
        <p:spPr>
          <a:xfrm>
            <a:off x="462425" y="2528956"/>
            <a:ext cx="277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41" name="Google Shape;341;p30"/>
          <p:cNvSpPr txBox="1"/>
          <p:nvPr>
            <p:ph idx="14" type="title"/>
          </p:nvPr>
        </p:nvSpPr>
        <p:spPr>
          <a:xfrm>
            <a:off x="263525" y="3670876"/>
            <a:ext cx="296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400"/>
              <a:buFont typeface="Outfit"/>
              <a:buChar char="●"/>
              <a:defRPr b="1" sz="14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●"/>
              <a:defRPr sz="4800">
                <a:solidFill>
                  <a:srgbClr val="008569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●"/>
              <a:defRPr sz="4800">
                <a:solidFill>
                  <a:srgbClr val="008569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9pPr>
          </a:lstStyle>
          <a:p/>
        </p:txBody>
      </p:sp>
      <p:sp>
        <p:nvSpPr>
          <p:cNvPr id="342" name="Google Shape;342;p30"/>
          <p:cNvSpPr txBox="1"/>
          <p:nvPr>
            <p:ph idx="15" type="subTitle"/>
          </p:nvPr>
        </p:nvSpPr>
        <p:spPr>
          <a:xfrm>
            <a:off x="462425" y="3954612"/>
            <a:ext cx="277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ASE [amarelo]">
  <p:cSld name="TITLE_ONLY_1_1">
    <p:bg>
      <p:bgPr>
        <a:solidFill>
          <a:srgbClr val="FFDC00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6944225" y="1147875"/>
            <a:ext cx="1792500" cy="1792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664300" y="457725"/>
            <a:ext cx="7815300" cy="7815300"/>
          </a:xfrm>
          <a:prstGeom prst="ellipse">
            <a:avLst/>
          </a:prstGeom>
          <a:solidFill>
            <a:srgbClr val="FF9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 txBox="1"/>
          <p:nvPr>
            <p:ph type="title"/>
          </p:nvPr>
        </p:nvSpPr>
        <p:spPr>
          <a:xfrm>
            <a:off x="1874075" y="1792100"/>
            <a:ext cx="5395800" cy="24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"/>
              <a:buChar char="●"/>
              <a:defRPr b="1" sz="5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" name="Google Shape;31;p4"/>
          <p:cNvSpPr/>
          <p:nvPr/>
        </p:nvSpPr>
        <p:spPr>
          <a:xfrm>
            <a:off x="993200" y="1574775"/>
            <a:ext cx="938700" cy="9387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-394175" y="595600"/>
            <a:ext cx="688500" cy="688500"/>
          </a:xfrm>
          <a:prstGeom prst="ellipse">
            <a:avLst/>
          </a:prstGeom>
          <a:noFill/>
          <a:ln cap="flat" cmpd="sng" w="19050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8130525" y="1108300"/>
            <a:ext cx="269400" cy="269400"/>
          </a:xfrm>
          <a:prstGeom prst="ellipse">
            <a:avLst/>
          </a:prstGeom>
          <a:solidFill>
            <a:srgbClr val="FF9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SSO A PASSO [azul]">
  <p:cSld name="BLANK_1_4_1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1"/>
          <p:cNvSpPr txBox="1"/>
          <p:nvPr>
            <p:ph type="title"/>
          </p:nvPr>
        </p:nvSpPr>
        <p:spPr>
          <a:xfrm>
            <a:off x="5832025" y="819588"/>
            <a:ext cx="296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1400"/>
              <a:buFont typeface="Outfit"/>
              <a:buChar char="●"/>
              <a:defRPr b="1" sz="1400">
                <a:solidFill>
                  <a:srgbClr val="00C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●"/>
              <a:defRPr sz="4800">
                <a:solidFill>
                  <a:srgbClr val="00C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●"/>
              <a:defRPr sz="4800">
                <a:solidFill>
                  <a:srgbClr val="00C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9pPr>
          </a:lstStyle>
          <a:p/>
        </p:txBody>
      </p:sp>
      <p:sp>
        <p:nvSpPr>
          <p:cNvPr id="345" name="Google Shape;345;p31"/>
          <p:cNvSpPr txBox="1"/>
          <p:nvPr>
            <p:ph idx="1" type="subTitle"/>
          </p:nvPr>
        </p:nvSpPr>
        <p:spPr>
          <a:xfrm>
            <a:off x="5832025" y="1103313"/>
            <a:ext cx="277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46" name="Google Shape;346;p31"/>
          <p:cNvSpPr txBox="1"/>
          <p:nvPr>
            <p:ph idx="2" type="title"/>
          </p:nvPr>
        </p:nvSpPr>
        <p:spPr>
          <a:xfrm>
            <a:off x="5832025" y="2245226"/>
            <a:ext cx="296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1400"/>
              <a:buFont typeface="Outfit"/>
              <a:buChar char="●"/>
              <a:defRPr b="1" sz="1400">
                <a:solidFill>
                  <a:srgbClr val="00C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●"/>
              <a:defRPr sz="4800">
                <a:solidFill>
                  <a:srgbClr val="00C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●"/>
              <a:defRPr sz="4800">
                <a:solidFill>
                  <a:srgbClr val="00C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9pPr>
          </a:lstStyle>
          <a:p/>
        </p:txBody>
      </p:sp>
      <p:sp>
        <p:nvSpPr>
          <p:cNvPr id="347" name="Google Shape;347;p31"/>
          <p:cNvSpPr txBox="1"/>
          <p:nvPr>
            <p:ph idx="3" type="subTitle"/>
          </p:nvPr>
        </p:nvSpPr>
        <p:spPr>
          <a:xfrm>
            <a:off x="5832025" y="2528956"/>
            <a:ext cx="277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48" name="Google Shape;348;p31"/>
          <p:cNvSpPr txBox="1"/>
          <p:nvPr>
            <p:ph idx="4" type="title"/>
          </p:nvPr>
        </p:nvSpPr>
        <p:spPr>
          <a:xfrm>
            <a:off x="5832025" y="3670876"/>
            <a:ext cx="296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1400"/>
              <a:buFont typeface="Outfit"/>
              <a:buChar char="●"/>
              <a:defRPr b="1" sz="1400">
                <a:solidFill>
                  <a:srgbClr val="00C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●"/>
              <a:defRPr sz="4800">
                <a:solidFill>
                  <a:srgbClr val="00C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●"/>
              <a:defRPr sz="4800">
                <a:solidFill>
                  <a:srgbClr val="00C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9pPr>
          </a:lstStyle>
          <a:p/>
        </p:txBody>
      </p:sp>
      <p:sp>
        <p:nvSpPr>
          <p:cNvPr id="349" name="Google Shape;349;p31"/>
          <p:cNvSpPr txBox="1"/>
          <p:nvPr>
            <p:ph idx="5" type="subTitle"/>
          </p:nvPr>
        </p:nvSpPr>
        <p:spPr>
          <a:xfrm>
            <a:off x="5832025" y="3954612"/>
            <a:ext cx="277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50" name="Google Shape;350;p31"/>
          <p:cNvSpPr txBox="1"/>
          <p:nvPr>
            <p:ph idx="6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51" name="Google Shape;351;p31"/>
          <p:cNvSpPr txBox="1"/>
          <p:nvPr>
            <p:ph idx="7" type="title"/>
          </p:nvPr>
        </p:nvSpPr>
        <p:spPr>
          <a:xfrm>
            <a:off x="263525" y="819588"/>
            <a:ext cx="296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1400"/>
              <a:buFont typeface="Outfit"/>
              <a:buChar char="●"/>
              <a:defRPr b="1" sz="1400">
                <a:solidFill>
                  <a:srgbClr val="00C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●"/>
              <a:defRPr sz="4800">
                <a:solidFill>
                  <a:srgbClr val="00CFFF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●"/>
              <a:defRPr sz="4800">
                <a:solidFill>
                  <a:srgbClr val="00CFFF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9pPr>
          </a:lstStyle>
          <a:p/>
        </p:txBody>
      </p:sp>
      <p:sp>
        <p:nvSpPr>
          <p:cNvPr id="352" name="Google Shape;352;p31"/>
          <p:cNvSpPr txBox="1"/>
          <p:nvPr>
            <p:ph idx="8" type="subTitle"/>
          </p:nvPr>
        </p:nvSpPr>
        <p:spPr>
          <a:xfrm>
            <a:off x="462425" y="1103313"/>
            <a:ext cx="277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53" name="Google Shape;353;p31"/>
          <p:cNvSpPr txBox="1"/>
          <p:nvPr>
            <p:ph idx="9" type="title"/>
          </p:nvPr>
        </p:nvSpPr>
        <p:spPr>
          <a:xfrm>
            <a:off x="263525" y="2245226"/>
            <a:ext cx="296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1400"/>
              <a:buFont typeface="Outfit"/>
              <a:buChar char="●"/>
              <a:defRPr b="1" sz="1400">
                <a:solidFill>
                  <a:srgbClr val="00C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●"/>
              <a:defRPr sz="4800">
                <a:solidFill>
                  <a:srgbClr val="00CFFF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●"/>
              <a:defRPr sz="4800">
                <a:solidFill>
                  <a:srgbClr val="00CFFF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9pPr>
          </a:lstStyle>
          <a:p/>
        </p:txBody>
      </p:sp>
      <p:sp>
        <p:nvSpPr>
          <p:cNvPr id="354" name="Google Shape;354;p31"/>
          <p:cNvSpPr txBox="1"/>
          <p:nvPr>
            <p:ph idx="13" type="subTitle"/>
          </p:nvPr>
        </p:nvSpPr>
        <p:spPr>
          <a:xfrm>
            <a:off x="462425" y="2528956"/>
            <a:ext cx="277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55" name="Google Shape;355;p31"/>
          <p:cNvSpPr txBox="1"/>
          <p:nvPr>
            <p:ph idx="14" type="title"/>
          </p:nvPr>
        </p:nvSpPr>
        <p:spPr>
          <a:xfrm>
            <a:off x="263525" y="3670876"/>
            <a:ext cx="296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1400"/>
              <a:buFont typeface="Outfit"/>
              <a:buChar char="●"/>
              <a:defRPr b="1" sz="1400">
                <a:solidFill>
                  <a:srgbClr val="00C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●"/>
              <a:defRPr sz="4800">
                <a:solidFill>
                  <a:srgbClr val="00CFFF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●"/>
              <a:defRPr sz="4800">
                <a:solidFill>
                  <a:srgbClr val="00CFFF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9pPr>
          </a:lstStyle>
          <a:p/>
        </p:txBody>
      </p:sp>
      <p:sp>
        <p:nvSpPr>
          <p:cNvPr id="356" name="Google Shape;356;p31"/>
          <p:cNvSpPr txBox="1"/>
          <p:nvPr>
            <p:ph idx="15" type="subTitle"/>
          </p:nvPr>
        </p:nvSpPr>
        <p:spPr>
          <a:xfrm>
            <a:off x="462425" y="3954612"/>
            <a:ext cx="277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ÓPICOS [laranja]">
  <p:cSld name="BLANK_1_3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2"/>
          <p:cNvSpPr txBox="1"/>
          <p:nvPr>
            <p:ph type="title"/>
          </p:nvPr>
        </p:nvSpPr>
        <p:spPr>
          <a:xfrm>
            <a:off x="4572000" y="743400"/>
            <a:ext cx="427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●"/>
              <a:defRPr b="1" sz="14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9pPr>
          </a:lstStyle>
          <a:p/>
        </p:txBody>
      </p:sp>
      <p:sp>
        <p:nvSpPr>
          <p:cNvPr id="359" name="Google Shape;359;p32"/>
          <p:cNvSpPr txBox="1"/>
          <p:nvPr>
            <p:ph idx="1" type="subTitle"/>
          </p:nvPr>
        </p:nvSpPr>
        <p:spPr>
          <a:xfrm>
            <a:off x="4572000" y="1027125"/>
            <a:ext cx="399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60" name="Google Shape;360;p32"/>
          <p:cNvSpPr txBox="1"/>
          <p:nvPr>
            <p:ph idx="2" type="title"/>
          </p:nvPr>
        </p:nvSpPr>
        <p:spPr>
          <a:xfrm>
            <a:off x="4572000" y="2169038"/>
            <a:ext cx="427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●"/>
              <a:defRPr b="1" sz="14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9pPr>
          </a:lstStyle>
          <a:p/>
        </p:txBody>
      </p:sp>
      <p:sp>
        <p:nvSpPr>
          <p:cNvPr id="361" name="Google Shape;361;p32"/>
          <p:cNvSpPr txBox="1"/>
          <p:nvPr>
            <p:ph idx="3" type="subTitle"/>
          </p:nvPr>
        </p:nvSpPr>
        <p:spPr>
          <a:xfrm>
            <a:off x="4572000" y="2452768"/>
            <a:ext cx="399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62" name="Google Shape;362;p32"/>
          <p:cNvSpPr txBox="1"/>
          <p:nvPr>
            <p:ph idx="4" type="title"/>
          </p:nvPr>
        </p:nvSpPr>
        <p:spPr>
          <a:xfrm>
            <a:off x="4572000" y="3594688"/>
            <a:ext cx="427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●"/>
              <a:defRPr b="1" sz="14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●"/>
              <a:defRPr sz="4800">
                <a:solidFill>
                  <a:srgbClr val="FF97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○"/>
              <a:defRPr sz="4800">
                <a:solidFill>
                  <a:srgbClr val="FF97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4800"/>
              <a:buChar char="■"/>
              <a:defRPr sz="4800">
                <a:solidFill>
                  <a:srgbClr val="FF9700"/>
                </a:solidFill>
              </a:defRPr>
            </a:lvl9pPr>
          </a:lstStyle>
          <a:p/>
        </p:txBody>
      </p:sp>
      <p:sp>
        <p:nvSpPr>
          <p:cNvPr id="363" name="Google Shape;363;p32"/>
          <p:cNvSpPr txBox="1"/>
          <p:nvPr>
            <p:ph idx="5" type="subTitle"/>
          </p:nvPr>
        </p:nvSpPr>
        <p:spPr>
          <a:xfrm>
            <a:off x="4572000" y="3878424"/>
            <a:ext cx="399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64" name="Google Shape;364;p32"/>
          <p:cNvSpPr txBox="1"/>
          <p:nvPr>
            <p:ph idx="6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ÓPICOS [verde]">
  <p:cSld name="BLANK_1_2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3"/>
          <p:cNvSpPr txBox="1"/>
          <p:nvPr>
            <p:ph type="title"/>
          </p:nvPr>
        </p:nvSpPr>
        <p:spPr>
          <a:xfrm>
            <a:off x="4572000" y="743400"/>
            <a:ext cx="427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400"/>
              <a:buFont typeface="Outfit"/>
              <a:buChar char="●"/>
              <a:defRPr b="1" sz="14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●"/>
              <a:defRPr sz="4800">
                <a:solidFill>
                  <a:srgbClr val="0085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●"/>
              <a:defRPr sz="4800">
                <a:solidFill>
                  <a:srgbClr val="0085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9pPr>
          </a:lstStyle>
          <a:p/>
        </p:txBody>
      </p:sp>
      <p:sp>
        <p:nvSpPr>
          <p:cNvPr id="367" name="Google Shape;367;p33"/>
          <p:cNvSpPr txBox="1"/>
          <p:nvPr>
            <p:ph idx="1" type="subTitle"/>
          </p:nvPr>
        </p:nvSpPr>
        <p:spPr>
          <a:xfrm>
            <a:off x="4572000" y="1027125"/>
            <a:ext cx="399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68" name="Google Shape;368;p33"/>
          <p:cNvSpPr txBox="1"/>
          <p:nvPr>
            <p:ph idx="2" type="title"/>
          </p:nvPr>
        </p:nvSpPr>
        <p:spPr>
          <a:xfrm>
            <a:off x="4572000" y="2169038"/>
            <a:ext cx="427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400"/>
              <a:buFont typeface="Outfit"/>
              <a:buChar char="●"/>
              <a:defRPr b="1" sz="14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●"/>
              <a:defRPr sz="4800">
                <a:solidFill>
                  <a:srgbClr val="0085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●"/>
              <a:defRPr sz="4800">
                <a:solidFill>
                  <a:srgbClr val="0085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9pPr>
          </a:lstStyle>
          <a:p/>
        </p:txBody>
      </p:sp>
      <p:sp>
        <p:nvSpPr>
          <p:cNvPr id="369" name="Google Shape;369;p33"/>
          <p:cNvSpPr txBox="1"/>
          <p:nvPr>
            <p:ph idx="3" type="subTitle"/>
          </p:nvPr>
        </p:nvSpPr>
        <p:spPr>
          <a:xfrm>
            <a:off x="4572000" y="2452768"/>
            <a:ext cx="399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70" name="Google Shape;370;p33"/>
          <p:cNvSpPr txBox="1"/>
          <p:nvPr>
            <p:ph idx="4" type="title"/>
          </p:nvPr>
        </p:nvSpPr>
        <p:spPr>
          <a:xfrm>
            <a:off x="4572000" y="3594688"/>
            <a:ext cx="427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400"/>
              <a:buFont typeface="Outfit"/>
              <a:buChar char="●"/>
              <a:defRPr b="1" sz="14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●"/>
              <a:defRPr sz="4800">
                <a:solidFill>
                  <a:srgbClr val="0085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●"/>
              <a:defRPr sz="4800">
                <a:solidFill>
                  <a:srgbClr val="0085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○"/>
              <a:defRPr sz="4800">
                <a:solidFill>
                  <a:srgbClr val="0085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4800"/>
              <a:buChar char="■"/>
              <a:defRPr sz="4800">
                <a:solidFill>
                  <a:srgbClr val="008569"/>
                </a:solidFill>
              </a:defRPr>
            </a:lvl9pPr>
          </a:lstStyle>
          <a:p/>
        </p:txBody>
      </p:sp>
      <p:sp>
        <p:nvSpPr>
          <p:cNvPr id="371" name="Google Shape;371;p33"/>
          <p:cNvSpPr txBox="1"/>
          <p:nvPr>
            <p:ph idx="5" type="subTitle"/>
          </p:nvPr>
        </p:nvSpPr>
        <p:spPr>
          <a:xfrm>
            <a:off x="4572000" y="3878424"/>
            <a:ext cx="399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72" name="Google Shape;372;p33"/>
          <p:cNvSpPr txBox="1"/>
          <p:nvPr>
            <p:ph idx="6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ÓPICOS [azul]">
  <p:cSld name="BLANK_1_1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4"/>
          <p:cNvSpPr txBox="1"/>
          <p:nvPr>
            <p:ph type="title"/>
          </p:nvPr>
        </p:nvSpPr>
        <p:spPr>
          <a:xfrm>
            <a:off x="4572000" y="743400"/>
            <a:ext cx="427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1400"/>
              <a:buFont typeface="Outfit"/>
              <a:buChar char="●"/>
              <a:defRPr b="1" sz="1400">
                <a:solidFill>
                  <a:srgbClr val="00C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●"/>
              <a:defRPr sz="4800">
                <a:solidFill>
                  <a:srgbClr val="00C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●"/>
              <a:defRPr sz="4800">
                <a:solidFill>
                  <a:srgbClr val="00C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9pPr>
          </a:lstStyle>
          <a:p/>
        </p:txBody>
      </p:sp>
      <p:sp>
        <p:nvSpPr>
          <p:cNvPr id="375" name="Google Shape;375;p34"/>
          <p:cNvSpPr txBox="1"/>
          <p:nvPr>
            <p:ph idx="1" type="subTitle"/>
          </p:nvPr>
        </p:nvSpPr>
        <p:spPr>
          <a:xfrm>
            <a:off x="4572000" y="1027125"/>
            <a:ext cx="399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76" name="Google Shape;376;p34"/>
          <p:cNvSpPr txBox="1"/>
          <p:nvPr>
            <p:ph idx="2" type="title"/>
          </p:nvPr>
        </p:nvSpPr>
        <p:spPr>
          <a:xfrm>
            <a:off x="4572000" y="2169038"/>
            <a:ext cx="427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1400"/>
              <a:buFont typeface="Outfit"/>
              <a:buChar char="●"/>
              <a:defRPr b="1" sz="1400">
                <a:solidFill>
                  <a:srgbClr val="00C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●"/>
              <a:defRPr sz="4800">
                <a:solidFill>
                  <a:srgbClr val="00C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●"/>
              <a:defRPr sz="4800">
                <a:solidFill>
                  <a:srgbClr val="00C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9pPr>
          </a:lstStyle>
          <a:p/>
        </p:txBody>
      </p:sp>
      <p:sp>
        <p:nvSpPr>
          <p:cNvPr id="377" name="Google Shape;377;p34"/>
          <p:cNvSpPr txBox="1"/>
          <p:nvPr>
            <p:ph idx="3" type="subTitle"/>
          </p:nvPr>
        </p:nvSpPr>
        <p:spPr>
          <a:xfrm>
            <a:off x="4572000" y="2452768"/>
            <a:ext cx="399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78" name="Google Shape;378;p34"/>
          <p:cNvSpPr txBox="1"/>
          <p:nvPr>
            <p:ph idx="4" type="title"/>
          </p:nvPr>
        </p:nvSpPr>
        <p:spPr>
          <a:xfrm>
            <a:off x="4572000" y="3594688"/>
            <a:ext cx="427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1400"/>
              <a:buFont typeface="Outfit"/>
              <a:buChar char="●"/>
              <a:defRPr b="1" sz="1400">
                <a:solidFill>
                  <a:srgbClr val="00C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●"/>
              <a:defRPr sz="4800">
                <a:solidFill>
                  <a:srgbClr val="00C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●"/>
              <a:defRPr sz="4800">
                <a:solidFill>
                  <a:srgbClr val="00C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○"/>
              <a:defRPr sz="4800">
                <a:solidFill>
                  <a:srgbClr val="00C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4800"/>
              <a:buChar char="■"/>
              <a:defRPr sz="4800">
                <a:solidFill>
                  <a:srgbClr val="00CFFF"/>
                </a:solidFill>
              </a:defRPr>
            </a:lvl9pPr>
          </a:lstStyle>
          <a:p/>
        </p:txBody>
      </p:sp>
      <p:sp>
        <p:nvSpPr>
          <p:cNvPr id="379" name="Google Shape;379;p34"/>
          <p:cNvSpPr txBox="1"/>
          <p:nvPr>
            <p:ph idx="5" type="subTitle"/>
          </p:nvPr>
        </p:nvSpPr>
        <p:spPr>
          <a:xfrm>
            <a:off x="4572000" y="3878424"/>
            <a:ext cx="399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80" name="Google Shape;380;p34"/>
          <p:cNvSpPr txBox="1"/>
          <p:nvPr>
            <p:ph idx="6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ÇÃO [laranja]">
  <p:cSld name="CUSTOM">
    <p:bg>
      <p:bgPr>
        <a:solidFill>
          <a:srgbClr val="FFDC00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5"/>
          <p:cNvGrpSpPr/>
          <p:nvPr/>
        </p:nvGrpSpPr>
        <p:grpSpPr>
          <a:xfrm>
            <a:off x="754250" y="567849"/>
            <a:ext cx="7642500" cy="4218026"/>
            <a:chOff x="754250" y="-236253"/>
            <a:chExt cx="7642500" cy="5048506"/>
          </a:xfrm>
        </p:grpSpPr>
        <p:sp>
          <p:nvSpPr>
            <p:cNvPr id="383" name="Google Shape;383;p35"/>
            <p:cNvSpPr/>
            <p:nvPr/>
          </p:nvSpPr>
          <p:spPr>
            <a:xfrm>
              <a:off x="754250" y="-236253"/>
              <a:ext cx="7642500" cy="4231500"/>
            </a:xfrm>
            <a:prstGeom prst="roundRect">
              <a:avLst>
                <a:gd fmla="val 6982" name="adj"/>
              </a:avLst>
            </a:prstGeom>
            <a:solidFill>
              <a:srgbClr val="FF97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 rot="10800000">
              <a:off x="6696200" y="3603253"/>
              <a:ext cx="1070400" cy="1209000"/>
            </a:xfrm>
            <a:prstGeom prst="rtTriangle">
              <a:avLst/>
            </a:prstGeom>
            <a:solidFill>
              <a:srgbClr val="FF97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5" name="Google Shape;385;p35"/>
          <p:cNvSpPr txBox="1"/>
          <p:nvPr>
            <p:ph type="title"/>
          </p:nvPr>
        </p:nvSpPr>
        <p:spPr>
          <a:xfrm>
            <a:off x="1874075" y="1059400"/>
            <a:ext cx="5395800" cy="24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"/>
              <a:buChar char="●"/>
              <a:defRPr b="1" sz="5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6" name="Google Shape;386;p35"/>
          <p:cNvSpPr txBox="1"/>
          <p:nvPr/>
        </p:nvSpPr>
        <p:spPr>
          <a:xfrm>
            <a:off x="392825" y="834550"/>
            <a:ext cx="1361100" cy="16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0">
                <a:solidFill>
                  <a:schemeClr val="lt1"/>
                </a:solidFill>
                <a:latin typeface="Outfit Black"/>
                <a:ea typeface="Outfit Black"/>
                <a:cs typeface="Outfit Black"/>
                <a:sym typeface="Outfit Black"/>
              </a:rPr>
              <a:t>“</a:t>
            </a:r>
            <a:endParaRPr sz="15000">
              <a:solidFill>
                <a:schemeClr val="lt1"/>
              </a:solidFill>
              <a:latin typeface="Outfit Black"/>
              <a:ea typeface="Outfit Black"/>
              <a:cs typeface="Outfit Black"/>
              <a:sym typeface="Outfit Black"/>
            </a:endParaRPr>
          </a:p>
        </p:txBody>
      </p:sp>
      <p:sp>
        <p:nvSpPr>
          <p:cNvPr id="387" name="Google Shape;387;p35"/>
          <p:cNvSpPr txBox="1"/>
          <p:nvPr/>
        </p:nvSpPr>
        <p:spPr>
          <a:xfrm rot="10800000">
            <a:off x="7399550" y="2003925"/>
            <a:ext cx="1361100" cy="16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0">
                <a:solidFill>
                  <a:schemeClr val="lt1"/>
                </a:solidFill>
                <a:latin typeface="Outfit Black"/>
                <a:ea typeface="Outfit Black"/>
                <a:cs typeface="Outfit Black"/>
                <a:sym typeface="Outfit Black"/>
              </a:rPr>
              <a:t>“</a:t>
            </a:r>
            <a:endParaRPr sz="15000">
              <a:solidFill>
                <a:schemeClr val="lt1"/>
              </a:solidFill>
              <a:latin typeface="Outfit Black"/>
              <a:ea typeface="Outfit Black"/>
              <a:cs typeface="Outfit Black"/>
              <a:sym typeface="Outfit Black"/>
            </a:endParaRPr>
          </a:p>
        </p:txBody>
      </p:sp>
      <p:sp>
        <p:nvSpPr>
          <p:cNvPr id="388" name="Google Shape;388;p35"/>
          <p:cNvSpPr txBox="1"/>
          <p:nvPr>
            <p:ph idx="1" type="subTitle"/>
          </p:nvPr>
        </p:nvSpPr>
        <p:spPr>
          <a:xfrm>
            <a:off x="754250" y="4283349"/>
            <a:ext cx="399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4847"/>
              </a:buClr>
              <a:buSzPts val="1400"/>
              <a:buFont typeface="Outfit"/>
              <a:buNone/>
              <a:defRPr sz="1400">
                <a:solidFill>
                  <a:srgbClr val="F54847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ÇÃO [azul]">
  <p:cSld name="CUSTOM_1">
    <p:bg>
      <p:bgPr>
        <a:solidFill>
          <a:srgbClr val="00CFFF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6"/>
          <p:cNvSpPr txBox="1"/>
          <p:nvPr>
            <p:ph idx="1" type="subTitle"/>
          </p:nvPr>
        </p:nvSpPr>
        <p:spPr>
          <a:xfrm>
            <a:off x="754250" y="4283349"/>
            <a:ext cx="399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400"/>
              <a:buFont typeface="Outfit"/>
              <a:buNone/>
              <a:defRPr sz="14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400"/>
              <a:buFont typeface="Outfit"/>
              <a:buNone/>
              <a:defRPr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400"/>
              <a:buFont typeface="Outfit"/>
              <a:buNone/>
              <a:defRPr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400"/>
              <a:buFont typeface="Outfit"/>
              <a:buNone/>
              <a:defRPr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400"/>
              <a:buFont typeface="Outfit"/>
              <a:buNone/>
              <a:defRPr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400"/>
              <a:buFont typeface="Outfit"/>
              <a:buNone/>
              <a:defRPr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400"/>
              <a:buFont typeface="Outfit"/>
              <a:buNone/>
              <a:defRPr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400"/>
              <a:buFont typeface="Outfit"/>
              <a:buNone/>
              <a:defRPr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400"/>
              <a:buFont typeface="Outfit"/>
              <a:buNone/>
              <a:defRPr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grpSp>
        <p:nvGrpSpPr>
          <p:cNvPr id="391" name="Google Shape;391;p36"/>
          <p:cNvGrpSpPr/>
          <p:nvPr/>
        </p:nvGrpSpPr>
        <p:grpSpPr>
          <a:xfrm>
            <a:off x="754250" y="567849"/>
            <a:ext cx="7642500" cy="4218026"/>
            <a:chOff x="754250" y="-236253"/>
            <a:chExt cx="7642500" cy="5048506"/>
          </a:xfrm>
        </p:grpSpPr>
        <p:sp>
          <p:nvSpPr>
            <p:cNvPr id="392" name="Google Shape;392;p36"/>
            <p:cNvSpPr/>
            <p:nvPr/>
          </p:nvSpPr>
          <p:spPr>
            <a:xfrm>
              <a:off x="754250" y="-236253"/>
              <a:ext cx="7642500" cy="4231500"/>
            </a:xfrm>
            <a:prstGeom prst="roundRect">
              <a:avLst>
                <a:gd fmla="val 6982" name="adj"/>
              </a:avLst>
            </a:prstGeom>
            <a:solidFill>
              <a:srgbClr val="0165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36"/>
            <p:cNvSpPr/>
            <p:nvPr/>
          </p:nvSpPr>
          <p:spPr>
            <a:xfrm rot="10800000">
              <a:off x="6696200" y="3603253"/>
              <a:ext cx="1070400" cy="1209000"/>
            </a:xfrm>
            <a:prstGeom prst="rtTriangle">
              <a:avLst/>
            </a:prstGeom>
            <a:solidFill>
              <a:srgbClr val="0165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4" name="Google Shape;394;p36"/>
          <p:cNvSpPr txBox="1"/>
          <p:nvPr>
            <p:ph type="title"/>
          </p:nvPr>
        </p:nvSpPr>
        <p:spPr>
          <a:xfrm>
            <a:off x="1874075" y="1059400"/>
            <a:ext cx="5395800" cy="24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"/>
              <a:buChar char="●"/>
              <a:defRPr b="1" sz="5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5" name="Google Shape;395;p36"/>
          <p:cNvSpPr txBox="1"/>
          <p:nvPr/>
        </p:nvSpPr>
        <p:spPr>
          <a:xfrm>
            <a:off x="392825" y="834550"/>
            <a:ext cx="1361100" cy="16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0">
                <a:solidFill>
                  <a:schemeClr val="lt1"/>
                </a:solidFill>
                <a:latin typeface="Outfit Black"/>
                <a:ea typeface="Outfit Black"/>
                <a:cs typeface="Outfit Black"/>
                <a:sym typeface="Outfit Black"/>
              </a:rPr>
              <a:t>“</a:t>
            </a:r>
            <a:endParaRPr sz="15000">
              <a:solidFill>
                <a:schemeClr val="lt1"/>
              </a:solidFill>
              <a:latin typeface="Outfit Black"/>
              <a:ea typeface="Outfit Black"/>
              <a:cs typeface="Outfit Black"/>
              <a:sym typeface="Outfit Black"/>
            </a:endParaRPr>
          </a:p>
        </p:txBody>
      </p:sp>
      <p:sp>
        <p:nvSpPr>
          <p:cNvPr id="396" name="Google Shape;396;p36"/>
          <p:cNvSpPr txBox="1"/>
          <p:nvPr/>
        </p:nvSpPr>
        <p:spPr>
          <a:xfrm rot="10800000">
            <a:off x="7399550" y="2003925"/>
            <a:ext cx="1361100" cy="16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0">
                <a:solidFill>
                  <a:schemeClr val="lt1"/>
                </a:solidFill>
                <a:latin typeface="Outfit Black"/>
                <a:ea typeface="Outfit Black"/>
                <a:cs typeface="Outfit Black"/>
                <a:sym typeface="Outfit Black"/>
              </a:rPr>
              <a:t>“</a:t>
            </a:r>
            <a:endParaRPr sz="15000">
              <a:solidFill>
                <a:schemeClr val="lt1"/>
              </a:solidFill>
              <a:latin typeface="Outfit Black"/>
              <a:ea typeface="Outfit Black"/>
              <a:cs typeface="Outfit Black"/>
              <a:sym typeface="Outfit Black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ÇÃO [verde]">
  <p:cSld name="CUSTOM_1_1">
    <p:bg>
      <p:bgPr>
        <a:solidFill>
          <a:srgbClr val="07D8C9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7"/>
          <p:cNvSpPr txBox="1"/>
          <p:nvPr>
            <p:ph idx="1" type="subTitle"/>
          </p:nvPr>
        </p:nvSpPr>
        <p:spPr>
          <a:xfrm>
            <a:off x="754250" y="4283349"/>
            <a:ext cx="399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400"/>
              <a:buFont typeface="Outfit"/>
              <a:buNone/>
              <a:defRPr sz="14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grpSp>
        <p:nvGrpSpPr>
          <p:cNvPr id="399" name="Google Shape;399;p37"/>
          <p:cNvGrpSpPr/>
          <p:nvPr/>
        </p:nvGrpSpPr>
        <p:grpSpPr>
          <a:xfrm>
            <a:off x="754250" y="567849"/>
            <a:ext cx="7642500" cy="4218026"/>
            <a:chOff x="754250" y="-236253"/>
            <a:chExt cx="7642500" cy="5048506"/>
          </a:xfrm>
        </p:grpSpPr>
        <p:sp>
          <p:nvSpPr>
            <p:cNvPr id="400" name="Google Shape;400;p37"/>
            <p:cNvSpPr/>
            <p:nvPr/>
          </p:nvSpPr>
          <p:spPr>
            <a:xfrm>
              <a:off x="754250" y="-236253"/>
              <a:ext cx="7642500" cy="4231500"/>
            </a:xfrm>
            <a:prstGeom prst="roundRect">
              <a:avLst>
                <a:gd fmla="val 6982" name="adj"/>
              </a:avLst>
            </a:prstGeom>
            <a:solidFill>
              <a:srgbClr val="0085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37"/>
            <p:cNvSpPr/>
            <p:nvPr/>
          </p:nvSpPr>
          <p:spPr>
            <a:xfrm rot="10800000">
              <a:off x="6696200" y="3603253"/>
              <a:ext cx="1070400" cy="1209000"/>
            </a:xfrm>
            <a:prstGeom prst="rtTriangle">
              <a:avLst/>
            </a:prstGeom>
            <a:solidFill>
              <a:srgbClr val="0085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2" name="Google Shape;402;p37"/>
          <p:cNvSpPr txBox="1"/>
          <p:nvPr>
            <p:ph type="title"/>
          </p:nvPr>
        </p:nvSpPr>
        <p:spPr>
          <a:xfrm>
            <a:off x="1874075" y="1059400"/>
            <a:ext cx="5395800" cy="24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"/>
              <a:buChar char="●"/>
              <a:defRPr b="1" sz="5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3" name="Google Shape;403;p37"/>
          <p:cNvSpPr txBox="1"/>
          <p:nvPr/>
        </p:nvSpPr>
        <p:spPr>
          <a:xfrm>
            <a:off x="392825" y="834550"/>
            <a:ext cx="1361100" cy="16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0">
                <a:solidFill>
                  <a:schemeClr val="lt1"/>
                </a:solidFill>
                <a:latin typeface="Outfit Black"/>
                <a:ea typeface="Outfit Black"/>
                <a:cs typeface="Outfit Black"/>
                <a:sym typeface="Outfit Black"/>
              </a:rPr>
              <a:t>“</a:t>
            </a:r>
            <a:endParaRPr sz="15000">
              <a:solidFill>
                <a:schemeClr val="lt1"/>
              </a:solidFill>
              <a:latin typeface="Outfit Black"/>
              <a:ea typeface="Outfit Black"/>
              <a:cs typeface="Outfit Black"/>
              <a:sym typeface="Outfit Black"/>
            </a:endParaRPr>
          </a:p>
        </p:txBody>
      </p:sp>
      <p:sp>
        <p:nvSpPr>
          <p:cNvPr id="404" name="Google Shape;404;p37"/>
          <p:cNvSpPr txBox="1"/>
          <p:nvPr/>
        </p:nvSpPr>
        <p:spPr>
          <a:xfrm rot="10800000">
            <a:off x="7399550" y="2003925"/>
            <a:ext cx="1361100" cy="16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0">
                <a:solidFill>
                  <a:schemeClr val="lt1"/>
                </a:solidFill>
                <a:latin typeface="Outfit Black"/>
                <a:ea typeface="Outfit Black"/>
                <a:cs typeface="Outfit Black"/>
                <a:sym typeface="Outfit Black"/>
              </a:rPr>
              <a:t>“</a:t>
            </a:r>
            <a:endParaRPr sz="15000">
              <a:solidFill>
                <a:schemeClr val="lt1"/>
              </a:solidFill>
              <a:latin typeface="Outfit Black"/>
              <a:ea typeface="Outfit Black"/>
              <a:cs typeface="Outfit Black"/>
              <a:sym typeface="Outfit Black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ÇÃO +FOTO [verde]">
  <p:cSld name="CUSTOM_1_1_1">
    <p:bg>
      <p:bgPr>
        <a:solidFill>
          <a:srgbClr val="07D8C9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8"/>
          <p:cNvSpPr txBox="1"/>
          <p:nvPr>
            <p:ph idx="1" type="subTitle"/>
          </p:nvPr>
        </p:nvSpPr>
        <p:spPr>
          <a:xfrm>
            <a:off x="754250" y="4283349"/>
            <a:ext cx="399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1400"/>
              <a:buFont typeface="Outfit"/>
              <a:buNone/>
              <a:defRPr sz="14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utfit"/>
              <a:buNone/>
              <a:defRPr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grpSp>
        <p:nvGrpSpPr>
          <p:cNvPr id="407" name="Google Shape;407;p38"/>
          <p:cNvGrpSpPr/>
          <p:nvPr/>
        </p:nvGrpSpPr>
        <p:grpSpPr>
          <a:xfrm>
            <a:off x="3975750" y="567850"/>
            <a:ext cx="4421100" cy="4218025"/>
            <a:chOff x="3975750" y="567850"/>
            <a:chExt cx="4421100" cy="4218025"/>
          </a:xfrm>
        </p:grpSpPr>
        <p:sp>
          <p:nvSpPr>
            <p:cNvPr id="408" name="Google Shape;408;p38"/>
            <p:cNvSpPr/>
            <p:nvPr/>
          </p:nvSpPr>
          <p:spPr>
            <a:xfrm>
              <a:off x="3975750" y="567850"/>
              <a:ext cx="4421100" cy="3535500"/>
            </a:xfrm>
            <a:prstGeom prst="roundRect">
              <a:avLst>
                <a:gd fmla="val 6982" name="adj"/>
              </a:avLst>
            </a:prstGeom>
            <a:solidFill>
              <a:srgbClr val="0085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38"/>
            <p:cNvSpPr/>
            <p:nvPr/>
          </p:nvSpPr>
          <p:spPr>
            <a:xfrm rot="10800000">
              <a:off x="6696200" y="3775755"/>
              <a:ext cx="1070400" cy="1010120"/>
            </a:xfrm>
            <a:prstGeom prst="rtTriangle">
              <a:avLst/>
            </a:prstGeom>
            <a:solidFill>
              <a:srgbClr val="0085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0" name="Google Shape;410;p38"/>
          <p:cNvSpPr txBox="1"/>
          <p:nvPr>
            <p:ph type="title"/>
          </p:nvPr>
        </p:nvSpPr>
        <p:spPr>
          <a:xfrm>
            <a:off x="4353750" y="1059400"/>
            <a:ext cx="3611400" cy="26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Outfit"/>
              <a:buChar char="●"/>
              <a:defRPr b="1" sz="2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1" name="Google Shape;411;p38"/>
          <p:cNvSpPr txBox="1"/>
          <p:nvPr/>
        </p:nvSpPr>
        <p:spPr>
          <a:xfrm>
            <a:off x="3678800" y="497050"/>
            <a:ext cx="1073100" cy="16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0">
                <a:solidFill>
                  <a:schemeClr val="lt1"/>
                </a:solidFill>
                <a:latin typeface="Outfit Black"/>
                <a:ea typeface="Outfit Black"/>
                <a:cs typeface="Outfit Black"/>
                <a:sym typeface="Outfit Black"/>
              </a:rPr>
              <a:t>“</a:t>
            </a:r>
            <a:endParaRPr sz="10000">
              <a:solidFill>
                <a:schemeClr val="lt1"/>
              </a:solidFill>
              <a:latin typeface="Outfit Black"/>
              <a:ea typeface="Outfit Black"/>
              <a:cs typeface="Outfit Black"/>
              <a:sym typeface="Outfit Black"/>
            </a:endParaRPr>
          </a:p>
        </p:txBody>
      </p:sp>
      <p:sp>
        <p:nvSpPr>
          <p:cNvPr id="412" name="Google Shape;412;p38"/>
          <p:cNvSpPr txBox="1"/>
          <p:nvPr/>
        </p:nvSpPr>
        <p:spPr>
          <a:xfrm rot="10800000">
            <a:off x="7305050" y="2408925"/>
            <a:ext cx="1361100" cy="16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0">
                <a:solidFill>
                  <a:schemeClr val="lt1"/>
                </a:solidFill>
                <a:latin typeface="Outfit Black"/>
                <a:ea typeface="Outfit Black"/>
                <a:cs typeface="Outfit Black"/>
                <a:sym typeface="Outfit Black"/>
              </a:rPr>
              <a:t>“</a:t>
            </a:r>
            <a:endParaRPr sz="10000">
              <a:solidFill>
                <a:schemeClr val="lt1"/>
              </a:solidFill>
              <a:latin typeface="Outfit Black"/>
              <a:ea typeface="Outfit Black"/>
              <a:cs typeface="Outfit Black"/>
              <a:sym typeface="Outfit Black"/>
            </a:endParaRPr>
          </a:p>
        </p:txBody>
      </p:sp>
      <p:sp>
        <p:nvSpPr>
          <p:cNvPr id="413" name="Google Shape;413;p38"/>
          <p:cNvSpPr/>
          <p:nvPr>
            <p:ph idx="2" type="pic"/>
          </p:nvPr>
        </p:nvSpPr>
        <p:spPr>
          <a:xfrm>
            <a:off x="754250" y="573750"/>
            <a:ext cx="2924700" cy="3535500"/>
          </a:xfrm>
          <a:prstGeom prst="roundRect">
            <a:avLst>
              <a:gd fmla="val 7828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ÇÃO +FOTO [laranja]">
  <p:cSld name="CUSTOM_1_1_1_1">
    <p:bg>
      <p:bgPr>
        <a:solidFill>
          <a:srgbClr val="FFDC00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9"/>
          <p:cNvSpPr txBox="1"/>
          <p:nvPr>
            <p:ph idx="1" type="subTitle"/>
          </p:nvPr>
        </p:nvSpPr>
        <p:spPr>
          <a:xfrm>
            <a:off x="754250" y="4283349"/>
            <a:ext cx="399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None/>
              <a:defRPr sz="14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None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None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None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None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None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None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None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None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grpSp>
        <p:nvGrpSpPr>
          <p:cNvPr id="416" name="Google Shape;416;p39"/>
          <p:cNvGrpSpPr/>
          <p:nvPr/>
        </p:nvGrpSpPr>
        <p:grpSpPr>
          <a:xfrm>
            <a:off x="3975750" y="567850"/>
            <a:ext cx="4421100" cy="4218025"/>
            <a:chOff x="3975750" y="567850"/>
            <a:chExt cx="4421100" cy="4218025"/>
          </a:xfrm>
        </p:grpSpPr>
        <p:sp>
          <p:nvSpPr>
            <p:cNvPr id="417" name="Google Shape;417;p39"/>
            <p:cNvSpPr/>
            <p:nvPr/>
          </p:nvSpPr>
          <p:spPr>
            <a:xfrm>
              <a:off x="3975750" y="567850"/>
              <a:ext cx="4421100" cy="3535500"/>
            </a:xfrm>
            <a:prstGeom prst="roundRect">
              <a:avLst>
                <a:gd fmla="val 6982" name="adj"/>
              </a:avLst>
            </a:prstGeom>
            <a:solidFill>
              <a:srgbClr val="FF97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39"/>
            <p:cNvSpPr/>
            <p:nvPr/>
          </p:nvSpPr>
          <p:spPr>
            <a:xfrm rot="10800000">
              <a:off x="6696200" y="3775775"/>
              <a:ext cx="1070400" cy="1010100"/>
            </a:xfrm>
            <a:prstGeom prst="rtTriangle">
              <a:avLst/>
            </a:prstGeom>
            <a:solidFill>
              <a:srgbClr val="FF97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9" name="Google Shape;419;p39"/>
          <p:cNvSpPr txBox="1"/>
          <p:nvPr>
            <p:ph type="title"/>
          </p:nvPr>
        </p:nvSpPr>
        <p:spPr>
          <a:xfrm>
            <a:off x="4353750" y="1059400"/>
            <a:ext cx="3611400" cy="26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Outfit"/>
              <a:buChar char="●"/>
              <a:defRPr b="1" sz="2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0" name="Google Shape;420;p39"/>
          <p:cNvSpPr txBox="1"/>
          <p:nvPr/>
        </p:nvSpPr>
        <p:spPr>
          <a:xfrm>
            <a:off x="3678800" y="497050"/>
            <a:ext cx="1073100" cy="16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0">
                <a:solidFill>
                  <a:schemeClr val="lt1"/>
                </a:solidFill>
                <a:latin typeface="Outfit Black"/>
                <a:ea typeface="Outfit Black"/>
                <a:cs typeface="Outfit Black"/>
                <a:sym typeface="Outfit Black"/>
              </a:rPr>
              <a:t>“</a:t>
            </a:r>
            <a:endParaRPr sz="10000">
              <a:solidFill>
                <a:schemeClr val="lt1"/>
              </a:solidFill>
              <a:latin typeface="Outfit Black"/>
              <a:ea typeface="Outfit Black"/>
              <a:cs typeface="Outfit Black"/>
              <a:sym typeface="Outfit Black"/>
            </a:endParaRPr>
          </a:p>
        </p:txBody>
      </p:sp>
      <p:sp>
        <p:nvSpPr>
          <p:cNvPr id="421" name="Google Shape;421;p39"/>
          <p:cNvSpPr txBox="1"/>
          <p:nvPr/>
        </p:nvSpPr>
        <p:spPr>
          <a:xfrm rot="10800000">
            <a:off x="7305050" y="2408925"/>
            <a:ext cx="1361100" cy="16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0">
                <a:solidFill>
                  <a:schemeClr val="lt1"/>
                </a:solidFill>
                <a:latin typeface="Outfit Black"/>
                <a:ea typeface="Outfit Black"/>
                <a:cs typeface="Outfit Black"/>
                <a:sym typeface="Outfit Black"/>
              </a:rPr>
              <a:t>“</a:t>
            </a:r>
            <a:endParaRPr sz="10000">
              <a:solidFill>
                <a:schemeClr val="lt1"/>
              </a:solidFill>
              <a:latin typeface="Outfit Black"/>
              <a:ea typeface="Outfit Black"/>
              <a:cs typeface="Outfit Black"/>
              <a:sym typeface="Outfit Black"/>
            </a:endParaRPr>
          </a:p>
        </p:txBody>
      </p:sp>
      <p:sp>
        <p:nvSpPr>
          <p:cNvPr id="422" name="Google Shape;422;p39"/>
          <p:cNvSpPr/>
          <p:nvPr>
            <p:ph idx="2" type="pic"/>
          </p:nvPr>
        </p:nvSpPr>
        <p:spPr>
          <a:xfrm>
            <a:off x="754250" y="573750"/>
            <a:ext cx="2924700" cy="3535500"/>
          </a:xfrm>
          <a:prstGeom prst="roundRect">
            <a:avLst>
              <a:gd fmla="val 7828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ÇÃO +FOTO [azul]">
  <p:cSld name="CUSTOM_1_1_1_1_1">
    <p:bg>
      <p:bgPr>
        <a:solidFill>
          <a:srgbClr val="00CFFF"/>
        </a:soli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0"/>
          <p:cNvSpPr txBox="1"/>
          <p:nvPr>
            <p:ph idx="1" type="subTitle"/>
          </p:nvPr>
        </p:nvSpPr>
        <p:spPr>
          <a:xfrm>
            <a:off x="754250" y="4283349"/>
            <a:ext cx="399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400"/>
              <a:buFont typeface="Outfit"/>
              <a:buNone/>
              <a:defRPr sz="14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None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None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None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None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None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None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None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None/>
              <a:defRPr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grpSp>
        <p:nvGrpSpPr>
          <p:cNvPr id="425" name="Google Shape;425;p40"/>
          <p:cNvGrpSpPr/>
          <p:nvPr/>
        </p:nvGrpSpPr>
        <p:grpSpPr>
          <a:xfrm>
            <a:off x="3975750" y="567850"/>
            <a:ext cx="4421100" cy="4218025"/>
            <a:chOff x="3975750" y="567850"/>
            <a:chExt cx="4421100" cy="4218025"/>
          </a:xfrm>
        </p:grpSpPr>
        <p:sp>
          <p:nvSpPr>
            <p:cNvPr id="426" name="Google Shape;426;p40"/>
            <p:cNvSpPr/>
            <p:nvPr/>
          </p:nvSpPr>
          <p:spPr>
            <a:xfrm>
              <a:off x="3975750" y="567850"/>
              <a:ext cx="4421100" cy="3535500"/>
            </a:xfrm>
            <a:prstGeom prst="roundRect">
              <a:avLst>
                <a:gd fmla="val 6982" name="adj"/>
              </a:avLst>
            </a:prstGeom>
            <a:solidFill>
              <a:srgbClr val="0165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 rot="10800000">
              <a:off x="6696200" y="3775775"/>
              <a:ext cx="1070400" cy="1010100"/>
            </a:xfrm>
            <a:prstGeom prst="rtTriangle">
              <a:avLst/>
            </a:prstGeom>
            <a:solidFill>
              <a:srgbClr val="0165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8" name="Google Shape;428;p40"/>
          <p:cNvSpPr txBox="1"/>
          <p:nvPr>
            <p:ph type="title"/>
          </p:nvPr>
        </p:nvSpPr>
        <p:spPr>
          <a:xfrm>
            <a:off x="4353750" y="1059400"/>
            <a:ext cx="3611400" cy="26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Outfit"/>
              <a:buChar char="●"/>
              <a:defRPr b="1" sz="2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9" name="Google Shape;429;p40"/>
          <p:cNvSpPr txBox="1"/>
          <p:nvPr/>
        </p:nvSpPr>
        <p:spPr>
          <a:xfrm>
            <a:off x="3678800" y="497050"/>
            <a:ext cx="1073100" cy="16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0">
                <a:solidFill>
                  <a:schemeClr val="lt1"/>
                </a:solidFill>
                <a:latin typeface="Outfit Black"/>
                <a:ea typeface="Outfit Black"/>
                <a:cs typeface="Outfit Black"/>
                <a:sym typeface="Outfit Black"/>
              </a:rPr>
              <a:t>“</a:t>
            </a:r>
            <a:endParaRPr sz="10000">
              <a:solidFill>
                <a:schemeClr val="lt1"/>
              </a:solidFill>
              <a:latin typeface="Outfit Black"/>
              <a:ea typeface="Outfit Black"/>
              <a:cs typeface="Outfit Black"/>
              <a:sym typeface="Outfit Black"/>
            </a:endParaRPr>
          </a:p>
        </p:txBody>
      </p:sp>
      <p:sp>
        <p:nvSpPr>
          <p:cNvPr id="430" name="Google Shape;430;p40"/>
          <p:cNvSpPr txBox="1"/>
          <p:nvPr/>
        </p:nvSpPr>
        <p:spPr>
          <a:xfrm rot="10800000">
            <a:off x="7305050" y="2408925"/>
            <a:ext cx="1361100" cy="16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0">
                <a:solidFill>
                  <a:schemeClr val="lt1"/>
                </a:solidFill>
                <a:latin typeface="Outfit Black"/>
                <a:ea typeface="Outfit Black"/>
                <a:cs typeface="Outfit Black"/>
                <a:sym typeface="Outfit Black"/>
              </a:rPr>
              <a:t>“</a:t>
            </a:r>
            <a:endParaRPr sz="10000">
              <a:solidFill>
                <a:schemeClr val="lt1"/>
              </a:solidFill>
              <a:latin typeface="Outfit Black"/>
              <a:ea typeface="Outfit Black"/>
              <a:cs typeface="Outfit Black"/>
              <a:sym typeface="Outfit Black"/>
            </a:endParaRPr>
          </a:p>
        </p:txBody>
      </p:sp>
      <p:sp>
        <p:nvSpPr>
          <p:cNvPr id="431" name="Google Shape;431;p40"/>
          <p:cNvSpPr/>
          <p:nvPr>
            <p:ph idx="2" type="pic"/>
          </p:nvPr>
        </p:nvSpPr>
        <p:spPr>
          <a:xfrm>
            <a:off x="754250" y="573750"/>
            <a:ext cx="2924700" cy="3535500"/>
          </a:xfrm>
          <a:prstGeom prst="roundRect">
            <a:avLst>
              <a:gd fmla="val 7828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+ FOTO [laranja]">
  <p:cSld name="TITLE_ONLY_1_1_1">
    <p:bg>
      <p:bgPr>
        <a:solidFill>
          <a:schemeClr val="lt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/>
          <p:nvPr/>
        </p:nvSpPr>
        <p:spPr>
          <a:xfrm>
            <a:off x="5920375" y="0"/>
            <a:ext cx="3223500" cy="5161200"/>
          </a:xfrm>
          <a:prstGeom prst="rect">
            <a:avLst/>
          </a:prstGeom>
          <a:solidFill>
            <a:srgbClr val="FF9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5"/>
          <p:cNvSpPr txBox="1"/>
          <p:nvPr>
            <p:ph type="title"/>
          </p:nvPr>
        </p:nvSpPr>
        <p:spPr>
          <a:xfrm>
            <a:off x="311700" y="624950"/>
            <a:ext cx="4432200" cy="97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3000"/>
              <a:buFont typeface="Outfit"/>
              <a:buChar char="●"/>
              <a:defRPr b="1" sz="30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311700" y="1693675"/>
            <a:ext cx="4340700" cy="31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●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○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■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3302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●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3302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○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3302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■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-3302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●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-3302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○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-3302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■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38" name="Google Shape;38;p5"/>
          <p:cNvSpPr/>
          <p:nvPr>
            <p:ph idx="2" type="pic"/>
          </p:nvPr>
        </p:nvSpPr>
        <p:spPr>
          <a:xfrm>
            <a:off x="5170888" y="517925"/>
            <a:ext cx="3570000" cy="4320300"/>
          </a:xfrm>
          <a:prstGeom prst="rect">
            <a:avLst/>
          </a:prstGeom>
          <a:noFill/>
          <a:ln>
            <a:noFill/>
          </a:ln>
        </p:spPr>
      </p:sp>
      <p:pic>
        <p:nvPicPr>
          <p:cNvPr id="39" name="Google Shape;3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36116" y="178025"/>
            <a:ext cx="933108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+ TEXTO [verde]">
  <p:cSld name="CUSTOM_2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1"/>
          <p:cNvSpPr/>
          <p:nvPr/>
        </p:nvSpPr>
        <p:spPr>
          <a:xfrm>
            <a:off x="-1695450" y="-1885950"/>
            <a:ext cx="5248200" cy="5248200"/>
          </a:xfrm>
          <a:prstGeom prst="ellipse">
            <a:avLst/>
          </a:prstGeom>
          <a:solidFill>
            <a:srgbClr val="0085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41"/>
          <p:cNvSpPr/>
          <p:nvPr>
            <p:ph idx="2" type="pic"/>
          </p:nvPr>
        </p:nvSpPr>
        <p:spPr>
          <a:xfrm>
            <a:off x="380625" y="323850"/>
            <a:ext cx="4228500" cy="4228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35" name="Google Shape;435;p41"/>
          <p:cNvSpPr/>
          <p:nvPr/>
        </p:nvSpPr>
        <p:spPr>
          <a:xfrm>
            <a:off x="5553075" y="3720125"/>
            <a:ext cx="4696500" cy="4696500"/>
          </a:xfrm>
          <a:prstGeom prst="ellipse">
            <a:avLst/>
          </a:prstGeom>
          <a:solidFill>
            <a:srgbClr val="0085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41"/>
          <p:cNvSpPr txBox="1"/>
          <p:nvPr>
            <p:ph type="title"/>
          </p:nvPr>
        </p:nvSpPr>
        <p:spPr>
          <a:xfrm>
            <a:off x="4943475" y="952950"/>
            <a:ext cx="364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Font typeface="Outfit"/>
              <a:buChar char="●"/>
              <a:defRPr b="1" sz="25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○"/>
              <a:defRPr sz="2500">
                <a:solidFill>
                  <a:srgbClr val="0085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■"/>
              <a:defRPr sz="2500">
                <a:solidFill>
                  <a:srgbClr val="0085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●"/>
              <a:defRPr sz="2500">
                <a:solidFill>
                  <a:srgbClr val="0085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○"/>
              <a:defRPr sz="2500">
                <a:solidFill>
                  <a:srgbClr val="0085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■"/>
              <a:defRPr sz="2500">
                <a:solidFill>
                  <a:srgbClr val="0085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●"/>
              <a:defRPr sz="2500">
                <a:solidFill>
                  <a:srgbClr val="0085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○"/>
              <a:defRPr sz="2500">
                <a:solidFill>
                  <a:srgbClr val="0085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■"/>
              <a:defRPr sz="2500">
                <a:solidFill>
                  <a:srgbClr val="008569"/>
                </a:solidFill>
              </a:defRPr>
            </a:lvl9pPr>
          </a:lstStyle>
          <a:p/>
        </p:txBody>
      </p:sp>
      <p:sp>
        <p:nvSpPr>
          <p:cNvPr id="437" name="Google Shape;437;p41"/>
          <p:cNvSpPr txBox="1"/>
          <p:nvPr>
            <p:ph idx="1" type="subTitle"/>
          </p:nvPr>
        </p:nvSpPr>
        <p:spPr>
          <a:xfrm>
            <a:off x="4943475" y="1912950"/>
            <a:ext cx="340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438" name="Google Shape;438;p41"/>
          <p:cNvSpPr txBox="1"/>
          <p:nvPr>
            <p:ph idx="3" type="subTitle"/>
          </p:nvPr>
        </p:nvSpPr>
        <p:spPr>
          <a:xfrm>
            <a:off x="6534350" y="4322775"/>
            <a:ext cx="218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439" name="Google Shape;439;p41"/>
          <p:cNvSpPr txBox="1"/>
          <p:nvPr>
            <p:ph idx="4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440" name="Google Shape;440;p41"/>
          <p:cNvSpPr/>
          <p:nvPr/>
        </p:nvSpPr>
        <p:spPr>
          <a:xfrm>
            <a:off x="8188525" y="3605125"/>
            <a:ext cx="323100" cy="323100"/>
          </a:xfrm>
          <a:prstGeom prst="ellipse">
            <a:avLst/>
          </a:prstGeom>
          <a:noFill/>
          <a:ln cap="flat" cmpd="sng" w="19050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41"/>
          <p:cNvSpPr/>
          <p:nvPr/>
        </p:nvSpPr>
        <p:spPr>
          <a:xfrm>
            <a:off x="703575" y="3538450"/>
            <a:ext cx="1288200" cy="1288200"/>
          </a:xfrm>
          <a:prstGeom prst="ellipse">
            <a:avLst/>
          </a:prstGeom>
          <a:noFill/>
          <a:ln cap="flat" cmpd="sng" w="19050">
            <a:solidFill>
              <a:srgbClr val="07D8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+ TEXTO [laranja]">
  <p:cSld name="CUSTOM_2_1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2"/>
          <p:cNvSpPr/>
          <p:nvPr/>
        </p:nvSpPr>
        <p:spPr>
          <a:xfrm>
            <a:off x="-1695450" y="-1885950"/>
            <a:ext cx="5248200" cy="5248200"/>
          </a:xfrm>
          <a:prstGeom prst="ellipse">
            <a:avLst/>
          </a:prstGeom>
          <a:solidFill>
            <a:srgbClr val="FF9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42"/>
          <p:cNvSpPr/>
          <p:nvPr>
            <p:ph idx="2" type="pic"/>
          </p:nvPr>
        </p:nvSpPr>
        <p:spPr>
          <a:xfrm>
            <a:off x="380625" y="323850"/>
            <a:ext cx="4228500" cy="4228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45" name="Google Shape;445;p42"/>
          <p:cNvSpPr/>
          <p:nvPr/>
        </p:nvSpPr>
        <p:spPr>
          <a:xfrm>
            <a:off x="5553075" y="3720125"/>
            <a:ext cx="4696500" cy="4696500"/>
          </a:xfrm>
          <a:prstGeom prst="ellipse">
            <a:avLst/>
          </a:prstGeom>
          <a:solidFill>
            <a:srgbClr val="FF9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42"/>
          <p:cNvSpPr txBox="1"/>
          <p:nvPr>
            <p:ph type="title"/>
          </p:nvPr>
        </p:nvSpPr>
        <p:spPr>
          <a:xfrm>
            <a:off x="4943475" y="952950"/>
            <a:ext cx="364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2500"/>
              <a:buFont typeface="Outfit"/>
              <a:buChar char="●"/>
              <a:defRPr b="1" sz="25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○"/>
              <a:defRPr sz="2500">
                <a:solidFill>
                  <a:srgbClr val="0085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■"/>
              <a:defRPr sz="2500">
                <a:solidFill>
                  <a:srgbClr val="0085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●"/>
              <a:defRPr sz="2500">
                <a:solidFill>
                  <a:srgbClr val="0085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○"/>
              <a:defRPr sz="2500">
                <a:solidFill>
                  <a:srgbClr val="0085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■"/>
              <a:defRPr sz="2500">
                <a:solidFill>
                  <a:srgbClr val="0085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●"/>
              <a:defRPr sz="2500">
                <a:solidFill>
                  <a:srgbClr val="0085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○"/>
              <a:defRPr sz="2500">
                <a:solidFill>
                  <a:srgbClr val="0085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■"/>
              <a:defRPr sz="2500">
                <a:solidFill>
                  <a:srgbClr val="008569"/>
                </a:solidFill>
              </a:defRPr>
            </a:lvl9pPr>
          </a:lstStyle>
          <a:p/>
        </p:txBody>
      </p:sp>
      <p:sp>
        <p:nvSpPr>
          <p:cNvPr id="447" name="Google Shape;447;p42"/>
          <p:cNvSpPr txBox="1"/>
          <p:nvPr>
            <p:ph idx="1" type="subTitle"/>
          </p:nvPr>
        </p:nvSpPr>
        <p:spPr>
          <a:xfrm>
            <a:off x="4943475" y="1912950"/>
            <a:ext cx="340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448" name="Google Shape;448;p42"/>
          <p:cNvSpPr txBox="1"/>
          <p:nvPr>
            <p:ph idx="3" type="subTitle"/>
          </p:nvPr>
        </p:nvSpPr>
        <p:spPr>
          <a:xfrm>
            <a:off x="6534350" y="4322775"/>
            <a:ext cx="218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449" name="Google Shape;449;p42"/>
          <p:cNvSpPr txBox="1"/>
          <p:nvPr>
            <p:ph idx="4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450" name="Google Shape;450;p42"/>
          <p:cNvSpPr/>
          <p:nvPr/>
        </p:nvSpPr>
        <p:spPr>
          <a:xfrm>
            <a:off x="8188525" y="3605125"/>
            <a:ext cx="323100" cy="323100"/>
          </a:xfrm>
          <a:prstGeom prst="ellipse">
            <a:avLst/>
          </a:prstGeom>
          <a:noFill/>
          <a:ln cap="flat" cmpd="sng" w="19050">
            <a:solidFill>
              <a:srgbClr val="FFD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42"/>
          <p:cNvSpPr/>
          <p:nvPr/>
        </p:nvSpPr>
        <p:spPr>
          <a:xfrm>
            <a:off x="703575" y="3538450"/>
            <a:ext cx="1288200" cy="1288200"/>
          </a:xfrm>
          <a:prstGeom prst="ellipse">
            <a:avLst/>
          </a:prstGeom>
          <a:noFill/>
          <a:ln cap="flat" cmpd="sng" w="19050">
            <a:solidFill>
              <a:srgbClr val="FFD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+ TEXTO [azul]">
  <p:cSld name="CUSTOM_2_1_1"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3"/>
          <p:cNvSpPr/>
          <p:nvPr/>
        </p:nvSpPr>
        <p:spPr>
          <a:xfrm>
            <a:off x="-1695450" y="-1885950"/>
            <a:ext cx="5248200" cy="5248200"/>
          </a:xfrm>
          <a:prstGeom prst="ellipse">
            <a:avLst/>
          </a:prstGeom>
          <a:solidFill>
            <a:srgbClr val="0165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43"/>
          <p:cNvSpPr/>
          <p:nvPr>
            <p:ph idx="2" type="pic"/>
          </p:nvPr>
        </p:nvSpPr>
        <p:spPr>
          <a:xfrm>
            <a:off x="380625" y="323850"/>
            <a:ext cx="4228500" cy="4228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55" name="Google Shape;455;p43"/>
          <p:cNvSpPr/>
          <p:nvPr/>
        </p:nvSpPr>
        <p:spPr>
          <a:xfrm>
            <a:off x="5553075" y="3720125"/>
            <a:ext cx="4696500" cy="4696500"/>
          </a:xfrm>
          <a:prstGeom prst="ellipse">
            <a:avLst/>
          </a:prstGeom>
          <a:solidFill>
            <a:srgbClr val="0165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43"/>
          <p:cNvSpPr txBox="1"/>
          <p:nvPr>
            <p:ph type="title"/>
          </p:nvPr>
        </p:nvSpPr>
        <p:spPr>
          <a:xfrm>
            <a:off x="4943475" y="952950"/>
            <a:ext cx="364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2500"/>
              <a:buFont typeface="Outfit"/>
              <a:buChar char="●"/>
              <a:defRPr b="1" sz="25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○"/>
              <a:defRPr sz="2500">
                <a:solidFill>
                  <a:srgbClr val="0085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■"/>
              <a:defRPr sz="2500">
                <a:solidFill>
                  <a:srgbClr val="0085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●"/>
              <a:defRPr sz="2500">
                <a:solidFill>
                  <a:srgbClr val="0085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○"/>
              <a:defRPr sz="2500">
                <a:solidFill>
                  <a:srgbClr val="0085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■"/>
              <a:defRPr sz="2500">
                <a:solidFill>
                  <a:srgbClr val="0085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●"/>
              <a:defRPr sz="2500">
                <a:solidFill>
                  <a:srgbClr val="0085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○"/>
              <a:defRPr sz="2500">
                <a:solidFill>
                  <a:srgbClr val="0085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■"/>
              <a:defRPr sz="2500">
                <a:solidFill>
                  <a:srgbClr val="008569"/>
                </a:solidFill>
              </a:defRPr>
            </a:lvl9pPr>
          </a:lstStyle>
          <a:p/>
        </p:txBody>
      </p:sp>
      <p:sp>
        <p:nvSpPr>
          <p:cNvPr id="457" name="Google Shape;457;p43"/>
          <p:cNvSpPr txBox="1"/>
          <p:nvPr>
            <p:ph idx="1" type="subTitle"/>
          </p:nvPr>
        </p:nvSpPr>
        <p:spPr>
          <a:xfrm>
            <a:off x="4943475" y="1912950"/>
            <a:ext cx="340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458" name="Google Shape;458;p43"/>
          <p:cNvSpPr txBox="1"/>
          <p:nvPr>
            <p:ph idx="3" type="subTitle"/>
          </p:nvPr>
        </p:nvSpPr>
        <p:spPr>
          <a:xfrm>
            <a:off x="6534350" y="4322775"/>
            <a:ext cx="218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Outfit"/>
              <a:buNone/>
              <a:defRPr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459" name="Google Shape;459;p43"/>
          <p:cNvSpPr txBox="1"/>
          <p:nvPr>
            <p:ph idx="4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460" name="Google Shape;460;p43"/>
          <p:cNvSpPr/>
          <p:nvPr/>
        </p:nvSpPr>
        <p:spPr>
          <a:xfrm>
            <a:off x="8188525" y="3605125"/>
            <a:ext cx="323100" cy="323100"/>
          </a:xfrm>
          <a:prstGeom prst="ellipse">
            <a:avLst/>
          </a:prstGeom>
          <a:noFill/>
          <a:ln cap="flat" cmpd="sng" w="19050">
            <a:solidFill>
              <a:srgbClr val="00C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43"/>
          <p:cNvSpPr/>
          <p:nvPr/>
        </p:nvSpPr>
        <p:spPr>
          <a:xfrm>
            <a:off x="703575" y="3538450"/>
            <a:ext cx="1288200" cy="1288200"/>
          </a:xfrm>
          <a:prstGeom prst="ellipse">
            <a:avLst/>
          </a:prstGeom>
          <a:noFill/>
          <a:ln cap="flat" cmpd="sng" w="19050">
            <a:solidFill>
              <a:srgbClr val="00C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ERIA + TEXTO [azul]">
  <p:cSld name="CUSTOM_2_1_1_1"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4"/>
          <p:cNvSpPr/>
          <p:nvPr/>
        </p:nvSpPr>
        <p:spPr>
          <a:xfrm>
            <a:off x="-2550250" y="-686375"/>
            <a:ext cx="6615900" cy="6615900"/>
          </a:xfrm>
          <a:prstGeom prst="ellipse">
            <a:avLst/>
          </a:prstGeom>
          <a:solidFill>
            <a:srgbClr val="0165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44"/>
          <p:cNvSpPr/>
          <p:nvPr>
            <p:ph idx="2" type="pic"/>
          </p:nvPr>
        </p:nvSpPr>
        <p:spPr>
          <a:xfrm>
            <a:off x="534675" y="618900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65" name="Google Shape;465;p44"/>
          <p:cNvSpPr/>
          <p:nvPr>
            <p:ph idx="3" type="pic"/>
          </p:nvPr>
        </p:nvSpPr>
        <p:spPr>
          <a:xfrm>
            <a:off x="2576425" y="618900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66" name="Google Shape;466;p44"/>
          <p:cNvSpPr/>
          <p:nvPr>
            <p:ph idx="4" type="pic"/>
          </p:nvPr>
        </p:nvSpPr>
        <p:spPr>
          <a:xfrm>
            <a:off x="534675" y="2674875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67" name="Google Shape;467;p44"/>
          <p:cNvSpPr/>
          <p:nvPr>
            <p:ph idx="5" type="pic"/>
          </p:nvPr>
        </p:nvSpPr>
        <p:spPr>
          <a:xfrm>
            <a:off x="2576425" y="2674875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68" name="Google Shape;468;p44"/>
          <p:cNvSpPr txBox="1"/>
          <p:nvPr>
            <p:ph idx="1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469" name="Google Shape;469;p44"/>
          <p:cNvSpPr txBox="1"/>
          <p:nvPr/>
        </p:nvSpPr>
        <p:spPr>
          <a:xfrm rot="-5400000">
            <a:off x="-156642" y="4570217"/>
            <a:ext cx="688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  <a:t>2023</a:t>
            </a:r>
            <a:endParaRPr sz="1000">
              <a:solidFill>
                <a:schemeClr val="lt1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cxnSp>
        <p:nvCxnSpPr>
          <p:cNvPr id="470" name="Google Shape;470;p44"/>
          <p:cNvCxnSpPr/>
          <p:nvPr/>
        </p:nvCxnSpPr>
        <p:spPr>
          <a:xfrm>
            <a:off x="178920" y="4335328"/>
            <a:ext cx="0" cy="2694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1" name="Google Shape;471;p44"/>
          <p:cNvSpPr txBox="1"/>
          <p:nvPr>
            <p:ph idx="6" type="subTitle"/>
          </p:nvPr>
        </p:nvSpPr>
        <p:spPr>
          <a:xfrm>
            <a:off x="4883025" y="1536025"/>
            <a:ext cx="340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472" name="Google Shape;472;p44"/>
          <p:cNvSpPr txBox="1"/>
          <p:nvPr>
            <p:ph type="title"/>
          </p:nvPr>
        </p:nvSpPr>
        <p:spPr>
          <a:xfrm>
            <a:off x="4886938" y="618888"/>
            <a:ext cx="36483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2500"/>
              <a:buFont typeface="Outfit"/>
              <a:buChar char="●"/>
              <a:defRPr b="1" sz="25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○"/>
              <a:defRPr sz="2500">
                <a:solidFill>
                  <a:srgbClr val="0085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■"/>
              <a:defRPr sz="2500">
                <a:solidFill>
                  <a:srgbClr val="0085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●"/>
              <a:defRPr sz="2500">
                <a:solidFill>
                  <a:srgbClr val="0085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○"/>
              <a:defRPr sz="2500">
                <a:solidFill>
                  <a:srgbClr val="0085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■"/>
              <a:defRPr sz="2500">
                <a:solidFill>
                  <a:srgbClr val="0085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●"/>
              <a:defRPr sz="2500">
                <a:solidFill>
                  <a:srgbClr val="0085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○"/>
              <a:defRPr sz="2500">
                <a:solidFill>
                  <a:srgbClr val="0085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■"/>
              <a:defRPr sz="2500">
                <a:solidFill>
                  <a:srgbClr val="0085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ERIA + TEXTO [laranja]">
  <p:cSld name="CUSTOM_2_1_1_1_1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5"/>
          <p:cNvSpPr/>
          <p:nvPr/>
        </p:nvSpPr>
        <p:spPr>
          <a:xfrm>
            <a:off x="-2550250" y="-686375"/>
            <a:ext cx="6615900" cy="6615900"/>
          </a:xfrm>
          <a:prstGeom prst="ellipse">
            <a:avLst/>
          </a:prstGeom>
          <a:solidFill>
            <a:srgbClr val="FF9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45"/>
          <p:cNvSpPr/>
          <p:nvPr>
            <p:ph idx="2" type="pic"/>
          </p:nvPr>
        </p:nvSpPr>
        <p:spPr>
          <a:xfrm>
            <a:off x="534675" y="618900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76" name="Google Shape;476;p45"/>
          <p:cNvSpPr/>
          <p:nvPr>
            <p:ph idx="3" type="pic"/>
          </p:nvPr>
        </p:nvSpPr>
        <p:spPr>
          <a:xfrm>
            <a:off x="2576425" y="618900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77" name="Google Shape;477;p45"/>
          <p:cNvSpPr/>
          <p:nvPr>
            <p:ph idx="4" type="pic"/>
          </p:nvPr>
        </p:nvSpPr>
        <p:spPr>
          <a:xfrm>
            <a:off x="534675" y="2674875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78" name="Google Shape;478;p45"/>
          <p:cNvSpPr/>
          <p:nvPr>
            <p:ph idx="5" type="pic"/>
          </p:nvPr>
        </p:nvSpPr>
        <p:spPr>
          <a:xfrm>
            <a:off x="2576425" y="2674875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79" name="Google Shape;479;p45"/>
          <p:cNvSpPr txBox="1"/>
          <p:nvPr>
            <p:ph idx="1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480" name="Google Shape;480;p45"/>
          <p:cNvSpPr txBox="1"/>
          <p:nvPr/>
        </p:nvSpPr>
        <p:spPr>
          <a:xfrm rot="-5400000">
            <a:off x="-156642" y="4570217"/>
            <a:ext cx="688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  <a:t>2023</a:t>
            </a:r>
            <a:endParaRPr sz="1000">
              <a:solidFill>
                <a:schemeClr val="lt1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cxnSp>
        <p:nvCxnSpPr>
          <p:cNvPr id="481" name="Google Shape;481;p45"/>
          <p:cNvCxnSpPr/>
          <p:nvPr/>
        </p:nvCxnSpPr>
        <p:spPr>
          <a:xfrm>
            <a:off x="178920" y="4335328"/>
            <a:ext cx="0" cy="2694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2" name="Google Shape;482;p45"/>
          <p:cNvSpPr txBox="1"/>
          <p:nvPr>
            <p:ph idx="6" type="subTitle"/>
          </p:nvPr>
        </p:nvSpPr>
        <p:spPr>
          <a:xfrm>
            <a:off x="4883025" y="1536025"/>
            <a:ext cx="340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483" name="Google Shape;483;p45"/>
          <p:cNvSpPr txBox="1"/>
          <p:nvPr>
            <p:ph type="title"/>
          </p:nvPr>
        </p:nvSpPr>
        <p:spPr>
          <a:xfrm>
            <a:off x="4886938" y="618888"/>
            <a:ext cx="36483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2500"/>
              <a:buFont typeface="Outfit"/>
              <a:buChar char="●"/>
              <a:defRPr b="1" sz="25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○"/>
              <a:defRPr sz="2500">
                <a:solidFill>
                  <a:srgbClr val="0085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■"/>
              <a:defRPr sz="2500">
                <a:solidFill>
                  <a:srgbClr val="0085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●"/>
              <a:defRPr sz="2500">
                <a:solidFill>
                  <a:srgbClr val="0085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○"/>
              <a:defRPr sz="2500">
                <a:solidFill>
                  <a:srgbClr val="0085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■"/>
              <a:defRPr sz="2500">
                <a:solidFill>
                  <a:srgbClr val="0085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●"/>
              <a:defRPr sz="2500">
                <a:solidFill>
                  <a:srgbClr val="0085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○"/>
              <a:defRPr sz="2500">
                <a:solidFill>
                  <a:srgbClr val="0085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■"/>
              <a:defRPr sz="2500">
                <a:solidFill>
                  <a:srgbClr val="0085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ERIA + TEXTO [verde]">
  <p:cSld name="CUSTOM_2_1_1_1_1_1"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6"/>
          <p:cNvSpPr/>
          <p:nvPr/>
        </p:nvSpPr>
        <p:spPr>
          <a:xfrm>
            <a:off x="-2550250" y="-686375"/>
            <a:ext cx="6615900" cy="6615900"/>
          </a:xfrm>
          <a:prstGeom prst="ellipse">
            <a:avLst/>
          </a:prstGeom>
          <a:solidFill>
            <a:srgbClr val="0085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46"/>
          <p:cNvSpPr/>
          <p:nvPr>
            <p:ph idx="2" type="pic"/>
          </p:nvPr>
        </p:nvSpPr>
        <p:spPr>
          <a:xfrm>
            <a:off x="534675" y="618900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87" name="Google Shape;487;p46"/>
          <p:cNvSpPr/>
          <p:nvPr>
            <p:ph idx="3" type="pic"/>
          </p:nvPr>
        </p:nvSpPr>
        <p:spPr>
          <a:xfrm>
            <a:off x="2576425" y="618900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88" name="Google Shape;488;p46"/>
          <p:cNvSpPr/>
          <p:nvPr>
            <p:ph idx="4" type="pic"/>
          </p:nvPr>
        </p:nvSpPr>
        <p:spPr>
          <a:xfrm>
            <a:off x="534675" y="2674875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89" name="Google Shape;489;p46"/>
          <p:cNvSpPr/>
          <p:nvPr>
            <p:ph idx="5" type="pic"/>
          </p:nvPr>
        </p:nvSpPr>
        <p:spPr>
          <a:xfrm>
            <a:off x="2576425" y="2674875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90" name="Google Shape;490;p46"/>
          <p:cNvSpPr txBox="1"/>
          <p:nvPr>
            <p:ph idx="1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pic>
        <p:nvPicPr>
          <p:cNvPr id="491" name="Google Shape;491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36116" y="178025"/>
            <a:ext cx="933108" cy="1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6"/>
          <p:cNvSpPr txBox="1"/>
          <p:nvPr/>
        </p:nvSpPr>
        <p:spPr>
          <a:xfrm rot="-5400000">
            <a:off x="-156642" y="4570217"/>
            <a:ext cx="688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  <a:t>2023</a:t>
            </a:r>
            <a:endParaRPr sz="1000">
              <a:solidFill>
                <a:schemeClr val="lt1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cxnSp>
        <p:nvCxnSpPr>
          <p:cNvPr id="493" name="Google Shape;493;p46"/>
          <p:cNvCxnSpPr/>
          <p:nvPr/>
        </p:nvCxnSpPr>
        <p:spPr>
          <a:xfrm>
            <a:off x="178920" y="4335328"/>
            <a:ext cx="0" cy="2694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4" name="Google Shape;494;p46"/>
          <p:cNvSpPr txBox="1"/>
          <p:nvPr>
            <p:ph idx="6" type="subTitle"/>
          </p:nvPr>
        </p:nvSpPr>
        <p:spPr>
          <a:xfrm>
            <a:off x="4883025" y="1536025"/>
            <a:ext cx="340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utfit"/>
              <a:buNone/>
              <a:defRPr sz="11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495" name="Google Shape;495;p46"/>
          <p:cNvSpPr txBox="1"/>
          <p:nvPr>
            <p:ph type="title"/>
          </p:nvPr>
        </p:nvSpPr>
        <p:spPr>
          <a:xfrm>
            <a:off x="4886938" y="618888"/>
            <a:ext cx="36483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Font typeface="Outfit"/>
              <a:buChar char="●"/>
              <a:defRPr b="1" sz="25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○"/>
              <a:defRPr sz="2500">
                <a:solidFill>
                  <a:srgbClr val="0085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■"/>
              <a:defRPr sz="2500">
                <a:solidFill>
                  <a:srgbClr val="0085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●"/>
              <a:defRPr sz="2500">
                <a:solidFill>
                  <a:srgbClr val="0085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○"/>
              <a:defRPr sz="2500">
                <a:solidFill>
                  <a:srgbClr val="0085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■"/>
              <a:defRPr sz="2500">
                <a:solidFill>
                  <a:srgbClr val="0085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●"/>
              <a:defRPr sz="2500">
                <a:solidFill>
                  <a:srgbClr val="0085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○"/>
              <a:defRPr sz="2500">
                <a:solidFill>
                  <a:srgbClr val="0085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2500"/>
              <a:buChar char="■"/>
              <a:defRPr sz="2500">
                <a:solidFill>
                  <a:srgbClr val="0085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ERIA [verde]">
  <p:cSld name="CUSTOM_2_1_1_1_1_1_1"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7"/>
          <p:cNvSpPr/>
          <p:nvPr/>
        </p:nvSpPr>
        <p:spPr>
          <a:xfrm>
            <a:off x="1263950" y="-686375"/>
            <a:ext cx="6615900" cy="6615900"/>
          </a:xfrm>
          <a:prstGeom prst="ellipse">
            <a:avLst/>
          </a:prstGeom>
          <a:solidFill>
            <a:srgbClr val="0085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47"/>
          <p:cNvSpPr/>
          <p:nvPr>
            <p:ph idx="2" type="pic"/>
          </p:nvPr>
        </p:nvSpPr>
        <p:spPr>
          <a:xfrm>
            <a:off x="534675" y="2907100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99" name="Google Shape;499;p47"/>
          <p:cNvSpPr/>
          <p:nvPr>
            <p:ph idx="3" type="pic"/>
          </p:nvPr>
        </p:nvSpPr>
        <p:spPr>
          <a:xfrm>
            <a:off x="2576425" y="2907100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00" name="Google Shape;500;p47"/>
          <p:cNvSpPr/>
          <p:nvPr>
            <p:ph idx="4" type="pic"/>
          </p:nvPr>
        </p:nvSpPr>
        <p:spPr>
          <a:xfrm>
            <a:off x="4618175" y="2907100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01" name="Google Shape;501;p47"/>
          <p:cNvSpPr/>
          <p:nvPr>
            <p:ph idx="5" type="pic"/>
          </p:nvPr>
        </p:nvSpPr>
        <p:spPr>
          <a:xfrm>
            <a:off x="6659925" y="2907100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02" name="Google Shape;502;p47"/>
          <p:cNvSpPr/>
          <p:nvPr>
            <p:ph idx="6" type="pic"/>
          </p:nvPr>
        </p:nvSpPr>
        <p:spPr>
          <a:xfrm>
            <a:off x="534675" y="851275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03" name="Google Shape;503;p47"/>
          <p:cNvSpPr/>
          <p:nvPr>
            <p:ph idx="7" type="pic"/>
          </p:nvPr>
        </p:nvSpPr>
        <p:spPr>
          <a:xfrm>
            <a:off x="2576425" y="851275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04" name="Google Shape;504;p47"/>
          <p:cNvSpPr/>
          <p:nvPr>
            <p:ph idx="8" type="pic"/>
          </p:nvPr>
        </p:nvSpPr>
        <p:spPr>
          <a:xfrm>
            <a:off x="4618175" y="851275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05" name="Google Shape;505;p47"/>
          <p:cNvSpPr/>
          <p:nvPr>
            <p:ph idx="9" type="pic"/>
          </p:nvPr>
        </p:nvSpPr>
        <p:spPr>
          <a:xfrm>
            <a:off x="6659925" y="851275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06" name="Google Shape;506;p47"/>
          <p:cNvSpPr txBox="1"/>
          <p:nvPr>
            <p:ph idx="1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ERIA [azul]">
  <p:cSld name="CUSTOM_2_1_1_1_1_1_1_1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8"/>
          <p:cNvSpPr/>
          <p:nvPr/>
        </p:nvSpPr>
        <p:spPr>
          <a:xfrm>
            <a:off x="1263950" y="-686375"/>
            <a:ext cx="6615900" cy="6615900"/>
          </a:xfrm>
          <a:prstGeom prst="ellipse">
            <a:avLst/>
          </a:prstGeom>
          <a:solidFill>
            <a:srgbClr val="0165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48"/>
          <p:cNvSpPr/>
          <p:nvPr>
            <p:ph idx="2" type="pic"/>
          </p:nvPr>
        </p:nvSpPr>
        <p:spPr>
          <a:xfrm>
            <a:off x="534675" y="2907100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10" name="Google Shape;510;p48"/>
          <p:cNvSpPr/>
          <p:nvPr>
            <p:ph idx="3" type="pic"/>
          </p:nvPr>
        </p:nvSpPr>
        <p:spPr>
          <a:xfrm>
            <a:off x="2576425" y="2907100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11" name="Google Shape;511;p48"/>
          <p:cNvSpPr/>
          <p:nvPr>
            <p:ph idx="4" type="pic"/>
          </p:nvPr>
        </p:nvSpPr>
        <p:spPr>
          <a:xfrm>
            <a:off x="4618175" y="2907100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12" name="Google Shape;512;p48"/>
          <p:cNvSpPr/>
          <p:nvPr>
            <p:ph idx="5" type="pic"/>
          </p:nvPr>
        </p:nvSpPr>
        <p:spPr>
          <a:xfrm>
            <a:off x="6659925" y="2907100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13" name="Google Shape;513;p48"/>
          <p:cNvSpPr/>
          <p:nvPr>
            <p:ph idx="6" type="pic"/>
          </p:nvPr>
        </p:nvSpPr>
        <p:spPr>
          <a:xfrm>
            <a:off x="534675" y="851275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14" name="Google Shape;514;p48"/>
          <p:cNvSpPr/>
          <p:nvPr>
            <p:ph idx="7" type="pic"/>
          </p:nvPr>
        </p:nvSpPr>
        <p:spPr>
          <a:xfrm>
            <a:off x="2576425" y="851275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15" name="Google Shape;515;p48"/>
          <p:cNvSpPr/>
          <p:nvPr>
            <p:ph idx="8" type="pic"/>
          </p:nvPr>
        </p:nvSpPr>
        <p:spPr>
          <a:xfrm>
            <a:off x="4618175" y="851275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16" name="Google Shape;516;p48"/>
          <p:cNvSpPr/>
          <p:nvPr>
            <p:ph idx="9" type="pic"/>
          </p:nvPr>
        </p:nvSpPr>
        <p:spPr>
          <a:xfrm>
            <a:off x="6659925" y="851275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17" name="Google Shape;517;p48"/>
          <p:cNvSpPr txBox="1"/>
          <p:nvPr>
            <p:ph idx="1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pic>
        <p:nvPicPr>
          <p:cNvPr id="518" name="Google Shape;518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36116" y="178025"/>
            <a:ext cx="933108" cy="143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9" name="Google Shape;519;p48"/>
          <p:cNvCxnSpPr/>
          <p:nvPr/>
        </p:nvCxnSpPr>
        <p:spPr>
          <a:xfrm>
            <a:off x="178920" y="4335328"/>
            <a:ext cx="0" cy="2694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0" name="Google Shape;520;p48"/>
          <p:cNvSpPr txBox="1"/>
          <p:nvPr/>
        </p:nvSpPr>
        <p:spPr>
          <a:xfrm rot="-5400000">
            <a:off x="8638208" y="4570217"/>
            <a:ext cx="688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434343"/>
                </a:solidFill>
                <a:latin typeface="Outfit Light"/>
                <a:ea typeface="Outfit Light"/>
                <a:cs typeface="Outfit Light"/>
                <a:sym typeface="Outfit Light"/>
              </a:rPr>
              <a:t>ASCOM</a:t>
            </a:r>
            <a:endParaRPr sz="1000">
              <a:solidFill>
                <a:srgbClr val="434343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cxnSp>
        <p:nvCxnSpPr>
          <p:cNvPr id="521" name="Google Shape;521;p48"/>
          <p:cNvCxnSpPr/>
          <p:nvPr/>
        </p:nvCxnSpPr>
        <p:spPr>
          <a:xfrm>
            <a:off x="8973770" y="4196303"/>
            <a:ext cx="0" cy="2694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2" name="Google Shape;522;p48"/>
          <p:cNvSpPr txBox="1"/>
          <p:nvPr/>
        </p:nvSpPr>
        <p:spPr>
          <a:xfrm rot="-5400000">
            <a:off x="-156642" y="4570217"/>
            <a:ext cx="688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434343"/>
                </a:solidFill>
                <a:latin typeface="Outfit Light"/>
                <a:ea typeface="Outfit Light"/>
                <a:cs typeface="Outfit Light"/>
                <a:sym typeface="Outfit Light"/>
              </a:rPr>
              <a:t>2023</a:t>
            </a:r>
            <a:endParaRPr sz="1000">
              <a:solidFill>
                <a:srgbClr val="434343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ERIA [laranja]">
  <p:cSld name="CUSTOM_2_1_1_1_1_1_1_1_1"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9"/>
          <p:cNvSpPr/>
          <p:nvPr/>
        </p:nvSpPr>
        <p:spPr>
          <a:xfrm>
            <a:off x="1263950" y="-686375"/>
            <a:ext cx="6615900" cy="6615900"/>
          </a:xfrm>
          <a:prstGeom prst="ellipse">
            <a:avLst/>
          </a:prstGeom>
          <a:solidFill>
            <a:srgbClr val="FF9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49"/>
          <p:cNvSpPr/>
          <p:nvPr>
            <p:ph idx="2" type="pic"/>
          </p:nvPr>
        </p:nvSpPr>
        <p:spPr>
          <a:xfrm>
            <a:off x="534675" y="2907100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26" name="Google Shape;526;p49"/>
          <p:cNvSpPr/>
          <p:nvPr>
            <p:ph idx="3" type="pic"/>
          </p:nvPr>
        </p:nvSpPr>
        <p:spPr>
          <a:xfrm>
            <a:off x="2576425" y="2907100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27" name="Google Shape;527;p49"/>
          <p:cNvSpPr/>
          <p:nvPr>
            <p:ph idx="4" type="pic"/>
          </p:nvPr>
        </p:nvSpPr>
        <p:spPr>
          <a:xfrm>
            <a:off x="4618175" y="2907100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28" name="Google Shape;528;p49"/>
          <p:cNvSpPr/>
          <p:nvPr>
            <p:ph idx="5" type="pic"/>
          </p:nvPr>
        </p:nvSpPr>
        <p:spPr>
          <a:xfrm>
            <a:off x="6659925" y="2907100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29" name="Google Shape;529;p49"/>
          <p:cNvSpPr/>
          <p:nvPr>
            <p:ph idx="6" type="pic"/>
          </p:nvPr>
        </p:nvSpPr>
        <p:spPr>
          <a:xfrm>
            <a:off x="534675" y="851275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30" name="Google Shape;530;p49"/>
          <p:cNvSpPr/>
          <p:nvPr>
            <p:ph idx="7" type="pic"/>
          </p:nvPr>
        </p:nvSpPr>
        <p:spPr>
          <a:xfrm>
            <a:off x="2576425" y="851275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31" name="Google Shape;531;p49"/>
          <p:cNvSpPr/>
          <p:nvPr>
            <p:ph idx="8" type="pic"/>
          </p:nvPr>
        </p:nvSpPr>
        <p:spPr>
          <a:xfrm>
            <a:off x="4618175" y="851275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32" name="Google Shape;532;p49"/>
          <p:cNvSpPr/>
          <p:nvPr>
            <p:ph idx="9" type="pic"/>
          </p:nvPr>
        </p:nvSpPr>
        <p:spPr>
          <a:xfrm>
            <a:off x="6659925" y="851275"/>
            <a:ext cx="1949400" cy="1949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33" name="Google Shape;533;p49"/>
          <p:cNvSpPr txBox="1"/>
          <p:nvPr>
            <p:ph idx="1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1">
  <p:cSld name="CUSTOM_3">
    <p:bg>
      <p:bgPr>
        <a:solidFill>
          <a:schemeClr val="lt2"/>
        </a:solidFill>
      </p:bgPr>
    </p:bg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" name="Google Shape;535;p50"/>
          <p:cNvGrpSpPr/>
          <p:nvPr/>
        </p:nvGrpSpPr>
        <p:grpSpPr>
          <a:xfrm>
            <a:off x="6508791" y="162562"/>
            <a:ext cx="2399690" cy="433460"/>
            <a:chOff x="8699738" y="216749"/>
            <a:chExt cx="3199587" cy="577947"/>
          </a:xfrm>
        </p:grpSpPr>
        <p:grpSp>
          <p:nvGrpSpPr>
            <p:cNvPr id="536" name="Google Shape;536;p50"/>
            <p:cNvGrpSpPr/>
            <p:nvPr/>
          </p:nvGrpSpPr>
          <p:grpSpPr>
            <a:xfrm>
              <a:off x="9606350" y="216749"/>
              <a:ext cx="2292975" cy="562926"/>
              <a:chOff x="9291425" y="239799"/>
              <a:chExt cx="2292975" cy="562926"/>
            </a:xfrm>
          </p:grpSpPr>
          <p:pic>
            <p:nvPicPr>
              <p:cNvPr id="537" name="Google Shape;537;p50" title="MB.23_cor2D.png"/>
              <p:cNvPicPr preferRelativeResize="0"/>
              <p:nvPr/>
            </p:nvPicPr>
            <p:blipFill rotWithShape="1">
              <a:blip r:embed="rId2">
                <a:alphaModFix/>
              </a:blip>
              <a:srcRect b="0" l="1793" r="1793" t="0"/>
              <a:stretch/>
            </p:blipFill>
            <p:spPr>
              <a:xfrm>
                <a:off x="9291425" y="239799"/>
                <a:ext cx="767625" cy="5629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8" name="Google Shape;538;p50" title="Marca-versao-preferencial.png"/>
              <p:cNvPicPr preferRelativeResize="0"/>
              <p:nvPr/>
            </p:nvPicPr>
            <p:blipFill rotWithShape="1">
              <a:blip r:embed="rId3">
                <a:alphaModFix/>
              </a:blip>
              <a:srcRect b="42012" l="8718" r="8718" t="42012"/>
              <a:stretch/>
            </p:blipFill>
            <p:spPr>
              <a:xfrm>
                <a:off x="10166300" y="384058"/>
                <a:ext cx="1418100" cy="27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39" name="Google Shape;539;p50" title="Logo - Sebrae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699738" y="225296"/>
              <a:ext cx="759324" cy="5694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+ FOTO [azul]">
  <p:cSld name="TITLE_ONLY_1_1_1_3">
    <p:bg>
      <p:bgPr>
        <a:solidFill>
          <a:schemeClr val="lt1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5920375" y="0"/>
            <a:ext cx="3223500" cy="5161200"/>
          </a:xfrm>
          <a:prstGeom prst="rect">
            <a:avLst/>
          </a:prstGeom>
          <a:solidFill>
            <a:srgbClr val="00C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CFFF"/>
              </a:solidFill>
            </a:endParaRPr>
          </a:p>
        </p:txBody>
      </p:sp>
      <p:sp>
        <p:nvSpPr>
          <p:cNvPr id="42" name="Google Shape;42;p6"/>
          <p:cNvSpPr txBox="1"/>
          <p:nvPr>
            <p:ph type="title"/>
          </p:nvPr>
        </p:nvSpPr>
        <p:spPr>
          <a:xfrm>
            <a:off x="311700" y="624950"/>
            <a:ext cx="4432200" cy="97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3000"/>
              <a:buFont typeface="Outfit"/>
              <a:buChar char="●"/>
              <a:defRPr b="1" sz="3000">
                <a:solidFill>
                  <a:srgbClr val="00C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○"/>
              <a:defRPr sz="5000">
                <a:solidFill>
                  <a:srgbClr val="00C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■"/>
              <a:defRPr sz="5000">
                <a:solidFill>
                  <a:srgbClr val="00C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●"/>
              <a:defRPr sz="5000">
                <a:solidFill>
                  <a:srgbClr val="00C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○"/>
              <a:defRPr sz="5000">
                <a:solidFill>
                  <a:srgbClr val="00C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■"/>
              <a:defRPr sz="5000">
                <a:solidFill>
                  <a:srgbClr val="00C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●"/>
              <a:defRPr sz="5000">
                <a:solidFill>
                  <a:srgbClr val="00C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○"/>
              <a:defRPr sz="5000">
                <a:solidFill>
                  <a:srgbClr val="00C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■"/>
              <a:defRPr sz="5000">
                <a:solidFill>
                  <a:srgbClr val="00CFFF"/>
                </a:solidFill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" type="body"/>
          </p:nvPr>
        </p:nvSpPr>
        <p:spPr>
          <a:xfrm>
            <a:off x="311700" y="1693675"/>
            <a:ext cx="4340700" cy="31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●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○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■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3302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●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3302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○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3302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■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-3302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●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-3302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○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-3302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■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44" name="Google Shape;44;p6"/>
          <p:cNvSpPr/>
          <p:nvPr>
            <p:ph idx="2" type="pic"/>
          </p:nvPr>
        </p:nvSpPr>
        <p:spPr>
          <a:xfrm>
            <a:off x="5170888" y="517925"/>
            <a:ext cx="3570000" cy="4320300"/>
          </a:xfrm>
          <a:prstGeom prst="rect">
            <a:avLst/>
          </a:prstGeom>
          <a:noFill/>
          <a:ln>
            <a:noFill/>
          </a:ln>
        </p:spPr>
      </p:sp>
      <p:pic>
        <p:nvPicPr>
          <p:cNvPr id="45" name="Google Shape;45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36116" y="178025"/>
            <a:ext cx="933108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colunas">
  <p:cSld name="Duas colunas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1"/>
          <p:cNvSpPr txBox="1"/>
          <p:nvPr>
            <p:ph idx="1" type="body"/>
          </p:nvPr>
        </p:nvSpPr>
        <p:spPr>
          <a:xfrm>
            <a:off x="628650" y="1369219"/>
            <a:ext cx="37776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2pPr>
            <a:lvl3pPr indent="-3238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4pPr>
            <a:lvl5pPr indent="-3238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42" name="Google Shape;542;p51"/>
          <p:cNvSpPr txBox="1"/>
          <p:nvPr>
            <p:ph idx="2" type="body"/>
          </p:nvPr>
        </p:nvSpPr>
        <p:spPr>
          <a:xfrm>
            <a:off x="4737885" y="1369219"/>
            <a:ext cx="37776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2pPr>
            <a:lvl3pPr indent="-323850" lvl="2" marL="13716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4pPr>
            <a:lvl5pPr indent="-323850" lvl="4" marL="228600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43" name="Google Shape;543;p5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accent6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accent6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accent6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accent6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accent6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accent6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accent6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accent6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accent6"/>
                </a:solidFill>
                <a:latin typeface="Bricolage Grotesque"/>
                <a:ea typeface="Bricolage Grotesque"/>
                <a:cs typeface="Bricolage Grotesque"/>
                <a:sym typeface="Bricolage Grotesq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44" name="Google Shape;544;p51"/>
          <p:cNvSpPr txBox="1"/>
          <p:nvPr>
            <p:ph type="title"/>
          </p:nvPr>
        </p:nvSpPr>
        <p:spPr>
          <a:xfrm>
            <a:off x="628650" y="360115"/>
            <a:ext cx="78867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2"/>
          <p:cNvSpPr txBox="1"/>
          <p:nvPr>
            <p:ph idx="11" type="ftr"/>
          </p:nvPr>
        </p:nvSpPr>
        <p:spPr>
          <a:xfrm>
            <a:off x="3111573" y="4783455"/>
            <a:ext cx="29286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47" name="Google Shape;547;p52"/>
          <p:cNvSpPr txBox="1"/>
          <p:nvPr>
            <p:ph idx="10" type="dt"/>
          </p:nvPr>
        </p:nvSpPr>
        <p:spPr>
          <a:xfrm>
            <a:off x="457584" y="4783455"/>
            <a:ext cx="21048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48" name="Google Shape;548;p52"/>
          <p:cNvSpPr txBox="1"/>
          <p:nvPr>
            <p:ph idx="12" type="sldNum"/>
          </p:nvPr>
        </p:nvSpPr>
        <p:spPr>
          <a:xfrm>
            <a:off x="26299" y="4829438"/>
            <a:ext cx="2649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635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imSun-ExtB"/>
                <a:ea typeface="SimSun-ExtB"/>
                <a:cs typeface="SimSun-ExtB"/>
                <a:sym typeface="SimSun-ExtB"/>
              </a:defRPr>
            </a:lvl1pPr>
            <a:lvl2pPr indent="0" lvl="1" marL="635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imSun-ExtB"/>
                <a:ea typeface="SimSun-ExtB"/>
                <a:cs typeface="SimSun-ExtB"/>
                <a:sym typeface="SimSun-ExtB"/>
              </a:defRPr>
            </a:lvl2pPr>
            <a:lvl3pPr indent="0" lvl="2" marL="635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imSun-ExtB"/>
                <a:ea typeface="SimSun-ExtB"/>
                <a:cs typeface="SimSun-ExtB"/>
                <a:sym typeface="SimSun-ExtB"/>
              </a:defRPr>
            </a:lvl3pPr>
            <a:lvl4pPr indent="0" lvl="3" marL="635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imSun-ExtB"/>
                <a:ea typeface="SimSun-ExtB"/>
                <a:cs typeface="SimSun-ExtB"/>
                <a:sym typeface="SimSun-ExtB"/>
              </a:defRPr>
            </a:lvl4pPr>
            <a:lvl5pPr indent="0" lvl="4" marL="635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imSun-ExtB"/>
                <a:ea typeface="SimSun-ExtB"/>
                <a:cs typeface="SimSun-ExtB"/>
                <a:sym typeface="SimSun-ExtB"/>
              </a:defRPr>
            </a:lvl5pPr>
            <a:lvl6pPr indent="0" lvl="5" marL="635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imSun-ExtB"/>
                <a:ea typeface="SimSun-ExtB"/>
                <a:cs typeface="SimSun-ExtB"/>
                <a:sym typeface="SimSun-ExtB"/>
              </a:defRPr>
            </a:lvl6pPr>
            <a:lvl7pPr indent="0" lvl="6" marL="635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imSun-ExtB"/>
                <a:ea typeface="SimSun-ExtB"/>
                <a:cs typeface="SimSun-ExtB"/>
                <a:sym typeface="SimSun-ExtB"/>
              </a:defRPr>
            </a:lvl7pPr>
            <a:lvl8pPr indent="0" lvl="7" marL="635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imSun-ExtB"/>
                <a:ea typeface="SimSun-ExtB"/>
                <a:cs typeface="SimSun-ExtB"/>
                <a:sym typeface="SimSun-ExtB"/>
              </a:defRPr>
            </a:lvl8pPr>
            <a:lvl9pPr indent="0" lvl="8" marL="635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imSun-ExtB"/>
                <a:ea typeface="SimSun-ExtB"/>
                <a:cs typeface="SimSun-ExtB"/>
                <a:sym typeface="SimSun-ExtB"/>
              </a:defRPr>
            </a:lvl9pPr>
          </a:lstStyle>
          <a:p>
            <a:pPr indent="0" lvl="0" marL="635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rpo 2">
  <p:cSld name="TITLE_AND_BODY_4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3"/>
          <p:cNvSpPr txBox="1"/>
          <p:nvPr>
            <p:ph idx="1" type="subTitle"/>
          </p:nvPr>
        </p:nvSpPr>
        <p:spPr>
          <a:xfrm>
            <a:off x="457200" y="346600"/>
            <a:ext cx="1824900" cy="21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1" name="Google Shape;551;p53"/>
          <p:cNvSpPr txBox="1"/>
          <p:nvPr>
            <p:ph type="title"/>
          </p:nvPr>
        </p:nvSpPr>
        <p:spPr>
          <a:xfrm>
            <a:off x="457200" y="342900"/>
            <a:ext cx="7782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2" name="Google Shape;552;p53"/>
          <p:cNvSpPr txBox="1"/>
          <p:nvPr>
            <p:ph idx="2" type="body"/>
          </p:nvPr>
        </p:nvSpPr>
        <p:spPr>
          <a:xfrm>
            <a:off x="457200" y="915600"/>
            <a:ext cx="5709600" cy="365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Char char="●"/>
              <a:defRPr sz="2200"/>
            </a:lvl1pPr>
            <a:lvl2pPr indent="-368300" lvl="1" marL="914400">
              <a:spcBef>
                <a:spcPts val="2000"/>
              </a:spcBef>
              <a:spcAft>
                <a:spcPts val="0"/>
              </a:spcAft>
              <a:buSzPts val="2200"/>
              <a:buChar char="○"/>
              <a:defRPr sz="2200"/>
            </a:lvl2pPr>
            <a:lvl3pPr indent="-368300" lvl="2" marL="1371600">
              <a:spcBef>
                <a:spcPts val="200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>
              <a:spcBef>
                <a:spcPts val="200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>
              <a:spcBef>
                <a:spcPts val="200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>
              <a:spcBef>
                <a:spcPts val="200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>
              <a:spcBef>
                <a:spcPts val="200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>
              <a:spcBef>
                <a:spcPts val="200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>
              <a:spcBef>
                <a:spcPts val="2000"/>
              </a:spcBef>
              <a:spcAft>
                <a:spcPts val="200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553" name="Google Shape;553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buNone/>
              <a:defRPr b="1" sz="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buNone/>
              <a:defRPr b="1" sz="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buNone/>
              <a:defRPr b="1" sz="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buNone/>
              <a:defRPr b="1" sz="8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buNone/>
              <a:defRPr b="1" sz="8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buNone/>
              <a:defRPr b="1" sz="8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buNone/>
              <a:defRPr b="1" sz="8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buNone/>
              <a:defRPr b="1" sz="8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grpSp>
        <p:nvGrpSpPr>
          <p:cNvPr id="554" name="Google Shape;554;p53"/>
          <p:cNvGrpSpPr/>
          <p:nvPr/>
        </p:nvGrpSpPr>
        <p:grpSpPr>
          <a:xfrm>
            <a:off x="6508791" y="162562"/>
            <a:ext cx="2399690" cy="433460"/>
            <a:chOff x="8699738" y="216749"/>
            <a:chExt cx="3199587" cy="577947"/>
          </a:xfrm>
        </p:grpSpPr>
        <p:grpSp>
          <p:nvGrpSpPr>
            <p:cNvPr id="555" name="Google Shape;555;p53"/>
            <p:cNvGrpSpPr/>
            <p:nvPr/>
          </p:nvGrpSpPr>
          <p:grpSpPr>
            <a:xfrm>
              <a:off x="9606350" y="216749"/>
              <a:ext cx="2292975" cy="562926"/>
              <a:chOff x="9291425" y="239799"/>
              <a:chExt cx="2292975" cy="562926"/>
            </a:xfrm>
          </p:grpSpPr>
          <p:pic>
            <p:nvPicPr>
              <p:cNvPr id="556" name="Google Shape;556;p53" title="MB.23_cor2D.png"/>
              <p:cNvPicPr preferRelativeResize="0"/>
              <p:nvPr/>
            </p:nvPicPr>
            <p:blipFill rotWithShape="1">
              <a:blip r:embed="rId2">
                <a:alphaModFix/>
              </a:blip>
              <a:srcRect b="0" l="1793" r="1793" t="0"/>
              <a:stretch/>
            </p:blipFill>
            <p:spPr>
              <a:xfrm>
                <a:off x="9291425" y="239799"/>
                <a:ext cx="767625" cy="5629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7" name="Google Shape;557;p53" title="Marca-versao-preferencial.png"/>
              <p:cNvPicPr preferRelativeResize="0"/>
              <p:nvPr/>
            </p:nvPicPr>
            <p:blipFill rotWithShape="1">
              <a:blip r:embed="rId3">
                <a:alphaModFix/>
              </a:blip>
              <a:srcRect b="42012" l="8718" r="8718" t="42012"/>
              <a:stretch/>
            </p:blipFill>
            <p:spPr>
              <a:xfrm>
                <a:off x="10166300" y="384058"/>
                <a:ext cx="1418100" cy="27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58" name="Google Shape;558;p53" title="Logo - Sebrae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699738" y="225296"/>
              <a:ext cx="759324" cy="5694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4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1" name="Google Shape;561;p54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2" name="Google Shape;562;p54"/>
          <p:cNvSpPr txBox="1"/>
          <p:nvPr>
            <p:ph idx="12" type="sldNum"/>
          </p:nvPr>
        </p:nvSpPr>
        <p:spPr>
          <a:xfrm>
            <a:off x="6583680" y="47834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rpo 2 1">
  <p:cSld name="TITLE_AND_BODY_4_1"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5"/>
          <p:cNvSpPr txBox="1"/>
          <p:nvPr>
            <p:ph idx="1" type="subTitle"/>
          </p:nvPr>
        </p:nvSpPr>
        <p:spPr>
          <a:xfrm>
            <a:off x="457200" y="346600"/>
            <a:ext cx="1824900" cy="21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5" name="Google Shape;565;p55"/>
          <p:cNvSpPr txBox="1"/>
          <p:nvPr>
            <p:ph type="title"/>
          </p:nvPr>
        </p:nvSpPr>
        <p:spPr>
          <a:xfrm>
            <a:off x="457200" y="342900"/>
            <a:ext cx="7782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6" name="Google Shape;566;p55"/>
          <p:cNvSpPr txBox="1"/>
          <p:nvPr>
            <p:ph idx="2" type="body"/>
          </p:nvPr>
        </p:nvSpPr>
        <p:spPr>
          <a:xfrm>
            <a:off x="457200" y="915600"/>
            <a:ext cx="5709600" cy="365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Char char="●"/>
              <a:defRPr sz="2200"/>
            </a:lvl1pPr>
            <a:lvl2pPr indent="-368300" lvl="1" marL="914400">
              <a:spcBef>
                <a:spcPts val="2000"/>
              </a:spcBef>
              <a:spcAft>
                <a:spcPts val="0"/>
              </a:spcAft>
              <a:buSzPts val="2200"/>
              <a:buChar char="○"/>
              <a:defRPr sz="2200"/>
            </a:lvl2pPr>
            <a:lvl3pPr indent="-368300" lvl="2" marL="1371600">
              <a:spcBef>
                <a:spcPts val="200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>
              <a:spcBef>
                <a:spcPts val="200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>
              <a:spcBef>
                <a:spcPts val="200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>
              <a:spcBef>
                <a:spcPts val="200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>
              <a:spcBef>
                <a:spcPts val="200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>
              <a:spcBef>
                <a:spcPts val="200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>
              <a:spcBef>
                <a:spcPts val="2000"/>
              </a:spcBef>
              <a:spcAft>
                <a:spcPts val="200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567" name="Google Shape;567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b="1" sz="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buNone/>
              <a:defRPr b="1" sz="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buNone/>
              <a:defRPr b="1" sz="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buNone/>
              <a:defRPr b="1" sz="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buNone/>
              <a:defRPr b="1" sz="8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buNone/>
              <a:defRPr b="1" sz="8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buNone/>
              <a:defRPr b="1" sz="8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buNone/>
              <a:defRPr b="1" sz="8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buNone/>
              <a:defRPr b="1" sz="8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 Slide_1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6"/>
          <p:cNvSpPr/>
          <p:nvPr>
            <p:ph idx="2" type="pic"/>
          </p:nvPr>
        </p:nvSpPr>
        <p:spPr>
          <a:xfrm>
            <a:off x="130629" y="130630"/>
            <a:ext cx="1915800" cy="4882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7"/>
          <p:cNvSpPr txBox="1"/>
          <p:nvPr>
            <p:ph type="title"/>
          </p:nvPr>
        </p:nvSpPr>
        <p:spPr>
          <a:xfrm>
            <a:off x="613025" y="3385646"/>
            <a:ext cx="4860300" cy="1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2" name="Google Shape;572;p57"/>
          <p:cNvSpPr txBox="1"/>
          <p:nvPr>
            <p:ph idx="1" type="body"/>
          </p:nvPr>
        </p:nvSpPr>
        <p:spPr>
          <a:xfrm>
            <a:off x="2932900" y="1652684"/>
            <a:ext cx="5576700" cy="26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3" name="Google Shape;573;p57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4" name="Google Shape;574;p57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5" name="Google Shape;575;p57"/>
          <p:cNvSpPr txBox="1"/>
          <p:nvPr>
            <p:ph idx="12" type="sldNum"/>
          </p:nvPr>
        </p:nvSpPr>
        <p:spPr>
          <a:xfrm>
            <a:off x="6583680" y="47834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+ FOTO [verde]">
  <p:cSld name="TITLE_ONLY_1_1_1_3_1">
    <p:bg>
      <p:bgPr>
        <a:solidFill>
          <a:schemeClr val="lt1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/>
          <p:nvPr/>
        </p:nvSpPr>
        <p:spPr>
          <a:xfrm>
            <a:off x="5920375" y="0"/>
            <a:ext cx="3223500" cy="5161200"/>
          </a:xfrm>
          <a:prstGeom prst="rect">
            <a:avLst/>
          </a:prstGeom>
          <a:solidFill>
            <a:srgbClr val="0085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CFFF"/>
              </a:solidFill>
            </a:endParaRPr>
          </a:p>
        </p:txBody>
      </p:sp>
      <p:sp>
        <p:nvSpPr>
          <p:cNvPr id="48" name="Google Shape;48;p7"/>
          <p:cNvSpPr txBox="1"/>
          <p:nvPr>
            <p:ph type="title"/>
          </p:nvPr>
        </p:nvSpPr>
        <p:spPr>
          <a:xfrm>
            <a:off x="311700" y="624950"/>
            <a:ext cx="4432200" cy="97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8569"/>
              </a:buClr>
              <a:buSzPts val="3000"/>
              <a:buFont typeface="Outfit"/>
              <a:buChar char="●"/>
              <a:defRPr b="1" sz="300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○"/>
              <a:defRPr sz="5000">
                <a:solidFill>
                  <a:srgbClr val="00C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■"/>
              <a:defRPr sz="5000">
                <a:solidFill>
                  <a:srgbClr val="00C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●"/>
              <a:defRPr sz="5000">
                <a:solidFill>
                  <a:srgbClr val="00C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○"/>
              <a:defRPr sz="5000">
                <a:solidFill>
                  <a:srgbClr val="00C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■"/>
              <a:defRPr sz="5000">
                <a:solidFill>
                  <a:srgbClr val="00C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●"/>
              <a:defRPr sz="5000">
                <a:solidFill>
                  <a:srgbClr val="00C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○"/>
              <a:defRPr sz="5000">
                <a:solidFill>
                  <a:srgbClr val="00C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■"/>
              <a:defRPr sz="5000">
                <a:solidFill>
                  <a:srgbClr val="00CFFF"/>
                </a:solidFill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311700" y="1693675"/>
            <a:ext cx="4340700" cy="31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●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○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■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3302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●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3302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○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3302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■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-3302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●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-3302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○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-3302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■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50" name="Google Shape;50;p7"/>
          <p:cNvSpPr/>
          <p:nvPr>
            <p:ph idx="2" type="pic"/>
          </p:nvPr>
        </p:nvSpPr>
        <p:spPr>
          <a:xfrm>
            <a:off x="5170888" y="517925"/>
            <a:ext cx="3570000" cy="4320300"/>
          </a:xfrm>
          <a:prstGeom prst="rect">
            <a:avLst/>
          </a:prstGeom>
          <a:noFill/>
          <a:ln>
            <a:noFill/>
          </a:ln>
        </p:spPr>
      </p:sp>
      <p:pic>
        <p:nvPicPr>
          <p:cNvPr id="51" name="Google Shape;5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34975" y="178025"/>
            <a:ext cx="938798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+ FOTO [vermelho]">
  <p:cSld name="TITLE_ONLY_1_1_1_3_1_1"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/>
          <p:nvPr/>
        </p:nvSpPr>
        <p:spPr>
          <a:xfrm>
            <a:off x="5920375" y="0"/>
            <a:ext cx="3223500" cy="5161200"/>
          </a:xfrm>
          <a:prstGeom prst="rect">
            <a:avLst/>
          </a:prstGeom>
          <a:solidFill>
            <a:srgbClr val="F548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CFFF"/>
              </a:solidFill>
            </a:endParaRPr>
          </a:p>
        </p:txBody>
      </p:sp>
      <p:sp>
        <p:nvSpPr>
          <p:cNvPr id="54" name="Google Shape;54;p8"/>
          <p:cNvSpPr txBox="1"/>
          <p:nvPr>
            <p:ph type="title"/>
          </p:nvPr>
        </p:nvSpPr>
        <p:spPr>
          <a:xfrm>
            <a:off x="311700" y="624950"/>
            <a:ext cx="4432200" cy="97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54847"/>
              </a:buClr>
              <a:buSzPts val="3000"/>
              <a:buFont typeface="Outfit"/>
              <a:buChar char="●"/>
              <a:defRPr b="1" sz="3000">
                <a:solidFill>
                  <a:srgbClr val="F54847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○"/>
              <a:defRPr sz="5000">
                <a:solidFill>
                  <a:srgbClr val="00C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■"/>
              <a:defRPr sz="5000">
                <a:solidFill>
                  <a:srgbClr val="00C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●"/>
              <a:defRPr sz="5000">
                <a:solidFill>
                  <a:srgbClr val="00C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○"/>
              <a:defRPr sz="5000">
                <a:solidFill>
                  <a:srgbClr val="00C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■"/>
              <a:defRPr sz="5000">
                <a:solidFill>
                  <a:srgbClr val="00C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●"/>
              <a:defRPr sz="5000">
                <a:solidFill>
                  <a:srgbClr val="00C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○"/>
              <a:defRPr sz="5000">
                <a:solidFill>
                  <a:srgbClr val="00C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CFFF"/>
              </a:buClr>
              <a:buSzPts val="5000"/>
              <a:buChar char="■"/>
              <a:defRPr sz="5000">
                <a:solidFill>
                  <a:srgbClr val="00CFFF"/>
                </a:solidFill>
              </a:defRPr>
            </a:lvl9pPr>
          </a:lstStyle>
          <a:p/>
        </p:txBody>
      </p:sp>
      <p:sp>
        <p:nvSpPr>
          <p:cNvPr id="55" name="Google Shape;55;p8"/>
          <p:cNvSpPr txBox="1"/>
          <p:nvPr>
            <p:ph idx="1" type="body"/>
          </p:nvPr>
        </p:nvSpPr>
        <p:spPr>
          <a:xfrm>
            <a:off x="311700" y="1693675"/>
            <a:ext cx="4340700" cy="31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●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○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■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3302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●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3302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○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3302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■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-3302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●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-3302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○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-3302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utfit"/>
              <a:buChar char="■"/>
              <a:defRPr sz="1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56" name="Google Shape;56;p8"/>
          <p:cNvSpPr/>
          <p:nvPr>
            <p:ph idx="2" type="pic"/>
          </p:nvPr>
        </p:nvSpPr>
        <p:spPr>
          <a:xfrm>
            <a:off x="5170888" y="517925"/>
            <a:ext cx="3570000" cy="4320300"/>
          </a:xfrm>
          <a:prstGeom prst="rect">
            <a:avLst/>
          </a:prstGeom>
          <a:noFill/>
          <a:ln>
            <a:noFill/>
          </a:ln>
        </p:spPr>
      </p:sp>
      <p:pic>
        <p:nvPicPr>
          <p:cNvPr id="57" name="Google Shape;5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34975" y="178025"/>
            <a:ext cx="938798" cy="1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A ">
  <p:cSld name="TITLE_ONLY_1_1_1_2">
    <p:bg>
      <p:bgPr>
        <a:solidFill>
          <a:schemeClr val="lt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/>
          <p:nvPr/>
        </p:nvSpPr>
        <p:spPr>
          <a:xfrm rot="-5400000">
            <a:off x="4817738" y="13600"/>
            <a:ext cx="5143500" cy="5143500"/>
          </a:xfrm>
          <a:prstGeom prst="rtTriangle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9"/>
          <p:cNvSpPr txBox="1"/>
          <p:nvPr>
            <p:ph type="title"/>
          </p:nvPr>
        </p:nvSpPr>
        <p:spPr>
          <a:xfrm>
            <a:off x="445350" y="624950"/>
            <a:ext cx="5395800" cy="24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000"/>
              <a:buFont typeface="Outfit"/>
              <a:buChar char="●"/>
              <a:defRPr b="1" sz="50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●"/>
              <a:defRPr sz="5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○"/>
              <a:defRPr sz="5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Char char="■"/>
              <a:defRPr sz="5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" name="Google Shape;61;p9"/>
          <p:cNvSpPr/>
          <p:nvPr/>
        </p:nvSpPr>
        <p:spPr>
          <a:xfrm>
            <a:off x="6578727" y="2471003"/>
            <a:ext cx="771803" cy="778223"/>
          </a:xfrm>
          <a:custGeom>
            <a:rect b="b" l="l" r="r" t="t"/>
            <a:pathLst>
              <a:path extrusionOk="0" h="5323" w="5279">
                <a:moveTo>
                  <a:pt x="3864" y="2293"/>
                </a:moveTo>
                <a:cubicBezTo>
                  <a:pt x="3890" y="2293"/>
                  <a:pt x="3910" y="2293"/>
                  <a:pt x="3917" y="2296"/>
                </a:cubicBezTo>
                <a:cubicBezTo>
                  <a:pt x="3937" y="2302"/>
                  <a:pt x="4002" y="2322"/>
                  <a:pt x="4022" y="2322"/>
                </a:cubicBezTo>
                <a:cubicBezTo>
                  <a:pt x="4035" y="2322"/>
                  <a:pt x="4147" y="2328"/>
                  <a:pt x="4147" y="2328"/>
                </a:cubicBezTo>
                <a:lnTo>
                  <a:pt x="4226" y="2414"/>
                </a:lnTo>
                <a:lnTo>
                  <a:pt x="4226" y="2506"/>
                </a:lnTo>
                <a:cubicBezTo>
                  <a:pt x="4226" y="2526"/>
                  <a:pt x="4206" y="2526"/>
                  <a:pt x="4187" y="2546"/>
                </a:cubicBezTo>
                <a:cubicBezTo>
                  <a:pt x="4167" y="2565"/>
                  <a:pt x="4167" y="2644"/>
                  <a:pt x="4167" y="2664"/>
                </a:cubicBezTo>
                <a:cubicBezTo>
                  <a:pt x="4167" y="2684"/>
                  <a:pt x="4206" y="2710"/>
                  <a:pt x="4160" y="2723"/>
                </a:cubicBezTo>
                <a:cubicBezTo>
                  <a:pt x="4114" y="2736"/>
                  <a:pt x="4035" y="2743"/>
                  <a:pt x="3996" y="2750"/>
                </a:cubicBezTo>
                <a:cubicBezTo>
                  <a:pt x="3950" y="2750"/>
                  <a:pt x="3871" y="2743"/>
                  <a:pt x="3752" y="2730"/>
                </a:cubicBezTo>
                <a:cubicBezTo>
                  <a:pt x="3634" y="2710"/>
                  <a:pt x="3542" y="2710"/>
                  <a:pt x="3515" y="2704"/>
                </a:cubicBezTo>
                <a:cubicBezTo>
                  <a:pt x="3489" y="2697"/>
                  <a:pt x="3450" y="2638"/>
                  <a:pt x="3489" y="2598"/>
                </a:cubicBezTo>
                <a:cubicBezTo>
                  <a:pt x="3522" y="2559"/>
                  <a:pt x="3535" y="2552"/>
                  <a:pt x="3548" y="2539"/>
                </a:cubicBezTo>
                <a:cubicBezTo>
                  <a:pt x="3561" y="2526"/>
                  <a:pt x="3601" y="2506"/>
                  <a:pt x="3601" y="2500"/>
                </a:cubicBezTo>
                <a:cubicBezTo>
                  <a:pt x="3601" y="2486"/>
                  <a:pt x="3581" y="2427"/>
                  <a:pt x="3607" y="2388"/>
                </a:cubicBezTo>
                <a:cubicBezTo>
                  <a:pt x="3634" y="2348"/>
                  <a:pt x="3673" y="2296"/>
                  <a:pt x="3713" y="2296"/>
                </a:cubicBezTo>
                <a:cubicBezTo>
                  <a:pt x="3739" y="2296"/>
                  <a:pt x="3812" y="2293"/>
                  <a:pt x="3864" y="2293"/>
                </a:cubicBezTo>
                <a:close/>
                <a:moveTo>
                  <a:pt x="2156" y="1"/>
                </a:moveTo>
                <a:cubicBezTo>
                  <a:pt x="2141" y="1"/>
                  <a:pt x="2096" y="86"/>
                  <a:pt x="2061" y="150"/>
                </a:cubicBezTo>
                <a:cubicBezTo>
                  <a:pt x="2015" y="222"/>
                  <a:pt x="1975" y="374"/>
                  <a:pt x="1975" y="374"/>
                </a:cubicBezTo>
                <a:lnTo>
                  <a:pt x="1903" y="532"/>
                </a:lnTo>
                <a:cubicBezTo>
                  <a:pt x="1903" y="532"/>
                  <a:pt x="1863" y="683"/>
                  <a:pt x="1863" y="716"/>
                </a:cubicBezTo>
                <a:cubicBezTo>
                  <a:pt x="1863" y="756"/>
                  <a:pt x="1850" y="788"/>
                  <a:pt x="1804" y="867"/>
                </a:cubicBezTo>
                <a:cubicBezTo>
                  <a:pt x="1752" y="953"/>
                  <a:pt x="1699" y="900"/>
                  <a:pt x="1699" y="1071"/>
                </a:cubicBezTo>
                <a:cubicBezTo>
                  <a:pt x="1699" y="1243"/>
                  <a:pt x="1732" y="1269"/>
                  <a:pt x="1699" y="1348"/>
                </a:cubicBezTo>
                <a:cubicBezTo>
                  <a:pt x="1659" y="1427"/>
                  <a:pt x="1580" y="1447"/>
                  <a:pt x="1561" y="1578"/>
                </a:cubicBezTo>
                <a:cubicBezTo>
                  <a:pt x="1534" y="1703"/>
                  <a:pt x="1561" y="1782"/>
                  <a:pt x="1541" y="1848"/>
                </a:cubicBezTo>
                <a:cubicBezTo>
                  <a:pt x="1521" y="1914"/>
                  <a:pt x="1284" y="1953"/>
                  <a:pt x="1218" y="2059"/>
                </a:cubicBezTo>
                <a:cubicBezTo>
                  <a:pt x="1146" y="2164"/>
                  <a:pt x="1139" y="2276"/>
                  <a:pt x="1074" y="2394"/>
                </a:cubicBezTo>
                <a:cubicBezTo>
                  <a:pt x="1014" y="2519"/>
                  <a:pt x="975" y="2598"/>
                  <a:pt x="903" y="2625"/>
                </a:cubicBezTo>
                <a:cubicBezTo>
                  <a:pt x="830" y="2658"/>
                  <a:pt x="718" y="2644"/>
                  <a:pt x="646" y="2690"/>
                </a:cubicBezTo>
                <a:cubicBezTo>
                  <a:pt x="580" y="2730"/>
                  <a:pt x="573" y="2815"/>
                  <a:pt x="475" y="2862"/>
                </a:cubicBezTo>
                <a:cubicBezTo>
                  <a:pt x="383" y="2901"/>
                  <a:pt x="330" y="2894"/>
                  <a:pt x="330" y="2954"/>
                </a:cubicBezTo>
                <a:cubicBezTo>
                  <a:pt x="330" y="3019"/>
                  <a:pt x="363" y="3026"/>
                  <a:pt x="363" y="3092"/>
                </a:cubicBezTo>
                <a:cubicBezTo>
                  <a:pt x="363" y="3158"/>
                  <a:pt x="383" y="3230"/>
                  <a:pt x="258" y="3322"/>
                </a:cubicBezTo>
                <a:cubicBezTo>
                  <a:pt x="251" y="3329"/>
                  <a:pt x="244" y="3335"/>
                  <a:pt x="238" y="3342"/>
                </a:cubicBezTo>
                <a:cubicBezTo>
                  <a:pt x="225" y="3349"/>
                  <a:pt x="218" y="3355"/>
                  <a:pt x="211" y="3362"/>
                </a:cubicBezTo>
                <a:cubicBezTo>
                  <a:pt x="205" y="3375"/>
                  <a:pt x="198" y="3381"/>
                  <a:pt x="192" y="3395"/>
                </a:cubicBezTo>
                <a:cubicBezTo>
                  <a:pt x="179" y="3401"/>
                  <a:pt x="172" y="3414"/>
                  <a:pt x="165" y="3421"/>
                </a:cubicBezTo>
                <a:cubicBezTo>
                  <a:pt x="165" y="3428"/>
                  <a:pt x="159" y="3434"/>
                  <a:pt x="159" y="3441"/>
                </a:cubicBezTo>
                <a:cubicBezTo>
                  <a:pt x="152" y="3441"/>
                  <a:pt x="152" y="3447"/>
                  <a:pt x="146" y="3454"/>
                </a:cubicBezTo>
                <a:cubicBezTo>
                  <a:pt x="139" y="3467"/>
                  <a:pt x="133" y="3474"/>
                  <a:pt x="126" y="3487"/>
                </a:cubicBezTo>
                <a:cubicBezTo>
                  <a:pt x="119" y="3500"/>
                  <a:pt x="113" y="3507"/>
                  <a:pt x="106" y="3520"/>
                </a:cubicBezTo>
                <a:cubicBezTo>
                  <a:pt x="100" y="3533"/>
                  <a:pt x="93" y="3539"/>
                  <a:pt x="86" y="3553"/>
                </a:cubicBezTo>
                <a:cubicBezTo>
                  <a:pt x="86" y="3553"/>
                  <a:pt x="86" y="3559"/>
                  <a:pt x="86" y="3559"/>
                </a:cubicBezTo>
                <a:cubicBezTo>
                  <a:pt x="80" y="3566"/>
                  <a:pt x="80" y="3572"/>
                  <a:pt x="73" y="3585"/>
                </a:cubicBezTo>
                <a:cubicBezTo>
                  <a:pt x="67" y="3599"/>
                  <a:pt x="60" y="3618"/>
                  <a:pt x="54" y="3632"/>
                </a:cubicBezTo>
                <a:cubicBezTo>
                  <a:pt x="47" y="3638"/>
                  <a:pt x="47" y="3645"/>
                  <a:pt x="47" y="3645"/>
                </a:cubicBezTo>
                <a:cubicBezTo>
                  <a:pt x="40" y="3658"/>
                  <a:pt x="40" y="3664"/>
                  <a:pt x="34" y="3678"/>
                </a:cubicBezTo>
                <a:cubicBezTo>
                  <a:pt x="34" y="3684"/>
                  <a:pt x="34" y="3691"/>
                  <a:pt x="34" y="3697"/>
                </a:cubicBezTo>
                <a:cubicBezTo>
                  <a:pt x="27" y="3704"/>
                  <a:pt x="27" y="3704"/>
                  <a:pt x="27" y="3711"/>
                </a:cubicBezTo>
                <a:cubicBezTo>
                  <a:pt x="27" y="3717"/>
                  <a:pt x="21" y="3724"/>
                  <a:pt x="21" y="3724"/>
                </a:cubicBezTo>
                <a:cubicBezTo>
                  <a:pt x="21" y="3730"/>
                  <a:pt x="21" y="3730"/>
                  <a:pt x="21" y="3730"/>
                </a:cubicBezTo>
                <a:cubicBezTo>
                  <a:pt x="21" y="3737"/>
                  <a:pt x="21" y="3737"/>
                  <a:pt x="21" y="3743"/>
                </a:cubicBezTo>
                <a:cubicBezTo>
                  <a:pt x="21" y="3743"/>
                  <a:pt x="21" y="3750"/>
                  <a:pt x="21" y="3750"/>
                </a:cubicBezTo>
                <a:cubicBezTo>
                  <a:pt x="21" y="3829"/>
                  <a:pt x="21" y="3901"/>
                  <a:pt x="27" y="3954"/>
                </a:cubicBezTo>
                <a:cubicBezTo>
                  <a:pt x="34" y="4013"/>
                  <a:pt x="93" y="4092"/>
                  <a:pt x="93" y="4132"/>
                </a:cubicBezTo>
                <a:cubicBezTo>
                  <a:pt x="93" y="4178"/>
                  <a:pt x="133" y="4230"/>
                  <a:pt x="67" y="4230"/>
                </a:cubicBezTo>
                <a:cubicBezTo>
                  <a:pt x="67" y="4230"/>
                  <a:pt x="1" y="4290"/>
                  <a:pt x="67" y="4342"/>
                </a:cubicBezTo>
                <a:cubicBezTo>
                  <a:pt x="133" y="4395"/>
                  <a:pt x="304" y="4408"/>
                  <a:pt x="304" y="4408"/>
                </a:cubicBezTo>
                <a:cubicBezTo>
                  <a:pt x="304" y="4408"/>
                  <a:pt x="277" y="4533"/>
                  <a:pt x="251" y="4546"/>
                </a:cubicBezTo>
                <a:cubicBezTo>
                  <a:pt x="225" y="4566"/>
                  <a:pt x="165" y="4612"/>
                  <a:pt x="218" y="4639"/>
                </a:cubicBezTo>
                <a:cubicBezTo>
                  <a:pt x="254" y="4664"/>
                  <a:pt x="258" y="4702"/>
                  <a:pt x="298" y="4702"/>
                </a:cubicBezTo>
                <a:cubicBezTo>
                  <a:pt x="310" y="4702"/>
                  <a:pt x="324" y="4698"/>
                  <a:pt x="343" y="4691"/>
                </a:cubicBezTo>
                <a:cubicBezTo>
                  <a:pt x="411" y="4660"/>
                  <a:pt x="367" y="4641"/>
                  <a:pt x="408" y="4641"/>
                </a:cubicBezTo>
                <a:cubicBezTo>
                  <a:pt x="419" y="4641"/>
                  <a:pt x="435" y="4642"/>
                  <a:pt x="462" y="4645"/>
                </a:cubicBezTo>
                <a:cubicBezTo>
                  <a:pt x="580" y="4658"/>
                  <a:pt x="600" y="4639"/>
                  <a:pt x="639" y="4704"/>
                </a:cubicBezTo>
                <a:cubicBezTo>
                  <a:pt x="685" y="4764"/>
                  <a:pt x="777" y="4810"/>
                  <a:pt x="863" y="4875"/>
                </a:cubicBezTo>
                <a:cubicBezTo>
                  <a:pt x="949" y="4948"/>
                  <a:pt x="1146" y="4961"/>
                  <a:pt x="1192" y="4968"/>
                </a:cubicBezTo>
                <a:cubicBezTo>
                  <a:pt x="1232" y="4974"/>
                  <a:pt x="1363" y="5027"/>
                  <a:pt x="1383" y="5053"/>
                </a:cubicBezTo>
                <a:cubicBezTo>
                  <a:pt x="1396" y="5086"/>
                  <a:pt x="1409" y="5112"/>
                  <a:pt x="1482" y="5145"/>
                </a:cubicBezTo>
                <a:cubicBezTo>
                  <a:pt x="1554" y="5185"/>
                  <a:pt x="1580" y="5264"/>
                  <a:pt x="1633" y="5323"/>
                </a:cubicBezTo>
                <a:cubicBezTo>
                  <a:pt x="1646" y="5310"/>
                  <a:pt x="1659" y="5297"/>
                  <a:pt x="1666" y="5283"/>
                </a:cubicBezTo>
                <a:cubicBezTo>
                  <a:pt x="1679" y="5237"/>
                  <a:pt x="1666" y="5191"/>
                  <a:pt x="1679" y="5145"/>
                </a:cubicBezTo>
                <a:cubicBezTo>
                  <a:pt x="1699" y="5079"/>
                  <a:pt x="1817" y="5053"/>
                  <a:pt x="1857" y="5014"/>
                </a:cubicBezTo>
                <a:cubicBezTo>
                  <a:pt x="1863" y="5014"/>
                  <a:pt x="1863" y="5007"/>
                  <a:pt x="1870" y="5007"/>
                </a:cubicBezTo>
                <a:cubicBezTo>
                  <a:pt x="1870" y="5000"/>
                  <a:pt x="1877" y="5000"/>
                  <a:pt x="1877" y="5000"/>
                </a:cubicBezTo>
                <a:cubicBezTo>
                  <a:pt x="1877" y="4994"/>
                  <a:pt x="1877" y="4994"/>
                  <a:pt x="1883" y="4987"/>
                </a:cubicBezTo>
                <a:cubicBezTo>
                  <a:pt x="1883" y="4987"/>
                  <a:pt x="1883" y="4981"/>
                  <a:pt x="1890" y="4981"/>
                </a:cubicBezTo>
                <a:cubicBezTo>
                  <a:pt x="1890" y="4974"/>
                  <a:pt x="1896" y="4961"/>
                  <a:pt x="1896" y="4954"/>
                </a:cubicBezTo>
                <a:cubicBezTo>
                  <a:pt x="1903" y="4954"/>
                  <a:pt x="1903" y="4948"/>
                  <a:pt x="1903" y="4941"/>
                </a:cubicBezTo>
                <a:cubicBezTo>
                  <a:pt x="1909" y="4922"/>
                  <a:pt x="1916" y="4902"/>
                  <a:pt x="1923" y="4875"/>
                </a:cubicBezTo>
                <a:cubicBezTo>
                  <a:pt x="1936" y="4829"/>
                  <a:pt x="1988" y="4737"/>
                  <a:pt x="2021" y="4704"/>
                </a:cubicBezTo>
                <a:cubicBezTo>
                  <a:pt x="2061" y="4671"/>
                  <a:pt x="2179" y="4671"/>
                  <a:pt x="2252" y="4652"/>
                </a:cubicBezTo>
                <a:cubicBezTo>
                  <a:pt x="2324" y="4632"/>
                  <a:pt x="2449" y="4599"/>
                  <a:pt x="2469" y="4599"/>
                </a:cubicBezTo>
                <a:cubicBezTo>
                  <a:pt x="2489" y="4599"/>
                  <a:pt x="2587" y="4553"/>
                  <a:pt x="2614" y="4553"/>
                </a:cubicBezTo>
                <a:cubicBezTo>
                  <a:pt x="2640" y="4553"/>
                  <a:pt x="2706" y="4599"/>
                  <a:pt x="2778" y="4599"/>
                </a:cubicBezTo>
                <a:cubicBezTo>
                  <a:pt x="2851" y="4599"/>
                  <a:pt x="2851" y="4592"/>
                  <a:pt x="2870" y="4573"/>
                </a:cubicBezTo>
                <a:cubicBezTo>
                  <a:pt x="2890" y="4546"/>
                  <a:pt x="2962" y="4507"/>
                  <a:pt x="3002" y="4487"/>
                </a:cubicBezTo>
                <a:cubicBezTo>
                  <a:pt x="3048" y="4461"/>
                  <a:pt x="3068" y="4454"/>
                  <a:pt x="3120" y="4448"/>
                </a:cubicBezTo>
                <a:cubicBezTo>
                  <a:pt x="3147" y="4444"/>
                  <a:pt x="3185" y="4443"/>
                  <a:pt x="3218" y="4443"/>
                </a:cubicBezTo>
                <a:cubicBezTo>
                  <a:pt x="3252" y="4443"/>
                  <a:pt x="3282" y="4444"/>
                  <a:pt x="3292" y="4448"/>
                </a:cubicBezTo>
                <a:cubicBezTo>
                  <a:pt x="3301" y="4450"/>
                  <a:pt x="3315" y="4452"/>
                  <a:pt x="3332" y="4452"/>
                </a:cubicBezTo>
                <a:cubicBezTo>
                  <a:pt x="3360" y="4452"/>
                  <a:pt x="3396" y="4447"/>
                  <a:pt x="3430" y="4434"/>
                </a:cubicBezTo>
                <a:cubicBezTo>
                  <a:pt x="3446" y="4426"/>
                  <a:pt x="3463" y="4423"/>
                  <a:pt x="3480" y="4423"/>
                </a:cubicBezTo>
                <a:cubicBezTo>
                  <a:pt x="3517" y="4423"/>
                  <a:pt x="3552" y="4439"/>
                  <a:pt x="3575" y="4448"/>
                </a:cubicBezTo>
                <a:cubicBezTo>
                  <a:pt x="3607" y="4461"/>
                  <a:pt x="3700" y="4494"/>
                  <a:pt x="3746" y="4520"/>
                </a:cubicBezTo>
                <a:cubicBezTo>
                  <a:pt x="3751" y="4523"/>
                  <a:pt x="3757" y="4525"/>
                  <a:pt x="3764" y="4525"/>
                </a:cubicBezTo>
                <a:cubicBezTo>
                  <a:pt x="3816" y="4525"/>
                  <a:pt x="3920" y="4453"/>
                  <a:pt x="3943" y="4448"/>
                </a:cubicBezTo>
                <a:cubicBezTo>
                  <a:pt x="3969" y="4434"/>
                  <a:pt x="4055" y="4375"/>
                  <a:pt x="4108" y="4336"/>
                </a:cubicBezTo>
                <a:cubicBezTo>
                  <a:pt x="4167" y="4296"/>
                  <a:pt x="4193" y="4270"/>
                  <a:pt x="4220" y="4237"/>
                </a:cubicBezTo>
                <a:cubicBezTo>
                  <a:pt x="4246" y="4198"/>
                  <a:pt x="4206" y="4165"/>
                  <a:pt x="4206" y="4138"/>
                </a:cubicBezTo>
                <a:cubicBezTo>
                  <a:pt x="4200" y="4119"/>
                  <a:pt x="4173" y="4046"/>
                  <a:pt x="4173" y="4013"/>
                </a:cubicBezTo>
                <a:cubicBezTo>
                  <a:pt x="4167" y="3980"/>
                  <a:pt x="4206" y="3941"/>
                  <a:pt x="4213" y="3921"/>
                </a:cubicBezTo>
                <a:cubicBezTo>
                  <a:pt x="4226" y="3908"/>
                  <a:pt x="4213" y="3836"/>
                  <a:pt x="4187" y="3822"/>
                </a:cubicBezTo>
                <a:cubicBezTo>
                  <a:pt x="4167" y="3809"/>
                  <a:pt x="4127" y="3816"/>
                  <a:pt x="4081" y="3776"/>
                </a:cubicBezTo>
                <a:cubicBezTo>
                  <a:pt x="4042" y="3737"/>
                  <a:pt x="4094" y="3691"/>
                  <a:pt x="4121" y="3645"/>
                </a:cubicBezTo>
                <a:cubicBezTo>
                  <a:pt x="4141" y="3599"/>
                  <a:pt x="4220" y="3539"/>
                  <a:pt x="4246" y="3507"/>
                </a:cubicBezTo>
                <a:cubicBezTo>
                  <a:pt x="4272" y="3474"/>
                  <a:pt x="4325" y="3454"/>
                  <a:pt x="4358" y="3434"/>
                </a:cubicBezTo>
                <a:cubicBezTo>
                  <a:pt x="4384" y="3414"/>
                  <a:pt x="4345" y="3342"/>
                  <a:pt x="4318" y="3289"/>
                </a:cubicBezTo>
                <a:cubicBezTo>
                  <a:pt x="4292" y="3237"/>
                  <a:pt x="4259" y="3197"/>
                  <a:pt x="4206" y="3138"/>
                </a:cubicBezTo>
                <a:cubicBezTo>
                  <a:pt x="4154" y="3079"/>
                  <a:pt x="4167" y="3052"/>
                  <a:pt x="4154" y="3013"/>
                </a:cubicBezTo>
                <a:cubicBezTo>
                  <a:pt x="4141" y="2973"/>
                  <a:pt x="4173" y="2987"/>
                  <a:pt x="4206" y="2941"/>
                </a:cubicBezTo>
                <a:cubicBezTo>
                  <a:pt x="4239" y="2888"/>
                  <a:pt x="4206" y="2881"/>
                  <a:pt x="4206" y="2815"/>
                </a:cubicBezTo>
                <a:cubicBezTo>
                  <a:pt x="4206" y="2750"/>
                  <a:pt x="4226" y="2710"/>
                  <a:pt x="4239" y="2684"/>
                </a:cubicBezTo>
                <a:cubicBezTo>
                  <a:pt x="4246" y="2664"/>
                  <a:pt x="4318" y="2664"/>
                  <a:pt x="4331" y="2664"/>
                </a:cubicBezTo>
                <a:cubicBezTo>
                  <a:pt x="4345" y="2664"/>
                  <a:pt x="4410" y="2651"/>
                  <a:pt x="4483" y="2638"/>
                </a:cubicBezTo>
                <a:cubicBezTo>
                  <a:pt x="4555" y="2618"/>
                  <a:pt x="4562" y="2605"/>
                  <a:pt x="4601" y="2579"/>
                </a:cubicBezTo>
                <a:cubicBezTo>
                  <a:pt x="4634" y="2552"/>
                  <a:pt x="4601" y="2513"/>
                  <a:pt x="4601" y="2500"/>
                </a:cubicBezTo>
                <a:cubicBezTo>
                  <a:pt x="4595" y="2493"/>
                  <a:pt x="4555" y="2453"/>
                  <a:pt x="4535" y="2407"/>
                </a:cubicBezTo>
                <a:cubicBezTo>
                  <a:pt x="4516" y="2361"/>
                  <a:pt x="4483" y="2328"/>
                  <a:pt x="4483" y="2309"/>
                </a:cubicBezTo>
                <a:cubicBezTo>
                  <a:pt x="4476" y="2282"/>
                  <a:pt x="4549" y="2230"/>
                  <a:pt x="4555" y="2203"/>
                </a:cubicBezTo>
                <a:cubicBezTo>
                  <a:pt x="4562" y="2177"/>
                  <a:pt x="4509" y="2124"/>
                  <a:pt x="4483" y="2085"/>
                </a:cubicBezTo>
                <a:cubicBezTo>
                  <a:pt x="4463" y="2045"/>
                  <a:pt x="4529" y="1993"/>
                  <a:pt x="4562" y="1986"/>
                </a:cubicBezTo>
                <a:cubicBezTo>
                  <a:pt x="4571" y="1984"/>
                  <a:pt x="4579" y="1983"/>
                  <a:pt x="4586" y="1983"/>
                </a:cubicBezTo>
                <a:cubicBezTo>
                  <a:pt x="4601" y="1983"/>
                  <a:pt x="4612" y="1986"/>
                  <a:pt x="4621" y="1986"/>
                </a:cubicBezTo>
                <a:cubicBezTo>
                  <a:pt x="4641" y="1986"/>
                  <a:pt x="4693" y="2006"/>
                  <a:pt x="4733" y="2019"/>
                </a:cubicBezTo>
                <a:cubicBezTo>
                  <a:pt x="4744" y="2021"/>
                  <a:pt x="4753" y="2022"/>
                  <a:pt x="4760" y="2022"/>
                </a:cubicBezTo>
                <a:cubicBezTo>
                  <a:pt x="4781" y="2022"/>
                  <a:pt x="4786" y="2014"/>
                  <a:pt x="4805" y="1999"/>
                </a:cubicBezTo>
                <a:cubicBezTo>
                  <a:pt x="4825" y="1986"/>
                  <a:pt x="4799" y="1953"/>
                  <a:pt x="4779" y="1920"/>
                </a:cubicBezTo>
                <a:cubicBezTo>
                  <a:pt x="4759" y="1888"/>
                  <a:pt x="4746" y="1855"/>
                  <a:pt x="4733" y="1835"/>
                </a:cubicBezTo>
                <a:cubicBezTo>
                  <a:pt x="4726" y="1815"/>
                  <a:pt x="4786" y="1716"/>
                  <a:pt x="4786" y="1716"/>
                </a:cubicBezTo>
                <a:cubicBezTo>
                  <a:pt x="4786" y="1716"/>
                  <a:pt x="4878" y="1789"/>
                  <a:pt x="4891" y="1802"/>
                </a:cubicBezTo>
                <a:cubicBezTo>
                  <a:pt x="4904" y="1815"/>
                  <a:pt x="4937" y="1855"/>
                  <a:pt x="4990" y="1901"/>
                </a:cubicBezTo>
                <a:cubicBezTo>
                  <a:pt x="5005" y="1916"/>
                  <a:pt x="5017" y="1921"/>
                  <a:pt x="5027" y="1921"/>
                </a:cubicBezTo>
                <a:cubicBezTo>
                  <a:pt x="5047" y="1921"/>
                  <a:pt x="5062" y="1901"/>
                  <a:pt x="5088" y="1901"/>
                </a:cubicBezTo>
                <a:cubicBezTo>
                  <a:pt x="5128" y="1901"/>
                  <a:pt x="5207" y="1914"/>
                  <a:pt x="5207" y="1914"/>
                </a:cubicBezTo>
                <a:cubicBezTo>
                  <a:pt x="5213" y="1888"/>
                  <a:pt x="5167" y="1861"/>
                  <a:pt x="5167" y="1848"/>
                </a:cubicBezTo>
                <a:lnTo>
                  <a:pt x="5167" y="1611"/>
                </a:lnTo>
                <a:cubicBezTo>
                  <a:pt x="5167" y="1545"/>
                  <a:pt x="5200" y="1558"/>
                  <a:pt x="5226" y="1539"/>
                </a:cubicBezTo>
                <a:cubicBezTo>
                  <a:pt x="5253" y="1526"/>
                  <a:pt x="5233" y="1486"/>
                  <a:pt x="5207" y="1473"/>
                </a:cubicBezTo>
                <a:cubicBezTo>
                  <a:pt x="5187" y="1460"/>
                  <a:pt x="5121" y="1407"/>
                  <a:pt x="5049" y="1361"/>
                </a:cubicBezTo>
                <a:cubicBezTo>
                  <a:pt x="4983" y="1315"/>
                  <a:pt x="5029" y="1210"/>
                  <a:pt x="5036" y="1177"/>
                </a:cubicBezTo>
                <a:cubicBezTo>
                  <a:pt x="5042" y="1144"/>
                  <a:pt x="5055" y="1065"/>
                  <a:pt x="5049" y="1019"/>
                </a:cubicBezTo>
                <a:cubicBezTo>
                  <a:pt x="5049" y="966"/>
                  <a:pt x="5029" y="953"/>
                  <a:pt x="5029" y="887"/>
                </a:cubicBezTo>
                <a:cubicBezTo>
                  <a:pt x="5029" y="821"/>
                  <a:pt x="5042" y="841"/>
                  <a:pt x="5088" y="788"/>
                </a:cubicBezTo>
                <a:cubicBezTo>
                  <a:pt x="5134" y="742"/>
                  <a:pt x="5226" y="723"/>
                  <a:pt x="5253" y="683"/>
                </a:cubicBezTo>
                <a:cubicBezTo>
                  <a:pt x="5278" y="647"/>
                  <a:pt x="5200" y="643"/>
                  <a:pt x="5152" y="643"/>
                </a:cubicBezTo>
                <a:cubicBezTo>
                  <a:pt x="5138" y="643"/>
                  <a:pt x="5127" y="644"/>
                  <a:pt x="5121" y="644"/>
                </a:cubicBezTo>
                <a:cubicBezTo>
                  <a:pt x="5106" y="644"/>
                  <a:pt x="5075" y="651"/>
                  <a:pt x="5046" y="651"/>
                </a:cubicBezTo>
                <a:cubicBezTo>
                  <a:pt x="5015" y="651"/>
                  <a:pt x="4986" y="642"/>
                  <a:pt x="4983" y="604"/>
                </a:cubicBezTo>
                <a:cubicBezTo>
                  <a:pt x="4970" y="532"/>
                  <a:pt x="5036" y="512"/>
                  <a:pt x="5055" y="486"/>
                </a:cubicBezTo>
                <a:cubicBezTo>
                  <a:pt x="5055" y="486"/>
                  <a:pt x="4917" y="459"/>
                  <a:pt x="4865" y="459"/>
                </a:cubicBezTo>
                <a:cubicBezTo>
                  <a:pt x="4812" y="459"/>
                  <a:pt x="4739" y="466"/>
                  <a:pt x="4687" y="479"/>
                </a:cubicBezTo>
                <a:cubicBezTo>
                  <a:pt x="4634" y="492"/>
                  <a:pt x="4522" y="584"/>
                  <a:pt x="4476" y="630"/>
                </a:cubicBezTo>
                <a:cubicBezTo>
                  <a:pt x="4446" y="661"/>
                  <a:pt x="4399" y="667"/>
                  <a:pt x="4354" y="667"/>
                </a:cubicBezTo>
                <a:cubicBezTo>
                  <a:pt x="4320" y="667"/>
                  <a:pt x="4288" y="663"/>
                  <a:pt x="4266" y="663"/>
                </a:cubicBezTo>
                <a:cubicBezTo>
                  <a:pt x="4213" y="663"/>
                  <a:pt x="4193" y="644"/>
                  <a:pt x="4160" y="617"/>
                </a:cubicBezTo>
                <a:cubicBezTo>
                  <a:pt x="4132" y="594"/>
                  <a:pt x="4104" y="590"/>
                  <a:pt x="4071" y="590"/>
                </a:cubicBezTo>
                <a:cubicBezTo>
                  <a:pt x="4058" y="590"/>
                  <a:pt x="4044" y="591"/>
                  <a:pt x="4029" y="591"/>
                </a:cubicBezTo>
                <a:cubicBezTo>
                  <a:pt x="3976" y="591"/>
                  <a:pt x="4048" y="690"/>
                  <a:pt x="4022" y="716"/>
                </a:cubicBezTo>
                <a:cubicBezTo>
                  <a:pt x="3996" y="749"/>
                  <a:pt x="4042" y="769"/>
                  <a:pt x="4022" y="815"/>
                </a:cubicBezTo>
                <a:cubicBezTo>
                  <a:pt x="4018" y="825"/>
                  <a:pt x="4011" y="828"/>
                  <a:pt x="4003" y="828"/>
                </a:cubicBezTo>
                <a:cubicBezTo>
                  <a:pt x="3972" y="828"/>
                  <a:pt x="3923" y="775"/>
                  <a:pt x="3923" y="775"/>
                </a:cubicBezTo>
                <a:cubicBezTo>
                  <a:pt x="3923" y="775"/>
                  <a:pt x="3627" y="663"/>
                  <a:pt x="3588" y="663"/>
                </a:cubicBezTo>
                <a:cubicBezTo>
                  <a:pt x="3555" y="663"/>
                  <a:pt x="3522" y="690"/>
                  <a:pt x="3496" y="696"/>
                </a:cubicBezTo>
                <a:cubicBezTo>
                  <a:pt x="3490" y="698"/>
                  <a:pt x="3477" y="700"/>
                  <a:pt x="3459" y="700"/>
                </a:cubicBezTo>
                <a:cubicBezTo>
                  <a:pt x="3419" y="700"/>
                  <a:pt x="3355" y="690"/>
                  <a:pt x="3305" y="644"/>
                </a:cubicBezTo>
                <a:cubicBezTo>
                  <a:pt x="3232" y="578"/>
                  <a:pt x="3305" y="558"/>
                  <a:pt x="3305" y="525"/>
                </a:cubicBezTo>
                <a:cubicBezTo>
                  <a:pt x="3305" y="486"/>
                  <a:pt x="3239" y="420"/>
                  <a:pt x="3199" y="407"/>
                </a:cubicBezTo>
                <a:cubicBezTo>
                  <a:pt x="3196" y="405"/>
                  <a:pt x="3193" y="405"/>
                  <a:pt x="3191" y="405"/>
                </a:cubicBezTo>
                <a:cubicBezTo>
                  <a:pt x="3166" y="405"/>
                  <a:pt x="3161" y="457"/>
                  <a:pt x="3107" y="492"/>
                </a:cubicBezTo>
                <a:cubicBezTo>
                  <a:pt x="3095" y="502"/>
                  <a:pt x="3086" y="506"/>
                  <a:pt x="3079" y="506"/>
                </a:cubicBezTo>
                <a:cubicBezTo>
                  <a:pt x="3056" y="506"/>
                  <a:pt x="3052" y="462"/>
                  <a:pt x="3002" y="407"/>
                </a:cubicBezTo>
                <a:cubicBezTo>
                  <a:pt x="2985" y="385"/>
                  <a:pt x="2975" y="377"/>
                  <a:pt x="2969" y="377"/>
                </a:cubicBezTo>
                <a:cubicBezTo>
                  <a:pt x="2953" y="377"/>
                  <a:pt x="2954" y="425"/>
                  <a:pt x="2903" y="453"/>
                </a:cubicBezTo>
                <a:cubicBezTo>
                  <a:pt x="2824" y="499"/>
                  <a:pt x="2837" y="598"/>
                  <a:pt x="2824" y="650"/>
                </a:cubicBezTo>
                <a:cubicBezTo>
                  <a:pt x="2819" y="692"/>
                  <a:pt x="2784" y="697"/>
                  <a:pt x="2771" y="697"/>
                </a:cubicBezTo>
                <a:cubicBezTo>
                  <a:pt x="2767" y="697"/>
                  <a:pt x="2765" y="696"/>
                  <a:pt x="2765" y="696"/>
                </a:cubicBezTo>
                <a:lnTo>
                  <a:pt x="2620" y="624"/>
                </a:lnTo>
                <a:cubicBezTo>
                  <a:pt x="2620" y="624"/>
                  <a:pt x="2508" y="512"/>
                  <a:pt x="2462" y="459"/>
                </a:cubicBezTo>
                <a:cubicBezTo>
                  <a:pt x="2445" y="444"/>
                  <a:pt x="2423" y="439"/>
                  <a:pt x="2400" y="439"/>
                </a:cubicBezTo>
                <a:cubicBezTo>
                  <a:pt x="2356" y="439"/>
                  <a:pt x="2309" y="459"/>
                  <a:pt x="2291" y="459"/>
                </a:cubicBezTo>
                <a:cubicBezTo>
                  <a:pt x="2265" y="459"/>
                  <a:pt x="2206" y="446"/>
                  <a:pt x="2133" y="400"/>
                </a:cubicBezTo>
                <a:cubicBezTo>
                  <a:pt x="2054" y="361"/>
                  <a:pt x="2120" y="255"/>
                  <a:pt x="2133" y="190"/>
                </a:cubicBezTo>
                <a:cubicBezTo>
                  <a:pt x="2140" y="124"/>
                  <a:pt x="2166" y="25"/>
                  <a:pt x="2160" y="5"/>
                </a:cubicBezTo>
                <a:cubicBezTo>
                  <a:pt x="2159" y="2"/>
                  <a:pt x="2157" y="1"/>
                  <a:pt x="2156" y="1"/>
                </a:cubicBezTo>
                <a:close/>
              </a:path>
            </a:pathLst>
          </a:custGeom>
          <a:solidFill>
            <a:srgbClr val="0165B1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9"/>
          <p:cNvSpPr/>
          <p:nvPr/>
        </p:nvSpPr>
        <p:spPr>
          <a:xfrm>
            <a:off x="6510450" y="3940044"/>
            <a:ext cx="572675" cy="369594"/>
          </a:xfrm>
          <a:custGeom>
            <a:rect b="b" l="l" r="r" t="t"/>
            <a:pathLst>
              <a:path extrusionOk="0" h="2528" w="3917">
                <a:moveTo>
                  <a:pt x="2765" y="0"/>
                </a:moveTo>
                <a:cubicBezTo>
                  <a:pt x="2745" y="0"/>
                  <a:pt x="2659" y="27"/>
                  <a:pt x="2574" y="40"/>
                </a:cubicBezTo>
                <a:cubicBezTo>
                  <a:pt x="2488" y="60"/>
                  <a:pt x="2482" y="73"/>
                  <a:pt x="2482" y="73"/>
                </a:cubicBezTo>
                <a:cubicBezTo>
                  <a:pt x="2482" y="73"/>
                  <a:pt x="2423" y="46"/>
                  <a:pt x="2390" y="40"/>
                </a:cubicBezTo>
                <a:cubicBezTo>
                  <a:pt x="2363" y="40"/>
                  <a:pt x="2258" y="125"/>
                  <a:pt x="2238" y="139"/>
                </a:cubicBezTo>
                <a:cubicBezTo>
                  <a:pt x="2219" y="158"/>
                  <a:pt x="2166" y="185"/>
                  <a:pt x="2166" y="185"/>
                </a:cubicBezTo>
                <a:lnTo>
                  <a:pt x="2001" y="185"/>
                </a:lnTo>
                <a:cubicBezTo>
                  <a:pt x="1999" y="185"/>
                  <a:pt x="1997" y="184"/>
                  <a:pt x="1995" y="184"/>
                </a:cubicBezTo>
                <a:cubicBezTo>
                  <a:pt x="1890" y="184"/>
                  <a:pt x="1903" y="344"/>
                  <a:pt x="1903" y="395"/>
                </a:cubicBezTo>
                <a:lnTo>
                  <a:pt x="1903" y="533"/>
                </a:lnTo>
                <a:cubicBezTo>
                  <a:pt x="1903" y="566"/>
                  <a:pt x="1817" y="553"/>
                  <a:pt x="1764" y="560"/>
                </a:cubicBezTo>
                <a:cubicBezTo>
                  <a:pt x="1763" y="560"/>
                  <a:pt x="1761" y="560"/>
                  <a:pt x="1760" y="560"/>
                </a:cubicBezTo>
                <a:cubicBezTo>
                  <a:pt x="1704" y="560"/>
                  <a:pt x="1559" y="448"/>
                  <a:pt x="1501" y="435"/>
                </a:cubicBezTo>
                <a:cubicBezTo>
                  <a:pt x="1481" y="428"/>
                  <a:pt x="1460" y="426"/>
                  <a:pt x="1441" y="426"/>
                </a:cubicBezTo>
                <a:cubicBezTo>
                  <a:pt x="1402" y="426"/>
                  <a:pt x="1370" y="435"/>
                  <a:pt x="1370" y="435"/>
                </a:cubicBezTo>
                <a:cubicBezTo>
                  <a:pt x="1370" y="435"/>
                  <a:pt x="1350" y="422"/>
                  <a:pt x="1297" y="376"/>
                </a:cubicBezTo>
                <a:cubicBezTo>
                  <a:pt x="1271" y="353"/>
                  <a:pt x="1229" y="350"/>
                  <a:pt x="1188" y="350"/>
                </a:cubicBezTo>
                <a:cubicBezTo>
                  <a:pt x="1168" y="350"/>
                  <a:pt x="1148" y="351"/>
                  <a:pt x="1131" y="351"/>
                </a:cubicBezTo>
                <a:cubicBezTo>
                  <a:pt x="1119" y="351"/>
                  <a:pt x="1109" y="350"/>
                  <a:pt x="1100" y="349"/>
                </a:cubicBezTo>
                <a:cubicBezTo>
                  <a:pt x="1089" y="348"/>
                  <a:pt x="1077" y="347"/>
                  <a:pt x="1064" y="347"/>
                </a:cubicBezTo>
                <a:cubicBezTo>
                  <a:pt x="1031" y="347"/>
                  <a:pt x="997" y="351"/>
                  <a:pt x="977" y="351"/>
                </a:cubicBezTo>
                <a:cubicBezTo>
                  <a:pt x="970" y="351"/>
                  <a:pt x="964" y="351"/>
                  <a:pt x="961" y="349"/>
                </a:cubicBezTo>
                <a:cubicBezTo>
                  <a:pt x="942" y="343"/>
                  <a:pt x="836" y="283"/>
                  <a:pt x="797" y="231"/>
                </a:cubicBezTo>
                <a:cubicBezTo>
                  <a:pt x="786" y="218"/>
                  <a:pt x="772" y="214"/>
                  <a:pt x="757" y="214"/>
                </a:cubicBezTo>
                <a:cubicBezTo>
                  <a:pt x="722" y="214"/>
                  <a:pt x="681" y="235"/>
                  <a:pt x="651" y="235"/>
                </a:cubicBezTo>
                <a:cubicBezTo>
                  <a:pt x="644" y="235"/>
                  <a:pt x="638" y="233"/>
                  <a:pt x="632" y="231"/>
                </a:cubicBezTo>
                <a:cubicBezTo>
                  <a:pt x="629" y="230"/>
                  <a:pt x="626" y="229"/>
                  <a:pt x="623" y="229"/>
                </a:cubicBezTo>
                <a:cubicBezTo>
                  <a:pt x="594" y="229"/>
                  <a:pt x="567" y="283"/>
                  <a:pt x="567" y="283"/>
                </a:cubicBezTo>
                <a:cubicBezTo>
                  <a:pt x="567" y="283"/>
                  <a:pt x="461" y="270"/>
                  <a:pt x="448" y="218"/>
                </a:cubicBezTo>
                <a:cubicBezTo>
                  <a:pt x="436" y="188"/>
                  <a:pt x="404" y="183"/>
                  <a:pt x="375" y="183"/>
                </a:cubicBezTo>
                <a:cubicBezTo>
                  <a:pt x="358" y="183"/>
                  <a:pt x="342" y="185"/>
                  <a:pt x="330" y="185"/>
                </a:cubicBezTo>
                <a:cubicBezTo>
                  <a:pt x="310" y="185"/>
                  <a:pt x="238" y="211"/>
                  <a:pt x="178" y="231"/>
                </a:cubicBezTo>
                <a:cubicBezTo>
                  <a:pt x="185" y="250"/>
                  <a:pt x="185" y="270"/>
                  <a:pt x="178" y="290"/>
                </a:cubicBezTo>
                <a:cubicBezTo>
                  <a:pt x="172" y="428"/>
                  <a:pt x="185" y="553"/>
                  <a:pt x="159" y="672"/>
                </a:cubicBezTo>
                <a:cubicBezTo>
                  <a:pt x="126" y="784"/>
                  <a:pt x="80" y="856"/>
                  <a:pt x="60" y="863"/>
                </a:cubicBezTo>
                <a:cubicBezTo>
                  <a:pt x="60" y="863"/>
                  <a:pt x="53" y="869"/>
                  <a:pt x="53" y="869"/>
                </a:cubicBezTo>
                <a:cubicBezTo>
                  <a:pt x="47" y="869"/>
                  <a:pt x="40" y="876"/>
                  <a:pt x="27" y="876"/>
                </a:cubicBezTo>
                <a:cubicBezTo>
                  <a:pt x="27" y="882"/>
                  <a:pt x="20" y="882"/>
                  <a:pt x="14" y="889"/>
                </a:cubicBezTo>
                <a:cubicBezTo>
                  <a:pt x="7" y="889"/>
                  <a:pt x="7" y="889"/>
                  <a:pt x="1" y="895"/>
                </a:cubicBezTo>
                <a:cubicBezTo>
                  <a:pt x="119" y="895"/>
                  <a:pt x="323" y="895"/>
                  <a:pt x="356" y="889"/>
                </a:cubicBezTo>
                <a:cubicBezTo>
                  <a:pt x="365" y="889"/>
                  <a:pt x="390" y="889"/>
                  <a:pt x="425" y="889"/>
                </a:cubicBezTo>
                <a:cubicBezTo>
                  <a:pt x="548" y="889"/>
                  <a:pt x="796" y="893"/>
                  <a:pt x="909" y="928"/>
                </a:cubicBezTo>
                <a:cubicBezTo>
                  <a:pt x="1054" y="981"/>
                  <a:pt x="1238" y="1080"/>
                  <a:pt x="1304" y="1106"/>
                </a:cubicBezTo>
                <a:cubicBezTo>
                  <a:pt x="1370" y="1132"/>
                  <a:pt x="1620" y="1172"/>
                  <a:pt x="1620" y="1172"/>
                </a:cubicBezTo>
                <a:cubicBezTo>
                  <a:pt x="1620" y="1172"/>
                  <a:pt x="1692" y="1185"/>
                  <a:pt x="1705" y="1225"/>
                </a:cubicBezTo>
                <a:cubicBezTo>
                  <a:pt x="1712" y="1257"/>
                  <a:pt x="2179" y="1606"/>
                  <a:pt x="2232" y="1685"/>
                </a:cubicBezTo>
                <a:cubicBezTo>
                  <a:pt x="2291" y="1764"/>
                  <a:pt x="2462" y="1856"/>
                  <a:pt x="2534" y="1856"/>
                </a:cubicBezTo>
                <a:cubicBezTo>
                  <a:pt x="2607" y="1856"/>
                  <a:pt x="2837" y="1823"/>
                  <a:pt x="2857" y="1823"/>
                </a:cubicBezTo>
                <a:cubicBezTo>
                  <a:pt x="2866" y="1823"/>
                  <a:pt x="2903" y="1815"/>
                  <a:pt x="2938" y="1815"/>
                </a:cubicBezTo>
                <a:cubicBezTo>
                  <a:pt x="2982" y="1815"/>
                  <a:pt x="3022" y="1829"/>
                  <a:pt x="2989" y="1896"/>
                </a:cubicBezTo>
                <a:cubicBezTo>
                  <a:pt x="2936" y="2008"/>
                  <a:pt x="2857" y="2027"/>
                  <a:pt x="2837" y="2047"/>
                </a:cubicBezTo>
                <a:cubicBezTo>
                  <a:pt x="2817" y="2067"/>
                  <a:pt x="2844" y="2120"/>
                  <a:pt x="2817" y="2179"/>
                </a:cubicBezTo>
                <a:cubicBezTo>
                  <a:pt x="2791" y="2238"/>
                  <a:pt x="2719" y="2317"/>
                  <a:pt x="2706" y="2343"/>
                </a:cubicBezTo>
                <a:cubicBezTo>
                  <a:pt x="2700" y="2353"/>
                  <a:pt x="2692" y="2355"/>
                  <a:pt x="2684" y="2355"/>
                </a:cubicBezTo>
                <a:cubicBezTo>
                  <a:pt x="2675" y="2355"/>
                  <a:pt x="2666" y="2351"/>
                  <a:pt x="2664" y="2351"/>
                </a:cubicBezTo>
                <a:cubicBezTo>
                  <a:pt x="2661" y="2351"/>
                  <a:pt x="2666" y="2356"/>
                  <a:pt x="2686" y="2376"/>
                </a:cubicBezTo>
                <a:cubicBezTo>
                  <a:pt x="2699" y="2390"/>
                  <a:pt x="2712" y="2394"/>
                  <a:pt x="2725" y="2394"/>
                </a:cubicBezTo>
                <a:cubicBezTo>
                  <a:pt x="2751" y="2394"/>
                  <a:pt x="2774" y="2374"/>
                  <a:pt x="2786" y="2374"/>
                </a:cubicBezTo>
                <a:cubicBezTo>
                  <a:pt x="2788" y="2374"/>
                  <a:pt x="2790" y="2375"/>
                  <a:pt x="2791" y="2376"/>
                </a:cubicBezTo>
                <a:cubicBezTo>
                  <a:pt x="2796" y="2380"/>
                  <a:pt x="2804" y="2381"/>
                  <a:pt x="2813" y="2381"/>
                </a:cubicBezTo>
                <a:cubicBezTo>
                  <a:pt x="2840" y="2381"/>
                  <a:pt x="2877" y="2370"/>
                  <a:pt x="2877" y="2370"/>
                </a:cubicBezTo>
                <a:cubicBezTo>
                  <a:pt x="2877" y="2370"/>
                  <a:pt x="2903" y="2403"/>
                  <a:pt x="2923" y="2435"/>
                </a:cubicBezTo>
                <a:cubicBezTo>
                  <a:pt x="2923" y="2442"/>
                  <a:pt x="2942" y="2475"/>
                  <a:pt x="2969" y="2528"/>
                </a:cubicBezTo>
                <a:cubicBezTo>
                  <a:pt x="3100" y="2363"/>
                  <a:pt x="3272" y="2185"/>
                  <a:pt x="3370" y="2106"/>
                </a:cubicBezTo>
                <a:cubicBezTo>
                  <a:pt x="3377" y="2100"/>
                  <a:pt x="3383" y="2093"/>
                  <a:pt x="3390" y="2087"/>
                </a:cubicBezTo>
                <a:cubicBezTo>
                  <a:pt x="3390" y="2087"/>
                  <a:pt x="3397" y="2080"/>
                  <a:pt x="3403" y="2073"/>
                </a:cubicBezTo>
                <a:cubicBezTo>
                  <a:pt x="3528" y="1988"/>
                  <a:pt x="3752" y="1804"/>
                  <a:pt x="3759" y="1712"/>
                </a:cubicBezTo>
                <a:cubicBezTo>
                  <a:pt x="3772" y="1626"/>
                  <a:pt x="3798" y="1290"/>
                  <a:pt x="3831" y="1211"/>
                </a:cubicBezTo>
                <a:cubicBezTo>
                  <a:pt x="3864" y="1132"/>
                  <a:pt x="3877" y="1067"/>
                  <a:pt x="3877" y="1067"/>
                </a:cubicBezTo>
                <a:cubicBezTo>
                  <a:pt x="3877" y="1067"/>
                  <a:pt x="3798" y="948"/>
                  <a:pt x="3791" y="922"/>
                </a:cubicBezTo>
                <a:cubicBezTo>
                  <a:pt x="3778" y="895"/>
                  <a:pt x="3759" y="764"/>
                  <a:pt x="3759" y="737"/>
                </a:cubicBezTo>
                <a:cubicBezTo>
                  <a:pt x="3759" y="718"/>
                  <a:pt x="3759" y="533"/>
                  <a:pt x="3759" y="481"/>
                </a:cubicBezTo>
                <a:cubicBezTo>
                  <a:pt x="3765" y="435"/>
                  <a:pt x="3917" y="204"/>
                  <a:pt x="3917" y="204"/>
                </a:cubicBezTo>
                <a:cubicBezTo>
                  <a:pt x="3917" y="204"/>
                  <a:pt x="3884" y="171"/>
                  <a:pt x="3844" y="132"/>
                </a:cubicBezTo>
                <a:cubicBezTo>
                  <a:pt x="3818" y="106"/>
                  <a:pt x="3785" y="66"/>
                  <a:pt x="3772" y="33"/>
                </a:cubicBezTo>
                <a:cubicBezTo>
                  <a:pt x="3669" y="14"/>
                  <a:pt x="3581" y="8"/>
                  <a:pt x="3510" y="8"/>
                </a:cubicBezTo>
                <a:cubicBezTo>
                  <a:pt x="3408" y="8"/>
                  <a:pt x="3341" y="22"/>
                  <a:pt x="3318" y="33"/>
                </a:cubicBezTo>
                <a:cubicBezTo>
                  <a:pt x="3272" y="53"/>
                  <a:pt x="3179" y="132"/>
                  <a:pt x="3127" y="171"/>
                </a:cubicBezTo>
                <a:cubicBezTo>
                  <a:pt x="3108" y="182"/>
                  <a:pt x="3092" y="186"/>
                  <a:pt x="3079" y="186"/>
                </a:cubicBezTo>
                <a:cubicBezTo>
                  <a:pt x="3051" y="186"/>
                  <a:pt x="3033" y="169"/>
                  <a:pt x="3015" y="165"/>
                </a:cubicBezTo>
                <a:cubicBezTo>
                  <a:pt x="2989" y="158"/>
                  <a:pt x="2962" y="125"/>
                  <a:pt x="2923" y="73"/>
                </a:cubicBezTo>
                <a:cubicBezTo>
                  <a:pt x="2883" y="20"/>
                  <a:pt x="2785" y="0"/>
                  <a:pt x="2765" y="0"/>
                </a:cubicBezTo>
                <a:close/>
              </a:path>
            </a:pathLst>
          </a:custGeom>
          <a:solidFill>
            <a:srgbClr val="07D8C9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9"/>
          <p:cNvSpPr/>
          <p:nvPr/>
        </p:nvSpPr>
        <p:spPr>
          <a:xfrm>
            <a:off x="7093505" y="1242026"/>
            <a:ext cx="683350" cy="998838"/>
          </a:xfrm>
          <a:custGeom>
            <a:rect b="b" l="l" r="r" t="t"/>
            <a:pathLst>
              <a:path extrusionOk="0" h="6832" w="4674">
                <a:moveTo>
                  <a:pt x="1541" y="0"/>
                </a:moveTo>
                <a:cubicBezTo>
                  <a:pt x="1548" y="132"/>
                  <a:pt x="1548" y="310"/>
                  <a:pt x="1541" y="402"/>
                </a:cubicBezTo>
                <a:cubicBezTo>
                  <a:pt x="1521" y="573"/>
                  <a:pt x="1429" y="909"/>
                  <a:pt x="1376" y="1014"/>
                </a:cubicBezTo>
                <a:cubicBezTo>
                  <a:pt x="1317" y="1119"/>
                  <a:pt x="1218" y="1244"/>
                  <a:pt x="1199" y="1336"/>
                </a:cubicBezTo>
                <a:cubicBezTo>
                  <a:pt x="1172" y="1428"/>
                  <a:pt x="1172" y="1540"/>
                  <a:pt x="1146" y="1606"/>
                </a:cubicBezTo>
                <a:cubicBezTo>
                  <a:pt x="1126" y="1672"/>
                  <a:pt x="1100" y="1725"/>
                  <a:pt x="1041" y="1810"/>
                </a:cubicBezTo>
                <a:cubicBezTo>
                  <a:pt x="975" y="1896"/>
                  <a:pt x="896" y="1968"/>
                  <a:pt x="876" y="2021"/>
                </a:cubicBezTo>
                <a:cubicBezTo>
                  <a:pt x="856" y="2073"/>
                  <a:pt x="883" y="2100"/>
                  <a:pt x="824" y="2185"/>
                </a:cubicBezTo>
                <a:cubicBezTo>
                  <a:pt x="771" y="2271"/>
                  <a:pt x="758" y="2304"/>
                  <a:pt x="692" y="2389"/>
                </a:cubicBezTo>
                <a:cubicBezTo>
                  <a:pt x="659" y="2429"/>
                  <a:pt x="633" y="2475"/>
                  <a:pt x="600" y="2521"/>
                </a:cubicBezTo>
                <a:cubicBezTo>
                  <a:pt x="560" y="2574"/>
                  <a:pt x="514" y="2626"/>
                  <a:pt x="462" y="2659"/>
                </a:cubicBezTo>
                <a:cubicBezTo>
                  <a:pt x="356" y="2725"/>
                  <a:pt x="238" y="2758"/>
                  <a:pt x="198" y="2804"/>
                </a:cubicBezTo>
                <a:cubicBezTo>
                  <a:pt x="152" y="2843"/>
                  <a:pt x="119" y="2830"/>
                  <a:pt x="54" y="2936"/>
                </a:cubicBezTo>
                <a:cubicBezTo>
                  <a:pt x="34" y="2962"/>
                  <a:pt x="21" y="2982"/>
                  <a:pt x="1" y="2995"/>
                </a:cubicBezTo>
                <a:lnTo>
                  <a:pt x="60" y="3133"/>
                </a:lnTo>
                <a:cubicBezTo>
                  <a:pt x="60" y="3133"/>
                  <a:pt x="107" y="3130"/>
                  <a:pt x="154" y="3130"/>
                </a:cubicBezTo>
                <a:cubicBezTo>
                  <a:pt x="177" y="3130"/>
                  <a:pt x="201" y="3131"/>
                  <a:pt x="218" y="3133"/>
                </a:cubicBezTo>
                <a:cubicBezTo>
                  <a:pt x="220" y="3133"/>
                  <a:pt x="222" y="3133"/>
                  <a:pt x="224" y="3133"/>
                </a:cubicBezTo>
                <a:cubicBezTo>
                  <a:pt x="252" y="3133"/>
                  <a:pt x="274" y="3105"/>
                  <a:pt x="302" y="3105"/>
                </a:cubicBezTo>
                <a:cubicBezTo>
                  <a:pt x="315" y="3105"/>
                  <a:pt x="331" y="3112"/>
                  <a:pt x="350" y="3133"/>
                </a:cubicBezTo>
                <a:cubicBezTo>
                  <a:pt x="409" y="3192"/>
                  <a:pt x="527" y="3271"/>
                  <a:pt x="554" y="3317"/>
                </a:cubicBezTo>
                <a:cubicBezTo>
                  <a:pt x="587" y="3370"/>
                  <a:pt x="652" y="3482"/>
                  <a:pt x="659" y="3567"/>
                </a:cubicBezTo>
                <a:cubicBezTo>
                  <a:pt x="666" y="3646"/>
                  <a:pt x="652" y="3864"/>
                  <a:pt x="659" y="3923"/>
                </a:cubicBezTo>
                <a:cubicBezTo>
                  <a:pt x="666" y="3989"/>
                  <a:pt x="659" y="4133"/>
                  <a:pt x="659" y="4133"/>
                </a:cubicBezTo>
                <a:cubicBezTo>
                  <a:pt x="659" y="4133"/>
                  <a:pt x="626" y="4449"/>
                  <a:pt x="567" y="4489"/>
                </a:cubicBezTo>
                <a:cubicBezTo>
                  <a:pt x="514" y="4535"/>
                  <a:pt x="376" y="4587"/>
                  <a:pt x="409" y="4620"/>
                </a:cubicBezTo>
                <a:cubicBezTo>
                  <a:pt x="442" y="4643"/>
                  <a:pt x="476" y="4669"/>
                  <a:pt x="517" y="4669"/>
                </a:cubicBezTo>
                <a:cubicBezTo>
                  <a:pt x="524" y="4669"/>
                  <a:pt x="532" y="4669"/>
                  <a:pt x="541" y="4666"/>
                </a:cubicBezTo>
                <a:cubicBezTo>
                  <a:pt x="568" y="4659"/>
                  <a:pt x="584" y="4641"/>
                  <a:pt x="592" y="4641"/>
                </a:cubicBezTo>
                <a:cubicBezTo>
                  <a:pt x="598" y="4641"/>
                  <a:pt x="600" y="4649"/>
                  <a:pt x="600" y="4673"/>
                </a:cubicBezTo>
                <a:cubicBezTo>
                  <a:pt x="600" y="4726"/>
                  <a:pt x="600" y="4765"/>
                  <a:pt x="633" y="4824"/>
                </a:cubicBezTo>
                <a:cubicBezTo>
                  <a:pt x="659" y="4890"/>
                  <a:pt x="758" y="4976"/>
                  <a:pt x="778" y="5009"/>
                </a:cubicBezTo>
                <a:cubicBezTo>
                  <a:pt x="796" y="5046"/>
                  <a:pt x="880" y="5201"/>
                  <a:pt x="905" y="5201"/>
                </a:cubicBezTo>
                <a:cubicBezTo>
                  <a:pt x="907" y="5201"/>
                  <a:pt x="908" y="5201"/>
                  <a:pt x="909" y="5200"/>
                </a:cubicBezTo>
                <a:cubicBezTo>
                  <a:pt x="929" y="5180"/>
                  <a:pt x="1001" y="5101"/>
                  <a:pt x="1080" y="5081"/>
                </a:cubicBezTo>
                <a:cubicBezTo>
                  <a:pt x="1118" y="5072"/>
                  <a:pt x="1156" y="5065"/>
                  <a:pt x="1190" y="5065"/>
                </a:cubicBezTo>
                <a:cubicBezTo>
                  <a:pt x="1227" y="5065"/>
                  <a:pt x="1257" y="5073"/>
                  <a:pt x="1271" y="5094"/>
                </a:cubicBezTo>
                <a:cubicBezTo>
                  <a:pt x="1297" y="5140"/>
                  <a:pt x="1317" y="5232"/>
                  <a:pt x="1324" y="5311"/>
                </a:cubicBezTo>
                <a:cubicBezTo>
                  <a:pt x="1330" y="5384"/>
                  <a:pt x="1297" y="5483"/>
                  <a:pt x="1278" y="5483"/>
                </a:cubicBezTo>
                <a:cubicBezTo>
                  <a:pt x="1265" y="5483"/>
                  <a:pt x="1243" y="5474"/>
                  <a:pt x="1216" y="5474"/>
                </a:cubicBezTo>
                <a:cubicBezTo>
                  <a:pt x="1202" y="5474"/>
                  <a:pt x="1188" y="5476"/>
                  <a:pt x="1172" y="5483"/>
                </a:cubicBezTo>
                <a:cubicBezTo>
                  <a:pt x="1133" y="5509"/>
                  <a:pt x="1107" y="5476"/>
                  <a:pt x="1080" y="5542"/>
                </a:cubicBezTo>
                <a:cubicBezTo>
                  <a:pt x="1061" y="5608"/>
                  <a:pt x="1067" y="5647"/>
                  <a:pt x="1034" y="5713"/>
                </a:cubicBezTo>
                <a:cubicBezTo>
                  <a:pt x="995" y="5779"/>
                  <a:pt x="975" y="5831"/>
                  <a:pt x="935" y="5891"/>
                </a:cubicBezTo>
                <a:cubicBezTo>
                  <a:pt x="935" y="5891"/>
                  <a:pt x="942" y="5937"/>
                  <a:pt x="962" y="5956"/>
                </a:cubicBezTo>
                <a:cubicBezTo>
                  <a:pt x="988" y="5983"/>
                  <a:pt x="1014" y="5956"/>
                  <a:pt x="1028" y="6009"/>
                </a:cubicBezTo>
                <a:cubicBezTo>
                  <a:pt x="1047" y="6062"/>
                  <a:pt x="1034" y="6108"/>
                  <a:pt x="1061" y="6134"/>
                </a:cubicBezTo>
                <a:cubicBezTo>
                  <a:pt x="1087" y="6160"/>
                  <a:pt x="1166" y="6180"/>
                  <a:pt x="1192" y="6193"/>
                </a:cubicBezTo>
                <a:cubicBezTo>
                  <a:pt x="1195" y="6195"/>
                  <a:pt x="1198" y="6196"/>
                  <a:pt x="1201" y="6196"/>
                </a:cubicBezTo>
                <a:cubicBezTo>
                  <a:pt x="1210" y="6196"/>
                  <a:pt x="1219" y="6192"/>
                  <a:pt x="1228" y="6192"/>
                </a:cubicBezTo>
                <a:cubicBezTo>
                  <a:pt x="1242" y="6192"/>
                  <a:pt x="1255" y="6200"/>
                  <a:pt x="1265" y="6239"/>
                </a:cubicBezTo>
                <a:cubicBezTo>
                  <a:pt x="1284" y="6312"/>
                  <a:pt x="1297" y="6332"/>
                  <a:pt x="1297" y="6345"/>
                </a:cubicBezTo>
                <a:cubicBezTo>
                  <a:pt x="1291" y="6358"/>
                  <a:pt x="1212" y="6411"/>
                  <a:pt x="1212" y="6443"/>
                </a:cubicBezTo>
                <a:cubicBezTo>
                  <a:pt x="1212" y="6476"/>
                  <a:pt x="1284" y="6522"/>
                  <a:pt x="1291" y="6529"/>
                </a:cubicBezTo>
                <a:cubicBezTo>
                  <a:pt x="1304" y="6529"/>
                  <a:pt x="1330" y="6542"/>
                  <a:pt x="1344" y="6588"/>
                </a:cubicBezTo>
                <a:cubicBezTo>
                  <a:pt x="1357" y="6628"/>
                  <a:pt x="1357" y="6694"/>
                  <a:pt x="1383" y="6733"/>
                </a:cubicBezTo>
                <a:cubicBezTo>
                  <a:pt x="1409" y="6772"/>
                  <a:pt x="1455" y="6812"/>
                  <a:pt x="1469" y="6812"/>
                </a:cubicBezTo>
                <a:cubicBezTo>
                  <a:pt x="1482" y="6812"/>
                  <a:pt x="1692" y="6832"/>
                  <a:pt x="1692" y="6832"/>
                </a:cubicBezTo>
                <a:cubicBezTo>
                  <a:pt x="1692" y="6832"/>
                  <a:pt x="1719" y="6799"/>
                  <a:pt x="1719" y="6740"/>
                </a:cubicBezTo>
                <a:cubicBezTo>
                  <a:pt x="1725" y="6680"/>
                  <a:pt x="1738" y="6503"/>
                  <a:pt x="1745" y="6496"/>
                </a:cubicBezTo>
                <a:cubicBezTo>
                  <a:pt x="1752" y="6483"/>
                  <a:pt x="1798" y="6450"/>
                  <a:pt x="1791" y="6417"/>
                </a:cubicBezTo>
                <a:cubicBezTo>
                  <a:pt x="1784" y="6391"/>
                  <a:pt x="1752" y="6292"/>
                  <a:pt x="1752" y="6279"/>
                </a:cubicBezTo>
                <a:cubicBezTo>
                  <a:pt x="1752" y="6266"/>
                  <a:pt x="1765" y="6206"/>
                  <a:pt x="1752" y="6180"/>
                </a:cubicBezTo>
                <a:cubicBezTo>
                  <a:pt x="1732" y="6147"/>
                  <a:pt x="1679" y="6042"/>
                  <a:pt x="1679" y="6042"/>
                </a:cubicBezTo>
                <a:cubicBezTo>
                  <a:pt x="1679" y="6042"/>
                  <a:pt x="1659" y="5950"/>
                  <a:pt x="1659" y="5891"/>
                </a:cubicBezTo>
                <a:cubicBezTo>
                  <a:pt x="1659" y="5831"/>
                  <a:pt x="1686" y="5792"/>
                  <a:pt x="1725" y="5759"/>
                </a:cubicBezTo>
                <a:cubicBezTo>
                  <a:pt x="1758" y="5726"/>
                  <a:pt x="1804" y="5706"/>
                  <a:pt x="1824" y="5627"/>
                </a:cubicBezTo>
                <a:cubicBezTo>
                  <a:pt x="1844" y="5548"/>
                  <a:pt x="1942" y="5397"/>
                  <a:pt x="1962" y="5311"/>
                </a:cubicBezTo>
                <a:cubicBezTo>
                  <a:pt x="1982" y="5226"/>
                  <a:pt x="1988" y="5180"/>
                  <a:pt x="1988" y="5127"/>
                </a:cubicBezTo>
                <a:cubicBezTo>
                  <a:pt x="1988" y="5074"/>
                  <a:pt x="2035" y="5015"/>
                  <a:pt x="2067" y="4982"/>
                </a:cubicBezTo>
                <a:cubicBezTo>
                  <a:pt x="2094" y="4956"/>
                  <a:pt x="2153" y="4910"/>
                  <a:pt x="2199" y="4877"/>
                </a:cubicBezTo>
                <a:cubicBezTo>
                  <a:pt x="2219" y="4864"/>
                  <a:pt x="2232" y="4851"/>
                  <a:pt x="2239" y="4851"/>
                </a:cubicBezTo>
                <a:cubicBezTo>
                  <a:pt x="2252" y="4844"/>
                  <a:pt x="2469" y="4791"/>
                  <a:pt x="2568" y="4732"/>
                </a:cubicBezTo>
                <a:cubicBezTo>
                  <a:pt x="2660" y="4680"/>
                  <a:pt x="2765" y="4548"/>
                  <a:pt x="2831" y="4515"/>
                </a:cubicBezTo>
                <a:cubicBezTo>
                  <a:pt x="2897" y="4476"/>
                  <a:pt x="3002" y="4423"/>
                  <a:pt x="3028" y="4377"/>
                </a:cubicBezTo>
                <a:cubicBezTo>
                  <a:pt x="3061" y="4331"/>
                  <a:pt x="3055" y="4298"/>
                  <a:pt x="3120" y="4278"/>
                </a:cubicBezTo>
                <a:cubicBezTo>
                  <a:pt x="3169" y="4261"/>
                  <a:pt x="3240" y="4249"/>
                  <a:pt x="3285" y="4249"/>
                </a:cubicBezTo>
                <a:cubicBezTo>
                  <a:pt x="3307" y="4249"/>
                  <a:pt x="3322" y="4252"/>
                  <a:pt x="3325" y="4258"/>
                </a:cubicBezTo>
                <a:cubicBezTo>
                  <a:pt x="3338" y="4278"/>
                  <a:pt x="3371" y="4311"/>
                  <a:pt x="3371" y="4318"/>
                </a:cubicBezTo>
                <a:cubicBezTo>
                  <a:pt x="3376" y="4323"/>
                  <a:pt x="3428" y="4358"/>
                  <a:pt x="3489" y="4358"/>
                </a:cubicBezTo>
                <a:cubicBezTo>
                  <a:pt x="3504" y="4358"/>
                  <a:pt x="3520" y="4356"/>
                  <a:pt x="3535" y="4351"/>
                </a:cubicBezTo>
                <a:cubicBezTo>
                  <a:pt x="3608" y="4318"/>
                  <a:pt x="3660" y="4272"/>
                  <a:pt x="3706" y="4265"/>
                </a:cubicBezTo>
                <a:cubicBezTo>
                  <a:pt x="3729" y="4265"/>
                  <a:pt x="3762" y="4276"/>
                  <a:pt x="3793" y="4276"/>
                </a:cubicBezTo>
                <a:cubicBezTo>
                  <a:pt x="3814" y="4276"/>
                  <a:pt x="3835" y="4271"/>
                  <a:pt x="3851" y="4252"/>
                </a:cubicBezTo>
                <a:cubicBezTo>
                  <a:pt x="3884" y="4206"/>
                  <a:pt x="3930" y="4160"/>
                  <a:pt x="3937" y="4114"/>
                </a:cubicBezTo>
                <a:cubicBezTo>
                  <a:pt x="3950" y="4074"/>
                  <a:pt x="3976" y="4002"/>
                  <a:pt x="3963" y="3969"/>
                </a:cubicBezTo>
                <a:cubicBezTo>
                  <a:pt x="3956" y="3936"/>
                  <a:pt x="3937" y="3896"/>
                  <a:pt x="3897" y="3883"/>
                </a:cubicBezTo>
                <a:cubicBezTo>
                  <a:pt x="3858" y="3877"/>
                  <a:pt x="3818" y="3857"/>
                  <a:pt x="3798" y="3844"/>
                </a:cubicBezTo>
                <a:cubicBezTo>
                  <a:pt x="3785" y="3831"/>
                  <a:pt x="3726" y="3824"/>
                  <a:pt x="3726" y="3778"/>
                </a:cubicBezTo>
                <a:cubicBezTo>
                  <a:pt x="3726" y="3725"/>
                  <a:pt x="3706" y="3462"/>
                  <a:pt x="3739" y="3409"/>
                </a:cubicBezTo>
                <a:cubicBezTo>
                  <a:pt x="3779" y="3357"/>
                  <a:pt x="3844" y="3324"/>
                  <a:pt x="3871" y="3298"/>
                </a:cubicBezTo>
                <a:cubicBezTo>
                  <a:pt x="3904" y="3265"/>
                  <a:pt x="3930" y="3238"/>
                  <a:pt x="3930" y="3199"/>
                </a:cubicBezTo>
                <a:cubicBezTo>
                  <a:pt x="3930" y="3159"/>
                  <a:pt x="3917" y="3067"/>
                  <a:pt x="3891" y="3021"/>
                </a:cubicBezTo>
                <a:cubicBezTo>
                  <a:pt x="3864" y="2975"/>
                  <a:pt x="3825" y="2916"/>
                  <a:pt x="3818" y="2876"/>
                </a:cubicBezTo>
                <a:cubicBezTo>
                  <a:pt x="3812" y="2843"/>
                  <a:pt x="3798" y="2784"/>
                  <a:pt x="3831" y="2732"/>
                </a:cubicBezTo>
                <a:cubicBezTo>
                  <a:pt x="3871" y="2679"/>
                  <a:pt x="3877" y="2666"/>
                  <a:pt x="3884" y="2633"/>
                </a:cubicBezTo>
                <a:cubicBezTo>
                  <a:pt x="3884" y="2606"/>
                  <a:pt x="3825" y="2554"/>
                  <a:pt x="3818" y="2508"/>
                </a:cubicBezTo>
                <a:cubicBezTo>
                  <a:pt x="3805" y="2462"/>
                  <a:pt x="3798" y="2449"/>
                  <a:pt x="3798" y="2449"/>
                </a:cubicBezTo>
                <a:cubicBezTo>
                  <a:pt x="3798" y="2449"/>
                  <a:pt x="3884" y="2350"/>
                  <a:pt x="3923" y="2291"/>
                </a:cubicBezTo>
                <a:cubicBezTo>
                  <a:pt x="3969" y="2231"/>
                  <a:pt x="4009" y="2166"/>
                  <a:pt x="4009" y="2119"/>
                </a:cubicBezTo>
                <a:cubicBezTo>
                  <a:pt x="4009" y="2073"/>
                  <a:pt x="3956" y="2060"/>
                  <a:pt x="4009" y="1981"/>
                </a:cubicBezTo>
                <a:cubicBezTo>
                  <a:pt x="4068" y="1909"/>
                  <a:pt x="4141" y="1843"/>
                  <a:pt x="4141" y="1843"/>
                </a:cubicBezTo>
                <a:cubicBezTo>
                  <a:pt x="4141" y="1843"/>
                  <a:pt x="4272" y="1830"/>
                  <a:pt x="4345" y="1777"/>
                </a:cubicBezTo>
                <a:cubicBezTo>
                  <a:pt x="4410" y="1725"/>
                  <a:pt x="4470" y="1692"/>
                  <a:pt x="4509" y="1652"/>
                </a:cubicBezTo>
                <a:cubicBezTo>
                  <a:pt x="4549" y="1613"/>
                  <a:pt x="4641" y="1547"/>
                  <a:pt x="4661" y="1468"/>
                </a:cubicBezTo>
                <a:cubicBezTo>
                  <a:pt x="4661" y="1448"/>
                  <a:pt x="4667" y="1422"/>
                  <a:pt x="4674" y="1389"/>
                </a:cubicBezTo>
                <a:cubicBezTo>
                  <a:pt x="4661" y="1382"/>
                  <a:pt x="4647" y="1382"/>
                  <a:pt x="4641" y="1376"/>
                </a:cubicBezTo>
                <a:cubicBezTo>
                  <a:pt x="4628" y="1363"/>
                  <a:pt x="4476" y="1297"/>
                  <a:pt x="4424" y="1290"/>
                </a:cubicBezTo>
                <a:lnTo>
                  <a:pt x="4391" y="1290"/>
                </a:lnTo>
                <a:cubicBezTo>
                  <a:pt x="4391" y="1290"/>
                  <a:pt x="4384" y="1290"/>
                  <a:pt x="4378" y="1284"/>
                </a:cubicBezTo>
                <a:lnTo>
                  <a:pt x="4338" y="1284"/>
                </a:lnTo>
                <a:cubicBezTo>
                  <a:pt x="4325" y="1277"/>
                  <a:pt x="4318" y="1277"/>
                  <a:pt x="4312" y="1277"/>
                </a:cubicBezTo>
                <a:lnTo>
                  <a:pt x="4292" y="1277"/>
                </a:lnTo>
                <a:cubicBezTo>
                  <a:pt x="4285" y="1277"/>
                  <a:pt x="4272" y="1270"/>
                  <a:pt x="4266" y="1270"/>
                </a:cubicBezTo>
                <a:cubicBezTo>
                  <a:pt x="4239" y="1270"/>
                  <a:pt x="4206" y="1264"/>
                  <a:pt x="4180" y="1264"/>
                </a:cubicBezTo>
                <a:lnTo>
                  <a:pt x="4174" y="1264"/>
                </a:lnTo>
                <a:cubicBezTo>
                  <a:pt x="4154" y="1257"/>
                  <a:pt x="4141" y="1257"/>
                  <a:pt x="4127" y="1257"/>
                </a:cubicBezTo>
                <a:cubicBezTo>
                  <a:pt x="4121" y="1251"/>
                  <a:pt x="4114" y="1251"/>
                  <a:pt x="4108" y="1251"/>
                </a:cubicBezTo>
                <a:lnTo>
                  <a:pt x="4075" y="1251"/>
                </a:lnTo>
                <a:cubicBezTo>
                  <a:pt x="4068" y="1251"/>
                  <a:pt x="3917" y="1192"/>
                  <a:pt x="3917" y="1192"/>
                </a:cubicBezTo>
                <a:cubicBezTo>
                  <a:pt x="3917" y="1192"/>
                  <a:pt x="3660" y="1053"/>
                  <a:pt x="3601" y="1027"/>
                </a:cubicBezTo>
                <a:cubicBezTo>
                  <a:pt x="3545" y="1005"/>
                  <a:pt x="3485" y="963"/>
                  <a:pt x="3423" y="963"/>
                </a:cubicBezTo>
                <a:cubicBezTo>
                  <a:pt x="3412" y="963"/>
                  <a:pt x="3401" y="965"/>
                  <a:pt x="3390" y="968"/>
                </a:cubicBezTo>
                <a:cubicBezTo>
                  <a:pt x="3311" y="994"/>
                  <a:pt x="3292" y="987"/>
                  <a:pt x="3246" y="1040"/>
                </a:cubicBezTo>
                <a:cubicBezTo>
                  <a:pt x="3199" y="1086"/>
                  <a:pt x="3081" y="1145"/>
                  <a:pt x="3081" y="1145"/>
                </a:cubicBezTo>
                <a:cubicBezTo>
                  <a:pt x="3081" y="1145"/>
                  <a:pt x="3055" y="1086"/>
                  <a:pt x="3042" y="1080"/>
                </a:cubicBezTo>
                <a:cubicBezTo>
                  <a:pt x="3028" y="1080"/>
                  <a:pt x="2916" y="1119"/>
                  <a:pt x="2916" y="1119"/>
                </a:cubicBezTo>
                <a:lnTo>
                  <a:pt x="2897" y="1126"/>
                </a:lnTo>
                <a:cubicBezTo>
                  <a:pt x="2897" y="1126"/>
                  <a:pt x="2831" y="1093"/>
                  <a:pt x="2831" y="1066"/>
                </a:cubicBezTo>
                <a:cubicBezTo>
                  <a:pt x="2837" y="1047"/>
                  <a:pt x="2837" y="981"/>
                  <a:pt x="2844" y="961"/>
                </a:cubicBezTo>
                <a:cubicBezTo>
                  <a:pt x="2844" y="941"/>
                  <a:pt x="2699" y="632"/>
                  <a:pt x="2647" y="560"/>
                </a:cubicBezTo>
                <a:cubicBezTo>
                  <a:pt x="2587" y="481"/>
                  <a:pt x="2436" y="257"/>
                  <a:pt x="2397" y="257"/>
                </a:cubicBezTo>
                <a:cubicBezTo>
                  <a:pt x="2394" y="257"/>
                  <a:pt x="2391" y="256"/>
                  <a:pt x="2388" y="256"/>
                </a:cubicBezTo>
                <a:cubicBezTo>
                  <a:pt x="2346" y="256"/>
                  <a:pt x="2270" y="298"/>
                  <a:pt x="2252" y="323"/>
                </a:cubicBezTo>
                <a:cubicBezTo>
                  <a:pt x="2236" y="349"/>
                  <a:pt x="2208" y="375"/>
                  <a:pt x="2187" y="375"/>
                </a:cubicBezTo>
                <a:cubicBezTo>
                  <a:pt x="2182" y="375"/>
                  <a:pt x="2177" y="373"/>
                  <a:pt x="2173" y="369"/>
                </a:cubicBezTo>
                <a:cubicBezTo>
                  <a:pt x="2153" y="349"/>
                  <a:pt x="2081" y="224"/>
                  <a:pt x="2067" y="211"/>
                </a:cubicBezTo>
                <a:cubicBezTo>
                  <a:pt x="2048" y="204"/>
                  <a:pt x="1890" y="106"/>
                  <a:pt x="1863" y="99"/>
                </a:cubicBezTo>
                <a:lnTo>
                  <a:pt x="1857" y="99"/>
                </a:lnTo>
                <a:cubicBezTo>
                  <a:pt x="1837" y="92"/>
                  <a:pt x="1784" y="73"/>
                  <a:pt x="1719" y="53"/>
                </a:cubicBezTo>
                <a:cubicBezTo>
                  <a:pt x="1712" y="53"/>
                  <a:pt x="1705" y="46"/>
                  <a:pt x="1692" y="46"/>
                </a:cubicBezTo>
                <a:cubicBezTo>
                  <a:pt x="1686" y="46"/>
                  <a:pt x="1679" y="40"/>
                  <a:pt x="1666" y="40"/>
                </a:cubicBezTo>
                <a:cubicBezTo>
                  <a:pt x="1646" y="33"/>
                  <a:pt x="1627" y="27"/>
                  <a:pt x="1607" y="20"/>
                </a:cubicBezTo>
                <a:cubicBezTo>
                  <a:pt x="1600" y="20"/>
                  <a:pt x="1594" y="13"/>
                  <a:pt x="1587" y="13"/>
                </a:cubicBezTo>
                <a:cubicBezTo>
                  <a:pt x="1574" y="7"/>
                  <a:pt x="1561" y="7"/>
                  <a:pt x="1541" y="0"/>
                </a:cubicBezTo>
                <a:close/>
              </a:path>
            </a:pathLst>
          </a:custGeom>
          <a:solidFill>
            <a:srgbClr val="00CFFF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9"/>
          <p:cNvSpPr/>
          <p:nvPr/>
        </p:nvSpPr>
        <p:spPr>
          <a:xfrm>
            <a:off x="6801977" y="2671008"/>
            <a:ext cx="1175029" cy="940358"/>
          </a:xfrm>
          <a:custGeom>
            <a:rect b="b" l="l" r="r" t="t"/>
            <a:pathLst>
              <a:path extrusionOk="0" h="6432" w="8037">
                <a:moveTo>
                  <a:pt x="5076" y="1"/>
                </a:moveTo>
                <a:cubicBezTo>
                  <a:pt x="4992" y="1"/>
                  <a:pt x="4851" y="12"/>
                  <a:pt x="4799" y="26"/>
                </a:cubicBezTo>
                <a:cubicBezTo>
                  <a:pt x="4726" y="46"/>
                  <a:pt x="4535" y="217"/>
                  <a:pt x="4535" y="217"/>
                </a:cubicBezTo>
                <a:lnTo>
                  <a:pt x="4437" y="269"/>
                </a:lnTo>
                <a:lnTo>
                  <a:pt x="4410" y="289"/>
                </a:lnTo>
                <a:cubicBezTo>
                  <a:pt x="4410" y="289"/>
                  <a:pt x="4239" y="335"/>
                  <a:pt x="4187" y="368"/>
                </a:cubicBezTo>
                <a:cubicBezTo>
                  <a:pt x="4134" y="401"/>
                  <a:pt x="4055" y="460"/>
                  <a:pt x="4029" y="487"/>
                </a:cubicBezTo>
                <a:cubicBezTo>
                  <a:pt x="4002" y="520"/>
                  <a:pt x="3805" y="684"/>
                  <a:pt x="3792" y="704"/>
                </a:cubicBezTo>
                <a:cubicBezTo>
                  <a:pt x="3774" y="722"/>
                  <a:pt x="3652" y="751"/>
                  <a:pt x="3605" y="751"/>
                </a:cubicBezTo>
                <a:cubicBezTo>
                  <a:pt x="3601" y="751"/>
                  <a:pt x="3597" y="750"/>
                  <a:pt x="3594" y="750"/>
                </a:cubicBezTo>
                <a:cubicBezTo>
                  <a:pt x="3568" y="750"/>
                  <a:pt x="3607" y="684"/>
                  <a:pt x="3627" y="625"/>
                </a:cubicBezTo>
                <a:cubicBezTo>
                  <a:pt x="3647" y="559"/>
                  <a:pt x="3673" y="572"/>
                  <a:pt x="3680" y="546"/>
                </a:cubicBezTo>
                <a:cubicBezTo>
                  <a:pt x="3680" y="546"/>
                  <a:pt x="3601" y="533"/>
                  <a:pt x="3561" y="533"/>
                </a:cubicBezTo>
                <a:cubicBezTo>
                  <a:pt x="3535" y="533"/>
                  <a:pt x="3520" y="553"/>
                  <a:pt x="3500" y="553"/>
                </a:cubicBezTo>
                <a:cubicBezTo>
                  <a:pt x="3490" y="553"/>
                  <a:pt x="3478" y="548"/>
                  <a:pt x="3463" y="533"/>
                </a:cubicBezTo>
                <a:cubicBezTo>
                  <a:pt x="3410" y="487"/>
                  <a:pt x="3377" y="447"/>
                  <a:pt x="3364" y="434"/>
                </a:cubicBezTo>
                <a:cubicBezTo>
                  <a:pt x="3351" y="414"/>
                  <a:pt x="3259" y="348"/>
                  <a:pt x="3259" y="348"/>
                </a:cubicBezTo>
                <a:cubicBezTo>
                  <a:pt x="3259" y="348"/>
                  <a:pt x="3199" y="441"/>
                  <a:pt x="3206" y="467"/>
                </a:cubicBezTo>
                <a:cubicBezTo>
                  <a:pt x="3219" y="487"/>
                  <a:pt x="3232" y="520"/>
                  <a:pt x="3252" y="552"/>
                </a:cubicBezTo>
                <a:cubicBezTo>
                  <a:pt x="3272" y="585"/>
                  <a:pt x="3298" y="618"/>
                  <a:pt x="3278" y="631"/>
                </a:cubicBezTo>
                <a:cubicBezTo>
                  <a:pt x="3264" y="641"/>
                  <a:pt x="3257" y="650"/>
                  <a:pt x="3240" y="650"/>
                </a:cubicBezTo>
                <a:cubicBezTo>
                  <a:pt x="3233" y="650"/>
                  <a:pt x="3224" y="648"/>
                  <a:pt x="3212" y="645"/>
                </a:cubicBezTo>
                <a:cubicBezTo>
                  <a:pt x="3166" y="638"/>
                  <a:pt x="3114" y="618"/>
                  <a:pt x="3101" y="618"/>
                </a:cubicBezTo>
                <a:cubicBezTo>
                  <a:pt x="3087" y="618"/>
                  <a:pt x="3074" y="612"/>
                  <a:pt x="3059" y="612"/>
                </a:cubicBezTo>
                <a:cubicBezTo>
                  <a:pt x="3052" y="612"/>
                  <a:pt x="3044" y="614"/>
                  <a:pt x="3035" y="618"/>
                </a:cubicBezTo>
                <a:cubicBezTo>
                  <a:pt x="3002" y="625"/>
                  <a:pt x="2936" y="677"/>
                  <a:pt x="2962" y="717"/>
                </a:cubicBezTo>
                <a:cubicBezTo>
                  <a:pt x="2982" y="756"/>
                  <a:pt x="3041" y="809"/>
                  <a:pt x="3028" y="835"/>
                </a:cubicBezTo>
                <a:cubicBezTo>
                  <a:pt x="3022" y="855"/>
                  <a:pt x="2949" y="914"/>
                  <a:pt x="2956" y="934"/>
                </a:cubicBezTo>
                <a:cubicBezTo>
                  <a:pt x="2962" y="960"/>
                  <a:pt x="2989" y="993"/>
                  <a:pt x="3008" y="1039"/>
                </a:cubicBezTo>
                <a:cubicBezTo>
                  <a:pt x="3028" y="1085"/>
                  <a:pt x="3068" y="1125"/>
                  <a:pt x="3074" y="1132"/>
                </a:cubicBezTo>
                <a:cubicBezTo>
                  <a:pt x="3074" y="1145"/>
                  <a:pt x="3107" y="1184"/>
                  <a:pt x="3074" y="1211"/>
                </a:cubicBezTo>
                <a:cubicBezTo>
                  <a:pt x="3041" y="1237"/>
                  <a:pt x="3028" y="1250"/>
                  <a:pt x="2956" y="1270"/>
                </a:cubicBezTo>
                <a:cubicBezTo>
                  <a:pt x="2883" y="1283"/>
                  <a:pt x="2818" y="1296"/>
                  <a:pt x="2804" y="1296"/>
                </a:cubicBezTo>
                <a:cubicBezTo>
                  <a:pt x="2800" y="1296"/>
                  <a:pt x="2790" y="1295"/>
                  <a:pt x="2778" y="1295"/>
                </a:cubicBezTo>
                <a:cubicBezTo>
                  <a:pt x="2753" y="1295"/>
                  <a:pt x="2721" y="1298"/>
                  <a:pt x="2712" y="1316"/>
                </a:cubicBezTo>
                <a:cubicBezTo>
                  <a:pt x="2699" y="1342"/>
                  <a:pt x="2679" y="1382"/>
                  <a:pt x="2679" y="1447"/>
                </a:cubicBezTo>
                <a:cubicBezTo>
                  <a:pt x="2679" y="1513"/>
                  <a:pt x="2712" y="1520"/>
                  <a:pt x="2679" y="1573"/>
                </a:cubicBezTo>
                <a:cubicBezTo>
                  <a:pt x="2646" y="1619"/>
                  <a:pt x="2614" y="1605"/>
                  <a:pt x="2627" y="1645"/>
                </a:cubicBezTo>
                <a:cubicBezTo>
                  <a:pt x="2640" y="1684"/>
                  <a:pt x="2627" y="1711"/>
                  <a:pt x="2679" y="1770"/>
                </a:cubicBezTo>
                <a:cubicBezTo>
                  <a:pt x="2732" y="1829"/>
                  <a:pt x="2765" y="1869"/>
                  <a:pt x="2791" y="1921"/>
                </a:cubicBezTo>
                <a:cubicBezTo>
                  <a:pt x="2818" y="1974"/>
                  <a:pt x="2857" y="2040"/>
                  <a:pt x="2831" y="2066"/>
                </a:cubicBezTo>
                <a:cubicBezTo>
                  <a:pt x="2798" y="2086"/>
                  <a:pt x="2745" y="2106"/>
                  <a:pt x="2719" y="2139"/>
                </a:cubicBezTo>
                <a:cubicBezTo>
                  <a:pt x="2693" y="2171"/>
                  <a:pt x="2614" y="2231"/>
                  <a:pt x="2594" y="2277"/>
                </a:cubicBezTo>
                <a:cubicBezTo>
                  <a:pt x="2567" y="2323"/>
                  <a:pt x="2515" y="2369"/>
                  <a:pt x="2561" y="2408"/>
                </a:cubicBezTo>
                <a:cubicBezTo>
                  <a:pt x="2600" y="2448"/>
                  <a:pt x="2640" y="2441"/>
                  <a:pt x="2660" y="2454"/>
                </a:cubicBezTo>
                <a:cubicBezTo>
                  <a:pt x="2686" y="2468"/>
                  <a:pt x="2699" y="2540"/>
                  <a:pt x="2693" y="2553"/>
                </a:cubicBezTo>
                <a:cubicBezTo>
                  <a:pt x="2679" y="2573"/>
                  <a:pt x="2646" y="2612"/>
                  <a:pt x="2646" y="2645"/>
                </a:cubicBezTo>
                <a:cubicBezTo>
                  <a:pt x="2653" y="2678"/>
                  <a:pt x="2679" y="2744"/>
                  <a:pt x="2679" y="2770"/>
                </a:cubicBezTo>
                <a:cubicBezTo>
                  <a:pt x="2686" y="2797"/>
                  <a:pt x="2719" y="2830"/>
                  <a:pt x="2693" y="2862"/>
                </a:cubicBezTo>
                <a:cubicBezTo>
                  <a:pt x="2666" y="2902"/>
                  <a:pt x="2640" y="2928"/>
                  <a:pt x="2581" y="2968"/>
                </a:cubicBezTo>
                <a:cubicBezTo>
                  <a:pt x="2528" y="3007"/>
                  <a:pt x="2449" y="3066"/>
                  <a:pt x="2416" y="3080"/>
                </a:cubicBezTo>
                <a:cubicBezTo>
                  <a:pt x="2393" y="3085"/>
                  <a:pt x="2294" y="3157"/>
                  <a:pt x="2239" y="3157"/>
                </a:cubicBezTo>
                <a:cubicBezTo>
                  <a:pt x="2231" y="3157"/>
                  <a:pt x="2224" y="3155"/>
                  <a:pt x="2219" y="3152"/>
                </a:cubicBezTo>
                <a:cubicBezTo>
                  <a:pt x="2173" y="3126"/>
                  <a:pt x="2080" y="3093"/>
                  <a:pt x="2048" y="3080"/>
                </a:cubicBezTo>
                <a:cubicBezTo>
                  <a:pt x="2029" y="3071"/>
                  <a:pt x="1992" y="3055"/>
                  <a:pt x="1954" y="3055"/>
                </a:cubicBezTo>
                <a:cubicBezTo>
                  <a:pt x="1937" y="3055"/>
                  <a:pt x="1919" y="3058"/>
                  <a:pt x="1903" y="3066"/>
                </a:cubicBezTo>
                <a:cubicBezTo>
                  <a:pt x="1869" y="3079"/>
                  <a:pt x="1833" y="3084"/>
                  <a:pt x="1806" y="3084"/>
                </a:cubicBezTo>
                <a:cubicBezTo>
                  <a:pt x="1791" y="3084"/>
                  <a:pt x="1778" y="3082"/>
                  <a:pt x="1771" y="3080"/>
                </a:cubicBezTo>
                <a:cubicBezTo>
                  <a:pt x="1763" y="3074"/>
                  <a:pt x="1739" y="3072"/>
                  <a:pt x="1711" y="3072"/>
                </a:cubicBezTo>
                <a:cubicBezTo>
                  <a:pt x="1672" y="3072"/>
                  <a:pt x="1624" y="3076"/>
                  <a:pt x="1593" y="3080"/>
                </a:cubicBezTo>
                <a:cubicBezTo>
                  <a:pt x="1547" y="3086"/>
                  <a:pt x="1521" y="3093"/>
                  <a:pt x="1482" y="3113"/>
                </a:cubicBezTo>
                <a:cubicBezTo>
                  <a:pt x="1435" y="3139"/>
                  <a:pt x="1370" y="3178"/>
                  <a:pt x="1343" y="3198"/>
                </a:cubicBezTo>
                <a:cubicBezTo>
                  <a:pt x="1324" y="3224"/>
                  <a:pt x="1324" y="3231"/>
                  <a:pt x="1258" y="3231"/>
                </a:cubicBezTo>
                <a:cubicBezTo>
                  <a:pt x="1185" y="3231"/>
                  <a:pt x="1113" y="3185"/>
                  <a:pt x="1093" y="3185"/>
                </a:cubicBezTo>
                <a:cubicBezTo>
                  <a:pt x="1067" y="3185"/>
                  <a:pt x="968" y="3231"/>
                  <a:pt x="948" y="3231"/>
                </a:cubicBezTo>
                <a:cubicBezTo>
                  <a:pt x="929" y="3231"/>
                  <a:pt x="804" y="3264"/>
                  <a:pt x="725" y="3284"/>
                </a:cubicBezTo>
                <a:cubicBezTo>
                  <a:pt x="652" y="3303"/>
                  <a:pt x="534" y="3303"/>
                  <a:pt x="501" y="3336"/>
                </a:cubicBezTo>
                <a:cubicBezTo>
                  <a:pt x="461" y="3369"/>
                  <a:pt x="415" y="3461"/>
                  <a:pt x="396" y="3507"/>
                </a:cubicBezTo>
                <a:cubicBezTo>
                  <a:pt x="389" y="3527"/>
                  <a:pt x="389" y="3554"/>
                  <a:pt x="376" y="3573"/>
                </a:cubicBezTo>
                <a:cubicBezTo>
                  <a:pt x="376" y="3580"/>
                  <a:pt x="376" y="3580"/>
                  <a:pt x="376" y="3586"/>
                </a:cubicBezTo>
                <a:cubicBezTo>
                  <a:pt x="369" y="3593"/>
                  <a:pt x="369" y="3600"/>
                  <a:pt x="363" y="3613"/>
                </a:cubicBezTo>
                <a:cubicBezTo>
                  <a:pt x="363" y="3613"/>
                  <a:pt x="363" y="3619"/>
                  <a:pt x="356" y="3619"/>
                </a:cubicBezTo>
                <a:cubicBezTo>
                  <a:pt x="356" y="3626"/>
                  <a:pt x="356" y="3626"/>
                  <a:pt x="350" y="3632"/>
                </a:cubicBezTo>
                <a:cubicBezTo>
                  <a:pt x="350" y="3632"/>
                  <a:pt x="350" y="3632"/>
                  <a:pt x="343" y="3639"/>
                </a:cubicBezTo>
                <a:cubicBezTo>
                  <a:pt x="343" y="3639"/>
                  <a:pt x="336" y="3646"/>
                  <a:pt x="336" y="3646"/>
                </a:cubicBezTo>
                <a:cubicBezTo>
                  <a:pt x="290" y="3685"/>
                  <a:pt x="178" y="3711"/>
                  <a:pt x="159" y="3777"/>
                </a:cubicBezTo>
                <a:cubicBezTo>
                  <a:pt x="146" y="3823"/>
                  <a:pt x="159" y="3869"/>
                  <a:pt x="139" y="3915"/>
                </a:cubicBezTo>
                <a:cubicBezTo>
                  <a:pt x="132" y="3929"/>
                  <a:pt x="126" y="3942"/>
                  <a:pt x="113" y="3955"/>
                </a:cubicBezTo>
                <a:cubicBezTo>
                  <a:pt x="47" y="4008"/>
                  <a:pt x="1" y="4027"/>
                  <a:pt x="1" y="4067"/>
                </a:cubicBezTo>
                <a:cubicBezTo>
                  <a:pt x="1" y="4106"/>
                  <a:pt x="27" y="4212"/>
                  <a:pt x="27" y="4238"/>
                </a:cubicBezTo>
                <a:cubicBezTo>
                  <a:pt x="27" y="4258"/>
                  <a:pt x="40" y="4363"/>
                  <a:pt x="40" y="4363"/>
                </a:cubicBezTo>
                <a:cubicBezTo>
                  <a:pt x="40" y="4356"/>
                  <a:pt x="40" y="4356"/>
                  <a:pt x="47" y="4356"/>
                </a:cubicBezTo>
                <a:cubicBezTo>
                  <a:pt x="47" y="4356"/>
                  <a:pt x="53" y="4350"/>
                  <a:pt x="53" y="4350"/>
                </a:cubicBezTo>
                <a:cubicBezTo>
                  <a:pt x="60" y="4343"/>
                  <a:pt x="60" y="4343"/>
                  <a:pt x="67" y="4337"/>
                </a:cubicBezTo>
                <a:cubicBezTo>
                  <a:pt x="73" y="4337"/>
                  <a:pt x="73" y="4330"/>
                  <a:pt x="80" y="4330"/>
                </a:cubicBezTo>
                <a:cubicBezTo>
                  <a:pt x="86" y="4324"/>
                  <a:pt x="99" y="4317"/>
                  <a:pt x="113" y="4304"/>
                </a:cubicBezTo>
                <a:cubicBezTo>
                  <a:pt x="113" y="4304"/>
                  <a:pt x="119" y="4297"/>
                  <a:pt x="126" y="4297"/>
                </a:cubicBezTo>
                <a:cubicBezTo>
                  <a:pt x="126" y="4291"/>
                  <a:pt x="126" y="4291"/>
                  <a:pt x="126" y="4291"/>
                </a:cubicBezTo>
                <a:cubicBezTo>
                  <a:pt x="139" y="4284"/>
                  <a:pt x="146" y="4277"/>
                  <a:pt x="152" y="4277"/>
                </a:cubicBezTo>
                <a:cubicBezTo>
                  <a:pt x="159" y="4264"/>
                  <a:pt x="172" y="4258"/>
                  <a:pt x="185" y="4245"/>
                </a:cubicBezTo>
                <a:cubicBezTo>
                  <a:pt x="192" y="4238"/>
                  <a:pt x="205" y="4231"/>
                  <a:pt x="211" y="4225"/>
                </a:cubicBezTo>
                <a:cubicBezTo>
                  <a:pt x="225" y="4218"/>
                  <a:pt x="231" y="4212"/>
                  <a:pt x="244" y="4205"/>
                </a:cubicBezTo>
                <a:cubicBezTo>
                  <a:pt x="244" y="4198"/>
                  <a:pt x="251" y="4198"/>
                  <a:pt x="251" y="4198"/>
                </a:cubicBezTo>
                <a:cubicBezTo>
                  <a:pt x="271" y="4185"/>
                  <a:pt x="277" y="4179"/>
                  <a:pt x="290" y="4172"/>
                </a:cubicBezTo>
                <a:cubicBezTo>
                  <a:pt x="330" y="4152"/>
                  <a:pt x="369" y="4113"/>
                  <a:pt x="389" y="4113"/>
                </a:cubicBezTo>
                <a:cubicBezTo>
                  <a:pt x="409" y="4113"/>
                  <a:pt x="508" y="4126"/>
                  <a:pt x="527" y="4152"/>
                </a:cubicBezTo>
                <a:cubicBezTo>
                  <a:pt x="540" y="4179"/>
                  <a:pt x="652" y="4238"/>
                  <a:pt x="698" y="4238"/>
                </a:cubicBezTo>
                <a:cubicBezTo>
                  <a:pt x="729" y="4238"/>
                  <a:pt x="780" y="4241"/>
                  <a:pt x="821" y="4241"/>
                </a:cubicBezTo>
                <a:cubicBezTo>
                  <a:pt x="841" y="4241"/>
                  <a:pt x="859" y="4240"/>
                  <a:pt x="869" y="4238"/>
                </a:cubicBezTo>
                <a:cubicBezTo>
                  <a:pt x="909" y="4231"/>
                  <a:pt x="1021" y="4192"/>
                  <a:pt x="1074" y="4192"/>
                </a:cubicBezTo>
                <a:cubicBezTo>
                  <a:pt x="1120" y="4192"/>
                  <a:pt x="1238" y="4212"/>
                  <a:pt x="1238" y="4212"/>
                </a:cubicBezTo>
                <a:cubicBezTo>
                  <a:pt x="1238" y="4212"/>
                  <a:pt x="1240" y="4210"/>
                  <a:pt x="1243" y="4210"/>
                </a:cubicBezTo>
                <a:cubicBezTo>
                  <a:pt x="1250" y="4210"/>
                  <a:pt x="1260" y="4216"/>
                  <a:pt x="1264" y="4251"/>
                </a:cubicBezTo>
                <a:cubicBezTo>
                  <a:pt x="1271" y="4304"/>
                  <a:pt x="1278" y="4356"/>
                  <a:pt x="1284" y="4396"/>
                </a:cubicBezTo>
                <a:cubicBezTo>
                  <a:pt x="1284" y="4427"/>
                  <a:pt x="1296" y="4495"/>
                  <a:pt x="1315" y="4495"/>
                </a:cubicBezTo>
                <a:cubicBezTo>
                  <a:pt x="1315" y="4495"/>
                  <a:pt x="1316" y="4495"/>
                  <a:pt x="1317" y="4495"/>
                </a:cubicBezTo>
                <a:cubicBezTo>
                  <a:pt x="1330" y="4488"/>
                  <a:pt x="1416" y="4435"/>
                  <a:pt x="1416" y="4435"/>
                </a:cubicBezTo>
                <a:cubicBezTo>
                  <a:pt x="1416" y="4435"/>
                  <a:pt x="1451" y="4408"/>
                  <a:pt x="1472" y="4408"/>
                </a:cubicBezTo>
                <a:cubicBezTo>
                  <a:pt x="1480" y="4408"/>
                  <a:pt x="1486" y="4411"/>
                  <a:pt x="1488" y="4422"/>
                </a:cubicBezTo>
                <a:cubicBezTo>
                  <a:pt x="1488" y="4459"/>
                  <a:pt x="1499" y="4529"/>
                  <a:pt x="1511" y="4529"/>
                </a:cubicBezTo>
                <a:cubicBezTo>
                  <a:pt x="1512" y="4529"/>
                  <a:pt x="1513" y="4529"/>
                  <a:pt x="1514" y="4528"/>
                </a:cubicBezTo>
                <a:cubicBezTo>
                  <a:pt x="1528" y="4514"/>
                  <a:pt x="1587" y="4455"/>
                  <a:pt x="1587" y="4455"/>
                </a:cubicBezTo>
                <a:lnTo>
                  <a:pt x="1626" y="4396"/>
                </a:lnTo>
                <a:lnTo>
                  <a:pt x="1659" y="4383"/>
                </a:lnTo>
                <a:cubicBezTo>
                  <a:pt x="1659" y="4383"/>
                  <a:pt x="1694" y="4402"/>
                  <a:pt x="1737" y="4402"/>
                </a:cubicBezTo>
                <a:cubicBezTo>
                  <a:pt x="1750" y="4402"/>
                  <a:pt x="1764" y="4400"/>
                  <a:pt x="1778" y="4396"/>
                </a:cubicBezTo>
                <a:cubicBezTo>
                  <a:pt x="1844" y="4383"/>
                  <a:pt x="2008" y="4383"/>
                  <a:pt x="2015" y="4376"/>
                </a:cubicBezTo>
                <a:cubicBezTo>
                  <a:pt x="2028" y="4376"/>
                  <a:pt x="2048" y="4343"/>
                  <a:pt x="2067" y="4343"/>
                </a:cubicBezTo>
                <a:cubicBezTo>
                  <a:pt x="2094" y="4343"/>
                  <a:pt x="2173" y="4356"/>
                  <a:pt x="2186" y="4363"/>
                </a:cubicBezTo>
                <a:cubicBezTo>
                  <a:pt x="2192" y="4367"/>
                  <a:pt x="2200" y="4368"/>
                  <a:pt x="2209" y="4368"/>
                </a:cubicBezTo>
                <a:cubicBezTo>
                  <a:pt x="2230" y="4368"/>
                  <a:pt x="2257" y="4359"/>
                  <a:pt x="2271" y="4350"/>
                </a:cubicBezTo>
                <a:cubicBezTo>
                  <a:pt x="2284" y="4343"/>
                  <a:pt x="2278" y="4330"/>
                  <a:pt x="2344" y="4297"/>
                </a:cubicBezTo>
                <a:cubicBezTo>
                  <a:pt x="2403" y="4264"/>
                  <a:pt x="2482" y="4251"/>
                  <a:pt x="2489" y="4251"/>
                </a:cubicBezTo>
                <a:cubicBezTo>
                  <a:pt x="2495" y="4251"/>
                  <a:pt x="2554" y="4291"/>
                  <a:pt x="2554" y="4291"/>
                </a:cubicBezTo>
                <a:cubicBezTo>
                  <a:pt x="2554" y="4291"/>
                  <a:pt x="2567" y="4286"/>
                  <a:pt x="2588" y="4286"/>
                </a:cubicBezTo>
                <a:cubicBezTo>
                  <a:pt x="2604" y="4286"/>
                  <a:pt x="2624" y="4289"/>
                  <a:pt x="2646" y="4297"/>
                </a:cubicBezTo>
                <a:cubicBezTo>
                  <a:pt x="2693" y="4317"/>
                  <a:pt x="2765" y="4429"/>
                  <a:pt x="2772" y="4449"/>
                </a:cubicBezTo>
                <a:cubicBezTo>
                  <a:pt x="2772" y="4468"/>
                  <a:pt x="2699" y="4560"/>
                  <a:pt x="2693" y="4587"/>
                </a:cubicBezTo>
                <a:cubicBezTo>
                  <a:pt x="2686" y="4607"/>
                  <a:pt x="2765" y="4653"/>
                  <a:pt x="2785" y="4666"/>
                </a:cubicBezTo>
                <a:cubicBezTo>
                  <a:pt x="2804" y="4679"/>
                  <a:pt x="2844" y="4712"/>
                  <a:pt x="2831" y="4764"/>
                </a:cubicBezTo>
                <a:cubicBezTo>
                  <a:pt x="2811" y="4824"/>
                  <a:pt x="2824" y="4817"/>
                  <a:pt x="2798" y="4870"/>
                </a:cubicBezTo>
                <a:cubicBezTo>
                  <a:pt x="2765" y="4916"/>
                  <a:pt x="2818" y="5094"/>
                  <a:pt x="2844" y="5140"/>
                </a:cubicBezTo>
                <a:cubicBezTo>
                  <a:pt x="2864" y="5179"/>
                  <a:pt x="2897" y="5291"/>
                  <a:pt x="2910" y="5298"/>
                </a:cubicBezTo>
                <a:cubicBezTo>
                  <a:pt x="2914" y="5300"/>
                  <a:pt x="2921" y="5300"/>
                  <a:pt x="2930" y="5300"/>
                </a:cubicBezTo>
                <a:cubicBezTo>
                  <a:pt x="2948" y="5300"/>
                  <a:pt x="2971" y="5298"/>
                  <a:pt x="2989" y="5298"/>
                </a:cubicBezTo>
                <a:cubicBezTo>
                  <a:pt x="2992" y="5298"/>
                  <a:pt x="2994" y="5299"/>
                  <a:pt x="2995" y="5299"/>
                </a:cubicBezTo>
                <a:cubicBezTo>
                  <a:pt x="3007" y="5299"/>
                  <a:pt x="2984" y="5278"/>
                  <a:pt x="3101" y="5278"/>
                </a:cubicBezTo>
                <a:cubicBezTo>
                  <a:pt x="3232" y="5278"/>
                  <a:pt x="3291" y="5344"/>
                  <a:pt x="3291" y="5363"/>
                </a:cubicBezTo>
                <a:cubicBezTo>
                  <a:pt x="3291" y="5383"/>
                  <a:pt x="3272" y="5462"/>
                  <a:pt x="3245" y="5488"/>
                </a:cubicBezTo>
                <a:cubicBezTo>
                  <a:pt x="3212" y="5515"/>
                  <a:pt x="3153" y="5567"/>
                  <a:pt x="3147" y="5594"/>
                </a:cubicBezTo>
                <a:cubicBezTo>
                  <a:pt x="3140" y="5620"/>
                  <a:pt x="3147" y="5692"/>
                  <a:pt x="3153" y="5712"/>
                </a:cubicBezTo>
                <a:cubicBezTo>
                  <a:pt x="3160" y="5732"/>
                  <a:pt x="3166" y="5824"/>
                  <a:pt x="3160" y="5844"/>
                </a:cubicBezTo>
                <a:cubicBezTo>
                  <a:pt x="3147" y="5864"/>
                  <a:pt x="3140" y="5844"/>
                  <a:pt x="3153" y="5923"/>
                </a:cubicBezTo>
                <a:cubicBezTo>
                  <a:pt x="3166" y="5995"/>
                  <a:pt x="3212" y="6068"/>
                  <a:pt x="3226" y="6081"/>
                </a:cubicBezTo>
                <a:cubicBezTo>
                  <a:pt x="3245" y="6087"/>
                  <a:pt x="3311" y="6114"/>
                  <a:pt x="3318" y="6166"/>
                </a:cubicBezTo>
                <a:cubicBezTo>
                  <a:pt x="3324" y="6212"/>
                  <a:pt x="3344" y="6324"/>
                  <a:pt x="3384" y="6351"/>
                </a:cubicBezTo>
                <a:cubicBezTo>
                  <a:pt x="3416" y="6383"/>
                  <a:pt x="3456" y="6390"/>
                  <a:pt x="3482" y="6390"/>
                </a:cubicBezTo>
                <a:cubicBezTo>
                  <a:pt x="3505" y="6396"/>
                  <a:pt x="3700" y="6432"/>
                  <a:pt x="3757" y="6432"/>
                </a:cubicBezTo>
                <a:cubicBezTo>
                  <a:pt x="3765" y="6432"/>
                  <a:pt x="3770" y="6431"/>
                  <a:pt x="3772" y="6430"/>
                </a:cubicBezTo>
                <a:cubicBezTo>
                  <a:pt x="3778" y="6410"/>
                  <a:pt x="3792" y="6410"/>
                  <a:pt x="3811" y="6344"/>
                </a:cubicBezTo>
                <a:cubicBezTo>
                  <a:pt x="3838" y="6278"/>
                  <a:pt x="3851" y="6239"/>
                  <a:pt x="3890" y="6226"/>
                </a:cubicBezTo>
                <a:cubicBezTo>
                  <a:pt x="3925" y="6211"/>
                  <a:pt x="3922" y="6203"/>
                  <a:pt x="3955" y="6203"/>
                </a:cubicBezTo>
                <a:cubicBezTo>
                  <a:pt x="3966" y="6203"/>
                  <a:pt x="3981" y="6204"/>
                  <a:pt x="4002" y="6206"/>
                </a:cubicBezTo>
                <a:cubicBezTo>
                  <a:pt x="4081" y="6212"/>
                  <a:pt x="4114" y="6212"/>
                  <a:pt x="4154" y="6212"/>
                </a:cubicBezTo>
                <a:cubicBezTo>
                  <a:pt x="4187" y="6206"/>
                  <a:pt x="4246" y="6206"/>
                  <a:pt x="4279" y="6173"/>
                </a:cubicBezTo>
                <a:cubicBezTo>
                  <a:pt x="4312" y="6140"/>
                  <a:pt x="4391" y="6081"/>
                  <a:pt x="4391" y="6081"/>
                </a:cubicBezTo>
                <a:lnTo>
                  <a:pt x="4489" y="6054"/>
                </a:lnTo>
                <a:lnTo>
                  <a:pt x="4575" y="5975"/>
                </a:lnTo>
                <a:cubicBezTo>
                  <a:pt x="4575" y="5975"/>
                  <a:pt x="4831" y="5910"/>
                  <a:pt x="4917" y="5890"/>
                </a:cubicBezTo>
                <a:cubicBezTo>
                  <a:pt x="4937" y="5890"/>
                  <a:pt x="4957" y="5883"/>
                  <a:pt x="4983" y="5870"/>
                </a:cubicBezTo>
                <a:cubicBezTo>
                  <a:pt x="4989" y="5870"/>
                  <a:pt x="4996" y="5870"/>
                  <a:pt x="5003" y="5864"/>
                </a:cubicBezTo>
                <a:cubicBezTo>
                  <a:pt x="5029" y="5857"/>
                  <a:pt x="5055" y="5850"/>
                  <a:pt x="5082" y="5837"/>
                </a:cubicBezTo>
                <a:cubicBezTo>
                  <a:pt x="5108" y="5831"/>
                  <a:pt x="5134" y="5817"/>
                  <a:pt x="5154" y="5811"/>
                </a:cubicBezTo>
                <a:cubicBezTo>
                  <a:pt x="5161" y="5811"/>
                  <a:pt x="5167" y="5804"/>
                  <a:pt x="5174" y="5804"/>
                </a:cubicBezTo>
                <a:cubicBezTo>
                  <a:pt x="5220" y="5791"/>
                  <a:pt x="5266" y="5771"/>
                  <a:pt x="5299" y="5765"/>
                </a:cubicBezTo>
                <a:cubicBezTo>
                  <a:pt x="5299" y="5758"/>
                  <a:pt x="5305" y="5758"/>
                  <a:pt x="5305" y="5758"/>
                </a:cubicBezTo>
                <a:cubicBezTo>
                  <a:pt x="5312" y="5758"/>
                  <a:pt x="5319" y="5758"/>
                  <a:pt x="5325" y="5752"/>
                </a:cubicBezTo>
                <a:cubicBezTo>
                  <a:pt x="5336" y="5750"/>
                  <a:pt x="5348" y="5749"/>
                  <a:pt x="5360" y="5749"/>
                </a:cubicBezTo>
                <a:cubicBezTo>
                  <a:pt x="5426" y="5749"/>
                  <a:pt x="5512" y="5774"/>
                  <a:pt x="5562" y="5785"/>
                </a:cubicBezTo>
                <a:cubicBezTo>
                  <a:pt x="5615" y="5791"/>
                  <a:pt x="5700" y="5824"/>
                  <a:pt x="5733" y="5831"/>
                </a:cubicBezTo>
                <a:cubicBezTo>
                  <a:pt x="5759" y="5831"/>
                  <a:pt x="5799" y="5785"/>
                  <a:pt x="5838" y="5719"/>
                </a:cubicBezTo>
                <a:cubicBezTo>
                  <a:pt x="5871" y="5660"/>
                  <a:pt x="6181" y="5600"/>
                  <a:pt x="6181" y="5600"/>
                </a:cubicBezTo>
                <a:cubicBezTo>
                  <a:pt x="6181" y="5600"/>
                  <a:pt x="6246" y="5587"/>
                  <a:pt x="6266" y="5574"/>
                </a:cubicBezTo>
                <a:cubicBezTo>
                  <a:pt x="6293" y="5561"/>
                  <a:pt x="6299" y="5528"/>
                  <a:pt x="6279" y="5469"/>
                </a:cubicBezTo>
                <a:cubicBezTo>
                  <a:pt x="6253" y="5403"/>
                  <a:pt x="6293" y="5357"/>
                  <a:pt x="6312" y="5311"/>
                </a:cubicBezTo>
                <a:cubicBezTo>
                  <a:pt x="6332" y="5265"/>
                  <a:pt x="6352" y="5199"/>
                  <a:pt x="6365" y="5159"/>
                </a:cubicBezTo>
                <a:cubicBezTo>
                  <a:pt x="6385" y="5113"/>
                  <a:pt x="6385" y="5107"/>
                  <a:pt x="6437" y="5008"/>
                </a:cubicBezTo>
                <a:cubicBezTo>
                  <a:pt x="6497" y="4916"/>
                  <a:pt x="6529" y="4936"/>
                  <a:pt x="6556" y="4857"/>
                </a:cubicBezTo>
                <a:cubicBezTo>
                  <a:pt x="6562" y="4824"/>
                  <a:pt x="6608" y="4791"/>
                  <a:pt x="6655" y="4764"/>
                </a:cubicBezTo>
                <a:cubicBezTo>
                  <a:pt x="6655" y="4764"/>
                  <a:pt x="6655" y="4758"/>
                  <a:pt x="6648" y="4758"/>
                </a:cubicBezTo>
                <a:cubicBezTo>
                  <a:pt x="6641" y="4718"/>
                  <a:pt x="6608" y="4587"/>
                  <a:pt x="6608" y="4547"/>
                </a:cubicBezTo>
                <a:cubicBezTo>
                  <a:pt x="6608" y="4501"/>
                  <a:pt x="6701" y="4488"/>
                  <a:pt x="6773" y="4462"/>
                </a:cubicBezTo>
                <a:cubicBezTo>
                  <a:pt x="6845" y="4429"/>
                  <a:pt x="6878" y="4455"/>
                  <a:pt x="6918" y="4402"/>
                </a:cubicBezTo>
                <a:cubicBezTo>
                  <a:pt x="6964" y="4356"/>
                  <a:pt x="7036" y="4291"/>
                  <a:pt x="7063" y="4271"/>
                </a:cubicBezTo>
                <a:cubicBezTo>
                  <a:pt x="7089" y="4251"/>
                  <a:pt x="7076" y="4133"/>
                  <a:pt x="7109" y="4080"/>
                </a:cubicBezTo>
                <a:cubicBezTo>
                  <a:pt x="7142" y="4034"/>
                  <a:pt x="7201" y="3929"/>
                  <a:pt x="7273" y="3810"/>
                </a:cubicBezTo>
                <a:cubicBezTo>
                  <a:pt x="7346" y="3698"/>
                  <a:pt x="7273" y="3659"/>
                  <a:pt x="7267" y="3613"/>
                </a:cubicBezTo>
                <a:cubicBezTo>
                  <a:pt x="7260" y="3567"/>
                  <a:pt x="7128" y="3488"/>
                  <a:pt x="7069" y="3461"/>
                </a:cubicBezTo>
                <a:cubicBezTo>
                  <a:pt x="7016" y="3428"/>
                  <a:pt x="7181" y="3448"/>
                  <a:pt x="7227" y="3396"/>
                </a:cubicBezTo>
                <a:cubicBezTo>
                  <a:pt x="7280" y="3336"/>
                  <a:pt x="7227" y="3317"/>
                  <a:pt x="7221" y="3271"/>
                </a:cubicBezTo>
                <a:cubicBezTo>
                  <a:pt x="7214" y="3224"/>
                  <a:pt x="7188" y="3192"/>
                  <a:pt x="7148" y="3172"/>
                </a:cubicBezTo>
                <a:cubicBezTo>
                  <a:pt x="7115" y="3152"/>
                  <a:pt x="7115" y="3066"/>
                  <a:pt x="7115" y="3007"/>
                </a:cubicBezTo>
                <a:cubicBezTo>
                  <a:pt x="7115" y="2955"/>
                  <a:pt x="7227" y="2935"/>
                  <a:pt x="7273" y="2915"/>
                </a:cubicBezTo>
                <a:cubicBezTo>
                  <a:pt x="7293" y="2910"/>
                  <a:pt x="7305" y="2908"/>
                  <a:pt x="7317" y="2908"/>
                </a:cubicBezTo>
                <a:cubicBezTo>
                  <a:pt x="7334" y="2908"/>
                  <a:pt x="7351" y="2911"/>
                  <a:pt x="7385" y="2915"/>
                </a:cubicBezTo>
                <a:cubicBezTo>
                  <a:pt x="7394" y="2916"/>
                  <a:pt x="7401" y="2917"/>
                  <a:pt x="7406" y="2917"/>
                </a:cubicBezTo>
                <a:cubicBezTo>
                  <a:pt x="7430" y="2917"/>
                  <a:pt x="7413" y="2904"/>
                  <a:pt x="7418" y="2882"/>
                </a:cubicBezTo>
                <a:cubicBezTo>
                  <a:pt x="7425" y="2856"/>
                  <a:pt x="7530" y="2757"/>
                  <a:pt x="7530" y="2757"/>
                </a:cubicBezTo>
                <a:lnTo>
                  <a:pt x="7787" y="2790"/>
                </a:lnTo>
                <a:cubicBezTo>
                  <a:pt x="7773" y="2764"/>
                  <a:pt x="7793" y="2711"/>
                  <a:pt x="7793" y="2685"/>
                </a:cubicBezTo>
                <a:cubicBezTo>
                  <a:pt x="7793" y="2665"/>
                  <a:pt x="7681" y="2514"/>
                  <a:pt x="7648" y="2468"/>
                </a:cubicBezTo>
                <a:cubicBezTo>
                  <a:pt x="7609" y="2428"/>
                  <a:pt x="7576" y="2395"/>
                  <a:pt x="7543" y="2356"/>
                </a:cubicBezTo>
                <a:cubicBezTo>
                  <a:pt x="7510" y="2316"/>
                  <a:pt x="7517" y="2277"/>
                  <a:pt x="7517" y="2224"/>
                </a:cubicBezTo>
                <a:cubicBezTo>
                  <a:pt x="7517" y="2178"/>
                  <a:pt x="7517" y="2125"/>
                  <a:pt x="7530" y="2099"/>
                </a:cubicBezTo>
                <a:cubicBezTo>
                  <a:pt x="7536" y="2066"/>
                  <a:pt x="7582" y="2033"/>
                  <a:pt x="7648" y="2020"/>
                </a:cubicBezTo>
                <a:cubicBezTo>
                  <a:pt x="7708" y="2000"/>
                  <a:pt x="7721" y="1981"/>
                  <a:pt x="7747" y="1921"/>
                </a:cubicBezTo>
                <a:cubicBezTo>
                  <a:pt x="7767" y="1862"/>
                  <a:pt x="7661" y="1842"/>
                  <a:pt x="7681" y="1803"/>
                </a:cubicBezTo>
                <a:cubicBezTo>
                  <a:pt x="7701" y="1770"/>
                  <a:pt x="7767" y="1678"/>
                  <a:pt x="7800" y="1645"/>
                </a:cubicBezTo>
                <a:cubicBezTo>
                  <a:pt x="7833" y="1612"/>
                  <a:pt x="7977" y="1566"/>
                  <a:pt x="8004" y="1546"/>
                </a:cubicBezTo>
                <a:cubicBezTo>
                  <a:pt x="8030" y="1520"/>
                  <a:pt x="8037" y="1454"/>
                  <a:pt x="7997" y="1382"/>
                </a:cubicBezTo>
                <a:cubicBezTo>
                  <a:pt x="7964" y="1309"/>
                  <a:pt x="7912" y="1290"/>
                  <a:pt x="7859" y="1250"/>
                </a:cubicBezTo>
                <a:cubicBezTo>
                  <a:pt x="7813" y="1217"/>
                  <a:pt x="7714" y="1217"/>
                  <a:pt x="7681" y="1217"/>
                </a:cubicBezTo>
                <a:cubicBezTo>
                  <a:pt x="7642" y="1217"/>
                  <a:pt x="7569" y="1178"/>
                  <a:pt x="7563" y="1145"/>
                </a:cubicBezTo>
                <a:cubicBezTo>
                  <a:pt x="7563" y="1112"/>
                  <a:pt x="7530" y="1118"/>
                  <a:pt x="7438" y="1085"/>
                </a:cubicBezTo>
                <a:cubicBezTo>
                  <a:pt x="7388" y="1066"/>
                  <a:pt x="7364" y="1061"/>
                  <a:pt x="7342" y="1061"/>
                </a:cubicBezTo>
                <a:cubicBezTo>
                  <a:pt x="7321" y="1061"/>
                  <a:pt x="7303" y="1066"/>
                  <a:pt x="7267" y="1066"/>
                </a:cubicBezTo>
                <a:cubicBezTo>
                  <a:pt x="7260" y="1065"/>
                  <a:pt x="7254" y="1065"/>
                  <a:pt x="7249" y="1065"/>
                </a:cubicBezTo>
                <a:cubicBezTo>
                  <a:pt x="7197" y="1065"/>
                  <a:pt x="7213" y="1094"/>
                  <a:pt x="7201" y="1112"/>
                </a:cubicBezTo>
                <a:cubicBezTo>
                  <a:pt x="7194" y="1132"/>
                  <a:pt x="7128" y="1145"/>
                  <a:pt x="7128" y="1145"/>
                </a:cubicBezTo>
                <a:cubicBezTo>
                  <a:pt x="7128" y="1145"/>
                  <a:pt x="6997" y="1125"/>
                  <a:pt x="6984" y="1105"/>
                </a:cubicBezTo>
                <a:cubicBezTo>
                  <a:pt x="6970" y="1085"/>
                  <a:pt x="6964" y="993"/>
                  <a:pt x="6964" y="993"/>
                </a:cubicBezTo>
                <a:lnTo>
                  <a:pt x="6799" y="697"/>
                </a:lnTo>
                <a:cubicBezTo>
                  <a:pt x="6799" y="697"/>
                  <a:pt x="6727" y="651"/>
                  <a:pt x="6701" y="645"/>
                </a:cubicBezTo>
                <a:cubicBezTo>
                  <a:pt x="6697" y="643"/>
                  <a:pt x="6694" y="643"/>
                  <a:pt x="6690" y="643"/>
                </a:cubicBezTo>
                <a:cubicBezTo>
                  <a:pt x="6672" y="643"/>
                  <a:pt x="6650" y="656"/>
                  <a:pt x="6628" y="677"/>
                </a:cubicBezTo>
                <a:cubicBezTo>
                  <a:pt x="6608" y="697"/>
                  <a:pt x="6424" y="717"/>
                  <a:pt x="6424" y="717"/>
                </a:cubicBezTo>
                <a:cubicBezTo>
                  <a:pt x="6424" y="717"/>
                  <a:pt x="6339" y="697"/>
                  <a:pt x="6293" y="671"/>
                </a:cubicBezTo>
                <a:cubicBezTo>
                  <a:pt x="6246" y="645"/>
                  <a:pt x="6181" y="598"/>
                  <a:pt x="6056" y="539"/>
                </a:cubicBezTo>
                <a:cubicBezTo>
                  <a:pt x="5931" y="473"/>
                  <a:pt x="5924" y="447"/>
                  <a:pt x="5898" y="421"/>
                </a:cubicBezTo>
                <a:cubicBezTo>
                  <a:pt x="5871" y="394"/>
                  <a:pt x="5806" y="329"/>
                  <a:pt x="5680" y="296"/>
                </a:cubicBezTo>
                <a:cubicBezTo>
                  <a:pt x="5655" y="289"/>
                  <a:pt x="5635" y="287"/>
                  <a:pt x="5619" y="287"/>
                </a:cubicBezTo>
                <a:cubicBezTo>
                  <a:pt x="5552" y="287"/>
                  <a:pt x="5553" y="332"/>
                  <a:pt x="5516" y="348"/>
                </a:cubicBezTo>
                <a:cubicBezTo>
                  <a:pt x="5470" y="375"/>
                  <a:pt x="5450" y="447"/>
                  <a:pt x="5424" y="467"/>
                </a:cubicBezTo>
                <a:cubicBezTo>
                  <a:pt x="5414" y="475"/>
                  <a:pt x="5401" y="478"/>
                  <a:pt x="5388" y="478"/>
                </a:cubicBezTo>
                <a:cubicBezTo>
                  <a:pt x="5358" y="478"/>
                  <a:pt x="5322" y="463"/>
                  <a:pt x="5286" y="454"/>
                </a:cubicBezTo>
                <a:cubicBezTo>
                  <a:pt x="5233" y="447"/>
                  <a:pt x="5200" y="394"/>
                  <a:pt x="5174" y="335"/>
                </a:cubicBezTo>
                <a:cubicBezTo>
                  <a:pt x="5147" y="283"/>
                  <a:pt x="5193" y="230"/>
                  <a:pt x="5220" y="190"/>
                </a:cubicBezTo>
                <a:cubicBezTo>
                  <a:pt x="5246" y="144"/>
                  <a:pt x="5246" y="105"/>
                  <a:pt x="5246" y="105"/>
                </a:cubicBezTo>
                <a:cubicBezTo>
                  <a:pt x="5246" y="105"/>
                  <a:pt x="5174" y="26"/>
                  <a:pt x="5141" y="6"/>
                </a:cubicBezTo>
                <a:cubicBezTo>
                  <a:pt x="5133" y="2"/>
                  <a:pt x="5109" y="1"/>
                  <a:pt x="5076" y="1"/>
                </a:cubicBezTo>
                <a:close/>
              </a:path>
            </a:pathLst>
          </a:custGeom>
          <a:solidFill>
            <a:srgbClr val="FF9700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9"/>
          <p:cNvSpPr/>
          <p:nvPr/>
        </p:nvSpPr>
        <p:spPr>
          <a:xfrm>
            <a:off x="6589399" y="3271314"/>
            <a:ext cx="943152" cy="600590"/>
          </a:xfrm>
          <a:custGeom>
            <a:rect b="b" l="l" r="r" t="t"/>
            <a:pathLst>
              <a:path extrusionOk="0" h="4108" w="6451">
                <a:moveTo>
                  <a:pt x="1843" y="0"/>
                </a:moveTo>
                <a:cubicBezTo>
                  <a:pt x="1830" y="0"/>
                  <a:pt x="1784" y="46"/>
                  <a:pt x="1744" y="66"/>
                </a:cubicBezTo>
                <a:cubicBezTo>
                  <a:pt x="1738" y="73"/>
                  <a:pt x="1725" y="79"/>
                  <a:pt x="1705" y="92"/>
                </a:cubicBezTo>
                <a:cubicBezTo>
                  <a:pt x="1705" y="92"/>
                  <a:pt x="1698" y="92"/>
                  <a:pt x="1698" y="99"/>
                </a:cubicBezTo>
                <a:cubicBezTo>
                  <a:pt x="1685" y="106"/>
                  <a:pt x="1679" y="112"/>
                  <a:pt x="1665" y="119"/>
                </a:cubicBezTo>
                <a:cubicBezTo>
                  <a:pt x="1659" y="125"/>
                  <a:pt x="1652" y="132"/>
                  <a:pt x="1639" y="139"/>
                </a:cubicBezTo>
                <a:cubicBezTo>
                  <a:pt x="1626" y="145"/>
                  <a:pt x="1619" y="158"/>
                  <a:pt x="1606" y="165"/>
                </a:cubicBezTo>
                <a:cubicBezTo>
                  <a:pt x="1600" y="171"/>
                  <a:pt x="1593" y="178"/>
                  <a:pt x="1586" y="185"/>
                </a:cubicBezTo>
                <a:lnTo>
                  <a:pt x="1580" y="185"/>
                </a:lnTo>
                <a:cubicBezTo>
                  <a:pt x="1573" y="191"/>
                  <a:pt x="1567" y="198"/>
                  <a:pt x="1567" y="198"/>
                </a:cubicBezTo>
                <a:cubicBezTo>
                  <a:pt x="1553" y="204"/>
                  <a:pt x="1547" y="218"/>
                  <a:pt x="1534" y="224"/>
                </a:cubicBezTo>
                <a:cubicBezTo>
                  <a:pt x="1534" y="224"/>
                  <a:pt x="1527" y="231"/>
                  <a:pt x="1521" y="231"/>
                </a:cubicBezTo>
                <a:cubicBezTo>
                  <a:pt x="1514" y="237"/>
                  <a:pt x="1514" y="237"/>
                  <a:pt x="1507" y="244"/>
                </a:cubicBezTo>
                <a:cubicBezTo>
                  <a:pt x="1507" y="244"/>
                  <a:pt x="1501" y="244"/>
                  <a:pt x="1501" y="250"/>
                </a:cubicBezTo>
                <a:lnTo>
                  <a:pt x="1494" y="250"/>
                </a:lnTo>
                <a:cubicBezTo>
                  <a:pt x="1494" y="250"/>
                  <a:pt x="1428" y="408"/>
                  <a:pt x="1409" y="408"/>
                </a:cubicBezTo>
                <a:cubicBezTo>
                  <a:pt x="1389" y="408"/>
                  <a:pt x="1211" y="415"/>
                  <a:pt x="1152" y="494"/>
                </a:cubicBezTo>
                <a:cubicBezTo>
                  <a:pt x="1093" y="573"/>
                  <a:pt x="1113" y="705"/>
                  <a:pt x="1113" y="770"/>
                </a:cubicBezTo>
                <a:cubicBezTo>
                  <a:pt x="1113" y="836"/>
                  <a:pt x="1159" y="889"/>
                  <a:pt x="1106" y="922"/>
                </a:cubicBezTo>
                <a:cubicBezTo>
                  <a:pt x="1100" y="925"/>
                  <a:pt x="1095" y="926"/>
                  <a:pt x="1091" y="926"/>
                </a:cubicBezTo>
                <a:cubicBezTo>
                  <a:pt x="1072" y="926"/>
                  <a:pt x="1059" y="905"/>
                  <a:pt x="1036" y="905"/>
                </a:cubicBezTo>
                <a:cubicBezTo>
                  <a:pt x="1018" y="905"/>
                  <a:pt x="993" y="919"/>
                  <a:pt x="955" y="968"/>
                </a:cubicBezTo>
                <a:cubicBezTo>
                  <a:pt x="856" y="1099"/>
                  <a:pt x="816" y="1132"/>
                  <a:pt x="836" y="1165"/>
                </a:cubicBezTo>
                <a:cubicBezTo>
                  <a:pt x="856" y="1198"/>
                  <a:pt x="862" y="1323"/>
                  <a:pt x="862" y="1323"/>
                </a:cubicBezTo>
                <a:cubicBezTo>
                  <a:pt x="862" y="1323"/>
                  <a:pt x="777" y="1356"/>
                  <a:pt x="744" y="1376"/>
                </a:cubicBezTo>
                <a:cubicBezTo>
                  <a:pt x="711" y="1402"/>
                  <a:pt x="704" y="1468"/>
                  <a:pt x="711" y="1507"/>
                </a:cubicBezTo>
                <a:cubicBezTo>
                  <a:pt x="724" y="1540"/>
                  <a:pt x="704" y="1540"/>
                  <a:pt x="619" y="1606"/>
                </a:cubicBezTo>
                <a:cubicBezTo>
                  <a:pt x="533" y="1672"/>
                  <a:pt x="421" y="1725"/>
                  <a:pt x="389" y="1758"/>
                </a:cubicBezTo>
                <a:cubicBezTo>
                  <a:pt x="375" y="1771"/>
                  <a:pt x="362" y="1784"/>
                  <a:pt x="336" y="1804"/>
                </a:cubicBezTo>
                <a:cubicBezTo>
                  <a:pt x="329" y="1810"/>
                  <a:pt x="323" y="1817"/>
                  <a:pt x="316" y="1823"/>
                </a:cubicBezTo>
                <a:cubicBezTo>
                  <a:pt x="303" y="1830"/>
                  <a:pt x="296" y="1843"/>
                  <a:pt x="283" y="1856"/>
                </a:cubicBezTo>
                <a:cubicBezTo>
                  <a:pt x="277" y="1863"/>
                  <a:pt x="270" y="1869"/>
                  <a:pt x="257" y="1876"/>
                </a:cubicBezTo>
                <a:cubicBezTo>
                  <a:pt x="185" y="1942"/>
                  <a:pt x="92" y="2021"/>
                  <a:pt x="20" y="2080"/>
                </a:cubicBezTo>
                <a:cubicBezTo>
                  <a:pt x="13" y="2087"/>
                  <a:pt x="7" y="2087"/>
                  <a:pt x="0" y="2093"/>
                </a:cubicBezTo>
                <a:lnTo>
                  <a:pt x="224" y="2120"/>
                </a:lnTo>
                <a:cubicBezTo>
                  <a:pt x="224" y="2120"/>
                  <a:pt x="421" y="2139"/>
                  <a:pt x="500" y="2139"/>
                </a:cubicBezTo>
                <a:cubicBezTo>
                  <a:pt x="579" y="2139"/>
                  <a:pt x="685" y="2106"/>
                  <a:pt x="685" y="2106"/>
                </a:cubicBezTo>
                <a:cubicBezTo>
                  <a:pt x="685" y="2106"/>
                  <a:pt x="724" y="2073"/>
                  <a:pt x="777" y="2073"/>
                </a:cubicBezTo>
                <a:cubicBezTo>
                  <a:pt x="823" y="2073"/>
                  <a:pt x="928" y="2106"/>
                  <a:pt x="928" y="2106"/>
                </a:cubicBezTo>
                <a:lnTo>
                  <a:pt x="1126" y="2166"/>
                </a:lnTo>
                <a:cubicBezTo>
                  <a:pt x="1126" y="2166"/>
                  <a:pt x="1540" y="2231"/>
                  <a:pt x="1567" y="2231"/>
                </a:cubicBezTo>
                <a:cubicBezTo>
                  <a:pt x="1593" y="2231"/>
                  <a:pt x="1646" y="2324"/>
                  <a:pt x="1646" y="2324"/>
                </a:cubicBezTo>
                <a:lnTo>
                  <a:pt x="1902" y="2396"/>
                </a:lnTo>
                <a:cubicBezTo>
                  <a:pt x="1902" y="2396"/>
                  <a:pt x="2080" y="2356"/>
                  <a:pt x="2126" y="2324"/>
                </a:cubicBezTo>
                <a:cubicBezTo>
                  <a:pt x="2135" y="2319"/>
                  <a:pt x="2145" y="2317"/>
                  <a:pt x="2158" y="2317"/>
                </a:cubicBezTo>
                <a:cubicBezTo>
                  <a:pt x="2221" y="2317"/>
                  <a:pt x="2323" y="2366"/>
                  <a:pt x="2356" y="2383"/>
                </a:cubicBezTo>
                <a:cubicBezTo>
                  <a:pt x="2389" y="2396"/>
                  <a:pt x="2501" y="2600"/>
                  <a:pt x="2541" y="2666"/>
                </a:cubicBezTo>
                <a:cubicBezTo>
                  <a:pt x="2574" y="2732"/>
                  <a:pt x="2541" y="2850"/>
                  <a:pt x="2541" y="2896"/>
                </a:cubicBezTo>
                <a:cubicBezTo>
                  <a:pt x="2541" y="2936"/>
                  <a:pt x="2574" y="3034"/>
                  <a:pt x="2600" y="3074"/>
                </a:cubicBezTo>
                <a:cubicBezTo>
                  <a:pt x="2626" y="3120"/>
                  <a:pt x="2705" y="3225"/>
                  <a:pt x="2751" y="3265"/>
                </a:cubicBezTo>
                <a:cubicBezTo>
                  <a:pt x="2797" y="3311"/>
                  <a:pt x="2778" y="3357"/>
                  <a:pt x="2778" y="3390"/>
                </a:cubicBezTo>
                <a:cubicBezTo>
                  <a:pt x="2778" y="3429"/>
                  <a:pt x="2758" y="3475"/>
                  <a:pt x="2751" y="3502"/>
                </a:cubicBezTo>
                <a:cubicBezTo>
                  <a:pt x="2745" y="3528"/>
                  <a:pt x="2751" y="3594"/>
                  <a:pt x="2751" y="3594"/>
                </a:cubicBezTo>
                <a:cubicBezTo>
                  <a:pt x="2751" y="3594"/>
                  <a:pt x="2862" y="3605"/>
                  <a:pt x="2926" y="3605"/>
                </a:cubicBezTo>
                <a:cubicBezTo>
                  <a:pt x="2947" y="3605"/>
                  <a:pt x="2964" y="3604"/>
                  <a:pt x="2968" y="3600"/>
                </a:cubicBezTo>
                <a:cubicBezTo>
                  <a:pt x="2975" y="3596"/>
                  <a:pt x="2996" y="3594"/>
                  <a:pt x="3024" y="3594"/>
                </a:cubicBezTo>
                <a:cubicBezTo>
                  <a:pt x="3079" y="3594"/>
                  <a:pt x="3159" y="3600"/>
                  <a:pt x="3199" y="3600"/>
                </a:cubicBezTo>
                <a:cubicBezTo>
                  <a:pt x="3265" y="3600"/>
                  <a:pt x="3291" y="3646"/>
                  <a:pt x="3291" y="3646"/>
                </a:cubicBezTo>
                <a:lnTo>
                  <a:pt x="3291" y="3896"/>
                </a:lnTo>
                <a:cubicBezTo>
                  <a:pt x="3291" y="3908"/>
                  <a:pt x="3293" y="3913"/>
                  <a:pt x="3296" y="3913"/>
                </a:cubicBezTo>
                <a:cubicBezTo>
                  <a:pt x="3312" y="3913"/>
                  <a:pt x="3357" y="3804"/>
                  <a:pt x="3357" y="3804"/>
                </a:cubicBezTo>
                <a:lnTo>
                  <a:pt x="3515" y="3804"/>
                </a:lnTo>
                <a:cubicBezTo>
                  <a:pt x="3548" y="3804"/>
                  <a:pt x="3554" y="4002"/>
                  <a:pt x="3600" y="4028"/>
                </a:cubicBezTo>
                <a:cubicBezTo>
                  <a:pt x="3620" y="4041"/>
                  <a:pt x="3646" y="4074"/>
                  <a:pt x="3653" y="4107"/>
                </a:cubicBezTo>
                <a:cubicBezTo>
                  <a:pt x="3699" y="4061"/>
                  <a:pt x="3732" y="4015"/>
                  <a:pt x="3745" y="3975"/>
                </a:cubicBezTo>
                <a:cubicBezTo>
                  <a:pt x="3771" y="3857"/>
                  <a:pt x="3817" y="3758"/>
                  <a:pt x="3817" y="3758"/>
                </a:cubicBezTo>
                <a:cubicBezTo>
                  <a:pt x="3817" y="3758"/>
                  <a:pt x="4272" y="3488"/>
                  <a:pt x="4311" y="3456"/>
                </a:cubicBezTo>
                <a:cubicBezTo>
                  <a:pt x="4351" y="3423"/>
                  <a:pt x="4410" y="3416"/>
                  <a:pt x="4423" y="3403"/>
                </a:cubicBezTo>
                <a:cubicBezTo>
                  <a:pt x="4436" y="3390"/>
                  <a:pt x="4449" y="3357"/>
                  <a:pt x="4482" y="3311"/>
                </a:cubicBezTo>
                <a:cubicBezTo>
                  <a:pt x="4522" y="3258"/>
                  <a:pt x="4666" y="3159"/>
                  <a:pt x="4706" y="3146"/>
                </a:cubicBezTo>
                <a:cubicBezTo>
                  <a:pt x="4715" y="3143"/>
                  <a:pt x="4728" y="3142"/>
                  <a:pt x="4744" y="3142"/>
                </a:cubicBezTo>
                <a:cubicBezTo>
                  <a:pt x="4779" y="3142"/>
                  <a:pt x="4828" y="3147"/>
                  <a:pt x="4865" y="3147"/>
                </a:cubicBezTo>
                <a:cubicBezTo>
                  <a:pt x="4888" y="3147"/>
                  <a:pt x="4907" y="3145"/>
                  <a:pt x="4917" y="3140"/>
                </a:cubicBezTo>
                <a:cubicBezTo>
                  <a:pt x="4956" y="3113"/>
                  <a:pt x="5035" y="3015"/>
                  <a:pt x="5048" y="2995"/>
                </a:cubicBezTo>
                <a:cubicBezTo>
                  <a:pt x="5055" y="2975"/>
                  <a:pt x="5107" y="2955"/>
                  <a:pt x="5147" y="2955"/>
                </a:cubicBezTo>
                <a:cubicBezTo>
                  <a:pt x="5186" y="2962"/>
                  <a:pt x="5463" y="3113"/>
                  <a:pt x="5515" y="3120"/>
                </a:cubicBezTo>
                <a:cubicBezTo>
                  <a:pt x="5518" y="3120"/>
                  <a:pt x="5521" y="3121"/>
                  <a:pt x="5524" y="3121"/>
                </a:cubicBezTo>
                <a:cubicBezTo>
                  <a:pt x="5589" y="3121"/>
                  <a:pt x="5745" y="2988"/>
                  <a:pt x="5726" y="2975"/>
                </a:cubicBezTo>
                <a:cubicBezTo>
                  <a:pt x="5706" y="2962"/>
                  <a:pt x="5594" y="2929"/>
                  <a:pt x="5581" y="2916"/>
                </a:cubicBezTo>
                <a:cubicBezTo>
                  <a:pt x="5568" y="2903"/>
                  <a:pt x="5542" y="2863"/>
                  <a:pt x="5562" y="2850"/>
                </a:cubicBezTo>
                <a:cubicBezTo>
                  <a:pt x="5581" y="2830"/>
                  <a:pt x="5673" y="2778"/>
                  <a:pt x="5680" y="2771"/>
                </a:cubicBezTo>
                <a:cubicBezTo>
                  <a:pt x="5693" y="2765"/>
                  <a:pt x="5812" y="2692"/>
                  <a:pt x="5864" y="2659"/>
                </a:cubicBezTo>
                <a:cubicBezTo>
                  <a:pt x="5917" y="2633"/>
                  <a:pt x="6022" y="2633"/>
                  <a:pt x="6022" y="2633"/>
                </a:cubicBezTo>
                <a:cubicBezTo>
                  <a:pt x="6022" y="2633"/>
                  <a:pt x="6062" y="2593"/>
                  <a:pt x="6062" y="2567"/>
                </a:cubicBezTo>
                <a:cubicBezTo>
                  <a:pt x="6062" y="2541"/>
                  <a:pt x="5996" y="2482"/>
                  <a:pt x="6062" y="2435"/>
                </a:cubicBezTo>
                <a:cubicBezTo>
                  <a:pt x="6121" y="2396"/>
                  <a:pt x="6246" y="2356"/>
                  <a:pt x="6292" y="2350"/>
                </a:cubicBezTo>
                <a:lnTo>
                  <a:pt x="6364" y="2258"/>
                </a:lnTo>
                <a:cubicBezTo>
                  <a:pt x="6364" y="2258"/>
                  <a:pt x="6411" y="2199"/>
                  <a:pt x="6430" y="2166"/>
                </a:cubicBezTo>
                <a:cubicBezTo>
                  <a:pt x="6450" y="2126"/>
                  <a:pt x="6378" y="2106"/>
                  <a:pt x="6345" y="2100"/>
                </a:cubicBezTo>
                <a:cubicBezTo>
                  <a:pt x="6305" y="2100"/>
                  <a:pt x="6147" y="2100"/>
                  <a:pt x="6114" y="2087"/>
                </a:cubicBezTo>
                <a:cubicBezTo>
                  <a:pt x="6081" y="2073"/>
                  <a:pt x="6042" y="2034"/>
                  <a:pt x="6029" y="2014"/>
                </a:cubicBezTo>
                <a:cubicBezTo>
                  <a:pt x="6016" y="1994"/>
                  <a:pt x="6029" y="1869"/>
                  <a:pt x="6029" y="1869"/>
                </a:cubicBezTo>
                <a:lnTo>
                  <a:pt x="6029" y="1869"/>
                </a:lnTo>
                <a:lnTo>
                  <a:pt x="5943" y="1948"/>
                </a:lnTo>
                <a:lnTo>
                  <a:pt x="5845" y="1968"/>
                </a:lnTo>
                <a:cubicBezTo>
                  <a:pt x="5845" y="1968"/>
                  <a:pt x="5766" y="2027"/>
                  <a:pt x="5733" y="2060"/>
                </a:cubicBezTo>
                <a:cubicBezTo>
                  <a:pt x="5700" y="2093"/>
                  <a:pt x="5641" y="2100"/>
                  <a:pt x="5608" y="2100"/>
                </a:cubicBezTo>
                <a:cubicBezTo>
                  <a:pt x="5596" y="2102"/>
                  <a:pt x="5585" y="2103"/>
                  <a:pt x="5573" y="2103"/>
                </a:cubicBezTo>
                <a:cubicBezTo>
                  <a:pt x="5545" y="2103"/>
                  <a:pt x="5512" y="2098"/>
                  <a:pt x="5456" y="2093"/>
                </a:cubicBezTo>
                <a:cubicBezTo>
                  <a:pt x="5377" y="2093"/>
                  <a:pt x="5390" y="2100"/>
                  <a:pt x="5344" y="2113"/>
                </a:cubicBezTo>
                <a:cubicBezTo>
                  <a:pt x="5305" y="2133"/>
                  <a:pt x="5292" y="2172"/>
                  <a:pt x="5265" y="2238"/>
                </a:cubicBezTo>
                <a:cubicBezTo>
                  <a:pt x="5246" y="2297"/>
                  <a:pt x="5232" y="2304"/>
                  <a:pt x="5226" y="2317"/>
                </a:cubicBezTo>
                <a:cubicBezTo>
                  <a:pt x="5225" y="2320"/>
                  <a:pt x="5216" y="2322"/>
                  <a:pt x="5202" y="2322"/>
                </a:cubicBezTo>
                <a:cubicBezTo>
                  <a:pt x="5137" y="2322"/>
                  <a:pt x="4958" y="2289"/>
                  <a:pt x="4936" y="2284"/>
                </a:cubicBezTo>
                <a:cubicBezTo>
                  <a:pt x="4917" y="2277"/>
                  <a:pt x="4877" y="2271"/>
                  <a:pt x="4838" y="2245"/>
                </a:cubicBezTo>
                <a:cubicBezTo>
                  <a:pt x="4805" y="2218"/>
                  <a:pt x="4778" y="2106"/>
                  <a:pt x="4772" y="2054"/>
                </a:cubicBezTo>
                <a:cubicBezTo>
                  <a:pt x="4765" y="2008"/>
                  <a:pt x="4699" y="1981"/>
                  <a:pt x="4686" y="1968"/>
                </a:cubicBezTo>
                <a:cubicBezTo>
                  <a:pt x="4666" y="1962"/>
                  <a:pt x="4620" y="1883"/>
                  <a:pt x="4607" y="1810"/>
                </a:cubicBezTo>
                <a:cubicBezTo>
                  <a:pt x="4601" y="1738"/>
                  <a:pt x="4607" y="1758"/>
                  <a:pt x="4614" y="1738"/>
                </a:cubicBezTo>
                <a:cubicBezTo>
                  <a:pt x="4620" y="1711"/>
                  <a:pt x="4614" y="1626"/>
                  <a:pt x="4607" y="1606"/>
                </a:cubicBezTo>
                <a:cubicBezTo>
                  <a:pt x="4601" y="1580"/>
                  <a:pt x="4594" y="1507"/>
                  <a:pt x="4601" y="1488"/>
                </a:cubicBezTo>
                <a:cubicBezTo>
                  <a:pt x="4607" y="1461"/>
                  <a:pt x="4666" y="1409"/>
                  <a:pt x="4699" y="1382"/>
                </a:cubicBezTo>
                <a:cubicBezTo>
                  <a:pt x="4726" y="1350"/>
                  <a:pt x="4745" y="1277"/>
                  <a:pt x="4745" y="1257"/>
                </a:cubicBezTo>
                <a:cubicBezTo>
                  <a:pt x="4745" y="1238"/>
                  <a:pt x="4686" y="1172"/>
                  <a:pt x="4555" y="1172"/>
                </a:cubicBezTo>
                <a:cubicBezTo>
                  <a:pt x="4423" y="1172"/>
                  <a:pt x="4469" y="1192"/>
                  <a:pt x="4443" y="1192"/>
                </a:cubicBezTo>
                <a:cubicBezTo>
                  <a:pt x="4437" y="1190"/>
                  <a:pt x="4431" y="1190"/>
                  <a:pt x="4425" y="1190"/>
                </a:cubicBezTo>
                <a:cubicBezTo>
                  <a:pt x="4409" y="1190"/>
                  <a:pt x="4392" y="1193"/>
                  <a:pt x="4378" y="1193"/>
                </a:cubicBezTo>
                <a:cubicBezTo>
                  <a:pt x="4373" y="1193"/>
                  <a:pt x="4368" y="1193"/>
                  <a:pt x="4364" y="1192"/>
                </a:cubicBezTo>
                <a:cubicBezTo>
                  <a:pt x="4351" y="1185"/>
                  <a:pt x="4318" y="1073"/>
                  <a:pt x="4298" y="1027"/>
                </a:cubicBezTo>
                <a:cubicBezTo>
                  <a:pt x="4272" y="981"/>
                  <a:pt x="4226" y="810"/>
                  <a:pt x="4252" y="764"/>
                </a:cubicBezTo>
                <a:cubicBezTo>
                  <a:pt x="4278" y="711"/>
                  <a:pt x="4265" y="718"/>
                  <a:pt x="4285" y="658"/>
                </a:cubicBezTo>
                <a:cubicBezTo>
                  <a:pt x="4298" y="599"/>
                  <a:pt x="4258" y="573"/>
                  <a:pt x="4239" y="560"/>
                </a:cubicBezTo>
                <a:cubicBezTo>
                  <a:pt x="4226" y="547"/>
                  <a:pt x="4140" y="501"/>
                  <a:pt x="4147" y="474"/>
                </a:cubicBezTo>
                <a:cubicBezTo>
                  <a:pt x="4153" y="454"/>
                  <a:pt x="4232" y="362"/>
                  <a:pt x="4226" y="343"/>
                </a:cubicBezTo>
                <a:cubicBezTo>
                  <a:pt x="4226" y="323"/>
                  <a:pt x="4147" y="211"/>
                  <a:pt x="4100" y="191"/>
                </a:cubicBezTo>
                <a:cubicBezTo>
                  <a:pt x="4069" y="179"/>
                  <a:pt x="4042" y="177"/>
                  <a:pt x="4026" y="177"/>
                </a:cubicBezTo>
                <a:cubicBezTo>
                  <a:pt x="4015" y="177"/>
                  <a:pt x="4008" y="178"/>
                  <a:pt x="4008" y="178"/>
                </a:cubicBezTo>
                <a:cubicBezTo>
                  <a:pt x="4008" y="178"/>
                  <a:pt x="3949" y="145"/>
                  <a:pt x="3943" y="145"/>
                </a:cubicBezTo>
                <a:cubicBezTo>
                  <a:pt x="3936" y="145"/>
                  <a:pt x="3864" y="158"/>
                  <a:pt x="3798" y="191"/>
                </a:cubicBezTo>
                <a:cubicBezTo>
                  <a:pt x="3732" y="218"/>
                  <a:pt x="3738" y="231"/>
                  <a:pt x="3725" y="244"/>
                </a:cubicBezTo>
                <a:cubicBezTo>
                  <a:pt x="3711" y="253"/>
                  <a:pt x="3682" y="260"/>
                  <a:pt x="3663" y="260"/>
                </a:cubicBezTo>
                <a:cubicBezTo>
                  <a:pt x="3656" y="260"/>
                  <a:pt x="3650" y="259"/>
                  <a:pt x="3646" y="257"/>
                </a:cubicBezTo>
                <a:cubicBezTo>
                  <a:pt x="3627" y="250"/>
                  <a:pt x="3548" y="237"/>
                  <a:pt x="3521" y="237"/>
                </a:cubicBezTo>
                <a:cubicBezTo>
                  <a:pt x="3502" y="237"/>
                  <a:pt x="3482" y="264"/>
                  <a:pt x="3475" y="270"/>
                </a:cubicBezTo>
                <a:cubicBezTo>
                  <a:pt x="3462" y="270"/>
                  <a:pt x="3298" y="277"/>
                  <a:pt x="3232" y="290"/>
                </a:cubicBezTo>
                <a:cubicBezTo>
                  <a:pt x="3218" y="294"/>
                  <a:pt x="3204" y="296"/>
                  <a:pt x="3191" y="296"/>
                </a:cubicBezTo>
                <a:cubicBezTo>
                  <a:pt x="3148" y="296"/>
                  <a:pt x="3113" y="277"/>
                  <a:pt x="3113" y="277"/>
                </a:cubicBezTo>
                <a:lnTo>
                  <a:pt x="3080" y="290"/>
                </a:lnTo>
                <a:lnTo>
                  <a:pt x="3041" y="349"/>
                </a:lnTo>
                <a:cubicBezTo>
                  <a:pt x="3041" y="349"/>
                  <a:pt x="2982" y="402"/>
                  <a:pt x="2968" y="422"/>
                </a:cubicBezTo>
                <a:cubicBezTo>
                  <a:pt x="2967" y="423"/>
                  <a:pt x="2967" y="423"/>
                  <a:pt x="2966" y="423"/>
                </a:cubicBezTo>
                <a:cubicBezTo>
                  <a:pt x="2954" y="423"/>
                  <a:pt x="2948" y="353"/>
                  <a:pt x="2942" y="316"/>
                </a:cubicBezTo>
                <a:cubicBezTo>
                  <a:pt x="2942" y="304"/>
                  <a:pt x="2936" y="300"/>
                  <a:pt x="2927" y="300"/>
                </a:cubicBezTo>
                <a:cubicBezTo>
                  <a:pt x="2905" y="300"/>
                  <a:pt x="2870" y="323"/>
                  <a:pt x="2870" y="323"/>
                </a:cubicBezTo>
                <a:cubicBezTo>
                  <a:pt x="2870" y="323"/>
                  <a:pt x="2791" y="382"/>
                  <a:pt x="2771" y="389"/>
                </a:cubicBezTo>
                <a:cubicBezTo>
                  <a:pt x="2770" y="389"/>
                  <a:pt x="2769" y="389"/>
                  <a:pt x="2769" y="389"/>
                </a:cubicBezTo>
                <a:cubicBezTo>
                  <a:pt x="2751" y="389"/>
                  <a:pt x="2744" y="315"/>
                  <a:pt x="2738" y="283"/>
                </a:cubicBezTo>
                <a:cubicBezTo>
                  <a:pt x="2738" y="250"/>
                  <a:pt x="2725" y="191"/>
                  <a:pt x="2718" y="145"/>
                </a:cubicBezTo>
                <a:cubicBezTo>
                  <a:pt x="2714" y="110"/>
                  <a:pt x="2704" y="104"/>
                  <a:pt x="2697" y="104"/>
                </a:cubicBezTo>
                <a:cubicBezTo>
                  <a:pt x="2694" y="104"/>
                  <a:pt x="2692" y="106"/>
                  <a:pt x="2692" y="106"/>
                </a:cubicBezTo>
                <a:cubicBezTo>
                  <a:pt x="2692" y="106"/>
                  <a:pt x="2580" y="86"/>
                  <a:pt x="2528" y="86"/>
                </a:cubicBezTo>
                <a:cubicBezTo>
                  <a:pt x="2475" y="86"/>
                  <a:pt x="2363" y="119"/>
                  <a:pt x="2330" y="125"/>
                </a:cubicBezTo>
                <a:cubicBezTo>
                  <a:pt x="2317" y="128"/>
                  <a:pt x="2299" y="128"/>
                  <a:pt x="2278" y="128"/>
                </a:cubicBezTo>
                <a:cubicBezTo>
                  <a:pt x="2237" y="128"/>
                  <a:pt x="2187" y="125"/>
                  <a:pt x="2152" y="125"/>
                </a:cubicBezTo>
                <a:cubicBezTo>
                  <a:pt x="2106" y="125"/>
                  <a:pt x="2001" y="73"/>
                  <a:pt x="1981" y="46"/>
                </a:cubicBezTo>
                <a:cubicBezTo>
                  <a:pt x="1962" y="20"/>
                  <a:pt x="1863" y="0"/>
                  <a:pt x="1843" y="0"/>
                </a:cubicBezTo>
                <a:close/>
              </a:path>
            </a:pathLst>
          </a:custGeom>
          <a:solidFill>
            <a:srgbClr val="FF9700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9"/>
          <p:cNvSpPr/>
          <p:nvPr/>
        </p:nvSpPr>
        <p:spPr>
          <a:xfrm>
            <a:off x="7268655" y="2059151"/>
            <a:ext cx="971954" cy="1061266"/>
          </a:xfrm>
          <a:custGeom>
            <a:rect b="b" l="l" r="r" t="t"/>
            <a:pathLst>
              <a:path extrusionOk="0" h="7259" w="6648">
                <a:moveTo>
                  <a:pt x="5168" y="1"/>
                </a:moveTo>
                <a:cubicBezTo>
                  <a:pt x="5139" y="1"/>
                  <a:pt x="5110" y="48"/>
                  <a:pt x="5082" y="58"/>
                </a:cubicBezTo>
                <a:cubicBezTo>
                  <a:pt x="5049" y="71"/>
                  <a:pt x="4989" y="124"/>
                  <a:pt x="4950" y="163"/>
                </a:cubicBezTo>
                <a:cubicBezTo>
                  <a:pt x="4910" y="203"/>
                  <a:pt x="4851" y="269"/>
                  <a:pt x="4818" y="315"/>
                </a:cubicBezTo>
                <a:cubicBezTo>
                  <a:pt x="4785" y="361"/>
                  <a:pt x="4766" y="354"/>
                  <a:pt x="4752" y="361"/>
                </a:cubicBezTo>
                <a:cubicBezTo>
                  <a:pt x="4733" y="374"/>
                  <a:pt x="4680" y="400"/>
                  <a:pt x="4660" y="400"/>
                </a:cubicBezTo>
                <a:cubicBezTo>
                  <a:pt x="4643" y="400"/>
                  <a:pt x="4622" y="397"/>
                  <a:pt x="4599" y="397"/>
                </a:cubicBezTo>
                <a:cubicBezTo>
                  <a:pt x="4587" y="397"/>
                  <a:pt x="4575" y="398"/>
                  <a:pt x="4562" y="400"/>
                </a:cubicBezTo>
                <a:cubicBezTo>
                  <a:pt x="4529" y="407"/>
                  <a:pt x="4562" y="427"/>
                  <a:pt x="4562" y="479"/>
                </a:cubicBezTo>
                <a:cubicBezTo>
                  <a:pt x="4562" y="532"/>
                  <a:pt x="4529" y="565"/>
                  <a:pt x="4509" y="591"/>
                </a:cubicBezTo>
                <a:cubicBezTo>
                  <a:pt x="4489" y="617"/>
                  <a:pt x="4450" y="624"/>
                  <a:pt x="4450" y="624"/>
                </a:cubicBezTo>
                <a:cubicBezTo>
                  <a:pt x="4450" y="624"/>
                  <a:pt x="4298" y="729"/>
                  <a:pt x="4272" y="736"/>
                </a:cubicBezTo>
                <a:cubicBezTo>
                  <a:pt x="4271" y="736"/>
                  <a:pt x="4270" y="736"/>
                  <a:pt x="4270" y="736"/>
                </a:cubicBezTo>
                <a:cubicBezTo>
                  <a:pt x="4242" y="736"/>
                  <a:pt x="4180" y="637"/>
                  <a:pt x="4180" y="624"/>
                </a:cubicBezTo>
                <a:cubicBezTo>
                  <a:pt x="4180" y="604"/>
                  <a:pt x="4200" y="565"/>
                  <a:pt x="4226" y="539"/>
                </a:cubicBezTo>
                <a:cubicBezTo>
                  <a:pt x="4252" y="506"/>
                  <a:pt x="4233" y="499"/>
                  <a:pt x="4226" y="479"/>
                </a:cubicBezTo>
                <a:cubicBezTo>
                  <a:pt x="4219" y="453"/>
                  <a:pt x="4140" y="334"/>
                  <a:pt x="4081" y="275"/>
                </a:cubicBezTo>
                <a:cubicBezTo>
                  <a:pt x="4022" y="223"/>
                  <a:pt x="3989" y="236"/>
                  <a:pt x="3917" y="170"/>
                </a:cubicBezTo>
                <a:cubicBezTo>
                  <a:pt x="3897" y="157"/>
                  <a:pt x="3884" y="137"/>
                  <a:pt x="3871" y="117"/>
                </a:cubicBezTo>
                <a:cubicBezTo>
                  <a:pt x="3831" y="150"/>
                  <a:pt x="3713" y="236"/>
                  <a:pt x="3627" y="275"/>
                </a:cubicBezTo>
                <a:cubicBezTo>
                  <a:pt x="3522" y="328"/>
                  <a:pt x="3515" y="387"/>
                  <a:pt x="3515" y="387"/>
                </a:cubicBezTo>
                <a:lnTo>
                  <a:pt x="3298" y="552"/>
                </a:lnTo>
                <a:cubicBezTo>
                  <a:pt x="3298" y="552"/>
                  <a:pt x="3206" y="571"/>
                  <a:pt x="3160" y="571"/>
                </a:cubicBezTo>
                <a:cubicBezTo>
                  <a:pt x="3114" y="578"/>
                  <a:pt x="3022" y="611"/>
                  <a:pt x="2989" y="637"/>
                </a:cubicBezTo>
                <a:cubicBezTo>
                  <a:pt x="2962" y="657"/>
                  <a:pt x="2903" y="729"/>
                  <a:pt x="2864" y="775"/>
                </a:cubicBezTo>
                <a:cubicBezTo>
                  <a:pt x="2847" y="798"/>
                  <a:pt x="2828" y="806"/>
                  <a:pt x="2806" y="806"/>
                </a:cubicBezTo>
                <a:cubicBezTo>
                  <a:pt x="2776" y="806"/>
                  <a:pt x="2741" y="791"/>
                  <a:pt x="2699" y="775"/>
                </a:cubicBezTo>
                <a:cubicBezTo>
                  <a:pt x="2633" y="749"/>
                  <a:pt x="2646" y="696"/>
                  <a:pt x="2633" y="670"/>
                </a:cubicBezTo>
                <a:cubicBezTo>
                  <a:pt x="2631" y="660"/>
                  <a:pt x="2616" y="657"/>
                  <a:pt x="2596" y="657"/>
                </a:cubicBezTo>
                <a:cubicBezTo>
                  <a:pt x="2562" y="657"/>
                  <a:pt x="2512" y="666"/>
                  <a:pt x="2475" y="670"/>
                </a:cubicBezTo>
                <a:cubicBezTo>
                  <a:pt x="2453" y="672"/>
                  <a:pt x="2439" y="673"/>
                  <a:pt x="2429" y="673"/>
                </a:cubicBezTo>
                <a:cubicBezTo>
                  <a:pt x="2410" y="673"/>
                  <a:pt x="2405" y="670"/>
                  <a:pt x="2383" y="670"/>
                </a:cubicBezTo>
                <a:cubicBezTo>
                  <a:pt x="2344" y="664"/>
                  <a:pt x="2331" y="631"/>
                  <a:pt x="2331" y="539"/>
                </a:cubicBezTo>
                <a:cubicBezTo>
                  <a:pt x="2331" y="510"/>
                  <a:pt x="2323" y="500"/>
                  <a:pt x="2313" y="500"/>
                </a:cubicBezTo>
                <a:cubicBezTo>
                  <a:pt x="2293" y="500"/>
                  <a:pt x="2260" y="539"/>
                  <a:pt x="2252" y="539"/>
                </a:cubicBezTo>
                <a:cubicBezTo>
                  <a:pt x="2232" y="545"/>
                  <a:pt x="2074" y="644"/>
                  <a:pt x="2008" y="723"/>
                </a:cubicBezTo>
                <a:cubicBezTo>
                  <a:pt x="1949" y="795"/>
                  <a:pt x="2028" y="861"/>
                  <a:pt x="2061" y="894"/>
                </a:cubicBezTo>
                <a:cubicBezTo>
                  <a:pt x="2100" y="927"/>
                  <a:pt x="2127" y="979"/>
                  <a:pt x="2140" y="1012"/>
                </a:cubicBezTo>
                <a:cubicBezTo>
                  <a:pt x="2146" y="1052"/>
                  <a:pt x="2034" y="1249"/>
                  <a:pt x="2008" y="1295"/>
                </a:cubicBezTo>
                <a:cubicBezTo>
                  <a:pt x="1988" y="1341"/>
                  <a:pt x="1890" y="1447"/>
                  <a:pt x="1850" y="1466"/>
                </a:cubicBezTo>
                <a:cubicBezTo>
                  <a:pt x="1817" y="1486"/>
                  <a:pt x="1712" y="1532"/>
                  <a:pt x="1679" y="1532"/>
                </a:cubicBezTo>
                <a:cubicBezTo>
                  <a:pt x="1639" y="1532"/>
                  <a:pt x="1600" y="1506"/>
                  <a:pt x="1587" y="1506"/>
                </a:cubicBezTo>
                <a:cubicBezTo>
                  <a:pt x="1574" y="1506"/>
                  <a:pt x="1482" y="1618"/>
                  <a:pt x="1449" y="1657"/>
                </a:cubicBezTo>
                <a:cubicBezTo>
                  <a:pt x="1422" y="1690"/>
                  <a:pt x="1356" y="1736"/>
                  <a:pt x="1310" y="1763"/>
                </a:cubicBezTo>
                <a:lnTo>
                  <a:pt x="1297" y="1769"/>
                </a:lnTo>
                <a:cubicBezTo>
                  <a:pt x="1286" y="1775"/>
                  <a:pt x="1274" y="1777"/>
                  <a:pt x="1262" y="1777"/>
                </a:cubicBezTo>
                <a:cubicBezTo>
                  <a:pt x="1220" y="1777"/>
                  <a:pt x="1181" y="1749"/>
                  <a:pt x="1166" y="1749"/>
                </a:cubicBezTo>
                <a:cubicBezTo>
                  <a:pt x="1146" y="1743"/>
                  <a:pt x="1041" y="1743"/>
                  <a:pt x="962" y="1710"/>
                </a:cubicBezTo>
                <a:cubicBezTo>
                  <a:pt x="883" y="1671"/>
                  <a:pt x="889" y="1611"/>
                  <a:pt x="869" y="1565"/>
                </a:cubicBezTo>
                <a:cubicBezTo>
                  <a:pt x="856" y="1519"/>
                  <a:pt x="869" y="1466"/>
                  <a:pt x="869" y="1434"/>
                </a:cubicBezTo>
                <a:cubicBezTo>
                  <a:pt x="869" y="1394"/>
                  <a:pt x="837" y="1388"/>
                  <a:pt x="837" y="1335"/>
                </a:cubicBezTo>
                <a:cubicBezTo>
                  <a:pt x="837" y="1282"/>
                  <a:pt x="758" y="1170"/>
                  <a:pt x="731" y="1157"/>
                </a:cubicBezTo>
                <a:cubicBezTo>
                  <a:pt x="729" y="1156"/>
                  <a:pt x="726" y="1155"/>
                  <a:pt x="724" y="1155"/>
                </a:cubicBezTo>
                <a:cubicBezTo>
                  <a:pt x="697" y="1155"/>
                  <a:pt x="657" y="1212"/>
                  <a:pt x="633" y="1236"/>
                </a:cubicBezTo>
                <a:lnTo>
                  <a:pt x="639" y="1249"/>
                </a:lnTo>
                <a:cubicBezTo>
                  <a:pt x="639" y="1249"/>
                  <a:pt x="672" y="1276"/>
                  <a:pt x="639" y="1315"/>
                </a:cubicBezTo>
                <a:cubicBezTo>
                  <a:pt x="606" y="1355"/>
                  <a:pt x="521" y="1427"/>
                  <a:pt x="461" y="1493"/>
                </a:cubicBezTo>
                <a:cubicBezTo>
                  <a:pt x="402" y="1559"/>
                  <a:pt x="244" y="1690"/>
                  <a:pt x="205" y="1743"/>
                </a:cubicBezTo>
                <a:cubicBezTo>
                  <a:pt x="165" y="1796"/>
                  <a:pt x="1" y="2013"/>
                  <a:pt x="20" y="2052"/>
                </a:cubicBezTo>
                <a:cubicBezTo>
                  <a:pt x="47" y="2092"/>
                  <a:pt x="132" y="2144"/>
                  <a:pt x="165" y="2164"/>
                </a:cubicBezTo>
                <a:cubicBezTo>
                  <a:pt x="198" y="2184"/>
                  <a:pt x="323" y="2184"/>
                  <a:pt x="336" y="2210"/>
                </a:cubicBezTo>
                <a:cubicBezTo>
                  <a:pt x="350" y="2230"/>
                  <a:pt x="422" y="2302"/>
                  <a:pt x="376" y="2315"/>
                </a:cubicBezTo>
                <a:cubicBezTo>
                  <a:pt x="330" y="2329"/>
                  <a:pt x="211" y="2329"/>
                  <a:pt x="198" y="2342"/>
                </a:cubicBezTo>
                <a:cubicBezTo>
                  <a:pt x="185" y="2355"/>
                  <a:pt x="192" y="2421"/>
                  <a:pt x="192" y="2421"/>
                </a:cubicBezTo>
                <a:cubicBezTo>
                  <a:pt x="192" y="2421"/>
                  <a:pt x="382" y="2460"/>
                  <a:pt x="350" y="2526"/>
                </a:cubicBezTo>
                <a:cubicBezTo>
                  <a:pt x="350" y="2533"/>
                  <a:pt x="350" y="2539"/>
                  <a:pt x="343" y="2539"/>
                </a:cubicBezTo>
                <a:cubicBezTo>
                  <a:pt x="336" y="2552"/>
                  <a:pt x="330" y="2559"/>
                  <a:pt x="317" y="2566"/>
                </a:cubicBezTo>
                <a:cubicBezTo>
                  <a:pt x="310" y="2572"/>
                  <a:pt x="297" y="2572"/>
                  <a:pt x="290" y="2579"/>
                </a:cubicBezTo>
                <a:lnTo>
                  <a:pt x="277" y="2579"/>
                </a:lnTo>
                <a:cubicBezTo>
                  <a:pt x="271" y="2585"/>
                  <a:pt x="257" y="2585"/>
                  <a:pt x="244" y="2585"/>
                </a:cubicBezTo>
                <a:cubicBezTo>
                  <a:pt x="238" y="2592"/>
                  <a:pt x="238" y="2592"/>
                  <a:pt x="238" y="2592"/>
                </a:cubicBezTo>
                <a:lnTo>
                  <a:pt x="218" y="2592"/>
                </a:lnTo>
                <a:cubicBezTo>
                  <a:pt x="211" y="2598"/>
                  <a:pt x="198" y="2598"/>
                  <a:pt x="198" y="2605"/>
                </a:cubicBezTo>
                <a:cubicBezTo>
                  <a:pt x="192" y="2631"/>
                  <a:pt x="257" y="2849"/>
                  <a:pt x="277" y="2855"/>
                </a:cubicBezTo>
                <a:cubicBezTo>
                  <a:pt x="290" y="2868"/>
                  <a:pt x="343" y="2881"/>
                  <a:pt x="350" y="2901"/>
                </a:cubicBezTo>
                <a:cubicBezTo>
                  <a:pt x="363" y="2921"/>
                  <a:pt x="389" y="2941"/>
                  <a:pt x="350" y="2980"/>
                </a:cubicBezTo>
                <a:cubicBezTo>
                  <a:pt x="310" y="3020"/>
                  <a:pt x="297" y="3079"/>
                  <a:pt x="297" y="3112"/>
                </a:cubicBezTo>
                <a:cubicBezTo>
                  <a:pt x="297" y="3145"/>
                  <a:pt x="330" y="3171"/>
                  <a:pt x="350" y="3178"/>
                </a:cubicBezTo>
                <a:cubicBezTo>
                  <a:pt x="369" y="3184"/>
                  <a:pt x="396" y="3237"/>
                  <a:pt x="376" y="3257"/>
                </a:cubicBezTo>
                <a:cubicBezTo>
                  <a:pt x="363" y="3270"/>
                  <a:pt x="356" y="3283"/>
                  <a:pt x="336" y="3303"/>
                </a:cubicBezTo>
                <a:cubicBezTo>
                  <a:pt x="317" y="3329"/>
                  <a:pt x="251" y="3349"/>
                  <a:pt x="264" y="3421"/>
                </a:cubicBezTo>
                <a:cubicBezTo>
                  <a:pt x="271" y="3459"/>
                  <a:pt x="299" y="3468"/>
                  <a:pt x="330" y="3468"/>
                </a:cubicBezTo>
                <a:cubicBezTo>
                  <a:pt x="357" y="3468"/>
                  <a:pt x="387" y="3461"/>
                  <a:pt x="402" y="3461"/>
                </a:cubicBezTo>
                <a:cubicBezTo>
                  <a:pt x="410" y="3461"/>
                  <a:pt x="425" y="3460"/>
                  <a:pt x="441" y="3460"/>
                </a:cubicBezTo>
                <a:cubicBezTo>
                  <a:pt x="491" y="3460"/>
                  <a:pt x="560" y="3464"/>
                  <a:pt x="540" y="3494"/>
                </a:cubicBezTo>
                <a:cubicBezTo>
                  <a:pt x="507" y="3533"/>
                  <a:pt x="415" y="3553"/>
                  <a:pt x="369" y="3605"/>
                </a:cubicBezTo>
                <a:cubicBezTo>
                  <a:pt x="330" y="3651"/>
                  <a:pt x="310" y="3638"/>
                  <a:pt x="310" y="3704"/>
                </a:cubicBezTo>
                <a:cubicBezTo>
                  <a:pt x="310" y="3770"/>
                  <a:pt x="330" y="3783"/>
                  <a:pt x="336" y="3829"/>
                </a:cubicBezTo>
                <a:cubicBezTo>
                  <a:pt x="336" y="3875"/>
                  <a:pt x="330" y="3961"/>
                  <a:pt x="317" y="3994"/>
                </a:cubicBezTo>
                <a:cubicBezTo>
                  <a:pt x="310" y="4027"/>
                  <a:pt x="264" y="4132"/>
                  <a:pt x="336" y="4171"/>
                </a:cubicBezTo>
                <a:cubicBezTo>
                  <a:pt x="402" y="4217"/>
                  <a:pt x="475" y="4270"/>
                  <a:pt x="494" y="4283"/>
                </a:cubicBezTo>
                <a:cubicBezTo>
                  <a:pt x="514" y="4296"/>
                  <a:pt x="534" y="4336"/>
                  <a:pt x="507" y="4356"/>
                </a:cubicBezTo>
                <a:cubicBezTo>
                  <a:pt x="488" y="4369"/>
                  <a:pt x="455" y="4356"/>
                  <a:pt x="455" y="4422"/>
                </a:cubicBezTo>
                <a:lnTo>
                  <a:pt x="455" y="4658"/>
                </a:lnTo>
                <a:cubicBezTo>
                  <a:pt x="455" y="4672"/>
                  <a:pt x="494" y="4705"/>
                  <a:pt x="488" y="4724"/>
                </a:cubicBezTo>
                <a:cubicBezTo>
                  <a:pt x="481" y="4751"/>
                  <a:pt x="455" y="4737"/>
                  <a:pt x="435" y="4803"/>
                </a:cubicBezTo>
                <a:cubicBezTo>
                  <a:pt x="415" y="4869"/>
                  <a:pt x="382" y="4928"/>
                  <a:pt x="409" y="4935"/>
                </a:cubicBezTo>
                <a:cubicBezTo>
                  <a:pt x="411" y="4935"/>
                  <a:pt x="414" y="4936"/>
                  <a:pt x="419" y="4936"/>
                </a:cubicBezTo>
                <a:cubicBezTo>
                  <a:pt x="461" y="4936"/>
                  <a:pt x="588" y="4907"/>
                  <a:pt x="600" y="4889"/>
                </a:cubicBezTo>
                <a:cubicBezTo>
                  <a:pt x="613" y="4862"/>
                  <a:pt x="810" y="4698"/>
                  <a:pt x="837" y="4672"/>
                </a:cubicBezTo>
                <a:cubicBezTo>
                  <a:pt x="869" y="4639"/>
                  <a:pt x="948" y="4579"/>
                  <a:pt x="1001" y="4547"/>
                </a:cubicBezTo>
                <a:cubicBezTo>
                  <a:pt x="1054" y="4514"/>
                  <a:pt x="1225" y="4474"/>
                  <a:pt x="1225" y="4474"/>
                </a:cubicBezTo>
                <a:lnTo>
                  <a:pt x="1251" y="4454"/>
                </a:lnTo>
                <a:lnTo>
                  <a:pt x="1343" y="4395"/>
                </a:lnTo>
                <a:cubicBezTo>
                  <a:pt x="1343" y="4395"/>
                  <a:pt x="1534" y="4231"/>
                  <a:pt x="1607" y="4211"/>
                </a:cubicBezTo>
                <a:cubicBezTo>
                  <a:pt x="1658" y="4197"/>
                  <a:pt x="1795" y="4183"/>
                  <a:pt x="1882" y="4183"/>
                </a:cubicBezTo>
                <a:cubicBezTo>
                  <a:pt x="1918" y="4183"/>
                  <a:pt x="1946" y="4185"/>
                  <a:pt x="1955" y="4191"/>
                </a:cubicBezTo>
                <a:cubicBezTo>
                  <a:pt x="1982" y="4204"/>
                  <a:pt x="2054" y="4283"/>
                  <a:pt x="2054" y="4283"/>
                </a:cubicBezTo>
                <a:cubicBezTo>
                  <a:pt x="2054" y="4283"/>
                  <a:pt x="2061" y="4323"/>
                  <a:pt x="2028" y="4369"/>
                </a:cubicBezTo>
                <a:cubicBezTo>
                  <a:pt x="2001" y="4415"/>
                  <a:pt x="1962" y="4461"/>
                  <a:pt x="1988" y="4520"/>
                </a:cubicBezTo>
                <a:cubicBezTo>
                  <a:pt x="2008" y="4579"/>
                  <a:pt x="2048" y="4626"/>
                  <a:pt x="2100" y="4639"/>
                </a:cubicBezTo>
                <a:cubicBezTo>
                  <a:pt x="2137" y="4648"/>
                  <a:pt x="2173" y="4663"/>
                  <a:pt x="2201" y="4663"/>
                </a:cubicBezTo>
                <a:cubicBezTo>
                  <a:pt x="2213" y="4663"/>
                  <a:pt x="2224" y="4660"/>
                  <a:pt x="2232" y="4652"/>
                </a:cubicBezTo>
                <a:cubicBezTo>
                  <a:pt x="2265" y="4626"/>
                  <a:pt x="2278" y="4560"/>
                  <a:pt x="2324" y="4533"/>
                </a:cubicBezTo>
                <a:cubicBezTo>
                  <a:pt x="2366" y="4513"/>
                  <a:pt x="2366" y="4471"/>
                  <a:pt x="2427" y="4471"/>
                </a:cubicBezTo>
                <a:cubicBezTo>
                  <a:pt x="2442" y="4471"/>
                  <a:pt x="2462" y="4474"/>
                  <a:pt x="2488" y="4481"/>
                </a:cubicBezTo>
                <a:cubicBezTo>
                  <a:pt x="2614" y="4514"/>
                  <a:pt x="2686" y="4573"/>
                  <a:pt x="2712" y="4599"/>
                </a:cubicBezTo>
                <a:cubicBezTo>
                  <a:pt x="2732" y="4632"/>
                  <a:pt x="2739" y="4658"/>
                  <a:pt x="2870" y="4718"/>
                </a:cubicBezTo>
                <a:cubicBezTo>
                  <a:pt x="2995" y="4783"/>
                  <a:pt x="3054" y="4823"/>
                  <a:pt x="3101" y="4856"/>
                </a:cubicBezTo>
                <a:cubicBezTo>
                  <a:pt x="3153" y="4882"/>
                  <a:pt x="3239" y="4902"/>
                  <a:pt x="3239" y="4902"/>
                </a:cubicBezTo>
                <a:cubicBezTo>
                  <a:pt x="3239" y="4902"/>
                  <a:pt x="3416" y="4882"/>
                  <a:pt x="3443" y="4856"/>
                </a:cubicBezTo>
                <a:cubicBezTo>
                  <a:pt x="3460" y="4839"/>
                  <a:pt x="3482" y="4822"/>
                  <a:pt x="3505" y="4822"/>
                </a:cubicBezTo>
                <a:cubicBezTo>
                  <a:pt x="3508" y="4822"/>
                  <a:pt x="3512" y="4822"/>
                  <a:pt x="3515" y="4823"/>
                </a:cubicBezTo>
                <a:cubicBezTo>
                  <a:pt x="3541" y="4836"/>
                  <a:pt x="3614" y="4882"/>
                  <a:pt x="3614" y="4882"/>
                </a:cubicBezTo>
                <a:lnTo>
                  <a:pt x="3778" y="5178"/>
                </a:lnTo>
                <a:cubicBezTo>
                  <a:pt x="3778" y="5178"/>
                  <a:pt x="3785" y="5264"/>
                  <a:pt x="3792" y="5284"/>
                </a:cubicBezTo>
                <a:cubicBezTo>
                  <a:pt x="3805" y="5303"/>
                  <a:pt x="3943" y="5323"/>
                  <a:pt x="3943" y="5323"/>
                </a:cubicBezTo>
                <a:cubicBezTo>
                  <a:pt x="3943" y="5323"/>
                  <a:pt x="4009" y="5317"/>
                  <a:pt x="4015" y="5297"/>
                </a:cubicBezTo>
                <a:cubicBezTo>
                  <a:pt x="4022" y="5270"/>
                  <a:pt x="4009" y="5244"/>
                  <a:pt x="4081" y="5244"/>
                </a:cubicBezTo>
                <a:cubicBezTo>
                  <a:pt x="4093" y="5245"/>
                  <a:pt x="4103" y="5246"/>
                  <a:pt x="4112" y="5246"/>
                </a:cubicBezTo>
                <a:cubicBezTo>
                  <a:pt x="4129" y="5246"/>
                  <a:pt x="4140" y="5244"/>
                  <a:pt x="4154" y="5244"/>
                </a:cubicBezTo>
                <a:cubicBezTo>
                  <a:pt x="4173" y="5244"/>
                  <a:pt x="4196" y="5247"/>
                  <a:pt x="4246" y="5264"/>
                </a:cubicBezTo>
                <a:cubicBezTo>
                  <a:pt x="4344" y="5303"/>
                  <a:pt x="4371" y="5297"/>
                  <a:pt x="4377" y="5323"/>
                </a:cubicBezTo>
                <a:cubicBezTo>
                  <a:pt x="4384" y="5356"/>
                  <a:pt x="4456" y="5402"/>
                  <a:pt x="4489" y="5402"/>
                </a:cubicBezTo>
                <a:cubicBezTo>
                  <a:pt x="4529" y="5402"/>
                  <a:pt x="4627" y="5402"/>
                  <a:pt x="4673" y="5435"/>
                </a:cubicBezTo>
                <a:cubicBezTo>
                  <a:pt x="4720" y="5475"/>
                  <a:pt x="4779" y="5494"/>
                  <a:pt x="4812" y="5567"/>
                </a:cubicBezTo>
                <a:cubicBezTo>
                  <a:pt x="4845" y="5639"/>
                  <a:pt x="4838" y="5705"/>
                  <a:pt x="4812" y="5731"/>
                </a:cubicBezTo>
                <a:cubicBezTo>
                  <a:pt x="4785" y="5751"/>
                  <a:pt x="4641" y="5797"/>
                  <a:pt x="4608" y="5830"/>
                </a:cubicBezTo>
                <a:cubicBezTo>
                  <a:pt x="4575" y="5863"/>
                  <a:pt x="4509" y="5955"/>
                  <a:pt x="4489" y="5988"/>
                </a:cubicBezTo>
                <a:cubicBezTo>
                  <a:pt x="4463" y="6027"/>
                  <a:pt x="4568" y="6047"/>
                  <a:pt x="4548" y="6106"/>
                </a:cubicBezTo>
                <a:cubicBezTo>
                  <a:pt x="4529" y="6166"/>
                  <a:pt x="4516" y="6185"/>
                  <a:pt x="4456" y="6205"/>
                </a:cubicBezTo>
                <a:cubicBezTo>
                  <a:pt x="4390" y="6218"/>
                  <a:pt x="4344" y="6251"/>
                  <a:pt x="4338" y="6284"/>
                </a:cubicBezTo>
                <a:cubicBezTo>
                  <a:pt x="4325" y="6310"/>
                  <a:pt x="4325" y="6363"/>
                  <a:pt x="4325" y="6409"/>
                </a:cubicBezTo>
                <a:cubicBezTo>
                  <a:pt x="4325" y="6462"/>
                  <a:pt x="4318" y="6501"/>
                  <a:pt x="4351" y="6541"/>
                </a:cubicBezTo>
                <a:cubicBezTo>
                  <a:pt x="4384" y="6580"/>
                  <a:pt x="4417" y="6613"/>
                  <a:pt x="4456" y="6653"/>
                </a:cubicBezTo>
                <a:cubicBezTo>
                  <a:pt x="4489" y="6699"/>
                  <a:pt x="4601" y="6843"/>
                  <a:pt x="4601" y="6870"/>
                </a:cubicBezTo>
                <a:cubicBezTo>
                  <a:pt x="4601" y="6896"/>
                  <a:pt x="4581" y="6949"/>
                  <a:pt x="4595" y="6975"/>
                </a:cubicBezTo>
                <a:cubicBezTo>
                  <a:pt x="4595" y="6982"/>
                  <a:pt x="4601" y="6988"/>
                  <a:pt x="4608" y="6995"/>
                </a:cubicBezTo>
                <a:cubicBezTo>
                  <a:pt x="4647" y="7021"/>
                  <a:pt x="4746" y="7067"/>
                  <a:pt x="4766" y="7094"/>
                </a:cubicBezTo>
                <a:cubicBezTo>
                  <a:pt x="4792" y="7133"/>
                  <a:pt x="4996" y="7238"/>
                  <a:pt x="4996" y="7238"/>
                </a:cubicBezTo>
                <a:lnTo>
                  <a:pt x="5029" y="7258"/>
                </a:lnTo>
                <a:cubicBezTo>
                  <a:pt x="5062" y="7205"/>
                  <a:pt x="5101" y="7133"/>
                  <a:pt x="5141" y="7087"/>
                </a:cubicBezTo>
                <a:cubicBezTo>
                  <a:pt x="5147" y="7074"/>
                  <a:pt x="5161" y="7061"/>
                  <a:pt x="5167" y="7054"/>
                </a:cubicBezTo>
                <a:cubicBezTo>
                  <a:pt x="5226" y="7015"/>
                  <a:pt x="5332" y="6929"/>
                  <a:pt x="5332" y="6929"/>
                </a:cubicBezTo>
                <a:cubicBezTo>
                  <a:pt x="5332" y="6929"/>
                  <a:pt x="5391" y="6830"/>
                  <a:pt x="5384" y="6784"/>
                </a:cubicBezTo>
                <a:cubicBezTo>
                  <a:pt x="5378" y="6745"/>
                  <a:pt x="5338" y="6528"/>
                  <a:pt x="5332" y="6514"/>
                </a:cubicBezTo>
                <a:cubicBezTo>
                  <a:pt x="5332" y="6501"/>
                  <a:pt x="5312" y="6264"/>
                  <a:pt x="5351" y="6106"/>
                </a:cubicBezTo>
                <a:cubicBezTo>
                  <a:pt x="5391" y="5955"/>
                  <a:pt x="5411" y="5784"/>
                  <a:pt x="5457" y="5672"/>
                </a:cubicBezTo>
                <a:cubicBezTo>
                  <a:pt x="5496" y="5553"/>
                  <a:pt x="5529" y="5468"/>
                  <a:pt x="5536" y="5428"/>
                </a:cubicBezTo>
                <a:cubicBezTo>
                  <a:pt x="5542" y="5382"/>
                  <a:pt x="5529" y="5132"/>
                  <a:pt x="5516" y="5080"/>
                </a:cubicBezTo>
                <a:cubicBezTo>
                  <a:pt x="5503" y="5027"/>
                  <a:pt x="5509" y="4843"/>
                  <a:pt x="5483" y="4757"/>
                </a:cubicBezTo>
                <a:cubicBezTo>
                  <a:pt x="5457" y="4672"/>
                  <a:pt x="5417" y="4586"/>
                  <a:pt x="5430" y="4514"/>
                </a:cubicBezTo>
                <a:cubicBezTo>
                  <a:pt x="5450" y="4441"/>
                  <a:pt x="5536" y="4343"/>
                  <a:pt x="5536" y="4329"/>
                </a:cubicBezTo>
                <a:cubicBezTo>
                  <a:pt x="5536" y="4310"/>
                  <a:pt x="5529" y="4204"/>
                  <a:pt x="5536" y="4139"/>
                </a:cubicBezTo>
                <a:cubicBezTo>
                  <a:pt x="5542" y="4073"/>
                  <a:pt x="5555" y="3981"/>
                  <a:pt x="5536" y="3921"/>
                </a:cubicBezTo>
                <a:cubicBezTo>
                  <a:pt x="5516" y="3856"/>
                  <a:pt x="5476" y="3836"/>
                  <a:pt x="5509" y="3777"/>
                </a:cubicBezTo>
                <a:cubicBezTo>
                  <a:pt x="5549" y="3717"/>
                  <a:pt x="5575" y="3665"/>
                  <a:pt x="5569" y="3619"/>
                </a:cubicBezTo>
                <a:cubicBezTo>
                  <a:pt x="5555" y="3579"/>
                  <a:pt x="5509" y="3500"/>
                  <a:pt x="5569" y="3434"/>
                </a:cubicBezTo>
                <a:cubicBezTo>
                  <a:pt x="5623" y="3380"/>
                  <a:pt x="5739" y="3247"/>
                  <a:pt x="5773" y="3247"/>
                </a:cubicBezTo>
                <a:cubicBezTo>
                  <a:pt x="5775" y="3247"/>
                  <a:pt x="5778" y="3248"/>
                  <a:pt x="5779" y="3250"/>
                </a:cubicBezTo>
                <a:cubicBezTo>
                  <a:pt x="5796" y="3267"/>
                  <a:pt x="5784" y="3334"/>
                  <a:pt x="5832" y="3334"/>
                </a:cubicBezTo>
                <a:cubicBezTo>
                  <a:pt x="5839" y="3334"/>
                  <a:pt x="5848" y="3332"/>
                  <a:pt x="5858" y="3329"/>
                </a:cubicBezTo>
                <a:cubicBezTo>
                  <a:pt x="5937" y="3296"/>
                  <a:pt x="6016" y="3257"/>
                  <a:pt x="6042" y="3191"/>
                </a:cubicBezTo>
                <a:cubicBezTo>
                  <a:pt x="6069" y="3125"/>
                  <a:pt x="6154" y="2908"/>
                  <a:pt x="6207" y="2829"/>
                </a:cubicBezTo>
                <a:cubicBezTo>
                  <a:pt x="6260" y="2743"/>
                  <a:pt x="6497" y="2526"/>
                  <a:pt x="6549" y="2421"/>
                </a:cubicBezTo>
                <a:cubicBezTo>
                  <a:pt x="6562" y="2394"/>
                  <a:pt x="6582" y="2355"/>
                  <a:pt x="6608" y="2302"/>
                </a:cubicBezTo>
                <a:cubicBezTo>
                  <a:pt x="6615" y="2289"/>
                  <a:pt x="6622" y="2283"/>
                  <a:pt x="6628" y="2269"/>
                </a:cubicBezTo>
                <a:cubicBezTo>
                  <a:pt x="6635" y="2256"/>
                  <a:pt x="6641" y="2243"/>
                  <a:pt x="6648" y="2230"/>
                </a:cubicBezTo>
                <a:cubicBezTo>
                  <a:pt x="6615" y="2223"/>
                  <a:pt x="6582" y="2217"/>
                  <a:pt x="6569" y="2217"/>
                </a:cubicBezTo>
                <a:cubicBezTo>
                  <a:pt x="6563" y="2214"/>
                  <a:pt x="6556" y="2214"/>
                  <a:pt x="6548" y="2214"/>
                </a:cubicBezTo>
                <a:cubicBezTo>
                  <a:pt x="6523" y="2214"/>
                  <a:pt x="6490" y="2223"/>
                  <a:pt x="6469" y="2223"/>
                </a:cubicBezTo>
                <a:cubicBezTo>
                  <a:pt x="6460" y="2223"/>
                  <a:pt x="6454" y="2222"/>
                  <a:pt x="6450" y="2217"/>
                </a:cubicBezTo>
                <a:cubicBezTo>
                  <a:pt x="6446" y="2212"/>
                  <a:pt x="6425" y="2211"/>
                  <a:pt x="6399" y="2211"/>
                </a:cubicBezTo>
                <a:cubicBezTo>
                  <a:pt x="6346" y="2211"/>
                  <a:pt x="6273" y="2217"/>
                  <a:pt x="6273" y="2217"/>
                </a:cubicBezTo>
                <a:cubicBezTo>
                  <a:pt x="6273" y="2217"/>
                  <a:pt x="6200" y="2171"/>
                  <a:pt x="6154" y="2085"/>
                </a:cubicBezTo>
                <a:cubicBezTo>
                  <a:pt x="6108" y="2006"/>
                  <a:pt x="6128" y="2039"/>
                  <a:pt x="6115" y="1993"/>
                </a:cubicBezTo>
                <a:cubicBezTo>
                  <a:pt x="6102" y="1947"/>
                  <a:pt x="6095" y="1921"/>
                  <a:pt x="6075" y="1875"/>
                </a:cubicBezTo>
                <a:cubicBezTo>
                  <a:pt x="6049" y="1822"/>
                  <a:pt x="6036" y="1822"/>
                  <a:pt x="6010" y="1776"/>
                </a:cubicBezTo>
                <a:cubicBezTo>
                  <a:pt x="5990" y="1736"/>
                  <a:pt x="5963" y="1677"/>
                  <a:pt x="5963" y="1618"/>
                </a:cubicBezTo>
                <a:cubicBezTo>
                  <a:pt x="5963" y="1586"/>
                  <a:pt x="5983" y="1581"/>
                  <a:pt x="6009" y="1581"/>
                </a:cubicBezTo>
                <a:cubicBezTo>
                  <a:pt x="6021" y="1581"/>
                  <a:pt x="6034" y="1582"/>
                  <a:pt x="6048" y="1582"/>
                </a:cubicBezTo>
                <a:cubicBezTo>
                  <a:pt x="6060" y="1582"/>
                  <a:pt x="6071" y="1581"/>
                  <a:pt x="6082" y="1578"/>
                </a:cubicBezTo>
                <a:cubicBezTo>
                  <a:pt x="6099" y="1572"/>
                  <a:pt x="6111" y="1570"/>
                  <a:pt x="6119" y="1570"/>
                </a:cubicBezTo>
                <a:cubicBezTo>
                  <a:pt x="6135" y="1570"/>
                  <a:pt x="6135" y="1578"/>
                  <a:pt x="6135" y="1578"/>
                </a:cubicBezTo>
                <a:cubicBezTo>
                  <a:pt x="6135" y="1578"/>
                  <a:pt x="6194" y="1611"/>
                  <a:pt x="6207" y="1618"/>
                </a:cubicBezTo>
                <a:cubicBezTo>
                  <a:pt x="6220" y="1618"/>
                  <a:pt x="6306" y="1598"/>
                  <a:pt x="6306" y="1552"/>
                </a:cubicBezTo>
                <a:cubicBezTo>
                  <a:pt x="6312" y="1513"/>
                  <a:pt x="6299" y="1499"/>
                  <a:pt x="6279" y="1427"/>
                </a:cubicBezTo>
                <a:cubicBezTo>
                  <a:pt x="6265" y="1374"/>
                  <a:pt x="6268" y="1367"/>
                  <a:pt x="6271" y="1367"/>
                </a:cubicBezTo>
                <a:cubicBezTo>
                  <a:pt x="6272" y="1367"/>
                  <a:pt x="6273" y="1368"/>
                  <a:pt x="6273" y="1368"/>
                </a:cubicBezTo>
                <a:cubicBezTo>
                  <a:pt x="6273" y="1368"/>
                  <a:pt x="6332" y="1276"/>
                  <a:pt x="6332" y="1249"/>
                </a:cubicBezTo>
                <a:cubicBezTo>
                  <a:pt x="6332" y="1223"/>
                  <a:pt x="6319" y="1190"/>
                  <a:pt x="6299" y="1170"/>
                </a:cubicBezTo>
                <a:cubicBezTo>
                  <a:pt x="6286" y="1157"/>
                  <a:pt x="6273" y="1137"/>
                  <a:pt x="6253" y="1118"/>
                </a:cubicBezTo>
                <a:cubicBezTo>
                  <a:pt x="6227" y="1078"/>
                  <a:pt x="6187" y="1032"/>
                  <a:pt x="6167" y="1019"/>
                </a:cubicBezTo>
                <a:cubicBezTo>
                  <a:pt x="6141" y="999"/>
                  <a:pt x="6121" y="914"/>
                  <a:pt x="6121" y="874"/>
                </a:cubicBezTo>
                <a:cubicBezTo>
                  <a:pt x="6121" y="841"/>
                  <a:pt x="6095" y="775"/>
                  <a:pt x="6088" y="736"/>
                </a:cubicBezTo>
                <a:cubicBezTo>
                  <a:pt x="6088" y="729"/>
                  <a:pt x="6088" y="723"/>
                  <a:pt x="6088" y="716"/>
                </a:cubicBezTo>
                <a:cubicBezTo>
                  <a:pt x="6088" y="683"/>
                  <a:pt x="6029" y="637"/>
                  <a:pt x="6003" y="598"/>
                </a:cubicBezTo>
                <a:cubicBezTo>
                  <a:pt x="5996" y="585"/>
                  <a:pt x="5990" y="578"/>
                  <a:pt x="5990" y="578"/>
                </a:cubicBezTo>
                <a:cubicBezTo>
                  <a:pt x="5970" y="545"/>
                  <a:pt x="5963" y="525"/>
                  <a:pt x="5963" y="512"/>
                </a:cubicBezTo>
                <a:cubicBezTo>
                  <a:pt x="5963" y="499"/>
                  <a:pt x="5944" y="407"/>
                  <a:pt x="5898" y="361"/>
                </a:cubicBezTo>
                <a:cubicBezTo>
                  <a:pt x="5852" y="321"/>
                  <a:pt x="5766" y="321"/>
                  <a:pt x="5746" y="321"/>
                </a:cubicBezTo>
                <a:cubicBezTo>
                  <a:pt x="5720" y="321"/>
                  <a:pt x="5674" y="308"/>
                  <a:pt x="5641" y="288"/>
                </a:cubicBezTo>
                <a:cubicBezTo>
                  <a:pt x="5601" y="262"/>
                  <a:pt x="5562" y="209"/>
                  <a:pt x="5549" y="203"/>
                </a:cubicBezTo>
                <a:cubicBezTo>
                  <a:pt x="5542" y="196"/>
                  <a:pt x="5526" y="196"/>
                  <a:pt x="5499" y="196"/>
                </a:cubicBezTo>
                <a:cubicBezTo>
                  <a:pt x="5471" y="196"/>
                  <a:pt x="5434" y="196"/>
                  <a:pt x="5384" y="190"/>
                </a:cubicBezTo>
                <a:cubicBezTo>
                  <a:pt x="5292" y="177"/>
                  <a:pt x="5318" y="177"/>
                  <a:pt x="5286" y="157"/>
                </a:cubicBezTo>
                <a:cubicBezTo>
                  <a:pt x="5259" y="144"/>
                  <a:pt x="5239" y="91"/>
                  <a:pt x="5200" y="25"/>
                </a:cubicBezTo>
                <a:cubicBezTo>
                  <a:pt x="5189" y="7"/>
                  <a:pt x="5179" y="1"/>
                  <a:pt x="5168" y="1"/>
                </a:cubicBezTo>
                <a:close/>
              </a:path>
            </a:pathLst>
          </a:custGeom>
          <a:solidFill>
            <a:srgbClr val="00CFFF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9"/>
          <p:cNvSpPr/>
          <p:nvPr/>
        </p:nvSpPr>
        <p:spPr>
          <a:xfrm>
            <a:off x="7468806" y="3367515"/>
            <a:ext cx="401472" cy="277195"/>
          </a:xfrm>
          <a:custGeom>
            <a:rect b="b" l="l" r="r" t="t"/>
            <a:pathLst>
              <a:path extrusionOk="0" h="1896" w="2746">
                <a:moveTo>
                  <a:pt x="2094" y="0"/>
                </a:moveTo>
                <a:lnTo>
                  <a:pt x="2094" y="0"/>
                </a:lnTo>
                <a:cubicBezTo>
                  <a:pt x="2047" y="27"/>
                  <a:pt x="2001" y="60"/>
                  <a:pt x="1988" y="93"/>
                </a:cubicBezTo>
                <a:cubicBezTo>
                  <a:pt x="1968" y="172"/>
                  <a:pt x="1936" y="152"/>
                  <a:pt x="1876" y="244"/>
                </a:cubicBezTo>
                <a:cubicBezTo>
                  <a:pt x="1824" y="343"/>
                  <a:pt x="1824" y="349"/>
                  <a:pt x="1804" y="395"/>
                </a:cubicBezTo>
                <a:cubicBezTo>
                  <a:pt x="1784" y="435"/>
                  <a:pt x="1771" y="501"/>
                  <a:pt x="1751" y="547"/>
                </a:cubicBezTo>
                <a:cubicBezTo>
                  <a:pt x="1732" y="593"/>
                  <a:pt x="1692" y="639"/>
                  <a:pt x="1712" y="705"/>
                </a:cubicBezTo>
                <a:cubicBezTo>
                  <a:pt x="1738" y="764"/>
                  <a:pt x="1732" y="797"/>
                  <a:pt x="1705" y="810"/>
                </a:cubicBezTo>
                <a:cubicBezTo>
                  <a:pt x="1685" y="823"/>
                  <a:pt x="1620" y="836"/>
                  <a:pt x="1620" y="836"/>
                </a:cubicBezTo>
                <a:cubicBezTo>
                  <a:pt x="1620" y="836"/>
                  <a:pt x="1310" y="896"/>
                  <a:pt x="1277" y="955"/>
                </a:cubicBezTo>
                <a:cubicBezTo>
                  <a:pt x="1238" y="1021"/>
                  <a:pt x="1198" y="1067"/>
                  <a:pt x="1172" y="1067"/>
                </a:cubicBezTo>
                <a:cubicBezTo>
                  <a:pt x="1139" y="1060"/>
                  <a:pt x="1054" y="1027"/>
                  <a:pt x="1001" y="1021"/>
                </a:cubicBezTo>
                <a:cubicBezTo>
                  <a:pt x="951" y="1010"/>
                  <a:pt x="865" y="985"/>
                  <a:pt x="799" y="985"/>
                </a:cubicBezTo>
                <a:cubicBezTo>
                  <a:pt x="787" y="985"/>
                  <a:pt x="775" y="986"/>
                  <a:pt x="764" y="988"/>
                </a:cubicBezTo>
                <a:cubicBezTo>
                  <a:pt x="758" y="994"/>
                  <a:pt x="751" y="994"/>
                  <a:pt x="744" y="994"/>
                </a:cubicBezTo>
                <a:cubicBezTo>
                  <a:pt x="744" y="994"/>
                  <a:pt x="738" y="994"/>
                  <a:pt x="738" y="1001"/>
                </a:cubicBezTo>
                <a:cubicBezTo>
                  <a:pt x="705" y="1007"/>
                  <a:pt x="659" y="1027"/>
                  <a:pt x="613" y="1040"/>
                </a:cubicBezTo>
                <a:cubicBezTo>
                  <a:pt x="606" y="1040"/>
                  <a:pt x="600" y="1047"/>
                  <a:pt x="593" y="1047"/>
                </a:cubicBezTo>
                <a:cubicBezTo>
                  <a:pt x="573" y="1053"/>
                  <a:pt x="547" y="1067"/>
                  <a:pt x="521" y="1073"/>
                </a:cubicBezTo>
                <a:cubicBezTo>
                  <a:pt x="494" y="1086"/>
                  <a:pt x="468" y="1093"/>
                  <a:pt x="442" y="1100"/>
                </a:cubicBezTo>
                <a:cubicBezTo>
                  <a:pt x="435" y="1106"/>
                  <a:pt x="428" y="1106"/>
                  <a:pt x="422" y="1106"/>
                </a:cubicBezTo>
                <a:cubicBezTo>
                  <a:pt x="396" y="1119"/>
                  <a:pt x="369" y="1126"/>
                  <a:pt x="356" y="1126"/>
                </a:cubicBezTo>
                <a:cubicBezTo>
                  <a:pt x="270" y="1146"/>
                  <a:pt x="14" y="1211"/>
                  <a:pt x="14" y="1211"/>
                </a:cubicBezTo>
                <a:cubicBezTo>
                  <a:pt x="14" y="1211"/>
                  <a:pt x="1" y="1336"/>
                  <a:pt x="14" y="1363"/>
                </a:cubicBezTo>
                <a:cubicBezTo>
                  <a:pt x="27" y="1383"/>
                  <a:pt x="66" y="1415"/>
                  <a:pt x="99" y="1429"/>
                </a:cubicBezTo>
                <a:cubicBezTo>
                  <a:pt x="132" y="1442"/>
                  <a:pt x="290" y="1442"/>
                  <a:pt x="330" y="1448"/>
                </a:cubicBezTo>
                <a:cubicBezTo>
                  <a:pt x="363" y="1448"/>
                  <a:pt x="435" y="1468"/>
                  <a:pt x="415" y="1501"/>
                </a:cubicBezTo>
                <a:cubicBezTo>
                  <a:pt x="396" y="1541"/>
                  <a:pt x="349" y="1600"/>
                  <a:pt x="349" y="1600"/>
                </a:cubicBezTo>
                <a:lnTo>
                  <a:pt x="277" y="1692"/>
                </a:lnTo>
                <a:cubicBezTo>
                  <a:pt x="290" y="1685"/>
                  <a:pt x="297" y="1685"/>
                  <a:pt x="297" y="1685"/>
                </a:cubicBezTo>
                <a:cubicBezTo>
                  <a:pt x="310" y="1692"/>
                  <a:pt x="382" y="1692"/>
                  <a:pt x="317" y="1745"/>
                </a:cubicBezTo>
                <a:cubicBezTo>
                  <a:pt x="257" y="1797"/>
                  <a:pt x="238" y="1804"/>
                  <a:pt x="231" y="1830"/>
                </a:cubicBezTo>
                <a:cubicBezTo>
                  <a:pt x="218" y="1850"/>
                  <a:pt x="192" y="1896"/>
                  <a:pt x="231" y="1896"/>
                </a:cubicBezTo>
                <a:cubicBezTo>
                  <a:pt x="270" y="1896"/>
                  <a:pt x="356" y="1883"/>
                  <a:pt x="396" y="1876"/>
                </a:cubicBezTo>
                <a:cubicBezTo>
                  <a:pt x="422" y="1870"/>
                  <a:pt x="461" y="1843"/>
                  <a:pt x="494" y="1824"/>
                </a:cubicBezTo>
                <a:cubicBezTo>
                  <a:pt x="507" y="1810"/>
                  <a:pt x="521" y="1804"/>
                  <a:pt x="527" y="1791"/>
                </a:cubicBezTo>
                <a:cubicBezTo>
                  <a:pt x="560" y="1758"/>
                  <a:pt x="613" y="1725"/>
                  <a:pt x="646" y="1725"/>
                </a:cubicBezTo>
                <a:cubicBezTo>
                  <a:pt x="672" y="1725"/>
                  <a:pt x="817" y="1731"/>
                  <a:pt x="836" y="1751"/>
                </a:cubicBezTo>
                <a:cubicBezTo>
                  <a:pt x="850" y="1771"/>
                  <a:pt x="843" y="1791"/>
                  <a:pt x="896" y="1797"/>
                </a:cubicBezTo>
                <a:cubicBezTo>
                  <a:pt x="913" y="1799"/>
                  <a:pt x="934" y="1800"/>
                  <a:pt x="956" y="1800"/>
                </a:cubicBezTo>
                <a:cubicBezTo>
                  <a:pt x="1010" y="1800"/>
                  <a:pt x="1068" y="1795"/>
                  <a:pt x="1087" y="1791"/>
                </a:cubicBezTo>
                <a:cubicBezTo>
                  <a:pt x="1113" y="1784"/>
                  <a:pt x="1172" y="1692"/>
                  <a:pt x="1212" y="1679"/>
                </a:cubicBezTo>
                <a:cubicBezTo>
                  <a:pt x="1227" y="1677"/>
                  <a:pt x="1248" y="1676"/>
                  <a:pt x="1270" y="1676"/>
                </a:cubicBezTo>
                <a:cubicBezTo>
                  <a:pt x="1313" y="1676"/>
                  <a:pt x="1356" y="1679"/>
                  <a:pt x="1356" y="1679"/>
                </a:cubicBezTo>
                <a:cubicBezTo>
                  <a:pt x="1356" y="1679"/>
                  <a:pt x="1413" y="1679"/>
                  <a:pt x="1491" y="1679"/>
                </a:cubicBezTo>
                <a:cubicBezTo>
                  <a:pt x="1647" y="1679"/>
                  <a:pt x="1887" y="1677"/>
                  <a:pt x="1922" y="1659"/>
                </a:cubicBezTo>
                <a:cubicBezTo>
                  <a:pt x="1982" y="1633"/>
                  <a:pt x="2028" y="1613"/>
                  <a:pt x="2028" y="1593"/>
                </a:cubicBezTo>
                <a:lnTo>
                  <a:pt x="2028" y="1527"/>
                </a:lnTo>
                <a:cubicBezTo>
                  <a:pt x="2028" y="1527"/>
                  <a:pt x="1949" y="1494"/>
                  <a:pt x="1942" y="1475"/>
                </a:cubicBezTo>
                <a:cubicBezTo>
                  <a:pt x="1942" y="1455"/>
                  <a:pt x="1929" y="1389"/>
                  <a:pt x="1955" y="1369"/>
                </a:cubicBezTo>
                <a:cubicBezTo>
                  <a:pt x="1982" y="1356"/>
                  <a:pt x="2008" y="1317"/>
                  <a:pt x="2074" y="1304"/>
                </a:cubicBezTo>
                <a:cubicBezTo>
                  <a:pt x="2146" y="1284"/>
                  <a:pt x="2199" y="1297"/>
                  <a:pt x="2199" y="1258"/>
                </a:cubicBezTo>
                <a:cubicBezTo>
                  <a:pt x="2199" y="1225"/>
                  <a:pt x="2159" y="1185"/>
                  <a:pt x="2199" y="1165"/>
                </a:cubicBezTo>
                <a:cubicBezTo>
                  <a:pt x="2232" y="1146"/>
                  <a:pt x="2436" y="1113"/>
                  <a:pt x="2495" y="1093"/>
                </a:cubicBezTo>
                <a:cubicBezTo>
                  <a:pt x="2554" y="1067"/>
                  <a:pt x="2745" y="1034"/>
                  <a:pt x="2719" y="955"/>
                </a:cubicBezTo>
                <a:cubicBezTo>
                  <a:pt x="2699" y="876"/>
                  <a:pt x="2640" y="777"/>
                  <a:pt x="2627" y="738"/>
                </a:cubicBezTo>
                <a:cubicBezTo>
                  <a:pt x="2613" y="692"/>
                  <a:pt x="2660" y="626"/>
                  <a:pt x="2692" y="494"/>
                </a:cubicBezTo>
                <a:cubicBezTo>
                  <a:pt x="2699" y="481"/>
                  <a:pt x="2706" y="468"/>
                  <a:pt x="2706" y="455"/>
                </a:cubicBezTo>
                <a:lnTo>
                  <a:pt x="2633" y="455"/>
                </a:lnTo>
                <a:lnTo>
                  <a:pt x="2475" y="415"/>
                </a:lnTo>
                <a:lnTo>
                  <a:pt x="2449" y="415"/>
                </a:lnTo>
                <a:cubicBezTo>
                  <a:pt x="2390" y="409"/>
                  <a:pt x="2245" y="395"/>
                  <a:pt x="2205" y="376"/>
                </a:cubicBezTo>
                <a:cubicBezTo>
                  <a:pt x="2153" y="356"/>
                  <a:pt x="2159" y="349"/>
                  <a:pt x="2159" y="277"/>
                </a:cubicBezTo>
                <a:cubicBezTo>
                  <a:pt x="2159" y="204"/>
                  <a:pt x="2120" y="165"/>
                  <a:pt x="2100" y="132"/>
                </a:cubicBezTo>
                <a:cubicBezTo>
                  <a:pt x="2087" y="106"/>
                  <a:pt x="2100" y="40"/>
                  <a:pt x="2094" y="0"/>
                </a:cubicBezTo>
                <a:close/>
              </a:path>
            </a:pathLst>
          </a:custGeom>
          <a:solidFill>
            <a:srgbClr val="FF9700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9"/>
          <p:cNvSpPr/>
          <p:nvPr/>
        </p:nvSpPr>
        <p:spPr>
          <a:xfrm>
            <a:off x="6433255" y="3574392"/>
            <a:ext cx="690222" cy="448542"/>
          </a:xfrm>
          <a:custGeom>
            <a:rect b="b" l="l" r="r" t="t"/>
            <a:pathLst>
              <a:path extrusionOk="0" h="3068" w="4721">
                <a:moveTo>
                  <a:pt x="1838" y="0"/>
                </a:moveTo>
                <a:cubicBezTo>
                  <a:pt x="1792" y="0"/>
                  <a:pt x="1746" y="33"/>
                  <a:pt x="1746" y="33"/>
                </a:cubicBezTo>
                <a:cubicBezTo>
                  <a:pt x="1746" y="33"/>
                  <a:pt x="1641" y="66"/>
                  <a:pt x="1562" y="66"/>
                </a:cubicBezTo>
                <a:cubicBezTo>
                  <a:pt x="1483" y="66"/>
                  <a:pt x="1292" y="47"/>
                  <a:pt x="1292" y="47"/>
                </a:cubicBezTo>
                <a:lnTo>
                  <a:pt x="1062" y="20"/>
                </a:lnTo>
                <a:cubicBezTo>
                  <a:pt x="1055" y="27"/>
                  <a:pt x="1055" y="33"/>
                  <a:pt x="1049" y="33"/>
                </a:cubicBezTo>
                <a:cubicBezTo>
                  <a:pt x="1035" y="40"/>
                  <a:pt x="1029" y="53"/>
                  <a:pt x="1016" y="60"/>
                </a:cubicBezTo>
                <a:cubicBezTo>
                  <a:pt x="1009" y="66"/>
                  <a:pt x="1002" y="66"/>
                  <a:pt x="996" y="73"/>
                </a:cubicBezTo>
                <a:cubicBezTo>
                  <a:pt x="996" y="79"/>
                  <a:pt x="989" y="79"/>
                  <a:pt x="983" y="86"/>
                </a:cubicBezTo>
                <a:cubicBezTo>
                  <a:pt x="976" y="93"/>
                  <a:pt x="970" y="99"/>
                  <a:pt x="963" y="99"/>
                </a:cubicBezTo>
                <a:cubicBezTo>
                  <a:pt x="891" y="145"/>
                  <a:pt x="726" y="270"/>
                  <a:pt x="687" y="316"/>
                </a:cubicBezTo>
                <a:cubicBezTo>
                  <a:pt x="647" y="356"/>
                  <a:pt x="614" y="487"/>
                  <a:pt x="614" y="514"/>
                </a:cubicBezTo>
                <a:cubicBezTo>
                  <a:pt x="614" y="540"/>
                  <a:pt x="634" y="573"/>
                  <a:pt x="581" y="613"/>
                </a:cubicBezTo>
                <a:cubicBezTo>
                  <a:pt x="529" y="652"/>
                  <a:pt x="469" y="639"/>
                  <a:pt x="450" y="718"/>
                </a:cubicBezTo>
                <a:cubicBezTo>
                  <a:pt x="430" y="797"/>
                  <a:pt x="436" y="843"/>
                  <a:pt x="417" y="902"/>
                </a:cubicBezTo>
                <a:cubicBezTo>
                  <a:pt x="397" y="968"/>
                  <a:pt x="417" y="981"/>
                  <a:pt x="344" y="1027"/>
                </a:cubicBezTo>
                <a:cubicBezTo>
                  <a:pt x="272" y="1067"/>
                  <a:pt x="200" y="1073"/>
                  <a:pt x="200" y="1073"/>
                </a:cubicBezTo>
                <a:cubicBezTo>
                  <a:pt x="213" y="1100"/>
                  <a:pt x="219" y="1179"/>
                  <a:pt x="232" y="1218"/>
                </a:cubicBezTo>
                <a:cubicBezTo>
                  <a:pt x="246" y="1264"/>
                  <a:pt x="298" y="1383"/>
                  <a:pt x="232" y="1481"/>
                </a:cubicBezTo>
                <a:cubicBezTo>
                  <a:pt x="167" y="1580"/>
                  <a:pt x="153" y="1692"/>
                  <a:pt x="147" y="1771"/>
                </a:cubicBezTo>
                <a:cubicBezTo>
                  <a:pt x="140" y="1850"/>
                  <a:pt x="107" y="1975"/>
                  <a:pt x="94" y="1995"/>
                </a:cubicBezTo>
                <a:cubicBezTo>
                  <a:pt x="74" y="2014"/>
                  <a:pt x="28" y="2120"/>
                  <a:pt x="22" y="2133"/>
                </a:cubicBezTo>
                <a:cubicBezTo>
                  <a:pt x="22" y="2139"/>
                  <a:pt x="1" y="2181"/>
                  <a:pt x="57" y="2181"/>
                </a:cubicBezTo>
                <a:cubicBezTo>
                  <a:pt x="64" y="2181"/>
                  <a:pt x="72" y="2180"/>
                  <a:pt x="81" y="2179"/>
                </a:cubicBezTo>
                <a:cubicBezTo>
                  <a:pt x="173" y="2159"/>
                  <a:pt x="186" y="2139"/>
                  <a:pt x="239" y="2139"/>
                </a:cubicBezTo>
                <a:cubicBezTo>
                  <a:pt x="298" y="2139"/>
                  <a:pt x="423" y="2146"/>
                  <a:pt x="450" y="2159"/>
                </a:cubicBezTo>
                <a:cubicBezTo>
                  <a:pt x="483" y="2172"/>
                  <a:pt x="515" y="2172"/>
                  <a:pt x="529" y="2225"/>
                </a:cubicBezTo>
                <a:cubicBezTo>
                  <a:pt x="542" y="2278"/>
                  <a:pt x="627" y="2515"/>
                  <a:pt x="627" y="2515"/>
                </a:cubicBezTo>
                <a:cubicBezTo>
                  <a:pt x="627" y="2515"/>
                  <a:pt x="693" y="2613"/>
                  <a:pt x="706" y="2732"/>
                </a:cubicBezTo>
                <a:cubicBezTo>
                  <a:pt x="766" y="2712"/>
                  <a:pt x="838" y="2686"/>
                  <a:pt x="858" y="2686"/>
                </a:cubicBezTo>
                <a:cubicBezTo>
                  <a:pt x="869" y="2686"/>
                  <a:pt x="883" y="2684"/>
                  <a:pt x="899" y="2684"/>
                </a:cubicBezTo>
                <a:cubicBezTo>
                  <a:pt x="929" y="2684"/>
                  <a:pt x="963" y="2690"/>
                  <a:pt x="976" y="2725"/>
                </a:cubicBezTo>
                <a:cubicBezTo>
                  <a:pt x="989" y="2771"/>
                  <a:pt x="1095" y="2791"/>
                  <a:pt x="1095" y="2791"/>
                </a:cubicBezTo>
                <a:cubicBezTo>
                  <a:pt x="1095" y="2791"/>
                  <a:pt x="1120" y="2735"/>
                  <a:pt x="1149" y="2735"/>
                </a:cubicBezTo>
                <a:cubicBezTo>
                  <a:pt x="1153" y="2735"/>
                  <a:pt x="1156" y="2736"/>
                  <a:pt x="1160" y="2738"/>
                </a:cubicBezTo>
                <a:cubicBezTo>
                  <a:pt x="1164" y="2740"/>
                  <a:pt x="1168" y="2740"/>
                  <a:pt x="1173" y="2740"/>
                </a:cubicBezTo>
                <a:cubicBezTo>
                  <a:pt x="1202" y="2740"/>
                  <a:pt x="1245" y="2718"/>
                  <a:pt x="1280" y="2718"/>
                </a:cubicBezTo>
                <a:cubicBezTo>
                  <a:pt x="1298" y="2718"/>
                  <a:pt x="1313" y="2723"/>
                  <a:pt x="1325" y="2738"/>
                </a:cubicBezTo>
                <a:cubicBezTo>
                  <a:pt x="1364" y="2791"/>
                  <a:pt x="1470" y="2844"/>
                  <a:pt x="1489" y="2850"/>
                </a:cubicBezTo>
                <a:cubicBezTo>
                  <a:pt x="1492" y="2852"/>
                  <a:pt x="1497" y="2852"/>
                  <a:pt x="1504" y="2852"/>
                </a:cubicBezTo>
                <a:cubicBezTo>
                  <a:pt x="1523" y="2852"/>
                  <a:pt x="1556" y="2848"/>
                  <a:pt x="1590" y="2848"/>
                </a:cubicBezTo>
                <a:cubicBezTo>
                  <a:pt x="1602" y="2848"/>
                  <a:pt x="1615" y="2849"/>
                  <a:pt x="1628" y="2850"/>
                </a:cubicBezTo>
                <a:cubicBezTo>
                  <a:pt x="1637" y="2851"/>
                  <a:pt x="1649" y="2852"/>
                  <a:pt x="1661" y="2852"/>
                </a:cubicBezTo>
                <a:cubicBezTo>
                  <a:pt x="1674" y="2852"/>
                  <a:pt x="1689" y="2851"/>
                  <a:pt x="1704" y="2851"/>
                </a:cubicBezTo>
                <a:cubicBezTo>
                  <a:pt x="1749" y="2851"/>
                  <a:pt x="1797" y="2855"/>
                  <a:pt x="1825" y="2883"/>
                </a:cubicBezTo>
                <a:cubicBezTo>
                  <a:pt x="1878" y="2923"/>
                  <a:pt x="1898" y="2936"/>
                  <a:pt x="1898" y="2936"/>
                </a:cubicBezTo>
                <a:cubicBezTo>
                  <a:pt x="1898" y="2936"/>
                  <a:pt x="1930" y="2927"/>
                  <a:pt x="1969" y="2927"/>
                </a:cubicBezTo>
                <a:cubicBezTo>
                  <a:pt x="1988" y="2927"/>
                  <a:pt x="2009" y="2929"/>
                  <a:pt x="2029" y="2936"/>
                </a:cubicBezTo>
                <a:cubicBezTo>
                  <a:pt x="2088" y="2955"/>
                  <a:pt x="2233" y="3067"/>
                  <a:pt x="2292" y="3067"/>
                </a:cubicBezTo>
                <a:cubicBezTo>
                  <a:pt x="2345" y="3061"/>
                  <a:pt x="2431" y="3067"/>
                  <a:pt x="2431" y="3034"/>
                </a:cubicBezTo>
                <a:lnTo>
                  <a:pt x="2431" y="2903"/>
                </a:lnTo>
                <a:cubicBezTo>
                  <a:pt x="2431" y="2844"/>
                  <a:pt x="2417" y="2686"/>
                  <a:pt x="2529" y="2686"/>
                </a:cubicBezTo>
                <a:lnTo>
                  <a:pt x="2694" y="2686"/>
                </a:lnTo>
                <a:cubicBezTo>
                  <a:pt x="2694" y="2686"/>
                  <a:pt x="2747" y="2659"/>
                  <a:pt x="2766" y="2646"/>
                </a:cubicBezTo>
                <a:cubicBezTo>
                  <a:pt x="2785" y="2627"/>
                  <a:pt x="2884" y="2547"/>
                  <a:pt x="2914" y="2547"/>
                </a:cubicBezTo>
                <a:cubicBezTo>
                  <a:pt x="2916" y="2547"/>
                  <a:pt x="2917" y="2547"/>
                  <a:pt x="2918" y="2547"/>
                </a:cubicBezTo>
                <a:cubicBezTo>
                  <a:pt x="2951" y="2554"/>
                  <a:pt x="3010" y="2574"/>
                  <a:pt x="3010" y="2574"/>
                </a:cubicBezTo>
                <a:cubicBezTo>
                  <a:pt x="3010" y="2574"/>
                  <a:pt x="3016" y="2561"/>
                  <a:pt x="3102" y="2547"/>
                </a:cubicBezTo>
                <a:cubicBezTo>
                  <a:pt x="3187" y="2528"/>
                  <a:pt x="3273" y="2501"/>
                  <a:pt x="3293" y="2501"/>
                </a:cubicBezTo>
                <a:cubicBezTo>
                  <a:pt x="3313" y="2501"/>
                  <a:pt x="3418" y="2521"/>
                  <a:pt x="3451" y="2574"/>
                </a:cubicBezTo>
                <a:cubicBezTo>
                  <a:pt x="3490" y="2633"/>
                  <a:pt x="3517" y="2659"/>
                  <a:pt x="3543" y="2666"/>
                </a:cubicBezTo>
                <a:cubicBezTo>
                  <a:pt x="3561" y="2670"/>
                  <a:pt x="3578" y="2690"/>
                  <a:pt x="3606" y="2690"/>
                </a:cubicBezTo>
                <a:cubicBezTo>
                  <a:pt x="3620" y="2690"/>
                  <a:pt x="3636" y="2685"/>
                  <a:pt x="3655" y="2672"/>
                </a:cubicBezTo>
                <a:cubicBezTo>
                  <a:pt x="3707" y="2640"/>
                  <a:pt x="3800" y="2561"/>
                  <a:pt x="3846" y="2534"/>
                </a:cubicBezTo>
                <a:cubicBezTo>
                  <a:pt x="3869" y="2523"/>
                  <a:pt x="3936" y="2509"/>
                  <a:pt x="4038" y="2509"/>
                </a:cubicBezTo>
                <a:cubicBezTo>
                  <a:pt x="4109" y="2509"/>
                  <a:pt x="4197" y="2515"/>
                  <a:pt x="4300" y="2534"/>
                </a:cubicBezTo>
                <a:cubicBezTo>
                  <a:pt x="4287" y="2515"/>
                  <a:pt x="4287" y="2495"/>
                  <a:pt x="4287" y="2475"/>
                </a:cubicBezTo>
                <a:cubicBezTo>
                  <a:pt x="4300" y="2416"/>
                  <a:pt x="4379" y="2291"/>
                  <a:pt x="4445" y="2245"/>
                </a:cubicBezTo>
                <a:cubicBezTo>
                  <a:pt x="4484" y="2212"/>
                  <a:pt x="4629" y="2120"/>
                  <a:pt x="4721" y="2034"/>
                </a:cubicBezTo>
                <a:cubicBezTo>
                  <a:pt x="4708" y="2001"/>
                  <a:pt x="4688" y="1968"/>
                  <a:pt x="4662" y="1955"/>
                </a:cubicBezTo>
                <a:cubicBezTo>
                  <a:pt x="4622" y="1929"/>
                  <a:pt x="4616" y="1731"/>
                  <a:pt x="4576" y="1731"/>
                </a:cubicBezTo>
                <a:lnTo>
                  <a:pt x="4418" y="1731"/>
                </a:lnTo>
                <a:cubicBezTo>
                  <a:pt x="4418" y="1731"/>
                  <a:pt x="4373" y="1840"/>
                  <a:pt x="4358" y="1840"/>
                </a:cubicBezTo>
                <a:cubicBezTo>
                  <a:pt x="4354" y="1840"/>
                  <a:pt x="4352" y="1835"/>
                  <a:pt x="4352" y="1823"/>
                </a:cubicBezTo>
                <a:lnTo>
                  <a:pt x="4352" y="1573"/>
                </a:lnTo>
                <a:cubicBezTo>
                  <a:pt x="4352" y="1573"/>
                  <a:pt x="4326" y="1527"/>
                  <a:pt x="4267" y="1527"/>
                </a:cubicBezTo>
                <a:cubicBezTo>
                  <a:pt x="4227" y="1527"/>
                  <a:pt x="4144" y="1521"/>
                  <a:pt x="4089" y="1521"/>
                </a:cubicBezTo>
                <a:cubicBezTo>
                  <a:pt x="4061" y="1521"/>
                  <a:pt x="4041" y="1523"/>
                  <a:pt x="4036" y="1527"/>
                </a:cubicBezTo>
                <a:cubicBezTo>
                  <a:pt x="4032" y="1531"/>
                  <a:pt x="4015" y="1532"/>
                  <a:pt x="3993" y="1532"/>
                </a:cubicBezTo>
                <a:cubicBezTo>
                  <a:pt x="3927" y="1532"/>
                  <a:pt x="3813" y="1521"/>
                  <a:pt x="3813" y="1521"/>
                </a:cubicBezTo>
                <a:cubicBezTo>
                  <a:pt x="3813" y="1521"/>
                  <a:pt x="3806" y="1455"/>
                  <a:pt x="3813" y="1429"/>
                </a:cubicBezTo>
                <a:cubicBezTo>
                  <a:pt x="3819" y="1402"/>
                  <a:pt x="3839" y="1356"/>
                  <a:pt x="3839" y="1317"/>
                </a:cubicBezTo>
                <a:cubicBezTo>
                  <a:pt x="3839" y="1284"/>
                  <a:pt x="3859" y="1238"/>
                  <a:pt x="3813" y="1192"/>
                </a:cubicBezTo>
                <a:cubicBezTo>
                  <a:pt x="3767" y="1152"/>
                  <a:pt x="3688" y="1047"/>
                  <a:pt x="3661" y="1001"/>
                </a:cubicBezTo>
                <a:cubicBezTo>
                  <a:pt x="3635" y="961"/>
                  <a:pt x="3602" y="863"/>
                  <a:pt x="3602" y="823"/>
                </a:cubicBezTo>
                <a:cubicBezTo>
                  <a:pt x="3602" y="777"/>
                  <a:pt x="3635" y="659"/>
                  <a:pt x="3602" y="593"/>
                </a:cubicBezTo>
                <a:cubicBezTo>
                  <a:pt x="3563" y="527"/>
                  <a:pt x="3457" y="323"/>
                  <a:pt x="3418" y="310"/>
                </a:cubicBezTo>
                <a:cubicBezTo>
                  <a:pt x="3390" y="293"/>
                  <a:pt x="3284" y="244"/>
                  <a:pt x="3223" y="244"/>
                </a:cubicBezTo>
                <a:cubicBezTo>
                  <a:pt x="3212" y="244"/>
                  <a:pt x="3202" y="246"/>
                  <a:pt x="3194" y="251"/>
                </a:cubicBezTo>
                <a:cubicBezTo>
                  <a:pt x="3141" y="283"/>
                  <a:pt x="2970" y="323"/>
                  <a:pt x="2970" y="323"/>
                </a:cubicBezTo>
                <a:lnTo>
                  <a:pt x="2714" y="251"/>
                </a:lnTo>
                <a:cubicBezTo>
                  <a:pt x="2714" y="251"/>
                  <a:pt x="2654" y="158"/>
                  <a:pt x="2628" y="158"/>
                </a:cubicBezTo>
                <a:cubicBezTo>
                  <a:pt x="2602" y="158"/>
                  <a:pt x="2187" y="93"/>
                  <a:pt x="2187" y="93"/>
                </a:cubicBezTo>
                <a:lnTo>
                  <a:pt x="1990" y="33"/>
                </a:lnTo>
                <a:cubicBezTo>
                  <a:pt x="1990" y="33"/>
                  <a:pt x="1884" y="0"/>
                  <a:pt x="1838" y="0"/>
                </a:cubicBezTo>
                <a:close/>
              </a:path>
            </a:pathLst>
          </a:custGeom>
          <a:solidFill>
            <a:srgbClr val="07D8C9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9"/>
          <p:cNvSpPr/>
          <p:nvPr/>
        </p:nvSpPr>
        <p:spPr>
          <a:xfrm>
            <a:off x="6127546" y="4070310"/>
            <a:ext cx="824728" cy="705561"/>
          </a:xfrm>
          <a:custGeom>
            <a:rect b="b" l="l" r="r" t="t"/>
            <a:pathLst>
              <a:path extrusionOk="0" h="4826" w="5641">
                <a:moveTo>
                  <a:pt x="3104" y="0"/>
                </a:moveTo>
                <a:cubicBezTo>
                  <a:pt x="3038" y="0"/>
                  <a:pt x="2988" y="2"/>
                  <a:pt x="2975" y="4"/>
                </a:cubicBezTo>
                <a:cubicBezTo>
                  <a:pt x="2964" y="7"/>
                  <a:pt x="2934" y="7"/>
                  <a:pt x="2895" y="7"/>
                </a:cubicBezTo>
                <a:cubicBezTo>
                  <a:pt x="2816" y="7"/>
                  <a:pt x="2699" y="4"/>
                  <a:pt x="2620" y="4"/>
                </a:cubicBezTo>
                <a:lnTo>
                  <a:pt x="2606" y="11"/>
                </a:lnTo>
                <a:cubicBezTo>
                  <a:pt x="2560" y="37"/>
                  <a:pt x="2508" y="70"/>
                  <a:pt x="2475" y="97"/>
                </a:cubicBezTo>
                <a:cubicBezTo>
                  <a:pt x="2416" y="149"/>
                  <a:pt x="2205" y="189"/>
                  <a:pt x="2179" y="202"/>
                </a:cubicBezTo>
                <a:cubicBezTo>
                  <a:pt x="2159" y="215"/>
                  <a:pt x="2001" y="294"/>
                  <a:pt x="1817" y="426"/>
                </a:cubicBezTo>
                <a:cubicBezTo>
                  <a:pt x="1626" y="557"/>
                  <a:pt x="1461" y="669"/>
                  <a:pt x="1349" y="768"/>
                </a:cubicBezTo>
                <a:cubicBezTo>
                  <a:pt x="1244" y="873"/>
                  <a:pt x="1343" y="860"/>
                  <a:pt x="1316" y="893"/>
                </a:cubicBezTo>
                <a:cubicBezTo>
                  <a:pt x="1306" y="903"/>
                  <a:pt x="1294" y="906"/>
                  <a:pt x="1280" y="906"/>
                </a:cubicBezTo>
                <a:cubicBezTo>
                  <a:pt x="1264" y="906"/>
                  <a:pt x="1247" y="902"/>
                  <a:pt x="1229" y="902"/>
                </a:cubicBezTo>
                <a:cubicBezTo>
                  <a:pt x="1212" y="902"/>
                  <a:pt x="1194" y="906"/>
                  <a:pt x="1178" y="919"/>
                </a:cubicBezTo>
                <a:cubicBezTo>
                  <a:pt x="1132" y="959"/>
                  <a:pt x="1060" y="1044"/>
                  <a:pt x="1007" y="1090"/>
                </a:cubicBezTo>
                <a:cubicBezTo>
                  <a:pt x="955" y="1130"/>
                  <a:pt x="652" y="1492"/>
                  <a:pt x="546" y="1591"/>
                </a:cubicBezTo>
                <a:cubicBezTo>
                  <a:pt x="448" y="1696"/>
                  <a:pt x="92" y="2091"/>
                  <a:pt x="53" y="2150"/>
                </a:cubicBezTo>
                <a:cubicBezTo>
                  <a:pt x="13" y="2203"/>
                  <a:pt x="0" y="2222"/>
                  <a:pt x="53" y="2249"/>
                </a:cubicBezTo>
                <a:cubicBezTo>
                  <a:pt x="62" y="2254"/>
                  <a:pt x="75" y="2256"/>
                  <a:pt x="92" y="2256"/>
                </a:cubicBezTo>
                <a:cubicBezTo>
                  <a:pt x="163" y="2256"/>
                  <a:pt x="289" y="2216"/>
                  <a:pt x="316" y="2189"/>
                </a:cubicBezTo>
                <a:cubicBezTo>
                  <a:pt x="335" y="2165"/>
                  <a:pt x="376" y="2124"/>
                  <a:pt x="437" y="2124"/>
                </a:cubicBezTo>
                <a:cubicBezTo>
                  <a:pt x="460" y="2124"/>
                  <a:pt x="485" y="2129"/>
                  <a:pt x="514" y="2143"/>
                </a:cubicBezTo>
                <a:cubicBezTo>
                  <a:pt x="619" y="2196"/>
                  <a:pt x="744" y="2249"/>
                  <a:pt x="797" y="2328"/>
                </a:cubicBezTo>
                <a:cubicBezTo>
                  <a:pt x="856" y="2407"/>
                  <a:pt x="1007" y="2571"/>
                  <a:pt x="1047" y="2630"/>
                </a:cubicBezTo>
                <a:cubicBezTo>
                  <a:pt x="1086" y="2696"/>
                  <a:pt x="1099" y="2782"/>
                  <a:pt x="1132" y="2821"/>
                </a:cubicBezTo>
                <a:cubicBezTo>
                  <a:pt x="1142" y="2833"/>
                  <a:pt x="1165" y="2840"/>
                  <a:pt x="1191" y="2840"/>
                </a:cubicBezTo>
                <a:cubicBezTo>
                  <a:pt x="1236" y="2840"/>
                  <a:pt x="1288" y="2821"/>
                  <a:pt x="1297" y="2775"/>
                </a:cubicBezTo>
                <a:cubicBezTo>
                  <a:pt x="1307" y="2716"/>
                  <a:pt x="1314" y="2653"/>
                  <a:pt x="1348" y="2653"/>
                </a:cubicBezTo>
                <a:cubicBezTo>
                  <a:pt x="1356" y="2653"/>
                  <a:pt x="1365" y="2656"/>
                  <a:pt x="1376" y="2663"/>
                </a:cubicBezTo>
                <a:cubicBezTo>
                  <a:pt x="1435" y="2696"/>
                  <a:pt x="1474" y="2762"/>
                  <a:pt x="1573" y="2854"/>
                </a:cubicBezTo>
                <a:cubicBezTo>
                  <a:pt x="1665" y="2953"/>
                  <a:pt x="1659" y="2953"/>
                  <a:pt x="1771" y="2999"/>
                </a:cubicBezTo>
                <a:cubicBezTo>
                  <a:pt x="1882" y="3052"/>
                  <a:pt x="1889" y="3019"/>
                  <a:pt x="1955" y="3078"/>
                </a:cubicBezTo>
                <a:cubicBezTo>
                  <a:pt x="2027" y="3144"/>
                  <a:pt x="2152" y="3177"/>
                  <a:pt x="2179" y="3190"/>
                </a:cubicBezTo>
                <a:cubicBezTo>
                  <a:pt x="2205" y="3203"/>
                  <a:pt x="2205" y="3183"/>
                  <a:pt x="2291" y="3295"/>
                </a:cubicBezTo>
                <a:cubicBezTo>
                  <a:pt x="2376" y="3414"/>
                  <a:pt x="2547" y="3453"/>
                  <a:pt x="2547" y="3453"/>
                </a:cubicBezTo>
                <a:cubicBezTo>
                  <a:pt x="2547" y="3453"/>
                  <a:pt x="2620" y="3519"/>
                  <a:pt x="2679" y="3578"/>
                </a:cubicBezTo>
                <a:cubicBezTo>
                  <a:pt x="2738" y="3644"/>
                  <a:pt x="2817" y="3710"/>
                  <a:pt x="2817" y="3762"/>
                </a:cubicBezTo>
                <a:cubicBezTo>
                  <a:pt x="2817" y="3815"/>
                  <a:pt x="2857" y="3887"/>
                  <a:pt x="2903" y="3914"/>
                </a:cubicBezTo>
                <a:cubicBezTo>
                  <a:pt x="2949" y="3940"/>
                  <a:pt x="3061" y="3953"/>
                  <a:pt x="3093" y="3986"/>
                </a:cubicBezTo>
                <a:cubicBezTo>
                  <a:pt x="3120" y="4026"/>
                  <a:pt x="3192" y="4098"/>
                  <a:pt x="3159" y="4151"/>
                </a:cubicBezTo>
                <a:cubicBezTo>
                  <a:pt x="3120" y="4197"/>
                  <a:pt x="3041" y="4249"/>
                  <a:pt x="3021" y="4276"/>
                </a:cubicBezTo>
                <a:cubicBezTo>
                  <a:pt x="2995" y="4309"/>
                  <a:pt x="2936" y="4302"/>
                  <a:pt x="2903" y="4374"/>
                </a:cubicBezTo>
                <a:cubicBezTo>
                  <a:pt x="2870" y="4447"/>
                  <a:pt x="2857" y="4467"/>
                  <a:pt x="2870" y="4585"/>
                </a:cubicBezTo>
                <a:cubicBezTo>
                  <a:pt x="2883" y="4657"/>
                  <a:pt x="2863" y="4796"/>
                  <a:pt x="2968" y="4822"/>
                </a:cubicBezTo>
                <a:cubicBezTo>
                  <a:pt x="2976" y="4825"/>
                  <a:pt x="2984" y="4826"/>
                  <a:pt x="2992" y="4826"/>
                </a:cubicBezTo>
                <a:cubicBezTo>
                  <a:pt x="3087" y="4826"/>
                  <a:pt x="3204" y="4659"/>
                  <a:pt x="3271" y="4605"/>
                </a:cubicBezTo>
                <a:cubicBezTo>
                  <a:pt x="3317" y="4565"/>
                  <a:pt x="3376" y="4559"/>
                  <a:pt x="3416" y="4519"/>
                </a:cubicBezTo>
                <a:cubicBezTo>
                  <a:pt x="3515" y="4414"/>
                  <a:pt x="3574" y="4249"/>
                  <a:pt x="3620" y="4111"/>
                </a:cubicBezTo>
                <a:cubicBezTo>
                  <a:pt x="3653" y="4012"/>
                  <a:pt x="3679" y="3907"/>
                  <a:pt x="3752" y="3828"/>
                </a:cubicBezTo>
                <a:cubicBezTo>
                  <a:pt x="3791" y="3789"/>
                  <a:pt x="3850" y="3762"/>
                  <a:pt x="3896" y="3723"/>
                </a:cubicBezTo>
                <a:cubicBezTo>
                  <a:pt x="3982" y="3657"/>
                  <a:pt x="4002" y="3545"/>
                  <a:pt x="4087" y="3479"/>
                </a:cubicBezTo>
                <a:cubicBezTo>
                  <a:pt x="4173" y="3414"/>
                  <a:pt x="4272" y="3361"/>
                  <a:pt x="4364" y="3308"/>
                </a:cubicBezTo>
                <a:cubicBezTo>
                  <a:pt x="4502" y="3236"/>
                  <a:pt x="4805" y="2979"/>
                  <a:pt x="4857" y="2894"/>
                </a:cubicBezTo>
                <a:cubicBezTo>
                  <a:pt x="4910" y="2802"/>
                  <a:pt x="5318" y="2071"/>
                  <a:pt x="5417" y="1874"/>
                </a:cubicBezTo>
                <a:cubicBezTo>
                  <a:pt x="5436" y="1834"/>
                  <a:pt x="5469" y="1788"/>
                  <a:pt x="5509" y="1735"/>
                </a:cubicBezTo>
                <a:cubicBezTo>
                  <a:pt x="5515" y="1722"/>
                  <a:pt x="5522" y="1716"/>
                  <a:pt x="5529" y="1709"/>
                </a:cubicBezTo>
                <a:cubicBezTo>
                  <a:pt x="5548" y="1683"/>
                  <a:pt x="5568" y="1656"/>
                  <a:pt x="5588" y="1637"/>
                </a:cubicBezTo>
                <a:cubicBezTo>
                  <a:pt x="5561" y="1584"/>
                  <a:pt x="5542" y="1551"/>
                  <a:pt x="5542" y="1544"/>
                </a:cubicBezTo>
                <a:cubicBezTo>
                  <a:pt x="5522" y="1512"/>
                  <a:pt x="5496" y="1479"/>
                  <a:pt x="5496" y="1479"/>
                </a:cubicBezTo>
                <a:cubicBezTo>
                  <a:pt x="5496" y="1479"/>
                  <a:pt x="5459" y="1490"/>
                  <a:pt x="5432" y="1490"/>
                </a:cubicBezTo>
                <a:cubicBezTo>
                  <a:pt x="5423" y="1490"/>
                  <a:pt x="5415" y="1489"/>
                  <a:pt x="5410" y="1485"/>
                </a:cubicBezTo>
                <a:cubicBezTo>
                  <a:pt x="5408" y="1484"/>
                  <a:pt x="5406" y="1483"/>
                  <a:pt x="5403" y="1483"/>
                </a:cubicBezTo>
                <a:cubicBezTo>
                  <a:pt x="5389" y="1483"/>
                  <a:pt x="5368" y="1503"/>
                  <a:pt x="5343" y="1503"/>
                </a:cubicBezTo>
                <a:cubicBezTo>
                  <a:pt x="5331" y="1503"/>
                  <a:pt x="5318" y="1499"/>
                  <a:pt x="5305" y="1485"/>
                </a:cubicBezTo>
                <a:cubicBezTo>
                  <a:pt x="5285" y="1465"/>
                  <a:pt x="5280" y="1460"/>
                  <a:pt x="5283" y="1460"/>
                </a:cubicBezTo>
                <a:cubicBezTo>
                  <a:pt x="5285" y="1460"/>
                  <a:pt x="5293" y="1464"/>
                  <a:pt x="5301" y="1464"/>
                </a:cubicBezTo>
                <a:cubicBezTo>
                  <a:pt x="5308" y="1464"/>
                  <a:pt x="5314" y="1462"/>
                  <a:pt x="5318" y="1452"/>
                </a:cubicBezTo>
                <a:cubicBezTo>
                  <a:pt x="5338" y="1419"/>
                  <a:pt x="5410" y="1347"/>
                  <a:pt x="5436" y="1288"/>
                </a:cubicBezTo>
                <a:cubicBezTo>
                  <a:pt x="5463" y="1229"/>
                  <a:pt x="5436" y="1169"/>
                  <a:pt x="5456" y="1156"/>
                </a:cubicBezTo>
                <a:cubicBezTo>
                  <a:pt x="5476" y="1136"/>
                  <a:pt x="5555" y="1117"/>
                  <a:pt x="5608" y="1005"/>
                </a:cubicBezTo>
                <a:cubicBezTo>
                  <a:pt x="5640" y="943"/>
                  <a:pt x="5603" y="930"/>
                  <a:pt x="5560" y="930"/>
                </a:cubicBezTo>
                <a:cubicBezTo>
                  <a:pt x="5525" y="930"/>
                  <a:pt x="5485" y="939"/>
                  <a:pt x="5476" y="939"/>
                </a:cubicBezTo>
                <a:cubicBezTo>
                  <a:pt x="5456" y="939"/>
                  <a:pt x="5226" y="972"/>
                  <a:pt x="5153" y="972"/>
                </a:cubicBezTo>
                <a:cubicBezTo>
                  <a:pt x="5081" y="972"/>
                  <a:pt x="4910" y="880"/>
                  <a:pt x="4851" y="801"/>
                </a:cubicBezTo>
                <a:cubicBezTo>
                  <a:pt x="4798" y="722"/>
                  <a:pt x="4337" y="373"/>
                  <a:pt x="4324" y="334"/>
                </a:cubicBezTo>
                <a:cubicBezTo>
                  <a:pt x="4311" y="301"/>
                  <a:pt x="4239" y="287"/>
                  <a:pt x="4239" y="287"/>
                </a:cubicBezTo>
                <a:cubicBezTo>
                  <a:pt x="4239" y="287"/>
                  <a:pt x="3995" y="241"/>
                  <a:pt x="3923" y="222"/>
                </a:cubicBezTo>
                <a:cubicBezTo>
                  <a:pt x="3857" y="195"/>
                  <a:pt x="3673" y="90"/>
                  <a:pt x="3528" y="44"/>
                </a:cubicBezTo>
                <a:cubicBezTo>
                  <a:pt x="3431" y="9"/>
                  <a:pt x="3235" y="0"/>
                  <a:pt x="3104" y="0"/>
                </a:cubicBezTo>
                <a:close/>
              </a:path>
            </a:pathLst>
          </a:custGeom>
          <a:solidFill>
            <a:srgbClr val="07D8C9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9"/>
          <p:cNvSpPr/>
          <p:nvPr/>
        </p:nvSpPr>
        <p:spPr>
          <a:xfrm>
            <a:off x="5979297" y="869941"/>
            <a:ext cx="1340531" cy="1331443"/>
          </a:xfrm>
          <a:custGeom>
            <a:rect b="b" l="l" r="r" t="t"/>
            <a:pathLst>
              <a:path extrusionOk="0" h="9107" w="9169">
                <a:moveTo>
                  <a:pt x="2771" y="0"/>
                </a:moveTo>
                <a:cubicBezTo>
                  <a:pt x="2711" y="0"/>
                  <a:pt x="2636" y="9"/>
                  <a:pt x="2594" y="51"/>
                </a:cubicBezTo>
                <a:cubicBezTo>
                  <a:pt x="2535" y="110"/>
                  <a:pt x="2484" y="125"/>
                  <a:pt x="2450" y="125"/>
                </a:cubicBezTo>
                <a:cubicBezTo>
                  <a:pt x="2442" y="125"/>
                  <a:pt x="2435" y="125"/>
                  <a:pt x="2429" y="123"/>
                </a:cubicBezTo>
                <a:cubicBezTo>
                  <a:pt x="2396" y="117"/>
                  <a:pt x="2179" y="25"/>
                  <a:pt x="2179" y="25"/>
                </a:cubicBezTo>
                <a:cubicBezTo>
                  <a:pt x="2179" y="25"/>
                  <a:pt x="2054" y="183"/>
                  <a:pt x="2094" y="202"/>
                </a:cubicBezTo>
                <a:cubicBezTo>
                  <a:pt x="2140" y="229"/>
                  <a:pt x="2199" y="321"/>
                  <a:pt x="2199" y="341"/>
                </a:cubicBezTo>
                <a:cubicBezTo>
                  <a:pt x="2199" y="341"/>
                  <a:pt x="2225" y="498"/>
                  <a:pt x="2153" y="525"/>
                </a:cubicBezTo>
                <a:cubicBezTo>
                  <a:pt x="2140" y="529"/>
                  <a:pt x="2126" y="531"/>
                  <a:pt x="2112" y="531"/>
                </a:cubicBezTo>
                <a:cubicBezTo>
                  <a:pt x="2043" y="531"/>
                  <a:pt x="1957" y="487"/>
                  <a:pt x="1903" y="466"/>
                </a:cubicBezTo>
                <a:cubicBezTo>
                  <a:pt x="1856" y="452"/>
                  <a:pt x="1757" y="438"/>
                  <a:pt x="1694" y="438"/>
                </a:cubicBezTo>
                <a:cubicBezTo>
                  <a:pt x="1667" y="438"/>
                  <a:pt x="1647" y="440"/>
                  <a:pt x="1639" y="446"/>
                </a:cubicBezTo>
                <a:cubicBezTo>
                  <a:pt x="1610" y="463"/>
                  <a:pt x="1565" y="486"/>
                  <a:pt x="1504" y="486"/>
                </a:cubicBezTo>
                <a:cubicBezTo>
                  <a:pt x="1497" y="486"/>
                  <a:pt x="1489" y="486"/>
                  <a:pt x="1481" y="485"/>
                </a:cubicBezTo>
                <a:cubicBezTo>
                  <a:pt x="1409" y="479"/>
                  <a:pt x="1291" y="426"/>
                  <a:pt x="1284" y="426"/>
                </a:cubicBezTo>
                <a:cubicBezTo>
                  <a:pt x="1281" y="426"/>
                  <a:pt x="1273" y="420"/>
                  <a:pt x="1255" y="420"/>
                </a:cubicBezTo>
                <a:cubicBezTo>
                  <a:pt x="1238" y="420"/>
                  <a:pt x="1212" y="426"/>
                  <a:pt x="1172" y="452"/>
                </a:cubicBezTo>
                <a:cubicBezTo>
                  <a:pt x="1100" y="505"/>
                  <a:pt x="1027" y="617"/>
                  <a:pt x="994" y="630"/>
                </a:cubicBezTo>
                <a:cubicBezTo>
                  <a:pt x="992" y="631"/>
                  <a:pt x="989" y="631"/>
                  <a:pt x="985" y="631"/>
                </a:cubicBezTo>
                <a:cubicBezTo>
                  <a:pt x="955" y="631"/>
                  <a:pt x="890" y="617"/>
                  <a:pt x="837" y="617"/>
                </a:cubicBezTo>
                <a:cubicBezTo>
                  <a:pt x="810" y="617"/>
                  <a:pt x="787" y="620"/>
                  <a:pt x="771" y="630"/>
                </a:cubicBezTo>
                <a:cubicBezTo>
                  <a:pt x="711" y="656"/>
                  <a:pt x="751" y="755"/>
                  <a:pt x="679" y="762"/>
                </a:cubicBezTo>
                <a:cubicBezTo>
                  <a:pt x="675" y="762"/>
                  <a:pt x="672" y="762"/>
                  <a:pt x="669" y="762"/>
                </a:cubicBezTo>
                <a:cubicBezTo>
                  <a:pt x="598" y="762"/>
                  <a:pt x="520" y="701"/>
                  <a:pt x="483" y="701"/>
                </a:cubicBezTo>
                <a:cubicBezTo>
                  <a:pt x="480" y="701"/>
                  <a:pt x="477" y="701"/>
                  <a:pt x="475" y="703"/>
                </a:cubicBezTo>
                <a:cubicBezTo>
                  <a:pt x="448" y="709"/>
                  <a:pt x="389" y="814"/>
                  <a:pt x="369" y="847"/>
                </a:cubicBezTo>
                <a:cubicBezTo>
                  <a:pt x="349" y="880"/>
                  <a:pt x="159" y="926"/>
                  <a:pt x="145" y="926"/>
                </a:cubicBezTo>
                <a:cubicBezTo>
                  <a:pt x="139" y="926"/>
                  <a:pt x="119" y="926"/>
                  <a:pt x="86" y="920"/>
                </a:cubicBezTo>
                <a:lnTo>
                  <a:pt x="40" y="1677"/>
                </a:lnTo>
                <a:cubicBezTo>
                  <a:pt x="40" y="1677"/>
                  <a:pt x="1" y="1933"/>
                  <a:pt x="40" y="2025"/>
                </a:cubicBezTo>
                <a:cubicBezTo>
                  <a:pt x="80" y="2117"/>
                  <a:pt x="159" y="2131"/>
                  <a:pt x="185" y="2203"/>
                </a:cubicBezTo>
                <a:cubicBezTo>
                  <a:pt x="211" y="2275"/>
                  <a:pt x="211" y="2400"/>
                  <a:pt x="284" y="2499"/>
                </a:cubicBezTo>
                <a:cubicBezTo>
                  <a:pt x="356" y="2598"/>
                  <a:pt x="336" y="2572"/>
                  <a:pt x="402" y="2624"/>
                </a:cubicBezTo>
                <a:cubicBezTo>
                  <a:pt x="468" y="2683"/>
                  <a:pt x="507" y="2716"/>
                  <a:pt x="507" y="2716"/>
                </a:cubicBezTo>
                <a:lnTo>
                  <a:pt x="738" y="2716"/>
                </a:lnTo>
                <a:cubicBezTo>
                  <a:pt x="738" y="2716"/>
                  <a:pt x="705" y="2789"/>
                  <a:pt x="738" y="2855"/>
                </a:cubicBezTo>
                <a:cubicBezTo>
                  <a:pt x="771" y="2920"/>
                  <a:pt x="777" y="2927"/>
                  <a:pt x="922" y="2999"/>
                </a:cubicBezTo>
                <a:cubicBezTo>
                  <a:pt x="1073" y="3072"/>
                  <a:pt x="1192" y="3098"/>
                  <a:pt x="1231" y="3124"/>
                </a:cubicBezTo>
                <a:cubicBezTo>
                  <a:pt x="1240" y="3130"/>
                  <a:pt x="1250" y="3131"/>
                  <a:pt x="1263" y="3131"/>
                </a:cubicBezTo>
                <a:cubicBezTo>
                  <a:pt x="1276" y="3131"/>
                  <a:pt x="1291" y="3130"/>
                  <a:pt x="1307" y="3130"/>
                </a:cubicBezTo>
                <a:cubicBezTo>
                  <a:pt x="1346" y="3130"/>
                  <a:pt x="1389" y="3140"/>
                  <a:pt x="1422" y="3210"/>
                </a:cubicBezTo>
                <a:cubicBezTo>
                  <a:pt x="1475" y="3342"/>
                  <a:pt x="1508" y="3381"/>
                  <a:pt x="1534" y="3394"/>
                </a:cubicBezTo>
                <a:cubicBezTo>
                  <a:pt x="1558" y="3400"/>
                  <a:pt x="1597" y="3463"/>
                  <a:pt x="1698" y="3463"/>
                </a:cubicBezTo>
                <a:cubicBezTo>
                  <a:pt x="1710" y="3463"/>
                  <a:pt x="1724" y="3462"/>
                  <a:pt x="1738" y="3460"/>
                </a:cubicBezTo>
                <a:cubicBezTo>
                  <a:pt x="1870" y="3434"/>
                  <a:pt x="2008" y="3342"/>
                  <a:pt x="2008" y="3342"/>
                </a:cubicBezTo>
                <a:lnTo>
                  <a:pt x="2061" y="3427"/>
                </a:lnTo>
                <a:cubicBezTo>
                  <a:pt x="2061" y="3427"/>
                  <a:pt x="1955" y="3493"/>
                  <a:pt x="1890" y="3546"/>
                </a:cubicBezTo>
                <a:cubicBezTo>
                  <a:pt x="1824" y="3605"/>
                  <a:pt x="1784" y="3579"/>
                  <a:pt x="1778" y="3710"/>
                </a:cubicBezTo>
                <a:cubicBezTo>
                  <a:pt x="1771" y="3842"/>
                  <a:pt x="1811" y="3921"/>
                  <a:pt x="1738" y="4052"/>
                </a:cubicBezTo>
                <a:cubicBezTo>
                  <a:pt x="1666" y="4184"/>
                  <a:pt x="1297" y="4875"/>
                  <a:pt x="1218" y="5092"/>
                </a:cubicBezTo>
                <a:cubicBezTo>
                  <a:pt x="1133" y="5309"/>
                  <a:pt x="705" y="6185"/>
                  <a:pt x="632" y="6356"/>
                </a:cubicBezTo>
                <a:cubicBezTo>
                  <a:pt x="554" y="6520"/>
                  <a:pt x="356" y="6711"/>
                  <a:pt x="356" y="6757"/>
                </a:cubicBezTo>
                <a:cubicBezTo>
                  <a:pt x="356" y="6810"/>
                  <a:pt x="396" y="6889"/>
                  <a:pt x="428" y="6909"/>
                </a:cubicBezTo>
                <a:cubicBezTo>
                  <a:pt x="461" y="6922"/>
                  <a:pt x="593" y="7231"/>
                  <a:pt x="593" y="7231"/>
                </a:cubicBezTo>
                <a:cubicBezTo>
                  <a:pt x="692" y="7264"/>
                  <a:pt x="790" y="7369"/>
                  <a:pt x="790" y="7369"/>
                </a:cubicBezTo>
                <a:cubicBezTo>
                  <a:pt x="790" y="7369"/>
                  <a:pt x="758" y="7494"/>
                  <a:pt x="790" y="7600"/>
                </a:cubicBezTo>
                <a:cubicBezTo>
                  <a:pt x="823" y="7712"/>
                  <a:pt x="830" y="7738"/>
                  <a:pt x="876" y="7804"/>
                </a:cubicBezTo>
                <a:cubicBezTo>
                  <a:pt x="922" y="7863"/>
                  <a:pt x="929" y="7995"/>
                  <a:pt x="929" y="8021"/>
                </a:cubicBezTo>
                <a:cubicBezTo>
                  <a:pt x="929" y="8054"/>
                  <a:pt x="988" y="8232"/>
                  <a:pt x="994" y="8258"/>
                </a:cubicBezTo>
                <a:cubicBezTo>
                  <a:pt x="1008" y="8291"/>
                  <a:pt x="1073" y="8278"/>
                  <a:pt x="1093" y="8324"/>
                </a:cubicBezTo>
                <a:cubicBezTo>
                  <a:pt x="1120" y="8363"/>
                  <a:pt x="1152" y="8436"/>
                  <a:pt x="1179" y="8475"/>
                </a:cubicBezTo>
                <a:cubicBezTo>
                  <a:pt x="1205" y="8508"/>
                  <a:pt x="1330" y="8488"/>
                  <a:pt x="1350" y="8521"/>
                </a:cubicBezTo>
                <a:cubicBezTo>
                  <a:pt x="1370" y="8561"/>
                  <a:pt x="1429" y="8686"/>
                  <a:pt x="1429" y="8686"/>
                </a:cubicBezTo>
                <a:lnTo>
                  <a:pt x="1600" y="8765"/>
                </a:lnTo>
                <a:lnTo>
                  <a:pt x="1837" y="8765"/>
                </a:lnTo>
                <a:lnTo>
                  <a:pt x="5259" y="9015"/>
                </a:lnTo>
                <a:lnTo>
                  <a:pt x="6232" y="9080"/>
                </a:lnTo>
                <a:lnTo>
                  <a:pt x="6232" y="9080"/>
                </a:lnTo>
                <a:cubicBezTo>
                  <a:pt x="6262" y="9011"/>
                  <a:pt x="6314" y="8893"/>
                  <a:pt x="6325" y="8870"/>
                </a:cubicBezTo>
                <a:cubicBezTo>
                  <a:pt x="6339" y="8837"/>
                  <a:pt x="6424" y="8686"/>
                  <a:pt x="6470" y="8561"/>
                </a:cubicBezTo>
                <a:cubicBezTo>
                  <a:pt x="6516" y="8442"/>
                  <a:pt x="6589" y="8462"/>
                  <a:pt x="6641" y="8429"/>
                </a:cubicBezTo>
                <a:cubicBezTo>
                  <a:pt x="6694" y="8396"/>
                  <a:pt x="6707" y="8337"/>
                  <a:pt x="6747" y="8278"/>
                </a:cubicBezTo>
                <a:cubicBezTo>
                  <a:pt x="6779" y="8218"/>
                  <a:pt x="6852" y="8172"/>
                  <a:pt x="6924" y="8087"/>
                </a:cubicBezTo>
                <a:cubicBezTo>
                  <a:pt x="6990" y="8001"/>
                  <a:pt x="7030" y="7731"/>
                  <a:pt x="7016" y="7666"/>
                </a:cubicBezTo>
                <a:cubicBezTo>
                  <a:pt x="7010" y="7600"/>
                  <a:pt x="6891" y="7514"/>
                  <a:pt x="6872" y="7468"/>
                </a:cubicBezTo>
                <a:cubicBezTo>
                  <a:pt x="6858" y="7429"/>
                  <a:pt x="6832" y="7356"/>
                  <a:pt x="6839" y="7323"/>
                </a:cubicBezTo>
                <a:cubicBezTo>
                  <a:pt x="6845" y="7297"/>
                  <a:pt x="6918" y="7205"/>
                  <a:pt x="6931" y="7080"/>
                </a:cubicBezTo>
                <a:cubicBezTo>
                  <a:pt x="6937" y="6961"/>
                  <a:pt x="6970" y="7021"/>
                  <a:pt x="6997" y="6961"/>
                </a:cubicBezTo>
                <a:cubicBezTo>
                  <a:pt x="7016" y="6896"/>
                  <a:pt x="7095" y="6869"/>
                  <a:pt x="7135" y="6823"/>
                </a:cubicBezTo>
                <a:cubicBezTo>
                  <a:pt x="7181" y="6784"/>
                  <a:pt x="7280" y="6790"/>
                  <a:pt x="7326" y="6764"/>
                </a:cubicBezTo>
                <a:cubicBezTo>
                  <a:pt x="7365" y="6731"/>
                  <a:pt x="7510" y="6547"/>
                  <a:pt x="7576" y="6461"/>
                </a:cubicBezTo>
                <a:cubicBezTo>
                  <a:pt x="7642" y="6382"/>
                  <a:pt x="7628" y="6349"/>
                  <a:pt x="7628" y="6303"/>
                </a:cubicBezTo>
                <a:cubicBezTo>
                  <a:pt x="7628" y="6264"/>
                  <a:pt x="7628" y="6218"/>
                  <a:pt x="7655" y="6198"/>
                </a:cubicBezTo>
                <a:cubicBezTo>
                  <a:pt x="7681" y="6172"/>
                  <a:pt x="7734" y="6119"/>
                  <a:pt x="7747" y="6079"/>
                </a:cubicBezTo>
                <a:cubicBezTo>
                  <a:pt x="7760" y="6047"/>
                  <a:pt x="7694" y="5948"/>
                  <a:pt x="7681" y="5935"/>
                </a:cubicBezTo>
                <a:cubicBezTo>
                  <a:pt x="7661" y="5922"/>
                  <a:pt x="7569" y="5823"/>
                  <a:pt x="7543" y="5816"/>
                </a:cubicBezTo>
                <a:cubicBezTo>
                  <a:pt x="7517" y="5810"/>
                  <a:pt x="7372" y="5803"/>
                  <a:pt x="7332" y="5790"/>
                </a:cubicBezTo>
                <a:cubicBezTo>
                  <a:pt x="7286" y="5777"/>
                  <a:pt x="7438" y="5717"/>
                  <a:pt x="7477" y="5678"/>
                </a:cubicBezTo>
                <a:cubicBezTo>
                  <a:pt x="7503" y="5652"/>
                  <a:pt x="7569" y="5612"/>
                  <a:pt x="7622" y="5546"/>
                </a:cubicBezTo>
                <a:cubicBezTo>
                  <a:pt x="7642" y="5527"/>
                  <a:pt x="7655" y="5507"/>
                  <a:pt x="7675" y="5481"/>
                </a:cubicBezTo>
                <a:cubicBezTo>
                  <a:pt x="7740" y="5382"/>
                  <a:pt x="7773" y="5388"/>
                  <a:pt x="7819" y="5349"/>
                </a:cubicBezTo>
                <a:cubicBezTo>
                  <a:pt x="7859" y="5309"/>
                  <a:pt x="7977" y="5270"/>
                  <a:pt x="8083" y="5211"/>
                </a:cubicBezTo>
                <a:cubicBezTo>
                  <a:pt x="8135" y="5178"/>
                  <a:pt x="8181" y="5125"/>
                  <a:pt x="8221" y="5066"/>
                </a:cubicBezTo>
                <a:cubicBezTo>
                  <a:pt x="8254" y="5026"/>
                  <a:pt x="8280" y="4980"/>
                  <a:pt x="8313" y="4941"/>
                </a:cubicBezTo>
                <a:cubicBezTo>
                  <a:pt x="8379" y="4855"/>
                  <a:pt x="8392" y="4816"/>
                  <a:pt x="8445" y="4730"/>
                </a:cubicBezTo>
                <a:cubicBezTo>
                  <a:pt x="8504" y="4645"/>
                  <a:pt x="8477" y="4625"/>
                  <a:pt x="8497" y="4566"/>
                </a:cubicBezTo>
                <a:cubicBezTo>
                  <a:pt x="8517" y="4513"/>
                  <a:pt x="8596" y="4447"/>
                  <a:pt x="8662" y="4362"/>
                </a:cubicBezTo>
                <a:cubicBezTo>
                  <a:pt x="8721" y="4276"/>
                  <a:pt x="8747" y="4217"/>
                  <a:pt x="8767" y="4151"/>
                </a:cubicBezTo>
                <a:cubicBezTo>
                  <a:pt x="8793" y="4085"/>
                  <a:pt x="8793" y="3973"/>
                  <a:pt x="8820" y="3881"/>
                </a:cubicBezTo>
                <a:cubicBezTo>
                  <a:pt x="8839" y="3796"/>
                  <a:pt x="8938" y="3664"/>
                  <a:pt x="8997" y="3559"/>
                </a:cubicBezTo>
                <a:cubicBezTo>
                  <a:pt x="9050" y="3460"/>
                  <a:pt x="9142" y="3124"/>
                  <a:pt x="9162" y="2953"/>
                </a:cubicBezTo>
                <a:cubicBezTo>
                  <a:pt x="9169" y="2855"/>
                  <a:pt x="9169" y="2683"/>
                  <a:pt x="9169" y="2552"/>
                </a:cubicBezTo>
                <a:lnTo>
                  <a:pt x="9162" y="2552"/>
                </a:lnTo>
                <a:cubicBezTo>
                  <a:pt x="9149" y="2545"/>
                  <a:pt x="9129" y="2539"/>
                  <a:pt x="9116" y="2539"/>
                </a:cubicBezTo>
                <a:cubicBezTo>
                  <a:pt x="9043" y="2512"/>
                  <a:pt x="8958" y="2486"/>
                  <a:pt x="8879" y="2466"/>
                </a:cubicBezTo>
                <a:cubicBezTo>
                  <a:pt x="8866" y="2460"/>
                  <a:pt x="8853" y="2453"/>
                  <a:pt x="8839" y="2453"/>
                </a:cubicBezTo>
                <a:cubicBezTo>
                  <a:pt x="8800" y="2440"/>
                  <a:pt x="8760" y="2427"/>
                  <a:pt x="8728" y="2420"/>
                </a:cubicBezTo>
                <a:lnTo>
                  <a:pt x="8675" y="2407"/>
                </a:lnTo>
                <a:cubicBezTo>
                  <a:pt x="8655" y="2400"/>
                  <a:pt x="8629" y="2394"/>
                  <a:pt x="8609" y="2387"/>
                </a:cubicBezTo>
                <a:cubicBezTo>
                  <a:pt x="8576" y="2374"/>
                  <a:pt x="8537" y="2368"/>
                  <a:pt x="8504" y="2354"/>
                </a:cubicBezTo>
                <a:cubicBezTo>
                  <a:pt x="8484" y="2348"/>
                  <a:pt x="8464" y="2348"/>
                  <a:pt x="8445" y="2341"/>
                </a:cubicBezTo>
                <a:lnTo>
                  <a:pt x="8418" y="2335"/>
                </a:lnTo>
                <a:cubicBezTo>
                  <a:pt x="8405" y="2328"/>
                  <a:pt x="8399" y="2328"/>
                  <a:pt x="8385" y="2322"/>
                </a:cubicBezTo>
                <a:cubicBezTo>
                  <a:pt x="8359" y="2315"/>
                  <a:pt x="8333" y="2308"/>
                  <a:pt x="8313" y="2308"/>
                </a:cubicBezTo>
                <a:cubicBezTo>
                  <a:pt x="8306" y="2308"/>
                  <a:pt x="8300" y="2302"/>
                  <a:pt x="8293" y="2302"/>
                </a:cubicBezTo>
                <a:cubicBezTo>
                  <a:pt x="8273" y="2295"/>
                  <a:pt x="8260" y="2295"/>
                  <a:pt x="8254" y="2295"/>
                </a:cubicBezTo>
                <a:cubicBezTo>
                  <a:pt x="8077" y="2268"/>
                  <a:pt x="7896" y="2237"/>
                  <a:pt x="7820" y="2237"/>
                </a:cubicBezTo>
                <a:cubicBezTo>
                  <a:pt x="7803" y="2237"/>
                  <a:pt x="7791" y="2239"/>
                  <a:pt x="7786" y="2243"/>
                </a:cubicBezTo>
                <a:cubicBezTo>
                  <a:pt x="7779" y="2248"/>
                  <a:pt x="7762" y="2250"/>
                  <a:pt x="7741" y="2250"/>
                </a:cubicBezTo>
                <a:cubicBezTo>
                  <a:pt x="7685" y="2250"/>
                  <a:pt x="7599" y="2236"/>
                  <a:pt x="7589" y="2236"/>
                </a:cubicBezTo>
                <a:cubicBezTo>
                  <a:pt x="7576" y="2236"/>
                  <a:pt x="7451" y="2196"/>
                  <a:pt x="7477" y="2157"/>
                </a:cubicBezTo>
                <a:cubicBezTo>
                  <a:pt x="7497" y="2124"/>
                  <a:pt x="7536" y="2071"/>
                  <a:pt x="7536" y="2071"/>
                </a:cubicBezTo>
                <a:cubicBezTo>
                  <a:pt x="7536" y="2071"/>
                  <a:pt x="7477" y="1979"/>
                  <a:pt x="7444" y="1979"/>
                </a:cubicBezTo>
                <a:cubicBezTo>
                  <a:pt x="7427" y="1979"/>
                  <a:pt x="7374" y="1973"/>
                  <a:pt x="7327" y="1973"/>
                </a:cubicBezTo>
                <a:cubicBezTo>
                  <a:pt x="7304" y="1973"/>
                  <a:pt x="7282" y="1975"/>
                  <a:pt x="7267" y="1979"/>
                </a:cubicBezTo>
                <a:cubicBezTo>
                  <a:pt x="7214" y="1992"/>
                  <a:pt x="7102" y="1992"/>
                  <a:pt x="7102" y="1992"/>
                </a:cubicBezTo>
                <a:cubicBezTo>
                  <a:pt x="7102" y="1992"/>
                  <a:pt x="7003" y="1973"/>
                  <a:pt x="6977" y="1907"/>
                </a:cubicBezTo>
                <a:cubicBezTo>
                  <a:pt x="6944" y="1841"/>
                  <a:pt x="6832" y="1709"/>
                  <a:pt x="6826" y="1690"/>
                </a:cubicBezTo>
                <a:cubicBezTo>
                  <a:pt x="6812" y="1663"/>
                  <a:pt x="6674" y="1584"/>
                  <a:pt x="6661" y="1584"/>
                </a:cubicBezTo>
                <a:lnTo>
                  <a:pt x="6556" y="1584"/>
                </a:lnTo>
                <a:cubicBezTo>
                  <a:pt x="6556" y="1584"/>
                  <a:pt x="6437" y="1584"/>
                  <a:pt x="6424" y="1571"/>
                </a:cubicBezTo>
                <a:cubicBezTo>
                  <a:pt x="6398" y="1545"/>
                  <a:pt x="6411" y="1492"/>
                  <a:pt x="6411" y="1459"/>
                </a:cubicBezTo>
                <a:cubicBezTo>
                  <a:pt x="6411" y="1413"/>
                  <a:pt x="6398" y="1394"/>
                  <a:pt x="6385" y="1354"/>
                </a:cubicBezTo>
                <a:cubicBezTo>
                  <a:pt x="6385" y="1347"/>
                  <a:pt x="6385" y="1334"/>
                  <a:pt x="6378" y="1328"/>
                </a:cubicBezTo>
                <a:cubicBezTo>
                  <a:pt x="6358" y="1334"/>
                  <a:pt x="6332" y="1341"/>
                  <a:pt x="6312" y="1347"/>
                </a:cubicBezTo>
                <a:cubicBezTo>
                  <a:pt x="6246" y="1361"/>
                  <a:pt x="6200" y="1387"/>
                  <a:pt x="6135" y="1407"/>
                </a:cubicBezTo>
                <a:cubicBezTo>
                  <a:pt x="6082" y="1420"/>
                  <a:pt x="6016" y="1545"/>
                  <a:pt x="5996" y="1584"/>
                </a:cubicBezTo>
                <a:cubicBezTo>
                  <a:pt x="5977" y="1617"/>
                  <a:pt x="5924" y="1690"/>
                  <a:pt x="5878" y="1716"/>
                </a:cubicBezTo>
                <a:cubicBezTo>
                  <a:pt x="5838" y="1749"/>
                  <a:pt x="5779" y="1756"/>
                  <a:pt x="5720" y="1782"/>
                </a:cubicBezTo>
                <a:cubicBezTo>
                  <a:pt x="5667" y="1815"/>
                  <a:pt x="5608" y="1861"/>
                  <a:pt x="5582" y="1913"/>
                </a:cubicBezTo>
                <a:cubicBezTo>
                  <a:pt x="5555" y="1960"/>
                  <a:pt x="5503" y="2144"/>
                  <a:pt x="5503" y="2144"/>
                </a:cubicBezTo>
                <a:cubicBezTo>
                  <a:pt x="5503" y="2144"/>
                  <a:pt x="5384" y="2236"/>
                  <a:pt x="5351" y="2269"/>
                </a:cubicBezTo>
                <a:cubicBezTo>
                  <a:pt x="5312" y="2308"/>
                  <a:pt x="5272" y="2407"/>
                  <a:pt x="5207" y="2598"/>
                </a:cubicBezTo>
                <a:cubicBezTo>
                  <a:pt x="5179" y="2684"/>
                  <a:pt x="5134" y="2707"/>
                  <a:pt x="5094" y="2707"/>
                </a:cubicBezTo>
                <a:cubicBezTo>
                  <a:pt x="5048" y="2707"/>
                  <a:pt x="5009" y="2677"/>
                  <a:pt x="5009" y="2677"/>
                </a:cubicBezTo>
                <a:cubicBezTo>
                  <a:pt x="5009" y="2677"/>
                  <a:pt x="4779" y="2618"/>
                  <a:pt x="4726" y="2598"/>
                </a:cubicBezTo>
                <a:cubicBezTo>
                  <a:pt x="4680" y="2572"/>
                  <a:pt x="4673" y="2420"/>
                  <a:pt x="4667" y="2387"/>
                </a:cubicBezTo>
                <a:cubicBezTo>
                  <a:pt x="4660" y="2354"/>
                  <a:pt x="4621" y="2328"/>
                  <a:pt x="4601" y="2308"/>
                </a:cubicBezTo>
                <a:cubicBezTo>
                  <a:pt x="4581" y="2289"/>
                  <a:pt x="4548" y="2183"/>
                  <a:pt x="4548" y="2124"/>
                </a:cubicBezTo>
                <a:cubicBezTo>
                  <a:pt x="4548" y="2065"/>
                  <a:pt x="4292" y="1894"/>
                  <a:pt x="4259" y="1821"/>
                </a:cubicBezTo>
                <a:cubicBezTo>
                  <a:pt x="4219" y="1749"/>
                  <a:pt x="4200" y="1703"/>
                  <a:pt x="4213" y="1670"/>
                </a:cubicBezTo>
                <a:cubicBezTo>
                  <a:pt x="4233" y="1644"/>
                  <a:pt x="4213" y="1473"/>
                  <a:pt x="4213" y="1413"/>
                </a:cubicBezTo>
                <a:cubicBezTo>
                  <a:pt x="4213" y="1347"/>
                  <a:pt x="4160" y="1308"/>
                  <a:pt x="4121" y="1262"/>
                </a:cubicBezTo>
                <a:cubicBezTo>
                  <a:pt x="4088" y="1222"/>
                  <a:pt x="4002" y="1143"/>
                  <a:pt x="4002" y="1117"/>
                </a:cubicBezTo>
                <a:cubicBezTo>
                  <a:pt x="4002" y="1091"/>
                  <a:pt x="3897" y="900"/>
                  <a:pt x="3871" y="867"/>
                </a:cubicBezTo>
                <a:cubicBezTo>
                  <a:pt x="3851" y="834"/>
                  <a:pt x="3699" y="795"/>
                  <a:pt x="3699" y="795"/>
                </a:cubicBezTo>
                <a:cubicBezTo>
                  <a:pt x="3699" y="795"/>
                  <a:pt x="3541" y="755"/>
                  <a:pt x="3502" y="729"/>
                </a:cubicBezTo>
                <a:cubicBezTo>
                  <a:pt x="3456" y="703"/>
                  <a:pt x="3324" y="538"/>
                  <a:pt x="3265" y="505"/>
                </a:cubicBezTo>
                <a:cubicBezTo>
                  <a:pt x="3255" y="500"/>
                  <a:pt x="3243" y="498"/>
                  <a:pt x="3229" y="498"/>
                </a:cubicBezTo>
                <a:cubicBezTo>
                  <a:pt x="3157" y="498"/>
                  <a:pt x="3044" y="558"/>
                  <a:pt x="3000" y="558"/>
                </a:cubicBezTo>
                <a:cubicBezTo>
                  <a:pt x="2999" y="558"/>
                  <a:pt x="2997" y="558"/>
                  <a:pt x="2995" y="558"/>
                </a:cubicBezTo>
                <a:cubicBezTo>
                  <a:pt x="2949" y="551"/>
                  <a:pt x="2943" y="380"/>
                  <a:pt x="2982" y="314"/>
                </a:cubicBezTo>
                <a:cubicBezTo>
                  <a:pt x="3015" y="248"/>
                  <a:pt x="2982" y="117"/>
                  <a:pt x="2982" y="104"/>
                </a:cubicBezTo>
                <a:cubicBezTo>
                  <a:pt x="2929" y="51"/>
                  <a:pt x="2870" y="5"/>
                  <a:pt x="2864" y="5"/>
                </a:cubicBezTo>
                <a:cubicBezTo>
                  <a:pt x="2852" y="5"/>
                  <a:pt x="2816" y="0"/>
                  <a:pt x="2771" y="0"/>
                </a:cubicBezTo>
                <a:close/>
                <a:moveTo>
                  <a:pt x="6232" y="9080"/>
                </a:moveTo>
                <a:lnTo>
                  <a:pt x="6232" y="9080"/>
                </a:lnTo>
                <a:cubicBezTo>
                  <a:pt x="6231" y="9082"/>
                  <a:pt x="6231" y="9083"/>
                  <a:pt x="6230" y="9085"/>
                </a:cubicBezTo>
                <a:lnTo>
                  <a:pt x="6230" y="9085"/>
                </a:lnTo>
                <a:cubicBezTo>
                  <a:pt x="6231" y="9083"/>
                  <a:pt x="6232" y="9082"/>
                  <a:pt x="6233" y="9081"/>
                </a:cubicBezTo>
                <a:lnTo>
                  <a:pt x="6232" y="9080"/>
                </a:lnTo>
                <a:close/>
                <a:moveTo>
                  <a:pt x="6230" y="9085"/>
                </a:moveTo>
                <a:cubicBezTo>
                  <a:pt x="6228" y="9088"/>
                  <a:pt x="6226" y="9092"/>
                  <a:pt x="6224" y="9097"/>
                </a:cubicBezTo>
                <a:lnTo>
                  <a:pt x="6224" y="9097"/>
                </a:lnTo>
                <a:cubicBezTo>
                  <a:pt x="6226" y="9093"/>
                  <a:pt x="6228" y="9089"/>
                  <a:pt x="6230" y="9085"/>
                </a:cubicBezTo>
                <a:close/>
                <a:moveTo>
                  <a:pt x="6224" y="9097"/>
                </a:moveTo>
                <a:lnTo>
                  <a:pt x="6224" y="9097"/>
                </a:lnTo>
                <a:cubicBezTo>
                  <a:pt x="6223" y="9101"/>
                  <a:pt x="6221" y="9104"/>
                  <a:pt x="6220" y="9107"/>
                </a:cubicBezTo>
                <a:cubicBezTo>
                  <a:pt x="6222" y="9103"/>
                  <a:pt x="6223" y="9100"/>
                  <a:pt x="6224" y="9097"/>
                </a:cubicBezTo>
                <a:close/>
              </a:path>
            </a:pathLst>
          </a:custGeom>
          <a:solidFill>
            <a:srgbClr val="008569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9"/>
          <p:cNvSpPr/>
          <p:nvPr/>
        </p:nvSpPr>
        <p:spPr>
          <a:xfrm>
            <a:off x="7834458" y="1920259"/>
            <a:ext cx="670777" cy="246639"/>
          </a:xfrm>
          <a:custGeom>
            <a:rect b="b" l="l" r="r" t="t"/>
            <a:pathLst>
              <a:path extrusionOk="0" h="1687" w="4588">
                <a:moveTo>
                  <a:pt x="2815" y="0"/>
                </a:moveTo>
                <a:cubicBezTo>
                  <a:pt x="2799" y="0"/>
                  <a:pt x="2782" y="6"/>
                  <a:pt x="2765" y="21"/>
                </a:cubicBezTo>
                <a:cubicBezTo>
                  <a:pt x="2706" y="74"/>
                  <a:pt x="2666" y="74"/>
                  <a:pt x="2627" y="139"/>
                </a:cubicBezTo>
                <a:cubicBezTo>
                  <a:pt x="2587" y="199"/>
                  <a:pt x="2548" y="245"/>
                  <a:pt x="2488" y="284"/>
                </a:cubicBezTo>
                <a:cubicBezTo>
                  <a:pt x="2438" y="322"/>
                  <a:pt x="2252" y="436"/>
                  <a:pt x="2194" y="436"/>
                </a:cubicBezTo>
                <a:cubicBezTo>
                  <a:pt x="2191" y="436"/>
                  <a:pt x="2188" y="436"/>
                  <a:pt x="2186" y="435"/>
                </a:cubicBezTo>
                <a:cubicBezTo>
                  <a:pt x="2133" y="422"/>
                  <a:pt x="2087" y="376"/>
                  <a:pt x="2074" y="357"/>
                </a:cubicBezTo>
                <a:cubicBezTo>
                  <a:pt x="2068" y="340"/>
                  <a:pt x="2053" y="285"/>
                  <a:pt x="2016" y="285"/>
                </a:cubicBezTo>
                <a:cubicBezTo>
                  <a:pt x="2010" y="285"/>
                  <a:pt x="2003" y="287"/>
                  <a:pt x="1995" y="291"/>
                </a:cubicBezTo>
                <a:cubicBezTo>
                  <a:pt x="1949" y="317"/>
                  <a:pt x="1903" y="337"/>
                  <a:pt x="1896" y="337"/>
                </a:cubicBezTo>
                <a:cubicBezTo>
                  <a:pt x="1883" y="337"/>
                  <a:pt x="1791" y="304"/>
                  <a:pt x="1791" y="271"/>
                </a:cubicBezTo>
                <a:cubicBezTo>
                  <a:pt x="1791" y="271"/>
                  <a:pt x="1784" y="264"/>
                  <a:pt x="1778" y="258"/>
                </a:cubicBezTo>
                <a:cubicBezTo>
                  <a:pt x="1745" y="297"/>
                  <a:pt x="1705" y="317"/>
                  <a:pt x="1672" y="376"/>
                </a:cubicBezTo>
                <a:cubicBezTo>
                  <a:pt x="1639" y="421"/>
                  <a:pt x="1634" y="452"/>
                  <a:pt x="1605" y="452"/>
                </a:cubicBezTo>
                <a:cubicBezTo>
                  <a:pt x="1599" y="452"/>
                  <a:pt x="1594" y="451"/>
                  <a:pt x="1587" y="449"/>
                </a:cubicBezTo>
                <a:cubicBezTo>
                  <a:pt x="1541" y="429"/>
                  <a:pt x="1481" y="422"/>
                  <a:pt x="1422" y="337"/>
                </a:cubicBezTo>
                <a:cubicBezTo>
                  <a:pt x="1363" y="245"/>
                  <a:pt x="1350" y="231"/>
                  <a:pt x="1317" y="192"/>
                </a:cubicBezTo>
                <a:cubicBezTo>
                  <a:pt x="1291" y="152"/>
                  <a:pt x="1172" y="93"/>
                  <a:pt x="1172" y="93"/>
                </a:cubicBezTo>
                <a:cubicBezTo>
                  <a:pt x="1172" y="93"/>
                  <a:pt x="1088" y="76"/>
                  <a:pt x="1031" y="76"/>
                </a:cubicBezTo>
                <a:cubicBezTo>
                  <a:pt x="1008" y="76"/>
                  <a:pt x="989" y="79"/>
                  <a:pt x="981" y="87"/>
                </a:cubicBezTo>
                <a:cubicBezTo>
                  <a:pt x="948" y="113"/>
                  <a:pt x="876" y="133"/>
                  <a:pt x="843" y="139"/>
                </a:cubicBezTo>
                <a:cubicBezTo>
                  <a:pt x="838" y="140"/>
                  <a:pt x="833" y="141"/>
                  <a:pt x="827" y="141"/>
                </a:cubicBezTo>
                <a:cubicBezTo>
                  <a:pt x="788" y="141"/>
                  <a:pt x="723" y="125"/>
                  <a:pt x="672" y="120"/>
                </a:cubicBezTo>
                <a:cubicBezTo>
                  <a:pt x="646" y="120"/>
                  <a:pt x="553" y="93"/>
                  <a:pt x="455" y="67"/>
                </a:cubicBezTo>
                <a:cubicBezTo>
                  <a:pt x="442" y="80"/>
                  <a:pt x="428" y="100"/>
                  <a:pt x="415" y="120"/>
                </a:cubicBezTo>
                <a:cubicBezTo>
                  <a:pt x="389" y="172"/>
                  <a:pt x="369" y="238"/>
                  <a:pt x="369" y="264"/>
                </a:cubicBezTo>
                <a:cubicBezTo>
                  <a:pt x="369" y="291"/>
                  <a:pt x="395" y="324"/>
                  <a:pt x="428" y="376"/>
                </a:cubicBezTo>
                <a:cubicBezTo>
                  <a:pt x="461" y="429"/>
                  <a:pt x="461" y="587"/>
                  <a:pt x="461" y="587"/>
                </a:cubicBezTo>
                <a:cubicBezTo>
                  <a:pt x="461" y="587"/>
                  <a:pt x="461" y="593"/>
                  <a:pt x="455" y="607"/>
                </a:cubicBezTo>
                <a:cubicBezTo>
                  <a:pt x="442" y="640"/>
                  <a:pt x="409" y="718"/>
                  <a:pt x="376" y="758"/>
                </a:cubicBezTo>
                <a:cubicBezTo>
                  <a:pt x="336" y="811"/>
                  <a:pt x="270" y="857"/>
                  <a:pt x="152" y="942"/>
                </a:cubicBezTo>
                <a:cubicBezTo>
                  <a:pt x="27" y="1028"/>
                  <a:pt x="14" y="1054"/>
                  <a:pt x="14" y="1054"/>
                </a:cubicBezTo>
                <a:lnTo>
                  <a:pt x="1" y="1067"/>
                </a:lnTo>
                <a:cubicBezTo>
                  <a:pt x="7" y="1087"/>
                  <a:pt x="27" y="1100"/>
                  <a:pt x="40" y="1120"/>
                </a:cubicBezTo>
                <a:cubicBezTo>
                  <a:pt x="119" y="1186"/>
                  <a:pt x="152" y="1166"/>
                  <a:pt x="211" y="1225"/>
                </a:cubicBezTo>
                <a:cubicBezTo>
                  <a:pt x="264" y="1278"/>
                  <a:pt x="349" y="1403"/>
                  <a:pt x="356" y="1423"/>
                </a:cubicBezTo>
                <a:cubicBezTo>
                  <a:pt x="363" y="1442"/>
                  <a:pt x="382" y="1456"/>
                  <a:pt x="356" y="1482"/>
                </a:cubicBezTo>
                <a:cubicBezTo>
                  <a:pt x="330" y="1515"/>
                  <a:pt x="310" y="1554"/>
                  <a:pt x="310" y="1567"/>
                </a:cubicBezTo>
                <a:cubicBezTo>
                  <a:pt x="310" y="1587"/>
                  <a:pt x="372" y="1686"/>
                  <a:pt x="400" y="1686"/>
                </a:cubicBezTo>
                <a:cubicBezTo>
                  <a:pt x="400" y="1686"/>
                  <a:pt x="401" y="1686"/>
                  <a:pt x="402" y="1686"/>
                </a:cubicBezTo>
                <a:cubicBezTo>
                  <a:pt x="422" y="1673"/>
                  <a:pt x="580" y="1574"/>
                  <a:pt x="580" y="1574"/>
                </a:cubicBezTo>
                <a:cubicBezTo>
                  <a:pt x="580" y="1574"/>
                  <a:pt x="619" y="1561"/>
                  <a:pt x="639" y="1535"/>
                </a:cubicBezTo>
                <a:cubicBezTo>
                  <a:pt x="659" y="1515"/>
                  <a:pt x="692" y="1475"/>
                  <a:pt x="692" y="1423"/>
                </a:cubicBezTo>
                <a:cubicBezTo>
                  <a:pt x="692" y="1370"/>
                  <a:pt x="659" y="1350"/>
                  <a:pt x="692" y="1344"/>
                </a:cubicBezTo>
                <a:lnTo>
                  <a:pt x="784" y="1344"/>
                </a:lnTo>
                <a:cubicBezTo>
                  <a:pt x="810" y="1344"/>
                  <a:pt x="863" y="1324"/>
                  <a:pt x="882" y="1311"/>
                </a:cubicBezTo>
                <a:cubicBezTo>
                  <a:pt x="896" y="1298"/>
                  <a:pt x="915" y="1311"/>
                  <a:pt x="948" y="1258"/>
                </a:cubicBezTo>
                <a:cubicBezTo>
                  <a:pt x="981" y="1212"/>
                  <a:pt x="1040" y="1153"/>
                  <a:pt x="1080" y="1107"/>
                </a:cubicBezTo>
                <a:cubicBezTo>
                  <a:pt x="1119" y="1067"/>
                  <a:pt x="1179" y="1015"/>
                  <a:pt x="1212" y="1001"/>
                </a:cubicBezTo>
                <a:cubicBezTo>
                  <a:pt x="1240" y="992"/>
                  <a:pt x="1266" y="947"/>
                  <a:pt x="1296" y="947"/>
                </a:cubicBezTo>
                <a:cubicBezTo>
                  <a:pt x="1306" y="947"/>
                  <a:pt x="1318" y="953"/>
                  <a:pt x="1330" y="969"/>
                </a:cubicBezTo>
                <a:cubicBezTo>
                  <a:pt x="1369" y="1034"/>
                  <a:pt x="1389" y="1087"/>
                  <a:pt x="1416" y="1107"/>
                </a:cubicBezTo>
                <a:cubicBezTo>
                  <a:pt x="1448" y="1120"/>
                  <a:pt x="1422" y="1120"/>
                  <a:pt x="1514" y="1133"/>
                </a:cubicBezTo>
                <a:cubicBezTo>
                  <a:pt x="1606" y="1146"/>
                  <a:pt x="1666" y="1140"/>
                  <a:pt x="1679" y="1146"/>
                </a:cubicBezTo>
                <a:cubicBezTo>
                  <a:pt x="1692" y="1153"/>
                  <a:pt x="1731" y="1212"/>
                  <a:pt x="1764" y="1232"/>
                </a:cubicBezTo>
                <a:cubicBezTo>
                  <a:pt x="1804" y="1252"/>
                  <a:pt x="1850" y="1265"/>
                  <a:pt x="1870" y="1265"/>
                </a:cubicBezTo>
                <a:cubicBezTo>
                  <a:pt x="1896" y="1265"/>
                  <a:pt x="1982" y="1265"/>
                  <a:pt x="2028" y="1311"/>
                </a:cubicBezTo>
                <a:cubicBezTo>
                  <a:pt x="2074" y="1350"/>
                  <a:pt x="2093" y="1442"/>
                  <a:pt x="2093" y="1462"/>
                </a:cubicBezTo>
                <a:cubicBezTo>
                  <a:pt x="2093" y="1475"/>
                  <a:pt x="2100" y="1489"/>
                  <a:pt x="2113" y="1521"/>
                </a:cubicBezTo>
                <a:cubicBezTo>
                  <a:pt x="2113" y="1521"/>
                  <a:pt x="2199" y="1482"/>
                  <a:pt x="2218" y="1442"/>
                </a:cubicBezTo>
                <a:cubicBezTo>
                  <a:pt x="2232" y="1410"/>
                  <a:pt x="2251" y="1396"/>
                  <a:pt x="2258" y="1390"/>
                </a:cubicBezTo>
                <a:cubicBezTo>
                  <a:pt x="2265" y="1390"/>
                  <a:pt x="2324" y="1377"/>
                  <a:pt x="2337" y="1363"/>
                </a:cubicBezTo>
                <a:cubicBezTo>
                  <a:pt x="2344" y="1357"/>
                  <a:pt x="2363" y="1337"/>
                  <a:pt x="2376" y="1324"/>
                </a:cubicBezTo>
                <a:lnTo>
                  <a:pt x="2376" y="1317"/>
                </a:lnTo>
                <a:cubicBezTo>
                  <a:pt x="2376" y="1311"/>
                  <a:pt x="2383" y="1311"/>
                  <a:pt x="2383" y="1304"/>
                </a:cubicBezTo>
                <a:cubicBezTo>
                  <a:pt x="2390" y="1298"/>
                  <a:pt x="2390" y="1291"/>
                  <a:pt x="2396" y="1284"/>
                </a:cubicBezTo>
                <a:cubicBezTo>
                  <a:pt x="2409" y="1259"/>
                  <a:pt x="2457" y="1198"/>
                  <a:pt x="2473" y="1198"/>
                </a:cubicBezTo>
                <a:cubicBezTo>
                  <a:pt x="2474" y="1198"/>
                  <a:pt x="2475" y="1199"/>
                  <a:pt x="2475" y="1199"/>
                </a:cubicBezTo>
                <a:cubicBezTo>
                  <a:pt x="2482" y="1199"/>
                  <a:pt x="2574" y="1278"/>
                  <a:pt x="2580" y="1284"/>
                </a:cubicBezTo>
                <a:cubicBezTo>
                  <a:pt x="2587" y="1291"/>
                  <a:pt x="2611" y="1357"/>
                  <a:pt x="2631" y="1357"/>
                </a:cubicBezTo>
                <a:cubicBezTo>
                  <a:pt x="2631" y="1357"/>
                  <a:pt x="2632" y="1357"/>
                  <a:pt x="2633" y="1357"/>
                </a:cubicBezTo>
                <a:cubicBezTo>
                  <a:pt x="2637" y="1355"/>
                  <a:pt x="2647" y="1354"/>
                  <a:pt x="2660" y="1354"/>
                </a:cubicBezTo>
                <a:cubicBezTo>
                  <a:pt x="2696" y="1354"/>
                  <a:pt x="2755" y="1360"/>
                  <a:pt x="2765" y="1370"/>
                </a:cubicBezTo>
                <a:cubicBezTo>
                  <a:pt x="2771" y="1390"/>
                  <a:pt x="2844" y="1429"/>
                  <a:pt x="2857" y="1449"/>
                </a:cubicBezTo>
                <a:cubicBezTo>
                  <a:pt x="2870" y="1475"/>
                  <a:pt x="2916" y="1515"/>
                  <a:pt x="2936" y="1521"/>
                </a:cubicBezTo>
                <a:cubicBezTo>
                  <a:pt x="2952" y="1527"/>
                  <a:pt x="2955" y="1536"/>
                  <a:pt x="2980" y="1536"/>
                </a:cubicBezTo>
                <a:cubicBezTo>
                  <a:pt x="2986" y="1536"/>
                  <a:pt x="2993" y="1536"/>
                  <a:pt x="3002" y="1535"/>
                </a:cubicBezTo>
                <a:cubicBezTo>
                  <a:pt x="3032" y="1535"/>
                  <a:pt x="3075" y="1543"/>
                  <a:pt x="3107" y="1543"/>
                </a:cubicBezTo>
                <a:cubicBezTo>
                  <a:pt x="3124" y="1543"/>
                  <a:pt x="3138" y="1541"/>
                  <a:pt x="3146" y="1535"/>
                </a:cubicBezTo>
                <a:cubicBezTo>
                  <a:pt x="3173" y="1521"/>
                  <a:pt x="3272" y="1475"/>
                  <a:pt x="3298" y="1475"/>
                </a:cubicBezTo>
                <a:cubicBezTo>
                  <a:pt x="3303" y="1474"/>
                  <a:pt x="3309" y="1474"/>
                  <a:pt x="3315" y="1474"/>
                </a:cubicBezTo>
                <a:cubicBezTo>
                  <a:pt x="3334" y="1474"/>
                  <a:pt x="3359" y="1478"/>
                  <a:pt x="3382" y="1478"/>
                </a:cubicBezTo>
                <a:cubicBezTo>
                  <a:pt x="3399" y="1478"/>
                  <a:pt x="3415" y="1476"/>
                  <a:pt x="3429" y="1469"/>
                </a:cubicBezTo>
                <a:cubicBezTo>
                  <a:pt x="3476" y="1442"/>
                  <a:pt x="3515" y="1436"/>
                  <a:pt x="3541" y="1403"/>
                </a:cubicBezTo>
                <a:cubicBezTo>
                  <a:pt x="3568" y="1363"/>
                  <a:pt x="3614" y="1324"/>
                  <a:pt x="3640" y="1291"/>
                </a:cubicBezTo>
                <a:cubicBezTo>
                  <a:pt x="3673" y="1265"/>
                  <a:pt x="3686" y="1232"/>
                  <a:pt x="3732" y="1225"/>
                </a:cubicBezTo>
                <a:cubicBezTo>
                  <a:pt x="3778" y="1219"/>
                  <a:pt x="3838" y="1219"/>
                  <a:pt x="3844" y="1219"/>
                </a:cubicBezTo>
                <a:cubicBezTo>
                  <a:pt x="3857" y="1219"/>
                  <a:pt x="3969" y="1179"/>
                  <a:pt x="3969" y="1179"/>
                </a:cubicBezTo>
                <a:cubicBezTo>
                  <a:pt x="3969" y="1179"/>
                  <a:pt x="4035" y="1133"/>
                  <a:pt x="4068" y="1133"/>
                </a:cubicBezTo>
                <a:cubicBezTo>
                  <a:pt x="4101" y="1133"/>
                  <a:pt x="4186" y="1159"/>
                  <a:pt x="4193" y="1173"/>
                </a:cubicBezTo>
                <a:cubicBezTo>
                  <a:pt x="4206" y="1179"/>
                  <a:pt x="4311" y="1219"/>
                  <a:pt x="4311" y="1219"/>
                </a:cubicBezTo>
                <a:lnTo>
                  <a:pt x="4364" y="1284"/>
                </a:lnTo>
                <a:cubicBezTo>
                  <a:pt x="4417" y="1199"/>
                  <a:pt x="4456" y="1133"/>
                  <a:pt x="4463" y="1113"/>
                </a:cubicBezTo>
                <a:cubicBezTo>
                  <a:pt x="4489" y="1061"/>
                  <a:pt x="4588" y="442"/>
                  <a:pt x="4588" y="251"/>
                </a:cubicBezTo>
                <a:cubicBezTo>
                  <a:pt x="4542" y="231"/>
                  <a:pt x="4482" y="205"/>
                  <a:pt x="4476" y="205"/>
                </a:cubicBezTo>
                <a:cubicBezTo>
                  <a:pt x="4469" y="205"/>
                  <a:pt x="4305" y="120"/>
                  <a:pt x="4305" y="120"/>
                </a:cubicBezTo>
                <a:cubicBezTo>
                  <a:pt x="4305" y="120"/>
                  <a:pt x="4287" y="108"/>
                  <a:pt x="4260" y="108"/>
                </a:cubicBezTo>
                <a:cubicBezTo>
                  <a:pt x="4246" y="108"/>
                  <a:pt x="4230" y="111"/>
                  <a:pt x="4213" y="120"/>
                </a:cubicBezTo>
                <a:cubicBezTo>
                  <a:pt x="4160" y="146"/>
                  <a:pt x="4088" y="179"/>
                  <a:pt x="4081" y="199"/>
                </a:cubicBezTo>
                <a:cubicBezTo>
                  <a:pt x="4074" y="212"/>
                  <a:pt x="4088" y="231"/>
                  <a:pt x="4061" y="284"/>
                </a:cubicBezTo>
                <a:cubicBezTo>
                  <a:pt x="4028" y="337"/>
                  <a:pt x="3963" y="343"/>
                  <a:pt x="3949" y="343"/>
                </a:cubicBezTo>
                <a:cubicBezTo>
                  <a:pt x="3943" y="343"/>
                  <a:pt x="3831" y="363"/>
                  <a:pt x="3805" y="376"/>
                </a:cubicBezTo>
                <a:cubicBezTo>
                  <a:pt x="3772" y="396"/>
                  <a:pt x="3739" y="396"/>
                  <a:pt x="3699" y="396"/>
                </a:cubicBezTo>
                <a:cubicBezTo>
                  <a:pt x="3677" y="396"/>
                  <a:pt x="3641" y="402"/>
                  <a:pt x="3597" y="402"/>
                </a:cubicBezTo>
                <a:cubicBezTo>
                  <a:pt x="3576" y="402"/>
                  <a:pt x="3552" y="400"/>
                  <a:pt x="3528" y="396"/>
                </a:cubicBezTo>
                <a:cubicBezTo>
                  <a:pt x="3495" y="389"/>
                  <a:pt x="3474" y="384"/>
                  <a:pt x="3457" y="384"/>
                </a:cubicBezTo>
                <a:cubicBezTo>
                  <a:pt x="3439" y="384"/>
                  <a:pt x="3426" y="389"/>
                  <a:pt x="3410" y="403"/>
                </a:cubicBezTo>
                <a:cubicBezTo>
                  <a:pt x="3377" y="435"/>
                  <a:pt x="3357" y="442"/>
                  <a:pt x="3331" y="482"/>
                </a:cubicBezTo>
                <a:cubicBezTo>
                  <a:pt x="3304" y="514"/>
                  <a:pt x="3278" y="561"/>
                  <a:pt x="3278" y="607"/>
                </a:cubicBezTo>
                <a:cubicBezTo>
                  <a:pt x="3278" y="653"/>
                  <a:pt x="3212" y="705"/>
                  <a:pt x="3193" y="705"/>
                </a:cubicBezTo>
                <a:cubicBezTo>
                  <a:pt x="3179" y="705"/>
                  <a:pt x="3152" y="697"/>
                  <a:pt x="3127" y="697"/>
                </a:cubicBezTo>
                <a:cubicBezTo>
                  <a:pt x="3114" y="697"/>
                  <a:pt x="3103" y="699"/>
                  <a:pt x="3094" y="705"/>
                </a:cubicBezTo>
                <a:cubicBezTo>
                  <a:pt x="3067" y="725"/>
                  <a:pt x="3048" y="758"/>
                  <a:pt x="3008" y="758"/>
                </a:cubicBezTo>
                <a:cubicBezTo>
                  <a:pt x="2969" y="758"/>
                  <a:pt x="2916" y="732"/>
                  <a:pt x="2903" y="718"/>
                </a:cubicBezTo>
                <a:cubicBezTo>
                  <a:pt x="2896" y="699"/>
                  <a:pt x="2896" y="593"/>
                  <a:pt x="2877" y="574"/>
                </a:cubicBezTo>
                <a:cubicBezTo>
                  <a:pt x="2850" y="554"/>
                  <a:pt x="2811" y="514"/>
                  <a:pt x="2804" y="508"/>
                </a:cubicBezTo>
                <a:cubicBezTo>
                  <a:pt x="2804" y="495"/>
                  <a:pt x="2817" y="442"/>
                  <a:pt x="2844" y="422"/>
                </a:cubicBezTo>
                <a:cubicBezTo>
                  <a:pt x="2877" y="396"/>
                  <a:pt x="2910" y="383"/>
                  <a:pt x="2910" y="357"/>
                </a:cubicBezTo>
                <a:cubicBezTo>
                  <a:pt x="2910" y="337"/>
                  <a:pt x="2890" y="310"/>
                  <a:pt x="2910" y="284"/>
                </a:cubicBezTo>
                <a:cubicBezTo>
                  <a:pt x="2929" y="258"/>
                  <a:pt x="2982" y="231"/>
                  <a:pt x="2995" y="231"/>
                </a:cubicBezTo>
                <a:cubicBezTo>
                  <a:pt x="3008" y="225"/>
                  <a:pt x="3028" y="199"/>
                  <a:pt x="3028" y="172"/>
                </a:cubicBezTo>
                <a:cubicBezTo>
                  <a:pt x="3028" y="139"/>
                  <a:pt x="2982" y="41"/>
                  <a:pt x="2936" y="34"/>
                </a:cubicBezTo>
                <a:cubicBezTo>
                  <a:pt x="2898" y="34"/>
                  <a:pt x="2857" y="0"/>
                  <a:pt x="2815" y="0"/>
                </a:cubicBezTo>
                <a:close/>
              </a:path>
            </a:pathLst>
          </a:custGeom>
          <a:solidFill>
            <a:srgbClr val="00CFFF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9"/>
          <p:cNvSpPr/>
          <p:nvPr/>
        </p:nvSpPr>
        <p:spPr>
          <a:xfrm>
            <a:off x="7822908" y="1442469"/>
            <a:ext cx="432175" cy="543864"/>
          </a:xfrm>
          <a:custGeom>
            <a:rect b="b" l="l" r="r" t="t"/>
            <a:pathLst>
              <a:path extrusionOk="0" h="3720" w="2956">
                <a:moveTo>
                  <a:pt x="662" y="0"/>
                </a:moveTo>
                <a:cubicBezTo>
                  <a:pt x="617" y="0"/>
                  <a:pt x="575" y="2"/>
                  <a:pt x="540" y="5"/>
                </a:cubicBezTo>
                <a:cubicBezTo>
                  <a:pt x="527" y="5"/>
                  <a:pt x="507" y="5"/>
                  <a:pt x="494" y="11"/>
                </a:cubicBezTo>
                <a:lnTo>
                  <a:pt x="468" y="11"/>
                </a:lnTo>
                <a:cubicBezTo>
                  <a:pt x="448" y="18"/>
                  <a:pt x="428" y="18"/>
                  <a:pt x="409" y="25"/>
                </a:cubicBezTo>
                <a:cubicBezTo>
                  <a:pt x="389" y="25"/>
                  <a:pt x="363" y="31"/>
                  <a:pt x="343" y="31"/>
                </a:cubicBezTo>
                <a:cubicBezTo>
                  <a:pt x="330" y="38"/>
                  <a:pt x="316" y="38"/>
                  <a:pt x="303" y="38"/>
                </a:cubicBezTo>
                <a:cubicBezTo>
                  <a:pt x="277" y="44"/>
                  <a:pt x="251" y="51"/>
                  <a:pt x="224" y="51"/>
                </a:cubicBezTo>
                <a:cubicBezTo>
                  <a:pt x="211" y="57"/>
                  <a:pt x="198" y="57"/>
                  <a:pt x="178" y="64"/>
                </a:cubicBezTo>
                <a:cubicBezTo>
                  <a:pt x="145" y="64"/>
                  <a:pt x="119" y="71"/>
                  <a:pt x="86" y="77"/>
                </a:cubicBezTo>
                <a:lnTo>
                  <a:pt x="60" y="77"/>
                </a:lnTo>
                <a:cubicBezTo>
                  <a:pt x="53" y="117"/>
                  <a:pt x="47" y="150"/>
                  <a:pt x="40" y="176"/>
                </a:cubicBezTo>
                <a:cubicBezTo>
                  <a:pt x="27" y="222"/>
                  <a:pt x="1" y="452"/>
                  <a:pt x="1" y="544"/>
                </a:cubicBezTo>
                <a:cubicBezTo>
                  <a:pt x="1" y="630"/>
                  <a:pt x="33" y="709"/>
                  <a:pt x="60" y="762"/>
                </a:cubicBezTo>
                <a:cubicBezTo>
                  <a:pt x="86" y="814"/>
                  <a:pt x="145" y="893"/>
                  <a:pt x="185" y="972"/>
                </a:cubicBezTo>
                <a:cubicBezTo>
                  <a:pt x="224" y="1045"/>
                  <a:pt x="152" y="1143"/>
                  <a:pt x="119" y="1216"/>
                </a:cubicBezTo>
                <a:cubicBezTo>
                  <a:pt x="86" y="1282"/>
                  <a:pt x="73" y="1433"/>
                  <a:pt x="73" y="1453"/>
                </a:cubicBezTo>
                <a:cubicBezTo>
                  <a:pt x="80" y="1472"/>
                  <a:pt x="86" y="1591"/>
                  <a:pt x="126" y="1637"/>
                </a:cubicBezTo>
                <a:cubicBezTo>
                  <a:pt x="172" y="1683"/>
                  <a:pt x="277" y="1782"/>
                  <a:pt x="310" y="1834"/>
                </a:cubicBezTo>
                <a:cubicBezTo>
                  <a:pt x="336" y="1887"/>
                  <a:pt x="303" y="1992"/>
                  <a:pt x="290" y="2071"/>
                </a:cubicBezTo>
                <a:cubicBezTo>
                  <a:pt x="277" y="2144"/>
                  <a:pt x="290" y="2249"/>
                  <a:pt x="316" y="2302"/>
                </a:cubicBezTo>
                <a:cubicBezTo>
                  <a:pt x="343" y="2348"/>
                  <a:pt x="369" y="2381"/>
                  <a:pt x="369" y="2453"/>
                </a:cubicBezTo>
                <a:cubicBezTo>
                  <a:pt x="369" y="2525"/>
                  <a:pt x="395" y="2644"/>
                  <a:pt x="448" y="2776"/>
                </a:cubicBezTo>
                <a:cubicBezTo>
                  <a:pt x="494" y="2907"/>
                  <a:pt x="586" y="2848"/>
                  <a:pt x="639" y="2907"/>
                </a:cubicBezTo>
                <a:cubicBezTo>
                  <a:pt x="692" y="2973"/>
                  <a:pt x="606" y="3203"/>
                  <a:pt x="599" y="3230"/>
                </a:cubicBezTo>
                <a:cubicBezTo>
                  <a:pt x="586" y="3249"/>
                  <a:pt x="560" y="3289"/>
                  <a:pt x="534" y="3328"/>
                </a:cubicBezTo>
                <a:cubicBezTo>
                  <a:pt x="626" y="3361"/>
                  <a:pt x="725" y="3388"/>
                  <a:pt x="751" y="3388"/>
                </a:cubicBezTo>
                <a:cubicBezTo>
                  <a:pt x="802" y="3393"/>
                  <a:pt x="867" y="3409"/>
                  <a:pt x="906" y="3409"/>
                </a:cubicBezTo>
                <a:cubicBezTo>
                  <a:pt x="912" y="3409"/>
                  <a:pt x="917" y="3408"/>
                  <a:pt x="922" y="3407"/>
                </a:cubicBezTo>
                <a:cubicBezTo>
                  <a:pt x="948" y="3401"/>
                  <a:pt x="1027" y="3381"/>
                  <a:pt x="1060" y="3355"/>
                </a:cubicBezTo>
                <a:cubicBezTo>
                  <a:pt x="1068" y="3347"/>
                  <a:pt x="1087" y="3344"/>
                  <a:pt x="1110" y="3344"/>
                </a:cubicBezTo>
                <a:cubicBezTo>
                  <a:pt x="1167" y="3344"/>
                  <a:pt x="1251" y="3361"/>
                  <a:pt x="1251" y="3361"/>
                </a:cubicBezTo>
                <a:cubicBezTo>
                  <a:pt x="1251" y="3361"/>
                  <a:pt x="1363" y="3420"/>
                  <a:pt x="1396" y="3460"/>
                </a:cubicBezTo>
                <a:cubicBezTo>
                  <a:pt x="1429" y="3499"/>
                  <a:pt x="1442" y="3513"/>
                  <a:pt x="1501" y="3605"/>
                </a:cubicBezTo>
                <a:cubicBezTo>
                  <a:pt x="1560" y="3690"/>
                  <a:pt x="1620" y="3697"/>
                  <a:pt x="1666" y="3717"/>
                </a:cubicBezTo>
                <a:cubicBezTo>
                  <a:pt x="1673" y="3719"/>
                  <a:pt x="1678" y="3720"/>
                  <a:pt x="1684" y="3720"/>
                </a:cubicBezTo>
                <a:cubicBezTo>
                  <a:pt x="1713" y="3720"/>
                  <a:pt x="1718" y="3689"/>
                  <a:pt x="1751" y="3644"/>
                </a:cubicBezTo>
                <a:cubicBezTo>
                  <a:pt x="1784" y="3592"/>
                  <a:pt x="1824" y="3565"/>
                  <a:pt x="1857" y="3526"/>
                </a:cubicBezTo>
                <a:cubicBezTo>
                  <a:pt x="1857" y="3519"/>
                  <a:pt x="1863" y="3519"/>
                  <a:pt x="1863" y="3513"/>
                </a:cubicBezTo>
                <a:cubicBezTo>
                  <a:pt x="1896" y="3467"/>
                  <a:pt x="1936" y="3420"/>
                  <a:pt x="1955" y="3361"/>
                </a:cubicBezTo>
                <a:cubicBezTo>
                  <a:pt x="1982" y="3309"/>
                  <a:pt x="1909" y="3190"/>
                  <a:pt x="1876" y="3138"/>
                </a:cubicBezTo>
                <a:cubicBezTo>
                  <a:pt x="1850" y="3078"/>
                  <a:pt x="1824" y="3065"/>
                  <a:pt x="1830" y="3032"/>
                </a:cubicBezTo>
                <a:cubicBezTo>
                  <a:pt x="1837" y="3006"/>
                  <a:pt x="1876" y="3006"/>
                  <a:pt x="1916" y="2966"/>
                </a:cubicBezTo>
                <a:cubicBezTo>
                  <a:pt x="1949" y="2920"/>
                  <a:pt x="1896" y="2914"/>
                  <a:pt x="1896" y="2868"/>
                </a:cubicBezTo>
                <a:cubicBezTo>
                  <a:pt x="1889" y="2822"/>
                  <a:pt x="1922" y="2776"/>
                  <a:pt x="1942" y="2729"/>
                </a:cubicBezTo>
                <a:cubicBezTo>
                  <a:pt x="1955" y="2683"/>
                  <a:pt x="1949" y="2637"/>
                  <a:pt x="1942" y="2598"/>
                </a:cubicBezTo>
                <a:cubicBezTo>
                  <a:pt x="1942" y="2598"/>
                  <a:pt x="1942" y="2591"/>
                  <a:pt x="1942" y="2591"/>
                </a:cubicBezTo>
                <a:cubicBezTo>
                  <a:pt x="1936" y="2552"/>
                  <a:pt x="1968" y="2493"/>
                  <a:pt x="2074" y="2420"/>
                </a:cubicBezTo>
                <a:cubicBezTo>
                  <a:pt x="2186" y="2348"/>
                  <a:pt x="2172" y="2354"/>
                  <a:pt x="2238" y="2308"/>
                </a:cubicBezTo>
                <a:cubicBezTo>
                  <a:pt x="2304" y="2269"/>
                  <a:pt x="2297" y="2229"/>
                  <a:pt x="2337" y="2170"/>
                </a:cubicBezTo>
                <a:cubicBezTo>
                  <a:pt x="2376" y="2111"/>
                  <a:pt x="2396" y="2045"/>
                  <a:pt x="2455" y="1940"/>
                </a:cubicBezTo>
                <a:cubicBezTo>
                  <a:pt x="2521" y="1834"/>
                  <a:pt x="2554" y="1808"/>
                  <a:pt x="2567" y="1755"/>
                </a:cubicBezTo>
                <a:cubicBezTo>
                  <a:pt x="2580" y="1696"/>
                  <a:pt x="2613" y="1611"/>
                  <a:pt x="2640" y="1565"/>
                </a:cubicBezTo>
                <a:cubicBezTo>
                  <a:pt x="2654" y="1540"/>
                  <a:pt x="2666" y="1534"/>
                  <a:pt x="2685" y="1534"/>
                </a:cubicBezTo>
                <a:cubicBezTo>
                  <a:pt x="2701" y="1534"/>
                  <a:pt x="2721" y="1538"/>
                  <a:pt x="2752" y="1538"/>
                </a:cubicBezTo>
                <a:cubicBezTo>
                  <a:pt x="2817" y="1532"/>
                  <a:pt x="2956" y="1505"/>
                  <a:pt x="2956" y="1505"/>
                </a:cubicBezTo>
                <a:cubicBezTo>
                  <a:pt x="2910" y="1472"/>
                  <a:pt x="2857" y="1433"/>
                  <a:pt x="2831" y="1400"/>
                </a:cubicBezTo>
                <a:cubicBezTo>
                  <a:pt x="2817" y="1380"/>
                  <a:pt x="2785" y="1354"/>
                  <a:pt x="2758" y="1328"/>
                </a:cubicBezTo>
                <a:cubicBezTo>
                  <a:pt x="2745" y="1314"/>
                  <a:pt x="2732" y="1301"/>
                  <a:pt x="2719" y="1295"/>
                </a:cubicBezTo>
                <a:cubicBezTo>
                  <a:pt x="2712" y="1288"/>
                  <a:pt x="2706" y="1282"/>
                  <a:pt x="2699" y="1275"/>
                </a:cubicBezTo>
                <a:cubicBezTo>
                  <a:pt x="2679" y="1255"/>
                  <a:pt x="2659" y="1235"/>
                  <a:pt x="2646" y="1222"/>
                </a:cubicBezTo>
                <a:cubicBezTo>
                  <a:pt x="2607" y="1176"/>
                  <a:pt x="2508" y="1104"/>
                  <a:pt x="2436" y="1071"/>
                </a:cubicBezTo>
                <a:cubicBezTo>
                  <a:pt x="2357" y="1038"/>
                  <a:pt x="2304" y="1012"/>
                  <a:pt x="2265" y="966"/>
                </a:cubicBezTo>
                <a:cubicBezTo>
                  <a:pt x="2219" y="913"/>
                  <a:pt x="2061" y="735"/>
                  <a:pt x="2061" y="735"/>
                </a:cubicBezTo>
                <a:cubicBezTo>
                  <a:pt x="2061" y="735"/>
                  <a:pt x="2001" y="656"/>
                  <a:pt x="1982" y="650"/>
                </a:cubicBezTo>
                <a:cubicBezTo>
                  <a:pt x="1962" y="643"/>
                  <a:pt x="1857" y="597"/>
                  <a:pt x="1830" y="577"/>
                </a:cubicBezTo>
                <a:cubicBezTo>
                  <a:pt x="1797" y="558"/>
                  <a:pt x="1593" y="393"/>
                  <a:pt x="1455" y="308"/>
                </a:cubicBezTo>
                <a:cubicBezTo>
                  <a:pt x="1310" y="215"/>
                  <a:pt x="1060" y="18"/>
                  <a:pt x="1008" y="18"/>
                </a:cubicBezTo>
                <a:cubicBezTo>
                  <a:pt x="968" y="13"/>
                  <a:pt x="802" y="0"/>
                  <a:pt x="662" y="0"/>
                </a:cubicBezTo>
                <a:close/>
              </a:path>
            </a:pathLst>
          </a:custGeom>
          <a:solidFill>
            <a:srgbClr val="00CFFF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9"/>
          <p:cNvSpPr/>
          <p:nvPr/>
        </p:nvSpPr>
        <p:spPr>
          <a:xfrm>
            <a:off x="4421512" y="1915580"/>
            <a:ext cx="749726" cy="423103"/>
          </a:xfrm>
          <a:custGeom>
            <a:rect b="b" l="l" r="r" t="t"/>
            <a:pathLst>
              <a:path extrusionOk="0" h="2894" w="5128">
                <a:moveTo>
                  <a:pt x="99" y="0"/>
                </a:moveTo>
                <a:lnTo>
                  <a:pt x="99" y="0"/>
                </a:lnTo>
                <a:cubicBezTo>
                  <a:pt x="93" y="40"/>
                  <a:pt x="125" y="59"/>
                  <a:pt x="66" y="112"/>
                </a:cubicBezTo>
                <a:cubicBezTo>
                  <a:pt x="14" y="165"/>
                  <a:pt x="0" y="191"/>
                  <a:pt x="0" y="244"/>
                </a:cubicBezTo>
                <a:cubicBezTo>
                  <a:pt x="0" y="296"/>
                  <a:pt x="73" y="395"/>
                  <a:pt x="112" y="421"/>
                </a:cubicBezTo>
                <a:cubicBezTo>
                  <a:pt x="152" y="454"/>
                  <a:pt x="158" y="514"/>
                  <a:pt x="158" y="553"/>
                </a:cubicBezTo>
                <a:cubicBezTo>
                  <a:pt x="158" y="593"/>
                  <a:pt x="152" y="632"/>
                  <a:pt x="185" y="685"/>
                </a:cubicBezTo>
                <a:cubicBezTo>
                  <a:pt x="211" y="744"/>
                  <a:pt x="251" y="843"/>
                  <a:pt x="270" y="876"/>
                </a:cubicBezTo>
                <a:cubicBezTo>
                  <a:pt x="290" y="915"/>
                  <a:pt x="382" y="961"/>
                  <a:pt x="402" y="987"/>
                </a:cubicBezTo>
                <a:cubicBezTo>
                  <a:pt x="428" y="1020"/>
                  <a:pt x="547" y="1119"/>
                  <a:pt x="606" y="1211"/>
                </a:cubicBezTo>
                <a:cubicBezTo>
                  <a:pt x="665" y="1297"/>
                  <a:pt x="705" y="1336"/>
                  <a:pt x="659" y="1409"/>
                </a:cubicBezTo>
                <a:cubicBezTo>
                  <a:pt x="619" y="1474"/>
                  <a:pt x="501" y="1560"/>
                  <a:pt x="534" y="1599"/>
                </a:cubicBezTo>
                <a:cubicBezTo>
                  <a:pt x="566" y="1632"/>
                  <a:pt x="757" y="1626"/>
                  <a:pt x="856" y="1646"/>
                </a:cubicBezTo>
                <a:cubicBezTo>
                  <a:pt x="955" y="1665"/>
                  <a:pt x="1086" y="1639"/>
                  <a:pt x="1126" y="1718"/>
                </a:cubicBezTo>
                <a:cubicBezTo>
                  <a:pt x="1165" y="1790"/>
                  <a:pt x="1172" y="2027"/>
                  <a:pt x="1244" y="2060"/>
                </a:cubicBezTo>
                <a:cubicBezTo>
                  <a:pt x="1290" y="2088"/>
                  <a:pt x="1426" y="2099"/>
                  <a:pt x="1541" y="2099"/>
                </a:cubicBezTo>
                <a:cubicBezTo>
                  <a:pt x="1592" y="2099"/>
                  <a:pt x="1638" y="2097"/>
                  <a:pt x="1672" y="2093"/>
                </a:cubicBezTo>
                <a:cubicBezTo>
                  <a:pt x="1777" y="2080"/>
                  <a:pt x="1902" y="2034"/>
                  <a:pt x="1955" y="1968"/>
                </a:cubicBezTo>
                <a:cubicBezTo>
                  <a:pt x="2001" y="1902"/>
                  <a:pt x="2126" y="1810"/>
                  <a:pt x="2185" y="1764"/>
                </a:cubicBezTo>
                <a:cubicBezTo>
                  <a:pt x="2238" y="1718"/>
                  <a:pt x="2324" y="1639"/>
                  <a:pt x="2357" y="1639"/>
                </a:cubicBezTo>
                <a:cubicBezTo>
                  <a:pt x="2383" y="1639"/>
                  <a:pt x="2409" y="1678"/>
                  <a:pt x="2409" y="1718"/>
                </a:cubicBezTo>
                <a:cubicBezTo>
                  <a:pt x="2409" y="1764"/>
                  <a:pt x="2363" y="1784"/>
                  <a:pt x="2363" y="1856"/>
                </a:cubicBezTo>
                <a:cubicBezTo>
                  <a:pt x="2370" y="1929"/>
                  <a:pt x="2403" y="1961"/>
                  <a:pt x="2396" y="2021"/>
                </a:cubicBezTo>
                <a:cubicBezTo>
                  <a:pt x="2383" y="2087"/>
                  <a:pt x="2357" y="2159"/>
                  <a:pt x="2357" y="2291"/>
                </a:cubicBezTo>
                <a:cubicBezTo>
                  <a:pt x="2357" y="2429"/>
                  <a:pt x="2363" y="2685"/>
                  <a:pt x="2376" y="2731"/>
                </a:cubicBezTo>
                <a:cubicBezTo>
                  <a:pt x="2389" y="2784"/>
                  <a:pt x="2561" y="2797"/>
                  <a:pt x="2613" y="2797"/>
                </a:cubicBezTo>
                <a:cubicBezTo>
                  <a:pt x="2628" y="2797"/>
                  <a:pt x="2641" y="2798"/>
                  <a:pt x="2653" y="2798"/>
                </a:cubicBezTo>
                <a:cubicBezTo>
                  <a:pt x="2684" y="2798"/>
                  <a:pt x="2711" y="2792"/>
                  <a:pt x="2758" y="2745"/>
                </a:cubicBezTo>
                <a:cubicBezTo>
                  <a:pt x="2804" y="2689"/>
                  <a:pt x="2857" y="2676"/>
                  <a:pt x="2888" y="2676"/>
                </a:cubicBezTo>
                <a:cubicBezTo>
                  <a:pt x="2897" y="2676"/>
                  <a:pt x="2905" y="2677"/>
                  <a:pt x="2909" y="2679"/>
                </a:cubicBezTo>
                <a:cubicBezTo>
                  <a:pt x="2929" y="2685"/>
                  <a:pt x="3015" y="2718"/>
                  <a:pt x="3048" y="2738"/>
                </a:cubicBezTo>
                <a:cubicBezTo>
                  <a:pt x="3053" y="2742"/>
                  <a:pt x="3063" y="2743"/>
                  <a:pt x="3074" y="2743"/>
                </a:cubicBezTo>
                <a:cubicBezTo>
                  <a:pt x="3128" y="2743"/>
                  <a:pt x="3228" y="2712"/>
                  <a:pt x="3238" y="2712"/>
                </a:cubicBezTo>
                <a:cubicBezTo>
                  <a:pt x="3248" y="2712"/>
                  <a:pt x="3270" y="2710"/>
                  <a:pt x="3293" y="2710"/>
                </a:cubicBezTo>
                <a:cubicBezTo>
                  <a:pt x="3316" y="2710"/>
                  <a:pt x="3340" y="2712"/>
                  <a:pt x="3357" y="2718"/>
                </a:cubicBezTo>
                <a:cubicBezTo>
                  <a:pt x="3383" y="2738"/>
                  <a:pt x="3489" y="2797"/>
                  <a:pt x="3508" y="2797"/>
                </a:cubicBezTo>
                <a:cubicBezTo>
                  <a:pt x="3524" y="2797"/>
                  <a:pt x="3586" y="2750"/>
                  <a:pt x="3626" y="2750"/>
                </a:cubicBezTo>
                <a:cubicBezTo>
                  <a:pt x="3638" y="2750"/>
                  <a:pt x="3647" y="2754"/>
                  <a:pt x="3653" y="2764"/>
                </a:cubicBezTo>
                <a:cubicBezTo>
                  <a:pt x="3677" y="2805"/>
                  <a:pt x="3585" y="2894"/>
                  <a:pt x="3677" y="2894"/>
                </a:cubicBezTo>
                <a:cubicBezTo>
                  <a:pt x="3688" y="2894"/>
                  <a:pt x="3702" y="2892"/>
                  <a:pt x="3719" y="2889"/>
                </a:cubicBezTo>
                <a:cubicBezTo>
                  <a:pt x="3877" y="2870"/>
                  <a:pt x="4101" y="2685"/>
                  <a:pt x="4107" y="2646"/>
                </a:cubicBezTo>
                <a:cubicBezTo>
                  <a:pt x="4107" y="2606"/>
                  <a:pt x="4061" y="2508"/>
                  <a:pt x="4134" y="2495"/>
                </a:cubicBezTo>
                <a:cubicBezTo>
                  <a:pt x="4206" y="2481"/>
                  <a:pt x="4318" y="2468"/>
                  <a:pt x="4344" y="2468"/>
                </a:cubicBezTo>
                <a:cubicBezTo>
                  <a:pt x="4357" y="2468"/>
                  <a:pt x="4379" y="2480"/>
                  <a:pt x="4400" y="2480"/>
                </a:cubicBezTo>
                <a:cubicBezTo>
                  <a:pt x="4411" y="2480"/>
                  <a:pt x="4421" y="2477"/>
                  <a:pt x="4430" y="2468"/>
                </a:cubicBezTo>
                <a:cubicBezTo>
                  <a:pt x="4456" y="2442"/>
                  <a:pt x="4509" y="2409"/>
                  <a:pt x="4528" y="2370"/>
                </a:cubicBezTo>
                <a:cubicBezTo>
                  <a:pt x="4555" y="2330"/>
                  <a:pt x="4588" y="2291"/>
                  <a:pt x="4627" y="2284"/>
                </a:cubicBezTo>
                <a:cubicBezTo>
                  <a:pt x="4660" y="2284"/>
                  <a:pt x="4831" y="2277"/>
                  <a:pt x="4844" y="2271"/>
                </a:cubicBezTo>
                <a:cubicBezTo>
                  <a:pt x="4851" y="2264"/>
                  <a:pt x="4963" y="2192"/>
                  <a:pt x="4983" y="2165"/>
                </a:cubicBezTo>
                <a:cubicBezTo>
                  <a:pt x="4983" y="2165"/>
                  <a:pt x="4983" y="2165"/>
                  <a:pt x="4983" y="2159"/>
                </a:cubicBezTo>
                <a:cubicBezTo>
                  <a:pt x="5002" y="2133"/>
                  <a:pt x="5042" y="2093"/>
                  <a:pt x="5075" y="2034"/>
                </a:cubicBezTo>
                <a:cubicBezTo>
                  <a:pt x="5094" y="2014"/>
                  <a:pt x="5108" y="2001"/>
                  <a:pt x="5127" y="1981"/>
                </a:cubicBezTo>
                <a:lnTo>
                  <a:pt x="5042" y="1942"/>
                </a:lnTo>
                <a:lnTo>
                  <a:pt x="4910" y="1876"/>
                </a:lnTo>
                <a:cubicBezTo>
                  <a:pt x="4910" y="1876"/>
                  <a:pt x="4601" y="1764"/>
                  <a:pt x="4390" y="1665"/>
                </a:cubicBezTo>
                <a:cubicBezTo>
                  <a:pt x="4186" y="1573"/>
                  <a:pt x="3265" y="1191"/>
                  <a:pt x="3094" y="1040"/>
                </a:cubicBezTo>
                <a:cubicBezTo>
                  <a:pt x="2923" y="889"/>
                  <a:pt x="2580" y="737"/>
                  <a:pt x="2488" y="658"/>
                </a:cubicBezTo>
                <a:cubicBezTo>
                  <a:pt x="2396" y="579"/>
                  <a:pt x="1995" y="520"/>
                  <a:pt x="1810" y="500"/>
                </a:cubicBezTo>
                <a:cubicBezTo>
                  <a:pt x="1633" y="474"/>
                  <a:pt x="915" y="310"/>
                  <a:pt x="823" y="257"/>
                </a:cubicBezTo>
                <a:cubicBezTo>
                  <a:pt x="731" y="211"/>
                  <a:pt x="99" y="0"/>
                  <a:pt x="99" y="0"/>
                </a:cubicBezTo>
                <a:close/>
              </a:path>
            </a:pathLst>
          </a:custGeom>
          <a:solidFill>
            <a:srgbClr val="008569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9"/>
          <p:cNvSpPr/>
          <p:nvPr/>
        </p:nvSpPr>
        <p:spPr>
          <a:xfrm>
            <a:off x="6408401" y="674322"/>
            <a:ext cx="519750" cy="590794"/>
          </a:xfrm>
          <a:custGeom>
            <a:rect b="b" l="l" r="r" t="t"/>
            <a:pathLst>
              <a:path extrusionOk="0" h="4041" w="3555">
                <a:moveTo>
                  <a:pt x="40" y="1435"/>
                </a:moveTo>
                <a:lnTo>
                  <a:pt x="40" y="1442"/>
                </a:lnTo>
                <a:cubicBezTo>
                  <a:pt x="42" y="1443"/>
                  <a:pt x="43" y="1443"/>
                  <a:pt x="44" y="1444"/>
                </a:cubicBezTo>
                <a:lnTo>
                  <a:pt x="44" y="1444"/>
                </a:lnTo>
                <a:cubicBezTo>
                  <a:pt x="42" y="1440"/>
                  <a:pt x="41" y="1437"/>
                  <a:pt x="40" y="1435"/>
                </a:cubicBezTo>
                <a:close/>
                <a:moveTo>
                  <a:pt x="2403" y="0"/>
                </a:moveTo>
                <a:cubicBezTo>
                  <a:pt x="2403" y="0"/>
                  <a:pt x="2337" y="13"/>
                  <a:pt x="2331" y="86"/>
                </a:cubicBezTo>
                <a:cubicBezTo>
                  <a:pt x="2324" y="158"/>
                  <a:pt x="2252" y="336"/>
                  <a:pt x="2193" y="382"/>
                </a:cubicBezTo>
                <a:cubicBezTo>
                  <a:pt x="2133" y="435"/>
                  <a:pt x="1844" y="843"/>
                  <a:pt x="1798" y="1034"/>
                </a:cubicBezTo>
                <a:cubicBezTo>
                  <a:pt x="1745" y="1231"/>
                  <a:pt x="1613" y="1369"/>
                  <a:pt x="1561" y="1435"/>
                </a:cubicBezTo>
                <a:cubicBezTo>
                  <a:pt x="1502" y="1501"/>
                  <a:pt x="1251" y="1580"/>
                  <a:pt x="1225" y="1580"/>
                </a:cubicBezTo>
                <a:cubicBezTo>
                  <a:pt x="1199" y="1580"/>
                  <a:pt x="1028" y="1534"/>
                  <a:pt x="1028" y="1534"/>
                </a:cubicBezTo>
                <a:cubicBezTo>
                  <a:pt x="1028" y="1534"/>
                  <a:pt x="899" y="1520"/>
                  <a:pt x="813" y="1520"/>
                </a:cubicBezTo>
                <a:cubicBezTo>
                  <a:pt x="781" y="1520"/>
                  <a:pt x="755" y="1522"/>
                  <a:pt x="745" y="1527"/>
                </a:cubicBezTo>
                <a:cubicBezTo>
                  <a:pt x="705" y="1540"/>
                  <a:pt x="462" y="1573"/>
                  <a:pt x="435" y="1580"/>
                </a:cubicBezTo>
                <a:cubicBezTo>
                  <a:pt x="434" y="1580"/>
                  <a:pt x="432" y="1580"/>
                  <a:pt x="429" y="1580"/>
                </a:cubicBezTo>
                <a:cubicBezTo>
                  <a:pt x="384" y="1580"/>
                  <a:pt x="139" y="1534"/>
                  <a:pt x="139" y="1534"/>
                </a:cubicBezTo>
                <a:cubicBezTo>
                  <a:pt x="139" y="1534"/>
                  <a:pt x="95" y="1490"/>
                  <a:pt x="44" y="1444"/>
                </a:cubicBezTo>
                <a:lnTo>
                  <a:pt x="44" y="1444"/>
                </a:lnTo>
                <a:cubicBezTo>
                  <a:pt x="54" y="1479"/>
                  <a:pt x="75" y="1593"/>
                  <a:pt x="40" y="1646"/>
                </a:cubicBezTo>
                <a:cubicBezTo>
                  <a:pt x="1" y="1718"/>
                  <a:pt x="14" y="1889"/>
                  <a:pt x="60" y="1896"/>
                </a:cubicBezTo>
                <a:cubicBezTo>
                  <a:pt x="99" y="1896"/>
                  <a:pt x="216" y="1836"/>
                  <a:pt x="288" y="1836"/>
                </a:cubicBezTo>
                <a:cubicBezTo>
                  <a:pt x="302" y="1836"/>
                  <a:pt x="314" y="1838"/>
                  <a:pt x="323" y="1843"/>
                </a:cubicBezTo>
                <a:cubicBezTo>
                  <a:pt x="389" y="1876"/>
                  <a:pt x="521" y="2041"/>
                  <a:pt x="567" y="2060"/>
                </a:cubicBezTo>
                <a:cubicBezTo>
                  <a:pt x="606" y="2087"/>
                  <a:pt x="764" y="2133"/>
                  <a:pt x="764" y="2133"/>
                </a:cubicBezTo>
                <a:cubicBezTo>
                  <a:pt x="764" y="2133"/>
                  <a:pt x="909" y="2172"/>
                  <a:pt x="936" y="2205"/>
                </a:cubicBezTo>
                <a:cubicBezTo>
                  <a:pt x="962" y="2231"/>
                  <a:pt x="1067" y="2429"/>
                  <a:pt x="1067" y="2455"/>
                </a:cubicBezTo>
                <a:cubicBezTo>
                  <a:pt x="1067" y="2475"/>
                  <a:pt x="1153" y="2554"/>
                  <a:pt x="1186" y="2600"/>
                </a:cubicBezTo>
                <a:cubicBezTo>
                  <a:pt x="1225" y="2639"/>
                  <a:pt x="1278" y="2685"/>
                  <a:pt x="1278" y="2745"/>
                </a:cubicBezTo>
                <a:cubicBezTo>
                  <a:pt x="1278" y="2804"/>
                  <a:pt x="1298" y="2975"/>
                  <a:pt x="1278" y="3008"/>
                </a:cubicBezTo>
                <a:cubicBezTo>
                  <a:pt x="1258" y="3041"/>
                  <a:pt x="1284" y="3080"/>
                  <a:pt x="1324" y="3153"/>
                </a:cubicBezTo>
                <a:cubicBezTo>
                  <a:pt x="1357" y="3225"/>
                  <a:pt x="1613" y="3396"/>
                  <a:pt x="1613" y="3462"/>
                </a:cubicBezTo>
                <a:cubicBezTo>
                  <a:pt x="1613" y="3521"/>
                  <a:pt x="1646" y="3627"/>
                  <a:pt x="1659" y="3640"/>
                </a:cubicBezTo>
                <a:cubicBezTo>
                  <a:pt x="1679" y="3660"/>
                  <a:pt x="1725" y="3692"/>
                  <a:pt x="1732" y="3725"/>
                </a:cubicBezTo>
                <a:cubicBezTo>
                  <a:pt x="1732" y="3752"/>
                  <a:pt x="1745" y="3903"/>
                  <a:pt x="1791" y="3929"/>
                </a:cubicBezTo>
                <a:cubicBezTo>
                  <a:pt x="1837" y="3956"/>
                  <a:pt x="2068" y="4008"/>
                  <a:pt x="2068" y="4008"/>
                </a:cubicBezTo>
                <a:cubicBezTo>
                  <a:pt x="2068" y="4008"/>
                  <a:pt x="2110" y="4041"/>
                  <a:pt x="2158" y="4041"/>
                </a:cubicBezTo>
                <a:cubicBezTo>
                  <a:pt x="2199" y="4041"/>
                  <a:pt x="2244" y="4017"/>
                  <a:pt x="2272" y="3929"/>
                </a:cubicBezTo>
                <a:cubicBezTo>
                  <a:pt x="2331" y="3738"/>
                  <a:pt x="2377" y="3640"/>
                  <a:pt x="2410" y="3607"/>
                </a:cubicBezTo>
                <a:cubicBezTo>
                  <a:pt x="2449" y="3567"/>
                  <a:pt x="2561" y="3482"/>
                  <a:pt x="2561" y="3482"/>
                </a:cubicBezTo>
                <a:cubicBezTo>
                  <a:pt x="2561" y="3482"/>
                  <a:pt x="2620" y="3298"/>
                  <a:pt x="2647" y="3245"/>
                </a:cubicBezTo>
                <a:cubicBezTo>
                  <a:pt x="2666" y="3199"/>
                  <a:pt x="2732" y="3153"/>
                  <a:pt x="2785" y="3120"/>
                </a:cubicBezTo>
                <a:cubicBezTo>
                  <a:pt x="2838" y="3087"/>
                  <a:pt x="2903" y="3080"/>
                  <a:pt x="2943" y="3054"/>
                </a:cubicBezTo>
                <a:cubicBezTo>
                  <a:pt x="2989" y="3021"/>
                  <a:pt x="3042" y="2955"/>
                  <a:pt x="3061" y="2916"/>
                </a:cubicBezTo>
                <a:cubicBezTo>
                  <a:pt x="3074" y="2883"/>
                  <a:pt x="3147" y="2758"/>
                  <a:pt x="3200" y="2738"/>
                </a:cubicBezTo>
                <a:cubicBezTo>
                  <a:pt x="3259" y="2718"/>
                  <a:pt x="3311" y="2692"/>
                  <a:pt x="3371" y="2685"/>
                </a:cubicBezTo>
                <a:cubicBezTo>
                  <a:pt x="3397" y="2679"/>
                  <a:pt x="3423" y="2672"/>
                  <a:pt x="3443" y="2666"/>
                </a:cubicBezTo>
                <a:cubicBezTo>
                  <a:pt x="3436" y="2587"/>
                  <a:pt x="3489" y="2534"/>
                  <a:pt x="3509" y="2455"/>
                </a:cubicBezTo>
                <a:cubicBezTo>
                  <a:pt x="3509" y="2455"/>
                  <a:pt x="3555" y="2225"/>
                  <a:pt x="3548" y="2152"/>
                </a:cubicBezTo>
                <a:cubicBezTo>
                  <a:pt x="3535" y="2080"/>
                  <a:pt x="3522" y="1929"/>
                  <a:pt x="3489" y="1909"/>
                </a:cubicBezTo>
                <a:cubicBezTo>
                  <a:pt x="3463" y="1883"/>
                  <a:pt x="3325" y="1823"/>
                  <a:pt x="3311" y="1817"/>
                </a:cubicBezTo>
                <a:cubicBezTo>
                  <a:pt x="3305" y="1817"/>
                  <a:pt x="3296" y="1827"/>
                  <a:pt x="3286" y="1827"/>
                </a:cubicBezTo>
                <a:cubicBezTo>
                  <a:pt x="3274" y="1827"/>
                  <a:pt x="3260" y="1814"/>
                  <a:pt x="3246" y="1758"/>
                </a:cubicBezTo>
                <a:cubicBezTo>
                  <a:pt x="3213" y="1659"/>
                  <a:pt x="3206" y="1573"/>
                  <a:pt x="3186" y="1553"/>
                </a:cubicBezTo>
                <a:cubicBezTo>
                  <a:pt x="3160" y="1534"/>
                  <a:pt x="3088" y="1507"/>
                  <a:pt x="3068" y="1507"/>
                </a:cubicBezTo>
                <a:cubicBezTo>
                  <a:pt x="3058" y="1507"/>
                  <a:pt x="3035" y="1509"/>
                  <a:pt x="3012" y="1509"/>
                </a:cubicBezTo>
                <a:cubicBezTo>
                  <a:pt x="2989" y="1509"/>
                  <a:pt x="2966" y="1507"/>
                  <a:pt x="2956" y="1501"/>
                </a:cubicBezTo>
                <a:cubicBezTo>
                  <a:pt x="2943" y="1488"/>
                  <a:pt x="2923" y="1409"/>
                  <a:pt x="2910" y="1363"/>
                </a:cubicBezTo>
                <a:cubicBezTo>
                  <a:pt x="2897" y="1317"/>
                  <a:pt x="2831" y="1264"/>
                  <a:pt x="2831" y="1218"/>
                </a:cubicBezTo>
                <a:cubicBezTo>
                  <a:pt x="2831" y="1178"/>
                  <a:pt x="2739" y="1001"/>
                  <a:pt x="2726" y="856"/>
                </a:cubicBezTo>
                <a:cubicBezTo>
                  <a:pt x="2706" y="718"/>
                  <a:pt x="2680" y="586"/>
                  <a:pt x="2680" y="540"/>
                </a:cubicBezTo>
                <a:cubicBezTo>
                  <a:pt x="2680" y="487"/>
                  <a:pt x="2686" y="415"/>
                  <a:pt x="2686" y="375"/>
                </a:cubicBezTo>
                <a:cubicBezTo>
                  <a:pt x="2686" y="336"/>
                  <a:pt x="2666" y="237"/>
                  <a:pt x="2666" y="237"/>
                </a:cubicBezTo>
                <a:lnTo>
                  <a:pt x="2640" y="165"/>
                </a:lnTo>
                <a:lnTo>
                  <a:pt x="2403" y="0"/>
                </a:lnTo>
                <a:close/>
              </a:path>
            </a:pathLst>
          </a:custGeom>
          <a:solidFill>
            <a:srgbClr val="008569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9"/>
          <p:cNvSpPr/>
          <p:nvPr/>
        </p:nvSpPr>
        <p:spPr>
          <a:xfrm>
            <a:off x="5358669" y="577975"/>
            <a:ext cx="633349" cy="730708"/>
          </a:xfrm>
          <a:custGeom>
            <a:rect b="b" l="l" r="r" t="t"/>
            <a:pathLst>
              <a:path extrusionOk="0" h="4998" w="4332">
                <a:moveTo>
                  <a:pt x="3253" y="1"/>
                </a:moveTo>
                <a:cubicBezTo>
                  <a:pt x="3227" y="1"/>
                  <a:pt x="3206" y="3"/>
                  <a:pt x="3199" y="8"/>
                </a:cubicBezTo>
                <a:cubicBezTo>
                  <a:pt x="3180" y="21"/>
                  <a:pt x="3087" y="34"/>
                  <a:pt x="3074" y="41"/>
                </a:cubicBezTo>
                <a:cubicBezTo>
                  <a:pt x="3061" y="47"/>
                  <a:pt x="3041" y="93"/>
                  <a:pt x="3054" y="113"/>
                </a:cubicBezTo>
                <a:cubicBezTo>
                  <a:pt x="3068" y="133"/>
                  <a:pt x="3094" y="159"/>
                  <a:pt x="3094" y="185"/>
                </a:cubicBezTo>
                <a:cubicBezTo>
                  <a:pt x="3094" y="218"/>
                  <a:pt x="3081" y="258"/>
                  <a:pt x="3048" y="284"/>
                </a:cubicBezTo>
                <a:cubicBezTo>
                  <a:pt x="3015" y="310"/>
                  <a:pt x="2837" y="422"/>
                  <a:pt x="2824" y="455"/>
                </a:cubicBezTo>
                <a:cubicBezTo>
                  <a:pt x="2818" y="488"/>
                  <a:pt x="2850" y="541"/>
                  <a:pt x="2785" y="547"/>
                </a:cubicBezTo>
                <a:cubicBezTo>
                  <a:pt x="2725" y="561"/>
                  <a:pt x="2594" y="561"/>
                  <a:pt x="2574" y="574"/>
                </a:cubicBezTo>
                <a:cubicBezTo>
                  <a:pt x="2548" y="587"/>
                  <a:pt x="2416" y="620"/>
                  <a:pt x="2396" y="659"/>
                </a:cubicBezTo>
                <a:cubicBezTo>
                  <a:pt x="2377" y="692"/>
                  <a:pt x="2311" y="738"/>
                  <a:pt x="2278" y="745"/>
                </a:cubicBezTo>
                <a:cubicBezTo>
                  <a:pt x="2245" y="758"/>
                  <a:pt x="2120" y="797"/>
                  <a:pt x="2087" y="817"/>
                </a:cubicBezTo>
                <a:cubicBezTo>
                  <a:pt x="2071" y="824"/>
                  <a:pt x="2031" y="825"/>
                  <a:pt x="1996" y="825"/>
                </a:cubicBezTo>
                <a:cubicBezTo>
                  <a:pt x="1960" y="825"/>
                  <a:pt x="1929" y="824"/>
                  <a:pt x="1929" y="824"/>
                </a:cubicBezTo>
                <a:cubicBezTo>
                  <a:pt x="1929" y="824"/>
                  <a:pt x="1804" y="797"/>
                  <a:pt x="1766" y="797"/>
                </a:cubicBezTo>
                <a:cubicBezTo>
                  <a:pt x="1763" y="797"/>
                  <a:pt x="1760" y="797"/>
                  <a:pt x="1758" y="797"/>
                </a:cubicBezTo>
                <a:cubicBezTo>
                  <a:pt x="1732" y="811"/>
                  <a:pt x="1567" y="890"/>
                  <a:pt x="1567" y="923"/>
                </a:cubicBezTo>
                <a:cubicBezTo>
                  <a:pt x="1574" y="949"/>
                  <a:pt x="1587" y="1133"/>
                  <a:pt x="1560" y="1146"/>
                </a:cubicBezTo>
                <a:cubicBezTo>
                  <a:pt x="1556" y="1148"/>
                  <a:pt x="1551" y="1149"/>
                  <a:pt x="1546" y="1149"/>
                </a:cubicBezTo>
                <a:cubicBezTo>
                  <a:pt x="1520" y="1149"/>
                  <a:pt x="1487" y="1127"/>
                  <a:pt x="1482" y="1127"/>
                </a:cubicBezTo>
                <a:cubicBezTo>
                  <a:pt x="1475" y="1133"/>
                  <a:pt x="1435" y="1153"/>
                  <a:pt x="1429" y="1166"/>
                </a:cubicBezTo>
                <a:cubicBezTo>
                  <a:pt x="1416" y="1186"/>
                  <a:pt x="1376" y="1206"/>
                  <a:pt x="1376" y="1206"/>
                </a:cubicBezTo>
                <a:cubicBezTo>
                  <a:pt x="1376" y="1206"/>
                  <a:pt x="1337" y="1166"/>
                  <a:pt x="1330" y="1133"/>
                </a:cubicBezTo>
                <a:cubicBezTo>
                  <a:pt x="1324" y="1107"/>
                  <a:pt x="1199" y="995"/>
                  <a:pt x="1192" y="988"/>
                </a:cubicBezTo>
                <a:cubicBezTo>
                  <a:pt x="1180" y="977"/>
                  <a:pt x="1148" y="934"/>
                  <a:pt x="1122" y="934"/>
                </a:cubicBezTo>
                <a:cubicBezTo>
                  <a:pt x="1119" y="934"/>
                  <a:pt x="1116" y="934"/>
                  <a:pt x="1113" y="936"/>
                </a:cubicBezTo>
                <a:cubicBezTo>
                  <a:pt x="1087" y="942"/>
                  <a:pt x="1001" y="1008"/>
                  <a:pt x="981" y="1015"/>
                </a:cubicBezTo>
                <a:cubicBezTo>
                  <a:pt x="962" y="1015"/>
                  <a:pt x="876" y="1002"/>
                  <a:pt x="863" y="995"/>
                </a:cubicBezTo>
                <a:cubicBezTo>
                  <a:pt x="851" y="995"/>
                  <a:pt x="743" y="947"/>
                  <a:pt x="707" y="947"/>
                </a:cubicBezTo>
                <a:cubicBezTo>
                  <a:pt x="703" y="947"/>
                  <a:pt x="700" y="948"/>
                  <a:pt x="698" y="949"/>
                </a:cubicBezTo>
                <a:cubicBezTo>
                  <a:pt x="686" y="955"/>
                  <a:pt x="636" y="983"/>
                  <a:pt x="617" y="983"/>
                </a:cubicBezTo>
                <a:cubicBezTo>
                  <a:pt x="616" y="983"/>
                  <a:pt x="614" y="982"/>
                  <a:pt x="613" y="982"/>
                </a:cubicBezTo>
                <a:cubicBezTo>
                  <a:pt x="606" y="975"/>
                  <a:pt x="514" y="883"/>
                  <a:pt x="514" y="876"/>
                </a:cubicBezTo>
                <a:cubicBezTo>
                  <a:pt x="507" y="863"/>
                  <a:pt x="514" y="824"/>
                  <a:pt x="448" y="824"/>
                </a:cubicBezTo>
                <a:cubicBezTo>
                  <a:pt x="382" y="824"/>
                  <a:pt x="303" y="817"/>
                  <a:pt x="244" y="797"/>
                </a:cubicBezTo>
                <a:cubicBezTo>
                  <a:pt x="192" y="778"/>
                  <a:pt x="47" y="686"/>
                  <a:pt x="47" y="686"/>
                </a:cubicBezTo>
                <a:lnTo>
                  <a:pt x="47" y="686"/>
                </a:lnTo>
                <a:cubicBezTo>
                  <a:pt x="47" y="686"/>
                  <a:pt x="1" y="732"/>
                  <a:pt x="86" y="817"/>
                </a:cubicBezTo>
                <a:cubicBezTo>
                  <a:pt x="172" y="909"/>
                  <a:pt x="277" y="982"/>
                  <a:pt x="350" y="1041"/>
                </a:cubicBezTo>
                <a:cubicBezTo>
                  <a:pt x="415" y="1094"/>
                  <a:pt x="534" y="1179"/>
                  <a:pt x="540" y="1199"/>
                </a:cubicBezTo>
                <a:cubicBezTo>
                  <a:pt x="547" y="1219"/>
                  <a:pt x="547" y="1252"/>
                  <a:pt x="534" y="1285"/>
                </a:cubicBezTo>
                <a:cubicBezTo>
                  <a:pt x="514" y="1311"/>
                  <a:pt x="481" y="1324"/>
                  <a:pt x="481" y="1350"/>
                </a:cubicBezTo>
                <a:cubicBezTo>
                  <a:pt x="481" y="1370"/>
                  <a:pt x="488" y="1449"/>
                  <a:pt x="488" y="1456"/>
                </a:cubicBezTo>
                <a:cubicBezTo>
                  <a:pt x="488" y="1462"/>
                  <a:pt x="488" y="1574"/>
                  <a:pt x="534" y="1614"/>
                </a:cubicBezTo>
                <a:cubicBezTo>
                  <a:pt x="580" y="1653"/>
                  <a:pt x="646" y="1699"/>
                  <a:pt x="652" y="1745"/>
                </a:cubicBezTo>
                <a:cubicBezTo>
                  <a:pt x="665" y="1791"/>
                  <a:pt x="672" y="1844"/>
                  <a:pt x="659" y="1870"/>
                </a:cubicBezTo>
                <a:cubicBezTo>
                  <a:pt x="646" y="1897"/>
                  <a:pt x="646" y="1969"/>
                  <a:pt x="652" y="1989"/>
                </a:cubicBezTo>
                <a:lnTo>
                  <a:pt x="659" y="1989"/>
                </a:lnTo>
                <a:cubicBezTo>
                  <a:pt x="659" y="1989"/>
                  <a:pt x="659" y="1995"/>
                  <a:pt x="659" y="1995"/>
                </a:cubicBezTo>
                <a:cubicBezTo>
                  <a:pt x="659" y="1995"/>
                  <a:pt x="659" y="2002"/>
                  <a:pt x="665" y="2002"/>
                </a:cubicBezTo>
                <a:cubicBezTo>
                  <a:pt x="665" y="2008"/>
                  <a:pt x="665" y="2008"/>
                  <a:pt x="672" y="2008"/>
                </a:cubicBezTo>
                <a:cubicBezTo>
                  <a:pt x="672" y="2015"/>
                  <a:pt x="679" y="2022"/>
                  <a:pt x="685" y="2028"/>
                </a:cubicBezTo>
                <a:cubicBezTo>
                  <a:pt x="692" y="2028"/>
                  <a:pt x="692" y="2035"/>
                  <a:pt x="692" y="2035"/>
                </a:cubicBezTo>
                <a:lnTo>
                  <a:pt x="698" y="2035"/>
                </a:lnTo>
                <a:cubicBezTo>
                  <a:pt x="698" y="2035"/>
                  <a:pt x="705" y="2041"/>
                  <a:pt x="705" y="2041"/>
                </a:cubicBezTo>
                <a:lnTo>
                  <a:pt x="711" y="2041"/>
                </a:lnTo>
                <a:cubicBezTo>
                  <a:pt x="711" y="2041"/>
                  <a:pt x="718" y="2048"/>
                  <a:pt x="718" y="2048"/>
                </a:cubicBezTo>
                <a:lnTo>
                  <a:pt x="725" y="2048"/>
                </a:lnTo>
                <a:cubicBezTo>
                  <a:pt x="731" y="2048"/>
                  <a:pt x="738" y="2055"/>
                  <a:pt x="744" y="2055"/>
                </a:cubicBezTo>
                <a:cubicBezTo>
                  <a:pt x="789" y="2059"/>
                  <a:pt x="853" y="2070"/>
                  <a:pt x="895" y="2070"/>
                </a:cubicBezTo>
                <a:cubicBezTo>
                  <a:pt x="914" y="2070"/>
                  <a:pt x="929" y="2067"/>
                  <a:pt x="935" y="2061"/>
                </a:cubicBezTo>
                <a:cubicBezTo>
                  <a:pt x="958" y="2044"/>
                  <a:pt x="1030" y="2027"/>
                  <a:pt x="1053" y="2027"/>
                </a:cubicBezTo>
                <a:cubicBezTo>
                  <a:pt x="1057" y="2027"/>
                  <a:pt x="1059" y="2027"/>
                  <a:pt x="1060" y="2028"/>
                </a:cubicBezTo>
                <a:cubicBezTo>
                  <a:pt x="1067" y="2035"/>
                  <a:pt x="1120" y="2068"/>
                  <a:pt x="1113" y="2094"/>
                </a:cubicBezTo>
                <a:cubicBezTo>
                  <a:pt x="1106" y="2114"/>
                  <a:pt x="1100" y="2173"/>
                  <a:pt x="1093" y="2219"/>
                </a:cubicBezTo>
                <a:cubicBezTo>
                  <a:pt x="1113" y="2219"/>
                  <a:pt x="1212" y="2272"/>
                  <a:pt x="1212" y="2272"/>
                </a:cubicBezTo>
                <a:cubicBezTo>
                  <a:pt x="1212" y="2272"/>
                  <a:pt x="1337" y="2311"/>
                  <a:pt x="1356" y="2311"/>
                </a:cubicBezTo>
                <a:cubicBezTo>
                  <a:pt x="1383" y="2318"/>
                  <a:pt x="1488" y="2370"/>
                  <a:pt x="1528" y="2410"/>
                </a:cubicBezTo>
                <a:cubicBezTo>
                  <a:pt x="1574" y="2443"/>
                  <a:pt x="1541" y="2495"/>
                  <a:pt x="1508" y="2574"/>
                </a:cubicBezTo>
                <a:cubicBezTo>
                  <a:pt x="1475" y="2653"/>
                  <a:pt x="1468" y="2752"/>
                  <a:pt x="1468" y="2752"/>
                </a:cubicBezTo>
                <a:cubicBezTo>
                  <a:pt x="1468" y="2752"/>
                  <a:pt x="1659" y="2904"/>
                  <a:pt x="1679" y="2910"/>
                </a:cubicBezTo>
                <a:cubicBezTo>
                  <a:pt x="1705" y="2923"/>
                  <a:pt x="1765" y="3061"/>
                  <a:pt x="1784" y="3094"/>
                </a:cubicBezTo>
                <a:cubicBezTo>
                  <a:pt x="1804" y="3127"/>
                  <a:pt x="1732" y="3219"/>
                  <a:pt x="1699" y="3279"/>
                </a:cubicBezTo>
                <a:cubicBezTo>
                  <a:pt x="1659" y="3331"/>
                  <a:pt x="1699" y="3410"/>
                  <a:pt x="1699" y="3450"/>
                </a:cubicBezTo>
                <a:cubicBezTo>
                  <a:pt x="1692" y="3496"/>
                  <a:pt x="1725" y="3529"/>
                  <a:pt x="1732" y="3595"/>
                </a:cubicBezTo>
                <a:cubicBezTo>
                  <a:pt x="1732" y="3660"/>
                  <a:pt x="1804" y="3884"/>
                  <a:pt x="1883" y="3957"/>
                </a:cubicBezTo>
                <a:cubicBezTo>
                  <a:pt x="1969" y="4029"/>
                  <a:pt x="1936" y="4114"/>
                  <a:pt x="1936" y="4154"/>
                </a:cubicBezTo>
                <a:cubicBezTo>
                  <a:pt x="1936" y="4193"/>
                  <a:pt x="1909" y="4259"/>
                  <a:pt x="1870" y="4292"/>
                </a:cubicBezTo>
                <a:cubicBezTo>
                  <a:pt x="1830" y="4319"/>
                  <a:pt x="1712" y="4384"/>
                  <a:pt x="1699" y="4411"/>
                </a:cubicBezTo>
                <a:cubicBezTo>
                  <a:pt x="1679" y="4437"/>
                  <a:pt x="1804" y="4490"/>
                  <a:pt x="1883" y="4523"/>
                </a:cubicBezTo>
                <a:cubicBezTo>
                  <a:pt x="1955" y="4562"/>
                  <a:pt x="2028" y="4667"/>
                  <a:pt x="2034" y="4680"/>
                </a:cubicBezTo>
                <a:cubicBezTo>
                  <a:pt x="2041" y="4694"/>
                  <a:pt x="2126" y="4825"/>
                  <a:pt x="2146" y="4845"/>
                </a:cubicBezTo>
                <a:cubicBezTo>
                  <a:pt x="2152" y="4853"/>
                  <a:pt x="2160" y="4856"/>
                  <a:pt x="2172" y="4856"/>
                </a:cubicBezTo>
                <a:cubicBezTo>
                  <a:pt x="2189" y="4856"/>
                  <a:pt x="2214" y="4852"/>
                  <a:pt x="2252" y="4852"/>
                </a:cubicBezTo>
                <a:cubicBezTo>
                  <a:pt x="2311" y="4852"/>
                  <a:pt x="2324" y="4950"/>
                  <a:pt x="2357" y="4970"/>
                </a:cubicBezTo>
                <a:cubicBezTo>
                  <a:pt x="2380" y="4984"/>
                  <a:pt x="2407" y="4998"/>
                  <a:pt x="2430" y="4998"/>
                </a:cubicBezTo>
                <a:cubicBezTo>
                  <a:pt x="2439" y="4998"/>
                  <a:pt x="2448" y="4996"/>
                  <a:pt x="2456" y="4990"/>
                </a:cubicBezTo>
                <a:cubicBezTo>
                  <a:pt x="2475" y="4970"/>
                  <a:pt x="2442" y="4944"/>
                  <a:pt x="2403" y="4885"/>
                </a:cubicBezTo>
                <a:cubicBezTo>
                  <a:pt x="2363" y="4819"/>
                  <a:pt x="2357" y="4806"/>
                  <a:pt x="2357" y="4759"/>
                </a:cubicBezTo>
                <a:cubicBezTo>
                  <a:pt x="2357" y="4713"/>
                  <a:pt x="2370" y="4700"/>
                  <a:pt x="2390" y="4674"/>
                </a:cubicBezTo>
                <a:cubicBezTo>
                  <a:pt x="2409" y="4648"/>
                  <a:pt x="2429" y="4628"/>
                  <a:pt x="2423" y="4569"/>
                </a:cubicBezTo>
                <a:cubicBezTo>
                  <a:pt x="2409" y="4509"/>
                  <a:pt x="2377" y="4470"/>
                  <a:pt x="2390" y="4397"/>
                </a:cubicBezTo>
                <a:cubicBezTo>
                  <a:pt x="2409" y="4325"/>
                  <a:pt x="2561" y="4253"/>
                  <a:pt x="2594" y="4226"/>
                </a:cubicBezTo>
                <a:cubicBezTo>
                  <a:pt x="2598" y="4221"/>
                  <a:pt x="2608" y="4218"/>
                  <a:pt x="2620" y="4218"/>
                </a:cubicBezTo>
                <a:cubicBezTo>
                  <a:pt x="2684" y="4218"/>
                  <a:pt x="2832" y="4277"/>
                  <a:pt x="2870" y="4299"/>
                </a:cubicBezTo>
                <a:cubicBezTo>
                  <a:pt x="2916" y="4319"/>
                  <a:pt x="2962" y="4430"/>
                  <a:pt x="2962" y="4430"/>
                </a:cubicBezTo>
                <a:cubicBezTo>
                  <a:pt x="2962" y="4430"/>
                  <a:pt x="3041" y="4490"/>
                  <a:pt x="3068" y="4490"/>
                </a:cubicBezTo>
                <a:cubicBezTo>
                  <a:pt x="3094" y="4490"/>
                  <a:pt x="3160" y="4463"/>
                  <a:pt x="3199" y="4450"/>
                </a:cubicBezTo>
                <a:cubicBezTo>
                  <a:pt x="3232" y="4437"/>
                  <a:pt x="3298" y="4391"/>
                  <a:pt x="3285" y="4358"/>
                </a:cubicBezTo>
                <a:cubicBezTo>
                  <a:pt x="3278" y="4325"/>
                  <a:pt x="3232" y="4312"/>
                  <a:pt x="3199" y="4286"/>
                </a:cubicBezTo>
                <a:cubicBezTo>
                  <a:pt x="3173" y="4259"/>
                  <a:pt x="3291" y="4068"/>
                  <a:pt x="3337" y="3989"/>
                </a:cubicBezTo>
                <a:cubicBezTo>
                  <a:pt x="3390" y="3910"/>
                  <a:pt x="3462" y="3674"/>
                  <a:pt x="3462" y="3674"/>
                </a:cubicBezTo>
                <a:cubicBezTo>
                  <a:pt x="3476" y="3621"/>
                  <a:pt x="3601" y="3614"/>
                  <a:pt x="3745" y="3614"/>
                </a:cubicBezTo>
                <a:cubicBezTo>
                  <a:pt x="3765" y="3621"/>
                  <a:pt x="3792" y="3621"/>
                  <a:pt x="3811" y="3621"/>
                </a:cubicBezTo>
                <a:lnTo>
                  <a:pt x="3838" y="3621"/>
                </a:lnTo>
                <a:cubicBezTo>
                  <a:pt x="3851" y="3621"/>
                  <a:pt x="3871" y="3621"/>
                  <a:pt x="3890" y="3627"/>
                </a:cubicBezTo>
                <a:lnTo>
                  <a:pt x="3950" y="3627"/>
                </a:lnTo>
                <a:cubicBezTo>
                  <a:pt x="3969" y="3634"/>
                  <a:pt x="3989" y="3634"/>
                  <a:pt x="4009" y="3634"/>
                </a:cubicBezTo>
                <a:cubicBezTo>
                  <a:pt x="4015" y="3634"/>
                  <a:pt x="4028" y="3641"/>
                  <a:pt x="4035" y="3641"/>
                </a:cubicBezTo>
                <a:cubicBezTo>
                  <a:pt x="4101" y="3647"/>
                  <a:pt x="4160" y="3654"/>
                  <a:pt x="4200" y="3660"/>
                </a:cubicBezTo>
                <a:lnTo>
                  <a:pt x="4219" y="3660"/>
                </a:lnTo>
                <a:cubicBezTo>
                  <a:pt x="4226" y="3660"/>
                  <a:pt x="4226" y="3660"/>
                  <a:pt x="4233" y="3667"/>
                </a:cubicBezTo>
                <a:lnTo>
                  <a:pt x="4259" y="3667"/>
                </a:lnTo>
                <a:cubicBezTo>
                  <a:pt x="4272" y="3667"/>
                  <a:pt x="4285" y="3674"/>
                  <a:pt x="4285" y="3674"/>
                </a:cubicBezTo>
                <a:lnTo>
                  <a:pt x="4331" y="2917"/>
                </a:lnTo>
                <a:cubicBezTo>
                  <a:pt x="4279" y="2904"/>
                  <a:pt x="4213" y="2890"/>
                  <a:pt x="4206" y="2890"/>
                </a:cubicBezTo>
                <a:cubicBezTo>
                  <a:pt x="4186" y="2884"/>
                  <a:pt x="4061" y="2831"/>
                  <a:pt x="4042" y="2811"/>
                </a:cubicBezTo>
                <a:cubicBezTo>
                  <a:pt x="4015" y="2798"/>
                  <a:pt x="3890" y="2713"/>
                  <a:pt x="3877" y="2680"/>
                </a:cubicBezTo>
                <a:cubicBezTo>
                  <a:pt x="3857" y="2653"/>
                  <a:pt x="3739" y="2548"/>
                  <a:pt x="3732" y="2528"/>
                </a:cubicBezTo>
                <a:cubicBezTo>
                  <a:pt x="3719" y="2502"/>
                  <a:pt x="3653" y="2370"/>
                  <a:pt x="3653" y="2370"/>
                </a:cubicBezTo>
                <a:cubicBezTo>
                  <a:pt x="3653" y="2370"/>
                  <a:pt x="3693" y="2265"/>
                  <a:pt x="3673" y="2212"/>
                </a:cubicBezTo>
                <a:cubicBezTo>
                  <a:pt x="3653" y="2153"/>
                  <a:pt x="3522" y="2081"/>
                  <a:pt x="3509" y="2041"/>
                </a:cubicBezTo>
                <a:cubicBezTo>
                  <a:pt x="3495" y="2002"/>
                  <a:pt x="3482" y="1857"/>
                  <a:pt x="3489" y="1844"/>
                </a:cubicBezTo>
                <a:cubicBezTo>
                  <a:pt x="3489" y="1831"/>
                  <a:pt x="3509" y="1594"/>
                  <a:pt x="3522" y="1535"/>
                </a:cubicBezTo>
                <a:cubicBezTo>
                  <a:pt x="3535" y="1469"/>
                  <a:pt x="3601" y="1403"/>
                  <a:pt x="3607" y="1363"/>
                </a:cubicBezTo>
                <a:cubicBezTo>
                  <a:pt x="3614" y="1317"/>
                  <a:pt x="3601" y="1245"/>
                  <a:pt x="3601" y="1232"/>
                </a:cubicBezTo>
                <a:cubicBezTo>
                  <a:pt x="3601" y="1225"/>
                  <a:pt x="3614" y="1113"/>
                  <a:pt x="3614" y="1113"/>
                </a:cubicBezTo>
                <a:cubicBezTo>
                  <a:pt x="3614" y="1113"/>
                  <a:pt x="3805" y="1015"/>
                  <a:pt x="3811" y="962"/>
                </a:cubicBezTo>
                <a:cubicBezTo>
                  <a:pt x="3811" y="909"/>
                  <a:pt x="3686" y="817"/>
                  <a:pt x="3680" y="784"/>
                </a:cubicBezTo>
                <a:cubicBezTo>
                  <a:pt x="3667" y="751"/>
                  <a:pt x="3653" y="679"/>
                  <a:pt x="3653" y="646"/>
                </a:cubicBezTo>
                <a:cubicBezTo>
                  <a:pt x="3653" y="613"/>
                  <a:pt x="3653" y="580"/>
                  <a:pt x="3634" y="574"/>
                </a:cubicBezTo>
                <a:cubicBezTo>
                  <a:pt x="3620" y="567"/>
                  <a:pt x="3377" y="514"/>
                  <a:pt x="3377" y="514"/>
                </a:cubicBezTo>
                <a:cubicBezTo>
                  <a:pt x="3377" y="514"/>
                  <a:pt x="3377" y="449"/>
                  <a:pt x="3410" y="409"/>
                </a:cubicBezTo>
                <a:cubicBezTo>
                  <a:pt x="3436" y="363"/>
                  <a:pt x="3482" y="245"/>
                  <a:pt x="3489" y="238"/>
                </a:cubicBezTo>
                <a:cubicBezTo>
                  <a:pt x="3489" y="225"/>
                  <a:pt x="3423" y="41"/>
                  <a:pt x="3390" y="21"/>
                </a:cubicBezTo>
                <a:cubicBezTo>
                  <a:pt x="3365" y="8"/>
                  <a:pt x="3301" y="1"/>
                  <a:pt x="3253" y="1"/>
                </a:cubicBezTo>
                <a:close/>
              </a:path>
            </a:pathLst>
          </a:custGeom>
          <a:solidFill>
            <a:srgbClr val="008569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9"/>
          <p:cNvSpPr/>
          <p:nvPr/>
        </p:nvSpPr>
        <p:spPr>
          <a:xfrm>
            <a:off x="7082978" y="2806098"/>
            <a:ext cx="113746" cy="67252"/>
          </a:xfrm>
          <a:custGeom>
            <a:rect b="b" l="l" r="r" t="t"/>
            <a:pathLst>
              <a:path extrusionOk="0" h="460" w="778">
                <a:moveTo>
                  <a:pt x="415" y="1"/>
                </a:moveTo>
                <a:cubicBezTo>
                  <a:pt x="363" y="1"/>
                  <a:pt x="290" y="4"/>
                  <a:pt x="264" y="4"/>
                </a:cubicBezTo>
                <a:cubicBezTo>
                  <a:pt x="224" y="4"/>
                  <a:pt x="185" y="56"/>
                  <a:pt x="158" y="96"/>
                </a:cubicBezTo>
                <a:cubicBezTo>
                  <a:pt x="132" y="135"/>
                  <a:pt x="152" y="194"/>
                  <a:pt x="152" y="208"/>
                </a:cubicBezTo>
                <a:cubicBezTo>
                  <a:pt x="152" y="214"/>
                  <a:pt x="112" y="234"/>
                  <a:pt x="99" y="247"/>
                </a:cubicBezTo>
                <a:cubicBezTo>
                  <a:pt x="86" y="260"/>
                  <a:pt x="73" y="267"/>
                  <a:pt x="40" y="306"/>
                </a:cubicBezTo>
                <a:cubicBezTo>
                  <a:pt x="1" y="346"/>
                  <a:pt x="40" y="412"/>
                  <a:pt x="66" y="418"/>
                </a:cubicBezTo>
                <a:cubicBezTo>
                  <a:pt x="93" y="425"/>
                  <a:pt x="185" y="425"/>
                  <a:pt x="303" y="438"/>
                </a:cubicBezTo>
                <a:cubicBezTo>
                  <a:pt x="400" y="449"/>
                  <a:pt x="470" y="459"/>
                  <a:pt x="518" y="459"/>
                </a:cubicBezTo>
                <a:cubicBezTo>
                  <a:pt x="529" y="459"/>
                  <a:pt x="538" y="459"/>
                  <a:pt x="547" y="458"/>
                </a:cubicBezTo>
                <a:cubicBezTo>
                  <a:pt x="586" y="458"/>
                  <a:pt x="665" y="444"/>
                  <a:pt x="711" y="431"/>
                </a:cubicBezTo>
                <a:cubicBezTo>
                  <a:pt x="757" y="418"/>
                  <a:pt x="718" y="392"/>
                  <a:pt x="718" y="372"/>
                </a:cubicBezTo>
                <a:cubicBezTo>
                  <a:pt x="718" y="352"/>
                  <a:pt x="718" y="273"/>
                  <a:pt x="738" y="254"/>
                </a:cubicBezTo>
                <a:cubicBezTo>
                  <a:pt x="757" y="240"/>
                  <a:pt x="777" y="234"/>
                  <a:pt x="777" y="214"/>
                </a:cubicBezTo>
                <a:lnTo>
                  <a:pt x="777" y="115"/>
                </a:lnTo>
                <a:lnTo>
                  <a:pt x="698" y="36"/>
                </a:lnTo>
                <a:cubicBezTo>
                  <a:pt x="698" y="36"/>
                  <a:pt x="586" y="30"/>
                  <a:pt x="573" y="30"/>
                </a:cubicBezTo>
                <a:cubicBezTo>
                  <a:pt x="553" y="30"/>
                  <a:pt x="488" y="10"/>
                  <a:pt x="468" y="4"/>
                </a:cubicBezTo>
                <a:cubicBezTo>
                  <a:pt x="461" y="1"/>
                  <a:pt x="441" y="1"/>
                  <a:pt x="415" y="1"/>
                </a:cubicBezTo>
                <a:close/>
              </a:path>
            </a:pathLst>
          </a:custGeom>
          <a:solidFill>
            <a:srgbClr val="0165B1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9"/>
          <p:cNvSpPr/>
          <p:nvPr/>
        </p:nvSpPr>
        <p:spPr>
          <a:xfrm>
            <a:off x="8144260" y="2085906"/>
            <a:ext cx="328371" cy="189621"/>
          </a:xfrm>
          <a:custGeom>
            <a:rect b="b" l="l" r="r" t="t"/>
            <a:pathLst>
              <a:path extrusionOk="0" h="1297" w="2246">
                <a:moveTo>
                  <a:pt x="1949" y="0"/>
                </a:moveTo>
                <a:cubicBezTo>
                  <a:pt x="1916" y="0"/>
                  <a:pt x="1850" y="53"/>
                  <a:pt x="1850" y="53"/>
                </a:cubicBezTo>
                <a:cubicBezTo>
                  <a:pt x="1850" y="53"/>
                  <a:pt x="1738" y="86"/>
                  <a:pt x="1732" y="86"/>
                </a:cubicBezTo>
                <a:cubicBezTo>
                  <a:pt x="1719" y="86"/>
                  <a:pt x="1666" y="92"/>
                  <a:pt x="1620" y="99"/>
                </a:cubicBezTo>
                <a:cubicBezTo>
                  <a:pt x="1574" y="105"/>
                  <a:pt x="1554" y="132"/>
                  <a:pt x="1528" y="165"/>
                </a:cubicBezTo>
                <a:cubicBezTo>
                  <a:pt x="1495" y="191"/>
                  <a:pt x="1449" y="237"/>
                  <a:pt x="1422" y="270"/>
                </a:cubicBezTo>
                <a:cubicBezTo>
                  <a:pt x="1396" y="303"/>
                  <a:pt x="1357" y="309"/>
                  <a:pt x="1317" y="336"/>
                </a:cubicBezTo>
                <a:cubicBezTo>
                  <a:pt x="1299" y="346"/>
                  <a:pt x="1278" y="349"/>
                  <a:pt x="1258" y="349"/>
                </a:cubicBezTo>
                <a:cubicBezTo>
                  <a:pt x="1229" y="349"/>
                  <a:pt x="1201" y="342"/>
                  <a:pt x="1185" y="342"/>
                </a:cubicBezTo>
                <a:cubicBezTo>
                  <a:pt x="1153" y="342"/>
                  <a:pt x="1060" y="388"/>
                  <a:pt x="1034" y="408"/>
                </a:cubicBezTo>
                <a:cubicBezTo>
                  <a:pt x="1025" y="412"/>
                  <a:pt x="1014" y="413"/>
                  <a:pt x="1001" y="413"/>
                </a:cubicBezTo>
                <a:cubicBezTo>
                  <a:pt x="972" y="413"/>
                  <a:pt x="936" y="407"/>
                  <a:pt x="905" y="407"/>
                </a:cubicBezTo>
                <a:cubicBezTo>
                  <a:pt x="897" y="407"/>
                  <a:pt x="890" y="407"/>
                  <a:pt x="883" y="408"/>
                </a:cubicBezTo>
                <a:cubicBezTo>
                  <a:pt x="837" y="408"/>
                  <a:pt x="837" y="402"/>
                  <a:pt x="817" y="388"/>
                </a:cubicBezTo>
                <a:cubicBezTo>
                  <a:pt x="797" y="382"/>
                  <a:pt x="751" y="342"/>
                  <a:pt x="738" y="323"/>
                </a:cubicBezTo>
                <a:cubicBezTo>
                  <a:pt x="725" y="296"/>
                  <a:pt x="652" y="257"/>
                  <a:pt x="646" y="244"/>
                </a:cubicBezTo>
                <a:cubicBezTo>
                  <a:pt x="637" y="231"/>
                  <a:pt x="595" y="227"/>
                  <a:pt x="559" y="227"/>
                </a:cubicBezTo>
                <a:cubicBezTo>
                  <a:pt x="539" y="227"/>
                  <a:pt x="521" y="228"/>
                  <a:pt x="514" y="230"/>
                </a:cubicBezTo>
                <a:cubicBezTo>
                  <a:pt x="513" y="231"/>
                  <a:pt x="513" y="231"/>
                  <a:pt x="512" y="231"/>
                </a:cubicBezTo>
                <a:cubicBezTo>
                  <a:pt x="493" y="231"/>
                  <a:pt x="474" y="158"/>
                  <a:pt x="461" y="151"/>
                </a:cubicBezTo>
                <a:cubicBezTo>
                  <a:pt x="455" y="145"/>
                  <a:pt x="363" y="73"/>
                  <a:pt x="356" y="66"/>
                </a:cubicBezTo>
                <a:cubicBezTo>
                  <a:pt x="343" y="66"/>
                  <a:pt x="290" y="132"/>
                  <a:pt x="277" y="158"/>
                </a:cubicBezTo>
                <a:cubicBezTo>
                  <a:pt x="277" y="158"/>
                  <a:pt x="271" y="165"/>
                  <a:pt x="271" y="171"/>
                </a:cubicBezTo>
                <a:cubicBezTo>
                  <a:pt x="264" y="178"/>
                  <a:pt x="257" y="184"/>
                  <a:pt x="257" y="191"/>
                </a:cubicBezTo>
                <a:cubicBezTo>
                  <a:pt x="244" y="211"/>
                  <a:pt x="231" y="230"/>
                  <a:pt x="218" y="237"/>
                </a:cubicBezTo>
                <a:cubicBezTo>
                  <a:pt x="211" y="250"/>
                  <a:pt x="146" y="257"/>
                  <a:pt x="139" y="263"/>
                </a:cubicBezTo>
                <a:cubicBezTo>
                  <a:pt x="132" y="263"/>
                  <a:pt x="113" y="277"/>
                  <a:pt x="99" y="316"/>
                </a:cubicBezTo>
                <a:cubicBezTo>
                  <a:pt x="86" y="349"/>
                  <a:pt x="1" y="388"/>
                  <a:pt x="1" y="388"/>
                </a:cubicBezTo>
                <a:cubicBezTo>
                  <a:pt x="1" y="395"/>
                  <a:pt x="7" y="402"/>
                  <a:pt x="14" y="408"/>
                </a:cubicBezTo>
                <a:cubicBezTo>
                  <a:pt x="40" y="454"/>
                  <a:pt x="99" y="500"/>
                  <a:pt x="99" y="533"/>
                </a:cubicBezTo>
                <a:cubicBezTo>
                  <a:pt x="99" y="540"/>
                  <a:pt x="99" y="540"/>
                  <a:pt x="99" y="546"/>
                </a:cubicBezTo>
                <a:cubicBezTo>
                  <a:pt x="178" y="560"/>
                  <a:pt x="277" y="573"/>
                  <a:pt x="336" y="619"/>
                </a:cubicBezTo>
                <a:cubicBezTo>
                  <a:pt x="343" y="625"/>
                  <a:pt x="356" y="632"/>
                  <a:pt x="369" y="639"/>
                </a:cubicBezTo>
                <a:cubicBezTo>
                  <a:pt x="369" y="639"/>
                  <a:pt x="376" y="645"/>
                  <a:pt x="376" y="645"/>
                </a:cubicBezTo>
                <a:cubicBezTo>
                  <a:pt x="389" y="652"/>
                  <a:pt x="402" y="658"/>
                  <a:pt x="415" y="665"/>
                </a:cubicBezTo>
                <a:cubicBezTo>
                  <a:pt x="442" y="678"/>
                  <a:pt x="468" y="691"/>
                  <a:pt x="494" y="704"/>
                </a:cubicBezTo>
                <a:cubicBezTo>
                  <a:pt x="514" y="711"/>
                  <a:pt x="534" y="717"/>
                  <a:pt x="554" y="731"/>
                </a:cubicBezTo>
                <a:cubicBezTo>
                  <a:pt x="567" y="737"/>
                  <a:pt x="573" y="737"/>
                  <a:pt x="587" y="744"/>
                </a:cubicBezTo>
                <a:cubicBezTo>
                  <a:pt x="613" y="757"/>
                  <a:pt x="639" y="777"/>
                  <a:pt x="652" y="790"/>
                </a:cubicBezTo>
                <a:cubicBezTo>
                  <a:pt x="718" y="849"/>
                  <a:pt x="889" y="922"/>
                  <a:pt x="922" y="948"/>
                </a:cubicBezTo>
                <a:cubicBezTo>
                  <a:pt x="955" y="968"/>
                  <a:pt x="1106" y="1053"/>
                  <a:pt x="1120" y="1079"/>
                </a:cubicBezTo>
                <a:cubicBezTo>
                  <a:pt x="1133" y="1106"/>
                  <a:pt x="1212" y="1172"/>
                  <a:pt x="1231" y="1205"/>
                </a:cubicBezTo>
                <a:cubicBezTo>
                  <a:pt x="1238" y="1218"/>
                  <a:pt x="1278" y="1257"/>
                  <a:pt x="1317" y="1297"/>
                </a:cubicBezTo>
                <a:cubicBezTo>
                  <a:pt x="1317" y="1290"/>
                  <a:pt x="1324" y="1283"/>
                  <a:pt x="1330" y="1277"/>
                </a:cubicBezTo>
                <a:cubicBezTo>
                  <a:pt x="1416" y="1152"/>
                  <a:pt x="1666" y="849"/>
                  <a:pt x="1719" y="790"/>
                </a:cubicBezTo>
                <a:cubicBezTo>
                  <a:pt x="1771" y="737"/>
                  <a:pt x="1995" y="573"/>
                  <a:pt x="2028" y="520"/>
                </a:cubicBezTo>
                <a:cubicBezTo>
                  <a:pt x="2048" y="487"/>
                  <a:pt x="2159" y="303"/>
                  <a:pt x="2245" y="151"/>
                </a:cubicBezTo>
                <a:lnTo>
                  <a:pt x="2192" y="86"/>
                </a:lnTo>
                <a:cubicBezTo>
                  <a:pt x="2192" y="86"/>
                  <a:pt x="2087" y="46"/>
                  <a:pt x="2080" y="40"/>
                </a:cubicBezTo>
                <a:cubicBezTo>
                  <a:pt x="2067" y="33"/>
                  <a:pt x="1982" y="0"/>
                  <a:pt x="1949" y="0"/>
                </a:cubicBezTo>
                <a:close/>
              </a:path>
            </a:pathLst>
          </a:custGeom>
          <a:solidFill>
            <a:srgbClr val="00CFFF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9"/>
          <p:cNvSpPr/>
          <p:nvPr/>
        </p:nvSpPr>
        <p:spPr>
          <a:xfrm>
            <a:off x="8090458" y="1785021"/>
            <a:ext cx="414776" cy="246055"/>
          </a:xfrm>
          <a:custGeom>
            <a:rect b="b" l="l" r="r" t="t"/>
            <a:pathLst>
              <a:path extrusionOk="0" h="1683" w="2837">
                <a:moveTo>
                  <a:pt x="1149" y="1"/>
                </a:moveTo>
                <a:cubicBezTo>
                  <a:pt x="1143" y="1"/>
                  <a:pt x="1135" y="2"/>
                  <a:pt x="1126" y="5"/>
                </a:cubicBezTo>
                <a:cubicBezTo>
                  <a:pt x="1047" y="31"/>
                  <a:pt x="974" y="38"/>
                  <a:pt x="948" y="71"/>
                </a:cubicBezTo>
                <a:cubicBezTo>
                  <a:pt x="922" y="110"/>
                  <a:pt x="889" y="110"/>
                  <a:pt x="856" y="130"/>
                </a:cubicBezTo>
                <a:cubicBezTo>
                  <a:pt x="829" y="150"/>
                  <a:pt x="770" y="143"/>
                  <a:pt x="737" y="163"/>
                </a:cubicBezTo>
                <a:cubicBezTo>
                  <a:pt x="698" y="182"/>
                  <a:pt x="691" y="202"/>
                  <a:pt x="658" y="248"/>
                </a:cubicBezTo>
                <a:cubicBezTo>
                  <a:pt x="625" y="294"/>
                  <a:pt x="665" y="281"/>
                  <a:pt x="593" y="327"/>
                </a:cubicBezTo>
                <a:cubicBezTo>
                  <a:pt x="527" y="373"/>
                  <a:pt x="467" y="400"/>
                  <a:pt x="448" y="400"/>
                </a:cubicBezTo>
                <a:cubicBezTo>
                  <a:pt x="428" y="400"/>
                  <a:pt x="329" y="380"/>
                  <a:pt x="323" y="367"/>
                </a:cubicBezTo>
                <a:cubicBezTo>
                  <a:pt x="316" y="360"/>
                  <a:pt x="211" y="261"/>
                  <a:pt x="211" y="261"/>
                </a:cubicBezTo>
                <a:cubicBezTo>
                  <a:pt x="211" y="261"/>
                  <a:pt x="202" y="239"/>
                  <a:pt x="172" y="239"/>
                </a:cubicBezTo>
                <a:cubicBezTo>
                  <a:pt x="166" y="239"/>
                  <a:pt x="159" y="239"/>
                  <a:pt x="152" y="242"/>
                </a:cubicBezTo>
                <a:cubicBezTo>
                  <a:pt x="138" y="248"/>
                  <a:pt x="125" y="248"/>
                  <a:pt x="112" y="248"/>
                </a:cubicBezTo>
                <a:cubicBezTo>
                  <a:pt x="112" y="248"/>
                  <a:pt x="112" y="248"/>
                  <a:pt x="112" y="255"/>
                </a:cubicBezTo>
                <a:cubicBezTo>
                  <a:pt x="125" y="294"/>
                  <a:pt x="132" y="340"/>
                  <a:pt x="112" y="386"/>
                </a:cubicBezTo>
                <a:cubicBezTo>
                  <a:pt x="92" y="433"/>
                  <a:pt x="59" y="479"/>
                  <a:pt x="66" y="525"/>
                </a:cubicBezTo>
                <a:cubicBezTo>
                  <a:pt x="66" y="571"/>
                  <a:pt x="125" y="577"/>
                  <a:pt x="86" y="617"/>
                </a:cubicBezTo>
                <a:cubicBezTo>
                  <a:pt x="46" y="663"/>
                  <a:pt x="7" y="656"/>
                  <a:pt x="7" y="689"/>
                </a:cubicBezTo>
                <a:cubicBezTo>
                  <a:pt x="0" y="722"/>
                  <a:pt x="20" y="729"/>
                  <a:pt x="46" y="788"/>
                </a:cubicBezTo>
                <a:cubicBezTo>
                  <a:pt x="79" y="847"/>
                  <a:pt x="152" y="966"/>
                  <a:pt x="132" y="1018"/>
                </a:cubicBezTo>
                <a:cubicBezTo>
                  <a:pt x="106" y="1071"/>
                  <a:pt x="73" y="1124"/>
                  <a:pt x="40" y="1170"/>
                </a:cubicBezTo>
                <a:cubicBezTo>
                  <a:pt x="33" y="1170"/>
                  <a:pt x="33" y="1176"/>
                  <a:pt x="27" y="1176"/>
                </a:cubicBezTo>
                <a:cubicBezTo>
                  <a:pt x="33" y="1189"/>
                  <a:pt x="40" y="1189"/>
                  <a:pt x="40" y="1196"/>
                </a:cubicBezTo>
                <a:cubicBezTo>
                  <a:pt x="40" y="1222"/>
                  <a:pt x="132" y="1262"/>
                  <a:pt x="145" y="1262"/>
                </a:cubicBezTo>
                <a:cubicBezTo>
                  <a:pt x="152" y="1262"/>
                  <a:pt x="198" y="1242"/>
                  <a:pt x="244" y="1216"/>
                </a:cubicBezTo>
                <a:cubicBezTo>
                  <a:pt x="252" y="1212"/>
                  <a:pt x="259" y="1210"/>
                  <a:pt x="265" y="1210"/>
                </a:cubicBezTo>
                <a:cubicBezTo>
                  <a:pt x="302" y="1210"/>
                  <a:pt x="317" y="1265"/>
                  <a:pt x="323" y="1282"/>
                </a:cubicBezTo>
                <a:cubicBezTo>
                  <a:pt x="336" y="1295"/>
                  <a:pt x="382" y="1347"/>
                  <a:pt x="435" y="1360"/>
                </a:cubicBezTo>
                <a:cubicBezTo>
                  <a:pt x="437" y="1361"/>
                  <a:pt x="440" y="1361"/>
                  <a:pt x="443" y="1361"/>
                </a:cubicBezTo>
                <a:cubicBezTo>
                  <a:pt x="501" y="1361"/>
                  <a:pt x="687" y="1247"/>
                  <a:pt x="737" y="1209"/>
                </a:cubicBezTo>
                <a:cubicBezTo>
                  <a:pt x="797" y="1170"/>
                  <a:pt x="836" y="1124"/>
                  <a:pt x="876" y="1058"/>
                </a:cubicBezTo>
                <a:cubicBezTo>
                  <a:pt x="915" y="999"/>
                  <a:pt x="955" y="999"/>
                  <a:pt x="1014" y="946"/>
                </a:cubicBezTo>
                <a:cubicBezTo>
                  <a:pt x="1031" y="929"/>
                  <a:pt x="1048" y="923"/>
                  <a:pt x="1065" y="923"/>
                </a:cubicBezTo>
                <a:cubicBezTo>
                  <a:pt x="1107" y="923"/>
                  <a:pt x="1147" y="959"/>
                  <a:pt x="1185" y="959"/>
                </a:cubicBezTo>
                <a:cubicBezTo>
                  <a:pt x="1231" y="959"/>
                  <a:pt x="1277" y="1064"/>
                  <a:pt x="1277" y="1091"/>
                </a:cubicBezTo>
                <a:cubicBezTo>
                  <a:pt x="1277" y="1124"/>
                  <a:pt x="1257" y="1143"/>
                  <a:pt x="1244" y="1150"/>
                </a:cubicBezTo>
                <a:cubicBezTo>
                  <a:pt x="1231" y="1156"/>
                  <a:pt x="1178" y="1183"/>
                  <a:pt x="1159" y="1209"/>
                </a:cubicBezTo>
                <a:cubicBezTo>
                  <a:pt x="1139" y="1235"/>
                  <a:pt x="1159" y="1255"/>
                  <a:pt x="1159" y="1282"/>
                </a:cubicBezTo>
                <a:cubicBezTo>
                  <a:pt x="1159" y="1308"/>
                  <a:pt x="1126" y="1321"/>
                  <a:pt x="1093" y="1341"/>
                </a:cubicBezTo>
                <a:cubicBezTo>
                  <a:pt x="1066" y="1367"/>
                  <a:pt x="1053" y="1420"/>
                  <a:pt x="1053" y="1426"/>
                </a:cubicBezTo>
                <a:cubicBezTo>
                  <a:pt x="1060" y="1439"/>
                  <a:pt x="1106" y="1479"/>
                  <a:pt x="1126" y="1499"/>
                </a:cubicBezTo>
                <a:cubicBezTo>
                  <a:pt x="1145" y="1512"/>
                  <a:pt x="1145" y="1624"/>
                  <a:pt x="1152" y="1637"/>
                </a:cubicBezTo>
                <a:cubicBezTo>
                  <a:pt x="1165" y="1657"/>
                  <a:pt x="1218" y="1683"/>
                  <a:pt x="1257" y="1683"/>
                </a:cubicBezTo>
                <a:cubicBezTo>
                  <a:pt x="1297" y="1683"/>
                  <a:pt x="1316" y="1643"/>
                  <a:pt x="1343" y="1630"/>
                </a:cubicBezTo>
                <a:cubicBezTo>
                  <a:pt x="1352" y="1624"/>
                  <a:pt x="1363" y="1622"/>
                  <a:pt x="1376" y="1622"/>
                </a:cubicBezTo>
                <a:cubicBezTo>
                  <a:pt x="1401" y="1622"/>
                  <a:pt x="1428" y="1630"/>
                  <a:pt x="1442" y="1630"/>
                </a:cubicBezTo>
                <a:cubicBezTo>
                  <a:pt x="1461" y="1630"/>
                  <a:pt x="1527" y="1578"/>
                  <a:pt x="1527" y="1532"/>
                </a:cubicBezTo>
                <a:cubicBezTo>
                  <a:pt x="1527" y="1486"/>
                  <a:pt x="1553" y="1439"/>
                  <a:pt x="1580" y="1400"/>
                </a:cubicBezTo>
                <a:cubicBezTo>
                  <a:pt x="1606" y="1367"/>
                  <a:pt x="1626" y="1354"/>
                  <a:pt x="1659" y="1328"/>
                </a:cubicBezTo>
                <a:cubicBezTo>
                  <a:pt x="1674" y="1312"/>
                  <a:pt x="1687" y="1307"/>
                  <a:pt x="1702" y="1307"/>
                </a:cubicBezTo>
                <a:cubicBezTo>
                  <a:pt x="1720" y="1307"/>
                  <a:pt x="1742" y="1314"/>
                  <a:pt x="1777" y="1321"/>
                </a:cubicBezTo>
                <a:cubicBezTo>
                  <a:pt x="1801" y="1325"/>
                  <a:pt x="1825" y="1327"/>
                  <a:pt x="1846" y="1327"/>
                </a:cubicBezTo>
                <a:cubicBezTo>
                  <a:pt x="1890" y="1327"/>
                  <a:pt x="1926" y="1321"/>
                  <a:pt x="1948" y="1321"/>
                </a:cubicBezTo>
                <a:cubicBezTo>
                  <a:pt x="1988" y="1321"/>
                  <a:pt x="2021" y="1314"/>
                  <a:pt x="2054" y="1301"/>
                </a:cubicBezTo>
                <a:cubicBezTo>
                  <a:pt x="2080" y="1288"/>
                  <a:pt x="2192" y="1268"/>
                  <a:pt x="2198" y="1268"/>
                </a:cubicBezTo>
                <a:cubicBezTo>
                  <a:pt x="2212" y="1268"/>
                  <a:pt x="2277" y="1262"/>
                  <a:pt x="2310" y="1209"/>
                </a:cubicBezTo>
                <a:cubicBezTo>
                  <a:pt x="2337" y="1156"/>
                  <a:pt x="2323" y="1137"/>
                  <a:pt x="2330" y="1117"/>
                </a:cubicBezTo>
                <a:cubicBezTo>
                  <a:pt x="2337" y="1104"/>
                  <a:pt x="2409" y="1064"/>
                  <a:pt x="2462" y="1045"/>
                </a:cubicBezTo>
                <a:cubicBezTo>
                  <a:pt x="2479" y="1036"/>
                  <a:pt x="2495" y="1033"/>
                  <a:pt x="2509" y="1033"/>
                </a:cubicBezTo>
                <a:cubicBezTo>
                  <a:pt x="2536" y="1033"/>
                  <a:pt x="2554" y="1045"/>
                  <a:pt x="2554" y="1045"/>
                </a:cubicBezTo>
                <a:cubicBezTo>
                  <a:pt x="2554" y="1045"/>
                  <a:pt x="2718" y="1130"/>
                  <a:pt x="2725" y="1130"/>
                </a:cubicBezTo>
                <a:cubicBezTo>
                  <a:pt x="2731" y="1130"/>
                  <a:pt x="2784" y="1156"/>
                  <a:pt x="2837" y="1176"/>
                </a:cubicBezTo>
                <a:cubicBezTo>
                  <a:pt x="2837" y="1156"/>
                  <a:pt x="2837" y="1143"/>
                  <a:pt x="2837" y="1137"/>
                </a:cubicBezTo>
                <a:cubicBezTo>
                  <a:pt x="2824" y="1012"/>
                  <a:pt x="2824" y="860"/>
                  <a:pt x="2791" y="689"/>
                </a:cubicBezTo>
                <a:cubicBezTo>
                  <a:pt x="2771" y="617"/>
                  <a:pt x="2745" y="505"/>
                  <a:pt x="2712" y="386"/>
                </a:cubicBezTo>
                <a:cubicBezTo>
                  <a:pt x="2666" y="400"/>
                  <a:pt x="2613" y="419"/>
                  <a:pt x="2567" y="419"/>
                </a:cubicBezTo>
                <a:cubicBezTo>
                  <a:pt x="2488" y="426"/>
                  <a:pt x="2416" y="433"/>
                  <a:pt x="2416" y="433"/>
                </a:cubicBezTo>
                <a:cubicBezTo>
                  <a:pt x="2416" y="433"/>
                  <a:pt x="2324" y="353"/>
                  <a:pt x="2305" y="353"/>
                </a:cubicBezTo>
                <a:cubicBezTo>
                  <a:pt x="2305" y="353"/>
                  <a:pt x="2304" y="353"/>
                  <a:pt x="2304" y="354"/>
                </a:cubicBezTo>
                <a:cubicBezTo>
                  <a:pt x="2303" y="355"/>
                  <a:pt x="2300" y="355"/>
                  <a:pt x="2297" y="355"/>
                </a:cubicBezTo>
                <a:cubicBezTo>
                  <a:pt x="2284" y="355"/>
                  <a:pt x="2257" y="349"/>
                  <a:pt x="2237" y="349"/>
                </a:cubicBezTo>
                <a:cubicBezTo>
                  <a:pt x="2229" y="349"/>
                  <a:pt x="2222" y="350"/>
                  <a:pt x="2218" y="354"/>
                </a:cubicBezTo>
                <a:cubicBezTo>
                  <a:pt x="2212" y="360"/>
                  <a:pt x="2174" y="362"/>
                  <a:pt x="2135" y="362"/>
                </a:cubicBezTo>
                <a:cubicBezTo>
                  <a:pt x="2096" y="362"/>
                  <a:pt x="2057" y="360"/>
                  <a:pt x="2047" y="360"/>
                </a:cubicBezTo>
                <a:cubicBezTo>
                  <a:pt x="2034" y="360"/>
                  <a:pt x="1948" y="314"/>
                  <a:pt x="1948" y="314"/>
                </a:cubicBezTo>
                <a:cubicBezTo>
                  <a:pt x="1948" y="314"/>
                  <a:pt x="1942" y="317"/>
                  <a:pt x="1927" y="317"/>
                </a:cubicBezTo>
                <a:cubicBezTo>
                  <a:pt x="1919" y="317"/>
                  <a:pt x="1909" y="316"/>
                  <a:pt x="1896" y="314"/>
                </a:cubicBezTo>
                <a:lnTo>
                  <a:pt x="1804" y="314"/>
                </a:lnTo>
                <a:cubicBezTo>
                  <a:pt x="1804" y="314"/>
                  <a:pt x="1784" y="307"/>
                  <a:pt x="1764" y="288"/>
                </a:cubicBezTo>
                <a:cubicBezTo>
                  <a:pt x="1745" y="269"/>
                  <a:pt x="1709" y="221"/>
                  <a:pt x="1678" y="221"/>
                </a:cubicBezTo>
                <a:cubicBezTo>
                  <a:pt x="1676" y="221"/>
                  <a:pt x="1674" y="222"/>
                  <a:pt x="1672" y="222"/>
                </a:cubicBezTo>
                <a:cubicBezTo>
                  <a:pt x="1646" y="229"/>
                  <a:pt x="1606" y="222"/>
                  <a:pt x="1593" y="268"/>
                </a:cubicBezTo>
                <a:cubicBezTo>
                  <a:pt x="1586" y="307"/>
                  <a:pt x="1573" y="321"/>
                  <a:pt x="1593" y="354"/>
                </a:cubicBezTo>
                <a:cubicBezTo>
                  <a:pt x="1603" y="360"/>
                  <a:pt x="1606" y="362"/>
                  <a:pt x="1607" y="362"/>
                </a:cubicBezTo>
                <a:cubicBezTo>
                  <a:pt x="1608" y="362"/>
                  <a:pt x="1606" y="360"/>
                  <a:pt x="1606" y="360"/>
                </a:cubicBezTo>
                <a:lnTo>
                  <a:pt x="1606" y="360"/>
                </a:lnTo>
                <a:cubicBezTo>
                  <a:pt x="1606" y="360"/>
                  <a:pt x="1613" y="367"/>
                  <a:pt x="1619" y="380"/>
                </a:cubicBezTo>
                <a:cubicBezTo>
                  <a:pt x="1646" y="419"/>
                  <a:pt x="1659" y="433"/>
                  <a:pt x="1646" y="452"/>
                </a:cubicBezTo>
                <a:cubicBezTo>
                  <a:pt x="1639" y="472"/>
                  <a:pt x="1613" y="479"/>
                  <a:pt x="1606" y="498"/>
                </a:cubicBezTo>
                <a:cubicBezTo>
                  <a:pt x="1606" y="518"/>
                  <a:pt x="1626" y="577"/>
                  <a:pt x="1632" y="584"/>
                </a:cubicBezTo>
                <a:cubicBezTo>
                  <a:pt x="1639" y="590"/>
                  <a:pt x="1659" y="610"/>
                  <a:pt x="1639" y="630"/>
                </a:cubicBezTo>
                <a:cubicBezTo>
                  <a:pt x="1626" y="650"/>
                  <a:pt x="1593" y="656"/>
                  <a:pt x="1580" y="676"/>
                </a:cubicBezTo>
                <a:cubicBezTo>
                  <a:pt x="1573" y="696"/>
                  <a:pt x="1534" y="735"/>
                  <a:pt x="1514" y="735"/>
                </a:cubicBezTo>
                <a:cubicBezTo>
                  <a:pt x="1501" y="735"/>
                  <a:pt x="1448" y="722"/>
                  <a:pt x="1442" y="696"/>
                </a:cubicBezTo>
                <a:cubicBezTo>
                  <a:pt x="1435" y="663"/>
                  <a:pt x="1448" y="584"/>
                  <a:pt x="1422" y="571"/>
                </a:cubicBezTo>
                <a:cubicBezTo>
                  <a:pt x="1401" y="560"/>
                  <a:pt x="1388" y="532"/>
                  <a:pt x="1367" y="532"/>
                </a:cubicBezTo>
                <a:cubicBezTo>
                  <a:pt x="1361" y="532"/>
                  <a:pt x="1356" y="534"/>
                  <a:pt x="1349" y="538"/>
                </a:cubicBezTo>
                <a:cubicBezTo>
                  <a:pt x="1310" y="564"/>
                  <a:pt x="1297" y="597"/>
                  <a:pt x="1277" y="597"/>
                </a:cubicBezTo>
                <a:cubicBezTo>
                  <a:pt x="1275" y="597"/>
                  <a:pt x="1274" y="598"/>
                  <a:pt x="1272" y="598"/>
                </a:cubicBezTo>
                <a:cubicBezTo>
                  <a:pt x="1243" y="598"/>
                  <a:pt x="1184" y="551"/>
                  <a:pt x="1172" y="551"/>
                </a:cubicBezTo>
                <a:cubicBezTo>
                  <a:pt x="1159" y="551"/>
                  <a:pt x="1066" y="584"/>
                  <a:pt x="1066" y="584"/>
                </a:cubicBezTo>
                <a:cubicBezTo>
                  <a:pt x="1066" y="584"/>
                  <a:pt x="1055" y="590"/>
                  <a:pt x="1041" y="590"/>
                </a:cubicBezTo>
                <a:cubicBezTo>
                  <a:pt x="1034" y="590"/>
                  <a:pt x="1027" y="588"/>
                  <a:pt x="1020" y="584"/>
                </a:cubicBezTo>
                <a:cubicBezTo>
                  <a:pt x="1007" y="571"/>
                  <a:pt x="974" y="485"/>
                  <a:pt x="968" y="479"/>
                </a:cubicBezTo>
                <a:cubicBezTo>
                  <a:pt x="955" y="472"/>
                  <a:pt x="948" y="393"/>
                  <a:pt x="948" y="373"/>
                </a:cubicBezTo>
                <a:cubicBezTo>
                  <a:pt x="948" y="354"/>
                  <a:pt x="935" y="360"/>
                  <a:pt x="974" y="314"/>
                </a:cubicBezTo>
                <a:cubicBezTo>
                  <a:pt x="1014" y="261"/>
                  <a:pt x="994" y="229"/>
                  <a:pt x="1020" y="222"/>
                </a:cubicBezTo>
                <a:cubicBezTo>
                  <a:pt x="1047" y="209"/>
                  <a:pt x="1126" y="215"/>
                  <a:pt x="1126" y="196"/>
                </a:cubicBezTo>
                <a:cubicBezTo>
                  <a:pt x="1126" y="169"/>
                  <a:pt x="1145" y="103"/>
                  <a:pt x="1145" y="97"/>
                </a:cubicBezTo>
                <a:cubicBezTo>
                  <a:pt x="1145" y="85"/>
                  <a:pt x="1197" y="1"/>
                  <a:pt x="1149" y="1"/>
                </a:cubicBezTo>
                <a:close/>
              </a:path>
            </a:pathLst>
          </a:custGeom>
          <a:solidFill>
            <a:srgbClr val="00CFFF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9"/>
          <p:cNvSpPr/>
          <p:nvPr/>
        </p:nvSpPr>
        <p:spPr>
          <a:xfrm>
            <a:off x="8105809" y="1662504"/>
            <a:ext cx="380273" cy="230996"/>
          </a:xfrm>
          <a:custGeom>
            <a:rect b="b" l="l" r="r" t="t"/>
            <a:pathLst>
              <a:path extrusionOk="0" h="1580" w="2601">
                <a:moveTo>
                  <a:pt x="1021" y="0"/>
                </a:moveTo>
                <a:cubicBezTo>
                  <a:pt x="1021" y="0"/>
                  <a:pt x="882" y="27"/>
                  <a:pt x="817" y="33"/>
                </a:cubicBezTo>
                <a:cubicBezTo>
                  <a:pt x="780" y="33"/>
                  <a:pt x="759" y="27"/>
                  <a:pt x="743" y="27"/>
                </a:cubicBezTo>
                <a:cubicBezTo>
                  <a:pt x="728" y="27"/>
                  <a:pt x="718" y="33"/>
                  <a:pt x="705" y="60"/>
                </a:cubicBezTo>
                <a:cubicBezTo>
                  <a:pt x="678" y="106"/>
                  <a:pt x="645" y="191"/>
                  <a:pt x="632" y="244"/>
                </a:cubicBezTo>
                <a:cubicBezTo>
                  <a:pt x="619" y="303"/>
                  <a:pt x="586" y="329"/>
                  <a:pt x="520" y="435"/>
                </a:cubicBezTo>
                <a:cubicBezTo>
                  <a:pt x="461" y="533"/>
                  <a:pt x="435" y="606"/>
                  <a:pt x="402" y="665"/>
                </a:cubicBezTo>
                <a:cubicBezTo>
                  <a:pt x="362" y="724"/>
                  <a:pt x="369" y="764"/>
                  <a:pt x="303" y="803"/>
                </a:cubicBezTo>
                <a:cubicBezTo>
                  <a:pt x="237" y="849"/>
                  <a:pt x="244" y="836"/>
                  <a:pt x="139" y="915"/>
                </a:cubicBezTo>
                <a:cubicBezTo>
                  <a:pt x="33" y="988"/>
                  <a:pt x="1" y="1047"/>
                  <a:pt x="7" y="1086"/>
                </a:cubicBezTo>
                <a:cubicBezTo>
                  <a:pt x="14" y="1086"/>
                  <a:pt x="27" y="1086"/>
                  <a:pt x="47" y="1080"/>
                </a:cubicBezTo>
                <a:cubicBezTo>
                  <a:pt x="53" y="1077"/>
                  <a:pt x="59" y="1077"/>
                  <a:pt x="64" y="1077"/>
                </a:cubicBezTo>
                <a:cubicBezTo>
                  <a:pt x="90" y="1077"/>
                  <a:pt x="99" y="1099"/>
                  <a:pt x="99" y="1099"/>
                </a:cubicBezTo>
                <a:cubicBezTo>
                  <a:pt x="99" y="1099"/>
                  <a:pt x="205" y="1198"/>
                  <a:pt x="211" y="1205"/>
                </a:cubicBezTo>
                <a:cubicBezTo>
                  <a:pt x="218" y="1218"/>
                  <a:pt x="323" y="1238"/>
                  <a:pt x="336" y="1238"/>
                </a:cubicBezTo>
                <a:cubicBezTo>
                  <a:pt x="356" y="1238"/>
                  <a:pt x="415" y="1211"/>
                  <a:pt x="488" y="1165"/>
                </a:cubicBezTo>
                <a:cubicBezTo>
                  <a:pt x="553" y="1119"/>
                  <a:pt x="520" y="1132"/>
                  <a:pt x="547" y="1086"/>
                </a:cubicBezTo>
                <a:cubicBezTo>
                  <a:pt x="580" y="1040"/>
                  <a:pt x="593" y="1020"/>
                  <a:pt x="626" y="1001"/>
                </a:cubicBezTo>
                <a:cubicBezTo>
                  <a:pt x="659" y="988"/>
                  <a:pt x="718" y="988"/>
                  <a:pt x="751" y="968"/>
                </a:cubicBezTo>
                <a:cubicBezTo>
                  <a:pt x="784" y="948"/>
                  <a:pt x="810" y="948"/>
                  <a:pt x="836" y="909"/>
                </a:cubicBezTo>
                <a:cubicBezTo>
                  <a:pt x="863" y="876"/>
                  <a:pt x="935" y="869"/>
                  <a:pt x="1021" y="843"/>
                </a:cubicBezTo>
                <a:cubicBezTo>
                  <a:pt x="1029" y="840"/>
                  <a:pt x="1036" y="839"/>
                  <a:pt x="1042" y="839"/>
                </a:cubicBezTo>
                <a:cubicBezTo>
                  <a:pt x="1087" y="839"/>
                  <a:pt x="1040" y="923"/>
                  <a:pt x="1040" y="935"/>
                </a:cubicBezTo>
                <a:cubicBezTo>
                  <a:pt x="1040" y="941"/>
                  <a:pt x="1021" y="1007"/>
                  <a:pt x="1021" y="1034"/>
                </a:cubicBezTo>
                <a:cubicBezTo>
                  <a:pt x="1021" y="1053"/>
                  <a:pt x="942" y="1047"/>
                  <a:pt x="915" y="1060"/>
                </a:cubicBezTo>
                <a:cubicBezTo>
                  <a:pt x="882" y="1067"/>
                  <a:pt x="902" y="1099"/>
                  <a:pt x="869" y="1152"/>
                </a:cubicBezTo>
                <a:cubicBezTo>
                  <a:pt x="830" y="1198"/>
                  <a:pt x="836" y="1192"/>
                  <a:pt x="836" y="1211"/>
                </a:cubicBezTo>
                <a:cubicBezTo>
                  <a:pt x="836" y="1231"/>
                  <a:pt x="843" y="1310"/>
                  <a:pt x="856" y="1317"/>
                </a:cubicBezTo>
                <a:cubicBezTo>
                  <a:pt x="869" y="1323"/>
                  <a:pt x="896" y="1409"/>
                  <a:pt x="915" y="1422"/>
                </a:cubicBezTo>
                <a:cubicBezTo>
                  <a:pt x="922" y="1426"/>
                  <a:pt x="929" y="1428"/>
                  <a:pt x="936" y="1428"/>
                </a:cubicBezTo>
                <a:cubicBezTo>
                  <a:pt x="950" y="1428"/>
                  <a:pt x="961" y="1422"/>
                  <a:pt x="961" y="1422"/>
                </a:cubicBezTo>
                <a:cubicBezTo>
                  <a:pt x="961" y="1422"/>
                  <a:pt x="1054" y="1389"/>
                  <a:pt x="1067" y="1389"/>
                </a:cubicBezTo>
                <a:cubicBezTo>
                  <a:pt x="1079" y="1389"/>
                  <a:pt x="1132" y="1436"/>
                  <a:pt x="1160" y="1436"/>
                </a:cubicBezTo>
                <a:cubicBezTo>
                  <a:pt x="1162" y="1436"/>
                  <a:pt x="1164" y="1435"/>
                  <a:pt x="1165" y="1435"/>
                </a:cubicBezTo>
                <a:cubicBezTo>
                  <a:pt x="1192" y="1435"/>
                  <a:pt x="1205" y="1402"/>
                  <a:pt x="1238" y="1376"/>
                </a:cubicBezTo>
                <a:cubicBezTo>
                  <a:pt x="1245" y="1372"/>
                  <a:pt x="1252" y="1370"/>
                  <a:pt x="1258" y="1370"/>
                </a:cubicBezTo>
                <a:cubicBezTo>
                  <a:pt x="1283" y="1370"/>
                  <a:pt x="1296" y="1398"/>
                  <a:pt x="1317" y="1409"/>
                </a:cubicBezTo>
                <a:cubicBezTo>
                  <a:pt x="1343" y="1422"/>
                  <a:pt x="1330" y="1501"/>
                  <a:pt x="1337" y="1534"/>
                </a:cubicBezTo>
                <a:cubicBezTo>
                  <a:pt x="1343" y="1560"/>
                  <a:pt x="1389" y="1580"/>
                  <a:pt x="1409" y="1580"/>
                </a:cubicBezTo>
                <a:cubicBezTo>
                  <a:pt x="1429" y="1580"/>
                  <a:pt x="1462" y="1534"/>
                  <a:pt x="1475" y="1514"/>
                </a:cubicBezTo>
                <a:cubicBezTo>
                  <a:pt x="1488" y="1494"/>
                  <a:pt x="1521" y="1488"/>
                  <a:pt x="1534" y="1468"/>
                </a:cubicBezTo>
                <a:cubicBezTo>
                  <a:pt x="1547" y="1448"/>
                  <a:pt x="1534" y="1428"/>
                  <a:pt x="1527" y="1422"/>
                </a:cubicBezTo>
                <a:cubicBezTo>
                  <a:pt x="1514" y="1415"/>
                  <a:pt x="1494" y="1356"/>
                  <a:pt x="1501" y="1336"/>
                </a:cubicBezTo>
                <a:cubicBezTo>
                  <a:pt x="1501" y="1317"/>
                  <a:pt x="1527" y="1310"/>
                  <a:pt x="1541" y="1290"/>
                </a:cubicBezTo>
                <a:cubicBezTo>
                  <a:pt x="1547" y="1271"/>
                  <a:pt x="1541" y="1257"/>
                  <a:pt x="1514" y="1218"/>
                </a:cubicBezTo>
                <a:cubicBezTo>
                  <a:pt x="1501" y="1205"/>
                  <a:pt x="1501" y="1198"/>
                  <a:pt x="1501" y="1198"/>
                </a:cubicBezTo>
                <a:cubicBezTo>
                  <a:pt x="1501" y="1198"/>
                  <a:pt x="1501" y="1200"/>
                  <a:pt x="1499" y="1200"/>
                </a:cubicBezTo>
                <a:cubicBezTo>
                  <a:pt x="1498" y="1200"/>
                  <a:pt x="1494" y="1198"/>
                  <a:pt x="1488" y="1192"/>
                </a:cubicBezTo>
                <a:cubicBezTo>
                  <a:pt x="1462" y="1165"/>
                  <a:pt x="1481" y="1145"/>
                  <a:pt x="1488" y="1106"/>
                </a:cubicBezTo>
                <a:cubicBezTo>
                  <a:pt x="1494" y="1060"/>
                  <a:pt x="1541" y="1067"/>
                  <a:pt x="1567" y="1060"/>
                </a:cubicBezTo>
                <a:cubicBezTo>
                  <a:pt x="1568" y="1060"/>
                  <a:pt x="1570" y="1059"/>
                  <a:pt x="1572" y="1059"/>
                </a:cubicBezTo>
                <a:cubicBezTo>
                  <a:pt x="1598" y="1059"/>
                  <a:pt x="1634" y="1107"/>
                  <a:pt x="1652" y="1126"/>
                </a:cubicBezTo>
                <a:cubicBezTo>
                  <a:pt x="1679" y="1145"/>
                  <a:pt x="1699" y="1159"/>
                  <a:pt x="1699" y="1159"/>
                </a:cubicBezTo>
                <a:cubicBezTo>
                  <a:pt x="1699" y="1159"/>
                  <a:pt x="1722" y="1156"/>
                  <a:pt x="1749" y="1156"/>
                </a:cubicBezTo>
                <a:cubicBezTo>
                  <a:pt x="1763" y="1156"/>
                  <a:pt x="1777" y="1156"/>
                  <a:pt x="1791" y="1159"/>
                </a:cubicBezTo>
                <a:cubicBezTo>
                  <a:pt x="1804" y="1161"/>
                  <a:pt x="1813" y="1162"/>
                  <a:pt x="1820" y="1162"/>
                </a:cubicBezTo>
                <a:cubicBezTo>
                  <a:pt x="1834" y="1162"/>
                  <a:pt x="1837" y="1159"/>
                  <a:pt x="1837" y="1159"/>
                </a:cubicBezTo>
                <a:cubicBezTo>
                  <a:pt x="1837" y="1159"/>
                  <a:pt x="1929" y="1205"/>
                  <a:pt x="1942" y="1205"/>
                </a:cubicBezTo>
                <a:cubicBezTo>
                  <a:pt x="1955" y="1205"/>
                  <a:pt x="2100" y="1205"/>
                  <a:pt x="2107" y="1192"/>
                </a:cubicBezTo>
                <a:cubicBezTo>
                  <a:pt x="2110" y="1188"/>
                  <a:pt x="2117" y="1187"/>
                  <a:pt x="2126" y="1187"/>
                </a:cubicBezTo>
                <a:cubicBezTo>
                  <a:pt x="2146" y="1187"/>
                  <a:pt x="2174" y="1193"/>
                  <a:pt x="2190" y="1193"/>
                </a:cubicBezTo>
                <a:cubicBezTo>
                  <a:pt x="2194" y="1193"/>
                  <a:pt x="2197" y="1193"/>
                  <a:pt x="2199" y="1192"/>
                </a:cubicBezTo>
                <a:cubicBezTo>
                  <a:pt x="2199" y="1191"/>
                  <a:pt x="2199" y="1191"/>
                  <a:pt x="2200" y="1191"/>
                </a:cubicBezTo>
                <a:cubicBezTo>
                  <a:pt x="2212" y="1191"/>
                  <a:pt x="2304" y="1271"/>
                  <a:pt x="2304" y="1271"/>
                </a:cubicBezTo>
                <a:cubicBezTo>
                  <a:pt x="2304" y="1271"/>
                  <a:pt x="2383" y="1264"/>
                  <a:pt x="2462" y="1257"/>
                </a:cubicBezTo>
                <a:cubicBezTo>
                  <a:pt x="2501" y="1257"/>
                  <a:pt x="2561" y="1244"/>
                  <a:pt x="2600" y="1224"/>
                </a:cubicBezTo>
                <a:cubicBezTo>
                  <a:pt x="2561" y="1067"/>
                  <a:pt x="2508" y="902"/>
                  <a:pt x="2488" y="836"/>
                </a:cubicBezTo>
                <a:cubicBezTo>
                  <a:pt x="2449" y="724"/>
                  <a:pt x="2376" y="448"/>
                  <a:pt x="2343" y="395"/>
                </a:cubicBezTo>
                <a:cubicBezTo>
                  <a:pt x="2304" y="336"/>
                  <a:pt x="2179" y="158"/>
                  <a:pt x="2120" y="152"/>
                </a:cubicBezTo>
                <a:cubicBezTo>
                  <a:pt x="2077" y="142"/>
                  <a:pt x="1977" y="122"/>
                  <a:pt x="1884" y="122"/>
                </a:cubicBezTo>
                <a:cubicBezTo>
                  <a:pt x="1849" y="122"/>
                  <a:pt x="1814" y="125"/>
                  <a:pt x="1784" y="132"/>
                </a:cubicBezTo>
                <a:cubicBezTo>
                  <a:pt x="1705" y="146"/>
                  <a:pt x="1669" y="160"/>
                  <a:pt x="1610" y="160"/>
                </a:cubicBezTo>
                <a:cubicBezTo>
                  <a:pt x="1586" y="160"/>
                  <a:pt x="1557" y="157"/>
                  <a:pt x="1521" y="152"/>
                </a:cubicBezTo>
                <a:cubicBezTo>
                  <a:pt x="1389" y="139"/>
                  <a:pt x="1310" y="152"/>
                  <a:pt x="1271" y="112"/>
                </a:cubicBezTo>
                <a:cubicBezTo>
                  <a:pt x="1225" y="66"/>
                  <a:pt x="1133" y="60"/>
                  <a:pt x="1093" y="40"/>
                </a:cubicBezTo>
                <a:cubicBezTo>
                  <a:pt x="1073" y="33"/>
                  <a:pt x="1047" y="20"/>
                  <a:pt x="1021" y="0"/>
                </a:cubicBezTo>
                <a:close/>
              </a:path>
            </a:pathLst>
          </a:custGeom>
          <a:solidFill>
            <a:srgbClr val="00CFFF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9"/>
          <p:cNvSpPr/>
          <p:nvPr/>
        </p:nvSpPr>
        <p:spPr>
          <a:xfrm>
            <a:off x="8140459" y="2165732"/>
            <a:ext cx="196496" cy="219446"/>
          </a:xfrm>
          <a:custGeom>
            <a:rect b="b" l="l" r="r" t="t"/>
            <a:pathLst>
              <a:path extrusionOk="0" h="1501" w="1344">
                <a:moveTo>
                  <a:pt x="132" y="0"/>
                </a:moveTo>
                <a:lnTo>
                  <a:pt x="132" y="0"/>
                </a:lnTo>
                <a:cubicBezTo>
                  <a:pt x="139" y="40"/>
                  <a:pt x="158" y="106"/>
                  <a:pt x="158" y="145"/>
                </a:cubicBezTo>
                <a:cubicBezTo>
                  <a:pt x="158" y="185"/>
                  <a:pt x="178" y="270"/>
                  <a:pt x="211" y="290"/>
                </a:cubicBezTo>
                <a:cubicBezTo>
                  <a:pt x="224" y="303"/>
                  <a:pt x="264" y="343"/>
                  <a:pt x="290" y="382"/>
                </a:cubicBezTo>
                <a:cubicBezTo>
                  <a:pt x="310" y="408"/>
                  <a:pt x="323" y="428"/>
                  <a:pt x="336" y="435"/>
                </a:cubicBezTo>
                <a:cubicBezTo>
                  <a:pt x="356" y="461"/>
                  <a:pt x="369" y="487"/>
                  <a:pt x="369" y="514"/>
                </a:cubicBezTo>
                <a:cubicBezTo>
                  <a:pt x="369" y="540"/>
                  <a:pt x="316" y="639"/>
                  <a:pt x="316" y="639"/>
                </a:cubicBezTo>
                <a:cubicBezTo>
                  <a:pt x="316" y="639"/>
                  <a:pt x="315" y="638"/>
                  <a:pt x="313" y="638"/>
                </a:cubicBezTo>
                <a:cubicBezTo>
                  <a:pt x="309" y="638"/>
                  <a:pt x="302" y="645"/>
                  <a:pt x="316" y="698"/>
                </a:cubicBezTo>
                <a:cubicBezTo>
                  <a:pt x="336" y="770"/>
                  <a:pt x="349" y="784"/>
                  <a:pt x="349" y="823"/>
                </a:cubicBezTo>
                <a:cubicBezTo>
                  <a:pt x="343" y="858"/>
                  <a:pt x="274" y="883"/>
                  <a:pt x="250" y="883"/>
                </a:cubicBezTo>
                <a:cubicBezTo>
                  <a:pt x="247" y="883"/>
                  <a:pt x="245" y="883"/>
                  <a:pt x="244" y="882"/>
                </a:cubicBezTo>
                <a:cubicBezTo>
                  <a:pt x="231" y="882"/>
                  <a:pt x="172" y="843"/>
                  <a:pt x="172" y="843"/>
                </a:cubicBezTo>
                <a:cubicBezTo>
                  <a:pt x="172" y="843"/>
                  <a:pt x="174" y="837"/>
                  <a:pt x="161" y="837"/>
                </a:cubicBezTo>
                <a:cubicBezTo>
                  <a:pt x="154" y="837"/>
                  <a:pt x="143" y="838"/>
                  <a:pt x="125" y="843"/>
                </a:cubicBezTo>
                <a:cubicBezTo>
                  <a:pt x="112" y="848"/>
                  <a:pt x="98" y="849"/>
                  <a:pt x="84" y="849"/>
                </a:cubicBezTo>
                <a:cubicBezTo>
                  <a:pt x="70" y="849"/>
                  <a:pt x="56" y="848"/>
                  <a:pt x="43" y="848"/>
                </a:cubicBezTo>
                <a:cubicBezTo>
                  <a:pt x="19" y="848"/>
                  <a:pt x="0" y="853"/>
                  <a:pt x="0" y="882"/>
                </a:cubicBezTo>
                <a:cubicBezTo>
                  <a:pt x="0" y="948"/>
                  <a:pt x="27" y="1001"/>
                  <a:pt x="47" y="1047"/>
                </a:cubicBezTo>
                <a:cubicBezTo>
                  <a:pt x="73" y="1093"/>
                  <a:pt x="86" y="1093"/>
                  <a:pt x="112" y="1139"/>
                </a:cubicBezTo>
                <a:cubicBezTo>
                  <a:pt x="132" y="1192"/>
                  <a:pt x="139" y="1218"/>
                  <a:pt x="152" y="1264"/>
                </a:cubicBezTo>
                <a:cubicBezTo>
                  <a:pt x="165" y="1310"/>
                  <a:pt x="145" y="1277"/>
                  <a:pt x="191" y="1356"/>
                </a:cubicBezTo>
                <a:cubicBezTo>
                  <a:pt x="237" y="1435"/>
                  <a:pt x="316" y="1488"/>
                  <a:pt x="316" y="1488"/>
                </a:cubicBezTo>
                <a:cubicBezTo>
                  <a:pt x="316" y="1488"/>
                  <a:pt x="387" y="1479"/>
                  <a:pt x="437" y="1479"/>
                </a:cubicBezTo>
                <a:cubicBezTo>
                  <a:pt x="463" y="1479"/>
                  <a:pt x="483" y="1481"/>
                  <a:pt x="487" y="1488"/>
                </a:cubicBezTo>
                <a:cubicBezTo>
                  <a:pt x="492" y="1491"/>
                  <a:pt x="498" y="1492"/>
                  <a:pt x="505" y="1492"/>
                </a:cubicBezTo>
                <a:cubicBezTo>
                  <a:pt x="526" y="1492"/>
                  <a:pt x="557" y="1484"/>
                  <a:pt x="585" y="1484"/>
                </a:cubicBezTo>
                <a:cubicBezTo>
                  <a:pt x="595" y="1484"/>
                  <a:pt x="604" y="1485"/>
                  <a:pt x="613" y="1488"/>
                </a:cubicBezTo>
                <a:cubicBezTo>
                  <a:pt x="619" y="1488"/>
                  <a:pt x="652" y="1494"/>
                  <a:pt x="685" y="1501"/>
                </a:cubicBezTo>
                <a:cubicBezTo>
                  <a:pt x="698" y="1481"/>
                  <a:pt x="705" y="1461"/>
                  <a:pt x="718" y="1448"/>
                </a:cubicBezTo>
                <a:cubicBezTo>
                  <a:pt x="718" y="1435"/>
                  <a:pt x="724" y="1429"/>
                  <a:pt x="731" y="1415"/>
                </a:cubicBezTo>
                <a:cubicBezTo>
                  <a:pt x="744" y="1402"/>
                  <a:pt x="751" y="1382"/>
                  <a:pt x="764" y="1363"/>
                </a:cubicBezTo>
                <a:cubicBezTo>
                  <a:pt x="784" y="1323"/>
                  <a:pt x="803" y="1284"/>
                  <a:pt x="817" y="1257"/>
                </a:cubicBezTo>
                <a:cubicBezTo>
                  <a:pt x="823" y="1251"/>
                  <a:pt x="823" y="1244"/>
                  <a:pt x="823" y="1244"/>
                </a:cubicBezTo>
                <a:cubicBezTo>
                  <a:pt x="823" y="1238"/>
                  <a:pt x="830" y="1238"/>
                  <a:pt x="830" y="1238"/>
                </a:cubicBezTo>
                <a:cubicBezTo>
                  <a:pt x="830" y="1231"/>
                  <a:pt x="836" y="1225"/>
                  <a:pt x="836" y="1218"/>
                </a:cubicBezTo>
                <a:cubicBezTo>
                  <a:pt x="843" y="1205"/>
                  <a:pt x="849" y="1192"/>
                  <a:pt x="856" y="1185"/>
                </a:cubicBezTo>
                <a:cubicBezTo>
                  <a:pt x="869" y="1152"/>
                  <a:pt x="915" y="1073"/>
                  <a:pt x="955" y="1020"/>
                </a:cubicBezTo>
                <a:cubicBezTo>
                  <a:pt x="974" y="988"/>
                  <a:pt x="994" y="968"/>
                  <a:pt x="1001" y="961"/>
                </a:cubicBezTo>
                <a:cubicBezTo>
                  <a:pt x="1014" y="948"/>
                  <a:pt x="1047" y="922"/>
                  <a:pt x="1080" y="895"/>
                </a:cubicBezTo>
                <a:cubicBezTo>
                  <a:pt x="1126" y="849"/>
                  <a:pt x="1179" y="803"/>
                  <a:pt x="1205" y="797"/>
                </a:cubicBezTo>
                <a:cubicBezTo>
                  <a:pt x="1212" y="793"/>
                  <a:pt x="1218" y="792"/>
                  <a:pt x="1223" y="792"/>
                </a:cubicBezTo>
                <a:cubicBezTo>
                  <a:pt x="1236" y="792"/>
                  <a:pt x="1246" y="798"/>
                  <a:pt x="1260" y="798"/>
                </a:cubicBezTo>
                <a:cubicBezTo>
                  <a:pt x="1263" y="798"/>
                  <a:pt x="1267" y="798"/>
                  <a:pt x="1271" y="797"/>
                </a:cubicBezTo>
                <a:lnTo>
                  <a:pt x="1290" y="797"/>
                </a:lnTo>
                <a:cubicBezTo>
                  <a:pt x="1297" y="790"/>
                  <a:pt x="1304" y="790"/>
                  <a:pt x="1310" y="784"/>
                </a:cubicBezTo>
                <a:cubicBezTo>
                  <a:pt x="1310" y="777"/>
                  <a:pt x="1317" y="777"/>
                  <a:pt x="1323" y="770"/>
                </a:cubicBezTo>
                <a:cubicBezTo>
                  <a:pt x="1330" y="764"/>
                  <a:pt x="1336" y="757"/>
                  <a:pt x="1343" y="751"/>
                </a:cubicBezTo>
                <a:cubicBezTo>
                  <a:pt x="1304" y="711"/>
                  <a:pt x="1264" y="672"/>
                  <a:pt x="1257" y="652"/>
                </a:cubicBezTo>
                <a:cubicBezTo>
                  <a:pt x="1238" y="626"/>
                  <a:pt x="1159" y="553"/>
                  <a:pt x="1146" y="533"/>
                </a:cubicBezTo>
                <a:cubicBezTo>
                  <a:pt x="1132" y="507"/>
                  <a:pt x="981" y="422"/>
                  <a:pt x="948" y="395"/>
                </a:cubicBezTo>
                <a:cubicBezTo>
                  <a:pt x="915" y="376"/>
                  <a:pt x="744" y="303"/>
                  <a:pt x="678" y="244"/>
                </a:cubicBezTo>
                <a:cubicBezTo>
                  <a:pt x="665" y="224"/>
                  <a:pt x="639" y="211"/>
                  <a:pt x="613" y="198"/>
                </a:cubicBezTo>
                <a:cubicBezTo>
                  <a:pt x="599" y="191"/>
                  <a:pt x="593" y="185"/>
                  <a:pt x="580" y="178"/>
                </a:cubicBezTo>
                <a:cubicBezTo>
                  <a:pt x="560" y="171"/>
                  <a:pt x="540" y="165"/>
                  <a:pt x="520" y="152"/>
                </a:cubicBezTo>
                <a:cubicBezTo>
                  <a:pt x="494" y="145"/>
                  <a:pt x="468" y="132"/>
                  <a:pt x="441" y="119"/>
                </a:cubicBezTo>
                <a:cubicBezTo>
                  <a:pt x="428" y="112"/>
                  <a:pt x="415" y="106"/>
                  <a:pt x="402" y="99"/>
                </a:cubicBezTo>
                <a:cubicBezTo>
                  <a:pt x="402" y="93"/>
                  <a:pt x="402" y="93"/>
                  <a:pt x="395" y="93"/>
                </a:cubicBezTo>
                <a:cubicBezTo>
                  <a:pt x="382" y="86"/>
                  <a:pt x="369" y="79"/>
                  <a:pt x="362" y="66"/>
                </a:cubicBezTo>
                <a:cubicBezTo>
                  <a:pt x="303" y="27"/>
                  <a:pt x="204" y="7"/>
                  <a:pt x="132" y="0"/>
                </a:cubicBezTo>
                <a:close/>
              </a:path>
            </a:pathLst>
          </a:custGeom>
          <a:solidFill>
            <a:srgbClr val="00CFFF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9"/>
          <p:cNvSpPr/>
          <p:nvPr/>
        </p:nvSpPr>
        <p:spPr>
          <a:xfrm>
            <a:off x="7768082" y="3074087"/>
            <a:ext cx="235825" cy="360968"/>
          </a:xfrm>
          <a:custGeom>
            <a:rect b="b" l="l" r="r" t="t"/>
            <a:pathLst>
              <a:path extrusionOk="0" h="2469" w="1613">
                <a:moveTo>
                  <a:pt x="915" y="0"/>
                </a:moveTo>
                <a:cubicBezTo>
                  <a:pt x="915" y="0"/>
                  <a:pt x="817" y="99"/>
                  <a:pt x="810" y="125"/>
                </a:cubicBezTo>
                <a:cubicBezTo>
                  <a:pt x="805" y="147"/>
                  <a:pt x="822" y="160"/>
                  <a:pt x="794" y="160"/>
                </a:cubicBezTo>
                <a:cubicBezTo>
                  <a:pt x="788" y="160"/>
                  <a:pt x="781" y="159"/>
                  <a:pt x="770" y="158"/>
                </a:cubicBezTo>
                <a:cubicBezTo>
                  <a:pt x="744" y="155"/>
                  <a:pt x="729" y="152"/>
                  <a:pt x="715" y="152"/>
                </a:cubicBezTo>
                <a:cubicBezTo>
                  <a:pt x="701" y="152"/>
                  <a:pt x="688" y="155"/>
                  <a:pt x="665" y="165"/>
                </a:cubicBezTo>
                <a:cubicBezTo>
                  <a:pt x="613" y="178"/>
                  <a:pt x="507" y="198"/>
                  <a:pt x="507" y="250"/>
                </a:cubicBezTo>
                <a:cubicBezTo>
                  <a:pt x="507" y="309"/>
                  <a:pt x="507" y="395"/>
                  <a:pt x="540" y="415"/>
                </a:cubicBezTo>
                <a:cubicBezTo>
                  <a:pt x="580" y="435"/>
                  <a:pt x="606" y="474"/>
                  <a:pt x="613" y="514"/>
                </a:cubicBezTo>
                <a:cubicBezTo>
                  <a:pt x="619" y="560"/>
                  <a:pt x="665" y="579"/>
                  <a:pt x="619" y="639"/>
                </a:cubicBezTo>
                <a:cubicBezTo>
                  <a:pt x="573" y="691"/>
                  <a:pt x="408" y="671"/>
                  <a:pt x="461" y="704"/>
                </a:cubicBezTo>
                <a:cubicBezTo>
                  <a:pt x="514" y="737"/>
                  <a:pt x="652" y="810"/>
                  <a:pt x="659" y="856"/>
                </a:cubicBezTo>
                <a:cubicBezTo>
                  <a:pt x="665" y="908"/>
                  <a:pt x="738" y="941"/>
                  <a:pt x="665" y="1060"/>
                </a:cubicBezTo>
                <a:cubicBezTo>
                  <a:pt x="593" y="1172"/>
                  <a:pt x="527" y="1277"/>
                  <a:pt x="501" y="1323"/>
                </a:cubicBezTo>
                <a:cubicBezTo>
                  <a:pt x="468" y="1376"/>
                  <a:pt x="474" y="1494"/>
                  <a:pt x="448" y="1514"/>
                </a:cubicBezTo>
                <a:cubicBezTo>
                  <a:pt x="428" y="1534"/>
                  <a:pt x="349" y="1599"/>
                  <a:pt x="310" y="1645"/>
                </a:cubicBezTo>
                <a:cubicBezTo>
                  <a:pt x="264" y="1698"/>
                  <a:pt x="237" y="1672"/>
                  <a:pt x="165" y="1705"/>
                </a:cubicBezTo>
                <a:cubicBezTo>
                  <a:pt x="93" y="1731"/>
                  <a:pt x="0" y="1744"/>
                  <a:pt x="0" y="1790"/>
                </a:cubicBezTo>
                <a:cubicBezTo>
                  <a:pt x="0" y="1830"/>
                  <a:pt x="27" y="1968"/>
                  <a:pt x="40" y="2001"/>
                </a:cubicBezTo>
                <a:cubicBezTo>
                  <a:pt x="40" y="2007"/>
                  <a:pt x="40" y="2007"/>
                  <a:pt x="40" y="2007"/>
                </a:cubicBezTo>
                <a:cubicBezTo>
                  <a:pt x="53" y="2047"/>
                  <a:pt x="33" y="2113"/>
                  <a:pt x="53" y="2146"/>
                </a:cubicBezTo>
                <a:cubicBezTo>
                  <a:pt x="73" y="2172"/>
                  <a:pt x="106" y="2211"/>
                  <a:pt x="106" y="2284"/>
                </a:cubicBezTo>
                <a:cubicBezTo>
                  <a:pt x="106" y="2356"/>
                  <a:pt x="99" y="2363"/>
                  <a:pt x="158" y="2389"/>
                </a:cubicBezTo>
                <a:cubicBezTo>
                  <a:pt x="198" y="2409"/>
                  <a:pt x="336" y="2416"/>
                  <a:pt x="395" y="2422"/>
                </a:cubicBezTo>
                <a:lnTo>
                  <a:pt x="422" y="2422"/>
                </a:lnTo>
                <a:lnTo>
                  <a:pt x="586" y="2468"/>
                </a:lnTo>
                <a:lnTo>
                  <a:pt x="659" y="2468"/>
                </a:lnTo>
                <a:cubicBezTo>
                  <a:pt x="705" y="2350"/>
                  <a:pt x="803" y="2264"/>
                  <a:pt x="803" y="2264"/>
                </a:cubicBezTo>
                <a:cubicBezTo>
                  <a:pt x="803" y="2264"/>
                  <a:pt x="810" y="2238"/>
                  <a:pt x="823" y="2198"/>
                </a:cubicBezTo>
                <a:cubicBezTo>
                  <a:pt x="830" y="2172"/>
                  <a:pt x="836" y="2146"/>
                  <a:pt x="856" y="2119"/>
                </a:cubicBezTo>
                <a:cubicBezTo>
                  <a:pt x="889" y="2067"/>
                  <a:pt x="948" y="2060"/>
                  <a:pt x="1001" y="1975"/>
                </a:cubicBezTo>
                <a:cubicBezTo>
                  <a:pt x="1053" y="1896"/>
                  <a:pt x="1126" y="1718"/>
                  <a:pt x="1179" y="1632"/>
                </a:cubicBezTo>
                <a:cubicBezTo>
                  <a:pt x="1231" y="1547"/>
                  <a:pt x="1277" y="1435"/>
                  <a:pt x="1317" y="1395"/>
                </a:cubicBezTo>
                <a:cubicBezTo>
                  <a:pt x="1356" y="1349"/>
                  <a:pt x="1547" y="1257"/>
                  <a:pt x="1560" y="1224"/>
                </a:cubicBezTo>
                <a:cubicBezTo>
                  <a:pt x="1567" y="1198"/>
                  <a:pt x="1593" y="1007"/>
                  <a:pt x="1593" y="1007"/>
                </a:cubicBezTo>
                <a:cubicBezTo>
                  <a:pt x="1593" y="1007"/>
                  <a:pt x="1600" y="691"/>
                  <a:pt x="1593" y="625"/>
                </a:cubicBezTo>
                <a:cubicBezTo>
                  <a:pt x="1587" y="553"/>
                  <a:pt x="1560" y="441"/>
                  <a:pt x="1593" y="362"/>
                </a:cubicBezTo>
                <a:cubicBezTo>
                  <a:pt x="1600" y="349"/>
                  <a:pt x="1606" y="336"/>
                  <a:pt x="1613" y="323"/>
                </a:cubicBezTo>
                <a:lnTo>
                  <a:pt x="1573" y="303"/>
                </a:lnTo>
                <a:cubicBezTo>
                  <a:pt x="1573" y="303"/>
                  <a:pt x="1376" y="191"/>
                  <a:pt x="1350" y="152"/>
                </a:cubicBezTo>
                <a:cubicBezTo>
                  <a:pt x="1330" y="125"/>
                  <a:pt x="1225" y="79"/>
                  <a:pt x="1192" y="53"/>
                </a:cubicBezTo>
                <a:cubicBezTo>
                  <a:pt x="1179" y="46"/>
                  <a:pt x="1179" y="40"/>
                  <a:pt x="1172" y="33"/>
                </a:cubicBezTo>
                <a:lnTo>
                  <a:pt x="915" y="0"/>
                </a:lnTo>
                <a:close/>
              </a:path>
            </a:pathLst>
          </a:custGeom>
          <a:solidFill>
            <a:srgbClr val="FF9700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9"/>
          <p:cNvSpPr/>
          <p:nvPr/>
        </p:nvSpPr>
        <p:spPr>
          <a:xfrm>
            <a:off x="6836627" y="1679756"/>
            <a:ext cx="529399" cy="911411"/>
          </a:xfrm>
          <a:custGeom>
            <a:rect b="b" l="l" r="r" t="t"/>
            <a:pathLst>
              <a:path extrusionOk="0" h="6234" w="3621">
                <a:moveTo>
                  <a:pt x="1758" y="1"/>
                </a:moveTo>
                <a:cubicBezTo>
                  <a:pt x="1699" y="67"/>
                  <a:pt x="1639" y="106"/>
                  <a:pt x="1613" y="139"/>
                </a:cubicBezTo>
                <a:cubicBezTo>
                  <a:pt x="1574" y="172"/>
                  <a:pt x="1422" y="231"/>
                  <a:pt x="1462" y="244"/>
                </a:cubicBezTo>
                <a:cubicBezTo>
                  <a:pt x="1508" y="257"/>
                  <a:pt x="1653" y="271"/>
                  <a:pt x="1679" y="277"/>
                </a:cubicBezTo>
                <a:cubicBezTo>
                  <a:pt x="1705" y="284"/>
                  <a:pt x="1797" y="383"/>
                  <a:pt x="1811" y="389"/>
                </a:cubicBezTo>
                <a:cubicBezTo>
                  <a:pt x="1830" y="402"/>
                  <a:pt x="1890" y="501"/>
                  <a:pt x="1876" y="540"/>
                </a:cubicBezTo>
                <a:cubicBezTo>
                  <a:pt x="1870" y="573"/>
                  <a:pt x="1811" y="633"/>
                  <a:pt x="1791" y="652"/>
                </a:cubicBezTo>
                <a:cubicBezTo>
                  <a:pt x="1764" y="679"/>
                  <a:pt x="1764" y="718"/>
                  <a:pt x="1764" y="764"/>
                </a:cubicBezTo>
                <a:cubicBezTo>
                  <a:pt x="1764" y="804"/>
                  <a:pt x="1778" y="837"/>
                  <a:pt x="1705" y="922"/>
                </a:cubicBezTo>
                <a:cubicBezTo>
                  <a:pt x="1639" y="1008"/>
                  <a:pt x="1501" y="1192"/>
                  <a:pt x="1455" y="1218"/>
                </a:cubicBezTo>
                <a:cubicBezTo>
                  <a:pt x="1416" y="1251"/>
                  <a:pt x="1310" y="1238"/>
                  <a:pt x="1271" y="1284"/>
                </a:cubicBezTo>
                <a:cubicBezTo>
                  <a:pt x="1225" y="1324"/>
                  <a:pt x="1152" y="1357"/>
                  <a:pt x="1133" y="1416"/>
                </a:cubicBezTo>
                <a:cubicBezTo>
                  <a:pt x="1106" y="1475"/>
                  <a:pt x="1073" y="1416"/>
                  <a:pt x="1060" y="1541"/>
                </a:cubicBezTo>
                <a:cubicBezTo>
                  <a:pt x="1047" y="1659"/>
                  <a:pt x="975" y="1751"/>
                  <a:pt x="968" y="1784"/>
                </a:cubicBezTo>
                <a:cubicBezTo>
                  <a:pt x="962" y="1811"/>
                  <a:pt x="988" y="1890"/>
                  <a:pt x="1008" y="1929"/>
                </a:cubicBezTo>
                <a:cubicBezTo>
                  <a:pt x="1027" y="1975"/>
                  <a:pt x="1139" y="2061"/>
                  <a:pt x="1152" y="2127"/>
                </a:cubicBezTo>
                <a:cubicBezTo>
                  <a:pt x="1166" y="2192"/>
                  <a:pt x="1120" y="2462"/>
                  <a:pt x="1054" y="2548"/>
                </a:cubicBezTo>
                <a:cubicBezTo>
                  <a:pt x="988" y="2633"/>
                  <a:pt x="915" y="2673"/>
                  <a:pt x="876" y="2732"/>
                </a:cubicBezTo>
                <a:cubicBezTo>
                  <a:pt x="843" y="2798"/>
                  <a:pt x="830" y="2857"/>
                  <a:pt x="777" y="2890"/>
                </a:cubicBezTo>
                <a:cubicBezTo>
                  <a:pt x="718" y="2916"/>
                  <a:pt x="652" y="2903"/>
                  <a:pt x="606" y="3022"/>
                </a:cubicBezTo>
                <a:cubicBezTo>
                  <a:pt x="554" y="3147"/>
                  <a:pt x="468" y="3298"/>
                  <a:pt x="455" y="3324"/>
                </a:cubicBezTo>
                <a:cubicBezTo>
                  <a:pt x="448" y="3351"/>
                  <a:pt x="382" y="3509"/>
                  <a:pt x="356" y="3568"/>
                </a:cubicBezTo>
                <a:cubicBezTo>
                  <a:pt x="356" y="3568"/>
                  <a:pt x="356" y="3568"/>
                  <a:pt x="356" y="3574"/>
                </a:cubicBezTo>
                <a:cubicBezTo>
                  <a:pt x="349" y="3574"/>
                  <a:pt x="349" y="3581"/>
                  <a:pt x="349" y="3581"/>
                </a:cubicBezTo>
                <a:cubicBezTo>
                  <a:pt x="349" y="3581"/>
                  <a:pt x="349" y="3588"/>
                  <a:pt x="349" y="3588"/>
                </a:cubicBezTo>
                <a:cubicBezTo>
                  <a:pt x="303" y="3706"/>
                  <a:pt x="185" y="4009"/>
                  <a:pt x="145" y="4160"/>
                </a:cubicBezTo>
                <a:cubicBezTo>
                  <a:pt x="99" y="4338"/>
                  <a:pt x="119" y="4456"/>
                  <a:pt x="93" y="4555"/>
                </a:cubicBezTo>
                <a:cubicBezTo>
                  <a:pt x="66" y="4654"/>
                  <a:pt x="1" y="4746"/>
                  <a:pt x="1" y="4779"/>
                </a:cubicBezTo>
                <a:cubicBezTo>
                  <a:pt x="1" y="4812"/>
                  <a:pt x="66" y="4904"/>
                  <a:pt x="66" y="4983"/>
                </a:cubicBezTo>
                <a:cubicBezTo>
                  <a:pt x="66" y="5009"/>
                  <a:pt x="73" y="5114"/>
                  <a:pt x="73" y="5226"/>
                </a:cubicBezTo>
                <a:cubicBezTo>
                  <a:pt x="80" y="5397"/>
                  <a:pt x="93" y="5595"/>
                  <a:pt x="93" y="5595"/>
                </a:cubicBezTo>
                <a:cubicBezTo>
                  <a:pt x="93" y="5595"/>
                  <a:pt x="73" y="5740"/>
                  <a:pt x="113" y="5746"/>
                </a:cubicBezTo>
                <a:cubicBezTo>
                  <a:pt x="145" y="5753"/>
                  <a:pt x="211" y="5786"/>
                  <a:pt x="211" y="5786"/>
                </a:cubicBezTo>
                <a:cubicBezTo>
                  <a:pt x="211" y="5786"/>
                  <a:pt x="251" y="5634"/>
                  <a:pt x="290" y="5562"/>
                </a:cubicBezTo>
                <a:cubicBezTo>
                  <a:pt x="332" y="5496"/>
                  <a:pt x="380" y="5408"/>
                  <a:pt x="393" y="5408"/>
                </a:cubicBezTo>
                <a:cubicBezTo>
                  <a:pt x="394" y="5408"/>
                  <a:pt x="395" y="5409"/>
                  <a:pt x="396" y="5411"/>
                </a:cubicBezTo>
                <a:cubicBezTo>
                  <a:pt x="402" y="5437"/>
                  <a:pt x="376" y="5529"/>
                  <a:pt x="369" y="5595"/>
                </a:cubicBezTo>
                <a:cubicBezTo>
                  <a:pt x="356" y="5661"/>
                  <a:pt x="290" y="5766"/>
                  <a:pt x="369" y="5812"/>
                </a:cubicBezTo>
                <a:cubicBezTo>
                  <a:pt x="442" y="5852"/>
                  <a:pt x="501" y="5871"/>
                  <a:pt x="527" y="5871"/>
                </a:cubicBezTo>
                <a:cubicBezTo>
                  <a:pt x="540" y="5871"/>
                  <a:pt x="589" y="5851"/>
                  <a:pt x="635" y="5851"/>
                </a:cubicBezTo>
                <a:cubicBezTo>
                  <a:pt x="658" y="5851"/>
                  <a:pt x="681" y="5856"/>
                  <a:pt x="698" y="5871"/>
                </a:cubicBezTo>
                <a:cubicBezTo>
                  <a:pt x="744" y="5917"/>
                  <a:pt x="856" y="6036"/>
                  <a:pt x="856" y="6036"/>
                </a:cubicBezTo>
                <a:lnTo>
                  <a:pt x="1001" y="6102"/>
                </a:lnTo>
                <a:cubicBezTo>
                  <a:pt x="1001" y="6102"/>
                  <a:pt x="1006" y="6103"/>
                  <a:pt x="1013" y="6103"/>
                </a:cubicBezTo>
                <a:cubicBezTo>
                  <a:pt x="1028" y="6103"/>
                  <a:pt x="1052" y="6097"/>
                  <a:pt x="1060" y="6062"/>
                </a:cubicBezTo>
                <a:cubicBezTo>
                  <a:pt x="1073" y="6003"/>
                  <a:pt x="1060" y="5911"/>
                  <a:pt x="1133" y="5865"/>
                </a:cubicBezTo>
                <a:cubicBezTo>
                  <a:pt x="1184" y="5837"/>
                  <a:pt x="1186" y="5789"/>
                  <a:pt x="1203" y="5789"/>
                </a:cubicBezTo>
                <a:cubicBezTo>
                  <a:pt x="1211" y="5789"/>
                  <a:pt x="1221" y="5797"/>
                  <a:pt x="1238" y="5819"/>
                </a:cubicBezTo>
                <a:cubicBezTo>
                  <a:pt x="1284" y="5875"/>
                  <a:pt x="1290" y="5915"/>
                  <a:pt x="1315" y="5915"/>
                </a:cubicBezTo>
                <a:cubicBezTo>
                  <a:pt x="1323" y="5915"/>
                  <a:pt x="1331" y="5912"/>
                  <a:pt x="1343" y="5904"/>
                </a:cubicBezTo>
                <a:cubicBezTo>
                  <a:pt x="1391" y="5869"/>
                  <a:pt x="1395" y="5817"/>
                  <a:pt x="1425" y="5817"/>
                </a:cubicBezTo>
                <a:cubicBezTo>
                  <a:pt x="1428" y="5817"/>
                  <a:pt x="1432" y="5817"/>
                  <a:pt x="1435" y="5819"/>
                </a:cubicBezTo>
                <a:cubicBezTo>
                  <a:pt x="1468" y="5832"/>
                  <a:pt x="1541" y="5898"/>
                  <a:pt x="1541" y="5931"/>
                </a:cubicBezTo>
                <a:cubicBezTo>
                  <a:pt x="1541" y="5970"/>
                  <a:pt x="1462" y="5990"/>
                  <a:pt x="1541" y="6056"/>
                </a:cubicBezTo>
                <a:cubicBezTo>
                  <a:pt x="1587" y="6098"/>
                  <a:pt x="1642" y="6110"/>
                  <a:pt x="1682" y="6110"/>
                </a:cubicBezTo>
                <a:cubicBezTo>
                  <a:pt x="1704" y="6110"/>
                  <a:pt x="1722" y="6106"/>
                  <a:pt x="1732" y="6102"/>
                </a:cubicBezTo>
                <a:cubicBezTo>
                  <a:pt x="1758" y="6095"/>
                  <a:pt x="1791" y="6075"/>
                  <a:pt x="1824" y="6075"/>
                </a:cubicBezTo>
                <a:cubicBezTo>
                  <a:pt x="1863" y="6075"/>
                  <a:pt x="2159" y="6181"/>
                  <a:pt x="2159" y="6181"/>
                </a:cubicBezTo>
                <a:cubicBezTo>
                  <a:pt x="2159" y="6181"/>
                  <a:pt x="2208" y="6234"/>
                  <a:pt x="2239" y="6234"/>
                </a:cubicBezTo>
                <a:cubicBezTo>
                  <a:pt x="2247" y="6234"/>
                  <a:pt x="2254" y="6230"/>
                  <a:pt x="2258" y="6220"/>
                </a:cubicBezTo>
                <a:cubicBezTo>
                  <a:pt x="2278" y="6174"/>
                  <a:pt x="2232" y="6154"/>
                  <a:pt x="2258" y="6128"/>
                </a:cubicBezTo>
                <a:cubicBezTo>
                  <a:pt x="2284" y="6095"/>
                  <a:pt x="2212" y="5996"/>
                  <a:pt x="2265" y="5996"/>
                </a:cubicBezTo>
                <a:cubicBezTo>
                  <a:pt x="2311" y="5996"/>
                  <a:pt x="2357" y="5996"/>
                  <a:pt x="2390" y="6023"/>
                </a:cubicBezTo>
                <a:cubicBezTo>
                  <a:pt x="2429" y="6056"/>
                  <a:pt x="2449" y="6075"/>
                  <a:pt x="2502" y="6075"/>
                </a:cubicBezTo>
                <a:cubicBezTo>
                  <a:pt x="2521" y="6075"/>
                  <a:pt x="2547" y="6077"/>
                  <a:pt x="2575" y="6077"/>
                </a:cubicBezTo>
                <a:cubicBezTo>
                  <a:pt x="2624" y="6077"/>
                  <a:pt x="2679" y="6072"/>
                  <a:pt x="2712" y="6042"/>
                </a:cubicBezTo>
                <a:cubicBezTo>
                  <a:pt x="2758" y="5990"/>
                  <a:pt x="2870" y="5904"/>
                  <a:pt x="2923" y="5891"/>
                </a:cubicBezTo>
                <a:cubicBezTo>
                  <a:pt x="2975" y="5878"/>
                  <a:pt x="3048" y="5871"/>
                  <a:pt x="3101" y="5871"/>
                </a:cubicBezTo>
                <a:cubicBezTo>
                  <a:pt x="3153" y="5871"/>
                  <a:pt x="3291" y="5898"/>
                  <a:pt x="3291" y="5898"/>
                </a:cubicBezTo>
                <a:cubicBezTo>
                  <a:pt x="3311" y="5871"/>
                  <a:pt x="3311" y="5865"/>
                  <a:pt x="3331" y="5852"/>
                </a:cubicBezTo>
                <a:cubicBezTo>
                  <a:pt x="3344" y="5832"/>
                  <a:pt x="3324" y="5779"/>
                  <a:pt x="3305" y="5773"/>
                </a:cubicBezTo>
                <a:cubicBezTo>
                  <a:pt x="3285" y="5766"/>
                  <a:pt x="3252" y="5740"/>
                  <a:pt x="3252" y="5707"/>
                </a:cubicBezTo>
                <a:cubicBezTo>
                  <a:pt x="3252" y="5674"/>
                  <a:pt x="3265" y="5615"/>
                  <a:pt x="3305" y="5575"/>
                </a:cubicBezTo>
                <a:cubicBezTo>
                  <a:pt x="3344" y="5529"/>
                  <a:pt x="3311" y="5509"/>
                  <a:pt x="3305" y="5490"/>
                </a:cubicBezTo>
                <a:cubicBezTo>
                  <a:pt x="3291" y="5470"/>
                  <a:pt x="3245" y="5463"/>
                  <a:pt x="3232" y="5450"/>
                </a:cubicBezTo>
                <a:cubicBezTo>
                  <a:pt x="3212" y="5437"/>
                  <a:pt x="3147" y="5220"/>
                  <a:pt x="3153" y="5200"/>
                </a:cubicBezTo>
                <a:cubicBezTo>
                  <a:pt x="3153" y="5193"/>
                  <a:pt x="3160" y="5187"/>
                  <a:pt x="3173" y="5187"/>
                </a:cubicBezTo>
                <a:cubicBezTo>
                  <a:pt x="3179" y="5187"/>
                  <a:pt x="3179" y="5180"/>
                  <a:pt x="3186" y="5180"/>
                </a:cubicBezTo>
                <a:lnTo>
                  <a:pt x="3199" y="5180"/>
                </a:lnTo>
                <a:cubicBezTo>
                  <a:pt x="3206" y="5180"/>
                  <a:pt x="3219" y="5174"/>
                  <a:pt x="3232" y="5174"/>
                </a:cubicBezTo>
                <a:cubicBezTo>
                  <a:pt x="3239" y="5174"/>
                  <a:pt x="3239" y="5174"/>
                  <a:pt x="3245" y="5167"/>
                </a:cubicBezTo>
                <a:cubicBezTo>
                  <a:pt x="3252" y="5167"/>
                  <a:pt x="3258" y="5161"/>
                  <a:pt x="3272" y="5161"/>
                </a:cubicBezTo>
                <a:cubicBezTo>
                  <a:pt x="3278" y="5154"/>
                  <a:pt x="3291" y="5147"/>
                  <a:pt x="3298" y="5134"/>
                </a:cubicBezTo>
                <a:cubicBezTo>
                  <a:pt x="3298" y="5128"/>
                  <a:pt x="3305" y="5128"/>
                  <a:pt x="3305" y="5121"/>
                </a:cubicBezTo>
                <a:cubicBezTo>
                  <a:pt x="3337" y="5055"/>
                  <a:pt x="3147" y="5016"/>
                  <a:pt x="3147" y="5016"/>
                </a:cubicBezTo>
                <a:cubicBezTo>
                  <a:pt x="3147" y="5016"/>
                  <a:pt x="3140" y="4950"/>
                  <a:pt x="3153" y="4937"/>
                </a:cubicBezTo>
                <a:cubicBezTo>
                  <a:pt x="3166" y="4924"/>
                  <a:pt x="3285" y="4924"/>
                  <a:pt x="3331" y="4910"/>
                </a:cubicBezTo>
                <a:cubicBezTo>
                  <a:pt x="3377" y="4897"/>
                  <a:pt x="3305" y="4825"/>
                  <a:pt x="3291" y="4799"/>
                </a:cubicBezTo>
                <a:cubicBezTo>
                  <a:pt x="3272" y="4779"/>
                  <a:pt x="3153" y="4779"/>
                  <a:pt x="3120" y="4759"/>
                </a:cubicBezTo>
                <a:cubicBezTo>
                  <a:pt x="3087" y="4739"/>
                  <a:pt x="2995" y="4687"/>
                  <a:pt x="2975" y="4647"/>
                </a:cubicBezTo>
                <a:cubicBezTo>
                  <a:pt x="2956" y="4608"/>
                  <a:pt x="3120" y="4384"/>
                  <a:pt x="3160" y="4331"/>
                </a:cubicBezTo>
                <a:cubicBezTo>
                  <a:pt x="3199" y="4279"/>
                  <a:pt x="3357" y="4154"/>
                  <a:pt x="3416" y="4088"/>
                </a:cubicBezTo>
                <a:cubicBezTo>
                  <a:pt x="3476" y="4022"/>
                  <a:pt x="3561" y="3950"/>
                  <a:pt x="3594" y="3904"/>
                </a:cubicBezTo>
                <a:cubicBezTo>
                  <a:pt x="3620" y="3864"/>
                  <a:pt x="3594" y="3838"/>
                  <a:pt x="3588" y="3838"/>
                </a:cubicBezTo>
                <a:lnTo>
                  <a:pt x="3581" y="3825"/>
                </a:lnTo>
                <a:cubicBezTo>
                  <a:pt x="3574" y="3838"/>
                  <a:pt x="3568" y="3838"/>
                  <a:pt x="3568" y="3838"/>
                </a:cubicBezTo>
                <a:lnTo>
                  <a:pt x="3449" y="3838"/>
                </a:lnTo>
                <a:cubicBezTo>
                  <a:pt x="3449" y="3838"/>
                  <a:pt x="3239" y="3818"/>
                  <a:pt x="3226" y="3818"/>
                </a:cubicBezTo>
                <a:cubicBezTo>
                  <a:pt x="3212" y="3818"/>
                  <a:pt x="3166" y="3778"/>
                  <a:pt x="3140" y="3739"/>
                </a:cubicBezTo>
                <a:cubicBezTo>
                  <a:pt x="3114" y="3700"/>
                  <a:pt x="3114" y="3634"/>
                  <a:pt x="3101" y="3594"/>
                </a:cubicBezTo>
                <a:cubicBezTo>
                  <a:pt x="3087" y="3548"/>
                  <a:pt x="3061" y="3535"/>
                  <a:pt x="3048" y="3535"/>
                </a:cubicBezTo>
                <a:cubicBezTo>
                  <a:pt x="3041" y="3528"/>
                  <a:pt x="2969" y="3482"/>
                  <a:pt x="2969" y="3449"/>
                </a:cubicBezTo>
                <a:cubicBezTo>
                  <a:pt x="2969" y="3417"/>
                  <a:pt x="3048" y="3357"/>
                  <a:pt x="3048" y="3351"/>
                </a:cubicBezTo>
                <a:cubicBezTo>
                  <a:pt x="3054" y="3338"/>
                  <a:pt x="3041" y="3318"/>
                  <a:pt x="3022" y="3245"/>
                </a:cubicBezTo>
                <a:cubicBezTo>
                  <a:pt x="3008" y="3206"/>
                  <a:pt x="2995" y="3198"/>
                  <a:pt x="2982" y="3198"/>
                </a:cubicBezTo>
                <a:cubicBezTo>
                  <a:pt x="2973" y="3198"/>
                  <a:pt x="2963" y="3202"/>
                  <a:pt x="2954" y="3202"/>
                </a:cubicBezTo>
                <a:cubicBezTo>
                  <a:pt x="2950" y="3202"/>
                  <a:pt x="2946" y="3201"/>
                  <a:pt x="2943" y="3199"/>
                </a:cubicBezTo>
                <a:cubicBezTo>
                  <a:pt x="2923" y="3186"/>
                  <a:pt x="2844" y="3166"/>
                  <a:pt x="2818" y="3140"/>
                </a:cubicBezTo>
                <a:cubicBezTo>
                  <a:pt x="2791" y="3114"/>
                  <a:pt x="2804" y="3068"/>
                  <a:pt x="2785" y="3015"/>
                </a:cubicBezTo>
                <a:cubicBezTo>
                  <a:pt x="2771" y="2962"/>
                  <a:pt x="2745" y="2989"/>
                  <a:pt x="2719" y="2962"/>
                </a:cubicBezTo>
                <a:cubicBezTo>
                  <a:pt x="2699" y="2943"/>
                  <a:pt x="2692" y="2897"/>
                  <a:pt x="2692" y="2897"/>
                </a:cubicBezTo>
                <a:cubicBezTo>
                  <a:pt x="2732" y="2837"/>
                  <a:pt x="2752" y="2785"/>
                  <a:pt x="2791" y="2719"/>
                </a:cubicBezTo>
                <a:cubicBezTo>
                  <a:pt x="2824" y="2653"/>
                  <a:pt x="2811" y="2614"/>
                  <a:pt x="2837" y="2548"/>
                </a:cubicBezTo>
                <a:cubicBezTo>
                  <a:pt x="2864" y="2482"/>
                  <a:pt x="2890" y="2515"/>
                  <a:pt x="2929" y="2489"/>
                </a:cubicBezTo>
                <a:cubicBezTo>
                  <a:pt x="2945" y="2482"/>
                  <a:pt x="2959" y="2480"/>
                  <a:pt x="2973" y="2480"/>
                </a:cubicBezTo>
                <a:cubicBezTo>
                  <a:pt x="3000" y="2480"/>
                  <a:pt x="3022" y="2489"/>
                  <a:pt x="3035" y="2489"/>
                </a:cubicBezTo>
                <a:cubicBezTo>
                  <a:pt x="3054" y="2489"/>
                  <a:pt x="3087" y="2390"/>
                  <a:pt x="3081" y="2317"/>
                </a:cubicBezTo>
                <a:cubicBezTo>
                  <a:pt x="3074" y="2238"/>
                  <a:pt x="3054" y="2146"/>
                  <a:pt x="3028" y="2100"/>
                </a:cubicBezTo>
                <a:cubicBezTo>
                  <a:pt x="3014" y="2079"/>
                  <a:pt x="2984" y="2071"/>
                  <a:pt x="2947" y="2071"/>
                </a:cubicBezTo>
                <a:cubicBezTo>
                  <a:pt x="2913" y="2071"/>
                  <a:pt x="2875" y="2078"/>
                  <a:pt x="2837" y="2087"/>
                </a:cubicBezTo>
                <a:cubicBezTo>
                  <a:pt x="2758" y="2107"/>
                  <a:pt x="2686" y="2186"/>
                  <a:pt x="2666" y="2206"/>
                </a:cubicBezTo>
                <a:cubicBezTo>
                  <a:pt x="2665" y="2207"/>
                  <a:pt x="2664" y="2207"/>
                  <a:pt x="2662" y="2207"/>
                </a:cubicBezTo>
                <a:cubicBezTo>
                  <a:pt x="2637" y="2207"/>
                  <a:pt x="2553" y="2052"/>
                  <a:pt x="2535" y="2015"/>
                </a:cubicBezTo>
                <a:cubicBezTo>
                  <a:pt x="2515" y="1982"/>
                  <a:pt x="2416" y="1896"/>
                  <a:pt x="2383" y="1830"/>
                </a:cubicBezTo>
                <a:cubicBezTo>
                  <a:pt x="2357" y="1771"/>
                  <a:pt x="2357" y="1732"/>
                  <a:pt x="2357" y="1679"/>
                </a:cubicBezTo>
                <a:cubicBezTo>
                  <a:pt x="2357" y="1655"/>
                  <a:pt x="2355" y="1647"/>
                  <a:pt x="2349" y="1647"/>
                </a:cubicBezTo>
                <a:cubicBezTo>
                  <a:pt x="2340" y="1647"/>
                  <a:pt x="2322" y="1665"/>
                  <a:pt x="2291" y="1672"/>
                </a:cubicBezTo>
                <a:cubicBezTo>
                  <a:pt x="2284" y="1675"/>
                  <a:pt x="2277" y="1675"/>
                  <a:pt x="2270" y="1675"/>
                </a:cubicBezTo>
                <a:cubicBezTo>
                  <a:pt x="2233" y="1675"/>
                  <a:pt x="2199" y="1649"/>
                  <a:pt x="2166" y="1626"/>
                </a:cubicBezTo>
                <a:cubicBezTo>
                  <a:pt x="2133" y="1593"/>
                  <a:pt x="2271" y="1541"/>
                  <a:pt x="2324" y="1495"/>
                </a:cubicBezTo>
                <a:cubicBezTo>
                  <a:pt x="2383" y="1455"/>
                  <a:pt x="2416" y="1139"/>
                  <a:pt x="2416" y="1139"/>
                </a:cubicBezTo>
                <a:cubicBezTo>
                  <a:pt x="2416" y="1139"/>
                  <a:pt x="2423" y="988"/>
                  <a:pt x="2416" y="929"/>
                </a:cubicBezTo>
                <a:cubicBezTo>
                  <a:pt x="2409" y="870"/>
                  <a:pt x="2423" y="652"/>
                  <a:pt x="2416" y="567"/>
                </a:cubicBezTo>
                <a:cubicBezTo>
                  <a:pt x="2409" y="488"/>
                  <a:pt x="2344" y="376"/>
                  <a:pt x="2311" y="323"/>
                </a:cubicBezTo>
                <a:cubicBezTo>
                  <a:pt x="2284" y="277"/>
                  <a:pt x="2166" y="198"/>
                  <a:pt x="2107" y="139"/>
                </a:cubicBezTo>
                <a:cubicBezTo>
                  <a:pt x="2087" y="117"/>
                  <a:pt x="2071" y="110"/>
                  <a:pt x="2056" y="110"/>
                </a:cubicBezTo>
                <a:cubicBezTo>
                  <a:pt x="2027" y="110"/>
                  <a:pt x="2004" y="139"/>
                  <a:pt x="1969" y="139"/>
                </a:cubicBezTo>
                <a:cubicBezTo>
                  <a:pt x="1953" y="137"/>
                  <a:pt x="1931" y="136"/>
                  <a:pt x="1909" y="136"/>
                </a:cubicBezTo>
                <a:cubicBezTo>
                  <a:pt x="1864" y="136"/>
                  <a:pt x="1817" y="139"/>
                  <a:pt x="1817" y="139"/>
                </a:cubicBezTo>
                <a:lnTo>
                  <a:pt x="1758" y="1"/>
                </a:lnTo>
                <a:close/>
              </a:path>
            </a:pathLst>
          </a:custGeom>
          <a:solidFill>
            <a:srgbClr val="008569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9"/>
          <p:cNvSpPr/>
          <p:nvPr/>
        </p:nvSpPr>
        <p:spPr>
          <a:xfrm>
            <a:off x="6067896" y="2998647"/>
            <a:ext cx="750604" cy="732754"/>
          </a:xfrm>
          <a:custGeom>
            <a:rect b="b" l="l" r="r" t="t"/>
            <a:pathLst>
              <a:path extrusionOk="0" h="5012" w="5134">
                <a:moveTo>
                  <a:pt x="1342" y="1"/>
                </a:moveTo>
                <a:cubicBezTo>
                  <a:pt x="1306" y="1"/>
                  <a:pt x="1277" y="5"/>
                  <a:pt x="1257" y="29"/>
                </a:cubicBezTo>
                <a:cubicBezTo>
                  <a:pt x="1231" y="75"/>
                  <a:pt x="1224" y="82"/>
                  <a:pt x="1165" y="82"/>
                </a:cubicBezTo>
                <a:cubicBezTo>
                  <a:pt x="1124" y="82"/>
                  <a:pt x="1055" y="46"/>
                  <a:pt x="995" y="46"/>
                </a:cubicBezTo>
                <a:cubicBezTo>
                  <a:pt x="958" y="46"/>
                  <a:pt x="924" y="59"/>
                  <a:pt x="902" y="102"/>
                </a:cubicBezTo>
                <a:cubicBezTo>
                  <a:pt x="836" y="220"/>
                  <a:pt x="665" y="358"/>
                  <a:pt x="599" y="391"/>
                </a:cubicBezTo>
                <a:cubicBezTo>
                  <a:pt x="540" y="424"/>
                  <a:pt x="500" y="417"/>
                  <a:pt x="408" y="424"/>
                </a:cubicBezTo>
                <a:lnTo>
                  <a:pt x="342" y="424"/>
                </a:lnTo>
                <a:cubicBezTo>
                  <a:pt x="342" y="464"/>
                  <a:pt x="349" y="523"/>
                  <a:pt x="369" y="556"/>
                </a:cubicBezTo>
                <a:cubicBezTo>
                  <a:pt x="408" y="615"/>
                  <a:pt x="474" y="661"/>
                  <a:pt x="481" y="700"/>
                </a:cubicBezTo>
                <a:cubicBezTo>
                  <a:pt x="481" y="740"/>
                  <a:pt x="428" y="766"/>
                  <a:pt x="408" y="786"/>
                </a:cubicBezTo>
                <a:cubicBezTo>
                  <a:pt x="388" y="806"/>
                  <a:pt x="362" y="799"/>
                  <a:pt x="349" y="898"/>
                </a:cubicBezTo>
                <a:cubicBezTo>
                  <a:pt x="329" y="990"/>
                  <a:pt x="303" y="1102"/>
                  <a:pt x="303" y="1122"/>
                </a:cubicBezTo>
                <a:cubicBezTo>
                  <a:pt x="296" y="1141"/>
                  <a:pt x="309" y="1128"/>
                  <a:pt x="323" y="1201"/>
                </a:cubicBezTo>
                <a:cubicBezTo>
                  <a:pt x="342" y="1273"/>
                  <a:pt x="356" y="1372"/>
                  <a:pt x="323" y="1378"/>
                </a:cubicBezTo>
                <a:cubicBezTo>
                  <a:pt x="321" y="1379"/>
                  <a:pt x="320" y="1379"/>
                  <a:pt x="318" y="1379"/>
                </a:cubicBezTo>
                <a:cubicBezTo>
                  <a:pt x="301" y="1379"/>
                  <a:pt x="279" y="1356"/>
                  <a:pt x="258" y="1356"/>
                </a:cubicBezTo>
                <a:cubicBezTo>
                  <a:pt x="248" y="1356"/>
                  <a:pt x="239" y="1362"/>
                  <a:pt x="231" y="1378"/>
                </a:cubicBezTo>
                <a:cubicBezTo>
                  <a:pt x="198" y="1431"/>
                  <a:pt x="66" y="1721"/>
                  <a:pt x="53" y="1753"/>
                </a:cubicBezTo>
                <a:cubicBezTo>
                  <a:pt x="33" y="1786"/>
                  <a:pt x="0" y="1832"/>
                  <a:pt x="40" y="1872"/>
                </a:cubicBezTo>
                <a:cubicBezTo>
                  <a:pt x="73" y="1905"/>
                  <a:pt x="132" y="1911"/>
                  <a:pt x="178" y="1957"/>
                </a:cubicBezTo>
                <a:cubicBezTo>
                  <a:pt x="217" y="2004"/>
                  <a:pt x="184" y="2050"/>
                  <a:pt x="184" y="2050"/>
                </a:cubicBezTo>
                <a:cubicBezTo>
                  <a:pt x="184" y="2050"/>
                  <a:pt x="20" y="2076"/>
                  <a:pt x="13" y="2096"/>
                </a:cubicBezTo>
                <a:cubicBezTo>
                  <a:pt x="7" y="2115"/>
                  <a:pt x="0" y="2300"/>
                  <a:pt x="59" y="2379"/>
                </a:cubicBezTo>
                <a:cubicBezTo>
                  <a:pt x="112" y="2451"/>
                  <a:pt x="152" y="2510"/>
                  <a:pt x="184" y="2570"/>
                </a:cubicBezTo>
                <a:cubicBezTo>
                  <a:pt x="211" y="2629"/>
                  <a:pt x="244" y="2734"/>
                  <a:pt x="224" y="2853"/>
                </a:cubicBezTo>
                <a:cubicBezTo>
                  <a:pt x="204" y="2978"/>
                  <a:pt x="152" y="3149"/>
                  <a:pt x="152" y="3149"/>
                </a:cubicBezTo>
                <a:cubicBezTo>
                  <a:pt x="152" y="3149"/>
                  <a:pt x="105" y="3188"/>
                  <a:pt x="125" y="3234"/>
                </a:cubicBezTo>
                <a:cubicBezTo>
                  <a:pt x="152" y="3280"/>
                  <a:pt x="178" y="3267"/>
                  <a:pt x="178" y="3320"/>
                </a:cubicBezTo>
                <a:cubicBezTo>
                  <a:pt x="178" y="3372"/>
                  <a:pt x="171" y="3478"/>
                  <a:pt x="132" y="3491"/>
                </a:cubicBezTo>
                <a:cubicBezTo>
                  <a:pt x="92" y="3504"/>
                  <a:pt x="86" y="3570"/>
                  <a:pt x="138" y="3570"/>
                </a:cubicBezTo>
                <a:cubicBezTo>
                  <a:pt x="158" y="3572"/>
                  <a:pt x="175" y="3573"/>
                  <a:pt x="191" y="3573"/>
                </a:cubicBezTo>
                <a:cubicBezTo>
                  <a:pt x="222" y="3573"/>
                  <a:pt x="250" y="3570"/>
                  <a:pt x="290" y="3570"/>
                </a:cubicBezTo>
                <a:cubicBezTo>
                  <a:pt x="293" y="3570"/>
                  <a:pt x="296" y="3570"/>
                  <a:pt x="299" y="3570"/>
                </a:cubicBezTo>
                <a:cubicBezTo>
                  <a:pt x="332" y="3570"/>
                  <a:pt x="342" y="3548"/>
                  <a:pt x="359" y="3548"/>
                </a:cubicBezTo>
                <a:cubicBezTo>
                  <a:pt x="368" y="3548"/>
                  <a:pt x="379" y="3553"/>
                  <a:pt x="395" y="3570"/>
                </a:cubicBezTo>
                <a:cubicBezTo>
                  <a:pt x="448" y="3629"/>
                  <a:pt x="514" y="3675"/>
                  <a:pt x="592" y="3675"/>
                </a:cubicBezTo>
                <a:cubicBezTo>
                  <a:pt x="641" y="3675"/>
                  <a:pt x="794" y="3687"/>
                  <a:pt x="919" y="3687"/>
                </a:cubicBezTo>
                <a:cubicBezTo>
                  <a:pt x="981" y="3687"/>
                  <a:pt x="1036" y="3684"/>
                  <a:pt x="1066" y="3675"/>
                </a:cubicBezTo>
                <a:cubicBezTo>
                  <a:pt x="1152" y="3655"/>
                  <a:pt x="1165" y="3563"/>
                  <a:pt x="1198" y="3563"/>
                </a:cubicBezTo>
                <a:cubicBezTo>
                  <a:pt x="1237" y="3563"/>
                  <a:pt x="1277" y="3590"/>
                  <a:pt x="1310" y="3629"/>
                </a:cubicBezTo>
                <a:cubicBezTo>
                  <a:pt x="1343" y="3675"/>
                  <a:pt x="1441" y="3708"/>
                  <a:pt x="1481" y="3708"/>
                </a:cubicBezTo>
                <a:cubicBezTo>
                  <a:pt x="1512" y="3708"/>
                  <a:pt x="1519" y="3691"/>
                  <a:pt x="1540" y="3691"/>
                </a:cubicBezTo>
                <a:cubicBezTo>
                  <a:pt x="1550" y="3691"/>
                  <a:pt x="1564" y="3695"/>
                  <a:pt x="1586" y="3708"/>
                </a:cubicBezTo>
                <a:cubicBezTo>
                  <a:pt x="1652" y="3741"/>
                  <a:pt x="1744" y="3794"/>
                  <a:pt x="1751" y="3840"/>
                </a:cubicBezTo>
                <a:cubicBezTo>
                  <a:pt x="1764" y="3892"/>
                  <a:pt x="1777" y="3958"/>
                  <a:pt x="1784" y="3978"/>
                </a:cubicBezTo>
                <a:cubicBezTo>
                  <a:pt x="1790" y="4004"/>
                  <a:pt x="1836" y="4004"/>
                  <a:pt x="1823" y="4077"/>
                </a:cubicBezTo>
                <a:cubicBezTo>
                  <a:pt x="1817" y="4149"/>
                  <a:pt x="1784" y="4182"/>
                  <a:pt x="1790" y="4254"/>
                </a:cubicBezTo>
                <a:cubicBezTo>
                  <a:pt x="1790" y="4320"/>
                  <a:pt x="1836" y="4347"/>
                  <a:pt x="1856" y="4399"/>
                </a:cubicBezTo>
                <a:cubicBezTo>
                  <a:pt x="1876" y="4452"/>
                  <a:pt x="1869" y="4498"/>
                  <a:pt x="1869" y="4531"/>
                </a:cubicBezTo>
                <a:cubicBezTo>
                  <a:pt x="1869" y="4564"/>
                  <a:pt x="1836" y="4616"/>
                  <a:pt x="1863" y="4682"/>
                </a:cubicBezTo>
                <a:cubicBezTo>
                  <a:pt x="1896" y="4741"/>
                  <a:pt x="1929" y="4787"/>
                  <a:pt x="1929" y="4834"/>
                </a:cubicBezTo>
                <a:cubicBezTo>
                  <a:pt x="1929" y="4880"/>
                  <a:pt x="1909" y="4919"/>
                  <a:pt x="2021" y="4939"/>
                </a:cubicBezTo>
                <a:cubicBezTo>
                  <a:pt x="2105" y="4954"/>
                  <a:pt x="2207" y="4972"/>
                  <a:pt x="2264" y="4972"/>
                </a:cubicBezTo>
                <a:cubicBezTo>
                  <a:pt x="2283" y="4972"/>
                  <a:pt x="2297" y="4970"/>
                  <a:pt x="2304" y="4965"/>
                </a:cubicBezTo>
                <a:cubicBezTo>
                  <a:pt x="2330" y="4945"/>
                  <a:pt x="2422" y="4899"/>
                  <a:pt x="2442" y="4886"/>
                </a:cubicBezTo>
                <a:cubicBezTo>
                  <a:pt x="2457" y="4882"/>
                  <a:pt x="2514" y="4879"/>
                  <a:pt x="2561" y="4879"/>
                </a:cubicBezTo>
                <a:cubicBezTo>
                  <a:pt x="2595" y="4879"/>
                  <a:pt x="2623" y="4881"/>
                  <a:pt x="2626" y="4886"/>
                </a:cubicBezTo>
                <a:cubicBezTo>
                  <a:pt x="2626" y="4893"/>
                  <a:pt x="2685" y="4985"/>
                  <a:pt x="2699" y="5011"/>
                </a:cubicBezTo>
                <a:cubicBezTo>
                  <a:pt x="2699" y="5011"/>
                  <a:pt x="2771" y="5005"/>
                  <a:pt x="2843" y="4965"/>
                </a:cubicBezTo>
                <a:cubicBezTo>
                  <a:pt x="2916" y="4926"/>
                  <a:pt x="2896" y="4906"/>
                  <a:pt x="2916" y="4840"/>
                </a:cubicBezTo>
                <a:cubicBezTo>
                  <a:pt x="2935" y="4781"/>
                  <a:pt x="2929" y="4735"/>
                  <a:pt x="2949" y="4656"/>
                </a:cubicBezTo>
                <a:cubicBezTo>
                  <a:pt x="2968" y="4577"/>
                  <a:pt x="3028" y="4590"/>
                  <a:pt x="3080" y="4551"/>
                </a:cubicBezTo>
                <a:cubicBezTo>
                  <a:pt x="3139" y="4511"/>
                  <a:pt x="3113" y="4478"/>
                  <a:pt x="3113" y="4452"/>
                </a:cubicBezTo>
                <a:cubicBezTo>
                  <a:pt x="3113" y="4425"/>
                  <a:pt x="3146" y="4294"/>
                  <a:pt x="3186" y="4254"/>
                </a:cubicBezTo>
                <a:cubicBezTo>
                  <a:pt x="3225" y="4208"/>
                  <a:pt x="3390" y="4083"/>
                  <a:pt x="3462" y="4037"/>
                </a:cubicBezTo>
                <a:cubicBezTo>
                  <a:pt x="3462" y="4037"/>
                  <a:pt x="3475" y="4031"/>
                  <a:pt x="3482" y="4024"/>
                </a:cubicBezTo>
                <a:cubicBezTo>
                  <a:pt x="3488" y="4017"/>
                  <a:pt x="3488" y="4017"/>
                  <a:pt x="3495" y="4011"/>
                </a:cubicBezTo>
                <a:cubicBezTo>
                  <a:pt x="3501" y="4004"/>
                  <a:pt x="3508" y="4004"/>
                  <a:pt x="3515" y="3998"/>
                </a:cubicBezTo>
                <a:cubicBezTo>
                  <a:pt x="3528" y="3991"/>
                  <a:pt x="3534" y="3978"/>
                  <a:pt x="3548" y="3971"/>
                </a:cubicBezTo>
                <a:cubicBezTo>
                  <a:pt x="3554" y="3971"/>
                  <a:pt x="3554" y="3965"/>
                  <a:pt x="3561" y="3958"/>
                </a:cubicBezTo>
                <a:cubicBezTo>
                  <a:pt x="3567" y="3952"/>
                  <a:pt x="3574" y="3952"/>
                  <a:pt x="3580" y="3945"/>
                </a:cubicBezTo>
                <a:cubicBezTo>
                  <a:pt x="3653" y="3879"/>
                  <a:pt x="3745" y="3807"/>
                  <a:pt x="3824" y="3741"/>
                </a:cubicBezTo>
                <a:cubicBezTo>
                  <a:pt x="3831" y="3734"/>
                  <a:pt x="3837" y="3728"/>
                  <a:pt x="3844" y="3721"/>
                </a:cubicBezTo>
                <a:cubicBezTo>
                  <a:pt x="3857" y="3708"/>
                  <a:pt x="3870" y="3695"/>
                  <a:pt x="3883" y="3688"/>
                </a:cubicBezTo>
                <a:cubicBezTo>
                  <a:pt x="3890" y="3682"/>
                  <a:pt x="3896" y="3675"/>
                  <a:pt x="3903" y="3669"/>
                </a:cubicBezTo>
                <a:cubicBezTo>
                  <a:pt x="3923" y="3649"/>
                  <a:pt x="3942" y="3636"/>
                  <a:pt x="3949" y="3623"/>
                </a:cubicBezTo>
                <a:lnTo>
                  <a:pt x="3956" y="3623"/>
                </a:lnTo>
                <a:cubicBezTo>
                  <a:pt x="3982" y="3590"/>
                  <a:pt x="4094" y="3537"/>
                  <a:pt x="4179" y="3471"/>
                </a:cubicBezTo>
                <a:cubicBezTo>
                  <a:pt x="4265" y="3405"/>
                  <a:pt x="4291" y="3405"/>
                  <a:pt x="4278" y="3372"/>
                </a:cubicBezTo>
                <a:cubicBezTo>
                  <a:pt x="4265" y="3333"/>
                  <a:pt x="4278" y="3267"/>
                  <a:pt x="4311" y="3241"/>
                </a:cubicBezTo>
                <a:cubicBezTo>
                  <a:pt x="4337" y="3221"/>
                  <a:pt x="4423" y="3188"/>
                  <a:pt x="4423" y="3188"/>
                </a:cubicBezTo>
                <a:cubicBezTo>
                  <a:pt x="4423" y="3188"/>
                  <a:pt x="4416" y="3063"/>
                  <a:pt x="4397" y="3030"/>
                </a:cubicBezTo>
                <a:cubicBezTo>
                  <a:pt x="4383" y="2997"/>
                  <a:pt x="4416" y="2964"/>
                  <a:pt x="4515" y="2833"/>
                </a:cubicBezTo>
                <a:cubicBezTo>
                  <a:pt x="4553" y="2785"/>
                  <a:pt x="4577" y="2772"/>
                  <a:pt x="4595" y="2772"/>
                </a:cubicBezTo>
                <a:cubicBezTo>
                  <a:pt x="4619" y="2772"/>
                  <a:pt x="4633" y="2793"/>
                  <a:pt x="4653" y="2793"/>
                </a:cubicBezTo>
                <a:cubicBezTo>
                  <a:pt x="4659" y="2793"/>
                  <a:pt x="4666" y="2791"/>
                  <a:pt x="4673" y="2787"/>
                </a:cubicBezTo>
                <a:cubicBezTo>
                  <a:pt x="4726" y="2754"/>
                  <a:pt x="4673" y="2701"/>
                  <a:pt x="4673" y="2635"/>
                </a:cubicBezTo>
                <a:cubicBezTo>
                  <a:pt x="4673" y="2570"/>
                  <a:pt x="4653" y="2438"/>
                  <a:pt x="4719" y="2359"/>
                </a:cubicBezTo>
                <a:cubicBezTo>
                  <a:pt x="4778" y="2280"/>
                  <a:pt x="4956" y="2273"/>
                  <a:pt x="4976" y="2273"/>
                </a:cubicBezTo>
                <a:cubicBezTo>
                  <a:pt x="4989" y="2273"/>
                  <a:pt x="5061" y="2122"/>
                  <a:pt x="5061" y="2122"/>
                </a:cubicBezTo>
                <a:cubicBezTo>
                  <a:pt x="5061" y="2122"/>
                  <a:pt x="5041" y="2017"/>
                  <a:pt x="5041" y="1997"/>
                </a:cubicBezTo>
                <a:cubicBezTo>
                  <a:pt x="5041" y="1971"/>
                  <a:pt x="5022" y="1865"/>
                  <a:pt x="5022" y="1826"/>
                </a:cubicBezTo>
                <a:cubicBezTo>
                  <a:pt x="5022" y="1786"/>
                  <a:pt x="5068" y="1767"/>
                  <a:pt x="5134" y="1714"/>
                </a:cubicBezTo>
                <a:cubicBezTo>
                  <a:pt x="5081" y="1655"/>
                  <a:pt x="5055" y="1576"/>
                  <a:pt x="4982" y="1536"/>
                </a:cubicBezTo>
                <a:cubicBezTo>
                  <a:pt x="4910" y="1497"/>
                  <a:pt x="4897" y="1477"/>
                  <a:pt x="4877" y="1444"/>
                </a:cubicBezTo>
                <a:cubicBezTo>
                  <a:pt x="4857" y="1418"/>
                  <a:pt x="4732" y="1365"/>
                  <a:pt x="4686" y="1359"/>
                </a:cubicBezTo>
                <a:cubicBezTo>
                  <a:pt x="4647" y="1352"/>
                  <a:pt x="4443" y="1332"/>
                  <a:pt x="4357" y="1266"/>
                </a:cubicBezTo>
                <a:cubicBezTo>
                  <a:pt x="4271" y="1201"/>
                  <a:pt x="4179" y="1155"/>
                  <a:pt x="4140" y="1089"/>
                </a:cubicBezTo>
                <a:cubicBezTo>
                  <a:pt x="4094" y="1030"/>
                  <a:pt x="4081" y="1049"/>
                  <a:pt x="3956" y="1036"/>
                </a:cubicBezTo>
                <a:cubicBezTo>
                  <a:pt x="3931" y="1033"/>
                  <a:pt x="3915" y="1032"/>
                  <a:pt x="3905" y="1032"/>
                </a:cubicBezTo>
                <a:cubicBezTo>
                  <a:pt x="3865" y="1032"/>
                  <a:pt x="3905" y="1051"/>
                  <a:pt x="3837" y="1082"/>
                </a:cubicBezTo>
                <a:cubicBezTo>
                  <a:pt x="3820" y="1089"/>
                  <a:pt x="3806" y="1093"/>
                  <a:pt x="3795" y="1093"/>
                </a:cubicBezTo>
                <a:cubicBezTo>
                  <a:pt x="3756" y="1093"/>
                  <a:pt x="3748" y="1055"/>
                  <a:pt x="3712" y="1030"/>
                </a:cubicBezTo>
                <a:cubicBezTo>
                  <a:pt x="3666" y="1003"/>
                  <a:pt x="3725" y="957"/>
                  <a:pt x="3752" y="937"/>
                </a:cubicBezTo>
                <a:cubicBezTo>
                  <a:pt x="3771" y="918"/>
                  <a:pt x="3804" y="799"/>
                  <a:pt x="3804" y="799"/>
                </a:cubicBezTo>
                <a:cubicBezTo>
                  <a:pt x="3804" y="799"/>
                  <a:pt x="3633" y="786"/>
                  <a:pt x="3567" y="733"/>
                </a:cubicBezTo>
                <a:cubicBezTo>
                  <a:pt x="3501" y="674"/>
                  <a:pt x="3567" y="621"/>
                  <a:pt x="3567" y="621"/>
                </a:cubicBezTo>
                <a:cubicBezTo>
                  <a:pt x="3501" y="621"/>
                  <a:pt x="3350" y="556"/>
                  <a:pt x="3324" y="556"/>
                </a:cubicBezTo>
                <a:cubicBezTo>
                  <a:pt x="3291" y="556"/>
                  <a:pt x="3166" y="569"/>
                  <a:pt x="3146" y="569"/>
                </a:cubicBezTo>
                <a:cubicBezTo>
                  <a:pt x="3126" y="569"/>
                  <a:pt x="3041" y="470"/>
                  <a:pt x="3041" y="450"/>
                </a:cubicBezTo>
                <a:cubicBezTo>
                  <a:pt x="3041" y="431"/>
                  <a:pt x="3061" y="385"/>
                  <a:pt x="3100" y="338"/>
                </a:cubicBezTo>
                <a:cubicBezTo>
                  <a:pt x="3146" y="286"/>
                  <a:pt x="3186" y="259"/>
                  <a:pt x="3186" y="207"/>
                </a:cubicBezTo>
                <a:cubicBezTo>
                  <a:pt x="3186" y="161"/>
                  <a:pt x="3146" y="3"/>
                  <a:pt x="3126" y="3"/>
                </a:cubicBezTo>
                <a:cubicBezTo>
                  <a:pt x="3107" y="3"/>
                  <a:pt x="2929" y="174"/>
                  <a:pt x="2929" y="174"/>
                </a:cubicBezTo>
                <a:cubicBezTo>
                  <a:pt x="2929" y="174"/>
                  <a:pt x="2903" y="174"/>
                  <a:pt x="2870" y="227"/>
                </a:cubicBezTo>
                <a:cubicBezTo>
                  <a:pt x="2837" y="279"/>
                  <a:pt x="2758" y="319"/>
                  <a:pt x="2758" y="319"/>
                </a:cubicBezTo>
                <a:cubicBezTo>
                  <a:pt x="2758" y="319"/>
                  <a:pt x="2705" y="292"/>
                  <a:pt x="2659" y="253"/>
                </a:cubicBezTo>
                <a:cubicBezTo>
                  <a:pt x="2612" y="223"/>
                  <a:pt x="2607" y="124"/>
                  <a:pt x="2529" y="124"/>
                </a:cubicBezTo>
                <a:cubicBezTo>
                  <a:pt x="2521" y="124"/>
                  <a:pt x="2511" y="125"/>
                  <a:pt x="2501" y="128"/>
                </a:cubicBezTo>
                <a:cubicBezTo>
                  <a:pt x="2402" y="154"/>
                  <a:pt x="2310" y="187"/>
                  <a:pt x="2290" y="213"/>
                </a:cubicBezTo>
                <a:cubicBezTo>
                  <a:pt x="2272" y="237"/>
                  <a:pt x="2282" y="267"/>
                  <a:pt x="2199" y="267"/>
                </a:cubicBezTo>
                <a:cubicBezTo>
                  <a:pt x="2191" y="267"/>
                  <a:pt x="2182" y="267"/>
                  <a:pt x="2172" y="266"/>
                </a:cubicBezTo>
                <a:cubicBezTo>
                  <a:pt x="2054" y="259"/>
                  <a:pt x="1843" y="115"/>
                  <a:pt x="1823" y="108"/>
                </a:cubicBezTo>
                <a:cubicBezTo>
                  <a:pt x="1797" y="102"/>
                  <a:pt x="1488" y="3"/>
                  <a:pt x="1422" y="3"/>
                </a:cubicBezTo>
                <a:cubicBezTo>
                  <a:pt x="1393" y="3"/>
                  <a:pt x="1366" y="1"/>
                  <a:pt x="1342" y="1"/>
                </a:cubicBezTo>
                <a:close/>
              </a:path>
            </a:pathLst>
          </a:custGeom>
          <a:solidFill>
            <a:srgbClr val="0165B1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9"/>
          <p:cNvSpPr/>
          <p:nvPr/>
        </p:nvSpPr>
        <p:spPr>
          <a:xfrm>
            <a:off x="5698297" y="1925229"/>
            <a:ext cx="1192428" cy="1164337"/>
          </a:xfrm>
          <a:custGeom>
            <a:rect b="b" l="l" r="r" t="t"/>
            <a:pathLst>
              <a:path extrusionOk="0" h="7964" w="8156">
                <a:moveTo>
                  <a:pt x="2449" y="0"/>
                </a:moveTo>
                <a:cubicBezTo>
                  <a:pt x="2337" y="0"/>
                  <a:pt x="2462" y="92"/>
                  <a:pt x="2449" y="158"/>
                </a:cubicBezTo>
                <a:cubicBezTo>
                  <a:pt x="2436" y="217"/>
                  <a:pt x="2337" y="303"/>
                  <a:pt x="2337" y="323"/>
                </a:cubicBezTo>
                <a:cubicBezTo>
                  <a:pt x="2337" y="342"/>
                  <a:pt x="2357" y="500"/>
                  <a:pt x="2390" y="553"/>
                </a:cubicBezTo>
                <a:cubicBezTo>
                  <a:pt x="2423" y="606"/>
                  <a:pt x="2364" y="717"/>
                  <a:pt x="2344" y="763"/>
                </a:cubicBezTo>
                <a:cubicBezTo>
                  <a:pt x="2331" y="816"/>
                  <a:pt x="2311" y="842"/>
                  <a:pt x="2318" y="928"/>
                </a:cubicBezTo>
                <a:cubicBezTo>
                  <a:pt x="2324" y="1014"/>
                  <a:pt x="2318" y="1073"/>
                  <a:pt x="2318" y="1073"/>
                </a:cubicBezTo>
                <a:lnTo>
                  <a:pt x="1482" y="1079"/>
                </a:lnTo>
                <a:lnTo>
                  <a:pt x="93" y="1099"/>
                </a:lnTo>
                <a:cubicBezTo>
                  <a:pt x="100" y="1106"/>
                  <a:pt x="106" y="1119"/>
                  <a:pt x="106" y="1132"/>
                </a:cubicBezTo>
                <a:lnTo>
                  <a:pt x="106" y="1349"/>
                </a:lnTo>
                <a:lnTo>
                  <a:pt x="1" y="1461"/>
                </a:lnTo>
                <a:cubicBezTo>
                  <a:pt x="1" y="1461"/>
                  <a:pt x="27" y="1566"/>
                  <a:pt x="47" y="1586"/>
                </a:cubicBezTo>
                <a:cubicBezTo>
                  <a:pt x="67" y="1612"/>
                  <a:pt x="93" y="1724"/>
                  <a:pt x="73" y="1770"/>
                </a:cubicBezTo>
                <a:cubicBezTo>
                  <a:pt x="54" y="1823"/>
                  <a:pt x="40" y="1843"/>
                  <a:pt x="40" y="1869"/>
                </a:cubicBezTo>
                <a:cubicBezTo>
                  <a:pt x="40" y="1889"/>
                  <a:pt x="67" y="1922"/>
                  <a:pt x="86" y="1948"/>
                </a:cubicBezTo>
                <a:cubicBezTo>
                  <a:pt x="106" y="1974"/>
                  <a:pt x="119" y="1994"/>
                  <a:pt x="106" y="2007"/>
                </a:cubicBezTo>
                <a:cubicBezTo>
                  <a:pt x="93" y="2040"/>
                  <a:pt x="21" y="2106"/>
                  <a:pt x="47" y="2178"/>
                </a:cubicBezTo>
                <a:cubicBezTo>
                  <a:pt x="73" y="2251"/>
                  <a:pt x="106" y="2304"/>
                  <a:pt x="113" y="2369"/>
                </a:cubicBezTo>
                <a:cubicBezTo>
                  <a:pt x="113" y="2435"/>
                  <a:pt x="146" y="2468"/>
                  <a:pt x="113" y="2540"/>
                </a:cubicBezTo>
                <a:cubicBezTo>
                  <a:pt x="80" y="2613"/>
                  <a:pt x="60" y="2712"/>
                  <a:pt x="100" y="2738"/>
                </a:cubicBezTo>
                <a:cubicBezTo>
                  <a:pt x="133" y="2758"/>
                  <a:pt x="198" y="2771"/>
                  <a:pt x="271" y="2771"/>
                </a:cubicBezTo>
                <a:lnTo>
                  <a:pt x="903" y="2771"/>
                </a:lnTo>
                <a:cubicBezTo>
                  <a:pt x="903" y="2771"/>
                  <a:pt x="810" y="2777"/>
                  <a:pt x="903" y="2830"/>
                </a:cubicBezTo>
                <a:cubicBezTo>
                  <a:pt x="995" y="2876"/>
                  <a:pt x="1146" y="2883"/>
                  <a:pt x="1146" y="2883"/>
                </a:cubicBezTo>
                <a:cubicBezTo>
                  <a:pt x="1146" y="2883"/>
                  <a:pt x="1166" y="2922"/>
                  <a:pt x="1146" y="2988"/>
                </a:cubicBezTo>
                <a:cubicBezTo>
                  <a:pt x="1126" y="3060"/>
                  <a:pt x="1093" y="3106"/>
                  <a:pt x="1080" y="3133"/>
                </a:cubicBezTo>
                <a:cubicBezTo>
                  <a:pt x="1067" y="3152"/>
                  <a:pt x="1047" y="3172"/>
                  <a:pt x="1047" y="3231"/>
                </a:cubicBezTo>
                <a:cubicBezTo>
                  <a:pt x="1047" y="3284"/>
                  <a:pt x="1041" y="3245"/>
                  <a:pt x="1126" y="3403"/>
                </a:cubicBezTo>
                <a:cubicBezTo>
                  <a:pt x="1212" y="3554"/>
                  <a:pt x="1258" y="3600"/>
                  <a:pt x="1258" y="3659"/>
                </a:cubicBezTo>
                <a:cubicBezTo>
                  <a:pt x="1258" y="3725"/>
                  <a:pt x="1245" y="3817"/>
                  <a:pt x="1192" y="3896"/>
                </a:cubicBezTo>
                <a:cubicBezTo>
                  <a:pt x="1133" y="3975"/>
                  <a:pt x="1139" y="3942"/>
                  <a:pt x="1133" y="4008"/>
                </a:cubicBezTo>
                <a:cubicBezTo>
                  <a:pt x="1126" y="4080"/>
                  <a:pt x="1028" y="4245"/>
                  <a:pt x="1008" y="4265"/>
                </a:cubicBezTo>
                <a:cubicBezTo>
                  <a:pt x="988" y="4284"/>
                  <a:pt x="935" y="4377"/>
                  <a:pt x="935" y="4410"/>
                </a:cubicBezTo>
                <a:cubicBezTo>
                  <a:pt x="935" y="4436"/>
                  <a:pt x="935" y="4528"/>
                  <a:pt x="896" y="4574"/>
                </a:cubicBezTo>
                <a:cubicBezTo>
                  <a:pt x="863" y="4614"/>
                  <a:pt x="725" y="4693"/>
                  <a:pt x="731" y="4693"/>
                </a:cubicBezTo>
                <a:cubicBezTo>
                  <a:pt x="738" y="4699"/>
                  <a:pt x="745" y="4699"/>
                  <a:pt x="745" y="4706"/>
                </a:cubicBezTo>
                <a:cubicBezTo>
                  <a:pt x="771" y="4719"/>
                  <a:pt x="791" y="4732"/>
                  <a:pt x="791" y="4739"/>
                </a:cubicBezTo>
                <a:cubicBezTo>
                  <a:pt x="797" y="4752"/>
                  <a:pt x="863" y="4818"/>
                  <a:pt x="876" y="4870"/>
                </a:cubicBezTo>
                <a:cubicBezTo>
                  <a:pt x="883" y="4923"/>
                  <a:pt x="896" y="5022"/>
                  <a:pt x="883" y="5068"/>
                </a:cubicBezTo>
                <a:cubicBezTo>
                  <a:pt x="876" y="5107"/>
                  <a:pt x="929" y="5291"/>
                  <a:pt x="962" y="5364"/>
                </a:cubicBezTo>
                <a:cubicBezTo>
                  <a:pt x="995" y="5443"/>
                  <a:pt x="1008" y="5515"/>
                  <a:pt x="1008" y="5614"/>
                </a:cubicBezTo>
                <a:cubicBezTo>
                  <a:pt x="1001" y="5713"/>
                  <a:pt x="982" y="5746"/>
                  <a:pt x="935" y="5746"/>
                </a:cubicBezTo>
                <a:cubicBezTo>
                  <a:pt x="925" y="5746"/>
                  <a:pt x="914" y="5745"/>
                  <a:pt x="902" y="5745"/>
                </a:cubicBezTo>
                <a:cubicBezTo>
                  <a:pt x="857" y="5745"/>
                  <a:pt x="810" y="5749"/>
                  <a:pt x="810" y="5792"/>
                </a:cubicBezTo>
                <a:cubicBezTo>
                  <a:pt x="810" y="5844"/>
                  <a:pt x="995" y="5904"/>
                  <a:pt x="1021" y="5963"/>
                </a:cubicBezTo>
                <a:cubicBezTo>
                  <a:pt x="1047" y="6022"/>
                  <a:pt x="1074" y="6134"/>
                  <a:pt x="1074" y="6246"/>
                </a:cubicBezTo>
                <a:cubicBezTo>
                  <a:pt x="1074" y="6358"/>
                  <a:pt x="1080" y="6463"/>
                  <a:pt x="1087" y="6509"/>
                </a:cubicBezTo>
                <a:cubicBezTo>
                  <a:pt x="1100" y="6555"/>
                  <a:pt x="1311" y="6608"/>
                  <a:pt x="1350" y="6614"/>
                </a:cubicBezTo>
                <a:cubicBezTo>
                  <a:pt x="1390" y="6614"/>
                  <a:pt x="2021" y="6654"/>
                  <a:pt x="2087" y="6654"/>
                </a:cubicBezTo>
                <a:lnTo>
                  <a:pt x="2304" y="6654"/>
                </a:lnTo>
                <a:cubicBezTo>
                  <a:pt x="2304" y="6654"/>
                  <a:pt x="2360" y="6572"/>
                  <a:pt x="2392" y="6572"/>
                </a:cubicBezTo>
                <a:cubicBezTo>
                  <a:pt x="2400" y="6572"/>
                  <a:pt x="2406" y="6577"/>
                  <a:pt x="2410" y="6588"/>
                </a:cubicBezTo>
                <a:cubicBezTo>
                  <a:pt x="2429" y="6654"/>
                  <a:pt x="2456" y="6680"/>
                  <a:pt x="2416" y="6752"/>
                </a:cubicBezTo>
                <a:cubicBezTo>
                  <a:pt x="2383" y="6818"/>
                  <a:pt x="2337" y="6845"/>
                  <a:pt x="2324" y="6878"/>
                </a:cubicBezTo>
                <a:cubicBezTo>
                  <a:pt x="2304" y="6910"/>
                  <a:pt x="2324" y="7095"/>
                  <a:pt x="2350" y="7174"/>
                </a:cubicBezTo>
                <a:cubicBezTo>
                  <a:pt x="2377" y="7246"/>
                  <a:pt x="2285" y="7253"/>
                  <a:pt x="2449" y="7384"/>
                </a:cubicBezTo>
                <a:cubicBezTo>
                  <a:pt x="2535" y="7444"/>
                  <a:pt x="2594" y="7483"/>
                  <a:pt x="2640" y="7503"/>
                </a:cubicBezTo>
                <a:cubicBezTo>
                  <a:pt x="2693" y="7523"/>
                  <a:pt x="2719" y="7529"/>
                  <a:pt x="2732" y="7536"/>
                </a:cubicBezTo>
                <a:cubicBezTo>
                  <a:pt x="2752" y="7549"/>
                  <a:pt x="2870" y="7687"/>
                  <a:pt x="2870" y="7707"/>
                </a:cubicBezTo>
                <a:cubicBezTo>
                  <a:pt x="2870" y="7713"/>
                  <a:pt x="2870" y="7740"/>
                  <a:pt x="2870" y="7766"/>
                </a:cubicBezTo>
                <a:lnTo>
                  <a:pt x="2930" y="7766"/>
                </a:lnTo>
                <a:cubicBezTo>
                  <a:pt x="3022" y="7759"/>
                  <a:pt x="3068" y="7766"/>
                  <a:pt x="3127" y="7733"/>
                </a:cubicBezTo>
                <a:cubicBezTo>
                  <a:pt x="3186" y="7700"/>
                  <a:pt x="3364" y="7562"/>
                  <a:pt x="3423" y="7444"/>
                </a:cubicBezTo>
                <a:cubicBezTo>
                  <a:pt x="3448" y="7401"/>
                  <a:pt x="3483" y="7388"/>
                  <a:pt x="3521" y="7388"/>
                </a:cubicBezTo>
                <a:cubicBezTo>
                  <a:pt x="3582" y="7388"/>
                  <a:pt x="3650" y="7424"/>
                  <a:pt x="3686" y="7424"/>
                </a:cubicBezTo>
                <a:cubicBezTo>
                  <a:pt x="3752" y="7424"/>
                  <a:pt x="3752" y="7417"/>
                  <a:pt x="3785" y="7371"/>
                </a:cubicBezTo>
                <a:cubicBezTo>
                  <a:pt x="3805" y="7347"/>
                  <a:pt x="3834" y="7343"/>
                  <a:pt x="3869" y="7343"/>
                </a:cubicBezTo>
                <a:cubicBezTo>
                  <a:pt x="3892" y="7343"/>
                  <a:pt x="3917" y="7345"/>
                  <a:pt x="3943" y="7345"/>
                </a:cubicBezTo>
                <a:cubicBezTo>
                  <a:pt x="4009" y="7345"/>
                  <a:pt x="4325" y="7444"/>
                  <a:pt x="4345" y="7450"/>
                </a:cubicBezTo>
                <a:cubicBezTo>
                  <a:pt x="4371" y="7457"/>
                  <a:pt x="4582" y="7601"/>
                  <a:pt x="4693" y="7608"/>
                </a:cubicBezTo>
                <a:cubicBezTo>
                  <a:pt x="4704" y="7609"/>
                  <a:pt x="4713" y="7609"/>
                  <a:pt x="4722" y="7609"/>
                </a:cubicBezTo>
                <a:cubicBezTo>
                  <a:pt x="4810" y="7609"/>
                  <a:pt x="4800" y="7579"/>
                  <a:pt x="4818" y="7555"/>
                </a:cubicBezTo>
                <a:cubicBezTo>
                  <a:pt x="4832" y="7529"/>
                  <a:pt x="4924" y="7496"/>
                  <a:pt x="5029" y="7470"/>
                </a:cubicBezTo>
                <a:cubicBezTo>
                  <a:pt x="5039" y="7467"/>
                  <a:pt x="5049" y="7466"/>
                  <a:pt x="5057" y="7466"/>
                </a:cubicBezTo>
                <a:cubicBezTo>
                  <a:pt x="5135" y="7466"/>
                  <a:pt x="5139" y="7565"/>
                  <a:pt x="5180" y="7595"/>
                </a:cubicBezTo>
                <a:cubicBezTo>
                  <a:pt x="5233" y="7634"/>
                  <a:pt x="5279" y="7661"/>
                  <a:pt x="5279" y="7661"/>
                </a:cubicBezTo>
                <a:cubicBezTo>
                  <a:pt x="5279" y="7661"/>
                  <a:pt x="5365" y="7621"/>
                  <a:pt x="5398" y="7569"/>
                </a:cubicBezTo>
                <a:cubicBezTo>
                  <a:pt x="5424" y="7516"/>
                  <a:pt x="5457" y="7516"/>
                  <a:pt x="5457" y="7516"/>
                </a:cubicBezTo>
                <a:cubicBezTo>
                  <a:pt x="5457" y="7516"/>
                  <a:pt x="5635" y="7345"/>
                  <a:pt x="5654" y="7345"/>
                </a:cubicBezTo>
                <a:cubicBezTo>
                  <a:pt x="5667" y="7345"/>
                  <a:pt x="5714" y="7503"/>
                  <a:pt x="5714" y="7549"/>
                </a:cubicBezTo>
                <a:cubicBezTo>
                  <a:pt x="5714" y="7595"/>
                  <a:pt x="5674" y="7628"/>
                  <a:pt x="5628" y="7680"/>
                </a:cubicBezTo>
                <a:cubicBezTo>
                  <a:pt x="5589" y="7727"/>
                  <a:pt x="5569" y="7773"/>
                  <a:pt x="5569" y="7792"/>
                </a:cubicBezTo>
                <a:cubicBezTo>
                  <a:pt x="5569" y="7812"/>
                  <a:pt x="5654" y="7911"/>
                  <a:pt x="5667" y="7911"/>
                </a:cubicBezTo>
                <a:cubicBezTo>
                  <a:pt x="5687" y="7911"/>
                  <a:pt x="5819" y="7898"/>
                  <a:pt x="5845" y="7898"/>
                </a:cubicBezTo>
                <a:cubicBezTo>
                  <a:pt x="5878" y="7898"/>
                  <a:pt x="6029" y="7963"/>
                  <a:pt x="6089" y="7963"/>
                </a:cubicBezTo>
                <a:cubicBezTo>
                  <a:pt x="6155" y="7963"/>
                  <a:pt x="6115" y="7911"/>
                  <a:pt x="6115" y="7865"/>
                </a:cubicBezTo>
                <a:cubicBezTo>
                  <a:pt x="6115" y="7825"/>
                  <a:pt x="6056" y="7746"/>
                  <a:pt x="6049" y="7687"/>
                </a:cubicBezTo>
                <a:cubicBezTo>
                  <a:pt x="6043" y="7634"/>
                  <a:pt x="6043" y="7562"/>
                  <a:pt x="6043" y="7483"/>
                </a:cubicBezTo>
                <a:cubicBezTo>
                  <a:pt x="6043" y="7483"/>
                  <a:pt x="6043" y="7476"/>
                  <a:pt x="6043" y="7476"/>
                </a:cubicBezTo>
                <a:cubicBezTo>
                  <a:pt x="6043" y="7470"/>
                  <a:pt x="6043" y="7470"/>
                  <a:pt x="6043" y="7463"/>
                </a:cubicBezTo>
                <a:cubicBezTo>
                  <a:pt x="6043" y="7463"/>
                  <a:pt x="6043" y="7463"/>
                  <a:pt x="6043" y="7457"/>
                </a:cubicBezTo>
                <a:cubicBezTo>
                  <a:pt x="6049" y="7457"/>
                  <a:pt x="6049" y="7450"/>
                  <a:pt x="6049" y="7444"/>
                </a:cubicBezTo>
                <a:cubicBezTo>
                  <a:pt x="6049" y="7437"/>
                  <a:pt x="6049" y="7437"/>
                  <a:pt x="6056" y="7430"/>
                </a:cubicBezTo>
                <a:cubicBezTo>
                  <a:pt x="6056" y="7424"/>
                  <a:pt x="6056" y="7417"/>
                  <a:pt x="6056" y="7411"/>
                </a:cubicBezTo>
                <a:cubicBezTo>
                  <a:pt x="6062" y="7397"/>
                  <a:pt x="6062" y="7391"/>
                  <a:pt x="6069" y="7378"/>
                </a:cubicBezTo>
                <a:cubicBezTo>
                  <a:pt x="6069" y="7378"/>
                  <a:pt x="6076" y="7371"/>
                  <a:pt x="6076" y="7365"/>
                </a:cubicBezTo>
                <a:cubicBezTo>
                  <a:pt x="6082" y="7351"/>
                  <a:pt x="6089" y="7332"/>
                  <a:pt x="6095" y="7318"/>
                </a:cubicBezTo>
                <a:cubicBezTo>
                  <a:pt x="6102" y="7305"/>
                  <a:pt x="6102" y="7299"/>
                  <a:pt x="6108" y="7292"/>
                </a:cubicBezTo>
                <a:cubicBezTo>
                  <a:pt x="6108" y="7292"/>
                  <a:pt x="6108" y="7286"/>
                  <a:pt x="6108" y="7286"/>
                </a:cubicBezTo>
                <a:cubicBezTo>
                  <a:pt x="6115" y="7272"/>
                  <a:pt x="6122" y="7266"/>
                  <a:pt x="6128" y="7253"/>
                </a:cubicBezTo>
                <a:cubicBezTo>
                  <a:pt x="6135" y="7240"/>
                  <a:pt x="6141" y="7233"/>
                  <a:pt x="6148" y="7220"/>
                </a:cubicBezTo>
                <a:cubicBezTo>
                  <a:pt x="6155" y="7207"/>
                  <a:pt x="6161" y="7200"/>
                  <a:pt x="6168" y="7187"/>
                </a:cubicBezTo>
                <a:cubicBezTo>
                  <a:pt x="6168" y="7180"/>
                  <a:pt x="6174" y="7174"/>
                  <a:pt x="6181" y="7174"/>
                </a:cubicBezTo>
                <a:cubicBezTo>
                  <a:pt x="6181" y="7167"/>
                  <a:pt x="6187" y="7161"/>
                  <a:pt x="6187" y="7154"/>
                </a:cubicBezTo>
                <a:cubicBezTo>
                  <a:pt x="6194" y="7147"/>
                  <a:pt x="6201" y="7134"/>
                  <a:pt x="6214" y="7128"/>
                </a:cubicBezTo>
                <a:cubicBezTo>
                  <a:pt x="6220" y="7114"/>
                  <a:pt x="6227" y="7108"/>
                  <a:pt x="6233" y="7095"/>
                </a:cubicBezTo>
                <a:cubicBezTo>
                  <a:pt x="6240" y="7088"/>
                  <a:pt x="6247" y="7082"/>
                  <a:pt x="6260" y="7075"/>
                </a:cubicBezTo>
                <a:cubicBezTo>
                  <a:pt x="6266" y="7068"/>
                  <a:pt x="6273" y="7062"/>
                  <a:pt x="6280" y="7055"/>
                </a:cubicBezTo>
                <a:cubicBezTo>
                  <a:pt x="6405" y="6963"/>
                  <a:pt x="6385" y="6891"/>
                  <a:pt x="6385" y="6825"/>
                </a:cubicBezTo>
                <a:cubicBezTo>
                  <a:pt x="6385" y="6759"/>
                  <a:pt x="6352" y="6752"/>
                  <a:pt x="6352" y="6687"/>
                </a:cubicBezTo>
                <a:cubicBezTo>
                  <a:pt x="6352" y="6627"/>
                  <a:pt x="6405" y="6634"/>
                  <a:pt x="6503" y="6595"/>
                </a:cubicBezTo>
                <a:cubicBezTo>
                  <a:pt x="6595" y="6548"/>
                  <a:pt x="6602" y="6463"/>
                  <a:pt x="6674" y="6423"/>
                </a:cubicBezTo>
                <a:cubicBezTo>
                  <a:pt x="6740" y="6377"/>
                  <a:pt x="6852" y="6391"/>
                  <a:pt x="6925" y="6358"/>
                </a:cubicBezTo>
                <a:cubicBezTo>
                  <a:pt x="6997" y="6331"/>
                  <a:pt x="7036" y="6252"/>
                  <a:pt x="7096" y="6127"/>
                </a:cubicBezTo>
                <a:cubicBezTo>
                  <a:pt x="7161" y="6009"/>
                  <a:pt x="7175" y="5897"/>
                  <a:pt x="7240" y="5792"/>
                </a:cubicBezTo>
                <a:cubicBezTo>
                  <a:pt x="7306" y="5686"/>
                  <a:pt x="7543" y="5647"/>
                  <a:pt x="7563" y="5581"/>
                </a:cubicBezTo>
                <a:cubicBezTo>
                  <a:pt x="7583" y="5515"/>
                  <a:pt x="7556" y="5436"/>
                  <a:pt x="7583" y="5311"/>
                </a:cubicBezTo>
                <a:cubicBezTo>
                  <a:pt x="7602" y="5180"/>
                  <a:pt x="7688" y="5160"/>
                  <a:pt x="7721" y="5081"/>
                </a:cubicBezTo>
                <a:cubicBezTo>
                  <a:pt x="7760" y="5002"/>
                  <a:pt x="7721" y="4976"/>
                  <a:pt x="7721" y="4804"/>
                </a:cubicBezTo>
                <a:cubicBezTo>
                  <a:pt x="7721" y="4633"/>
                  <a:pt x="7774" y="4686"/>
                  <a:pt x="7826" y="4600"/>
                </a:cubicBezTo>
                <a:cubicBezTo>
                  <a:pt x="7872" y="4521"/>
                  <a:pt x="7885" y="4489"/>
                  <a:pt x="7885" y="4449"/>
                </a:cubicBezTo>
                <a:cubicBezTo>
                  <a:pt x="7885" y="4416"/>
                  <a:pt x="7931" y="4265"/>
                  <a:pt x="7931" y="4265"/>
                </a:cubicBezTo>
                <a:lnTo>
                  <a:pt x="7997" y="4107"/>
                </a:lnTo>
                <a:cubicBezTo>
                  <a:pt x="7997" y="4107"/>
                  <a:pt x="7931" y="4080"/>
                  <a:pt x="7899" y="4074"/>
                </a:cubicBezTo>
                <a:cubicBezTo>
                  <a:pt x="7859" y="4067"/>
                  <a:pt x="7879" y="3923"/>
                  <a:pt x="7879" y="3923"/>
                </a:cubicBezTo>
                <a:cubicBezTo>
                  <a:pt x="7879" y="3923"/>
                  <a:pt x="7872" y="3718"/>
                  <a:pt x="7859" y="3547"/>
                </a:cubicBezTo>
                <a:cubicBezTo>
                  <a:pt x="7859" y="3435"/>
                  <a:pt x="7852" y="3337"/>
                  <a:pt x="7852" y="3304"/>
                </a:cubicBezTo>
                <a:cubicBezTo>
                  <a:pt x="7852" y="3225"/>
                  <a:pt x="7787" y="3133"/>
                  <a:pt x="7787" y="3100"/>
                </a:cubicBezTo>
                <a:cubicBezTo>
                  <a:pt x="7787" y="3074"/>
                  <a:pt x="7852" y="2975"/>
                  <a:pt x="7879" y="2876"/>
                </a:cubicBezTo>
                <a:cubicBezTo>
                  <a:pt x="7905" y="2777"/>
                  <a:pt x="7885" y="2665"/>
                  <a:pt x="7931" y="2481"/>
                </a:cubicBezTo>
                <a:cubicBezTo>
                  <a:pt x="7971" y="2336"/>
                  <a:pt x="8089" y="2027"/>
                  <a:pt x="8135" y="1909"/>
                </a:cubicBezTo>
                <a:cubicBezTo>
                  <a:pt x="8135" y="1909"/>
                  <a:pt x="8135" y="1909"/>
                  <a:pt x="8135" y="1902"/>
                </a:cubicBezTo>
                <a:cubicBezTo>
                  <a:pt x="8135" y="1902"/>
                  <a:pt x="8142" y="1895"/>
                  <a:pt x="8142" y="1895"/>
                </a:cubicBezTo>
                <a:cubicBezTo>
                  <a:pt x="8142" y="1895"/>
                  <a:pt x="8142" y="1889"/>
                  <a:pt x="8142" y="1889"/>
                </a:cubicBezTo>
                <a:cubicBezTo>
                  <a:pt x="8149" y="1876"/>
                  <a:pt x="8149" y="1869"/>
                  <a:pt x="8155" y="1863"/>
                </a:cubicBezTo>
                <a:lnTo>
                  <a:pt x="7175" y="1790"/>
                </a:lnTo>
                <a:lnTo>
                  <a:pt x="3759" y="1547"/>
                </a:lnTo>
                <a:lnTo>
                  <a:pt x="3522" y="1547"/>
                </a:lnTo>
                <a:lnTo>
                  <a:pt x="3351" y="1468"/>
                </a:lnTo>
                <a:cubicBezTo>
                  <a:pt x="3351" y="1468"/>
                  <a:pt x="3285" y="1343"/>
                  <a:pt x="3265" y="1303"/>
                </a:cubicBezTo>
                <a:cubicBezTo>
                  <a:pt x="3252" y="1264"/>
                  <a:pt x="3120" y="1290"/>
                  <a:pt x="3094" y="1257"/>
                </a:cubicBezTo>
                <a:cubicBezTo>
                  <a:pt x="3074" y="1218"/>
                  <a:pt x="3035" y="1145"/>
                  <a:pt x="3015" y="1106"/>
                </a:cubicBezTo>
                <a:cubicBezTo>
                  <a:pt x="2989" y="1060"/>
                  <a:pt x="2923" y="1073"/>
                  <a:pt x="2916" y="1040"/>
                </a:cubicBezTo>
                <a:cubicBezTo>
                  <a:pt x="2903" y="1014"/>
                  <a:pt x="2844" y="836"/>
                  <a:pt x="2844" y="803"/>
                </a:cubicBezTo>
                <a:cubicBezTo>
                  <a:pt x="2844" y="770"/>
                  <a:pt x="2844" y="645"/>
                  <a:pt x="2791" y="586"/>
                </a:cubicBezTo>
                <a:cubicBezTo>
                  <a:pt x="2745" y="520"/>
                  <a:pt x="2739" y="494"/>
                  <a:pt x="2706" y="382"/>
                </a:cubicBezTo>
                <a:cubicBezTo>
                  <a:pt x="2680" y="270"/>
                  <a:pt x="2706" y="151"/>
                  <a:pt x="2706" y="151"/>
                </a:cubicBezTo>
                <a:cubicBezTo>
                  <a:pt x="2706" y="151"/>
                  <a:pt x="2607" y="46"/>
                  <a:pt x="2508" y="7"/>
                </a:cubicBezTo>
                <a:cubicBezTo>
                  <a:pt x="2489" y="0"/>
                  <a:pt x="2469" y="0"/>
                  <a:pt x="2449" y="0"/>
                </a:cubicBezTo>
                <a:close/>
              </a:path>
            </a:pathLst>
          </a:custGeom>
          <a:solidFill>
            <a:srgbClr val="0165B1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9"/>
          <p:cNvSpPr/>
          <p:nvPr/>
        </p:nvSpPr>
        <p:spPr>
          <a:xfrm>
            <a:off x="5157641" y="1995407"/>
            <a:ext cx="725603" cy="616964"/>
          </a:xfrm>
          <a:custGeom>
            <a:rect b="b" l="l" r="r" t="t"/>
            <a:pathLst>
              <a:path extrusionOk="0" h="4220" w="4963">
                <a:moveTo>
                  <a:pt x="2514" y="0"/>
                </a:moveTo>
                <a:cubicBezTo>
                  <a:pt x="2495" y="0"/>
                  <a:pt x="2310" y="47"/>
                  <a:pt x="2284" y="93"/>
                </a:cubicBezTo>
                <a:cubicBezTo>
                  <a:pt x="2258" y="132"/>
                  <a:pt x="2179" y="198"/>
                  <a:pt x="2179" y="198"/>
                </a:cubicBezTo>
                <a:cubicBezTo>
                  <a:pt x="2179" y="198"/>
                  <a:pt x="2080" y="283"/>
                  <a:pt x="2054" y="323"/>
                </a:cubicBezTo>
                <a:cubicBezTo>
                  <a:pt x="2021" y="356"/>
                  <a:pt x="2054" y="487"/>
                  <a:pt x="2054" y="487"/>
                </a:cubicBezTo>
                <a:cubicBezTo>
                  <a:pt x="2054" y="487"/>
                  <a:pt x="1955" y="527"/>
                  <a:pt x="1929" y="553"/>
                </a:cubicBezTo>
                <a:cubicBezTo>
                  <a:pt x="1909" y="580"/>
                  <a:pt x="1882" y="698"/>
                  <a:pt x="1876" y="744"/>
                </a:cubicBezTo>
                <a:cubicBezTo>
                  <a:pt x="1869" y="784"/>
                  <a:pt x="1850" y="803"/>
                  <a:pt x="1803" y="836"/>
                </a:cubicBezTo>
                <a:cubicBezTo>
                  <a:pt x="1792" y="842"/>
                  <a:pt x="1778" y="844"/>
                  <a:pt x="1765" y="844"/>
                </a:cubicBezTo>
                <a:cubicBezTo>
                  <a:pt x="1717" y="844"/>
                  <a:pt x="1665" y="817"/>
                  <a:pt x="1665" y="817"/>
                </a:cubicBezTo>
                <a:cubicBezTo>
                  <a:pt x="1665" y="817"/>
                  <a:pt x="1535" y="743"/>
                  <a:pt x="1448" y="743"/>
                </a:cubicBezTo>
                <a:cubicBezTo>
                  <a:pt x="1441" y="743"/>
                  <a:pt x="1434" y="743"/>
                  <a:pt x="1428" y="744"/>
                </a:cubicBezTo>
                <a:cubicBezTo>
                  <a:pt x="1343" y="757"/>
                  <a:pt x="1376" y="830"/>
                  <a:pt x="1356" y="915"/>
                </a:cubicBezTo>
                <a:cubicBezTo>
                  <a:pt x="1336" y="1001"/>
                  <a:pt x="1297" y="1053"/>
                  <a:pt x="1277" y="1067"/>
                </a:cubicBezTo>
                <a:cubicBezTo>
                  <a:pt x="1265" y="1075"/>
                  <a:pt x="1207" y="1088"/>
                  <a:pt x="1157" y="1088"/>
                </a:cubicBezTo>
                <a:cubicBezTo>
                  <a:pt x="1125" y="1088"/>
                  <a:pt x="1096" y="1082"/>
                  <a:pt x="1086" y="1067"/>
                </a:cubicBezTo>
                <a:cubicBezTo>
                  <a:pt x="1080" y="1052"/>
                  <a:pt x="1073" y="1048"/>
                  <a:pt x="1066" y="1048"/>
                </a:cubicBezTo>
                <a:cubicBezTo>
                  <a:pt x="1051" y="1048"/>
                  <a:pt x="1033" y="1067"/>
                  <a:pt x="1013" y="1067"/>
                </a:cubicBezTo>
                <a:cubicBezTo>
                  <a:pt x="1011" y="1067"/>
                  <a:pt x="1009" y="1067"/>
                  <a:pt x="1007" y="1067"/>
                </a:cubicBezTo>
                <a:cubicBezTo>
                  <a:pt x="1006" y="1066"/>
                  <a:pt x="1004" y="1066"/>
                  <a:pt x="1003" y="1066"/>
                </a:cubicBezTo>
                <a:cubicBezTo>
                  <a:pt x="975" y="1066"/>
                  <a:pt x="928" y="1119"/>
                  <a:pt x="928" y="1119"/>
                </a:cubicBezTo>
                <a:cubicBezTo>
                  <a:pt x="928" y="1119"/>
                  <a:pt x="773" y="1179"/>
                  <a:pt x="730" y="1179"/>
                </a:cubicBezTo>
                <a:cubicBezTo>
                  <a:pt x="728" y="1179"/>
                  <a:pt x="726" y="1179"/>
                  <a:pt x="724" y="1179"/>
                </a:cubicBezTo>
                <a:cubicBezTo>
                  <a:pt x="685" y="1179"/>
                  <a:pt x="612" y="1100"/>
                  <a:pt x="593" y="1080"/>
                </a:cubicBezTo>
                <a:cubicBezTo>
                  <a:pt x="583" y="1060"/>
                  <a:pt x="464" y="1040"/>
                  <a:pt x="380" y="1040"/>
                </a:cubicBezTo>
                <a:cubicBezTo>
                  <a:pt x="354" y="1040"/>
                  <a:pt x="331" y="1042"/>
                  <a:pt x="316" y="1047"/>
                </a:cubicBezTo>
                <a:cubicBezTo>
                  <a:pt x="250" y="1067"/>
                  <a:pt x="250" y="1172"/>
                  <a:pt x="224" y="1238"/>
                </a:cubicBezTo>
                <a:cubicBezTo>
                  <a:pt x="198" y="1304"/>
                  <a:pt x="0" y="1389"/>
                  <a:pt x="0" y="1389"/>
                </a:cubicBezTo>
                <a:lnTo>
                  <a:pt x="92" y="1435"/>
                </a:lnTo>
                <a:cubicBezTo>
                  <a:pt x="132" y="1409"/>
                  <a:pt x="165" y="1396"/>
                  <a:pt x="165" y="1396"/>
                </a:cubicBezTo>
                <a:cubicBezTo>
                  <a:pt x="165" y="1396"/>
                  <a:pt x="303" y="1383"/>
                  <a:pt x="388" y="1369"/>
                </a:cubicBezTo>
                <a:cubicBezTo>
                  <a:pt x="464" y="1359"/>
                  <a:pt x="635" y="1348"/>
                  <a:pt x="714" y="1348"/>
                </a:cubicBezTo>
                <a:cubicBezTo>
                  <a:pt x="732" y="1348"/>
                  <a:pt x="744" y="1348"/>
                  <a:pt x="750" y="1350"/>
                </a:cubicBezTo>
                <a:cubicBezTo>
                  <a:pt x="782" y="1355"/>
                  <a:pt x="865" y="1373"/>
                  <a:pt x="910" y="1373"/>
                </a:cubicBezTo>
                <a:cubicBezTo>
                  <a:pt x="921" y="1373"/>
                  <a:pt x="930" y="1372"/>
                  <a:pt x="935" y="1369"/>
                </a:cubicBezTo>
                <a:cubicBezTo>
                  <a:pt x="960" y="1363"/>
                  <a:pt x="996" y="1310"/>
                  <a:pt x="1023" y="1310"/>
                </a:cubicBezTo>
                <a:cubicBezTo>
                  <a:pt x="1024" y="1310"/>
                  <a:pt x="1026" y="1310"/>
                  <a:pt x="1027" y="1310"/>
                </a:cubicBezTo>
                <a:cubicBezTo>
                  <a:pt x="1060" y="1317"/>
                  <a:pt x="1132" y="1383"/>
                  <a:pt x="1132" y="1422"/>
                </a:cubicBezTo>
                <a:cubicBezTo>
                  <a:pt x="1132" y="1468"/>
                  <a:pt x="1080" y="1547"/>
                  <a:pt x="1080" y="1580"/>
                </a:cubicBezTo>
                <a:cubicBezTo>
                  <a:pt x="1073" y="1613"/>
                  <a:pt x="1053" y="1639"/>
                  <a:pt x="1080" y="1685"/>
                </a:cubicBezTo>
                <a:cubicBezTo>
                  <a:pt x="1099" y="1725"/>
                  <a:pt x="1099" y="1758"/>
                  <a:pt x="1080" y="1791"/>
                </a:cubicBezTo>
                <a:cubicBezTo>
                  <a:pt x="1060" y="1824"/>
                  <a:pt x="994" y="1876"/>
                  <a:pt x="1014" y="1962"/>
                </a:cubicBezTo>
                <a:cubicBezTo>
                  <a:pt x="1027" y="1995"/>
                  <a:pt x="1040" y="2028"/>
                  <a:pt x="1053" y="2054"/>
                </a:cubicBezTo>
                <a:cubicBezTo>
                  <a:pt x="1060" y="2060"/>
                  <a:pt x="1060" y="2074"/>
                  <a:pt x="1066" y="2080"/>
                </a:cubicBezTo>
                <a:cubicBezTo>
                  <a:pt x="1073" y="2093"/>
                  <a:pt x="1080" y="2107"/>
                  <a:pt x="1086" y="2120"/>
                </a:cubicBezTo>
                <a:cubicBezTo>
                  <a:pt x="1086" y="2120"/>
                  <a:pt x="1093" y="2126"/>
                  <a:pt x="1093" y="2133"/>
                </a:cubicBezTo>
                <a:cubicBezTo>
                  <a:pt x="1093" y="2133"/>
                  <a:pt x="1099" y="2139"/>
                  <a:pt x="1099" y="2146"/>
                </a:cubicBezTo>
                <a:cubicBezTo>
                  <a:pt x="1099" y="2146"/>
                  <a:pt x="1099" y="2153"/>
                  <a:pt x="1099" y="2153"/>
                </a:cubicBezTo>
                <a:lnTo>
                  <a:pt x="1106" y="2153"/>
                </a:lnTo>
                <a:cubicBezTo>
                  <a:pt x="1106" y="2159"/>
                  <a:pt x="1106" y="2166"/>
                  <a:pt x="1106" y="2172"/>
                </a:cubicBezTo>
                <a:cubicBezTo>
                  <a:pt x="1119" y="2218"/>
                  <a:pt x="1132" y="2264"/>
                  <a:pt x="1119" y="2297"/>
                </a:cubicBezTo>
                <a:cubicBezTo>
                  <a:pt x="1106" y="2330"/>
                  <a:pt x="1040" y="2468"/>
                  <a:pt x="1099" y="2574"/>
                </a:cubicBezTo>
                <a:cubicBezTo>
                  <a:pt x="1159" y="2686"/>
                  <a:pt x="1145" y="2705"/>
                  <a:pt x="1284" y="2909"/>
                </a:cubicBezTo>
                <a:cubicBezTo>
                  <a:pt x="1415" y="3113"/>
                  <a:pt x="1652" y="3232"/>
                  <a:pt x="1744" y="3278"/>
                </a:cubicBezTo>
                <a:cubicBezTo>
                  <a:pt x="1827" y="3313"/>
                  <a:pt x="1904" y="3338"/>
                  <a:pt x="1948" y="3338"/>
                </a:cubicBezTo>
                <a:cubicBezTo>
                  <a:pt x="1953" y="3338"/>
                  <a:pt x="1957" y="3338"/>
                  <a:pt x="1961" y="3337"/>
                </a:cubicBezTo>
                <a:cubicBezTo>
                  <a:pt x="1994" y="3337"/>
                  <a:pt x="2060" y="3324"/>
                  <a:pt x="2106" y="3324"/>
                </a:cubicBezTo>
                <a:cubicBezTo>
                  <a:pt x="2146" y="3324"/>
                  <a:pt x="2231" y="3324"/>
                  <a:pt x="2304" y="3377"/>
                </a:cubicBezTo>
                <a:cubicBezTo>
                  <a:pt x="2383" y="3423"/>
                  <a:pt x="2481" y="3482"/>
                  <a:pt x="2495" y="3482"/>
                </a:cubicBezTo>
                <a:cubicBezTo>
                  <a:pt x="2508" y="3482"/>
                  <a:pt x="2613" y="3443"/>
                  <a:pt x="2613" y="3443"/>
                </a:cubicBezTo>
                <a:cubicBezTo>
                  <a:pt x="2613" y="3443"/>
                  <a:pt x="2692" y="3482"/>
                  <a:pt x="2705" y="3521"/>
                </a:cubicBezTo>
                <a:cubicBezTo>
                  <a:pt x="2718" y="3561"/>
                  <a:pt x="2725" y="3607"/>
                  <a:pt x="2850" y="3693"/>
                </a:cubicBezTo>
                <a:cubicBezTo>
                  <a:pt x="2975" y="3778"/>
                  <a:pt x="3133" y="3804"/>
                  <a:pt x="3166" y="3811"/>
                </a:cubicBezTo>
                <a:cubicBezTo>
                  <a:pt x="3172" y="3818"/>
                  <a:pt x="3192" y="3818"/>
                  <a:pt x="3212" y="3818"/>
                </a:cubicBezTo>
                <a:lnTo>
                  <a:pt x="3232" y="3818"/>
                </a:lnTo>
                <a:lnTo>
                  <a:pt x="3245" y="3824"/>
                </a:lnTo>
                <a:lnTo>
                  <a:pt x="3258" y="3824"/>
                </a:lnTo>
                <a:lnTo>
                  <a:pt x="3271" y="3831"/>
                </a:lnTo>
                <a:lnTo>
                  <a:pt x="3291" y="3831"/>
                </a:lnTo>
                <a:cubicBezTo>
                  <a:pt x="3297" y="3831"/>
                  <a:pt x="3304" y="3837"/>
                  <a:pt x="3311" y="3837"/>
                </a:cubicBezTo>
                <a:cubicBezTo>
                  <a:pt x="3324" y="3844"/>
                  <a:pt x="3330" y="3844"/>
                  <a:pt x="3344" y="3851"/>
                </a:cubicBezTo>
                <a:cubicBezTo>
                  <a:pt x="3344" y="3857"/>
                  <a:pt x="3350" y="3857"/>
                  <a:pt x="3350" y="3857"/>
                </a:cubicBezTo>
                <a:cubicBezTo>
                  <a:pt x="3350" y="3857"/>
                  <a:pt x="3350" y="3864"/>
                  <a:pt x="3357" y="3864"/>
                </a:cubicBezTo>
                <a:cubicBezTo>
                  <a:pt x="3357" y="3864"/>
                  <a:pt x="3357" y="3870"/>
                  <a:pt x="3363" y="3870"/>
                </a:cubicBezTo>
                <a:cubicBezTo>
                  <a:pt x="3403" y="3916"/>
                  <a:pt x="3469" y="3962"/>
                  <a:pt x="3508" y="4022"/>
                </a:cubicBezTo>
                <a:cubicBezTo>
                  <a:pt x="3545" y="4070"/>
                  <a:pt x="3621" y="4142"/>
                  <a:pt x="3684" y="4142"/>
                </a:cubicBezTo>
                <a:cubicBezTo>
                  <a:pt x="3689" y="4142"/>
                  <a:pt x="3694" y="4141"/>
                  <a:pt x="3699" y="4140"/>
                </a:cubicBezTo>
                <a:cubicBezTo>
                  <a:pt x="3765" y="4120"/>
                  <a:pt x="3732" y="4101"/>
                  <a:pt x="3850" y="4101"/>
                </a:cubicBezTo>
                <a:cubicBezTo>
                  <a:pt x="3969" y="4101"/>
                  <a:pt x="4107" y="4134"/>
                  <a:pt x="4146" y="4140"/>
                </a:cubicBezTo>
                <a:cubicBezTo>
                  <a:pt x="4179" y="4153"/>
                  <a:pt x="4285" y="4153"/>
                  <a:pt x="4337" y="4166"/>
                </a:cubicBezTo>
                <a:cubicBezTo>
                  <a:pt x="4364" y="4180"/>
                  <a:pt x="4403" y="4199"/>
                  <a:pt x="4436" y="4219"/>
                </a:cubicBezTo>
                <a:cubicBezTo>
                  <a:pt x="4429" y="4213"/>
                  <a:pt x="4561" y="4134"/>
                  <a:pt x="4601" y="4094"/>
                </a:cubicBezTo>
                <a:cubicBezTo>
                  <a:pt x="4633" y="4048"/>
                  <a:pt x="4633" y="3956"/>
                  <a:pt x="4633" y="3930"/>
                </a:cubicBezTo>
                <a:cubicBezTo>
                  <a:pt x="4633" y="3897"/>
                  <a:pt x="4693" y="3804"/>
                  <a:pt x="4712" y="3791"/>
                </a:cubicBezTo>
                <a:cubicBezTo>
                  <a:pt x="4726" y="3772"/>
                  <a:pt x="4831" y="3600"/>
                  <a:pt x="4837" y="3535"/>
                </a:cubicBezTo>
                <a:cubicBezTo>
                  <a:pt x="4844" y="3462"/>
                  <a:pt x="4837" y="3495"/>
                  <a:pt x="4890" y="3416"/>
                </a:cubicBezTo>
                <a:cubicBezTo>
                  <a:pt x="4949" y="3337"/>
                  <a:pt x="4963" y="3245"/>
                  <a:pt x="4963" y="3186"/>
                </a:cubicBezTo>
                <a:cubicBezTo>
                  <a:pt x="4963" y="3120"/>
                  <a:pt x="4916" y="3074"/>
                  <a:pt x="4831" y="2923"/>
                </a:cubicBezTo>
                <a:cubicBezTo>
                  <a:pt x="4745" y="2765"/>
                  <a:pt x="4752" y="2804"/>
                  <a:pt x="4752" y="2751"/>
                </a:cubicBezTo>
                <a:cubicBezTo>
                  <a:pt x="4752" y="2692"/>
                  <a:pt x="4765" y="2672"/>
                  <a:pt x="4778" y="2653"/>
                </a:cubicBezTo>
                <a:cubicBezTo>
                  <a:pt x="4791" y="2626"/>
                  <a:pt x="4831" y="2580"/>
                  <a:pt x="4844" y="2508"/>
                </a:cubicBezTo>
                <a:cubicBezTo>
                  <a:pt x="4864" y="2442"/>
                  <a:pt x="4844" y="2403"/>
                  <a:pt x="4844" y="2403"/>
                </a:cubicBezTo>
                <a:cubicBezTo>
                  <a:pt x="4844" y="2403"/>
                  <a:pt x="4693" y="2396"/>
                  <a:pt x="4601" y="2350"/>
                </a:cubicBezTo>
                <a:cubicBezTo>
                  <a:pt x="4508" y="2297"/>
                  <a:pt x="4601" y="2291"/>
                  <a:pt x="4601" y="2291"/>
                </a:cubicBezTo>
                <a:lnTo>
                  <a:pt x="3969" y="2291"/>
                </a:lnTo>
                <a:cubicBezTo>
                  <a:pt x="3896" y="2291"/>
                  <a:pt x="3831" y="2278"/>
                  <a:pt x="3798" y="2258"/>
                </a:cubicBezTo>
                <a:cubicBezTo>
                  <a:pt x="3758" y="2232"/>
                  <a:pt x="3778" y="2133"/>
                  <a:pt x="3811" y="2060"/>
                </a:cubicBezTo>
                <a:cubicBezTo>
                  <a:pt x="3844" y="1988"/>
                  <a:pt x="3817" y="1955"/>
                  <a:pt x="3811" y="1889"/>
                </a:cubicBezTo>
                <a:cubicBezTo>
                  <a:pt x="3811" y="1824"/>
                  <a:pt x="3771" y="1771"/>
                  <a:pt x="3745" y="1698"/>
                </a:cubicBezTo>
                <a:cubicBezTo>
                  <a:pt x="3725" y="1626"/>
                  <a:pt x="3791" y="1560"/>
                  <a:pt x="3811" y="1527"/>
                </a:cubicBezTo>
                <a:cubicBezTo>
                  <a:pt x="3817" y="1514"/>
                  <a:pt x="3804" y="1494"/>
                  <a:pt x="3791" y="1468"/>
                </a:cubicBezTo>
                <a:cubicBezTo>
                  <a:pt x="3771" y="1442"/>
                  <a:pt x="3738" y="1409"/>
                  <a:pt x="3738" y="1389"/>
                </a:cubicBezTo>
                <a:cubicBezTo>
                  <a:pt x="3738" y="1363"/>
                  <a:pt x="3752" y="1343"/>
                  <a:pt x="3771" y="1290"/>
                </a:cubicBezTo>
                <a:cubicBezTo>
                  <a:pt x="3791" y="1244"/>
                  <a:pt x="3765" y="1132"/>
                  <a:pt x="3745" y="1106"/>
                </a:cubicBezTo>
                <a:cubicBezTo>
                  <a:pt x="3732" y="1086"/>
                  <a:pt x="3699" y="981"/>
                  <a:pt x="3699" y="981"/>
                </a:cubicBezTo>
                <a:lnTo>
                  <a:pt x="3811" y="869"/>
                </a:lnTo>
                <a:lnTo>
                  <a:pt x="3811" y="652"/>
                </a:lnTo>
                <a:cubicBezTo>
                  <a:pt x="3811" y="639"/>
                  <a:pt x="3804" y="626"/>
                  <a:pt x="3791" y="619"/>
                </a:cubicBezTo>
                <a:cubicBezTo>
                  <a:pt x="3778" y="613"/>
                  <a:pt x="3758" y="611"/>
                  <a:pt x="3742" y="611"/>
                </a:cubicBezTo>
                <a:cubicBezTo>
                  <a:pt x="3725" y="611"/>
                  <a:pt x="3712" y="613"/>
                  <a:pt x="3712" y="613"/>
                </a:cubicBezTo>
                <a:lnTo>
                  <a:pt x="3574" y="698"/>
                </a:lnTo>
                <a:cubicBezTo>
                  <a:pt x="3574" y="698"/>
                  <a:pt x="3370" y="632"/>
                  <a:pt x="3337" y="553"/>
                </a:cubicBezTo>
                <a:cubicBezTo>
                  <a:pt x="3311" y="474"/>
                  <a:pt x="3232" y="448"/>
                  <a:pt x="3199" y="448"/>
                </a:cubicBezTo>
                <a:cubicBezTo>
                  <a:pt x="3166" y="441"/>
                  <a:pt x="3054" y="297"/>
                  <a:pt x="3034" y="264"/>
                </a:cubicBezTo>
                <a:cubicBezTo>
                  <a:pt x="3014" y="224"/>
                  <a:pt x="2876" y="79"/>
                  <a:pt x="2876" y="79"/>
                </a:cubicBezTo>
                <a:cubicBezTo>
                  <a:pt x="2876" y="79"/>
                  <a:pt x="2534" y="0"/>
                  <a:pt x="2514" y="0"/>
                </a:cubicBezTo>
                <a:close/>
              </a:path>
            </a:pathLst>
          </a:custGeom>
          <a:solidFill>
            <a:srgbClr val="008569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9"/>
          <p:cNvSpPr/>
          <p:nvPr/>
        </p:nvSpPr>
        <p:spPr>
          <a:xfrm>
            <a:off x="4435986" y="901375"/>
            <a:ext cx="1844637" cy="1297233"/>
          </a:xfrm>
          <a:custGeom>
            <a:rect b="b" l="l" r="r" t="t"/>
            <a:pathLst>
              <a:path extrusionOk="0" h="8873" w="12617">
                <a:moveTo>
                  <a:pt x="7404" y="0"/>
                </a:moveTo>
                <a:cubicBezTo>
                  <a:pt x="7398" y="33"/>
                  <a:pt x="7384" y="60"/>
                  <a:pt x="7371" y="66"/>
                </a:cubicBezTo>
                <a:cubicBezTo>
                  <a:pt x="7338" y="79"/>
                  <a:pt x="7246" y="106"/>
                  <a:pt x="7200" y="145"/>
                </a:cubicBezTo>
                <a:cubicBezTo>
                  <a:pt x="7168" y="178"/>
                  <a:pt x="7132" y="191"/>
                  <a:pt x="7104" y="191"/>
                </a:cubicBezTo>
                <a:cubicBezTo>
                  <a:pt x="7093" y="191"/>
                  <a:pt x="7083" y="189"/>
                  <a:pt x="7075" y="185"/>
                </a:cubicBezTo>
                <a:cubicBezTo>
                  <a:pt x="7052" y="176"/>
                  <a:pt x="7001" y="163"/>
                  <a:pt x="6969" y="163"/>
                </a:cubicBezTo>
                <a:cubicBezTo>
                  <a:pt x="6955" y="163"/>
                  <a:pt x="6946" y="166"/>
                  <a:pt x="6944" y="172"/>
                </a:cubicBezTo>
                <a:cubicBezTo>
                  <a:pt x="6937" y="198"/>
                  <a:pt x="6950" y="362"/>
                  <a:pt x="6930" y="402"/>
                </a:cubicBezTo>
                <a:cubicBezTo>
                  <a:pt x="6911" y="448"/>
                  <a:pt x="6792" y="527"/>
                  <a:pt x="6772" y="553"/>
                </a:cubicBezTo>
                <a:cubicBezTo>
                  <a:pt x="6753" y="580"/>
                  <a:pt x="6726" y="626"/>
                  <a:pt x="6700" y="626"/>
                </a:cubicBezTo>
                <a:cubicBezTo>
                  <a:pt x="6680" y="626"/>
                  <a:pt x="6654" y="573"/>
                  <a:pt x="6654" y="573"/>
                </a:cubicBezTo>
                <a:cubicBezTo>
                  <a:pt x="6654" y="573"/>
                  <a:pt x="6647" y="570"/>
                  <a:pt x="6638" y="570"/>
                </a:cubicBezTo>
                <a:cubicBezTo>
                  <a:pt x="6626" y="570"/>
                  <a:pt x="6609" y="575"/>
                  <a:pt x="6595" y="593"/>
                </a:cubicBezTo>
                <a:cubicBezTo>
                  <a:pt x="6562" y="626"/>
                  <a:pt x="6463" y="731"/>
                  <a:pt x="6450" y="731"/>
                </a:cubicBezTo>
                <a:cubicBezTo>
                  <a:pt x="6432" y="731"/>
                  <a:pt x="6381" y="704"/>
                  <a:pt x="6353" y="704"/>
                </a:cubicBezTo>
                <a:cubicBezTo>
                  <a:pt x="6350" y="704"/>
                  <a:pt x="6347" y="704"/>
                  <a:pt x="6345" y="705"/>
                </a:cubicBezTo>
                <a:cubicBezTo>
                  <a:pt x="6318" y="718"/>
                  <a:pt x="6259" y="751"/>
                  <a:pt x="6233" y="777"/>
                </a:cubicBezTo>
                <a:cubicBezTo>
                  <a:pt x="6206" y="810"/>
                  <a:pt x="6147" y="843"/>
                  <a:pt x="6141" y="863"/>
                </a:cubicBezTo>
                <a:cubicBezTo>
                  <a:pt x="6127" y="876"/>
                  <a:pt x="6121" y="922"/>
                  <a:pt x="6108" y="942"/>
                </a:cubicBezTo>
                <a:cubicBezTo>
                  <a:pt x="6101" y="961"/>
                  <a:pt x="6042" y="955"/>
                  <a:pt x="6016" y="975"/>
                </a:cubicBezTo>
                <a:cubicBezTo>
                  <a:pt x="5989" y="1001"/>
                  <a:pt x="5969" y="1060"/>
                  <a:pt x="5963" y="1086"/>
                </a:cubicBezTo>
                <a:cubicBezTo>
                  <a:pt x="5956" y="1106"/>
                  <a:pt x="5884" y="1146"/>
                  <a:pt x="5884" y="1146"/>
                </a:cubicBezTo>
                <a:cubicBezTo>
                  <a:pt x="5884" y="1146"/>
                  <a:pt x="5880" y="1146"/>
                  <a:pt x="5875" y="1146"/>
                </a:cubicBezTo>
                <a:cubicBezTo>
                  <a:pt x="5855" y="1146"/>
                  <a:pt x="5812" y="1142"/>
                  <a:pt x="5812" y="1106"/>
                </a:cubicBezTo>
                <a:cubicBezTo>
                  <a:pt x="5812" y="1067"/>
                  <a:pt x="5877" y="994"/>
                  <a:pt x="5877" y="994"/>
                </a:cubicBezTo>
                <a:cubicBezTo>
                  <a:pt x="5877" y="994"/>
                  <a:pt x="5864" y="961"/>
                  <a:pt x="5851" y="948"/>
                </a:cubicBezTo>
                <a:cubicBezTo>
                  <a:pt x="5844" y="935"/>
                  <a:pt x="5765" y="876"/>
                  <a:pt x="5759" y="876"/>
                </a:cubicBezTo>
                <a:cubicBezTo>
                  <a:pt x="5752" y="876"/>
                  <a:pt x="5667" y="896"/>
                  <a:pt x="5654" y="909"/>
                </a:cubicBezTo>
                <a:cubicBezTo>
                  <a:pt x="5640" y="915"/>
                  <a:pt x="5575" y="1007"/>
                  <a:pt x="5542" y="1040"/>
                </a:cubicBezTo>
                <a:cubicBezTo>
                  <a:pt x="5518" y="1064"/>
                  <a:pt x="5408" y="1092"/>
                  <a:pt x="5344" y="1092"/>
                </a:cubicBezTo>
                <a:cubicBezTo>
                  <a:pt x="5321" y="1092"/>
                  <a:pt x="5303" y="1089"/>
                  <a:pt x="5298" y="1080"/>
                </a:cubicBezTo>
                <a:cubicBezTo>
                  <a:pt x="5272" y="1047"/>
                  <a:pt x="5167" y="975"/>
                  <a:pt x="5140" y="942"/>
                </a:cubicBezTo>
                <a:cubicBezTo>
                  <a:pt x="5114" y="902"/>
                  <a:pt x="5022" y="784"/>
                  <a:pt x="4982" y="777"/>
                </a:cubicBezTo>
                <a:cubicBezTo>
                  <a:pt x="4949" y="770"/>
                  <a:pt x="4844" y="757"/>
                  <a:pt x="4831" y="757"/>
                </a:cubicBezTo>
                <a:cubicBezTo>
                  <a:pt x="4829" y="757"/>
                  <a:pt x="4821" y="758"/>
                  <a:pt x="4810" y="758"/>
                </a:cubicBezTo>
                <a:cubicBezTo>
                  <a:pt x="4790" y="758"/>
                  <a:pt x="4761" y="755"/>
                  <a:pt x="4752" y="738"/>
                </a:cubicBezTo>
                <a:cubicBezTo>
                  <a:pt x="4739" y="711"/>
                  <a:pt x="4726" y="547"/>
                  <a:pt x="4726" y="520"/>
                </a:cubicBezTo>
                <a:cubicBezTo>
                  <a:pt x="4726" y="501"/>
                  <a:pt x="4719" y="330"/>
                  <a:pt x="4712" y="316"/>
                </a:cubicBezTo>
                <a:cubicBezTo>
                  <a:pt x="4699" y="297"/>
                  <a:pt x="4601" y="283"/>
                  <a:pt x="4587" y="244"/>
                </a:cubicBezTo>
                <a:cubicBezTo>
                  <a:pt x="4574" y="211"/>
                  <a:pt x="4561" y="66"/>
                  <a:pt x="4561" y="66"/>
                </a:cubicBezTo>
                <a:cubicBezTo>
                  <a:pt x="4561" y="66"/>
                  <a:pt x="4538" y="20"/>
                  <a:pt x="4513" y="20"/>
                </a:cubicBezTo>
                <a:cubicBezTo>
                  <a:pt x="4511" y="20"/>
                  <a:pt x="4510" y="20"/>
                  <a:pt x="4508" y="20"/>
                </a:cubicBezTo>
                <a:cubicBezTo>
                  <a:pt x="4489" y="27"/>
                  <a:pt x="4423" y="53"/>
                  <a:pt x="4403" y="93"/>
                </a:cubicBezTo>
                <a:cubicBezTo>
                  <a:pt x="4390" y="126"/>
                  <a:pt x="4344" y="178"/>
                  <a:pt x="4331" y="178"/>
                </a:cubicBezTo>
                <a:cubicBezTo>
                  <a:pt x="4318" y="178"/>
                  <a:pt x="4232" y="185"/>
                  <a:pt x="4219" y="205"/>
                </a:cubicBezTo>
                <a:cubicBezTo>
                  <a:pt x="4206" y="218"/>
                  <a:pt x="4179" y="264"/>
                  <a:pt x="4166" y="270"/>
                </a:cubicBezTo>
                <a:cubicBezTo>
                  <a:pt x="4160" y="274"/>
                  <a:pt x="4141" y="277"/>
                  <a:pt x="4122" y="277"/>
                </a:cubicBezTo>
                <a:cubicBezTo>
                  <a:pt x="4102" y="277"/>
                  <a:pt x="4081" y="274"/>
                  <a:pt x="4067" y="264"/>
                </a:cubicBezTo>
                <a:cubicBezTo>
                  <a:pt x="4044" y="247"/>
                  <a:pt x="3987" y="194"/>
                  <a:pt x="3959" y="194"/>
                </a:cubicBezTo>
                <a:cubicBezTo>
                  <a:pt x="3955" y="194"/>
                  <a:pt x="3952" y="195"/>
                  <a:pt x="3949" y="198"/>
                </a:cubicBezTo>
                <a:cubicBezTo>
                  <a:pt x="3929" y="218"/>
                  <a:pt x="3896" y="224"/>
                  <a:pt x="3909" y="251"/>
                </a:cubicBezTo>
                <a:cubicBezTo>
                  <a:pt x="3923" y="277"/>
                  <a:pt x="3969" y="316"/>
                  <a:pt x="3975" y="330"/>
                </a:cubicBezTo>
                <a:cubicBezTo>
                  <a:pt x="3982" y="343"/>
                  <a:pt x="3942" y="369"/>
                  <a:pt x="3936" y="369"/>
                </a:cubicBezTo>
                <a:cubicBezTo>
                  <a:pt x="3929" y="369"/>
                  <a:pt x="3186" y="349"/>
                  <a:pt x="3153" y="349"/>
                </a:cubicBezTo>
                <a:cubicBezTo>
                  <a:pt x="3148" y="350"/>
                  <a:pt x="3141" y="351"/>
                  <a:pt x="3132" y="351"/>
                </a:cubicBezTo>
                <a:cubicBezTo>
                  <a:pt x="3077" y="351"/>
                  <a:pt x="2959" y="336"/>
                  <a:pt x="2942" y="336"/>
                </a:cubicBezTo>
                <a:cubicBezTo>
                  <a:pt x="2922" y="336"/>
                  <a:pt x="2771" y="409"/>
                  <a:pt x="2771" y="488"/>
                </a:cubicBezTo>
                <a:cubicBezTo>
                  <a:pt x="2771" y="566"/>
                  <a:pt x="2764" y="678"/>
                  <a:pt x="2791" y="718"/>
                </a:cubicBezTo>
                <a:cubicBezTo>
                  <a:pt x="2810" y="757"/>
                  <a:pt x="2843" y="810"/>
                  <a:pt x="2889" y="823"/>
                </a:cubicBezTo>
                <a:cubicBezTo>
                  <a:pt x="2902" y="827"/>
                  <a:pt x="2920" y="828"/>
                  <a:pt x="2940" y="828"/>
                </a:cubicBezTo>
                <a:cubicBezTo>
                  <a:pt x="2972" y="828"/>
                  <a:pt x="3010" y="825"/>
                  <a:pt x="3040" y="825"/>
                </a:cubicBezTo>
                <a:cubicBezTo>
                  <a:pt x="3059" y="825"/>
                  <a:pt x="3076" y="826"/>
                  <a:pt x="3087" y="830"/>
                </a:cubicBezTo>
                <a:cubicBezTo>
                  <a:pt x="3126" y="843"/>
                  <a:pt x="3245" y="882"/>
                  <a:pt x="3258" y="902"/>
                </a:cubicBezTo>
                <a:cubicBezTo>
                  <a:pt x="3278" y="922"/>
                  <a:pt x="3284" y="994"/>
                  <a:pt x="3284" y="994"/>
                </a:cubicBezTo>
                <a:cubicBezTo>
                  <a:pt x="3284" y="994"/>
                  <a:pt x="3314" y="1213"/>
                  <a:pt x="3266" y="1213"/>
                </a:cubicBezTo>
                <a:cubicBezTo>
                  <a:pt x="3264" y="1213"/>
                  <a:pt x="3261" y="1213"/>
                  <a:pt x="3258" y="1211"/>
                </a:cubicBezTo>
                <a:cubicBezTo>
                  <a:pt x="3199" y="1192"/>
                  <a:pt x="3100" y="1165"/>
                  <a:pt x="3087" y="1165"/>
                </a:cubicBezTo>
                <a:cubicBezTo>
                  <a:pt x="3086" y="1165"/>
                  <a:pt x="3083" y="1165"/>
                  <a:pt x="3080" y="1165"/>
                </a:cubicBezTo>
                <a:cubicBezTo>
                  <a:pt x="3047" y="1165"/>
                  <a:pt x="2922" y="1192"/>
                  <a:pt x="2922" y="1192"/>
                </a:cubicBezTo>
                <a:cubicBezTo>
                  <a:pt x="2922" y="1192"/>
                  <a:pt x="2830" y="1205"/>
                  <a:pt x="2810" y="1218"/>
                </a:cubicBezTo>
                <a:cubicBezTo>
                  <a:pt x="2791" y="1231"/>
                  <a:pt x="2633" y="1271"/>
                  <a:pt x="2633" y="1297"/>
                </a:cubicBezTo>
                <a:cubicBezTo>
                  <a:pt x="2633" y="1317"/>
                  <a:pt x="2626" y="1712"/>
                  <a:pt x="2672" y="1784"/>
                </a:cubicBezTo>
                <a:cubicBezTo>
                  <a:pt x="2718" y="1850"/>
                  <a:pt x="2725" y="1870"/>
                  <a:pt x="2817" y="1935"/>
                </a:cubicBezTo>
                <a:cubicBezTo>
                  <a:pt x="2909" y="2008"/>
                  <a:pt x="3021" y="2093"/>
                  <a:pt x="3021" y="2146"/>
                </a:cubicBezTo>
                <a:cubicBezTo>
                  <a:pt x="3021" y="2199"/>
                  <a:pt x="2968" y="2278"/>
                  <a:pt x="3028" y="2343"/>
                </a:cubicBezTo>
                <a:cubicBezTo>
                  <a:pt x="3093" y="2403"/>
                  <a:pt x="3146" y="2462"/>
                  <a:pt x="3126" y="2547"/>
                </a:cubicBezTo>
                <a:cubicBezTo>
                  <a:pt x="3100" y="2626"/>
                  <a:pt x="3034" y="3206"/>
                  <a:pt x="3008" y="3357"/>
                </a:cubicBezTo>
                <a:cubicBezTo>
                  <a:pt x="2988" y="3515"/>
                  <a:pt x="2810" y="4311"/>
                  <a:pt x="2791" y="4403"/>
                </a:cubicBezTo>
                <a:cubicBezTo>
                  <a:pt x="2771" y="4502"/>
                  <a:pt x="2718" y="4798"/>
                  <a:pt x="2652" y="4818"/>
                </a:cubicBezTo>
                <a:cubicBezTo>
                  <a:pt x="2616" y="4832"/>
                  <a:pt x="2562" y="4843"/>
                  <a:pt x="2517" y="4843"/>
                </a:cubicBezTo>
                <a:cubicBezTo>
                  <a:pt x="2479" y="4843"/>
                  <a:pt x="2447" y="4836"/>
                  <a:pt x="2435" y="4818"/>
                </a:cubicBezTo>
                <a:cubicBezTo>
                  <a:pt x="2409" y="4779"/>
                  <a:pt x="2369" y="4706"/>
                  <a:pt x="2356" y="4700"/>
                </a:cubicBezTo>
                <a:cubicBezTo>
                  <a:pt x="2354" y="4697"/>
                  <a:pt x="2347" y="4696"/>
                  <a:pt x="2338" y="4696"/>
                </a:cubicBezTo>
                <a:cubicBezTo>
                  <a:pt x="2299" y="4696"/>
                  <a:pt x="2209" y="4716"/>
                  <a:pt x="2172" y="4732"/>
                </a:cubicBezTo>
                <a:cubicBezTo>
                  <a:pt x="2126" y="4752"/>
                  <a:pt x="2054" y="4818"/>
                  <a:pt x="2047" y="4844"/>
                </a:cubicBezTo>
                <a:cubicBezTo>
                  <a:pt x="2040" y="4871"/>
                  <a:pt x="1836" y="4890"/>
                  <a:pt x="1771" y="4904"/>
                </a:cubicBezTo>
                <a:cubicBezTo>
                  <a:pt x="1705" y="4917"/>
                  <a:pt x="1580" y="4976"/>
                  <a:pt x="1520" y="4976"/>
                </a:cubicBezTo>
                <a:cubicBezTo>
                  <a:pt x="1481" y="4976"/>
                  <a:pt x="1430" y="4961"/>
                  <a:pt x="1388" y="4961"/>
                </a:cubicBezTo>
                <a:cubicBezTo>
                  <a:pt x="1368" y="4961"/>
                  <a:pt x="1349" y="4965"/>
                  <a:pt x="1336" y="4976"/>
                </a:cubicBezTo>
                <a:cubicBezTo>
                  <a:pt x="1303" y="5009"/>
                  <a:pt x="1218" y="5101"/>
                  <a:pt x="1172" y="5134"/>
                </a:cubicBezTo>
                <a:cubicBezTo>
                  <a:pt x="1132" y="5160"/>
                  <a:pt x="810" y="5351"/>
                  <a:pt x="770" y="5377"/>
                </a:cubicBezTo>
                <a:cubicBezTo>
                  <a:pt x="731" y="5404"/>
                  <a:pt x="639" y="5437"/>
                  <a:pt x="632" y="5489"/>
                </a:cubicBezTo>
                <a:cubicBezTo>
                  <a:pt x="619" y="5542"/>
                  <a:pt x="566" y="5654"/>
                  <a:pt x="566" y="5726"/>
                </a:cubicBezTo>
                <a:cubicBezTo>
                  <a:pt x="566" y="5805"/>
                  <a:pt x="546" y="5884"/>
                  <a:pt x="520" y="5904"/>
                </a:cubicBezTo>
                <a:cubicBezTo>
                  <a:pt x="500" y="5917"/>
                  <a:pt x="388" y="6036"/>
                  <a:pt x="375" y="6108"/>
                </a:cubicBezTo>
                <a:cubicBezTo>
                  <a:pt x="356" y="6174"/>
                  <a:pt x="494" y="6345"/>
                  <a:pt x="467" y="6378"/>
                </a:cubicBezTo>
                <a:cubicBezTo>
                  <a:pt x="448" y="6417"/>
                  <a:pt x="296" y="6490"/>
                  <a:pt x="231" y="6529"/>
                </a:cubicBezTo>
                <a:cubicBezTo>
                  <a:pt x="158" y="6562"/>
                  <a:pt x="0" y="6694"/>
                  <a:pt x="0" y="6786"/>
                </a:cubicBezTo>
                <a:cubicBezTo>
                  <a:pt x="0" y="6871"/>
                  <a:pt x="7" y="6904"/>
                  <a:pt x="0" y="6937"/>
                </a:cubicBezTo>
                <a:cubicBezTo>
                  <a:pt x="0" y="6937"/>
                  <a:pt x="632" y="7148"/>
                  <a:pt x="724" y="7194"/>
                </a:cubicBezTo>
                <a:cubicBezTo>
                  <a:pt x="816" y="7247"/>
                  <a:pt x="1534" y="7411"/>
                  <a:pt x="1718" y="7431"/>
                </a:cubicBezTo>
                <a:cubicBezTo>
                  <a:pt x="1896" y="7457"/>
                  <a:pt x="2304" y="7510"/>
                  <a:pt x="2389" y="7589"/>
                </a:cubicBezTo>
                <a:cubicBezTo>
                  <a:pt x="2481" y="7668"/>
                  <a:pt x="2824" y="7826"/>
                  <a:pt x="2995" y="7977"/>
                </a:cubicBezTo>
                <a:cubicBezTo>
                  <a:pt x="3166" y="8128"/>
                  <a:pt x="4087" y="8504"/>
                  <a:pt x="4298" y="8602"/>
                </a:cubicBezTo>
                <a:cubicBezTo>
                  <a:pt x="4502" y="8701"/>
                  <a:pt x="4811" y="8813"/>
                  <a:pt x="4811" y="8813"/>
                </a:cubicBezTo>
                <a:lnTo>
                  <a:pt x="4943" y="8872"/>
                </a:lnTo>
                <a:cubicBezTo>
                  <a:pt x="4943" y="8872"/>
                  <a:pt x="5134" y="8787"/>
                  <a:pt x="5160" y="8721"/>
                </a:cubicBezTo>
                <a:cubicBezTo>
                  <a:pt x="5186" y="8648"/>
                  <a:pt x="5193" y="8550"/>
                  <a:pt x="5252" y="8530"/>
                </a:cubicBezTo>
                <a:cubicBezTo>
                  <a:pt x="5267" y="8525"/>
                  <a:pt x="5290" y="8523"/>
                  <a:pt x="5317" y="8523"/>
                </a:cubicBezTo>
                <a:cubicBezTo>
                  <a:pt x="5400" y="8523"/>
                  <a:pt x="5520" y="8543"/>
                  <a:pt x="5535" y="8563"/>
                </a:cubicBezTo>
                <a:cubicBezTo>
                  <a:pt x="5555" y="8583"/>
                  <a:pt x="5627" y="8655"/>
                  <a:pt x="5660" y="8662"/>
                </a:cubicBezTo>
                <a:cubicBezTo>
                  <a:pt x="5662" y="8662"/>
                  <a:pt x="5664" y="8662"/>
                  <a:pt x="5667" y="8662"/>
                </a:cubicBezTo>
                <a:cubicBezTo>
                  <a:pt x="5716" y="8662"/>
                  <a:pt x="5871" y="8602"/>
                  <a:pt x="5871" y="8602"/>
                </a:cubicBezTo>
                <a:cubicBezTo>
                  <a:pt x="5871" y="8602"/>
                  <a:pt x="5912" y="8549"/>
                  <a:pt x="5944" y="8549"/>
                </a:cubicBezTo>
                <a:cubicBezTo>
                  <a:pt x="5946" y="8549"/>
                  <a:pt x="5948" y="8549"/>
                  <a:pt x="5950" y="8550"/>
                </a:cubicBezTo>
                <a:cubicBezTo>
                  <a:pt x="5951" y="8550"/>
                  <a:pt x="5953" y="8550"/>
                  <a:pt x="5954" y="8550"/>
                </a:cubicBezTo>
                <a:cubicBezTo>
                  <a:pt x="5971" y="8550"/>
                  <a:pt x="5988" y="8531"/>
                  <a:pt x="6004" y="8531"/>
                </a:cubicBezTo>
                <a:cubicBezTo>
                  <a:pt x="6012" y="8531"/>
                  <a:pt x="6021" y="8535"/>
                  <a:pt x="6029" y="8550"/>
                </a:cubicBezTo>
                <a:cubicBezTo>
                  <a:pt x="6039" y="8565"/>
                  <a:pt x="6068" y="8571"/>
                  <a:pt x="6100" y="8571"/>
                </a:cubicBezTo>
                <a:cubicBezTo>
                  <a:pt x="6149" y="8571"/>
                  <a:pt x="6208" y="8558"/>
                  <a:pt x="6220" y="8550"/>
                </a:cubicBezTo>
                <a:cubicBezTo>
                  <a:pt x="6233" y="8536"/>
                  <a:pt x="6279" y="8484"/>
                  <a:pt x="6299" y="8398"/>
                </a:cubicBezTo>
                <a:cubicBezTo>
                  <a:pt x="6312" y="8313"/>
                  <a:pt x="6285" y="8234"/>
                  <a:pt x="6371" y="8227"/>
                </a:cubicBezTo>
                <a:cubicBezTo>
                  <a:pt x="6377" y="8226"/>
                  <a:pt x="6383" y="8226"/>
                  <a:pt x="6390" y="8226"/>
                </a:cubicBezTo>
                <a:cubicBezTo>
                  <a:pt x="6476" y="8226"/>
                  <a:pt x="6601" y="8300"/>
                  <a:pt x="6601" y="8300"/>
                </a:cubicBezTo>
                <a:cubicBezTo>
                  <a:pt x="6601" y="8300"/>
                  <a:pt x="6657" y="8327"/>
                  <a:pt x="6703" y="8327"/>
                </a:cubicBezTo>
                <a:cubicBezTo>
                  <a:pt x="6717" y="8327"/>
                  <a:pt x="6729" y="8325"/>
                  <a:pt x="6739" y="8319"/>
                </a:cubicBezTo>
                <a:cubicBezTo>
                  <a:pt x="6792" y="8286"/>
                  <a:pt x="6805" y="8267"/>
                  <a:pt x="6812" y="8221"/>
                </a:cubicBezTo>
                <a:cubicBezTo>
                  <a:pt x="6818" y="8181"/>
                  <a:pt x="6845" y="8063"/>
                  <a:pt x="6871" y="8036"/>
                </a:cubicBezTo>
                <a:cubicBezTo>
                  <a:pt x="6891" y="8010"/>
                  <a:pt x="6990" y="7970"/>
                  <a:pt x="6990" y="7970"/>
                </a:cubicBezTo>
                <a:cubicBezTo>
                  <a:pt x="6990" y="7970"/>
                  <a:pt x="6963" y="7839"/>
                  <a:pt x="6990" y="7806"/>
                </a:cubicBezTo>
                <a:cubicBezTo>
                  <a:pt x="7022" y="7766"/>
                  <a:pt x="7121" y="7681"/>
                  <a:pt x="7121" y="7681"/>
                </a:cubicBezTo>
                <a:cubicBezTo>
                  <a:pt x="7121" y="7681"/>
                  <a:pt x="7194" y="7615"/>
                  <a:pt x="7220" y="7569"/>
                </a:cubicBezTo>
                <a:cubicBezTo>
                  <a:pt x="7246" y="7530"/>
                  <a:pt x="7437" y="7483"/>
                  <a:pt x="7457" y="7483"/>
                </a:cubicBezTo>
                <a:cubicBezTo>
                  <a:pt x="7470" y="7483"/>
                  <a:pt x="7812" y="7562"/>
                  <a:pt x="7812" y="7562"/>
                </a:cubicBezTo>
                <a:cubicBezTo>
                  <a:pt x="7812" y="7562"/>
                  <a:pt x="7950" y="7707"/>
                  <a:pt x="7970" y="7740"/>
                </a:cubicBezTo>
                <a:cubicBezTo>
                  <a:pt x="7990" y="7780"/>
                  <a:pt x="8108" y="7924"/>
                  <a:pt x="8135" y="7931"/>
                </a:cubicBezTo>
                <a:cubicBezTo>
                  <a:pt x="8168" y="7931"/>
                  <a:pt x="8247" y="7957"/>
                  <a:pt x="8280" y="8036"/>
                </a:cubicBezTo>
                <a:cubicBezTo>
                  <a:pt x="8306" y="8115"/>
                  <a:pt x="8516" y="8175"/>
                  <a:pt x="8516" y="8175"/>
                </a:cubicBezTo>
                <a:lnTo>
                  <a:pt x="8648" y="8096"/>
                </a:lnTo>
                <a:cubicBezTo>
                  <a:pt x="8648" y="8096"/>
                  <a:pt x="8661" y="8094"/>
                  <a:pt x="8678" y="8094"/>
                </a:cubicBezTo>
                <a:cubicBezTo>
                  <a:pt x="8694" y="8094"/>
                  <a:pt x="8714" y="8096"/>
                  <a:pt x="8727" y="8102"/>
                </a:cubicBezTo>
                <a:lnTo>
                  <a:pt x="8734" y="8102"/>
                </a:lnTo>
                <a:lnTo>
                  <a:pt x="10122" y="8082"/>
                </a:lnTo>
                <a:lnTo>
                  <a:pt x="10952" y="8076"/>
                </a:lnTo>
                <a:cubicBezTo>
                  <a:pt x="10952" y="8076"/>
                  <a:pt x="10958" y="8017"/>
                  <a:pt x="10952" y="7931"/>
                </a:cubicBezTo>
                <a:cubicBezTo>
                  <a:pt x="10952" y="7845"/>
                  <a:pt x="10965" y="7819"/>
                  <a:pt x="10984" y="7766"/>
                </a:cubicBezTo>
                <a:cubicBezTo>
                  <a:pt x="11004" y="7720"/>
                  <a:pt x="11057" y="7609"/>
                  <a:pt x="11031" y="7556"/>
                </a:cubicBezTo>
                <a:cubicBezTo>
                  <a:pt x="10998" y="7497"/>
                  <a:pt x="10971" y="7339"/>
                  <a:pt x="10971" y="7326"/>
                </a:cubicBezTo>
                <a:cubicBezTo>
                  <a:pt x="10971" y="7306"/>
                  <a:pt x="11077" y="7220"/>
                  <a:pt x="11090" y="7161"/>
                </a:cubicBezTo>
                <a:cubicBezTo>
                  <a:pt x="11103" y="7095"/>
                  <a:pt x="10971" y="7003"/>
                  <a:pt x="11090" y="7003"/>
                </a:cubicBezTo>
                <a:cubicBezTo>
                  <a:pt x="11110" y="7003"/>
                  <a:pt x="11129" y="7003"/>
                  <a:pt x="11149" y="7010"/>
                </a:cubicBezTo>
                <a:cubicBezTo>
                  <a:pt x="11149" y="7010"/>
                  <a:pt x="11011" y="6707"/>
                  <a:pt x="10984" y="6687"/>
                </a:cubicBezTo>
                <a:cubicBezTo>
                  <a:pt x="10952" y="6674"/>
                  <a:pt x="10905" y="6588"/>
                  <a:pt x="10905" y="6542"/>
                </a:cubicBezTo>
                <a:cubicBezTo>
                  <a:pt x="10905" y="6496"/>
                  <a:pt x="11110" y="6305"/>
                  <a:pt x="11182" y="6134"/>
                </a:cubicBezTo>
                <a:cubicBezTo>
                  <a:pt x="11261" y="5963"/>
                  <a:pt x="11689" y="5094"/>
                  <a:pt x="11768" y="4877"/>
                </a:cubicBezTo>
                <a:cubicBezTo>
                  <a:pt x="11853" y="4653"/>
                  <a:pt x="12222" y="3962"/>
                  <a:pt x="12294" y="3837"/>
                </a:cubicBezTo>
                <a:cubicBezTo>
                  <a:pt x="12367" y="3706"/>
                  <a:pt x="12327" y="3620"/>
                  <a:pt x="12334" y="3495"/>
                </a:cubicBezTo>
                <a:cubicBezTo>
                  <a:pt x="12340" y="3364"/>
                  <a:pt x="12380" y="3390"/>
                  <a:pt x="12446" y="3331"/>
                </a:cubicBezTo>
                <a:cubicBezTo>
                  <a:pt x="12511" y="3271"/>
                  <a:pt x="12617" y="3206"/>
                  <a:pt x="12617" y="3206"/>
                </a:cubicBezTo>
                <a:lnTo>
                  <a:pt x="12557" y="3120"/>
                </a:lnTo>
                <a:cubicBezTo>
                  <a:pt x="12557" y="3120"/>
                  <a:pt x="12419" y="3212"/>
                  <a:pt x="12288" y="3239"/>
                </a:cubicBezTo>
                <a:cubicBezTo>
                  <a:pt x="12274" y="3241"/>
                  <a:pt x="12261" y="3242"/>
                  <a:pt x="12249" y="3242"/>
                </a:cubicBezTo>
                <a:cubicBezTo>
                  <a:pt x="12151" y="3242"/>
                  <a:pt x="12108" y="3179"/>
                  <a:pt x="12090" y="3173"/>
                </a:cubicBezTo>
                <a:cubicBezTo>
                  <a:pt x="12064" y="3160"/>
                  <a:pt x="12031" y="3120"/>
                  <a:pt x="11972" y="2988"/>
                </a:cubicBezTo>
                <a:cubicBezTo>
                  <a:pt x="11942" y="2918"/>
                  <a:pt x="11900" y="2908"/>
                  <a:pt x="11862" y="2908"/>
                </a:cubicBezTo>
                <a:cubicBezTo>
                  <a:pt x="11847" y="2908"/>
                  <a:pt x="11832" y="2910"/>
                  <a:pt x="11819" y="2910"/>
                </a:cubicBezTo>
                <a:cubicBezTo>
                  <a:pt x="11806" y="2910"/>
                  <a:pt x="11796" y="2908"/>
                  <a:pt x="11787" y="2903"/>
                </a:cubicBezTo>
                <a:cubicBezTo>
                  <a:pt x="11748" y="2877"/>
                  <a:pt x="11623" y="2850"/>
                  <a:pt x="11478" y="2778"/>
                </a:cubicBezTo>
                <a:cubicBezTo>
                  <a:pt x="11333" y="2705"/>
                  <a:pt x="11327" y="2699"/>
                  <a:pt x="11294" y="2633"/>
                </a:cubicBezTo>
                <a:cubicBezTo>
                  <a:pt x="11261" y="2567"/>
                  <a:pt x="11294" y="2495"/>
                  <a:pt x="11294" y="2495"/>
                </a:cubicBezTo>
                <a:lnTo>
                  <a:pt x="11063" y="2495"/>
                </a:lnTo>
                <a:cubicBezTo>
                  <a:pt x="11063" y="2495"/>
                  <a:pt x="11024" y="2462"/>
                  <a:pt x="10958" y="2403"/>
                </a:cubicBezTo>
                <a:cubicBezTo>
                  <a:pt x="10892" y="2350"/>
                  <a:pt x="10912" y="2376"/>
                  <a:pt x="10833" y="2278"/>
                </a:cubicBezTo>
                <a:cubicBezTo>
                  <a:pt x="10761" y="2179"/>
                  <a:pt x="10761" y="2054"/>
                  <a:pt x="10741" y="1981"/>
                </a:cubicBezTo>
                <a:cubicBezTo>
                  <a:pt x="10715" y="1909"/>
                  <a:pt x="10629" y="1896"/>
                  <a:pt x="10590" y="1804"/>
                </a:cubicBezTo>
                <a:cubicBezTo>
                  <a:pt x="10550" y="1712"/>
                  <a:pt x="10590" y="1455"/>
                  <a:pt x="10590" y="1455"/>
                </a:cubicBezTo>
                <a:cubicBezTo>
                  <a:pt x="10590" y="1455"/>
                  <a:pt x="10583" y="1455"/>
                  <a:pt x="10570" y="1448"/>
                </a:cubicBezTo>
                <a:lnTo>
                  <a:pt x="10530" y="1448"/>
                </a:lnTo>
                <a:cubicBezTo>
                  <a:pt x="10524" y="1442"/>
                  <a:pt x="10517" y="1442"/>
                  <a:pt x="10511" y="1442"/>
                </a:cubicBezTo>
                <a:cubicBezTo>
                  <a:pt x="10465" y="1435"/>
                  <a:pt x="10405" y="1429"/>
                  <a:pt x="10339" y="1422"/>
                </a:cubicBezTo>
                <a:lnTo>
                  <a:pt x="10320" y="1422"/>
                </a:lnTo>
                <a:cubicBezTo>
                  <a:pt x="10300" y="1415"/>
                  <a:pt x="10280" y="1415"/>
                  <a:pt x="10261" y="1415"/>
                </a:cubicBezTo>
                <a:cubicBezTo>
                  <a:pt x="10247" y="1409"/>
                  <a:pt x="10241" y="1409"/>
                  <a:pt x="10228" y="1409"/>
                </a:cubicBezTo>
                <a:lnTo>
                  <a:pt x="10195" y="1409"/>
                </a:lnTo>
                <a:cubicBezTo>
                  <a:pt x="10182" y="1409"/>
                  <a:pt x="10162" y="1402"/>
                  <a:pt x="10149" y="1402"/>
                </a:cubicBezTo>
                <a:lnTo>
                  <a:pt x="10056" y="1402"/>
                </a:lnTo>
                <a:cubicBezTo>
                  <a:pt x="10034" y="1401"/>
                  <a:pt x="10011" y="1401"/>
                  <a:pt x="9990" y="1401"/>
                </a:cubicBezTo>
                <a:cubicBezTo>
                  <a:pt x="9875" y="1401"/>
                  <a:pt x="9785" y="1416"/>
                  <a:pt x="9773" y="1455"/>
                </a:cubicBezTo>
                <a:cubicBezTo>
                  <a:pt x="9773" y="1455"/>
                  <a:pt x="9695" y="1692"/>
                  <a:pt x="9648" y="1771"/>
                </a:cubicBezTo>
                <a:cubicBezTo>
                  <a:pt x="9602" y="1850"/>
                  <a:pt x="9484" y="2041"/>
                  <a:pt x="9510" y="2067"/>
                </a:cubicBezTo>
                <a:cubicBezTo>
                  <a:pt x="9537" y="2093"/>
                  <a:pt x="9589" y="2107"/>
                  <a:pt x="9596" y="2139"/>
                </a:cubicBezTo>
                <a:cubicBezTo>
                  <a:pt x="9602" y="2172"/>
                  <a:pt x="9543" y="2225"/>
                  <a:pt x="9504" y="2232"/>
                </a:cubicBezTo>
                <a:cubicBezTo>
                  <a:pt x="9471" y="2245"/>
                  <a:pt x="9405" y="2271"/>
                  <a:pt x="9379" y="2271"/>
                </a:cubicBezTo>
                <a:cubicBezTo>
                  <a:pt x="9346" y="2271"/>
                  <a:pt x="9273" y="2212"/>
                  <a:pt x="9273" y="2212"/>
                </a:cubicBezTo>
                <a:cubicBezTo>
                  <a:pt x="9273" y="2212"/>
                  <a:pt x="9227" y="2107"/>
                  <a:pt x="9181" y="2080"/>
                </a:cubicBezTo>
                <a:cubicBezTo>
                  <a:pt x="9143" y="2058"/>
                  <a:pt x="8995" y="2000"/>
                  <a:pt x="8928" y="2000"/>
                </a:cubicBezTo>
                <a:cubicBezTo>
                  <a:pt x="8914" y="2000"/>
                  <a:pt x="8904" y="2002"/>
                  <a:pt x="8898" y="2008"/>
                </a:cubicBezTo>
                <a:cubicBezTo>
                  <a:pt x="8872" y="2041"/>
                  <a:pt x="8720" y="2107"/>
                  <a:pt x="8701" y="2179"/>
                </a:cubicBezTo>
                <a:cubicBezTo>
                  <a:pt x="8681" y="2251"/>
                  <a:pt x="8720" y="2297"/>
                  <a:pt x="8727" y="2350"/>
                </a:cubicBezTo>
                <a:cubicBezTo>
                  <a:pt x="8740" y="2409"/>
                  <a:pt x="8714" y="2436"/>
                  <a:pt x="8694" y="2455"/>
                </a:cubicBezTo>
                <a:cubicBezTo>
                  <a:pt x="8674" y="2482"/>
                  <a:pt x="8668" y="2501"/>
                  <a:pt x="8668" y="2541"/>
                </a:cubicBezTo>
                <a:cubicBezTo>
                  <a:pt x="8668" y="2587"/>
                  <a:pt x="8674" y="2607"/>
                  <a:pt x="8714" y="2666"/>
                </a:cubicBezTo>
                <a:cubicBezTo>
                  <a:pt x="8753" y="2725"/>
                  <a:pt x="8780" y="2751"/>
                  <a:pt x="8760" y="2771"/>
                </a:cubicBezTo>
                <a:cubicBezTo>
                  <a:pt x="8754" y="2777"/>
                  <a:pt x="8747" y="2779"/>
                  <a:pt x="8738" y="2779"/>
                </a:cubicBezTo>
                <a:cubicBezTo>
                  <a:pt x="8718" y="2779"/>
                  <a:pt x="8691" y="2765"/>
                  <a:pt x="8668" y="2751"/>
                </a:cubicBezTo>
                <a:cubicBezTo>
                  <a:pt x="8635" y="2732"/>
                  <a:pt x="8622" y="2640"/>
                  <a:pt x="8556" y="2640"/>
                </a:cubicBezTo>
                <a:cubicBezTo>
                  <a:pt x="8532" y="2640"/>
                  <a:pt x="8514" y="2641"/>
                  <a:pt x="8499" y="2641"/>
                </a:cubicBezTo>
                <a:cubicBezTo>
                  <a:pt x="8477" y="2641"/>
                  <a:pt x="8462" y="2638"/>
                  <a:pt x="8451" y="2626"/>
                </a:cubicBezTo>
                <a:cubicBezTo>
                  <a:pt x="8437" y="2607"/>
                  <a:pt x="8352" y="2475"/>
                  <a:pt x="8345" y="2462"/>
                </a:cubicBezTo>
                <a:cubicBezTo>
                  <a:pt x="8339" y="2449"/>
                  <a:pt x="8260" y="2343"/>
                  <a:pt x="8187" y="2311"/>
                </a:cubicBezTo>
                <a:cubicBezTo>
                  <a:pt x="8115" y="2271"/>
                  <a:pt x="7990" y="2225"/>
                  <a:pt x="8010" y="2192"/>
                </a:cubicBezTo>
                <a:cubicBezTo>
                  <a:pt x="8023" y="2166"/>
                  <a:pt x="8141" y="2100"/>
                  <a:pt x="8181" y="2074"/>
                </a:cubicBezTo>
                <a:cubicBezTo>
                  <a:pt x="8220" y="2047"/>
                  <a:pt x="8247" y="1981"/>
                  <a:pt x="8247" y="1935"/>
                </a:cubicBezTo>
                <a:cubicBezTo>
                  <a:pt x="8247" y="1896"/>
                  <a:pt x="8273" y="1810"/>
                  <a:pt x="8194" y="1738"/>
                </a:cubicBezTo>
                <a:cubicBezTo>
                  <a:pt x="8115" y="1666"/>
                  <a:pt x="8043" y="1442"/>
                  <a:pt x="8036" y="1376"/>
                </a:cubicBezTo>
                <a:cubicBezTo>
                  <a:pt x="8036" y="1310"/>
                  <a:pt x="8003" y="1277"/>
                  <a:pt x="8003" y="1238"/>
                </a:cubicBezTo>
                <a:cubicBezTo>
                  <a:pt x="8010" y="1192"/>
                  <a:pt x="7970" y="1119"/>
                  <a:pt x="8003" y="1060"/>
                </a:cubicBezTo>
                <a:cubicBezTo>
                  <a:pt x="8036" y="1001"/>
                  <a:pt x="8115" y="909"/>
                  <a:pt x="8095" y="876"/>
                </a:cubicBezTo>
                <a:cubicBezTo>
                  <a:pt x="8069" y="843"/>
                  <a:pt x="8016" y="705"/>
                  <a:pt x="7990" y="698"/>
                </a:cubicBezTo>
                <a:cubicBezTo>
                  <a:pt x="7964" y="685"/>
                  <a:pt x="7779" y="534"/>
                  <a:pt x="7779" y="534"/>
                </a:cubicBezTo>
                <a:cubicBezTo>
                  <a:pt x="7779" y="534"/>
                  <a:pt x="7786" y="435"/>
                  <a:pt x="7819" y="356"/>
                </a:cubicBezTo>
                <a:cubicBezTo>
                  <a:pt x="7852" y="283"/>
                  <a:pt x="7878" y="224"/>
                  <a:pt x="7839" y="191"/>
                </a:cubicBezTo>
                <a:cubicBezTo>
                  <a:pt x="7799" y="152"/>
                  <a:pt x="7687" y="99"/>
                  <a:pt x="7667" y="99"/>
                </a:cubicBezTo>
                <a:cubicBezTo>
                  <a:pt x="7648" y="93"/>
                  <a:pt x="7516" y="60"/>
                  <a:pt x="7516" y="60"/>
                </a:cubicBezTo>
                <a:cubicBezTo>
                  <a:pt x="7516" y="60"/>
                  <a:pt x="7424" y="7"/>
                  <a:pt x="7404" y="0"/>
                </a:cubicBezTo>
                <a:close/>
              </a:path>
            </a:pathLst>
          </a:custGeom>
          <a:solidFill>
            <a:srgbClr val="008569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9"/>
          <p:cNvSpPr/>
          <p:nvPr/>
        </p:nvSpPr>
        <p:spPr>
          <a:xfrm>
            <a:off x="7336054" y="1444955"/>
            <a:ext cx="589050" cy="873691"/>
          </a:xfrm>
          <a:custGeom>
            <a:rect b="b" l="l" r="r" t="t"/>
            <a:pathLst>
              <a:path extrusionOk="0" h="5976" w="4029">
                <a:moveTo>
                  <a:pt x="3015" y="1"/>
                </a:moveTo>
                <a:cubicBezTo>
                  <a:pt x="3008" y="27"/>
                  <a:pt x="3002" y="60"/>
                  <a:pt x="2995" y="80"/>
                </a:cubicBezTo>
                <a:cubicBezTo>
                  <a:pt x="2975" y="159"/>
                  <a:pt x="2890" y="225"/>
                  <a:pt x="2850" y="264"/>
                </a:cubicBezTo>
                <a:cubicBezTo>
                  <a:pt x="2811" y="304"/>
                  <a:pt x="2751" y="337"/>
                  <a:pt x="2686" y="389"/>
                </a:cubicBezTo>
                <a:cubicBezTo>
                  <a:pt x="2613" y="442"/>
                  <a:pt x="2482" y="455"/>
                  <a:pt x="2482" y="455"/>
                </a:cubicBezTo>
                <a:cubicBezTo>
                  <a:pt x="2482" y="455"/>
                  <a:pt x="2409" y="521"/>
                  <a:pt x="2350" y="593"/>
                </a:cubicBezTo>
                <a:cubicBezTo>
                  <a:pt x="2297" y="666"/>
                  <a:pt x="2350" y="685"/>
                  <a:pt x="2350" y="731"/>
                </a:cubicBezTo>
                <a:cubicBezTo>
                  <a:pt x="2350" y="778"/>
                  <a:pt x="2310" y="843"/>
                  <a:pt x="2264" y="903"/>
                </a:cubicBezTo>
                <a:cubicBezTo>
                  <a:pt x="2225" y="962"/>
                  <a:pt x="2139" y="1054"/>
                  <a:pt x="2139" y="1054"/>
                </a:cubicBezTo>
                <a:cubicBezTo>
                  <a:pt x="2139" y="1054"/>
                  <a:pt x="2146" y="1074"/>
                  <a:pt x="2159" y="1120"/>
                </a:cubicBezTo>
                <a:cubicBezTo>
                  <a:pt x="2166" y="1166"/>
                  <a:pt x="2225" y="1218"/>
                  <a:pt x="2225" y="1245"/>
                </a:cubicBezTo>
                <a:cubicBezTo>
                  <a:pt x="2218" y="1278"/>
                  <a:pt x="2212" y="1291"/>
                  <a:pt x="2172" y="1344"/>
                </a:cubicBezTo>
                <a:cubicBezTo>
                  <a:pt x="2133" y="1396"/>
                  <a:pt x="2153" y="1455"/>
                  <a:pt x="2159" y="1488"/>
                </a:cubicBezTo>
                <a:cubicBezTo>
                  <a:pt x="2166" y="1528"/>
                  <a:pt x="2205" y="1587"/>
                  <a:pt x="2232" y="1633"/>
                </a:cubicBezTo>
                <a:cubicBezTo>
                  <a:pt x="2258" y="1673"/>
                  <a:pt x="2271" y="1771"/>
                  <a:pt x="2271" y="1811"/>
                </a:cubicBezTo>
                <a:cubicBezTo>
                  <a:pt x="2271" y="1844"/>
                  <a:pt x="2245" y="1877"/>
                  <a:pt x="2212" y="1903"/>
                </a:cubicBezTo>
                <a:cubicBezTo>
                  <a:pt x="2185" y="1936"/>
                  <a:pt x="2120" y="1962"/>
                  <a:pt x="2080" y="2021"/>
                </a:cubicBezTo>
                <a:cubicBezTo>
                  <a:pt x="2047" y="2074"/>
                  <a:pt x="2067" y="2337"/>
                  <a:pt x="2067" y="2390"/>
                </a:cubicBezTo>
                <a:cubicBezTo>
                  <a:pt x="2067" y="2436"/>
                  <a:pt x="2126" y="2443"/>
                  <a:pt x="2139" y="2456"/>
                </a:cubicBezTo>
                <a:cubicBezTo>
                  <a:pt x="2159" y="2469"/>
                  <a:pt x="2199" y="2489"/>
                  <a:pt x="2238" y="2495"/>
                </a:cubicBezTo>
                <a:cubicBezTo>
                  <a:pt x="2278" y="2508"/>
                  <a:pt x="2297" y="2548"/>
                  <a:pt x="2304" y="2581"/>
                </a:cubicBezTo>
                <a:cubicBezTo>
                  <a:pt x="2317" y="2614"/>
                  <a:pt x="2291" y="2686"/>
                  <a:pt x="2278" y="2726"/>
                </a:cubicBezTo>
                <a:cubicBezTo>
                  <a:pt x="2271" y="2772"/>
                  <a:pt x="2225" y="2818"/>
                  <a:pt x="2192" y="2864"/>
                </a:cubicBezTo>
                <a:cubicBezTo>
                  <a:pt x="2176" y="2883"/>
                  <a:pt x="2155" y="2888"/>
                  <a:pt x="2133" y="2888"/>
                </a:cubicBezTo>
                <a:cubicBezTo>
                  <a:pt x="2102" y="2888"/>
                  <a:pt x="2068" y="2877"/>
                  <a:pt x="2041" y="2877"/>
                </a:cubicBezTo>
                <a:cubicBezTo>
                  <a:pt x="2001" y="2884"/>
                  <a:pt x="1949" y="2930"/>
                  <a:pt x="1870" y="2963"/>
                </a:cubicBezTo>
                <a:cubicBezTo>
                  <a:pt x="1855" y="2968"/>
                  <a:pt x="1841" y="2970"/>
                  <a:pt x="1826" y="2970"/>
                </a:cubicBezTo>
                <a:cubicBezTo>
                  <a:pt x="1769" y="2970"/>
                  <a:pt x="1717" y="2935"/>
                  <a:pt x="1712" y="2930"/>
                </a:cubicBezTo>
                <a:cubicBezTo>
                  <a:pt x="1705" y="2930"/>
                  <a:pt x="1672" y="2890"/>
                  <a:pt x="1666" y="2870"/>
                </a:cubicBezTo>
                <a:cubicBezTo>
                  <a:pt x="1661" y="2864"/>
                  <a:pt x="1644" y="2861"/>
                  <a:pt x="1620" y="2861"/>
                </a:cubicBezTo>
                <a:cubicBezTo>
                  <a:pt x="1575" y="2861"/>
                  <a:pt x="1509" y="2871"/>
                  <a:pt x="1461" y="2884"/>
                </a:cubicBezTo>
                <a:cubicBezTo>
                  <a:pt x="1396" y="2910"/>
                  <a:pt x="1402" y="2943"/>
                  <a:pt x="1369" y="2989"/>
                </a:cubicBezTo>
                <a:cubicBezTo>
                  <a:pt x="1336" y="3035"/>
                  <a:pt x="1238" y="3088"/>
                  <a:pt x="1172" y="3127"/>
                </a:cubicBezTo>
                <a:cubicBezTo>
                  <a:pt x="1106" y="3160"/>
                  <a:pt x="1001" y="3292"/>
                  <a:pt x="909" y="3344"/>
                </a:cubicBezTo>
                <a:cubicBezTo>
                  <a:pt x="810" y="3403"/>
                  <a:pt x="593" y="3456"/>
                  <a:pt x="580" y="3463"/>
                </a:cubicBezTo>
                <a:cubicBezTo>
                  <a:pt x="573" y="3463"/>
                  <a:pt x="560" y="3476"/>
                  <a:pt x="534" y="3489"/>
                </a:cubicBezTo>
                <a:cubicBezTo>
                  <a:pt x="494" y="3522"/>
                  <a:pt x="435" y="3568"/>
                  <a:pt x="408" y="3594"/>
                </a:cubicBezTo>
                <a:cubicBezTo>
                  <a:pt x="376" y="3627"/>
                  <a:pt x="329" y="3686"/>
                  <a:pt x="329" y="3739"/>
                </a:cubicBezTo>
                <a:cubicBezTo>
                  <a:pt x="329" y="3792"/>
                  <a:pt x="323" y="3844"/>
                  <a:pt x="303" y="3923"/>
                </a:cubicBezTo>
                <a:cubicBezTo>
                  <a:pt x="277" y="4009"/>
                  <a:pt x="185" y="4160"/>
                  <a:pt x="165" y="4239"/>
                </a:cubicBezTo>
                <a:cubicBezTo>
                  <a:pt x="145" y="4318"/>
                  <a:pt x="99" y="4338"/>
                  <a:pt x="60" y="4371"/>
                </a:cubicBezTo>
                <a:cubicBezTo>
                  <a:pt x="27" y="4404"/>
                  <a:pt x="0" y="4443"/>
                  <a:pt x="0" y="4503"/>
                </a:cubicBezTo>
                <a:cubicBezTo>
                  <a:pt x="0" y="4562"/>
                  <a:pt x="20" y="4654"/>
                  <a:pt x="20" y="4654"/>
                </a:cubicBezTo>
                <a:cubicBezTo>
                  <a:pt x="20" y="4654"/>
                  <a:pt x="73" y="4759"/>
                  <a:pt x="93" y="4792"/>
                </a:cubicBezTo>
                <a:cubicBezTo>
                  <a:pt x="106" y="4818"/>
                  <a:pt x="93" y="4878"/>
                  <a:pt x="93" y="4891"/>
                </a:cubicBezTo>
                <a:cubicBezTo>
                  <a:pt x="93" y="4904"/>
                  <a:pt x="125" y="5003"/>
                  <a:pt x="132" y="5029"/>
                </a:cubicBezTo>
                <a:cubicBezTo>
                  <a:pt x="139" y="5062"/>
                  <a:pt x="93" y="5095"/>
                  <a:pt x="86" y="5108"/>
                </a:cubicBezTo>
                <a:cubicBezTo>
                  <a:pt x="79" y="5115"/>
                  <a:pt x="66" y="5292"/>
                  <a:pt x="60" y="5352"/>
                </a:cubicBezTo>
                <a:cubicBezTo>
                  <a:pt x="60" y="5411"/>
                  <a:pt x="33" y="5444"/>
                  <a:pt x="33" y="5444"/>
                </a:cubicBezTo>
                <a:lnTo>
                  <a:pt x="152" y="5444"/>
                </a:lnTo>
                <a:cubicBezTo>
                  <a:pt x="158" y="5444"/>
                  <a:pt x="158" y="5444"/>
                  <a:pt x="165" y="5431"/>
                </a:cubicBezTo>
                <a:cubicBezTo>
                  <a:pt x="189" y="5407"/>
                  <a:pt x="235" y="5350"/>
                  <a:pt x="258" y="5350"/>
                </a:cubicBezTo>
                <a:cubicBezTo>
                  <a:pt x="260" y="5350"/>
                  <a:pt x="262" y="5350"/>
                  <a:pt x="264" y="5352"/>
                </a:cubicBezTo>
                <a:cubicBezTo>
                  <a:pt x="297" y="5371"/>
                  <a:pt x="376" y="5477"/>
                  <a:pt x="376" y="5529"/>
                </a:cubicBezTo>
                <a:cubicBezTo>
                  <a:pt x="376" y="5582"/>
                  <a:pt x="408" y="5595"/>
                  <a:pt x="408" y="5628"/>
                </a:cubicBezTo>
                <a:cubicBezTo>
                  <a:pt x="408" y="5667"/>
                  <a:pt x="395" y="5720"/>
                  <a:pt x="408" y="5766"/>
                </a:cubicBezTo>
                <a:cubicBezTo>
                  <a:pt x="428" y="5806"/>
                  <a:pt x="422" y="5872"/>
                  <a:pt x="501" y="5904"/>
                </a:cubicBezTo>
                <a:cubicBezTo>
                  <a:pt x="573" y="5944"/>
                  <a:pt x="678" y="5944"/>
                  <a:pt x="705" y="5944"/>
                </a:cubicBezTo>
                <a:cubicBezTo>
                  <a:pt x="720" y="5949"/>
                  <a:pt x="762" y="5976"/>
                  <a:pt x="801" y="5976"/>
                </a:cubicBezTo>
                <a:cubicBezTo>
                  <a:pt x="811" y="5976"/>
                  <a:pt x="821" y="5974"/>
                  <a:pt x="830" y="5970"/>
                </a:cubicBezTo>
                <a:cubicBezTo>
                  <a:pt x="836" y="5964"/>
                  <a:pt x="843" y="5964"/>
                  <a:pt x="849" y="5957"/>
                </a:cubicBezTo>
                <a:cubicBezTo>
                  <a:pt x="895" y="5931"/>
                  <a:pt x="955" y="5885"/>
                  <a:pt x="988" y="5852"/>
                </a:cubicBezTo>
                <a:cubicBezTo>
                  <a:pt x="1021" y="5819"/>
                  <a:pt x="1113" y="5707"/>
                  <a:pt x="1126" y="5707"/>
                </a:cubicBezTo>
                <a:cubicBezTo>
                  <a:pt x="1139" y="5707"/>
                  <a:pt x="1178" y="5733"/>
                  <a:pt x="1211" y="5733"/>
                </a:cubicBezTo>
                <a:cubicBezTo>
                  <a:pt x="1251" y="5733"/>
                  <a:pt x="1350" y="5687"/>
                  <a:pt x="1389" y="5667"/>
                </a:cubicBezTo>
                <a:cubicBezTo>
                  <a:pt x="1422" y="5641"/>
                  <a:pt x="1521" y="5536"/>
                  <a:pt x="1547" y="5490"/>
                </a:cubicBezTo>
                <a:cubicBezTo>
                  <a:pt x="1573" y="5450"/>
                  <a:pt x="1685" y="5246"/>
                  <a:pt x="1672" y="5213"/>
                </a:cubicBezTo>
                <a:cubicBezTo>
                  <a:pt x="1659" y="5174"/>
                  <a:pt x="1639" y="5121"/>
                  <a:pt x="1600" y="5088"/>
                </a:cubicBezTo>
                <a:cubicBezTo>
                  <a:pt x="1560" y="5055"/>
                  <a:pt x="1488" y="4996"/>
                  <a:pt x="1547" y="4917"/>
                </a:cubicBezTo>
                <a:cubicBezTo>
                  <a:pt x="1606" y="4838"/>
                  <a:pt x="1771" y="4746"/>
                  <a:pt x="1791" y="4740"/>
                </a:cubicBezTo>
                <a:cubicBezTo>
                  <a:pt x="1799" y="4735"/>
                  <a:pt x="1830" y="4697"/>
                  <a:pt x="1851" y="4697"/>
                </a:cubicBezTo>
                <a:cubicBezTo>
                  <a:pt x="1862" y="4697"/>
                  <a:pt x="1870" y="4708"/>
                  <a:pt x="1870" y="4740"/>
                </a:cubicBezTo>
                <a:cubicBezTo>
                  <a:pt x="1870" y="4832"/>
                  <a:pt x="1883" y="4865"/>
                  <a:pt x="1916" y="4865"/>
                </a:cubicBezTo>
                <a:cubicBezTo>
                  <a:pt x="1944" y="4869"/>
                  <a:pt x="1948" y="4874"/>
                  <a:pt x="1970" y="4874"/>
                </a:cubicBezTo>
                <a:cubicBezTo>
                  <a:pt x="1979" y="4874"/>
                  <a:pt x="1990" y="4873"/>
                  <a:pt x="2008" y="4871"/>
                </a:cubicBezTo>
                <a:cubicBezTo>
                  <a:pt x="2049" y="4867"/>
                  <a:pt x="2097" y="4858"/>
                  <a:pt x="2131" y="4858"/>
                </a:cubicBezTo>
                <a:cubicBezTo>
                  <a:pt x="2152" y="4858"/>
                  <a:pt x="2167" y="4861"/>
                  <a:pt x="2172" y="4871"/>
                </a:cubicBezTo>
                <a:cubicBezTo>
                  <a:pt x="2185" y="4891"/>
                  <a:pt x="2172" y="4950"/>
                  <a:pt x="2238" y="4976"/>
                </a:cubicBezTo>
                <a:cubicBezTo>
                  <a:pt x="2281" y="4988"/>
                  <a:pt x="2317" y="5002"/>
                  <a:pt x="2347" y="5002"/>
                </a:cubicBezTo>
                <a:cubicBezTo>
                  <a:pt x="2368" y="5002"/>
                  <a:pt x="2386" y="4995"/>
                  <a:pt x="2403" y="4976"/>
                </a:cubicBezTo>
                <a:cubicBezTo>
                  <a:pt x="2442" y="4924"/>
                  <a:pt x="2501" y="4851"/>
                  <a:pt x="2528" y="4832"/>
                </a:cubicBezTo>
                <a:cubicBezTo>
                  <a:pt x="2554" y="4812"/>
                  <a:pt x="2653" y="4772"/>
                  <a:pt x="2699" y="4772"/>
                </a:cubicBezTo>
                <a:cubicBezTo>
                  <a:pt x="2745" y="4766"/>
                  <a:pt x="2837" y="4753"/>
                  <a:pt x="2837" y="4753"/>
                </a:cubicBezTo>
                <a:lnTo>
                  <a:pt x="3054" y="4582"/>
                </a:lnTo>
                <a:cubicBezTo>
                  <a:pt x="3054" y="4582"/>
                  <a:pt x="3061" y="4522"/>
                  <a:pt x="3166" y="4476"/>
                </a:cubicBezTo>
                <a:cubicBezTo>
                  <a:pt x="3252" y="4437"/>
                  <a:pt x="3363" y="4351"/>
                  <a:pt x="3410" y="4318"/>
                </a:cubicBezTo>
                <a:cubicBezTo>
                  <a:pt x="3416" y="4312"/>
                  <a:pt x="3423" y="4305"/>
                  <a:pt x="3423" y="4305"/>
                </a:cubicBezTo>
                <a:cubicBezTo>
                  <a:pt x="3423" y="4305"/>
                  <a:pt x="3436" y="4279"/>
                  <a:pt x="3554" y="4193"/>
                </a:cubicBezTo>
                <a:cubicBezTo>
                  <a:pt x="3679" y="4108"/>
                  <a:pt x="3745" y="4068"/>
                  <a:pt x="3785" y="4009"/>
                </a:cubicBezTo>
                <a:cubicBezTo>
                  <a:pt x="3818" y="3969"/>
                  <a:pt x="3851" y="3891"/>
                  <a:pt x="3864" y="3858"/>
                </a:cubicBezTo>
                <a:cubicBezTo>
                  <a:pt x="3870" y="3844"/>
                  <a:pt x="3870" y="3838"/>
                  <a:pt x="3870" y="3838"/>
                </a:cubicBezTo>
                <a:cubicBezTo>
                  <a:pt x="3870" y="3838"/>
                  <a:pt x="3864" y="3680"/>
                  <a:pt x="3837" y="3627"/>
                </a:cubicBezTo>
                <a:cubicBezTo>
                  <a:pt x="3804" y="3575"/>
                  <a:pt x="3778" y="3542"/>
                  <a:pt x="3778" y="3515"/>
                </a:cubicBezTo>
                <a:cubicBezTo>
                  <a:pt x="3778" y="3489"/>
                  <a:pt x="3791" y="3423"/>
                  <a:pt x="3824" y="3371"/>
                </a:cubicBezTo>
                <a:cubicBezTo>
                  <a:pt x="3837" y="3351"/>
                  <a:pt x="3851" y="3331"/>
                  <a:pt x="3864" y="3318"/>
                </a:cubicBezTo>
                <a:cubicBezTo>
                  <a:pt x="3890" y="3272"/>
                  <a:pt x="3923" y="3232"/>
                  <a:pt x="3929" y="3213"/>
                </a:cubicBezTo>
                <a:cubicBezTo>
                  <a:pt x="3943" y="3186"/>
                  <a:pt x="4028" y="2956"/>
                  <a:pt x="3976" y="2897"/>
                </a:cubicBezTo>
                <a:cubicBezTo>
                  <a:pt x="3923" y="2831"/>
                  <a:pt x="3824" y="2897"/>
                  <a:pt x="3778" y="2759"/>
                </a:cubicBezTo>
                <a:cubicBezTo>
                  <a:pt x="3732" y="2627"/>
                  <a:pt x="3699" y="2508"/>
                  <a:pt x="3699" y="2436"/>
                </a:cubicBezTo>
                <a:cubicBezTo>
                  <a:pt x="3699" y="2364"/>
                  <a:pt x="3673" y="2331"/>
                  <a:pt x="3646" y="2285"/>
                </a:cubicBezTo>
                <a:cubicBezTo>
                  <a:pt x="3620" y="2232"/>
                  <a:pt x="3614" y="2127"/>
                  <a:pt x="3620" y="2054"/>
                </a:cubicBezTo>
                <a:cubicBezTo>
                  <a:pt x="3633" y="1982"/>
                  <a:pt x="3666" y="1870"/>
                  <a:pt x="3640" y="1817"/>
                </a:cubicBezTo>
                <a:cubicBezTo>
                  <a:pt x="3614" y="1765"/>
                  <a:pt x="3508" y="1666"/>
                  <a:pt x="3462" y="1620"/>
                </a:cubicBezTo>
                <a:cubicBezTo>
                  <a:pt x="3416" y="1574"/>
                  <a:pt x="3410" y="1455"/>
                  <a:pt x="3410" y="1436"/>
                </a:cubicBezTo>
                <a:cubicBezTo>
                  <a:pt x="3403" y="1416"/>
                  <a:pt x="3416" y="1265"/>
                  <a:pt x="3449" y="1199"/>
                </a:cubicBezTo>
                <a:cubicBezTo>
                  <a:pt x="3482" y="1126"/>
                  <a:pt x="3554" y="1034"/>
                  <a:pt x="3515" y="955"/>
                </a:cubicBezTo>
                <a:cubicBezTo>
                  <a:pt x="3475" y="876"/>
                  <a:pt x="3416" y="797"/>
                  <a:pt x="3390" y="745"/>
                </a:cubicBezTo>
                <a:cubicBezTo>
                  <a:pt x="3363" y="692"/>
                  <a:pt x="3331" y="620"/>
                  <a:pt x="3331" y="527"/>
                </a:cubicBezTo>
                <a:cubicBezTo>
                  <a:pt x="3331" y="435"/>
                  <a:pt x="3363" y="205"/>
                  <a:pt x="3377" y="159"/>
                </a:cubicBezTo>
                <a:cubicBezTo>
                  <a:pt x="3383" y="139"/>
                  <a:pt x="3390" y="100"/>
                  <a:pt x="3390" y="60"/>
                </a:cubicBezTo>
                <a:cubicBezTo>
                  <a:pt x="3383" y="60"/>
                  <a:pt x="3377" y="60"/>
                  <a:pt x="3370" y="67"/>
                </a:cubicBezTo>
                <a:lnTo>
                  <a:pt x="3291" y="67"/>
                </a:lnTo>
                <a:cubicBezTo>
                  <a:pt x="3278" y="60"/>
                  <a:pt x="3271" y="60"/>
                  <a:pt x="3258" y="60"/>
                </a:cubicBezTo>
                <a:cubicBezTo>
                  <a:pt x="3245" y="54"/>
                  <a:pt x="3232" y="54"/>
                  <a:pt x="3219" y="54"/>
                </a:cubicBezTo>
                <a:lnTo>
                  <a:pt x="3212" y="54"/>
                </a:lnTo>
                <a:cubicBezTo>
                  <a:pt x="3206" y="54"/>
                  <a:pt x="3206" y="47"/>
                  <a:pt x="3199" y="47"/>
                </a:cubicBezTo>
                <a:cubicBezTo>
                  <a:pt x="3186" y="47"/>
                  <a:pt x="3179" y="40"/>
                  <a:pt x="3166" y="40"/>
                </a:cubicBezTo>
                <a:cubicBezTo>
                  <a:pt x="3133" y="34"/>
                  <a:pt x="3100" y="27"/>
                  <a:pt x="3074" y="21"/>
                </a:cubicBezTo>
                <a:cubicBezTo>
                  <a:pt x="3067" y="21"/>
                  <a:pt x="3061" y="14"/>
                  <a:pt x="3054" y="14"/>
                </a:cubicBezTo>
                <a:lnTo>
                  <a:pt x="3048" y="14"/>
                </a:lnTo>
                <a:cubicBezTo>
                  <a:pt x="3041" y="8"/>
                  <a:pt x="3041" y="8"/>
                  <a:pt x="3034" y="8"/>
                </a:cubicBezTo>
                <a:cubicBezTo>
                  <a:pt x="3028" y="8"/>
                  <a:pt x="3021" y="1"/>
                  <a:pt x="3015" y="1"/>
                </a:cubicBezTo>
                <a:close/>
              </a:path>
            </a:pathLst>
          </a:custGeom>
          <a:solidFill>
            <a:srgbClr val="00CFFF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9"/>
          <p:cNvSpPr txBox="1"/>
          <p:nvPr>
            <p:ph idx="1" type="body"/>
          </p:nvPr>
        </p:nvSpPr>
        <p:spPr>
          <a:xfrm>
            <a:off x="311700" y="2952750"/>
            <a:ext cx="55716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utfit"/>
              <a:buChar char="●"/>
              <a:defRPr sz="18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utfit"/>
              <a:buChar char="○"/>
              <a:defRPr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utfit"/>
              <a:buChar char="■"/>
              <a:defRPr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utfit"/>
              <a:buChar char="●"/>
              <a:defRPr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utfit"/>
              <a:buChar char="○"/>
              <a:defRPr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utfit"/>
              <a:buChar char="■"/>
              <a:defRPr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utfit"/>
              <a:buChar char="●"/>
              <a:defRPr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utfit"/>
              <a:buChar char="○"/>
              <a:defRPr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utfit"/>
              <a:buChar char="■"/>
              <a:defRPr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89" name="Google Shape;89;p9"/>
          <p:cNvSpPr txBox="1"/>
          <p:nvPr>
            <p:ph idx="2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A [Centro-Oeste]">
  <p:cSld name="TITLE_ONLY_1_1_1_1">
    <p:bg>
      <p:bgPr>
        <a:solidFill>
          <a:schemeClr val="l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"/>
          <p:cNvSpPr/>
          <p:nvPr/>
        </p:nvSpPr>
        <p:spPr>
          <a:xfrm rot="-5400000">
            <a:off x="4817738" y="13600"/>
            <a:ext cx="5143500" cy="5143500"/>
          </a:xfrm>
          <a:prstGeom prst="rtTriangle">
            <a:avLst/>
          </a:prstGeom>
          <a:solidFill>
            <a:srgbClr val="0165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0"/>
          <p:cNvSpPr txBox="1"/>
          <p:nvPr>
            <p:ph type="title"/>
          </p:nvPr>
        </p:nvSpPr>
        <p:spPr>
          <a:xfrm>
            <a:off x="445350" y="624950"/>
            <a:ext cx="5395800" cy="240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Font typeface="Outfit"/>
              <a:buChar char="●"/>
              <a:defRPr b="1" sz="50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○"/>
              <a:defRPr sz="5000">
                <a:solidFill>
                  <a:srgbClr val="0165B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■"/>
              <a:defRPr sz="5000">
                <a:solidFill>
                  <a:srgbClr val="0165B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●"/>
              <a:defRPr sz="5000">
                <a:solidFill>
                  <a:srgbClr val="0165B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○"/>
              <a:defRPr sz="5000">
                <a:solidFill>
                  <a:srgbClr val="0165B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■"/>
              <a:defRPr sz="5000">
                <a:solidFill>
                  <a:srgbClr val="0165B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●"/>
              <a:defRPr sz="5000">
                <a:solidFill>
                  <a:srgbClr val="0165B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○"/>
              <a:defRPr sz="5000">
                <a:solidFill>
                  <a:srgbClr val="0165B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5000"/>
              <a:buChar char="■"/>
              <a:defRPr sz="5000">
                <a:solidFill>
                  <a:srgbClr val="0165B1"/>
                </a:solidFill>
              </a:defRPr>
            </a:lvl9pPr>
          </a:lstStyle>
          <a:p/>
        </p:txBody>
      </p:sp>
      <p:sp>
        <p:nvSpPr>
          <p:cNvPr id="93" name="Google Shape;93;p10"/>
          <p:cNvSpPr/>
          <p:nvPr/>
        </p:nvSpPr>
        <p:spPr>
          <a:xfrm>
            <a:off x="6578727" y="2471003"/>
            <a:ext cx="771803" cy="778223"/>
          </a:xfrm>
          <a:custGeom>
            <a:rect b="b" l="l" r="r" t="t"/>
            <a:pathLst>
              <a:path extrusionOk="0" h="5323" w="5279">
                <a:moveTo>
                  <a:pt x="3864" y="2293"/>
                </a:moveTo>
                <a:cubicBezTo>
                  <a:pt x="3890" y="2293"/>
                  <a:pt x="3910" y="2293"/>
                  <a:pt x="3917" y="2296"/>
                </a:cubicBezTo>
                <a:cubicBezTo>
                  <a:pt x="3937" y="2302"/>
                  <a:pt x="4002" y="2322"/>
                  <a:pt x="4022" y="2322"/>
                </a:cubicBezTo>
                <a:cubicBezTo>
                  <a:pt x="4035" y="2322"/>
                  <a:pt x="4147" y="2328"/>
                  <a:pt x="4147" y="2328"/>
                </a:cubicBezTo>
                <a:lnTo>
                  <a:pt x="4226" y="2414"/>
                </a:lnTo>
                <a:lnTo>
                  <a:pt x="4226" y="2506"/>
                </a:lnTo>
                <a:cubicBezTo>
                  <a:pt x="4226" y="2526"/>
                  <a:pt x="4206" y="2526"/>
                  <a:pt x="4187" y="2546"/>
                </a:cubicBezTo>
                <a:cubicBezTo>
                  <a:pt x="4167" y="2565"/>
                  <a:pt x="4167" y="2644"/>
                  <a:pt x="4167" y="2664"/>
                </a:cubicBezTo>
                <a:cubicBezTo>
                  <a:pt x="4167" y="2684"/>
                  <a:pt x="4206" y="2710"/>
                  <a:pt x="4160" y="2723"/>
                </a:cubicBezTo>
                <a:cubicBezTo>
                  <a:pt x="4114" y="2736"/>
                  <a:pt x="4035" y="2743"/>
                  <a:pt x="3996" y="2750"/>
                </a:cubicBezTo>
                <a:cubicBezTo>
                  <a:pt x="3950" y="2750"/>
                  <a:pt x="3871" y="2743"/>
                  <a:pt x="3752" y="2730"/>
                </a:cubicBezTo>
                <a:cubicBezTo>
                  <a:pt x="3634" y="2710"/>
                  <a:pt x="3542" y="2710"/>
                  <a:pt x="3515" y="2704"/>
                </a:cubicBezTo>
                <a:cubicBezTo>
                  <a:pt x="3489" y="2697"/>
                  <a:pt x="3450" y="2638"/>
                  <a:pt x="3489" y="2598"/>
                </a:cubicBezTo>
                <a:cubicBezTo>
                  <a:pt x="3522" y="2559"/>
                  <a:pt x="3535" y="2552"/>
                  <a:pt x="3548" y="2539"/>
                </a:cubicBezTo>
                <a:cubicBezTo>
                  <a:pt x="3561" y="2526"/>
                  <a:pt x="3601" y="2506"/>
                  <a:pt x="3601" y="2500"/>
                </a:cubicBezTo>
                <a:cubicBezTo>
                  <a:pt x="3601" y="2486"/>
                  <a:pt x="3581" y="2427"/>
                  <a:pt x="3607" y="2388"/>
                </a:cubicBezTo>
                <a:cubicBezTo>
                  <a:pt x="3634" y="2348"/>
                  <a:pt x="3673" y="2296"/>
                  <a:pt x="3713" y="2296"/>
                </a:cubicBezTo>
                <a:cubicBezTo>
                  <a:pt x="3739" y="2296"/>
                  <a:pt x="3812" y="2293"/>
                  <a:pt x="3864" y="2293"/>
                </a:cubicBezTo>
                <a:close/>
                <a:moveTo>
                  <a:pt x="2156" y="1"/>
                </a:moveTo>
                <a:cubicBezTo>
                  <a:pt x="2141" y="1"/>
                  <a:pt x="2096" y="86"/>
                  <a:pt x="2061" y="150"/>
                </a:cubicBezTo>
                <a:cubicBezTo>
                  <a:pt x="2015" y="222"/>
                  <a:pt x="1975" y="374"/>
                  <a:pt x="1975" y="374"/>
                </a:cubicBezTo>
                <a:lnTo>
                  <a:pt x="1903" y="532"/>
                </a:lnTo>
                <a:cubicBezTo>
                  <a:pt x="1903" y="532"/>
                  <a:pt x="1863" y="683"/>
                  <a:pt x="1863" y="716"/>
                </a:cubicBezTo>
                <a:cubicBezTo>
                  <a:pt x="1863" y="756"/>
                  <a:pt x="1850" y="788"/>
                  <a:pt x="1804" y="867"/>
                </a:cubicBezTo>
                <a:cubicBezTo>
                  <a:pt x="1752" y="953"/>
                  <a:pt x="1699" y="900"/>
                  <a:pt x="1699" y="1071"/>
                </a:cubicBezTo>
                <a:cubicBezTo>
                  <a:pt x="1699" y="1243"/>
                  <a:pt x="1732" y="1269"/>
                  <a:pt x="1699" y="1348"/>
                </a:cubicBezTo>
                <a:cubicBezTo>
                  <a:pt x="1659" y="1427"/>
                  <a:pt x="1580" y="1447"/>
                  <a:pt x="1561" y="1578"/>
                </a:cubicBezTo>
                <a:cubicBezTo>
                  <a:pt x="1534" y="1703"/>
                  <a:pt x="1561" y="1782"/>
                  <a:pt x="1541" y="1848"/>
                </a:cubicBezTo>
                <a:cubicBezTo>
                  <a:pt x="1521" y="1914"/>
                  <a:pt x="1284" y="1953"/>
                  <a:pt x="1218" y="2059"/>
                </a:cubicBezTo>
                <a:cubicBezTo>
                  <a:pt x="1146" y="2164"/>
                  <a:pt x="1139" y="2276"/>
                  <a:pt x="1074" y="2394"/>
                </a:cubicBezTo>
                <a:cubicBezTo>
                  <a:pt x="1014" y="2519"/>
                  <a:pt x="975" y="2598"/>
                  <a:pt x="903" y="2625"/>
                </a:cubicBezTo>
                <a:cubicBezTo>
                  <a:pt x="830" y="2658"/>
                  <a:pt x="718" y="2644"/>
                  <a:pt x="646" y="2690"/>
                </a:cubicBezTo>
                <a:cubicBezTo>
                  <a:pt x="580" y="2730"/>
                  <a:pt x="573" y="2815"/>
                  <a:pt x="475" y="2862"/>
                </a:cubicBezTo>
                <a:cubicBezTo>
                  <a:pt x="383" y="2901"/>
                  <a:pt x="330" y="2894"/>
                  <a:pt x="330" y="2954"/>
                </a:cubicBezTo>
                <a:cubicBezTo>
                  <a:pt x="330" y="3019"/>
                  <a:pt x="363" y="3026"/>
                  <a:pt x="363" y="3092"/>
                </a:cubicBezTo>
                <a:cubicBezTo>
                  <a:pt x="363" y="3158"/>
                  <a:pt x="383" y="3230"/>
                  <a:pt x="258" y="3322"/>
                </a:cubicBezTo>
                <a:cubicBezTo>
                  <a:pt x="251" y="3329"/>
                  <a:pt x="244" y="3335"/>
                  <a:pt x="238" y="3342"/>
                </a:cubicBezTo>
                <a:cubicBezTo>
                  <a:pt x="225" y="3349"/>
                  <a:pt x="218" y="3355"/>
                  <a:pt x="211" y="3362"/>
                </a:cubicBezTo>
                <a:cubicBezTo>
                  <a:pt x="205" y="3375"/>
                  <a:pt x="198" y="3381"/>
                  <a:pt x="192" y="3395"/>
                </a:cubicBezTo>
                <a:cubicBezTo>
                  <a:pt x="179" y="3401"/>
                  <a:pt x="172" y="3414"/>
                  <a:pt x="165" y="3421"/>
                </a:cubicBezTo>
                <a:cubicBezTo>
                  <a:pt x="165" y="3428"/>
                  <a:pt x="159" y="3434"/>
                  <a:pt x="159" y="3441"/>
                </a:cubicBezTo>
                <a:cubicBezTo>
                  <a:pt x="152" y="3441"/>
                  <a:pt x="152" y="3447"/>
                  <a:pt x="146" y="3454"/>
                </a:cubicBezTo>
                <a:cubicBezTo>
                  <a:pt x="139" y="3467"/>
                  <a:pt x="133" y="3474"/>
                  <a:pt x="126" y="3487"/>
                </a:cubicBezTo>
                <a:cubicBezTo>
                  <a:pt x="119" y="3500"/>
                  <a:pt x="113" y="3507"/>
                  <a:pt x="106" y="3520"/>
                </a:cubicBezTo>
                <a:cubicBezTo>
                  <a:pt x="100" y="3533"/>
                  <a:pt x="93" y="3539"/>
                  <a:pt x="86" y="3553"/>
                </a:cubicBezTo>
                <a:cubicBezTo>
                  <a:pt x="86" y="3553"/>
                  <a:pt x="86" y="3559"/>
                  <a:pt x="86" y="3559"/>
                </a:cubicBezTo>
                <a:cubicBezTo>
                  <a:pt x="80" y="3566"/>
                  <a:pt x="80" y="3572"/>
                  <a:pt x="73" y="3585"/>
                </a:cubicBezTo>
                <a:cubicBezTo>
                  <a:pt x="67" y="3599"/>
                  <a:pt x="60" y="3618"/>
                  <a:pt x="54" y="3632"/>
                </a:cubicBezTo>
                <a:cubicBezTo>
                  <a:pt x="47" y="3638"/>
                  <a:pt x="47" y="3645"/>
                  <a:pt x="47" y="3645"/>
                </a:cubicBezTo>
                <a:cubicBezTo>
                  <a:pt x="40" y="3658"/>
                  <a:pt x="40" y="3664"/>
                  <a:pt x="34" y="3678"/>
                </a:cubicBezTo>
                <a:cubicBezTo>
                  <a:pt x="34" y="3684"/>
                  <a:pt x="34" y="3691"/>
                  <a:pt x="34" y="3697"/>
                </a:cubicBezTo>
                <a:cubicBezTo>
                  <a:pt x="27" y="3704"/>
                  <a:pt x="27" y="3704"/>
                  <a:pt x="27" y="3711"/>
                </a:cubicBezTo>
                <a:cubicBezTo>
                  <a:pt x="27" y="3717"/>
                  <a:pt x="21" y="3724"/>
                  <a:pt x="21" y="3724"/>
                </a:cubicBezTo>
                <a:cubicBezTo>
                  <a:pt x="21" y="3730"/>
                  <a:pt x="21" y="3730"/>
                  <a:pt x="21" y="3730"/>
                </a:cubicBezTo>
                <a:cubicBezTo>
                  <a:pt x="21" y="3737"/>
                  <a:pt x="21" y="3737"/>
                  <a:pt x="21" y="3743"/>
                </a:cubicBezTo>
                <a:cubicBezTo>
                  <a:pt x="21" y="3743"/>
                  <a:pt x="21" y="3750"/>
                  <a:pt x="21" y="3750"/>
                </a:cubicBezTo>
                <a:cubicBezTo>
                  <a:pt x="21" y="3829"/>
                  <a:pt x="21" y="3901"/>
                  <a:pt x="27" y="3954"/>
                </a:cubicBezTo>
                <a:cubicBezTo>
                  <a:pt x="34" y="4013"/>
                  <a:pt x="93" y="4092"/>
                  <a:pt x="93" y="4132"/>
                </a:cubicBezTo>
                <a:cubicBezTo>
                  <a:pt x="93" y="4178"/>
                  <a:pt x="133" y="4230"/>
                  <a:pt x="67" y="4230"/>
                </a:cubicBezTo>
                <a:cubicBezTo>
                  <a:pt x="67" y="4230"/>
                  <a:pt x="1" y="4290"/>
                  <a:pt x="67" y="4342"/>
                </a:cubicBezTo>
                <a:cubicBezTo>
                  <a:pt x="133" y="4395"/>
                  <a:pt x="304" y="4408"/>
                  <a:pt x="304" y="4408"/>
                </a:cubicBezTo>
                <a:cubicBezTo>
                  <a:pt x="304" y="4408"/>
                  <a:pt x="277" y="4533"/>
                  <a:pt x="251" y="4546"/>
                </a:cubicBezTo>
                <a:cubicBezTo>
                  <a:pt x="225" y="4566"/>
                  <a:pt x="165" y="4612"/>
                  <a:pt x="218" y="4639"/>
                </a:cubicBezTo>
                <a:cubicBezTo>
                  <a:pt x="254" y="4664"/>
                  <a:pt x="258" y="4702"/>
                  <a:pt x="298" y="4702"/>
                </a:cubicBezTo>
                <a:cubicBezTo>
                  <a:pt x="310" y="4702"/>
                  <a:pt x="324" y="4698"/>
                  <a:pt x="343" y="4691"/>
                </a:cubicBezTo>
                <a:cubicBezTo>
                  <a:pt x="411" y="4660"/>
                  <a:pt x="367" y="4641"/>
                  <a:pt x="408" y="4641"/>
                </a:cubicBezTo>
                <a:cubicBezTo>
                  <a:pt x="419" y="4641"/>
                  <a:pt x="435" y="4642"/>
                  <a:pt x="462" y="4645"/>
                </a:cubicBezTo>
                <a:cubicBezTo>
                  <a:pt x="580" y="4658"/>
                  <a:pt x="600" y="4639"/>
                  <a:pt x="639" y="4704"/>
                </a:cubicBezTo>
                <a:cubicBezTo>
                  <a:pt x="685" y="4764"/>
                  <a:pt x="777" y="4810"/>
                  <a:pt x="863" y="4875"/>
                </a:cubicBezTo>
                <a:cubicBezTo>
                  <a:pt x="949" y="4948"/>
                  <a:pt x="1146" y="4961"/>
                  <a:pt x="1192" y="4968"/>
                </a:cubicBezTo>
                <a:cubicBezTo>
                  <a:pt x="1232" y="4974"/>
                  <a:pt x="1363" y="5027"/>
                  <a:pt x="1383" y="5053"/>
                </a:cubicBezTo>
                <a:cubicBezTo>
                  <a:pt x="1396" y="5086"/>
                  <a:pt x="1409" y="5112"/>
                  <a:pt x="1482" y="5145"/>
                </a:cubicBezTo>
                <a:cubicBezTo>
                  <a:pt x="1554" y="5185"/>
                  <a:pt x="1580" y="5264"/>
                  <a:pt x="1633" y="5323"/>
                </a:cubicBezTo>
                <a:cubicBezTo>
                  <a:pt x="1646" y="5310"/>
                  <a:pt x="1659" y="5297"/>
                  <a:pt x="1666" y="5283"/>
                </a:cubicBezTo>
                <a:cubicBezTo>
                  <a:pt x="1679" y="5237"/>
                  <a:pt x="1666" y="5191"/>
                  <a:pt x="1679" y="5145"/>
                </a:cubicBezTo>
                <a:cubicBezTo>
                  <a:pt x="1699" y="5079"/>
                  <a:pt x="1817" y="5053"/>
                  <a:pt x="1857" y="5014"/>
                </a:cubicBezTo>
                <a:cubicBezTo>
                  <a:pt x="1863" y="5014"/>
                  <a:pt x="1863" y="5007"/>
                  <a:pt x="1870" y="5007"/>
                </a:cubicBezTo>
                <a:cubicBezTo>
                  <a:pt x="1870" y="5000"/>
                  <a:pt x="1877" y="5000"/>
                  <a:pt x="1877" y="5000"/>
                </a:cubicBezTo>
                <a:cubicBezTo>
                  <a:pt x="1877" y="4994"/>
                  <a:pt x="1877" y="4994"/>
                  <a:pt x="1883" y="4987"/>
                </a:cubicBezTo>
                <a:cubicBezTo>
                  <a:pt x="1883" y="4987"/>
                  <a:pt x="1883" y="4981"/>
                  <a:pt x="1890" y="4981"/>
                </a:cubicBezTo>
                <a:cubicBezTo>
                  <a:pt x="1890" y="4974"/>
                  <a:pt x="1896" y="4961"/>
                  <a:pt x="1896" y="4954"/>
                </a:cubicBezTo>
                <a:cubicBezTo>
                  <a:pt x="1903" y="4954"/>
                  <a:pt x="1903" y="4948"/>
                  <a:pt x="1903" y="4941"/>
                </a:cubicBezTo>
                <a:cubicBezTo>
                  <a:pt x="1909" y="4922"/>
                  <a:pt x="1916" y="4902"/>
                  <a:pt x="1923" y="4875"/>
                </a:cubicBezTo>
                <a:cubicBezTo>
                  <a:pt x="1936" y="4829"/>
                  <a:pt x="1988" y="4737"/>
                  <a:pt x="2021" y="4704"/>
                </a:cubicBezTo>
                <a:cubicBezTo>
                  <a:pt x="2061" y="4671"/>
                  <a:pt x="2179" y="4671"/>
                  <a:pt x="2252" y="4652"/>
                </a:cubicBezTo>
                <a:cubicBezTo>
                  <a:pt x="2324" y="4632"/>
                  <a:pt x="2449" y="4599"/>
                  <a:pt x="2469" y="4599"/>
                </a:cubicBezTo>
                <a:cubicBezTo>
                  <a:pt x="2489" y="4599"/>
                  <a:pt x="2587" y="4553"/>
                  <a:pt x="2614" y="4553"/>
                </a:cubicBezTo>
                <a:cubicBezTo>
                  <a:pt x="2640" y="4553"/>
                  <a:pt x="2706" y="4599"/>
                  <a:pt x="2778" y="4599"/>
                </a:cubicBezTo>
                <a:cubicBezTo>
                  <a:pt x="2851" y="4599"/>
                  <a:pt x="2851" y="4592"/>
                  <a:pt x="2870" y="4573"/>
                </a:cubicBezTo>
                <a:cubicBezTo>
                  <a:pt x="2890" y="4546"/>
                  <a:pt x="2962" y="4507"/>
                  <a:pt x="3002" y="4487"/>
                </a:cubicBezTo>
                <a:cubicBezTo>
                  <a:pt x="3048" y="4461"/>
                  <a:pt x="3068" y="4454"/>
                  <a:pt x="3120" y="4448"/>
                </a:cubicBezTo>
                <a:cubicBezTo>
                  <a:pt x="3147" y="4444"/>
                  <a:pt x="3185" y="4443"/>
                  <a:pt x="3218" y="4443"/>
                </a:cubicBezTo>
                <a:cubicBezTo>
                  <a:pt x="3252" y="4443"/>
                  <a:pt x="3282" y="4444"/>
                  <a:pt x="3292" y="4448"/>
                </a:cubicBezTo>
                <a:cubicBezTo>
                  <a:pt x="3301" y="4450"/>
                  <a:pt x="3315" y="4452"/>
                  <a:pt x="3332" y="4452"/>
                </a:cubicBezTo>
                <a:cubicBezTo>
                  <a:pt x="3360" y="4452"/>
                  <a:pt x="3396" y="4447"/>
                  <a:pt x="3430" y="4434"/>
                </a:cubicBezTo>
                <a:cubicBezTo>
                  <a:pt x="3446" y="4426"/>
                  <a:pt x="3463" y="4423"/>
                  <a:pt x="3480" y="4423"/>
                </a:cubicBezTo>
                <a:cubicBezTo>
                  <a:pt x="3517" y="4423"/>
                  <a:pt x="3552" y="4439"/>
                  <a:pt x="3575" y="4448"/>
                </a:cubicBezTo>
                <a:cubicBezTo>
                  <a:pt x="3607" y="4461"/>
                  <a:pt x="3700" y="4494"/>
                  <a:pt x="3746" y="4520"/>
                </a:cubicBezTo>
                <a:cubicBezTo>
                  <a:pt x="3751" y="4523"/>
                  <a:pt x="3757" y="4525"/>
                  <a:pt x="3764" y="4525"/>
                </a:cubicBezTo>
                <a:cubicBezTo>
                  <a:pt x="3816" y="4525"/>
                  <a:pt x="3920" y="4453"/>
                  <a:pt x="3943" y="4448"/>
                </a:cubicBezTo>
                <a:cubicBezTo>
                  <a:pt x="3969" y="4434"/>
                  <a:pt x="4055" y="4375"/>
                  <a:pt x="4108" y="4336"/>
                </a:cubicBezTo>
                <a:cubicBezTo>
                  <a:pt x="4167" y="4296"/>
                  <a:pt x="4193" y="4270"/>
                  <a:pt x="4220" y="4237"/>
                </a:cubicBezTo>
                <a:cubicBezTo>
                  <a:pt x="4246" y="4198"/>
                  <a:pt x="4206" y="4165"/>
                  <a:pt x="4206" y="4138"/>
                </a:cubicBezTo>
                <a:cubicBezTo>
                  <a:pt x="4200" y="4119"/>
                  <a:pt x="4173" y="4046"/>
                  <a:pt x="4173" y="4013"/>
                </a:cubicBezTo>
                <a:cubicBezTo>
                  <a:pt x="4167" y="3980"/>
                  <a:pt x="4206" y="3941"/>
                  <a:pt x="4213" y="3921"/>
                </a:cubicBezTo>
                <a:cubicBezTo>
                  <a:pt x="4226" y="3908"/>
                  <a:pt x="4213" y="3836"/>
                  <a:pt x="4187" y="3822"/>
                </a:cubicBezTo>
                <a:cubicBezTo>
                  <a:pt x="4167" y="3809"/>
                  <a:pt x="4127" y="3816"/>
                  <a:pt x="4081" y="3776"/>
                </a:cubicBezTo>
                <a:cubicBezTo>
                  <a:pt x="4042" y="3737"/>
                  <a:pt x="4094" y="3691"/>
                  <a:pt x="4121" y="3645"/>
                </a:cubicBezTo>
                <a:cubicBezTo>
                  <a:pt x="4141" y="3599"/>
                  <a:pt x="4220" y="3539"/>
                  <a:pt x="4246" y="3507"/>
                </a:cubicBezTo>
                <a:cubicBezTo>
                  <a:pt x="4272" y="3474"/>
                  <a:pt x="4325" y="3454"/>
                  <a:pt x="4358" y="3434"/>
                </a:cubicBezTo>
                <a:cubicBezTo>
                  <a:pt x="4384" y="3414"/>
                  <a:pt x="4345" y="3342"/>
                  <a:pt x="4318" y="3289"/>
                </a:cubicBezTo>
                <a:cubicBezTo>
                  <a:pt x="4292" y="3237"/>
                  <a:pt x="4259" y="3197"/>
                  <a:pt x="4206" y="3138"/>
                </a:cubicBezTo>
                <a:cubicBezTo>
                  <a:pt x="4154" y="3079"/>
                  <a:pt x="4167" y="3052"/>
                  <a:pt x="4154" y="3013"/>
                </a:cubicBezTo>
                <a:cubicBezTo>
                  <a:pt x="4141" y="2973"/>
                  <a:pt x="4173" y="2987"/>
                  <a:pt x="4206" y="2941"/>
                </a:cubicBezTo>
                <a:cubicBezTo>
                  <a:pt x="4239" y="2888"/>
                  <a:pt x="4206" y="2881"/>
                  <a:pt x="4206" y="2815"/>
                </a:cubicBezTo>
                <a:cubicBezTo>
                  <a:pt x="4206" y="2750"/>
                  <a:pt x="4226" y="2710"/>
                  <a:pt x="4239" y="2684"/>
                </a:cubicBezTo>
                <a:cubicBezTo>
                  <a:pt x="4246" y="2664"/>
                  <a:pt x="4318" y="2664"/>
                  <a:pt x="4331" y="2664"/>
                </a:cubicBezTo>
                <a:cubicBezTo>
                  <a:pt x="4345" y="2664"/>
                  <a:pt x="4410" y="2651"/>
                  <a:pt x="4483" y="2638"/>
                </a:cubicBezTo>
                <a:cubicBezTo>
                  <a:pt x="4555" y="2618"/>
                  <a:pt x="4562" y="2605"/>
                  <a:pt x="4601" y="2579"/>
                </a:cubicBezTo>
                <a:cubicBezTo>
                  <a:pt x="4634" y="2552"/>
                  <a:pt x="4601" y="2513"/>
                  <a:pt x="4601" y="2500"/>
                </a:cubicBezTo>
                <a:cubicBezTo>
                  <a:pt x="4595" y="2493"/>
                  <a:pt x="4555" y="2453"/>
                  <a:pt x="4535" y="2407"/>
                </a:cubicBezTo>
                <a:cubicBezTo>
                  <a:pt x="4516" y="2361"/>
                  <a:pt x="4483" y="2328"/>
                  <a:pt x="4483" y="2309"/>
                </a:cubicBezTo>
                <a:cubicBezTo>
                  <a:pt x="4476" y="2282"/>
                  <a:pt x="4549" y="2230"/>
                  <a:pt x="4555" y="2203"/>
                </a:cubicBezTo>
                <a:cubicBezTo>
                  <a:pt x="4562" y="2177"/>
                  <a:pt x="4509" y="2124"/>
                  <a:pt x="4483" y="2085"/>
                </a:cubicBezTo>
                <a:cubicBezTo>
                  <a:pt x="4463" y="2045"/>
                  <a:pt x="4529" y="1993"/>
                  <a:pt x="4562" y="1986"/>
                </a:cubicBezTo>
                <a:cubicBezTo>
                  <a:pt x="4571" y="1984"/>
                  <a:pt x="4579" y="1983"/>
                  <a:pt x="4586" y="1983"/>
                </a:cubicBezTo>
                <a:cubicBezTo>
                  <a:pt x="4601" y="1983"/>
                  <a:pt x="4612" y="1986"/>
                  <a:pt x="4621" y="1986"/>
                </a:cubicBezTo>
                <a:cubicBezTo>
                  <a:pt x="4641" y="1986"/>
                  <a:pt x="4693" y="2006"/>
                  <a:pt x="4733" y="2019"/>
                </a:cubicBezTo>
                <a:cubicBezTo>
                  <a:pt x="4744" y="2021"/>
                  <a:pt x="4753" y="2022"/>
                  <a:pt x="4760" y="2022"/>
                </a:cubicBezTo>
                <a:cubicBezTo>
                  <a:pt x="4781" y="2022"/>
                  <a:pt x="4786" y="2014"/>
                  <a:pt x="4805" y="1999"/>
                </a:cubicBezTo>
                <a:cubicBezTo>
                  <a:pt x="4825" y="1986"/>
                  <a:pt x="4799" y="1953"/>
                  <a:pt x="4779" y="1920"/>
                </a:cubicBezTo>
                <a:cubicBezTo>
                  <a:pt x="4759" y="1888"/>
                  <a:pt x="4746" y="1855"/>
                  <a:pt x="4733" y="1835"/>
                </a:cubicBezTo>
                <a:cubicBezTo>
                  <a:pt x="4726" y="1815"/>
                  <a:pt x="4786" y="1716"/>
                  <a:pt x="4786" y="1716"/>
                </a:cubicBezTo>
                <a:cubicBezTo>
                  <a:pt x="4786" y="1716"/>
                  <a:pt x="4878" y="1789"/>
                  <a:pt x="4891" y="1802"/>
                </a:cubicBezTo>
                <a:cubicBezTo>
                  <a:pt x="4904" y="1815"/>
                  <a:pt x="4937" y="1855"/>
                  <a:pt x="4990" y="1901"/>
                </a:cubicBezTo>
                <a:cubicBezTo>
                  <a:pt x="5005" y="1916"/>
                  <a:pt x="5017" y="1921"/>
                  <a:pt x="5027" y="1921"/>
                </a:cubicBezTo>
                <a:cubicBezTo>
                  <a:pt x="5047" y="1921"/>
                  <a:pt x="5062" y="1901"/>
                  <a:pt x="5088" y="1901"/>
                </a:cubicBezTo>
                <a:cubicBezTo>
                  <a:pt x="5128" y="1901"/>
                  <a:pt x="5207" y="1914"/>
                  <a:pt x="5207" y="1914"/>
                </a:cubicBezTo>
                <a:cubicBezTo>
                  <a:pt x="5213" y="1888"/>
                  <a:pt x="5167" y="1861"/>
                  <a:pt x="5167" y="1848"/>
                </a:cubicBezTo>
                <a:lnTo>
                  <a:pt x="5167" y="1611"/>
                </a:lnTo>
                <a:cubicBezTo>
                  <a:pt x="5167" y="1545"/>
                  <a:pt x="5200" y="1558"/>
                  <a:pt x="5226" y="1539"/>
                </a:cubicBezTo>
                <a:cubicBezTo>
                  <a:pt x="5253" y="1526"/>
                  <a:pt x="5233" y="1486"/>
                  <a:pt x="5207" y="1473"/>
                </a:cubicBezTo>
                <a:cubicBezTo>
                  <a:pt x="5187" y="1460"/>
                  <a:pt x="5121" y="1407"/>
                  <a:pt x="5049" y="1361"/>
                </a:cubicBezTo>
                <a:cubicBezTo>
                  <a:pt x="4983" y="1315"/>
                  <a:pt x="5029" y="1210"/>
                  <a:pt x="5036" y="1177"/>
                </a:cubicBezTo>
                <a:cubicBezTo>
                  <a:pt x="5042" y="1144"/>
                  <a:pt x="5055" y="1065"/>
                  <a:pt x="5049" y="1019"/>
                </a:cubicBezTo>
                <a:cubicBezTo>
                  <a:pt x="5049" y="966"/>
                  <a:pt x="5029" y="953"/>
                  <a:pt x="5029" y="887"/>
                </a:cubicBezTo>
                <a:cubicBezTo>
                  <a:pt x="5029" y="821"/>
                  <a:pt x="5042" y="841"/>
                  <a:pt x="5088" y="788"/>
                </a:cubicBezTo>
                <a:cubicBezTo>
                  <a:pt x="5134" y="742"/>
                  <a:pt x="5226" y="723"/>
                  <a:pt x="5253" y="683"/>
                </a:cubicBezTo>
                <a:cubicBezTo>
                  <a:pt x="5278" y="647"/>
                  <a:pt x="5200" y="643"/>
                  <a:pt x="5152" y="643"/>
                </a:cubicBezTo>
                <a:cubicBezTo>
                  <a:pt x="5138" y="643"/>
                  <a:pt x="5127" y="644"/>
                  <a:pt x="5121" y="644"/>
                </a:cubicBezTo>
                <a:cubicBezTo>
                  <a:pt x="5106" y="644"/>
                  <a:pt x="5075" y="651"/>
                  <a:pt x="5046" y="651"/>
                </a:cubicBezTo>
                <a:cubicBezTo>
                  <a:pt x="5015" y="651"/>
                  <a:pt x="4986" y="642"/>
                  <a:pt x="4983" y="604"/>
                </a:cubicBezTo>
                <a:cubicBezTo>
                  <a:pt x="4970" y="532"/>
                  <a:pt x="5036" y="512"/>
                  <a:pt x="5055" y="486"/>
                </a:cubicBezTo>
                <a:cubicBezTo>
                  <a:pt x="5055" y="486"/>
                  <a:pt x="4917" y="459"/>
                  <a:pt x="4865" y="459"/>
                </a:cubicBezTo>
                <a:cubicBezTo>
                  <a:pt x="4812" y="459"/>
                  <a:pt x="4739" y="466"/>
                  <a:pt x="4687" y="479"/>
                </a:cubicBezTo>
                <a:cubicBezTo>
                  <a:pt x="4634" y="492"/>
                  <a:pt x="4522" y="584"/>
                  <a:pt x="4476" y="630"/>
                </a:cubicBezTo>
                <a:cubicBezTo>
                  <a:pt x="4446" y="661"/>
                  <a:pt x="4399" y="667"/>
                  <a:pt x="4354" y="667"/>
                </a:cubicBezTo>
                <a:cubicBezTo>
                  <a:pt x="4320" y="667"/>
                  <a:pt x="4288" y="663"/>
                  <a:pt x="4266" y="663"/>
                </a:cubicBezTo>
                <a:cubicBezTo>
                  <a:pt x="4213" y="663"/>
                  <a:pt x="4193" y="644"/>
                  <a:pt x="4160" y="617"/>
                </a:cubicBezTo>
                <a:cubicBezTo>
                  <a:pt x="4132" y="594"/>
                  <a:pt x="4104" y="590"/>
                  <a:pt x="4071" y="590"/>
                </a:cubicBezTo>
                <a:cubicBezTo>
                  <a:pt x="4058" y="590"/>
                  <a:pt x="4044" y="591"/>
                  <a:pt x="4029" y="591"/>
                </a:cubicBezTo>
                <a:cubicBezTo>
                  <a:pt x="3976" y="591"/>
                  <a:pt x="4048" y="690"/>
                  <a:pt x="4022" y="716"/>
                </a:cubicBezTo>
                <a:cubicBezTo>
                  <a:pt x="3996" y="749"/>
                  <a:pt x="4042" y="769"/>
                  <a:pt x="4022" y="815"/>
                </a:cubicBezTo>
                <a:cubicBezTo>
                  <a:pt x="4018" y="825"/>
                  <a:pt x="4011" y="828"/>
                  <a:pt x="4003" y="828"/>
                </a:cubicBezTo>
                <a:cubicBezTo>
                  <a:pt x="3972" y="828"/>
                  <a:pt x="3923" y="775"/>
                  <a:pt x="3923" y="775"/>
                </a:cubicBezTo>
                <a:cubicBezTo>
                  <a:pt x="3923" y="775"/>
                  <a:pt x="3627" y="663"/>
                  <a:pt x="3588" y="663"/>
                </a:cubicBezTo>
                <a:cubicBezTo>
                  <a:pt x="3555" y="663"/>
                  <a:pt x="3522" y="690"/>
                  <a:pt x="3496" y="696"/>
                </a:cubicBezTo>
                <a:cubicBezTo>
                  <a:pt x="3490" y="698"/>
                  <a:pt x="3477" y="700"/>
                  <a:pt x="3459" y="700"/>
                </a:cubicBezTo>
                <a:cubicBezTo>
                  <a:pt x="3419" y="700"/>
                  <a:pt x="3355" y="690"/>
                  <a:pt x="3305" y="644"/>
                </a:cubicBezTo>
                <a:cubicBezTo>
                  <a:pt x="3232" y="578"/>
                  <a:pt x="3305" y="558"/>
                  <a:pt x="3305" y="525"/>
                </a:cubicBezTo>
                <a:cubicBezTo>
                  <a:pt x="3305" y="486"/>
                  <a:pt x="3239" y="420"/>
                  <a:pt x="3199" y="407"/>
                </a:cubicBezTo>
                <a:cubicBezTo>
                  <a:pt x="3196" y="405"/>
                  <a:pt x="3193" y="405"/>
                  <a:pt x="3191" y="405"/>
                </a:cubicBezTo>
                <a:cubicBezTo>
                  <a:pt x="3166" y="405"/>
                  <a:pt x="3161" y="457"/>
                  <a:pt x="3107" y="492"/>
                </a:cubicBezTo>
                <a:cubicBezTo>
                  <a:pt x="3095" y="502"/>
                  <a:pt x="3086" y="506"/>
                  <a:pt x="3079" y="506"/>
                </a:cubicBezTo>
                <a:cubicBezTo>
                  <a:pt x="3056" y="506"/>
                  <a:pt x="3052" y="462"/>
                  <a:pt x="3002" y="407"/>
                </a:cubicBezTo>
                <a:cubicBezTo>
                  <a:pt x="2985" y="385"/>
                  <a:pt x="2975" y="377"/>
                  <a:pt x="2969" y="377"/>
                </a:cubicBezTo>
                <a:cubicBezTo>
                  <a:pt x="2953" y="377"/>
                  <a:pt x="2954" y="425"/>
                  <a:pt x="2903" y="453"/>
                </a:cubicBezTo>
                <a:cubicBezTo>
                  <a:pt x="2824" y="499"/>
                  <a:pt x="2837" y="598"/>
                  <a:pt x="2824" y="650"/>
                </a:cubicBezTo>
                <a:cubicBezTo>
                  <a:pt x="2819" y="692"/>
                  <a:pt x="2784" y="697"/>
                  <a:pt x="2771" y="697"/>
                </a:cubicBezTo>
                <a:cubicBezTo>
                  <a:pt x="2767" y="697"/>
                  <a:pt x="2765" y="696"/>
                  <a:pt x="2765" y="696"/>
                </a:cubicBezTo>
                <a:lnTo>
                  <a:pt x="2620" y="624"/>
                </a:lnTo>
                <a:cubicBezTo>
                  <a:pt x="2620" y="624"/>
                  <a:pt x="2508" y="512"/>
                  <a:pt x="2462" y="459"/>
                </a:cubicBezTo>
                <a:cubicBezTo>
                  <a:pt x="2445" y="444"/>
                  <a:pt x="2423" y="439"/>
                  <a:pt x="2400" y="439"/>
                </a:cubicBezTo>
                <a:cubicBezTo>
                  <a:pt x="2356" y="439"/>
                  <a:pt x="2309" y="459"/>
                  <a:pt x="2291" y="459"/>
                </a:cubicBezTo>
                <a:cubicBezTo>
                  <a:pt x="2265" y="459"/>
                  <a:pt x="2206" y="446"/>
                  <a:pt x="2133" y="400"/>
                </a:cubicBezTo>
                <a:cubicBezTo>
                  <a:pt x="2054" y="361"/>
                  <a:pt x="2120" y="255"/>
                  <a:pt x="2133" y="190"/>
                </a:cubicBezTo>
                <a:cubicBezTo>
                  <a:pt x="2140" y="124"/>
                  <a:pt x="2166" y="25"/>
                  <a:pt x="2160" y="5"/>
                </a:cubicBezTo>
                <a:cubicBezTo>
                  <a:pt x="2159" y="2"/>
                  <a:pt x="2157" y="1"/>
                  <a:pt x="2156" y="1"/>
                </a:cubicBezTo>
                <a:close/>
              </a:path>
            </a:pathLst>
          </a:custGeom>
          <a:solidFill>
            <a:srgbClr val="0165B1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0"/>
          <p:cNvSpPr/>
          <p:nvPr/>
        </p:nvSpPr>
        <p:spPr>
          <a:xfrm>
            <a:off x="6510450" y="3940044"/>
            <a:ext cx="572675" cy="369594"/>
          </a:xfrm>
          <a:custGeom>
            <a:rect b="b" l="l" r="r" t="t"/>
            <a:pathLst>
              <a:path extrusionOk="0" h="2528" w="3917">
                <a:moveTo>
                  <a:pt x="2765" y="0"/>
                </a:moveTo>
                <a:cubicBezTo>
                  <a:pt x="2745" y="0"/>
                  <a:pt x="2659" y="27"/>
                  <a:pt x="2574" y="40"/>
                </a:cubicBezTo>
                <a:cubicBezTo>
                  <a:pt x="2488" y="60"/>
                  <a:pt x="2482" y="73"/>
                  <a:pt x="2482" y="73"/>
                </a:cubicBezTo>
                <a:cubicBezTo>
                  <a:pt x="2482" y="73"/>
                  <a:pt x="2423" y="46"/>
                  <a:pt x="2390" y="40"/>
                </a:cubicBezTo>
                <a:cubicBezTo>
                  <a:pt x="2363" y="40"/>
                  <a:pt x="2258" y="125"/>
                  <a:pt x="2238" y="139"/>
                </a:cubicBezTo>
                <a:cubicBezTo>
                  <a:pt x="2219" y="158"/>
                  <a:pt x="2166" y="185"/>
                  <a:pt x="2166" y="185"/>
                </a:cubicBezTo>
                <a:lnTo>
                  <a:pt x="2001" y="185"/>
                </a:lnTo>
                <a:cubicBezTo>
                  <a:pt x="1999" y="185"/>
                  <a:pt x="1997" y="184"/>
                  <a:pt x="1995" y="184"/>
                </a:cubicBezTo>
                <a:cubicBezTo>
                  <a:pt x="1890" y="184"/>
                  <a:pt x="1903" y="344"/>
                  <a:pt x="1903" y="395"/>
                </a:cubicBezTo>
                <a:lnTo>
                  <a:pt x="1903" y="533"/>
                </a:lnTo>
                <a:cubicBezTo>
                  <a:pt x="1903" y="566"/>
                  <a:pt x="1817" y="553"/>
                  <a:pt x="1764" y="560"/>
                </a:cubicBezTo>
                <a:cubicBezTo>
                  <a:pt x="1763" y="560"/>
                  <a:pt x="1761" y="560"/>
                  <a:pt x="1760" y="560"/>
                </a:cubicBezTo>
                <a:cubicBezTo>
                  <a:pt x="1704" y="560"/>
                  <a:pt x="1559" y="448"/>
                  <a:pt x="1501" y="435"/>
                </a:cubicBezTo>
                <a:cubicBezTo>
                  <a:pt x="1481" y="428"/>
                  <a:pt x="1460" y="426"/>
                  <a:pt x="1441" y="426"/>
                </a:cubicBezTo>
                <a:cubicBezTo>
                  <a:pt x="1402" y="426"/>
                  <a:pt x="1370" y="435"/>
                  <a:pt x="1370" y="435"/>
                </a:cubicBezTo>
                <a:cubicBezTo>
                  <a:pt x="1370" y="435"/>
                  <a:pt x="1350" y="422"/>
                  <a:pt x="1297" y="376"/>
                </a:cubicBezTo>
                <a:cubicBezTo>
                  <a:pt x="1271" y="353"/>
                  <a:pt x="1229" y="350"/>
                  <a:pt x="1188" y="350"/>
                </a:cubicBezTo>
                <a:cubicBezTo>
                  <a:pt x="1168" y="350"/>
                  <a:pt x="1148" y="351"/>
                  <a:pt x="1131" y="351"/>
                </a:cubicBezTo>
                <a:cubicBezTo>
                  <a:pt x="1119" y="351"/>
                  <a:pt x="1109" y="350"/>
                  <a:pt x="1100" y="349"/>
                </a:cubicBezTo>
                <a:cubicBezTo>
                  <a:pt x="1089" y="348"/>
                  <a:pt x="1077" y="347"/>
                  <a:pt x="1064" y="347"/>
                </a:cubicBezTo>
                <a:cubicBezTo>
                  <a:pt x="1031" y="347"/>
                  <a:pt x="997" y="351"/>
                  <a:pt x="977" y="351"/>
                </a:cubicBezTo>
                <a:cubicBezTo>
                  <a:pt x="970" y="351"/>
                  <a:pt x="964" y="351"/>
                  <a:pt x="961" y="349"/>
                </a:cubicBezTo>
                <a:cubicBezTo>
                  <a:pt x="942" y="343"/>
                  <a:pt x="836" y="283"/>
                  <a:pt x="797" y="231"/>
                </a:cubicBezTo>
                <a:cubicBezTo>
                  <a:pt x="786" y="218"/>
                  <a:pt x="772" y="214"/>
                  <a:pt x="757" y="214"/>
                </a:cubicBezTo>
                <a:cubicBezTo>
                  <a:pt x="722" y="214"/>
                  <a:pt x="681" y="235"/>
                  <a:pt x="651" y="235"/>
                </a:cubicBezTo>
                <a:cubicBezTo>
                  <a:pt x="644" y="235"/>
                  <a:pt x="638" y="233"/>
                  <a:pt x="632" y="231"/>
                </a:cubicBezTo>
                <a:cubicBezTo>
                  <a:pt x="629" y="230"/>
                  <a:pt x="626" y="229"/>
                  <a:pt x="623" y="229"/>
                </a:cubicBezTo>
                <a:cubicBezTo>
                  <a:pt x="594" y="229"/>
                  <a:pt x="567" y="283"/>
                  <a:pt x="567" y="283"/>
                </a:cubicBezTo>
                <a:cubicBezTo>
                  <a:pt x="567" y="283"/>
                  <a:pt x="461" y="270"/>
                  <a:pt x="448" y="218"/>
                </a:cubicBezTo>
                <a:cubicBezTo>
                  <a:pt x="436" y="188"/>
                  <a:pt x="404" y="183"/>
                  <a:pt x="375" y="183"/>
                </a:cubicBezTo>
                <a:cubicBezTo>
                  <a:pt x="358" y="183"/>
                  <a:pt x="342" y="185"/>
                  <a:pt x="330" y="185"/>
                </a:cubicBezTo>
                <a:cubicBezTo>
                  <a:pt x="310" y="185"/>
                  <a:pt x="238" y="211"/>
                  <a:pt x="178" y="231"/>
                </a:cubicBezTo>
                <a:cubicBezTo>
                  <a:pt x="185" y="250"/>
                  <a:pt x="185" y="270"/>
                  <a:pt x="178" y="290"/>
                </a:cubicBezTo>
                <a:cubicBezTo>
                  <a:pt x="172" y="428"/>
                  <a:pt x="185" y="553"/>
                  <a:pt x="159" y="672"/>
                </a:cubicBezTo>
                <a:cubicBezTo>
                  <a:pt x="126" y="784"/>
                  <a:pt x="80" y="856"/>
                  <a:pt x="60" y="863"/>
                </a:cubicBezTo>
                <a:cubicBezTo>
                  <a:pt x="60" y="863"/>
                  <a:pt x="53" y="869"/>
                  <a:pt x="53" y="869"/>
                </a:cubicBezTo>
                <a:cubicBezTo>
                  <a:pt x="47" y="869"/>
                  <a:pt x="40" y="876"/>
                  <a:pt x="27" y="876"/>
                </a:cubicBezTo>
                <a:cubicBezTo>
                  <a:pt x="27" y="882"/>
                  <a:pt x="20" y="882"/>
                  <a:pt x="14" y="889"/>
                </a:cubicBezTo>
                <a:cubicBezTo>
                  <a:pt x="7" y="889"/>
                  <a:pt x="7" y="889"/>
                  <a:pt x="1" y="895"/>
                </a:cubicBezTo>
                <a:cubicBezTo>
                  <a:pt x="119" y="895"/>
                  <a:pt x="323" y="895"/>
                  <a:pt x="356" y="889"/>
                </a:cubicBezTo>
                <a:cubicBezTo>
                  <a:pt x="365" y="889"/>
                  <a:pt x="390" y="889"/>
                  <a:pt x="425" y="889"/>
                </a:cubicBezTo>
                <a:cubicBezTo>
                  <a:pt x="548" y="889"/>
                  <a:pt x="796" y="893"/>
                  <a:pt x="909" y="928"/>
                </a:cubicBezTo>
                <a:cubicBezTo>
                  <a:pt x="1054" y="981"/>
                  <a:pt x="1238" y="1080"/>
                  <a:pt x="1304" y="1106"/>
                </a:cubicBezTo>
                <a:cubicBezTo>
                  <a:pt x="1370" y="1132"/>
                  <a:pt x="1620" y="1172"/>
                  <a:pt x="1620" y="1172"/>
                </a:cubicBezTo>
                <a:cubicBezTo>
                  <a:pt x="1620" y="1172"/>
                  <a:pt x="1692" y="1185"/>
                  <a:pt x="1705" y="1225"/>
                </a:cubicBezTo>
                <a:cubicBezTo>
                  <a:pt x="1712" y="1257"/>
                  <a:pt x="2179" y="1606"/>
                  <a:pt x="2232" y="1685"/>
                </a:cubicBezTo>
                <a:cubicBezTo>
                  <a:pt x="2291" y="1764"/>
                  <a:pt x="2462" y="1856"/>
                  <a:pt x="2534" y="1856"/>
                </a:cubicBezTo>
                <a:cubicBezTo>
                  <a:pt x="2607" y="1856"/>
                  <a:pt x="2837" y="1823"/>
                  <a:pt x="2857" y="1823"/>
                </a:cubicBezTo>
                <a:cubicBezTo>
                  <a:pt x="2866" y="1823"/>
                  <a:pt x="2903" y="1815"/>
                  <a:pt x="2938" y="1815"/>
                </a:cubicBezTo>
                <a:cubicBezTo>
                  <a:pt x="2982" y="1815"/>
                  <a:pt x="3022" y="1829"/>
                  <a:pt x="2989" y="1896"/>
                </a:cubicBezTo>
                <a:cubicBezTo>
                  <a:pt x="2936" y="2008"/>
                  <a:pt x="2857" y="2027"/>
                  <a:pt x="2837" y="2047"/>
                </a:cubicBezTo>
                <a:cubicBezTo>
                  <a:pt x="2817" y="2067"/>
                  <a:pt x="2844" y="2120"/>
                  <a:pt x="2817" y="2179"/>
                </a:cubicBezTo>
                <a:cubicBezTo>
                  <a:pt x="2791" y="2238"/>
                  <a:pt x="2719" y="2317"/>
                  <a:pt x="2706" y="2343"/>
                </a:cubicBezTo>
                <a:cubicBezTo>
                  <a:pt x="2700" y="2353"/>
                  <a:pt x="2692" y="2355"/>
                  <a:pt x="2684" y="2355"/>
                </a:cubicBezTo>
                <a:cubicBezTo>
                  <a:pt x="2675" y="2355"/>
                  <a:pt x="2666" y="2351"/>
                  <a:pt x="2664" y="2351"/>
                </a:cubicBezTo>
                <a:cubicBezTo>
                  <a:pt x="2661" y="2351"/>
                  <a:pt x="2666" y="2356"/>
                  <a:pt x="2686" y="2376"/>
                </a:cubicBezTo>
                <a:cubicBezTo>
                  <a:pt x="2699" y="2390"/>
                  <a:pt x="2712" y="2394"/>
                  <a:pt x="2725" y="2394"/>
                </a:cubicBezTo>
                <a:cubicBezTo>
                  <a:pt x="2751" y="2394"/>
                  <a:pt x="2774" y="2374"/>
                  <a:pt x="2786" y="2374"/>
                </a:cubicBezTo>
                <a:cubicBezTo>
                  <a:pt x="2788" y="2374"/>
                  <a:pt x="2790" y="2375"/>
                  <a:pt x="2791" y="2376"/>
                </a:cubicBezTo>
                <a:cubicBezTo>
                  <a:pt x="2796" y="2380"/>
                  <a:pt x="2804" y="2381"/>
                  <a:pt x="2813" y="2381"/>
                </a:cubicBezTo>
                <a:cubicBezTo>
                  <a:pt x="2840" y="2381"/>
                  <a:pt x="2877" y="2370"/>
                  <a:pt x="2877" y="2370"/>
                </a:cubicBezTo>
                <a:cubicBezTo>
                  <a:pt x="2877" y="2370"/>
                  <a:pt x="2903" y="2403"/>
                  <a:pt x="2923" y="2435"/>
                </a:cubicBezTo>
                <a:cubicBezTo>
                  <a:pt x="2923" y="2442"/>
                  <a:pt x="2942" y="2475"/>
                  <a:pt x="2969" y="2528"/>
                </a:cubicBezTo>
                <a:cubicBezTo>
                  <a:pt x="3100" y="2363"/>
                  <a:pt x="3272" y="2185"/>
                  <a:pt x="3370" y="2106"/>
                </a:cubicBezTo>
                <a:cubicBezTo>
                  <a:pt x="3377" y="2100"/>
                  <a:pt x="3383" y="2093"/>
                  <a:pt x="3390" y="2087"/>
                </a:cubicBezTo>
                <a:cubicBezTo>
                  <a:pt x="3390" y="2087"/>
                  <a:pt x="3397" y="2080"/>
                  <a:pt x="3403" y="2073"/>
                </a:cubicBezTo>
                <a:cubicBezTo>
                  <a:pt x="3528" y="1988"/>
                  <a:pt x="3752" y="1804"/>
                  <a:pt x="3759" y="1712"/>
                </a:cubicBezTo>
                <a:cubicBezTo>
                  <a:pt x="3772" y="1626"/>
                  <a:pt x="3798" y="1290"/>
                  <a:pt x="3831" y="1211"/>
                </a:cubicBezTo>
                <a:cubicBezTo>
                  <a:pt x="3864" y="1132"/>
                  <a:pt x="3877" y="1067"/>
                  <a:pt x="3877" y="1067"/>
                </a:cubicBezTo>
                <a:cubicBezTo>
                  <a:pt x="3877" y="1067"/>
                  <a:pt x="3798" y="948"/>
                  <a:pt x="3791" y="922"/>
                </a:cubicBezTo>
                <a:cubicBezTo>
                  <a:pt x="3778" y="895"/>
                  <a:pt x="3759" y="764"/>
                  <a:pt x="3759" y="737"/>
                </a:cubicBezTo>
                <a:cubicBezTo>
                  <a:pt x="3759" y="718"/>
                  <a:pt x="3759" y="533"/>
                  <a:pt x="3759" y="481"/>
                </a:cubicBezTo>
                <a:cubicBezTo>
                  <a:pt x="3765" y="435"/>
                  <a:pt x="3917" y="204"/>
                  <a:pt x="3917" y="204"/>
                </a:cubicBezTo>
                <a:cubicBezTo>
                  <a:pt x="3917" y="204"/>
                  <a:pt x="3884" y="171"/>
                  <a:pt x="3844" y="132"/>
                </a:cubicBezTo>
                <a:cubicBezTo>
                  <a:pt x="3818" y="106"/>
                  <a:pt x="3785" y="66"/>
                  <a:pt x="3772" y="33"/>
                </a:cubicBezTo>
                <a:cubicBezTo>
                  <a:pt x="3669" y="14"/>
                  <a:pt x="3581" y="8"/>
                  <a:pt x="3510" y="8"/>
                </a:cubicBezTo>
                <a:cubicBezTo>
                  <a:pt x="3408" y="8"/>
                  <a:pt x="3341" y="22"/>
                  <a:pt x="3318" y="33"/>
                </a:cubicBezTo>
                <a:cubicBezTo>
                  <a:pt x="3272" y="53"/>
                  <a:pt x="3179" y="132"/>
                  <a:pt x="3127" y="171"/>
                </a:cubicBezTo>
                <a:cubicBezTo>
                  <a:pt x="3108" y="182"/>
                  <a:pt x="3092" y="186"/>
                  <a:pt x="3079" y="186"/>
                </a:cubicBezTo>
                <a:cubicBezTo>
                  <a:pt x="3051" y="186"/>
                  <a:pt x="3033" y="169"/>
                  <a:pt x="3015" y="165"/>
                </a:cubicBezTo>
                <a:cubicBezTo>
                  <a:pt x="2989" y="158"/>
                  <a:pt x="2962" y="125"/>
                  <a:pt x="2923" y="73"/>
                </a:cubicBezTo>
                <a:cubicBezTo>
                  <a:pt x="2883" y="20"/>
                  <a:pt x="2785" y="0"/>
                  <a:pt x="2765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0"/>
          <p:cNvSpPr/>
          <p:nvPr/>
        </p:nvSpPr>
        <p:spPr>
          <a:xfrm>
            <a:off x="7093505" y="1242026"/>
            <a:ext cx="683350" cy="998838"/>
          </a:xfrm>
          <a:custGeom>
            <a:rect b="b" l="l" r="r" t="t"/>
            <a:pathLst>
              <a:path extrusionOk="0" h="6832" w="4674">
                <a:moveTo>
                  <a:pt x="1541" y="0"/>
                </a:moveTo>
                <a:cubicBezTo>
                  <a:pt x="1548" y="132"/>
                  <a:pt x="1548" y="310"/>
                  <a:pt x="1541" y="402"/>
                </a:cubicBezTo>
                <a:cubicBezTo>
                  <a:pt x="1521" y="573"/>
                  <a:pt x="1429" y="909"/>
                  <a:pt x="1376" y="1014"/>
                </a:cubicBezTo>
                <a:cubicBezTo>
                  <a:pt x="1317" y="1119"/>
                  <a:pt x="1218" y="1244"/>
                  <a:pt x="1199" y="1336"/>
                </a:cubicBezTo>
                <a:cubicBezTo>
                  <a:pt x="1172" y="1428"/>
                  <a:pt x="1172" y="1540"/>
                  <a:pt x="1146" y="1606"/>
                </a:cubicBezTo>
                <a:cubicBezTo>
                  <a:pt x="1126" y="1672"/>
                  <a:pt x="1100" y="1725"/>
                  <a:pt x="1041" y="1810"/>
                </a:cubicBezTo>
                <a:cubicBezTo>
                  <a:pt x="975" y="1896"/>
                  <a:pt x="896" y="1968"/>
                  <a:pt x="876" y="2021"/>
                </a:cubicBezTo>
                <a:cubicBezTo>
                  <a:pt x="856" y="2073"/>
                  <a:pt x="883" y="2100"/>
                  <a:pt x="824" y="2185"/>
                </a:cubicBezTo>
                <a:cubicBezTo>
                  <a:pt x="771" y="2271"/>
                  <a:pt x="758" y="2304"/>
                  <a:pt x="692" y="2389"/>
                </a:cubicBezTo>
                <a:cubicBezTo>
                  <a:pt x="659" y="2429"/>
                  <a:pt x="633" y="2475"/>
                  <a:pt x="600" y="2521"/>
                </a:cubicBezTo>
                <a:cubicBezTo>
                  <a:pt x="560" y="2574"/>
                  <a:pt x="514" y="2626"/>
                  <a:pt x="462" y="2659"/>
                </a:cubicBezTo>
                <a:cubicBezTo>
                  <a:pt x="356" y="2725"/>
                  <a:pt x="238" y="2758"/>
                  <a:pt x="198" y="2804"/>
                </a:cubicBezTo>
                <a:cubicBezTo>
                  <a:pt x="152" y="2843"/>
                  <a:pt x="119" y="2830"/>
                  <a:pt x="54" y="2936"/>
                </a:cubicBezTo>
                <a:cubicBezTo>
                  <a:pt x="34" y="2962"/>
                  <a:pt x="21" y="2982"/>
                  <a:pt x="1" y="2995"/>
                </a:cubicBezTo>
                <a:lnTo>
                  <a:pt x="60" y="3133"/>
                </a:lnTo>
                <a:cubicBezTo>
                  <a:pt x="60" y="3133"/>
                  <a:pt x="107" y="3130"/>
                  <a:pt x="154" y="3130"/>
                </a:cubicBezTo>
                <a:cubicBezTo>
                  <a:pt x="177" y="3130"/>
                  <a:pt x="201" y="3131"/>
                  <a:pt x="218" y="3133"/>
                </a:cubicBezTo>
                <a:cubicBezTo>
                  <a:pt x="220" y="3133"/>
                  <a:pt x="222" y="3133"/>
                  <a:pt x="224" y="3133"/>
                </a:cubicBezTo>
                <a:cubicBezTo>
                  <a:pt x="252" y="3133"/>
                  <a:pt x="274" y="3105"/>
                  <a:pt x="302" y="3105"/>
                </a:cubicBezTo>
                <a:cubicBezTo>
                  <a:pt x="315" y="3105"/>
                  <a:pt x="331" y="3112"/>
                  <a:pt x="350" y="3133"/>
                </a:cubicBezTo>
                <a:cubicBezTo>
                  <a:pt x="409" y="3192"/>
                  <a:pt x="527" y="3271"/>
                  <a:pt x="554" y="3317"/>
                </a:cubicBezTo>
                <a:cubicBezTo>
                  <a:pt x="587" y="3370"/>
                  <a:pt x="652" y="3482"/>
                  <a:pt x="659" y="3567"/>
                </a:cubicBezTo>
                <a:cubicBezTo>
                  <a:pt x="666" y="3646"/>
                  <a:pt x="652" y="3864"/>
                  <a:pt x="659" y="3923"/>
                </a:cubicBezTo>
                <a:cubicBezTo>
                  <a:pt x="666" y="3989"/>
                  <a:pt x="659" y="4133"/>
                  <a:pt x="659" y="4133"/>
                </a:cubicBezTo>
                <a:cubicBezTo>
                  <a:pt x="659" y="4133"/>
                  <a:pt x="626" y="4449"/>
                  <a:pt x="567" y="4489"/>
                </a:cubicBezTo>
                <a:cubicBezTo>
                  <a:pt x="514" y="4535"/>
                  <a:pt x="376" y="4587"/>
                  <a:pt x="409" y="4620"/>
                </a:cubicBezTo>
                <a:cubicBezTo>
                  <a:pt x="442" y="4643"/>
                  <a:pt x="476" y="4669"/>
                  <a:pt x="517" y="4669"/>
                </a:cubicBezTo>
                <a:cubicBezTo>
                  <a:pt x="524" y="4669"/>
                  <a:pt x="532" y="4669"/>
                  <a:pt x="541" y="4666"/>
                </a:cubicBezTo>
                <a:cubicBezTo>
                  <a:pt x="568" y="4659"/>
                  <a:pt x="584" y="4641"/>
                  <a:pt x="592" y="4641"/>
                </a:cubicBezTo>
                <a:cubicBezTo>
                  <a:pt x="598" y="4641"/>
                  <a:pt x="600" y="4649"/>
                  <a:pt x="600" y="4673"/>
                </a:cubicBezTo>
                <a:cubicBezTo>
                  <a:pt x="600" y="4726"/>
                  <a:pt x="600" y="4765"/>
                  <a:pt x="633" y="4824"/>
                </a:cubicBezTo>
                <a:cubicBezTo>
                  <a:pt x="659" y="4890"/>
                  <a:pt x="758" y="4976"/>
                  <a:pt x="778" y="5009"/>
                </a:cubicBezTo>
                <a:cubicBezTo>
                  <a:pt x="796" y="5046"/>
                  <a:pt x="880" y="5201"/>
                  <a:pt x="905" y="5201"/>
                </a:cubicBezTo>
                <a:cubicBezTo>
                  <a:pt x="907" y="5201"/>
                  <a:pt x="908" y="5201"/>
                  <a:pt x="909" y="5200"/>
                </a:cubicBezTo>
                <a:cubicBezTo>
                  <a:pt x="929" y="5180"/>
                  <a:pt x="1001" y="5101"/>
                  <a:pt x="1080" y="5081"/>
                </a:cubicBezTo>
                <a:cubicBezTo>
                  <a:pt x="1118" y="5072"/>
                  <a:pt x="1156" y="5065"/>
                  <a:pt x="1190" y="5065"/>
                </a:cubicBezTo>
                <a:cubicBezTo>
                  <a:pt x="1227" y="5065"/>
                  <a:pt x="1257" y="5073"/>
                  <a:pt x="1271" y="5094"/>
                </a:cubicBezTo>
                <a:cubicBezTo>
                  <a:pt x="1297" y="5140"/>
                  <a:pt x="1317" y="5232"/>
                  <a:pt x="1324" y="5311"/>
                </a:cubicBezTo>
                <a:cubicBezTo>
                  <a:pt x="1330" y="5384"/>
                  <a:pt x="1297" y="5483"/>
                  <a:pt x="1278" y="5483"/>
                </a:cubicBezTo>
                <a:cubicBezTo>
                  <a:pt x="1265" y="5483"/>
                  <a:pt x="1243" y="5474"/>
                  <a:pt x="1216" y="5474"/>
                </a:cubicBezTo>
                <a:cubicBezTo>
                  <a:pt x="1202" y="5474"/>
                  <a:pt x="1188" y="5476"/>
                  <a:pt x="1172" y="5483"/>
                </a:cubicBezTo>
                <a:cubicBezTo>
                  <a:pt x="1133" y="5509"/>
                  <a:pt x="1107" y="5476"/>
                  <a:pt x="1080" y="5542"/>
                </a:cubicBezTo>
                <a:cubicBezTo>
                  <a:pt x="1061" y="5608"/>
                  <a:pt x="1067" y="5647"/>
                  <a:pt x="1034" y="5713"/>
                </a:cubicBezTo>
                <a:cubicBezTo>
                  <a:pt x="995" y="5779"/>
                  <a:pt x="975" y="5831"/>
                  <a:pt x="935" y="5891"/>
                </a:cubicBezTo>
                <a:cubicBezTo>
                  <a:pt x="935" y="5891"/>
                  <a:pt x="942" y="5937"/>
                  <a:pt x="962" y="5956"/>
                </a:cubicBezTo>
                <a:cubicBezTo>
                  <a:pt x="988" y="5983"/>
                  <a:pt x="1014" y="5956"/>
                  <a:pt x="1028" y="6009"/>
                </a:cubicBezTo>
                <a:cubicBezTo>
                  <a:pt x="1047" y="6062"/>
                  <a:pt x="1034" y="6108"/>
                  <a:pt x="1061" y="6134"/>
                </a:cubicBezTo>
                <a:cubicBezTo>
                  <a:pt x="1087" y="6160"/>
                  <a:pt x="1166" y="6180"/>
                  <a:pt x="1192" y="6193"/>
                </a:cubicBezTo>
                <a:cubicBezTo>
                  <a:pt x="1195" y="6195"/>
                  <a:pt x="1198" y="6196"/>
                  <a:pt x="1201" y="6196"/>
                </a:cubicBezTo>
                <a:cubicBezTo>
                  <a:pt x="1210" y="6196"/>
                  <a:pt x="1219" y="6192"/>
                  <a:pt x="1228" y="6192"/>
                </a:cubicBezTo>
                <a:cubicBezTo>
                  <a:pt x="1242" y="6192"/>
                  <a:pt x="1255" y="6200"/>
                  <a:pt x="1265" y="6239"/>
                </a:cubicBezTo>
                <a:cubicBezTo>
                  <a:pt x="1284" y="6312"/>
                  <a:pt x="1297" y="6332"/>
                  <a:pt x="1297" y="6345"/>
                </a:cubicBezTo>
                <a:cubicBezTo>
                  <a:pt x="1291" y="6358"/>
                  <a:pt x="1212" y="6411"/>
                  <a:pt x="1212" y="6443"/>
                </a:cubicBezTo>
                <a:cubicBezTo>
                  <a:pt x="1212" y="6476"/>
                  <a:pt x="1284" y="6522"/>
                  <a:pt x="1291" y="6529"/>
                </a:cubicBezTo>
                <a:cubicBezTo>
                  <a:pt x="1304" y="6529"/>
                  <a:pt x="1330" y="6542"/>
                  <a:pt x="1344" y="6588"/>
                </a:cubicBezTo>
                <a:cubicBezTo>
                  <a:pt x="1357" y="6628"/>
                  <a:pt x="1357" y="6694"/>
                  <a:pt x="1383" y="6733"/>
                </a:cubicBezTo>
                <a:cubicBezTo>
                  <a:pt x="1409" y="6772"/>
                  <a:pt x="1455" y="6812"/>
                  <a:pt x="1469" y="6812"/>
                </a:cubicBezTo>
                <a:cubicBezTo>
                  <a:pt x="1482" y="6812"/>
                  <a:pt x="1692" y="6832"/>
                  <a:pt x="1692" y="6832"/>
                </a:cubicBezTo>
                <a:cubicBezTo>
                  <a:pt x="1692" y="6832"/>
                  <a:pt x="1719" y="6799"/>
                  <a:pt x="1719" y="6740"/>
                </a:cubicBezTo>
                <a:cubicBezTo>
                  <a:pt x="1725" y="6680"/>
                  <a:pt x="1738" y="6503"/>
                  <a:pt x="1745" y="6496"/>
                </a:cubicBezTo>
                <a:cubicBezTo>
                  <a:pt x="1752" y="6483"/>
                  <a:pt x="1798" y="6450"/>
                  <a:pt x="1791" y="6417"/>
                </a:cubicBezTo>
                <a:cubicBezTo>
                  <a:pt x="1784" y="6391"/>
                  <a:pt x="1752" y="6292"/>
                  <a:pt x="1752" y="6279"/>
                </a:cubicBezTo>
                <a:cubicBezTo>
                  <a:pt x="1752" y="6266"/>
                  <a:pt x="1765" y="6206"/>
                  <a:pt x="1752" y="6180"/>
                </a:cubicBezTo>
                <a:cubicBezTo>
                  <a:pt x="1732" y="6147"/>
                  <a:pt x="1679" y="6042"/>
                  <a:pt x="1679" y="6042"/>
                </a:cubicBezTo>
                <a:cubicBezTo>
                  <a:pt x="1679" y="6042"/>
                  <a:pt x="1659" y="5950"/>
                  <a:pt x="1659" y="5891"/>
                </a:cubicBezTo>
                <a:cubicBezTo>
                  <a:pt x="1659" y="5831"/>
                  <a:pt x="1686" y="5792"/>
                  <a:pt x="1725" y="5759"/>
                </a:cubicBezTo>
                <a:cubicBezTo>
                  <a:pt x="1758" y="5726"/>
                  <a:pt x="1804" y="5706"/>
                  <a:pt x="1824" y="5627"/>
                </a:cubicBezTo>
                <a:cubicBezTo>
                  <a:pt x="1844" y="5548"/>
                  <a:pt x="1942" y="5397"/>
                  <a:pt x="1962" y="5311"/>
                </a:cubicBezTo>
                <a:cubicBezTo>
                  <a:pt x="1982" y="5226"/>
                  <a:pt x="1988" y="5180"/>
                  <a:pt x="1988" y="5127"/>
                </a:cubicBezTo>
                <a:cubicBezTo>
                  <a:pt x="1988" y="5074"/>
                  <a:pt x="2035" y="5015"/>
                  <a:pt x="2067" y="4982"/>
                </a:cubicBezTo>
                <a:cubicBezTo>
                  <a:pt x="2094" y="4956"/>
                  <a:pt x="2153" y="4910"/>
                  <a:pt x="2199" y="4877"/>
                </a:cubicBezTo>
                <a:cubicBezTo>
                  <a:pt x="2219" y="4864"/>
                  <a:pt x="2232" y="4851"/>
                  <a:pt x="2239" y="4851"/>
                </a:cubicBezTo>
                <a:cubicBezTo>
                  <a:pt x="2252" y="4844"/>
                  <a:pt x="2469" y="4791"/>
                  <a:pt x="2568" y="4732"/>
                </a:cubicBezTo>
                <a:cubicBezTo>
                  <a:pt x="2660" y="4680"/>
                  <a:pt x="2765" y="4548"/>
                  <a:pt x="2831" y="4515"/>
                </a:cubicBezTo>
                <a:cubicBezTo>
                  <a:pt x="2897" y="4476"/>
                  <a:pt x="3002" y="4423"/>
                  <a:pt x="3028" y="4377"/>
                </a:cubicBezTo>
                <a:cubicBezTo>
                  <a:pt x="3061" y="4331"/>
                  <a:pt x="3055" y="4298"/>
                  <a:pt x="3120" y="4278"/>
                </a:cubicBezTo>
                <a:cubicBezTo>
                  <a:pt x="3169" y="4261"/>
                  <a:pt x="3240" y="4249"/>
                  <a:pt x="3285" y="4249"/>
                </a:cubicBezTo>
                <a:cubicBezTo>
                  <a:pt x="3307" y="4249"/>
                  <a:pt x="3322" y="4252"/>
                  <a:pt x="3325" y="4258"/>
                </a:cubicBezTo>
                <a:cubicBezTo>
                  <a:pt x="3338" y="4278"/>
                  <a:pt x="3371" y="4311"/>
                  <a:pt x="3371" y="4318"/>
                </a:cubicBezTo>
                <a:cubicBezTo>
                  <a:pt x="3376" y="4323"/>
                  <a:pt x="3428" y="4358"/>
                  <a:pt x="3489" y="4358"/>
                </a:cubicBezTo>
                <a:cubicBezTo>
                  <a:pt x="3504" y="4358"/>
                  <a:pt x="3520" y="4356"/>
                  <a:pt x="3535" y="4351"/>
                </a:cubicBezTo>
                <a:cubicBezTo>
                  <a:pt x="3608" y="4318"/>
                  <a:pt x="3660" y="4272"/>
                  <a:pt x="3706" y="4265"/>
                </a:cubicBezTo>
                <a:cubicBezTo>
                  <a:pt x="3729" y="4265"/>
                  <a:pt x="3762" y="4276"/>
                  <a:pt x="3793" y="4276"/>
                </a:cubicBezTo>
                <a:cubicBezTo>
                  <a:pt x="3814" y="4276"/>
                  <a:pt x="3835" y="4271"/>
                  <a:pt x="3851" y="4252"/>
                </a:cubicBezTo>
                <a:cubicBezTo>
                  <a:pt x="3884" y="4206"/>
                  <a:pt x="3930" y="4160"/>
                  <a:pt x="3937" y="4114"/>
                </a:cubicBezTo>
                <a:cubicBezTo>
                  <a:pt x="3950" y="4074"/>
                  <a:pt x="3976" y="4002"/>
                  <a:pt x="3963" y="3969"/>
                </a:cubicBezTo>
                <a:cubicBezTo>
                  <a:pt x="3956" y="3936"/>
                  <a:pt x="3937" y="3896"/>
                  <a:pt x="3897" y="3883"/>
                </a:cubicBezTo>
                <a:cubicBezTo>
                  <a:pt x="3858" y="3877"/>
                  <a:pt x="3818" y="3857"/>
                  <a:pt x="3798" y="3844"/>
                </a:cubicBezTo>
                <a:cubicBezTo>
                  <a:pt x="3785" y="3831"/>
                  <a:pt x="3726" y="3824"/>
                  <a:pt x="3726" y="3778"/>
                </a:cubicBezTo>
                <a:cubicBezTo>
                  <a:pt x="3726" y="3725"/>
                  <a:pt x="3706" y="3462"/>
                  <a:pt x="3739" y="3409"/>
                </a:cubicBezTo>
                <a:cubicBezTo>
                  <a:pt x="3779" y="3357"/>
                  <a:pt x="3844" y="3324"/>
                  <a:pt x="3871" y="3298"/>
                </a:cubicBezTo>
                <a:cubicBezTo>
                  <a:pt x="3904" y="3265"/>
                  <a:pt x="3930" y="3238"/>
                  <a:pt x="3930" y="3199"/>
                </a:cubicBezTo>
                <a:cubicBezTo>
                  <a:pt x="3930" y="3159"/>
                  <a:pt x="3917" y="3067"/>
                  <a:pt x="3891" y="3021"/>
                </a:cubicBezTo>
                <a:cubicBezTo>
                  <a:pt x="3864" y="2975"/>
                  <a:pt x="3825" y="2916"/>
                  <a:pt x="3818" y="2876"/>
                </a:cubicBezTo>
                <a:cubicBezTo>
                  <a:pt x="3812" y="2843"/>
                  <a:pt x="3798" y="2784"/>
                  <a:pt x="3831" y="2732"/>
                </a:cubicBezTo>
                <a:cubicBezTo>
                  <a:pt x="3871" y="2679"/>
                  <a:pt x="3877" y="2666"/>
                  <a:pt x="3884" y="2633"/>
                </a:cubicBezTo>
                <a:cubicBezTo>
                  <a:pt x="3884" y="2606"/>
                  <a:pt x="3825" y="2554"/>
                  <a:pt x="3818" y="2508"/>
                </a:cubicBezTo>
                <a:cubicBezTo>
                  <a:pt x="3805" y="2462"/>
                  <a:pt x="3798" y="2449"/>
                  <a:pt x="3798" y="2449"/>
                </a:cubicBezTo>
                <a:cubicBezTo>
                  <a:pt x="3798" y="2449"/>
                  <a:pt x="3884" y="2350"/>
                  <a:pt x="3923" y="2291"/>
                </a:cubicBezTo>
                <a:cubicBezTo>
                  <a:pt x="3969" y="2231"/>
                  <a:pt x="4009" y="2166"/>
                  <a:pt x="4009" y="2119"/>
                </a:cubicBezTo>
                <a:cubicBezTo>
                  <a:pt x="4009" y="2073"/>
                  <a:pt x="3956" y="2060"/>
                  <a:pt x="4009" y="1981"/>
                </a:cubicBezTo>
                <a:cubicBezTo>
                  <a:pt x="4068" y="1909"/>
                  <a:pt x="4141" y="1843"/>
                  <a:pt x="4141" y="1843"/>
                </a:cubicBezTo>
                <a:cubicBezTo>
                  <a:pt x="4141" y="1843"/>
                  <a:pt x="4272" y="1830"/>
                  <a:pt x="4345" y="1777"/>
                </a:cubicBezTo>
                <a:cubicBezTo>
                  <a:pt x="4410" y="1725"/>
                  <a:pt x="4470" y="1692"/>
                  <a:pt x="4509" y="1652"/>
                </a:cubicBezTo>
                <a:cubicBezTo>
                  <a:pt x="4549" y="1613"/>
                  <a:pt x="4641" y="1547"/>
                  <a:pt x="4661" y="1468"/>
                </a:cubicBezTo>
                <a:cubicBezTo>
                  <a:pt x="4661" y="1448"/>
                  <a:pt x="4667" y="1422"/>
                  <a:pt x="4674" y="1389"/>
                </a:cubicBezTo>
                <a:cubicBezTo>
                  <a:pt x="4661" y="1382"/>
                  <a:pt x="4647" y="1382"/>
                  <a:pt x="4641" y="1376"/>
                </a:cubicBezTo>
                <a:cubicBezTo>
                  <a:pt x="4628" y="1363"/>
                  <a:pt x="4476" y="1297"/>
                  <a:pt x="4424" y="1290"/>
                </a:cubicBezTo>
                <a:lnTo>
                  <a:pt x="4391" y="1290"/>
                </a:lnTo>
                <a:cubicBezTo>
                  <a:pt x="4391" y="1290"/>
                  <a:pt x="4384" y="1290"/>
                  <a:pt x="4378" y="1284"/>
                </a:cubicBezTo>
                <a:lnTo>
                  <a:pt x="4338" y="1284"/>
                </a:lnTo>
                <a:cubicBezTo>
                  <a:pt x="4325" y="1277"/>
                  <a:pt x="4318" y="1277"/>
                  <a:pt x="4312" y="1277"/>
                </a:cubicBezTo>
                <a:lnTo>
                  <a:pt x="4292" y="1277"/>
                </a:lnTo>
                <a:cubicBezTo>
                  <a:pt x="4285" y="1277"/>
                  <a:pt x="4272" y="1270"/>
                  <a:pt x="4266" y="1270"/>
                </a:cubicBezTo>
                <a:cubicBezTo>
                  <a:pt x="4239" y="1270"/>
                  <a:pt x="4206" y="1264"/>
                  <a:pt x="4180" y="1264"/>
                </a:cubicBezTo>
                <a:lnTo>
                  <a:pt x="4174" y="1264"/>
                </a:lnTo>
                <a:cubicBezTo>
                  <a:pt x="4154" y="1257"/>
                  <a:pt x="4141" y="1257"/>
                  <a:pt x="4127" y="1257"/>
                </a:cubicBezTo>
                <a:cubicBezTo>
                  <a:pt x="4121" y="1251"/>
                  <a:pt x="4114" y="1251"/>
                  <a:pt x="4108" y="1251"/>
                </a:cubicBezTo>
                <a:lnTo>
                  <a:pt x="4075" y="1251"/>
                </a:lnTo>
                <a:cubicBezTo>
                  <a:pt x="4068" y="1251"/>
                  <a:pt x="3917" y="1192"/>
                  <a:pt x="3917" y="1192"/>
                </a:cubicBezTo>
                <a:cubicBezTo>
                  <a:pt x="3917" y="1192"/>
                  <a:pt x="3660" y="1053"/>
                  <a:pt x="3601" y="1027"/>
                </a:cubicBezTo>
                <a:cubicBezTo>
                  <a:pt x="3545" y="1005"/>
                  <a:pt x="3485" y="963"/>
                  <a:pt x="3423" y="963"/>
                </a:cubicBezTo>
                <a:cubicBezTo>
                  <a:pt x="3412" y="963"/>
                  <a:pt x="3401" y="965"/>
                  <a:pt x="3390" y="968"/>
                </a:cubicBezTo>
                <a:cubicBezTo>
                  <a:pt x="3311" y="994"/>
                  <a:pt x="3292" y="987"/>
                  <a:pt x="3246" y="1040"/>
                </a:cubicBezTo>
                <a:cubicBezTo>
                  <a:pt x="3199" y="1086"/>
                  <a:pt x="3081" y="1145"/>
                  <a:pt x="3081" y="1145"/>
                </a:cubicBezTo>
                <a:cubicBezTo>
                  <a:pt x="3081" y="1145"/>
                  <a:pt x="3055" y="1086"/>
                  <a:pt x="3042" y="1080"/>
                </a:cubicBezTo>
                <a:cubicBezTo>
                  <a:pt x="3028" y="1080"/>
                  <a:pt x="2916" y="1119"/>
                  <a:pt x="2916" y="1119"/>
                </a:cubicBezTo>
                <a:lnTo>
                  <a:pt x="2897" y="1126"/>
                </a:lnTo>
                <a:cubicBezTo>
                  <a:pt x="2897" y="1126"/>
                  <a:pt x="2831" y="1093"/>
                  <a:pt x="2831" y="1066"/>
                </a:cubicBezTo>
                <a:cubicBezTo>
                  <a:pt x="2837" y="1047"/>
                  <a:pt x="2837" y="981"/>
                  <a:pt x="2844" y="961"/>
                </a:cubicBezTo>
                <a:cubicBezTo>
                  <a:pt x="2844" y="941"/>
                  <a:pt x="2699" y="632"/>
                  <a:pt x="2647" y="560"/>
                </a:cubicBezTo>
                <a:cubicBezTo>
                  <a:pt x="2587" y="481"/>
                  <a:pt x="2436" y="257"/>
                  <a:pt x="2397" y="257"/>
                </a:cubicBezTo>
                <a:cubicBezTo>
                  <a:pt x="2394" y="257"/>
                  <a:pt x="2391" y="256"/>
                  <a:pt x="2388" y="256"/>
                </a:cubicBezTo>
                <a:cubicBezTo>
                  <a:pt x="2346" y="256"/>
                  <a:pt x="2270" y="298"/>
                  <a:pt x="2252" y="323"/>
                </a:cubicBezTo>
                <a:cubicBezTo>
                  <a:pt x="2236" y="349"/>
                  <a:pt x="2208" y="375"/>
                  <a:pt x="2187" y="375"/>
                </a:cubicBezTo>
                <a:cubicBezTo>
                  <a:pt x="2182" y="375"/>
                  <a:pt x="2177" y="373"/>
                  <a:pt x="2173" y="369"/>
                </a:cubicBezTo>
                <a:cubicBezTo>
                  <a:pt x="2153" y="349"/>
                  <a:pt x="2081" y="224"/>
                  <a:pt x="2067" y="211"/>
                </a:cubicBezTo>
                <a:cubicBezTo>
                  <a:pt x="2048" y="204"/>
                  <a:pt x="1890" y="106"/>
                  <a:pt x="1863" y="99"/>
                </a:cubicBezTo>
                <a:lnTo>
                  <a:pt x="1857" y="99"/>
                </a:lnTo>
                <a:cubicBezTo>
                  <a:pt x="1837" y="92"/>
                  <a:pt x="1784" y="73"/>
                  <a:pt x="1719" y="53"/>
                </a:cubicBezTo>
                <a:cubicBezTo>
                  <a:pt x="1712" y="53"/>
                  <a:pt x="1705" y="46"/>
                  <a:pt x="1692" y="46"/>
                </a:cubicBezTo>
                <a:cubicBezTo>
                  <a:pt x="1686" y="46"/>
                  <a:pt x="1679" y="40"/>
                  <a:pt x="1666" y="40"/>
                </a:cubicBezTo>
                <a:cubicBezTo>
                  <a:pt x="1646" y="33"/>
                  <a:pt x="1627" y="27"/>
                  <a:pt x="1607" y="20"/>
                </a:cubicBezTo>
                <a:cubicBezTo>
                  <a:pt x="1600" y="20"/>
                  <a:pt x="1594" y="13"/>
                  <a:pt x="1587" y="13"/>
                </a:cubicBezTo>
                <a:cubicBezTo>
                  <a:pt x="1574" y="7"/>
                  <a:pt x="1561" y="7"/>
                  <a:pt x="1541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0"/>
          <p:cNvSpPr/>
          <p:nvPr/>
        </p:nvSpPr>
        <p:spPr>
          <a:xfrm>
            <a:off x="6801977" y="2671008"/>
            <a:ext cx="1175029" cy="940358"/>
          </a:xfrm>
          <a:custGeom>
            <a:rect b="b" l="l" r="r" t="t"/>
            <a:pathLst>
              <a:path extrusionOk="0" h="6432" w="8037">
                <a:moveTo>
                  <a:pt x="5076" y="1"/>
                </a:moveTo>
                <a:cubicBezTo>
                  <a:pt x="4992" y="1"/>
                  <a:pt x="4851" y="12"/>
                  <a:pt x="4799" y="26"/>
                </a:cubicBezTo>
                <a:cubicBezTo>
                  <a:pt x="4726" y="46"/>
                  <a:pt x="4535" y="217"/>
                  <a:pt x="4535" y="217"/>
                </a:cubicBezTo>
                <a:lnTo>
                  <a:pt x="4437" y="269"/>
                </a:lnTo>
                <a:lnTo>
                  <a:pt x="4410" y="289"/>
                </a:lnTo>
                <a:cubicBezTo>
                  <a:pt x="4410" y="289"/>
                  <a:pt x="4239" y="335"/>
                  <a:pt x="4187" y="368"/>
                </a:cubicBezTo>
                <a:cubicBezTo>
                  <a:pt x="4134" y="401"/>
                  <a:pt x="4055" y="460"/>
                  <a:pt x="4029" y="487"/>
                </a:cubicBezTo>
                <a:cubicBezTo>
                  <a:pt x="4002" y="520"/>
                  <a:pt x="3805" y="684"/>
                  <a:pt x="3792" y="704"/>
                </a:cubicBezTo>
                <a:cubicBezTo>
                  <a:pt x="3774" y="722"/>
                  <a:pt x="3652" y="751"/>
                  <a:pt x="3605" y="751"/>
                </a:cubicBezTo>
                <a:cubicBezTo>
                  <a:pt x="3601" y="751"/>
                  <a:pt x="3597" y="750"/>
                  <a:pt x="3594" y="750"/>
                </a:cubicBezTo>
                <a:cubicBezTo>
                  <a:pt x="3568" y="750"/>
                  <a:pt x="3607" y="684"/>
                  <a:pt x="3627" y="625"/>
                </a:cubicBezTo>
                <a:cubicBezTo>
                  <a:pt x="3647" y="559"/>
                  <a:pt x="3673" y="572"/>
                  <a:pt x="3680" y="546"/>
                </a:cubicBezTo>
                <a:cubicBezTo>
                  <a:pt x="3680" y="546"/>
                  <a:pt x="3601" y="533"/>
                  <a:pt x="3561" y="533"/>
                </a:cubicBezTo>
                <a:cubicBezTo>
                  <a:pt x="3535" y="533"/>
                  <a:pt x="3520" y="553"/>
                  <a:pt x="3500" y="553"/>
                </a:cubicBezTo>
                <a:cubicBezTo>
                  <a:pt x="3490" y="553"/>
                  <a:pt x="3478" y="548"/>
                  <a:pt x="3463" y="533"/>
                </a:cubicBezTo>
                <a:cubicBezTo>
                  <a:pt x="3410" y="487"/>
                  <a:pt x="3377" y="447"/>
                  <a:pt x="3364" y="434"/>
                </a:cubicBezTo>
                <a:cubicBezTo>
                  <a:pt x="3351" y="414"/>
                  <a:pt x="3259" y="348"/>
                  <a:pt x="3259" y="348"/>
                </a:cubicBezTo>
                <a:cubicBezTo>
                  <a:pt x="3259" y="348"/>
                  <a:pt x="3199" y="441"/>
                  <a:pt x="3206" y="467"/>
                </a:cubicBezTo>
                <a:cubicBezTo>
                  <a:pt x="3219" y="487"/>
                  <a:pt x="3232" y="520"/>
                  <a:pt x="3252" y="552"/>
                </a:cubicBezTo>
                <a:cubicBezTo>
                  <a:pt x="3272" y="585"/>
                  <a:pt x="3298" y="618"/>
                  <a:pt x="3278" y="631"/>
                </a:cubicBezTo>
                <a:cubicBezTo>
                  <a:pt x="3264" y="641"/>
                  <a:pt x="3257" y="650"/>
                  <a:pt x="3240" y="650"/>
                </a:cubicBezTo>
                <a:cubicBezTo>
                  <a:pt x="3233" y="650"/>
                  <a:pt x="3224" y="648"/>
                  <a:pt x="3212" y="645"/>
                </a:cubicBezTo>
                <a:cubicBezTo>
                  <a:pt x="3166" y="638"/>
                  <a:pt x="3114" y="618"/>
                  <a:pt x="3101" y="618"/>
                </a:cubicBezTo>
                <a:cubicBezTo>
                  <a:pt x="3087" y="618"/>
                  <a:pt x="3074" y="612"/>
                  <a:pt x="3059" y="612"/>
                </a:cubicBezTo>
                <a:cubicBezTo>
                  <a:pt x="3052" y="612"/>
                  <a:pt x="3044" y="614"/>
                  <a:pt x="3035" y="618"/>
                </a:cubicBezTo>
                <a:cubicBezTo>
                  <a:pt x="3002" y="625"/>
                  <a:pt x="2936" y="677"/>
                  <a:pt x="2962" y="717"/>
                </a:cubicBezTo>
                <a:cubicBezTo>
                  <a:pt x="2982" y="756"/>
                  <a:pt x="3041" y="809"/>
                  <a:pt x="3028" y="835"/>
                </a:cubicBezTo>
                <a:cubicBezTo>
                  <a:pt x="3022" y="855"/>
                  <a:pt x="2949" y="914"/>
                  <a:pt x="2956" y="934"/>
                </a:cubicBezTo>
                <a:cubicBezTo>
                  <a:pt x="2962" y="960"/>
                  <a:pt x="2989" y="993"/>
                  <a:pt x="3008" y="1039"/>
                </a:cubicBezTo>
                <a:cubicBezTo>
                  <a:pt x="3028" y="1085"/>
                  <a:pt x="3068" y="1125"/>
                  <a:pt x="3074" y="1132"/>
                </a:cubicBezTo>
                <a:cubicBezTo>
                  <a:pt x="3074" y="1145"/>
                  <a:pt x="3107" y="1184"/>
                  <a:pt x="3074" y="1211"/>
                </a:cubicBezTo>
                <a:cubicBezTo>
                  <a:pt x="3041" y="1237"/>
                  <a:pt x="3028" y="1250"/>
                  <a:pt x="2956" y="1270"/>
                </a:cubicBezTo>
                <a:cubicBezTo>
                  <a:pt x="2883" y="1283"/>
                  <a:pt x="2818" y="1296"/>
                  <a:pt x="2804" y="1296"/>
                </a:cubicBezTo>
                <a:cubicBezTo>
                  <a:pt x="2800" y="1296"/>
                  <a:pt x="2790" y="1295"/>
                  <a:pt x="2778" y="1295"/>
                </a:cubicBezTo>
                <a:cubicBezTo>
                  <a:pt x="2753" y="1295"/>
                  <a:pt x="2721" y="1298"/>
                  <a:pt x="2712" y="1316"/>
                </a:cubicBezTo>
                <a:cubicBezTo>
                  <a:pt x="2699" y="1342"/>
                  <a:pt x="2679" y="1382"/>
                  <a:pt x="2679" y="1447"/>
                </a:cubicBezTo>
                <a:cubicBezTo>
                  <a:pt x="2679" y="1513"/>
                  <a:pt x="2712" y="1520"/>
                  <a:pt x="2679" y="1573"/>
                </a:cubicBezTo>
                <a:cubicBezTo>
                  <a:pt x="2646" y="1619"/>
                  <a:pt x="2614" y="1605"/>
                  <a:pt x="2627" y="1645"/>
                </a:cubicBezTo>
                <a:cubicBezTo>
                  <a:pt x="2640" y="1684"/>
                  <a:pt x="2627" y="1711"/>
                  <a:pt x="2679" y="1770"/>
                </a:cubicBezTo>
                <a:cubicBezTo>
                  <a:pt x="2732" y="1829"/>
                  <a:pt x="2765" y="1869"/>
                  <a:pt x="2791" y="1921"/>
                </a:cubicBezTo>
                <a:cubicBezTo>
                  <a:pt x="2818" y="1974"/>
                  <a:pt x="2857" y="2040"/>
                  <a:pt x="2831" y="2066"/>
                </a:cubicBezTo>
                <a:cubicBezTo>
                  <a:pt x="2798" y="2086"/>
                  <a:pt x="2745" y="2106"/>
                  <a:pt x="2719" y="2139"/>
                </a:cubicBezTo>
                <a:cubicBezTo>
                  <a:pt x="2693" y="2171"/>
                  <a:pt x="2614" y="2231"/>
                  <a:pt x="2594" y="2277"/>
                </a:cubicBezTo>
                <a:cubicBezTo>
                  <a:pt x="2567" y="2323"/>
                  <a:pt x="2515" y="2369"/>
                  <a:pt x="2561" y="2408"/>
                </a:cubicBezTo>
                <a:cubicBezTo>
                  <a:pt x="2600" y="2448"/>
                  <a:pt x="2640" y="2441"/>
                  <a:pt x="2660" y="2454"/>
                </a:cubicBezTo>
                <a:cubicBezTo>
                  <a:pt x="2686" y="2468"/>
                  <a:pt x="2699" y="2540"/>
                  <a:pt x="2693" y="2553"/>
                </a:cubicBezTo>
                <a:cubicBezTo>
                  <a:pt x="2679" y="2573"/>
                  <a:pt x="2646" y="2612"/>
                  <a:pt x="2646" y="2645"/>
                </a:cubicBezTo>
                <a:cubicBezTo>
                  <a:pt x="2653" y="2678"/>
                  <a:pt x="2679" y="2744"/>
                  <a:pt x="2679" y="2770"/>
                </a:cubicBezTo>
                <a:cubicBezTo>
                  <a:pt x="2686" y="2797"/>
                  <a:pt x="2719" y="2830"/>
                  <a:pt x="2693" y="2862"/>
                </a:cubicBezTo>
                <a:cubicBezTo>
                  <a:pt x="2666" y="2902"/>
                  <a:pt x="2640" y="2928"/>
                  <a:pt x="2581" y="2968"/>
                </a:cubicBezTo>
                <a:cubicBezTo>
                  <a:pt x="2528" y="3007"/>
                  <a:pt x="2449" y="3066"/>
                  <a:pt x="2416" y="3080"/>
                </a:cubicBezTo>
                <a:cubicBezTo>
                  <a:pt x="2393" y="3085"/>
                  <a:pt x="2294" y="3157"/>
                  <a:pt x="2239" y="3157"/>
                </a:cubicBezTo>
                <a:cubicBezTo>
                  <a:pt x="2231" y="3157"/>
                  <a:pt x="2224" y="3155"/>
                  <a:pt x="2219" y="3152"/>
                </a:cubicBezTo>
                <a:cubicBezTo>
                  <a:pt x="2173" y="3126"/>
                  <a:pt x="2080" y="3093"/>
                  <a:pt x="2048" y="3080"/>
                </a:cubicBezTo>
                <a:cubicBezTo>
                  <a:pt x="2029" y="3071"/>
                  <a:pt x="1992" y="3055"/>
                  <a:pt x="1954" y="3055"/>
                </a:cubicBezTo>
                <a:cubicBezTo>
                  <a:pt x="1937" y="3055"/>
                  <a:pt x="1919" y="3058"/>
                  <a:pt x="1903" y="3066"/>
                </a:cubicBezTo>
                <a:cubicBezTo>
                  <a:pt x="1869" y="3079"/>
                  <a:pt x="1833" y="3084"/>
                  <a:pt x="1806" y="3084"/>
                </a:cubicBezTo>
                <a:cubicBezTo>
                  <a:pt x="1791" y="3084"/>
                  <a:pt x="1778" y="3082"/>
                  <a:pt x="1771" y="3080"/>
                </a:cubicBezTo>
                <a:cubicBezTo>
                  <a:pt x="1763" y="3074"/>
                  <a:pt x="1739" y="3072"/>
                  <a:pt x="1711" y="3072"/>
                </a:cubicBezTo>
                <a:cubicBezTo>
                  <a:pt x="1672" y="3072"/>
                  <a:pt x="1624" y="3076"/>
                  <a:pt x="1593" y="3080"/>
                </a:cubicBezTo>
                <a:cubicBezTo>
                  <a:pt x="1547" y="3086"/>
                  <a:pt x="1521" y="3093"/>
                  <a:pt x="1482" y="3113"/>
                </a:cubicBezTo>
                <a:cubicBezTo>
                  <a:pt x="1435" y="3139"/>
                  <a:pt x="1370" y="3178"/>
                  <a:pt x="1343" y="3198"/>
                </a:cubicBezTo>
                <a:cubicBezTo>
                  <a:pt x="1324" y="3224"/>
                  <a:pt x="1324" y="3231"/>
                  <a:pt x="1258" y="3231"/>
                </a:cubicBezTo>
                <a:cubicBezTo>
                  <a:pt x="1185" y="3231"/>
                  <a:pt x="1113" y="3185"/>
                  <a:pt x="1093" y="3185"/>
                </a:cubicBezTo>
                <a:cubicBezTo>
                  <a:pt x="1067" y="3185"/>
                  <a:pt x="968" y="3231"/>
                  <a:pt x="948" y="3231"/>
                </a:cubicBezTo>
                <a:cubicBezTo>
                  <a:pt x="929" y="3231"/>
                  <a:pt x="804" y="3264"/>
                  <a:pt x="725" y="3284"/>
                </a:cubicBezTo>
                <a:cubicBezTo>
                  <a:pt x="652" y="3303"/>
                  <a:pt x="534" y="3303"/>
                  <a:pt x="501" y="3336"/>
                </a:cubicBezTo>
                <a:cubicBezTo>
                  <a:pt x="461" y="3369"/>
                  <a:pt x="415" y="3461"/>
                  <a:pt x="396" y="3507"/>
                </a:cubicBezTo>
                <a:cubicBezTo>
                  <a:pt x="389" y="3527"/>
                  <a:pt x="389" y="3554"/>
                  <a:pt x="376" y="3573"/>
                </a:cubicBezTo>
                <a:cubicBezTo>
                  <a:pt x="376" y="3580"/>
                  <a:pt x="376" y="3580"/>
                  <a:pt x="376" y="3586"/>
                </a:cubicBezTo>
                <a:cubicBezTo>
                  <a:pt x="369" y="3593"/>
                  <a:pt x="369" y="3600"/>
                  <a:pt x="363" y="3613"/>
                </a:cubicBezTo>
                <a:cubicBezTo>
                  <a:pt x="363" y="3613"/>
                  <a:pt x="363" y="3619"/>
                  <a:pt x="356" y="3619"/>
                </a:cubicBezTo>
                <a:cubicBezTo>
                  <a:pt x="356" y="3626"/>
                  <a:pt x="356" y="3626"/>
                  <a:pt x="350" y="3632"/>
                </a:cubicBezTo>
                <a:cubicBezTo>
                  <a:pt x="350" y="3632"/>
                  <a:pt x="350" y="3632"/>
                  <a:pt x="343" y="3639"/>
                </a:cubicBezTo>
                <a:cubicBezTo>
                  <a:pt x="343" y="3639"/>
                  <a:pt x="336" y="3646"/>
                  <a:pt x="336" y="3646"/>
                </a:cubicBezTo>
                <a:cubicBezTo>
                  <a:pt x="290" y="3685"/>
                  <a:pt x="178" y="3711"/>
                  <a:pt x="159" y="3777"/>
                </a:cubicBezTo>
                <a:cubicBezTo>
                  <a:pt x="146" y="3823"/>
                  <a:pt x="159" y="3869"/>
                  <a:pt x="139" y="3915"/>
                </a:cubicBezTo>
                <a:cubicBezTo>
                  <a:pt x="132" y="3929"/>
                  <a:pt x="126" y="3942"/>
                  <a:pt x="113" y="3955"/>
                </a:cubicBezTo>
                <a:cubicBezTo>
                  <a:pt x="47" y="4008"/>
                  <a:pt x="1" y="4027"/>
                  <a:pt x="1" y="4067"/>
                </a:cubicBezTo>
                <a:cubicBezTo>
                  <a:pt x="1" y="4106"/>
                  <a:pt x="27" y="4212"/>
                  <a:pt x="27" y="4238"/>
                </a:cubicBezTo>
                <a:cubicBezTo>
                  <a:pt x="27" y="4258"/>
                  <a:pt x="40" y="4363"/>
                  <a:pt x="40" y="4363"/>
                </a:cubicBezTo>
                <a:cubicBezTo>
                  <a:pt x="40" y="4356"/>
                  <a:pt x="40" y="4356"/>
                  <a:pt x="47" y="4356"/>
                </a:cubicBezTo>
                <a:cubicBezTo>
                  <a:pt x="47" y="4356"/>
                  <a:pt x="53" y="4350"/>
                  <a:pt x="53" y="4350"/>
                </a:cubicBezTo>
                <a:cubicBezTo>
                  <a:pt x="60" y="4343"/>
                  <a:pt x="60" y="4343"/>
                  <a:pt x="67" y="4337"/>
                </a:cubicBezTo>
                <a:cubicBezTo>
                  <a:pt x="73" y="4337"/>
                  <a:pt x="73" y="4330"/>
                  <a:pt x="80" y="4330"/>
                </a:cubicBezTo>
                <a:cubicBezTo>
                  <a:pt x="86" y="4324"/>
                  <a:pt x="99" y="4317"/>
                  <a:pt x="113" y="4304"/>
                </a:cubicBezTo>
                <a:cubicBezTo>
                  <a:pt x="113" y="4304"/>
                  <a:pt x="119" y="4297"/>
                  <a:pt x="126" y="4297"/>
                </a:cubicBezTo>
                <a:cubicBezTo>
                  <a:pt x="126" y="4291"/>
                  <a:pt x="126" y="4291"/>
                  <a:pt x="126" y="4291"/>
                </a:cubicBezTo>
                <a:cubicBezTo>
                  <a:pt x="139" y="4284"/>
                  <a:pt x="146" y="4277"/>
                  <a:pt x="152" y="4277"/>
                </a:cubicBezTo>
                <a:cubicBezTo>
                  <a:pt x="159" y="4264"/>
                  <a:pt x="172" y="4258"/>
                  <a:pt x="185" y="4245"/>
                </a:cubicBezTo>
                <a:cubicBezTo>
                  <a:pt x="192" y="4238"/>
                  <a:pt x="205" y="4231"/>
                  <a:pt x="211" y="4225"/>
                </a:cubicBezTo>
                <a:cubicBezTo>
                  <a:pt x="225" y="4218"/>
                  <a:pt x="231" y="4212"/>
                  <a:pt x="244" y="4205"/>
                </a:cubicBezTo>
                <a:cubicBezTo>
                  <a:pt x="244" y="4198"/>
                  <a:pt x="251" y="4198"/>
                  <a:pt x="251" y="4198"/>
                </a:cubicBezTo>
                <a:cubicBezTo>
                  <a:pt x="271" y="4185"/>
                  <a:pt x="277" y="4179"/>
                  <a:pt x="290" y="4172"/>
                </a:cubicBezTo>
                <a:cubicBezTo>
                  <a:pt x="330" y="4152"/>
                  <a:pt x="369" y="4113"/>
                  <a:pt x="389" y="4113"/>
                </a:cubicBezTo>
                <a:cubicBezTo>
                  <a:pt x="409" y="4113"/>
                  <a:pt x="508" y="4126"/>
                  <a:pt x="527" y="4152"/>
                </a:cubicBezTo>
                <a:cubicBezTo>
                  <a:pt x="540" y="4179"/>
                  <a:pt x="652" y="4238"/>
                  <a:pt x="698" y="4238"/>
                </a:cubicBezTo>
                <a:cubicBezTo>
                  <a:pt x="729" y="4238"/>
                  <a:pt x="780" y="4241"/>
                  <a:pt x="821" y="4241"/>
                </a:cubicBezTo>
                <a:cubicBezTo>
                  <a:pt x="841" y="4241"/>
                  <a:pt x="859" y="4240"/>
                  <a:pt x="869" y="4238"/>
                </a:cubicBezTo>
                <a:cubicBezTo>
                  <a:pt x="909" y="4231"/>
                  <a:pt x="1021" y="4192"/>
                  <a:pt x="1074" y="4192"/>
                </a:cubicBezTo>
                <a:cubicBezTo>
                  <a:pt x="1120" y="4192"/>
                  <a:pt x="1238" y="4212"/>
                  <a:pt x="1238" y="4212"/>
                </a:cubicBezTo>
                <a:cubicBezTo>
                  <a:pt x="1238" y="4212"/>
                  <a:pt x="1240" y="4210"/>
                  <a:pt x="1243" y="4210"/>
                </a:cubicBezTo>
                <a:cubicBezTo>
                  <a:pt x="1250" y="4210"/>
                  <a:pt x="1260" y="4216"/>
                  <a:pt x="1264" y="4251"/>
                </a:cubicBezTo>
                <a:cubicBezTo>
                  <a:pt x="1271" y="4304"/>
                  <a:pt x="1278" y="4356"/>
                  <a:pt x="1284" y="4396"/>
                </a:cubicBezTo>
                <a:cubicBezTo>
                  <a:pt x="1284" y="4427"/>
                  <a:pt x="1296" y="4495"/>
                  <a:pt x="1315" y="4495"/>
                </a:cubicBezTo>
                <a:cubicBezTo>
                  <a:pt x="1315" y="4495"/>
                  <a:pt x="1316" y="4495"/>
                  <a:pt x="1317" y="4495"/>
                </a:cubicBezTo>
                <a:cubicBezTo>
                  <a:pt x="1330" y="4488"/>
                  <a:pt x="1416" y="4435"/>
                  <a:pt x="1416" y="4435"/>
                </a:cubicBezTo>
                <a:cubicBezTo>
                  <a:pt x="1416" y="4435"/>
                  <a:pt x="1451" y="4408"/>
                  <a:pt x="1472" y="4408"/>
                </a:cubicBezTo>
                <a:cubicBezTo>
                  <a:pt x="1480" y="4408"/>
                  <a:pt x="1486" y="4411"/>
                  <a:pt x="1488" y="4422"/>
                </a:cubicBezTo>
                <a:cubicBezTo>
                  <a:pt x="1488" y="4459"/>
                  <a:pt x="1499" y="4529"/>
                  <a:pt x="1511" y="4529"/>
                </a:cubicBezTo>
                <a:cubicBezTo>
                  <a:pt x="1512" y="4529"/>
                  <a:pt x="1513" y="4529"/>
                  <a:pt x="1514" y="4528"/>
                </a:cubicBezTo>
                <a:cubicBezTo>
                  <a:pt x="1528" y="4514"/>
                  <a:pt x="1587" y="4455"/>
                  <a:pt x="1587" y="4455"/>
                </a:cubicBezTo>
                <a:lnTo>
                  <a:pt x="1626" y="4396"/>
                </a:lnTo>
                <a:lnTo>
                  <a:pt x="1659" y="4383"/>
                </a:lnTo>
                <a:cubicBezTo>
                  <a:pt x="1659" y="4383"/>
                  <a:pt x="1694" y="4402"/>
                  <a:pt x="1737" y="4402"/>
                </a:cubicBezTo>
                <a:cubicBezTo>
                  <a:pt x="1750" y="4402"/>
                  <a:pt x="1764" y="4400"/>
                  <a:pt x="1778" y="4396"/>
                </a:cubicBezTo>
                <a:cubicBezTo>
                  <a:pt x="1844" y="4383"/>
                  <a:pt x="2008" y="4383"/>
                  <a:pt x="2015" y="4376"/>
                </a:cubicBezTo>
                <a:cubicBezTo>
                  <a:pt x="2028" y="4376"/>
                  <a:pt x="2048" y="4343"/>
                  <a:pt x="2067" y="4343"/>
                </a:cubicBezTo>
                <a:cubicBezTo>
                  <a:pt x="2094" y="4343"/>
                  <a:pt x="2173" y="4356"/>
                  <a:pt x="2186" y="4363"/>
                </a:cubicBezTo>
                <a:cubicBezTo>
                  <a:pt x="2192" y="4367"/>
                  <a:pt x="2200" y="4368"/>
                  <a:pt x="2209" y="4368"/>
                </a:cubicBezTo>
                <a:cubicBezTo>
                  <a:pt x="2230" y="4368"/>
                  <a:pt x="2257" y="4359"/>
                  <a:pt x="2271" y="4350"/>
                </a:cubicBezTo>
                <a:cubicBezTo>
                  <a:pt x="2284" y="4343"/>
                  <a:pt x="2278" y="4330"/>
                  <a:pt x="2344" y="4297"/>
                </a:cubicBezTo>
                <a:cubicBezTo>
                  <a:pt x="2403" y="4264"/>
                  <a:pt x="2482" y="4251"/>
                  <a:pt x="2489" y="4251"/>
                </a:cubicBezTo>
                <a:cubicBezTo>
                  <a:pt x="2495" y="4251"/>
                  <a:pt x="2554" y="4291"/>
                  <a:pt x="2554" y="4291"/>
                </a:cubicBezTo>
                <a:cubicBezTo>
                  <a:pt x="2554" y="4291"/>
                  <a:pt x="2567" y="4286"/>
                  <a:pt x="2588" y="4286"/>
                </a:cubicBezTo>
                <a:cubicBezTo>
                  <a:pt x="2604" y="4286"/>
                  <a:pt x="2624" y="4289"/>
                  <a:pt x="2646" y="4297"/>
                </a:cubicBezTo>
                <a:cubicBezTo>
                  <a:pt x="2693" y="4317"/>
                  <a:pt x="2765" y="4429"/>
                  <a:pt x="2772" y="4449"/>
                </a:cubicBezTo>
                <a:cubicBezTo>
                  <a:pt x="2772" y="4468"/>
                  <a:pt x="2699" y="4560"/>
                  <a:pt x="2693" y="4587"/>
                </a:cubicBezTo>
                <a:cubicBezTo>
                  <a:pt x="2686" y="4607"/>
                  <a:pt x="2765" y="4653"/>
                  <a:pt x="2785" y="4666"/>
                </a:cubicBezTo>
                <a:cubicBezTo>
                  <a:pt x="2804" y="4679"/>
                  <a:pt x="2844" y="4712"/>
                  <a:pt x="2831" y="4764"/>
                </a:cubicBezTo>
                <a:cubicBezTo>
                  <a:pt x="2811" y="4824"/>
                  <a:pt x="2824" y="4817"/>
                  <a:pt x="2798" y="4870"/>
                </a:cubicBezTo>
                <a:cubicBezTo>
                  <a:pt x="2765" y="4916"/>
                  <a:pt x="2818" y="5094"/>
                  <a:pt x="2844" y="5140"/>
                </a:cubicBezTo>
                <a:cubicBezTo>
                  <a:pt x="2864" y="5179"/>
                  <a:pt x="2897" y="5291"/>
                  <a:pt x="2910" y="5298"/>
                </a:cubicBezTo>
                <a:cubicBezTo>
                  <a:pt x="2914" y="5300"/>
                  <a:pt x="2921" y="5300"/>
                  <a:pt x="2930" y="5300"/>
                </a:cubicBezTo>
                <a:cubicBezTo>
                  <a:pt x="2948" y="5300"/>
                  <a:pt x="2971" y="5298"/>
                  <a:pt x="2989" y="5298"/>
                </a:cubicBezTo>
                <a:cubicBezTo>
                  <a:pt x="2992" y="5298"/>
                  <a:pt x="2994" y="5299"/>
                  <a:pt x="2995" y="5299"/>
                </a:cubicBezTo>
                <a:cubicBezTo>
                  <a:pt x="3007" y="5299"/>
                  <a:pt x="2984" y="5278"/>
                  <a:pt x="3101" y="5278"/>
                </a:cubicBezTo>
                <a:cubicBezTo>
                  <a:pt x="3232" y="5278"/>
                  <a:pt x="3291" y="5344"/>
                  <a:pt x="3291" y="5363"/>
                </a:cubicBezTo>
                <a:cubicBezTo>
                  <a:pt x="3291" y="5383"/>
                  <a:pt x="3272" y="5462"/>
                  <a:pt x="3245" y="5488"/>
                </a:cubicBezTo>
                <a:cubicBezTo>
                  <a:pt x="3212" y="5515"/>
                  <a:pt x="3153" y="5567"/>
                  <a:pt x="3147" y="5594"/>
                </a:cubicBezTo>
                <a:cubicBezTo>
                  <a:pt x="3140" y="5620"/>
                  <a:pt x="3147" y="5692"/>
                  <a:pt x="3153" y="5712"/>
                </a:cubicBezTo>
                <a:cubicBezTo>
                  <a:pt x="3160" y="5732"/>
                  <a:pt x="3166" y="5824"/>
                  <a:pt x="3160" y="5844"/>
                </a:cubicBezTo>
                <a:cubicBezTo>
                  <a:pt x="3147" y="5864"/>
                  <a:pt x="3140" y="5844"/>
                  <a:pt x="3153" y="5923"/>
                </a:cubicBezTo>
                <a:cubicBezTo>
                  <a:pt x="3166" y="5995"/>
                  <a:pt x="3212" y="6068"/>
                  <a:pt x="3226" y="6081"/>
                </a:cubicBezTo>
                <a:cubicBezTo>
                  <a:pt x="3245" y="6087"/>
                  <a:pt x="3311" y="6114"/>
                  <a:pt x="3318" y="6166"/>
                </a:cubicBezTo>
                <a:cubicBezTo>
                  <a:pt x="3324" y="6212"/>
                  <a:pt x="3344" y="6324"/>
                  <a:pt x="3384" y="6351"/>
                </a:cubicBezTo>
                <a:cubicBezTo>
                  <a:pt x="3416" y="6383"/>
                  <a:pt x="3456" y="6390"/>
                  <a:pt x="3482" y="6390"/>
                </a:cubicBezTo>
                <a:cubicBezTo>
                  <a:pt x="3505" y="6396"/>
                  <a:pt x="3700" y="6432"/>
                  <a:pt x="3757" y="6432"/>
                </a:cubicBezTo>
                <a:cubicBezTo>
                  <a:pt x="3765" y="6432"/>
                  <a:pt x="3770" y="6431"/>
                  <a:pt x="3772" y="6430"/>
                </a:cubicBezTo>
                <a:cubicBezTo>
                  <a:pt x="3778" y="6410"/>
                  <a:pt x="3792" y="6410"/>
                  <a:pt x="3811" y="6344"/>
                </a:cubicBezTo>
                <a:cubicBezTo>
                  <a:pt x="3838" y="6278"/>
                  <a:pt x="3851" y="6239"/>
                  <a:pt x="3890" y="6226"/>
                </a:cubicBezTo>
                <a:cubicBezTo>
                  <a:pt x="3925" y="6211"/>
                  <a:pt x="3922" y="6203"/>
                  <a:pt x="3955" y="6203"/>
                </a:cubicBezTo>
                <a:cubicBezTo>
                  <a:pt x="3966" y="6203"/>
                  <a:pt x="3981" y="6204"/>
                  <a:pt x="4002" y="6206"/>
                </a:cubicBezTo>
                <a:cubicBezTo>
                  <a:pt x="4081" y="6212"/>
                  <a:pt x="4114" y="6212"/>
                  <a:pt x="4154" y="6212"/>
                </a:cubicBezTo>
                <a:cubicBezTo>
                  <a:pt x="4187" y="6206"/>
                  <a:pt x="4246" y="6206"/>
                  <a:pt x="4279" y="6173"/>
                </a:cubicBezTo>
                <a:cubicBezTo>
                  <a:pt x="4312" y="6140"/>
                  <a:pt x="4391" y="6081"/>
                  <a:pt x="4391" y="6081"/>
                </a:cubicBezTo>
                <a:lnTo>
                  <a:pt x="4489" y="6054"/>
                </a:lnTo>
                <a:lnTo>
                  <a:pt x="4575" y="5975"/>
                </a:lnTo>
                <a:cubicBezTo>
                  <a:pt x="4575" y="5975"/>
                  <a:pt x="4831" y="5910"/>
                  <a:pt x="4917" y="5890"/>
                </a:cubicBezTo>
                <a:cubicBezTo>
                  <a:pt x="4937" y="5890"/>
                  <a:pt x="4957" y="5883"/>
                  <a:pt x="4983" y="5870"/>
                </a:cubicBezTo>
                <a:cubicBezTo>
                  <a:pt x="4989" y="5870"/>
                  <a:pt x="4996" y="5870"/>
                  <a:pt x="5003" y="5864"/>
                </a:cubicBezTo>
                <a:cubicBezTo>
                  <a:pt x="5029" y="5857"/>
                  <a:pt x="5055" y="5850"/>
                  <a:pt x="5082" y="5837"/>
                </a:cubicBezTo>
                <a:cubicBezTo>
                  <a:pt x="5108" y="5831"/>
                  <a:pt x="5134" y="5817"/>
                  <a:pt x="5154" y="5811"/>
                </a:cubicBezTo>
                <a:cubicBezTo>
                  <a:pt x="5161" y="5811"/>
                  <a:pt x="5167" y="5804"/>
                  <a:pt x="5174" y="5804"/>
                </a:cubicBezTo>
                <a:cubicBezTo>
                  <a:pt x="5220" y="5791"/>
                  <a:pt x="5266" y="5771"/>
                  <a:pt x="5299" y="5765"/>
                </a:cubicBezTo>
                <a:cubicBezTo>
                  <a:pt x="5299" y="5758"/>
                  <a:pt x="5305" y="5758"/>
                  <a:pt x="5305" y="5758"/>
                </a:cubicBezTo>
                <a:cubicBezTo>
                  <a:pt x="5312" y="5758"/>
                  <a:pt x="5319" y="5758"/>
                  <a:pt x="5325" y="5752"/>
                </a:cubicBezTo>
                <a:cubicBezTo>
                  <a:pt x="5336" y="5750"/>
                  <a:pt x="5348" y="5749"/>
                  <a:pt x="5360" y="5749"/>
                </a:cubicBezTo>
                <a:cubicBezTo>
                  <a:pt x="5426" y="5749"/>
                  <a:pt x="5512" y="5774"/>
                  <a:pt x="5562" y="5785"/>
                </a:cubicBezTo>
                <a:cubicBezTo>
                  <a:pt x="5615" y="5791"/>
                  <a:pt x="5700" y="5824"/>
                  <a:pt x="5733" y="5831"/>
                </a:cubicBezTo>
                <a:cubicBezTo>
                  <a:pt x="5759" y="5831"/>
                  <a:pt x="5799" y="5785"/>
                  <a:pt x="5838" y="5719"/>
                </a:cubicBezTo>
                <a:cubicBezTo>
                  <a:pt x="5871" y="5660"/>
                  <a:pt x="6181" y="5600"/>
                  <a:pt x="6181" y="5600"/>
                </a:cubicBezTo>
                <a:cubicBezTo>
                  <a:pt x="6181" y="5600"/>
                  <a:pt x="6246" y="5587"/>
                  <a:pt x="6266" y="5574"/>
                </a:cubicBezTo>
                <a:cubicBezTo>
                  <a:pt x="6293" y="5561"/>
                  <a:pt x="6299" y="5528"/>
                  <a:pt x="6279" y="5469"/>
                </a:cubicBezTo>
                <a:cubicBezTo>
                  <a:pt x="6253" y="5403"/>
                  <a:pt x="6293" y="5357"/>
                  <a:pt x="6312" y="5311"/>
                </a:cubicBezTo>
                <a:cubicBezTo>
                  <a:pt x="6332" y="5265"/>
                  <a:pt x="6352" y="5199"/>
                  <a:pt x="6365" y="5159"/>
                </a:cubicBezTo>
                <a:cubicBezTo>
                  <a:pt x="6385" y="5113"/>
                  <a:pt x="6385" y="5107"/>
                  <a:pt x="6437" y="5008"/>
                </a:cubicBezTo>
                <a:cubicBezTo>
                  <a:pt x="6497" y="4916"/>
                  <a:pt x="6529" y="4936"/>
                  <a:pt x="6556" y="4857"/>
                </a:cubicBezTo>
                <a:cubicBezTo>
                  <a:pt x="6562" y="4824"/>
                  <a:pt x="6608" y="4791"/>
                  <a:pt x="6655" y="4764"/>
                </a:cubicBezTo>
                <a:cubicBezTo>
                  <a:pt x="6655" y="4764"/>
                  <a:pt x="6655" y="4758"/>
                  <a:pt x="6648" y="4758"/>
                </a:cubicBezTo>
                <a:cubicBezTo>
                  <a:pt x="6641" y="4718"/>
                  <a:pt x="6608" y="4587"/>
                  <a:pt x="6608" y="4547"/>
                </a:cubicBezTo>
                <a:cubicBezTo>
                  <a:pt x="6608" y="4501"/>
                  <a:pt x="6701" y="4488"/>
                  <a:pt x="6773" y="4462"/>
                </a:cubicBezTo>
                <a:cubicBezTo>
                  <a:pt x="6845" y="4429"/>
                  <a:pt x="6878" y="4455"/>
                  <a:pt x="6918" y="4402"/>
                </a:cubicBezTo>
                <a:cubicBezTo>
                  <a:pt x="6964" y="4356"/>
                  <a:pt x="7036" y="4291"/>
                  <a:pt x="7063" y="4271"/>
                </a:cubicBezTo>
                <a:cubicBezTo>
                  <a:pt x="7089" y="4251"/>
                  <a:pt x="7076" y="4133"/>
                  <a:pt x="7109" y="4080"/>
                </a:cubicBezTo>
                <a:cubicBezTo>
                  <a:pt x="7142" y="4034"/>
                  <a:pt x="7201" y="3929"/>
                  <a:pt x="7273" y="3810"/>
                </a:cubicBezTo>
                <a:cubicBezTo>
                  <a:pt x="7346" y="3698"/>
                  <a:pt x="7273" y="3659"/>
                  <a:pt x="7267" y="3613"/>
                </a:cubicBezTo>
                <a:cubicBezTo>
                  <a:pt x="7260" y="3567"/>
                  <a:pt x="7128" y="3488"/>
                  <a:pt x="7069" y="3461"/>
                </a:cubicBezTo>
                <a:cubicBezTo>
                  <a:pt x="7016" y="3428"/>
                  <a:pt x="7181" y="3448"/>
                  <a:pt x="7227" y="3396"/>
                </a:cubicBezTo>
                <a:cubicBezTo>
                  <a:pt x="7280" y="3336"/>
                  <a:pt x="7227" y="3317"/>
                  <a:pt x="7221" y="3271"/>
                </a:cubicBezTo>
                <a:cubicBezTo>
                  <a:pt x="7214" y="3224"/>
                  <a:pt x="7188" y="3192"/>
                  <a:pt x="7148" y="3172"/>
                </a:cubicBezTo>
                <a:cubicBezTo>
                  <a:pt x="7115" y="3152"/>
                  <a:pt x="7115" y="3066"/>
                  <a:pt x="7115" y="3007"/>
                </a:cubicBezTo>
                <a:cubicBezTo>
                  <a:pt x="7115" y="2955"/>
                  <a:pt x="7227" y="2935"/>
                  <a:pt x="7273" y="2915"/>
                </a:cubicBezTo>
                <a:cubicBezTo>
                  <a:pt x="7293" y="2910"/>
                  <a:pt x="7305" y="2908"/>
                  <a:pt x="7317" y="2908"/>
                </a:cubicBezTo>
                <a:cubicBezTo>
                  <a:pt x="7334" y="2908"/>
                  <a:pt x="7351" y="2911"/>
                  <a:pt x="7385" y="2915"/>
                </a:cubicBezTo>
                <a:cubicBezTo>
                  <a:pt x="7394" y="2916"/>
                  <a:pt x="7401" y="2917"/>
                  <a:pt x="7406" y="2917"/>
                </a:cubicBezTo>
                <a:cubicBezTo>
                  <a:pt x="7430" y="2917"/>
                  <a:pt x="7413" y="2904"/>
                  <a:pt x="7418" y="2882"/>
                </a:cubicBezTo>
                <a:cubicBezTo>
                  <a:pt x="7425" y="2856"/>
                  <a:pt x="7530" y="2757"/>
                  <a:pt x="7530" y="2757"/>
                </a:cubicBezTo>
                <a:lnTo>
                  <a:pt x="7787" y="2790"/>
                </a:lnTo>
                <a:cubicBezTo>
                  <a:pt x="7773" y="2764"/>
                  <a:pt x="7793" y="2711"/>
                  <a:pt x="7793" y="2685"/>
                </a:cubicBezTo>
                <a:cubicBezTo>
                  <a:pt x="7793" y="2665"/>
                  <a:pt x="7681" y="2514"/>
                  <a:pt x="7648" y="2468"/>
                </a:cubicBezTo>
                <a:cubicBezTo>
                  <a:pt x="7609" y="2428"/>
                  <a:pt x="7576" y="2395"/>
                  <a:pt x="7543" y="2356"/>
                </a:cubicBezTo>
                <a:cubicBezTo>
                  <a:pt x="7510" y="2316"/>
                  <a:pt x="7517" y="2277"/>
                  <a:pt x="7517" y="2224"/>
                </a:cubicBezTo>
                <a:cubicBezTo>
                  <a:pt x="7517" y="2178"/>
                  <a:pt x="7517" y="2125"/>
                  <a:pt x="7530" y="2099"/>
                </a:cubicBezTo>
                <a:cubicBezTo>
                  <a:pt x="7536" y="2066"/>
                  <a:pt x="7582" y="2033"/>
                  <a:pt x="7648" y="2020"/>
                </a:cubicBezTo>
                <a:cubicBezTo>
                  <a:pt x="7708" y="2000"/>
                  <a:pt x="7721" y="1981"/>
                  <a:pt x="7747" y="1921"/>
                </a:cubicBezTo>
                <a:cubicBezTo>
                  <a:pt x="7767" y="1862"/>
                  <a:pt x="7661" y="1842"/>
                  <a:pt x="7681" y="1803"/>
                </a:cubicBezTo>
                <a:cubicBezTo>
                  <a:pt x="7701" y="1770"/>
                  <a:pt x="7767" y="1678"/>
                  <a:pt x="7800" y="1645"/>
                </a:cubicBezTo>
                <a:cubicBezTo>
                  <a:pt x="7833" y="1612"/>
                  <a:pt x="7977" y="1566"/>
                  <a:pt x="8004" y="1546"/>
                </a:cubicBezTo>
                <a:cubicBezTo>
                  <a:pt x="8030" y="1520"/>
                  <a:pt x="8037" y="1454"/>
                  <a:pt x="7997" y="1382"/>
                </a:cubicBezTo>
                <a:cubicBezTo>
                  <a:pt x="7964" y="1309"/>
                  <a:pt x="7912" y="1290"/>
                  <a:pt x="7859" y="1250"/>
                </a:cubicBezTo>
                <a:cubicBezTo>
                  <a:pt x="7813" y="1217"/>
                  <a:pt x="7714" y="1217"/>
                  <a:pt x="7681" y="1217"/>
                </a:cubicBezTo>
                <a:cubicBezTo>
                  <a:pt x="7642" y="1217"/>
                  <a:pt x="7569" y="1178"/>
                  <a:pt x="7563" y="1145"/>
                </a:cubicBezTo>
                <a:cubicBezTo>
                  <a:pt x="7563" y="1112"/>
                  <a:pt x="7530" y="1118"/>
                  <a:pt x="7438" y="1085"/>
                </a:cubicBezTo>
                <a:cubicBezTo>
                  <a:pt x="7388" y="1066"/>
                  <a:pt x="7364" y="1061"/>
                  <a:pt x="7342" y="1061"/>
                </a:cubicBezTo>
                <a:cubicBezTo>
                  <a:pt x="7321" y="1061"/>
                  <a:pt x="7303" y="1066"/>
                  <a:pt x="7267" y="1066"/>
                </a:cubicBezTo>
                <a:cubicBezTo>
                  <a:pt x="7260" y="1065"/>
                  <a:pt x="7254" y="1065"/>
                  <a:pt x="7249" y="1065"/>
                </a:cubicBezTo>
                <a:cubicBezTo>
                  <a:pt x="7197" y="1065"/>
                  <a:pt x="7213" y="1094"/>
                  <a:pt x="7201" y="1112"/>
                </a:cubicBezTo>
                <a:cubicBezTo>
                  <a:pt x="7194" y="1132"/>
                  <a:pt x="7128" y="1145"/>
                  <a:pt x="7128" y="1145"/>
                </a:cubicBezTo>
                <a:cubicBezTo>
                  <a:pt x="7128" y="1145"/>
                  <a:pt x="6997" y="1125"/>
                  <a:pt x="6984" y="1105"/>
                </a:cubicBezTo>
                <a:cubicBezTo>
                  <a:pt x="6970" y="1085"/>
                  <a:pt x="6964" y="993"/>
                  <a:pt x="6964" y="993"/>
                </a:cubicBezTo>
                <a:lnTo>
                  <a:pt x="6799" y="697"/>
                </a:lnTo>
                <a:cubicBezTo>
                  <a:pt x="6799" y="697"/>
                  <a:pt x="6727" y="651"/>
                  <a:pt x="6701" y="645"/>
                </a:cubicBezTo>
                <a:cubicBezTo>
                  <a:pt x="6697" y="643"/>
                  <a:pt x="6694" y="643"/>
                  <a:pt x="6690" y="643"/>
                </a:cubicBezTo>
                <a:cubicBezTo>
                  <a:pt x="6672" y="643"/>
                  <a:pt x="6650" y="656"/>
                  <a:pt x="6628" y="677"/>
                </a:cubicBezTo>
                <a:cubicBezTo>
                  <a:pt x="6608" y="697"/>
                  <a:pt x="6424" y="717"/>
                  <a:pt x="6424" y="717"/>
                </a:cubicBezTo>
                <a:cubicBezTo>
                  <a:pt x="6424" y="717"/>
                  <a:pt x="6339" y="697"/>
                  <a:pt x="6293" y="671"/>
                </a:cubicBezTo>
                <a:cubicBezTo>
                  <a:pt x="6246" y="645"/>
                  <a:pt x="6181" y="598"/>
                  <a:pt x="6056" y="539"/>
                </a:cubicBezTo>
                <a:cubicBezTo>
                  <a:pt x="5931" y="473"/>
                  <a:pt x="5924" y="447"/>
                  <a:pt x="5898" y="421"/>
                </a:cubicBezTo>
                <a:cubicBezTo>
                  <a:pt x="5871" y="394"/>
                  <a:pt x="5806" y="329"/>
                  <a:pt x="5680" y="296"/>
                </a:cubicBezTo>
                <a:cubicBezTo>
                  <a:pt x="5655" y="289"/>
                  <a:pt x="5635" y="287"/>
                  <a:pt x="5619" y="287"/>
                </a:cubicBezTo>
                <a:cubicBezTo>
                  <a:pt x="5552" y="287"/>
                  <a:pt x="5553" y="332"/>
                  <a:pt x="5516" y="348"/>
                </a:cubicBezTo>
                <a:cubicBezTo>
                  <a:pt x="5470" y="375"/>
                  <a:pt x="5450" y="447"/>
                  <a:pt x="5424" y="467"/>
                </a:cubicBezTo>
                <a:cubicBezTo>
                  <a:pt x="5414" y="475"/>
                  <a:pt x="5401" y="478"/>
                  <a:pt x="5388" y="478"/>
                </a:cubicBezTo>
                <a:cubicBezTo>
                  <a:pt x="5358" y="478"/>
                  <a:pt x="5322" y="463"/>
                  <a:pt x="5286" y="454"/>
                </a:cubicBezTo>
                <a:cubicBezTo>
                  <a:pt x="5233" y="447"/>
                  <a:pt x="5200" y="394"/>
                  <a:pt x="5174" y="335"/>
                </a:cubicBezTo>
                <a:cubicBezTo>
                  <a:pt x="5147" y="283"/>
                  <a:pt x="5193" y="230"/>
                  <a:pt x="5220" y="190"/>
                </a:cubicBezTo>
                <a:cubicBezTo>
                  <a:pt x="5246" y="144"/>
                  <a:pt x="5246" y="105"/>
                  <a:pt x="5246" y="105"/>
                </a:cubicBezTo>
                <a:cubicBezTo>
                  <a:pt x="5246" y="105"/>
                  <a:pt x="5174" y="26"/>
                  <a:pt x="5141" y="6"/>
                </a:cubicBezTo>
                <a:cubicBezTo>
                  <a:pt x="5133" y="2"/>
                  <a:pt x="5109" y="1"/>
                  <a:pt x="5076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0"/>
          <p:cNvSpPr/>
          <p:nvPr/>
        </p:nvSpPr>
        <p:spPr>
          <a:xfrm>
            <a:off x="6589399" y="3271314"/>
            <a:ext cx="943152" cy="600590"/>
          </a:xfrm>
          <a:custGeom>
            <a:rect b="b" l="l" r="r" t="t"/>
            <a:pathLst>
              <a:path extrusionOk="0" h="4108" w="6451">
                <a:moveTo>
                  <a:pt x="1843" y="0"/>
                </a:moveTo>
                <a:cubicBezTo>
                  <a:pt x="1830" y="0"/>
                  <a:pt x="1784" y="46"/>
                  <a:pt x="1744" y="66"/>
                </a:cubicBezTo>
                <a:cubicBezTo>
                  <a:pt x="1738" y="73"/>
                  <a:pt x="1725" y="79"/>
                  <a:pt x="1705" y="92"/>
                </a:cubicBezTo>
                <a:cubicBezTo>
                  <a:pt x="1705" y="92"/>
                  <a:pt x="1698" y="92"/>
                  <a:pt x="1698" y="99"/>
                </a:cubicBezTo>
                <a:cubicBezTo>
                  <a:pt x="1685" y="106"/>
                  <a:pt x="1679" y="112"/>
                  <a:pt x="1665" y="119"/>
                </a:cubicBezTo>
                <a:cubicBezTo>
                  <a:pt x="1659" y="125"/>
                  <a:pt x="1652" y="132"/>
                  <a:pt x="1639" y="139"/>
                </a:cubicBezTo>
                <a:cubicBezTo>
                  <a:pt x="1626" y="145"/>
                  <a:pt x="1619" y="158"/>
                  <a:pt x="1606" y="165"/>
                </a:cubicBezTo>
                <a:cubicBezTo>
                  <a:pt x="1600" y="171"/>
                  <a:pt x="1593" y="178"/>
                  <a:pt x="1586" y="185"/>
                </a:cubicBezTo>
                <a:lnTo>
                  <a:pt x="1580" y="185"/>
                </a:lnTo>
                <a:cubicBezTo>
                  <a:pt x="1573" y="191"/>
                  <a:pt x="1567" y="198"/>
                  <a:pt x="1567" y="198"/>
                </a:cubicBezTo>
                <a:cubicBezTo>
                  <a:pt x="1553" y="204"/>
                  <a:pt x="1547" y="218"/>
                  <a:pt x="1534" y="224"/>
                </a:cubicBezTo>
                <a:cubicBezTo>
                  <a:pt x="1534" y="224"/>
                  <a:pt x="1527" y="231"/>
                  <a:pt x="1521" y="231"/>
                </a:cubicBezTo>
                <a:cubicBezTo>
                  <a:pt x="1514" y="237"/>
                  <a:pt x="1514" y="237"/>
                  <a:pt x="1507" y="244"/>
                </a:cubicBezTo>
                <a:cubicBezTo>
                  <a:pt x="1507" y="244"/>
                  <a:pt x="1501" y="244"/>
                  <a:pt x="1501" y="250"/>
                </a:cubicBezTo>
                <a:lnTo>
                  <a:pt x="1494" y="250"/>
                </a:lnTo>
                <a:cubicBezTo>
                  <a:pt x="1494" y="250"/>
                  <a:pt x="1428" y="408"/>
                  <a:pt x="1409" y="408"/>
                </a:cubicBezTo>
                <a:cubicBezTo>
                  <a:pt x="1389" y="408"/>
                  <a:pt x="1211" y="415"/>
                  <a:pt x="1152" y="494"/>
                </a:cubicBezTo>
                <a:cubicBezTo>
                  <a:pt x="1093" y="573"/>
                  <a:pt x="1113" y="705"/>
                  <a:pt x="1113" y="770"/>
                </a:cubicBezTo>
                <a:cubicBezTo>
                  <a:pt x="1113" y="836"/>
                  <a:pt x="1159" y="889"/>
                  <a:pt x="1106" y="922"/>
                </a:cubicBezTo>
                <a:cubicBezTo>
                  <a:pt x="1100" y="925"/>
                  <a:pt x="1095" y="926"/>
                  <a:pt x="1091" y="926"/>
                </a:cubicBezTo>
                <a:cubicBezTo>
                  <a:pt x="1072" y="926"/>
                  <a:pt x="1059" y="905"/>
                  <a:pt x="1036" y="905"/>
                </a:cubicBezTo>
                <a:cubicBezTo>
                  <a:pt x="1018" y="905"/>
                  <a:pt x="993" y="919"/>
                  <a:pt x="955" y="968"/>
                </a:cubicBezTo>
                <a:cubicBezTo>
                  <a:pt x="856" y="1099"/>
                  <a:pt x="816" y="1132"/>
                  <a:pt x="836" y="1165"/>
                </a:cubicBezTo>
                <a:cubicBezTo>
                  <a:pt x="856" y="1198"/>
                  <a:pt x="862" y="1323"/>
                  <a:pt x="862" y="1323"/>
                </a:cubicBezTo>
                <a:cubicBezTo>
                  <a:pt x="862" y="1323"/>
                  <a:pt x="777" y="1356"/>
                  <a:pt x="744" y="1376"/>
                </a:cubicBezTo>
                <a:cubicBezTo>
                  <a:pt x="711" y="1402"/>
                  <a:pt x="704" y="1468"/>
                  <a:pt x="711" y="1507"/>
                </a:cubicBezTo>
                <a:cubicBezTo>
                  <a:pt x="724" y="1540"/>
                  <a:pt x="704" y="1540"/>
                  <a:pt x="619" y="1606"/>
                </a:cubicBezTo>
                <a:cubicBezTo>
                  <a:pt x="533" y="1672"/>
                  <a:pt x="421" y="1725"/>
                  <a:pt x="389" y="1758"/>
                </a:cubicBezTo>
                <a:cubicBezTo>
                  <a:pt x="375" y="1771"/>
                  <a:pt x="362" y="1784"/>
                  <a:pt x="336" y="1804"/>
                </a:cubicBezTo>
                <a:cubicBezTo>
                  <a:pt x="329" y="1810"/>
                  <a:pt x="323" y="1817"/>
                  <a:pt x="316" y="1823"/>
                </a:cubicBezTo>
                <a:cubicBezTo>
                  <a:pt x="303" y="1830"/>
                  <a:pt x="296" y="1843"/>
                  <a:pt x="283" y="1856"/>
                </a:cubicBezTo>
                <a:cubicBezTo>
                  <a:pt x="277" y="1863"/>
                  <a:pt x="270" y="1869"/>
                  <a:pt x="257" y="1876"/>
                </a:cubicBezTo>
                <a:cubicBezTo>
                  <a:pt x="185" y="1942"/>
                  <a:pt x="92" y="2021"/>
                  <a:pt x="20" y="2080"/>
                </a:cubicBezTo>
                <a:cubicBezTo>
                  <a:pt x="13" y="2087"/>
                  <a:pt x="7" y="2087"/>
                  <a:pt x="0" y="2093"/>
                </a:cubicBezTo>
                <a:lnTo>
                  <a:pt x="224" y="2120"/>
                </a:lnTo>
                <a:cubicBezTo>
                  <a:pt x="224" y="2120"/>
                  <a:pt x="421" y="2139"/>
                  <a:pt x="500" y="2139"/>
                </a:cubicBezTo>
                <a:cubicBezTo>
                  <a:pt x="579" y="2139"/>
                  <a:pt x="685" y="2106"/>
                  <a:pt x="685" y="2106"/>
                </a:cubicBezTo>
                <a:cubicBezTo>
                  <a:pt x="685" y="2106"/>
                  <a:pt x="724" y="2073"/>
                  <a:pt x="777" y="2073"/>
                </a:cubicBezTo>
                <a:cubicBezTo>
                  <a:pt x="823" y="2073"/>
                  <a:pt x="928" y="2106"/>
                  <a:pt x="928" y="2106"/>
                </a:cubicBezTo>
                <a:lnTo>
                  <a:pt x="1126" y="2166"/>
                </a:lnTo>
                <a:cubicBezTo>
                  <a:pt x="1126" y="2166"/>
                  <a:pt x="1540" y="2231"/>
                  <a:pt x="1567" y="2231"/>
                </a:cubicBezTo>
                <a:cubicBezTo>
                  <a:pt x="1593" y="2231"/>
                  <a:pt x="1646" y="2324"/>
                  <a:pt x="1646" y="2324"/>
                </a:cubicBezTo>
                <a:lnTo>
                  <a:pt x="1902" y="2396"/>
                </a:lnTo>
                <a:cubicBezTo>
                  <a:pt x="1902" y="2396"/>
                  <a:pt x="2080" y="2356"/>
                  <a:pt x="2126" y="2324"/>
                </a:cubicBezTo>
                <a:cubicBezTo>
                  <a:pt x="2135" y="2319"/>
                  <a:pt x="2145" y="2317"/>
                  <a:pt x="2158" y="2317"/>
                </a:cubicBezTo>
                <a:cubicBezTo>
                  <a:pt x="2221" y="2317"/>
                  <a:pt x="2323" y="2366"/>
                  <a:pt x="2356" y="2383"/>
                </a:cubicBezTo>
                <a:cubicBezTo>
                  <a:pt x="2389" y="2396"/>
                  <a:pt x="2501" y="2600"/>
                  <a:pt x="2541" y="2666"/>
                </a:cubicBezTo>
                <a:cubicBezTo>
                  <a:pt x="2574" y="2732"/>
                  <a:pt x="2541" y="2850"/>
                  <a:pt x="2541" y="2896"/>
                </a:cubicBezTo>
                <a:cubicBezTo>
                  <a:pt x="2541" y="2936"/>
                  <a:pt x="2574" y="3034"/>
                  <a:pt x="2600" y="3074"/>
                </a:cubicBezTo>
                <a:cubicBezTo>
                  <a:pt x="2626" y="3120"/>
                  <a:pt x="2705" y="3225"/>
                  <a:pt x="2751" y="3265"/>
                </a:cubicBezTo>
                <a:cubicBezTo>
                  <a:pt x="2797" y="3311"/>
                  <a:pt x="2778" y="3357"/>
                  <a:pt x="2778" y="3390"/>
                </a:cubicBezTo>
                <a:cubicBezTo>
                  <a:pt x="2778" y="3429"/>
                  <a:pt x="2758" y="3475"/>
                  <a:pt x="2751" y="3502"/>
                </a:cubicBezTo>
                <a:cubicBezTo>
                  <a:pt x="2745" y="3528"/>
                  <a:pt x="2751" y="3594"/>
                  <a:pt x="2751" y="3594"/>
                </a:cubicBezTo>
                <a:cubicBezTo>
                  <a:pt x="2751" y="3594"/>
                  <a:pt x="2862" y="3605"/>
                  <a:pt x="2926" y="3605"/>
                </a:cubicBezTo>
                <a:cubicBezTo>
                  <a:pt x="2947" y="3605"/>
                  <a:pt x="2964" y="3604"/>
                  <a:pt x="2968" y="3600"/>
                </a:cubicBezTo>
                <a:cubicBezTo>
                  <a:pt x="2975" y="3596"/>
                  <a:pt x="2996" y="3594"/>
                  <a:pt x="3024" y="3594"/>
                </a:cubicBezTo>
                <a:cubicBezTo>
                  <a:pt x="3079" y="3594"/>
                  <a:pt x="3159" y="3600"/>
                  <a:pt x="3199" y="3600"/>
                </a:cubicBezTo>
                <a:cubicBezTo>
                  <a:pt x="3265" y="3600"/>
                  <a:pt x="3291" y="3646"/>
                  <a:pt x="3291" y="3646"/>
                </a:cubicBezTo>
                <a:lnTo>
                  <a:pt x="3291" y="3896"/>
                </a:lnTo>
                <a:cubicBezTo>
                  <a:pt x="3291" y="3908"/>
                  <a:pt x="3293" y="3913"/>
                  <a:pt x="3296" y="3913"/>
                </a:cubicBezTo>
                <a:cubicBezTo>
                  <a:pt x="3312" y="3913"/>
                  <a:pt x="3357" y="3804"/>
                  <a:pt x="3357" y="3804"/>
                </a:cubicBezTo>
                <a:lnTo>
                  <a:pt x="3515" y="3804"/>
                </a:lnTo>
                <a:cubicBezTo>
                  <a:pt x="3548" y="3804"/>
                  <a:pt x="3554" y="4002"/>
                  <a:pt x="3600" y="4028"/>
                </a:cubicBezTo>
                <a:cubicBezTo>
                  <a:pt x="3620" y="4041"/>
                  <a:pt x="3646" y="4074"/>
                  <a:pt x="3653" y="4107"/>
                </a:cubicBezTo>
                <a:cubicBezTo>
                  <a:pt x="3699" y="4061"/>
                  <a:pt x="3732" y="4015"/>
                  <a:pt x="3745" y="3975"/>
                </a:cubicBezTo>
                <a:cubicBezTo>
                  <a:pt x="3771" y="3857"/>
                  <a:pt x="3817" y="3758"/>
                  <a:pt x="3817" y="3758"/>
                </a:cubicBezTo>
                <a:cubicBezTo>
                  <a:pt x="3817" y="3758"/>
                  <a:pt x="4272" y="3488"/>
                  <a:pt x="4311" y="3456"/>
                </a:cubicBezTo>
                <a:cubicBezTo>
                  <a:pt x="4351" y="3423"/>
                  <a:pt x="4410" y="3416"/>
                  <a:pt x="4423" y="3403"/>
                </a:cubicBezTo>
                <a:cubicBezTo>
                  <a:pt x="4436" y="3390"/>
                  <a:pt x="4449" y="3357"/>
                  <a:pt x="4482" y="3311"/>
                </a:cubicBezTo>
                <a:cubicBezTo>
                  <a:pt x="4522" y="3258"/>
                  <a:pt x="4666" y="3159"/>
                  <a:pt x="4706" y="3146"/>
                </a:cubicBezTo>
                <a:cubicBezTo>
                  <a:pt x="4715" y="3143"/>
                  <a:pt x="4728" y="3142"/>
                  <a:pt x="4744" y="3142"/>
                </a:cubicBezTo>
                <a:cubicBezTo>
                  <a:pt x="4779" y="3142"/>
                  <a:pt x="4828" y="3147"/>
                  <a:pt x="4865" y="3147"/>
                </a:cubicBezTo>
                <a:cubicBezTo>
                  <a:pt x="4888" y="3147"/>
                  <a:pt x="4907" y="3145"/>
                  <a:pt x="4917" y="3140"/>
                </a:cubicBezTo>
                <a:cubicBezTo>
                  <a:pt x="4956" y="3113"/>
                  <a:pt x="5035" y="3015"/>
                  <a:pt x="5048" y="2995"/>
                </a:cubicBezTo>
                <a:cubicBezTo>
                  <a:pt x="5055" y="2975"/>
                  <a:pt x="5107" y="2955"/>
                  <a:pt x="5147" y="2955"/>
                </a:cubicBezTo>
                <a:cubicBezTo>
                  <a:pt x="5186" y="2962"/>
                  <a:pt x="5463" y="3113"/>
                  <a:pt x="5515" y="3120"/>
                </a:cubicBezTo>
                <a:cubicBezTo>
                  <a:pt x="5518" y="3120"/>
                  <a:pt x="5521" y="3121"/>
                  <a:pt x="5524" y="3121"/>
                </a:cubicBezTo>
                <a:cubicBezTo>
                  <a:pt x="5589" y="3121"/>
                  <a:pt x="5745" y="2988"/>
                  <a:pt x="5726" y="2975"/>
                </a:cubicBezTo>
                <a:cubicBezTo>
                  <a:pt x="5706" y="2962"/>
                  <a:pt x="5594" y="2929"/>
                  <a:pt x="5581" y="2916"/>
                </a:cubicBezTo>
                <a:cubicBezTo>
                  <a:pt x="5568" y="2903"/>
                  <a:pt x="5542" y="2863"/>
                  <a:pt x="5562" y="2850"/>
                </a:cubicBezTo>
                <a:cubicBezTo>
                  <a:pt x="5581" y="2830"/>
                  <a:pt x="5673" y="2778"/>
                  <a:pt x="5680" y="2771"/>
                </a:cubicBezTo>
                <a:cubicBezTo>
                  <a:pt x="5693" y="2765"/>
                  <a:pt x="5812" y="2692"/>
                  <a:pt x="5864" y="2659"/>
                </a:cubicBezTo>
                <a:cubicBezTo>
                  <a:pt x="5917" y="2633"/>
                  <a:pt x="6022" y="2633"/>
                  <a:pt x="6022" y="2633"/>
                </a:cubicBezTo>
                <a:cubicBezTo>
                  <a:pt x="6022" y="2633"/>
                  <a:pt x="6062" y="2593"/>
                  <a:pt x="6062" y="2567"/>
                </a:cubicBezTo>
                <a:cubicBezTo>
                  <a:pt x="6062" y="2541"/>
                  <a:pt x="5996" y="2482"/>
                  <a:pt x="6062" y="2435"/>
                </a:cubicBezTo>
                <a:cubicBezTo>
                  <a:pt x="6121" y="2396"/>
                  <a:pt x="6246" y="2356"/>
                  <a:pt x="6292" y="2350"/>
                </a:cubicBezTo>
                <a:lnTo>
                  <a:pt x="6364" y="2258"/>
                </a:lnTo>
                <a:cubicBezTo>
                  <a:pt x="6364" y="2258"/>
                  <a:pt x="6411" y="2199"/>
                  <a:pt x="6430" y="2166"/>
                </a:cubicBezTo>
                <a:cubicBezTo>
                  <a:pt x="6450" y="2126"/>
                  <a:pt x="6378" y="2106"/>
                  <a:pt x="6345" y="2100"/>
                </a:cubicBezTo>
                <a:cubicBezTo>
                  <a:pt x="6305" y="2100"/>
                  <a:pt x="6147" y="2100"/>
                  <a:pt x="6114" y="2087"/>
                </a:cubicBezTo>
                <a:cubicBezTo>
                  <a:pt x="6081" y="2073"/>
                  <a:pt x="6042" y="2034"/>
                  <a:pt x="6029" y="2014"/>
                </a:cubicBezTo>
                <a:cubicBezTo>
                  <a:pt x="6016" y="1994"/>
                  <a:pt x="6029" y="1869"/>
                  <a:pt x="6029" y="1869"/>
                </a:cubicBezTo>
                <a:lnTo>
                  <a:pt x="6029" y="1869"/>
                </a:lnTo>
                <a:lnTo>
                  <a:pt x="5943" y="1948"/>
                </a:lnTo>
                <a:lnTo>
                  <a:pt x="5845" y="1968"/>
                </a:lnTo>
                <a:cubicBezTo>
                  <a:pt x="5845" y="1968"/>
                  <a:pt x="5766" y="2027"/>
                  <a:pt x="5733" y="2060"/>
                </a:cubicBezTo>
                <a:cubicBezTo>
                  <a:pt x="5700" y="2093"/>
                  <a:pt x="5641" y="2100"/>
                  <a:pt x="5608" y="2100"/>
                </a:cubicBezTo>
                <a:cubicBezTo>
                  <a:pt x="5596" y="2102"/>
                  <a:pt x="5585" y="2103"/>
                  <a:pt x="5573" y="2103"/>
                </a:cubicBezTo>
                <a:cubicBezTo>
                  <a:pt x="5545" y="2103"/>
                  <a:pt x="5512" y="2098"/>
                  <a:pt x="5456" y="2093"/>
                </a:cubicBezTo>
                <a:cubicBezTo>
                  <a:pt x="5377" y="2093"/>
                  <a:pt x="5390" y="2100"/>
                  <a:pt x="5344" y="2113"/>
                </a:cubicBezTo>
                <a:cubicBezTo>
                  <a:pt x="5305" y="2133"/>
                  <a:pt x="5292" y="2172"/>
                  <a:pt x="5265" y="2238"/>
                </a:cubicBezTo>
                <a:cubicBezTo>
                  <a:pt x="5246" y="2297"/>
                  <a:pt x="5232" y="2304"/>
                  <a:pt x="5226" y="2317"/>
                </a:cubicBezTo>
                <a:cubicBezTo>
                  <a:pt x="5225" y="2320"/>
                  <a:pt x="5216" y="2322"/>
                  <a:pt x="5202" y="2322"/>
                </a:cubicBezTo>
                <a:cubicBezTo>
                  <a:pt x="5137" y="2322"/>
                  <a:pt x="4958" y="2289"/>
                  <a:pt x="4936" y="2284"/>
                </a:cubicBezTo>
                <a:cubicBezTo>
                  <a:pt x="4917" y="2277"/>
                  <a:pt x="4877" y="2271"/>
                  <a:pt x="4838" y="2245"/>
                </a:cubicBezTo>
                <a:cubicBezTo>
                  <a:pt x="4805" y="2218"/>
                  <a:pt x="4778" y="2106"/>
                  <a:pt x="4772" y="2054"/>
                </a:cubicBezTo>
                <a:cubicBezTo>
                  <a:pt x="4765" y="2008"/>
                  <a:pt x="4699" y="1981"/>
                  <a:pt x="4686" y="1968"/>
                </a:cubicBezTo>
                <a:cubicBezTo>
                  <a:pt x="4666" y="1962"/>
                  <a:pt x="4620" y="1883"/>
                  <a:pt x="4607" y="1810"/>
                </a:cubicBezTo>
                <a:cubicBezTo>
                  <a:pt x="4601" y="1738"/>
                  <a:pt x="4607" y="1758"/>
                  <a:pt x="4614" y="1738"/>
                </a:cubicBezTo>
                <a:cubicBezTo>
                  <a:pt x="4620" y="1711"/>
                  <a:pt x="4614" y="1626"/>
                  <a:pt x="4607" y="1606"/>
                </a:cubicBezTo>
                <a:cubicBezTo>
                  <a:pt x="4601" y="1580"/>
                  <a:pt x="4594" y="1507"/>
                  <a:pt x="4601" y="1488"/>
                </a:cubicBezTo>
                <a:cubicBezTo>
                  <a:pt x="4607" y="1461"/>
                  <a:pt x="4666" y="1409"/>
                  <a:pt x="4699" y="1382"/>
                </a:cubicBezTo>
                <a:cubicBezTo>
                  <a:pt x="4726" y="1350"/>
                  <a:pt x="4745" y="1277"/>
                  <a:pt x="4745" y="1257"/>
                </a:cubicBezTo>
                <a:cubicBezTo>
                  <a:pt x="4745" y="1238"/>
                  <a:pt x="4686" y="1172"/>
                  <a:pt x="4555" y="1172"/>
                </a:cubicBezTo>
                <a:cubicBezTo>
                  <a:pt x="4423" y="1172"/>
                  <a:pt x="4469" y="1192"/>
                  <a:pt x="4443" y="1192"/>
                </a:cubicBezTo>
                <a:cubicBezTo>
                  <a:pt x="4437" y="1190"/>
                  <a:pt x="4431" y="1190"/>
                  <a:pt x="4425" y="1190"/>
                </a:cubicBezTo>
                <a:cubicBezTo>
                  <a:pt x="4409" y="1190"/>
                  <a:pt x="4392" y="1193"/>
                  <a:pt x="4378" y="1193"/>
                </a:cubicBezTo>
                <a:cubicBezTo>
                  <a:pt x="4373" y="1193"/>
                  <a:pt x="4368" y="1193"/>
                  <a:pt x="4364" y="1192"/>
                </a:cubicBezTo>
                <a:cubicBezTo>
                  <a:pt x="4351" y="1185"/>
                  <a:pt x="4318" y="1073"/>
                  <a:pt x="4298" y="1027"/>
                </a:cubicBezTo>
                <a:cubicBezTo>
                  <a:pt x="4272" y="981"/>
                  <a:pt x="4226" y="810"/>
                  <a:pt x="4252" y="764"/>
                </a:cubicBezTo>
                <a:cubicBezTo>
                  <a:pt x="4278" y="711"/>
                  <a:pt x="4265" y="718"/>
                  <a:pt x="4285" y="658"/>
                </a:cubicBezTo>
                <a:cubicBezTo>
                  <a:pt x="4298" y="599"/>
                  <a:pt x="4258" y="573"/>
                  <a:pt x="4239" y="560"/>
                </a:cubicBezTo>
                <a:cubicBezTo>
                  <a:pt x="4226" y="547"/>
                  <a:pt x="4140" y="501"/>
                  <a:pt x="4147" y="474"/>
                </a:cubicBezTo>
                <a:cubicBezTo>
                  <a:pt x="4153" y="454"/>
                  <a:pt x="4232" y="362"/>
                  <a:pt x="4226" y="343"/>
                </a:cubicBezTo>
                <a:cubicBezTo>
                  <a:pt x="4226" y="323"/>
                  <a:pt x="4147" y="211"/>
                  <a:pt x="4100" y="191"/>
                </a:cubicBezTo>
                <a:cubicBezTo>
                  <a:pt x="4069" y="179"/>
                  <a:pt x="4042" y="177"/>
                  <a:pt x="4026" y="177"/>
                </a:cubicBezTo>
                <a:cubicBezTo>
                  <a:pt x="4015" y="177"/>
                  <a:pt x="4008" y="178"/>
                  <a:pt x="4008" y="178"/>
                </a:cubicBezTo>
                <a:cubicBezTo>
                  <a:pt x="4008" y="178"/>
                  <a:pt x="3949" y="145"/>
                  <a:pt x="3943" y="145"/>
                </a:cubicBezTo>
                <a:cubicBezTo>
                  <a:pt x="3936" y="145"/>
                  <a:pt x="3864" y="158"/>
                  <a:pt x="3798" y="191"/>
                </a:cubicBezTo>
                <a:cubicBezTo>
                  <a:pt x="3732" y="218"/>
                  <a:pt x="3738" y="231"/>
                  <a:pt x="3725" y="244"/>
                </a:cubicBezTo>
                <a:cubicBezTo>
                  <a:pt x="3711" y="253"/>
                  <a:pt x="3682" y="260"/>
                  <a:pt x="3663" y="260"/>
                </a:cubicBezTo>
                <a:cubicBezTo>
                  <a:pt x="3656" y="260"/>
                  <a:pt x="3650" y="259"/>
                  <a:pt x="3646" y="257"/>
                </a:cubicBezTo>
                <a:cubicBezTo>
                  <a:pt x="3627" y="250"/>
                  <a:pt x="3548" y="237"/>
                  <a:pt x="3521" y="237"/>
                </a:cubicBezTo>
                <a:cubicBezTo>
                  <a:pt x="3502" y="237"/>
                  <a:pt x="3482" y="264"/>
                  <a:pt x="3475" y="270"/>
                </a:cubicBezTo>
                <a:cubicBezTo>
                  <a:pt x="3462" y="270"/>
                  <a:pt x="3298" y="277"/>
                  <a:pt x="3232" y="290"/>
                </a:cubicBezTo>
                <a:cubicBezTo>
                  <a:pt x="3218" y="294"/>
                  <a:pt x="3204" y="296"/>
                  <a:pt x="3191" y="296"/>
                </a:cubicBezTo>
                <a:cubicBezTo>
                  <a:pt x="3148" y="296"/>
                  <a:pt x="3113" y="277"/>
                  <a:pt x="3113" y="277"/>
                </a:cubicBezTo>
                <a:lnTo>
                  <a:pt x="3080" y="290"/>
                </a:lnTo>
                <a:lnTo>
                  <a:pt x="3041" y="349"/>
                </a:lnTo>
                <a:cubicBezTo>
                  <a:pt x="3041" y="349"/>
                  <a:pt x="2982" y="402"/>
                  <a:pt x="2968" y="422"/>
                </a:cubicBezTo>
                <a:cubicBezTo>
                  <a:pt x="2967" y="423"/>
                  <a:pt x="2967" y="423"/>
                  <a:pt x="2966" y="423"/>
                </a:cubicBezTo>
                <a:cubicBezTo>
                  <a:pt x="2954" y="423"/>
                  <a:pt x="2948" y="353"/>
                  <a:pt x="2942" y="316"/>
                </a:cubicBezTo>
                <a:cubicBezTo>
                  <a:pt x="2942" y="304"/>
                  <a:pt x="2936" y="300"/>
                  <a:pt x="2927" y="300"/>
                </a:cubicBezTo>
                <a:cubicBezTo>
                  <a:pt x="2905" y="300"/>
                  <a:pt x="2870" y="323"/>
                  <a:pt x="2870" y="323"/>
                </a:cubicBezTo>
                <a:cubicBezTo>
                  <a:pt x="2870" y="323"/>
                  <a:pt x="2791" y="382"/>
                  <a:pt x="2771" y="389"/>
                </a:cubicBezTo>
                <a:cubicBezTo>
                  <a:pt x="2770" y="389"/>
                  <a:pt x="2769" y="389"/>
                  <a:pt x="2769" y="389"/>
                </a:cubicBezTo>
                <a:cubicBezTo>
                  <a:pt x="2751" y="389"/>
                  <a:pt x="2744" y="315"/>
                  <a:pt x="2738" y="283"/>
                </a:cubicBezTo>
                <a:cubicBezTo>
                  <a:pt x="2738" y="250"/>
                  <a:pt x="2725" y="191"/>
                  <a:pt x="2718" y="145"/>
                </a:cubicBezTo>
                <a:cubicBezTo>
                  <a:pt x="2714" y="110"/>
                  <a:pt x="2704" y="104"/>
                  <a:pt x="2697" y="104"/>
                </a:cubicBezTo>
                <a:cubicBezTo>
                  <a:pt x="2694" y="104"/>
                  <a:pt x="2692" y="106"/>
                  <a:pt x="2692" y="106"/>
                </a:cubicBezTo>
                <a:cubicBezTo>
                  <a:pt x="2692" y="106"/>
                  <a:pt x="2580" y="86"/>
                  <a:pt x="2528" y="86"/>
                </a:cubicBezTo>
                <a:cubicBezTo>
                  <a:pt x="2475" y="86"/>
                  <a:pt x="2363" y="119"/>
                  <a:pt x="2330" y="125"/>
                </a:cubicBezTo>
                <a:cubicBezTo>
                  <a:pt x="2317" y="128"/>
                  <a:pt x="2299" y="128"/>
                  <a:pt x="2278" y="128"/>
                </a:cubicBezTo>
                <a:cubicBezTo>
                  <a:pt x="2237" y="128"/>
                  <a:pt x="2187" y="125"/>
                  <a:pt x="2152" y="125"/>
                </a:cubicBezTo>
                <a:cubicBezTo>
                  <a:pt x="2106" y="125"/>
                  <a:pt x="2001" y="73"/>
                  <a:pt x="1981" y="46"/>
                </a:cubicBezTo>
                <a:cubicBezTo>
                  <a:pt x="1962" y="20"/>
                  <a:pt x="1863" y="0"/>
                  <a:pt x="1843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0"/>
          <p:cNvSpPr/>
          <p:nvPr/>
        </p:nvSpPr>
        <p:spPr>
          <a:xfrm>
            <a:off x="7268655" y="2059151"/>
            <a:ext cx="971954" cy="1061266"/>
          </a:xfrm>
          <a:custGeom>
            <a:rect b="b" l="l" r="r" t="t"/>
            <a:pathLst>
              <a:path extrusionOk="0" h="7259" w="6648">
                <a:moveTo>
                  <a:pt x="5168" y="1"/>
                </a:moveTo>
                <a:cubicBezTo>
                  <a:pt x="5139" y="1"/>
                  <a:pt x="5110" y="48"/>
                  <a:pt x="5082" y="58"/>
                </a:cubicBezTo>
                <a:cubicBezTo>
                  <a:pt x="5049" y="71"/>
                  <a:pt x="4989" y="124"/>
                  <a:pt x="4950" y="163"/>
                </a:cubicBezTo>
                <a:cubicBezTo>
                  <a:pt x="4910" y="203"/>
                  <a:pt x="4851" y="269"/>
                  <a:pt x="4818" y="315"/>
                </a:cubicBezTo>
                <a:cubicBezTo>
                  <a:pt x="4785" y="361"/>
                  <a:pt x="4766" y="354"/>
                  <a:pt x="4752" y="361"/>
                </a:cubicBezTo>
                <a:cubicBezTo>
                  <a:pt x="4733" y="374"/>
                  <a:pt x="4680" y="400"/>
                  <a:pt x="4660" y="400"/>
                </a:cubicBezTo>
                <a:cubicBezTo>
                  <a:pt x="4643" y="400"/>
                  <a:pt x="4622" y="397"/>
                  <a:pt x="4599" y="397"/>
                </a:cubicBezTo>
                <a:cubicBezTo>
                  <a:pt x="4587" y="397"/>
                  <a:pt x="4575" y="398"/>
                  <a:pt x="4562" y="400"/>
                </a:cubicBezTo>
                <a:cubicBezTo>
                  <a:pt x="4529" y="407"/>
                  <a:pt x="4562" y="427"/>
                  <a:pt x="4562" y="479"/>
                </a:cubicBezTo>
                <a:cubicBezTo>
                  <a:pt x="4562" y="532"/>
                  <a:pt x="4529" y="565"/>
                  <a:pt x="4509" y="591"/>
                </a:cubicBezTo>
                <a:cubicBezTo>
                  <a:pt x="4489" y="617"/>
                  <a:pt x="4450" y="624"/>
                  <a:pt x="4450" y="624"/>
                </a:cubicBezTo>
                <a:cubicBezTo>
                  <a:pt x="4450" y="624"/>
                  <a:pt x="4298" y="729"/>
                  <a:pt x="4272" y="736"/>
                </a:cubicBezTo>
                <a:cubicBezTo>
                  <a:pt x="4271" y="736"/>
                  <a:pt x="4270" y="736"/>
                  <a:pt x="4270" y="736"/>
                </a:cubicBezTo>
                <a:cubicBezTo>
                  <a:pt x="4242" y="736"/>
                  <a:pt x="4180" y="637"/>
                  <a:pt x="4180" y="624"/>
                </a:cubicBezTo>
                <a:cubicBezTo>
                  <a:pt x="4180" y="604"/>
                  <a:pt x="4200" y="565"/>
                  <a:pt x="4226" y="539"/>
                </a:cubicBezTo>
                <a:cubicBezTo>
                  <a:pt x="4252" y="506"/>
                  <a:pt x="4233" y="499"/>
                  <a:pt x="4226" y="479"/>
                </a:cubicBezTo>
                <a:cubicBezTo>
                  <a:pt x="4219" y="453"/>
                  <a:pt x="4140" y="334"/>
                  <a:pt x="4081" y="275"/>
                </a:cubicBezTo>
                <a:cubicBezTo>
                  <a:pt x="4022" y="223"/>
                  <a:pt x="3989" y="236"/>
                  <a:pt x="3917" y="170"/>
                </a:cubicBezTo>
                <a:cubicBezTo>
                  <a:pt x="3897" y="157"/>
                  <a:pt x="3884" y="137"/>
                  <a:pt x="3871" y="117"/>
                </a:cubicBezTo>
                <a:cubicBezTo>
                  <a:pt x="3831" y="150"/>
                  <a:pt x="3713" y="236"/>
                  <a:pt x="3627" y="275"/>
                </a:cubicBezTo>
                <a:cubicBezTo>
                  <a:pt x="3522" y="328"/>
                  <a:pt x="3515" y="387"/>
                  <a:pt x="3515" y="387"/>
                </a:cubicBezTo>
                <a:lnTo>
                  <a:pt x="3298" y="552"/>
                </a:lnTo>
                <a:cubicBezTo>
                  <a:pt x="3298" y="552"/>
                  <a:pt x="3206" y="571"/>
                  <a:pt x="3160" y="571"/>
                </a:cubicBezTo>
                <a:cubicBezTo>
                  <a:pt x="3114" y="578"/>
                  <a:pt x="3022" y="611"/>
                  <a:pt x="2989" y="637"/>
                </a:cubicBezTo>
                <a:cubicBezTo>
                  <a:pt x="2962" y="657"/>
                  <a:pt x="2903" y="729"/>
                  <a:pt x="2864" y="775"/>
                </a:cubicBezTo>
                <a:cubicBezTo>
                  <a:pt x="2847" y="798"/>
                  <a:pt x="2828" y="806"/>
                  <a:pt x="2806" y="806"/>
                </a:cubicBezTo>
                <a:cubicBezTo>
                  <a:pt x="2776" y="806"/>
                  <a:pt x="2741" y="791"/>
                  <a:pt x="2699" y="775"/>
                </a:cubicBezTo>
                <a:cubicBezTo>
                  <a:pt x="2633" y="749"/>
                  <a:pt x="2646" y="696"/>
                  <a:pt x="2633" y="670"/>
                </a:cubicBezTo>
                <a:cubicBezTo>
                  <a:pt x="2631" y="660"/>
                  <a:pt x="2616" y="657"/>
                  <a:pt x="2596" y="657"/>
                </a:cubicBezTo>
                <a:cubicBezTo>
                  <a:pt x="2562" y="657"/>
                  <a:pt x="2512" y="666"/>
                  <a:pt x="2475" y="670"/>
                </a:cubicBezTo>
                <a:cubicBezTo>
                  <a:pt x="2453" y="672"/>
                  <a:pt x="2439" y="673"/>
                  <a:pt x="2429" y="673"/>
                </a:cubicBezTo>
                <a:cubicBezTo>
                  <a:pt x="2410" y="673"/>
                  <a:pt x="2405" y="670"/>
                  <a:pt x="2383" y="670"/>
                </a:cubicBezTo>
                <a:cubicBezTo>
                  <a:pt x="2344" y="664"/>
                  <a:pt x="2331" y="631"/>
                  <a:pt x="2331" y="539"/>
                </a:cubicBezTo>
                <a:cubicBezTo>
                  <a:pt x="2331" y="510"/>
                  <a:pt x="2323" y="500"/>
                  <a:pt x="2313" y="500"/>
                </a:cubicBezTo>
                <a:cubicBezTo>
                  <a:pt x="2293" y="500"/>
                  <a:pt x="2260" y="539"/>
                  <a:pt x="2252" y="539"/>
                </a:cubicBezTo>
                <a:cubicBezTo>
                  <a:pt x="2232" y="545"/>
                  <a:pt x="2074" y="644"/>
                  <a:pt x="2008" y="723"/>
                </a:cubicBezTo>
                <a:cubicBezTo>
                  <a:pt x="1949" y="795"/>
                  <a:pt x="2028" y="861"/>
                  <a:pt x="2061" y="894"/>
                </a:cubicBezTo>
                <a:cubicBezTo>
                  <a:pt x="2100" y="927"/>
                  <a:pt x="2127" y="979"/>
                  <a:pt x="2140" y="1012"/>
                </a:cubicBezTo>
                <a:cubicBezTo>
                  <a:pt x="2146" y="1052"/>
                  <a:pt x="2034" y="1249"/>
                  <a:pt x="2008" y="1295"/>
                </a:cubicBezTo>
                <a:cubicBezTo>
                  <a:pt x="1988" y="1341"/>
                  <a:pt x="1890" y="1447"/>
                  <a:pt x="1850" y="1466"/>
                </a:cubicBezTo>
                <a:cubicBezTo>
                  <a:pt x="1817" y="1486"/>
                  <a:pt x="1712" y="1532"/>
                  <a:pt x="1679" y="1532"/>
                </a:cubicBezTo>
                <a:cubicBezTo>
                  <a:pt x="1639" y="1532"/>
                  <a:pt x="1600" y="1506"/>
                  <a:pt x="1587" y="1506"/>
                </a:cubicBezTo>
                <a:cubicBezTo>
                  <a:pt x="1574" y="1506"/>
                  <a:pt x="1482" y="1618"/>
                  <a:pt x="1449" y="1657"/>
                </a:cubicBezTo>
                <a:cubicBezTo>
                  <a:pt x="1422" y="1690"/>
                  <a:pt x="1356" y="1736"/>
                  <a:pt x="1310" y="1763"/>
                </a:cubicBezTo>
                <a:lnTo>
                  <a:pt x="1297" y="1769"/>
                </a:lnTo>
                <a:cubicBezTo>
                  <a:pt x="1286" y="1775"/>
                  <a:pt x="1274" y="1777"/>
                  <a:pt x="1262" y="1777"/>
                </a:cubicBezTo>
                <a:cubicBezTo>
                  <a:pt x="1220" y="1777"/>
                  <a:pt x="1181" y="1749"/>
                  <a:pt x="1166" y="1749"/>
                </a:cubicBezTo>
                <a:cubicBezTo>
                  <a:pt x="1146" y="1743"/>
                  <a:pt x="1041" y="1743"/>
                  <a:pt x="962" y="1710"/>
                </a:cubicBezTo>
                <a:cubicBezTo>
                  <a:pt x="883" y="1671"/>
                  <a:pt x="889" y="1611"/>
                  <a:pt x="869" y="1565"/>
                </a:cubicBezTo>
                <a:cubicBezTo>
                  <a:pt x="856" y="1519"/>
                  <a:pt x="869" y="1466"/>
                  <a:pt x="869" y="1434"/>
                </a:cubicBezTo>
                <a:cubicBezTo>
                  <a:pt x="869" y="1394"/>
                  <a:pt x="837" y="1388"/>
                  <a:pt x="837" y="1335"/>
                </a:cubicBezTo>
                <a:cubicBezTo>
                  <a:pt x="837" y="1282"/>
                  <a:pt x="758" y="1170"/>
                  <a:pt x="731" y="1157"/>
                </a:cubicBezTo>
                <a:cubicBezTo>
                  <a:pt x="729" y="1156"/>
                  <a:pt x="726" y="1155"/>
                  <a:pt x="724" y="1155"/>
                </a:cubicBezTo>
                <a:cubicBezTo>
                  <a:pt x="697" y="1155"/>
                  <a:pt x="657" y="1212"/>
                  <a:pt x="633" y="1236"/>
                </a:cubicBezTo>
                <a:lnTo>
                  <a:pt x="639" y="1249"/>
                </a:lnTo>
                <a:cubicBezTo>
                  <a:pt x="639" y="1249"/>
                  <a:pt x="672" y="1276"/>
                  <a:pt x="639" y="1315"/>
                </a:cubicBezTo>
                <a:cubicBezTo>
                  <a:pt x="606" y="1355"/>
                  <a:pt x="521" y="1427"/>
                  <a:pt x="461" y="1493"/>
                </a:cubicBezTo>
                <a:cubicBezTo>
                  <a:pt x="402" y="1559"/>
                  <a:pt x="244" y="1690"/>
                  <a:pt x="205" y="1743"/>
                </a:cubicBezTo>
                <a:cubicBezTo>
                  <a:pt x="165" y="1796"/>
                  <a:pt x="1" y="2013"/>
                  <a:pt x="20" y="2052"/>
                </a:cubicBezTo>
                <a:cubicBezTo>
                  <a:pt x="47" y="2092"/>
                  <a:pt x="132" y="2144"/>
                  <a:pt x="165" y="2164"/>
                </a:cubicBezTo>
                <a:cubicBezTo>
                  <a:pt x="198" y="2184"/>
                  <a:pt x="323" y="2184"/>
                  <a:pt x="336" y="2210"/>
                </a:cubicBezTo>
                <a:cubicBezTo>
                  <a:pt x="350" y="2230"/>
                  <a:pt x="422" y="2302"/>
                  <a:pt x="376" y="2315"/>
                </a:cubicBezTo>
                <a:cubicBezTo>
                  <a:pt x="330" y="2329"/>
                  <a:pt x="211" y="2329"/>
                  <a:pt x="198" y="2342"/>
                </a:cubicBezTo>
                <a:cubicBezTo>
                  <a:pt x="185" y="2355"/>
                  <a:pt x="192" y="2421"/>
                  <a:pt x="192" y="2421"/>
                </a:cubicBezTo>
                <a:cubicBezTo>
                  <a:pt x="192" y="2421"/>
                  <a:pt x="382" y="2460"/>
                  <a:pt x="350" y="2526"/>
                </a:cubicBezTo>
                <a:cubicBezTo>
                  <a:pt x="350" y="2533"/>
                  <a:pt x="350" y="2539"/>
                  <a:pt x="343" y="2539"/>
                </a:cubicBezTo>
                <a:cubicBezTo>
                  <a:pt x="336" y="2552"/>
                  <a:pt x="330" y="2559"/>
                  <a:pt x="317" y="2566"/>
                </a:cubicBezTo>
                <a:cubicBezTo>
                  <a:pt x="310" y="2572"/>
                  <a:pt x="297" y="2572"/>
                  <a:pt x="290" y="2579"/>
                </a:cubicBezTo>
                <a:lnTo>
                  <a:pt x="277" y="2579"/>
                </a:lnTo>
                <a:cubicBezTo>
                  <a:pt x="271" y="2585"/>
                  <a:pt x="257" y="2585"/>
                  <a:pt x="244" y="2585"/>
                </a:cubicBezTo>
                <a:cubicBezTo>
                  <a:pt x="238" y="2592"/>
                  <a:pt x="238" y="2592"/>
                  <a:pt x="238" y="2592"/>
                </a:cubicBezTo>
                <a:lnTo>
                  <a:pt x="218" y="2592"/>
                </a:lnTo>
                <a:cubicBezTo>
                  <a:pt x="211" y="2598"/>
                  <a:pt x="198" y="2598"/>
                  <a:pt x="198" y="2605"/>
                </a:cubicBezTo>
                <a:cubicBezTo>
                  <a:pt x="192" y="2631"/>
                  <a:pt x="257" y="2849"/>
                  <a:pt x="277" y="2855"/>
                </a:cubicBezTo>
                <a:cubicBezTo>
                  <a:pt x="290" y="2868"/>
                  <a:pt x="343" y="2881"/>
                  <a:pt x="350" y="2901"/>
                </a:cubicBezTo>
                <a:cubicBezTo>
                  <a:pt x="363" y="2921"/>
                  <a:pt x="389" y="2941"/>
                  <a:pt x="350" y="2980"/>
                </a:cubicBezTo>
                <a:cubicBezTo>
                  <a:pt x="310" y="3020"/>
                  <a:pt x="297" y="3079"/>
                  <a:pt x="297" y="3112"/>
                </a:cubicBezTo>
                <a:cubicBezTo>
                  <a:pt x="297" y="3145"/>
                  <a:pt x="330" y="3171"/>
                  <a:pt x="350" y="3178"/>
                </a:cubicBezTo>
                <a:cubicBezTo>
                  <a:pt x="369" y="3184"/>
                  <a:pt x="396" y="3237"/>
                  <a:pt x="376" y="3257"/>
                </a:cubicBezTo>
                <a:cubicBezTo>
                  <a:pt x="363" y="3270"/>
                  <a:pt x="356" y="3283"/>
                  <a:pt x="336" y="3303"/>
                </a:cubicBezTo>
                <a:cubicBezTo>
                  <a:pt x="317" y="3329"/>
                  <a:pt x="251" y="3349"/>
                  <a:pt x="264" y="3421"/>
                </a:cubicBezTo>
                <a:cubicBezTo>
                  <a:pt x="271" y="3459"/>
                  <a:pt x="299" y="3468"/>
                  <a:pt x="330" y="3468"/>
                </a:cubicBezTo>
                <a:cubicBezTo>
                  <a:pt x="357" y="3468"/>
                  <a:pt x="387" y="3461"/>
                  <a:pt x="402" y="3461"/>
                </a:cubicBezTo>
                <a:cubicBezTo>
                  <a:pt x="410" y="3461"/>
                  <a:pt x="425" y="3460"/>
                  <a:pt x="441" y="3460"/>
                </a:cubicBezTo>
                <a:cubicBezTo>
                  <a:pt x="491" y="3460"/>
                  <a:pt x="560" y="3464"/>
                  <a:pt x="540" y="3494"/>
                </a:cubicBezTo>
                <a:cubicBezTo>
                  <a:pt x="507" y="3533"/>
                  <a:pt x="415" y="3553"/>
                  <a:pt x="369" y="3605"/>
                </a:cubicBezTo>
                <a:cubicBezTo>
                  <a:pt x="330" y="3651"/>
                  <a:pt x="310" y="3638"/>
                  <a:pt x="310" y="3704"/>
                </a:cubicBezTo>
                <a:cubicBezTo>
                  <a:pt x="310" y="3770"/>
                  <a:pt x="330" y="3783"/>
                  <a:pt x="336" y="3829"/>
                </a:cubicBezTo>
                <a:cubicBezTo>
                  <a:pt x="336" y="3875"/>
                  <a:pt x="330" y="3961"/>
                  <a:pt x="317" y="3994"/>
                </a:cubicBezTo>
                <a:cubicBezTo>
                  <a:pt x="310" y="4027"/>
                  <a:pt x="264" y="4132"/>
                  <a:pt x="336" y="4171"/>
                </a:cubicBezTo>
                <a:cubicBezTo>
                  <a:pt x="402" y="4217"/>
                  <a:pt x="475" y="4270"/>
                  <a:pt x="494" y="4283"/>
                </a:cubicBezTo>
                <a:cubicBezTo>
                  <a:pt x="514" y="4296"/>
                  <a:pt x="534" y="4336"/>
                  <a:pt x="507" y="4356"/>
                </a:cubicBezTo>
                <a:cubicBezTo>
                  <a:pt x="488" y="4369"/>
                  <a:pt x="455" y="4356"/>
                  <a:pt x="455" y="4422"/>
                </a:cubicBezTo>
                <a:lnTo>
                  <a:pt x="455" y="4658"/>
                </a:lnTo>
                <a:cubicBezTo>
                  <a:pt x="455" y="4672"/>
                  <a:pt x="494" y="4705"/>
                  <a:pt x="488" y="4724"/>
                </a:cubicBezTo>
                <a:cubicBezTo>
                  <a:pt x="481" y="4751"/>
                  <a:pt x="455" y="4737"/>
                  <a:pt x="435" y="4803"/>
                </a:cubicBezTo>
                <a:cubicBezTo>
                  <a:pt x="415" y="4869"/>
                  <a:pt x="382" y="4928"/>
                  <a:pt x="409" y="4935"/>
                </a:cubicBezTo>
                <a:cubicBezTo>
                  <a:pt x="411" y="4935"/>
                  <a:pt x="414" y="4936"/>
                  <a:pt x="419" y="4936"/>
                </a:cubicBezTo>
                <a:cubicBezTo>
                  <a:pt x="461" y="4936"/>
                  <a:pt x="588" y="4907"/>
                  <a:pt x="600" y="4889"/>
                </a:cubicBezTo>
                <a:cubicBezTo>
                  <a:pt x="613" y="4862"/>
                  <a:pt x="810" y="4698"/>
                  <a:pt x="837" y="4672"/>
                </a:cubicBezTo>
                <a:cubicBezTo>
                  <a:pt x="869" y="4639"/>
                  <a:pt x="948" y="4579"/>
                  <a:pt x="1001" y="4547"/>
                </a:cubicBezTo>
                <a:cubicBezTo>
                  <a:pt x="1054" y="4514"/>
                  <a:pt x="1225" y="4474"/>
                  <a:pt x="1225" y="4474"/>
                </a:cubicBezTo>
                <a:lnTo>
                  <a:pt x="1251" y="4454"/>
                </a:lnTo>
                <a:lnTo>
                  <a:pt x="1343" y="4395"/>
                </a:lnTo>
                <a:cubicBezTo>
                  <a:pt x="1343" y="4395"/>
                  <a:pt x="1534" y="4231"/>
                  <a:pt x="1607" y="4211"/>
                </a:cubicBezTo>
                <a:cubicBezTo>
                  <a:pt x="1658" y="4197"/>
                  <a:pt x="1795" y="4183"/>
                  <a:pt x="1882" y="4183"/>
                </a:cubicBezTo>
                <a:cubicBezTo>
                  <a:pt x="1918" y="4183"/>
                  <a:pt x="1946" y="4185"/>
                  <a:pt x="1955" y="4191"/>
                </a:cubicBezTo>
                <a:cubicBezTo>
                  <a:pt x="1982" y="4204"/>
                  <a:pt x="2054" y="4283"/>
                  <a:pt x="2054" y="4283"/>
                </a:cubicBezTo>
                <a:cubicBezTo>
                  <a:pt x="2054" y="4283"/>
                  <a:pt x="2061" y="4323"/>
                  <a:pt x="2028" y="4369"/>
                </a:cubicBezTo>
                <a:cubicBezTo>
                  <a:pt x="2001" y="4415"/>
                  <a:pt x="1962" y="4461"/>
                  <a:pt x="1988" y="4520"/>
                </a:cubicBezTo>
                <a:cubicBezTo>
                  <a:pt x="2008" y="4579"/>
                  <a:pt x="2048" y="4626"/>
                  <a:pt x="2100" y="4639"/>
                </a:cubicBezTo>
                <a:cubicBezTo>
                  <a:pt x="2137" y="4648"/>
                  <a:pt x="2173" y="4663"/>
                  <a:pt x="2201" y="4663"/>
                </a:cubicBezTo>
                <a:cubicBezTo>
                  <a:pt x="2213" y="4663"/>
                  <a:pt x="2224" y="4660"/>
                  <a:pt x="2232" y="4652"/>
                </a:cubicBezTo>
                <a:cubicBezTo>
                  <a:pt x="2265" y="4626"/>
                  <a:pt x="2278" y="4560"/>
                  <a:pt x="2324" y="4533"/>
                </a:cubicBezTo>
                <a:cubicBezTo>
                  <a:pt x="2366" y="4513"/>
                  <a:pt x="2366" y="4471"/>
                  <a:pt x="2427" y="4471"/>
                </a:cubicBezTo>
                <a:cubicBezTo>
                  <a:pt x="2442" y="4471"/>
                  <a:pt x="2462" y="4474"/>
                  <a:pt x="2488" y="4481"/>
                </a:cubicBezTo>
                <a:cubicBezTo>
                  <a:pt x="2614" y="4514"/>
                  <a:pt x="2686" y="4573"/>
                  <a:pt x="2712" y="4599"/>
                </a:cubicBezTo>
                <a:cubicBezTo>
                  <a:pt x="2732" y="4632"/>
                  <a:pt x="2739" y="4658"/>
                  <a:pt x="2870" y="4718"/>
                </a:cubicBezTo>
                <a:cubicBezTo>
                  <a:pt x="2995" y="4783"/>
                  <a:pt x="3054" y="4823"/>
                  <a:pt x="3101" y="4856"/>
                </a:cubicBezTo>
                <a:cubicBezTo>
                  <a:pt x="3153" y="4882"/>
                  <a:pt x="3239" y="4902"/>
                  <a:pt x="3239" y="4902"/>
                </a:cubicBezTo>
                <a:cubicBezTo>
                  <a:pt x="3239" y="4902"/>
                  <a:pt x="3416" y="4882"/>
                  <a:pt x="3443" y="4856"/>
                </a:cubicBezTo>
                <a:cubicBezTo>
                  <a:pt x="3460" y="4839"/>
                  <a:pt x="3482" y="4822"/>
                  <a:pt x="3505" y="4822"/>
                </a:cubicBezTo>
                <a:cubicBezTo>
                  <a:pt x="3508" y="4822"/>
                  <a:pt x="3512" y="4822"/>
                  <a:pt x="3515" y="4823"/>
                </a:cubicBezTo>
                <a:cubicBezTo>
                  <a:pt x="3541" y="4836"/>
                  <a:pt x="3614" y="4882"/>
                  <a:pt x="3614" y="4882"/>
                </a:cubicBezTo>
                <a:lnTo>
                  <a:pt x="3778" y="5178"/>
                </a:lnTo>
                <a:cubicBezTo>
                  <a:pt x="3778" y="5178"/>
                  <a:pt x="3785" y="5264"/>
                  <a:pt x="3792" y="5284"/>
                </a:cubicBezTo>
                <a:cubicBezTo>
                  <a:pt x="3805" y="5303"/>
                  <a:pt x="3943" y="5323"/>
                  <a:pt x="3943" y="5323"/>
                </a:cubicBezTo>
                <a:cubicBezTo>
                  <a:pt x="3943" y="5323"/>
                  <a:pt x="4009" y="5317"/>
                  <a:pt x="4015" y="5297"/>
                </a:cubicBezTo>
                <a:cubicBezTo>
                  <a:pt x="4022" y="5270"/>
                  <a:pt x="4009" y="5244"/>
                  <a:pt x="4081" y="5244"/>
                </a:cubicBezTo>
                <a:cubicBezTo>
                  <a:pt x="4093" y="5245"/>
                  <a:pt x="4103" y="5246"/>
                  <a:pt x="4112" y="5246"/>
                </a:cubicBezTo>
                <a:cubicBezTo>
                  <a:pt x="4129" y="5246"/>
                  <a:pt x="4140" y="5244"/>
                  <a:pt x="4154" y="5244"/>
                </a:cubicBezTo>
                <a:cubicBezTo>
                  <a:pt x="4173" y="5244"/>
                  <a:pt x="4196" y="5247"/>
                  <a:pt x="4246" y="5264"/>
                </a:cubicBezTo>
                <a:cubicBezTo>
                  <a:pt x="4344" y="5303"/>
                  <a:pt x="4371" y="5297"/>
                  <a:pt x="4377" y="5323"/>
                </a:cubicBezTo>
                <a:cubicBezTo>
                  <a:pt x="4384" y="5356"/>
                  <a:pt x="4456" y="5402"/>
                  <a:pt x="4489" y="5402"/>
                </a:cubicBezTo>
                <a:cubicBezTo>
                  <a:pt x="4529" y="5402"/>
                  <a:pt x="4627" y="5402"/>
                  <a:pt x="4673" y="5435"/>
                </a:cubicBezTo>
                <a:cubicBezTo>
                  <a:pt x="4720" y="5475"/>
                  <a:pt x="4779" y="5494"/>
                  <a:pt x="4812" y="5567"/>
                </a:cubicBezTo>
                <a:cubicBezTo>
                  <a:pt x="4845" y="5639"/>
                  <a:pt x="4838" y="5705"/>
                  <a:pt x="4812" y="5731"/>
                </a:cubicBezTo>
                <a:cubicBezTo>
                  <a:pt x="4785" y="5751"/>
                  <a:pt x="4641" y="5797"/>
                  <a:pt x="4608" y="5830"/>
                </a:cubicBezTo>
                <a:cubicBezTo>
                  <a:pt x="4575" y="5863"/>
                  <a:pt x="4509" y="5955"/>
                  <a:pt x="4489" y="5988"/>
                </a:cubicBezTo>
                <a:cubicBezTo>
                  <a:pt x="4463" y="6027"/>
                  <a:pt x="4568" y="6047"/>
                  <a:pt x="4548" y="6106"/>
                </a:cubicBezTo>
                <a:cubicBezTo>
                  <a:pt x="4529" y="6166"/>
                  <a:pt x="4516" y="6185"/>
                  <a:pt x="4456" y="6205"/>
                </a:cubicBezTo>
                <a:cubicBezTo>
                  <a:pt x="4390" y="6218"/>
                  <a:pt x="4344" y="6251"/>
                  <a:pt x="4338" y="6284"/>
                </a:cubicBezTo>
                <a:cubicBezTo>
                  <a:pt x="4325" y="6310"/>
                  <a:pt x="4325" y="6363"/>
                  <a:pt x="4325" y="6409"/>
                </a:cubicBezTo>
                <a:cubicBezTo>
                  <a:pt x="4325" y="6462"/>
                  <a:pt x="4318" y="6501"/>
                  <a:pt x="4351" y="6541"/>
                </a:cubicBezTo>
                <a:cubicBezTo>
                  <a:pt x="4384" y="6580"/>
                  <a:pt x="4417" y="6613"/>
                  <a:pt x="4456" y="6653"/>
                </a:cubicBezTo>
                <a:cubicBezTo>
                  <a:pt x="4489" y="6699"/>
                  <a:pt x="4601" y="6843"/>
                  <a:pt x="4601" y="6870"/>
                </a:cubicBezTo>
                <a:cubicBezTo>
                  <a:pt x="4601" y="6896"/>
                  <a:pt x="4581" y="6949"/>
                  <a:pt x="4595" y="6975"/>
                </a:cubicBezTo>
                <a:cubicBezTo>
                  <a:pt x="4595" y="6982"/>
                  <a:pt x="4601" y="6988"/>
                  <a:pt x="4608" y="6995"/>
                </a:cubicBezTo>
                <a:cubicBezTo>
                  <a:pt x="4647" y="7021"/>
                  <a:pt x="4746" y="7067"/>
                  <a:pt x="4766" y="7094"/>
                </a:cubicBezTo>
                <a:cubicBezTo>
                  <a:pt x="4792" y="7133"/>
                  <a:pt x="4996" y="7238"/>
                  <a:pt x="4996" y="7238"/>
                </a:cubicBezTo>
                <a:lnTo>
                  <a:pt x="5029" y="7258"/>
                </a:lnTo>
                <a:cubicBezTo>
                  <a:pt x="5062" y="7205"/>
                  <a:pt x="5101" y="7133"/>
                  <a:pt x="5141" y="7087"/>
                </a:cubicBezTo>
                <a:cubicBezTo>
                  <a:pt x="5147" y="7074"/>
                  <a:pt x="5161" y="7061"/>
                  <a:pt x="5167" y="7054"/>
                </a:cubicBezTo>
                <a:cubicBezTo>
                  <a:pt x="5226" y="7015"/>
                  <a:pt x="5332" y="6929"/>
                  <a:pt x="5332" y="6929"/>
                </a:cubicBezTo>
                <a:cubicBezTo>
                  <a:pt x="5332" y="6929"/>
                  <a:pt x="5391" y="6830"/>
                  <a:pt x="5384" y="6784"/>
                </a:cubicBezTo>
                <a:cubicBezTo>
                  <a:pt x="5378" y="6745"/>
                  <a:pt x="5338" y="6528"/>
                  <a:pt x="5332" y="6514"/>
                </a:cubicBezTo>
                <a:cubicBezTo>
                  <a:pt x="5332" y="6501"/>
                  <a:pt x="5312" y="6264"/>
                  <a:pt x="5351" y="6106"/>
                </a:cubicBezTo>
                <a:cubicBezTo>
                  <a:pt x="5391" y="5955"/>
                  <a:pt x="5411" y="5784"/>
                  <a:pt x="5457" y="5672"/>
                </a:cubicBezTo>
                <a:cubicBezTo>
                  <a:pt x="5496" y="5553"/>
                  <a:pt x="5529" y="5468"/>
                  <a:pt x="5536" y="5428"/>
                </a:cubicBezTo>
                <a:cubicBezTo>
                  <a:pt x="5542" y="5382"/>
                  <a:pt x="5529" y="5132"/>
                  <a:pt x="5516" y="5080"/>
                </a:cubicBezTo>
                <a:cubicBezTo>
                  <a:pt x="5503" y="5027"/>
                  <a:pt x="5509" y="4843"/>
                  <a:pt x="5483" y="4757"/>
                </a:cubicBezTo>
                <a:cubicBezTo>
                  <a:pt x="5457" y="4672"/>
                  <a:pt x="5417" y="4586"/>
                  <a:pt x="5430" y="4514"/>
                </a:cubicBezTo>
                <a:cubicBezTo>
                  <a:pt x="5450" y="4441"/>
                  <a:pt x="5536" y="4343"/>
                  <a:pt x="5536" y="4329"/>
                </a:cubicBezTo>
                <a:cubicBezTo>
                  <a:pt x="5536" y="4310"/>
                  <a:pt x="5529" y="4204"/>
                  <a:pt x="5536" y="4139"/>
                </a:cubicBezTo>
                <a:cubicBezTo>
                  <a:pt x="5542" y="4073"/>
                  <a:pt x="5555" y="3981"/>
                  <a:pt x="5536" y="3921"/>
                </a:cubicBezTo>
                <a:cubicBezTo>
                  <a:pt x="5516" y="3856"/>
                  <a:pt x="5476" y="3836"/>
                  <a:pt x="5509" y="3777"/>
                </a:cubicBezTo>
                <a:cubicBezTo>
                  <a:pt x="5549" y="3717"/>
                  <a:pt x="5575" y="3665"/>
                  <a:pt x="5569" y="3619"/>
                </a:cubicBezTo>
                <a:cubicBezTo>
                  <a:pt x="5555" y="3579"/>
                  <a:pt x="5509" y="3500"/>
                  <a:pt x="5569" y="3434"/>
                </a:cubicBezTo>
                <a:cubicBezTo>
                  <a:pt x="5623" y="3380"/>
                  <a:pt x="5739" y="3247"/>
                  <a:pt x="5773" y="3247"/>
                </a:cubicBezTo>
                <a:cubicBezTo>
                  <a:pt x="5775" y="3247"/>
                  <a:pt x="5778" y="3248"/>
                  <a:pt x="5779" y="3250"/>
                </a:cubicBezTo>
                <a:cubicBezTo>
                  <a:pt x="5796" y="3267"/>
                  <a:pt x="5784" y="3334"/>
                  <a:pt x="5832" y="3334"/>
                </a:cubicBezTo>
                <a:cubicBezTo>
                  <a:pt x="5839" y="3334"/>
                  <a:pt x="5848" y="3332"/>
                  <a:pt x="5858" y="3329"/>
                </a:cubicBezTo>
                <a:cubicBezTo>
                  <a:pt x="5937" y="3296"/>
                  <a:pt x="6016" y="3257"/>
                  <a:pt x="6042" y="3191"/>
                </a:cubicBezTo>
                <a:cubicBezTo>
                  <a:pt x="6069" y="3125"/>
                  <a:pt x="6154" y="2908"/>
                  <a:pt x="6207" y="2829"/>
                </a:cubicBezTo>
                <a:cubicBezTo>
                  <a:pt x="6260" y="2743"/>
                  <a:pt x="6497" y="2526"/>
                  <a:pt x="6549" y="2421"/>
                </a:cubicBezTo>
                <a:cubicBezTo>
                  <a:pt x="6562" y="2394"/>
                  <a:pt x="6582" y="2355"/>
                  <a:pt x="6608" y="2302"/>
                </a:cubicBezTo>
                <a:cubicBezTo>
                  <a:pt x="6615" y="2289"/>
                  <a:pt x="6622" y="2283"/>
                  <a:pt x="6628" y="2269"/>
                </a:cubicBezTo>
                <a:cubicBezTo>
                  <a:pt x="6635" y="2256"/>
                  <a:pt x="6641" y="2243"/>
                  <a:pt x="6648" y="2230"/>
                </a:cubicBezTo>
                <a:cubicBezTo>
                  <a:pt x="6615" y="2223"/>
                  <a:pt x="6582" y="2217"/>
                  <a:pt x="6569" y="2217"/>
                </a:cubicBezTo>
                <a:cubicBezTo>
                  <a:pt x="6563" y="2214"/>
                  <a:pt x="6556" y="2214"/>
                  <a:pt x="6548" y="2214"/>
                </a:cubicBezTo>
                <a:cubicBezTo>
                  <a:pt x="6523" y="2214"/>
                  <a:pt x="6490" y="2223"/>
                  <a:pt x="6469" y="2223"/>
                </a:cubicBezTo>
                <a:cubicBezTo>
                  <a:pt x="6460" y="2223"/>
                  <a:pt x="6454" y="2222"/>
                  <a:pt x="6450" y="2217"/>
                </a:cubicBezTo>
                <a:cubicBezTo>
                  <a:pt x="6446" y="2212"/>
                  <a:pt x="6425" y="2211"/>
                  <a:pt x="6399" y="2211"/>
                </a:cubicBezTo>
                <a:cubicBezTo>
                  <a:pt x="6346" y="2211"/>
                  <a:pt x="6273" y="2217"/>
                  <a:pt x="6273" y="2217"/>
                </a:cubicBezTo>
                <a:cubicBezTo>
                  <a:pt x="6273" y="2217"/>
                  <a:pt x="6200" y="2171"/>
                  <a:pt x="6154" y="2085"/>
                </a:cubicBezTo>
                <a:cubicBezTo>
                  <a:pt x="6108" y="2006"/>
                  <a:pt x="6128" y="2039"/>
                  <a:pt x="6115" y="1993"/>
                </a:cubicBezTo>
                <a:cubicBezTo>
                  <a:pt x="6102" y="1947"/>
                  <a:pt x="6095" y="1921"/>
                  <a:pt x="6075" y="1875"/>
                </a:cubicBezTo>
                <a:cubicBezTo>
                  <a:pt x="6049" y="1822"/>
                  <a:pt x="6036" y="1822"/>
                  <a:pt x="6010" y="1776"/>
                </a:cubicBezTo>
                <a:cubicBezTo>
                  <a:pt x="5990" y="1736"/>
                  <a:pt x="5963" y="1677"/>
                  <a:pt x="5963" y="1618"/>
                </a:cubicBezTo>
                <a:cubicBezTo>
                  <a:pt x="5963" y="1586"/>
                  <a:pt x="5983" y="1581"/>
                  <a:pt x="6009" y="1581"/>
                </a:cubicBezTo>
                <a:cubicBezTo>
                  <a:pt x="6021" y="1581"/>
                  <a:pt x="6034" y="1582"/>
                  <a:pt x="6048" y="1582"/>
                </a:cubicBezTo>
                <a:cubicBezTo>
                  <a:pt x="6060" y="1582"/>
                  <a:pt x="6071" y="1581"/>
                  <a:pt x="6082" y="1578"/>
                </a:cubicBezTo>
                <a:cubicBezTo>
                  <a:pt x="6099" y="1572"/>
                  <a:pt x="6111" y="1570"/>
                  <a:pt x="6119" y="1570"/>
                </a:cubicBezTo>
                <a:cubicBezTo>
                  <a:pt x="6135" y="1570"/>
                  <a:pt x="6135" y="1578"/>
                  <a:pt x="6135" y="1578"/>
                </a:cubicBezTo>
                <a:cubicBezTo>
                  <a:pt x="6135" y="1578"/>
                  <a:pt x="6194" y="1611"/>
                  <a:pt x="6207" y="1618"/>
                </a:cubicBezTo>
                <a:cubicBezTo>
                  <a:pt x="6220" y="1618"/>
                  <a:pt x="6306" y="1598"/>
                  <a:pt x="6306" y="1552"/>
                </a:cubicBezTo>
                <a:cubicBezTo>
                  <a:pt x="6312" y="1513"/>
                  <a:pt x="6299" y="1499"/>
                  <a:pt x="6279" y="1427"/>
                </a:cubicBezTo>
                <a:cubicBezTo>
                  <a:pt x="6265" y="1374"/>
                  <a:pt x="6268" y="1367"/>
                  <a:pt x="6271" y="1367"/>
                </a:cubicBezTo>
                <a:cubicBezTo>
                  <a:pt x="6272" y="1367"/>
                  <a:pt x="6273" y="1368"/>
                  <a:pt x="6273" y="1368"/>
                </a:cubicBezTo>
                <a:cubicBezTo>
                  <a:pt x="6273" y="1368"/>
                  <a:pt x="6332" y="1276"/>
                  <a:pt x="6332" y="1249"/>
                </a:cubicBezTo>
                <a:cubicBezTo>
                  <a:pt x="6332" y="1223"/>
                  <a:pt x="6319" y="1190"/>
                  <a:pt x="6299" y="1170"/>
                </a:cubicBezTo>
                <a:cubicBezTo>
                  <a:pt x="6286" y="1157"/>
                  <a:pt x="6273" y="1137"/>
                  <a:pt x="6253" y="1118"/>
                </a:cubicBezTo>
                <a:cubicBezTo>
                  <a:pt x="6227" y="1078"/>
                  <a:pt x="6187" y="1032"/>
                  <a:pt x="6167" y="1019"/>
                </a:cubicBezTo>
                <a:cubicBezTo>
                  <a:pt x="6141" y="999"/>
                  <a:pt x="6121" y="914"/>
                  <a:pt x="6121" y="874"/>
                </a:cubicBezTo>
                <a:cubicBezTo>
                  <a:pt x="6121" y="841"/>
                  <a:pt x="6095" y="775"/>
                  <a:pt x="6088" y="736"/>
                </a:cubicBezTo>
                <a:cubicBezTo>
                  <a:pt x="6088" y="729"/>
                  <a:pt x="6088" y="723"/>
                  <a:pt x="6088" y="716"/>
                </a:cubicBezTo>
                <a:cubicBezTo>
                  <a:pt x="6088" y="683"/>
                  <a:pt x="6029" y="637"/>
                  <a:pt x="6003" y="598"/>
                </a:cubicBezTo>
                <a:cubicBezTo>
                  <a:pt x="5996" y="585"/>
                  <a:pt x="5990" y="578"/>
                  <a:pt x="5990" y="578"/>
                </a:cubicBezTo>
                <a:cubicBezTo>
                  <a:pt x="5970" y="545"/>
                  <a:pt x="5963" y="525"/>
                  <a:pt x="5963" y="512"/>
                </a:cubicBezTo>
                <a:cubicBezTo>
                  <a:pt x="5963" y="499"/>
                  <a:pt x="5944" y="407"/>
                  <a:pt x="5898" y="361"/>
                </a:cubicBezTo>
                <a:cubicBezTo>
                  <a:pt x="5852" y="321"/>
                  <a:pt x="5766" y="321"/>
                  <a:pt x="5746" y="321"/>
                </a:cubicBezTo>
                <a:cubicBezTo>
                  <a:pt x="5720" y="321"/>
                  <a:pt x="5674" y="308"/>
                  <a:pt x="5641" y="288"/>
                </a:cubicBezTo>
                <a:cubicBezTo>
                  <a:pt x="5601" y="262"/>
                  <a:pt x="5562" y="209"/>
                  <a:pt x="5549" y="203"/>
                </a:cubicBezTo>
                <a:cubicBezTo>
                  <a:pt x="5542" y="196"/>
                  <a:pt x="5526" y="196"/>
                  <a:pt x="5499" y="196"/>
                </a:cubicBezTo>
                <a:cubicBezTo>
                  <a:pt x="5471" y="196"/>
                  <a:pt x="5434" y="196"/>
                  <a:pt x="5384" y="190"/>
                </a:cubicBezTo>
                <a:cubicBezTo>
                  <a:pt x="5292" y="177"/>
                  <a:pt x="5318" y="177"/>
                  <a:pt x="5286" y="157"/>
                </a:cubicBezTo>
                <a:cubicBezTo>
                  <a:pt x="5259" y="144"/>
                  <a:pt x="5239" y="91"/>
                  <a:pt x="5200" y="25"/>
                </a:cubicBezTo>
                <a:cubicBezTo>
                  <a:pt x="5189" y="7"/>
                  <a:pt x="5179" y="1"/>
                  <a:pt x="5168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0"/>
          <p:cNvSpPr/>
          <p:nvPr/>
        </p:nvSpPr>
        <p:spPr>
          <a:xfrm>
            <a:off x="7468806" y="3367515"/>
            <a:ext cx="401472" cy="277195"/>
          </a:xfrm>
          <a:custGeom>
            <a:rect b="b" l="l" r="r" t="t"/>
            <a:pathLst>
              <a:path extrusionOk="0" h="1896" w="2746">
                <a:moveTo>
                  <a:pt x="2094" y="0"/>
                </a:moveTo>
                <a:lnTo>
                  <a:pt x="2094" y="0"/>
                </a:lnTo>
                <a:cubicBezTo>
                  <a:pt x="2047" y="27"/>
                  <a:pt x="2001" y="60"/>
                  <a:pt x="1988" y="93"/>
                </a:cubicBezTo>
                <a:cubicBezTo>
                  <a:pt x="1968" y="172"/>
                  <a:pt x="1936" y="152"/>
                  <a:pt x="1876" y="244"/>
                </a:cubicBezTo>
                <a:cubicBezTo>
                  <a:pt x="1824" y="343"/>
                  <a:pt x="1824" y="349"/>
                  <a:pt x="1804" y="395"/>
                </a:cubicBezTo>
                <a:cubicBezTo>
                  <a:pt x="1784" y="435"/>
                  <a:pt x="1771" y="501"/>
                  <a:pt x="1751" y="547"/>
                </a:cubicBezTo>
                <a:cubicBezTo>
                  <a:pt x="1732" y="593"/>
                  <a:pt x="1692" y="639"/>
                  <a:pt x="1712" y="705"/>
                </a:cubicBezTo>
                <a:cubicBezTo>
                  <a:pt x="1738" y="764"/>
                  <a:pt x="1732" y="797"/>
                  <a:pt x="1705" y="810"/>
                </a:cubicBezTo>
                <a:cubicBezTo>
                  <a:pt x="1685" y="823"/>
                  <a:pt x="1620" y="836"/>
                  <a:pt x="1620" y="836"/>
                </a:cubicBezTo>
                <a:cubicBezTo>
                  <a:pt x="1620" y="836"/>
                  <a:pt x="1310" y="896"/>
                  <a:pt x="1277" y="955"/>
                </a:cubicBezTo>
                <a:cubicBezTo>
                  <a:pt x="1238" y="1021"/>
                  <a:pt x="1198" y="1067"/>
                  <a:pt x="1172" y="1067"/>
                </a:cubicBezTo>
                <a:cubicBezTo>
                  <a:pt x="1139" y="1060"/>
                  <a:pt x="1054" y="1027"/>
                  <a:pt x="1001" y="1021"/>
                </a:cubicBezTo>
                <a:cubicBezTo>
                  <a:pt x="951" y="1010"/>
                  <a:pt x="865" y="985"/>
                  <a:pt x="799" y="985"/>
                </a:cubicBezTo>
                <a:cubicBezTo>
                  <a:pt x="787" y="985"/>
                  <a:pt x="775" y="986"/>
                  <a:pt x="764" y="988"/>
                </a:cubicBezTo>
                <a:cubicBezTo>
                  <a:pt x="758" y="994"/>
                  <a:pt x="751" y="994"/>
                  <a:pt x="744" y="994"/>
                </a:cubicBezTo>
                <a:cubicBezTo>
                  <a:pt x="744" y="994"/>
                  <a:pt x="738" y="994"/>
                  <a:pt x="738" y="1001"/>
                </a:cubicBezTo>
                <a:cubicBezTo>
                  <a:pt x="705" y="1007"/>
                  <a:pt x="659" y="1027"/>
                  <a:pt x="613" y="1040"/>
                </a:cubicBezTo>
                <a:cubicBezTo>
                  <a:pt x="606" y="1040"/>
                  <a:pt x="600" y="1047"/>
                  <a:pt x="593" y="1047"/>
                </a:cubicBezTo>
                <a:cubicBezTo>
                  <a:pt x="573" y="1053"/>
                  <a:pt x="547" y="1067"/>
                  <a:pt x="521" y="1073"/>
                </a:cubicBezTo>
                <a:cubicBezTo>
                  <a:pt x="494" y="1086"/>
                  <a:pt x="468" y="1093"/>
                  <a:pt x="442" y="1100"/>
                </a:cubicBezTo>
                <a:cubicBezTo>
                  <a:pt x="435" y="1106"/>
                  <a:pt x="428" y="1106"/>
                  <a:pt x="422" y="1106"/>
                </a:cubicBezTo>
                <a:cubicBezTo>
                  <a:pt x="396" y="1119"/>
                  <a:pt x="369" y="1126"/>
                  <a:pt x="356" y="1126"/>
                </a:cubicBezTo>
                <a:cubicBezTo>
                  <a:pt x="270" y="1146"/>
                  <a:pt x="14" y="1211"/>
                  <a:pt x="14" y="1211"/>
                </a:cubicBezTo>
                <a:cubicBezTo>
                  <a:pt x="14" y="1211"/>
                  <a:pt x="1" y="1336"/>
                  <a:pt x="14" y="1363"/>
                </a:cubicBezTo>
                <a:cubicBezTo>
                  <a:pt x="27" y="1383"/>
                  <a:pt x="66" y="1415"/>
                  <a:pt x="99" y="1429"/>
                </a:cubicBezTo>
                <a:cubicBezTo>
                  <a:pt x="132" y="1442"/>
                  <a:pt x="290" y="1442"/>
                  <a:pt x="330" y="1448"/>
                </a:cubicBezTo>
                <a:cubicBezTo>
                  <a:pt x="363" y="1448"/>
                  <a:pt x="435" y="1468"/>
                  <a:pt x="415" y="1501"/>
                </a:cubicBezTo>
                <a:cubicBezTo>
                  <a:pt x="396" y="1541"/>
                  <a:pt x="349" y="1600"/>
                  <a:pt x="349" y="1600"/>
                </a:cubicBezTo>
                <a:lnTo>
                  <a:pt x="277" y="1692"/>
                </a:lnTo>
                <a:cubicBezTo>
                  <a:pt x="290" y="1685"/>
                  <a:pt x="297" y="1685"/>
                  <a:pt x="297" y="1685"/>
                </a:cubicBezTo>
                <a:cubicBezTo>
                  <a:pt x="310" y="1692"/>
                  <a:pt x="382" y="1692"/>
                  <a:pt x="317" y="1745"/>
                </a:cubicBezTo>
                <a:cubicBezTo>
                  <a:pt x="257" y="1797"/>
                  <a:pt x="238" y="1804"/>
                  <a:pt x="231" y="1830"/>
                </a:cubicBezTo>
                <a:cubicBezTo>
                  <a:pt x="218" y="1850"/>
                  <a:pt x="192" y="1896"/>
                  <a:pt x="231" y="1896"/>
                </a:cubicBezTo>
                <a:cubicBezTo>
                  <a:pt x="270" y="1896"/>
                  <a:pt x="356" y="1883"/>
                  <a:pt x="396" y="1876"/>
                </a:cubicBezTo>
                <a:cubicBezTo>
                  <a:pt x="422" y="1870"/>
                  <a:pt x="461" y="1843"/>
                  <a:pt x="494" y="1824"/>
                </a:cubicBezTo>
                <a:cubicBezTo>
                  <a:pt x="507" y="1810"/>
                  <a:pt x="521" y="1804"/>
                  <a:pt x="527" y="1791"/>
                </a:cubicBezTo>
                <a:cubicBezTo>
                  <a:pt x="560" y="1758"/>
                  <a:pt x="613" y="1725"/>
                  <a:pt x="646" y="1725"/>
                </a:cubicBezTo>
                <a:cubicBezTo>
                  <a:pt x="672" y="1725"/>
                  <a:pt x="817" y="1731"/>
                  <a:pt x="836" y="1751"/>
                </a:cubicBezTo>
                <a:cubicBezTo>
                  <a:pt x="850" y="1771"/>
                  <a:pt x="843" y="1791"/>
                  <a:pt x="896" y="1797"/>
                </a:cubicBezTo>
                <a:cubicBezTo>
                  <a:pt x="913" y="1799"/>
                  <a:pt x="934" y="1800"/>
                  <a:pt x="956" y="1800"/>
                </a:cubicBezTo>
                <a:cubicBezTo>
                  <a:pt x="1010" y="1800"/>
                  <a:pt x="1068" y="1795"/>
                  <a:pt x="1087" y="1791"/>
                </a:cubicBezTo>
                <a:cubicBezTo>
                  <a:pt x="1113" y="1784"/>
                  <a:pt x="1172" y="1692"/>
                  <a:pt x="1212" y="1679"/>
                </a:cubicBezTo>
                <a:cubicBezTo>
                  <a:pt x="1227" y="1677"/>
                  <a:pt x="1248" y="1676"/>
                  <a:pt x="1270" y="1676"/>
                </a:cubicBezTo>
                <a:cubicBezTo>
                  <a:pt x="1313" y="1676"/>
                  <a:pt x="1356" y="1679"/>
                  <a:pt x="1356" y="1679"/>
                </a:cubicBezTo>
                <a:cubicBezTo>
                  <a:pt x="1356" y="1679"/>
                  <a:pt x="1413" y="1679"/>
                  <a:pt x="1491" y="1679"/>
                </a:cubicBezTo>
                <a:cubicBezTo>
                  <a:pt x="1647" y="1679"/>
                  <a:pt x="1887" y="1677"/>
                  <a:pt x="1922" y="1659"/>
                </a:cubicBezTo>
                <a:cubicBezTo>
                  <a:pt x="1982" y="1633"/>
                  <a:pt x="2028" y="1613"/>
                  <a:pt x="2028" y="1593"/>
                </a:cubicBezTo>
                <a:lnTo>
                  <a:pt x="2028" y="1527"/>
                </a:lnTo>
                <a:cubicBezTo>
                  <a:pt x="2028" y="1527"/>
                  <a:pt x="1949" y="1494"/>
                  <a:pt x="1942" y="1475"/>
                </a:cubicBezTo>
                <a:cubicBezTo>
                  <a:pt x="1942" y="1455"/>
                  <a:pt x="1929" y="1389"/>
                  <a:pt x="1955" y="1369"/>
                </a:cubicBezTo>
                <a:cubicBezTo>
                  <a:pt x="1982" y="1356"/>
                  <a:pt x="2008" y="1317"/>
                  <a:pt x="2074" y="1304"/>
                </a:cubicBezTo>
                <a:cubicBezTo>
                  <a:pt x="2146" y="1284"/>
                  <a:pt x="2199" y="1297"/>
                  <a:pt x="2199" y="1258"/>
                </a:cubicBezTo>
                <a:cubicBezTo>
                  <a:pt x="2199" y="1225"/>
                  <a:pt x="2159" y="1185"/>
                  <a:pt x="2199" y="1165"/>
                </a:cubicBezTo>
                <a:cubicBezTo>
                  <a:pt x="2232" y="1146"/>
                  <a:pt x="2436" y="1113"/>
                  <a:pt x="2495" y="1093"/>
                </a:cubicBezTo>
                <a:cubicBezTo>
                  <a:pt x="2554" y="1067"/>
                  <a:pt x="2745" y="1034"/>
                  <a:pt x="2719" y="955"/>
                </a:cubicBezTo>
                <a:cubicBezTo>
                  <a:pt x="2699" y="876"/>
                  <a:pt x="2640" y="777"/>
                  <a:pt x="2627" y="738"/>
                </a:cubicBezTo>
                <a:cubicBezTo>
                  <a:pt x="2613" y="692"/>
                  <a:pt x="2660" y="626"/>
                  <a:pt x="2692" y="494"/>
                </a:cubicBezTo>
                <a:cubicBezTo>
                  <a:pt x="2699" y="481"/>
                  <a:pt x="2706" y="468"/>
                  <a:pt x="2706" y="455"/>
                </a:cubicBezTo>
                <a:lnTo>
                  <a:pt x="2633" y="455"/>
                </a:lnTo>
                <a:lnTo>
                  <a:pt x="2475" y="415"/>
                </a:lnTo>
                <a:lnTo>
                  <a:pt x="2449" y="415"/>
                </a:lnTo>
                <a:cubicBezTo>
                  <a:pt x="2390" y="409"/>
                  <a:pt x="2245" y="395"/>
                  <a:pt x="2205" y="376"/>
                </a:cubicBezTo>
                <a:cubicBezTo>
                  <a:pt x="2153" y="356"/>
                  <a:pt x="2159" y="349"/>
                  <a:pt x="2159" y="277"/>
                </a:cubicBezTo>
                <a:cubicBezTo>
                  <a:pt x="2159" y="204"/>
                  <a:pt x="2120" y="165"/>
                  <a:pt x="2100" y="132"/>
                </a:cubicBezTo>
                <a:cubicBezTo>
                  <a:pt x="2087" y="106"/>
                  <a:pt x="2100" y="40"/>
                  <a:pt x="2094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0"/>
          <p:cNvSpPr/>
          <p:nvPr/>
        </p:nvSpPr>
        <p:spPr>
          <a:xfrm>
            <a:off x="6433255" y="3574392"/>
            <a:ext cx="690222" cy="448542"/>
          </a:xfrm>
          <a:custGeom>
            <a:rect b="b" l="l" r="r" t="t"/>
            <a:pathLst>
              <a:path extrusionOk="0" h="3068" w="4721">
                <a:moveTo>
                  <a:pt x="1838" y="0"/>
                </a:moveTo>
                <a:cubicBezTo>
                  <a:pt x="1792" y="0"/>
                  <a:pt x="1746" y="33"/>
                  <a:pt x="1746" y="33"/>
                </a:cubicBezTo>
                <a:cubicBezTo>
                  <a:pt x="1746" y="33"/>
                  <a:pt x="1641" y="66"/>
                  <a:pt x="1562" y="66"/>
                </a:cubicBezTo>
                <a:cubicBezTo>
                  <a:pt x="1483" y="66"/>
                  <a:pt x="1292" y="47"/>
                  <a:pt x="1292" y="47"/>
                </a:cubicBezTo>
                <a:lnTo>
                  <a:pt x="1062" y="20"/>
                </a:lnTo>
                <a:cubicBezTo>
                  <a:pt x="1055" y="27"/>
                  <a:pt x="1055" y="33"/>
                  <a:pt x="1049" y="33"/>
                </a:cubicBezTo>
                <a:cubicBezTo>
                  <a:pt x="1035" y="40"/>
                  <a:pt x="1029" y="53"/>
                  <a:pt x="1016" y="60"/>
                </a:cubicBezTo>
                <a:cubicBezTo>
                  <a:pt x="1009" y="66"/>
                  <a:pt x="1002" y="66"/>
                  <a:pt x="996" y="73"/>
                </a:cubicBezTo>
                <a:cubicBezTo>
                  <a:pt x="996" y="79"/>
                  <a:pt x="989" y="79"/>
                  <a:pt x="983" y="86"/>
                </a:cubicBezTo>
                <a:cubicBezTo>
                  <a:pt x="976" y="93"/>
                  <a:pt x="970" y="99"/>
                  <a:pt x="963" y="99"/>
                </a:cubicBezTo>
                <a:cubicBezTo>
                  <a:pt x="891" y="145"/>
                  <a:pt x="726" y="270"/>
                  <a:pt x="687" y="316"/>
                </a:cubicBezTo>
                <a:cubicBezTo>
                  <a:pt x="647" y="356"/>
                  <a:pt x="614" y="487"/>
                  <a:pt x="614" y="514"/>
                </a:cubicBezTo>
                <a:cubicBezTo>
                  <a:pt x="614" y="540"/>
                  <a:pt x="634" y="573"/>
                  <a:pt x="581" y="613"/>
                </a:cubicBezTo>
                <a:cubicBezTo>
                  <a:pt x="529" y="652"/>
                  <a:pt x="469" y="639"/>
                  <a:pt x="450" y="718"/>
                </a:cubicBezTo>
                <a:cubicBezTo>
                  <a:pt x="430" y="797"/>
                  <a:pt x="436" y="843"/>
                  <a:pt x="417" y="902"/>
                </a:cubicBezTo>
                <a:cubicBezTo>
                  <a:pt x="397" y="968"/>
                  <a:pt x="417" y="981"/>
                  <a:pt x="344" y="1027"/>
                </a:cubicBezTo>
                <a:cubicBezTo>
                  <a:pt x="272" y="1067"/>
                  <a:pt x="200" y="1073"/>
                  <a:pt x="200" y="1073"/>
                </a:cubicBezTo>
                <a:cubicBezTo>
                  <a:pt x="213" y="1100"/>
                  <a:pt x="219" y="1179"/>
                  <a:pt x="232" y="1218"/>
                </a:cubicBezTo>
                <a:cubicBezTo>
                  <a:pt x="246" y="1264"/>
                  <a:pt x="298" y="1383"/>
                  <a:pt x="232" y="1481"/>
                </a:cubicBezTo>
                <a:cubicBezTo>
                  <a:pt x="167" y="1580"/>
                  <a:pt x="153" y="1692"/>
                  <a:pt x="147" y="1771"/>
                </a:cubicBezTo>
                <a:cubicBezTo>
                  <a:pt x="140" y="1850"/>
                  <a:pt x="107" y="1975"/>
                  <a:pt x="94" y="1995"/>
                </a:cubicBezTo>
                <a:cubicBezTo>
                  <a:pt x="74" y="2014"/>
                  <a:pt x="28" y="2120"/>
                  <a:pt x="22" y="2133"/>
                </a:cubicBezTo>
                <a:cubicBezTo>
                  <a:pt x="22" y="2139"/>
                  <a:pt x="1" y="2181"/>
                  <a:pt x="57" y="2181"/>
                </a:cubicBezTo>
                <a:cubicBezTo>
                  <a:pt x="64" y="2181"/>
                  <a:pt x="72" y="2180"/>
                  <a:pt x="81" y="2179"/>
                </a:cubicBezTo>
                <a:cubicBezTo>
                  <a:pt x="173" y="2159"/>
                  <a:pt x="186" y="2139"/>
                  <a:pt x="239" y="2139"/>
                </a:cubicBezTo>
                <a:cubicBezTo>
                  <a:pt x="298" y="2139"/>
                  <a:pt x="423" y="2146"/>
                  <a:pt x="450" y="2159"/>
                </a:cubicBezTo>
                <a:cubicBezTo>
                  <a:pt x="483" y="2172"/>
                  <a:pt x="515" y="2172"/>
                  <a:pt x="529" y="2225"/>
                </a:cubicBezTo>
                <a:cubicBezTo>
                  <a:pt x="542" y="2278"/>
                  <a:pt x="627" y="2515"/>
                  <a:pt x="627" y="2515"/>
                </a:cubicBezTo>
                <a:cubicBezTo>
                  <a:pt x="627" y="2515"/>
                  <a:pt x="693" y="2613"/>
                  <a:pt x="706" y="2732"/>
                </a:cubicBezTo>
                <a:cubicBezTo>
                  <a:pt x="766" y="2712"/>
                  <a:pt x="838" y="2686"/>
                  <a:pt x="858" y="2686"/>
                </a:cubicBezTo>
                <a:cubicBezTo>
                  <a:pt x="869" y="2686"/>
                  <a:pt x="883" y="2684"/>
                  <a:pt x="899" y="2684"/>
                </a:cubicBezTo>
                <a:cubicBezTo>
                  <a:pt x="929" y="2684"/>
                  <a:pt x="963" y="2690"/>
                  <a:pt x="976" y="2725"/>
                </a:cubicBezTo>
                <a:cubicBezTo>
                  <a:pt x="989" y="2771"/>
                  <a:pt x="1095" y="2791"/>
                  <a:pt x="1095" y="2791"/>
                </a:cubicBezTo>
                <a:cubicBezTo>
                  <a:pt x="1095" y="2791"/>
                  <a:pt x="1120" y="2735"/>
                  <a:pt x="1149" y="2735"/>
                </a:cubicBezTo>
                <a:cubicBezTo>
                  <a:pt x="1153" y="2735"/>
                  <a:pt x="1156" y="2736"/>
                  <a:pt x="1160" y="2738"/>
                </a:cubicBezTo>
                <a:cubicBezTo>
                  <a:pt x="1164" y="2740"/>
                  <a:pt x="1168" y="2740"/>
                  <a:pt x="1173" y="2740"/>
                </a:cubicBezTo>
                <a:cubicBezTo>
                  <a:pt x="1202" y="2740"/>
                  <a:pt x="1245" y="2718"/>
                  <a:pt x="1280" y="2718"/>
                </a:cubicBezTo>
                <a:cubicBezTo>
                  <a:pt x="1298" y="2718"/>
                  <a:pt x="1313" y="2723"/>
                  <a:pt x="1325" y="2738"/>
                </a:cubicBezTo>
                <a:cubicBezTo>
                  <a:pt x="1364" y="2791"/>
                  <a:pt x="1470" y="2844"/>
                  <a:pt x="1489" y="2850"/>
                </a:cubicBezTo>
                <a:cubicBezTo>
                  <a:pt x="1492" y="2852"/>
                  <a:pt x="1497" y="2852"/>
                  <a:pt x="1504" y="2852"/>
                </a:cubicBezTo>
                <a:cubicBezTo>
                  <a:pt x="1523" y="2852"/>
                  <a:pt x="1556" y="2848"/>
                  <a:pt x="1590" y="2848"/>
                </a:cubicBezTo>
                <a:cubicBezTo>
                  <a:pt x="1602" y="2848"/>
                  <a:pt x="1615" y="2849"/>
                  <a:pt x="1628" y="2850"/>
                </a:cubicBezTo>
                <a:cubicBezTo>
                  <a:pt x="1637" y="2851"/>
                  <a:pt x="1649" y="2852"/>
                  <a:pt x="1661" y="2852"/>
                </a:cubicBezTo>
                <a:cubicBezTo>
                  <a:pt x="1674" y="2852"/>
                  <a:pt x="1689" y="2851"/>
                  <a:pt x="1704" y="2851"/>
                </a:cubicBezTo>
                <a:cubicBezTo>
                  <a:pt x="1749" y="2851"/>
                  <a:pt x="1797" y="2855"/>
                  <a:pt x="1825" y="2883"/>
                </a:cubicBezTo>
                <a:cubicBezTo>
                  <a:pt x="1878" y="2923"/>
                  <a:pt x="1898" y="2936"/>
                  <a:pt x="1898" y="2936"/>
                </a:cubicBezTo>
                <a:cubicBezTo>
                  <a:pt x="1898" y="2936"/>
                  <a:pt x="1930" y="2927"/>
                  <a:pt x="1969" y="2927"/>
                </a:cubicBezTo>
                <a:cubicBezTo>
                  <a:pt x="1988" y="2927"/>
                  <a:pt x="2009" y="2929"/>
                  <a:pt x="2029" y="2936"/>
                </a:cubicBezTo>
                <a:cubicBezTo>
                  <a:pt x="2088" y="2955"/>
                  <a:pt x="2233" y="3067"/>
                  <a:pt x="2292" y="3067"/>
                </a:cubicBezTo>
                <a:cubicBezTo>
                  <a:pt x="2345" y="3061"/>
                  <a:pt x="2431" y="3067"/>
                  <a:pt x="2431" y="3034"/>
                </a:cubicBezTo>
                <a:lnTo>
                  <a:pt x="2431" y="2903"/>
                </a:lnTo>
                <a:cubicBezTo>
                  <a:pt x="2431" y="2844"/>
                  <a:pt x="2417" y="2686"/>
                  <a:pt x="2529" y="2686"/>
                </a:cubicBezTo>
                <a:lnTo>
                  <a:pt x="2694" y="2686"/>
                </a:lnTo>
                <a:cubicBezTo>
                  <a:pt x="2694" y="2686"/>
                  <a:pt x="2747" y="2659"/>
                  <a:pt x="2766" y="2646"/>
                </a:cubicBezTo>
                <a:cubicBezTo>
                  <a:pt x="2785" y="2627"/>
                  <a:pt x="2884" y="2547"/>
                  <a:pt x="2914" y="2547"/>
                </a:cubicBezTo>
                <a:cubicBezTo>
                  <a:pt x="2916" y="2547"/>
                  <a:pt x="2917" y="2547"/>
                  <a:pt x="2918" y="2547"/>
                </a:cubicBezTo>
                <a:cubicBezTo>
                  <a:pt x="2951" y="2554"/>
                  <a:pt x="3010" y="2574"/>
                  <a:pt x="3010" y="2574"/>
                </a:cubicBezTo>
                <a:cubicBezTo>
                  <a:pt x="3010" y="2574"/>
                  <a:pt x="3016" y="2561"/>
                  <a:pt x="3102" y="2547"/>
                </a:cubicBezTo>
                <a:cubicBezTo>
                  <a:pt x="3187" y="2528"/>
                  <a:pt x="3273" y="2501"/>
                  <a:pt x="3293" y="2501"/>
                </a:cubicBezTo>
                <a:cubicBezTo>
                  <a:pt x="3313" y="2501"/>
                  <a:pt x="3418" y="2521"/>
                  <a:pt x="3451" y="2574"/>
                </a:cubicBezTo>
                <a:cubicBezTo>
                  <a:pt x="3490" y="2633"/>
                  <a:pt x="3517" y="2659"/>
                  <a:pt x="3543" y="2666"/>
                </a:cubicBezTo>
                <a:cubicBezTo>
                  <a:pt x="3561" y="2670"/>
                  <a:pt x="3578" y="2690"/>
                  <a:pt x="3606" y="2690"/>
                </a:cubicBezTo>
                <a:cubicBezTo>
                  <a:pt x="3620" y="2690"/>
                  <a:pt x="3636" y="2685"/>
                  <a:pt x="3655" y="2672"/>
                </a:cubicBezTo>
                <a:cubicBezTo>
                  <a:pt x="3707" y="2640"/>
                  <a:pt x="3800" y="2561"/>
                  <a:pt x="3846" y="2534"/>
                </a:cubicBezTo>
                <a:cubicBezTo>
                  <a:pt x="3869" y="2523"/>
                  <a:pt x="3936" y="2509"/>
                  <a:pt x="4038" y="2509"/>
                </a:cubicBezTo>
                <a:cubicBezTo>
                  <a:pt x="4109" y="2509"/>
                  <a:pt x="4197" y="2515"/>
                  <a:pt x="4300" y="2534"/>
                </a:cubicBezTo>
                <a:cubicBezTo>
                  <a:pt x="4287" y="2515"/>
                  <a:pt x="4287" y="2495"/>
                  <a:pt x="4287" y="2475"/>
                </a:cubicBezTo>
                <a:cubicBezTo>
                  <a:pt x="4300" y="2416"/>
                  <a:pt x="4379" y="2291"/>
                  <a:pt x="4445" y="2245"/>
                </a:cubicBezTo>
                <a:cubicBezTo>
                  <a:pt x="4484" y="2212"/>
                  <a:pt x="4629" y="2120"/>
                  <a:pt x="4721" y="2034"/>
                </a:cubicBezTo>
                <a:cubicBezTo>
                  <a:pt x="4708" y="2001"/>
                  <a:pt x="4688" y="1968"/>
                  <a:pt x="4662" y="1955"/>
                </a:cubicBezTo>
                <a:cubicBezTo>
                  <a:pt x="4622" y="1929"/>
                  <a:pt x="4616" y="1731"/>
                  <a:pt x="4576" y="1731"/>
                </a:cubicBezTo>
                <a:lnTo>
                  <a:pt x="4418" y="1731"/>
                </a:lnTo>
                <a:cubicBezTo>
                  <a:pt x="4418" y="1731"/>
                  <a:pt x="4373" y="1840"/>
                  <a:pt x="4358" y="1840"/>
                </a:cubicBezTo>
                <a:cubicBezTo>
                  <a:pt x="4354" y="1840"/>
                  <a:pt x="4352" y="1835"/>
                  <a:pt x="4352" y="1823"/>
                </a:cubicBezTo>
                <a:lnTo>
                  <a:pt x="4352" y="1573"/>
                </a:lnTo>
                <a:cubicBezTo>
                  <a:pt x="4352" y="1573"/>
                  <a:pt x="4326" y="1527"/>
                  <a:pt x="4267" y="1527"/>
                </a:cubicBezTo>
                <a:cubicBezTo>
                  <a:pt x="4227" y="1527"/>
                  <a:pt x="4144" y="1521"/>
                  <a:pt x="4089" y="1521"/>
                </a:cubicBezTo>
                <a:cubicBezTo>
                  <a:pt x="4061" y="1521"/>
                  <a:pt x="4041" y="1523"/>
                  <a:pt x="4036" y="1527"/>
                </a:cubicBezTo>
                <a:cubicBezTo>
                  <a:pt x="4032" y="1531"/>
                  <a:pt x="4015" y="1532"/>
                  <a:pt x="3993" y="1532"/>
                </a:cubicBezTo>
                <a:cubicBezTo>
                  <a:pt x="3927" y="1532"/>
                  <a:pt x="3813" y="1521"/>
                  <a:pt x="3813" y="1521"/>
                </a:cubicBezTo>
                <a:cubicBezTo>
                  <a:pt x="3813" y="1521"/>
                  <a:pt x="3806" y="1455"/>
                  <a:pt x="3813" y="1429"/>
                </a:cubicBezTo>
                <a:cubicBezTo>
                  <a:pt x="3819" y="1402"/>
                  <a:pt x="3839" y="1356"/>
                  <a:pt x="3839" y="1317"/>
                </a:cubicBezTo>
                <a:cubicBezTo>
                  <a:pt x="3839" y="1284"/>
                  <a:pt x="3859" y="1238"/>
                  <a:pt x="3813" y="1192"/>
                </a:cubicBezTo>
                <a:cubicBezTo>
                  <a:pt x="3767" y="1152"/>
                  <a:pt x="3688" y="1047"/>
                  <a:pt x="3661" y="1001"/>
                </a:cubicBezTo>
                <a:cubicBezTo>
                  <a:pt x="3635" y="961"/>
                  <a:pt x="3602" y="863"/>
                  <a:pt x="3602" y="823"/>
                </a:cubicBezTo>
                <a:cubicBezTo>
                  <a:pt x="3602" y="777"/>
                  <a:pt x="3635" y="659"/>
                  <a:pt x="3602" y="593"/>
                </a:cubicBezTo>
                <a:cubicBezTo>
                  <a:pt x="3563" y="527"/>
                  <a:pt x="3457" y="323"/>
                  <a:pt x="3418" y="310"/>
                </a:cubicBezTo>
                <a:cubicBezTo>
                  <a:pt x="3390" y="293"/>
                  <a:pt x="3284" y="244"/>
                  <a:pt x="3223" y="244"/>
                </a:cubicBezTo>
                <a:cubicBezTo>
                  <a:pt x="3212" y="244"/>
                  <a:pt x="3202" y="246"/>
                  <a:pt x="3194" y="251"/>
                </a:cubicBezTo>
                <a:cubicBezTo>
                  <a:pt x="3141" y="283"/>
                  <a:pt x="2970" y="323"/>
                  <a:pt x="2970" y="323"/>
                </a:cubicBezTo>
                <a:lnTo>
                  <a:pt x="2714" y="251"/>
                </a:lnTo>
                <a:cubicBezTo>
                  <a:pt x="2714" y="251"/>
                  <a:pt x="2654" y="158"/>
                  <a:pt x="2628" y="158"/>
                </a:cubicBezTo>
                <a:cubicBezTo>
                  <a:pt x="2602" y="158"/>
                  <a:pt x="2187" y="93"/>
                  <a:pt x="2187" y="93"/>
                </a:cubicBezTo>
                <a:lnTo>
                  <a:pt x="1990" y="33"/>
                </a:lnTo>
                <a:cubicBezTo>
                  <a:pt x="1990" y="33"/>
                  <a:pt x="1884" y="0"/>
                  <a:pt x="1838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0"/>
          <p:cNvSpPr/>
          <p:nvPr/>
        </p:nvSpPr>
        <p:spPr>
          <a:xfrm>
            <a:off x="6127546" y="4070310"/>
            <a:ext cx="824728" cy="705561"/>
          </a:xfrm>
          <a:custGeom>
            <a:rect b="b" l="l" r="r" t="t"/>
            <a:pathLst>
              <a:path extrusionOk="0" h="4826" w="5641">
                <a:moveTo>
                  <a:pt x="3104" y="0"/>
                </a:moveTo>
                <a:cubicBezTo>
                  <a:pt x="3038" y="0"/>
                  <a:pt x="2988" y="2"/>
                  <a:pt x="2975" y="4"/>
                </a:cubicBezTo>
                <a:cubicBezTo>
                  <a:pt x="2964" y="7"/>
                  <a:pt x="2934" y="7"/>
                  <a:pt x="2895" y="7"/>
                </a:cubicBezTo>
                <a:cubicBezTo>
                  <a:pt x="2816" y="7"/>
                  <a:pt x="2699" y="4"/>
                  <a:pt x="2620" y="4"/>
                </a:cubicBezTo>
                <a:lnTo>
                  <a:pt x="2606" y="11"/>
                </a:lnTo>
                <a:cubicBezTo>
                  <a:pt x="2560" y="37"/>
                  <a:pt x="2508" y="70"/>
                  <a:pt x="2475" y="97"/>
                </a:cubicBezTo>
                <a:cubicBezTo>
                  <a:pt x="2416" y="149"/>
                  <a:pt x="2205" y="189"/>
                  <a:pt x="2179" y="202"/>
                </a:cubicBezTo>
                <a:cubicBezTo>
                  <a:pt x="2159" y="215"/>
                  <a:pt x="2001" y="294"/>
                  <a:pt x="1817" y="426"/>
                </a:cubicBezTo>
                <a:cubicBezTo>
                  <a:pt x="1626" y="557"/>
                  <a:pt x="1461" y="669"/>
                  <a:pt x="1349" y="768"/>
                </a:cubicBezTo>
                <a:cubicBezTo>
                  <a:pt x="1244" y="873"/>
                  <a:pt x="1343" y="860"/>
                  <a:pt x="1316" y="893"/>
                </a:cubicBezTo>
                <a:cubicBezTo>
                  <a:pt x="1306" y="903"/>
                  <a:pt x="1294" y="906"/>
                  <a:pt x="1280" y="906"/>
                </a:cubicBezTo>
                <a:cubicBezTo>
                  <a:pt x="1264" y="906"/>
                  <a:pt x="1247" y="902"/>
                  <a:pt x="1229" y="902"/>
                </a:cubicBezTo>
                <a:cubicBezTo>
                  <a:pt x="1212" y="902"/>
                  <a:pt x="1194" y="906"/>
                  <a:pt x="1178" y="919"/>
                </a:cubicBezTo>
                <a:cubicBezTo>
                  <a:pt x="1132" y="959"/>
                  <a:pt x="1060" y="1044"/>
                  <a:pt x="1007" y="1090"/>
                </a:cubicBezTo>
                <a:cubicBezTo>
                  <a:pt x="955" y="1130"/>
                  <a:pt x="652" y="1492"/>
                  <a:pt x="546" y="1591"/>
                </a:cubicBezTo>
                <a:cubicBezTo>
                  <a:pt x="448" y="1696"/>
                  <a:pt x="92" y="2091"/>
                  <a:pt x="53" y="2150"/>
                </a:cubicBezTo>
                <a:cubicBezTo>
                  <a:pt x="13" y="2203"/>
                  <a:pt x="0" y="2222"/>
                  <a:pt x="53" y="2249"/>
                </a:cubicBezTo>
                <a:cubicBezTo>
                  <a:pt x="62" y="2254"/>
                  <a:pt x="75" y="2256"/>
                  <a:pt x="92" y="2256"/>
                </a:cubicBezTo>
                <a:cubicBezTo>
                  <a:pt x="163" y="2256"/>
                  <a:pt x="289" y="2216"/>
                  <a:pt x="316" y="2189"/>
                </a:cubicBezTo>
                <a:cubicBezTo>
                  <a:pt x="335" y="2165"/>
                  <a:pt x="376" y="2124"/>
                  <a:pt x="437" y="2124"/>
                </a:cubicBezTo>
                <a:cubicBezTo>
                  <a:pt x="460" y="2124"/>
                  <a:pt x="485" y="2129"/>
                  <a:pt x="514" y="2143"/>
                </a:cubicBezTo>
                <a:cubicBezTo>
                  <a:pt x="619" y="2196"/>
                  <a:pt x="744" y="2249"/>
                  <a:pt x="797" y="2328"/>
                </a:cubicBezTo>
                <a:cubicBezTo>
                  <a:pt x="856" y="2407"/>
                  <a:pt x="1007" y="2571"/>
                  <a:pt x="1047" y="2630"/>
                </a:cubicBezTo>
                <a:cubicBezTo>
                  <a:pt x="1086" y="2696"/>
                  <a:pt x="1099" y="2782"/>
                  <a:pt x="1132" y="2821"/>
                </a:cubicBezTo>
                <a:cubicBezTo>
                  <a:pt x="1142" y="2833"/>
                  <a:pt x="1165" y="2840"/>
                  <a:pt x="1191" y="2840"/>
                </a:cubicBezTo>
                <a:cubicBezTo>
                  <a:pt x="1236" y="2840"/>
                  <a:pt x="1288" y="2821"/>
                  <a:pt x="1297" y="2775"/>
                </a:cubicBezTo>
                <a:cubicBezTo>
                  <a:pt x="1307" y="2716"/>
                  <a:pt x="1314" y="2653"/>
                  <a:pt x="1348" y="2653"/>
                </a:cubicBezTo>
                <a:cubicBezTo>
                  <a:pt x="1356" y="2653"/>
                  <a:pt x="1365" y="2656"/>
                  <a:pt x="1376" y="2663"/>
                </a:cubicBezTo>
                <a:cubicBezTo>
                  <a:pt x="1435" y="2696"/>
                  <a:pt x="1474" y="2762"/>
                  <a:pt x="1573" y="2854"/>
                </a:cubicBezTo>
                <a:cubicBezTo>
                  <a:pt x="1665" y="2953"/>
                  <a:pt x="1659" y="2953"/>
                  <a:pt x="1771" y="2999"/>
                </a:cubicBezTo>
                <a:cubicBezTo>
                  <a:pt x="1882" y="3052"/>
                  <a:pt x="1889" y="3019"/>
                  <a:pt x="1955" y="3078"/>
                </a:cubicBezTo>
                <a:cubicBezTo>
                  <a:pt x="2027" y="3144"/>
                  <a:pt x="2152" y="3177"/>
                  <a:pt x="2179" y="3190"/>
                </a:cubicBezTo>
                <a:cubicBezTo>
                  <a:pt x="2205" y="3203"/>
                  <a:pt x="2205" y="3183"/>
                  <a:pt x="2291" y="3295"/>
                </a:cubicBezTo>
                <a:cubicBezTo>
                  <a:pt x="2376" y="3414"/>
                  <a:pt x="2547" y="3453"/>
                  <a:pt x="2547" y="3453"/>
                </a:cubicBezTo>
                <a:cubicBezTo>
                  <a:pt x="2547" y="3453"/>
                  <a:pt x="2620" y="3519"/>
                  <a:pt x="2679" y="3578"/>
                </a:cubicBezTo>
                <a:cubicBezTo>
                  <a:pt x="2738" y="3644"/>
                  <a:pt x="2817" y="3710"/>
                  <a:pt x="2817" y="3762"/>
                </a:cubicBezTo>
                <a:cubicBezTo>
                  <a:pt x="2817" y="3815"/>
                  <a:pt x="2857" y="3887"/>
                  <a:pt x="2903" y="3914"/>
                </a:cubicBezTo>
                <a:cubicBezTo>
                  <a:pt x="2949" y="3940"/>
                  <a:pt x="3061" y="3953"/>
                  <a:pt x="3093" y="3986"/>
                </a:cubicBezTo>
                <a:cubicBezTo>
                  <a:pt x="3120" y="4026"/>
                  <a:pt x="3192" y="4098"/>
                  <a:pt x="3159" y="4151"/>
                </a:cubicBezTo>
                <a:cubicBezTo>
                  <a:pt x="3120" y="4197"/>
                  <a:pt x="3041" y="4249"/>
                  <a:pt x="3021" y="4276"/>
                </a:cubicBezTo>
                <a:cubicBezTo>
                  <a:pt x="2995" y="4309"/>
                  <a:pt x="2936" y="4302"/>
                  <a:pt x="2903" y="4374"/>
                </a:cubicBezTo>
                <a:cubicBezTo>
                  <a:pt x="2870" y="4447"/>
                  <a:pt x="2857" y="4467"/>
                  <a:pt x="2870" y="4585"/>
                </a:cubicBezTo>
                <a:cubicBezTo>
                  <a:pt x="2883" y="4657"/>
                  <a:pt x="2863" y="4796"/>
                  <a:pt x="2968" y="4822"/>
                </a:cubicBezTo>
                <a:cubicBezTo>
                  <a:pt x="2976" y="4825"/>
                  <a:pt x="2984" y="4826"/>
                  <a:pt x="2992" y="4826"/>
                </a:cubicBezTo>
                <a:cubicBezTo>
                  <a:pt x="3087" y="4826"/>
                  <a:pt x="3204" y="4659"/>
                  <a:pt x="3271" y="4605"/>
                </a:cubicBezTo>
                <a:cubicBezTo>
                  <a:pt x="3317" y="4565"/>
                  <a:pt x="3376" y="4559"/>
                  <a:pt x="3416" y="4519"/>
                </a:cubicBezTo>
                <a:cubicBezTo>
                  <a:pt x="3515" y="4414"/>
                  <a:pt x="3574" y="4249"/>
                  <a:pt x="3620" y="4111"/>
                </a:cubicBezTo>
                <a:cubicBezTo>
                  <a:pt x="3653" y="4012"/>
                  <a:pt x="3679" y="3907"/>
                  <a:pt x="3752" y="3828"/>
                </a:cubicBezTo>
                <a:cubicBezTo>
                  <a:pt x="3791" y="3789"/>
                  <a:pt x="3850" y="3762"/>
                  <a:pt x="3896" y="3723"/>
                </a:cubicBezTo>
                <a:cubicBezTo>
                  <a:pt x="3982" y="3657"/>
                  <a:pt x="4002" y="3545"/>
                  <a:pt x="4087" y="3479"/>
                </a:cubicBezTo>
                <a:cubicBezTo>
                  <a:pt x="4173" y="3414"/>
                  <a:pt x="4272" y="3361"/>
                  <a:pt x="4364" y="3308"/>
                </a:cubicBezTo>
                <a:cubicBezTo>
                  <a:pt x="4502" y="3236"/>
                  <a:pt x="4805" y="2979"/>
                  <a:pt x="4857" y="2894"/>
                </a:cubicBezTo>
                <a:cubicBezTo>
                  <a:pt x="4910" y="2802"/>
                  <a:pt x="5318" y="2071"/>
                  <a:pt x="5417" y="1874"/>
                </a:cubicBezTo>
                <a:cubicBezTo>
                  <a:pt x="5436" y="1834"/>
                  <a:pt x="5469" y="1788"/>
                  <a:pt x="5509" y="1735"/>
                </a:cubicBezTo>
                <a:cubicBezTo>
                  <a:pt x="5515" y="1722"/>
                  <a:pt x="5522" y="1716"/>
                  <a:pt x="5529" y="1709"/>
                </a:cubicBezTo>
                <a:cubicBezTo>
                  <a:pt x="5548" y="1683"/>
                  <a:pt x="5568" y="1656"/>
                  <a:pt x="5588" y="1637"/>
                </a:cubicBezTo>
                <a:cubicBezTo>
                  <a:pt x="5561" y="1584"/>
                  <a:pt x="5542" y="1551"/>
                  <a:pt x="5542" y="1544"/>
                </a:cubicBezTo>
                <a:cubicBezTo>
                  <a:pt x="5522" y="1512"/>
                  <a:pt x="5496" y="1479"/>
                  <a:pt x="5496" y="1479"/>
                </a:cubicBezTo>
                <a:cubicBezTo>
                  <a:pt x="5496" y="1479"/>
                  <a:pt x="5459" y="1490"/>
                  <a:pt x="5432" y="1490"/>
                </a:cubicBezTo>
                <a:cubicBezTo>
                  <a:pt x="5423" y="1490"/>
                  <a:pt x="5415" y="1489"/>
                  <a:pt x="5410" y="1485"/>
                </a:cubicBezTo>
                <a:cubicBezTo>
                  <a:pt x="5408" y="1484"/>
                  <a:pt x="5406" y="1483"/>
                  <a:pt x="5403" y="1483"/>
                </a:cubicBezTo>
                <a:cubicBezTo>
                  <a:pt x="5389" y="1483"/>
                  <a:pt x="5368" y="1503"/>
                  <a:pt x="5343" y="1503"/>
                </a:cubicBezTo>
                <a:cubicBezTo>
                  <a:pt x="5331" y="1503"/>
                  <a:pt x="5318" y="1499"/>
                  <a:pt x="5305" y="1485"/>
                </a:cubicBezTo>
                <a:cubicBezTo>
                  <a:pt x="5285" y="1465"/>
                  <a:pt x="5280" y="1460"/>
                  <a:pt x="5283" y="1460"/>
                </a:cubicBezTo>
                <a:cubicBezTo>
                  <a:pt x="5285" y="1460"/>
                  <a:pt x="5293" y="1464"/>
                  <a:pt x="5301" y="1464"/>
                </a:cubicBezTo>
                <a:cubicBezTo>
                  <a:pt x="5308" y="1464"/>
                  <a:pt x="5314" y="1462"/>
                  <a:pt x="5318" y="1452"/>
                </a:cubicBezTo>
                <a:cubicBezTo>
                  <a:pt x="5338" y="1419"/>
                  <a:pt x="5410" y="1347"/>
                  <a:pt x="5436" y="1288"/>
                </a:cubicBezTo>
                <a:cubicBezTo>
                  <a:pt x="5463" y="1229"/>
                  <a:pt x="5436" y="1169"/>
                  <a:pt x="5456" y="1156"/>
                </a:cubicBezTo>
                <a:cubicBezTo>
                  <a:pt x="5476" y="1136"/>
                  <a:pt x="5555" y="1117"/>
                  <a:pt x="5608" y="1005"/>
                </a:cubicBezTo>
                <a:cubicBezTo>
                  <a:pt x="5640" y="943"/>
                  <a:pt x="5603" y="930"/>
                  <a:pt x="5560" y="930"/>
                </a:cubicBezTo>
                <a:cubicBezTo>
                  <a:pt x="5525" y="930"/>
                  <a:pt x="5485" y="939"/>
                  <a:pt x="5476" y="939"/>
                </a:cubicBezTo>
                <a:cubicBezTo>
                  <a:pt x="5456" y="939"/>
                  <a:pt x="5226" y="972"/>
                  <a:pt x="5153" y="972"/>
                </a:cubicBezTo>
                <a:cubicBezTo>
                  <a:pt x="5081" y="972"/>
                  <a:pt x="4910" y="880"/>
                  <a:pt x="4851" y="801"/>
                </a:cubicBezTo>
                <a:cubicBezTo>
                  <a:pt x="4798" y="722"/>
                  <a:pt x="4337" y="373"/>
                  <a:pt x="4324" y="334"/>
                </a:cubicBezTo>
                <a:cubicBezTo>
                  <a:pt x="4311" y="301"/>
                  <a:pt x="4239" y="287"/>
                  <a:pt x="4239" y="287"/>
                </a:cubicBezTo>
                <a:cubicBezTo>
                  <a:pt x="4239" y="287"/>
                  <a:pt x="3995" y="241"/>
                  <a:pt x="3923" y="222"/>
                </a:cubicBezTo>
                <a:cubicBezTo>
                  <a:pt x="3857" y="195"/>
                  <a:pt x="3673" y="90"/>
                  <a:pt x="3528" y="44"/>
                </a:cubicBezTo>
                <a:cubicBezTo>
                  <a:pt x="3431" y="9"/>
                  <a:pt x="3235" y="0"/>
                  <a:pt x="3104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0"/>
          <p:cNvSpPr/>
          <p:nvPr/>
        </p:nvSpPr>
        <p:spPr>
          <a:xfrm>
            <a:off x="5979297" y="869941"/>
            <a:ext cx="1340531" cy="1331443"/>
          </a:xfrm>
          <a:custGeom>
            <a:rect b="b" l="l" r="r" t="t"/>
            <a:pathLst>
              <a:path extrusionOk="0" h="9107" w="9169">
                <a:moveTo>
                  <a:pt x="2771" y="0"/>
                </a:moveTo>
                <a:cubicBezTo>
                  <a:pt x="2711" y="0"/>
                  <a:pt x="2636" y="9"/>
                  <a:pt x="2594" y="51"/>
                </a:cubicBezTo>
                <a:cubicBezTo>
                  <a:pt x="2535" y="110"/>
                  <a:pt x="2484" y="125"/>
                  <a:pt x="2450" y="125"/>
                </a:cubicBezTo>
                <a:cubicBezTo>
                  <a:pt x="2442" y="125"/>
                  <a:pt x="2435" y="125"/>
                  <a:pt x="2429" y="123"/>
                </a:cubicBezTo>
                <a:cubicBezTo>
                  <a:pt x="2396" y="117"/>
                  <a:pt x="2179" y="25"/>
                  <a:pt x="2179" y="25"/>
                </a:cubicBezTo>
                <a:cubicBezTo>
                  <a:pt x="2179" y="25"/>
                  <a:pt x="2054" y="183"/>
                  <a:pt x="2094" y="202"/>
                </a:cubicBezTo>
                <a:cubicBezTo>
                  <a:pt x="2140" y="229"/>
                  <a:pt x="2199" y="321"/>
                  <a:pt x="2199" y="341"/>
                </a:cubicBezTo>
                <a:cubicBezTo>
                  <a:pt x="2199" y="341"/>
                  <a:pt x="2225" y="498"/>
                  <a:pt x="2153" y="525"/>
                </a:cubicBezTo>
                <a:cubicBezTo>
                  <a:pt x="2140" y="529"/>
                  <a:pt x="2126" y="531"/>
                  <a:pt x="2112" y="531"/>
                </a:cubicBezTo>
                <a:cubicBezTo>
                  <a:pt x="2043" y="531"/>
                  <a:pt x="1957" y="487"/>
                  <a:pt x="1903" y="466"/>
                </a:cubicBezTo>
                <a:cubicBezTo>
                  <a:pt x="1856" y="452"/>
                  <a:pt x="1757" y="438"/>
                  <a:pt x="1694" y="438"/>
                </a:cubicBezTo>
                <a:cubicBezTo>
                  <a:pt x="1667" y="438"/>
                  <a:pt x="1647" y="440"/>
                  <a:pt x="1639" y="446"/>
                </a:cubicBezTo>
                <a:cubicBezTo>
                  <a:pt x="1610" y="463"/>
                  <a:pt x="1565" y="486"/>
                  <a:pt x="1504" y="486"/>
                </a:cubicBezTo>
                <a:cubicBezTo>
                  <a:pt x="1497" y="486"/>
                  <a:pt x="1489" y="486"/>
                  <a:pt x="1481" y="485"/>
                </a:cubicBezTo>
                <a:cubicBezTo>
                  <a:pt x="1409" y="479"/>
                  <a:pt x="1291" y="426"/>
                  <a:pt x="1284" y="426"/>
                </a:cubicBezTo>
                <a:cubicBezTo>
                  <a:pt x="1281" y="426"/>
                  <a:pt x="1273" y="420"/>
                  <a:pt x="1255" y="420"/>
                </a:cubicBezTo>
                <a:cubicBezTo>
                  <a:pt x="1238" y="420"/>
                  <a:pt x="1212" y="426"/>
                  <a:pt x="1172" y="452"/>
                </a:cubicBezTo>
                <a:cubicBezTo>
                  <a:pt x="1100" y="505"/>
                  <a:pt x="1027" y="617"/>
                  <a:pt x="994" y="630"/>
                </a:cubicBezTo>
                <a:cubicBezTo>
                  <a:pt x="992" y="631"/>
                  <a:pt x="989" y="631"/>
                  <a:pt x="985" y="631"/>
                </a:cubicBezTo>
                <a:cubicBezTo>
                  <a:pt x="955" y="631"/>
                  <a:pt x="890" y="617"/>
                  <a:pt x="837" y="617"/>
                </a:cubicBezTo>
                <a:cubicBezTo>
                  <a:pt x="810" y="617"/>
                  <a:pt x="787" y="620"/>
                  <a:pt x="771" y="630"/>
                </a:cubicBezTo>
                <a:cubicBezTo>
                  <a:pt x="711" y="656"/>
                  <a:pt x="751" y="755"/>
                  <a:pt x="679" y="762"/>
                </a:cubicBezTo>
                <a:cubicBezTo>
                  <a:pt x="675" y="762"/>
                  <a:pt x="672" y="762"/>
                  <a:pt x="669" y="762"/>
                </a:cubicBezTo>
                <a:cubicBezTo>
                  <a:pt x="598" y="762"/>
                  <a:pt x="520" y="701"/>
                  <a:pt x="483" y="701"/>
                </a:cubicBezTo>
                <a:cubicBezTo>
                  <a:pt x="480" y="701"/>
                  <a:pt x="477" y="701"/>
                  <a:pt x="475" y="703"/>
                </a:cubicBezTo>
                <a:cubicBezTo>
                  <a:pt x="448" y="709"/>
                  <a:pt x="389" y="814"/>
                  <a:pt x="369" y="847"/>
                </a:cubicBezTo>
                <a:cubicBezTo>
                  <a:pt x="349" y="880"/>
                  <a:pt x="159" y="926"/>
                  <a:pt x="145" y="926"/>
                </a:cubicBezTo>
                <a:cubicBezTo>
                  <a:pt x="139" y="926"/>
                  <a:pt x="119" y="926"/>
                  <a:pt x="86" y="920"/>
                </a:cubicBezTo>
                <a:lnTo>
                  <a:pt x="40" y="1677"/>
                </a:lnTo>
                <a:cubicBezTo>
                  <a:pt x="40" y="1677"/>
                  <a:pt x="1" y="1933"/>
                  <a:pt x="40" y="2025"/>
                </a:cubicBezTo>
                <a:cubicBezTo>
                  <a:pt x="80" y="2117"/>
                  <a:pt x="159" y="2131"/>
                  <a:pt x="185" y="2203"/>
                </a:cubicBezTo>
                <a:cubicBezTo>
                  <a:pt x="211" y="2275"/>
                  <a:pt x="211" y="2400"/>
                  <a:pt x="284" y="2499"/>
                </a:cubicBezTo>
                <a:cubicBezTo>
                  <a:pt x="356" y="2598"/>
                  <a:pt x="336" y="2572"/>
                  <a:pt x="402" y="2624"/>
                </a:cubicBezTo>
                <a:cubicBezTo>
                  <a:pt x="468" y="2683"/>
                  <a:pt x="507" y="2716"/>
                  <a:pt x="507" y="2716"/>
                </a:cubicBezTo>
                <a:lnTo>
                  <a:pt x="738" y="2716"/>
                </a:lnTo>
                <a:cubicBezTo>
                  <a:pt x="738" y="2716"/>
                  <a:pt x="705" y="2789"/>
                  <a:pt x="738" y="2855"/>
                </a:cubicBezTo>
                <a:cubicBezTo>
                  <a:pt x="771" y="2920"/>
                  <a:pt x="777" y="2927"/>
                  <a:pt x="922" y="2999"/>
                </a:cubicBezTo>
                <a:cubicBezTo>
                  <a:pt x="1073" y="3072"/>
                  <a:pt x="1192" y="3098"/>
                  <a:pt x="1231" y="3124"/>
                </a:cubicBezTo>
                <a:cubicBezTo>
                  <a:pt x="1240" y="3130"/>
                  <a:pt x="1250" y="3131"/>
                  <a:pt x="1263" y="3131"/>
                </a:cubicBezTo>
                <a:cubicBezTo>
                  <a:pt x="1276" y="3131"/>
                  <a:pt x="1291" y="3130"/>
                  <a:pt x="1307" y="3130"/>
                </a:cubicBezTo>
                <a:cubicBezTo>
                  <a:pt x="1346" y="3130"/>
                  <a:pt x="1389" y="3140"/>
                  <a:pt x="1422" y="3210"/>
                </a:cubicBezTo>
                <a:cubicBezTo>
                  <a:pt x="1475" y="3342"/>
                  <a:pt x="1508" y="3381"/>
                  <a:pt x="1534" y="3394"/>
                </a:cubicBezTo>
                <a:cubicBezTo>
                  <a:pt x="1558" y="3400"/>
                  <a:pt x="1597" y="3463"/>
                  <a:pt x="1698" y="3463"/>
                </a:cubicBezTo>
                <a:cubicBezTo>
                  <a:pt x="1710" y="3463"/>
                  <a:pt x="1724" y="3462"/>
                  <a:pt x="1738" y="3460"/>
                </a:cubicBezTo>
                <a:cubicBezTo>
                  <a:pt x="1870" y="3434"/>
                  <a:pt x="2008" y="3342"/>
                  <a:pt x="2008" y="3342"/>
                </a:cubicBezTo>
                <a:lnTo>
                  <a:pt x="2061" y="3427"/>
                </a:lnTo>
                <a:cubicBezTo>
                  <a:pt x="2061" y="3427"/>
                  <a:pt x="1955" y="3493"/>
                  <a:pt x="1890" y="3546"/>
                </a:cubicBezTo>
                <a:cubicBezTo>
                  <a:pt x="1824" y="3605"/>
                  <a:pt x="1784" y="3579"/>
                  <a:pt x="1778" y="3710"/>
                </a:cubicBezTo>
                <a:cubicBezTo>
                  <a:pt x="1771" y="3842"/>
                  <a:pt x="1811" y="3921"/>
                  <a:pt x="1738" y="4052"/>
                </a:cubicBezTo>
                <a:cubicBezTo>
                  <a:pt x="1666" y="4184"/>
                  <a:pt x="1297" y="4875"/>
                  <a:pt x="1218" y="5092"/>
                </a:cubicBezTo>
                <a:cubicBezTo>
                  <a:pt x="1133" y="5309"/>
                  <a:pt x="705" y="6185"/>
                  <a:pt x="632" y="6356"/>
                </a:cubicBezTo>
                <a:cubicBezTo>
                  <a:pt x="554" y="6520"/>
                  <a:pt x="356" y="6711"/>
                  <a:pt x="356" y="6757"/>
                </a:cubicBezTo>
                <a:cubicBezTo>
                  <a:pt x="356" y="6810"/>
                  <a:pt x="396" y="6889"/>
                  <a:pt x="428" y="6909"/>
                </a:cubicBezTo>
                <a:cubicBezTo>
                  <a:pt x="461" y="6922"/>
                  <a:pt x="593" y="7231"/>
                  <a:pt x="593" y="7231"/>
                </a:cubicBezTo>
                <a:cubicBezTo>
                  <a:pt x="692" y="7264"/>
                  <a:pt x="790" y="7369"/>
                  <a:pt x="790" y="7369"/>
                </a:cubicBezTo>
                <a:cubicBezTo>
                  <a:pt x="790" y="7369"/>
                  <a:pt x="758" y="7494"/>
                  <a:pt x="790" y="7600"/>
                </a:cubicBezTo>
                <a:cubicBezTo>
                  <a:pt x="823" y="7712"/>
                  <a:pt x="830" y="7738"/>
                  <a:pt x="876" y="7804"/>
                </a:cubicBezTo>
                <a:cubicBezTo>
                  <a:pt x="922" y="7863"/>
                  <a:pt x="929" y="7995"/>
                  <a:pt x="929" y="8021"/>
                </a:cubicBezTo>
                <a:cubicBezTo>
                  <a:pt x="929" y="8054"/>
                  <a:pt x="988" y="8232"/>
                  <a:pt x="994" y="8258"/>
                </a:cubicBezTo>
                <a:cubicBezTo>
                  <a:pt x="1008" y="8291"/>
                  <a:pt x="1073" y="8278"/>
                  <a:pt x="1093" y="8324"/>
                </a:cubicBezTo>
                <a:cubicBezTo>
                  <a:pt x="1120" y="8363"/>
                  <a:pt x="1152" y="8436"/>
                  <a:pt x="1179" y="8475"/>
                </a:cubicBezTo>
                <a:cubicBezTo>
                  <a:pt x="1205" y="8508"/>
                  <a:pt x="1330" y="8488"/>
                  <a:pt x="1350" y="8521"/>
                </a:cubicBezTo>
                <a:cubicBezTo>
                  <a:pt x="1370" y="8561"/>
                  <a:pt x="1429" y="8686"/>
                  <a:pt x="1429" y="8686"/>
                </a:cubicBezTo>
                <a:lnTo>
                  <a:pt x="1600" y="8765"/>
                </a:lnTo>
                <a:lnTo>
                  <a:pt x="1837" y="8765"/>
                </a:lnTo>
                <a:lnTo>
                  <a:pt x="5259" y="9015"/>
                </a:lnTo>
                <a:lnTo>
                  <a:pt x="6232" y="9080"/>
                </a:lnTo>
                <a:lnTo>
                  <a:pt x="6232" y="9080"/>
                </a:lnTo>
                <a:cubicBezTo>
                  <a:pt x="6262" y="9011"/>
                  <a:pt x="6314" y="8893"/>
                  <a:pt x="6325" y="8870"/>
                </a:cubicBezTo>
                <a:cubicBezTo>
                  <a:pt x="6339" y="8837"/>
                  <a:pt x="6424" y="8686"/>
                  <a:pt x="6470" y="8561"/>
                </a:cubicBezTo>
                <a:cubicBezTo>
                  <a:pt x="6516" y="8442"/>
                  <a:pt x="6589" y="8462"/>
                  <a:pt x="6641" y="8429"/>
                </a:cubicBezTo>
                <a:cubicBezTo>
                  <a:pt x="6694" y="8396"/>
                  <a:pt x="6707" y="8337"/>
                  <a:pt x="6747" y="8278"/>
                </a:cubicBezTo>
                <a:cubicBezTo>
                  <a:pt x="6779" y="8218"/>
                  <a:pt x="6852" y="8172"/>
                  <a:pt x="6924" y="8087"/>
                </a:cubicBezTo>
                <a:cubicBezTo>
                  <a:pt x="6990" y="8001"/>
                  <a:pt x="7030" y="7731"/>
                  <a:pt x="7016" y="7666"/>
                </a:cubicBezTo>
                <a:cubicBezTo>
                  <a:pt x="7010" y="7600"/>
                  <a:pt x="6891" y="7514"/>
                  <a:pt x="6872" y="7468"/>
                </a:cubicBezTo>
                <a:cubicBezTo>
                  <a:pt x="6858" y="7429"/>
                  <a:pt x="6832" y="7356"/>
                  <a:pt x="6839" y="7323"/>
                </a:cubicBezTo>
                <a:cubicBezTo>
                  <a:pt x="6845" y="7297"/>
                  <a:pt x="6918" y="7205"/>
                  <a:pt x="6931" y="7080"/>
                </a:cubicBezTo>
                <a:cubicBezTo>
                  <a:pt x="6937" y="6961"/>
                  <a:pt x="6970" y="7021"/>
                  <a:pt x="6997" y="6961"/>
                </a:cubicBezTo>
                <a:cubicBezTo>
                  <a:pt x="7016" y="6896"/>
                  <a:pt x="7095" y="6869"/>
                  <a:pt x="7135" y="6823"/>
                </a:cubicBezTo>
                <a:cubicBezTo>
                  <a:pt x="7181" y="6784"/>
                  <a:pt x="7280" y="6790"/>
                  <a:pt x="7326" y="6764"/>
                </a:cubicBezTo>
                <a:cubicBezTo>
                  <a:pt x="7365" y="6731"/>
                  <a:pt x="7510" y="6547"/>
                  <a:pt x="7576" y="6461"/>
                </a:cubicBezTo>
                <a:cubicBezTo>
                  <a:pt x="7642" y="6382"/>
                  <a:pt x="7628" y="6349"/>
                  <a:pt x="7628" y="6303"/>
                </a:cubicBezTo>
                <a:cubicBezTo>
                  <a:pt x="7628" y="6264"/>
                  <a:pt x="7628" y="6218"/>
                  <a:pt x="7655" y="6198"/>
                </a:cubicBezTo>
                <a:cubicBezTo>
                  <a:pt x="7681" y="6172"/>
                  <a:pt x="7734" y="6119"/>
                  <a:pt x="7747" y="6079"/>
                </a:cubicBezTo>
                <a:cubicBezTo>
                  <a:pt x="7760" y="6047"/>
                  <a:pt x="7694" y="5948"/>
                  <a:pt x="7681" y="5935"/>
                </a:cubicBezTo>
                <a:cubicBezTo>
                  <a:pt x="7661" y="5922"/>
                  <a:pt x="7569" y="5823"/>
                  <a:pt x="7543" y="5816"/>
                </a:cubicBezTo>
                <a:cubicBezTo>
                  <a:pt x="7517" y="5810"/>
                  <a:pt x="7372" y="5803"/>
                  <a:pt x="7332" y="5790"/>
                </a:cubicBezTo>
                <a:cubicBezTo>
                  <a:pt x="7286" y="5777"/>
                  <a:pt x="7438" y="5717"/>
                  <a:pt x="7477" y="5678"/>
                </a:cubicBezTo>
                <a:cubicBezTo>
                  <a:pt x="7503" y="5652"/>
                  <a:pt x="7569" y="5612"/>
                  <a:pt x="7622" y="5546"/>
                </a:cubicBezTo>
                <a:cubicBezTo>
                  <a:pt x="7642" y="5527"/>
                  <a:pt x="7655" y="5507"/>
                  <a:pt x="7675" y="5481"/>
                </a:cubicBezTo>
                <a:cubicBezTo>
                  <a:pt x="7740" y="5382"/>
                  <a:pt x="7773" y="5388"/>
                  <a:pt x="7819" y="5349"/>
                </a:cubicBezTo>
                <a:cubicBezTo>
                  <a:pt x="7859" y="5309"/>
                  <a:pt x="7977" y="5270"/>
                  <a:pt x="8083" y="5211"/>
                </a:cubicBezTo>
                <a:cubicBezTo>
                  <a:pt x="8135" y="5178"/>
                  <a:pt x="8181" y="5125"/>
                  <a:pt x="8221" y="5066"/>
                </a:cubicBezTo>
                <a:cubicBezTo>
                  <a:pt x="8254" y="5026"/>
                  <a:pt x="8280" y="4980"/>
                  <a:pt x="8313" y="4941"/>
                </a:cubicBezTo>
                <a:cubicBezTo>
                  <a:pt x="8379" y="4855"/>
                  <a:pt x="8392" y="4816"/>
                  <a:pt x="8445" y="4730"/>
                </a:cubicBezTo>
                <a:cubicBezTo>
                  <a:pt x="8504" y="4645"/>
                  <a:pt x="8477" y="4625"/>
                  <a:pt x="8497" y="4566"/>
                </a:cubicBezTo>
                <a:cubicBezTo>
                  <a:pt x="8517" y="4513"/>
                  <a:pt x="8596" y="4447"/>
                  <a:pt x="8662" y="4362"/>
                </a:cubicBezTo>
                <a:cubicBezTo>
                  <a:pt x="8721" y="4276"/>
                  <a:pt x="8747" y="4217"/>
                  <a:pt x="8767" y="4151"/>
                </a:cubicBezTo>
                <a:cubicBezTo>
                  <a:pt x="8793" y="4085"/>
                  <a:pt x="8793" y="3973"/>
                  <a:pt x="8820" y="3881"/>
                </a:cubicBezTo>
                <a:cubicBezTo>
                  <a:pt x="8839" y="3796"/>
                  <a:pt x="8938" y="3664"/>
                  <a:pt x="8997" y="3559"/>
                </a:cubicBezTo>
                <a:cubicBezTo>
                  <a:pt x="9050" y="3460"/>
                  <a:pt x="9142" y="3124"/>
                  <a:pt x="9162" y="2953"/>
                </a:cubicBezTo>
                <a:cubicBezTo>
                  <a:pt x="9169" y="2855"/>
                  <a:pt x="9169" y="2683"/>
                  <a:pt x="9169" y="2552"/>
                </a:cubicBezTo>
                <a:lnTo>
                  <a:pt x="9162" y="2552"/>
                </a:lnTo>
                <a:cubicBezTo>
                  <a:pt x="9149" y="2545"/>
                  <a:pt x="9129" y="2539"/>
                  <a:pt x="9116" y="2539"/>
                </a:cubicBezTo>
                <a:cubicBezTo>
                  <a:pt x="9043" y="2512"/>
                  <a:pt x="8958" y="2486"/>
                  <a:pt x="8879" y="2466"/>
                </a:cubicBezTo>
                <a:cubicBezTo>
                  <a:pt x="8866" y="2460"/>
                  <a:pt x="8853" y="2453"/>
                  <a:pt x="8839" y="2453"/>
                </a:cubicBezTo>
                <a:cubicBezTo>
                  <a:pt x="8800" y="2440"/>
                  <a:pt x="8760" y="2427"/>
                  <a:pt x="8728" y="2420"/>
                </a:cubicBezTo>
                <a:lnTo>
                  <a:pt x="8675" y="2407"/>
                </a:lnTo>
                <a:cubicBezTo>
                  <a:pt x="8655" y="2400"/>
                  <a:pt x="8629" y="2394"/>
                  <a:pt x="8609" y="2387"/>
                </a:cubicBezTo>
                <a:cubicBezTo>
                  <a:pt x="8576" y="2374"/>
                  <a:pt x="8537" y="2368"/>
                  <a:pt x="8504" y="2354"/>
                </a:cubicBezTo>
                <a:cubicBezTo>
                  <a:pt x="8484" y="2348"/>
                  <a:pt x="8464" y="2348"/>
                  <a:pt x="8445" y="2341"/>
                </a:cubicBezTo>
                <a:lnTo>
                  <a:pt x="8418" y="2335"/>
                </a:lnTo>
                <a:cubicBezTo>
                  <a:pt x="8405" y="2328"/>
                  <a:pt x="8399" y="2328"/>
                  <a:pt x="8385" y="2322"/>
                </a:cubicBezTo>
                <a:cubicBezTo>
                  <a:pt x="8359" y="2315"/>
                  <a:pt x="8333" y="2308"/>
                  <a:pt x="8313" y="2308"/>
                </a:cubicBezTo>
                <a:cubicBezTo>
                  <a:pt x="8306" y="2308"/>
                  <a:pt x="8300" y="2302"/>
                  <a:pt x="8293" y="2302"/>
                </a:cubicBezTo>
                <a:cubicBezTo>
                  <a:pt x="8273" y="2295"/>
                  <a:pt x="8260" y="2295"/>
                  <a:pt x="8254" y="2295"/>
                </a:cubicBezTo>
                <a:cubicBezTo>
                  <a:pt x="8077" y="2268"/>
                  <a:pt x="7896" y="2237"/>
                  <a:pt x="7820" y="2237"/>
                </a:cubicBezTo>
                <a:cubicBezTo>
                  <a:pt x="7803" y="2237"/>
                  <a:pt x="7791" y="2239"/>
                  <a:pt x="7786" y="2243"/>
                </a:cubicBezTo>
                <a:cubicBezTo>
                  <a:pt x="7779" y="2248"/>
                  <a:pt x="7762" y="2250"/>
                  <a:pt x="7741" y="2250"/>
                </a:cubicBezTo>
                <a:cubicBezTo>
                  <a:pt x="7685" y="2250"/>
                  <a:pt x="7599" y="2236"/>
                  <a:pt x="7589" y="2236"/>
                </a:cubicBezTo>
                <a:cubicBezTo>
                  <a:pt x="7576" y="2236"/>
                  <a:pt x="7451" y="2196"/>
                  <a:pt x="7477" y="2157"/>
                </a:cubicBezTo>
                <a:cubicBezTo>
                  <a:pt x="7497" y="2124"/>
                  <a:pt x="7536" y="2071"/>
                  <a:pt x="7536" y="2071"/>
                </a:cubicBezTo>
                <a:cubicBezTo>
                  <a:pt x="7536" y="2071"/>
                  <a:pt x="7477" y="1979"/>
                  <a:pt x="7444" y="1979"/>
                </a:cubicBezTo>
                <a:cubicBezTo>
                  <a:pt x="7427" y="1979"/>
                  <a:pt x="7374" y="1973"/>
                  <a:pt x="7327" y="1973"/>
                </a:cubicBezTo>
                <a:cubicBezTo>
                  <a:pt x="7304" y="1973"/>
                  <a:pt x="7282" y="1975"/>
                  <a:pt x="7267" y="1979"/>
                </a:cubicBezTo>
                <a:cubicBezTo>
                  <a:pt x="7214" y="1992"/>
                  <a:pt x="7102" y="1992"/>
                  <a:pt x="7102" y="1992"/>
                </a:cubicBezTo>
                <a:cubicBezTo>
                  <a:pt x="7102" y="1992"/>
                  <a:pt x="7003" y="1973"/>
                  <a:pt x="6977" y="1907"/>
                </a:cubicBezTo>
                <a:cubicBezTo>
                  <a:pt x="6944" y="1841"/>
                  <a:pt x="6832" y="1709"/>
                  <a:pt x="6826" y="1690"/>
                </a:cubicBezTo>
                <a:cubicBezTo>
                  <a:pt x="6812" y="1663"/>
                  <a:pt x="6674" y="1584"/>
                  <a:pt x="6661" y="1584"/>
                </a:cubicBezTo>
                <a:lnTo>
                  <a:pt x="6556" y="1584"/>
                </a:lnTo>
                <a:cubicBezTo>
                  <a:pt x="6556" y="1584"/>
                  <a:pt x="6437" y="1584"/>
                  <a:pt x="6424" y="1571"/>
                </a:cubicBezTo>
                <a:cubicBezTo>
                  <a:pt x="6398" y="1545"/>
                  <a:pt x="6411" y="1492"/>
                  <a:pt x="6411" y="1459"/>
                </a:cubicBezTo>
                <a:cubicBezTo>
                  <a:pt x="6411" y="1413"/>
                  <a:pt x="6398" y="1394"/>
                  <a:pt x="6385" y="1354"/>
                </a:cubicBezTo>
                <a:cubicBezTo>
                  <a:pt x="6385" y="1347"/>
                  <a:pt x="6385" y="1334"/>
                  <a:pt x="6378" y="1328"/>
                </a:cubicBezTo>
                <a:cubicBezTo>
                  <a:pt x="6358" y="1334"/>
                  <a:pt x="6332" y="1341"/>
                  <a:pt x="6312" y="1347"/>
                </a:cubicBezTo>
                <a:cubicBezTo>
                  <a:pt x="6246" y="1361"/>
                  <a:pt x="6200" y="1387"/>
                  <a:pt x="6135" y="1407"/>
                </a:cubicBezTo>
                <a:cubicBezTo>
                  <a:pt x="6082" y="1420"/>
                  <a:pt x="6016" y="1545"/>
                  <a:pt x="5996" y="1584"/>
                </a:cubicBezTo>
                <a:cubicBezTo>
                  <a:pt x="5977" y="1617"/>
                  <a:pt x="5924" y="1690"/>
                  <a:pt x="5878" y="1716"/>
                </a:cubicBezTo>
                <a:cubicBezTo>
                  <a:pt x="5838" y="1749"/>
                  <a:pt x="5779" y="1756"/>
                  <a:pt x="5720" y="1782"/>
                </a:cubicBezTo>
                <a:cubicBezTo>
                  <a:pt x="5667" y="1815"/>
                  <a:pt x="5608" y="1861"/>
                  <a:pt x="5582" y="1913"/>
                </a:cubicBezTo>
                <a:cubicBezTo>
                  <a:pt x="5555" y="1960"/>
                  <a:pt x="5503" y="2144"/>
                  <a:pt x="5503" y="2144"/>
                </a:cubicBezTo>
                <a:cubicBezTo>
                  <a:pt x="5503" y="2144"/>
                  <a:pt x="5384" y="2236"/>
                  <a:pt x="5351" y="2269"/>
                </a:cubicBezTo>
                <a:cubicBezTo>
                  <a:pt x="5312" y="2308"/>
                  <a:pt x="5272" y="2407"/>
                  <a:pt x="5207" y="2598"/>
                </a:cubicBezTo>
                <a:cubicBezTo>
                  <a:pt x="5179" y="2684"/>
                  <a:pt x="5134" y="2707"/>
                  <a:pt x="5094" y="2707"/>
                </a:cubicBezTo>
                <a:cubicBezTo>
                  <a:pt x="5048" y="2707"/>
                  <a:pt x="5009" y="2677"/>
                  <a:pt x="5009" y="2677"/>
                </a:cubicBezTo>
                <a:cubicBezTo>
                  <a:pt x="5009" y="2677"/>
                  <a:pt x="4779" y="2618"/>
                  <a:pt x="4726" y="2598"/>
                </a:cubicBezTo>
                <a:cubicBezTo>
                  <a:pt x="4680" y="2572"/>
                  <a:pt x="4673" y="2420"/>
                  <a:pt x="4667" y="2387"/>
                </a:cubicBezTo>
                <a:cubicBezTo>
                  <a:pt x="4660" y="2354"/>
                  <a:pt x="4621" y="2328"/>
                  <a:pt x="4601" y="2308"/>
                </a:cubicBezTo>
                <a:cubicBezTo>
                  <a:pt x="4581" y="2289"/>
                  <a:pt x="4548" y="2183"/>
                  <a:pt x="4548" y="2124"/>
                </a:cubicBezTo>
                <a:cubicBezTo>
                  <a:pt x="4548" y="2065"/>
                  <a:pt x="4292" y="1894"/>
                  <a:pt x="4259" y="1821"/>
                </a:cubicBezTo>
                <a:cubicBezTo>
                  <a:pt x="4219" y="1749"/>
                  <a:pt x="4200" y="1703"/>
                  <a:pt x="4213" y="1670"/>
                </a:cubicBezTo>
                <a:cubicBezTo>
                  <a:pt x="4233" y="1644"/>
                  <a:pt x="4213" y="1473"/>
                  <a:pt x="4213" y="1413"/>
                </a:cubicBezTo>
                <a:cubicBezTo>
                  <a:pt x="4213" y="1347"/>
                  <a:pt x="4160" y="1308"/>
                  <a:pt x="4121" y="1262"/>
                </a:cubicBezTo>
                <a:cubicBezTo>
                  <a:pt x="4088" y="1222"/>
                  <a:pt x="4002" y="1143"/>
                  <a:pt x="4002" y="1117"/>
                </a:cubicBezTo>
                <a:cubicBezTo>
                  <a:pt x="4002" y="1091"/>
                  <a:pt x="3897" y="900"/>
                  <a:pt x="3871" y="867"/>
                </a:cubicBezTo>
                <a:cubicBezTo>
                  <a:pt x="3851" y="834"/>
                  <a:pt x="3699" y="795"/>
                  <a:pt x="3699" y="795"/>
                </a:cubicBezTo>
                <a:cubicBezTo>
                  <a:pt x="3699" y="795"/>
                  <a:pt x="3541" y="755"/>
                  <a:pt x="3502" y="729"/>
                </a:cubicBezTo>
                <a:cubicBezTo>
                  <a:pt x="3456" y="703"/>
                  <a:pt x="3324" y="538"/>
                  <a:pt x="3265" y="505"/>
                </a:cubicBezTo>
                <a:cubicBezTo>
                  <a:pt x="3255" y="500"/>
                  <a:pt x="3243" y="498"/>
                  <a:pt x="3229" y="498"/>
                </a:cubicBezTo>
                <a:cubicBezTo>
                  <a:pt x="3157" y="498"/>
                  <a:pt x="3044" y="558"/>
                  <a:pt x="3000" y="558"/>
                </a:cubicBezTo>
                <a:cubicBezTo>
                  <a:pt x="2999" y="558"/>
                  <a:pt x="2997" y="558"/>
                  <a:pt x="2995" y="558"/>
                </a:cubicBezTo>
                <a:cubicBezTo>
                  <a:pt x="2949" y="551"/>
                  <a:pt x="2943" y="380"/>
                  <a:pt x="2982" y="314"/>
                </a:cubicBezTo>
                <a:cubicBezTo>
                  <a:pt x="3015" y="248"/>
                  <a:pt x="2982" y="117"/>
                  <a:pt x="2982" y="104"/>
                </a:cubicBezTo>
                <a:cubicBezTo>
                  <a:pt x="2929" y="51"/>
                  <a:pt x="2870" y="5"/>
                  <a:pt x="2864" y="5"/>
                </a:cubicBezTo>
                <a:cubicBezTo>
                  <a:pt x="2852" y="5"/>
                  <a:pt x="2816" y="0"/>
                  <a:pt x="2771" y="0"/>
                </a:cubicBezTo>
                <a:close/>
                <a:moveTo>
                  <a:pt x="6232" y="9080"/>
                </a:moveTo>
                <a:lnTo>
                  <a:pt x="6232" y="9080"/>
                </a:lnTo>
                <a:cubicBezTo>
                  <a:pt x="6231" y="9082"/>
                  <a:pt x="6231" y="9083"/>
                  <a:pt x="6230" y="9085"/>
                </a:cubicBezTo>
                <a:lnTo>
                  <a:pt x="6230" y="9085"/>
                </a:lnTo>
                <a:cubicBezTo>
                  <a:pt x="6231" y="9083"/>
                  <a:pt x="6232" y="9082"/>
                  <a:pt x="6233" y="9081"/>
                </a:cubicBezTo>
                <a:lnTo>
                  <a:pt x="6232" y="9080"/>
                </a:lnTo>
                <a:close/>
                <a:moveTo>
                  <a:pt x="6230" y="9085"/>
                </a:moveTo>
                <a:cubicBezTo>
                  <a:pt x="6228" y="9088"/>
                  <a:pt x="6226" y="9092"/>
                  <a:pt x="6224" y="9097"/>
                </a:cubicBezTo>
                <a:lnTo>
                  <a:pt x="6224" y="9097"/>
                </a:lnTo>
                <a:cubicBezTo>
                  <a:pt x="6226" y="9093"/>
                  <a:pt x="6228" y="9089"/>
                  <a:pt x="6230" y="9085"/>
                </a:cubicBezTo>
                <a:close/>
                <a:moveTo>
                  <a:pt x="6224" y="9097"/>
                </a:moveTo>
                <a:lnTo>
                  <a:pt x="6224" y="9097"/>
                </a:lnTo>
                <a:cubicBezTo>
                  <a:pt x="6223" y="9101"/>
                  <a:pt x="6221" y="9104"/>
                  <a:pt x="6220" y="9107"/>
                </a:cubicBezTo>
                <a:cubicBezTo>
                  <a:pt x="6222" y="9103"/>
                  <a:pt x="6223" y="9100"/>
                  <a:pt x="6224" y="9097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0"/>
          <p:cNvSpPr/>
          <p:nvPr/>
        </p:nvSpPr>
        <p:spPr>
          <a:xfrm>
            <a:off x="7834458" y="1920259"/>
            <a:ext cx="670777" cy="246639"/>
          </a:xfrm>
          <a:custGeom>
            <a:rect b="b" l="l" r="r" t="t"/>
            <a:pathLst>
              <a:path extrusionOk="0" h="1687" w="4588">
                <a:moveTo>
                  <a:pt x="2815" y="0"/>
                </a:moveTo>
                <a:cubicBezTo>
                  <a:pt x="2799" y="0"/>
                  <a:pt x="2782" y="6"/>
                  <a:pt x="2765" y="21"/>
                </a:cubicBezTo>
                <a:cubicBezTo>
                  <a:pt x="2706" y="74"/>
                  <a:pt x="2666" y="74"/>
                  <a:pt x="2627" y="139"/>
                </a:cubicBezTo>
                <a:cubicBezTo>
                  <a:pt x="2587" y="199"/>
                  <a:pt x="2548" y="245"/>
                  <a:pt x="2488" y="284"/>
                </a:cubicBezTo>
                <a:cubicBezTo>
                  <a:pt x="2438" y="322"/>
                  <a:pt x="2252" y="436"/>
                  <a:pt x="2194" y="436"/>
                </a:cubicBezTo>
                <a:cubicBezTo>
                  <a:pt x="2191" y="436"/>
                  <a:pt x="2188" y="436"/>
                  <a:pt x="2186" y="435"/>
                </a:cubicBezTo>
                <a:cubicBezTo>
                  <a:pt x="2133" y="422"/>
                  <a:pt x="2087" y="376"/>
                  <a:pt x="2074" y="357"/>
                </a:cubicBezTo>
                <a:cubicBezTo>
                  <a:pt x="2068" y="340"/>
                  <a:pt x="2053" y="285"/>
                  <a:pt x="2016" y="285"/>
                </a:cubicBezTo>
                <a:cubicBezTo>
                  <a:pt x="2010" y="285"/>
                  <a:pt x="2003" y="287"/>
                  <a:pt x="1995" y="291"/>
                </a:cubicBezTo>
                <a:cubicBezTo>
                  <a:pt x="1949" y="317"/>
                  <a:pt x="1903" y="337"/>
                  <a:pt x="1896" y="337"/>
                </a:cubicBezTo>
                <a:cubicBezTo>
                  <a:pt x="1883" y="337"/>
                  <a:pt x="1791" y="304"/>
                  <a:pt x="1791" y="271"/>
                </a:cubicBezTo>
                <a:cubicBezTo>
                  <a:pt x="1791" y="271"/>
                  <a:pt x="1784" y="264"/>
                  <a:pt x="1778" y="258"/>
                </a:cubicBezTo>
                <a:cubicBezTo>
                  <a:pt x="1745" y="297"/>
                  <a:pt x="1705" y="317"/>
                  <a:pt x="1672" y="376"/>
                </a:cubicBezTo>
                <a:cubicBezTo>
                  <a:pt x="1639" y="421"/>
                  <a:pt x="1634" y="452"/>
                  <a:pt x="1605" y="452"/>
                </a:cubicBezTo>
                <a:cubicBezTo>
                  <a:pt x="1599" y="452"/>
                  <a:pt x="1594" y="451"/>
                  <a:pt x="1587" y="449"/>
                </a:cubicBezTo>
                <a:cubicBezTo>
                  <a:pt x="1541" y="429"/>
                  <a:pt x="1481" y="422"/>
                  <a:pt x="1422" y="337"/>
                </a:cubicBezTo>
                <a:cubicBezTo>
                  <a:pt x="1363" y="245"/>
                  <a:pt x="1350" y="231"/>
                  <a:pt x="1317" y="192"/>
                </a:cubicBezTo>
                <a:cubicBezTo>
                  <a:pt x="1291" y="152"/>
                  <a:pt x="1172" y="93"/>
                  <a:pt x="1172" y="93"/>
                </a:cubicBezTo>
                <a:cubicBezTo>
                  <a:pt x="1172" y="93"/>
                  <a:pt x="1088" y="76"/>
                  <a:pt x="1031" y="76"/>
                </a:cubicBezTo>
                <a:cubicBezTo>
                  <a:pt x="1008" y="76"/>
                  <a:pt x="989" y="79"/>
                  <a:pt x="981" y="87"/>
                </a:cubicBezTo>
                <a:cubicBezTo>
                  <a:pt x="948" y="113"/>
                  <a:pt x="876" y="133"/>
                  <a:pt x="843" y="139"/>
                </a:cubicBezTo>
                <a:cubicBezTo>
                  <a:pt x="838" y="140"/>
                  <a:pt x="833" y="141"/>
                  <a:pt x="827" y="141"/>
                </a:cubicBezTo>
                <a:cubicBezTo>
                  <a:pt x="788" y="141"/>
                  <a:pt x="723" y="125"/>
                  <a:pt x="672" y="120"/>
                </a:cubicBezTo>
                <a:cubicBezTo>
                  <a:pt x="646" y="120"/>
                  <a:pt x="553" y="93"/>
                  <a:pt x="455" y="67"/>
                </a:cubicBezTo>
                <a:cubicBezTo>
                  <a:pt x="442" y="80"/>
                  <a:pt x="428" y="100"/>
                  <a:pt x="415" y="120"/>
                </a:cubicBezTo>
                <a:cubicBezTo>
                  <a:pt x="389" y="172"/>
                  <a:pt x="369" y="238"/>
                  <a:pt x="369" y="264"/>
                </a:cubicBezTo>
                <a:cubicBezTo>
                  <a:pt x="369" y="291"/>
                  <a:pt x="395" y="324"/>
                  <a:pt x="428" y="376"/>
                </a:cubicBezTo>
                <a:cubicBezTo>
                  <a:pt x="461" y="429"/>
                  <a:pt x="461" y="587"/>
                  <a:pt x="461" y="587"/>
                </a:cubicBezTo>
                <a:cubicBezTo>
                  <a:pt x="461" y="587"/>
                  <a:pt x="461" y="593"/>
                  <a:pt x="455" y="607"/>
                </a:cubicBezTo>
                <a:cubicBezTo>
                  <a:pt x="442" y="640"/>
                  <a:pt x="409" y="718"/>
                  <a:pt x="376" y="758"/>
                </a:cubicBezTo>
                <a:cubicBezTo>
                  <a:pt x="336" y="811"/>
                  <a:pt x="270" y="857"/>
                  <a:pt x="152" y="942"/>
                </a:cubicBezTo>
                <a:cubicBezTo>
                  <a:pt x="27" y="1028"/>
                  <a:pt x="14" y="1054"/>
                  <a:pt x="14" y="1054"/>
                </a:cubicBezTo>
                <a:lnTo>
                  <a:pt x="1" y="1067"/>
                </a:lnTo>
                <a:cubicBezTo>
                  <a:pt x="7" y="1087"/>
                  <a:pt x="27" y="1100"/>
                  <a:pt x="40" y="1120"/>
                </a:cubicBezTo>
                <a:cubicBezTo>
                  <a:pt x="119" y="1186"/>
                  <a:pt x="152" y="1166"/>
                  <a:pt x="211" y="1225"/>
                </a:cubicBezTo>
                <a:cubicBezTo>
                  <a:pt x="264" y="1278"/>
                  <a:pt x="349" y="1403"/>
                  <a:pt x="356" y="1423"/>
                </a:cubicBezTo>
                <a:cubicBezTo>
                  <a:pt x="363" y="1442"/>
                  <a:pt x="382" y="1456"/>
                  <a:pt x="356" y="1482"/>
                </a:cubicBezTo>
                <a:cubicBezTo>
                  <a:pt x="330" y="1515"/>
                  <a:pt x="310" y="1554"/>
                  <a:pt x="310" y="1567"/>
                </a:cubicBezTo>
                <a:cubicBezTo>
                  <a:pt x="310" y="1587"/>
                  <a:pt x="372" y="1686"/>
                  <a:pt x="400" y="1686"/>
                </a:cubicBezTo>
                <a:cubicBezTo>
                  <a:pt x="400" y="1686"/>
                  <a:pt x="401" y="1686"/>
                  <a:pt x="402" y="1686"/>
                </a:cubicBezTo>
                <a:cubicBezTo>
                  <a:pt x="422" y="1673"/>
                  <a:pt x="580" y="1574"/>
                  <a:pt x="580" y="1574"/>
                </a:cubicBezTo>
                <a:cubicBezTo>
                  <a:pt x="580" y="1574"/>
                  <a:pt x="619" y="1561"/>
                  <a:pt x="639" y="1535"/>
                </a:cubicBezTo>
                <a:cubicBezTo>
                  <a:pt x="659" y="1515"/>
                  <a:pt x="692" y="1475"/>
                  <a:pt x="692" y="1423"/>
                </a:cubicBezTo>
                <a:cubicBezTo>
                  <a:pt x="692" y="1370"/>
                  <a:pt x="659" y="1350"/>
                  <a:pt x="692" y="1344"/>
                </a:cubicBezTo>
                <a:lnTo>
                  <a:pt x="784" y="1344"/>
                </a:lnTo>
                <a:cubicBezTo>
                  <a:pt x="810" y="1344"/>
                  <a:pt x="863" y="1324"/>
                  <a:pt x="882" y="1311"/>
                </a:cubicBezTo>
                <a:cubicBezTo>
                  <a:pt x="896" y="1298"/>
                  <a:pt x="915" y="1311"/>
                  <a:pt x="948" y="1258"/>
                </a:cubicBezTo>
                <a:cubicBezTo>
                  <a:pt x="981" y="1212"/>
                  <a:pt x="1040" y="1153"/>
                  <a:pt x="1080" y="1107"/>
                </a:cubicBezTo>
                <a:cubicBezTo>
                  <a:pt x="1119" y="1067"/>
                  <a:pt x="1179" y="1015"/>
                  <a:pt x="1212" y="1001"/>
                </a:cubicBezTo>
                <a:cubicBezTo>
                  <a:pt x="1240" y="992"/>
                  <a:pt x="1266" y="947"/>
                  <a:pt x="1296" y="947"/>
                </a:cubicBezTo>
                <a:cubicBezTo>
                  <a:pt x="1306" y="947"/>
                  <a:pt x="1318" y="953"/>
                  <a:pt x="1330" y="969"/>
                </a:cubicBezTo>
                <a:cubicBezTo>
                  <a:pt x="1369" y="1034"/>
                  <a:pt x="1389" y="1087"/>
                  <a:pt x="1416" y="1107"/>
                </a:cubicBezTo>
                <a:cubicBezTo>
                  <a:pt x="1448" y="1120"/>
                  <a:pt x="1422" y="1120"/>
                  <a:pt x="1514" y="1133"/>
                </a:cubicBezTo>
                <a:cubicBezTo>
                  <a:pt x="1606" y="1146"/>
                  <a:pt x="1666" y="1140"/>
                  <a:pt x="1679" y="1146"/>
                </a:cubicBezTo>
                <a:cubicBezTo>
                  <a:pt x="1692" y="1153"/>
                  <a:pt x="1731" y="1212"/>
                  <a:pt x="1764" y="1232"/>
                </a:cubicBezTo>
                <a:cubicBezTo>
                  <a:pt x="1804" y="1252"/>
                  <a:pt x="1850" y="1265"/>
                  <a:pt x="1870" y="1265"/>
                </a:cubicBezTo>
                <a:cubicBezTo>
                  <a:pt x="1896" y="1265"/>
                  <a:pt x="1982" y="1265"/>
                  <a:pt x="2028" y="1311"/>
                </a:cubicBezTo>
                <a:cubicBezTo>
                  <a:pt x="2074" y="1350"/>
                  <a:pt x="2093" y="1442"/>
                  <a:pt x="2093" y="1462"/>
                </a:cubicBezTo>
                <a:cubicBezTo>
                  <a:pt x="2093" y="1475"/>
                  <a:pt x="2100" y="1489"/>
                  <a:pt x="2113" y="1521"/>
                </a:cubicBezTo>
                <a:cubicBezTo>
                  <a:pt x="2113" y="1521"/>
                  <a:pt x="2199" y="1482"/>
                  <a:pt x="2218" y="1442"/>
                </a:cubicBezTo>
                <a:cubicBezTo>
                  <a:pt x="2232" y="1410"/>
                  <a:pt x="2251" y="1396"/>
                  <a:pt x="2258" y="1390"/>
                </a:cubicBezTo>
                <a:cubicBezTo>
                  <a:pt x="2265" y="1390"/>
                  <a:pt x="2324" y="1377"/>
                  <a:pt x="2337" y="1363"/>
                </a:cubicBezTo>
                <a:cubicBezTo>
                  <a:pt x="2344" y="1357"/>
                  <a:pt x="2363" y="1337"/>
                  <a:pt x="2376" y="1324"/>
                </a:cubicBezTo>
                <a:lnTo>
                  <a:pt x="2376" y="1317"/>
                </a:lnTo>
                <a:cubicBezTo>
                  <a:pt x="2376" y="1311"/>
                  <a:pt x="2383" y="1311"/>
                  <a:pt x="2383" y="1304"/>
                </a:cubicBezTo>
                <a:cubicBezTo>
                  <a:pt x="2390" y="1298"/>
                  <a:pt x="2390" y="1291"/>
                  <a:pt x="2396" y="1284"/>
                </a:cubicBezTo>
                <a:cubicBezTo>
                  <a:pt x="2409" y="1259"/>
                  <a:pt x="2457" y="1198"/>
                  <a:pt x="2473" y="1198"/>
                </a:cubicBezTo>
                <a:cubicBezTo>
                  <a:pt x="2474" y="1198"/>
                  <a:pt x="2475" y="1199"/>
                  <a:pt x="2475" y="1199"/>
                </a:cubicBezTo>
                <a:cubicBezTo>
                  <a:pt x="2482" y="1199"/>
                  <a:pt x="2574" y="1278"/>
                  <a:pt x="2580" y="1284"/>
                </a:cubicBezTo>
                <a:cubicBezTo>
                  <a:pt x="2587" y="1291"/>
                  <a:pt x="2611" y="1357"/>
                  <a:pt x="2631" y="1357"/>
                </a:cubicBezTo>
                <a:cubicBezTo>
                  <a:pt x="2631" y="1357"/>
                  <a:pt x="2632" y="1357"/>
                  <a:pt x="2633" y="1357"/>
                </a:cubicBezTo>
                <a:cubicBezTo>
                  <a:pt x="2637" y="1355"/>
                  <a:pt x="2647" y="1354"/>
                  <a:pt x="2660" y="1354"/>
                </a:cubicBezTo>
                <a:cubicBezTo>
                  <a:pt x="2696" y="1354"/>
                  <a:pt x="2755" y="1360"/>
                  <a:pt x="2765" y="1370"/>
                </a:cubicBezTo>
                <a:cubicBezTo>
                  <a:pt x="2771" y="1390"/>
                  <a:pt x="2844" y="1429"/>
                  <a:pt x="2857" y="1449"/>
                </a:cubicBezTo>
                <a:cubicBezTo>
                  <a:pt x="2870" y="1475"/>
                  <a:pt x="2916" y="1515"/>
                  <a:pt x="2936" y="1521"/>
                </a:cubicBezTo>
                <a:cubicBezTo>
                  <a:pt x="2952" y="1527"/>
                  <a:pt x="2955" y="1536"/>
                  <a:pt x="2980" y="1536"/>
                </a:cubicBezTo>
                <a:cubicBezTo>
                  <a:pt x="2986" y="1536"/>
                  <a:pt x="2993" y="1536"/>
                  <a:pt x="3002" y="1535"/>
                </a:cubicBezTo>
                <a:cubicBezTo>
                  <a:pt x="3032" y="1535"/>
                  <a:pt x="3075" y="1543"/>
                  <a:pt x="3107" y="1543"/>
                </a:cubicBezTo>
                <a:cubicBezTo>
                  <a:pt x="3124" y="1543"/>
                  <a:pt x="3138" y="1541"/>
                  <a:pt x="3146" y="1535"/>
                </a:cubicBezTo>
                <a:cubicBezTo>
                  <a:pt x="3173" y="1521"/>
                  <a:pt x="3272" y="1475"/>
                  <a:pt x="3298" y="1475"/>
                </a:cubicBezTo>
                <a:cubicBezTo>
                  <a:pt x="3303" y="1474"/>
                  <a:pt x="3309" y="1474"/>
                  <a:pt x="3315" y="1474"/>
                </a:cubicBezTo>
                <a:cubicBezTo>
                  <a:pt x="3334" y="1474"/>
                  <a:pt x="3359" y="1478"/>
                  <a:pt x="3382" y="1478"/>
                </a:cubicBezTo>
                <a:cubicBezTo>
                  <a:pt x="3399" y="1478"/>
                  <a:pt x="3415" y="1476"/>
                  <a:pt x="3429" y="1469"/>
                </a:cubicBezTo>
                <a:cubicBezTo>
                  <a:pt x="3476" y="1442"/>
                  <a:pt x="3515" y="1436"/>
                  <a:pt x="3541" y="1403"/>
                </a:cubicBezTo>
                <a:cubicBezTo>
                  <a:pt x="3568" y="1363"/>
                  <a:pt x="3614" y="1324"/>
                  <a:pt x="3640" y="1291"/>
                </a:cubicBezTo>
                <a:cubicBezTo>
                  <a:pt x="3673" y="1265"/>
                  <a:pt x="3686" y="1232"/>
                  <a:pt x="3732" y="1225"/>
                </a:cubicBezTo>
                <a:cubicBezTo>
                  <a:pt x="3778" y="1219"/>
                  <a:pt x="3838" y="1219"/>
                  <a:pt x="3844" y="1219"/>
                </a:cubicBezTo>
                <a:cubicBezTo>
                  <a:pt x="3857" y="1219"/>
                  <a:pt x="3969" y="1179"/>
                  <a:pt x="3969" y="1179"/>
                </a:cubicBezTo>
                <a:cubicBezTo>
                  <a:pt x="3969" y="1179"/>
                  <a:pt x="4035" y="1133"/>
                  <a:pt x="4068" y="1133"/>
                </a:cubicBezTo>
                <a:cubicBezTo>
                  <a:pt x="4101" y="1133"/>
                  <a:pt x="4186" y="1159"/>
                  <a:pt x="4193" y="1173"/>
                </a:cubicBezTo>
                <a:cubicBezTo>
                  <a:pt x="4206" y="1179"/>
                  <a:pt x="4311" y="1219"/>
                  <a:pt x="4311" y="1219"/>
                </a:cubicBezTo>
                <a:lnTo>
                  <a:pt x="4364" y="1284"/>
                </a:lnTo>
                <a:cubicBezTo>
                  <a:pt x="4417" y="1199"/>
                  <a:pt x="4456" y="1133"/>
                  <a:pt x="4463" y="1113"/>
                </a:cubicBezTo>
                <a:cubicBezTo>
                  <a:pt x="4489" y="1061"/>
                  <a:pt x="4588" y="442"/>
                  <a:pt x="4588" y="251"/>
                </a:cubicBezTo>
                <a:cubicBezTo>
                  <a:pt x="4542" y="231"/>
                  <a:pt x="4482" y="205"/>
                  <a:pt x="4476" y="205"/>
                </a:cubicBezTo>
                <a:cubicBezTo>
                  <a:pt x="4469" y="205"/>
                  <a:pt x="4305" y="120"/>
                  <a:pt x="4305" y="120"/>
                </a:cubicBezTo>
                <a:cubicBezTo>
                  <a:pt x="4305" y="120"/>
                  <a:pt x="4287" y="108"/>
                  <a:pt x="4260" y="108"/>
                </a:cubicBezTo>
                <a:cubicBezTo>
                  <a:pt x="4246" y="108"/>
                  <a:pt x="4230" y="111"/>
                  <a:pt x="4213" y="120"/>
                </a:cubicBezTo>
                <a:cubicBezTo>
                  <a:pt x="4160" y="146"/>
                  <a:pt x="4088" y="179"/>
                  <a:pt x="4081" y="199"/>
                </a:cubicBezTo>
                <a:cubicBezTo>
                  <a:pt x="4074" y="212"/>
                  <a:pt x="4088" y="231"/>
                  <a:pt x="4061" y="284"/>
                </a:cubicBezTo>
                <a:cubicBezTo>
                  <a:pt x="4028" y="337"/>
                  <a:pt x="3963" y="343"/>
                  <a:pt x="3949" y="343"/>
                </a:cubicBezTo>
                <a:cubicBezTo>
                  <a:pt x="3943" y="343"/>
                  <a:pt x="3831" y="363"/>
                  <a:pt x="3805" y="376"/>
                </a:cubicBezTo>
                <a:cubicBezTo>
                  <a:pt x="3772" y="396"/>
                  <a:pt x="3739" y="396"/>
                  <a:pt x="3699" y="396"/>
                </a:cubicBezTo>
                <a:cubicBezTo>
                  <a:pt x="3677" y="396"/>
                  <a:pt x="3641" y="402"/>
                  <a:pt x="3597" y="402"/>
                </a:cubicBezTo>
                <a:cubicBezTo>
                  <a:pt x="3576" y="402"/>
                  <a:pt x="3552" y="400"/>
                  <a:pt x="3528" y="396"/>
                </a:cubicBezTo>
                <a:cubicBezTo>
                  <a:pt x="3495" y="389"/>
                  <a:pt x="3474" y="384"/>
                  <a:pt x="3457" y="384"/>
                </a:cubicBezTo>
                <a:cubicBezTo>
                  <a:pt x="3439" y="384"/>
                  <a:pt x="3426" y="389"/>
                  <a:pt x="3410" y="403"/>
                </a:cubicBezTo>
                <a:cubicBezTo>
                  <a:pt x="3377" y="435"/>
                  <a:pt x="3357" y="442"/>
                  <a:pt x="3331" y="482"/>
                </a:cubicBezTo>
                <a:cubicBezTo>
                  <a:pt x="3304" y="514"/>
                  <a:pt x="3278" y="561"/>
                  <a:pt x="3278" y="607"/>
                </a:cubicBezTo>
                <a:cubicBezTo>
                  <a:pt x="3278" y="653"/>
                  <a:pt x="3212" y="705"/>
                  <a:pt x="3193" y="705"/>
                </a:cubicBezTo>
                <a:cubicBezTo>
                  <a:pt x="3179" y="705"/>
                  <a:pt x="3152" y="697"/>
                  <a:pt x="3127" y="697"/>
                </a:cubicBezTo>
                <a:cubicBezTo>
                  <a:pt x="3114" y="697"/>
                  <a:pt x="3103" y="699"/>
                  <a:pt x="3094" y="705"/>
                </a:cubicBezTo>
                <a:cubicBezTo>
                  <a:pt x="3067" y="725"/>
                  <a:pt x="3048" y="758"/>
                  <a:pt x="3008" y="758"/>
                </a:cubicBezTo>
                <a:cubicBezTo>
                  <a:pt x="2969" y="758"/>
                  <a:pt x="2916" y="732"/>
                  <a:pt x="2903" y="718"/>
                </a:cubicBezTo>
                <a:cubicBezTo>
                  <a:pt x="2896" y="699"/>
                  <a:pt x="2896" y="593"/>
                  <a:pt x="2877" y="574"/>
                </a:cubicBezTo>
                <a:cubicBezTo>
                  <a:pt x="2850" y="554"/>
                  <a:pt x="2811" y="514"/>
                  <a:pt x="2804" y="508"/>
                </a:cubicBezTo>
                <a:cubicBezTo>
                  <a:pt x="2804" y="495"/>
                  <a:pt x="2817" y="442"/>
                  <a:pt x="2844" y="422"/>
                </a:cubicBezTo>
                <a:cubicBezTo>
                  <a:pt x="2877" y="396"/>
                  <a:pt x="2910" y="383"/>
                  <a:pt x="2910" y="357"/>
                </a:cubicBezTo>
                <a:cubicBezTo>
                  <a:pt x="2910" y="337"/>
                  <a:pt x="2890" y="310"/>
                  <a:pt x="2910" y="284"/>
                </a:cubicBezTo>
                <a:cubicBezTo>
                  <a:pt x="2929" y="258"/>
                  <a:pt x="2982" y="231"/>
                  <a:pt x="2995" y="231"/>
                </a:cubicBezTo>
                <a:cubicBezTo>
                  <a:pt x="3008" y="225"/>
                  <a:pt x="3028" y="199"/>
                  <a:pt x="3028" y="172"/>
                </a:cubicBezTo>
                <a:cubicBezTo>
                  <a:pt x="3028" y="139"/>
                  <a:pt x="2982" y="41"/>
                  <a:pt x="2936" y="34"/>
                </a:cubicBezTo>
                <a:cubicBezTo>
                  <a:pt x="2898" y="34"/>
                  <a:pt x="2857" y="0"/>
                  <a:pt x="2815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0"/>
          <p:cNvSpPr/>
          <p:nvPr/>
        </p:nvSpPr>
        <p:spPr>
          <a:xfrm>
            <a:off x="7822908" y="1442469"/>
            <a:ext cx="432175" cy="543864"/>
          </a:xfrm>
          <a:custGeom>
            <a:rect b="b" l="l" r="r" t="t"/>
            <a:pathLst>
              <a:path extrusionOk="0" h="3720" w="2956">
                <a:moveTo>
                  <a:pt x="662" y="0"/>
                </a:moveTo>
                <a:cubicBezTo>
                  <a:pt x="617" y="0"/>
                  <a:pt x="575" y="2"/>
                  <a:pt x="540" y="5"/>
                </a:cubicBezTo>
                <a:cubicBezTo>
                  <a:pt x="527" y="5"/>
                  <a:pt x="507" y="5"/>
                  <a:pt x="494" y="11"/>
                </a:cubicBezTo>
                <a:lnTo>
                  <a:pt x="468" y="11"/>
                </a:lnTo>
                <a:cubicBezTo>
                  <a:pt x="448" y="18"/>
                  <a:pt x="428" y="18"/>
                  <a:pt x="409" y="25"/>
                </a:cubicBezTo>
                <a:cubicBezTo>
                  <a:pt x="389" y="25"/>
                  <a:pt x="363" y="31"/>
                  <a:pt x="343" y="31"/>
                </a:cubicBezTo>
                <a:cubicBezTo>
                  <a:pt x="330" y="38"/>
                  <a:pt x="316" y="38"/>
                  <a:pt x="303" y="38"/>
                </a:cubicBezTo>
                <a:cubicBezTo>
                  <a:pt x="277" y="44"/>
                  <a:pt x="251" y="51"/>
                  <a:pt x="224" y="51"/>
                </a:cubicBezTo>
                <a:cubicBezTo>
                  <a:pt x="211" y="57"/>
                  <a:pt x="198" y="57"/>
                  <a:pt x="178" y="64"/>
                </a:cubicBezTo>
                <a:cubicBezTo>
                  <a:pt x="145" y="64"/>
                  <a:pt x="119" y="71"/>
                  <a:pt x="86" y="77"/>
                </a:cubicBezTo>
                <a:lnTo>
                  <a:pt x="60" y="77"/>
                </a:lnTo>
                <a:cubicBezTo>
                  <a:pt x="53" y="117"/>
                  <a:pt x="47" y="150"/>
                  <a:pt x="40" y="176"/>
                </a:cubicBezTo>
                <a:cubicBezTo>
                  <a:pt x="27" y="222"/>
                  <a:pt x="1" y="452"/>
                  <a:pt x="1" y="544"/>
                </a:cubicBezTo>
                <a:cubicBezTo>
                  <a:pt x="1" y="630"/>
                  <a:pt x="33" y="709"/>
                  <a:pt x="60" y="762"/>
                </a:cubicBezTo>
                <a:cubicBezTo>
                  <a:pt x="86" y="814"/>
                  <a:pt x="145" y="893"/>
                  <a:pt x="185" y="972"/>
                </a:cubicBezTo>
                <a:cubicBezTo>
                  <a:pt x="224" y="1045"/>
                  <a:pt x="152" y="1143"/>
                  <a:pt x="119" y="1216"/>
                </a:cubicBezTo>
                <a:cubicBezTo>
                  <a:pt x="86" y="1282"/>
                  <a:pt x="73" y="1433"/>
                  <a:pt x="73" y="1453"/>
                </a:cubicBezTo>
                <a:cubicBezTo>
                  <a:pt x="80" y="1472"/>
                  <a:pt x="86" y="1591"/>
                  <a:pt x="126" y="1637"/>
                </a:cubicBezTo>
                <a:cubicBezTo>
                  <a:pt x="172" y="1683"/>
                  <a:pt x="277" y="1782"/>
                  <a:pt x="310" y="1834"/>
                </a:cubicBezTo>
                <a:cubicBezTo>
                  <a:pt x="336" y="1887"/>
                  <a:pt x="303" y="1992"/>
                  <a:pt x="290" y="2071"/>
                </a:cubicBezTo>
                <a:cubicBezTo>
                  <a:pt x="277" y="2144"/>
                  <a:pt x="290" y="2249"/>
                  <a:pt x="316" y="2302"/>
                </a:cubicBezTo>
                <a:cubicBezTo>
                  <a:pt x="343" y="2348"/>
                  <a:pt x="369" y="2381"/>
                  <a:pt x="369" y="2453"/>
                </a:cubicBezTo>
                <a:cubicBezTo>
                  <a:pt x="369" y="2525"/>
                  <a:pt x="395" y="2644"/>
                  <a:pt x="448" y="2776"/>
                </a:cubicBezTo>
                <a:cubicBezTo>
                  <a:pt x="494" y="2907"/>
                  <a:pt x="586" y="2848"/>
                  <a:pt x="639" y="2907"/>
                </a:cubicBezTo>
                <a:cubicBezTo>
                  <a:pt x="692" y="2973"/>
                  <a:pt x="606" y="3203"/>
                  <a:pt x="599" y="3230"/>
                </a:cubicBezTo>
                <a:cubicBezTo>
                  <a:pt x="586" y="3249"/>
                  <a:pt x="560" y="3289"/>
                  <a:pt x="534" y="3328"/>
                </a:cubicBezTo>
                <a:cubicBezTo>
                  <a:pt x="626" y="3361"/>
                  <a:pt x="725" y="3388"/>
                  <a:pt x="751" y="3388"/>
                </a:cubicBezTo>
                <a:cubicBezTo>
                  <a:pt x="802" y="3393"/>
                  <a:pt x="867" y="3409"/>
                  <a:pt x="906" y="3409"/>
                </a:cubicBezTo>
                <a:cubicBezTo>
                  <a:pt x="912" y="3409"/>
                  <a:pt x="917" y="3408"/>
                  <a:pt x="922" y="3407"/>
                </a:cubicBezTo>
                <a:cubicBezTo>
                  <a:pt x="948" y="3401"/>
                  <a:pt x="1027" y="3381"/>
                  <a:pt x="1060" y="3355"/>
                </a:cubicBezTo>
                <a:cubicBezTo>
                  <a:pt x="1068" y="3347"/>
                  <a:pt x="1087" y="3344"/>
                  <a:pt x="1110" y="3344"/>
                </a:cubicBezTo>
                <a:cubicBezTo>
                  <a:pt x="1167" y="3344"/>
                  <a:pt x="1251" y="3361"/>
                  <a:pt x="1251" y="3361"/>
                </a:cubicBezTo>
                <a:cubicBezTo>
                  <a:pt x="1251" y="3361"/>
                  <a:pt x="1363" y="3420"/>
                  <a:pt x="1396" y="3460"/>
                </a:cubicBezTo>
                <a:cubicBezTo>
                  <a:pt x="1429" y="3499"/>
                  <a:pt x="1442" y="3513"/>
                  <a:pt x="1501" y="3605"/>
                </a:cubicBezTo>
                <a:cubicBezTo>
                  <a:pt x="1560" y="3690"/>
                  <a:pt x="1620" y="3697"/>
                  <a:pt x="1666" y="3717"/>
                </a:cubicBezTo>
                <a:cubicBezTo>
                  <a:pt x="1673" y="3719"/>
                  <a:pt x="1678" y="3720"/>
                  <a:pt x="1684" y="3720"/>
                </a:cubicBezTo>
                <a:cubicBezTo>
                  <a:pt x="1713" y="3720"/>
                  <a:pt x="1718" y="3689"/>
                  <a:pt x="1751" y="3644"/>
                </a:cubicBezTo>
                <a:cubicBezTo>
                  <a:pt x="1784" y="3592"/>
                  <a:pt x="1824" y="3565"/>
                  <a:pt x="1857" y="3526"/>
                </a:cubicBezTo>
                <a:cubicBezTo>
                  <a:pt x="1857" y="3519"/>
                  <a:pt x="1863" y="3519"/>
                  <a:pt x="1863" y="3513"/>
                </a:cubicBezTo>
                <a:cubicBezTo>
                  <a:pt x="1896" y="3467"/>
                  <a:pt x="1936" y="3420"/>
                  <a:pt x="1955" y="3361"/>
                </a:cubicBezTo>
                <a:cubicBezTo>
                  <a:pt x="1982" y="3309"/>
                  <a:pt x="1909" y="3190"/>
                  <a:pt x="1876" y="3138"/>
                </a:cubicBezTo>
                <a:cubicBezTo>
                  <a:pt x="1850" y="3078"/>
                  <a:pt x="1824" y="3065"/>
                  <a:pt x="1830" y="3032"/>
                </a:cubicBezTo>
                <a:cubicBezTo>
                  <a:pt x="1837" y="3006"/>
                  <a:pt x="1876" y="3006"/>
                  <a:pt x="1916" y="2966"/>
                </a:cubicBezTo>
                <a:cubicBezTo>
                  <a:pt x="1949" y="2920"/>
                  <a:pt x="1896" y="2914"/>
                  <a:pt x="1896" y="2868"/>
                </a:cubicBezTo>
                <a:cubicBezTo>
                  <a:pt x="1889" y="2822"/>
                  <a:pt x="1922" y="2776"/>
                  <a:pt x="1942" y="2729"/>
                </a:cubicBezTo>
                <a:cubicBezTo>
                  <a:pt x="1955" y="2683"/>
                  <a:pt x="1949" y="2637"/>
                  <a:pt x="1942" y="2598"/>
                </a:cubicBezTo>
                <a:cubicBezTo>
                  <a:pt x="1942" y="2598"/>
                  <a:pt x="1942" y="2591"/>
                  <a:pt x="1942" y="2591"/>
                </a:cubicBezTo>
                <a:cubicBezTo>
                  <a:pt x="1936" y="2552"/>
                  <a:pt x="1968" y="2493"/>
                  <a:pt x="2074" y="2420"/>
                </a:cubicBezTo>
                <a:cubicBezTo>
                  <a:pt x="2186" y="2348"/>
                  <a:pt x="2172" y="2354"/>
                  <a:pt x="2238" y="2308"/>
                </a:cubicBezTo>
                <a:cubicBezTo>
                  <a:pt x="2304" y="2269"/>
                  <a:pt x="2297" y="2229"/>
                  <a:pt x="2337" y="2170"/>
                </a:cubicBezTo>
                <a:cubicBezTo>
                  <a:pt x="2376" y="2111"/>
                  <a:pt x="2396" y="2045"/>
                  <a:pt x="2455" y="1940"/>
                </a:cubicBezTo>
                <a:cubicBezTo>
                  <a:pt x="2521" y="1834"/>
                  <a:pt x="2554" y="1808"/>
                  <a:pt x="2567" y="1755"/>
                </a:cubicBezTo>
                <a:cubicBezTo>
                  <a:pt x="2580" y="1696"/>
                  <a:pt x="2613" y="1611"/>
                  <a:pt x="2640" y="1565"/>
                </a:cubicBezTo>
                <a:cubicBezTo>
                  <a:pt x="2654" y="1540"/>
                  <a:pt x="2666" y="1534"/>
                  <a:pt x="2685" y="1534"/>
                </a:cubicBezTo>
                <a:cubicBezTo>
                  <a:pt x="2701" y="1534"/>
                  <a:pt x="2721" y="1538"/>
                  <a:pt x="2752" y="1538"/>
                </a:cubicBezTo>
                <a:cubicBezTo>
                  <a:pt x="2817" y="1532"/>
                  <a:pt x="2956" y="1505"/>
                  <a:pt x="2956" y="1505"/>
                </a:cubicBezTo>
                <a:cubicBezTo>
                  <a:pt x="2910" y="1472"/>
                  <a:pt x="2857" y="1433"/>
                  <a:pt x="2831" y="1400"/>
                </a:cubicBezTo>
                <a:cubicBezTo>
                  <a:pt x="2817" y="1380"/>
                  <a:pt x="2785" y="1354"/>
                  <a:pt x="2758" y="1328"/>
                </a:cubicBezTo>
                <a:cubicBezTo>
                  <a:pt x="2745" y="1314"/>
                  <a:pt x="2732" y="1301"/>
                  <a:pt x="2719" y="1295"/>
                </a:cubicBezTo>
                <a:cubicBezTo>
                  <a:pt x="2712" y="1288"/>
                  <a:pt x="2706" y="1282"/>
                  <a:pt x="2699" y="1275"/>
                </a:cubicBezTo>
                <a:cubicBezTo>
                  <a:pt x="2679" y="1255"/>
                  <a:pt x="2659" y="1235"/>
                  <a:pt x="2646" y="1222"/>
                </a:cubicBezTo>
                <a:cubicBezTo>
                  <a:pt x="2607" y="1176"/>
                  <a:pt x="2508" y="1104"/>
                  <a:pt x="2436" y="1071"/>
                </a:cubicBezTo>
                <a:cubicBezTo>
                  <a:pt x="2357" y="1038"/>
                  <a:pt x="2304" y="1012"/>
                  <a:pt x="2265" y="966"/>
                </a:cubicBezTo>
                <a:cubicBezTo>
                  <a:pt x="2219" y="913"/>
                  <a:pt x="2061" y="735"/>
                  <a:pt x="2061" y="735"/>
                </a:cubicBezTo>
                <a:cubicBezTo>
                  <a:pt x="2061" y="735"/>
                  <a:pt x="2001" y="656"/>
                  <a:pt x="1982" y="650"/>
                </a:cubicBezTo>
                <a:cubicBezTo>
                  <a:pt x="1962" y="643"/>
                  <a:pt x="1857" y="597"/>
                  <a:pt x="1830" y="577"/>
                </a:cubicBezTo>
                <a:cubicBezTo>
                  <a:pt x="1797" y="558"/>
                  <a:pt x="1593" y="393"/>
                  <a:pt x="1455" y="308"/>
                </a:cubicBezTo>
                <a:cubicBezTo>
                  <a:pt x="1310" y="215"/>
                  <a:pt x="1060" y="18"/>
                  <a:pt x="1008" y="18"/>
                </a:cubicBezTo>
                <a:cubicBezTo>
                  <a:pt x="968" y="13"/>
                  <a:pt x="802" y="0"/>
                  <a:pt x="662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>
            <a:off x="4421512" y="1915580"/>
            <a:ext cx="749726" cy="423103"/>
          </a:xfrm>
          <a:custGeom>
            <a:rect b="b" l="l" r="r" t="t"/>
            <a:pathLst>
              <a:path extrusionOk="0" h="2894" w="5128">
                <a:moveTo>
                  <a:pt x="99" y="0"/>
                </a:moveTo>
                <a:lnTo>
                  <a:pt x="99" y="0"/>
                </a:lnTo>
                <a:cubicBezTo>
                  <a:pt x="93" y="40"/>
                  <a:pt x="125" y="59"/>
                  <a:pt x="66" y="112"/>
                </a:cubicBezTo>
                <a:cubicBezTo>
                  <a:pt x="14" y="165"/>
                  <a:pt x="0" y="191"/>
                  <a:pt x="0" y="244"/>
                </a:cubicBezTo>
                <a:cubicBezTo>
                  <a:pt x="0" y="296"/>
                  <a:pt x="73" y="395"/>
                  <a:pt x="112" y="421"/>
                </a:cubicBezTo>
                <a:cubicBezTo>
                  <a:pt x="152" y="454"/>
                  <a:pt x="158" y="514"/>
                  <a:pt x="158" y="553"/>
                </a:cubicBezTo>
                <a:cubicBezTo>
                  <a:pt x="158" y="593"/>
                  <a:pt x="152" y="632"/>
                  <a:pt x="185" y="685"/>
                </a:cubicBezTo>
                <a:cubicBezTo>
                  <a:pt x="211" y="744"/>
                  <a:pt x="251" y="843"/>
                  <a:pt x="270" y="876"/>
                </a:cubicBezTo>
                <a:cubicBezTo>
                  <a:pt x="290" y="915"/>
                  <a:pt x="382" y="961"/>
                  <a:pt x="402" y="987"/>
                </a:cubicBezTo>
                <a:cubicBezTo>
                  <a:pt x="428" y="1020"/>
                  <a:pt x="547" y="1119"/>
                  <a:pt x="606" y="1211"/>
                </a:cubicBezTo>
                <a:cubicBezTo>
                  <a:pt x="665" y="1297"/>
                  <a:pt x="705" y="1336"/>
                  <a:pt x="659" y="1409"/>
                </a:cubicBezTo>
                <a:cubicBezTo>
                  <a:pt x="619" y="1474"/>
                  <a:pt x="501" y="1560"/>
                  <a:pt x="534" y="1599"/>
                </a:cubicBezTo>
                <a:cubicBezTo>
                  <a:pt x="566" y="1632"/>
                  <a:pt x="757" y="1626"/>
                  <a:pt x="856" y="1646"/>
                </a:cubicBezTo>
                <a:cubicBezTo>
                  <a:pt x="955" y="1665"/>
                  <a:pt x="1086" y="1639"/>
                  <a:pt x="1126" y="1718"/>
                </a:cubicBezTo>
                <a:cubicBezTo>
                  <a:pt x="1165" y="1790"/>
                  <a:pt x="1172" y="2027"/>
                  <a:pt x="1244" y="2060"/>
                </a:cubicBezTo>
                <a:cubicBezTo>
                  <a:pt x="1290" y="2088"/>
                  <a:pt x="1426" y="2099"/>
                  <a:pt x="1541" y="2099"/>
                </a:cubicBezTo>
                <a:cubicBezTo>
                  <a:pt x="1592" y="2099"/>
                  <a:pt x="1638" y="2097"/>
                  <a:pt x="1672" y="2093"/>
                </a:cubicBezTo>
                <a:cubicBezTo>
                  <a:pt x="1777" y="2080"/>
                  <a:pt x="1902" y="2034"/>
                  <a:pt x="1955" y="1968"/>
                </a:cubicBezTo>
                <a:cubicBezTo>
                  <a:pt x="2001" y="1902"/>
                  <a:pt x="2126" y="1810"/>
                  <a:pt x="2185" y="1764"/>
                </a:cubicBezTo>
                <a:cubicBezTo>
                  <a:pt x="2238" y="1718"/>
                  <a:pt x="2324" y="1639"/>
                  <a:pt x="2357" y="1639"/>
                </a:cubicBezTo>
                <a:cubicBezTo>
                  <a:pt x="2383" y="1639"/>
                  <a:pt x="2409" y="1678"/>
                  <a:pt x="2409" y="1718"/>
                </a:cubicBezTo>
                <a:cubicBezTo>
                  <a:pt x="2409" y="1764"/>
                  <a:pt x="2363" y="1784"/>
                  <a:pt x="2363" y="1856"/>
                </a:cubicBezTo>
                <a:cubicBezTo>
                  <a:pt x="2370" y="1929"/>
                  <a:pt x="2403" y="1961"/>
                  <a:pt x="2396" y="2021"/>
                </a:cubicBezTo>
                <a:cubicBezTo>
                  <a:pt x="2383" y="2087"/>
                  <a:pt x="2357" y="2159"/>
                  <a:pt x="2357" y="2291"/>
                </a:cubicBezTo>
                <a:cubicBezTo>
                  <a:pt x="2357" y="2429"/>
                  <a:pt x="2363" y="2685"/>
                  <a:pt x="2376" y="2731"/>
                </a:cubicBezTo>
                <a:cubicBezTo>
                  <a:pt x="2389" y="2784"/>
                  <a:pt x="2561" y="2797"/>
                  <a:pt x="2613" y="2797"/>
                </a:cubicBezTo>
                <a:cubicBezTo>
                  <a:pt x="2628" y="2797"/>
                  <a:pt x="2641" y="2798"/>
                  <a:pt x="2653" y="2798"/>
                </a:cubicBezTo>
                <a:cubicBezTo>
                  <a:pt x="2684" y="2798"/>
                  <a:pt x="2711" y="2792"/>
                  <a:pt x="2758" y="2745"/>
                </a:cubicBezTo>
                <a:cubicBezTo>
                  <a:pt x="2804" y="2689"/>
                  <a:pt x="2857" y="2676"/>
                  <a:pt x="2888" y="2676"/>
                </a:cubicBezTo>
                <a:cubicBezTo>
                  <a:pt x="2897" y="2676"/>
                  <a:pt x="2905" y="2677"/>
                  <a:pt x="2909" y="2679"/>
                </a:cubicBezTo>
                <a:cubicBezTo>
                  <a:pt x="2929" y="2685"/>
                  <a:pt x="3015" y="2718"/>
                  <a:pt x="3048" y="2738"/>
                </a:cubicBezTo>
                <a:cubicBezTo>
                  <a:pt x="3053" y="2742"/>
                  <a:pt x="3063" y="2743"/>
                  <a:pt x="3074" y="2743"/>
                </a:cubicBezTo>
                <a:cubicBezTo>
                  <a:pt x="3128" y="2743"/>
                  <a:pt x="3228" y="2712"/>
                  <a:pt x="3238" y="2712"/>
                </a:cubicBezTo>
                <a:cubicBezTo>
                  <a:pt x="3248" y="2712"/>
                  <a:pt x="3270" y="2710"/>
                  <a:pt x="3293" y="2710"/>
                </a:cubicBezTo>
                <a:cubicBezTo>
                  <a:pt x="3316" y="2710"/>
                  <a:pt x="3340" y="2712"/>
                  <a:pt x="3357" y="2718"/>
                </a:cubicBezTo>
                <a:cubicBezTo>
                  <a:pt x="3383" y="2738"/>
                  <a:pt x="3489" y="2797"/>
                  <a:pt x="3508" y="2797"/>
                </a:cubicBezTo>
                <a:cubicBezTo>
                  <a:pt x="3524" y="2797"/>
                  <a:pt x="3586" y="2750"/>
                  <a:pt x="3626" y="2750"/>
                </a:cubicBezTo>
                <a:cubicBezTo>
                  <a:pt x="3638" y="2750"/>
                  <a:pt x="3647" y="2754"/>
                  <a:pt x="3653" y="2764"/>
                </a:cubicBezTo>
                <a:cubicBezTo>
                  <a:pt x="3677" y="2805"/>
                  <a:pt x="3585" y="2894"/>
                  <a:pt x="3677" y="2894"/>
                </a:cubicBezTo>
                <a:cubicBezTo>
                  <a:pt x="3688" y="2894"/>
                  <a:pt x="3702" y="2892"/>
                  <a:pt x="3719" y="2889"/>
                </a:cubicBezTo>
                <a:cubicBezTo>
                  <a:pt x="3877" y="2870"/>
                  <a:pt x="4101" y="2685"/>
                  <a:pt x="4107" y="2646"/>
                </a:cubicBezTo>
                <a:cubicBezTo>
                  <a:pt x="4107" y="2606"/>
                  <a:pt x="4061" y="2508"/>
                  <a:pt x="4134" y="2495"/>
                </a:cubicBezTo>
                <a:cubicBezTo>
                  <a:pt x="4206" y="2481"/>
                  <a:pt x="4318" y="2468"/>
                  <a:pt x="4344" y="2468"/>
                </a:cubicBezTo>
                <a:cubicBezTo>
                  <a:pt x="4357" y="2468"/>
                  <a:pt x="4379" y="2480"/>
                  <a:pt x="4400" y="2480"/>
                </a:cubicBezTo>
                <a:cubicBezTo>
                  <a:pt x="4411" y="2480"/>
                  <a:pt x="4421" y="2477"/>
                  <a:pt x="4430" y="2468"/>
                </a:cubicBezTo>
                <a:cubicBezTo>
                  <a:pt x="4456" y="2442"/>
                  <a:pt x="4509" y="2409"/>
                  <a:pt x="4528" y="2370"/>
                </a:cubicBezTo>
                <a:cubicBezTo>
                  <a:pt x="4555" y="2330"/>
                  <a:pt x="4588" y="2291"/>
                  <a:pt x="4627" y="2284"/>
                </a:cubicBezTo>
                <a:cubicBezTo>
                  <a:pt x="4660" y="2284"/>
                  <a:pt x="4831" y="2277"/>
                  <a:pt x="4844" y="2271"/>
                </a:cubicBezTo>
                <a:cubicBezTo>
                  <a:pt x="4851" y="2264"/>
                  <a:pt x="4963" y="2192"/>
                  <a:pt x="4983" y="2165"/>
                </a:cubicBezTo>
                <a:cubicBezTo>
                  <a:pt x="4983" y="2165"/>
                  <a:pt x="4983" y="2165"/>
                  <a:pt x="4983" y="2159"/>
                </a:cubicBezTo>
                <a:cubicBezTo>
                  <a:pt x="5002" y="2133"/>
                  <a:pt x="5042" y="2093"/>
                  <a:pt x="5075" y="2034"/>
                </a:cubicBezTo>
                <a:cubicBezTo>
                  <a:pt x="5094" y="2014"/>
                  <a:pt x="5108" y="2001"/>
                  <a:pt x="5127" y="1981"/>
                </a:cubicBezTo>
                <a:lnTo>
                  <a:pt x="5042" y="1942"/>
                </a:lnTo>
                <a:lnTo>
                  <a:pt x="4910" y="1876"/>
                </a:lnTo>
                <a:cubicBezTo>
                  <a:pt x="4910" y="1876"/>
                  <a:pt x="4601" y="1764"/>
                  <a:pt x="4390" y="1665"/>
                </a:cubicBezTo>
                <a:cubicBezTo>
                  <a:pt x="4186" y="1573"/>
                  <a:pt x="3265" y="1191"/>
                  <a:pt x="3094" y="1040"/>
                </a:cubicBezTo>
                <a:cubicBezTo>
                  <a:pt x="2923" y="889"/>
                  <a:pt x="2580" y="737"/>
                  <a:pt x="2488" y="658"/>
                </a:cubicBezTo>
                <a:cubicBezTo>
                  <a:pt x="2396" y="579"/>
                  <a:pt x="1995" y="520"/>
                  <a:pt x="1810" y="500"/>
                </a:cubicBezTo>
                <a:cubicBezTo>
                  <a:pt x="1633" y="474"/>
                  <a:pt x="915" y="310"/>
                  <a:pt x="823" y="257"/>
                </a:cubicBezTo>
                <a:cubicBezTo>
                  <a:pt x="731" y="211"/>
                  <a:pt x="99" y="0"/>
                  <a:pt x="99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6408401" y="674322"/>
            <a:ext cx="519750" cy="590794"/>
          </a:xfrm>
          <a:custGeom>
            <a:rect b="b" l="l" r="r" t="t"/>
            <a:pathLst>
              <a:path extrusionOk="0" h="4041" w="3555">
                <a:moveTo>
                  <a:pt x="40" y="1435"/>
                </a:moveTo>
                <a:lnTo>
                  <a:pt x="40" y="1442"/>
                </a:lnTo>
                <a:cubicBezTo>
                  <a:pt x="42" y="1443"/>
                  <a:pt x="43" y="1443"/>
                  <a:pt x="44" y="1444"/>
                </a:cubicBezTo>
                <a:lnTo>
                  <a:pt x="44" y="1444"/>
                </a:lnTo>
                <a:cubicBezTo>
                  <a:pt x="42" y="1440"/>
                  <a:pt x="41" y="1437"/>
                  <a:pt x="40" y="1435"/>
                </a:cubicBezTo>
                <a:close/>
                <a:moveTo>
                  <a:pt x="2403" y="0"/>
                </a:moveTo>
                <a:cubicBezTo>
                  <a:pt x="2403" y="0"/>
                  <a:pt x="2337" y="13"/>
                  <a:pt x="2331" y="86"/>
                </a:cubicBezTo>
                <a:cubicBezTo>
                  <a:pt x="2324" y="158"/>
                  <a:pt x="2252" y="336"/>
                  <a:pt x="2193" y="382"/>
                </a:cubicBezTo>
                <a:cubicBezTo>
                  <a:pt x="2133" y="435"/>
                  <a:pt x="1844" y="843"/>
                  <a:pt x="1798" y="1034"/>
                </a:cubicBezTo>
                <a:cubicBezTo>
                  <a:pt x="1745" y="1231"/>
                  <a:pt x="1613" y="1369"/>
                  <a:pt x="1561" y="1435"/>
                </a:cubicBezTo>
                <a:cubicBezTo>
                  <a:pt x="1502" y="1501"/>
                  <a:pt x="1251" y="1580"/>
                  <a:pt x="1225" y="1580"/>
                </a:cubicBezTo>
                <a:cubicBezTo>
                  <a:pt x="1199" y="1580"/>
                  <a:pt x="1028" y="1534"/>
                  <a:pt x="1028" y="1534"/>
                </a:cubicBezTo>
                <a:cubicBezTo>
                  <a:pt x="1028" y="1534"/>
                  <a:pt x="899" y="1520"/>
                  <a:pt x="813" y="1520"/>
                </a:cubicBezTo>
                <a:cubicBezTo>
                  <a:pt x="781" y="1520"/>
                  <a:pt x="755" y="1522"/>
                  <a:pt x="745" y="1527"/>
                </a:cubicBezTo>
                <a:cubicBezTo>
                  <a:pt x="705" y="1540"/>
                  <a:pt x="462" y="1573"/>
                  <a:pt x="435" y="1580"/>
                </a:cubicBezTo>
                <a:cubicBezTo>
                  <a:pt x="434" y="1580"/>
                  <a:pt x="432" y="1580"/>
                  <a:pt x="429" y="1580"/>
                </a:cubicBezTo>
                <a:cubicBezTo>
                  <a:pt x="384" y="1580"/>
                  <a:pt x="139" y="1534"/>
                  <a:pt x="139" y="1534"/>
                </a:cubicBezTo>
                <a:cubicBezTo>
                  <a:pt x="139" y="1534"/>
                  <a:pt x="95" y="1490"/>
                  <a:pt x="44" y="1444"/>
                </a:cubicBezTo>
                <a:lnTo>
                  <a:pt x="44" y="1444"/>
                </a:lnTo>
                <a:cubicBezTo>
                  <a:pt x="54" y="1479"/>
                  <a:pt x="75" y="1593"/>
                  <a:pt x="40" y="1646"/>
                </a:cubicBezTo>
                <a:cubicBezTo>
                  <a:pt x="1" y="1718"/>
                  <a:pt x="14" y="1889"/>
                  <a:pt x="60" y="1896"/>
                </a:cubicBezTo>
                <a:cubicBezTo>
                  <a:pt x="99" y="1896"/>
                  <a:pt x="216" y="1836"/>
                  <a:pt x="288" y="1836"/>
                </a:cubicBezTo>
                <a:cubicBezTo>
                  <a:pt x="302" y="1836"/>
                  <a:pt x="314" y="1838"/>
                  <a:pt x="323" y="1843"/>
                </a:cubicBezTo>
                <a:cubicBezTo>
                  <a:pt x="389" y="1876"/>
                  <a:pt x="521" y="2041"/>
                  <a:pt x="567" y="2060"/>
                </a:cubicBezTo>
                <a:cubicBezTo>
                  <a:pt x="606" y="2087"/>
                  <a:pt x="764" y="2133"/>
                  <a:pt x="764" y="2133"/>
                </a:cubicBezTo>
                <a:cubicBezTo>
                  <a:pt x="764" y="2133"/>
                  <a:pt x="909" y="2172"/>
                  <a:pt x="936" y="2205"/>
                </a:cubicBezTo>
                <a:cubicBezTo>
                  <a:pt x="962" y="2231"/>
                  <a:pt x="1067" y="2429"/>
                  <a:pt x="1067" y="2455"/>
                </a:cubicBezTo>
                <a:cubicBezTo>
                  <a:pt x="1067" y="2475"/>
                  <a:pt x="1153" y="2554"/>
                  <a:pt x="1186" y="2600"/>
                </a:cubicBezTo>
                <a:cubicBezTo>
                  <a:pt x="1225" y="2639"/>
                  <a:pt x="1278" y="2685"/>
                  <a:pt x="1278" y="2745"/>
                </a:cubicBezTo>
                <a:cubicBezTo>
                  <a:pt x="1278" y="2804"/>
                  <a:pt x="1298" y="2975"/>
                  <a:pt x="1278" y="3008"/>
                </a:cubicBezTo>
                <a:cubicBezTo>
                  <a:pt x="1258" y="3041"/>
                  <a:pt x="1284" y="3080"/>
                  <a:pt x="1324" y="3153"/>
                </a:cubicBezTo>
                <a:cubicBezTo>
                  <a:pt x="1357" y="3225"/>
                  <a:pt x="1613" y="3396"/>
                  <a:pt x="1613" y="3462"/>
                </a:cubicBezTo>
                <a:cubicBezTo>
                  <a:pt x="1613" y="3521"/>
                  <a:pt x="1646" y="3627"/>
                  <a:pt x="1659" y="3640"/>
                </a:cubicBezTo>
                <a:cubicBezTo>
                  <a:pt x="1679" y="3660"/>
                  <a:pt x="1725" y="3692"/>
                  <a:pt x="1732" y="3725"/>
                </a:cubicBezTo>
                <a:cubicBezTo>
                  <a:pt x="1732" y="3752"/>
                  <a:pt x="1745" y="3903"/>
                  <a:pt x="1791" y="3929"/>
                </a:cubicBezTo>
                <a:cubicBezTo>
                  <a:pt x="1837" y="3956"/>
                  <a:pt x="2068" y="4008"/>
                  <a:pt x="2068" y="4008"/>
                </a:cubicBezTo>
                <a:cubicBezTo>
                  <a:pt x="2068" y="4008"/>
                  <a:pt x="2110" y="4041"/>
                  <a:pt x="2158" y="4041"/>
                </a:cubicBezTo>
                <a:cubicBezTo>
                  <a:pt x="2199" y="4041"/>
                  <a:pt x="2244" y="4017"/>
                  <a:pt x="2272" y="3929"/>
                </a:cubicBezTo>
                <a:cubicBezTo>
                  <a:pt x="2331" y="3738"/>
                  <a:pt x="2377" y="3640"/>
                  <a:pt x="2410" y="3607"/>
                </a:cubicBezTo>
                <a:cubicBezTo>
                  <a:pt x="2449" y="3567"/>
                  <a:pt x="2561" y="3482"/>
                  <a:pt x="2561" y="3482"/>
                </a:cubicBezTo>
                <a:cubicBezTo>
                  <a:pt x="2561" y="3482"/>
                  <a:pt x="2620" y="3298"/>
                  <a:pt x="2647" y="3245"/>
                </a:cubicBezTo>
                <a:cubicBezTo>
                  <a:pt x="2666" y="3199"/>
                  <a:pt x="2732" y="3153"/>
                  <a:pt x="2785" y="3120"/>
                </a:cubicBezTo>
                <a:cubicBezTo>
                  <a:pt x="2838" y="3087"/>
                  <a:pt x="2903" y="3080"/>
                  <a:pt x="2943" y="3054"/>
                </a:cubicBezTo>
                <a:cubicBezTo>
                  <a:pt x="2989" y="3021"/>
                  <a:pt x="3042" y="2955"/>
                  <a:pt x="3061" y="2916"/>
                </a:cubicBezTo>
                <a:cubicBezTo>
                  <a:pt x="3074" y="2883"/>
                  <a:pt x="3147" y="2758"/>
                  <a:pt x="3200" y="2738"/>
                </a:cubicBezTo>
                <a:cubicBezTo>
                  <a:pt x="3259" y="2718"/>
                  <a:pt x="3311" y="2692"/>
                  <a:pt x="3371" y="2685"/>
                </a:cubicBezTo>
                <a:cubicBezTo>
                  <a:pt x="3397" y="2679"/>
                  <a:pt x="3423" y="2672"/>
                  <a:pt x="3443" y="2666"/>
                </a:cubicBezTo>
                <a:cubicBezTo>
                  <a:pt x="3436" y="2587"/>
                  <a:pt x="3489" y="2534"/>
                  <a:pt x="3509" y="2455"/>
                </a:cubicBezTo>
                <a:cubicBezTo>
                  <a:pt x="3509" y="2455"/>
                  <a:pt x="3555" y="2225"/>
                  <a:pt x="3548" y="2152"/>
                </a:cubicBezTo>
                <a:cubicBezTo>
                  <a:pt x="3535" y="2080"/>
                  <a:pt x="3522" y="1929"/>
                  <a:pt x="3489" y="1909"/>
                </a:cubicBezTo>
                <a:cubicBezTo>
                  <a:pt x="3463" y="1883"/>
                  <a:pt x="3325" y="1823"/>
                  <a:pt x="3311" y="1817"/>
                </a:cubicBezTo>
                <a:cubicBezTo>
                  <a:pt x="3305" y="1817"/>
                  <a:pt x="3296" y="1827"/>
                  <a:pt x="3286" y="1827"/>
                </a:cubicBezTo>
                <a:cubicBezTo>
                  <a:pt x="3274" y="1827"/>
                  <a:pt x="3260" y="1814"/>
                  <a:pt x="3246" y="1758"/>
                </a:cubicBezTo>
                <a:cubicBezTo>
                  <a:pt x="3213" y="1659"/>
                  <a:pt x="3206" y="1573"/>
                  <a:pt x="3186" y="1553"/>
                </a:cubicBezTo>
                <a:cubicBezTo>
                  <a:pt x="3160" y="1534"/>
                  <a:pt x="3088" y="1507"/>
                  <a:pt x="3068" y="1507"/>
                </a:cubicBezTo>
                <a:cubicBezTo>
                  <a:pt x="3058" y="1507"/>
                  <a:pt x="3035" y="1509"/>
                  <a:pt x="3012" y="1509"/>
                </a:cubicBezTo>
                <a:cubicBezTo>
                  <a:pt x="2989" y="1509"/>
                  <a:pt x="2966" y="1507"/>
                  <a:pt x="2956" y="1501"/>
                </a:cubicBezTo>
                <a:cubicBezTo>
                  <a:pt x="2943" y="1488"/>
                  <a:pt x="2923" y="1409"/>
                  <a:pt x="2910" y="1363"/>
                </a:cubicBezTo>
                <a:cubicBezTo>
                  <a:pt x="2897" y="1317"/>
                  <a:pt x="2831" y="1264"/>
                  <a:pt x="2831" y="1218"/>
                </a:cubicBezTo>
                <a:cubicBezTo>
                  <a:pt x="2831" y="1178"/>
                  <a:pt x="2739" y="1001"/>
                  <a:pt x="2726" y="856"/>
                </a:cubicBezTo>
                <a:cubicBezTo>
                  <a:pt x="2706" y="718"/>
                  <a:pt x="2680" y="586"/>
                  <a:pt x="2680" y="540"/>
                </a:cubicBezTo>
                <a:cubicBezTo>
                  <a:pt x="2680" y="487"/>
                  <a:pt x="2686" y="415"/>
                  <a:pt x="2686" y="375"/>
                </a:cubicBezTo>
                <a:cubicBezTo>
                  <a:pt x="2686" y="336"/>
                  <a:pt x="2666" y="237"/>
                  <a:pt x="2666" y="237"/>
                </a:cubicBezTo>
                <a:lnTo>
                  <a:pt x="2640" y="165"/>
                </a:lnTo>
                <a:lnTo>
                  <a:pt x="2403" y="0"/>
                </a:ln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/>
          <p:nvPr/>
        </p:nvSpPr>
        <p:spPr>
          <a:xfrm>
            <a:off x="5358669" y="577975"/>
            <a:ext cx="633349" cy="730708"/>
          </a:xfrm>
          <a:custGeom>
            <a:rect b="b" l="l" r="r" t="t"/>
            <a:pathLst>
              <a:path extrusionOk="0" h="4998" w="4332">
                <a:moveTo>
                  <a:pt x="3253" y="1"/>
                </a:moveTo>
                <a:cubicBezTo>
                  <a:pt x="3227" y="1"/>
                  <a:pt x="3206" y="3"/>
                  <a:pt x="3199" y="8"/>
                </a:cubicBezTo>
                <a:cubicBezTo>
                  <a:pt x="3180" y="21"/>
                  <a:pt x="3087" y="34"/>
                  <a:pt x="3074" y="41"/>
                </a:cubicBezTo>
                <a:cubicBezTo>
                  <a:pt x="3061" y="47"/>
                  <a:pt x="3041" y="93"/>
                  <a:pt x="3054" y="113"/>
                </a:cubicBezTo>
                <a:cubicBezTo>
                  <a:pt x="3068" y="133"/>
                  <a:pt x="3094" y="159"/>
                  <a:pt x="3094" y="185"/>
                </a:cubicBezTo>
                <a:cubicBezTo>
                  <a:pt x="3094" y="218"/>
                  <a:pt x="3081" y="258"/>
                  <a:pt x="3048" y="284"/>
                </a:cubicBezTo>
                <a:cubicBezTo>
                  <a:pt x="3015" y="310"/>
                  <a:pt x="2837" y="422"/>
                  <a:pt x="2824" y="455"/>
                </a:cubicBezTo>
                <a:cubicBezTo>
                  <a:pt x="2818" y="488"/>
                  <a:pt x="2850" y="541"/>
                  <a:pt x="2785" y="547"/>
                </a:cubicBezTo>
                <a:cubicBezTo>
                  <a:pt x="2725" y="561"/>
                  <a:pt x="2594" y="561"/>
                  <a:pt x="2574" y="574"/>
                </a:cubicBezTo>
                <a:cubicBezTo>
                  <a:pt x="2548" y="587"/>
                  <a:pt x="2416" y="620"/>
                  <a:pt x="2396" y="659"/>
                </a:cubicBezTo>
                <a:cubicBezTo>
                  <a:pt x="2377" y="692"/>
                  <a:pt x="2311" y="738"/>
                  <a:pt x="2278" y="745"/>
                </a:cubicBezTo>
                <a:cubicBezTo>
                  <a:pt x="2245" y="758"/>
                  <a:pt x="2120" y="797"/>
                  <a:pt x="2087" y="817"/>
                </a:cubicBezTo>
                <a:cubicBezTo>
                  <a:pt x="2071" y="824"/>
                  <a:pt x="2031" y="825"/>
                  <a:pt x="1996" y="825"/>
                </a:cubicBezTo>
                <a:cubicBezTo>
                  <a:pt x="1960" y="825"/>
                  <a:pt x="1929" y="824"/>
                  <a:pt x="1929" y="824"/>
                </a:cubicBezTo>
                <a:cubicBezTo>
                  <a:pt x="1929" y="824"/>
                  <a:pt x="1804" y="797"/>
                  <a:pt x="1766" y="797"/>
                </a:cubicBezTo>
                <a:cubicBezTo>
                  <a:pt x="1763" y="797"/>
                  <a:pt x="1760" y="797"/>
                  <a:pt x="1758" y="797"/>
                </a:cubicBezTo>
                <a:cubicBezTo>
                  <a:pt x="1732" y="811"/>
                  <a:pt x="1567" y="890"/>
                  <a:pt x="1567" y="923"/>
                </a:cubicBezTo>
                <a:cubicBezTo>
                  <a:pt x="1574" y="949"/>
                  <a:pt x="1587" y="1133"/>
                  <a:pt x="1560" y="1146"/>
                </a:cubicBezTo>
                <a:cubicBezTo>
                  <a:pt x="1556" y="1148"/>
                  <a:pt x="1551" y="1149"/>
                  <a:pt x="1546" y="1149"/>
                </a:cubicBezTo>
                <a:cubicBezTo>
                  <a:pt x="1520" y="1149"/>
                  <a:pt x="1487" y="1127"/>
                  <a:pt x="1482" y="1127"/>
                </a:cubicBezTo>
                <a:cubicBezTo>
                  <a:pt x="1475" y="1133"/>
                  <a:pt x="1435" y="1153"/>
                  <a:pt x="1429" y="1166"/>
                </a:cubicBezTo>
                <a:cubicBezTo>
                  <a:pt x="1416" y="1186"/>
                  <a:pt x="1376" y="1206"/>
                  <a:pt x="1376" y="1206"/>
                </a:cubicBezTo>
                <a:cubicBezTo>
                  <a:pt x="1376" y="1206"/>
                  <a:pt x="1337" y="1166"/>
                  <a:pt x="1330" y="1133"/>
                </a:cubicBezTo>
                <a:cubicBezTo>
                  <a:pt x="1324" y="1107"/>
                  <a:pt x="1199" y="995"/>
                  <a:pt x="1192" y="988"/>
                </a:cubicBezTo>
                <a:cubicBezTo>
                  <a:pt x="1180" y="977"/>
                  <a:pt x="1148" y="934"/>
                  <a:pt x="1122" y="934"/>
                </a:cubicBezTo>
                <a:cubicBezTo>
                  <a:pt x="1119" y="934"/>
                  <a:pt x="1116" y="934"/>
                  <a:pt x="1113" y="936"/>
                </a:cubicBezTo>
                <a:cubicBezTo>
                  <a:pt x="1087" y="942"/>
                  <a:pt x="1001" y="1008"/>
                  <a:pt x="981" y="1015"/>
                </a:cubicBezTo>
                <a:cubicBezTo>
                  <a:pt x="962" y="1015"/>
                  <a:pt x="876" y="1002"/>
                  <a:pt x="863" y="995"/>
                </a:cubicBezTo>
                <a:cubicBezTo>
                  <a:pt x="851" y="995"/>
                  <a:pt x="743" y="947"/>
                  <a:pt x="707" y="947"/>
                </a:cubicBezTo>
                <a:cubicBezTo>
                  <a:pt x="703" y="947"/>
                  <a:pt x="700" y="948"/>
                  <a:pt x="698" y="949"/>
                </a:cubicBezTo>
                <a:cubicBezTo>
                  <a:pt x="686" y="955"/>
                  <a:pt x="636" y="983"/>
                  <a:pt x="617" y="983"/>
                </a:cubicBezTo>
                <a:cubicBezTo>
                  <a:pt x="616" y="983"/>
                  <a:pt x="614" y="982"/>
                  <a:pt x="613" y="982"/>
                </a:cubicBezTo>
                <a:cubicBezTo>
                  <a:pt x="606" y="975"/>
                  <a:pt x="514" y="883"/>
                  <a:pt x="514" y="876"/>
                </a:cubicBezTo>
                <a:cubicBezTo>
                  <a:pt x="507" y="863"/>
                  <a:pt x="514" y="824"/>
                  <a:pt x="448" y="824"/>
                </a:cubicBezTo>
                <a:cubicBezTo>
                  <a:pt x="382" y="824"/>
                  <a:pt x="303" y="817"/>
                  <a:pt x="244" y="797"/>
                </a:cubicBezTo>
                <a:cubicBezTo>
                  <a:pt x="192" y="778"/>
                  <a:pt x="47" y="686"/>
                  <a:pt x="47" y="686"/>
                </a:cubicBezTo>
                <a:lnTo>
                  <a:pt x="47" y="686"/>
                </a:lnTo>
                <a:cubicBezTo>
                  <a:pt x="47" y="686"/>
                  <a:pt x="1" y="732"/>
                  <a:pt x="86" y="817"/>
                </a:cubicBezTo>
                <a:cubicBezTo>
                  <a:pt x="172" y="909"/>
                  <a:pt x="277" y="982"/>
                  <a:pt x="350" y="1041"/>
                </a:cubicBezTo>
                <a:cubicBezTo>
                  <a:pt x="415" y="1094"/>
                  <a:pt x="534" y="1179"/>
                  <a:pt x="540" y="1199"/>
                </a:cubicBezTo>
                <a:cubicBezTo>
                  <a:pt x="547" y="1219"/>
                  <a:pt x="547" y="1252"/>
                  <a:pt x="534" y="1285"/>
                </a:cubicBezTo>
                <a:cubicBezTo>
                  <a:pt x="514" y="1311"/>
                  <a:pt x="481" y="1324"/>
                  <a:pt x="481" y="1350"/>
                </a:cubicBezTo>
                <a:cubicBezTo>
                  <a:pt x="481" y="1370"/>
                  <a:pt x="488" y="1449"/>
                  <a:pt x="488" y="1456"/>
                </a:cubicBezTo>
                <a:cubicBezTo>
                  <a:pt x="488" y="1462"/>
                  <a:pt x="488" y="1574"/>
                  <a:pt x="534" y="1614"/>
                </a:cubicBezTo>
                <a:cubicBezTo>
                  <a:pt x="580" y="1653"/>
                  <a:pt x="646" y="1699"/>
                  <a:pt x="652" y="1745"/>
                </a:cubicBezTo>
                <a:cubicBezTo>
                  <a:pt x="665" y="1791"/>
                  <a:pt x="672" y="1844"/>
                  <a:pt x="659" y="1870"/>
                </a:cubicBezTo>
                <a:cubicBezTo>
                  <a:pt x="646" y="1897"/>
                  <a:pt x="646" y="1969"/>
                  <a:pt x="652" y="1989"/>
                </a:cubicBezTo>
                <a:lnTo>
                  <a:pt x="659" y="1989"/>
                </a:lnTo>
                <a:cubicBezTo>
                  <a:pt x="659" y="1989"/>
                  <a:pt x="659" y="1995"/>
                  <a:pt x="659" y="1995"/>
                </a:cubicBezTo>
                <a:cubicBezTo>
                  <a:pt x="659" y="1995"/>
                  <a:pt x="659" y="2002"/>
                  <a:pt x="665" y="2002"/>
                </a:cubicBezTo>
                <a:cubicBezTo>
                  <a:pt x="665" y="2008"/>
                  <a:pt x="665" y="2008"/>
                  <a:pt x="672" y="2008"/>
                </a:cubicBezTo>
                <a:cubicBezTo>
                  <a:pt x="672" y="2015"/>
                  <a:pt x="679" y="2022"/>
                  <a:pt x="685" y="2028"/>
                </a:cubicBezTo>
                <a:cubicBezTo>
                  <a:pt x="692" y="2028"/>
                  <a:pt x="692" y="2035"/>
                  <a:pt x="692" y="2035"/>
                </a:cubicBezTo>
                <a:lnTo>
                  <a:pt x="698" y="2035"/>
                </a:lnTo>
                <a:cubicBezTo>
                  <a:pt x="698" y="2035"/>
                  <a:pt x="705" y="2041"/>
                  <a:pt x="705" y="2041"/>
                </a:cubicBezTo>
                <a:lnTo>
                  <a:pt x="711" y="2041"/>
                </a:lnTo>
                <a:cubicBezTo>
                  <a:pt x="711" y="2041"/>
                  <a:pt x="718" y="2048"/>
                  <a:pt x="718" y="2048"/>
                </a:cubicBezTo>
                <a:lnTo>
                  <a:pt x="725" y="2048"/>
                </a:lnTo>
                <a:cubicBezTo>
                  <a:pt x="731" y="2048"/>
                  <a:pt x="738" y="2055"/>
                  <a:pt x="744" y="2055"/>
                </a:cubicBezTo>
                <a:cubicBezTo>
                  <a:pt x="789" y="2059"/>
                  <a:pt x="853" y="2070"/>
                  <a:pt x="895" y="2070"/>
                </a:cubicBezTo>
                <a:cubicBezTo>
                  <a:pt x="914" y="2070"/>
                  <a:pt x="929" y="2067"/>
                  <a:pt x="935" y="2061"/>
                </a:cubicBezTo>
                <a:cubicBezTo>
                  <a:pt x="958" y="2044"/>
                  <a:pt x="1030" y="2027"/>
                  <a:pt x="1053" y="2027"/>
                </a:cubicBezTo>
                <a:cubicBezTo>
                  <a:pt x="1057" y="2027"/>
                  <a:pt x="1059" y="2027"/>
                  <a:pt x="1060" y="2028"/>
                </a:cubicBezTo>
                <a:cubicBezTo>
                  <a:pt x="1067" y="2035"/>
                  <a:pt x="1120" y="2068"/>
                  <a:pt x="1113" y="2094"/>
                </a:cubicBezTo>
                <a:cubicBezTo>
                  <a:pt x="1106" y="2114"/>
                  <a:pt x="1100" y="2173"/>
                  <a:pt x="1093" y="2219"/>
                </a:cubicBezTo>
                <a:cubicBezTo>
                  <a:pt x="1113" y="2219"/>
                  <a:pt x="1212" y="2272"/>
                  <a:pt x="1212" y="2272"/>
                </a:cubicBezTo>
                <a:cubicBezTo>
                  <a:pt x="1212" y="2272"/>
                  <a:pt x="1337" y="2311"/>
                  <a:pt x="1356" y="2311"/>
                </a:cubicBezTo>
                <a:cubicBezTo>
                  <a:pt x="1383" y="2318"/>
                  <a:pt x="1488" y="2370"/>
                  <a:pt x="1528" y="2410"/>
                </a:cubicBezTo>
                <a:cubicBezTo>
                  <a:pt x="1574" y="2443"/>
                  <a:pt x="1541" y="2495"/>
                  <a:pt x="1508" y="2574"/>
                </a:cubicBezTo>
                <a:cubicBezTo>
                  <a:pt x="1475" y="2653"/>
                  <a:pt x="1468" y="2752"/>
                  <a:pt x="1468" y="2752"/>
                </a:cubicBezTo>
                <a:cubicBezTo>
                  <a:pt x="1468" y="2752"/>
                  <a:pt x="1659" y="2904"/>
                  <a:pt x="1679" y="2910"/>
                </a:cubicBezTo>
                <a:cubicBezTo>
                  <a:pt x="1705" y="2923"/>
                  <a:pt x="1765" y="3061"/>
                  <a:pt x="1784" y="3094"/>
                </a:cubicBezTo>
                <a:cubicBezTo>
                  <a:pt x="1804" y="3127"/>
                  <a:pt x="1732" y="3219"/>
                  <a:pt x="1699" y="3279"/>
                </a:cubicBezTo>
                <a:cubicBezTo>
                  <a:pt x="1659" y="3331"/>
                  <a:pt x="1699" y="3410"/>
                  <a:pt x="1699" y="3450"/>
                </a:cubicBezTo>
                <a:cubicBezTo>
                  <a:pt x="1692" y="3496"/>
                  <a:pt x="1725" y="3529"/>
                  <a:pt x="1732" y="3595"/>
                </a:cubicBezTo>
                <a:cubicBezTo>
                  <a:pt x="1732" y="3660"/>
                  <a:pt x="1804" y="3884"/>
                  <a:pt x="1883" y="3957"/>
                </a:cubicBezTo>
                <a:cubicBezTo>
                  <a:pt x="1969" y="4029"/>
                  <a:pt x="1936" y="4114"/>
                  <a:pt x="1936" y="4154"/>
                </a:cubicBezTo>
                <a:cubicBezTo>
                  <a:pt x="1936" y="4193"/>
                  <a:pt x="1909" y="4259"/>
                  <a:pt x="1870" y="4292"/>
                </a:cubicBezTo>
                <a:cubicBezTo>
                  <a:pt x="1830" y="4319"/>
                  <a:pt x="1712" y="4384"/>
                  <a:pt x="1699" y="4411"/>
                </a:cubicBezTo>
                <a:cubicBezTo>
                  <a:pt x="1679" y="4437"/>
                  <a:pt x="1804" y="4490"/>
                  <a:pt x="1883" y="4523"/>
                </a:cubicBezTo>
                <a:cubicBezTo>
                  <a:pt x="1955" y="4562"/>
                  <a:pt x="2028" y="4667"/>
                  <a:pt x="2034" y="4680"/>
                </a:cubicBezTo>
                <a:cubicBezTo>
                  <a:pt x="2041" y="4694"/>
                  <a:pt x="2126" y="4825"/>
                  <a:pt x="2146" y="4845"/>
                </a:cubicBezTo>
                <a:cubicBezTo>
                  <a:pt x="2152" y="4853"/>
                  <a:pt x="2160" y="4856"/>
                  <a:pt x="2172" y="4856"/>
                </a:cubicBezTo>
                <a:cubicBezTo>
                  <a:pt x="2189" y="4856"/>
                  <a:pt x="2214" y="4852"/>
                  <a:pt x="2252" y="4852"/>
                </a:cubicBezTo>
                <a:cubicBezTo>
                  <a:pt x="2311" y="4852"/>
                  <a:pt x="2324" y="4950"/>
                  <a:pt x="2357" y="4970"/>
                </a:cubicBezTo>
                <a:cubicBezTo>
                  <a:pt x="2380" y="4984"/>
                  <a:pt x="2407" y="4998"/>
                  <a:pt x="2430" y="4998"/>
                </a:cubicBezTo>
                <a:cubicBezTo>
                  <a:pt x="2439" y="4998"/>
                  <a:pt x="2448" y="4996"/>
                  <a:pt x="2456" y="4990"/>
                </a:cubicBezTo>
                <a:cubicBezTo>
                  <a:pt x="2475" y="4970"/>
                  <a:pt x="2442" y="4944"/>
                  <a:pt x="2403" y="4885"/>
                </a:cubicBezTo>
                <a:cubicBezTo>
                  <a:pt x="2363" y="4819"/>
                  <a:pt x="2357" y="4806"/>
                  <a:pt x="2357" y="4759"/>
                </a:cubicBezTo>
                <a:cubicBezTo>
                  <a:pt x="2357" y="4713"/>
                  <a:pt x="2370" y="4700"/>
                  <a:pt x="2390" y="4674"/>
                </a:cubicBezTo>
                <a:cubicBezTo>
                  <a:pt x="2409" y="4648"/>
                  <a:pt x="2429" y="4628"/>
                  <a:pt x="2423" y="4569"/>
                </a:cubicBezTo>
                <a:cubicBezTo>
                  <a:pt x="2409" y="4509"/>
                  <a:pt x="2377" y="4470"/>
                  <a:pt x="2390" y="4397"/>
                </a:cubicBezTo>
                <a:cubicBezTo>
                  <a:pt x="2409" y="4325"/>
                  <a:pt x="2561" y="4253"/>
                  <a:pt x="2594" y="4226"/>
                </a:cubicBezTo>
                <a:cubicBezTo>
                  <a:pt x="2598" y="4221"/>
                  <a:pt x="2608" y="4218"/>
                  <a:pt x="2620" y="4218"/>
                </a:cubicBezTo>
                <a:cubicBezTo>
                  <a:pt x="2684" y="4218"/>
                  <a:pt x="2832" y="4277"/>
                  <a:pt x="2870" y="4299"/>
                </a:cubicBezTo>
                <a:cubicBezTo>
                  <a:pt x="2916" y="4319"/>
                  <a:pt x="2962" y="4430"/>
                  <a:pt x="2962" y="4430"/>
                </a:cubicBezTo>
                <a:cubicBezTo>
                  <a:pt x="2962" y="4430"/>
                  <a:pt x="3041" y="4490"/>
                  <a:pt x="3068" y="4490"/>
                </a:cubicBezTo>
                <a:cubicBezTo>
                  <a:pt x="3094" y="4490"/>
                  <a:pt x="3160" y="4463"/>
                  <a:pt x="3199" y="4450"/>
                </a:cubicBezTo>
                <a:cubicBezTo>
                  <a:pt x="3232" y="4437"/>
                  <a:pt x="3298" y="4391"/>
                  <a:pt x="3285" y="4358"/>
                </a:cubicBezTo>
                <a:cubicBezTo>
                  <a:pt x="3278" y="4325"/>
                  <a:pt x="3232" y="4312"/>
                  <a:pt x="3199" y="4286"/>
                </a:cubicBezTo>
                <a:cubicBezTo>
                  <a:pt x="3173" y="4259"/>
                  <a:pt x="3291" y="4068"/>
                  <a:pt x="3337" y="3989"/>
                </a:cubicBezTo>
                <a:cubicBezTo>
                  <a:pt x="3390" y="3910"/>
                  <a:pt x="3462" y="3674"/>
                  <a:pt x="3462" y="3674"/>
                </a:cubicBezTo>
                <a:cubicBezTo>
                  <a:pt x="3476" y="3621"/>
                  <a:pt x="3601" y="3614"/>
                  <a:pt x="3745" y="3614"/>
                </a:cubicBezTo>
                <a:cubicBezTo>
                  <a:pt x="3765" y="3621"/>
                  <a:pt x="3792" y="3621"/>
                  <a:pt x="3811" y="3621"/>
                </a:cubicBezTo>
                <a:lnTo>
                  <a:pt x="3838" y="3621"/>
                </a:lnTo>
                <a:cubicBezTo>
                  <a:pt x="3851" y="3621"/>
                  <a:pt x="3871" y="3621"/>
                  <a:pt x="3890" y="3627"/>
                </a:cubicBezTo>
                <a:lnTo>
                  <a:pt x="3950" y="3627"/>
                </a:lnTo>
                <a:cubicBezTo>
                  <a:pt x="3969" y="3634"/>
                  <a:pt x="3989" y="3634"/>
                  <a:pt x="4009" y="3634"/>
                </a:cubicBezTo>
                <a:cubicBezTo>
                  <a:pt x="4015" y="3634"/>
                  <a:pt x="4028" y="3641"/>
                  <a:pt x="4035" y="3641"/>
                </a:cubicBezTo>
                <a:cubicBezTo>
                  <a:pt x="4101" y="3647"/>
                  <a:pt x="4160" y="3654"/>
                  <a:pt x="4200" y="3660"/>
                </a:cubicBezTo>
                <a:lnTo>
                  <a:pt x="4219" y="3660"/>
                </a:lnTo>
                <a:cubicBezTo>
                  <a:pt x="4226" y="3660"/>
                  <a:pt x="4226" y="3660"/>
                  <a:pt x="4233" y="3667"/>
                </a:cubicBezTo>
                <a:lnTo>
                  <a:pt x="4259" y="3667"/>
                </a:lnTo>
                <a:cubicBezTo>
                  <a:pt x="4272" y="3667"/>
                  <a:pt x="4285" y="3674"/>
                  <a:pt x="4285" y="3674"/>
                </a:cubicBezTo>
                <a:lnTo>
                  <a:pt x="4331" y="2917"/>
                </a:lnTo>
                <a:cubicBezTo>
                  <a:pt x="4279" y="2904"/>
                  <a:pt x="4213" y="2890"/>
                  <a:pt x="4206" y="2890"/>
                </a:cubicBezTo>
                <a:cubicBezTo>
                  <a:pt x="4186" y="2884"/>
                  <a:pt x="4061" y="2831"/>
                  <a:pt x="4042" y="2811"/>
                </a:cubicBezTo>
                <a:cubicBezTo>
                  <a:pt x="4015" y="2798"/>
                  <a:pt x="3890" y="2713"/>
                  <a:pt x="3877" y="2680"/>
                </a:cubicBezTo>
                <a:cubicBezTo>
                  <a:pt x="3857" y="2653"/>
                  <a:pt x="3739" y="2548"/>
                  <a:pt x="3732" y="2528"/>
                </a:cubicBezTo>
                <a:cubicBezTo>
                  <a:pt x="3719" y="2502"/>
                  <a:pt x="3653" y="2370"/>
                  <a:pt x="3653" y="2370"/>
                </a:cubicBezTo>
                <a:cubicBezTo>
                  <a:pt x="3653" y="2370"/>
                  <a:pt x="3693" y="2265"/>
                  <a:pt x="3673" y="2212"/>
                </a:cubicBezTo>
                <a:cubicBezTo>
                  <a:pt x="3653" y="2153"/>
                  <a:pt x="3522" y="2081"/>
                  <a:pt x="3509" y="2041"/>
                </a:cubicBezTo>
                <a:cubicBezTo>
                  <a:pt x="3495" y="2002"/>
                  <a:pt x="3482" y="1857"/>
                  <a:pt x="3489" y="1844"/>
                </a:cubicBezTo>
                <a:cubicBezTo>
                  <a:pt x="3489" y="1831"/>
                  <a:pt x="3509" y="1594"/>
                  <a:pt x="3522" y="1535"/>
                </a:cubicBezTo>
                <a:cubicBezTo>
                  <a:pt x="3535" y="1469"/>
                  <a:pt x="3601" y="1403"/>
                  <a:pt x="3607" y="1363"/>
                </a:cubicBezTo>
                <a:cubicBezTo>
                  <a:pt x="3614" y="1317"/>
                  <a:pt x="3601" y="1245"/>
                  <a:pt x="3601" y="1232"/>
                </a:cubicBezTo>
                <a:cubicBezTo>
                  <a:pt x="3601" y="1225"/>
                  <a:pt x="3614" y="1113"/>
                  <a:pt x="3614" y="1113"/>
                </a:cubicBezTo>
                <a:cubicBezTo>
                  <a:pt x="3614" y="1113"/>
                  <a:pt x="3805" y="1015"/>
                  <a:pt x="3811" y="962"/>
                </a:cubicBezTo>
                <a:cubicBezTo>
                  <a:pt x="3811" y="909"/>
                  <a:pt x="3686" y="817"/>
                  <a:pt x="3680" y="784"/>
                </a:cubicBezTo>
                <a:cubicBezTo>
                  <a:pt x="3667" y="751"/>
                  <a:pt x="3653" y="679"/>
                  <a:pt x="3653" y="646"/>
                </a:cubicBezTo>
                <a:cubicBezTo>
                  <a:pt x="3653" y="613"/>
                  <a:pt x="3653" y="580"/>
                  <a:pt x="3634" y="574"/>
                </a:cubicBezTo>
                <a:cubicBezTo>
                  <a:pt x="3620" y="567"/>
                  <a:pt x="3377" y="514"/>
                  <a:pt x="3377" y="514"/>
                </a:cubicBezTo>
                <a:cubicBezTo>
                  <a:pt x="3377" y="514"/>
                  <a:pt x="3377" y="449"/>
                  <a:pt x="3410" y="409"/>
                </a:cubicBezTo>
                <a:cubicBezTo>
                  <a:pt x="3436" y="363"/>
                  <a:pt x="3482" y="245"/>
                  <a:pt x="3489" y="238"/>
                </a:cubicBezTo>
                <a:cubicBezTo>
                  <a:pt x="3489" y="225"/>
                  <a:pt x="3423" y="41"/>
                  <a:pt x="3390" y="21"/>
                </a:cubicBezTo>
                <a:cubicBezTo>
                  <a:pt x="3365" y="8"/>
                  <a:pt x="3301" y="1"/>
                  <a:pt x="3253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0"/>
          <p:cNvSpPr/>
          <p:nvPr/>
        </p:nvSpPr>
        <p:spPr>
          <a:xfrm>
            <a:off x="7082978" y="2806098"/>
            <a:ext cx="113746" cy="67252"/>
          </a:xfrm>
          <a:custGeom>
            <a:rect b="b" l="l" r="r" t="t"/>
            <a:pathLst>
              <a:path extrusionOk="0" h="460" w="778">
                <a:moveTo>
                  <a:pt x="415" y="1"/>
                </a:moveTo>
                <a:cubicBezTo>
                  <a:pt x="363" y="1"/>
                  <a:pt x="290" y="4"/>
                  <a:pt x="264" y="4"/>
                </a:cubicBezTo>
                <a:cubicBezTo>
                  <a:pt x="224" y="4"/>
                  <a:pt x="185" y="56"/>
                  <a:pt x="158" y="96"/>
                </a:cubicBezTo>
                <a:cubicBezTo>
                  <a:pt x="132" y="135"/>
                  <a:pt x="152" y="194"/>
                  <a:pt x="152" y="208"/>
                </a:cubicBezTo>
                <a:cubicBezTo>
                  <a:pt x="152" y="214"/>
                  <a:pt x="112" y="234"/>
                  <a:pt x="99" y="247"/>
                </a:cubicBezTo>
                <a:cubicBezTo>
                  <a:pt x="86" y="260"/>
                  <a:pt x="73" y="267"/>
                  <a:pt x="40" y="306"/>
                </a:cubicBezTo>
                <a:cubicBezTo>
                  <a:pt x="1" y="346"/>
                  <a:pt x="40" y="412"/>
                  <a:pt x="66" y="418"/>
                </a:cubicBezTo>
                <a:cubicBezTo>
                  <a:pt x="93" y="425"/>
                  <a:pt x="185" y="425"/>
                  <a:pt x="303" y="438"/>
                </a:cubicBezTo>
                <a:cubicBezTo>
                  <a:pt x="400" y="449"/>
                  <a:pt x="470" y="459"/>
                  <a:pt x="518" y="459"/>
                </a:cubicBezTo>
                <a:cubicBezTo>
                  <a:pt x="529" y="459"/>
                  <a:pt x="538" y="459"/>
                  <a:pt x="547" y="458"/>
                </a:cubicBezTo>
                <a:cubicBezTo>
                  <a:pt x="586" y="458"/>
                  <a:pt x="665" y="444"/>
                  <a:pt x="711" y="431"/>
                </a:cubicBezTo>
                <a:cubicBezTo>
                  <a:pt x="757" y="418"/>
                  <a:pt x="718" y="392"/>
                  <a:pt x="718" y="372"/>
                </a:cubicBezTo>
                <a:cubicBezTo>
                  <a:pt x="718" y="352"/>
                  <a:pt x="718" y="273"/>
                  <a:pt x="738" y="254"/>
                </a:cubicBezTo>
                <a:cubicBezTo>
                  <a:pt x="757" y="240"/>
                  <a:pt x="777" y="234"/>
                  <a:pt x="777" y="214"/>
                </a:cubicBezTo>
                <a:lnTo>
                  <a:pt x="777" y="115"/>
                </a:lnTo>
                <a:lnTo>
                  <a:pt x="698" y="36"/>
                </a:lnTo>
                <a:cubicBezTo>
                  <a:pt x="698" y="36"/>
                  <a:pt x="586" y="30"/>
                  <a:pt x="573" y="30"/>
                </a:cubicBezTo>
                <a:cubicBezTo>
                  <a:pt x="553" y="30"/>
                  <a:pt x="488" y="10"/>
                  <a:pt x="468" y="4"/>
                </a:cubicBezTo>
                <a:cubicBezTo>
                  <a:pt x="461" y="1"/>
                  <a:pt x="441" y="1"/>
                  <a:pt x="415" y="1"/>
                </a:cubicBezTo>
                <a:close/>
              </a:path>
            </a:pathLst>
          </a:custGeom>
          <a:solidFill>
            <a:srgbClr val="0165B1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0"/>
          <p:cNvSpPr/>
          <p:nvPr/>
        </p:nvSpPr>
        <p:spPr>
          <a:xfrm>
            <a:off x="8144260" y="2085906"/>
            <a:ext cx="328371" cy="189621"/>
          </a:xfrm>
          <a:custGeom>
            <a:rect b="b" l="l" r="r" t="t"/>
            <a:pathLst>
              <a:path extrusionOk="0" h="1297" w="2246">
                <a:moveTo>
                  <a:pt x="1949" y="0"/>
                </a:moveTo>
                <a:cubicBezTo>
                  <a:pt x="1916" y="0"/>
                  <a:pt x="1850" y="53"/>
                  <a:pt x="1850" y="53"/>
                </a:cubicBezTo>
                <a:cubicBezTo>
                  <a:pt x="1850" y="53"/>
                  <a:pt x="1738" y="86"/>
                  <a:pt x="1732" y="86"/>
                </a:cubicBezTo>
                <a:cubicBezTo>
                  <a:pt x="1719" y="86"/>
                  <a:pt x="1666" y="92"/>
                  <a:pt x="1620" y="99"/>
                </a:cubicBezTo>
                <a:cubicBezTo>
                  <a:pt x="1574" y="105"/>
                  <a:pt x="1554" y="132"/>
                  <a:pt x="1528" y="165"/>
                </a:cubicBezTo>
                <a:cubicBezTo>
                  <a:pt x="1495" y="191"/>
                  <a:pt x="1449" y="237"/>
                  <a:pt x="1422" y="270"/>
                </a:cubicBezTo>
                <a:cubicBezTo>
                  <a:pt x="1396" y="303"/>
                  <a:pt x="1357" y="309"/>
                  <a:pt x="1317" y="336"/>
                </a:cubicBezTo>
                <a:cubicBezTo>
                  <a:pt x="1299" y="346"/>
                  <a:pt x="1278" y="349"/>
                  <a:pt x="1258" y="349"/>
                </a:cubicBezTo>
                <a:cubicBezTo>
                  <a:pt x="1229" y="349"/>
                  <a:pt x="1201" y="342"/>
                  <a:pt x="1185" y="342"/>
                </a:cubicBezTo>
                <a:cubicBezTo>
                  <a:pt x="1153" y="342"/>
                  <a:pt x="1060" y="388"/>
                  <a:pt x="1034" y="408"/>
                </a:cubicBezTo>
                <a:cubicBezTo>
                  <a:pt x="1025" y="412"/>
                  <a:pt x="1014" y="413"/>
                  <a:pt x="1001" y="413"/>
                </a:cubicBezTo>
                <a:cubicBezTo>
                  <a:pt x="972" y="413"/>
                  <a:pt x="936" y="407"/>
                  <a:pt x="905" y="407"/>
                </a:cubicBezTo>
                <a:cubicBezTo>
                  <a:pt x="897" y="407"/>
                  <a:pt x="890" y="407"/>
                  <a:pt x="883" y="408"/>
                </a:cubicBezTo>
                <a:cubicBezTo>
                  <a:pt x="837" y="408"/>
                  <a:pt x="837" y="402"/>
                  <a:pt x="817" y="388"/>
                </a:cubicBezTo>
                <a:cubicBezTo>
                  <a:pt x="797" y="382"/>
                  <a:pt x="751" y="342"/>
                  <a:pt x="738" y="323"/>
                </a:cubicBezTo>
                <a:cubicBezTo>
                  <a:pt x="725" y="296"/>
                  <a:pt x="652" y="257"/>
                  <a:pt x="646" y="244"/>
                </a:cubicBezTo>
                <a:cubicBezTo>
                  <a:pt x="637" y="231"/>
                  <a:pt x="595" y="227"/>
                  <a:pt x="559" y="227"/>
                </a:cubicBezTo>
                <a:cubicBezTo>
                  <a:pt x="539" y="227"/>
                  <a:pt x="521" y="228"/>
                  <a:pt x="514" y="230"/>
                </a:cubicBezTo>
                <a:cubicBezTo>
                  <a:pt x="513" y="231"/>
                  <a:pt x="513" y="231"/>
                  <a:pt x="512" y="231"/>
                </a:cubicBezTo>
                <a:cubicBezTo>
                  <a:pt x="493" y="231"/>
                  <a:pt x="474" y="158"/>
                  <a:pt x="461" y="151"/>
                </a:cubicBezTo>
                <a:cubicBezTo>
                  <a:pt x="455" y="145"/>
                  <a:pt x="363" y="73"/>
                  <a:pt x="356" y="66"/>
                </a:cubicBezTo>
                <a:cubicBezTo>
                  <a:pt x="343" y="66"/>
                  <a:pt x="290" y="132"/>
                  <a:pt x="277" y="158"/>
                </a:cubicBezTo>
                <a:cubicBezTo>
                  <a:pt x="277" y="158"/>
                  <a:pt x="271" y="165"/>
                  <a:pt x="271" y="171"/>
                </a:cubicBezTo>
                <a:cubicBezTo>
                  <a:pt x="264" y="178"/>
                  <a:pt x="257" y="184"/>
                  <a:pt x="257" y="191"/>
                </a:cubicBezTo>
                <a:cubicBezTo>
                  <a:pt x="244" y="211"/>
                  <a:pt x="231" y="230"/>
                  <a:pt x="218" y="237"/>
                </a:cubicBezTo>
                <a:cubicBezTo>
                  <a:pt x="211" y="250"/>
                  <a:pt x="146" y="257"/>
                  <a:pt x="139" y="263"/>
                </a:cubicBezTo>
                <a:cubicBezTo>
                  <a:pt x="132" y="263"/>
                  <a:pt x="113" y="277"/>
                  <a:pt x="99" y="316"/>
                </a:cubicBezTo>
                <a:cubicBezTo>
                  <a:pt x="86" y="349"/>
                  <a:pt x="1" y="388"/>
                  <a:pt x="1" y="388"/>
                </a:cubicBezTo>
                <a:cubicBezTo>
                  <a:pt x="1" y="395"/>
                  <a:pt x="7" y="402"/>
                  <a:pt x="14" y="408"/>
                </a:cubicBezTo>
                <a:cubicBezTo>
                  <a:pt x="40" y="454"/>
                  <a:pt x="99" y="500"/>
                  <a:pt x="99" y="533"/>
                </a:cubicBezTo>
                <a:cubicBezTo>
                  <a:pt x="99" y="540"/>
                  <a:pt x="99" y="540"/>
                  <a:pt x="99" y="546"/>
                </a:cubicBezTo>
                <a:cubicBezTo>
                  <a:pt x="178" y="560"/>
                  <a:pt x="277" y="573"/>
                  <a:pt x="336" y="619"/>
                </a:cubicBezTo>
                <a:cubicBezTo>
                  <a:pt x="343" y="625"/>
                  <a:pt x="356" y="632"/>
                  <a:pt x="369" y="639"/>
                </a:cubicBezTo>
                <a:cubicBezTo>
                  <a:pt x="369" y="639"/>
                  <a:pt x="376" y="645"/>
                  <a:pt x="376" y="645"/>
                </a:cubicBezTo>
                <a:cubicBezTo>
                  <a:pt x="389" y="652"/>
                  <a:pt x="402" y="658"/>
                  <a:pt x="415" y="665"/>
                </a:cubicBezTo>
                <a:cubicBezTo>
                  <a:pt x="442" y="678"/>
                  <a:pt x="468" y="691"/>
                  <a:pt x="494" y="704"/>
                </a:cubicBezTo>
                <a:cubicBezTo>
                  <a:pt x="514" y="711"/>
                  <a:pt x="534" y="717"/>
                  <a:pt x="554" y="731"/>
                </a:cubicBezTo>
                <a:cubicBezTo>
                  <a:pt x="567" y="737"/>
                  <a:pt x="573" y="737"/>
                  <a:pt x="587" y="744"/>
                </a:cubicBezTo>
                <a:cubicBezTo>
                  <a:pt x="613" y="757"/>
                  <a:pt x="639" y="777"/>
                  <a:pt x="652" y="790"/>
                </a:cubicBezTo>
                <a:cubicBezTo>
                  <a:pt x="718" y="849"/>
                  <a:pt x="889" y="922"/>
                  <a:pt x="922" y="948"/>
                </a:cubicBezTo>
                <a:cubicBezTo>
                  <a:pt x="955" y="968"/>
                  <a:pt x="1106" y="1053"/>
                  <a:pt x="1120" y="1079"/>
                </a:cubicBezTo>
                <a:cubicBezTo>
                  <a:pt x="1133" y="1106"/>
                  <a:pt x="1212" y="1172"/>
                  <a:pt x="1231" y="1205"/>
                </a:cubicBezTo>
                <a:cubicBezTo>
                  <a:pt x="1238" y="1218"/>
                  <a:pt x="1278" y="1257"/>
                  <a:pt x="1317" y="1297"/>
                </a:cubicBezTo>
                <a:cubicBezTo>
                  <a:pt x="1317" y="1290"/>
                  <a:pt x="1324" y="1283"/>
                  <a:pt x="1330" y="1277"/>
                </a:cubicBezTo>
                <a:cubicBezTo>
                  <a:pt x="1416" y="1152"/>
                  <a:pt x="1666" y="849"/>
                  <a:pt x="1719" y="790"/>
                </a:cubicBezTo>
                <a:cubicBezTo>
                  <a:pt x="1771" y="737"/>
                  <a:pt x="1995" y="573"/>
                  <a:pt x="2028" y="520"/>
                </a:cubicBezTo>
                <a:cubicBezTo>
                  <a:pt x="2048" y="487"/>
                  <a:pt x="2159" y="303"/>
                  <a:pt x="2245" y="151"/>
                </a:cubicBezTo>
                <a:lnTo>
                  <a:pt x="2192" y="86"/>
                </a:lnTo>
                <a:cubicBezTo>
                  <a:pt x="2192" y="86"/>
                  <a:pt x="2087" y="46"/>
                  <a:pt x="2080" y="40"/>
                </a:cubicBezTo>
                <a:cubicBezTo>
                  <a:pt x="2067" y="33"/>
                  <a:pt x="1982" y="0"/>
                  <a:pt x="1949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0"/>
          <p:cNvSpPr/>
          <p:nvPr/>
        </p:nvSpPr>
        <p:spPr>
          <a:xfrm>
            <a:off x="8090458" y="1785021"/>
            <a:ext cx="414776" cy="246055"/>
          </a:xfrm>
          <a:custGeom>
            <a:rect b="b" l="l" r="r" t="t"/>
            <a:pathLst>
              <a:path extrusionOk="0" h="1683" w="2837">
                <a:moveTo>
                  <a:pt x="1149" y="1"/>
                </a:moveTo>
                <a:cubicBezTo>
                  <a:pt x="1143" y="1"/>
                  <a:pt x="1135" y="2"/>
                  <a:pt x="1126" y="5"/>
                </a:cubicBezTo>
                <a:cubicBezTo>
                  <a:pt x="1047" y="31"/>
                  <a:pt x="974" y="38"/>
                  <a:pt x="948" y="71"/>
                </a:cubicBezTo>
                <a:cubicBezTo>
                  <a:pt x="922" y="110"/>
                  <a:pt x="889" y="110"/>
                  <a:pt x="856" y="130"/>
                </a:cubicBezTo>
                <a:cubicBezTo>
                  <a:pt x="829" y="150"/>
                  <a:pt x="770" y="143"/>
                  <a:pt x="737" y="163"/>
                </a:cubicBezTo>
                <a:cubicBezTo>
                  <a:pt x="698" y="182"/>
                  <a:pt x="691" y="202"/>
                  <a:pt x="658" y="248"/>
                </a:cubicBezTo>
                <a:cubicBezTo>
                  <a:pt x="625" y="294"/>
                  <a:pt x="665" y="281"/>
                  <a:pt x="593" y="327"/>
                </a:cubicBezTo>
                <a:cubicBezTo>
                  <a:pt x="527" y="373"/>
                  <a:pt x="467" y="400"/>
                  <a:pt x="448" y="400"/>
                </a:cubicBezTo>
                <a:cubicBezTo>
                  <a:pt x="428" y="400"/>
                  <a:pt x="329" y="380"/>
                  <a:pt x="323" y="367"/>
                </a:cubicBezTo>
                <a:cubicBezTo>
                  <a:pt x="316" y="360"/>
                  <a:pt x="211" y="261"/>
                  <a:pt x="211" y="261"/>
                </a:cubicBezTo>
                <a:cubicBezTo>
                  <a:pt x="211" y="261"/>
                  <a:pt x="202" y="239"/>
                  <a:pt x="172" y="239"/>
                </a:cubicBezTo>
                <a:cubicBezTo>
                  <a:pt x="166" y="239"/>
                  <a:pt x="159" y="239"/>
                  <a:pt x="152" y="242"/>
                </a:cubicBezTo>
                <a:cubicBezTo>
                  <a:pt x="138" y="248"/>
                  <a:pt x="125" y="248"/>
                  <a:pt x="112" y="248"/>
                </a:cubicBezTo>
                <a:cubicBezTo>
                  <a:pt x="112" y="248"/>
                  <a:pt x="112" y="248"/>
                  <a:pt x="112" y="255"/>
                </a:cubicBezTo>
                <a:cubicBezTo>
                  <a:pt x="125" y="294"/>
                  <a:pt x="132" y="340"/>
                  <a:pt x="112" y="386"/>
                </a:cubicBezTo>
                <a:cubicBezTo>
                  <a:pt x="92" y="433"/>
                  <a:pt x="59" y="479"/>
                  <a:pt x="66" y="525"/>
                </a:cubicBezTo>
                <a:cubicBezTo>
                  <a:pt x="66" y="571"/>
                  <a:pt x="125" y="577"/>
                  <a:pt x="86" y="617"/>
                </a:cubicBezTo>
                <a:cubicBezTo>
                  <a:pt x="46" y="663"/>
                  <a:pt x="7" y="656"/>
                  <a:pt x="7" y="689"/>
                </a:cubicBezTo>
                <a:cubicBezTo>
                  <a:pt x="0" y="722"/>
                  <a:pt x="20" y="729"/>
                  <a:pt x="46" y="788"/>
                </a:cubicBezTo>
                <a:cubicBezTo>
                  <a:pt x="79" y="847"/>
                  <a:pt x="152" y="966"/>
                  <a:pt x="132" y="1018"/>
                </a:cubicBezTo>
                <a:cubicBezTo>
                  <a:pt x="106" y="1071"/>
                  <a:pt x="73" y="1124"/>
                  <a:pt x="40" y="1170"/>
                </a:cubicBezTo>
                <a:cubicBezTo>
                  <a:pt x="33" y="1170"/>
                  <a:pt x="33" y="1176"/>
                  <a:pt x="27" y="1176"/>
                </a:cubicBezTo>
                <a:cubicBezTo>
                  <a:pt x="33" y="1189"/>
                  <a:pt x="40" y="1189"/>
                  <a:pt x="40" y="1196"/>
                </a:cubicBezTo>
                <a:cubicBezTo>
                  <a:pt x="40" y="1222"/>
                  <a:pt x="132" y="1262"/>
                  <a:pt x="145" y="1262"/>
                </a:cubicBezTo>
                <a:cubicBezTo>
                  <a:pt x="152" y="1262"/>
                  <a:pt x="198" y="1242"/>
                  <a:pt x="244" y="1216"/>
                </a:cubicBezTo>
                <a:cubicBezTo>
                  <a:pt x="252" y="1212"/>
                  <a:pt x="259" y="1210"/>
                  <a:pt x="265" y="1210"/>
                </a:cubicBezTo>
                <a:cubicBezTo>
                  <a:pt x="302" y="1210"/>
                  <a:pt x="317" y="1265"/>
                  <a:pt x="323" y="1282"/>
                </a:cubicBezTo>
                <a:cubicBezTo>
                  <a:pt x="336" y="1295"/>
                  <a:pt x="382" y="1347"/>
                  <a:pt x="435" y="1360"/>
                </a:cubicBezTo>
                <a:cubicBezTo>
                  <a:pt x="437" y="1361"/>
                  <a:pt x="440" y="1361"/>
                  <a:pt x="443" y="1361"/>
                </a:cubicBezTo>
                <a:cubicBezTo>
                  <a:pt x="501" y="1361"/>
                  <a:pt x="687" y="1247"/>
                  <a:pt x="737" y="1209"/>
                </a:cubicBezTo>
                <a:cubicBezTo>
                  <a:pt x="797" y="1170"/>
                  <a:pt x="836" y="1124"/>
                  <a:pt x="876" y="1058"/>
                </a:cubicBezTo>
                <a:cubicBezTo>
                  <a:pt x="915" y="999"/>
                  <a:pt x="955" y="999"/>
                  <a:pt x="1014" y="946"/>
                </a:cubicBezTo>
                <a:cubicBezTo>
                  <a:pt x="1031" y="929"/>
                  <a:pt x="1048" y="923"/>
                  <a:pt x="1065" y="923"/>
                </a:cubicBezTo>
                <a:cubicBezTo>
                  <a:pt x="1107" y="923"/>
                  <a:pt x="1147" y="959"/>
                  <a:pt x="1185" y="959"/>
                </a:cubicBezTo>
                <a:cubicBezTo>
                  <a:pt x="1231" y="959"/>
                  <a:pt x="1277" y="1064"/>
                  <a:pt x="1277" y="1091"/>
                </a:cubicBezTo>
                <a:cubicBezTo>
                  <a:pt x="1277" y="1124"/>
                  <a:pt x="1257" y="1143"/>
                  <a:pt x="1244" y="1150"/>
                </a:cubicBezTo>
                <a:cubicBezTo>
                  <a:pt x="1231" y="1156"/>
                  <a:pt x="1178" y="1183"/>
                  <a:pt x="1159" y="1209"/>
                </a:cubicBezTo>
                <a:cubicBezTo>
                  <a:pt x="1139" y="1235"/>
                  <a:pt x="1159" y="1255"/>
                  <a:pt x="1159" y="1282"/>
                </a:cubicBezTo>
                <a:cubicBezTo>
                  <a:pt x="1159" y="1308"/>
                  <a:pt x="1126" y="1321"/>
                  <a:pt x="1093" y="1341"/>
                </a:cubicBezTo>
                <a:cubicBezTo>
                  <a:pt x="1066" y="1367"/>
                  <a:pt x="1053" y="1420"/>
                  <a:pt x="1053" y="1426"/>
                </a:cubicBezTo>
                <a:cubicBezTo>
                  <a:pt x="1060" y="1439"/>
                  <a:pt x="1106" y="1479"/>
                  <a:pt x="1126" y="1499"/>
                </a:cubicBezTo>
                <a:cubicBezTo>
                  <a:pt x="1145" y="1512"/>
                  <a:pt x="1145" y="1624"/>
                  <a:pt x="1152" y="1637"/>
                </a:cubicBezTo>
                <a:cubicBezTo>
                  <a:pt x="1165" y="1657"/>
                  <a:pt x="1218" y="1683"/>
                  <a:pt x="1257" y="1683"/>
                </a:cubicBezTo>
                <a:cubicBezTo>
                  <a:pt x="1297" y="1683"/>
                  <a:pt x="1316" y="1643"/>
                  <a:pt x="1343" y="1630"/>
                </a:cubicBezTo>
                <a:cubicBezTo>
                  <a:pt x="1352" y="1624"/>
                  <a:pt x="1363" y="1622"/>
                  <a:pt x="1376" y="1622"/>
                </a:cubicBezTo>
                <a:cubicBezTo>
                  <a:pt x="1401" y="1622"/>
                  <a:pt x="1428" y="1630"/>
                  <a:pt x="1442" y="1630"/>
                </a:cubicBezTo>
                <a:cubicBezTo>
                  <a:pt x="1461" y="1630"/>
                  <a:pt x="1527" y="1578"/>
                  <a:pt x="1527" y="1532"/>
                </a:cubicBezTo>
                <a:cubicBezTo>
                  <a:pt x="1527" y="1486"/>
                  <a:pt x="1553" y="1439"/>
                  <a:pt x="1580" y="1400"/>
                </a:cubicBezTo>
                <a:cubicBezTo>
                  <a:pt x="1606" y="1367"/>
                  <a:pt x="1626" y="1354"/>
                  <a:pt x="1659" y="1328"/>
                </a:cubicBezTo>
                <a:cubicBezTo>
                  <a:pt x="1674" y="1312"/>
                  <a:pt x="1687" y="1307"/>
                  <a:pt x="1702" y="1307"/>
                </a:cubicBezTo>
                <a:cubicBezTo>
                  <a:pt x="1720" y="1307"/>
                  <a:pt x="1742" y="1314"/>
                  <a:pt x="1777" y="1321"/>
                </a:cubicBezTo>
                <a:cubicBezTo>
                  <a:pt x="1801" y="1325"/>
                  <a:pt x="1825" y="1327"/>
                  <a:pt x="1846" y="1327"/>
                </a:cubicBezTo>
                <a:cubicBezTo>
                  <a:pt x="1890" y="1327"/>
                  <a:pt x="1926" y="1321"/>
                  <a:pt x="1948" y="1321"/>
                </a:cubicBezTo>
                <a:cubicBezTo>
                  <a:pt x="1988" y="1321"/>
                  <a:pt x="2021" y="1314"/>
                  <a:pt x="2054" y="1301"/>
                </a:cubicBezTo>
                <a:cubicBezTo>
                  <a:pt x="2080" y="1288"/>
                  <a:pt x="2192" y="1268"/>
                  <a:pt x="2198" y="1268"/>
                </a:cubicBezTo>
                <a:cubicBezTo>
                  <a:pt x="2212" y="1268"/>
                  <a:pt x="2277" y="1262"/>
                  <a:pt x="2310" y="1209"/>
                </a:cubicBezTo>
                <a:cubicBezTo>
                  <a:pt x="2337" y="1156"/>
                  <a:pt x="2323" y="1137"/>
                  <a:pt x="2330" y="1117"/>
                </a:cubicBezTo>
                <a:cubicBezTo>
                  <a:pt x="2337" y="1104"/>
                  <a:pt x="2409" y="1064"/>
                  <a:pt x="2462" y="1045"/>
                </a:cubicBezTo>
                <a:cubicBezTo>
                  <a:pt x="2479" y="1036"/>
                  <a:pt x="2495" y="1033"/>
                  <a:pt x="2509" y="1033"/>
                </a:cubicBezTo>
                <a:cubicBezTo>
                  <a:pt x="2536" y="1033"/>
                  <a:pt x="2554" y="1045"/>
                  <a:pt x="2554" y="1045"/>
                </a:cubicBezTo>
                <a:cubicBezTo>
                  <a:pt x="2554" y="1045"/>
                  <a:pt x="2718" y="1130"/>
                  <a:pt x="2725" y="1130"/>
                </a:cubicBezTo>
                <a:cubicBezTo>
                  <a:pt x="2731" y="1130"/>
                  <a:pt x="2784" y="1156"/>
                  <a:pt x="2837" y="1176"/>
                </a:cubicBezTo>
                <a:cubicBezTo>
                  <a:pt x="2837" y="1156"/>
                  <a:pt x="2837" y="1143"/>
                  <a:pt x="2837" y="1137"/>
                </a:cubicBezTo>
                <a:cubicBezTo>
                  <a:pt x="2824" y="1012"/>
                  <a:pt x="2824" y="860"/>
                  <a:pt x="2791" y="689"/>
                </a:cubicBezTo>
                <a:cubicBezTo>
                  <a:pt x="2771" y="617"/>
                  <a:pt x="2745" y="505"/>
                  <a:pt x="2712" y="386"/>
                </a:cubicBezTo>
                <a:cubicBezTo>
                  <a:pt x="2666" y="400"/>
                  <a:pt x="2613" y="419"/>
                  <a:pt x="2567" y="419"/>
                </a:cubicBezTo>
                <a:cubicBezTo>
                  <a:pt x="2488" y="426"/>
                  <a:pt x="2416" y="433"/>
                  <a:pt x="2416" y="433"/>
                </a:cubicBezTo>
                <a:cubicBezTo>
                  <a:pt x="2416" y="433"/>
                  <a:pt x="2324" y="353"/>
                  <a:pt x="2305" y="353"/>
                </a:cubicBezTo>
                <a:cubicBezTo>
                  <a:pt x="2305" y="353"/>
                  <a:pt x="2304" y="353"/>
                  <a:pt x="2304" y="354"/>
                </a:cubicBezTo>
                <a:cubicBezTo>
                  <a:pt x="2303" y="355"/>
                  <a:pt x="2300" y="355"/>
                  <a:pt x="2297" y="355"/>
                </a:cubicBezTo>
                <a:cubicBezTo>
                  <a:pt x="2284" y="355"/>
                  <a:pt x="2257" y="349"/>
                  <a:pt x="2237" y="349"/>
                </a:cubicBezTo>
                <a:cubicBezTo>
                  <a:pt x="2229" y="349"/>
                  <a:pt x="2222" y="350"/>
                  <a:pt x="2218" y="354"/>
                </a:cubicBezTo>
                <a:cubicBezTo>
                  <a:pt x="2212" y="360"/>
                  <a:pt x="2174" y="362"/>
                  <a:pt x="2135" y="362"/>
                </a:cubicBezTo>
                <a:cubicBezTo>
                  <a:pt x="2096" y="362"/>
                  <a:pt x="2057" y="360"/>
                  <a:pt x="2047" y="360"/>
                </a:cubicBezTo>
                <a:cubicBezTo>
                  <a:pt x="2034" y="360"/>
                  <a:pt x="1948" y="314"/>
                  <a:pt x="1948" y="314"/>
                </a:cubicBezTo>
                <a:cubicBezTo>
                  <a:pt x="1948" y="314"/>
                  <a:pt x="1942" y="317"/>
                  <a:pt x="1927" y="317"/>
                </a:cubicBezTo>
                <a:cubicBezTo>
                  <a:pt x="1919" y="317"/>
                  <a:pt x="1909" y="316"/>
                  <a:pt x="1896" y="314"/>
                </a:cubicBezTo>
                <a:lnTo>
                  <a:pt x="1804" y="314"/>
                </a:lnTo>
                <a:cubicBezTo>
                  <a:pt x="1804" y="314"/>
                  <a:pt x="1784" y="307"/>
                  <a:pt x="1764" y="288"/>
                </a:cubicBezTo>
                <a:cubicBezTo>
                  <a:pt x="1745" y="269"/>
                  <a:pt x="1709" y="221"/>
                  <a:pt x="1678" y="221"/>
                </a:cubicBezTo>
                <a:cubicBezTo>
                  <a:pt x="1676" y="221"/>
                  <a:pt x="1674" y="222"/>
                  <a:pt x="1672" y="222"/>
                </a:cubicBezTo>
                <a:cubicBezTo>
                  <a:pt x="1646" y="229"/>
                  <a:pt x="1606" y="222"/>
                  <a:pt x="1593" y="268"/>
                </a:cubicBezTo>
                <a:cubicBezTo>
                  <a:pt x="1586" y="307"/>
                  <a:pt x="1573" y="321"/>
                  <a:pt x="1593" y="354"/>
                </a:cubicBezTo>
                <a:cubicBezTo>
                  <a:pt x="1603" y="360"/>
                  <a:pt x="1606" y="362"/>
                  <a:pt x="1607" y="362"/>
                </a:cubicBezTo>
                <a:cubicBezTo>
                  <a:pt x="1608" y="362"/>
                  <a:pt x="1606" y="360"/>
                  <a:pt x="1606" y="360"/>
                </a:cubicBezTo>
                <a:lnTo>
                  <a:pt x="1606" y="360"/>
                </a:lnTo>
                <a:cubicBezTo>
                  <a:pt x="1606" y="360"/>
                  <a:pt x="1613" y="367"/>
                  <a:pt x="1619" y="380"/>
                </a:cubicBezTo>
                <a:cubicBezTo>
                  <a:pt x="1646" y="419"/>
                  <a:pt x="1659" y="433"/>
                  <a:pt x="1646" y="452"/>
                </a:cubicBezTo>
                <a:cubicBezTo>
                  <a:pt x="1639" y="472"/>
                  <a:pt x="1613" y="479"/>
                  <a:pt x="1606" y="498"/>
                </a:cubicBezTo>
                <a:cubicBezTo>
                  <a:pt x="1606" y="518"/>
                  <a:pt x="1626" y="577"/>
                  <a:pt x="1632" y="584"/>
                </a:cubicBezTo>
                <a:cubicBezTo>
                  <a:pt x="1639" y="590"/>
                  <a:pt x="1659" y="610"/>
                  <a:pt x="1639" y="630"/>
                </a:cubicBezTo>
                <a:cubicBezTo>
                  <a:pt x="1626" y="650"/>
                  <a:pt x="1593" y="656"/>
                  <a:pt x="1580" y="676"/>
                </a:cubicBezTo>
                <a:cubicBezTo>
                  <a:pt x="1573" y="696"/>
                  <a:pt x="1534" y="735"/>
                  <a:pt x="1514" y="735"/>
                </a:cubicBezTo>
                <a:cubicBezTo>
                  <a:pt x="1501" y="735"/>
                  <a:pt x="1448" y="722"/>
                  <a:pt x="1442" y="696"/>
                </a:cubicBezTo>
                <a:cubicBezTo>
                  <a:pt x="1435" y="663"/>
                  <a:pt x="1448" y="584"/>
                  <a:pt x="1422" y="571"/>
                </a:cubicBezTo>
                <a:cubicBezTo>
                  <a:pt x="1401" y="560"/>
                  <a:pt x="1388" y="532"/>
                  <a:pt x="1367" y="532"/>
                </a:cubicBezTo>
                <a:cubicBezTo>
                  <a:pt x="1361" y="532"/>
                  <a:pt x="1356" y="534"/>
                  <a:pt x="1349" y="538"/>
                </a:cubicBezTo>
                <a:cubicBezTo>
                  <a:pt x="1310" y="564"/>
                  <a:pt x="1297" y="597"/>
                  <a:pt x="1277" y="597"/>
                </a:cubicBezTo>
                <a:cubicBezTo>
                  <a:pt x="1275" y="597"/>
                  <a:pt x="1274" y="598"/>
                  <a:pt x="1272" y="598"/>
                </a:cubicBezTo>
                <a:cubicBezTo>
                  <a:pt x="1243" y="598"/>
                  <a:pt x="1184" y="551"/>
                  <a:pt x="1172" y="551"/>
                </a:cubicBezTo>
                <a:cubicBezTo>
                  <a:pt x="1159" y="551"/>
                  <a:pt x="1066" y="584"/>
                  <a:pt x="1066" y="584"/>
                </a:cubicBezTo>
                <a:cubicBezTo>
                  <a:pt x="1066" y="584"/>
                  <a:pt x="1055" y="590"/>
                  <a:pt x="1041" y="590"/>
                </a:cubicBezTo>
                <a:cubicBezTo>
                  <a:pt x="1034" y="590"/>
                  <a:pt x="1027" y="588"/>
                  <a:pt x="1020" y="584"/>
                </a:cubicBezTo>
                <a:cubicBezTo>
                  <a:pt x="1007" y="571"/>
                  <a:pt x="974" y="485"/>
                  <a:pt x="968" y="479"/>
                </a:cubicBezTo>
                <a:cubicBezTo>
                  <a:pt x="955" y="472"/>
                  <a:pt x="948" y="393"/>
                  <a:pt x="948" y="373"/>
                </a:cubicBezTo>
                <a:cubicBezTo>
                  <a:pt x="948" y="354"/>
                  <a:pt x="935" y="360"/>
                  <a:pt x="974" y="314"/>
                </a:cubicBezTo>
                <a:cubicBezTo>
                  <a:pt x="1014" y="261"/>
                  <a:pt x="994" y="229"/>
                  <a:pt x="1020" y="222"/>
                </a:cubicBezTo>
                <a:cubicBezTo>
                  <a:pt x="1047" y="209"/>
                  <a:pt x="1126" y="215"/>
                  <a:pt x="1126" y="196"/>
                </a:cubicBezTo>
                <a:cubicBezTo>
                  <a:pt x="1126" y="169"/>
                  <a:pt x="1145" y="103"/>
                  <a:pt x="1145" y="97"/>
                </a:cubicBezTo>
                <a:cubicBezTo>
                  <a:pt x="1145" y="85"/>
                  <a:pt x="1197" y="1"/>
                  <a:pt x="1149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0"/>
          <p:cNvSpPr/>
          <p:nvPr/>
        </p:nvSpPr>
        <p:spPr>
          <a:xfrm>
            <a:off x="8105809" y="1662504"/>
            <a:ext cx="380273" cy="230996"/>
          </a:xfrm>
          <a:custGeom>
            <a:rect b="b" l="l" r="r" t="t"/>
            <a:pathLst>
              <a:path extrusionOk="0" h="1580" w="2601">
                <a:moveTo>
                  <a:pt x="1021" y="0"/>
                </a:moveTo>
                <a:cubicBezTo>
                  <a:pt x="1021" y="0"/>
                  <a:pt x="882" y="27"/>
                  <a:pt x="817" y="33"/>
                </a:cubicBezTo>
                <a:cubicBezTo>
                  <a:pt x="780" y="33"/>
                  <a:pt x="759" y="27"/>
                  <a:pt x="743" y="27"/>
                </a:cubicBezTo>
                <a:cubicBezTo>
                  <a:pt x="728" y="27"/>
                  <a:pt x="718" y="33"/>
                  <a:pt x="705" y="60"/>
                </a:cubicBezTo>
                <a:cubicBezTo>
                  <a:pt x="678" y="106"/>
                  <a:pt x="645" y="191"/>
                  <a:pt x="632" y="244"/>
                </a:cubicBezTo>
                <a:cubicBezTo>
                  <a:pt x="619" y="303"/>
                  <a:pt x="586" y="329"/>
                  <a:pt x="520" y="435"/>
                </a:cubicBezTo>
                <a:cubicBezTo>
                  <a:pt x="461" y="533"/>
                  <a:pt x="435" y="606"/>
                  <a:pt x="402" y="665"/>
                </a:cubicBezTo>
                <a:cubicBezTo>
                  <a:pt x="362" y="724"/>
                  <a:pt x="369" y="764"/>
                  <a:pt x="303" y="803"/>
                </a:cubicBezTo>
                <a:cubicBezTo>
                  <a:pt x="237" y="849"/>
                  <a:pt x="244" y="836"/>
                  <a:pt x="139" y="915"/>
                </a:cubicBezTo>
                <a:cubicBezTo>
                  <a:pt x="33" y="988"/>
                  <a:pt x="1" y="1047"/>
                  <a:pt x="7" y="1086"/>
                </a:cubicBezTo>
                <a:cubicBezTo>
                  <a:pt x="14" y="1086"/>
                  <a:pt x="27" y="1086"/>
                  <a:pt x="47" y="1080"/>
                </a:cubicBezTo>
                <a:cubicBezTo>
                  <a:pt x="53" y="1077"/>
                  <a:pt x="59" y="1077"/>
                  <a:pt x="64" y="1077"/>
                </a:cubicBezTo>
                <a:cubicBezTo>
                  <a:pt x="90" y="1077"/>
                  <a:pt x="99" y="1099"/>
                  <a:pt x="99" y="1099"/>
                </a:cubicBezTo>
                <a:cubicBezTo>
                  <a:pt x="99" y="1099"/>
                  <a:pt x="205" y="1198"/>
                  <a:pt x="211" y="1205"/>
                </a:cubicBezTo>
                <a:cubicBezTo>
                  <a:pt x="218" y="1218"/>
                  <a:pt x="323" y="1238"/>
                  <a:pt x="336" y="1238"/>
                </a:cubicBezTo>
                <a:cubicBezTo>
                  <a:pt x="356" y="1238"/>
                  <a:pt x="415" y="1211"/>
                  <a:pt x="488" y="1165"/>
                </a:cubicBezTo>
                <a:cubicBezTo>
                  <a:pt x="553" y="1119"/>
                  <a:pt x="520" y="1132"/>
                  <a:pt x="547" y="1086"/>
                </a:cubicBezTo>
                <a:cubicBezTo>
                  <a:pt x="580" y="1040"/>
                  <a:pt x="593" y="1020"/>
                  <a:pt x="626" y="1001"/>
                </a:cubicBezTo>
                <a:cubicBezTo>
                  <a:pt x="659" y="988"/>
                  <a:pt x="718" y="988"/>
                  <a:pt x="751" y="968"/>
                </a:cubicBezTo>
                <a:cubicBezTo>
                  <a:pt x="784" y="948"/>
                  <a:pt x="810" y="948"/>
                  <a:pt x="836" y="909"/>
                </a:cubicBezTo>
                <a:cubicBezTo>
                  <a:pt x="863" y="876"/>
                  <a:pt x="935" y="869"/>
                  <a:pt x="1021" y="843"/>
                </a:cubicBezTo>
                <a:cubicBezTo>
                  <a:pt x="1029" y="840"/>
                  <a:pt x="1036" y="839"/>
                  <a:pt x="1042" y="839"/>
                </a:cubicBezTo>
                <a:cubicBezTo>
                  <a:pt x="1087" y="839"/>
                  <a:pt x="1040" y="923"/>
                  <a:pt x="1040" y="935"/>
                </a:cubicBezTo>
                <a:cubicBezTo>
                  <a:pt x="1040" y="941"/>
                  <a:pt x="1021" y="1007"/>
                  <a:pt x="1021" y="1034"/>
                </a:cubicBezTo>
                <a:cubicBezTo>
                  <a:pt x="1021" y="1053"/>
                  <a:pt x="942" y="1047"/>
                  <a:pt x="915" y="1060"/>
                </a:cubicBezTo>
                <a:cubicBezTo>
                  <a:pt x="882" y="1067"/>
                  <a:pt x="902" y="1099"/>
                  <a:pt x="869" y="1152"/>
                </a:cubicBezTo>
                <a:cubicBezTo>
                  <a:pt x="830" y="1198"/>
                  <a:pt x="836" y="1192"/>
                  <a:pt x="836" y="1211"/>
                </a:cubicBezTo>
                <a:cubicBezTo>
                  <a:pt x="836" y="1231"/>
                  <a:pt x="843" y="1310"/>
                  <a:pt x="856" y="1317"/>
                </a:cubicBezTo>
                <a:cubicBezTo>
                  <a:pt x="869" y="1323"/>
                  <a:pt x="896" y="1409"/>
                  <a:pt x="915" y="1422"/>
                </a:cubicBezTo>
                <a:cubicBezTo>
                  <a:pt x="922" y="1426"/>
                  <a:pt x="929" y="1428"/>
                  <a:pt x="936" y="1428"/>
                </a:cubicBezTo>
                <a:cubicBezTo>
                  <a:pt x="950" y="1428"/>
                  <a:pt x="961" y="1422"/>
                  <a:pt x="961" y="1422"/>
                </a:cubicBezTo>
                <a:cubicBezTo>
                  <a:pt x="961" y="1422"/>
                  <a:pt x="1054" y="1389"/>
                  <a:pt x="1067" y="1389"/>
                </a:cubicBezTo>
                <a:cubicBezTo>
                  <a:pt x="1079" y="1389"/>
                  <a:pt x="1132" y="1436"/>
                  <a:pt x="1160" y="1436"/>
                </a:cubicBezTo>
                <a:cubicBezTo>
                  <a:pt x="1162" y="1436"/>
                  <a:pt x="1164" y="1435"/>
                  <a:pt x="1165" y="1435"/>
                </a:cubicBezTo>
                <a:cubicBezTo>
                  <a:pt x="1192" y="1435"/>
                  <a:pt x="1205" y="1402"/>
                  <a:pt x="1238" y="1376"/>
                </a:cubicBezTo>
                <a:cubicBezTo>
                  <a:pt x="1245" y="1372"/>
                  <a:pt x="1252" y="1370"/>
                  <a:pt x="1258" y="1370"/>
                </a:cubicBezTo>
                <a:cubicBezTo>
                  <a:pt x="1283" y="1370"/>
                  <a:pt x="1296" y="1398"/>
                  <a:pt x="1317" y="1409"/>
                </a:cubicBezTo>
                <a:cubicBezTo>
                  <a:pt x="1343" y="1422"/>
                  <a:pt x="1330" y="1501"/>
                  <a:pt x="1337" y="1534"/>
                </a:cubicBezTo>
                <a:cubicBezTo>
                  <a:pt x="1343" y="1560"/>
                  <a:pt x="1389" y="1580"/>
                  <a:pt x="1409" y="1580"/>
                </a:cubicBezTo>
                <a:cubicBezTo>
                  <a:pt x="1429" y="1580"/>
                  <a:pt x="1462" y="1534"/>
                  <a:pt x="1475" y="1514"/>
                </a:cubicBezTo>
                <a:cubicBezTo>
                  <a:pt x="1488" y="1494"/>
                  <a:pt x="1521" y="1488"/>
                  <a:pt x="1534" y="1468"/>
                </a:cubicBezTo>
                <a:cubicBezTo>
                  <a:pt x="1547" y="1448"/>
                  <a:pt x="1534" y="1428"/>
                  <a:pt x="1527" y="1422"/>
                </a:cubicBezTo>
                <a:cubicBezTo>
                  <a:pt x="1514" y="1415"/>
                  <a:pt x="1494" y="1356"/>
                  <a:pt x="1501" y="1336"/>
                </a:cubicBezTo>
                <a:cubicBezTo>
                  <a:pt x="1501" y="1317"/>
                  <a:pt x="1527" y="1310"/>
                  <a:pt x="1541" y="1290"/>
                </a:cubicBezTo>
                <a:cubicBezTo>
                  <a:pt x="1547" y="1271"/>
                  <a:pt x="1541" y="1257"/>
                  <a:pt x="1514" y="1218"/>
                </a:cubicBezTo>
                <a:cubicBezTo>
                  <a:pt x="1501" y="1205"/>
                  <a:pt x="1501" y="1198"/>
                  <a:pt x="1501" y="1198"/>
                </a:cubicBezTo>
                <a:cubicBezTo>
                  <a:pt x="1501" y="1198"/>
                  <a:pt x="1501" y="1200"/>
                  <a:pt x="1499" y="1200"/>
                </a:cubicBezTo>
                <a:cubicBezTo>
                  <a:pt x="1498" y="1200"/>
                  <a:pt x="1494" y="1198"/>
                  <a:pt x="1488" y="1192"/>
                </a:cubicBezTo>
                <a:cubicBezTo>
                  <a:pt x="1462" y="1165"/>
                  <a:pt x="1481" y="1145"/>
                  <a:pt x="1488" y="1106"/>
                </a:cubicBezTo>
                <a:cubicBezTo>
                  <a:pt x="1494" y="1060"/>
                  <a:pt x="1541" y="1067"/>
                  <a:pt x="1567" y="1060"/>
                </a:cubicBezTo>
                <a:cubicBezTo>
                  <a:pt x="1568" y="1060"/>
                  <a:pt x="1570" y="1059"/>
                  <a:pt x="1572" y="1059"/>
                </a:cubicBezTo>
                <a:cubicBezTo>
                  <a:pt x="1598" y="1059"/>
                  <a:pt x="1634" y="1107"/>
                  <a:pt x="1652" y="1126"/>
                </a:cubicBezTo>
                <a:cubicBezTo>
                  <a:pt x="1679" y="1145"/>
                  <a:pt x="1699" y="1159"/>
                  <a:pt x="1699" y="1159"/>
                </a:cubicBezTo>
                <a:cubicBezTo>
                  <a:pt x="1699" y="1159"/>
                  <a:pt x="1722" y="1156"/>
                  <a:pt x="1749" y="1156"/>
                </a:cubicBezTo>
                <a:cubicBezTo>
                  <a:pt x="1763" y="1156"/>
                  <a:pt x="1777" y="1156"/>
                  <a:pt x="1791" y="1159"/>
                </a:cubicBezTo>
                <a:cubicBezTo>
                  <a:pt x="1804" y="1161"/>
                  <a:pt x="1813" y="1162"/>
                  <a:pt x="1820" y="1162"/>
                </a:cubicBezTo>
                <a:cubicBezTo>
                  <a:pt x="1834" y="1162"/>
                  <a:pt x="1837" y="1159"/>
                  <a:pt x="1837" y="1159"/>
                </a:cubicBezTo>
                <a:cubicBezTo>
                  <a:pt x="1837" y="1159"/>
                  <a:pt x="1929" y="1205"/>
                  <a:pt x="1942" y="1205"/>
                </a:cubicBezTo>
                <a:cubicBezTo>
                  <a:pt x="1955" y="1205"/>
                  <a:pt x="2100" y="1205"/>
                  <a:pt x="2107" y="1192"/>
                </a:cubicBezTo>
                <a:cubicBezTo>
                  <a:pt x="2110" y="1188"/>
                  <a:pt x="2117" y="1187"/>
                  <a:pt x="2126" y="1187"/>
                </a:cubicBezTo>
                <a:cubicBezTo>
                  <a:pt x="2146" y="1187"/>
                  <a:pt x="2174" y="1193"/>
                  <a:pt x="2190" y="1193"/>
                </a:cubicBezTo>
                <a:cubicBezTo>
                  <a:pt x="2194" y="1193"/>
                  <a:pt x="2197" y="1193"/>
                  <a:pt x="2199" y="1192"/>
                </a:cubicBezTo>
                <a:cubicBezTo>
                  <a:pt x="2199" y="1191"/>
                  <a:pt x="2199" y="1191"/>
                  <a:pt x="2200" y="1191"/>
                </a:cubicBezTo>
                <a:cubicBezTo>
                  <a:pt x="2212" y="1191"/>
                  <a:pt x="2304" y="1271"/>
                  <a:pt x="2304" y="1271"/>
                </a:cubicBezTo>
                <a:cubicBezTo>
                  <a:pt x="2304" y="1271"/>
                  <a:pt x="2383" y="1264"/>
                  <a:pt x="2462" y="1257"/>
                </a:cubicBezTo>
                <a:cubicBezTo>
                  <a:pt x="2501" y="1257"/>
                  <a:pt x="2561" y="1244"/>
                  <a:pt x="2600" y="1224"/>
                </a:cubicBezTo>
                <a:cubicBezTo>
                  <a:pt x="2561" y="1067"/>
                  <a:pt x="2508" y="902"/>
                  <a:pt x="2488" y="836"/>
                </a:cubicBezTo>
                <a:cubicBezTo>
                  <a:pt x="2449" y="724"/>
                  <a:pt x="2376" y="448"/>
                  <a:pt x="2343" y="395"/>
                </a:cubicBezTo>
                <a:cubicBezTo>
                  <a:pt x="2304" y="336"/>
                  <a:pt x="2179" y="158"/>
                  <a:pt x="2120" y="152"/>
                </a:cubicBezTo>
                <a:cubicBezTo>
                  <a:pt x="2077" y="142"/>
                  <a:pt x="1977" y="122"/>
                  <a:pt x="1884" y="122"/>
                </a:cubicBezTo>
                <a:cubicBezTo>
                  <a:pt x="1849" y="122"/>
                  <a:pt x="1814" y="125"/>
                  <a:pt x="1784" y="132"/>
                </a:cubicBezTo>
                <a:cubicBezTo>
                  <a:pt x="1705" y="146"/>
                  <a:pt x="1669" y="160"/>
                  <a:pt x="1610" y="160"/>
                </a:cubicBezTo>
                <a:cubicBezTo>
                  <a:pt x="1586" y="160"/>
                  <a:pt x="1557" y="157"/>
                  <a:pt x="1521" y="152"/>
                </a:cubicBezTo>
                <a:cubicBezTo>
                  <a:pt x="1389" y="139"/>
                  <a:pt x="1310" y="152"/>
                  <a:pt x="1271" y="112"/>
                </a:cubicBezTo>
                <a:cubicBezTo>
                  <a:pt x="1225" y="66"/>
                  <a:pt x="1133" y="60"/>
                  <a:pt x="1093" y="40"/>
                </a:cubicBezTo>
                <a:cubicBezTo>
                  <a:pt x="1073" y="33"/>
                  <a:pt x="1047" y="20"/>
                  <a:pt x="1021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0"/>
          <p:cNvSpPr/>
          <p:nvPr/>
        </p:nvSpPr>
        <p:spPr>
          <a:xfrm>
            <a:off x="8140459" y="2165732"/>
            <a:ext cx="196496" cy="219446"/>
          </a:xfrm>
          <a:custGeom>
            <a:rect b="b" l="l" r="r" t="t"/>
            <a:pathLst>
              <a:path extrusionOk="0" h="1501" w="1344">
                <a:moveTo>
                  <a:pt x="132" y="0"/>
                </a:moveTo>
                <a:lnTo>
                  <a:pt x="132" y="0"/>
                </a:lnTo>
                <a:cubicBezTo>
                  <a:pt x="139" y="40"/>
                  <a:pt x="158" y="106"/>
                  <a:pt x="158" y="145"/>
                </a:cubicBezTo>
                <a:cubicBezTo>
                  <a:pt x="158" y="185"/>
                  <a:pt x="178" y="270"/>
                  <a:pt x="211" y="290"/>
                </a:cubicBezTo>
                <a:cubicBezTo>
                  <a:pt x="224" y="303"/>
                  <a:pt x="264" y="343"/>
                  <a:pt x="290" y="382"/>
                </a:cubicBezTo>
                <a:cubicBezTo>
                  <a:pt x="310" y="408"/>
                  <a:pt x="323" y="428"/>
                  <a:pt x="336" y="435"/>
                </a:cubicBezTo>
                <a:cubicBezTo>
                  <a:pt x="356" y="461"/>
                  <a:pt x="369" y="487"/>
                  <a:pt x="369" y="514"/>
                </a:cubicBezTo>
                <a:cubicBezTo>
                  <a:pt x="369" y="540"/>
                  <a:pt x="316" y="639"/>
                  <a:pt x="316" y="639"/>
                </a:cubicBezTo>
                <a:cubicBezTo>
                  <a:pt x="316" y="639"/>
                  <a:pt x="315" y="638"/>
                  <a:pt x="313" y="638"/>
                </a:cubicBezTo>
                <a:cubicBezTo>
                  <a:pt x="309" y="638"/>
                  <a:pt x="302" y="645"/>
                  <a:pt x="316" y="698"/>
                </a:cubicBezTo>
                <a:cubicBezTo>
                  <a:pt x="336" y="770"/>
                  <a:pt x="349" y="784"/>
                  <a:pt x="349" y="823"/>
                </a:cubicBezTo>
                <a:cubicBezTo>
                  <a:pt x="343" y="858"/>
                  <a:pt x="274" y="883"/>
                  <a:pt x="250" y="883"/>
                </a:cubicBezTo>
                <a:cubicBezTo>
                  <a:pt x="247" y="883"/>
                  <a:pt x="245" y="883"/>
                  <a:pt x="244" y="882"/>
                </a:cubicBezTo>
                <a:cubicBezTo>
                  <a:pt x="231" y="882"/>
                  <a:pt x="172" y="843"/>
                  <a:pt x="172" y="843"/>
                </a:cubicBezTo>
                <a:cubicBezTo>
                  <a:pt x="172" y="843"/>
                  <a:pt x="174" y="837"/>
                  <a:pt x="161" y="837"/>
                </a:cubicBezTo>
                <a:cubicBezTo>
                  <a:pt x="154" y="837"/>
                  <a:pt x="143" y="838"/>
                  <a:pt x="125" y="843"/>
                </a:cubicBezTo>
                <a:cubicBezTo>
                  <a:pt x="112" y="848"/>
                  <a:pt x="98" y="849"/>
                  <a:pt x="84" y="849"/>
                </a:cubicBezTo>
                <a:cubicBezTo>
                  <a:pt x="70" y="849"/>
                  <a:pt x="56" y="848"/>
                  <a:pt x="43" y="848"/>
                </a:cubicBezTo>
                <a:cubicBezTo>
                  <a:pt x="19" y="848"/>
                  <a:pt x="0" y="853"/>
                  <a:pt x="0" y="882"/>
                </a:cubicBezTo>
                <a:cubicBezTo>
                  <a:pt x="0" y="948"/>
                  <a:pt x="27" y="1001"/>
                  <a:pt x="47" y="1047"/>
                </a:cubicBezTo>
                <a:cubicBezTo>
                  <a:pt x="73" y="1093"/>
                  <a:pt x="86" y="1093"/>
                  <a:pt x="112" y="1139"/>
                </a:cubicBezTo>
                <a:cubicBezTo>
                  <a:pt x="132" y="1192"/>
                  <a:pt x="139" y="1218"/>
                  <a:pt x="152" y="1264"/>
                </a:cubicBezTo>
                <a:cubicBezTo>
                  <a:pt x="165" y="1310"/>
                  <a:pt x="145" y="1277"/>
                  <a:pt x="191" y="1356"/>
                </a:cubicBezTo>
                <a:cubicBezTo>
                  <a:pt x="237" y="1435"/>
                  <a:pt x="316" y="1488"/>
                  <a:pt x="316" y="1488"/>
                </a:cubicBezTo>
                <a:cubicBezTo>
                  <a:pt x="316" y="1488"/>
                  <a:pt x="387" y="1479"/>
                  <a:pt x="437" y="1479"/>
                </a:cubicBezTo>
                <a:cubicBezTo>
                  <a:pt x="463" y="1479"/>
                  <a:pt x="483" y="1481"/>
                  <a:pt x="487" y="1488"/>
                </a:cubicBezTo>
                <a:cubicBezTo>
                  <a:pt x="492" y="1491"/>
                  <a:pt x="498" y="1492"/>
                  <a:pt x="505" y="1492"/>
                </a:cubicBezTo>
                <a:cubicBezTo>
                  <a:pt x="526" y="1492"/>
                  <a:pt x="557" y="1484"/>
                  <a:pt x="585" y="1484"/>
                </a:cubicBezTo>
                <a:cubicBezTo>
                  <a:pt x="595" y="1484"/>
                  <a:pt x="604" y="1485"/>
                  <a:pt x="613" y="1488"/>
                </a:cubicBezTo>
                <a:cubicBezTo>
                  <a:pt x="619" y="1488"/>
                  <a:pt x="652" y="1494"/>
                  <a:pt x="685" y="1501"/>
                </a:cubicBezTo>
                <a:cubicBezTo>
                  <a:pt x="698" y="1481"/>
                  <a:pt x="705" y="1461"/>
                  <a:pt x="718" y="1448"/>
                </a:cubicBezTo>
                <a:cubicBezTo>
                  <a:pt x="718" y="1435"/>
                  <a:pt x="724" y="1429"/>
                  <a:pt x="731" y="1415"/>
                </a:cubicBezTo>
                <a:cubicBezTo>
                  <a:pt x="744" y="1402"/>
                  <a:pt x="751" y="1382"/>
                  <a:pt x="764" y="1363"/>
                </a:cubicBezTo>
                <a:cubicBezTo>
                  <a:pt x="784" y="1323"/>
                  <a:pt x="803" y="1284"/>
                  <a:pt x="817" y="1257"/>
                </a:cubicBezTo>
                <a:cubicBezTo>
                  <a:pt x="823" y="1251"/>
                  <a:pt x="823" y="1244"/>
                  <a:pt x="823" y="1244"/>
                </a:cubicBezTo>
                <a:cubicBezTo>
                  <a:pt x="823" y="1238"/>
                  <a:pt x="830" y="1238"/>
                  <a:pt x="830" y="1238"/>
                </a:cubicBezTo>
                <a:cubicBezTo>
                  <a:pt x="830" y="1231"/>
                  <a:pt x="836" y="1225"/>
                  <a:pt x="836" y="1218"/>
                </a:cubicBezTo>
                <a:cubicBezTo>
                  <a:pt x="843" y="1205"/>
                  <a:pt x="849" y="1192"/>
                  <a:pt x="856" y="1185"/>
                </a:cubicBezTo>
                <a:cubicBezTo>
                  <a:pt x="869" y="1152"/>
                  <a:pt x="915" y="1073"/>
                  <a:pt x="955" y="1020"/>
                </a:cubicBezTo>
                <a:cubicBezTo>
                  <a:pt x="974" y="988"/>
                  <a:pt x="994" y="968"/>
                  <a:pt x="1001" y="961"/>
                </a:cubicBezTo>
                <a:cubicBezTo>
                  <a:pt x="1014" y="948"/>
                  <a:pt x="1047" y="922"/>
                  <a:pt x="1080" y="895"/>
                </a:cubicBezTo>
                <a:cubicBezTo>
                  <a:pt x="1126" y="849"/>
                  <a:pt x="1179" y="803"/>
                  <a:pt x="1205" y="797"/>
                </a:cubicBezTo>
                <a:cubicBezTo>
                  <a:pt x="1212" y="793"/>
                  <a:pt x="1218" y="792"/>
                  <a:pt x="1223" y="792"/>
                </a:cubicBezTo>
                <a:cubicBezTo>
                  <a:pt x="1236" y="792"/>
                  <a:pt x="1246" y="798"/>
                  <a:pt x="1260" y="798"/>
                </a:cubicBezTo>
                <a:cubicBezTo>
                  <a:pt x="1263" y="798"/>
                  <a:pt x="1267" y="798"/>
                  <a:pt x="1271" y="797"/>
                </a:cubicBezTo>
                <a:lnTo>
                  <a:pt x="1290" y="797"/>
                </a:lnTo>
                <a:cubicBezTo>
                  <a:pt x="1297" y="790"/>
                  <a:pt x="1304" y="790"/>
                  <a:pt x="1310" y="784"/>
                </a:cubicBezTo>
                <a:cubicBezTo>
                  <a:pt x="1310" y="777"/>
                  <a:pt x="1317" y="777"/>
                  <a:pt x="1323" y="770"/>
                </a:cubicBezTo>
                <a:cubicBezTo>
                  <a:pt x="1330" y="764"/>
                  <a:pt x="1336" y="757"/>
                  <a:pt x="1343" y="751"/>
                </a:cubicBezTo>
                <a:cubicBezTo>
                  <a:pt x="1304" y="711"/>
                  <a:pt x="1264" y="672"/>
                  <a:pt x="1257" y="652"/>
                </a:cubicBezTo>
                <a:cubicBezTo>
                  <a:pt x="1238" y="626"/>
                  <a:pt x="1159" y="553"/>
                  <a:pt x="1146" y="533"/>
                </a:cubicBezTo>
                <a:cubicBezTo>
                  <a:pt x="1132" y="507"/>
                  <a:pt x="981" y="422"/>
                  <a:pt x="948" y="395"/>
                </a:cubicBezTo>
                <a:cubicBezTo>
                  <a:pt x="915" y="376"/>
                  <a:pt x="744" y="303"/>
                  <a:pt x="678" y="244"/>
                </a:cubicBezTo>
                <a:cubicBezTo>
                  <a:pt x="665" y="224"/>
                  <a:pt x="639" y="211"/>
                  <a:pt x="613" y="198"/>
                </a:cubicBezTo>
                <a:cubicBezTo>
                  <a:pt x="599" y="191"/>
                  <a:pt x="593" y="185"/>
                  <a:pt x="580" y="178"/>
                </a:cubicBezTo>
                <a:cubicBezTo>
                  <a:pt x="560" y="171"/>
                  <a:pt x="540" y="165"/>
                  <a:pt x="520" y="152"/>
                </a:cubicBezTo>
                <a:cubicBezTo>
                  <a:pt x="494" y="145"/>
                  <a:pt x="468" y="132"/>
                  <a:pt x="441" y="119"/>
                </a:cubicBezTo>
                <a:cubicBezTo>
                  <a:pt x="428" y="112"/>
                  <a:pt x="415" y="106"/>
                  <a:pt x="402" y="99"/>
                </a:cubicBezTo>
                <a:cubicBezTo>
                  <a:pt x="402" y="93"/>
                  <a:pt x="402" y="93"/>
                  <a:pt x="395" y="93"/>
                </a:cubicBezTo>
                <a:cubicBezTo>
                  <a:pt x="382" y="86"/>
                  <a:pt x="369" y="79"/>
                  <a:pt x="362" y="66"/>
                </a:cubicBezTo>
                <a:cubicBezTo>
                  <a:pt x="303" y="27"/>
                  <a:pt x="204" y="7"/>
                  <a:pt x="132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0"/>
          <p:cNvSpPr/>
          <p:nvPr/>
        </p:nvSpPr>
        <p:spPr>
          <a:xfrm>
            <a:off x="7768082" y="3074087"/>
            <a:ext cx="235825" cy="360968"/>
          </a:xfrm>
          <a:custGeom>
            <a:rect b="b" l="l" r="r" t="t"/>
            <a:pathLst>
              <a:path extrusionOk="0" h="2469" w="1613">
                <a:moveTo>
                  <a:pt x="915" y="0"/>
                </a:moveTo>
                <a:cubicBezTo>
                  <a:pt x="915" y="0"/>
                  <a:pt x="817" y="99"/>
                  <a:pt x="810" y="125"/>
                </a:cubicBezTo>
                <a:cubicBezTo>
                  <a:pt x="805" y="147"/>
                  <a:pt x="822" y="160"/>
                  <a:pt x="794" y="160"/>
                </a:cubicBezTo>
                <a:cubicBezTo>
                  <a:pt x="788" y="160"/>
                  <a:pt x="781" y="159"/>
                  <a:pt x="770" y="158"/>
                </a:cubicBezTo>
                <a:cubicBezTo>
                  <a:pt x="744" y="155"/>
                  <a:pt x="729" y="152"/>
                  <a:pt x="715" y="152"/>
                </a:cubicBezTo>
                <a:cubicBezTo>
                  <a:pt x="701" y="152"/>
                  <a:pt x="688" y="155"/>
                  <a:pt x="665" y="165"/>
                </a:cubicBezTo>
                <a:cubicBezTo>
                  <a:pt x="613" y="178"/>
                  <a:pt x="507" y="198"/>
                  <a:pt x="507" y="250"/>
                </a:cubicBezTo>
                <a:cubicBezTo>
                  <a:pt x="507" y="309"/>
                  <a:pt x="507" y="395"/>
                  <a:pt x="540" y="415"/>
                </a:cubicBezTo>
                <a:cubicBezTo>
                  <a:pt x="580" y="435"/>
                  <a:pt x="606" y="474"/>
                  <a:pt x="613" y="514"/>
                </a:cubicBezTo>
                <a:cubicBezTo>
                  <a:pt x="619" y="560"/>
                  <a:pt x="665" y="579"/>
                  <a:pt x="619" y="639"/>
                </a:cubicBezTo>
                <a:cubicBezTo>
                  <a:pt x="573" y="691"/>
                  <a:pt x="408" y="671"/>
                  <a:pt x="461" y="704"/>
                </a:cubicBezTo>
                <a:cubicBezTo>
                  <a:pt x="514" y="737"/>
                  <a:pt x="652" y="810"/>
                  <a:pt x="659" y="856"/>
                </a:cubicBezTo>
                <a:cubicBezTo>
                  <a:pt x="665" y="908"/>
                  <a:pt x="738" y="941"/>
                  <a:pt x="665" y="1060"/>
                </a:cubicBezTo>
                <a:cubicBezTo>
                  <a:pt x="593" y="1172"/>
                  <a:pt x="527" y="1277"/>
                  <a:pt x="501" y="1323"/>
                </a:cubicBezTo>
                <a:cubicBezTo>
                  <a:pt x="468" y="1376"/>
                  <a:pt x="474" y="1494"/>
                  <a:pt x="448" y="1514"/>
                </a:cubicBezTo>
                <a:cubicBezTo>
                  <a:pt x="428" y="1534"/>
                  <a:pt x="349" y="1599"/>
                  <a:pt x="310" y="1645"/>
                </a:cubicBezTo>
                <a:cubicBezTo>
                  <a:pt x="264" y="1698"/>
                  <a:pt x="237" y="1672"/>
                  <a:pt x="165" y="1705"/>
                </a:cubicBezTo>
                <a:cubicBezTo>
                  <a:pt x="93" y="1731"/>
                  <a:pt x="0" y="1744"/>
                  <a:pt x="0" y="1790"/>
                </a:cubicBezTo>
                <a:cubicBezTo>
                  <a:pt x="0" y="1830"/>
                  <a:pt x="27" y="1968"/>
                  <a:pt x="40" y="2001"/>
                </a:cubicBezTo>
                <a:cubicBezTo>
                  <a:pt x="40" y="2007"/>
                  <a:pt x="40" y="2007"/>
                  <a:pt x="40" y="2007"/>
                </a:cubicBezTo>
                <a:cubicBezTo>
                  <a:pt x="53" y="2047"/>
                  <a:pt x="33" y="2113"/>
                  <a:pt x="53" y="2146"/>
                </a:cubicBezTo>
                <a:cubicBezTo>
                  <a:pt x="73" y="2172"/>
                  <a:pt x="106" y="2211"/>
                  <a:pt x="106" y="2284"/>
                </a:cubicBezTo>
                <a:cubicBezTo>
                  <a:pt x="106" y="2356"/>
                  <a:pt x="99" y="2363"/>
                  <a:pt x="158" y="2389"/>
                </a:cubicBezTo>
                <a:cubicBezTo>
                  <a:pt x="198" y="2409"/>
                  <a:pt x="336" y="2416"/>
                  <a:pt x="395" y="2422"/>
                </a:cubicBezTo>
                <a:lnTo>
                  <a:pt x="422" y="2422"/>
                </a:lnTo>
                <a:lnTo>
                  <a:pt x="586" y="2468"/>
                </a:lnTo>
                <a:lnTo>
                  <a:pt x="659" y="2468"/>
                </a:lnTo>
                <a:cubicBezTo>
                  <a:pt x="705" y="2350"/>
                  <a:pt x="803" y="2264"/>
                  <a:pt x="803" y="2264"/>
                </a:cubicBezTo>
                <a:cubicBezTo>
                  <a:pt x="803" y="2264"/>
                  <a:pt x="810" y="2238"/>
                  <a:pt x="823" y="2198"/>
                </a:cubicBezTo>
                <a:cubicBezTo>
                  <a:pt x="830" y="2172"/>
                  <a:pt x="836" y="2146"/>
                  <a:pt x="856" y="2119"/>
                </a:cubicBezTo>
                <a:cubicBezTo>
                  <a:pt x="889" y="2067"/>
                  <a:pt x="948" y="2060"/>
                  <a:pt x="1001" y="1975"/>
                </a:cubicBezTo>
                <a:cubicBezTo>
                  <a:pt x="1053" y="1896"/>
                  <a:pt x="1126" y="1718"/>
                  <a:pt x="1179" y="1632"/>
                </a:cubicBezTo>
                <a:cubicBezTo>
                  <a:pt x="1231" y="1547"/>
                  <a:pt x="1277" y="1435"/>
                  <a:pt x="1317" y="1395"/>
                </a:cubicBezTo>
                <a:cubicBezTo>
                  <a:pt x="1356" y="1349"/>
                  <a:pt x="1547" y="1257"/>
                  <a:pt x="1560" y="1224"/>
                </a:cubicBezTo>
                <a:cubicBezTo>
                  <a:pt x="1567" y="1198"/>
                  <a:pt x="1593" y="1007"/>
                  <a:pt x="1593" y="1007"/>
                </a:cubicBezTo>
                <a:cubicBezTo>
                  <a:pt x="1593" y="1007"/>
                  <a:pt x="1600" y="691"/>
                  <a:pt x="1593" y="625"/>
                </a:cubicBezTo>
                <a:cubicBezTo>
                  <a:pt x="1587" y="553"/>
                  <a:pt x="1560" y="441"/>
                  <a:pt x="1593" y="362"/>
                </a:cubicBezTo>
                <a:cubicBezTo>
                  <a:pt x="1600" y="349"/>
                  <a:pt x="1606" y="336"/>
                  <a:pt x="1613" y="323"/>
                </a:cubicBezTo>
                <a:lnTo>
                  <a:pt x="1573" y="303"/>
                </a:lnTo>
                <a:cubicBezTo>
                  <a:pt x="1573" y="303"/>
                  <a:pt x="1376" y="191"/>
                  <a:pt x="1350" y="152"/>
                </a:cubicBezTo>
                <a:cubicBezTo>
                  <a:pt x="1330" y="125"/>
                  <a:pt x="1225" y="79"/>
                  <a:pt x="1192" y="53"/>
                </a:cubicBezTo>
                <a:cubicBezTo>
                  <a:pt x="1179" y="46"/>
                  <a:pt x="1179" y="40"/>
                  <a:pt x="1172" y="33"/>
                </a:cubicBezTo>
                <a:lnTo>
                  <a:pt x="915" y="0"/>
                </a:ln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0"/>
          <p:cNvSpPr/>
          <p:nvPr/>
        </p:nvSpPr>
        <p:spPr>
          <a:xfrm>
            <a:off x="6836627" y="1679756"/>
            <a:ext cx="529399" cy="911411"/>
          </a:xfrm>
          <a:custGeom>
            <a:rect b="b" l="l" r="r" t="t"/>
            <a:pathLst>
              <a:path extrusionOk="0" h="6234" w="3621">
                <a:moveTo>
                  <a:pt x="1758" y="1"/>
                </a:moveTo>
                <a:cubicBezTo>
                  <a:pt x="1699" y="67"/>
                  <a:pt x="1639" y="106"/>
                  <a:pt x="1613" y="139"/>
                </a:cubicBezTo>
                <a:cubicBezTo>
                  <a:pt x="1574" y="172"/>
                  <a:pt x="1422" y="231"/>
                  <a:pt x="1462" y="244"/>
                </a:cubicBezTo>
                <a:cubicBezTo>
                  <a:pt x="1508" y="257"/>
                  <a:pt x="1653" y="271"/>
                  <a:pt x="1679" y="277"/>
                </a:cubicBezTo>
                <a:cubicBezTo>
                  <a:pt x="1705" y="284"/>
                  <a:pt x="1797" y="383"/>
                  <a:pt x="1811" y="389"/>
                </a:cubicBezTo>
                <a:cubicBezTo>
                  <a:pt x="1830" y="402"/>
                  <a:pt x="1890" y="501"/>
                  <a:pt x="1876" y="540"/>
                </a:cubicBezTo>
                <a:cubicBezTo>
                  <a:pt x="1870" y="573"/>
                  <a:pt x="1811" y="633"/>
                  <a:pt x="1791" y="652"/>
                </a:cubicBezTo>
                <a:cubicBezTo>
                  <a:pt x="1764" y="679"/>
                  <a:pt x="1764" y="718"/>
                  <a:pt x="1764" y="764"/>
                </a:cubicBezTo>
                <a:cubicBezTo>
                  <a:pt x="1764" y="804"/>
                  <a:pt x="1778" y="837"/>
                  <a:pt x="1705" y="922"/>
                </a:cubicBezTo>
                <a:cubicBezTo>
                  <a:pt x="1639" y="1008"/>
                  <a:pt x="1501" y="1192"/>
                  <a:pt x="1455" y="1218"/>
                </a:cubicBezTo>
                <a:cubicBezTo>
                  <a:pt x="1416" y="1251"/>
                  <a:pt x="1310" y="1238"/>
                  <a:pt x="1271" y="1284"/>
                </a:cubicBezTo>
                <a:cubicBezTo>
                  <a:pt x="1225" y="1324"/>
                  <a:pt x="1152" y="1357"/>
                  <a:pt x="1133" y="1416"/>
                </a:cubicBezTo>
                <a:cubicBezTo>
                  <a:pt x="1106" y="1475"/>
                  <a:pt x="1073" y="1416"/>
                  <a:pt x="1060" y="1541"/>
                </a:cubicBezTo>
                <a:cubicBezTo>
                  <a:pt x="1047" y="1659"/>
                  <a:pt x="975" y="1751"/>
                  <a:pt x="968" y="1784"/>
                </a:cubicBezTo>
                <a:cubicBezTo>
                  <a:pt x="962" y="1811"/>
                  <a:pt x="988" y="1890"/>
                  <a:pt x="1008" y="1929"/>
                </a:cubicBezTo>
                <a:cubicBezTo>
                  <a:pt x="1027" y="1975"/>
                  <a:pt x="1139" y="2061"/>
                  <a:pt x="1152" y="2127"/>
                </a:cubicBezTo>
                <a:cubicBezTo>
                  <a:pt x="1166" y="2192"/>
                  <a:pt x="1120" y="2462"/>
                  <a:pt x="1054" y="2548"/>
                </a:cubicBezTo>
                <a:cubicBezTo>
                  <a:pt x="988" y="2633"/>
                  <a:pt x="915" y="2673"/>
                  <a:pt x="876" y="2732"/>
                </a:cubicBezTo>
                <a:cubicBezTo>
                  <a:pt x="843" y="2798"/>
                  <a:pt x="830" y="2857"/>
                  <a:pt x="777" y="2890"/>
                </a:cubicBezTo>
                <a:cubicBezTo>
                  <a:pt x="718" y="2916"/>
                  <a:pt x="652" y="2903"/>
                  <a:pt x="606" y="3022"/>
                </a:cubicBezTo>
                <a:cubicBezTo>
                  <a:pt x="554" y="3147"/>
                  <a:pt x="468" y="3298"/>
                  <a:pt x="455" y="3324"/>
                </a:cubicBezTo>
                <a:cubicBezTo>
                  <a:pt x="448" y="3351"/>
                  <a:pt x="382" y="3509"/>
                  <a:pt x="356" y="3568"/>
                </a:cubicBezTo>
                <a:cubicBezTo>
                  <a:pt x="356" y="3568"/>
                  <a:pt x="356" y="3568"/>
                  <a:pt x="356" y="3574"/>
                </a:cubicBezTo>
                <a:cubicBezTo>
                  <a:pt x="349" y="3574"/>
                  <a:pt x="349" y="3581"/>
                  <a:pt x="349" y="3581"/>
                </a:cubicBezTo>
                <a:cubicBezTo>
                  <a:pt x="349" y="3581"/>
                  <a:pt x="349" y="3588"/>
                  <a:pt x="349" y="3588"/>
                </a:cubicBezTo>
                <a:cubicBezTo>
                  <a:pt x="303" y="3706"/>
                  <a:pt x="185" y="4009"/>
                  <a:pt x="145" y="4160"/>
                </a:cubicBezTo>
                <a:cubicBezTo>
                  <a:pt x="99" y="4338"/>
                  <a:pt x="119" y="4456"/>
                  <a:pt x="93" y="4555"/>
                </a:cubicBezTo>
                <a:cubicBezTo>
                  <a:pt x="66" y="4654"/>
                  <a:pt x="1" y="4746"/>
                  <a:pt x="1" y="4779"/>
                </a:cubicBezTo>
                <a:cubicBezTo>
                  <a:pt x="1" y="4812"/>
                  <a:pt x="66" y="4904"/>
                  <a:pt x="66" y="4983"/>
                </a:cubicBezTo>
                <a:cubicBezTo>
                  <a:pt x="66" y="5009"/>
                  <a:pt x="73" y="5114"/>
                  <a:pt x="73" y="5226"/>
                </a:cubicBezTo>
                <a:cubicBezTo>
                  <a:pt x="80" y="5397"/>
                  <a:pt x="93" y="5595"/>
                  <a:pt x="93" y="5595"/>
                </a:cubicBezTo>
                <a:cubicBezTo>
                  <a:pt x="93" y="5595"/>
                  <a:pt x="73" y="5740"/>
                  <a:pt x="113" y="5746"/>
                </a:cubicBezTo>
                <a:cubicBezTo>
                  <a:pt x="145" y="5753"/>
                  <a:pt x="211" y="5786"/>
                  <a:pt x="211" y="5786"/>
                </a:cubicBezTo>
                <a:cubicBezTo>
                  <a:pt x="211" y="5786"/>
                  <a:pt x="251" y="5634"/>
                  <a:pt x="290" y="5562"/>
                </a:cubicBezTo>
                <a:cubicBezTo>
                  <a:pt x="332" y="5496"/>
                  <a:pt x="380" y="5408"/>
                  <a:pt x="393" y="5408"/>
                </a:cubicBezTo>
                <a:cubicBezTo>
                  <a:pt x="394" y="5408"/>
                  <a:pt x="395" y="5409"/>
                  <a:pt x="396" y="5411"/>
                </a:cubicBezTo>
                <a:cubicBezTo>
                  <a:pt x="402" y="5437"/>
                  <a:pt x="376" y="5529"/>
                  <a:pt x="369" y="5595"/>
                </a:cubicBezTo>
                <a:cubicBezTo>
                  <a:pt x="356" y="5661"/>
                  <a:pt x="290" y="5766"/>
                  <a:pt x="369" y="5812"/>
                </a:cubicBezTo>
                <a:cubicBezTo>
                  <a:pt x="442" y="5852"/>
                  <a:pt x="501" y="5871"/>
                  <a:pt x="527" y="5871"/>
                </a:cubicBezTo>
                <a:cubicBezTo>
                  <a:pt x="540" y="5871"/>
                  <a:pt x="589" y="5851"/>
                  <a:pt x="635" y="5851"/>
                </a:cubicBezTo>
                <a:cubicBezTo>
                  <a:pt x="658" y="5851"/>
                  <a:pt x="681" y="5856"/>
                  <a:pt x="698" y="5871"/>
                </a:cubicBezTo>
                <a:cubicBezTo>
                  <a:pt x="744" y="5917"/>
                  <a:pt x="856" y="6036"/>
                  <a:pt x="856" y="6036"/>
                </a:cubicBezTo>
                <a:lnTo>
                  <a:pt x="1001" y="6102"/>
                </a:lnTo>
                <a:cubicBezTo>
                  <a:pt x="1001" y="6102"/>
                  <a:pt x="1006" y="6103"/>
                  <a:pt x="1013" y="6103"/>
                </a:cubicBezTo>
                <a:cubicBezTo>
                  <a:pt x="1028" y="6103"/>
                  <a:pt x="1052" y="6097"/>
                  <a:pt x="1060" y="6062"/>
                </a:cubicBezTo>
                <a:cubicBezTo>
                  <a:pt x="1073" y="6003"/>
                  <a:pt x="1060" y="5911"/>
                  <a:pt x="1133" y="5865"/>
                </a:cubicBezTo>
                <a:cubicBezTo>
                  <a:pt x="1184" y="5837"/>
                  <a:pt x="1186" y="5789"/>
                  <a:pt x="1203" y="5789"/>
                </a:cubicBezTo>
                <a:cubicBezTo>
                  <a:pt x="1211" y="5789"/>
                  <a:pt x="1221" y="5797"/>
                  <a:pt x="1238" y="5819"/>
                </a:cubicBezTo>
                <a:cubicBezTo>
                  <a:pt x="1284" y="5875"/>
                  <a:pt x="1290" y="5915"/>
                  <a:pt x="1315" y="5915"/>
                </a:cubicBezTo>
                <a:cubicBezTo>
                  <a:pt x="1323" y="5915"/>
                  <a:pt x="1331" y="5912"/>
                  <a:pt x="1343" y="5904"/>
                </a:cubicBezTo>
                <a:cubicBezTo>
                  <a:pt x="1391" y="5869"/>
                  <a:pt x="1395" y="5817"/>
                  <a:pt x="1425" y="5817"/>
                </a:cubicBezTo>
                <a:cubicBezTo>
                  <a:pt x="1428" y="5817"/>
                  <a:pt x="1432" y="5817"/>
                  <a:pt x="1435" y="5819"/>
                </a:cubicBezTo>
                <a:cubicBezTo>
                  <a:pt x="1468" y="5832"/>
                  <a:pt x="1541" y="5898"/>
                  <a:pt x="1541" y="5931"/>
                </a:cubicBezTo>
                <a:cubicBezTo>
                  <a:pt x="1541" y="5970"/>
                  <a:pt x="1462" y="5990"/>
                  <a:pt x="1541" y="6056"/>
                </a:cubicBezTo>
                <a:cubicBezTo>
                  <a:pt x="1587" y="6098"/>
                  <a:pt x="1642" y="6110"/>
                  <a:pt x="1682" y="6110"/>
                </a:cubicBezTo>
                <a:cubicBezTo>
                  <a:pt x="1704" y="6110"/>
                  <a:pt x="1722" y="6106"/>
                  <a:pt x="1732" y="6102"/>
                </a:cubicBezTo>
                <a:cubicBezTo>
                  <a:pt x="1758" y="6095"/>
                  <a:pt x="1791" y="6075"/>
                  <a:pt x="1824" y="6075"/>
                </a:cubicBezTo>
                <a:cubicBezTo>
                  <a:pt x="1863" y="6075"/>
                  <a:pt x="2159" y="6181"/>
                  <a:pt x="2159" y="6181"/>
                </a:cubicBezTo>
                <a:cubicBezTo>
                  <a:pt x="2159" y="6181"/>
                  <a:pt x="2208" y="6234"/>
                  <a:pt x="2239" y="6234"/>
                </a:cubicBezTo>
                <a:cubicBezTo>
                  <a:pt x="2247" y="6234"/>
                  <a:pt x="2254" y="6230"/>
                  <a:pt x="2258" y="6220"/>
                </a:cubicBezTo>
                <a:cubicBezTo>
                  <a:pt x="2278" y="6174"/>
                  <a:pt x="2232" y="6154"/>
                  <a:pt x="2258" y="6128"/>
                </a:cubicBezTo>
                <a:cubicBezTo>
                  <a:pt x="2284" y="6095"/>
                  <a:pt x="2212" y="5996"/>
                  <a:pt x="2265" y="5996"/>
                </a:cubicBezTo>
                <a:cubicBezTo>
                  <a:pt x="2311" y="5996"/>
                  <a:pt x="2357" y="5996"/>
                  <a:pt x="2390" y="6023"/>
                </a:cubicBezTo>
                <a:cubicBezTo>
                  <a:pt x="2429" y="6056"/>
                  <a:pt x="2449" y="6075"/>
                  <a:pt x="2502" y="6075"/>
                </a:cubicBezTo>
                <a:cubicBezTo>
                  <a:pt x="2521" y="6075"/>
                  <a:pt x="2547" y="6077"/>
                  <a:pt x="2575" y="6077"/>
                </a:cubicBezTo>
                <a:cubicBezTo>
                  <a:pt x="2624" y="6077"/>
                  <a:pt x="2679" y="6072"/>
                  <a:pt x="2712" y="6042"/>
                </a:cubicBezTo>
                <a:cubicBezTo>
                  <a:pt x="2758" y="5990"/>
                  <a:pt x="2870" y="5904"/>
                  <a:pt x="2923" y="5891"/>
                </a:cubicBezTo>
                <a:cubicBezTo>
                  <a:pt x="2975" y="5878"/>
                  <a:pt x="3048" y="5871"/>
                  <a:pt x="3101" y="5871"/>
                </a:cubicBezTo>
                <a:cubicBezTo>
                  <a:pt x="3153" y="5871"/>
                  <a:pt x="3291" y="5898"/>
                  <a:pt x="3291" y="5898"/>
                </a:cubicBezTo>
                <a:cubicBezTo>
                  <a:pt x="3311" y="5871"/>
                  <a:pt x="3311" y="5865"/>
                  <a:pt x="3331" y="5852"/>
                </a:cubicBezTo>
                <a:cubicBezTo>
                  <a:pt x="3344" y="5832"/>
                  <a:pt x="3324" y="5779"/>
                  <a:pt x="3305" y="5773"/>
                </a:cubicBezTo>
                <a:cubicBezTo>
                  <a:pt x="3285" y="5766"/>
                  <a:pt x="3252" y="5740"/>
                  <a:pt x="3252" y="5707"/>
                </a:cubicBezTo>
                <a:cubicBezTo>
                  <a:pt x="3252" y="5674"/>
                  <a:pt x="3265" y="5615"/>
                  <a:pt x="3305" y="5575"/>
                </a:cubicBezTo>
                <a:cubicBezTo>
                  <a:pt x="3344" y="5529"/>
                  <a:pt x="3311" y="5509"/>
                  <a:pt x="3305" y="5490"/>
                </a:cubicBezTo>
                <a:cubicBezTo>
                  <a:pt x="3291" y="5470"/>
                  <a:pt x="3245" y="5463"/>
                  <a:pt x="3232" y="5450"/>
                </a:cubicBezTo>
                <a:cubicBezTo>
                  <a:pt x="3212" y="5437"/>
                  <a:pt x="3147" y="5220"/>
                  <a:pt x="3153" y="5200"/>
                </a:cubicBezTo>
                <a:cubicBezTo>
                  <a:pt x="3153" y="5193"/>
                  <a:pt x="3160" y="5187"/>
                  <a:pt x="3173" y="5187"/>
                </a:cubicBezTo>
                <a:cubicBezTo>
                  <a:pt x="3179" y="5187"/>
                  <a:pt x="3179" y="5180"/>
                  <a:pt x="3186" y="5180"/>
                </a:cubicBezTo>
                <a:lnTo>
                  <a:pt x="3199" y="5180"/>
                </a:lnTo>
                <a:cubicBezTo>
                  <a:pt x="3206" y="5180"/>
                  <a:pt x="3219" y="5174"/>
                  <a:pt x="3232" y="5174"/>
                </a:cubicBezTo>
                <a:cubicBezTo>
                  <a:pt x="3239" y="5174"/>
                  <a:pt x="3239" y="5174"/>
                  <a:pt x="3245" y="5167"/>
                </a:cubicBezTo>
                <a:cubicBezTo>
                  <a:pt x="3252" y="5167"/>
                  <a:pt x="3258" y="5161"/>
                  <a:pt x="3272" y="5161"/>
                </a:cubicBezTo>
                <a:cubicBezTo>
                  <a:pt x="3278" y="5154"/>
                  <a:pt x="3291" y="5147"/>
                  <a:pt x="3298" y="5134"/>
                </a:cubicBezTo>
                <a:cubicBezTo>
                  <a:pt x="3298" y="5128"/>
                  <a:pt x="3305" y="5128"/>
                  <a:pt x="3305" y="5121"/>
                </a:cubicBezTo>
                <a:cubicBezTo>
                  <a:pt x="3337" y="5055"/>
                  <a:pt x="3147" y="5016"/>
                  <a:pt x="3147" y="5016"/>
                </a:cubicBezTo>
                <a:cubicBezTo>
                  <a:pt x="3147" y="5016"/>
                  <a:pt x="3140" y="4950"/>
                  <a:pt x="3153" y="4937"/>
                </a:cubicBezTo>
                <a:cubicBezTo>
                  <a:pt x="3166" y="4924"/>
                  <a:pt x="3285" y="4924"/>
                  <a:pt x="3331" y="4910"/>
                </a:cubicBezTo>
                <a:cubicBezTo>
                  <a:pt x="3377" y="4897"/>
                  <a:pt x="3305" y="4825"/>
                  <a:pt x="3291" y="4799"/>
                </a:cubicBezTo>
                <a:cubicBezTo>
                  <a:pt x="3272" y="4779"/>
                  <a:pt x="3153" y="4779"/>
                  <a:pt x="3120" y="4759"/>
                </a:cubicBezTo>
                <a:cubicBezTo>
                  <a:pt x="3087" y="4739"/>
                  <a:pt x="2995" y="4687"/>
                  <a:pt x="2975" y="4647"/>
                </a:cubicBezTo>
                <a:cubicBezTo>
                  <a:pt x="2956" y="4608"/>
                  <a:pt x="3120" y="4384"/>
                  <a:pt x="3160" y="4331"/>
                </a:cubicBezTo>
                <a:cubicBezTo>
                  <a:pt x="3199" y="4279"/>
                  <a:pt x="3357" y="4154"/>
                  <a:pt x="3416" y="4088"/>
                </a:cubicBezTo>
                <a:cubicBezTo>
                  <a:pt x="3476" y="4022"/>
                  <a:pt x="3561" y="3950"/>
                  <a:pt x="3594" y="3904"/>
                </a:cubicBezTo>
                <a:cubicBezTo>
                  <a:pt x="3620" y="3864"/>
                  <a:pt x="3594" y="3838"/>
                  <a:pt x="3588" y="3838"/>
                </a:cubicBezTo>
                <a:lnTo>
                  <a:pt x="3581" y="3825"/>
                </a:lnTo>
                <a:cubicBezTo>
                  <a:pt x="3574" y="3838"/>
                  <a:pt x="3568" y="3838"/>
                  <a:pt x="3568" y="3838"/>
                </a:cubicBezTo>
                <a:lnTo>
                  <a:pt x="3449" y="3838"/>
                </a:lnTo>
                <a:cubicBezTo>
                  <a:pt x="3449" y="3838"/>
                  <a:pt x="3239" y="3818"/>
                  <a:pt x="3226" y="3818"/>
                </a:cubicBezTo>
                <a:cubicBezTo>
                  <a:pt x="3212" y="3818"/>
                  <a:pt x="3166" y="3778"/>
                  <a:pt x="3140" y="3739"/>
                </a:cubicBezTo>
                <a:cubicBezTo>
                  <a:pt x="3114" y="3700"/>
                  <a:pt x="3114" y="3634"/>
                  <a:pt x="3101" y="3594"/>
                </a:cubicBezTo>
                <a:cubicBezTo>
                  <a:pt x="3087" y="3548"/>
                  <a:pt x="3061" y="3535"/>
                  <a:pt x="3048" y="3535"/>
                </a:cubicBezTo>
                <a:cubicBezTo>
                  <a:pt x="3041" y="3528"/>
                  <a:pt x="2969" y="3482"/>
                  <a:pt x="2969" y="3449"/>
                </a:cubicBezTo>
                <a:cubicBezTo>
                  <a:pt x="2969" y="3417"/>
                  <a:pt x="3048" y="3357"/>
                  <a:pt x="3048" y="3351"/>
                </a:cubicBezTo>
                <a:cubicBezTo>
                  <a:pt x="3054" y="3338"/>
                  <a:pt x="3041" y="3318"/>
                  <a:pt x="3022" y="3245"/>
                </a:cubicBezTo>
                <a:cubicBezTo>
                  <a:pt x="3008" y="3206"/>
                  <a:pt x="2995" y="3198"/>
                  <a:pt x="2982" y="3198"/>
                </a:cubicBezTo>
                <a:cubicBezTo>
                  <a:pt x="2973" y="3198"/>
                  <a:pt x="2963" y="3202"/>
                  <a:pt x="2954" y="3202"/>
                </a:cubicBezTo>
                <a:cubicBezTo>
                  <a:pt x="2950" y="3202"/>
                  <a:pt x="2946" y="3201"/>
                  <a:pt x="2943" y="3199"/>
                </a:cubicBezTo>
                <a:cubicBezTo>
                  <a:pt x="2923" y="3186"/>
                  <a:pt x="2844" y="3166"/>
                  <a:pt x="2818" y="3140"/>
                </a:cubicBezTo>
                <a:cubicBezTo>
                  <a:pt x="2791" y="3114"/>
                  <a:pt x="2804" y="3068"/>
                  <a:pt x="2785" y="3015"/>
                </a:cubicBezTo>
                <a:cubicBezTo>
                  <a:pt x="2771" y="2962"/>
                  <a:pt x="2745" y="2989"/>
                  <a:pt x="2719" y="2962"/>
                </a:cubicBezTo>
                <a:cubicBezTo>
                  <a:pt x="2699" y="2943"/>
                  <a:pt x="2692" y="2897"/>
                  <a:pt x="2692" y="2897"/>
                </a:cubicBezTo>
                <a:cubicBezTo>
                  <a:pt x="2732" y="2837"/>
                  <a:pt x="2752" y="2785"/>
                  <a:pt x="2791" y="2719"/>
                </a:cubicBezTo>
                <a:cubicBezTo>
                  <a:pt x="2824" y="2653"/>
                  <a:pt x="2811" y="2614"/>
                  <a:pt x="2837" y="2548"/>
                </a:cubicBezTo>
                <a:cubicBezTo>
                  <a:pt x="2864" y="2482"/>
                  <a:pt x="2890" y="2515"/>
                  <a:pt x="2929" y="2489"/>
                </a:cubicBezTo>
                <a:cubicBezTo>
                  <a:pt x="2945" y="2482"/>
                  <a:pt x="2959" y="2480"/>
                  <a:pt x="2973" y="2480"/>
                </a:cubicBezTo>
                <a:cubicBezTo>
                  <a:pt x="3000" y="2480"/>
                  <a:pt x="3022" y="2489"/>
                  <a:pt x="3035" y="2489"/>
                </a:cubicBezTo>
                <a:cubicBezTo>
                  <a:pt x="3054" y="2489"/>
                  <a:pt x="3087" y="2390"/>
                  <a:pt x="3081" y="2317"/>
                </a:cubicBezTo>
                <a:cubicBezTo>
                  <a:pt x="3074" y="2238"/>
                  <a:pt x="3054" y="2146"/>
                  <a:pt x="3028" y="2100"/>
                </a:cubicBezTo>
                <a:cubicBezTo>
                  <a:pt x="3014" y="2079"/>
                  <a:pt x="2984" y="2071"/>
                  <a:pt x="2947" y="2071"/>
                </a:cubicBezTo>
                <a:cubicBezTo>
                  <a:pt x="2913" y="2071"/>
                  <a:pt x="2875" y="2078"/>
                  <a:pt x="2837" y="2087"/>
                </a:cubicBezTo>
                <a:cubicBezTo>
                  <a:pt x="2758" y="2107"/>
                  <a:pt x="2686" y="2186"/>
                  <a:pt x="2666" y="2206"/>
                </a:cubicBezTo>
                <a:cubicBezTo>
                  <a:pt x="2665" y="2207"/>
                  <a:pt x="2664" y="2207"/>
                  <a:pt x="2662" y="2207"/>
                </a:cubicBezTo>
                <a:cubicBezTo>
                  <a:pt x="2637" y="2207"/>
                  <a:pt x="2553" y="2052"/>
                  <a:pt x="2535" y="2015"/>
                </a:cubicBezTo>
                <a:cubicBezTo>
                  <a:pt x="2515" y="1982"/>
                  <a:pt x="2416" y="1896"/>
                  <a:pt x="2383" y="1830"/>
                </a:cubicBezTo>
                <a:cubicBezTo>
                  <a:pt x="2357" y="1771"/>
                  <a:pt x="2357" y="1732"/>
                  <a:pt x="2357" y="1679"/>
                </a:cubicBezTo>
                <a:cubicBezTo>
                  <a:pt x="2357" y="1655"/>
                  <a:pt x="2355" y="1647"/>
                  <a:pt x="2349" y="1647"/>
                </a:cubicBezTo>
                <a:cubicBezTo>
                  <a:pt x="2340" y="1647"/>
                  <a:pt x="2322" y="1665"/>
                  <a:pt x="2291" y="1672"/>
                </a:cubicBezTo>
                <a:cubicBezTo>
                  <a:pt x="2284" y="1675"/>
                  <a:pt x="2277" y="1675"/>
                  <a:pt x="2270" y="1675"/>
                </a:cubicBezTo>
                <a:cubicBezTo>
                  <a:pt x="2233" y="1675"/>
                  <a:pt x="2199" y="1649"/>
                  <a:pt x="2166" y="1626"/>
                </a:cubicBezTo>
                <a:cubicBezTo>
                  <a:pt x="2133" y="1593"/>
                  <a:pt x="2271" y="1541"/>
                  <a:pt x="2324" y="1495"/>
                </a:cubicBezTo>
                <a:cubicBezTo>
                  <a:pt x="2383" y="1455"/>
                  <a:pt x="2416" y="1139"/>
                  <a:pt x="2416" y="1139"/>
                </a:cubicBezTo>
                <a:cubicBezTo>
                  <a:pt x="2416" y="1139"/>
                  <a:pt x="2423" y="988"/>
                  <a:pt x="2416" y="929"/>
                </a:cubicBezTo>
                <a:cubicBezTo>
                  <a:pt x="2409" y="870"/>
                  <a:pt x="2423" y="652"/>
                  <a:pt x="2416" y="567"/>
                </a:cubicBezTo>
                <a:cubicBezTo>
                  <a:pt x="2409" y="488"/>
                  <a:pt x="2344" y="376"/>
                  <a:pt x="2311" y="323"/>
                </a:cubicBezTo>
                <a:cubicBezTo>
                  <a:pt x="2284" y="277"/>
                  <a:pt x="2166" y="198"/>
                  <a:pt x="2107" y="139"/>
                </a:cubicBezTo>
                <a:cubicBezTo>
                  <a:pt x="2087" y="117"/>
                  <a:pt x="2071" y="110"/>
                  <a:pt x="2056" y="110"/>
                </a:cubicBezTo>
                <a:cubicBezTo>
                  <a:pt x="2027" y="110"/>
                  <a:pt x="2004" y="139"/>
                  <a:pt x="1969" y="139"/>
                </a:cubicBezTo>
                <a:cubicBezTo>
                  <a:pt x="1953" y="137"/>
                  <a:pt x="1931" y="136"/>
                  <a:pt x="1909" y="136"/>
                </a:cubicBezTo>
                <a:cubicBezTo>
                  <a:pt x="1864" y="136"/>
                  <a:pt x="1817" y="139"/>
                  <a:pt x="1817" y="139"/>
                </a:cubicBezTo>
                <a:lnTo>
                  <a:pt x="1758" y="1"/>
                </a:ln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0"/>
          <p:cNvSpPr/>
          <p:nvPr/>
        </p:nvSpPr>
        <p:spPr>
          <a:xfrm>
            <a:off x="6067896" y="2998647"/>
            <a:ext cx="750604" cy="732754"/>
          </a:xfrm>
          <a:custGeom>
            <a:rect b="b" l="l" r="r" t="t"/>
            <a:pathLst>
              <a:path extrusionOk="0" h="5012" w="5134">
                <a:moveTo>
                  <a:pt x="1342" y="1"/>
                </a:moveTo>
                <a:cubicBezTo>
                  <a:pt x="1306" y="1"/>
                  <a:pt x="1277" y="5"/>
                  <a:pt x="1257" y="29"/>
                </a:cubicBezTo>
                <a:cubicBezTo>
                  <a:pt x="1231" y="75"/>
                  <a:pt x="1224" y="82"/>
                  <a:pt x="1165" y="82"/>
                </a:cubicBezTo>
                <a:cubicBezTo>
                  <a:pt x="1124" y="82"/>
                  <a:pt x="1055" y="46"/>
                  <a:pt x="995" y="46"/>
                </a:cubicBezTo>
                <a:cubicBezTo>
                  <a:pt x="958" y="46"/>
                  <a:pt x="924" y="59"/>
                  <a:pt x="902" y="102"/>
                </a:cubicBezTo>
                <a:cubicBezTo>
                  <a:pt x="836" y="220"/>
                  <a:pt x="665" y="358"/>
                  <a:pt x="599" y="391"/>
                </a:cubicBezTo>
                <a:cubicBezTo>
                  <a:pt x="540" y="424"/>
                  <a:pt x="500" y="417"/>
                  <a:pt x="408" y="424"/>
                </a:cubicBezTo>
                <a:lnTo>
                  <a:pt x="342" y="424"/>
                </a:lnTo>
                <a:cubicBezTo>
                  <a:pt x="342" y="464"/>
                  <a:pt x="349" y="523"/>
                  <a:pt x="369" y="556"/>
                </a:cubicBezTo>
                <a:cubicBezTo>
                  <a:pt x="408" y="615"/>
                  <a:pt x="474" y="661"/>
                  <a:pt x="481" y="700"/>
                </a:cubicBezTo>
                <a:cubicBezTo>
                  <a:pt x="481" y="740"/>
                  <a:pt x="428" y="766"/>
                  <a:pt x="408" y="786"/>
                </a:cubicBezTo>
                <a:cubicBezTo>
                  <a:pt x="388" y="806"/>
                  <a:pt x="362" y="799"/>
                  <a:pt x="349" y="898"/>
                </a:cubicBezTo>
                <a:cubicBezTo>
                  <a:pt x="329" y="990"/>
                  <a:pt x="303" y="1102"/>
                  <a:pt x="303" y="1122"/>
                </a:cubicBezTo>
                <a:cubicBezTo>
                  <a:pt x="296" y="1141"/>
                  <a:pt x="309" y="1128"/>
                  <a:pt x="323" y="1201"/>
                </a:cubicBezTo>
                <a:cubicBezTo>
                  <a:pt x="342" y="1273"/>
                  <a:pt x="356" y="1372"/>
                  <a:pt x="323" y="1378"/>
                </a:cubicBezTo>
                <a:cubicBezTo>
                  <a:pt x="321" y="1379"/>
                  <a:pt x="320" y="1379"/>
                  <a:pt x="318" y="1379"/>
                </a:cubicBezTo>
                <a:cubicBezTo>
                  <a:pt x="301" y="1379"/>
                  <a:pt x="279" y="1356"/>
                  <a:pt x="258" y="1356"/>
                </a:cubicBezTo>
                <a:cubicBezTo>
                  <a:pt x="248" y="1356"/>
                  <a:pt x="239" y="1362"/>
                  <a:pt x="231" y="1378"/>
                </a:cubicBezTo>
                <a:cubicBezTo>
                  <a:pt x="198" y="1431"/>
                  <a:pt x="66" y="1721"/>
                  <a:pt x="53" y="1753"/>
                </a:cubicBezTo>
                <a:cubicBezTo>
                  <a:pt x="33" y="1786"/>
                  <a:pt x="0" y="1832"/>
                  <a:pt x="40" y="1872"/>
                </a:cubicBezTo>
                <a:cubicBezTo>
                  <a:pt x="73" y="1905"/>
                  <a:pt x="132" y="1911"/>
                  <a:pt x="178" y="1957"/>
                </a:cubicBezTo>
                <a:cubicBezTo>
                  <a:pt x="217" y="2004"/>
                  <a:pt x="184" y="2050"/>
                  <a:pt x="184" y="2050"/>
                </a:cubicBezTo>
                <a:cubicBezTo>
                  <a:pt x="184" y="2050"/>
                  <a:pt x="20" y="2076"/>
                  <a:pt x="13" y="2096"/>
                </a:cubicBezTo>
                <a:cubicBezTo>
                  <a:pt x="7" y="2115"/>
                  <a:pt x="0" y="2300"/>
                  <a:pt x="59" y="2379"/>
                </a:cubicBezTo>
                <a:cubicBezTo>
                  <a:pt x="112" y="2451"/>
                  <a:pt x="152" y="2510"/>
                  <a:pt x="184" y="2570"/>
                </a:cubicBezTo>
                <a:cubicBezTo>
                  <a:pt x="211" y="2629"/>
                  <a:pt x="244" y="2734"/>
                  <a:pt x="224" y="2853"/>
                </a:cubicBezTo>
                <a:cubicBezTo>
                  <a:pt x="204" y="2978"/>
                  <a:pt x="152" y="3149"/>
                  <a:pt x="152" y="3149"/>
                </a:cubicBezTo>
                <a:cubicBezTo>
                  <a:pt x="152" y="3149"/>
                  <a:pt x="105" y="3188"/>
                  <a:pt x="125" y="3234"/>
                </a:cubicBezTo>
                <a:cubicBezTo>
                  <a:pt x="152" y="3280"/>
                  <a:pt x="178" y="3267"/>
                  <a:pt x="178" y="3320"/>
                </a:cubicBezTo>
                <a:cubicBezTo>
                  <a:pt x="178" y="3372"/>
                  <a:pt x="171" y="3478"/>
                  <a:pt x="132" y="3491"/>
                </a:cubicBezTo>
                <a:cubicBezTo>
                  <a:pt x="92" y="3504"/>
                  <a:pt x="86" y="3570"/>
                  <a:pt x="138" y="3570"/>
                </a:cubicBezTo>
                <a:cubicBezTo>
                  <a:pt x="158" y="3572"/>
                  <a:pt x="175" y="3573"/>
                  <a:pt x="191" y="3573"/>
                </a:cubicBezTo>
                <a:cubicBezTo>
                  <a:pt x="222" y="3573"/>
                  <a:pt x="250" y="3570"/>
                  <a:pt x="290" y="3570"/>
                </a:cubicBezTo>
                <a:cubicBezTo>
                  <a:pt x="293" y="3570"/>
                  <a:pt x="296" y="3570"/>
                  <a:pt x="299" y="3570"/>
                </a:cubicBezTo>
                <a:cubicBezTo>
                  <a:pt x="332" y="3570"/>
                  <a:pt x="342" y="3548"/>
                  <a:pt x="359" y="3548"/>
                </a:cubicBezTo>
                <a:cubicBezTo>
                  <a:pt x="368" y="3548"/>
                  <a:pt x="379" y="3553"/>
                  <a:pt x="395" y="3570"/>
                </a:cubicBezTo>
                <a:cubicBezTo>
                  <a:pt x="448" y="3629"/>
                  <a:pt x="514" y="3675"/>
                  <a:pt x="592" y="3675"/>
                </a:cubicBezTo>
                <a:cubicBezTo>
                  <a:pt x="641" y="3675"/>
                  <a:pt x="794" y="3687"/>
                  <a:pt x="919" y="3687"/>
                </a:cubicBezTo>
                <a:cubicBezTo>
                  <a:pt x="981" y="3687"/>
                  <a:pt x="1036" y="3684"/>
                  <a:pt x="1066" y="3675"/>
                </a:cubicBezTo>
                <a:cubicBezTo>
                  <a:pt x="1152" y="3655"/>
                  <a:pt x="1165" y="3563"/>
                  <a:pt x="1198" y="3563"/>
                </a:cubicBezTo>
                <a:cubicBezTo>
                  <a:pt x="1237" y="3563"/>
                  <a:pt x="1277" y="3590"/>
                  <a:pt x="1310" y="3629"/>
                </a:cubicBezTo>
                <a:cubicBezTo>
                  <a:pt x="1343" y="3675"/>
                  <a:pt x="1441" y="3708"/>
                  <a:pt x="1481" y="3708"/>
                </a:cubicBezTo>
                <a:cubicBezTo>
                  <a:pt x="1512" y="3708"/>
                  <a:pt x="1519" y="3691"/>
                  <a:pt x="1540" y="3691"/>
                </a:cubicBezTo>
                <a:cubicBezTo>
                  <a:pt x="1550" y="3691"/>
                  <a:pt x="1564" y="3695"/>
                  <a:pt x="1586" y="3708"/>
                </a:cubicBezTo>
                <a:cubicBezTo>
                  <a:pt x="1652" y="3741"/>
                  <a:pt x="1744" y="3794"/>
                  <a:pt x="1751" y="3840"/>
                </a:cubicBezTo>
                <a:cubicBezTo>
                  <a:pt x="1764" y="3892"/>
                  <a:pt x="1777" y="3958"/>
                  <a:pt x="1784" y="3978"/>
                </a:cubicBezTo>
                <a:cubicBezTo>
                  <a:pt x="1790" y="4004"/>
                  <a:pt x="1836" y="4004"/>
                  <a:pt x="1823" y="4077"/>
                </a:cubicBezTo>
                <a:cubicBezTo>
                  <a:pt x="1817" y="4149"/>
                  <a:pt x="1784" y="4182"/>
                  <a:pt x="1790" y="4254"/>
                </a:cubicBezTo>
                <a:cubicBezTo>
                  <a:pt x="1790" y="4320"/>
                  <a:pt x="1836" y="4347"/>
                  <a:pt x="1856" y="4399"/>
                </a:cubicBezTo>
                <a:cubicBezTo>
                  <a:pt x="1876" y="4452"/>
                  <a:pt x="1869" y="4498"/>
                  <a:pt x="1869" y="4531"/>
                </a:cubicBezTo>
                <a:cubicBezTo>
                  <a:pt x="1869" y="4564"/>
                  <a:pt x="1836" y="4616"/>
                  <a:pt x="1863" y="4682"/>
                </a:cubicBezTo>
                <a:cubicBezTo>
                  <a:pt x="1896" y="4741"/>
                  <a:pt x="1929" y="4787"/>
                  <a:pt x="1929" y="4834"/>
                </a:cubicBezTo>
                <a:cubicBezTo>
                  <a:pt x="1929" y="4880"/>
                  <a:pt x="1909" y="4919"/>
                  <a:pt x="2021" y="4939"/>
                </a:cubicBezTo>
                <a:cubicBezTo>
                  <a:pt x="2105" y="4954"/>
                  <a:pt x="2207" y="4972"/>
                  <a:pt x="2264" y="4972"/>
                </a:cubicBezTo>
                <a:cubicBezTo>
                  <a:pt x="2283" y="4972"/>
                  <a:pt x="2297" y="4970"/>
                  <a:pt x="2304" y="4965"/>
                </a:cubicBezTo>
                <a:cubicBezTo>
                  <a:pt x="2330" y="4945"/>
                  <a:pt x="2422" y="4899"/>
                  <a:pt x="2442" y="4886"/>
                </a:cubicBezTo>
                <a:cubicBezTo>
                  <a:pt x="2457" y="4882"/>
                  <a:pt x="2514" y="4879"/>
                  <a:pt x="2561" y="4879"/>
                </a:cubicBezTo>
                <a:cubicBezTo>
                  <a:pt x="2595" y="4879"/>
                  <a:pt x="2623" y="4881"/>
                  <a:pt x="2626" y="4886"/>
                </a:cubicBezTo>
                <a:cubicBezTo>
                  <a:pt x="2626" y="4893"/>
                  <a:pt x="2685" y="4985"/>
                  <a:pt x="2699" y="5011"/>
                </a:cubicBezTo>
                <a:cubicBezTo>
                  <a:pt x="2699" y="5011"/>
                  <a:pt x="2771" y="5005"/>
                  <a:pt x="2843" y="4965"/>
                </a:cubicBezTo>
                <a:cubicBezTo>
                  <a:pt x="2916" y="4926"/>
                  <a:pt x="2896" y="4906"/>
                  <a:pt x="2916" y="4840"/>
                </a:cubicBezTo>
                <a:cubicBezTo>
                  <a:pt x="2935" y="4781"/>
                  <a:pt x="2929" y="4735"/>
                  <a:pt x="2949" y="4656"/>
                </a:cubicBezTo>
                <a:cubicBezTo>
                  <a:pt x="2968" y="4577"/>
                  <a:pt x="3028" y="4590"/>
                  <a:pt x="3080" y="4551"/>
                </a:cubicBezTo>
                <a:cubicBezTo>
                  <a:pt x="3139" y="4511"/>
                  <a:pt x="3113" y="4478"/>
                  <a:pt x="3113" y="4452"/>
                </a:cubicBezTo>
                <a:cubicBezTo>
                  <a:pt x="3113" y="4425"/>
                  <a:pt x="3146" y="4294"/>
                  <a:pt x="3186" y="4254"/>
                </a:cubicBezTo>
                <a:cubicBezTo>
                  <a:pt x="3225" y="4208"/>
                  <a:pt x="3390" y="4083"/>
                  <a:pt x="3462" y="4037"/>
                </a:cubicBezTo>
                <a:cubicBezTo>
                  <a:pt x="3462" y="4037"/>
                  <a:pt x="3475" y="4031"/>
                  <a:pt x="3482" y="4024"/>
                </a:cubicBezTo>
                <a:cubicBezTo>
                  <a:pt x="3488" y="4017"/>
                  <a:pt x="3488" y="4017"/>
                  <a:pt x="3495" y="4011"/>
                </a:cubicBezTo>
                <a:cubicBezTo>
                  <a:pt x="3501" y="4004"/>
                  <a:pt x="3508" y="4004"/>
                  <a:pt x="3515" y="3998"/>
                </a:cubicBezTo>
                <a:cubicBezTo>
                  <a:pt x="3528" y="3991"/>
                  <a:pt x="3534" y="3978"/>
                  <a:pt x="3548" y="3971"/>
                </a:cubicBezTo>
                <a:cubicBezTo>
                  <a:pt x="3554" y="3971"/>
                  <a:pt x="3554" y="3965"/>
                  <a:pt x="3561" y="3958"/>
                </a:cubicBezTo>
                <a:cubicBezTo>
                  <a:pt x="3567" y="3952"/>
                  <a:pt x="3574" y="3952"/>
                  <a:pt x="3580" y="3945"/>
                </a:cubicBezTo>
                <a:cubicBezTo>
                  <a:pt x="3653" y="3879"/>
                  <a:pt x="3745" y="3807"/>
                  <a:pt x="3824" y="3741"/>
                </a:cubicBezTo>
                <a:cubicBezTo>
                  <a:pt x="3831" y="3734"/>
                  <a:pt x="3837" y="3728"/>
                  <a:pt x="3844" y="3721"/>
                </a:cubicBezTo>
                <a:cubicBezTo>
                  <a:pt x="3857" y="3708"/>
                  <a:pt x="3870" y="3695"/>
                  <a:pt x="3883" y="3688"/>
                </a:cubicBezTo>
                <a:cubicBezTo>
                  <a:pt x="3890" y="3682"/>
                  <a:pt x="3896" y="3675"/>
                  <a:pt x="3903" y="3669"/>
                </a:cubicBezTo>
                <a:cubicBezTo>
                  <a:pt x="3923" y="3649"/>
                  <a:pt x="3942" y="3636"/>
                  <a:pt x="3949" y="3623"/>
                </a:cubicBezTo>
                <a:lnTo>
                  <a:pt x="3956" y="3623"/>
                </a:lnTo>
                <a:cubicBezTo>
                  <a:pt x="3982" y="3590"/>
                  <a:pt x="4094" y="3537"/>
                  <a:pt x="4179" y="3471"/>
                </a:cubicBezTo>
                <a:cubicBezTo>
                  <a:pt x="4265" y="3405"/>
                  <a:pt x="4291" y="3405"/>
                  <a:pt x="4278" y="3372"/>
                </a:cubicBezTo>
                <a:cubicBezTo>
                  <a:pt x="4265" y="3333"/>
                  <a:pt x="4278" y="3267"/>
                  <a:pt x="4311" y="3241"/>
                </a:cubicBezTo>
                <a:cubicBezTo>
                  <a:pt x="4337" y="3221"/>
                  <a:pt x="4423" y="3188"/>
                  <a:pt x="4423" y="3188"/>
                </a:cubicBezTo>
                <a:cubicBezTo>
                  <a:pt x="4423" y="3188"/>
                  <a:pt x="4416" y="3063"/>
                  <a:pt x="4397" y="3030"/>
                </a:cubicBezTo>
                <a:cubicBezTo>
                  <a:pt x="4383" y="2997"/>
                  <a:pt x="4416" y="2964"/>
                  <a:pt x="4515" y="2833"/>
                </a:cubicBezTo>
                <a:cubicBezTo>
                  <a:pt x="4553" y="2785"/>
                  <a:pt x="4577" y="2772"/>
                  <a:pt x="4595" y="2772"/>
                </a:cubicBezTo>
                <a:cubicBezTo>
                  <a:pt x="4619" y="2772"/>
                  <a:pt x="4633" y="2793"/>
                  <a:pt x="4653" y="2793"/>
                </a:cubicBezTo>
                <a:cubicBezTo>
                  <a:pt x="4659" y="2793"/>
                  <a:pt x="4666" y="2791"/>
                  <a:pt x="4673" y="2787"/>
                </a:cubicBezTo>
                <a:cubicBezTo>
                  <a:pt x="4726" y="2754"/>
                  <a:pt x="4673" y="2701"/>
                  <a:pt x="4673" y="2635"/>
                </a:cubicBezTo>
                <a:cubicBezTo>
                  <a:pt x="4673" y="2570"/>
                  <a:pt x="4653" y="2438"/>
                  <a:pt x="4719" y="2359"/>
                </a:cubicBezTo>
                <a:cubicBezTo>
                  <a:pt x="4778" y="2280"/>
                  <a:pt x="4956" y="2273"/>
                  <a:pt x="4976" y="2273"/>
                </a:cubicBezTo>
                <a:cubicBezTo>
                  <a:pt x="4989" y="2273"/>
                  <a:pt x="5061" y="2122"/>
                  <a:pt x="5061" y="2122"/>
                </a:cubicBezTo>
                <a:cubicBezTo>
                  <a:pt x="5061" y="2122"/>
                  <a:pt x="5041" y="2017"/>
                  <a:pt x="5041" y="1997"/>
                </a:cubicBezTo>
                <a:cubicBezTo>
                  <a:pt x="5041" y="1971"/>
                  <a:pt x="5022" y="1865"/>
                  <a:pt x="5022" y="1826"/>
                </a:cubicBezTo>
                <a:cubicBezTo>
                  <a:pt x="5022" y="1786"/>
                  <a:pt x="5068" y="1767"/>
                  <a:pt x="5134" y="1714"/>
                </a:cubicBezTo>
                <a:cubicBezTo>
                  <a:pt x="5081" y="1655"/>
                  <a:pt x="5055" y="1576"/>
                  <a:pt x="4982" y="1536"/>
                </a:cubicBezTo>
                <a:cubicBezTo>
                  <a:pt x="4910" y="1497"/>
                  <a:pt x="4897" y="1477"/>
                  <a:pt x="4877" y="1444"/>
                </a:cubicBezTo>
                <a:cubicBezTo>
                  <a:pt x="4857" y="1418"/>
                  <a:pt x="4732" y="1365"/>
                  <a:pt x="4686" y="1359"/>
                </a:cubicBezTo>
                <a:cubicBezTo>
                  <a:pt x="4647" y="1352"/>
                  <a:pt x="4443" y="1332"/>
                  <a:pt x="4357" y="1266"/>
                </a:cubicBezTo>
                <a:cubicBezTo>
                  <a:pt x="4271" y="1201"/>
                  <a:pt x="4179" y="1155"/>
                  <a:pt x="4140" y="1089"/>
                </a:cubicBezTo>
                <a:cubicBezTo>
                  <a:pt x="4094" y="1030"/>
                  <a:pt x="4081" y="1049"/>
                  <a:pt x="3956" y="1036"/>
                </a:cubicBezTo>
                <a:cubicBezTo>
                  <a:pt x="3931" y="1033"/>
                  <a:pt x="3915" y="1032"/>
                  <a:pt x="3905" y="1032"/>
                </a:cubicBezTo>
                <a:cubicBezTo>
                  <a:pt x="3865" y="1032"/>
                  <a:pt x="3905" y="1051"/>
                  <a:pt x="3837" y="1082"/>
                </a:cubicBezTo>
                <a:cubicBezTo>
                  <a:pt x="3820" y="1089"/>
                  <a:pt x="3806" y="1093"/>
                  <a:pt x="3795" y="1093"/>
                </a:cubicBezTo>
                <a:cubicBezTo>
                  <a:pt x="3756" y="1093"/>
                  <a:pt x="3748" y="1055"/>
                  <a:pt x="3712" y="1030"/>
                </a:cubicBezTo>
                <a:cubicBezTo>
                  <a:pt x="3666" y="1003"/>
                  <a:pt x="3725" y="957"/>
                  <a:pt x="3752" y="937"/>
                </a:cubicBezTo>
                <a:cubicBezTo>
                  <a:pt x="3771" y="918"/>
                  <a:pt x="3804" y="799"/>
                  <a:pt x="3804" y="799"/>
                </a:cubicBezTo>
                <a:cubicBezTo>
                  <a:pt x="3804" y="799"/>
                  <a:pt x="3633" y="786"/>
                  <a:pt x="3567" y="733"/>
                </a:cubicBezTo>
                <a:cubicBezTo>
                  <a:pt x="3501" y="674"/>
                  <a:pt x="3567" y="621"/>
                  <a:pt x="3567" y="621"/>
                </a:cubicBezTo>
                <a:cubicBezTo>
                  <a:pt x="3501" y="621"/>
                  <a:pt x="3350" y="556"/>
                  <a:pt x="3324" y="556"/>
                </a:cubicBezTo>
                <a:cubicBezTo>
                  <a:pt x="3291" y="556"/>
                  <a:pt x="3166" y="569"/>
                  <a:pt x="3146" y="569"/>
                </a:cubicBezTo>
                <a:cubicBezTo>
                  <a:pt x="3126" y="569"/>
                  <a:pt x="3041" y="470"/>
                  <a:pt x="3041" y="450"/>
                </a:cubicBezTo>
                <a:cubicBezTo>
                  <a:pt x="3041" y="431"/>
                  <a:pt x="3061" y="385"/>
                  <a:pt x="3100" y="338"/>
                </a:cubicBezTo>
                <a:cubicBezTo>
                  <a:pt x="3146" y="286"/>
                  <a:pt x="3186" y="259"/>
                  <a:pt x="3186" y="207"/>
                </a:cubicBezTo>
                <a:cubicBezTo>
                  <a:pt x="3186" y="161"/>
                  <a:pt x="3146" y="3"/>
                  <a:pt x="3126" y="3"/>
                </a:cubicBezTo>
                <a:cubicBezTo>
                  <a:pt x="3107" y="3"/>
                  <a:pt x="2929" y="174"/>
                  <a:pt x="2929" y="174"/>
                </a:cubicBezTo>
                <a:cubicBezTo>
                  <a:pt x="2929" y="174"/>
                  <a:pt x="2903" y="174"/>
                  <a:pt x="2870" y="227"/>
                </a:cubicBezTo>
                <a:cubicBezTo>
                  <a:pt x="2837" y="279"/>
                  <a:pt x="2758" y="319"/>
                  <a:pt x="2758" y="319"/>
                </a:cubicBezTo>
                <a:cubicBezTo>
                  <a:pt x="2758" y="319"/>
                  <a:pt x="2705" y="292"/>
                  <a:pt x="2659" y="253"/>
                </a:cubicBezTo>
                <a:cubicBezTo>
                  <a:pt x="2612" y="223"/>
                  <a:pt x="2607" y="124"/>
                  <a:pt x="2529" y="124"/>
                </a:cubicBezTo>
                <a:cubicBezTo>
                  <a:pt x="2521" y="124"/>
                  <a:pt x="2511" y="125"/>
                  <a:pt x="2501" y="128"/>
                </a:cubicBezTo>
                <a:cubicBezTo>
                  <a:pt x="2402" y="154"/>
                  <a:pt x="2310" y="187"/>
                  <a:pt x="2290" y="213"/>
                </a:cubicBezTo>
                <a:cubicBezTo>
                  <a:pt x="2272" y="237"/>
                  <a:pt x="2282" y="267"/>
                  <a:pt x="2199" y="267"/>
                </a:cubicBezTo>
                <a:cubicBezTo>
                  <a:pt x="2191" y="267"/>
                  <a:pt x="2182" y="267"/>
                  <a:pt x="2172" y="266"/>
                </a:cubicBezTo>
                <a:cubicBezTo>
                  <a:pt x="2054" y="259"/>
                  <a:pt x="1843" y="115"/>
                  <a:pt x="1823" y="108"/>
                </a:cubicBezTo>
                <a:cubicBezTo>
                  <a:pt x="1797" y="102"/>
                  <a:pt x="1488" y="3"/>
                  <a:pt x="1422" y="3"/>
                </a:cubicBezTo>
                <a:cubicBezTo>
                  <a:pt x="1393" y="3"/>
                  <a:pt x="1366" y="1"/>
                  <a:pt x="1342" y="1"/>
                </a:cubicBezTo>
                <a:close/>
              </a:path>
            </a:pathLst>
          </a:custGeom>
          <a:solidFill>
            <a:srgbClr val="0165B1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0"/>
          <p:cNvSpPr/>
          <p:nvPr/>
        </p:nvSpPr>
        <p:spPr>
          <a:xfrm>
            <a:off x="5698297" y="1925229"/>
            <a:ext cx="1192428" cy="1164337"/>
          </a:xfrm>
          <a:custGeom>
            <a:rect b="b" l="l" r="r" t="t"/>
            <a:pathLst>
              <a:path extrusionOk="0" h="7964" w="8156">
                <a:moveTo>
                  <a:pt x="2449" y="0"/>
                </a:moveTo>
                <a:cubicBezTo>
                  <a:pt x="2337" y="0"/>
                  <a:pt x="2462" y="92"/>
                  <a:pt x="2449" y="158"/>
                </a:cubicBezTo>
                <a:cubicBezTo>
                  <a:pt x="2436" y="217"/>
                  <a:pt x="2337" y="303"/>
                  <a:pt x="2337" y="323"/>
                </a:cubicBezTo>
                <a:cubicBezTo>
                  <a:pt x="2337" y="342"/>
                  <a:pt x="2357" y="500"/>
                  <a:pt x="2390" y="553"/>
                </a:cubicBezTo>
                <a:cubicBezTo>
                  <a:pt x="2423" y="606"/>
                  <a:pt x="2364" y="717"/>
                  <a:pt x="2344" y="763"/>
                </a:cubicBezTo>
                <a:cubicBezTo>
                  <a:pt x="2331" y="816"/>
                  <a:pt x="2311" y="842"/>
                  <a:pt x="2318" y="928"/>
                </a:cubicBezTo>
                <a:cubicBezTo>
                  <a:pt x="2324" y="1014"/>
                  <a:pt x="2318" y="1073"/>
                  <a:pt x="2318" y="1073"/>
                </a:cubicBezTo>
                <a:lnTo>
                  <a:pt x="1482" y="1079"/>
                </a:lnTo>
                <a:lnTo>
                  <a:pt x="93" y="1099"/>
                </a:lnTo>
                <a:cubicBezTo>
                  <a:pt x="100" y="1106"/>
                  <a:pt x="106" y="1119"/>
                  <a:pt x="106" y="1132"/>
                </a:cubicBezTo>
                <a:lnTo>
                  <a:pt x="106" y="1349"/>
                </a:lnTo>
                <a:lnTo>
                  <a:pt x="1" y="1461"/>
                </a:lnTo>
                <a:cubicBezTo>
                  <a:pt x="1" y="1461"/>
                  <a:pt x="27" y="1566"/>
                  <a:pt x="47" y="1586"/>
                </a:cubicBezTo>
                <a:cubicBezTo>
                  <a:pt x="67" y="1612"/>
                  <a:pt x="93" y="1724"/>
                  <a:pt x="73" y="1770"/>
                </a:cubicBezTo>
                <a:cubicBezTo>
                  <a:pt x="54" y="1823"/>
                  <a:pt x="40" y="1843"/>
                  <a:pt x="40" y="1869"/>
                </a:cubicBezTo>
                <a:cubicBezTo>
                  <a:pt x="40" y="1889"/>
                  <a:pt x="67" y="1922"/>
                  <a:pt x="86" y="1948"/>
                </a:cubicBezTo>
                <a:cubicBezTo>
                  <a:pt x="106" y="1974"/>
                  <a:pt x="119" y="1994"/>
                  <a:pt x="106" y="2007"/>
                </a:cubicBezTo>
                <a:cubicBezTo>
                  <a:pt x="93" y="2040"/>
                  <a:pt x="21" y="2106"/>
                  <a:pt x="47" y="2178"/>
                </a:cubicBezTo>
                <a:cubicBezTo>
                  <a:pt x="73" y="2251"/>
                  <a:pt x="106" y="2304"/>
                  <a:pt x="113" y="2369"/>
                </a:cubicBezTo>
                <a:cubicBezTo>
                  <a:pt x="113" y="2435"/>
                  <a:pt x="146" y="2468"/>
                  <a:pt x="113" y="2540"/>
                </a:cubicBezTo>
                <a:cubicBezTo>
                  <a:pt x="80" y="2613"/>
                  <a:pt x="60" y="2712"/>
                  <a:pt x="100" y="2738"/>
                </a:cubicBezTo>
                <a:cubicBezTo>
                  <a:pt x="133" y="2758"/>
                  <a:pt x="198" y="2771"/>
                  <a:pt x="271" y="2771"/>
                </a:cubicBezTo>
                <a:lnTo>
                  <a:pt x="903" y="2771"/>
                </a:lnTo>
                <a:cubicBezTo>
                  <a:pt x="903" y="2771"/>
                  <a:pt x="810" y="2777"/>
                  <a:pt x="903" y="2830"/>
                </a:cubicBezTo>
                <a:cubicBezTo>
                  <a:pt x="995" y="2876"/>
                  <a:pt x="1146" y="2883"/>
                  <a:pt x="1146" y="2883"/>
                </a:cubicBezTo>
                <a:cubicBezTo>
                  <a:pt x="1146" y="2883"/>
                  <a:pt x="1166" y="2922"/>
                  <a:pt x="1146" y="2988"/>
                </a:cubicBezTo>
                <a:cubicBezTo>
                  <a:pt x="1126" y="3060"/>
                  <a:pt x="1093" y="3106"/>
                  <a:pt x="1080" y="3133"/>
                </a:cubicBezTo>
                <a:cubicBezTo>
                  <a:pt x="1067" y="3152"/>
                  <a:pt x="1047" y="3172"/>
                  <a:pt x="1047" y="3231"/>
                </a:cubicBezTo>
                <a:cubicBezTo>
                  <a:pt x="1047" y="3284"/>
                  <a:pt x="1041" y="3245"/>
                  <a:pt x="1126" y="3403"/>
                </a:cubicBezTo>
                <a:cubicBezTo>
                  <a:pt x="1212" y="3554"/>
                  <a:pt x="1258" y="3600"/>
                  <a:pt x="1258" y="3659"/>
                </a:cubicBezTo>
                <a:cubicBezTo>
                  <a:pt x="1258" y="3725"/>
                  <a:pt x="1245" y="3817"/>
                  <a:pt x="1192" y="3896"/>
                </a:cubicBezTo>
                <a:cubicBezTo>
                  <a:pt x="1133" y="3975"/>
                  <a:pt x="1139" y="3942"/>
                  <a:pt x="1133" y="4008"/>
                </a:cubicBezTo>
                <a:cubicBezTo>
                  <a:pt x="1126" y="4080"/>
                  <a:pt x="1028" y="4245"/>
                  <a:pt x="1008" y="4265"/>
                </a:cubicBezTo>
                <a:cubicBezTo>
                  <a:pt x="988" y="4284"/>
                  <a:pt x="935" y="4377"/>
                  <a:pt x="935" y="4410"/>
                </a:cubicBezTo>
                <a:cubicBezTo>
                  <a:pt x="935" y="4436"/>
                  <a:pt x="935" y="4528"/>
                  <a:pt x="896" y="4574"/>
                </a:cubicBezTo>
                <a:cubicBezTo>
                  <a:pt x="863" y="4614"/>
                  <a:pt x="725" y="4693"/>
                  <a:pt x="731" y="4693"/>
                </a:cubicBezTo>
                <a:cubicBezTo>
                  <a:pt x="738" y="4699"/>
                  <a:pt x="745" y="4699"/>
                  <a:pt x="745" y="4706"/>
                </a:cubicBezTo>
                <a:cubicBezTo>
                  <a:pt x="771" y="4719"/>
                  <a:pt x="791" y="4732"/>
                  <a:pt x="791" y="4739"/>
                </a:cubicBezTo>
                <a:cubicBezTo>
                  <a:pt x="797" y="4752"/>
                  <a:pt x="863" y="4818"/>
                  <a:pt x="876" y="4870"/>
                </a:cubicBezTo>
                <a:cubicBezTo>
                  <a:pt x="883" y="4923"/>
                  <a:pt x="896" y="5022"/>
                  <a:pt x="883" y="5068"/>
                </a:cubicBezTo>
                <a:cubicBezTo>
                  <a:pt x="876" y="5107"/>
                  <a:pt x="929" y="5291"/>
                  <a:pt x="962" y="5364"/>
                </a:cubicBezTo>
                <a:cubicBezTo>
                  <a:pt x="995" y="5443"/>
                  <a:pt x="1008" y="5515"/>
                  <a:pt x="1008" y="5614"/>
                </a:cubicBezTo>
                <a:cubicBezTo>
                  <a:pt x="1001" y="5713"/>
                  <a:pt x="982" y="5746"/>
                  <a:pt x="935" y="5746"/>
                </a:cubicBezTo>
                <a:cubicBezTo>
                  <a:pt x="925" y="5746"/>
                  <a:pt x="914" y="5745"/>
                  <a:pt x="902" y="5745"/>
                </a:cubicBezTo>
                <a:cubicBezTo>
                  <a:pt x="857" y="5745"/>
                  <a:pt x="810" y="5749"/>
                  <a:pt x="810" y="5792"/>
                </a:cubicBezTo>
                <a:cubicBezTo>
                  <a:pt x="810" y="5844"/>
                  <a:pt x="995" y="5904"/>
                  <a:pt x="1021" y="5963"/>
                </a:cubicBezTo>
                <a:cubicBezTo>
                  <a:pt x="1047" y="6022"/>
                  <a:pt x="1074" y="6134"/>
                  <a:pt x="1074" y="6246"/>
                </a:cubicBezTo>
                <a:cubicBezTo>
                  <a:pt x="1074" y="6358"/>
                  <a:pt x="1080" y="6463"/>
                  <a:pt x="1087" y="6509"/>
                </a:cubicBezTo>
                <a:cubicBezTo>
                  <a:pt x="1100" y="6555"/>
                  <a:pt x="1311" y="6608"/>
                  <a:pt x="1350" y="6614"/>
                </a:cubicBezTo>
                <a:cubicBezTo>
                  <a:pt x="1390" y="6614"/>
                  <a:pt x="2021" y="6654"/>
                  <a:pt x="2087" y="6654"/>
                </a:cubicBezTo>
                <a:lnTo>
                  <a:pt x="2304" y="6654"/>
                </a:lnTo>
                <a:cubicBezTo>
                  <a:pt x="2304" y="6654"/>
                  <a:pt x="2360" y="6572"/>
                  <a:pt x="2392" y="6572"/>
                </a:cubicBezTo>
                <a:cubicBezTo>
                  <a:pt x="2400" y="6572"/>
                  <a:pt x="2406" y="6577"/>
                  <a:pt x="2410" y="6588"/>
                </a:cubicBezTo>
                <a:cubicBezTo>
                  <a:pt x="2429" y="6654"/>
                  <a:pt x="2456" y="6680"/>
                  <a:pt x="2416" y="6752"/>
                </a:cubicBezTo>
                <a:cubicBezTo>
                  <a:pt x="2383" y="6818"/>
                  <a:pt x="2337" y="6845"/>
                  <a:pt x="2324" y="6878"/>
                </a:cubicBezTo>
                <a:cubicBezTo>
                  <a:pt x="2304" y="6910"/>
                  <a:pt x="2324" y="7095"/>
                  <a:pt x="2350" y="7174"/>
                </a:cubicBezTo>
                <a:cubicBezTo>
                  <a:pt x="2377" y="7246"/>
                  <a:pt x="2285" y="7253"/>
                  <a:pt x="2449" y="7384"/>
                </a:cubicBezTo>
                <a:cubicBezTo>
                  <a:pt x="2535" y="7444"/>
                  <a:pt x="2594" y="7483"/>
                  <a:pt x="2640" y="7503"/>
                </a:cubicBezTo>
                <a:cubicBezTo>
                  <a:pt x="2693" y="7523"/>
                  <a:pt x="2719" y="7529"/>
                  <a:pt x="2732" y="7536"/>
                </a:cubicBezTo>
                <a:cubicBezTo>
                  <a:pt x="2752" y="7549"/>
                  <a:pt x="2870" y="7687"/>
                  <a:pt x="2870" y="7707"/>
                </a:cubicBezTo>
                <a:cubicBezTo>
                  <a:pt x="2870" y="7713"/>
                  <a:pt x="2870" y="7740"/>
                  <a:pt x="2870" y="7766"/>
                </a:cubicBezTo>
                <a:lnTo>
                  <a:pt x="2930" y="7766"/>
                </a:lnTo>
                <a:cubicBezTo>
                  <a:pt x="3022" y="7759"/>
                  <a:pt x="3068" y="7766"/>
                  <a:pt x="3127" y="7733"/>
                </a:cubicBezTo>
                <a:cubicBezTo>
                  <a:pt x="3186" y="7700"/>
                  <a:pt x="3364" y="7562"/>
                  <a:pt x="3423" y="7444"/>
                </a:cubicBezTo>
                <a:cubicBezTo>
                  <a:pt x="3448" y="7401"/>
                  <a:pt x="3483" y="7388"/>
                  <a:pt x="3521" y="7388"/>
                </a:cubicBezTo>
                <a:cubicBezTo>
                  <a:pt x="3582" y="7388"/>
                  <a:pt x="3650" y="7424"/>
                  <a:pt x="3686" y="7424"/>
                </a:cubicBezTo>
                <a:cubicBezTo>
                  <a:pt x="3752" y="7424"/>
                  <a:pt x="3752" y="7417"/>
                  <a:pt x="3785" y="7371"/>
                </a:cubicBezTo>
                <a:cubicBezTo>
                  <a:pt x="3805" y="7347"/>
                  <a:pt x="3834" y="7343"/>
                  <a:pt x="3869" y="7343"/>
                </a:cubicBezTo>
                <a:cubicBezTo>
                  <a:pt x="3892" y="7343"/>
                  <a:pt x="3917" y="7345"/>
                  <a:pt x="3943" y="7345"/>
                </a:cubicBezTo>
                <a:cubicBezTo>
                  <a:pt x="4009" y="7345"/>
                  <a:pt x="4325" y="7444"/>
                  <a:pt x="4345" y="7450"/>
                </a:cubicBezTo>
                <a:cubicBezTo>
                  <a:pt x="4371" y="7457"/>
                  <a:pt x="4582" y="7601"/>
                  <a:pt x="4693" y="7608"/>
                </a:cubicBezTo>
                <a:cubicBezTo>
                  <a:pt x="4704" y="7609"/>
                  <a:pt x="4713" y="7609"/>
                  <a:pt x="4722" y="7609"/>
                </a:cubicBezTo>
                <a:cubicBezTo>
                  <a:pt x="4810" y="7609"/>
                  <a:pt x="4800" y="7579"/>
                  <a:pt x="4818" y="7555"/>
                </a:cubicBezTo>
                <a:cubicBezTo>
                  <a:pt x="4832" y="7529"/>
                  <a:pt x="4924" y="7496"/>
                  <a:pt x="5029" y="7470"/>
                </a:cubicBezTo>
                <a:cubicBezTo>
                  <a:pt x="5039" y="7467"/>
                  <a:pt x="5049" y="7466"/>
                  <a:pt x="5057" y="7466"/>
                </a:cubicBezTo>
                <a:cubicBezTo>
                  <a:pt x="5135" y="7466"/>
                  <a:pt x="5139" y="7565"/>
                  <a:pt x="5180" y="7595"/>
                </a:cubicBezTo>
                <a:cubicBezTo>
                  <a:pt x="5233" y="7634"/>
                  <a:pt x="5279" y="7661"/>
                  <a:pt x="5279" y="7661"/>
                </a:cubicBezTo>
                <a:cubicBezTo>
                  <a:pt x="5279" y="7661"/>
                  <a:pt x="5365" y="7621"/>
                  <a:pt x="5398" y="7569"/>
                </a:cubicBezTo>
                <a:cubicBezTo>
                  <a:pt x="5424" y="7516"/>
                  <a:pt x="5457" y="7516"/>
                  <a:pt x="5457" y="7516"/>
                </a:cubicBezTo>
                <a:cubicBezTo>
                  <a:pt x="5457" y="7516"/>
                  <a:pt x="5635" y="7345"/>
                  <a:pt x="5654" y="7345"/>
                </a:cubicBezTo>
                <a:cubicBezTo>
                  <a:pt x="5667" y="7345"/>
                  <a:pt x="5714" y="7503"/>
                  <a:pt x="5714" y="7549"/>
                </a:cubicBezTo>
                <a:cubicBezTo>
                  <a:pt x="5714" y="7595"/>
                  <a:pt x="5674" y="7628"/>
                  <a:pt x="5628" y="7680"/>
                </a:cubicBezTo>
                <a:cubicBezTo>
                  <a:pt x="5589" y="7727"/>
                  <a:pt x="5569" y="7773"/>
                  <a:pt x="5569" y="7792"/>
                </a:cubicBezTo>
                <a:cubicBezTo>
                  <a:pt x="5569" y="7812"/>
                  <a:pt x="5654" y="7911"/>
                  <a:pt x="5667" y="7911"/>
                </a:cubicBezTo>
                <a:cubicBezTo>
                  <a:pt x="5687" y="7911"/>
                  <a:pt x="5819" y="7898"/>
                  <a:pt x="5845" y="7898"/>
                </a:cubicBezTo>
                <a:cubicBezTo>
                  <a:pt x="5878" y="7898"/>
                  <a:pt x="6029" y="7963"/>
                  <a:pt x="6089" y="7963"/>
                </a:cubicBezTo>
                <a:cubicBezTo>
                  <a:pt x="6155" y="7963"/>
                  <a:pt x="6115" y="7911"/>
                  <a:pt x="6115" y="7865"/>
                </a:cubicBezTo>
                <a:cubicBezTo>
                  <a:pt x="6115" y="7825"/>
                  <a:pt x="6056" y="7746"/>
                  <a:pt x="6049" y="7687"/>
                </a:cubicBezTo>
                <a:cubicBezTo>
                  <a:pt x="6043" y="7634"/>
                  <a:pt x="6043" y="7562"/>
                  <a:pt x="6043" y="7483"/>
                </a:cubicBezTo>
                <a:cubicBezTo>
                  <a:pt x="6043" y="7483"/>
                  <a:pt x="6043" y="7476"/>
                  <a:pt x="6043" y="7476"/>
                </a:cubicBezTo>
                <a:cubicBezTo>
                  <a:pt x="6043" y="7470"/>
                  <a:pt x="6043" y="7470"/>
                  <a:pt x="6043" y="7463"/>
                </a:cubicBezTo>
                <a:cubicBezTo>
                  <a:pt x="6043" y="7463"/>
                  <a:pt x="6043" y="7463"/>
                  <a:pt x="6043" y="7457"/>
                </a:cubicBezTo>
                <a:cubicBezTo>
                  <a:pt x="6049" y="7457"/>
                  <a:pt x="6049" y="7450"/>
                  <a:pt x="6049" y="7444"/>
                </a:cubicBezTo>
                <a:cubicBezTo>
                  <a:pt x="6049" y="7437"/>
                  <a:pt x="6049" y="7437"/>
                  <a:pt x="6056" y="7430"/>
                </a:cubicBezTo>
                <a:cubicBezTo>
                  <a:pt x="6056" y="7424"/>
                  <a:pt x="6056" y="7417"/>
                  <a:pt x="6056" y="7411"/>
                </a:cubicBezTo>
                <a:cubicBezTo>
                  <a:pt x="6062" y="7397"/>
                  <a:pt x="6062" y="7391"/>
                  <a:pt x="6069" y="7378"/>
                </a:cubicBezTo>
                <a:cubicBezTo>
                  <a:pt x="6069" y="7378"/>
                  <a:pt x="6076" y="7371"/>
                  <a:pt x="6076" y="7365"/>
                </a:cubicBezTo>
                <a:cubicBezTo>
                  <a:pt x="6082" y="7351"/>
                  <a:pt x="6089" y="7332"/>
                  <a:pt x="6095" y="7318"/>
                </a:cubicBezTo>
                <a:cubicBezTo>
                  <a:pt x="6102" y="7305"/>
                  <a:pt x="6102" y="7299"/>
                  <a:pt x="6108" y="7292"/>
                </a:cubicBezTo>
                <a:cubicBezTo>
                  <a:pt x="6108" y="7292"/>
                  <a:pt x="6108" y="7286"/>
                  <a:pt x="6108" y="7286"/>
                </a:cubicBezTo>
                <a:cubicBezTo>
                  <a:pt x="6115" y="7272"/>
                  <a:pt x="6122" y="7266"/>
                  <a:pt x="6128" y="7253"/>
                </a:cubicBezTo>
                <a:cubicBezTo>
                  <a:pt x="6135" y="7240"/>
                  <a:pt x="6141" y="7233"/>
                  <a:pt x="6148" y="7220"/>
                </a:cubicBezTo>
                <a:cubicBezTo>
                  <a:pt x="6155" y="7207"/>
                  <a:pt x="6161" y="7200"/>
                  <a:pt x="6168" y="7187"/>
                </a:cubicBezTo>
                <a:cubicBezTo>
                  <a:pt x="6168" y="7180"/>
                  <a:pt x="6174" y="7174"/>
                  <a:pt x="6181" y="7174"/>
                </a:cubicBezTo>
                <a:cubicBezTo>
                  <a:pt x="6181" y="7167"/>
                  <a:pt x="6187" y="7161"/>
                  <a:pt x="6187" y="7154"/>
                </a:cubicBezTo>
                <a:cubicBezTo>
                  <a:pt x="6194" y="7147"/>
                  <a:pt x="6201" y="7134"/>
                  <a:pt x="6214" y="7128"/>
                </a:cubicBezTo>
                <a:cubicBezTo>
                  <a:pt x="6220" y="7114"/>
                  <a:pt x="6227" y="7108"/>
                  <a:pt x="6233" y="7095"/>
                </a:cubicBezTo>
                <a:cubicBezTo>
                  <a:pt x="6240" y="7088"/>
                  <a:pt x="6247" y="7082"/>
                  <a:pt x="6260" y="7075"/>
                </a:cubicBezTo>
                <a:cubicBezTo>
                  <a:pt x="6266" y="7068"/>
                  <a:pt x="6273" y="7062"/>
                  <a:pt x="6280" y="7055"/>
                </a:cubicBezTo>
                <a:cubicBezTo>
                  <a:pt x="6405" y="6963"/>
                  <a:pt x="6385" y="6891"/>
                  <a:pt x="6385" y="6825"/>
                </a:cubicBezTo>
                <a:cubicBezTo>
                  <a:pt x="6385" y="6759"/>
                  <a:pt x="6352" y="6752"/>
                  <a:pt x="6352" y="6687"/>
                </a:cubicBezTo>
                <a:cubicBezTo>
                  <a:pt x="6352" y="6627"/>
                  <a:pt x="6405" y="6634"/>
                  <a:pt x="6503" y="6595"/>
                </a:cubicBezTo>
                <a:cubicBezTo>
                  <a:pt x="6595" y="6548"/>
                  <a:pt x="6602" y="6463"/>
                  <a:pt x="6674" y="6423"/>
                </a:cubicBezTo>
                <a:cubicBezTo>
                  <a:pt x="6740" y="6377"/>
                  <a:pt x="6852" y="6391"/>
                  <a:pt x="6925" y="6358"/>
                </a:cubicBezTo>
                <a:cubicBezTo>
                  <a:pt x="6997" y="6331"/>
                  <a:pt x="7036" y="6252"/>
                  <a:pt x="7096" y="6127"/>
                </a:cubicBezTo>
                <a:cubicBezTo>
                  <a:pt x="7161" y="6009"/>
                  <a:pt x="7175" y="5897"/>
                  <a:pt x="7240" y="5792"/>
                </a:cubicBezTo>
                <a:cubicBezTo>
                  <a:pt x="7306" y="5686"/>
                  <a:pt x="7543" y="5647"/>
                  <a:pt x="7563" y="5581"/>
                </a:cubicBezTo>
                <a:cubicBezTo>
                  <a:pt x="7583" y="5515"/>
                  <a:pt x="7556" y="5436"/>
                  <a:pt x="7583" y="5311"/>
                </a:cubicBezTo>
                <a:cubicBezTo>
                  <a:pt x="7602" y="5180"/>
                  <a:pt x="7688" y="5160"/>
                  <a:pt x="7721" y="5081"/>
                </a:cubicBezTo>
                <a:cubicBezTo>
                  <a:pt x="7760" y="5002"/>
                  <a:pt x="7721" y="4976"/>
                  <a:pt x="7721" y="4804"/>
                </a:cubicBezTo>
                <a:cubicBezTo>
                  <a:pt x="7721" y="4633"/>
                  <a:pt x="7774" y="4686"/>
                  <a:pt x="7826" y="4600"/>
                </a:cubicBezTo>
                <a:cubicBezTo>
                  <a:pt x="7872" y="4521"/>
                  <a:pt x="7885" y="4489"/>
                  <a:pt x="7885" y="4449"/>
                </a:cubicBezTo>
                <a:cubicBezTo>
                  <a:pt x="7885" y="4416"/>
                  <a:pt x="7931" y="4265"/>
                  <a:pt x="7931" y="4265"/>
                </a:cubicBezTo>
                <a:lnTo>
                  <a:pt x="7997" y="4107"/>
                </a:lnTo>
                <a:cubicBezTo>
                  <a:pt x="7997" y="4107"/>
                  <a:pt x="7931" y="4080"/>
                  <a:pt x="7899" y="4074"/>
                </a:cubicBezTo>
                <a:cubicBezTo>
                  <a:pt x="7859" y="4067"/>
                  <a:pt x="7879" y="3923"/>
                  <a:pt x="7879" y="3923"/>
                </a:cubicBezTo>
                <a:cubicBezTo>
                  <a:pt x="7879" y="3923"/>
                  <a:pt x="7872" y="3718"/>
                  <a:pt x="7859" y="3547"/>
                </a:cubicBezTo>
                <a:cubicBezTo>
                  <a:pt x="7859" y="3435"/>
                  <a:pt x="7852" y="3337"/>
                  <a:pt x="7852" y="3304"/>
                </a:cubicBezTo>
                <a:cubicBezTo>
                  <a:pt x="7852" y="3225"/>
                  <a:pt x="7787" y="3133"/>
                  <a:pt x="7787" y="3100"/>
                </a:cubicBezTo>
                <a:cubicBezTo>
                  <a:pt x="7787" y="3074"/>
                  <a:pt x="7852" y="2975"/>
                  <a:pt x="7879" y="2876"/>
                </a:cubicBezTo>
                <a:cubicBezTo>
                  <a:pt x="7905" y="2777"/>
                  <a:pt x="7885" y="2665"/>
                  <a:pt x="7931" y="2481"/>
                </a:cubicBezTo>
                <a:cubicBezTo>
                  <a:pt x="7971" y="2336"/>
                  <a:pt x="8089" y="2027"/>
                  <a:pt x="8135" y="1909"/>
                </a:cubicBezTo>
                <a:cubicBezTo>
                  <a:pt x="8135" y="1909"/>
                  <a:pt x="8135" y="1909"/>
                  <a:pt x="8135" y="1902"/>
                </a:cubicBezTo>
                <a:cubicBezTo>
                  <a:pt x="8135" y="1902"/>
                  <a:pt x="8142" y="1895"/>
                  <a:pt x="8142" y="1895"/>
                </a:cubicBezTo>
                <a:cubicBezTo>
                  <a:pt x="8142" y="1895"/>
                  <a:pt x="8142" y="1889"/>
                  <a:pt x="8142" y="1889"/>
                </a:cubicBezTo>
                <a:cubicBezTo>
                  <a:pt x="8149" y="1876"/>
                  <a:pt x="8149" y="1869"/>
                  <a:pt x="8155" y="1863"/>
                </a:cubicBezTo>
                <a:lnTo>
                  <a:pt x="7175" y="1790"/>
                </a:lnTo>
                <a:lnTo>
                  <a:pt x="3759" y="1547"/>
                </a:lnTo>
                <a:lnTo>
                  <a:pt x="3522" y="1547"/>
                </a:lnTo>
                <a:lnTo>
                  <a:pt x="3351" y="1468"/>
                </a:lnTo>
                <a:cubicBezTo>
                  <a:pt x="3351" y="1468"/>
                  <a:pt x="3285" y="1343"/>
                  <a:pt x="3265" y="1303"/>
                </a:cubicBezTo>
                <a:cubicBezTo>
                  <a:pt x="3252" y="1264"/>
                  <a:pt x="3120" y="1290"/>
                  <a:pt x="3094" y="1257"/>
                </a:cubicBezTo>
                <a:cubicBezTo>
                  <a:pt x="3074" y="1218"/>
                  <a:pt x="3035" y="1145"/>
                  <a:pt x="3015" y="1106"/>
                </a:cubicBezTo>
                <a:cubicBezTo>
                  <a:pt x="2989" y="1060"/>
                  <a:pt x="2923" y="1073"/>
                  <a:pt x="2916" y="1040"/>
                </a:cubicBezTo>
                <a:cubicBezTo>
                  <a:pt x="2903" y="1014"/>
                  <a:pt x="2844" y="836"/>
                  <a:pt x="2844" y="803"/>
                </a:cubicBezTo>
                <a:cubicBezTo>
                  <a:pt x="2844" y="770"/>
                  <a:pt x="2844" y="645"/>
                  <a:pt x="2791" y="586"/>
                </a:cubicBezTo>
                <a:cubicBezTo>
                  <a:pt x="2745" y="520"/>
                  <a:pt x="2739" y="494"/>
                  <a:pt x="2706" y="382"/>
                </a:cubicBezTo>
                <a:cubicBezTo>
                  <a:pt x="2680" y="270"/>
                  <a:pt x="2706" y="151"/>
                  <a:pt x="2706" y="151"/>
                </a:cubicBezTo>
                <a:cubicBezTo>
                  <a:pt x="2706" y="151"/>
                  <a:pt x="2607" y="46"/>
                  <a:pt x="2508" y="7"/>
                </a:cubicBezTo>
                <a:cubicBezTo>
                  <a:pt x="2489" y="0"/>
                  <a:pt x="2469" y="0"/>
                  <a:pt x="2449" y="0"/>
                </a:cubicBezTo>
                <a:close/>
              </a:path>
            </a:pathLst>
          </a:custGeom>
          <a:solidFill>
            <a:srgbClr val="0165B1"/>
          </a:solidFill>
          <a:ln cap="rnd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0"/>
          <p:cNvSpPr/>
          <p:nvPr/>
        </p:nvSpPr>
        <p:spPr>
          <a:xfrm>
            <a:off x="5157641" y="1995407"/>
            <a:ext cx="725603" cy="616964"/>
          </a:xfrm>
          <a:custGeom>
            <a:rect b="b" l="l" r="r" t="t"/>
            <a:pathLst>
              <a:path extrusionOk="0" h="4220" w="4963">
                <a:moveTo>
                  <a:pt x="2514" y="0"/>
                </a:moveTo>
                <a:cubicBezTo>
                  <a:pt x="2495" y="0"/>
                  <a:pt x="2310" y="47"/>
                  <a:pt x="2284" y="93"/>
                </a:cubicBezTo>
                <a:cubicBezTo>
                  <a:pt x="2258" y="132"/>
                  <a:pt x="2179" y="198"/>
                  <a:pt x="2179" y="198"/>
                </a:cubicBezTo>
                <a:cubicBezTo>
                  <a:pt x="2179" y="198"/>
                  <a:pt x="2080" y="283"/>
                  <a:pt x="2054" y="323"/>
                </a:cubicBezTo>
                <a:cubicBezTo>
                  <a:pt x="2021" y="356"/>
                  <a:pt x="2054" y="487"/>
                  <a:pt x="2054" y="487"/>
                </a:cubicBezTo>
                <a:cubicBezTo>
                  <a:pt x="2054" y="487"/>
                  <a:pt x="1955" y="527"/>
                  <a:pt x="1929" y="553"/>
                </a:cubicBezTo>
                <a:cubicBezTo>
                  <a:pt x="1909" y="580"/>
                  <a:pt x="1882" y="698"/>
                  <a:pt x="1876" y="744"/>
                </a:cubicBezTo>
                <a:cubicBezTo>
                  <a:pt x="1869" y="784"/>
                  <a:pt x="1850" y="803"/>
                  <a:pt x="1803" y="836"/>
                </a:cubicBezTo>
                <a:cubicBezTo>
                  <a:pt x="1792" y="842"/>
                  <a:pt x="1778" y="844"/>
                  <a:pt x="1765" y="844"/>
                </a:cubicBezTo>
                <a:cubicBezTo>
                  <a:pt x="1717" y="844"/>
                  <a:pt x="1665" y="817"/>
                  <a:pt x="1665" y="817"/>
                </a:cubicBezTo>
                <a:cubicBezTo>
                  <a:pt x="1665" y="817"/>
                  <a:pt x="1535" y="743"/>
                  <a:pt x="1448" y="743"/>
                </a:cubicBezTo>
                <a:cubicBezTo>
                  <a:pt x="1441" y="743"/>
                  <a:pt x="1434" y="743"/>
                  <a:pt x="1428" y="744"/>
                </a:cubicBezTo>
                <a:cubicBezTo>
                  <a:pt x="1343" y="757"/>
                  <a:pt x="1376" y="830"/>
                  <a:pt x="1356" y="915"/>
                </a:cubicBezTo>
                <a:cubicBezTo>
                  <a:pt x="1336" y="1001"/>
                  <a:pt x="1297" y="1053"/>
                  <a:pt x="1277" y="1067"/>
                </a:cubicBezTo>
                <a:cubicBezTo>
                  <a:pt x="1265" y="1075"/>
                  <a:pt x="1207" y="1088"/>
                  <a:pt x="1157" y="1088"/>
                </a:cubicBezTo>
                <a:cubicBezTo>
                  <a:pt x="1125" y="1088"/>
                  <a:pt x="1096" y="1082"/>
                  <a:pt x="1086" y="1067"/>
                </a:cubicBezTo>
                <a:cubicBezTo>
                  <a:pt x="1080" y="1052"/>
                  <a:pt x="1073" y="1048"/>
                  <a:pt x="1066" y="1048"/>
                </a:cubicBezTo>
                <a:cubicBezTo>
                  <a:pt x="1051" y="1048"/>
                  <a:pt x="1033" y="1067"/>
                  <a:pt x="1013" y="1067"/>
                </a:cubicBezTo>
                <a:cubicBezTo>
                  <a:pt x="1011" y="1067"/>
                  <a:pt x="1009" y="1067"/>
                  <a:pt x="1007" y="1067"/>
                </a:cubicBezTo>
                <a:cubicBezTo>
                  <a:pt x="1006" y="1066"/>
                  <a:pt x="1004" y="1066"/>
                  <a:pt x="1003" y="1066"/>
                </a:cubicBezTo>
                <a:cubicBezTo>
                  <a:pt x="975" y="1066"/>
                  <a:pt x="928" y="1119"/>
                  <a:pt x="928" y="1119"/>
                </a:cubicBezTo>
                <a:cubicBezTo>
                  <a:pt x="928" y="1119"/>
                  <a:pt x="773" y="1179"/>
                  <a:pt x="730" y="1179"/>
                </a:cubicBezTo>
                <a:cubicBezTo>
                  <a:pt x="728" y="1179"/>
                  <a:pt x="726" y="1179"/>
                  <a:pt x="724" y="1179"/>
                </a:cubicBezTo>
                <a:cubicBezTo>
                  <a:pt x="685" y="1179"/>
                  <a:pt x="612" y="1100"/>
                  <a:pt x="593" y="1080"/>
                </a:cubicBezTo>
                <a:cubicBezTo>
                  <a:pt x="583" y="1060"/>
                  <a:pt x="464" y="1040"/>
                  <a:pt x="380" y="1040"/>
                </a:cubicBezTo>
                <a:cubicBezTo>
                  <a:pt x="354" y="1040"/>
                  <a:pt x="331" y="1042"/>
                  <a:pt x="316" y="1047"/>
                </a:cubicBezTo>
                <a:cubicBezTo>
                  <a:pt x="250" y="1067"/>
                  <a:pt x="250" y="1172"/>
                  <a:pt x="224" y="1238"/>
                </a:cubicBezTo>
                <a:cubicBezTo>
                  <a:pt x="198" y="1304"/>
                  <a:pt x="0" y="1389"/>
                  <a:pt x="0" y="1389"/>
                </a:cubicBezTo>
                <a:lnTo>
                  <a:pt x="92" y="1435"/>
                </a:lnTo>
                <a:cubicBezTo>
                  <a:pt x="132" y="1409"/>
                  <a:pt x="165" y="1396"/>
                  <a:pt x="165" y="1396"/>
                </a:cubicBezTo>
                <a:cubicBezTo>
                  <a:pt x="165" y="1396"/>
                  <a:pt x="303" y="1383"/>
                  <a:pt x="388" y="1369"/>
                </a:cubicBezTo>
                <a:cubicBezTo>
                  <a:pt x="464" y="1359"/>
                  <a:pt x="635" y="1348"/>
                  <a:pt x="714" y="1348"/>
                </a:cubicBezTo>
                <a:cubicBezTo>
                  <a:pt x="732" y="1348"/>
                  <a:pt x="744" y="1348"/>
                  <a:pt x="750" y="1350"/>
                </a:cubicBezTo>
                <a:cubicBezTo>
                  <a:pt x="782" y="1355"/>
                  <a:pt x="865" y="1373"/>
                  <a:pt x="910" y="1373"/>
                </a:cubicBezTo>
                <a:cubicBezTo>
                  <a:pt x="921" y="1373"/>
                  <a:pt x="930" y="1372"/>
                  <a:pt x="935" y="1369"/>
                </a:cubicBezTo>
                <a:cubicBezTo>
                  <a:pt x="960" y="1363"/>
                  <a:pt x="996" y="1310"/>
                  <a:pt x="1023" y="1310"/>
                </a:cubicBezTo>
                <a:cubicBezTo>
                  <a:pt x="1024" y="1310"/>
                  <a:pt x="1026" y="1310"/>
                  <a:pt x="1027" y="1310"/>
                </a:cubicBezTo>
                <a:cubicBezTo>
                  <a:pt x="1060" y="1317"/>
                  <a:pt x="1132" y="1383"/>
                  <a:pt x="1132" y="1422"/>
                </a:cubicBezTo>
                <a:cubicBezTo>
                  <a:pt x="1132" y="1468"/>
                  <a:pt x="1080" y="1547"/>
                  <a:pt x="1080" y="1580"/>
                </a:cubicBezTo>
                <a:cubicBezTo>
                  <a:pt x="1073" y="1613"/>
                  <a:pt x="1053" y="1639"/>
                  <a:pt x="1080" y="1685"/>
                </a:cubicBezTo>
                <a:cubicBezTo>
                  <a:pt x="1099" y="1725"/>
                  <a:pt x="1099" y="1758"/>
                  <a:pt x="1080" y="1791"/>
                </a:cubicBezTo>
                <a:cubicBezTo>
                  <a:pt x="1060" y="1824"/>
                  <a:pt x="994" y="1876"/>
                  <a:pt x="1014" y="1962"/>
                </a:cubicBezTo>
                <a:cubicBezTo>
                  <a:pt x="1027" y="1995"/>
                  <a:pt x="1040" y="2028"/>
                  <a:pt x="1053" y="2054"/>
                </a:cubicBezTo>
                <a:cubicBezTo>
                  <a:pt x="1060" y="2060"/>
                  <a:pt x="1060" y="2074"/>
                  <a:pt x="1066" y="2080"/>
                </a:cubicBezTo>
                <a:cubicBezTo>
                  <a:pt x="1073" y="2093"/>
                  <a:pt x="1080" y="2107"/>
                  <a:pt x="1086" y="2120"/>
                </a:cubicBezTo>
                <a:cubicBezTo>
                  <a:pt x="1086" y="2120"/>
                  <a:pt x="1093" y="2126"/>
                  <a:pt x="1093" y="2133"/>
                </a:cubicBezTo>
                <a:cubicBezTo>
                  <a:pt x="1093" y="2133"/>
                  <a:pt x="1099" y="2139"/>
                  <a:pt x="1099" y="2146"/>
                </a:cubicBezTo>
                <a:cubicBezTo>
                  <a:pt x="1099" y="2146"/>
                  <a:pt x="1099" y="2153"/>
                  <a:pt x="1099" y="2153"/>
                </a:cubicBezTo>
                <a:lnTo>
                  <a:pt x="1106" y="2153"/>
                </a:lnTo>
                <a:cubicBezTo>
                  <a:pt x="1106" y="2159"/>
                  <a:pt x="1106" y="2166"/>
                  <a:pt x="1106" y="2172"/>
                </a:cubicBezTo>
                <a:cubicBezTo>
                  <a:pt x="1119" y="2218"/>
                  <a:pt x="1132" y="2264"/>
                  <a:pt x="1119" y="2297"/>
                </a:cubicBezTo>
                <a:cubicBezTo>
                  <a:pt x="1106" y="2330"/>
                  <a:pt x="1040" y="2468"/>
                  <a:pt x="1099" y="2574"/>
                </a:cubicBezTo>
                <a:cubicBezTo>
                  <a:pt x="1159" y="2686"/>
                  <a:pt x="1145" y="2705"/>
                  <a:pt x="1284" y="2909"/>
                </a:cubicBezTo>
                <a:cubicBezTo>
                  <a:pt x="1415" y="3113"/>
                  <a:pt x="1652" y="3232"/>
                  <a:pt x="1744" y="3278"/>
                </a:cubicBezTo>
                <a:cubicBezTo>
                  <a:pt x="1827" y="3313"/>
                  <a:pt x="1904" y="3338"/>
                  <a:pt x="1948" y="3338"/>
                </a:cubicBezTo>
                <a:cubicBezTo>
                  <a:pt x="1953" y="3338"/>
                  <a:pt x="1957" y="3338"/>
                  <a:pt x="1961" y="3337"/>
                </a:cubicBezTo>
                <a:cubicBezTo>
                  <a:pt x="1994" y="3337"/>
                  <a:pt x="2060" y="3324"/>
                  <a:pt x="2106" y="3324"/>
                </a:cubicBezTo>
                <a:cubicBezTo>
                  <a:pt x="2146" y="3324"/>
                  <a:pt x="2231" y="3324"/>
                  <a:pt x="2304" y="3377"/>
                </a:cubicBezTo>
                <a:cubicBezTo>
                  <a:pt x="2383" y="3423"/>
                  <a:pt x="2481" y="3482"/>
                  <a:pt x="2495" y="3482"/>
                </a:cubicBezTo>
                <a:cubicBezTo>
                  <a:pt x="2508" y="3482"/>
                  <a:pt x="2613" y="3443"/>
                  <a:pt x="2613" y="3443"/>
                </a:cubicBezTo>
                <a:cubicBezTo>
                  <a:pt x="2613" y="3443"/>
                  <a:pt x="2692" y="3482"/>
                  <a:pt x="2705" y="3521"/>
                </a:cubicBezTo>
                <a:cubicBezTo>
                  <a:pt x="2718" y="3561"/>
                  <a:pt x="2725" y="3607"/>
                  <a:pt x="2850" y="3693"/>
                </a:cubicBezTo>
                <a:cubicBezTo>
                  <a:pt x="2975" y="3778"/>
                  <a:pt x="3133" y="3804"/>
                  <a:pt x="3166" y="3811"/>
                </a:cubicBezTo>
                <a:cubicBezTo>
                  <a:pt x="3172" y="3818"/>
                  <a:pt x="3192" y="3818"/>
                  <a:pt x="3212" y="3818"/>
                </a:cubicBezTo>
                <a:lnTo>
                  <a:pt x="3232" y="3818"/>
                </a:lnTo>
                <a:lnTo>
                  <a:pt x="3245" y="3824"/>
                </a:lnTo>
                <a:lnTo>
                  <a:pt x="3258" y="3824"/>
                </a:lnTo>
                <a:lnTo>
                  <a:pt x="3271" y="3831"/>
                </a:lnTo>
                <a:lnTo>
                  <a:pt x="3291" y="3831"/>
                </a:lnTo>
                <a:cubicBezTo>
                  <a:pt x="3297" y="3831"/>
                  <a:pt x="3304" y="3837"/>
                  <a:pt x="3311" y="3837"/>
                </a:cubicBezTo>
                <a:cubicBezTo>
                  <a:pt x="3324" y="3844"/>
                  <a:pt x="3330" y="3844"/>
                  <a:pt x="3344" y="3851"/>
                </a:cubicBezTo>
                <a:cubicBezTo>
                  <a:pt x="3344" y="3857"/>
                  <a:pt x="3350" y="3857"/>
                  <a:pt x="3350" y="3857"/>
                </a:cubicBezTo>
                <a:cubicBezTo>
                  <a:pt x="3350" y="3857"/>
                  <a:pt x="3350" y="3864"/>
                  <a:pt x="3357" y="3864"/>
                </a:cubicBezTo>
                <a:cubicBezTo>
                  <a:pt x="3357" y="3864"/>
                  <a:pt x="3357" y="3870"/>
                  <a:pt x="3363" y="3870"/>
                </a:cubicBezTo>
                <a:cubicBezTo>
                  <a:pt x="3403" y="3916"/>
                  <a:pt x="3469" y="3962"/>
                  <a:pt x="3508" y="4022"/>
                </a:cubicBezTo>
                <a:cubicBezTo>
                  <a:pt x="3545" y="4070"/>
                  <a:pt x="3621" y="4142"/>
                  <a:pt x="3684" y="4142"/>
                </a:cubicBezTo>
                <a:cubicBezTo>
                  <a:pt x="3689" y="4142"/>
                  <a:pt x="3694" y="4141"/>
                  <a:pt x="3699" y="4140"/>
                </a:cubicBezTo>
                <a:cubicBezTo>
                  <a:pt x="3765" y="4120"/>
                  <a:pt x="3732" y="4101"/>
                  <a:pt x="3850" y="4101"/>
                </a:cubicBezTo>
                <a:cubicBezTo>
                  <a:pt x="3969" y="4101"/>
                  <a:pt x="4107" y="4134"/>
                  <a:pt x="4146" y="4140"/>
                </a:cubicBezTo>
                <a:cubicBezTo>
                  <a:pt x="4179" y="4153"/>
                  <a:pt x="4285" y="4153"/>
                  <a:pt x="4337" y="4166"/>
                </a:cubicBezTo>
                <a:cubicBezTo>
                  <a:pt x="4364" y="4180"/>
                  <a:pt x="4403" y="4199"/>
                  <a:pt x="4436" y="4219"/>
                </a:cubicBezTo>
                <a:cubicBezTo>
                  <a:pt x="4429" y="4213"/>
                  <a:pt x="4561" y="4134"/>
                  <a:pt x="4601" y="4094"/>
                </a:cubicBezTo>
                <a:cubicBezTo>
                  <a:pt x="4633" y="4048"/>
                  <a:pt x="4633" y="3956"/>
                  <a:pt x="4633" y="3930"/>
                </a:cubicBezTo>
                <a:cubicBezTo>
                  <a:pt x="4633" y="3897"/>
                  <a:pt x="4693" y="3804"/>
                  <a:pt x="4712" y="3791"/>
                </a:cubicBezTo>
                <a:cubicBezTo>
                  <a:pt x="4726" y="3772"/>
                  <a:pt x="4831" y="3600"/>
                  <a:pt x="4837" y="3535"/>
                </a:cubicBezTo>
                <a:cubicBezTo>
                  <a:pt x="4844" y="3462"/>
                  <a:pt x="4837" y="3495"/>
                  <a:pt x="4890" y="3416"/>
                </a:cubicBezTo>
                <a:cubicBezTo>
                  <a:pt x="4949" y="3337"/>
                  <a:pt x="4963" y="3245"/>
                  <a:pt x="4963" y="3186"/>
                </a:cubicBezTo>
                <a:cubicBezTo>
                  <a:pt x="4963" y="3120"/>
                  <a:pt x="4916" y="3074"/>
                  <a:pt x="4831" y="2923"/>
                </a:cubicBezTo>
                <a:cubicBezTo>
                  <a:pt x="4745" y="2765"/>
                  <a:pt x="4752" y="2804"/>
                  <a:pt x="4752" y="2751"/>
                </a:cubicBezTo>
                <a:cubicBezTo>
                  <a:pt x="4752" y="2692"/>
                  <a:pt x="4765" y="2672"/>
                  <a:pt x="4778" y="2653"/>
                </a:cubicBezTo>
                <a:cubicBezTo>
                  <a:pt x="4791" y="2626"/>
                  <a:pt x="4831" y="2580"/>
                  <a:pt x="4844" y="2508"/>
                </a:cubicBezTo>
                <a:cubicBezTo>
                  <a:pt x="4864" y="2442"/>
                  <a:pt x="4844" y="2403"/>
                  <a:pt x="4844" y="2403"/>
                </a:cubicBezTo>
                <a:cubicBezTo>
                  <a:pt x="4844" y="2403"/>
                  <a:pt x="4693" y="2396"/>
                  <a:pt x="4601" y="2350"/>
                </a:cubicBezTo>
                <a:cubicBezTo>
                  <a:pt x="4508" y="2297"/>
                  <a:pt x="4601" y="2291"/>
                  <a:pt x="4601" y="2291"/>
                </a:cubicBezTo>
                <a:lnTo>
                  <a:pt x="3969" y="2291"/>
                </a:lnTo>
                <a:cubicBezTo>
                  <a:pt x="3896" y="2291"/>
                  <a:pt x="3831" y="2278"/>
                  <a:pt x="3798" y="2258"/>
                </a:cubicBezTo>
                <a:cubicBezTo>
                  <a:pt x="3758" y="2232"/>
                  <a:pt x="3778" y="2133"/>
                  <a:pt x="3811" y="2060"/>
                </a:cubicBezTo>
                <a:cubicBezTo>
                  <a:pt x="3844" y="1988"/>
                  <a:pt x="3817" y="1955"/>
                  <a:pt x="3811" y="1889"/>
                </a:cubicBezTo>
                <a:cubicBezTo>
                  <a:pt x="3811" y="1824"/>
                  <a:pt x="3771" y="1771"/>
                  <a:pt x="3745" y="1698"/>
                </a:cubicBezTo>
                <a:cubicBezTo>
                  <a:pt x="3725" y="1626"/>
                  <a:pt x="3791" y="1560"/>
                  <a:pt x="3811" y="1527"/>
                </a:cubicBezTo>
                <a:cubicBezTo>
                  <a:pt x="3817" y="1514"/>
                  <a:pt x="3804" y="1494"/>
                  <a:pt x="3791" y="1468"/>
                </a:cubicBezTo>
                <a:cubicBezTo>
                  <a:pt x="3771" y="1442"/>
                  <a:pt x="3738" y="1409"/>
                  <a:pt x="3738" y="1389"/>
                </a:cubicBezTo>
                <a:cubicBezTo>
                  <a:pt x="3738" y="1363"/>
                  <a:pt x="3752" y="1343"/>
                  <a:pt x="3771" y="1290"/>
                </a:cubicBezTo>
                <a:cubicBezTo>
                  <a:pt x="3791" y="1244"/>
                  <a:pt x="3765" y="1132"/>
                  <a:pt x="3745" y="1106"/>
                </a:cubicBezTo>
                <a:cubicBezTo>
                  <a:pt x="3732" y="1086"/>
                  <a:pt x="3699" y="981"/>
                  <a:pt x="3699" y="981"/>
                </a:cubicBezTo>
                <a:lnTo>
                  <a:pt x="3811" y="869"/>
                </a:lnTo>
                <a:lnTo>
                  <a:pt x="3811" y="652"/>
                </a:lnTo>
                <a:cubicBezTo>
                  <a:pt x="3811" y="639"/>
                  <a:pt x="3804" y="626"/>
                  <a:pt x="3791" y="619"/>
                </a:cubicBezTo>
                <a:cubicBezTo>
                  <a:pt x="3778" y="613"/>
                  <a:pt x="3758" y="611"/>
                  <a:pt x="3742" y="611"/>
                </a:cubicBezTo>
                <a:cubicBezTo>
                  <a:pt x="3725" y="611"/>
                  <a:pt x="3712" y="613"/>
                  <a:pt x="3712" y="613"/>
                </a:cubicBezTo>
                <a:lnTo>
                  <a:pt x="3574" y="698"/>
                </a:lnTo>
                <a:cubicBezTo>
                  <a:pt x="3574" y="698"/>
                  <a:pt x="3370" y="632"/>
                  <a:pt x="3337" y="553"/>
                </a:cubicBezTo>
                <a:cubicBezTo>
                  <a:pt x="3311" y="474"/>
                  <a:pt x="3232" y="448"/>
                  <a:pt x="3199" y="448"/>
                </a:cubicBezTo>
                <a:cubicBezTo>
                  <a:pt x="3166" y="441"/>
                  <a:pt x="3054" y="297"/>
                  <a:pt x="3034" y="264"/>
                </a:cubicBezTo>
                <a:cubicBezTo>
                  <a:pt x="3014" y="224"/>
                  <a:pt x="2876" y="79"/>
                  <a:pt x="2876" y="79"/>
                </a:cubicBezTo>
                <a:cubicBezTo>
                  <a:pt x="2876" y="79"/>
                  <a:pt x="2534" y="0"/>
                  <a:pt x="2514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0"/>
          <p:cNvSpPr/>
          <p:nvPr/>
        </p:nvSpPr>
        <p:spPr>
          <a:xfrm>
            <a:off x="4435986" y="901375"/>
            <a:ext cx="1844637" cy="1297233"/>
          </a:xfrm>
          <a:custGeom>
            <a:rect b="b" l="l" r="r" t="t"/>
            <a:pathLst>
              <a:path extrusionOk="0" h="8873" w="12617">
                <a:moveTo>
                  <a:pt x="7404" y="0"/>
                </a:moveTo>
                <a:cubicBezTo>
                  <a:pt x="7398" y="33"/>
                  <a:pt x="7384" y="60"/>
                  <a:pt x="7371" y="66"/>
                </a:cubicBezTo>
                <a:cubicBezTo>
                  <a:pt x="7338" y="79"/>
                  <a:pt x="7246" y="106"/>
                  <a:pt x="7200" y="145"/>
                </a:cubicBezTo>
                <a:cubicBezTo>
                  <a:pt x="7168" y="178"/>
                  <a:pt x="7132" y="191"/>
                  <a:pt x="7104" y="191"/>
                </a:cubicBezTo>
                <a:cubicBezTo>
                  <a:pt x="7093" y="191"/>
                  <a:pt x="7083" y="189"/>
                  <a:pt x="7075" y="185"/>
                </a:cubicBezTo>
                <a:cubicBezTo>
                  <a:pt x="7052" y="176"/>
                  <a:pt x="7001" y="163"/>
                  <a:pt x="6969" y="163"/>
                </a:cubicBezTo>
                <a:cubicBezTo>
                  <a:pt x="6955" y="163"/>
                  <a:pt x="6946" y="166"/>
                  <a:pt x="6944" y="172"/>
                </a:cubicBezTo>
                <a:cubicBezTo>
                  <a:pt x="6937" y="198"/>
                  <a:pt x="6950" y="362"/>
                  <a:pt x="6930" y="402"/>
                </a:cubicBezTo>
                <a:cubicBezTo>
                  <a:pt x="6911" y="448"/>
                  <a:pt x="6792" y="527"/>
                  <a:pt x="6772" y="553"/>
                </a:cubicBezTo>
                <a:cubicBezTo>
                  <a:pt x="6753" y="580"/>
                  <a:pt x="6726" y="626"/>
                  <a:pt x="6700" y="626"/>
                </a:cubicBezTo>
                <a:cubicBezTo>
                  <a:pt x="6680" y="626"/>
                  <a:pt x="6654" y="573"/>
                  <a:pt x="6654" y="573"/>
                </a:cubicBezTo>
                <a:cubicBezTo>
                  <a:pt x="6654" y="573"/>
                  <a:pt x="6647" y="570"/>
                  <a:pt x="6638" y="570"/>
                </a:cubicBezTo>
                <a:cubicBezTo>
                  <a:pt x="6626" y="570"/>
                  <a:pt x="6609" y="575"/>
                  <a:pt x="6595" y="593"/>
                </a:cubicBezTo>
                <a:cubicBezTo>
                  <a:pt x="6562" y="626"/>
                  <a:pt x="6463" y="731"/>
                  <a:pt x="6450" y="731"/>
                </a:cubicBezTo>
                <a:cubicBezTo>
                  <a:pt x="6432" y="731"/>
                  <a:pt x="6381" y="704"/>
                  <a:pt x="6353" y="704"/>
                </a:cubicBezTo>
                <a:cubicBezTo>
                  <a:pt x="6350" y="704"/>
                  <a:pt x="6347" y="704"/>
                  <a:pt x="6345" y="705"/>
                </a:cubicBezTo>
                <a:cubicBezTo>
                  <a:pt x="6318" y="718"/>
                  <a:pt x="6259" y="751"/>
                  <a:pt x="6233" y="777"/>
                </a:cubicBezTo>
                <a:cubicBezTo>
                  <a:pt x="6206" y="810"/>
                  <a:pt x="6147" y="843"/>
                  <a:pt x="6141" y="863"/>
                </a:cubicBezTo>
                <a:cubicBezTo>
                  <a:pt x="6127" y="876"/>
                  <a:pt x="6121" y="922"/>
                  <a:pt x="6108" y="942"/>
                </a:cubicBezTo>
                <a:cubicBezTo>
                  <a:pt x="6101" y="961"/>
                  <a:pt x="6042" y="955"/>
                  <a:pt x="6016" y="975"/>
                </a:cubicBezTo>
                <a:cubicBezTo>
                  <a:pt x="5989" y="1001"/>
                  <a:pt x="5969" y="1060"/>
                  <a:pt x="5963" y="1086"/>
                </a:cubicBezTo>
                <a:cubicBezTo>
                  <a:pt x="5956" y="1106"/>
                  <a:pt x="5884" y="1146"/>
                  <a:pt x="5884" y="1146"/>
                </a:cubicBezTo>
                <a:cubicBezTo>
                  <a:pt x="5884" y="1146"/>
                  <a:pt x="5880" y="1146"/>
                  <a:pt x="5875" y="1146"/>
                </a:cubicBezTo>
                <a:cubicBezTo>
                  <a:pt x="5855" y="1146"/>
                  <a:pt x="5812" y="1142"/>
                  <a:pt x="5812" y="1106"/>
                </a:cubicBezTo>
                <a:cubicBezTo>
                  <a:pt x="5812" y="1067"/>
                  <a:pt x="5877" y="994"/>
                  <a:pt x="5877" y="994"/>
                </a:cubicBezTo>
                <a:cubicBezTo>
                  <a:pt x="5877" y="994"/>
                  <a:pt x="5864" y="961"/>
                  <a:pt x="5851" y="948"/>
                </a:cubicBezTo>
                <a:cubicBezTo>
                  <a:pt x="5844" y="935"/>
                  <a:pt x="5765" y="876"/>
                  <a:pt x="5759" y="876"/>
                </a:cubicBezTo>
                <a:cubicBezTo>
                  <a:pt x="5752" y="876"/>
                  <a:pt x="5667" y="896"/>
                  <a:pt x="5654" y="909"/>
                </a:cubicBezTo>
                <a:cubicBezTo>
                  <a:pt x="5640" y="915"/>
                  <a:pt x="5575" y="1007"/>
                  <a:pt x="5542" y="1040"/>
                </a:cubicBezTo>
                <a:cubicBezTo>
                  <a:pt x="5518" y="1064"/>
                  <a:pt x="5408" y="1092"/>
                  <a:pt x="5344" y="1092"/>
                </a:cubicBezTo>
                <a:cubicBezTo>
                  <a:pt x="5321" y="1092"/>
                  <a:pt x="5303" y="1089"/>
                  <a:pt x="5298" y="1080"/>
                </a:cubicBezTo>
                <a:cubicBezTo>
                  <a:pt x="5272" y="1047"/>
                  <a:pt x="5167" y="975"/>
                  <a:pt x="5140" y="942"/>
                </a:cubicBezTo>
                <a:cubicBezTo>
                  <a:pt x="5114" y="902"/>
                  <a:pt x="5022" y="784"/>
                  <a:pt x="4982" y="777"/>
                </a:cubicBezTo>
                <a:cubicBezTo>
                  <a:pt x="4949" y="770"/>
                  <a:pt x="4844" y="757"/>
                  <a:pt x="4831" y="757"/>
                </a:cubicBezTo>
                <a:cubicBezTo>
                  <a:pt x="4829" y="757"/>
                  <a:pt x="4821" y="758"/>
                  <a:pt x="4810" y="758"/>
                </a:cubicBezTo>
                <a:cubicBezTo>
                  <a:pt x="4790" y="758"/>
                  <a:pt x="4761" y="755"/>
                  <a:pt x="4752" y="738"/>
                </a:cubicBezTo>
                <a:cubicBezTo>
                  <a:pt x="4739" y="711"/>
                  <a:pt x="4726" y="547"/>
                  <a:pt x="4726" y="520"/>
                </a:cubicBezTo>
                <a:cubicBezTo>
                  <a:pt x="4726" y="501"/>
                  <a:pt x="4719" y="330"/>
                  <a:pt x="4712" y="316"/>
                </a:cubicBezTo>
                <a:cubicBezTo>
                  <a:pt x="4699" y="297"/>
                  <a:pt x="4601" y="283"/>
                  <a:pt x="4587" y="244"/>
                </a:cubicBezTo>
                <a:cubicBezTo>
                  <a:pt x="4574" y="211"/>
                  <a:pt x="4561" y="66"/>
                  <a:pt x="4561" y="66"/>
                </a:cubicBezTo>
                <a:cubicBezTo>
                  <a:pt x="4561" y="66"/>
                  <a:pt x="4538" y="20"/>
                  <a:pt x="4513" y="20"/>
                </a:cubicBezTo>
                <a:cubicBezTo>
                  <a:pt x="4511" y="20"/>
                  <a:pt x="4510" y="20"/>
                  <a:pt x="4508" y="20"/>
                </a:cubicBezTo>
                <a:cubicBezTo>
                  <a:pt x="4489" y="27"/>
                  <a:pt x="4423" y="53"/>
                  <a:pt x="4403" y="93"/>
                </a:cubicBezTo>
                <a:cubicBezTo>
                  <a:pt x="4390" y="126"/>
                  <a:pt x="4344" y="178"/>
                  <a:pt x="4331" y="178"/>
                </a:cubicBezTo>
                <a:cubicBezTo>
                  <a:pt x="4318" y="178"/>
                  <a:pt x="4232" y="185"/>
                  <a:pt x="4219" y="205"/>
                </a:cubicBezTo>
                <a:cubicBezTo>
                  <a:pt x="4206" y="218"/>
                  <a:pt x="4179" y="264"/>
                  <a:pt x="4166" y="270"/>
                </a:cubicBezTo>
                <a:cubicBezTo>
                  <a:pt x="4160" y="274"/>
                  <a:pt x="4141" y="277"/>
                  <a:pt x="4122" y="277"/>
                </a:cubicBezTo>
                <a:cubicBezTo>
                  <a:pt x="4102" y="277"/>
                  <a:pt x="4081" y="274"/>
                  <a:pt x="4067" y="264"/>
                </a:cubicBezTo>
                <a:cubicBezTo>
                  <a:pt x="4044" y="247"/>
                  <a:pt x="3987" y="194"/>
                  <a:pt x="3959" y="194"/>
                </a:cubicBezTo>
                <a:cubicBezTo>
                  <a:pt x="3955" y="194"/>
                  <a:pt x="3952" y="195"/>
                  <a:pt x="3949" y="198"/>
                </a:cubicBezTo>
                <a:cubicBezTo>
                  <a:pt x="3929" y="218"/>
                  <a:pt x="3896" y="224"/>
                  <a:pt x="3909" y="251"/>
                </a:cubicBezTo>
                <a:cubicBezTo>
                  <a:pt x="3923" y="277"/>
                  <a:pt x="3969" y="316"/>
                  <a:pt x="3975" y="330"/>
                </a:cubicBezTo>
                <a:cubicBezTo>
                  <a:pt x="3982" y="343"/>
                  <a:pt x="3942" y="369"/>
                  <a:pt x="3936" y="369"/>
                </a:cubicBezTo>
                <a:cubicBezTo>
                  <a:pt x="3929" y="369"/>
                  <a:pt x="3186" y="349"/>
                  <a:pt x="3153" y="349"/>
                </a:cubicBezTo>
                <a:cubicBezTo>
                  <a:pt x="3148" y="350"/>
                  <a:pt x="3141" y="351"/>
                  <a:pt x="3132" y="351"/>
                </a:cubicBezTo>
                <a:cubicBezTo>
                  <a:pt x="3077" y="351"/>
                  <a:pt x="2959" y="336"/>
                  <a:pt x="2942" y="336"/>
                </a:cubicBezTo>
                <a:cubicBezTo>
                  <a:pt x="2922" y="336"/>
                  <a:pt x="2771" y="409"/>
                  <a:pt x="2771" y="488"/>
                </a:cubicBezTo>
                <a:cubicBezTo>
                  <a:pt x="2771" y="566"/>
                  <a:pt x="2764" y="678"/>
                  <a:pt x="2791" y="718"/>
                </a:cubicBezTo>
                <a:cubicBezTo>
                  <a:pt x="2810" y="757"/>
                  <a:pt x="2843" y="810"/>
                  <a:pt x="2889" y="823"/>
                </a:cubicBezTo>
                <a:cubicBezTo>
                  <a:pt x="2902" y="827"/>
                  <a:pt x="2920" y="828"/>
                  <a:pt x="2940" y="828"/>
                </a:cubicBezTo>
                <a:cubicBezTo>
                  <a:pt x="2972" y="828"/>
                  <a:pt x="3010" y="825"/>
                  <a:pt x="3040" y="825"/>
                </a:cubicBezTo>
                <a:cubicBezTo>
                  <a:pt x="3059" y="825"/>
                  <a:pt x="3076" y="826"/>
                  <a:pt x="3087" y="830"/>
                </a:cubicBezTo>
                <a:cubicBezTo>
                  <a:pt x="3126" y="843"/>
                  <a:pt x="3245" y="882"/>
                  <a:pt x="3258" y="902"/>
                </a:cubicBezTo>
                <a:cubicBezTo>
                  <a:pt x="3278" y="922"/>
                  <a:pt x="3284" y="994"/>
                  <a:pt x="3284" y="994"/>
                </a:cubicBezTo>
                <a:cubicBezTo>
                  <a:pt x="3284" y="994"/>
                  <a:pt x="3314" y="1213"/>
                  <a:pt x="3266" y="1213"/>
                </a:cubicBezTo>
                <a:cubicBezTo>
                  <a:pt x="3264" y="1213"/>
                  <a:pt x="3261" y="1213"/>
                  <a:pt x="3258" y="1211"/>
                </a:cubicBezTo>
                <a:cubicBezTo>
                  <a:pt x="3199" y="1192"/>
                  <a:pt x="3100" y="1165"/>
                  <a:pt x="3087" y="1165"/>
                </a:cubicBezTo>
                <a:cubicBezTo>
                  <a:pt x="3086" y="1165"/>
                  <a:pt x="3083" y="1165"/>
                  <a:pt x="3080" y="1165"/>
                </a:cubicBezTo>
                <a:cubicBezTo>
                  <a:pt x="3047" y="1165"/>
                  <a:pt x="2922" y="1192"/>
                  <a:pt x="2922" y="1192"/>
                </a:cubicBezTo>
                <a:cubicBezTo>
                  <a:pt x="2922" y="1192"/>
                  <a:pt x="2830" y="1205"/>
                  <a:pt x="2810" y="1218"/>
                </a:cubicBezTo>
                <a:cubicBezTo>
                  <a:pt x="2791" y="1231"/>
                  <a:pt x="2633" y="1271"/>
                  <a:pt x="2633" y="1297"/>
                </a:cubicBezTo>
                <a:cubicBezTo>
                  <a:pt x="2633" y="1317"/>
                  <a:pt x="2626" y="1712"/>
                  <a:pt x="2672" y="1784"/>
                </a:cubicBezTo>
                <a:cubicBezTo>
                  <a:pt x="2718" y="1850"/>
                  <a:pt x="2725" y="1870"/>
                  <a:pt x="2817" y="1935"/>
                </a:cubicBezTo>
                <a:cubicBezTo>
                  <a:pt x="2909" y="2008"/>
                  <a:pt x="3021" y="2093"/>
                  <a:pt x="3021" y="2146"/>
                </a:cubicBezTo>
                <a:cubicBezTo>
                  <a:pt x="3021" y="2199"/>
                  <a:pt x="2968" y="2278"/>
                  <a:pt x="3028" y="2343"/>
                </a:cubicBezTo>
                <a:cubicBezTo>
                  <a:pt x="3093" y="2403"/>
                  <a:pt x="3146" y="2462"/>
                  <a:pt x="3126" y="2547"/>
                </a:cubicBezTo>
                <a:cubicBezTo>
                  <a:pt x="3100" y="2626"/>
                  <a:pt x="3034" y="3206"/>
                  <a:pt x="3008" y="3357"/>
                </a:cubicBezTo>
                <a:cubicBezTo>
                  <a:pt x="2988" y="3515"/>
                  <a:pt x="2810" y="4311"/>
                  <a:pt x="2791" y="4403"/>
                </a:cubicBezTo>
                <a:cubicBezTo>
                  <a:pt x="2771" y="4502"/>
                  <a:pt x="2718" y="4798"/>
                  <a:pt x="2652" y="4818"/>
                </a:cubicBezTo>
                <a:cubicBezTo>
                  <a:pt x="2616" y="4832"/>
                  <a:pt x="2562" y="4843"/>
                  <a:pt x="2517" y="4843"/>
                </a:cubicBezTo>
                <a:cubicBezTo>
                  <a:pt x="2479" y="4843"/>
                  <a:pt x="2447" y="4836"/>
                  <a:pt x="2435" y="4818"/>
                </a:cubicBezTo>
                <a:cubicBezTo>
                  <a:pt x="2409" y="4779"/>
                  <a:pt x="2369" y="4706"/>
                  <a:pt x="2356" y="4700"/>
                </a:cubicBezTo>
                <a:cubicBezTo>
                  <a:pt x="2354" y="4697"/>
                  <a:pt x="2347" y="4696"/>
                  <a:pt x="2338" y="4696"/>
                </a:cubicBezTo>
                <a:cubicBezTo>
                  <a:pt x="2299" y="4696"/>
                  <a:pt x="2209" y="4716"/>
                  <a:pt x="2172" y="4732"/>
                </a:cubicBezTo>
                <a:cubicBezTo>
                  <a:pt x="2126" y="4752"/>
                  <a:pt x="2054" y="4818"/>
                  <a:pt x="2047" y="4844"/>
                </a:cubicBezTo>
                <a:cubicBezTo>
                  <a:pt x="2040" y="4871"/>
                  <a:pt x="1836" y="4890"/>
                  <a:pt x="1771" y="4904"/>
                </a:cubicBezTo>
                <a:cubicBezTo>
                  <a:pt x="1705" y="4917"/>
                  <a:pt x="1580" y="4976"/>
                  <a:pt x="1520" y="4976"/>
                </a:cubicBezTo>
                <a:cubicBezTo>
                  <a:pt x="1481" y="4976"/>
                  <a:pt x="1430" y="4961"/>
                  <a:pt x="1388" y="4961"/>
                </a:cubicBezTo>
                <a:cubicBezTo>
                  <a:pt x="1368" y="4961"/>
                  <a:pt x="1349" y="4965"/>
                  <a:pt x="1336" y="4976"/>
                </a:cubicBezTo>
                <a:cubicBezTo>
                  <a:pt x="1303" y="5009"/>
                  <a:pt x="1218" y="5101"/>
                  <a:pt x="1172" y="5134"/>
                </a:cubicBezTo>
                <a:cubicBezTo>
                  <a:pt x="1132" y="5160"/>
                  <a:pt x="810" y="5351"/>
                  <a:pt x="770" y="5377"/>
                </a:cubicBezTo>
                <a:cubicBezTo>
                  <a:pt x="731" y="5404"/>
                  <a:pt x="639" y="5437"/>
                  <a:pt x="632" y="5489"/>
                </a:cubicBezTo>
                <a:cubicBezTo>
                  <a:pt x="619" y="5542"/>
                  <a:pt x="566" y="5654"/>
                  <a:pt x="566" y="5726"/>
                </a:cubicBezTo>
                <a:cubicBezTo>
                  <a:pt x="566" y="5805"/>
                  <a:pt x="546" y="5884"/>
                  <a:pt x="520" y="5904"/>
                </a:cubicBezTo>
                <a:cubicBezTo>
                  <a:pt x="500" y="5917"/>
                  <a:pt x="388" y="6036"/>
                  <a:pt x="375" y="6108"/>
                </a:cubicBezTo>
                <a:cubicBezTo>
                  <a:pt x="356" y="6174"/>
                  <a:pt x="494" y="6345"/>
                  <a:pt x="467" y="6378"/>
                </a:cubicBezTo>
                <a:cubicBezTo>
                  <a:pt x="448" y="6417"/>
                  <a:pt x="296" y="6490"/>
                  <a:pt x="231" y="6529"/>
                </a:cubicBezTo>
                <a:cubicBezTo>
                  <a:pt x="158" y="6562"/>
                  <a:pt x="0" y="6694"/>
                  <a:pt x="0" y="6786"/>
                </a:cubicBezTo>
                <a:cubicBezTo>
                  <a:pt x="0" y="6871"/>
                  <a:pt x="7" y="6904"/>
                  <a:pt x="0" y="6937"/>
                </a:cubicBezTo>
                <a:cubicBezTo>
                  <a:pt x="0" y="6937"/>
                  <a:pt x="632" y="7148"/>
                  <a:pt x="724" y="7194"/>
                </a:cubicBezTo>
                <a:cubicBezTo>
                  <a:pt x="816" y="7247"/>
                  <a:pt x="1534" y="7411"/>
                  <a:pt x="1718" y="7431"/>
                </a:cubicBezTo>
                <a:cubicBezTo>
                  <a:pt x="1896" y="7457"/>
                  <a:pt x="2304" y="7510"/>
                  <a:pt x="2389" y="7589"/>
                </a:cubicBezTo>
                <a:cubicBezTo>
                  <a:pt x="2481" y="7668"/>
                  <a:pt x="2824" y="7826"/>
                  <a:pt x="2995" y="7977"/>
                </a:cubicBezTo>
                <a:cubicBezTo>
                  <a:pt x="3166" y="8128"/>
                  <a:pt x="4087" y="8504"/>
                  <a:pt x="4298" y="8602"/>
                </a:cubicBezTo>
                <a:cubicBezTo>
                  <a:pt x="4502" y="8701"/>
                  <a:pt x="4811" y="8813"/>
                  <a:pt x="4811" y="8813"/>
                </a:cubicBezTo>
                <a:lnTo>
                  <a:pt x="4943" y="8872"/>
                </a:lnTo>
                <a:cubicBezTo>
                  <a:pt x="4943" y="8872"/>
                  <a:pt x="5134" y="8787"/>
                  <a:pt x="5160" y="8721"/>
                </a:cubicBezTo>
                <a:cubicBezTo>
                  <a:pt x="5186" y="8648"/>
                  <a:pt x="5193" y="8550"/>
                  <a:pt x="5252" y="8530"/>
                </a:cubicBezTo>
                <a:cubicBezTo>
                  <a:pt x="5267" y="8525"/>
                  <a:pt x="5290" y="8523"/>
                  <a:pt x="5317" y="8523"/>
                </a:cubicBezTo>
                <a:cubicBezTo>
                  <a:pt x="5400" y="8523"/>
                  <a:pt x="5520" y="8543"/>
                  <a:pt x="5535" y="8563"/>
                </a:cubicBezTo>
                <a:cubicBezTo>
                  <a:pt x="5555" y="8583"/>
                  <a:pt x="5627" y="8655"/>
                  <a:pt x="5660" y="8662"/>
                </a:cubicBezTo>
                <a:cubicBezTo>
                  <a:pt x="5662" y="8662"/>
                  <a:pt x="5664" y="8662"/>
                  <a:pt x="5667" y="8662"/>
                </a:cubicBezTo>
                <a:cubicBezTo>
                  <a:pt x="5716" y="8662"/>
                  <a:pt x="5871" y="8602"/>
                  <a:pt x="5871" y="8602"/>
                </a:cubicBezTo>
                <a:cubicBezTo>
                  <a:pt x="5871" y="8602"/>
                  <a:pt x="5912" y="8549"/>
                  <a:pt x="5944" y="8549"/>
                </a:cubicBezTo>
                <a:cubicBezTo>
                  <a:pt x="5946" y="8549"/>
                  <a:pt x="5948" y="8549"/>
                  <a:pt x="5950" y="8550"/>
                </a:cubicBezTo>
                <a:cubicBezTo>
                  <a:pt x="5951" y="8550"/>
                  <a:pt x="5953" y="8550"/>
                  <a:pt x="5954" y="8550"/>
                </a:cubicBezTo>
                <a:cubicBezTo>
                  <a:pt x="5971" y="8550"/>
                  <a:pt x="5988" y="8531"/>
                  <a:pt x="6004" y="8531"/>
                </a:cubicBezTo>
                <a:cubicBezTo>
                  <a:pt x="6012" y="8531"/>
                  <a:pt x="6021" y="8535"/>
                  <a:pt x="6029" y="8550"/>
                </a:cubicBezTo>
                <a:cubicBezTo>
                  <a:pt x="6039" y="8565"/>
                  <a:pt x="6068" y="8571"/>
                  <a:pt x="6100" y="8571"/>
                </a:cubicBezTo>
                <a:cubicBezTo>
                  <a:pt x="6149" y="8571"/>
                  <a:pt x="6208" y="8558"/>
                  <a:pt x="6220" y="8550"/>
                </a:cubicBezTo>
                <a:cubicBezTo>
                  <a:pt x="6233" y="8536"/>
                  <a:pt x="6279" y="8484"/>
                  <a:pt x="6299" y="8398"/>
                </a:cubicBezTo>
                <a:cubicBezTo>
                  <a:pt x="6312" y="8313"/>
                  <a:pt x="6285" y="8234"/>
                  <a:pt x="6371" y="8227"/>
                </a:cubicBezTo>
                <a:cubicBezTo>
                  <a:pt x="6377" y="8226"/>
                  <a:pt x="6383" y="8226"/>
                  <a:pt x="6390" y="8226"/>
                </a:cubicBezTo>
                <a:cubicBezTo>
                  <a:pt x="6476" y="8226"/>
                  <a:pt x="6601" y="8300"/>
                  <a:pt x="6601" y="8300"/>
                </a:cubicBezTo>
                <a:cubicBezTo>
                  <a:pt x="6601" y="8300"/>
                  <a:pt x="6657" y="8327"/>
                  <a:pt x="6703" y="8327"/>
                </a:cubicBezTo>
                <a:cubicBezTo>
                  <a:pt x="6717" y="8327"/>
                  <a:pt x="6729" y="8325"/>
                  <a:pt x="6739" y="8319"/>
                </a:cubicBezTo>
                <a:cubicBezTo>
                  <a:pt x="6792" y="8286"/>
                  <a:pt x="6805" y="8267"/>
                  <a:pt x="6812" y="8221"/>
                </a:cubicBezTo>
                <a:cubicBezTo>
                  <a:pt x="6818" y="8181"/>
                  <a:pt x="6845" y="8063"/>
                  <a:pt x="6871" y="8036"/>
                </a:cubicBezTo>
                <a:cubicBezTo>
                  <a:pt x="6891" y="8010"/>
                  <a:pt x="6990" y="7970"/>
                  <a:pt x="6990" y="7970"/>
                </a:cubicBezTo>
                <a:cubicBezTo>
                  <a:pt x="6990" y="7970"/>
                  <a:pt x="6963" y="7839"/>
                  <a:pt x="6990" y="7806"/>
                </a:cubicBezTo>
                <a:cubicBezTo>
                  <a:pt x="7022" y="7766"/>
                  <a:pt x="7121" y="7681"/>
                  <a:pt x="7121" y="7681"/>
                </a:cubicBezTo>
                <a:cubicBezTo>
                  <a:pt x="7121" y="7681"/>
                  <a:pt x="7194" y="7615"/>
                  <a:pt x="7220" y="7569"/>
                </a:cubicBezTo>
                <a:cubicBezTo>
                  <a:pt x="7246" y="7530"/>
                  <a:pt x="7437" y="7483"/>
                  <a:pt x="7457" y="7483"/>
                </a:cubicBezTo>
                <a:cubicBezTo>
                  <a:pt x="7470" y="7483"/>
                  <a:pt x="7812" y="7562"/>
                  <a:pt x="7812" y="7562"/>
                </a:cubicBezTo>
                <a:cubicBezTo>
                  <a:pt x="7812" y="7562"/>
                  <a:pt x="7950" y="7707"/>
                  <a:pt x="7970" y="7740"/>
                </a:cubicBezTo>
                <a:cubicBezTo>
                  <a:pt x="7990" y="7780"/>
                  <a:pt x="8108" y="7924"/>
                  <a:pt x="8135" y="7931"/>
                </a:cubicBezTo>
                <a:cubicBezTo>
                  <a:pt x="8168" y="7931"/>
                  <a:pt x="8247" y="7957"/>
                  <a:pt x="8280" y="8036"/>
                </a:cubicBezTo>
                <a:cubicBezTo>
                  <a:pt x="8306" y="8115"/>
                  <a:pt x="8516" y="8175"/>
                  <a:pt x="8516" y="8175"/>
                </a:cubicBezTo>
                <a:lnTo>
                  <a:pt x="8648" y="8096"/>
                </a:lnTo>
                <a:cubicBezTo>
                  <a:pt x="8648" y="8096"/>
                  <a:pt x="8661" y="8094"/>
                  <a:pt x="8678" y="8094"/>
                </a:cubicBezTo>
                <a:cubicBezTo>
                  <a:pt x="8694" y="8094"/>
                  <a:pt x="8714" y="8096"/>
                  <a:pt x="8727" y="8102"/>
                </a:cubicBezTo>
                <a:lnTo>
                  <a:pt x="8734" y="8102"/>
                </a:lnTo>
                <a:lnTo>
                  <a:pt x="10122" y="8082"/>
                </a:lnTo>
                <a:lnTo>
                  <a:pt x="10952" y="8076"/>
                </a:lnTo>
                <a:cubicBezTo>
                  <a:pt x="10952" y="8076"/>
                  <a:pt x="10958" y="8017"/>
                  <a:pt x="10952" y="7931"/>
                </a:cubicBezTo>
                <a:cubicBezTo>
                  <a:pt x="10952" y="7845"/>
                  <a:pt x="10965" y="7819"/>
                  <a:pt x="10984" y="7766"/>
                </a:cubicBezTo>
                <a:cubicBezTo>
                  <a:pt x="11004" y="7720"/>
                  <a:pt x="11057" y="7609"/>
                  <a:pt x="11031" y="7556"/>
                </a:cubicBezTo>
                <a:cubicBezTo>
                  <a:pt x="10998" y="7497"/>
                  <a:pt x="10971" y="7339"/>
                  <a:pt x="10971" y="7326"/>
                </a:cubicBezTo>
                <a:cubicBezTo>
                  <a:pt x="10971" y="7306"/>
                  <a:pt x="11077" y="7220"/>
                  <a:pt x="11090" y="7161"/>
                </a:cubicBezTo>
                <a:cubicBezTo>
                  <a:pt x="11103" y="7095"/>
                  <a:pt x="10971" y="7003"/>
                  <a:pt x="11090" y="7003"/>
                </a:cubicBezTo>
                <a:cubicBezTo>
                  <a:pt x="11110" y="7003"/>
                  <a:pt x="11129" y="7003"/>
                  <a:pt x="11149" y="7010"/>
                </a:cubicBezTo>
                <a:cubicBezTo>
                  <a:pt x="11149" y="7010"/>
                  <a:pt x="11011" y="6707"/>
                  <a:pt x="10984" y="6687"/>
                </a:cubicBezTo>
                <a:cubicBezTo>
                  <a:pt x="10952" y="6674"/>
                  <a:pt x="10905" y="6588"/>
                  <a:pt x="10905" y="6542"/>
                </a:cubicBezTo>
                <a:cubicBezTo>
                  <a:pt x="10905" y="6496"/>
                  <a:pt x="11110" y="6305"/>
                  <a:pt x="11182" y="6134"/>
                </a:cubicBezTo>
                <a:cubicBezTo>
                  <a:pt x="11261" y="5963"/>
                  <a:pt x="11689" y="5094"/>
                  <a:pt x="11768" y="4877"/>
                </a:cubicBezTo>
                <a:cubicBezTo>
                  <a:pt x="11853" y="4653"/>
                  <a:pt x="12222" y="3962"/>
                  <a:pt x="12294" y="3837"/>
                </a:cubicBezTo>
                <a:cubicBezTo>
                  <a:pt x="12367" y="3706"/>
                  <a:pt x="12327" y="3620"/>
                  <a:pt x="12334" y="3495"/>
                </a:cubicBezTo>
                <a:cubicBezTo>
                  <a:pt x="12340" y="3364"/>
                  <a:pt x="12380" y="3390"/>
                  <a:pt x="12446" y="3331"/>
                </a:cubicBezTo>
                <a:cubicBezTo>
                  <a:pt x="12511" y="3271"/>
                  <a:pt x="12617" y="3206"/>
                  <a:pt x="12617" y="3206"/>
                </a:cubicBezTo>
                <a:lnTo>
                  <a:pt x="12557" y="3120"/>
                </a:lnTo>
                <a:cubicBezTo>
                  <a:pt x="12557" y="3120"/>
                  <a:pt x="12419" y="3212"/>
                  <a:pt x="12288" y="3239"/>
                </a:cubicBezTo>
                <a:cubicBezTo>
                  <a:pt x="12274" y="3241"/>
                  <a:pt x="12261" y="3242"/>
                  <a:pt x="12249" y="3242"/>
                </a:cubicBezTo>
                <a:cubicBezTo>
                  <a:pt x="12151" y="3242"/>
                  <a:pt x="12108" y="3179"/>
                  <a:pt x="12090" y="3173"/>
                </a:cubicBezTo>
                <a:cubicBezTo>
                  <a:pt x="12064" y="3160"/>
                  <a:pt x="12031" y="3120"/>
                  <a:pt x="11972" y="2988"/>
                </a:cubicBezTo>
                <a:cubicBezTo>
                  <a:pt x="11942" y="2918"/>
                  <a:pt x="11900" y="2908"/>
                  <a:pt x="11862" y="2908"/>
                </a:cubicBezTo>
                <a:cubicBezTo>
                  <a:pt x="11847" y="2908"/>
                  <a:pt x="11832" y="2910"/>
                  <a:pt x="11819" y="2910"/>
                </a:cubicBezTo>
                <a:cubicBezTo>
                  <a:pt x="11806" y="2910"/>
                  <a:pt x="11796" y="2908"/>
                  <a:pt x="11787" y="2903"/>
                </a:cubicBezTo>
                <a:cubicBezTo>
                  <a:pt x="11748" y="2877"/>
                  <a:pt x="11623" y="2850"/>
                  <a:pt x="11478" y="2778"/>
                </a:cubicBezTo>
                <a:cubicBezTo>
                  <a:pt x="11333" y="2705"/>
                  <a:pt x="11327" y="2699"/>
                  <a:pt x="11294" y="2633"/>
                </a:cubicBezTo>
                <a:cubicBezTo>
                  <a:pt x="11261" y="2567"/>
                  <a:pt x="11294" y="2495"/>
                  <a:pt x="11294" y="2495"/>
                </a:cubicBezTo>
                <a:lnTo>
                  <a:pt x="11063" y="2495"/>
                </a:lnTo>
                <a:cubicBezTo>
                  <a:pt x="11063" y="2495"/>
                  <a:pt x="11024" y="2462"/>
                  <a:pt x="10958" y="2403"/>
                </a:cubicBezTo>
                <a:cubicBezTo>
                  <a:pt x="10892" y="2350"/>
                  <a:pt x="10912" y="2376"/>
                  <a:pt x="10833" y="2278"/>
                </a:cubicBezTo>
                <a:cubicBezTo>
                  <a:pt x="10761" y="2179"/>
                  <a:pt x="10761" y="2054"/>
                  <a:pt x="10741" y="1981"/>
                </a:cubicBezTo>
                <a:cubicBezTo>
                  <a:pt x="10715" y="1909"/>
                  <a:pt x="10629" y="1896"/>
                  <a:pt x="10590" y="1804"/>
                </a:cubicBezTo>
                <a:cubicBezTo>
                  <a:pt x="10550" y="1712"/>
                  <a:pt x="10590" y="1455"/>
                  <a:pt x="10590" y="1455"/>
                </a:cubicBezTo>
                <a:cubicBezTo>
                  <a:pt x="10590" y="1455"/>
                  <a:pt x="10583" y="1455"/>
                  <a:pt x="10570" y="1448"/>
                </a:cubicBezTo>
                <a:lnTo>
                  <a:pt x="10530" y="1448"/>
                </a:lnTo>
                <a:cubicBezTo>
                  <a:pt x="10524" y="1442"/>
                  <a:pt x="10517" y="1442"/>
                  <a:pt x="10511" y="1442"/>
                </a:cubicBezTo>
                <a:cubicBezTo>
                  <a:pt x="10465" y="1435"/>
                  <a:pt x="10405" y="1429"/>
                  <a:pt x="10339" y="1422"/>
                </a:cubicBezTo>
                <a:lnTo>
                  <a:pt x="10320" y="1422"/>
                </a:lnTo>
                <a:cubicBezTo>
                  <a:pt x="10300" y="1415"/>
                  <a:pt x="10280" y="1415"/>
                  <a:pt x="10261" y="1415"/>
                </a:cubicBezTo>
                <a:cubicBezTo>
                  <a:pt x="10247" y="1409"/>
                  <a:pt x="10241" y="1409"/>
                  <a:pt x="10228" y="1409"/>
                </a:cubicBezTo>
                <a:lnTo>
                  <a:pt x="10195" y="1409"/>
                </a:lnTo>
                <a:cubicBezTo>
                  <a:pt x="10182" y="1409"/>
                  <a:pt x="10162" y="1402"/>
                  <a:pt x="10149" y="1402"/>
                </a:cubicBezTo>
                <a:lnTo>
                  <a:pt x="10056" y="1402"/>
                </a:lnTo>
                <a:cubicBezTo>
                  <a:pt x="10034" y="1401"/>
                  <a:pt x="10011" y="1401"/>
                  <a:pt x="9990" y="1401"/>
                </a:cubicBezTo>
                <a:cubicBezTo>
                  <a:pt x="9875" y="1401"/>
                  <a:pt x="9785" y="1416"/>
                  <a:pt x="9773" y="1455"/>
                </a:cubicBezTo>
                <a:cubicBezTo>
                  <a:pt x="9773" y="1455"/>
                  <a:pt x="9695" y="1692"/>
                  <a:pt x="9648" y="1771"/>
                </a:cubicBezTo>
                <a:cubicBezTo>
                  <a:pt x="9602" y="1850"/>
                  <a:pt x="9484" y="2041"/>
                  <a:pt x="9510" y="2067"/>
                </a:cubicBezTo>
                <a:cubicBezTo>
                  <a:pt x="9537" y="2093"/>
                  <a:pt x="9589" y="2107"/>
                  <a:pt x="9596" y="2139"/>
                </a:cubicBezTo>
                <a:cubicBezTo>
                  <a:pt x="9602" y="2172"/>
                  <a:pt x="9543" y="2225"/>
                  <a:pt x="9504" y="2232"/>
                </a:cubicBezTo>
                <a:cubicBezTo>
                  <a:pt x="9471" y="2245"/>
                  <a:pt x="9405" y="2271"/>
                  <a:pt x="9379" y="2271"/>
                </a:cubicBezTo>
                <a:cubicBezTo>
                  <a:pt x="9346" y="2271"/>
                  <a:pt x="9273" y="2212"/>
                  <a:pt x="9273" y="2212"/>
                </a:cubicBezTo>
                <a:cubicBezTo>
                  <a:pt x="9273" y="2212"/>
                  <a:pt x="9227" y="2107"/>
                  <a:pt x="9181" y="2080"/>
                </a:cubicBezTo>
                <a:cubicBezTo>
                  <a:pt x="9143" y="2058"/>
                  <a:pt x="8995" y="2000"/>
                  <a:pt x="8928" y="2000"/>
                </a:cubicBezTo>
                <a:cubicBezTo>
                  <a:pt x="8914" y="2000"/>
                  <a:pt x="8904" y="2002"/>
                  <a:pt x="8898" y="2008"/>
                </a:cubicBezTo>
                <a:cubicBezTo>
                  <a:pt x="8872" y="2041"/>
                  <a:pt x="8720" y="2107"/>
                  <a:pt x="8701" y="2179"/>
                </a:cubicBezTo>
                <a:cubicBezTo>
                  <a:pt x="8681" y="2251"/>
                  <a:pt x="8720" y="2297"/>
                  <a:pt x="8727" y="2350"/>
                </a:cubicBezTo>
                <a:cubicBezTo>
                  <a:pt x="8740" y="2409"/>
                  <a:pt x="8714" y="2436"/>
                  <a:pt x="8694" y="2455"/>
                </a:cubicBezTo>
                <a:cubicBezTo>
                  <a:pt x="8674" y="2482"/>
                  <a:pt x="8668" y="2501"/>
                  <a:pt x="8668" y="2541"/>
                </a:cubicBezTo>
                <a:cubicBezTo>
                  <a:pt x="8668" y="2587"/>
                  <a:pt x="8674" y="2607"/>
                  <a:pt x="8714" y="2666"/>
                </a:cubicBezTo>
                <a:cubicBezTo>
                  <a:pt x="8753" y="2725"/>
                  <a:pt x="8780" y="2751"/>
                  <a:pt x="8760" y="2771"/>
                </a:cubicBezTo>
                <a:cubicBezTo>
                  <a:pt x="8754" y="2777"/>
                  <a:pt x="8747" y="2779"/>
                  <a:pt x="8738" y="2779"/>
                </a:cubicBezTo>
                <a:cubicBezTo>
                  <a:pt x="8718" y="2779"/>
                  <a:pt x="8691" y="2765"/>
                  <a:pt x="8668" y="2751"/>
                </a:cubicBezTo>
                <a:cubicBezTo>
                  <a:pt x="8635" y="2732"/>
                  <a:pt x="8622" y="2640"/>
                  <a:pt x="8556" y="2640"/>
                </a:cubicBezTo>
                <a:cubicBezTo>
                  <a:pt x="8532" y="2640"/>
                  <a:pt x="8514" y="2641"/>
                  <a:pt x="8499" y="2641"/>
                </a:cubicBezTo>
                <a:cubicBezTo>
                  <a:pt x="8477" y="2641"/>
                  <a:pt x="8462" y="2638"/>
                  <a:pt x="8451" y="2626"/>
                </a:cubicBezTo>
                <a:cubicBezTo>
                  <a:pt x="8437" y="2607"/>
                  <a:pt x="8352" y="2475"/>
                  <a:pt x="8345" y="2462"/>
                </a:cubicBezTo>
                <a:cubicBezTo>
                  <a:pt x="8339" y="2449"/>
                  <a:pt x="8260" y="2343"/>
                  <a:pt x="8187" y="2311"/>
                </a:cubicBezTo>
                <a:cubicBezTo>
                  <a:pt x="8115" y="2271"/>
                  <a:pt x="7990" y="2225"/>
                  <a:pt x="8010" y="2192"/>
                </a:cubicBezTo>
                <a:cubicBezTo>
                  <a:pt x="8023" y="2166"/>
                  <a:pt x="8141" y="2100"/>
                  <a:pt x="8181" y="2074"/>
                </a:cubicBezTo>
                <a:cubicBezTo>
                  <a:pt x="8220" y="2047"/>
                  <a:pt x="8247" y="1981"/>
                  <a:pt x="8247" y="1935"/>
                </a:cubicBezTo>
                <a:cubicBezTo>
                  <a:pt x="8247" y="1896"/>
                  <a:pt x="8273" y="1810"/>
                  <a:pt x="8194" y="1738"/>
                </a:cubicBezTo>
                <a:cubicBezTo>
                  <a:pt x="8115" y="1666"/>
                  <a:pt x="8043" y="1442"/>
                  <a:pt x="8036" y="1376"/>
                </a:cubicBezTo>
                <a:cubicBezTo>
                  <a:pt x="8036" y="1310"/>
                  <a:pt x="8003" y="1277"/>
                  <a:pt x="8003" y="1238"/>
                </a:cubicBezTo>
                <a:cubicBezTo>
                  <a:pt x="8010" y="1192"/>
                  <a:pt x="7970" y="1119"/>
                  <a:pt x="8003" y="1060"/>
                </a:cubicBezTo>
                <a:cubicBezTo>
                  <a:pt x="8036" y="1001"/>
                  <a:pt x="8115" y="909"/>
                  <a:pt x="8095" y="876"/>
                </a:cubicBezTo>
                <a:cubicBezTo>
                  <a:pt x="8069" y="843"/>
                  <a:pt x="8016" y="705"/>
                  <a:pt x="7990" y="698"/>
                </a:cubicBezTo>
                <a:cubicBezTo>
                  <a:pt x="7964" y="685"/>
                  <a:pt x="7779" y="534"/>
                  <a:pt x="7779" y="534"/>
                </a:cubicBezTo>
                <a:cubicBezTo>
                  <a:pt x="7779" y="534"/>
                  <a:pt x="7786" y="435"/>
                  <a:pt x="7819" y="356"/>
                </a:cubicBezTo>
                <a:cubicBezTo>
                  <a:pt x="7852" y="283"/>
                  <a:pt x="7878" y="224"/>
                  <a:pt x="7839" y="191"/>
                </a:cubicBezTo>
                <a:cubicBezTo>
                  <a:pt x="7799" y="152"/>
                  <a:pt x="7687" y="99"/>
                  <a:pt x="7667" y="99"/>
                </a:cubicBezTo>
                <a:cubicBezTo>
                  <a:pt x="7648" y="93"/>
                  <a:pt x="7516" y="60"/>
                  <a:pt x="7516" y="60"/>
                </a:cubicBezTo>
                <a:cubicBezTo>
                  <a:pt x="7516" y="60"/>
                  <a:pt x="7424" y="7"/>
                  <a:pt x="7404" y="0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7336054" y="1444955"/>
            <a:ext cx="589050" cy="873691"/>
          </a:xfrm>
          <a:custGeom>
            <a:rect b="b" l="l" r="r" t="t"/>
            <a:pathLst>
              <a:path extrusionOk="0" h="5976" w="4029">
                <a:moveTo>
                  <a:pt x="3015" y="1"/>
                </a:moveTo>
                <a:cubicBezTo>
                  <a:pt x="3008" y="27"/>
                  <a:pt x="3002" y="60"/>
                  <a:pt x="2995" y="80"/>
                </a:cubicBezTo>
                <a:cubicBezTo>
                  <a:pt x="2975" y="159"/>
                  <a:pt x="2890" y="225"/>
                  <a:pt x="2850" y="264"/>
                </a:cubicBezTo>
                <a:cubicBezTo>
                  <a:pt x="2811" y="304"/>
                  <a:pt x="2751" y="337"/>
                  <a:pt x="2686" y="389"/>
                </a:cubicBezTo>
                <a:cubicBezTo>
                  <a:pt x="2613" y="442"/>
                  <a:pt x="2482" y="455"/>
                  <a:pt x="2482" y="455"/>
                </a:cubicBezTo>
                <a:cubicBezTo>
                  <a:pt x="2482" y="455"/>
                  <a:pt x="2409" y="521"/>
                  <a:pt x="2350" y="593"/>
                </a:cubicBezTo>
                <a:cubicBezTo>
                  <a:pt x="2297" y="666"/>
                  <a:pt x="2350" y="685"/>
                  <a:pt x="2350" y="731"/>
                </a:cubicBezTo>
                <a:cubicBezTo>
                  <a:pt x="2350" y="778"/>
                  <a:pt x="2310" y="843"/>
                  <a:pt x="2264" y="903"/>
                </a:cubicBezTo>
                <a:cubicBezTo>
                  <a:pt x="2225" y="962"/>
                  <a:pt x="2139" y="1054"/>
                  <a:pt x="2139" y="1054"/>
                </a:cubicBezTo>
                <a:cubicBezTo>
                  <a:pt x="2139" y="1054"/>
                  <a:pt x="2146" y="1074"/>
                  <a:pt x="2159" y="1120"/>
                </a:cubicBezTo>
                <a:cubicBezTo>
                  <a:pt x="2166" y="1166"/>
                  <a:pt x="2225" y="1218"/>
                  <a:pt x="2225" y="1245"/>
                </a:cubicBezTo>
                <a:cubicBezTo>
                  <a:pt x="2218" y="1278"/>
                  <a:pt x="2212" y="1291"/>
                  <a:pt x="2172" y="1344"/>
                </a:cubicBezTo>
                <a:cubicBezTo>
                  <a:pt x="2133" y="1396"/>
                  <a:pt x="2153" y="1455"/>
                  <a:pt x="2159" y="1488"/>
                </a:cubicBezTo>
                <a:cubicBezTo>
                  <a:pt x="2166" y="1528"/>
                  <a:pt x="2205" y="1587"/>
                  <a:pt x="2232" y="1633"/>
                </a:cubicBezTo>
                <a:cubicBezTo>
                  <a:pt x="2258" y="1673"/>
                  <a:pt x="2271" y="1771"/>
                  <a:pt x="2271" y="1811"/>
                </a:cubicBezTo>
                <a:cubicBezTo>
                  <a:pt x="2271" y="1844"/>
                  <a:pt x="2245" y="1877"/>
                  <a:pt x="2212" y="1903"/>
                </a:cubicBezTo>
                <a:cubicBezTo>
                  <a:pt x="2185" y="1936"/>
                  <a:pt x="2120" y="1962"/>
                  <a:pt x="2080" y="2021"/>
                </a:cubicBezTo>
                <a:cubicBezTo>
                  <a:pt x="2047" y="2074"/>
                  <a:pt x="2067" y="2337"/>
                  <a:pt x="2067" y="2390"/>
                </a:cubicBezTo>
                <a:cubicBezTo>
                  <a:pt x="2067" y="2436"/>
                  <a:pt x="2126" y="2443"/>
                  <a:pt x="2139" y="2456"/>
                </a:cubicBezTo>
                <a:cubicBezTo>
                  <a:pt x="2159" y="2469"/>
                  <a:pt x="2199" y="2489"/>
                  <a:pt x="2238" y="2495"/>
                </a:cubicBezTo>
                <a:cubicBezTo>
                  <a:pt x="2278" y="2508"/>
                  <a:pt x="2297" y="2548"/>
                  <a:pt x="2304" y="2581"/>
                </a:cubicBezTo>
                <a:cubicBezTo>
                  <a:pt x="2317" y="2614"/>
                  <a:pt x="2291" y="2686"/>
                  <a:pt x="2278" y="2726"/>
                </a:cubicBezTo>
                <a:cubicBezTo>
                  <a:pt x="2271" y="2772"/>
                  <a:pt x="2225" y="2818"/>
                  <a:pt x="2192" y="2864"/>
                </a:cubicBezTo>
                <a:cubicBezTo>
                  <a:pt x="2176" y="2883"/>
                  <a:pt x="2155" y="2888"/>
                  <a:pt x="2133" y="2888"/>
                </a:cubicBezTo>
                <a:cubicBezTo>
                  <a:pt x="2102" y="2888"/>
                  <a:pt x="2068" y="2877"/>
                  <a:pt x="2041" y="2877"/>
                </a:cubicBezTo>
                <a:cubicBezTo>
                  <a:pt x="2001" y="2884"/>
                  <a:pt x="1949" y="2930"/>
                  <a:pt x="1870" y="2963"/>
                </a:cubicBezTo>
                <a:cubicBezTo>
                  <a:pt x="1855" y="2968"/>
                  <a:pt x="1841" y="2970"/>
                  <a:pt x="1826" y="2970"/>
                </a:cubicBezTo>
                <a:cubicBezTo>
                  <a:pt x="1769" y="2970"/>
                  <a:pt x="1717" y="2935"/>
                  <a:pt x="1712" y="2930"/>
                </a:cubicBezTo>
                <a:cubicBezTo>
                  <a:pt x="1705" y="2930"/>
                  <a:pt x="1672" y="2890"/>
                  <a:pt x="1666" y="2870"/>
                </a:cubicBezTo>
                <a:cubicBezTo>
                  <a:pt x="1661" y="2864"/>
                  <a:pt x="1644" y="2861"/>
                  <a:pt x="1620" y="2861"/>
                </a:cubicBezTo>
                <a:cubicBezTo>
                  <a:pt x="1575" y="2861"/>
                  <a:pt x="1509" y="2871"/>
                  <a:pt x="1461" y="2884"/>
                </a:cubicBezTo>
                <a:cubicBezTo>
                  <a:pt x="1396" y="2910"/>
                  <a:pt x="1402" y="2943"/>
                  <a:pt x="1369" y="2989"/>
                </a:cubicBezTo>
                <a:cubicBezTo>
                  <a:pt x="1336" y="3035"/>
                  <a:pt x="1238" y="3088"/>
                  <a:pt x="1172" y="3127"/>
                </a:cubicBezTo>
                <a:cubicBezTo>
                  <a:pt x="1106" y="3160"/>
                  <a:pt x="1001" y="3292"/>
                  <a:pt x="909" y="3344"/>
                </a:cubicBezTo>
                <a:cubicBezTo>
                  <a:pt x="810" y="3403"/>
                  <a:pt x="593" y="3456"/>
                  <a:pt x="580" y="3463"/>
                </a:cubicBezTo>
                <a:cubicBezTo>
                  <a:pt x="573" y="3463"/>
                  <a:pt x="560" y="3476"/>
                  <a:pt x="534" y="3489"/>
                </a:cubicBezTo>
                <a:cubicBezTo>
                  <a:pt x="494" y="3522"/>
                  <a:pt x="435" y="3568"/>
                  <a:pt x="408" y="3594"/>
                </a:cubicBezTo>
                <a:cubicBezTo>
                  <a:pt x="376" y="3627"/>
                  <a:pt x="329" y="3686"/>
                  <a:pt x="329" y="3739"/>
                </a:cubicBezTo>
                <a:cubicBezTo>
                  <a:pt x="329" y="3792"/>
                  <a:pt x="323" y="3844"/>
                  <a:pt x="303" y="3923"/>
                </a:cubicBezTo>
                <a:cubicBezTo>
                  <a:pt x="277" y="4009"/>
                  <a:pt x="185" y="4160"/>
                  <a:pt x="165" y="4239"/>
                </a:cubicBezTo>
                <a:cubicBezTo>
                  <a:pt x="145" y="4318"/>
                  <a:pt x="99" y="4338"/>
                  <a:pt x="60" y="4371"/>
                </a:cubicBezTo>
                <a:cubicBezTo>
                  <a:pt x="27" y="4404"/>
                  <a:pt x="0" y="4443"/>
                  <a:pt x="0" y="4503"/>
                </a:cubicBezTo>
                <a:cubicBezTo>
                  <a:pt x="0" y="4562"/>
                  <a:pt x="20" y="4654"/>
                  <a:pt x="20" y="4654"/>
                </a:cubicBezTo>
                <a:cubicBezTo>
                  <a:pt x="20" y="4654"/>
                  <a:pt x="73" y="4759"/>
                  <a:pt x="93" y="4792"/>
                </a:cubicBezTo>
                <a:cubicBezTo>
                  <a:pt x="106" y="4818"/>
                  <a:pt x="93" y="4878"/>
                  <a:pt x="93" y="4891"/>
                </a:cubicBezTo>
                <a:cubicBezTo>
                  <a:pt x="93" y="4904"/>
                  <a:pt x="125" y="5003"/>
                  <a:pt x="132" y="5029"/>
                </a:cubicBezTo>
                <a:cubicBezTo>
                  <a:pt x="139" y="5062"/>
                  <a:pt x="93" y="5095"/>
                  <a:pt x="86" y="5108"/>
                </a:cubicBezTo>
                <a:cubicBezTo>
                  <a:pt x="79" y="5115"/>
                  <a:pt x="66" y="5292"/>
                  <a:pt x="60" y="5352"/>
                </a:cubicBezTo>
                <a:cubicBezTo>
                  <a:pt x="60" y="5411"/>
                  <a:pt x="33" y="5444"/>
                  <a:pt x="33" y="5444"/>
                </a:cubicBezTo>
                <a:lnTo>
                  <a:pt x="152" y="5444"/>
                </a:lnTo>
                <a:cubicBezTo>
                  <a:pt x="158" y="5444"/>
                  <a:pt x="158" y="5444"/>
                  <a:pt x="165" y="5431"/>
                </a:cubicBezTo>
                <a:cubicBezTo>
                  <a:pt x="189" y="5407"/>
                  <a:pt x="235" y="5350"/>
                  <a:pt x="258" y="5350"/>
                </a:cubicBezTo>
                <a:cubicBezTo>
                  <a:pt x="260" y="5350"/>
                  <a:pt x="262" y="5350"/>
                  <a:pt x="264" y="5352"/>
                </a:cubicBezTo>
                <a:cubicBezTo>
                  <a:pt x="297" y="5371"/>
                  <a:pt x="376" y="5477"/>
                  <a:pt x="376" y="5529"/>
                </a:cubicBezTo>
                <a:cubicBezTo>
                  <a:pt x="376" y="5582"/>
                  <a:pt x="408" y="5595"/>
                  <a:pt x="408" y="5628"/>
                </a:cubicBezTo>
                <a:cubicBezTo>
                  <a:pt x="408" y="5667"/>
                  <a:pt x="395" y="5720"/>
                  <a:pt x="408" y="5766"/>
                </a:cubicBezTo>
                <a:cubicBezTo>
                  <a:pt x="428" y="5806"/>
                  <a:pt x="422" y="5872"/>
                  <a:pt x="501" y="5904"/>
                </a:cubicBezTo>
                <a:cubicBezTo>
                  <a:pt x="573" y="5944"/>
                  <a:pt x="678" y="5944"/>
                  <a:pt x="705" y="5944"/>
                </a:cubicBezTo>
                <a:cubicBezTo>
                  <a:pt x="720" y="5949"/>
                  <a:pt x="762" y="5976"/>
                  <a:pt x="801" y="5976"/>
                </a:cubicBezTo>
                <a:cubicBezTo>
                  <a:pt x="811" y="5976"/>
                  <a:pt x="821" y="5974"/>
                  <a:pt x="830" y="5970"/>
                </a:cubicBezTo>
                <a:cubicBezTo>
                  <a:pt x="836" y="5964"/>
                  <a:pt x="843" y="5964"/>
                  <a:pt x="849" y="5957"/>
                </a:cubicBezTo>
                <a:cubicBezTo>
                  <a:pt x="895" y="5931"/>
                  <a:pt x="955" y="5885"/>
                  <a:pt x="988" y="5852"/>
                </a:cubicBezTo>
                <a:cubicBezTo>
                  <a:pt x="1021" y="5819"/>
                  <a:pt x="1113" y="5707"/>
                  <a:pt x="1126" y="5707"/>
                </a:cubicBezTo>
                <a:cubicBezTo>
                  <a:pt x="1139" y="5707"/>
                  <a:pt x="1178" y="5733"/>
                  <a:pt x="1211" y="5733"/>
                </a:cubicBezTo>
                <a:cubicBezTo>
                  <a:pt x="1251" y="5733"/>
                  <a:pt x="1350" y="5687"/>
                  <a:pt x="1389" y="5667"/>
                </a:cubicBezTo>
                <a:cubicBezTo>
                  <a:pt x="1422" y="5641"/>
                  <a:pt x="1521" y="5536"/>
                  <a:pt x="1547" y="5490"/>
                </a:cubicBezTo>
                <a:cubicBezTo>
                  <a:pt x="1573" y="5450"/>
                  <a:pt x="1685" y="5246"/>
                  <a:pt x="1672" y="5213"/>
                </a:cubicBezTo>
                <a:cubicBezTo>
                  <a:pt x="1659" y="5174"/>
                  <a:pt x="1639" y="5121"/>
                  <a:pt x="1600" y="5088"/>
                </a:cubicBezTo>
                <a:cubicBezTo>
                  <a:pt x="1560" y="5055"/>
                  <a:pt x="1488" y="4996"/>
                  <a:pt x="1547" y="4917"/>
                </a:cubicBezTo>
                <a:cubicBezTo>
                  <a:pt x="1606" y="4838"/>
                  <a:pt x="1771" y="4746"/>
                  <a:pt x="1791" y="4740"/>
                </a:cubicBezTo>
                <a:cubicBezTo>
                  <a:pt x="1799" y="4735"/>
                  <a:pt x="1830" y="4697"/>
                  <a:pt x="1851" y="4697"/>
                </a:cubicBezTo>
                <a:cubicBezTo>
                  <a:pt x="1862" y="4697"/>
                  <a:pt x="1870" y="4708"/>
                  <a:pt x="1870" y="4740"/>
                </a:cubicBezTo>
                <a:cubicBezTo>
                  <a:pt x="1870" y="4832"/>
                  <a:pt x="1883" y="4865"/>
                  <a:pt x="1916" y="4865"/>
                </a:cubicBezTo>
                <a:cubicBezTo>
                  <a:pt x="1944" y="4869"/>
                  <a:pt x="1948" y="4874"/>
                  <a:pt x="1970" y="4874"/>
                </a:cubicBezTo>
                <a:cubicBezTo>
                  <a:pt x="1979" y="4874"/>
                  <a:pt x="1990" y="4873"/>
                  <a:pt x="2008" y="4871"/>
                </a:cubicBezTo>
                <a:cubicBezTo>
                  <a:pt x="2049" y="4867"/>
                  <a:pt x="2097" y="4858"/>
                  <a:pt x="2131" y="4858"/>
                </a:cubicBezTo>
                <a:cubicBezTo>
                  <a:pt x="2152" y="4858"/>
                  <a:pt x="2167" y="4861"/>
                  <a:pt x="2172" y="4871"/>
                </a:cubicBezTo>
                <a:cubicBezTo>
                  <a:pt x="2185" y="4891"/>
                  <a:pt x="2172" y="4950"/>
                  <a:pt x="2238" y="4976"/>
                </a:cubicBezTo>
                <a:cubicBezTo>
                  <a:pt x="2281" y="4988"/>
                  <a:pt x="2317" y="5002"/>
                  <a:pt x="2347" y="5002"/>
                </a:cubicBezTo>
                <a:cubicBezTo>
                  <a:pt x="2368" y="5002"/>
                  <a:pt x="2386" y="4995"/>
                  <a:pt x="2403" y="4976"/>
                </a:cubicBezTo>
                <a:cubicBezTo>
                  <a:pt x="2442" y="4924"/>
                  <a:pt x="2501" y="4851"/>
                  <a:pt x="2528" y="4832"/>
                </a:cubicBezTo>
                <a:cubicBezTo>
                  <a:pt x="2554" y="4812"/>
                  <a:pt x="2653" y="4772"/>
                  <a:pt x="2699" y="4772"/>
                </a:cubicBezTo>
                <a:cubicBezTo>
                  <a:pt x="2745" y="4766"/>
                  <a:pt x="2837" y="4753"/>
                  <a:pt x="2837" y="4753"/>
                </a:cubicBezTo>
                <a:lnTo>
                  <a:pt x="3054" y="4582"/>
                </a:lnTo>
                <a:cubicBezTo>
                  <a:pt x="3054" y="4582"/>
                  <a:pt x="3061" y="4522"/>
                  <a:pt x="3166" y="4476"/>
                </a:cubicBezTo>
                <a:cubicBezTo>
                  <a:pt x="3252" y="4437"/>
                  <a:pt x="3363" y="4351"/>
                  <a:pt x="3410" y="4318"/>
                </a:cubicBezTo>
                <a:cubicBezTo>
                  <a:pt x="3416" y="4312"/>
                  <a:pt x="3423" y="4305"/>
                  <a:pt x="3423" y="4305"/>
                </a:cubicBezTo>
                <a:cubicBezTo>
                  <a:pt x="3423" y="4305"/>
                  <a:pt x="3436" y="4279"/>
                  <a:pt x="3554" y="4193"/>
                </a:cubicBezTo>
                <a:cubicBezTo>
                  <a:pt x="3679" y="4108"/>
                  <a:pt x="3745" y="4068"/>
                  <a:pt x="3785" y="4009"/>
                </a:cubicBezTo>
                <a:cubicBezTo>
                  <a:pt x="3818" y="3969"/>
                  <a:pt x="3851" y="3891"/>
                  <a:pt x="3864" y="3858"/>
                </a:cubicBezTo>
                <a:cubicBezTo>
                  <a:pt x="3870" y="3844"/>
                  <a:pt x="3870" y="3838"/>
                  <a:pt x="3870" y="3838"/>
                </a:cubicBezTo>
                <a:cubicBezTo>
                  <a:pt x="3870" y="3838"/>
                  <a:pt x="3864" y="3680"/>
                  <a:pt x="3837" y="3627"/>
                </a:cubicBezTo>
                <a:cubicBezTo>
                  <a:pt x="3804" y="3575"/>
                  <a:pt x="3778" y="3542"/>
                  <a:pt x="3778" y="3515"/>
                </a:cubicBezTo>
                <a:cubicBezTo>
                  <a:pt x="3778" y="3489"/>
                  <a:pt x="3791" y="3423"/>
                  <a:pt x="3824" y="3371"/>
                </a:cubicBezTo>
                <a:cubicBezTo>
                  <a:pt x="3837" y="3351"/>
                  <a:pt x="3851" y="3331"/>
                  <a:pt x="3864" y="3318"/>
                </a:cubicBezTo>
                <a:cubicBezTo>
                  <a:pt x="3890" y="3272"/>
                  <a:pt x="3923" y="3232"/>
                  <a:pt x="3929" y="3213"/>
                </a:cubicBezTo>
                <a:cubicBezTo>
                  <a:pt x="3943" y="3186"/>
                  <a:pt x="4028" y="2956"/>
                  <a:pt x="3976" y="2897"/>
                </a:cubicBezTo>
                <a:cubicBezTo>
                  <a:pt x="3923" y="2831"/>
                  <a:pt x="3824" y="2897"/>
                  <a:pt x="3778" y="2759"/>
                </a:cubicBezTo>
                <a:cubicBezTo>
                  <a:pt x="3732" y="2627"/>
                  <a:pt x="3699" y="2508"/>
                  <a:pt x="3699" y="2436"/>
                </a:cubicBezTo>
                <a:cubicBezTo>
                  <a:pt x="3699" y="2364"/>
                  <a:pt x="3673" y="2331"/>
                  <a:pt x="3646" y="2285"/>
                </a:cubicBezTo>
                <a:cubicBezTo>
                  <a:pt x="3620" y="2232"/>
                  <a:pt x="3614" y="2127"/>
                  <a:pt x="3620" y="2054"/>
                </a:cubicBezTo>
                <a:cubicBezTo>
                  <a:pt x="3633" y="1982"/>
                  <a:pt x="3666" y="1870"/>
                  <a:pt x="3640" y="1817"/>
                </a:cubicBezTo>
                <a:cubicBezTo>
                  <a:pt x="3614" y="1765"/>
                  <a:pt x="3508" y="1666"/>
                  <a:pt x="3462" y="1620"/>
                </a:cubicBezTo>
                <a:cubicBezTo>
                  <a:pt x="3416" y="1574"/>
                  <a:pt x="3410" y="1455"/>
                  <a:pt x="3410" y="1436"/>
                </a:cubicBezTo>
                <a:cubicBezTo>
                  <a:pt x="3403" y="1416"/>
                  <a:pt x="3416" y="1265"/>
                  <a:pt x="3449" y="1199"/>
                </a:cubicBezTo>
                <a:cubicBezTo>
                  <a:pt x="3482" y="1126"/>
                  <a:pt x="3554" y="1034"/>
                  <a:pt x="3515" y="955"/>
                </a:cubicBezTo>
                <a:cubicBezTo>
                  <a:pt x="3475" y="876"/>
                  <a:pt x="3416" y="797"/>
                  <a:pt x="3390" y="745"/>
                </a:cubicBezTo>
                <a:cubicBezTo>
                  <a:pt x="3363" y="692"/>
                  <a:pt x="3331" y="620"/>
                  <a:pt x="3331" y="527"/>
                </a:cubicBezTo>
                <a:cubicBezTo>
                  <a:pt x="3331" y="435"/>
                  <a:pt x="3363" y="205"/>
                  <a:pt x="3377" y="159"/>
                </a:cubicBezTo>
                <a:cubicBezTo>
                  <a:pt x="3383" y="139"/>
                  <a:pt x="3390" y="100"/>
                  <a:pt x="3390" y="60"/>
                </a:cubicBezTo>
                <a:cubicBezTo>
                  <a:pt x="3383" y="60"/>
                  <a:pt x="3377" y="60"/>
                  <a:pt x="3370" y="67"/>
                </a:cubicBezTo>
                <a:lnTo>
                  <a:pt x="3291" y="67"/>
                </a:lnTo>
                <a:cubicBezTo>
                  <a:pt x="3278" y="60"/>
                  <a:pt x="3271" y="60"/>
                  <a:pt x="3258" y="60"/>
                </a:cubicBezTo>
                <a:cubicBezTo>
                  <a:pt x="3245" y="54"/>
                  <a:pt x="3232" y="54"/>
                  <a:pt x="3219" y="54"/>
                </a:cubicBezTo>
                <a:lnTo>
                  <a:pt x="3212" y="54"/>
                </a:lnTo>
                <a:cubicBezTo>
                  <a:pt x="3206" y="54"/>
                  <a:pt x="3206" y="47"/>
                  <a:pt x="3199" y="47"/>
                </a:cubicBezTo>
                <a:cubicBezTo>
                  <a:pt x="3186" y="47"/>
                  <a:pt x="3179" y="40"/>
                  <a:pt x="3166" y="40"/>
                </a:cubicBezTo>
                <a:cubicBezTo>
                  <a:pt x="3133" y="34"/>
                  <a:pt x="3100" y="27"/>
                  <a:pt x="3074" y="21"/>
                </a:cubicBezTo>
                <a:cubicBezTo>
                  <a:pt x="3067" y="21"/>
                  <a:pt x="3061" y="14"/>
                  <a:pt x="3054" y="14"/>
                </a:cubicBezTo>
                <a:lnTo>
                  <a:pt x="3048" y="14"/>
                </a:lnTo>
                <a:cubicBezTo>
                  <a:pt x="3041" y="8"/>
                  <a:pt x="3041" y="8"/>
                  <a:pt x="3034" y="8"/>
                </a:cubicBezTo>
                <a:cubicBezTo>
                  <a:pt x="3028" y="8"/>
                  <a:pt x="3021" y="1"/>
                  <a:pt x="3015" y="1"/>
                </a:cubicBezTo>
                <a:close/>
              </a:path>
            </a:pathLst>
          </a:custGeom>
          <a:solidFill>
            <a:schemeClr val="lt1"/>
          </a:solidFill>
          <a:ln cap="rnd" cmpd="sng" w="952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0"/>
          <p:cNvSpPr txBox="1"/>
          <p:nvPr>
            <p:ph idx="1" type="body"/>
          </p:nvPr>
        </p:nvSpPr>
        <p:spPr>
          <a:xfrm>
            <a:off x="311700" y="2952750"/>
            <a:ext cx="47571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800"/>
              <a:buFont typeface="Outfit"/>
              <a:buChar char="●"/>
              <a:defRPr sz="1800"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400"/>
              <a:buFont typeface="Outfit"/>
              <a:buChar char="○"/>
              <a:defRPr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400"/>
              <a:buFont typeface="Outfit"/>
              <a:buChar char="■"/>
              <a:defRPr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400"/>
              <a:buFont typeface="Outfit"/>
              <a:buChar char="●"/>
              <a:defRPr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400"/>
              <a:buFont typeface="Outfit"/>
              <a:buChar char="○"/>
              <a:defRPr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400"/>
              <a:buFont typeface="Outfit"/>
              <a:buChar char="■"/>
              <a:defRPr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400"/>
              <a:buFont typeface="Outfit"/>
              <a:buChar char="●"/>
              <a:defRPr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400"/>
              <a:buFont typeface="Outfit"/>
              <a:buChar char="○"/>
              <a:defRPr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65B1"/>
              </a:buClr>
              <a:buSzPts val="1400"/>
              <a:buFont typeface="Outfit"/>
              <a:buChar char="■"/>
              <a:defRPr>
                <a:solidFill>
                  <a:srgbClr val="0165B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121" name="Google Shape;121;p10"/>
          <p:cNvSpPr txBox="1"/>
          <p:nvPr>
            <p:ph idx="2" type="subTitle"/>
          </p:nvPr>
        </p:nvSpPr>
        <p:spPr>
          <a:xfrm rot="-5400000">
            <a:off x="7285800" y="2162875"/>
            <a:ext cx="33759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Outfit"/>
              <a:buNone/>
              <a:defRPr sz="7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00"/>
              <a:buFont typeface="Outfit"/>
              <a:buNone/>
              <a:defRPr sz="7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8.xml"/><Relationship Id="rId42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39.xml"/><Relationship Id="rId44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3.xml"/><Relationship Id="rId1" Type="http://schemas.openxmlformats.org/officeDocument/2006/relationships/image" Target="../media/image7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48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5.xml"/><Relationship Id="rId49" Type="http://schemas.openxmlformats.org/officeDocument/2006/relationships/slideLayout" Target="../slideLayouts/slideLayout4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31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49.xml"/><Relationship Id="rId50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9.xml"/><Relationship Id="rId5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8.xml"/><Relationship Id="rId54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11.xml"/><Relationship Id="rId5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10.xml"/><Relationship Id="rId56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13.xml"/><Relationship Id="rId59" Type="http://schemas.openxmlformats.org/officeDocument/2006/relationships/theme" Target="../theme/theme1.xml"/><Relationship Id="rId14" Type="http://schemas.openxmlformats.org/officeDocument/2006/relationships/slideLayout" Target="../slideLayouts/slideLayout12.xml"/><Relationship Id="rId58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 rot="-5400000">
            <a:off x="-156642" y="4570217"/>
            <a:ext cx="688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434343"/>
                </a:solidFill>
                <a:latin typeface="Outfit Light"/>
                <a:ea typeface="Outfit Light"/>
                <a:cs typeface="Outfit Light"/>
                <a:sym typeface="Outfit Light"/>
              </a:rPr>
              <a:t>2025</a:t>
            </a:r>
            <a:endParaRPr sz="1000">
              <a:solidFill>
                <a:srgbClr val="434343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cxnSp>
        <p:nvCxnSpPr>
          <p:cNvPr id="7" name="Google Shape;7;p1"/>
          <p:cNvCxnSpPr/>
          <p:nvPr/>
        </p:nvCxnSpPr>
        <p:spPr>
          <a:xfrm>
            <a:off x="178920" y="4335328"/>
            <a:ext cx="0" cy="2694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" name="Google Shape;8;p1"/>
          <p:cNvSpPr txBox="1"/>
          <p:nvPr/>
        </p:nvSpPr>
        <p:spPr>
          <a:xfrm rot="-5400000">
            <a:off x="8518050" y="4450075"/>
            <a:ext cx="928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434343"/>
                </a:solidFill>
                <a:latin typeface="Outfit Light"/>
                <a:ea typeface="Outfit Light"/>
                <a:cs typeface="Outfit Light"/>
                <a:sym typeface="Outfit Light"/>
              </a:rPr>
              <a:t>SENADO</a:t>
            </a:r>
            <a:endParaRPr sz="1000">
              <a:solidFill>
                <a:srgbClr val="434343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cxnSp>
        <p:nvCxnSpPr>
          <p:cNvPr id="9" name="Google Shape;9;p1"/>
          <p:cNvCxnSpPr/>
          <p:nvPr/>
        </p:nvCxnSpPr>
        <p:spPr>
          <a:xfrm>
            <a:off x="8973770" y="4147222"/>
            <a:ext cx="0" cy="269400"/>
          </a:xfrm>
          <a:prstGeom prst="straightConnector1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0" name="Google Shape;10;p1"/>
          <p:cNvGrpSpPr/>
          <p:nvPr/>
        </p:nvGrpSpPr>
        <p:grpSpPr>
          <a:xfrm>
            <a:off x="7572585" y="78088"/>
            <a:ext cx="1396651" cy="342878"/>
            <a:chOff x="9291425" y="239799"/>
            <a:chExt cx="2292975" cy="562926"/>
          </a:xfrm>
        </p:grpSpPr>
        <p:pic>
          <p:nvPicPr>
            <p:cNvPr id="11" name="Google Shape;11;p1" title="MB.23_cor2D.png"/>
            <p:cNvPicPr preferRelativeResize="0"/>
            <p:nvPr/>
          </p:nvPicPr>
          <p:blipFill rotWithShape="1">
            <a:blip r:embed="rId1">
              <a:alphaModFix/>
            </a:blip>
            <a:srcRect b="0" l="1793" r="1793" t="0"/>
            <a:stretch/>
          </p:blipFill>
          <p:spPr>
            <a:xfrm>
              <a:off x="9291425" y="239799"/>
              <a:ext cx="767625" cy="5629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1" title="Marca-versao-preferencial.png"/>
            <p:cNvPicPr preferRelativeResize="0"/>
            <p:nvPr/>
          </p:nvPicPr>
          <p:blipFill rotWithShape="1">
            <a:blip r:embed="rId2">
              <a:alphaModFix/>
            </a:blip>
            <a:srcRect b="42012" l="8718" r="8718" t="42012"/>
            <a:stretch/>
          </p:blipFill>
          <p:spPr>
            <a:xfrm>
              <a:off x="10166300" y="384058"/>
              <a:ext cx="1418100" cy="274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  <p:sldLayoutId id="2147483681" r:id="rId36"/>
    <p:sldLayoutId id="2147483682" r:id="rId37"/>
    <p:sldLayoutId id="2147483683" r:id="rId38"/>
    <p:sldLayoutId id="2147483684" r:id="rId39"/>
    <p:sldLayoutId id="2147483685" r:id="rId40"/>
    <p:sldLayoutId id="2147483686" r:id="rId41"/>
    <p:sldLayoutId id="2147483687" r:id="rId42"/>
    <p:sldLayoutId id="2147483688" r:id="rId43"/>
    <p:sldLayoutId id="2147483689" r:id="rId44"/>
    <p:sldLayoutId id="2147483690" r:id="rId45"/>
    <p:sldLayoutId id="2147483691" r:id="rId46"/>
    <p:sldLayoutId id="2147483692" r:id="rId47"/>
    <p:sldLayoutId id="2147483693" r:id="rId48"/>
    <p:sldLayoutId id="2147483694" r:id="rId49"/>
    <p:sldLayoutId id="2147483695" r:id="rId50"/>
    <p:sldLayoutId id="2147483696" r:id="rId51"/>
    <p:sldLayoutId id="2147483697" r:id="rId52"/>
    <p:sldLayoutId id="2147483698" r:id="rId53"/>
    <p:sldLayoutId id="2147483699" r:id="rId54"/>
    <p:sldLayoutId id="2147483700" r:id="rId55"/>
    <p:sldLayoutId id="2147483701" r:id="rId56"/>
    <p:sldLayoutId id="2147483702" r:id="rId57"/>
    <p:sldLayoutId id="2147483703" r:id="rId5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4.jpg"/><Relationship Id="rId4" Type="http://schemas.openxmlformats.org/officeDocument/2006/relationships/image" Target="../media/image7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Relationship Id="rId9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61.png"/><Relationship Id="rId7" Type="http://schemas.openxmlformats.org/officeDocument/2006/relationships/image" Target="../media/image27.png"/><Relationship Id="rId8" Type="http://schemas.openxmlformats.org/officeDocument/2006/relationships/image" Target="../media/image20.png"/><Relationship Id="rId20" Type="http://schemas.openxmlformats.org/officeDocument/2006/relationships/image" Target="../media/image74.png"/><Relationship Id="rId22" Type="http://schemas.openxmlformats.org/officeDocument/2006/relationships/image" Target="../media/image75.png"/><Relationship Id="rId21" Type="http://schemas.openxmlformats.org/officeDocument/2006/relationships/image" Target="../media/image81.png"/><Relationship Id="rId24" Type="http://schemas.openxmlformats.org/officeDocument/2006/relationships/image" Target="../media/image77.png"/><Relationship Id="rId23" Type="http://schemas.openxmlformats.org/officeDocument/2006/relationships/image" Target="../media/image33.png"/><Relationship Id="rId25" Type="http://schemas.openxmlformats.org/officeDocument/2006/relationships/image" Target="../media/image73.png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3" Type="http://schemas.openxmlformats.org/officeDocument/2006/relationships/image" Target="../media/image23.png"/><Relationship Id="rId12" Type="http://schemas.openxmlformats.org/officeDocument/2006/relationships/image" Target="../media/image57.png"/><Relationship Id="rId15" Type="http://schemas.openxmlformats.org/officeDocument/2006/relationships/image" Target="../media/image69.png"/><Relationship Id="rId14" Type="http://schemas.openxmlformats.org/officeDocument/2006/relationships/image" Target="../media/image36.png"/><Relationship Id="rId17" Type="http://schemas.openxmlformats.org/officeDocument/2006/relationships/image" Target="../media/image76.png"/><Relationship Id="rId16" Type="http://schemas.openxmlformats.org/officeDocument/2006/relationships/image" Target="../media/image67.png"/><Relationship Id="rId19" Type="http://schemas.openxmlformats.org/officeDocument/2006/relationships/image" Target="../media/image71.png"/><Relationship Id="rId18" Type="http://schemas.openxmlformats.org/officeDocument/2006/relationships/image" Target="../media/image7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4.jpg"/><Relationship Id="rId7" Type="http://schemas.openxmlformats.org/officeDocument/2006/relationships/image" Target="../media/image10.jpg"/><Relationship Id="rId8" Type="http://schemas.openxmlformats.org/officeDocument/2006/relationships/image" Target="../media/image4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5.png"/><Relationship Id="rId4" Type="http://schemas.openxmlformats.org/officeDocument/2006/relationships/image" Target="../media/image98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1.png"/><Relationship Id="rId4" Type="http://schemas.openxmlformats.org/officeDocument/2006/relationships/image" Target="../media/image88.png"/><Relationship Id="rId5" Type="http://schemas.openxmlformats.org/officeDocument/2006/relationships/image" Target="../media/image90.png"/><Relationship Id="rId6" Type="http://schemas.openxmlformats.org/officeDocument/2006/relationships/image" Target="../media/image92.png"/><Relationship Id="rId7" Type="http://schemas.openxmlformats.org/officeDocument/2006/relationships/image" Target="../media/image7.png"/><Relationship Id="rId8" Type="http://schemas.openxmlformats.org/officeDocument/2006/relationships/image" Target="../media/image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3.png"/><Relationship Id="rId4" Type="http://schemas.openxmlformats.org/officeDocument/2006/relationships/image" Target="../media/image95.jpg"/><Relationship Id="rId5" Type="http://schemas.openxmlformats.org/officeDocument/2006/relationships/image" Target="../media/image9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9.png"/><Relationship Id="rId4" Type="http://schemas.openxmlformats.org/officeDocument/2006/relationships/image" Target="../media/image104.png"/><Relationship Id="rId9" Type="http://schemas.openxmlformats.org/officeDocument/2006/relationships/image" Target="../media/image94.jpg"/><Relationship Id="rId5" Type="http://schemas.openxmlformats.org/officeDocument/2006/relationships/image" Target="../media/image139.png"/><Relationship Id="rId6" Type="http://schemas.openxmlformats.org/officeDocument/2006/relationships/image" Target="../media/image113.png"/><Relationship Id="rId7" Type="http://schemas.openxmlformats.org/officeDocument/2006/relationships/image" Target="../media/image98.png"/><Relationship Id="rId8" Type="http://schemas.openxmlformats.org/officeDocument/2006/relationships/image" Target="../media/image137.png"/><Relationship Id="rId10" Type="http://schemas.openxmlformats.org/officeDocument/2006/relationships/image" Target="../media/image10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0.png"/><Relationship Id="rId4" Type="http://schemas.openxmlformats.org/officeDocument/2006/relationships/image" Target="../media/image136.png"/><Relationship Id="rId5" Type="http://schemas.openxmlformats.org/officeDocument/2006/relationships/image" Target="../media/image99.png"/><Relationship Id="rId6" Type="http://schemas.openxmlformats.org/officeDocument/2006/relationships/image" Target="../media/image10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0.png"/><Relationship Id="rId4" Type="http://schemas.openxmlformats.org/officeDocument/2006/relationships/image" Target="../media/image103.png"/><Relationship Id="rId5" Type="http://schemas.openxmlformats.org/officeDocument/2006/relationships/image" Target="../media/image105.png"/><Relationship Id="rId6" Type="http://schemas.openxmlformats.org/officeDocument/2006/relationships/image" Target="../media/image107.png"/><Relationship Id="rId7" Type="http://schemas.openxmlformats.org/officeDocument/2006/relationships/image" Target="../media/image13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8.png"/><Relationship Id="rId4" Type="http://schemas.openxmlformats.org/officeDocument/2006/relationships/image" Target="../media/image121.png"/><Relationship Id="rId9" Type="http://schemas.openxmlformats.org/officeDocument/2006/relationships/image" Target="../media/image109.png"/><Relationship Id="rId5" Type="http://schemas.openxmlformats.org/officeDocument/2006/relationships/image" Target="../media/image112.png"/><Relationship Id="rId6" Type="http://schemas.openxmlformats.org/officeDocument/2006/relationships/image" Target="../media/image108.png"/><Relationship Id="rId7" Type="http://schemas.openxmlformats.org/officeDocument/2006/relationships/image" Target="../media/image106.png"/><Relationship Id="rId8" Type="http://schemas.openxmlformats.org/officeDocument/2006/relationships/image" Target="../media/image111.png"/><Relationship Id="rId11" Type="http://schemas.openxmlformats.org/officeDocument/2006/relationships/image" Target="../media/image114.png"/><Relationship Id="rId10" Type="http://schemas.openxmlformats.org/officeDocument/2006/relationships/image" Target="../media/image118.png"/><Relationship Id="rId13" Type="http://schemas.openxmlformats.org/officeDocument/2006/relationships/image" Target="../media/image117.png"/><Relationship Id="rId12" Type="http://schemas.openxmlformats.org/officeDocument/2006/relationships/image" Target="../media/image115.png"/><Relationship Id="rId14" Type="http://schemas.openxmlformats.org/officeDocument/2006/relationships/image" Target="../media/image11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3.png"/><Relationship Id="rId4" Type="http://schemas.openxmlformats.org/officeDocument/2006/relationships/image" Target="../media/image14.png"/><Relationship Id="rId5" Type="http://schemas.openxmlformats.org/officeDocument/2006/relationships/image" Target="../media/image9.png"/><Relationship Id="rId6" Type="http://schemas.openxmlformats.org/officeDocument/2006/relationships/image" Target="../media/image1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6.jpg"/><Relationship Id="rId4" Type="http://schemas.openxmlformats.org/officeDocument/2006/relationships/image" Target="../media/image13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2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33.jpg"/><Relationship Id="rId4" Type="http://schemas.openxmlformats.org/officeDocument/2006/relationships/image" Target="../media/image123.png"/><Relationship Id="rId5" Type="http://schemas.openxmlformats.org/officeDocument/2006/relationships/image" Target="../media/image128.jpg"/><Relationship Id="rId6" Type="http://schemas.openxmlformats.org/officeDocument/2006/relationships/image" Target="../media/image13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3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31.jpg"/><Relationship Id="rId4" Type="http://schemas.openxmlformats.org/officeDocument/2006/relationships/image" Target="../media/image1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6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2.png"/><Relationship Id="rId7" Type="http://schemas.openxmlformats.org/officeDocument/2006/relationships/image" Target="../media/image21.png"/><Relationship Id="rId8" Type="http://schemas.openxmlformats.org/officeDocument/2006/relationships/image" Target="../media/image23.png"/><Relationship Id="rId11" Type="http://schemas.openxmlformats.org/officeDocument/2006/relationships/image" Target="../media/image36.png"/><Relationship Id="rId10" Type="http://schemas.openxmlformats.org/officeDocument/2006/relationships/image" Target="../media/image24.png"/><Relationship Id="rId12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image" Target="../media/image29.png"/><Relationship Id="rId5" Type="http://schemas.openxmlformats.org/officeDocument/2006/relationships/image" Target="../media/image28.png"/><Relationship Id="rId6" Type="http://schemas.openxmlformats.org/officeDocument/2006/relationships/image" Target="../media/image21.png"/><Relationship Id="rId7" Type="http://schemas.openxmlformats.org/officeDocument/2006/relationships/image" Target="../media/image20.png"/><Relationship Id="rId8" Type="http://schemas.openxmlformats.org/officeDocument/2006/relationships/image" Target="../media/image37.jpg"/><Relationship Id="rId20" Type="http://schemas.openxmlformats.org/officeDocument/2006/relationships/image" Target="../media/image35.png"/><Relationship Id="rId22" Type="http://schemas.openxmlformats.org/officeDocument/2006/relationships/image" Target="../media/image51.png"/><Relationship Id="rId21" Type="http://schemas.openxmlformats.org/officeDocument/2006/relationships/image" Target="../media/image48.png"/><Relationship Id="rId24" Type="http://schemas.openxmlformats.org/officeDocument/2006/relationships/image" Target="../media/image55.png"/><Relationship Id="rId23" Type="http://schemas.openxmlformats.org/officeDocument/2006/relationships/image" Target="../media/image47.png"/><Relationship Id="rId11" Type="http://schemas.openxmlformats.org/officeDocument/2006/relationships/image" Target="../media/image33.png"/><Relationship Id="rId10" Type="http://schemas.openxmlformats.org/officeDocument/2006/relationships/image" Target="../media/image40.png"/><Relationship Id="rId13" Type="http://schemas.openxmlformats.org/officeDocument/2006/relationships/image" Target="../media/image39.png"/><Relationship Id="rId12" Type="http://schemas.openxmlformats.org/officeDocument/2006/relationships/image" Target="../media/image43.jpg"/><Relationship Id="rId15" Type="http://schemas.openxmlformats.org/officeDocument/2006/relationships/image" Target="../media/image41.png"/><Relationship Id="rId14" Type="http://schemas.openxmlformats.org/officeDocument/2006/relationships/image" Target="../media/image34.png"/><Relationship Id="rId17" Type="http://schemas.openxmlformats.org/officeDocument/2006/relationships/image" Target="../media/image45.png"/><Relationship Id="rId16" Type="http://schemas.openxmlformats.org/officeDocument/2006/relationships/image" Target="../media/image42.png"/><Relationship Id="rId19" Type="http://schemas.openxmlformats.org/officeDocument/2006/relationships/image" Target="../media/image49.png"/><Relationship Id="rId18" Type="http://schemas.openxmlformats.org/officeDocument/2006/relationships/image" Target="../media/image4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3.png"/><Relationship Id="rId4" Type="http://schemas.openxmlformats.org/officeDocument/2006/relationships/image" Target="../media/image72.jpg"/><Relationship Id="rId5" Type="http://schemas.openxmlformats.org/officeDocument/2006/relationships/image" Target="../media/image50.jpg"/><Relationship Id="rId6" Type="http://schemas.openxmlformats.org/officeDocument/2006/relationships/image" Target="../media/image70.jpg"/><Relationship Id="rId7" Type="http://schemas.openxmlformats.org/officeDocument/2006/relationships/image" Target="../media/image66.jpg"/><Relationship Id="rId8" Type="http://schemas.openxmlformats.org/officeDocument/2006/relationships/image" Target="../media/image5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8569"/>
        </a:solidFill>
      </p:bgPr>
    </p:bg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C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1" name="Google Shape;581;p58" title="Renato Vaz - FSB-2 (1).JPG"/>
          <p:cNvPicPr preferRelativeResize="0"/>
          <p:nvPr/>
        </p:nvPicPr>
        <p:blipFill rotWithShape="1">
          <a:blip r:embed="rId3">
            <a:alphaModFix/>
          </a:blip>
          <a:srcRect b="1883" l="680" r="-679" t="9707"/>
          <a:stretch/>
        </p:blipFill>
        <p:spPr>
          <a:xfrm>
            <a:off x="1854375" y="-2826497"/>
            <a:ext cx="8006400" cy="81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2" name="Google Shape;582;p58"/>
          <p:cNvSpPr/>
          <p:nvPr/>
        </p:nvSpPr>
        <p:spPr>
          <a:xfrm>
            <a:off x="178925" y="209850"/>
            <a:ext cx="4494300" cy="4494300"/>
          </a:xfrm>
          <a:prstGeom prst="ellipse">
            <a:avLst/>
          </a:prstGeom>
          <a:noFill/>
          <a:ln cap="flat" cmpd="sng" w="19050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58"/>
          <p:cNvSpPr/>
          <p:nvPr/>
        </p:nvSpPr>
        <p:spPr>
          <a:xfrm>
            <a:off x="783475" y="814400"/>
            <a:ext cx="3285300" cy="3285300"/>
          </a:xfrm>
          <a:prstGeom prst="ellipse">
            <a:avLst/>
          </a:prstGeom>
          <a:solidFill>
            <a:srgbClr val="0165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58"/>
          <p:cNvSpPr txBox="1"/>
          <p:nvPr/>
        </p:nvSpPr>
        <p:spPr>
          <a:xfrm>
            <a:off x="783475" y="1782900"/>
            <a:ext cx="32853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COMISSÃO DE</a:t>
            </a:r>
            <a:endParaRPr b="1" sz="2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DESENVOLVIMENTO</a:t>
            </a:r>
            <a:endParaRPr b="1" sz="2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REGIONAL E TURISMO DO SENADO</a:t>
            </a:r>
            <a:endParaRPr b="1" sz="2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85" name="Google Shape;585;p58"/>
          <p:cNvSpPr txBox="1"/>
          <p:nvPr/>
        </p:nvSpPr>
        <p:spPr>
          <a:xfrm rot="-5400000">
            <a:off x="-156642" y="4570217"/>
            <a:ext cx="688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  <a:t>2025</a:t>
            </a:r>
            <a:endParaRPr sz="1000">
              <a:solidFill>
                <a:schemeClr val="lt1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cxnSp>
        <p:nvCxnSpPr>
          <p:cNvPr id="586" name="Google Shape;586;p58"/>
          <p:cNvCxnSpPr/>
          <p:nvPr/>
        </p:nvCxnSpPr>
        <p:spPr>
          <a:xfrm>
            <a:off x="178920" y="4335328"/>
            <a:ext cx="0" cy="2694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7" name="Google Shape;587;p58"/>
          <p:cNvSpPr txBox="1"/>
          <p:nvPr/>
        </p:nvSpPr>
        <p:spPr>
          <a:xfrm>
            <a:off x="7937500" y="4731975"/>
            <a:ext cx="11235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19/6/25</a:t>
            </a:r>
            <a:endParaRPr sz="100">
              <a:solidFill>
                <a:schemeClr val="lt1"/>
              </a:solidFill>
            </a:endParaRPr>
          </a:p>
        </p:txBody>
      </p:sp>
      <p:pic>
        <p:nvPicPr>
          <p:cNvPr id="588" name="Google Shape;588;p58" title="regua de logos texto em branco.png"/>
          <p:cNvPicPr preferRelativeResize="0"/>
          <p:nvPr/>
        </p:nvPicPr>
        <p:blipFill rotWithShape="1">
          <a:blip r:embed="rId4">
            <a:alphaModFix/>
          </a:blip>
          <a:srcRect b="3139" l="0" r="0" t="3148"/>
          <a:stretch/>
        </p:blipFill>
        <p:spPr>
          <a:xfrm>
            <a:off x="4137650" y="388725"/>
            <a:ext cx="4693023" cy="642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CFFF"/>
        </a:solidFill>
      </p:bgPr>
    </p:bg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oogle Shape;1026;p67" title="53890214907_e1ef73db30_5k.jpg"/>
          <p:cNvPicPr preferRelativeResize="0"/>
          <p:nvPr/>
        </p:nvPicPr>
        <p:blipFill rotWithShape="1">
          <a:blip r:embed="rId3">
            <a:alphaModFix/>
          </a:blip>
          <a:srcRect b="0" l="19697" r="13733" t="0"/>
          <a:stretch/>
        </p:blipFill>
        <p:spPr>
          <a:xfrm>
            <a:off x="402175" y="500725"/>
            <a:ext cx="4637100" cy="4642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027" name="Google Shape;1027;p67" title="54537699485_a207631fec_k.jpg"/>
          <p:cNvPicPr preferRelativeResize="0"/>
          <p:nvPr/>
        </p:nvPicPr>
        <p:blipFill rotWithShape="1">
          <a:blip r:embed="rId4">
            <a:alphaModFix/>
          </a:blip>
          <a:srcRect b="0" l="28674" r="664" t="0"/>
          <a:stretch/>
        </p:blipFill>
        <p:spPr>
          <a:xfrm rot="10800000">
            <a:off x="4959266" y="0"/>
            <a:ext cx="2252700" cy="21249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028" name="Google Shape;1028;p67"/>
          <p:cNvSpPr/>
          <p:nvPr/>
        </p:nvSpPr>
        <p:spPr>
          <a:xfrm>
            <a:off x="7460525" y="697950"/>
            <a:ext cx="2124900" cy="2124900"/>
          </a:xfrm>
          <a:prstGeom prst="rtTriangle">
            <a:avLst/>
          </a:prstGeom>
          <a:noFill/>
          <a:ln cap="flat" cmpd="sng" w="19050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9" name="Google Shape;1029;p67"/>
          <p:cNvSpPr/>
          <p:nvPr/>
        </p:nvSpPr>
        <p:spPr>
          <a:xfrm>
            <a:off x="3180850" y="-1426950"/>
            <a:ext cx="2124900" cy="2124900"/>
          </a:xfrm>
          <a:prstGeom prst="rtTriangle">
            <a:avLst/>
          </a:prstGeom>
          <a:noFill/>
          <a:ln cap="flat" cmpd="sng" w="19050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0" name="Google Shape;1030;p67"/>
          <p:cNvSpPr txBox="1"/>
          <p:nvPr/>
        </p:nvSpPr>
        <p:spPr>
          <a:xfrm rot="-5400000">
            <a:off x="7743325" y="1573200"/>
            <a:ext cx="351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LAYOUT CAPÍTULO</a:t>
            </a:r>
            <a:endParaRPr sz="1200"/>
          </a:p>
        </p:txBody>
      </p:sp>
      <p:sp>
        <p:nvSpPr>
          <p:cNvPr id="1031" name="Google Shape;1031;p67"/>
          <p:cNvSpPr txBox="1"/>
          <p:nvPr/>
        </p:nvSpPr>
        <p:spPr>
          <a:xfrm>
            <a:off x="2730213" y="2114125"/>
            <a:ext cx="5590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5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Promoção</a:t>
            </a:r>
            <a:br>
              <a:rPr b="1" lang="pt-BR" sz="5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b="1" lang="pt-BR" sz="5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Internacional</a:t>
            </a:r>
            <a:endParaRPr b="1" sz="50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68"/>
          <p:cNvSpPr txBox="1"/>
          <p:nvPr/>
        </p:nvSpPr>
        <p:spPr>
          <a:xfrm>
            <a:off x="853300" y="619475"/>
            <a:ext cx="74373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>
                <a:solidFill>
                  <a:srgbClr val="008568"/>
                </a:solidFill>
                <a:latin typeface="Outfit"/>
                <a:ea typeface="Outfit"/>
                <a:cs typeface="Outfit"/>
                <a:sym typeface="Outfit"/>
              </a:rPr>
              <a:t>Um novo modelo de gestão na Embratur</a:t>
            </a:r>
            <a:endParaRPr b="1" sz="3000">
              <a:solidFill>
                <a:srgbClr val="008568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037" name="Google Shape;1037;p68"/>
          <p:cNvSpPr txBox="1"/>
          <p:nvPr/>
        </p:nvSpPr>
        <p:spPr>
          <a:xfrm>
            <a:off x="973370" y="1689150"/>
            <a:ext cx="20547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0325" lIns="80650" spcFirstLastPara="1" rIns="80650" wrap="square" tIns="403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76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rPr>
              <a:t>ESTRATÉGIA </a:t>
            </a:r>
            <a:endParaRPr b="1" sz="823">
              <a:solidFill>
                <a:srgbClr val="008569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76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rPr>
              <a:t>BASEADA EM DADOS</a:t>
            </a:r>
            <a:endParaRPr b="1" sz="1176">
              <a:solidFill>
                <a:srgbClr val="008569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76">
              <a:solidFill>
                <a:srgbClr val="008569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038" name="Google Shape;1038;p68"/>
          <p:cNvSpPr txBox="1"/>
          <p:nvPr/>
        </p:nvSpPr>
        <p:spPr>
          <a:xfrm>
            <a:off x="764350" y="2995632"/>
            <a:ext cx="22605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0325" lIns="80650" spcFirstLastPara="1" rIns="80650" wrap="square" tIns="403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76">
                <a:solidFill>
                  <a:srgbClr val="FE3F38"/>
                </a:solidFill>
                <a:latin typeface="Outfit"/>
                <a:ea typeface="Outfit"/>
                <a:cs typeface="Outfit"/>
                <a:sym typeface="Outfit"/>
              </a:rPr>
              <a:t>REPOSICIONAMENTO DA MARCA BRASIL</a:t>
            </a:r>
            <a:endParaRPr b="1" sz="1176">
              <a:solidFill>
                <a:srgbClr val="FE3F38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76">
              <a:solidFill>
                <a:srgbClr val="FE3F38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039" name="Google Shape;1039;p68"/>
          <p:cNvSpPr txBox="1"/>
          <p:nvPr/>
        </p:nvSpPr>
        <p:spPr>
          <a:xfrm>
            <a:off x="6325542" y="3167682"/>
            <a:ext cx="20313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0325" lIns="80650" spcFirstLastPara="1" rIns="80650" wrap="square" tIns="403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76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rPr>
              <a:t>PARCERIAS COM SETOR PÚBLICO E PRIVADO</a:t>
            </a:r>
            <a:endParaRPr b="1" sz="1176">
              <a:solidFill>
                <a:srgbClr val="FF9700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76">
              <a:solidFill>
                <a:srgbClr val="FF970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040" name="Google Shape;1040;p68"/>
          <p:cNvSpPr txBox="1"/>
          <p:nvPr/>
        </p:nvSpPr>
        <p:spPr>
          <a:xfrm>
            <a:off x="6299975" y="1607700"/>
            <a:ext cx="19140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0325" lIns="80650" spcFirstLastPara="1" rIns="80650" wrap="square" tIns="403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76">
                <a:solidFill>
                  <a:srgbClr val="005CA8"/>
                </a:solidFill>
                <a:latin typeface="Outfit"/>
                <a:ea typeface="Outfit"/>
                <a:cs typeface="Outfit"/>
                <a:sym typeface="Outfit"/>
              </a:rPr>
              <a:t>PROMOÇÃO COM </a:t>
            </a:r>
            <a:endParaRPr b="1" sz="823">
              <a:solidFill>
                <a:srgbClr val="005CA8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76">
                <a:solidFill>
                  <a:srgbClr val="005CA8"/>
                </a:solidFill>
                <a:latin typeface="Outfit"/>
                <a:ea typeface="Outfit"/>
                <a:cs typeface="Outfit"/>
                <a:sym typeface="Outfit"/>
              </a:rPr>
              <a:t>FOCO EM VENDAS</a:t>
            </a:r>
            <a:endParaRPr b="1" sz="1176">
              <a:solidFill>
                <a:srgbClr val="005CA8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041" name="Google Shape;1041;p68"/>
          <p:cNvSpPr/>
          <p:nvPr/>
        </p:nvSpPr>
        <p:spPr>
          <a:xfrm>
            <a:off x="3948276" y="1339586"/>
            <a:ext cx="2296990" cy="1958488"/>
          </a:xfrm>
          <a:custGeom>
            <a:rect b="b" l="l" r="r" t="t"/>
            <a:pathLst>
              <a:path extrusionOk="0" h="21574" w="21346">
                <a:moveTo>
                  <a:pt x="3141" y="21574"/>
                </a:moveTo>
                <a:cubicBezTo>
                  <a:pt x="1094" y="19150"/>
                  <a:pt x="-39" y="15847"/>
                  <a:pt x="2" y="12417"/>
                </a:cubicBezTo>
                <a:cubicBezTo>
                  <a:pt x="24" y="10526"/>
                  <a:pt x="403" y="8684"/>
                  <a:pt x="1086" y="7030"/>
                </a:cubicBezTo>
                <a:cubicBezTo>
                  <a:pt x="1750" y="5422"/>
                  <a:pt x="2701" y="3991"/>
                  <a:pt x="3912" y="2848"/>
                </a:cubicBezTo>
                <a:cubicBezTo>
                  <a:pt x="4979" y="1840"/>
                  <a:pt x="6098" y="1076"/>
                  <a:pt x="7258" y="609"/>
                </a:cubicBezTo>
                <a:cubicBezTo>
                  <a:pt x="8410" y="145"/>
                  <a:pt x="9588" y="-26"/>
                  <a:pt x="10740" y="3"/>
                </a:cubicBezTo>
                <a:cubicBezTo>
                  <a:pt x="12974" y="58"/>
                  <a:pt x="15144" y="877"/>
                  <a:pt x="16938" y="2397"/>
                </a:cubicBezTo>
                <a:cubicBezTo>
                  <a:pt x="18752" y="3935"/>
                  <a:pt x="20122" y="6150"/>
                  <a:pt x="20823" y="8691"/>
                </a:cubicBezTo>
                <a:cubicBezTo>
                  <a:pt x="21530" y="11249"/>
                  <a:pt x="21561" y="14143"/>
                  <a:pt x="20664" y="17100"/>
                </a:cubicBezTo>
                <a:cubicBezTo>
                  <a:pt x="19866" y="14632"/>
                  <a:pt x="18482" y="12611"/>
                  <a:pt x="16756" y="11193"/>
                </a:cubicBezTo>
                <a:cubicBezTo>
                  <a:pt x="14787" y="9574"/>
                  <a:pt x="12368" y="8731"/>
                  <a:pt x="9839" y="8970"/>
                </a:cubicBezTo>
                <a:cubicBezTo>
                  <a:pt x="8157" y="9129"/>
                  <a:pt x="6570" y="9778"/>
                  <a:pt x="5232" y="10706"/>
                </a:cubicBezTo>
                <a:cubicBezTo>
                  <a:pt x="4548" y="11182"/>
                  <a:pt x="3920" y="11742"/>
                  <a:pt x="3372" y="12383"/>
                </a:cubicBezTo>
                <a:cubicBezTo>
                  <a:pt x="2789" y="13063"/>
                  <a:pt x="2292" y="13842"/>
                  <a:pt x="1967" y="14772"/>
                </a:cubicBezTo>
                <a:cubicBezTo>
                  <a:pt x="1561" y="15934"/>
                  <a:pt x="1491" y="17202"/>
                  <a:pt x="1706" y="18399"/>
                </a:cubicBezTo>
                <a:cubicBezTo>
                  <a:pt x="1915" y="19561"/>
                  <a:pt x="2395" y="20665"/>
                  <a:pt x="3141" y="21574"/>
                </a:cubicBezTo>
                <a:close/>
              </a:path>
            </a:pathLst>
          </a:custGeom>
          <a:solidFill>
            <a:srgbClr val="005CA8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42" name="Google Shape;1042;p68"/>
          <p:cNvSpPr/>
          <p:nvPr/>
        </p:nvSpPr>
        <p:spPr>
          <a:xfrm>
            <a:off x="3143988" y="1339550"/>
            <a:ext cx="1956857" cy="2301189"/>
          </a:xfrm>
          <a:custGeom>
            <a:rect b="b" l="l" r="r" t="t"/>
            <a:pathLst>
              <a:path extrusionOk="0" h="20863" w="21046">
                <a:moveTo>
                  <a:pt x="16649" y="658"/>
                </a:moveTo>
                <a:cubicBezTo>
                  <a:pt x="12282" y="-700"/>
                  <a:pt x="7849" y="141"/>
                  <a:pt x="4654" y="2289"/>
                </a:cubicBezTo>
                <a:cubicBezTo>
                  <a:pt x="1413" y="4470"/>
                  <a:pt x="-554" y="7996"/>
                  <a:pt x="139" y="11935"/>
                </a:cubicBezTo>
                <a:cubicBezTo>
                  <a:pt x="881" y="16155"/>
                  <a:pt x="4307" y="19164"/>
                  <a:pt x="8490" y="20332"/>
                </a:cubicBezTo>
                <a:cubicBezTo>
                  <a:pt x="9513" y="20618"/>
                  <a:pt x="10579" y="20792"/>
                  <a:pt x="11659" y="20845"/>
                </a:cubicBezTo>
                <a:cubicBezTo>
                  <a:pt x="12762" y="20900"/>
                  <a:pt x="13877" y="20828"/>
                  <a:pt x="14973" y="20629"/>
                </a:cubicBezTo>
                <a:cubicBezTo>
                  <a:pt x="16062" y="20431"/>
                  <a:pt x="17134" y="20107"/>
                  <a:pt x="18155" y="19644"/>
                </a:cubicBezTo>
                <a:cubicBezTo>
                  <a:pt x="19183" y="19178"/>
                  <a:pt x="20157" y="18572"/>
                  <a:pt x="21046" y="17820"/>
                </a:cubicBezTo>
                <a:cubicBezTo>
                  <a:pt x="20044" y="18600"/>
                  <a:pt x="18828" y="19061"/>
                  <a:pt x="17571" y="19205"/>
                </a:cubicBezTo>
                <a:cubicBezTo>
                  <a:pt x="16288" y="19352"/>
                  <a:pt x="14972" y="19167"/>
                  <a:pt x="13812" y="18659"/>
                </a:cubicBezTo>
                <a:cubicBezTo>
                  <a:pt x="12572" y="18116"/>
                  <a:pt x="11615" y="17257"/>
                  <a:pt x="10826" y="16270"/>
                </a:cubicBezTo>
                <a:cubicBezTo>
                  <a:pt x="9998" y="15233"/>
                  <a:pt x="9326" y="14034"/>
                  <a:pt x="8978" y="12720"/>
                </a:cubicBezTo>
                <a:cubicBezTo>
                  <a:pt x="8615" y="11350"/>
                  <a:pt x="8616" y="9996"/>
                  <a:pt x="8875" y="8692"/>
                </a:cubicBezTo>
                <a:cubicBezTo>
                  <a:pt x="9128" y="7420"/>
                  <a:pt x="9630" y="6183"/>
                  <a:pt x="10394" y="5084"/>
                </a:cubicBezTo>
                <a:cubicBezTo>
                  <a:pt x="11063" y="4122"/>
                  <a:pt x="11934" y="3260"/>
                  <a:pt x="12960" y="2522"/>
                </a:cubicBezTo>
                <a:cubicBezTo>
                  <a:pt x="14030" y="1752"/>
                  <a:pt x="15267" y="1116"/>
                  <a:pt x="16649" y="658"/>
                </a:cubicBezTo>
                <a:close/>
              </a:path>
            </a:pathLst>
          </a:custGeom>
          <a:solidFill>
            <a:srgbClr val="008569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2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43" name="Google Shape;1043;p68"/>
          <p:cNvSpPr/>
          <p:nvPr/>
        </p:nvSpPr>
        <p:spPr>
          <a:xfrm>
            <a:off x="3141843" y="2513728"/>
            <a:ext cx="2302755" cy="1932644"/>
          </a:xfrm>
          <a:custGeom>
            <a:rect b="b" l="l" r="r" t="t"/>
            <a:pathLst>
              <a:path extrusionOk="0" h="21153" w="20732">
                <a:moveTo>
                  <a:pt x="17909" y="0"/>
                </a:moveTo>
                <a:cubicBezTo>
                  <a:pt x="19361" y="1844"/>
                  <a:pt x="20225" y="4012"/>
                  <a:pt x="20565" y="6243"/>
                </a:cubicBezTo>
                <a:cubicBezTo>
                  <a:pt x="20905" y="8478"/>
                  <a:pt x="20717" y="10767"/>
                  <a:pt x="20097" y="12866"/>
                </a:cubicBezTo>
                <a:cubicBezTo>
                  <a:pt x="19474" y="14980"/>
                  <a:pt x="18414" y="16904"/>
                  <a:pt x="16960" y="18358"/>
                </a:cubicBezTo>
                <a:cubicBezTo>
                  <a:pt x="15510" y="19807"/>
                  <a:pt x="13679" y="20775"/>
                  <a:pt x="11572" y="21067"/>
                </a:cubicBezTo>
                <a:cubicBezTo>
                  <a:pt x="7726" y="21600"/>
                  <a:pt x="4320" y="19611"/>
                  <a:pt x="2214" y="16360"/>
                </a:cubicBezTo>
                <a:cubicBezTo>
                  <a:pt x="103" y="13103"/>
                  <a:pt x="-695" y="8591"/>
                  <a:pt x="690" y="4186"/>
                </a:cubicBezTo>
                <a:cubicBezTo>
                  <a:pt x="1597" y="7098"/>
                  <a:pt x="3309" y="9386"/>
                  <a:pt x="5421" y="10782"/>
                </a:cubicBezTo>
                <a:cubicBezTo>
                  <a:pt x="7533" y="12177"/>
                  <a:pt x="10044" y="12680"/>
                  <a:pt x="12547" y="12022"/>
                </a:cubicBezTo>
                <a:cubicBezTo>
                  <a:pt x="13371" y="11806"/>
                  <a:pt x="14160" y="11467"/>
                  <a:pt x="14895" y="11035"/>
                </a:cubicBezTo>
                <a:cubicBezTo>
                  <a:pt x="15618" y="10610"/>
                  <a:pt x="16293" y="10091"/>
                  <a:pt x="16897" y="9454"/>
                </a:cubicBezTo>
                <a:cubicBezTo>
                  <a:pt x="18051" y="8237"/>
                  <a:pt x="18895" y="6673"/>
                  <a:pt x="19115" y="4918"/>
                </a:cubicBezTo>
                <a:cubicBezTo>
                  <a:pt x="19330" y="3195"/>
                  <a:pt x="18928" y="1387"/>
                  <a:pt x="17909" y="0"/>
                </a:cubicBezTo>
                <a:close/>
              </a:path>
            </a:pathLst>
          </a:custGeom>
          <a:solidFill>
            <a:srgbClr val="F44747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2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44" name="Google Shape;1044;p68"/>
          <p:cNvSpPr/>
          <p:nvPr/>
        </p:nvSpPr>
        <p:spPr>
          <a:xfrm>
            <a:off x="4330510" y="2146294"/>
            <a:ext cx="1913901" cy="2301125"/>
          </a:xfrm>
          <a:custGeom>
            <a:rect b="b" l="l" r="r" t="t"/>
            <a:pathLst>
              <a:path extrusionOk="0" h="21011" w="21291">
                <a:moveTo>
                  <a:pt x="0" y="2714"/>
                </a:moveTo>
                <a:cubicBezTo>
                  <a:pt x="1186" y="1860"/>
                  <a:pt x="2459" y="1220"/>
                  <a:pt x="3775" y="774"/>
                </a:cubicBezTo>
                <a:cubicBezTo>
                  <a:pt x="5093" y="328"/>
                  <a:pt x="6452" y="79"/>
                  <a:pt x="7808" y="16"/>
                </a:cubicBezTo>
                <a:cubicBezTo>
                  <a:pt x="10419" y="-104"/>
                  <a:pt x="13007" y="469"/>
                  <a:pt x="15207" y="1582"/>
                </a:cubicBezTo>
                <a:cubicBezTo>
                  <a:pt x="17351" y="2668"/>
                  <a:pt x="19100" y="4250"/>
                  <a:pt x="20162" y="6170"/>
                </a:cubicBezTo>
                <a:cubicBezTo>
                  <a:pt x="21227" y="8092"/>
                  <a:pt x="21600" y="10348"/>
                  <a:pt x="21016" y="12766"/>
                </a:cubicBezTo>
                <a:cubicBezTo>
                  <a:pt x="20280" y="15815"/>
                  <a:pt x="17961" y="18197"/>
                  <a:pt x="14992" y="19599"/>
                </a:cubicBezTo>
                <a:cubicBezTo>
                  <a:pt x="11831" y="21092"/>
                  <a:pt x="7905" y="21496"/>
                  <a:pt x="4128" y="20351"/>
                </a:cubicBezTo>
                <a:cubicBezTo>
                  <a:pt x="6596" y="19593"/>
                  <a:pt x="8642" y="18241"/>
                  <a:pt x="10066" y="16536"/>
                </a:cubicBezTo>
                <a:cubicBezTo>
                  <a:pt x="11485" y="14834"/>
                  <a:pt x="12279" y="12788"/>
                  <a:pt x="12342" y="10631"/>
                </a:cubicBezTo>
                <a:cubicBezTo>
                  <a:pt x="12373" y="9561"/>
                  <a:pt x="12211" y="8511"/>
                  <a:pt x="11843" y="7531"/>
                </a:cubicBezTo>
                <a:cubicBezTo>
                  <a:pt x="11469" y="6538"/>
                  <a:pt x="10892" y="5625"/>
                  <a:pt x="10244" y="4797"/>
                </a:cubicBezTo>
                <a:cubicBezTo>
                  <a:pt x="9658" y="4048"/>
                  <a:pt x="8988" y="3350"/>
                  <a:pt x="8161" y="2810"/>
                </a:cubicBezTo>
                <a:cubicBezTo>
                  <a:pt x="7283" y="2237"/>
                  <a:pt x="6243" y="1850"/>
                  <a:pt x="5069" y="1680"/>
                </a:cubicBezTo>
                <a:cubicBezTo>
                  <a:pt x="3278" y="1419"/>
                  <a:pt x="1436" y="1796"/>
                  <a:pt x="0" y="271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2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45" name="Google Shape;1045;p68"/>
          <p:cNvSpPr/>
          <p:nvPr/>
        </p:nvSpPr>
        <p:spPr>
          <a:xfrm>
            <a:off x="3950365" y="1340062"/>
            <a:ext cx="2151225" cy="1859620"/>
          </a:xfrm>
          <a:custGeom>
            <a:rect b="b" l="l" r="r" t="t"/>
            <a:pathLst>
              <a:path extrusionOk="0" h="21599" w="21564">
                <a:moveTo>
                  <a:pt x="11118" y="2"/>
                </a:moveTo>
                <a:cubicBezTo>
                  <a:pt x="10025" y="23"/>
                  <a:pt x="8915" y="216"/>
                  <a:pt x="7828" y="643"/>
                </a:cubicBezTo>
                <a:cubicBezTo>
                  <a:pt x="6576" y="1136"/>
                  <a:pt x="5370" y="1941"/>
                  <a:pt x="4219" y="3004"/>
                </a:cubicBezTo>
                <a:cubicBezTo>
                  <a:pt x="2913" y="4209"/>
                  <a:pt x="1886" y="5717"/>
                  <a:pt x="1170" y="7413"/>
                </a:cubicBezTo>
                <a:cubicBezTo>
                  <a:pt x="434" y="9156"/>
                  <a:pt x="26" y="11099"/>
                  <a:pt x="1" y="13093"/>
                </a:cubicBezTo>
                <a:cubicBezTo>
                  <a:pt x="-36" y="16194"/>
                  <a:pt x="859" y="19195"/>
                  <a:pt x="2507" y="21599"/>
                </a:cubicBezTo>
                <a:cubicBezTo>
                  <a:pt x="57" y="16523"/>
                  <a:pt x="691" y="9986"/>
                  <a:pt x="4414" y="5670"/>
                </a:cubicBezTo>
                <a:cubicBezTo>
                  <a:pt x="8907" y="463"/>
                  <a:pt x="16191" y="463"/>
                  <a:pt x="20684" y="5670"/>
                </a:cubicBezTo>
                <a:cubicBezTo>
                  <a:pt x="21000" y="6037"/>
                  <a:pt x="21292" y="6422"/>
                  <a:pt x="21564" y="6819"/>
                </a:cubicBezTo>
                <a:cubicBezTo>
                  <a:pt x="20748" y="5129"/>
                  <a:pt x="19629" y="3653"/>
                  <a:pt x="18270" y="2528"/>
                </a:cubicBezTo>
                <a:cubicBezTo>
                  <a:pt x="16335" y="924"/>
                  <a:pt x="13995" y="62"/>
                  <a:pt x="11585" y="3"/>
                </a:cubicBezTo>
                <a:cubicBezTo>
                  <a:pt x="11430" y="0"/>
                  <a:pt x="11274" y="-1"/>
                  <a:pt x="11118" y="2"/>
                </a:cubicBezTo>
                <a:close/>
              </a:path>
            </a:pathLst>
          </a:custGeom>
          <a:solidFill>
            <a:srgbClr val="00CFFF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46" name="Google Shape;1046;p68"/>
          <p:cNvSpPr/>
          <p:nvPr/>
        </p:nvSpPr>
        <p:spPr>
          <a:xfrm>
            <a:off x="3146613" y="1480988"/>
            <a:ext cx="1874322" cy="2157733"/>
          </a:xfrm>
          <a:custGeom>
            <a:rect b="b" l="l" r="r" t="t"/>
            <a:pathLst>
              <a:path extrusionOk="0" h="21559" w="21022">
                <a:moveTo>
                  <a:pt x="6696" y="0"/>
                </a:moveTo>
                <a:cubicBezTo>
                  <a:pt x="6048" y="319"/>
                  <a:pt x="5430" y="683"/>
                  <a:pt x="4853" y="1093"/>
                </a:cubicBezTo>
                <a:cubicBezTo>
                  <a:pt x="1473" y="3496"/>
                  <a:pt x="-578" y="7381"/>
                  <a:pt x="144" y="11721"/>
                </a:cubicBezTo>
                <a:cubicBezTo>
                  <a:pt x="918" y="16372"/>
                  <a:pt x="4490" y="19687"/>
                  <a:pt x="8851" y="20974"/>
                </a:cubicBezTo>
                <a:cubicBezTo>
                  <a:pt x="9918" y="21289"/>
                  <a:pt x="11030" y="21481"/>
                  <a:pt x="12157" y="21540"/>
                </a:cubicBezTo>
                <a:cubicBezTo>
                  <a:pt x="13306" y="21600"/>
                  <a:pt x="14469" y="21522"/>
                  <a:pt x="15612" y="21302"/>
                </a:cubicBezTo>
                <a:cubicBezTo>
                  <a:pt x="16747" y="21084"/>
                  <a:pt x="17865" y="20726"/>
                  <a:pt x="18930" y="20216"/>
                </a:cubicBezTo>
                <a:cubicBezTo>
                  <a:pt x="19658" y="19867"/>
                  <a:pt x="20356" y="19441"/>
                  <a:pt x="21022" y="18949"/>
                </a:cubicBezTo>
                <a:cubicBezTo>
                  <a:pt x="16131" y="21350"/>
                  <a:pt x="9860" y="20707"/>
                  <a:pt x="5712" y="17012"/>
                </a:cubicBezTo>
                <a:cubicBezTo>
                  <a:pt x="686" y="12533"/>
                  <a:pt x="686" y="5271"/>
                  <a:pt x="5712" y="792"/>
                </a:cubicBezTo>
                <a:cubicBezTo>
                  <a:pt x="6029" y="510"/>
                  <a:pt x="6357" y="246"/>
                  <a:pt x="6696" y="0"/>
                </a:cubicBezTo>
                <a:close/>
              </a:path>
            </a:pathLst>
          </a:custGeom>
          <a:solidFill>
            <a:srgbClr val="07D8C9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47" name="Google Shape;1047;p68"/>
          <p:cNvSpPr/>
          <p:nvPr/>
        </p:nvSpPr>
        <p:spPr>
          <a:xfrm>
            <a:off x="4362573" y="2141057"/>
            <a:ext cx="1882481" cy="2158628"/>
          </a:xfrm>
          <a:custGeom>
            <a:rect b="b" l="l" r="r" t="t"/>
            <a:pathLst>
              <a:path extrusionOk="0" h="21596" w="21286">
                <a:moveTo>
                  <a:pt x="8574" y="3"/>
                </a:moveTo>
                <a:cubicBezTo>
                  <a:pt x="8244" y="-4"/>
                  <a:pt x="7913" y="0"/>
                  <a:pt x="7581" y="17"/>
                </a:cubicBezTo>
                <a:cubicBezTo>
                  <a:pt x="6203" y="85"/>
                  <a:pt x="4821" y="359"/>
                  <a:pt x="3481" y="848"/>
                </a:cubicBezTo>
                <a:cubicBezTo>
                  <a:pt x="2274" y="1288"/>
                  <a:pt x="1103" y="1904"/>
                  <a:pt x="0" y="2707"/>
                </a:cubicBezTo>
                <a:cubicBezTo>
                  <a:pt x="4966" y="154"/>
                  <a:pt x="11436" y="758"/>
                  <a:pt x="15689" y="4521"/>
                </a:cubicBezTo>
                <a:cubicBezTo>
                  <a:pt x="20757" y="9006"/>
                  <a:pt x="20757" y="16278"/>
                  <a:pt x="15689" y="20762"/>
                </a:cubicBezTo>
                <a:cubicBezTo>
                  <a:pt x="15352" y="21061"/>
                  <a:pt x="14999" y="21337"/>
                  <a:pt x="14636" y="21596"/>
                </a:cubicBezTo>
                <a:cubicBezTo>
                  <a:pt x="14718" y="21556"/>
                  <a:pt x="14801" y="21520"/>
                  <a:pt x="14882" y="21479"/>
                </a:cubicBezTo>
                <a:cubicBezTo>
                  <a:pt x="17900" y="19942"/>
                  <a:pt x="20258" y="17331"/>
                  <a:pt x="21006" y="13989"/>
                </a:cubicBezTo>
                <a:cubicBezTo>
                  <a:pt x="21600" y="11340"/>
                  <a:pt x="21220" y="8868"/>
                  <a:pt x="20139" y="6761"/>
                </a:cubicBezTo>
                <a:cubicBezTo>
                  <a:pt x="19058" y="4658"/>
                  <a:pt x="17281" y="2923"/>
                  <a:pt x="15102" y="1733"/>
                </a:cubicBezTo>
                <a:cubicBezTo>
                  <a:pt x="13145" y="666"/>
                  <a:pt x="10886" y="52"/>
                  <a:pt x="8574" y="3"/>
                </a:cubicBezTo>
                <a:close/>
              </a:path>
            </a:pathLst>
          </a:custGeom>
          <a:solidFill>
            <a:srgbClr val="FFDC00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48" name="Google Shape;1048;p68"/>
          <p:cNvSpPr/>
          <p:nvPr/>
        </p:nvSpPr>
        <p:spPr>
          <a:xfrm>
            <a:off x="3278092" y="2577319"/>
            <a:ext cx="2164712" cy="1869656"/>
          </a:xfrm>
          <a:custGeom>
            <a:rect b="b" l="l" r="r" t="t"/>
            <a:pathLst>
              <a:path extrusionOk="0" h="21138" w="21410">
                <a:moveTo>
                  <a:pt x="18863" y="0"/>
                </a:moveTo>
                <a:cubicBezTo>
                  <a:pt x="21328" y="4953"/>
                  <a:pt x="20716" y="11364"/>
                  <a:pt x="17021" y="15589"/>
                </a:cubicBezTo>
                <a:cubicBezTo>
                  <a:pt x="12588" y="20657"/>
                  <a:pt x="5401" y="20657"/>
                  <a:pt x="968" y="15589"/>
                </a:cubicBezTo>
                <a:cubicBezTo>
                  <a:pt x="616" y="15186"/>
                  <a:pt x="296" y="14762"/>
                  <a:pt x="0" y="14324"/>
                </a:cubicBezTo>
                <a:cubicBezTo>
                  <a:pt x="311" y="14978"/>
                  <a:pt x="666" y="15603"/>
                  <a:pt x="1068" y="16187"/>
                </a:cubicBezTo>
                <a:cubicBezTo>
                  <a:pt x="3383" y="19545"/>
                  <a:pt x="7123" y="21600"/>
                  <a:pt x="11348" y="21049"/>
                </a:cubicBezTo>
                <a:cubicBezTo>
                  <a:pt x="13662" y="20748"/>
                  <a:pt x="15674" y="19748"/>
                  <a:pt x="17266" y="18251"/>
                </a:cubicBezTo>
                <a:cubicBezTo>
                  <a:pt x="18864" y="16749"/>
                  <a:pt x="20028" y="14762"/>
                  <a:pt x="20713" y="12579"/>
                </a:cubicBezTo>
                <a:cubicBezTo>
                  <a:pt x="21393" y="10410"/>
                  <a:pt x="21600" y="8047"/>
                  <a:pt x="21226" y="5738"/>
                </a:cubicBezTo>
                <a:cubicBezTo>
                  <a:pt x="20899" y="3714"/>
                  <a:pt x="20126" y="1741"/>
                  <a:pt x="18863" y="0"/>
                </a:cubicBezTo>
                <a:close/>
              </a:path>
            </a:pathLst>
          </a:custGeom>
          <a:solidFill>
            <a:srgbClr val="FF9700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49" name="Google Shape;1049;p68"/>
          <p:cNvSpPr/>
          <p:nvPr/>
        </p:nvSpPr>
        <p:spPr>
          <a:xfrm>
            <a:off x="5227818" y="1673654"/>
            <a:ext cx="357240" cy="387433"/>
          </a:xfrm>
          <a:custGeom>
            <a:rect b="b" l="l" r="r" t="t"/>
            <a:pathLst>
              <a:path extrusionOk="0" h="305667" w="281846">
                <a:moveTo>
                  <a:pt x="109537" y="182201"/>
                </a:moveTo>
                <a:cubicBezTo>
                  <a:pt x="111688" y="182201"/>
                  <a:pt x="113838" y="184004"/>
                  <a:pt x="113838" y="186527"/>
                </a:cubicBezTo>
                <a:lnTo>
                  <a:pt x="113838" y="191214"/>
                </a:lnTo>
                <a:cubicBezTo>
                  <a:pt x="121008" y="192656"/>
                  <a:pt x="127102" y="197343"/>
                  <a:pt x="129611" y="203832"/>
                </a:cubicBezTo>
                <a:cubicBezTo>
                  <a:pt x="130686" y="205995"/>
                  <a:pt x="129611" y="208879"/>
                  <a:pt x="127102" y="209961"/>
                </a:cubicBezTo>
                <a:cubicBezTo>
                  <a:pt x="124951" y="210682"/>
                  <a:pt x="122083" y="209600"/>
                  <a:pt x="121366" y="207437"/>
                </a:cubicBezTo>
                <a:cubicBezTo>
                  <a:pt x="119574" y="203111"/>
                  <a:pt x="114555" y="199866"/>
                  <a:pt x="109537" y="199866"/>
                </a:cubicBezTo>
                <a:cubicBezTo>
                  <a:pt x="102368" y="199866"/>
                  <a:pt x="96632" y="205274"/>
                  <a:pt x="96632" y="211403"/>
                </a:cubicBezTo>
                <a:cubicBezTo>
                  <a:pt x="96632" y="218973"/>
                  <a:pt x="100575" y="222578"/>
                  <a:pt x="109537" y="222578"/>
                </a:cubicBezTo>
                <a:cubicBezTo>
                  <a:pt x="125668" y="222578"/>
                  <a:pt x="131403" y="233394"/>
                  <a:pt x="131403" y="243127"/>
                </a:cubicBezTo>
                <a:cubicBezTo>
                  <a:pt x="131403" y="252861"/>
                  <a:pt x="123876" y="261153"/>
                  <a:pt x="113838" y="263316"/>
                </a:cubicBezTo>
                <a:lnTo>
                  <a:pt x="113838" y="267642"/>
                </a:lnTo>
                <a:cubicBezTo>
                  <a:pt x="113838" y="270526"/>
                  <a:pt x="111688" y="272329"/>
                  <a:pt x="109537" y="272329"/>
                </a:cubicBezTo>
                <a:cubicBezTo>
                  <a:pt x="106669" y="272329"/>
                  <a:pt x="104877" y="270526"/>
                  <a:pt x="104877" y="267642"/>
                </a:cubicBezTo>
                <a:lnTo>
                  <a:pt x="104877" y="263316"/>
                </a:lnTo>
                <a:cubicBezTo>
                  <a:pt x="97707" y="261513"/>
                  <a:pt x="91613" y="257187"/>
                  <a:pt x="89104" y="250698"/>
                </a:cubicBezTo>
                <a:cubicBezTo>
                  <a:pt x="88029" y="248175"/>
                  <a:pt x="89104" y="245651"/>
                  <a:pt x="91255" y="244569"/>
                </a:cubicBezTo>
                <a:cubicBezTo>
                  <a:pt x="93406" y="243488"/>
                  <a:pt x="96274" y="244569"/>
                  <a:pt x="97349" y="247093"/>
                </a:cubicBezTo>
                <a:cubicBezTo>
                  <a:pt x="99141" y="251419"/>
                  <a:pt x="104160" y="254303"/>
                  <a:pt x="109537" y="254303"/>
                </a:cubicBezTo>
                <a:cubicBezTo>
                  <a:pt x="116706" y="254303"/>
                  <a:pt x="122083" y="249256"/>
                  <a:pt x="122083" y="243127"/>
                </a:cubicBezTo>
                <a:cubicBezTo>
                  <a:pt x="122083" y="235557"/>
                  <a:pt x="117782" y="231591"/>
                  <a:pt x="109537" y="231591"/>
                </a:cubicBezTo>
                <a:cubicBezTo>
                  <a:pt x="93047" y="231591"/>
                  <a:pt x="87312" y="221136"/>
                  <a:pt x="87312" y="211403"/>
                </a:cubicBezTo>
                <a:cubicBezTo>
                  <a:pt x="87312" y="201669"/>
                  <a:pt x="94840" y="193377"/>
                  <a:pt x="104877" y="191214"/>
                </a:cubicBezTo>
                <a:lnTo>
                  <a:pt x="104877" y="186527"/>
                </a:lnTo>
                <a:cubicBezTo>
                  <a:pt x="104877" y="184004"/>
                  <a:pt x="106669" y="182201"/>
                  <a:pt x="109537" y="182201"/>
                </a:cubicBezTo>
                <a:close/>
                <a:moveTo>
                  <a:pt x="97276" y="147659"/>
                </a:moveTo>
                <a:cubicBezTo>
                  <a:pt x="99877" y="148043"/>
                  <a:pt x="102106" y="148043"/>
                  <a:pt x="104707" y="148043"/>
                </a:cubicBezTo>
                <a:cubicBezTo>
                  <a:pt x="107308" y="148043"/>
                  <a:pt x="109165" y="150725"/>
                  <a:pt x="109165" y="153408"/>
                </a:cubicBezTo>
                <a:cubicBezTo>
                  <a:pt x="109165" y="155707"/>
                  <a:pt x="106936" y="158006"/>
                  <a:pt x="104335" y="158006"/>
                </a:cubicBezTo>
                <a:cubicBezTo>
                  <a:pt x="101735" y="158006"/>
                  <a:pt x="99134" y="158006"/>
                  <a:pt x="96905" y="157623"/>
                </a:cubicBezTo>
                <a:cubicBezTo>
                  <a:pt x="94304" y="157240"/>
                  <a:pt x="92075" y="154940"/>
                  <a:pt x="92446" y="152258"/>
                </a:cubicBezTo>
                <a:cubicBezTo>
                  <a:pt x="92446" y="149575"/>
                  <a:pt x="94676" y="147276"/>
                  <a:pt x="97276" y="147659"/>
                </a:cubicBezTo>
                <a:close/>
                <a:moveTo>
                  <a:pt x="132291" y="147647"/>
                </a:moveTo>
                <a:cubicBezTo>
                  <a:pt x="134838" y="147276"/>
                  <a:pt x="137020" y="149128"/>
                  <a:pt x="137384" y="151721"/>
                </a:cubicBezTo>
                <a:cubicBezTo>
                  <a:pt x="137748" y="154314"/>
                  <a:pt x="135929" y="156908"/>
                  <a:pt x="133383" y="156908"/>
                </a:cubicBezTo>
                <a:cubicBezTo>
                  <a:pt x="131200" y="157648"/>
                  <a:pt x="128653" y="157648"/>
                  <a:pt x="126107" y="158019"/>
                </a:cubicBezTo>
                <a:lnTo>
                  <a:pt x="125743" y="158019"/>
                </a:lnTo>
                <a:cubicBezTo>
                  <a:pt x="123196" y="158019"/>
                  <a:pt x="121377" y="156167"/>
                  <a:pt x="121014" y="153944"/>
                </a:cubicBezTo>
                <a:cubicBezTo>
                  <a:pt x="120650" y="151351"/>
                  <a:pt x="122469" y="148758"/>
                  <a:pt x="125015" y="148388"/>
                </a:cubicBezTo>
                <a:cubicBezTo>
                  <a:pt x="127562" y="148388"/>
                  <a:pt x="129745" y="148017"/>
                  <a:pt x="132291" y="147647"/>
                </a:cubicBezTo>
                <a:close/>
                <a:moveTo>
                  <a:pt x="69914" y="143188"/>
                </a:moveTo>
                <a:cubicBezTo>
                  <a:pt x="72053" y="143861"/>
                  <a:pt x="74191" y="144535"/>
                  <a:pt x="76685" y="144871"/>
                </a:cubicBezTo>
                <a:cubicBezTo>
                  <a:pt x="78824" y="145545"/>
                  <a:pt x="80606" y="147565"/>
                  <a:pt x="80249" y="149922"/>
                </a:cubicBezTo>
                <a:cubicBezTo>
                  <a:pt x="79536" y="151943"/>
                  <a:pt x="77398" y="153290"/>
                  <a:pt x="75260" y="153290"/>
                </a:cubicBezTo>
                <a:cubicBezTo>
                  <a:pt x="75260" y="153290"/>
                  <a:pt x="74904" y="153290"/>
                  <a:pt x="74547" y="153290"/>
                </a:cubicBezTo>
                <a:cubicBezTo>
                  <a:pt x="72053" y="152616"/>
                  <a:pt x="69914" y="152279"/>
                  <a:pt x="67420" y="151606"/>
                </a:cubicBezTo>
                <a:cubicBezTo>
                  <a:pt x="64925" y="150932"/>
                  <a:pt x="63500" y="148575"/>
                  <a:pt x="64213" y="146218"/>
                </a:cubicBezTo>
                <a:cubicBezTo>
                  <a:pt x="64925" y="143861"/>
                  <a:pt x="67420" y="142514"/>
                  <a:pt x="69914" y="143188"/>
                </a:cubicBezTo>
                <a:close/>
                <a:moveTo>
                  <a:pt x="156185" y="142002"/>
                </a:moveTo>
                <a:cubicBezTo>
                  <a:pt x="158750" y="140926"/>
                  <a:pt x="161680" y="142360"/>
                  <a:pt x="162413" y="144511"/>
                </a:cubicBezTo>
                <a:cubicBezTo>
                  <a:pt x="163146" y="147379"/>
                  <a:pt x="162047" y="149888"/>
                  <a:pt x="159482" y="150605"/>
                </a:cubicBezTo>
                <a:cubicBezTo>
                  <a:pt x="158383" y="150964"/>
                  <a:pt x="156918" y="151322"/>
                  <a:pt x="155819" y="151681"/>
                </a:cubicBezTo>
                <a:cubicBezTo>
                  <a:pt x="155453" y="151681"/>
                  <a:pt x="155086" y="151681"/>
                  <a:pt x="154720" y="151681"/>
                </a:cubicBezTo>
                <a:cubicBezTo>
                  <a:pt x="152522" y="151681"/>
                  <a:pt x="150690" y="150605"/>
                  <a:pt x="149958" y="148813"/>
                </a:cubicBezTo>
                <a:cubicBezTo>
                  <a:pt x="149225" y="146304"/>
                  <a:pt x="150690" y="143794"/>
                  <a:pt x="152888" y="143077"/>
                </a:cubicBezTo>
                <a:cubicBezTo>
                  <a:pt x="154354" y="142719"/>
                  <a:pt x="155086" y="142360"/>
                  <a:pt x="156185" y="142002"/>
                </a:cubicBezTo>
                <a:close/>
                <a:moveTo>
                  <a:pt x="49394" y="86951"/>
                </a:moveTo>
                <a:cubicBezTo>
                  <a:pt x="56605" y="86951"/>
                  <a:pt x="63094" y="90184"/>
                  <a:pt x="68142" y="95930"/>
                </a:cubicBezTo>
                <a:cubicBezTo>
                  <a:pt x="74271" y="103472"/>
                  <a:pt x="84727" y="103472"/>
                  <a:pt x="91217" y="95930"/>
                </a:cubicBezTo>
                <a:cubicBezTo>
                  <a:pt x="95904" y="90184"/>
                  <a:pt x="102754" y="86951"/>
                  <a:pt x="109965" y="86951"/>
                </a:cubicBezTo>
                <a:cubicBezTo>
                  <a:pt x="116815" y="86951"/>
                  <a:pt x="123665" y="90184"/>
                  <a:pt x="128352" y="95930"/>
                </a:cubicBezTo>
                <a:cubicBezTo>
                  <a:pt x="134842" y="103472"/>
                  <a:pt x="144937" y="103472"/>
                  <a:pt x="151427" y="95930"/>
                </a:cubicBezTo>
                <a:cubicBezTo>
                  <a:pt x="152869" y="94134"/>
                  <a:pt x="155754" y="93775"/>
                  <a:pt x="157917" y="95571"/>
                </a:cubicBezTo>
                <a:cubicBezTo>
                  <a:pt x="160080" y="97007"/>
                  <a:pt x="160080" y="99880"/>
                  <a:pt x="158638" y="102035"/>
                </a:cubicBezTo>
                <a:cubicBezTo>
                  <a:pt x="153590" y="107781"/>
                  <a:pt x="147101" y="111373"/>
                  <a:pt x="139890" y="111373"/>
                </a:cubicBezTo>
                <a:cubicBezTo>
                  <a:pt x="133039" y="111373"/>
                  <a:pt x="126189" y="107781"/>
                  <a:pt x="121141" y="102035"/>
                </a:cubicBezTo>
                <a:cubicBezTo>
                  <a:pt x="115012" y="94134"/>
                  <a:pt x="104557" y="94134"/>
                  <a:pt x="98427" y="102035"/>
                </a:cubicBezTo>
                <a:cubicBezTo>
                  <a:pt x="93380" y="107781"/>
                  <a:pt x="86530" y="111373"/>
                  <a:pt x="79319" y="111373"/>
                </a:cubicBezTo>
                <a:cubicBezTo>
                  <a:pt x="72469" y="111373"/>
                  <a:pt x="65979" y="107781"/>
                  <a:pt x="60931" y="102035"/>
                </a:cubicBezTo>
                <a:cubicBezTo>
                  <a:pt x="55163" y="94852"/>
                  <a:pt x="45428" y="94134"/>
                  <a:pt x="38938" y="100958"/>
                </a:cubicBezTo>
                <a:cubicBezTo>
                  <a:pt x="39299" y="107781"/>
                  <a:pt x="41462" y="114246"/>
                  <a:pt x="45067" y="119992"/>
                </a:cubicBezTo>
                <a:cubicBezTo>
                  <a:pt x="47952" y="125020"/>
                  <a:pt x="49754" y="130407"/>
                  <a:pt x="49754" y="135794"/>
                </a:cubicBezTo>
                <a:cubicBezTo>
                  <a:pt x="50115" y="136153"/>
                  <a:pt x="50836" y="136512"/>
                  <a:pt x="51197" y="136872"/>
                </a:cubicBezTo>
                <a:cubicBezTo>
                  <a:pt x="53360" y="137949"/>
                  <a:pt x="54441" y="140822"/>
                  <a:pt x="53360" y="142977"/>
                </a:cubicBezTo>
                <a:cubicBezTo>
                  <a:pt x="52278" y="144414"/>
                  <a:pt x="50836" y="145491"/>
                  <a:pt x="49033" y="145491"/>
                </a:cubicBezTo>
                <a:cubicBezTo>
                  <a:pt x="49033" y="145491"/>
                  <a:pt x="49033" y="145491"/>
                  <a:pt x="48673" y="145491"/>
                </a:cubicBezTo>
                <a:cubicBezTo>
                  <a:pt x="47591" y="150519"/>
                  <a:pt x="44707" y="155547"/>
                  <a:pt x="40741" y="159857"/>
                </a:cubicBezTo>
                <a:cubicBezTo>
                  <a:pt x="20911" y="179968"/>
                  <a:pt x="9013" y="206545"/>
                  <a:pt x="9013" y="231325"/>
                </a:cubicBezTo>
                <a:cubicBezTo>
                  <a:pt x="9013" y="285196"/>
                  <a:pt x="63816" y="296329"/>
                  <a:pt x="109965" y="296329"/>
                </a:cubicBezTo>
                <a:cubicBezTo>
                  <a:pt x="150346" y="296329"/>
                  <a:pt x="180270" y="287710"/>
                  <a:pt x="195774" y="270831"/>
                </a:cubicBezTo>
                <a:cubicBezTo>
                  <a:pt x="197937" y="269035"/>
                  <a:pt x="200461" y="268676"/>
                  <a:pt x="202624" y="270471"/>
                </a:cubicBezTo>
                <a:cubicBezTo>
                  <a:pt x="204427" y="272267"/>
                  <a:pt x="204427" y="275140"/>
                  <a:pt x="202624" y="276936"/>
                </a:cubicBezTo>
                <a:cubicBezTo>
                  <a:pt x="184957" y="295970"/>
                  <a:pt x="153590" y="305667"/>
                  <a:pt x="109965" y="305667"/>
                </a:cubicBezTo>
                <a:cubicBezTo>
                  <a:pt x="37857" y="305667"/>
                  <a:pt x="0" y="279809"/>
                  <a:pt x="0" y="231325"/>
                </a:cubicBezTo>
                <a:cubicBezTo>
                  <a:pt x="0" y="204031"/>
                  <a:pt x="12619" y="174940"/>
                  <a:pt x="34251" y="153392"/>
                </a:cubicBezTo>
                <a:cubicBezTo>
                  <a:pt x="41462" y="145850"/>
                  <a:pt x="42544" y="133999"/>
                  <a:pt x="37136" y="125020"/>
                </a:cubicBezTo>
                <a:cubicBezTo>
                  <a:pt x="32449" y="117119"/>
                  <a:pt x="29925" y="108500"/>
                  <a:pt x="29925" y="99162"/>
                </a:cubicBezTo>
                <a:cubicBezTo>
                  <a:pt x="29925" y="97725"/>
                  <a:pt x="30285" y="97007"/>
                  <a:pt x="30646" y="95930"/>
                </a:cubicBezTo>
                <a:cubicBezTo>
                  <a:pt x="35693" y="90184"/>
                  <a:pt x="42544" y="86951"/>
                  <a:pt x="49394" y="86951"/>
                </a:cubicBezTo>
                <a:close/>
                <a:moveTo>
                  <a:pt x="209501" y="1083"/>
                </a:moveTo>
                <a:cubicBezTo>
                  <a:pt x="211292" y="-361"/>
                  <a:pt x="213800" y="-361"/>
                  <a:pt x="215591" y="1083"/>
                </a:cubicBezTo>
                <a:lnTo>
                  <a:pt x="280068" y="60989"/>
                </a:lnTo>
                <a:cubicBezTo>
                  <a:pt x="281859" y="62071"/>
                  <a:pt x="282217" y="64237"/>
                  <a:pt x="281501" y="66041"/>
                </a:cubicBezTo>
                <a:cubicBezTo>
                  <a:pt x="280426" y="67846"/>
                  <a:pt x="278993" y="68928"/>
                  <a:pt x="276844" y="68928"/>
                </a:cubicBezTo>
                <a:lnTo>
                  <a:pt x="249620" y="68928"/>
                </a:lnTo>
                <a:lnTo>
                  <a:pt x="249620" y="300974"/>
                </a:lnTo>
                <a:cubicBezTo>
                  <a:pt x="249620" y="303500"/>
                  <a:pt x="247471" y="305665"/>
                  <a:pt x="244964" y="305665"/>
                </a:cubicBezTo>
                <a:cubicBezTo>
                  <a:pt x="242456" y="305665"/>
                  <a:pt x="240307" y="303500"/>
                  <a:pt x="240307" y="300974"/>
                </a:cubicBezTo>
                <a:lnTo>
                  <a:pt x="240307" y="64237"/>
                </a:lnTo>
                <a:cubicBezTo>
                  <a:pt x="240307" y="61711"/>
                  <a:pt x="242456" y="59906"/>
                  <a:pt x="244964" y="59906"/>
                </a:cubicBezTo>
                <a:lnTo>
                  <a:pt x="265023" y="59906"/>
                </a:lnTo>
                <a:lnTo>
                  <a:pt x="212725" y="10827"/>
                </a:lnTo>
                <a:lnTo>
                  <a:pt x="159711" y="59906"/>
                </a:lnTo>
                <a:lnTo>
                  <a:pt x="179412" y="59906"/>
                </a:lnTo>
                <a:cubicBezTo>
                  <a:pt x="181919" y="59906"/>
                  <a:pt x="183711" y="61711"/>
                  <a:pt x="183711" y="64237"/>
                </a:cubicBezTo>
                <a:lnTo>
                  <a:pt x="183711" y="233489"/>
                </a:lnTo>
                <a:cubicBezTo>
                  <a:pt x="183711" y="236016"/>
                  <a:pt x="181919" y="238181"/>
                  <a:pt x="179412" y="238181"/>
                </a:cubicBezTo>
                <a:cubicBezTo>
                  <a:pt x="176905" y="238181"/>
                  <a:pt x="174755" y="236016"/>
                  <a:pt x="174755" y="233489"/>
                </a:cubicBezTo>
                <a:lnTo>
                  <a:pt x="174755" y="68928"/>
                </a:lnTo>
                <a:lnTo>
                  <a:pt x="147890" y="68928"/>
                </a:lnTo>
                <a:cubicBezTo>
                  <a:pt x="146099" y="68928"/>
                  <a:pt x="144308" y="67846"/>
                  <a:pt x="143950" y="66041"/>
                </a:cubicBezTo>
                <a:cubicBezTo>
                  <a:pt x="142875" y="64237"/>
                  <a:pt x="143592" y="62071"/>
                  <a:pt x="145024" y="60989"/>
                </a:cubicBezTo>
                <a:lnTo>
                  <a:pt x="209501" y="10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0325" lIns="80650" spcFirstLastPara="1" rIns="80650" wrap="square" tIns="403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58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50" name="Google Shape;1050;p68"/>
          <p:cNvSpPr/>
          <p:nvPr/>
        </p:nvSpPr>
        <p:spPr>
          <a:xfrm>
            <a:off x="3489589" y="2077514"/>
            <a:ext cx="379842" cy="385118"/>
          </a:xfrm>
          <a:custGeom>
            <a:rect b="b" l="l" r="r" t="t"/>
            <a:pathLst>
              <a:path extrusionOk="0" h="304441" w="299678">
                <a:moveTo>
                  <a:pt x="94796" y="247650"/>
                </a:moveTo>
                <a:lnTo>
                  <a:pt x="145785" y="247650"/>
                </a:lnTo>
                <a:cubicBezTo>
                  <a:pt x="148299" y="247650"/>
                  <a:pt x="150453" y="249767"/>
                  <a:pt x="150453" y="252236"/>
                </a:cubicBezTo>
                <a:cubicBezTo>
                  <a:pt x="150453" y="254706"/>
                  <a:pt x="148299" y="256822"/>
                  <a:pt x="145785" y="256822"/>
                </a:cubicBezTo>
                <a:lnTo>
                  <a:pt x="94796" y="256822"/>
                </a:lnTo>
                <a:cubicBezTo>
                  <a:pt x="92282" y="256822"/>
                  <a:pt x="90487" y="254706"/>
                  <a:pt x="90487" y="252236"/>
                </a:cubicBezTo>
                <a:cubicBezTo>
                  <a:pt x="90487" y="249767"/>
                  <a:pt x="92282" y="247650"/>
                  <a:pt x="94796" y="247650"/>
                </a:cubicBezTo>
                <a:close/>
                <a:moveTo>
                  <a:pt x="39632" y="247650"/>
                </a:moveTo>
                <a:lnTo>
                  <a:pt x="71131" y="247650"/>
                </a:lnTo>
                <a:cubicBezTo>
                  <a:pt x="73665" y="247650"/>
                  <a:pt x="75838" y="249767"/>
                  <a:pt x="75838" y="252236"/>
                </a:cubicBezTo>
                <a:cubicBezTo>
                  <a:pt x="75838" y="254706"/>
                  <a:pt x="73665" y="256822"/>
                  <a:pt x="71131" y="256822"/>
                </a:cubicBezTo>
                <a:lnTo>
                  <a:pt x="39632" y="256822"/>
                </a:lnTo>
                <a:cubicBezTo>
                  <a:pt x="36735" y="256822"/>
                  <a:pt x="34925" y="254706"/>
                  <a:pt x="34925" y="252236"/>
                </a:cubicBezTo>
                <a:cubicBezTo>
                  <a:pt x="34925" y="249767"/>
                  <a:pt x="36735" y="247650"/>
                  <a:pt x="39632" y="247650"/>
                </a:cubicBezTo>
                <a:close/>
                <a:moveTo>
                  <a:pt x="197949" y="218849"/>
                </a:moveTo>
                <a:cubicBezTo>
                  <a:pt x="199781" y="217488"/>
                  <a:pt x="203078" y="217488"/>
                  <a:pt x="204910" y="218849"/>
                </a:cubicBezTo>
                <a:cubicBezTo>
                  <a:pt x="205642" y="219869"/>
                  <a:pt x="206009" y="220890"/>
                  <a:pt x="206009" y="222251"/>
                </a:cubicBezTo>
                <a:cubicBezTo>
                  <a:pt x="206009" y="223271"/>
                  <a:pt x="205642" y="224292"/>
                  <a:pt x="204910" y="225312"/>
                </a:cubicBezTo>
                <a:cubicBezTo>
                  <a:pt x="203811" y="225993"/>
                  <a:pt x="202712" y="226673"/>
                  <a:pt x="201613" y="226673"/>
                </a:cubicBezTo>
                <a:cubicBezTo>
                  <a:pt x="200147" y="226673"/>
                  <a:pt x="199048" y="225993"/>
                  <a:pt x="197949" y="225312"/>
                </a:cubicBezTo>
                <a:cubicBezTo>
                  <a:pt x="197216" y="224292"/>
                  <a:pt x="196850" y="223271"/>
                  <a:pt x="196850" y="222251"/>
                </a:cubicBezTo>
                <a:cubicBezTo>
                  <a:pt x="196850" y="220890"/>
                  <a:pt x="197216" y="219869"/>
                  <a:pt x="197949" y="218849"/>
                </a:cubicBezTo>
                <a:close/>
                <a:moveTo>
                  <a:pt x="247473" y="217488"/>
                </a:moveTo>
                <a:cubicBezTo>
                  <a:pt x="249943" y="217488"/>
                  <a:pt x="252059" y="219605"/>
                  <a:pt x="252059" y="222074"/>
                </a:cubicBezTo>
                <a:cubicBezTo>
                  <a:pt x="252059" y="224544"/>
                  <a:pt x="249943" y="226660"/>
                  <a:pt x="247473" y="226660"/>
                </a:cubicBezTo>
                <a:cubicBezTo>
                  <a:pt x="245004" y="226660"/>
                  <a:pt x="242887" y="224544"/>
                  <a:pt x="242887" y="222074"/>
                </a:cubicBezTo>
                <a:cubicBezTo>
                  <a:pt x="242887" y="219605"/>
                  <a:pt x="245004" y="217488"/>
                  <a:pt x="247473" y="217488"/>
                </a:cubicBezTo>
                <a:close/>
                <a:moveTo>
                  <a:pt x="223661" y="217488"/>
                </a:moveTo>
                <a:cubicBezTo>
                  <a:pt x="226131" y="217488"/>
                  <a:pt x="228247" y="219605"/>
                  <a:pt x="228247" y="222074"/>
                </a:cubicBezTo>
                <a:cubicBezTo>
                  <a:pt x="228247" y="224544"/>
                  <a:pt x="226131" y="226660"/>
                  <a:pt x="223661" y="226660"/>
                </a:cubicBezTo>
                <a:cubicBezTo>
                  <a:pt x="221192" y="226660"/>
                  <a:pt x="219075" y="224544"/>
                  <a:pt x="219075" y="222074"/>
                </a:cubicBezTo>
                <a:cubicBezTo>
                  <a:pt x="219075" y="219605"/>
                  <a:pt x="221192" y="217488"/>
                  <a:pt x="223661" y="217488"/>
                </a:cubicBezTo>
                <a:close/>
                <a:moveTo>
                  <a:pt x="197949" y="188686"/>
                </a:moveTo>
                <a:cubicBezTo>
                  <a:pt x="199781" y="187325"/>
                  <a:pt x="203078" y="187325"/>
                  <a:pt x="204910" y="188686"/>
                </a:cubicBezTo>
                <a:cubicBezTo>
                  <a:pt x="205642" y="189706"/>
                  <a:pt x="206009" y="190727"/>
                  <a:pt x="206009" y="191748"/>
                </a:cubicBezTo>
                <a:cubicBezTo>
                  <a:pt x="206009" y="193108"/>
                  <a:pt x="205642" y="194129"/>
                  <a:pt x="204910" y="194809"/>
                </a:cubicBezTo>
                <a:cubicBezTo>
                  <a:pt x="203811" y="195830"/>
                  <a:pt x="202712" y="196510"/>
                  <a:pt x="201613" y="196510"/>
                </a:cubicBezTo>
                <a:cubicBezTo>
                  <a:pt x="200147" y="196510"/>
                  <a:pt x="199048" y="195830"/>
                  <a:pt x="197949" y="194809"/>
                </a:cubicBezTo>
                <a:cubicBezTo>
                  <a:pt x="197216" y="194129"/>
                  <a:pt x="196850" y="193108"/>
                  <a:pt x="196850" y="191748"/>
                </a:cubicBezTo>
                <a:cubicBezTo>
                  <a:pt x="196850" y="190727"/>
                  <a:pt x="197216" y="189706"/>
                  <a:pt x="197949" y="188686"/>
                </a:cubicBezTo>
                <a:close/>
                <a:moveTo>
                  <a:pt x="269698" y="187325"/>
                </a:moveTo>
                <a:cubicBezTo>
                  <a:pt x="272168" y="187325"/>
                  <a:pt x="274284" y="189510"/>
                  <a:pt x="274284" y="191695"/>
                </a:cubicBezTo>
                <a:lnTo>
                  <a:pt x="274284" y="221916"/>
                </a:lnTo>
                <a:cubicBezTo>
                  <a:pt x="274284" y="224464"/>
                  <a:pt x="272168" y="226649"/>
                  <a:pt x="269698" y="226649"/>
                </a:cubicBezTo>
                <a:cubicBezTo>
                  <a:pt x="267229" y="226649"/>
                  <a:pt x="265112" y="224464"/>
                  <a:pt x="265112" y="221916"/>
                </a:cubicBezTo>
                <a:lnTo>
                  <a:pt x="265112" y="191695"/>
                </a:lnTo>
                <a:cubicBezTo>
                  <a:pt x="265112" y="189510"/>
                  <a:pt x="267229" y="187325"/>
                  <a:pt x="269698" y="187325"/>
                </a:cubicBezTo>
                <a:close/>
                <a:moveTo>
                  <a:pt x="247473" y="187325"/>
                </a:moveTo>
                <a:cubicBezTo>
                  <a:pt x="249943" y="187325"/>
                  <a:pt x="252059" y="189442"/>
                  <a:pt x="252059" y="191559"/>
                </a:cubicBezTo>
                <a:cubicBezTo>
                  <a:pt x="252059" y="194381"/>
                  <a:pt x="249943" y="196497"/>
                  <a:pt x="247473" y="196497"/>
                </a:cubicBezTo>
                <a:cubicBezTo>
                  <a:pt x="245004" y="196497"/>
                  <a:pt x="242887" y="194381"/>
                  <a:pt x="242887" y="191559"/>
                </a:cubicBezTo>
                <a:cubicBezTo>
                  <a:pt x="242887" y="189442"/>
                  <a:pt x="245004" y="187325"/>
                  <a:pt x="247473" y="187325"/>
                </a:cubicBezTo>
                <a:close/>
                <a:moveTo>
                  <a:pt x="223661" y="187325"/>
                </a:moveTo>
                <a:cubicBezTo>
                  <a:pt x="226131" y="187325"/>
                  <a:pt x="228247" y="189442"/>
                  <a:pt x="228247" y="191559"/>
                </a:cubicBezTo>
                <a:cubicBezTo>
                  <a:pt x="228247" y="194381"/>
                  <a:pt x="226131" y="196497"/>
                  <a:pt x="223661" y="196497"/>
                </a:cubicBezTo>
                <a:cubicBezTo>
                  <a:pt x="221192" y="196497"/>
                  <a:pt x="219075" y="194381"/>
                  <a:pt x="219075" y="191559"/>
                </a:cubicBezTo>
                <a:cubicBezTo>
                  <a:pt x="219075" y="189442"/>
                  <a:pt x="221192" y="187325"/>
                  <a:pt x="223661" y="187325"/>
                </a:cubicBezTo>
                <a:close/>
                <a:moveTo>
                  <a:pt x="91898" y="180975"/>
                </a:moveTo>
                <a:cubicBezTo>
                  <a:pt x="94367" y="180975"/>
                  <a:pt x="96484" y="182791"/>
                  <a:pt x="96484" y="185334"/>
                </a:cubicBezTo>
                <a:lnTo>
                  <a:pt x="96484" y="218753"/>
                </a:lnTo>
                <a:cubicBezTo>
                  <a:pt x="96484" y="221296"/>
                  <a:pt x="94367" y="223475"/>
                  <a:pt x="91898" y="223475"/>
                </a:cubicBezTo>
                <a:cubicBezTo>
                  <a:pt x="89429" y="223475"/>
                  <a:pt x="87312" y="221296"/>
                  <a:pt x="87312" y="218753"/>
                </a:cubicBezTo>
                <a:lnTo>
                  <a:pt x="87312" y="185334"/>
                </a:lnTo>
                <a:cubicBezTo>
                  <a:pt x="87312" y="182791"/>
                  <a:pt x="89429" y="180975"/>
                  <a:pt x="91898" y="180975"/>
                </a:cubicBezTo>
                <a:close/>
                <a:moveTo>
                  <a:pt x="39687" y="180975"/>
                </a:moveTo>
                <a:cubicBezTo>
                  <a:pt x="42252" y="180975"/>
                  <a:pt x="44084" y="182791"/>
                  <a:pt x="44084" y="185334"/>
                </a:cubicBezTo>
                <a:lnTo>
                  <a:pt x="44084" y="218753"/>
                </a:lnTo>
                <a:cubicBezTo>
                  <a:pt x="44084" y="221296"/>
                  <a:pt x="42252" y="223475"/>
                  <a:pt x="39687" y="223475"/>
                </a:cubicBezTo>
                <a:cubicBezTo>
                  <a:pt x="36757" y="223475"/>
                  <a:pt x="34925" y="221296"/>
                  <a:pt x="34925" y="218753"/>
                </a:cubicBezTo>
                <a:lnTo>
                  <a:pt x="34925" y="185334"/>
                </a:lnTo>
                <a:cubicBezTo>
                  <a:pt x="34925" y="182791"/>
                  <a:pt x="36757" y="180975"/>
                  <a:pt x="39687" y="180975"/>
                </a:cubicBezTo>
                <a:close/>
                <a:moveTo>
                  <a:pt x="66498" y="166688"/>
                </a:moveTo>
                <a:cubicBezTo>
                  <a:pt x="68967" y="166688"/>
                  <a:pt x="71084" y="168877"/>
                  <a:pt x="71084" y="171431"/>
                </a:cubicBezTo>
                <a:lnTo>
                  <a:pt x="71084" y="220318"/>
                </a:lnTo>
                <a:cubicBezTo>
                  <a:pt x="71084" y="222871"/>
                  <a:pt x="68967" y="225060"/>
                  <a:pt x="66498" y="225060"/>
                </a:cubicBezTo>
                <a:cubicBezTo>
                  <a:pt x="64029" y="225060"/>
                  <a:pt x="61912" y="222871"/>
                  <a:pt x="61912" y="220318"/>
                </a:cubicBezTo>
                <a:lnTo>
                  <a:pt x="61912" y="171431"/>
                </a:lnTo>
                <a:cubicBezTo>
                  <a:pt x="61912" y="168877"/>
                  <a:pt x="64029" y="166688"/>
                  <a:pt x="66498" y="166688"/>
                </a:cubicBezTo>
                <a:close/>
                <a:moveTo>
                  <a:pt x="266211" y="160161"/>
                </a:moveTo>
                <a:cubicBezTo>
                  <a:pt x="268043" y="158750"/>
                  <a:pt x="270974" y="158750"/>
                  <a:pt x="272805" y="160161"/>
                </a:cubicBezTo>
                <a:cubicBezTo>
                  <a:pt x="273538" y="161220"/>
                  <a:pt x="274271" y="162278"/>
                  <a:pt x="274271" y="163336"/>
                </a:cubicBezTo>
                <a:cubicBezTo>
                  <a:pt x="274271" y="164747"/>
                  <a:pt x="273538" y="165806"/>
                  <a:pt x="272805" y="166864"/>
                </a:cubicBezTo>
                <a:cubicBezTo>
                  <a:pt x="272073" y="167570"/>
                  <a:pt x="270607" y="167922"/>
                  <a:pt x="269508" y="167922"/>
                </a:cubicBezTo>
                <a:cubicBezTo>
                  <a:pt x="268043" y="167922"/>
                  <a:pt x="266944" y="167570"/>
                  <a:pt x="266211" y="166511"/>
                </a:cubicBezTo>
                <a:cubicBezTo>
                  <a:pt x="265478" y="165806"/>
                  <a:pt x="265112" y="164747"/>
                  <a:pt x="265112" y="163336"/>
                </a:cubicBezTo>
                <a:cubicBezTo>
                  <a:pt x="265112" y="162278"/>
                  <a:pt x="265478" y="161220"/>
                  <a:pt x="266211" y="160161"/>
                </a:cubicBezTo>
                <a:close/>
                <a:moveTo>
                  <a:pt x="197949" y="160161"/>
                </a:moveTo>
                <a:cubicBezTo>
                  <a:pt x="199781" y="158750"/>
                  <a:pt x="203078" y="158750"/>
                  <a:pt x="204910" y="160161"/>
                </a:cubicBezTo>
                <a:cubicBezTo>
                  <a:pt x="205642" y="161220"/>
                  <a:pt x="206009" y="162278"/>
                  <a:pt x="206009" y="163336"/>
                </a:cubicBezTo>
                <a:cubicBezTo>
                  <a:pt x="206009" y="164747"/>
                  <a:pt x="205642" y="165806"/>
                  <a:pt x="204910" y="166864"/>
                </a:cubicBezTo>
                <a:cubicBezTo>
                  <a:pt x="203811" y="167570"/>
                  <a:pt x="202712" y="167922"/>
                  <a:pt x="201613" y="167922"/>
                </a:cubicBezTo>
                <a:cubicBezTo>
                  <a:pt x="200147" y="167922"/>
                  <a:pt x="199048" y="167570"/>
                  <a:pt x="197949" y="166511"/>
                </a:cubicBezTo>
                <a:cubicBezTo>
                  <a:pt x="197216" y="165806"/>
                  <a:pt x="196850" y="164747"/>
                  <a:pt x="196850" y="163336"/>
                </a:cubicBezTo>
                <a:cubicBezTo>
                  <a:pt x="196850" y="162278"/>
                  <a:pt x="197216" y="161220"/>
                  <a:pt x="197949" y="160161"/>
                </a:cubicBezTo>
                <a:close/>
                <a:moveTo>
                  <a:pt x="247473" y="158750"/>
                </a:moveTo>
                <a:cubicBezTo>
                  <a:pt x="249943" y="158750"/>
                  <a:pt x="252059" y="160582"/>
                  <a:pt x="252059" y="163146"/>
                </a:cubicBezTo>
                <a:cubicBezTo>
                  <a:pt x="252059" y="166077"/>
                  <a:pt x="249943" y="167909"/>
                  <a:pt x="247473" y="167909"/>
                </a:cubicBezTo>
                <a:cubicBezTo>
                  <a:pt x="245004" y="167909"/>
                  <a:pt x="242887" y="166077"/>
                  <a:pt x="242887" y="163146"/>
                </a:cubicBezTo>
                <a:cubicBezTo>
                  <a:pt x="242887" y="160582"/>
                  <a:pt x="245004" y="158750"/>
                  <a:pt x="247473" y="158750"/>
                </a:cubicBezTo>
                <a:close/>
                <a:moveTo>
                  <a:pt x="223661" y="158750"/>
                </a:moveTo>
                <a:cubicBezTo>
                  <a:pt x="226131" y="158750"/>
                  <a:pt x="228247" y="160582"/>
                  <a:pt x="228247" y="163146"/>
                </a:cubicBezTo>
                <a:cubicBezTo>
                  <a:pt x="228247" y="166077"/>
                  <a:pt x="226131" y="167909"/>
                  <a:pt x="223661" y="167909"/>
                </a:cubicBezTo>
                <a:cubicBezTo>
                  <a:pt x="221192" y="167909"/>
                  <a:pt x="219075" y="166077"/>
                  <a:pt x="219075" y="163146"/>
                </a:cubicBezTo>
                <a:cubicBezTo>
                  <a:pt x="219075" y="160582"/>
                  <a:pt x="221192" y="158750"/>
                  <a:pt x="223661" y="158750"/>
                </a:cubicBezTo>
                <a:close/>
                <a:moveTo>
                  <a:pt x="118886" y="150813"/>
                </a:moveTo>
                <a:cubicBezTo>
                  <a:pt x="121355" y="150813"/>
                  <a:pt x="123472" y="152972"/>
                  <a:pt x="123472" y="155490"/>
                </a:cubicBezTo>
                <a:lnTo>
                  <a:pt x="123472" y="218802"/>
                </a:lnTo>
                <a:cubicBezTo>
                  <a:pt x="123472" y="221320"/>
                  <a:pt x="121355" y="223479"/>
                  <a:pt x="118886" y="223479"/>
                </a:cubicBezTo>
                <a:cubicBezTo>
                  <a:pt x="116417" y="223479"/>
                  <a:pt x="114300" y="221320"/>
                  <a:pt x="114300" y="218802"/>
                </a:cubicBezTo>
                <a:lnTo>
                  <a:pt x="114300" y="155490"/>
                </a:lnTo>
                <a:cubicBezTo>
                  <a:pt x="114300" y="152972"/>
                  <a:pt x="116417" y="150813"/>
                  <a:pt x="118886" y="150813"/>
                </a:cubicBezTo>
                <a:close/>
                <a:moveTo>
                  <a:pt x="145873" y="134938"/>
                </a:moveTo>
                <a:cubicBezTo>
                  <a:pt x="148343" y="134938"/>
                  <a:pt x="150459" y="137107"/>
                  <a:pt x="150459" y="139636"/>
                </a:cubicBezTo>
                <a:lnTo>
                  <a:pt x="150459" y="218779"/>
                </a:lnTo>
                <a:cubicBezTo>
                  <a:pt x="150459" y="221309"/>
                  <a:pt x="148343" y="223477"/>
                  <a:pt x="145873" y="223477"/>
                </a:cubicBezTo>
                <a:cubicBezTo>
                  <a:pt x="143404" y="223477"/>
                  <a:pt x="141287" y="221309"/>
                  <a:pt x="141287" y="218779"/>
                </a:cubicBezTo>
                <a:lnTo>
                  <a:pt x="141287" y="139636"/>
                </a:lnTo>
                <a:cubicBezTo>
                  <a:pt x="141287" y="137107"/>
                  <a:pt x="143404" y="134938"/>
                  <a:pt x="145873" y="134938"/>
                </a:cubicBezTo>
                <a:close/>
                <a:moveTo>
                  <a:pt x="201562" y="128588"/>
                </a:moveTo>
                <a:lnTo>
                  <a:pt x="271151" y="128588"/>
                </a:lnTo>
                <a:cubicBezTo>
                  <a:pt x="273688" y="128588"/>
                  <a:pt x="275863" y="130704"/>
                  <a:pt x="275863" y="133174"/>
                </a:cubicBezTo>
                <a:cubicBezTo>
                  <a:pt x="275863" y="135644"/>
                  <a:pt x="273688" y="137760"/>
                  <a:pt x="271151" y="137760"/>
                </a:cubicBezTo>
                <a:lnTo>
                  <a:pt x="201562" y="137760"/>
                </a:lnTo>
                <a:cubicBezTo>
                  <a:pt x="198662" y="137760"/>
                  <a:pt x="196850" y="135644"/>
                  <a:pt x="196850" y="133174"/>
                </a:cubicBezTo>
                <a:cubicBezTo>
                  <a:pt x="196850" y="130704"/>
                  <a:pt x="198662" y="128588"/>
                  <a:pt x="201562" y="128588"/>
                </a:cubicBezTo>
                <a:close/>
                <a:moveTo>
                  <a:pt x="184694" y="108908"/>
                </a:moveTo>
                <a:cubicBezTo>
                  <a:pt x="181819" y="108908"/>
                  <a:pt x="179663" y="111065"/>
                  <a:pt x="179663" y="113581"/>
                </a:cubicBezTo>
                <a:lnTo>
                  <a:pt x="179663" y="242618"/>
                </a:lnTo>
                <a:cubicBezTo>
                  <a:pt x="179663" y="245134"/>
                  <a:pt x="181819" y="247291"/>
                  <a:pt x="184694" y="247291"/>
                </a:cubicBezTo>
                <a:lnTo>
                  <a:pt x="286023" y="247291"/>
                </a:lnTo>
                <a:cubicBezTo>
                  <a:pt x="288539" y="247291"/>
                  <a:pt x="290695" y="245134"/>
                  <a:pt x="290695" y="242618"/>
                </a:cubicBezTo>
                <a:lnTo>
                  <a:pt x="290695" y="113581"/>
                </a:lnTo>
                <a:cubicBezTo>
                  <a:pt x="290695" y="111065"/>
                  <a:pt x="288539" y="108908"/>
                  <a:pt x="286023" y="108908"/>
                </a:cubicBezTo>
                <a:lnTo>
                  <a:pt x="184694" y="108908"/>
                </a:lnTo>
                <a:close/>
                <a:moveTo>
                  <a:pt x="39604" y="100013"/>
                </a:moveTo>
                <a:lnTo>
                  <a:pt x="145774" y="100013"/>
                </a:lnTo>
                <a:cubicBezTo>
                  <a:pt x="148293" y="100013"/>
                  <a:pt x="150452" y="101844"/>
                  <a:pt x="150452" y="104409"/>
                </a:cubicBezTo>
                <a:cubicBezTo>
                  <a:pt x="150452" y="107340"/>
                  <a:pt x="148293" y="109171"/>
                  <a:pt x="145774" y="109171"/>
                </a:cubicBezTo>
                <a:lnTo>
                  <a:pt x="39604" y="109171"/>
                </a:lnTo>
                <a:cubicBezTo>
                  <a:pt x="36724" y="109171"/>
                  <a:pt x="34925" y="107340"/>
                  <a:pt x="34925" y="104409"/>
                </a:cubicBezTo>
                <a:cubicBezTo>
                  <a:pt x="34925" y="101844"/>
                  <a:pt x="36724" y="100013"/>
                  <a:pt x="39604" y="100013"/>
                </a:cubicBezTo>
                <a:close/>
                <a:moveTo>
                  <a:pt x="39593" y="65088"/>
                </a:moveTo>
                <a:lnTo>
                  <a:pt x="200119" y="65088"/>
                </a:lnTo>
                <a:cubicBezTo>
                  <a:pt x="202632" y="65088"/>
                  <a:pt x="204428" y="67204"/>
                  <a:pt x="204428" y="69674"/>
                </a:cubicBezTo>
                <a:cubicBezTo>
                  <a:pt x="204428" y="72143"/>
                  <a:pt x="202632" y="74260"/>
                  <a:pt x="200119" y="74260"/>
                </a:cubicBezTo>
                <a:lnTo>
                  <a:pt x="39593" y="74260"/>
                </a:lnTo>
                <a:cubicBezTo>
                  <a:pt x="36720" y="74260"/>
                  <a:pt x="34925" y="72143"/>
                  <a:pt x="34925" y="69674"/>
                </a:cubicBezTo>
                <a:cubicBezTo>
                  <a:pt x="34925" y="67204"/>
                  <a:pt x="36720" y="65088"/>
                  <a:pt x="39593" y="65088"/>
                </a:cubicBezTo>
                <a:close/>
                <a:moveTo>
                  <a:pt x="69350" y="9345"/>
                </a:moveTo>
                <a:lnTo>
                  <a:pt x="69350" y="14018"/>
                </a:lnTo>
                <a:cubicBezTo>
                  <a:pt x="69350" y="21566"/>
                  <a:pt x="75458" y="27676"/>
                  <a:pt x="83004" y="27676"/>
                </a:cubicBezTo>
                <a:lnTo>
                  <a:pt x="157025" y="27676"/>
                </a:lnTo>
                <a:cubicBezTo>
                  <a:pt x="164571" y="27676"/>
                  <a:pt x="170680" y="21566"/>
                  <a:pt x="170680" y="14018"/>
                </a:cubicBezTo>
                <a:lnTo>
                  <a:pt x="170680" y="9345"/>
                </a:lnTo>
                <a:lnTo>
                  <a:pt x="69350" y="9345"/>
                </a:lnTo>
                <a:close/>
                <a:moveTo>
                  <a:pt x="14014" y="9345"/>
                </a:moveTo>
                <a:cubicBezTo>
                  <a:pt x="11139" y="9345"/>
                  <a:pt x="9342" y="11142"/>
                  <a:pt x="9342" y="14018"/>
                </a:cubicBezTo>
                <a:lnTo>
                  <a:pt x="9342" y="290423"/>
                </a:lnTo>
                <a:cubicBezTo>
                  <a:pt x="9342" y="293298"/>
                  <a:pt x="11139" y="295096"/>
                  <a:pt x="14014" y="295096"/>
                </a:cubicBezTo>
                <a:lnTo>
                  <a:pt x="226016" y="295096"/>
                </a:lnTo>
                <a:cubicBezTo>
                  <a:pt x="228531" y="295096"/>
                  <a:pt x="230687" y="293298"/>
                  <a:pt x="230687" y="290423"/>
                </a:cubicBezTo>
                <a:lnTo>
                  <a:pt x="230687" y="256636"/>
                </a:lnTo>
                <a:lnTo>
                  <a:pt x="184694" y="256636"/>
                </a:lnTo>
                <a:cubicBezTo>
                  <a:pt x="176788" y="256636"/>
                  <a:pt x="170680" y="250166"/>
                  <a:pt x="170680" y="242618"/>
                </a:cubicBezTo>
                <a:lnTo>
                  <a:pt x="170680" y="113581"/>
                </a:lnTo>
                <a:cubicBezTo>
                  <a:pt x="170680" y="106033"/>
                  <a:pt x="176788" y="99922"/>
                  <a:pt x="184694" y="99922"/>
                </a:cubicBezTo>
                <a:lnTo>
                  <a:pt x="230687" y="99922"/>
                </a:lnTo>
                <a:lnTo>
                  <a:pt x="230687" y="14018"/>
                </a:lnTo>
                <a:cubicBezTo>
                  <a:pt x="230687" y="11142"/>
                  <a:pt x="228531" y="9345"/>
                  <a:pt x="226016" y="9345"/>
                </a:cubicBezTo>
                <a:lnTo>
                  <a:pt x="179663" y="9345"/>
                </a:lnTo>
                <a:lnTo>
                  <a:pt x="179663" y="14018"/>
                </a:lnTo>
                <a:cubicBezTo>
                  <a:pt x="179663" y="26598"/>
                  <a:pt x="169602" y="37021"/>
                  <a:pt x="157025" y="37021"/>
                </a:cubicBezTo>
                <a:lnTo>
                  <a:pt x="83004" y="37021"/>
                </a:lnTo>
                <a:cubicBezTo>
                  <a:pt x="70428" y="37021"/>
                  <a:pt x="60007" y="26598"/>
                  <a:pt x="60007" y="14018"/>
                </a:cubicBezTo>
                <a:lnTo>
                  <a:pt x="60007" y="9345"/>
                </a:lnTo>
                <a:lnTo>
                  <a:pt x="14014" y="9345"/>
                </a:lnTo>
                <a:close/>
                <a:moveTo>
                  <a:pt x="14014" y="0"/>
                </a:moveTo>
                <a:lnTo>
                  <a:pt x="64679" y="0"/>
                </a:lnTo>
                <a:lnTo>
                  <a:pt x="175351" y="0"/>
                </a:lnTo>
                <a:lnTo>
                  <a:pt x="226016" y="0"/>
                </a:lnTo>
                <a:cubicBezTo>
                  <a:pt x="233562" y="0"/>
                  <a:pt x="239670" y="6110"/>
                  <a:pt x="239670" y="14018"/>
                </a:cubicBezTo>
                <a:lnTo>
                  <a:pt x="239670" y="99922"/>
                </a:lnTo>
                <a:lnTo>
                  <a:pt x="286023" y="99922"/>
                </a:lnTo>
                <a:cubicBezTo>
                  <a:pt x="293569" y="99922"/>
                  <a:pt x="299678" y="106033"/>
                  <a:pt x="299678" y="113581"/>
                </a:cubicBezTo>
                <a:lnTo>
                  <a:pt x="299678" y="242618"/>
                </a:lnTo>
                <a:cubicBezTo>
                  <a:pt x="299678" y="250166"/>
                  <a:pt x="293569" y="256636"/>
                  <a:pt x="286023" y="256636"/>
                </a:cubicBezTo>
                <a:lnTo>
                  <a:pt x="239670" y="256636"/>
                </a:lnTo>
                <a:lnTo>
                  <a:pt x="239670" y="290423"/>
                </a:lnTo>
                <a:cubicBezTo>
                  <a:pt x="239670" y="298330"/>
                  <a:pt x="233562" y="304441"/>
                  <a:pt x="226016" y="304441"/>
                </a:cubicBezTo>
                <a:lnTo>
                  <a:pt x="14014" y="304441"/>
                </a:lnTo>
                <a:cubicBezTo>
                  <a:pt x="6108" y="304441"/>
                  <a:pt x="0" y="298330"/>
                  <a:pt x="0" y="290423"/>
                </a:cubicBezTo>
                <a:lnTo>
                  <a:pt x="0" y="14018"/>
                </a:lnTo>
                <a:cubicBezTo>
                  <a:pt x="0" y="6110"/>
                  <a:pt x="6108" y="0"/>
                  <a:pt x="140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0325" lIns="80650" spcFirstLastPara="1" rIns="80650" wrap="square" tIns="403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58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51" name="Google Shape;1051;p68"/>
          <p:cNvSpPr/>
          <p:nvPr/>
        </p:nvSpPr>
        <p:spPr>
          <a:xfrm>
            <a:off x="3792150" y="3777626"/>
            <a:ext cx="385118" cy="385118"/>
          </a:xfrm>
          <a:custGeom>
            <a:rect b="b" l="l" r="r" t="t"/>
            <a:pathLst>
              <a:path extrusionOk="0" h="304441" w="304441">
                <a:moveTo>
                  <a:pt x="244056" y="156713"/>
                </a:moveTo>
                <a:cubicBezTo>
                  <a:pt x="241899" y="204159"/>
                  <a:pt x="203799" y="241899"/>
                  <a:pt x="156713" y="244415"/>
                </a:cubicBezTo>
                <a:lnTo>
                  <a:pt x="156713" y="276764"/>
                </a:lnTo>
                <a:cubicBezTo>
                  <a:pt x="221771" y="274248"/>
                  <a:pt x="274248" y="221771"/>
                  <a:pt x="276405" y="156713"/>
                </a:cubicBezTo>
                <a:lnTo>
                  <a:pt x="244056" y="156713"/>
                </a:lnTo>
                <a:close/>
                <a:moveTo>
                  <a:pt x="27676" y="156713"/>
                </a:moveTo>
                <a:cubicBezTo>
                  <a:pt x="30192" y="221771"/>
                  <a:pt x="82310" y="274248"/>
                  <a:pt x="147368" y="276764"/>
                </a:cubicBezTo>
                <a:lnTo>
                  <a:pt x="147368" y="244415"/>
                </a:lnTo>
                <a:cubicBezTo>
                  <a:pt x="100282" y="241899"/>
                  <a:pt x="62541" y="204159"/>
                  <a:pt x="60025" y="156713"/>
                </a:cubicBezTo>
                <a:lnTo>
                  <a:pt x="27676" y="156713"/>
                </a:lnTo>
                <a:close/>
                <a:moveTo>
                  <a:pt x="152042" y="100013"/>
                </a:moveTo>
                <a:cubicBezTo>
                  <a:pt x="162059" y="100013"/>
                  <a:pt x="171361" y="102875"/>
                  <a:pt x="179589" y="108241"/>
                </a:cubicBezTo>
                <a:cubicBezTo>
                  <a:pt x="181378" y="109672"/>
                  <a:pt x="182093" y="112177"/>
                  <a:pt x="181020" y="114681"/>
                </a:cubicBezTo>
                <a:cubicBezTo>
                  <a:pt x="179589" y="116827"/>
                  <a:pt x="176727" y="117543"/>
                  <a:pt x="174580" y="115754"/>
                </a:cubicBezTo>
                <a:cubicBezTo>
                  <a:pt x="167783" y="111819"/>
                  <a:pt x="160271" y="109315"/>
                  <a:pt x="152042" y="109315"/>
                </a:cubicBezTo>
                <a:cubicBezTo>
                  <a:pt x="129504" y="109315"/>
                  <a:pt x="110902" y="127917"/>
                  <a:pt x="110902" y="150813"/>
                </a:cubicBezTo>
                <a:cubicBezTo>
                  <a:pt x="110902" y="173351"/>
                  <a:pt x="129504" y="191954"/>
                  <a:pt x="152042" y="191954"/>
                </a:cubicBezTo>
                <a:cubicBezTo>
                  <a:pt x="173507" y="191954"/>
                  <a:pt x="191394" y="176213"/>
                  <a:pt x="193183" y="154748"/>
                </a:cubicBezTo>
                <a:cubicBezTo>
                  <a:pt x="193541" y="152602"/>
                  <a:pt x="195687" y="150813"/>
                  <a:pt x="198549" y="150813"/>
                </a:cubicBezTo>
                <a:cubicBezTo>
                  <a:pt x="201054" y="151171"/>
                  <a:pt x="202842" y="153317"/>
                  <a:pt x="202485" y="155822"/>
                </a:cubicBezTo>
                <a:cubicBezTo>
                  <a:pt x="199623" y="181579"/>
                  <a:pt x="178158" y="201255"/>
                  <a:pt x="152042" y="201255"/>
                </a:cubicBezTo>
                <a:cubicBezTo>
                  <a:pt x="124496" y="201255"/>
                  <a:pt x="101600" y="178360"/>
                  <a:pt x="101600" y="150813"/>
                </a:cubicBezTo>
                <a:cubicBezTo>
                  <a:pt x="101600" y="122909"/>
                  <a:pt x="124496" y="100013"/>
                  <a:pt x="152042" y="100013"/>
                </a:cubicBezTo>
                <a:close/>
                <a:moveTo>
                  <a:pt x="152041" y="69011"/>
                </a:moveTo>
                <a:cubicBezTo>
                  <a:pt x="106393" y="69011"/>
                  <a:pt x="69011" y="106393"/>
                  <a:pt x="69011" y="152400"/>
                </a:cubicBezTo>
                <a:cubicBezTo>
                  <a:pt x="69011" y="198048"/>
                  <a:pt x="106393" y="235429"/>
                  <a:pt x="152041" y="235429"/>
                </a:cubicBezTo>
                <a:cubicBezTo>
                  <a:pt x="198048" y="235429"/>
                  <a:pt x="235070" y="198048"/>
                  <a:pt x="235070" y="152400"/>
                </a:cubicBezTo>
                <a:cubicBezTo>
                  <a:pt x="235070" y="136585"/>
                  <a:pt x="230757" y="121848"/>
                  <a:pt x="222849" y="109268"/>
                </a:cubicBezTo>
                <a:lnTo>
                  <a:pt x="155276" y="176842"/>
                </a:lnTo>
                <a:cubicBezTo>
                  <a:pt x="154557" y="177561"/>
                  <a:pt x="153478" y="177920"/>
                  <a:pt x="152041" y="177920"/>
                </a:cubicBezTo>
                <a:cubicBezTo>
                  <a:pt x="150962" y="177920"/>
                  <a:pt x="149525" y="177561"/>
                  <a:pt x="148806" y="176842"/>
                </a:cubicBezTo>
                <a:lnTo>
                  <a:pt x="128677" y="156354"/>
                </a:lnTo>
                <a:cubicBezTo>
                  <a:pt x="126521" y="154557"/>
                  <a:pt x="126521" y="151681"/>
                  <a:pt x="128677" y="149884"/>
                </a:cubicBezTo>
                <a:cubicBezTo>
                  <a:pt x="130115" y="148087"/>
                  <a:pt x="132991" y="148087"/>
                  <a:pt x="135147" y="149884"/>
                </a:cubicBezTo>
                <a:lnTo>
                  <a:pt x="152041" y="166778"/>
                </a:lnTo>
                <a:lnTo>
                  <a:pt x="217458" y="101361"/>
                </a:lnTo>
                <a:cubicBezTo>
                  <a:pt x="202362" y="81951"/>
                  <a:pt x="178639" y="69011"/>
                  <a:pt x="152041" y="69011"/>
                </a:cubicBezTo>
                <a:close/>
                <a:moveTo>
                  <a:pt x="257714" y="37381"/>
                </a:moveTo>
                <a:lnTo>
                  <a:pt x="239383" y="56071"/>
                </a:lnTo>
                <a:lnTo>
                  <a:pt x="239383" y="86264"/>
                </a:lnTo>
                <a:lnTo>
                  <a:pt x="269576" y="86264"/>
                </a:lnTo>
                <a:lnTo>
                  <a:pt x="288266" y="67933"/>
                </a:lnTo>
                <a:lnTo>
                  <a:pt x="262387" y="67933"/>
                </a:lnTo>
                <a:cubicBezTo>
                  <a:pt x="261668" y="67933"/>
                  <a:pt x="261309" y="67573"/>
                  <a:pt x="260590" y="67573"/>
                </a:cubicBezTo>
                <a:cubicBezTo>
                  <a:pt x="259512" y="67214"/>
                  <a:pt x="258433" y="66136"/>
                  <a:pt x="258074" y="65057"/>
                </a:cubicBezTo>
                <a:cubicBezTo>
                  <a:pt x="257714" y="64338"/>
                  <a:pt x="257714" y="63979"/>
                  <a:pt x="257714" y="63260"/>
                </a:cubicBezTo>
                <a:lnTo>
                  <a:pt x="257714" y="37381"/>
                </a:lnTo>
                <a:close/>
                <a:moveTo>
                  <a:pt x="147368" y="27676"/>
                </a:moveTo>
                <a:cubicBezTo>
                  <a:pt x="82310" y="30192"/>
                  <a:pt x="30192" y="82670"/>
                  <a:pt x="27676" y="147728"/>
                </a:cubicBezTo>
                <a:lnTo>
                  <a:pt x="36011" y="147728"/>
                </a:lnTo>
                <a:lnTo>
                  <a:pt x="60025" y="147728"/>
                </a:lnTo>
                <a:cubicBezTo>
                  <a:pt x="60654" y="135866"/>
                  <a:pt x="63485" y="124612"/>
                  <a:pt x="68113" y="114368"/>
                </a:cubicBezTo>
                <a:lnTo>
                  <a:pt x="71500" y="109468"/>
                </a:lnTo>
                <a:lnTo>
                  <a:pt x="86983" y="87073"/>
                </a:lnTo>
                <a:lnTo>
                  <a:pt x="101702" y="76908"/>
                </a:lnTo>
                <a:lnTo>
                  <a:pt x="114210" y="68270"/>
                </a:lnTo>
                <a:cubicBezTo>
                  <a:pt x="124409" y="63687"/>
                  <a:pt x="135597" y="60924"/>
                  <a:pt x="147368" y="60385"/>
                </a:cubicBezTo>
                <a:lnTo>
                  <a:pt x="147368" y="27676"/>
                </a:lnTo>
                <a:close/>
                <a:moveTo>
                  <a:pt x="152041" y="0"/>
                </a:moveTo>
                <a:cubicBezTo>
                  <a:pt x="154557" y="0"/>
                  <a:pt x="156713" y="2156"/>
                  <a:pt x="156713" y="4672"/>
                </a:cubicBezTo>
                <a:lnTo>
                  <a:pt x="156713" y="18690"/>
                </a:lnTo>
                <a:cubicBezTo>
                  <a:pt x="179358" y="19409"/>
                  <a:pt x="201283" y="25879"/>
                  <a:pt x="220693" y="37381"/>
                </a:cubicBezTo>
                <a:cubicBezTo>
                  <a:pt x="222849" y="38459"/>
                  <a:pt x="223568" y="41694"/>
                  <a:pt x="222130" y="43491"/>
                </a:cubicBezTo>
                <a:cubicBezTo>
                  <a:pt x="221052" y="46007"/>
                  <a:pt x="217817" y="46726"/>
                  <a:pt x="216020" y="45288"/>
                </a:cubicBezTo>
                <a:cubicBezTo>
                  <a:pt x="198048" y="34505"/>
                  <a:pt x="177561" y="28754"/>
                  <a:pt x="156713" y="27676"/>
                </a:cubicBezTo>
                <a:lnTo>
                  <a:pt x="156713" y="60385"/>
                </a:lnTo>
                <a:cubicBezTo>
                  <a:pt x="184030" y="61463"/>
                  <a:pt x="208113" y="74762"/>
                  <a:pt x="224287" y="94890"/>
                </a:cubicBezTo>
                <a:lnTo>
                  <a:pt x="230038" y="89139"/>
                </a:lnTo>
                <a:lnTo>
                  <a:pt x="230038" y="53915"/>
                </a:lnTo>
                <a:cubicBezTo>
                  <a:pt x="230038" y="52837"/>
                  <a:pt x="230757" y="51758"/>
                  <a:pt x="231476" y="50680"/>
                </a:cubicBezTo>
                <a:lnTo>
                  <a:pt x="259152" y="23004"/>
                </a:lnTo>
                <a:cubicBezTo>
                  <a:pt x="260590" y="21566"/>
                  <a:pt x="262387" y="21206"/>
                  <a:pt x="264184" y="21925"/>
                </a:cubicBezTo>
                <a:cubicBezTo>
                  <a:pt x="265981" y="22644"/>
                  <a:pt x="267060" y="24441"/>
                  <a:pt x="267060" y="26238"/>
                </a:cubicBezTo>
                <a:lnTo>
                  <a:pt x="267060" y="52118"/>
                </a:lnTo>
                <a:lnTo>
                  <a:pt x="285750" y="33427"/>
                </a:lnTo>
                <a:cubicBezTo>
                  <a:pt x="287547" y="31271"/>
                  <a:pt x="290423" y="31271"/>
                  <a:pt x="292220" y="33427"/>
                </a:cubicBezTo>
                <a:cubicBezTo>
                  <a:pt x="294017" y="35224"/>
                  <a:pt x="294017" y="38100"/>
                  <a:pt x="292220" y="39897"/>
                </a:cubicBezTo>
                <a:lnTo>
                  <a:pt x="273529" y="58587"/>
                </a:lnTo>
                <a:lnTo>
                  <a:pt x="299409" y="58587"/>
                </a:lnTo>
                <a:cubicBezTo>
                  <a:pt x="301206" y="58587"/>
                  <a:pt x="303003" y="59666"/>
                  <a:pt x="303722" y="61463"/>
                </a:cubicBezTo>
                <a:cubicBezTo>
                  <a:pt x="304441" y="63260"/>
                  <a:pt x="304081" y="65057"/>
                  <a:pt x="302284" y="66495"/>
                </a:cubicBezTo>
                <a:lnTo>
                  <a:pt x="274967" y="94171"/>
                </a:lnTo>
                <a:cubicBezTo>
                  <a:pt x="273889" y="94890"/>
                  <a:pt x="272811" y="95609"/>
                  <a:pt x="271732" y="95609"/>
                </a:cubicBezTo>
                <a:lnTo>
                  <a:pt x="236508" y="95609"/>
                </a:lnTo>
                <a:lnTo>
                  <a:pt x="229679" y="102439"/>
                </a:lnTo>
                <a:cubicBezTo>
                  <a:pt x="237946" y="115738"/>
                  <a:pt x="243337" y="130834"/>
                  <a:pt x="244056" y="147728"/>
                </a:cubicBezTo>
                <a:lnTo>
                  <a:pt x="276405" y="147728"/>
                </a:lnTo>
                <a:cubicBezTo>
                  <a:pt x="276046" y="135507"/>
                  <a:pt x="273889" y="124005"/>
                  <a:pt x="270295" y="112863"/>
                </a:cubicBezTo>
                <a:cubicBezTo>
                  <a:pt x="269576" y="110346"/>
                  <a:pt x="270654" y="107830"/>
                  <a:pt x="273170" y="107112"/>
                </a:cubicBezTo>
                <a:cubicBezTo>
                  <a:pt x="275686" y="106033"/>
                  <a:pt x="278202" y="107471"/>
                  <a:pt x="278921" y="109987"/>
                </a:cubicBezTo>
                <a:cubicBezTo>
                  <a:pt x="282875" y="122208"/>
                  <a:pt x="285391" y="134788"/>
                  <a:pt x="285750" y="147728"/>
                </a:cubicBezTo>
                <a:lnTo>
                  <a:pt x="299768" y="147728"/>
                </a:lnTo>
                <a:cubicBezTo>
                  <a:pt x="302284" y="147728"/>
                  <a:pt x="304441" y="149884"/>
                  <a:pt x="304441" y="152400"/>
                </a:cubicBezTo>
                <a:cubicBezTo>
                  <a:pt x="304441" y="154916"/>
                  <a:pt x="302284" y="156713"/>
                  <a:pt x="299768" y="156713"/>
                </a:cubicBezTo>
                <a:lnTo>
                  <a:pt x="285750" y="156713"/>
                </a:lnTo>
                <a:cubicBezTo>
                  <a:pt x="283234" y="227163"/>
                  <a:pt x="226803" y="283594"/>
                  <a:pt x="156713" y="286110"/>
                </a:cubicBezTo>
                <a:lnTo>
                  <a:pt x="156713" y="300128"/>
                </a:lnTo>
                <a:cubicBezTo>
                  <a:pt x="156713" y="302284"/>
                  <a:pt x="154557" y="304441"/>
                  <a:pt x="152041" y="304441"/>
                </a:cubicBezTo>
                <a:cubicBezTo>
                  <a:pt x="149525" y="304441"/>
                  <a:pt x="147368" y="302284"/>
                  <a:pt x="147368" y="300128"/>
                </a:cubicBezTo>
                <a:lnTo>
                  <a:pt x="147368" y="286110"/>
                </a:lnTo>
                <a:cubicBezTo>
                  <a:pt x="77278" y="283594"/>
                  <a:pt x="20847" y="227163"/>
                  <a:pt x="18331" y="156713"/>
                </a:cubicBezTo>
                <a:lnTo>
                  <a:pt x="4673" y="156713"/>
                </a:lnTo>
                <a:cubicBezTo>
                  <a:pt x="1797" y="156713"/>
                  <a:pt x="0" y="154916"/>
                  <a:pt x="0" y="152400"/>
                </a:cubicBezTo>
                <a:cubicBezTo>
                  <a:pt x="0" y="149884"/>
                  <a:pt x="1797" y="147728"/>
                  <a:pt x="4673" y="147728"/>
                </a:cubicBezTo>
                <a:lnTo>
                  <a:pt x="18331" y="147728"/>
                </a:lnTo>
                <a:cubicBezTo>
                  <a:pt x="20847" y="77637"/>
                  <a:pt x="77278" y="20847"/>
                  <a:pt x="147368" y="18690"/>
                </a:cubicBezTo>
                <a:lnTo>
                  <a:pt x="147368" y="4672"/>
                </a:lnTo>
                <a:cubicBezTo>
                  <a:pt x="147368" y="2156"/>
                  <a:pt x="149525" y="0"/>
                  <a:pt x="152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0325" lIns="80650" spcFirstLastPara="1" rIns="80650" wrap="square" tIns="403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58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grpSp>
        <p:nvGrpSpPr>
          <p:cNvPr id="1052" name="Google Shape;1052;p68"/>
          <p:cNvGrpSpPr/>
          <p:nvPr/>
        </p:nvGrpSpPr>
        <p:grpSpPr>
          <a:xfrm>
            <a:off x="5553093" y="3224853"/>
            <a:ext cx="320056" cy="319821"/>
            <a:chOff x="4777370" y="730982"/>
            <a:chExt cx="415333" cy="415028"/>
          </a:xfrm>
        </p:grpSpPr>
        <p:sp>
          <p:nvSpPr>
            <p:cNvPr id="1053" name="Google Shape;1053;p68"/>
            <p:cNvSpPr/>
            <p:nvPr/>
          </p:nvSpPr>
          <p:spPr>
            <a:xfrm>
              <a:off x="4839669" y="1048645"/>
              <a:ext cx="25500" cy="24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54" name="Google Shape;1054;p68"/>
            <p:cNvSpPr/>
            <p:nvPr/>
          </p:nvSpPr>
          <p:spPr>
            <a:xfrm>
              <a:off x="4777370" y="975640"/>
              <a:ext cx="150198" cy="170370"/>
            </a:xfrm>
            <a:custGeom>
              <a:rect b="b" l="l" r="r" t="t"/>
              <a:pathLst>
                <a:path extrusionOk="0" h="21600" w="21110">
                  <a:moveTo>
                    <a:pt x="20887" y="5413"/>
                  </a:moveTo>
                  <a:cubicBezTo>
                    <a:pt x="20418" y="4670"/>
                    <a:pt x="19365" y="4405"/>
                    <a:pt x="18545" y="4829"/>
                  </a:cubicBezTo>
                  <a:lnTo>
                    <a:pt x="16906" y="5679"/>
                  </a:lnTo>
                  <a:cubicBezTo>
                    <a:pt x="15735" y="4458"/>
                    <a:pt x="14096" y="3609"/>
                    <a:pt x="12282" y="3237"/>
                  </a:cubicBezTo>
                  <a:lnTo>
                    <a:pt x="12282" y="1539"/>
                  </a:lnTo>
                  <a:cubicBezTo>
                    <a:pt x="12282" y="690"/>
                    <a:pt x="11521" y="0"/>
                    <a:pt x="10584" y="0"/>
                  </a:cubicBezTo>
                  <a:cubicBezTo>
                    <a:pt x="9589" y="0"/>
                    <a:pt x="8828" y="690"/>
                    <a:pt x="8828" y="1539"/>
                  </a:cubicBezTo>
                  <a:lnTo>
                    <a:pt x="8828" y="3237"/>
                  </a:lnTo>
                  <a:cubicBezTo>
                    <a:pt x="7014" y="3609"/>
                    <a:pt x="5375" y="4458"/>
                    <a:pt x="4204" y="5679"/>
                  </a:cubicBezTo>
                  <a:lnTo>
                    <a:pt x="2565" y="4829"/>
                  </a:lnTo>
                  <a:cubicBezTo>
                    <a:pt x="1745" y="4405"/>
                    <a:pt x="692" y="4670"/>
                    <a:pt x="223" y="5413"/>
                  </a:cubicBezTo>
                  <a:cubicBezTo>
                    <a:pt x="-245" y="6156"/>
                    <a:pt x="48" y="7112"/>
                    <a:pt x="867" y="7536"/>
                  </a:cubicBezTo>
                  <a:lnTo>
                    <a:pt x="2506" y="8385"/>
                  </a:lnTo>
                  <a:cubicBezTo>
                    <a:pt x="2214" y="9128"/>
                    <a:pt x="2038" y="9977"/>
                    <a:pt x="2038" y="10827"/>
                  </a:cubicBezTo>
                  <a:cubicBezTo>
                    <a:pt x="2038" y="11676"/>
                    <a:pt x="2214" y="12472"/>
                    <a:pt x="2506" y="13268"/>
                  </a:cubicBezTo>
                  <a:lnTo>
                    <a:pt x="867" y="14117"/>
                  </a:lnTo>
                  <a:cubicBezTo>
                    <a:pt x="48" y="14542"/>
                    <a:pt x="-245" y="15497"/>
                    <a:pt x="223" y="16240"/>
                  </a:cubicBezTo>
                  <a:cubicBezTo>
                    <a:pt x="692" y="16983"/>
                    <a:pt x="1745" y="17195"/>
                    <a:pt x="2565" y="16771"/>
                  </a:cubicBezTo>
                  <a:lnTo>
                    <a:pt x="4204" y="15921"/>
                  </a:lnTo>
                  <a:cubicBezTo>
                    <a:pt x="5375" y="17142"/>
                    <a:pt x="7014" y="18044"/>
                    <a:pt x="8828" y="18363"/>
                  </a:cubicBezTo>
                  <a:lnTo>
                    <a:pt x="8828" y="20061"/>
                  </a:lnTo>
                  <a:cubicBezTo>
                    <a:pt x="8828" y="20910"/>
                    <a:pt x="9589" y="21600"/>
                    <a:pt x="10584" y="21600"/>
                  </a:cubicBezTo>
                  <a:cubicBezTo>
                    <a:pt x="11521" y="21600"/>
                    <a:pt x="12282" y="20910"/>
                    <a:pt x="12282" y="20061"/>
                  </a:cubicBezTo>
                  <a:lnTo>
                    <a:pt x="12282" y="18363"/>
                  </a:lnTo>
                  <a:cubicBezTo>
                    <a:pt x="14096" y="18044"/>
                    <a:pt x="15735" y="17142"/>
                    <a:pt x="16906" y="15921"/>
                  </a:cubicBezTo>
                  <a:lnTo>
                    <a:pt x="18545" y="16771"/>
                  </a:lnTo>
                  <a:cubicBezTo>
                    <a:pt x="19365" y="17195"/>
                    <a:pt x="20418" y="16983"/>
                    <a:pt x="20887" y="16240"/>
                  </a:cubicBezTo>
                  <a:cubicBezTo>
                    <a:pt x="21355" y="15497"/>
                    <a:pt x="21062" y="14542"/>
                    <a:pt x="20243" y="14117"/>
                  </a:cubicBezTo>
                  <a:lnTo>
                    <a:pt x="18662" y="13268"/>
                  </a:lnTo>
                  <a:cubicBezTo>
                    <a:pt x="18896" y="12472"/>
                    <a:pt x="19072" y="11676"/>
                    <a:pt x="19072" y="10827"/>
                  </a:cubicBezTo>
                  <a:cubicBezTo>
                    <a:pt x="19072" y="9977"/>
                    <a:pt x="18896" y="9128"/>
                    <a:pt x="18662" y="8385"/>
                  </a:cubicBezTo>
                  <a:lnTo>
                    <a:pt x="20243" y="7536"/>
                  </a:lnTo>
                  <a:cubicBezTo>
                    <a:pt x="21062" y="7112"/>
                    <a:pt x="21355" y="6156"/>
                    <a:pt x="20887" y="5413"/>
                  </a:cubicBezTo>
                  <a:close/>
                  <a:moveTo>
                    <a:pt x="10584" y="15444"/>
                  </a:moveTo>
                  <a:cubicBezTo>
                    <a:pt x="7716" y="15444"/>
                    <a:pt x="5433" y="13374"/>
                    <a:pt x="5433" y="10827"/>
                  </a:cubicBezTo>
                  <a:cubicBezTo>
                    <a:pt x="5433" y="8279"/>
                    <a:pt x="7716" y="6156"/>
                    <a:pt x="10584" y="6156"/>
                  </a:cubicBezTo>
                  <a:cubicBezTo>
                    <a:pt x="13394" y="6156"/>
                    <a:pt x="15677" y="8279"/>
                    <a:pt x="15677" y="10827"/>
                  </a:cubicBezTo>
                  <a:cubicBezTo>
                    <a:pt x="15677" y="13374"/>
                    <a:pt x="13394" y="15444"/>
                    <a:pt x="10584" y="15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55" name="Google Shape;1055;p68"/>
            <p:cNvSpPr/>
            <p:nvPr/>
          </p:nvSpPr>
          <p:spPr>
            <a:xfrm>
              <a:off x="5104798" y="1048645"/>
              <a:ext cx="24300" cy="24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56" name="Google Shape;1056;p68"/>
            <p:cNvSpPr/>
            <p:nvPr/>
          </p:nvSpPr>
          <p:spPr>
            <a:xfrm>
              <a:off x="5041124" y="975640"/>
              <a:ext cx="151579" cy="170370"/>
            </a:xfrm>
            <a:custGeom>
              <a:rect b="b" l="l" r="r" t="t"/>
              <a:pathLst>
                <a:path extrusionOk="0" h="21600" w="21126">
                  <a:moveTo>
                    <a:pt x="20258" y="14117"/>
                  </a:moveTo>
                  <a:lnTo>
                    <a:pt x="18619" y="13268"/>
                  </a:lnTo>
                  <a:cubicBezTo>
                    <a:pt x="18911" y="12472"/>
                    <a:pt x="19087" y="11676"/>
                    <a:pt x="19087" y="10827"/>
                  </a:cubicBezTo>
                  <a:cubicBezTo>
                    <a:pt x="19087" y="9977"/>
                    <a:pt x="18911" y="9128"/>
                    <a:pt x="18619" y="8385"/>
                  </a:cubicBezTo>
                  <a:lnTo>
                    <a:pt x="20258" y="7536"/>
                  </a:lnTo>
                  <a:cubicBezTo>
                    <a:pt x="21077" y="7112"/>
                    <a:pt x="21370" y="6156"/>
                    <a:pt x="20902" y="5413"/>
                  </a:cubicBezTo>
                  <a:cubicBezTo>
                    <a:pt x="20375" y="4670"/>
                    <a:pt x="19380" y="4405"/>
                    <a:pt x="18560" y="4829"/>
                  </a:cubicBezTo>
                  <a:lnTo>
                    <a:pt x="16921" y="5679"/>
                  </a:lnTo>
                  <a:cubicBezTo>
                    <a:pt x="15692" y="4458"/>
                    <a:pt x="14111" y="3609"/>
                    <a:pt x="12238" y="3237"/>
                  </a:cubicBezTo>
                  <a:lnTo>
                    <a:pt x="12238" y="1539"/>
                  </a:lnTo>
                  <a:cubicBezTo>
                    <a:pt x="12238" y="690"/>
                    <a:pt x="11477" y="0"/>
                    <a:pt x="10541" y="0"/>
                  </a:cubicBezTo>
                  <a:cubicBezTo>
                    <a:pt x="9604" y="0"/>
                    <a:pt x="8843" y="690"/>
                    <a:pt x="8843" y="1539"/>
                  </a:cubicBezTo>
                  <a:lnTo>
                    <a:pt x="8843" y="3237"/>
                  </a:lnTo>
                  <a:cubicBezTo>
                    <a:pt x="7029" y="3609"/>
                    <a:pt x="5390" y="4458"/>
                    <a:pt x="4160" y="5679"/>
                  </a:cubicBezTo>
                  <a:lnTo>
                    <a:pt x="2521" y="4829"/>
                  </a:lnTo>
                  <a:cubicBezTo>
                    <a:pt x="1702" y="4405"/>
                    <a:pt x="707" y="4670"/>
                    <a:pt x="238" y="5413"/>
                  </a:cubicBezTo>
                  <a:cubicBezTo>
                    <a:pt x="-230" y="6156"/>
                    <a:pt x="4" y="7112"/>
                    <a:pt x="824" y="7536"/>
                  </a:cubicBezTo>
                  <a:lnTo>
                    <a:pt x="2463" y="8385"/>
                  </a:lnTo>
                  <a:cubicBezTo>
                    <a:pt x="2170" y="9128"/>
                    <a:pt x="2053" y="9977"/>
                    <a:pt x="2053" y="10827"/>
                  </a:cubicBezTo>
                  <a:cubicBezTo>
                    <a:pt x="2053" y="11676"/>
                    <a:pt x="2170" y="12472"/>
                    <a:pt x="2463" y="13268"/>
                  </a:cubicBezTo>
                  <a:lnTo>
                    <a:pt x="824" y="14117"/>
                  </a:lnTo>
                  <a:cubicBezTo>
                    <a:pt x="4" y="14542"/>
                    <a:pt x="-230" y="15497"/>
                    <a:pt x="238" y="16240"/>
                  </a:cubicBezTo>
                  <a:cubicBezTo>
                    <a:pt x="707" y="16983"/>
                    <a:pt x="1760" y="17195"/>
                    <a:pt x="2521" y="16771"/>
                  </a:cubicBezTo>
                  <a:lnTo>
                    <a:pt x="4160" y="15921"/>
                  </a:lnTo>
                  <a:cubicBezTo>
                    <a:pt x="5390" y="17142"/>
                    <a:pt x="7029" y="18044"/>
                    <a:pt x="8843" y="18363"/>
                  </a:cubicBezTo>
                  <a:lnTo>
                    <a:pt x="8843" y="20061"/>
                  </a:lnTo>
                  <a:cubicBezTo>
                    <a:pt x="8843" y="20910"/>
                    <a:pt x="9604" y="21600"/>
                    <a:pt x="10541" y="21600"/>
                  </a:cubicBezTo>
                  <a:cubicBezTo>
                    <a:pt x="11477" y="21600"/>
                    <a:pt x="12238" y="20910"/>
                    <a:pt x="12238" y="20061"/>
                  </a:cubicBezTo>
                  <a:lnTo>
                    <a:pt x="12238" y="18363"/>
                  </a:lnTo>
                  <a:cubicBezTo>
                    <a:pt x="14111" y="18044"/>
                    <a:pt x="15692" y="17142"/>
                    <a:pt x="16921" y="15921"/>
                  </a:cubicBezTo>
                  <a:lnTo>
                    <a:pt x="18560" y="16771"/>
                  </a:lnTo>
                  <a:cubicBezTo>
                    <a:pt x="19380" y="17195"/>
                    <a:pt x="20375" y="16983"/>
                    <a:pt x="20902" y="16240"/>
                  </a:cubicBezTo>
                  <a:cubicBezTo>
                    <a:pt x="21370" y="15497"/>
                    <a:pt x="21077" y="14542"/>
                    <a:pt x="20258" y="14117"/>
                  </a:cubicBezTo>
                  <a:close/>
                  <a:moveTo>
                    <a:pt x="10541" y="15444"/>
                  </a:moveTo>
                  <a:cubicBezTo>
                    <a:pt x="7731" y="15444"/>
                    <a:pt x="5448" y="13374"/>
                    <a:pt x="5448" y="10827"/>
                  </a:cubicBezTo>
                  <a:cubicBezTo>
                    <a:pt x="5448" y="8279"/>
                    <a:pt x="7731" y="6156"/>
                    <a:pt x="10541" y="6156"/>
                  </a:cubicBezTo>
                  <a:cubicBezTo>
                    <a:pt x="13350" y="6156"/>
                    <a:pt x="15633" y="8279"/>
                    <a:pt x="15633" y="10827"/>
                  </a:cubicBezTo>
                  <a:cubicBezTo>
                    <a:pt x="15633" y="13374"/>
                    <a:pt x="13350" y="15444"/>
                    <a:pt x="10541" y="15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57" name="Google Shape;1057;p68"/>
            <p:cNvSpPr/>
            <p:nvPr/>
          </p:nvSpPr>
          <p:spPr>
            <a:xfrm>
              <a:off x="4875302" y="731514"/>
              <a:ext cx="219241" cy="267205"/>
            </a:xfrm>
            <a:custGeom>
              <a:rect b="b" l="l" r="r" t="t"/>
              <a:pathLst>
                <a:path extrusionOk="0" h="20574" w="20890">
                  <a:moveTo>
                    <a:pt x="16227" y="19642"/>
                  </a:moveTo>
                  <a:lnTo>
                    <a:pt x="16227" y="15913"/>
                  </a:lnTo>
                  <a:cubicBezTo>
                    <a:pt x="16227" y="15592"/>
                    <a:pt x="16387" y="15303"/>
                    <a:pt x="16666" y="15142"/>
                  </a:cubicBezTo>
                  <a:cubicBezTo>
                    <a:pt x="19336" y="13535"/>
                    <a:pt x="20890" y="11092"/>
                    <a:pt x="20890" y="8424"/>
                  </a:cubicBezTo>
                  <a:cubicBezTo>
                    <a:pt x="20890" y="3056"/>
                    <a:pt x="14713" y="-1026"/>
                    <a:pt x="7938" y="228"/>
                  </a:cubicBezTo>
                  <a:cubicBezTo>
                    <a:pt x="4232" y="935"/>
                    <a:pt x="1243" y="3313"/>
                    <a:pt x="326" y="6335"/>
                  </a:cubicBezTo>
                  <a:cubicBezTo>
                    <a:pt x="-710" y="9678"/>
                    <a:pt x="765" y="13053"/>
                    <a:pt x="4192" y="15110"/>
                  </a:cubicBezTo>
                  <a:cubicBezTo>
                    <a:pt x="4311" y="15206"/>
                    <a:pt x="4630" y="15431"/>
                    <a:pt x="4630" y="15753"/>
                  </a:cubicBezTo>
                  <a:lnTo>
                    <a:pt x="4630" y="19642"/>
                  </a:lnTo>
                  <a:cubicBezTo>
                    <a:pt x="4630" y="20156"/>
                    <a:pt x="5148" y="20574"/>
                    <a:pt x="5786" y="20574"/>
                  </a:cubicBezTo>
                  <a:lnTo>
                    <a:pt x="15072" y="20574"/>
                  </a:lnTo>
                  <a:cubicBezTo>
                    <a:pt x="15709" y="20574"/>
                    <a:pt x="16227" y="20156"/>
                    <a:pt x="16227" y="19642"/>
                  </a:cubicBezTo>
                  <a:close/>
                  <a:moveTo>
                    <a:pt x="2558" y="6753"/>
                  </a:moveTo>
                  <a:cubicBezTo>
                    <a:pt x="3275" y="4438"/>
                    <a:pt x="5587" y="2606"/>
                    <a:pt x="8496" y="2060"/>
                  </a:cubicBezTo>
                  <a:cubicBezTo>
                    <a:pt x="13756" y="1063"/>
                    <a:pt x="18579" y="4245"/>
                    <a:pt x="18579" y="8424"/>
                  </a:cubicBezTo>
                  <a:cubicBezTo>
                    <a:pt x="18579" y="10481"/>
                    <a:pt x="17343" y="12410"/>
                    <a:pt x="15271" y="13631"/>
                  </a:cubicBezTo>
                  <a:cubicBezTo>
                    <a:pt x="14713" y="13985"/>
                    <a:pt x="14314" y="14435"/>
                    <a:pt x="14115" y="14981"/>
                  </a:cubicBezTo>
                  <a:lnTo>
                    <a:pt x="11604" y="14981"/>
                  </a:lnTo>
                  <a:lnTo>
                    <a:pt x="11604" y="10674"/>
                  </a:lnTo>
                  <a:lnTo>
                    <a:pt x="13597" y="9099"/>
                  </a:lnTo>
                  <a:cubicBezTo>
                    <a:pt x="14035" y="8713"/>
                    <a:pt x="14035" y="8135"/>
                    <a:pt x="13597" y="7749"/>
                  </a:cubicBezTo>
                  <a:cubicBezTo>
                    <a:pt x="13119" y="7395"/>
                    <a:pt x="12401" y="7395"/>
                    <a:pt x="11923" y="7749"/>
                  </a:cubicBezTo>
                  <a:lnTo>
                    <a:pt x="10449" y="8970"/>
                  </a:lnTo>
                  <a:lnTo>
                    <a:pt x="8934" y="7749"/>
                  </a:lnTo>
                  <a:cubicBezTo>
                    <a:pt x="8496" y="7395"/>
                    <a:pt x="7739" y="7395"/>
                    <a:pt x="7300" y="7749"/>
                  </a:cubicBezTo>
                  <a:cubicBezTo>
                    <a:pt x="6862" y="8135"/>
                    <a:pt x="6862" y="8713"/>
                    <a:pt x="7300" y="9099"/>
                  </a:cubicBezTo>
                  <a:lnTo>
                    <a:pt x="9293" y="10674"/>
                  </a:lnTo>
                  <a:lnTo>
                    <a:pt x="9293" y="14981"/>
                  </a:lnTo>
                  <a:lnTo>
                    <a:pt x="6782" y="14981"/>
                  </a:lnTo>
                  <a:cubicBezTo>
                    <a:pt x="6583" y="14467"/>
                    <a:pt x="6145" y="13985"/>
                    <a:pt x="5587" y="13631"/>
                  </a:cubicBezTo>
                  <a:cubicBezTo>
                    <a:pt x="2917" y="12024"/>
                    <a:pt x="1761" y="9388"/>
                    <a:pt x="2558" y="6753"/>
                  </a:cubicBezTo>
                  <a:close/>
                  <a:moveTo>
                    <a:pt x="6942" y="18710"/>
                  </a:moveTo>
                  <a:lnTo>
                    <a:pt x="6942" y="16845"/>
                  </a:lnTo>
                  <a:lnTo>
                    <a:pt x="13916" y="16845"/>
                  </a:lnTo>
                  <a:lnTo>
                    <a:pt x="13916" y="18710"/>
                  </a:lnTo>
                  <a:lnTo>
                    <a:pt x="6942" y="187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58" name="Google Shape;1058;p68"/>
            <p:cNvSpPr/>
            <p:nvPr/>
          </p:nvSpPr>
          <p:spPr>
            <a:xfrm>
              <a:off x="4802494" y="730982"/>
              <a:ext cx="48745" cy="48831"/>
            </a:xfrm>
            <a:custGeom>
              <a:rect b="b" l="l" r="r" t="t"/>
              <a:pathLst>
                <a:path extrusionOk="0" h="20582" w="20546">
                  <a:moveTo>
                    <a:pt x="11766" y="19121"/>
                  </a:moveTo>
                  <a:cubicBezTo>
                    <a:pt x="13697" y="21069"/>
                    <a:pt x="17034" y="21069"/>
                    <a:pt x="18966" y="19121"/>
                  </a:cubicBezTo>
                  <a:cubicBezTo>
                    <a:pt x="21073" y="17174"/>
                    <a:pt x="21073" y="13810"/>
                    <a:pt x="18966" y="11862"/>
                  </a:cubicBezTo>
                  <a:lnTo>
                    <a:pt x="8780" y="1594"/>
                  </a:lnTo>
                  <a:cubicBezTo>
                    <a:pt x="6849" y="-531"/>
                    <a:pt x="3512" y="-531"/>
                    <a:pt x="1580" y="1594"/>
                  </a:cubicBezTo>
                  <a:cubicBezTo>
                    <a:pt x="-527" y="3541"/>
                    <a:pt x="-527" y="6728"/>
                    <a:pt x="1580" y="8853"/>
                  </a:cubicBezTo>
                  <a:lnTo>
                    <a:pt x="11766" y="1912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59" name="Google Shape;1059;p68"/>
            <p:cNvSpPr/>
            <p:nvPr/>
          </p:nvSpPr>
          <p:spPr>
            <a:xfrm>
              <a:off x="4802494" y="876985"/>
              <a:ext cx="48745" cy="48745"/>
            </a:xfrm>
            <a:custGeom>
              <a:rect b="b" l="l" r="r" t="t"/>
              <a:pathLst>
                <a:path extrusionOk="0" h="20546" w="20546">
                  <a:moveTo>
                    <a:pt x="8780" y="18966"/>
                  </a:moveTo>
                  <a:lnTo>
                    <a:pt x="18966" y="8780"/>
                  </a:lnTo>
                  <a:cubicBezTo>
                    <a:pt x="21073" y="6849"/>
                    <a:pt x="21073" y="3512"/>
                    <a:pt x="18966" y="1580"/>
                  </a:cubicBezTo>
                  <a:cubicBezTo>
                    <a:pt x="17034" y="-527"/>
                    <a:pt x="13697" y="-527"/>
                    <a:pt x="11766" y="1580"/>
                  </a:cubicBezTo>
                  <a:lnTo>
                    <a:pt x="1580" y="11766"/>
                  </a:lnTo>
                  <a:cubicBezTo>
                    <a:pt x="-527" y="13697"/>
                    <a:pt x="-527" y="17034"/>
                    <a:pt x="1580" y="18966"/>
                  </a:cubicBezTo>
                  <a:cubicBezTo>
                    <a:pt x="3512" y="21073"/>
                    <a:pt x="6849" y="21073"/>
                    <a:pt x="8780" y="189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60" name="Google Shape;1060;p68"/>
            <p:cNvSpPr/>
            <p:nvPr/>
          </p:nvSpPr>
          <p:spPr>
            <a:xfrm>
              <a:off x="5118732" y="730982"/>
              <a:ext cx="47698" cy="48831"/>
            </a:xfrm>
            <a:custGeom>
              <a:rect b="b" l="l" r="r" t="t"/>
              <a:pathLst>
                <a:path extrusionOk="0" h="20582" w="20626">
                  <a:moveTo>
                    <a:pt x="8897" y="19121"/>
                  </a:moveTo>
                  <a:lnTo>
                    <a:pt x="19165" y="8853"/>
                  </a:lnTo>
                  <a:cubicBezTo>
                    <a:pt x="21113" y="6728"/>
                    <a:pt x="21113" y="3541"/>
                    <a:pt x="19165" y="1594"/>
                  </a:cubicBezTo>
                  <a:cubicBezTo>
                    <a:pt x="17041" y="-531"/>
                    <a:pt x="13854" y="-531"/>
                    <a:pt x="11906" y="1594"/>
                  </a:cubicBezTo>
                  <a:lnTo>
                    <a:pt x="1461" y="11862"/>
                  </a:lnTo>
                  <a:cubicBezTo>
                    <a:pt x="-487" y="13810"/>
                    <a:pt x="-487" y="17174"/>
                    <a:pt x="1461" y="19121"/>
                  </a:cubicBezTo>
                  <a:cubicBezTo>
                    <a:pt x="3585" y="21069"/>
                    <a:pt x="6772" y="21069"/>
                    <a:pt x="8897" y="191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61" name="Google Shape;1061;p68"/>
            <p:cNvSpPr/>
            <p:nvPr/>
          </p:nvSpPr>
          <p:spPr>
            <a:xfrm>
              <a:off x="5118732" y="876985"/>
              <a:ext cx="47698" cy="48745"/>
            </a:xfrm>
            <a:custGeom>
              <a:rect b="b" l="l" r="r" t="t"/>
              <a:pathLst>
                <a:path extrusionOk="0" h="20546" w="20626">
                  <a:moveTo>
                    <a:pt x="11906" y="18966"/>
                  </a:moveTo>
                  <a:cubicBezTo>
                    <a:pt x="13854" y="21073"/>
                    <a:pt x="17041" y="21073"/>
                    <a:pt x="19165" y="18966"/>
                  </a:cubicBezTo>
                  <a:cubicBezTo>
                    <a:pt x="21113" y="17034"/>
                    <a:pt x="21113" y="13697"/>
                    <a:pt x="19165" y="11766"/>
                  </a:cubicBezTo>
                  <a:lnTo>
                    <a:pt x="8897" y="1580"/>
                  </a:lnTo>
                  <a:cubicBezTo>
                    <a:pt x="6772" y="-527"/>
                    <a:pt x="3585" y="-527"/>
                    <a:pt x="1461" y="1580"/>
                  </a:cubicBezTo>
                  <a:cubicBezTo>
                    <a:pt x="-487" y="3512"/>
                    <a:pt x="-487" y="6849"/>
                    <a:pt x="1461" y="8780"/>
                  </a:cubicBezTo>
                  <a:lnTo>
                    <a:pt x="11906" y="1896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69"/>
          <p:cNvSpPr txBox="1"/>
          <p:nvPr/>
        </p:nvSpPr>
        <p:spPr>
          <a:xfrm>
            <a:off x="853300" y="619475"/>
            <a:ext cx="74373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>
                <a:solidFill>
                  <a:srgbClr val="008568"/>
                </a:solidFill>
                <a:latin typeface="Outfit"/>
                <a:ea typeface="Outfit"/>
                <a:cs typeface="Outfit"/>
                <a:sym typeface="Outfit"/>
              </a:rPr>
              <a:t>Um novo modelo de gestão na Embratur</a:t>
            </a:r>
            <a:endParaRPr b="1" sz="3000">
              <a:solidFill>
                <a:srgbClr val="008568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067" name="Google Shape;1067;p69"/>
          <p:cNvSpPr txBox="1"/>
          <p:nvPr/>
        </p:nvSpPr>
        <p:spPr>
          <a:xfrm>
            <a:off x="973370" y="1689150"/>
            <a:ext cx="2054700" cy="10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0325" lIns="80650" spcFirstLastPara="1" rIns="80650" wrap="square" tIns="403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76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rPr>
              <a:t>ESTRATÉGIA </a:t>
            </a:r>
            <a:endParaRPr b="1" sz="823">
              <a:solidFill>
                <a:srgbClr val="008569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76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rPr>
              <a:t>BASEADA EM DADOS</a:t>
            </a:r>
            <a:endParaRPr b="1" sz="1176">
              <a:solidFill>
                <a:srgbClr val="008569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8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rPr>
              <a:t>Decisões baseadas em dados e inteligência de mercado, com uso de Inteligência Artificial e </a:t>
            </a:r>
            <a:r>
              <a:rPr lang="pt-BR" sz="1058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rPr>
              <a:t>monitoramento</a:t>
            </a:r>
            <a:r>
              <a:rPr lang="pt-BR" sz="1058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rPr>
              <a:t> de resultados. </a:t>
            </a:r>
            <a:endParaRPr b="1" sz="1176">
              <a:solidFill>
                <a:srgbClr val="008569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068" name="Google Shape;1068;p69"/>
          <p:cNvSpPr/>
          <p:nvPr/>
        </p:nvSpPr>
        <p:spPr>
          <a:xfrm>
            <a:off x="3948276" y="1339586"/>
            <a:ext cx="2296990" cy="1958488"/>
          </a:xfrm>
          <a:custGeom>
            <a:rect b="b" l="l" r="r" t="t"/>
            <a:pathLst>
              <a:path extrusionOk="0" h="21574" w="21346">
                <a:moveTo>
                  <a:pt x="3141" y="21574"/>
                </a:moveTo>
                <a:cubicBezTo>
                  <a:pt x="1094" y="19150"/>
                  <a:pt x="-39" y="15847"/>
                  <a:pt x="2" y="12417"/>
                </a:cubicBezTo>
                <a:cubicBezTo>
                  <a:pt x="24" y="10526"/>
                  <a:pt x="403" y="8684"/>
                  <a:pt x="1086" y="7030"/>
                </a:cubicBezTo>
                <a:cubicBezTo>
                  <a:pt x="1750" y="5422"/>
                  <a:pt x="2701" y="3991"/>
                  <a:pt x="3912" y="2848"/>
                </a:cubicBezTo>
                <a:cubicBezTo>
                  <a:pt x="4979" y="1840"/>
                  <a:pt x="6098" y="1076"/>
                  <a:pt x="7258" y="609"/>
                </a:cubicBezTo>
                <a:cubicBezTo>
                  <a:pt x="8410" y="145"/>
                  <a:pt x="9588" y="-26"/>
                  <a:pt x="10740" y="3"/>
                </a:cubicBezTo>
                <a:cubicBezTo>
                  <a:pt x="12974" y="58"/>
                  <a:pt x="15144" y="877"/>
                  <a:pt x="16938" y="2397"/>
                </a:cubicBezTo>
                <a:cubicBezTo>
                  <a:pt x="18752" y="3935"/>
                  <a:pt x="20122" y="6150"/>
                  <a:pt x="20823" y="8691"/>
                </a:cubicBezTo>
                <a:cubicBezTo>
                  <a:pt x="21530" y="11249"/>
                  <a:pt x="21561" y="14143"/>
                  <a:pt x="20664" y="17100"/>
                </a:cubicBezTo>
                <a:cubicBezTo>
                  <a:pt x="19866" y="14632"/>
                  <a:pt x="18482" y="12611"/>
                  <a:pt x="16756" y="11193"/>
                </a:cubicBezTo>
                <a:cubicBezTo>
                  <a:pt x="14787" y="9574"/>
                  <a:pt x="12368" y="8731"/>
                  <a:pt x="9839" y="8970"/>
                </a:cubicBezTo>
                <a:cubicBezTo>
                  <a:pt x="8157" y="9129"/>
                  <a:pt x="6570" y="9778"/>
                  <a:pt x="5232" y="10706"/>
                </a:cubicBezTo>
                <a:cubicBezTo>
                  <a:pt x="4548" y="11182"/>
                  <a:pt x="3920" y="11742"/>
                  <a:pt x="3372" y="12383"/>
                </a:cubicBezTo>
                <a:cubicBezTo>
                  <a:pt x="2789" y="13063"/>
                  <a:pt x="2292" y="13842"/>
                  <a:pt x="1967" y="14772"/>
                </a:cubicBezTo>
                <a:cubicBezTo>
                  <a:pt x="1561" y="15934"/>
                  <a:pt x="1491" y="17202"/>
                  <a:pt x="1706" y="18399"/>
                </a:cubicBezTo>
                <a:cubicBezTo>
                  <a:pt x="1915" y="19561"/>
                  <a:pt x="2395" y="20665"/>
                  <a:pt x="3141" y="21574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69" name="Google Shape;1069;p69"/>
          <p:cNvSpPr/>
          <p:nvPr/>
        </p:nvSpPr>
        <p:spPr>
          <a:xfrm>
            <a:off x="3143988" y="1339550"/>
            <a:ext cx="1956857" cy="2301189"/>
          </a:xfrm>
          <a:custGeom>
            <a:rect b="b" l="l" r="r" t="t"/>
            <a:pathLst>
              <a:path extrusionOk="0" h="20863" w="21046">
                <a:moveTo>
                  <a:pt x="16649" y="658"/>
                </a:moveTo>
                <a:cubicBezTo>
                  <a:pt x="12282" y="-700"/>
                  <a:pt x="7849" y="141"/>
                  <a:pt x="4654" y="2289"/>
                </a:cubicBezTo>
                <a:cubicBezTo>
                  <a:pt x="1413" y="4470"/>
                  <a:pt x="-554" y="7996"/>
                  <a:pt x="139" y="11935"/>
                </a:cubicBezTo>
                <a:cubicBezTo>
                  <a:pt x="881" y="16155"/>
                  <a:pt x="4307" y="19164"/>
                  <a:pt x="8490" y="20332"/>
                </a:cubicBezTo>
                <a:cubicBezTo>
                  <a:pt x="9513" y="20618"/>
                  <a:pt x="10579" y="20792"/>
                  <a:pt x="11659" y="20845"/>
                </a:cubicBezTo>
                <a:cubicBezTo>
                  <a:pt x="12762" y="20900"/>
                  <a:pt x="13877" y="20828"/>
                  <a:pt x="14973" y="20629"/>
                </a:cubicBezTo>
                <a:cubicBezTo>
                  <a:pt x="16062" y="20431"/>
                  <a:pt x="17134" y="20107"/>
                  <a:pt x="18155" y="19644"/>
                </a:cubicBezTo>
                <a:cubicBezTo>
                  <a:pt x="19183" y="19178"/>
                  <a:pt x="20157" y="18572"/>
                  <a:pt x="21046" y="17820"/>
                </a:cubicBezTo>
                <a:cubicBezTo>
                  <a:pt x="20044" y="18600"/>
                  <a:pt x="18828" y="19061"/>
                  <a:pt x="17571" y="19205"/>
                </a:cubicBezTo>
                <a:cubicBezTo>
                  <a:pt x="16288" y="19352"/>
                  <a:pt x="14972" y="19167"/>
                  <a:pt x="13812" y="18659"/>
                </a:cubicBezTo>
                <a:cubicBezTo>
                  <a:pt x="12572" y="18116"/>
                  <a:pt x="11615" y="17257"/>
                  <a:pt x="10826" y="16270"/>
                </a:cubicBezTo>
                <a:cubicBezTo>
                  <a:pt x="9998" y="15233"/>
                  <a:pt x="9326" y="14034"/>
                  <a:pt x="8978" y="12720"/>
                </a:cubicBezTo>
                <a:cubicBezTo>
                  <a:pt x="8615" y="11350"/>
                  <a:pt x="8616" y="9996"/>
                  <a:pt x="8875" y="8692"/>
                </a:cubicBezTo>
                <a:cubicBezTo>
                  <a:pt x="9128" y="7420"/>
                  <a:pt x="9630" y="6183"/>
                  <a:pt x="10394" y="5084"/>
                </a:cubicBezTo>
                <a:cubicBezTo>
                  <a:pt x="11063" y="4122"/>
                  <a:pt x="11934" y="3260"/>
                  <a:pt x="12960" y="2522"/>
                </a:cubicBezTo>
                <a:cubicBezTo>
                  <a:pt x="14030" y="1752"/>
                  <a:pt x="15267" y="1116"/>
                  <a:pt x="16649" y="658"/>
                </a:cubicBezTo>
                <a:close/>
              </a:path>
            </a:pathLst>
          </a:custGeom>
          <a:solidFill>
            <a:srgbClr val="008569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2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70" name="Google Shape;1070;p69"/>
          <p:cNvSpPr/>
          <p:nvPr/>
        </p:nvSpPr>
        <p:spPr>
          <a:xfrm>
            <a:off x="3141843" y="2513728"/>
            <a:ext cx="2302755" cy="1932644"/>
          </a:xfrm>
          <a:custGeom>
            <a:rect b="b" l="l" r="r" t="t"/>
            <a:pathLst>
              <a:path extrusionOk="0" h="21153" w="20732">
                <a:moveTo>
                  <a:pt x="17909" y="0"/>
                </a:moveTo>
                <a:cubicBezTo>
                  <a:pt x="19361" y="1844"/>
                  <a:pt x="20225" y="4012"/>
                  <a:pt x="20565" y="6243"/>
                </a:cubicBezTo>
                <a:cubicBezTo>
                  <a:pt x="20905" y="8478"/>
                  <a:pt x="20717" y="10767"/>
                  <a:pt x="20097" y="12866"/>
                </a:cubicBezTo>
                <a:cubicBezTo>
                  <a:pt x="19474" y="14980"/>
                  <a:pt x="18414" y="16904"/>
                  <a:pt x="16960" y="18358"/>
                </a:cubicBezTo>
                <a:cubicBezTo>
                  <a:pt x="15510" y="19807"/>
                  <a:pt x="13679" y="20775"/>
                  <a:pt x="11572" y="21067"/>
                </a:cubicBezTo>
                <a:cubicBezTo>
                  <a:pt x="7726" y="21600"/>
                  <a:pt x="4320" y="19611"/>
                  <a:pt x="2214" y="16360"/>
                </a:cubicBezTo>
                <a:cubicBezTo>
                  <a:pt x="103" y="13103"/>
                  <a:pt x="-695" y="8591"/>
                  <a:pt x="690" y="4186"/>
                </a:cubicBezTo>
                <a:cubicBezTo>
                  <a:pt x="1597" y="7098"/>
                  <a:pt x="3309" y="9386"/>
                  <a:pt x="5421" y="10782"/>
                </a:cubicBezTo>
                <a:cubicBezTo>
                  <a:pt x="7533" y="12177"/>
                  <a:pt x="10044" y="12680"/>
                  <a:pt x="12547" y="12022"/>
                </a:cubicBezTo>
                <a:cubicBezTo>
                  <a:pt x="13371" y="11806"/>
                  <a:pt x="14160" y="11467"/>
                  <a:pt x="14895" y="11035"/>
                </a:cubicBezTo>
                <a:cubicBezTo>
                  <a:pt x="15618" y="10610"/>
                  <a:pt x="16293" y="10091"/>
                  <a:pt x="16897" y="9454"/>
                </a:cubicBezTo>
                <a:cubicBezTo>
                  <a:pt x="18051" y="8237"/>
                  <a:pt x="18895" y="6673"/>
                  <a:pt x="19115" y="4918"/>
                </a:cubicBezTo>
                <a:cubicBezTo>
                  <a:pt x="19330" y="3195"/>
                  <a:pt x="18928" y="1387"/>
                  <a:pt x="17909" y="0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2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71" name="Google Shape;1071;p69"/>
          <p:cNvSpPr/>
          <p:nvPr/>
        </p:nvSpPr>
        <p:spPr>
          <a:xfrm>
            <a:off x="4330510" y="2146294"/>
            <a:ext cx="1913901" cy="2301125"/>
          </a:xfrm>
          <a:custGeom>
            <a:rect b="b" l="l" r="r" t="t"/>
            <a:pathLst>
              <a:path extrusionOk="0" h="21011" w="21291">
                <a:moveTo>
                  <a:pt x="0" y="2714"/>
                </a:moveTo>
                <a:cubicBezTo>
                  <a:pt x="1186" y="1860"/>
                  <a:pt x="2459" y="1220"/>
                  <a:pt x="3775" y="774"/>
                </a:cubicBezTo>
                <a:cubicBezTo>
                  <a:pt x="5093" y="328"/>
                  <a:pt x="6452" y="79"/>
                  <a:pt x="7808" y="16"/>
                </a:cubicBezTo>
                <a:cubicBezTo>
                  <a:pt x="10419" y="-104"/>
                  <a:pt x="13007" y="469"/>
                  <a:pt x="15207" y="1582"/>
                </a:cubicBezTo>
                <a:cubicBezTo>
                  <a:pt x="17351" y="2668"/>
                  <a:pt x="19100" y="4250"/>
                  <a:pt x="20162" y="6170"/>
                </a:cubicBezTo>
                <a:cubicBezTo>
                  <a:pt x="21227" y="8092"/>
                  <a:pt x="21600" y="10348"/>
                  <a:pt x="21016" y="12766"/>
                </a:cubicBezTo>
                <a:cubicBezTo>
                  <a:pt x="20280" y="15815"/>
                  <a:pt x="17961" y="18197"/>
                  <a:pt x="14992" y="19599"/>
                </a:cubicBezTo>
                <a:cubicBezTo>
                  <a:pt x="11831" y="21092"/>
                  <a:pt x="7905" y="21496"/>
                  <a:pt x="4128" y="20351"/>
                </a:cubicBezTo>
                <a:cubicBezTo>
                  <a:pt x="6596" y="19593"/>
                  <a:pt x="8642" y="18241"/>
                  <a:pt x="10066" y="16536"/>
                </a:cubicBezTo>
                <a:cubicBezTo>
                  <a:pt x="11485" y="14834"/>
                  <a:pt x="12279" y="12788"/>
                  <a:pt x="12342" y="10631"/>
                </a:cubicBezTo>
                <a:cubicBezTo>
                  <a:pt x="12373" y="9561"/>
                  <a:pt x="12211" y="8511"/>
                  <a:pt x="11843" y="7531"/>
                </a:cubicBezTo>
                <a:cubicBezTo>
                  <a:pt x="11469" y="6538"/>
                  <a:pt x="10892" y="5625"/>
                  <a:pt x="10244" y="4797"/>
                </a:cubicBezTo>
                <a:cubicBezTo>
                  <a:pt x="9658" y="4048"/>
                  <a:pt x="8988" y="3350"/>
                  <a:pt x="8161" y="2810"/>
                </a:cubicBezTo>
                <a:cubicBezTo>
                  <a:pt x="7283" y="2237"/>
                  <a:pt x="6243" y="1850"/>
                  <a:pt x="5069" y="1680"/>
                </a:cubicBezTo>
                <a:cubicBezTo>
                  <a:pt x="3278" y="1419"/>
                  <a:pt x="1436" y="1796"/>
                  <a:pt x="0" y="2714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2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72" name="Google Shape;1072;p69"/>
          <p:cNvSpPr/>
          <p:nvPr/>
        </p:nvSpPr>
        <p:spPr>
          <a:xfrm>
            <a:off x="3950365" y="1340062"/>
            <a:ext cx="2151225" cy="1859620"/>
          </a:xfrm>
          <a:custGeom>
            <a:rect b="b" l="l" r="r" t="t"/>
            <a:pathLst>
              <a:path extrusionOk="0" h="21599" w="21564">
                <a:moveTo>
                  <a:pt x="11118" y="2"/>
                </a:moveTo>
                <a:cubicBezTo>
                  <a:pt x="10025" y="23"/>
                  <a:pt x="8915" y="216"/>
                  <a:pt x="7828" y="643"/>
                </a:cubicBezTo>
                <a:cubicBezTo>
                  <a:pt x="6576" y="1136"/>
                  <a:pt x="5370" y="1941"/>
                  <a:pt x="4219" y="3004"/>
                </a:cubicBezTo>
                <a:cubicBezTo>
                  <a:pt x="2913" y="4209"/>
                  <a:pt x="1886" y="5717"/>
                  <a:pt x="1170" y="7413"/>
                </a:cubicBezTo>
                <a:cubicBezTo>
                  <a:pt x="434" y="9156"/>
                  <a:pt x="26" y="11099"/>
                  <a:pt x="1" y="13093"/>
                </a:cubicBezTo>
                <a:cubicBezTo>
                  <a:pt x="-36" y="16194"/>
                  <a:pt x="859" y="19195"/>
                  <a:pt x="2507" y="21599"/>
                </a:cubicBezTo>
                <a:cubicBezTo>
                  <a:pt x="57" y="16523"/>
                  <a:pt x="691" y="9986"/>
                  <a:pt x="4414" y="5670"/>
                </a:cubicBezTo>
                <a:cubicBezTo>
                  <a:pt x="8907" y="463"/>
                  <a:pt x="16191" y="463"/>
                  <a:pt x="20684" y="5670"/>
                </a:cubicBezTo>
                <a:cubicBezTo>
                  <a:pt x="21000" y="6037"/>
                  <a:pt x="21292" y="6422"/>
                  <a:pt x="21564" y="6819"/>
                </a:cubicBezTo>
                <a:cubicBezTo>
                  <a:pt x="20748" y="5129"/>
                  <a:pt x="19629" y="3653"/>
                  <a:pt x="18270" y="2528"/>
                </a:cubicBezTo>
                <a:cubicBezTo>
                  <a:pt x="16335" y="924"/>
                  <a:pt x="13995" y="62"/>
                  <a:pt x="11585" y="3"/>
                </a:cubicBezTo>
                <a:cubicBezTo>
                  <a:pt x="11430" y="0"/>
                  <a:pt x="11274" y="-1"/>
                  <a:pt x="11118" y="2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73" name="Google Shape;1073;p69"/>
          <p:cNvSpPr/>
          <p:nvPr/>
        </p:nvSpPr>
        <p:spPr>
          <a:xfrm>
            <a:off x="3146613" y="1480988"/>
            <a:ext cx="1874322" cy="2157733"/>
          </a:xfrm>
          <a:custGeom>
            <a:rect b="b" l="l" r="r" t="t"/>
            <a:pathLst>
              <a:path extrusionOk="0" h="21559" w="21022">
                <a:moveTo>
                  <a:pt x="6696" y="0"/>
                </a:moveTo>
                <a:cubicBezTo>
                  <a:pt x="6048" y="319"/>
                  <a:pt x="5430" y="683"/>
                  <a:pt x="4853" y="1093"/>
                </a:cubicBezTo>
                <a:cubicBezTo>
                  <a:pt x="1473" y="3496"/>
                  <a:pt x="-578" y="7381"/>
                  <a:pt x="144" y="11721"/>
                </a:cubicBezTo>
                <a:cubicBezTo>
                  <a:pt x="918" y="16372"/>
                  <a:pt x="4490" y="19687"/>
                  <a:pt x="8851" y="20974"/>
                </a:cubicBezTo>
                <a:cubicBezTo>
                  <a:pt x="9918" y="21289"/>
                  <a:pt x="11030" y="21481"/>
                  <a:pt x="12157" y="21540"/>
                </a:cubicBezTo>
                <a:cubicBezTo>
                  <a:pt x="13306" y="21600"/>
                  <a:pt x="14469" y="21522"/>
                  <a:pt x="15612" y="21302"/>
                </a:cubicBezTo>
                <a:cubicBezTo>
                  <a:pt x="16747" y="21084"/>
                  <a:pt x="17865" y="20726"/>
                  <a:pt x="18930" y="20216"/>
                </a:cubicBezTo>
                <a:cubicBezTo>
                  <a:pt x="19658" y="19867"/>
                  <a:pt x="20356" y="19441"/>
                  <a:pt x="21022" y="18949"/>
                </a:cubicBezTo>
                <a:cubicBezTo>
                  <a:pt x="16131" y="21350"/>
                  <a:pt x="9860" y="20707"/>
                  <a:pt x="5712" y="17012"/>
                </a:cubicBezTo>
                <a:cubicBezTo>
                  <a:pt x="686" y="12533"/>
                  <a:pt x="686" y="5271"/>
                  <a:pt x="5712" y="792"/>
                </a:cubicBezTo>
                <a:cubicBezTo>
                  <a:pt x="6029" y="510"/>
                  <a:pt x="6357" y="246"/>
                  <a:pt x="6696" y="0"/>
                </a:cubicBezTo>
                <a:close/>
              </a:path>
            </a:pathLst>
          </a:custGeom>
          <a:solidFill>
            <a:srgbClr val="07D8C9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74" name="Google Shape;1074;p69"/>
          <p:cNvSpPr/>
          <p:nvPr/>
        </p:nvSpPr>
        <p:spPr>
          <a:xfrm>
            <a:off x="4362573" y="2141057"/>
            <a:ext cx="1882481" cy="2158628"/>
          </a:xfrm>
          <a:custGeom>
            <a:rect b="b" l="l" r="r" t="t"/>
            <a:pathLst>
              <a:path extrusionOk="0" h="21596" w="21286">
                <a:moveTo>
                  <a:pt x="8574" y="3"/>
                </a:moveTo>
                <a:cubicBezTo>
                  <a:pt x="8244" y="-4"/>
                  <a:pt x="7913" y="0"/>
                  <a:pt x="7581" y="17"/>
                </a:cubicBezTo>
                <a:cubicBezTo>
                  <a:pt x="6203" y="85"/>
                  <a:pt x="4821" y="359"/>
                  <a:pt x="3481" y="848"/>
                </a:cubicBezTo>
                <a:cubicBezTo>
                  <a:pt x="2274" y="1288"/>
                  <a:pt x="1103" y="1904"/>
                  <a:pt x="0" y="2707"/>
                </a:cubicBezTo>
                <a:cubicBezTo>
                  <a:pt x="4966" y="154"/>
                  <a:pt x="11436" y="758"/>
                  <a:pt x="15689" y="4521"/>
                </a:cubicBezTo>
                <a:cubicBezTo>
                  <a:pt x="20757" y="9006"/>
                  <a:pt x="20757" y="16278"/>
                  <a:pt x="15689" y="20762"/>
                </a:cubicBezTo>
                <a:cubicBezTo>
                  <a:pt x="15352" y="21061"/>
                  <a:pt x="14999" y="21337"/>
                  <a:pt x="14636" y="21596"/>
                </a:cubicBezTo>
                <a:cubicBezTo>
                  <a:pt x="14718" y="21556"/>
                  <a:pt x="14801" y="21520"/>
                  <a:pt x="14882" y="21479"/>
                </a:cubicBezTo>
                <a:cubicBezTo>
                  <a:pt x="17900" y="19942"/>
                  <a:pt x="20258" y="17331"/>
                  <a:pt x="21006" y="13989"/>
                </a:cubicBezTo>
                <a:cubicBezTo>
                  <a:pt x="21600" y="11340"/>
                  <a:pt x="21220" y="8868"/>
                  <a:pt x="20139" y="6761"/>
                </a:cubicBezTo>
                <a:cubicBezTo>
                  <a:pt x="19058" y="4658"/>
                  <a:pt x="17281" y="2923"/>
                  <a:pt x="15102" y="1733"/>
                </a:cubicBezTo>
                <a:cubicBezTo>
                  <a:pt x="13145" y="666"/>
                  <a:pt x="10886" y="52"/>
                  <a:pt x="8574" y="3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75" name="Google Shape;1075;p69"/>
          <p:cNvSpPr/>
          <p:nvPr/>
        </p:nvSpPr>
        <p:spPr>
          <a:xfrm>
            <a:off x="3278092" y="2577319"/>
            <a:ext cx="2164712" cy="1869656"/>
          </a:xfrm>
          <a:custGeom>
            <a:rect b="b" l="l" r="r" t="t"/>
            <a:pathLst>
              <a:path extrusionOk="0" h="21138" w="21410">
                <a:moveTo>
                  <a:pt x="18863" y="0"/>
                </a:moveTo>
                <a:cubicBezTo>
                  <a:pt x="21328" y="4953"/>
                  <a:pt x="20716" y="11364"/>
                  <a:pt x="17021" y="15589"/>
                </a:cubicBezTo>
                <a:cubicBezTo>
                  <a:pt x="12588" y="20657"/>
                  <a:pt x="5401" y="20657"/>
                  <a:pt x="968" y="15589"/>
                </a:cubicBezTo>
                <a:cubicBezTo>
                  <a:pt x="616" y="15186"/>
                  <a:pt x="296" y="14762"/>
                  <a:pt x="0" y="14324"/>
                </a:cubicBezTo>
                <a:cubicBezTo>
                  <a:pt x="311" y="14978"/>
                  <a:pt x="666" y="15603"/>
                  <a:pt x="1068" y="16187"/>
                </a:cubicBezTo>
                <a:cubicBezTo>
                  <a:pt x="3383" y="19545"/>
                  <a:pt x="7123" y="21600"/>
                  <a:pt x="11348" y="21049"/>
                </a:cubicBezTo>
                <a:cubicBezTo>
                  <a:pt x="13662" y="20748"/>
                  <a:pt x="15674" y="19748"/>
                  <a:pt x="17266" y="18251"/>
                </a:cubicBezTo>
                <a:cubicBezTo>
                  <a:pt x="18864" y="16749"/>
                  <a:pt x="20028" y="14762"/>
                  <a:pt x="20713" y="12579"/>
                </a:cubicBezTo>
                <a:cubicBezTo>
                  <a:pt x="21393" y="10410"/>
                  <a:pt x="21600" y="8047"/>
                  <a:pt x="21226" y="5738"/>
                </a:cubicBezTo>
                <a:cubicBezTo>
                  <a:pt x="20899" y="3714"/>
                  <a:pt x="20126" y="1741"/>
                  <a:pt x="18863" y="0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76" name="Google Shape;1076;p69"/>
          <p:cNvSpPr/>
          <p:nvPr/>
        </p:nvSpPr>
        <p:spPr>
          <a:xfrm>
            <a:off x="5227818" y="1673654"/>
            <a:ext cx="357240" cy="387433"/>
          </a:xfrm>
          <a:custGeom>
            <a:rect b="b" l="l" r="r" t="t"/>
            <a:pathLst>
              <a:path extrusionOk="0" h="305667" w="281846">
                <a:moveTo>
                  <a:pt x="109537" y="182201"/>
                </a:moveTo>
                <a:cubicBezTo>
                  <a:pt x="111688" y="182201"/>
                  <a:pt x="113838" y="184004"/>
                  <a:pt x="113838" y="186527"/>
                </a:cubicBezTo>
                <a:lnTo>
                  <a:pt x="113838" y="191214"/>
                </a:lnTo>
                <a:cubicBezTo>
                  <a:pt x="121008" y="192656"/>
                  <a:pt x="127102" y="197343"/>
                  <a:pt x="129611" y="203832"/>
                </a:cubicBezTo>
                <a:cubicBezTo>
                  <a:pt x="130686" y="205995"/>
                  <a:pt x="129611" y="208879"/>
                  <a:pt x="127102" y="209961"/>
                </a:cubicBezTo>
                <a:cubicBezTo>
                  <a:pt x="124951" y="210682"/>
                  <a:pt x="122083" y="209600"/>
                  <a:pt x="121366" y="207437"/>
                </a:cubicBezTo>
                <a:cubicBezTo>
                  <a:pt x="119574" y="203111"/>
                  <a:pt x="114555" y="199866"/>
                  <a:pt x="109537" y="199866"/>
                </a:cubicBezTo>
                <a:cubicBezTo>
                  <a:pt x="102368" y="199866"/>
                  <a:pt x="96632" y="205274"/>
                  <a:pt x="96632" y="211403"/>
                </a:cubicBezTo>
                <a:cubicBezTo>
                  <a:pt x="96632" y="218973"/>
                  <a:pt x="100575" y="222578"/>
                  <a:pt x="109537" y="222578"/>
                </a:cubicBezTo>
                <a:cubicBezTo>
                  <a:pt x="125668" y="222578"/>
                  <a:pt x="131403" y="233394"/>
                  <a:pt x="131403" y="243127"/>
                </a:cubicBezTo>
                <a:cubicBezTo>
                  <a:pt x="131403" y="252861"/>
                  <a:pt x="123876" y="261153"/>
                  <a:pt x="113838" y="263316"/>
                </a:cubicBezTo>
                <a:lnTo>
                  <a:pt x="113838" y="267642"/>
                </a:lnTo>
                <a:cubicBezTo>
                  <a:pt x="113838" y="270526"/>
                  <a:pt x="111688" y="272329"/>
                  <a:pt x="109537" y="272329"/>
                </a:cubicBezTo>
                <a:cubicBezTo>
                  <a:pt x="106669" y="272329"/>
                  <a:pt x="104877" y="270526"/>
                  <a:pt x="104877" y="267642"/>
                </a:cubicBezTo>
                <a:lnTo>
                  <a:pt x="104877" y="263316"/>
                </a:lnTo>
                <a:cubicBezTo>
                  <a:pt x="97707" y="261513"/>
                  <a:pt x="91613" y="257187"/>
                  <a:pt x="89104" y="250698"/>
                </a:cubicBezTo>
                <a:cubicBezTo>
                  <a:pt x="88029" y="248175"/>
                  <a:pt x="89104" y="245651"/>
                  <a:pt x="91255" y="244569"/>
                </a:cubicBezTo>
                <a:cubicBezTo>
                  <a:pt x="93406" y="243488"/>
                  <a:pt x="96274" y="244569"/>
                  <a:pt x="97349" y="247093"/>
                </a:cubicBezTo>
                <a:cubicBezTo>
                  <a:pt x="99141" y="251419"/>
                  <a:pt x="104160" y="254303"/>
                  <a:pt x="109537" y="254303"/>
                </a:cubicBezTo>
                <a:cubicBezTo>
                  <a:pt x="116706" y="254303"/>
                  <a:pt x="122083" y="249256"/>
                  <a:pt x="122083" y="243127"/>
                </a:cubicBezTo>
                <a:cubicBezTo>
                  <a:pt x="122083" y="235557"/>
                  <a:pt x="117782" y="231591"/>
                  <a:pt x="109537" y="231591"/>
                </a:cubicBezTo>
                <a:cubicBezTo>
                  <a:pt x="93047" y="231591"/>
                  <a:pt x="87312" y="221136"/>
                  <a:pt x="87312" y="211403"/>
                </a:cubicBezTo>
                <a:cubicBezTo>
                  <a:pt x="87312" y="201669"/>
                  <a:pt x="94840" y="193377"/>
                  <a:pt x="104877" y="191214"/>
                </a:cubicBezTo>
                <a:lnTo>
                  <a:pt x="104877" y="186527"/>
                </a:lnTo>
                <a:cubicBezTo>
                  <a:pt x="104877" y="184004"/>
                  <a:pt x="106669" y="182201"/>
                  <a:pt x="109537" y="182201"/>
                </a:cubicBezTo>
                <a:close/>
                <a:moveTo>
                  <a:pt x="97276" y="147659"/>
                </a:moveTo>
                <a:cubicBezTo>
                  <a:pt x="99877" y="148043"/>
                  <a:pt x="102106" y="148043"/>
                  <a:pt x="104707" y="148043"/>
                </a:cubicBezTo>
                <a:cubicBezTo>
                  <a:pt x="107308" y="148043"/>
                  <a:pt x="109165" y="150725"/>
                  <a:pt x="109165" y="153408"/>
                </a:cubicBezTo>
                <a:cubicBezTo>
                  <a:pt x="109165" y="155707"/>
                  <a:pt x="106936" y="158006"/>
                  <a:pt x="104335" y="158006"/>
                </a:cubicBezTo>
                <a:cubicBezTo>
                  <a:pt x="101735" y="158006"/>
                  <a:pt x="99134" y="158006"/>
                  <a:pt x="96905" y="157623"/>
                </a:cubicBezTo>
                <a:cubicBezTo>
                  <a:pt x="94304" y="157240"/>
                  <a:pt x="92075" y="154940"/>
                  <a:pt x="92446" y="152258"/>
                </a:cubicBezTo>
                <a:cubicBezTo>
                  <a:pt x="92446" y="149575"/>
                  <a:pt x="94676" y="147276"/>
                  <a:pt x="97276" y="147659"/>
                </a:cubicBezTo>
                <a:close/>
                <a:moveTo>
                  <a:pt x="132291" y="147647"/>
                </a:moveTo>
                <a:cubicBezTo>
                  <a:pt x="134838" y="147276"/>
                  <a:pt x="137020" y="149128"/>
                  <a:pt x="137384" y="151721"/>
                </a:cubicBezTo>
                <a:cubicBezTo>
                  <a:pt x="137748" y="154314"/>
                  <a:pt x="135929" y="156908"/>
                  <a:pt x="133383" y="156908"/>
                </a:cubicBezTo>
                <a:cubicBezTo>
                  <a:pt x="131200" y="157648"/>
                  <a:pt x="128653" y="157648"/>
                  <a:pt x="126107" y="158019"/>
                </a:cubicBezTo>
                <a:lnTo>
                  <a:pt x="125743" y="158019"/>
                </a:lnTo>
                <a:cubicBezTo>
                  <a:pt x="123196" y="158019"/>
                  <a:pt x="121377" y="156167"/>
                  <a:pt x="121014" y="153944"/>
                </a:cubicBezTo>
                <a:cubicBezTo>
                  <a:pt x="120650" y="151351"/>
                  <a:pt x="122469" y="148758"/>
                  <a:pt x="125015" y="148388"/>
                </a:cubicBezTo>
                <a:cubicBezTo>
                  <a:pt x="127562" y="148388"/>
                  <a:pt x="129745" y="148017"/>
                  <a:pt x="132291" y="147647"/>
                </a:cubicBezTo>
                <a:close/>
                <a:moveTo>
                  <a:pt x="69914" y="143188"/>
                </a:moveTo>
                <a:cubicBezTo>
                  <a:pt x="72053" y="143861"/>
                  <a:pt x="74191" y="144535"/>
                  <a:pt x="76685" y="144871"/>
                </a:cubicBezTo>
                <a:cubicBezTo>
                  <a:pt x="78824" y="145545"/>
                  <a:pt x="80606" y="147565"/>
                  <a:pt x="80249" y="149922"/>
                </a:cubicBezTo>
                <a:cubicBezTo>
                  <a:pt x="79536" y="151943"/>
                  <a:pt x="77398" y="153290"/>
                  <a:pt x="75260" y="153290"/>
                </a:cubicBezTo>
                <a:cubicBezTo>
                  <a:pt x="75260" y="153290"/>
                  <a:pt x="74904" y="153290"/>
                  <a:pt x="74547" y="153290"/>
                </a:cubicBezTo>
                <a:cubicBezTo>
                  <a:pt x="72053" y="152616"/>
                  <a:pt x="69914" y="152279"/>
                  <a:pt x="67420" y="151606"/>
                </a:cubicBezTo>
                <a:cubicBezTo>
                  <a:pt x="64925" y="150932"/>
                  <a:pt x="63500" y="148575"/>
                  <a:pt x="64213" y="146218"/>
                </a:cubicBezTo>
                <a:cubicBezTo>
                  <a:pt x="64925" y="143861"/>
                  <a:pt x="67420" y="142514"/>
                  <a:pt x="69914" y="143188"/>
                </a:cubicBezTo>
                <a:close/>
                <a:moveTo>
                  <a:pt x="156185" y="142002"/>
                </a:moveTo>
                <a:cubicBezTo>
                  <a:pt x="158750" y="140926"/>
                  <a:pt x="161680" y="142360"/>
                  <a:pt x="162413" y="144511"/>
                </a:cubicBezTo>
                <a:cubicBezTo>
                  <a:pt x="163146" y="147379"/>
                  <a:pt x="162047" y="149888"/>
                  <a:pt x="159482" y="150605"/>
                </a:cubicBezTo>
                <a:cubicBezTo>
                  <a:pt x="158383" y="150964"/>
                  <a:pt x="156918" y="151322"/>
                  <a:pt x="155819" y="151681"/>
                </a:cubicBezTo>
                <a:cubicBezTo>
                  <a:pt x="155453" y="151681"/>
                  <a:pt x="155086" y="151681"/>
                  <a:pt x="154720" y="151681"/>
                </a:cubicBezTo>
                <a:cubicBezTo>
                  <a:pt x="152522" y="151681"/>
                  <a:pt x="150690" y="150605"/>
                  <a:pt x="149958" y="148813"/>
                </a:cubicBezTo>
                <a:cubicBezTo>
                  <a:pt x="149225" y="146304"/>
                  <a:pt x="150690" y="143794"/>
                  <a:pt x="152888" y="143077"/>
                </a:cubicBezTo>
                <a:cubicBezTo>
                  <a:pt x="154354" y="142719"/>
                  <a:pt x="155086" y="142360"/>
                  <a:pt x="156185" y="142002"/>
                </a:cubicBezTo>
                <a:close/>
                <a:moveTo>
                  <a:pt x="49394" y="86951"/>
                </a:moveTo>
                <a:cubicBezTo>
                  <a:pt x="56605" y="86951"/>
                  <a:pt x="63094" y="90184"/>
                  <a:pt x="68142" y="95930"/>
                </a:cubicBezTo>
                <a:cubicBezTo>
                  <a:pt x="74271" y="103472"/>
                  <a:pt x="84727" y="103472"/>
                  <a:pt x="91217" y="95930"/>
                </a:cubicBezTo>
                <a:cubicBezTo>
                  <a:pt x="95904" y="90184"/>
                  <a:pt x="102754" y="86951"/>
                  <a:pt x="109965" y="86951"/>
                </a:cubicBezTo>
                <a:cubicBezTo>
                  <a:pt x="116815" y="86951"/>
                  <a:pt x="123665" y="90184"/>
                  <a:pt x="128352" y="95930"/>
                </a:cubicBezTo>
                <a:cubicBezTo>
                  <a:pt x="134842" y="103472"/>
                  <a:pt x="144937" y="103472"/>
                  <a:pt x="151427" y="95930"/>
                </a:cubicBezTo>
                <a:cubicBezTo>
                  <a:pt x="152869" y="94134"/>
                  <a:pt x="155754" y="93775"/>
                  <a:pt x="157917" y="95571"/>
                </a:cubicBezTo>
                <a:cubicBezTo>
                  <a:pt x="160080" y="97007"/>
                  <a:pt x="160080" y="99880"/>
                  <a:pt x="158638" y="102035"/>
                </a:cubicBezTo>
                <a:cubicBezTo>
                  <a:pt x="153590" y="107781"/>
                  <a:pt x="147101" y="111373"/>
                  <a:pt x="139890" y="111373"/>
                </a:cubicBezTo>
                <a:cubicBezTo>
                  <a:pt x="133039" y="111373"/>
                  <a:pt x="126189" y="107781"/>
                  <a:pt x="121141" y="102035"/>
                </a:cubicBezTo>
                <a:cubicBezTo>
                  <a:pt x="115012" y="94134"/>
                  <a:pt x="104557" y="94134"/>
                  <a:pt x="98427" y="102035"/>
                </a:cubicBezTo>
                <a:cubicBezTo>
                  <a:pt x="93380" y="107781"/>
                  <a:pt x="86530" y="111373"/>
                  <a:pt x="79319" y="111373"/>
                </a:cubicBezTo>
                <a:cubicBezTo>
                  <a:pt x="72469" y="111373"/>
                  <a:pt x="65979" y="107781"/>
                  <a:pt x="60931" y="102035"/>
                </a:cubicBezTo>
                <a:cubicBezTo>
                  <a:pt x="55163" y="94852"/>
                  <a:pt x="45428" y="94134"/>
                  <a:pt x="38938" y="100958"/>
                </a:cubicBezTo>
                <a:cubicBezTo>
                  <a:pt x="39299" y="107781"/>
                  <a:pt x="41462" y="114246"/>
                  <a:pt x="45067" y="119992"/>
                </a:cubicBezTo>
                <a:cubicBezTo>
                  <a:pt x="47952" y="125020"/>
                  <a:pt x="49754" y="130407"/>
                  <a:pt x="49754" y="135794"/>
                </a:cubicBezTo>
                <a:cubicBezTo>
                  <a:pt x="50115" y="136153"/>
                  <a:pt x="50836" y="136512"/>
                  <a:pt x="51197" y="136872"/>
                </a:cubicBezTo>
                <a:cubicBezTo>
                  <a:pt x="53360" y="137949"/>
                  <a:pt x="54441" y="140822"/>
                  <a:pt x="53360" y="142977"/>
                </a:cubicBezTo>
                <a:cubicBezTo>
                  <a:pt x="52278" y="144414"/>
                  <a:pt x="50836" y="145491"/>
                  <a:pt x="49033" y="145491"/>
                </a:cubicBezTo>
                <a:cubicBezTo>
                  <a:pt x="49033" y="145491"/>
                  <a:pt x="49033" y="145491"/>
                  <a:pt x="48673" y="145491"/>
                </a:cubicBezTo>
                <a:cubicBezTo>
                  <a:pt x="47591" y="150519"/>
                  <a:pt x="44707" y="155547"/>
                  <a:pt x="40741" y="159857"/>
                </a:cubicBezTo>
                <a:cubicBezTo>
                  <a:pt x="20911" y="179968"/>
                  <a:pt x="9013" y="206545"/>
                  <a:pt x="9013" y="231325"/>
                </a:cubicBezTo>
                <a:cubicBezTo>
                  <a:pt x="9013" y="285196"/>
                  <a:pt x="63816" y="296329"/>
                  <a:pt x="109965" y="296329"/>
                </a:cubicBezTo>
                <a:cubicBezTo>
                  <a:pt x="150346" y="296329"/>
                  <a:pt x="180270" y="287710"/>
                  <a:pt x="195774" y="270831"/>
                </a:cubicBezTo>
                <a:cubicBezTo>
                  <a:pt x="197937" y="269035"/>
                  <a:pt x="200461" y="268676"/>
                  <a:pt x="202624" y="270471"/>
                </a:cubicBezTo>
                <a:cubicBezTo>
                  <a:pt x="204427" y="272267"/>
                  <a:pt x="204427" y="275140"/>
                  <a:pt x="202624" y="276936"/>
                </a:cubicBezTo>
                <a:cubicBezTo>
                  <a:pt x="184957" y="295970"/>
                  <a:pt x="153590" y="305667"/>
                  <a:pt x="109965" y="305667"/>
                </a:cubicBezTo>
                <a:cubicBezTo>
                  <a:pt x="37857" y="305667"/>
                  <a:pt x="0" y="279809"/>
                  <a:pt x="0" y="231325"/>
                </a:cubicBezTo>
                <a:cubicBezTo>
                  <a:pt x="0" y="204031"/>
                  <a:pt x="12619" y="174940"/>
                  <a:pt x="34251" y="153392"/>
                </a:cubicBezTo>
                <a:cubicBezTo>
                  <a:pt x="41462" y="145850"/>
                  <a:pt x="42544" y="133999"/>
                  <a:pt x="37136" y="125020"/>
                </a:cubicBezTo>
                <a:cubicBezTo>
                  <a:pt x="32449" y="117119"/>
                  <a:pt x="29925" y="108500"/>
                  <a:pt x="29925" y="99162"/>
                </a:cubicBezTo>
                <a:cubicBezTo>
                  <a:pt x="29925" y="97725"/>
                  <a:pt x="30285" y="97007"/>
                  <a:pt x="30646" y="95930"/>
                </a:cubicBezTo>
                <a:cubicBezTo>
                  <a:pt x="35693" y="90184"/>
                  <a:pt x="42544" y="86951"/>
                  <a:pt x="49394" y="86951"/>
                </a:cubicBezTo>
                <a:close/>
                <a:moveTo>
                  <a:pt x="209501" y="1083"/>
                </a:moveTo>
                <a:cubicBezTo>
                  <a:pt x="211292" y="-361"/>
                  <a:pt x="213800" y="-361"/>
                  <a:pt x="215591" y="1083"/>
                </a:cubicBezTo>
                <a:lnTo>
                  <a:pt x="280068" y="60989"/>
                </a:lnTo>
                <a:cubicBezTo>
                  <a:pt x="281859" y="62071"/>
                  <a:pt x="282217" y="64237"/>
                  <a:pt x="281501" y="66041"/>
                </a:cubicBezTo>
                <a:cubicBezTo>
                  <a:pt x="280426" y="67846"/>
                  <a:pt x="278993" y="68928"/>
                  <a:pt x="276844" y="68928"/>
                </a:cubicBezTo>
                <a:lnTo>
                  <a:pt x="249620" y="68928"/>
                </a:lnTo>
                <a:lnTo>
                  <a:pt x="249620" y="300974"/>
                </a:lnTo>
                <a:cubicBezTo>
                  <a:pt x="249620" y="303500"/>
                  <a:pt x="247471" y="305665"/>
                  <a:pt x="244964" y="305665"/>
                </a:cubicBezTo>
                <a:cubicBezTo>
                  <a:pt x="242456" y="305665"/>
                  <a:pt x="240307" y="303500"/>
                  <a:pt x="240307" y="300974"/>
                </a:cubicBezTo>
                <a:lnTo>
                  <a:pt x="240307" y="64237"/>
                </a:lnTo>
                <a:cubicBezTo>
                  <a:pt x="240307" y="61711"/>
                  <a:pt x="242456" y="59906"/>
                  <a:pt x="244964" y="59906"/>
                </a:cubicBezTo>
                <a:lnTo>
                  <a:pt x="265023" y="59906"/>
                </a:lnTo>
                <a:lnTo>
                  <a:pt x="212725" y="10827"/>
                </a:lnTo>
                <a:lnTo>
                  <a:pt x="159711" y="59906"/>
                </a:lnTo>
                <a:lnTo>
                  <a:pt x="179412" y="59906"/>
                </a:lnTo>
                <a:cubicBezTo>
                  <a:pt x="181919" y="59906"/>
                  <a:pt x="183711" y="61711"/>
                  <a:pt x="183711" y="64237"/>
                </a:cubicBezTo>
                <a:lnTo>
                  <a:pt x="183711" y="233489"/>
                </a:lnTo>
                <a:cubicBezTo>
                  <a:pt x="183711" y="236016"/>
                  <a:pt x="181919" y="238181"/>
                  <a:pt x="179412" y="238181"/>
                </a:cubicBezTo>
                <a:cubicBezTo>
                  <a:pt x="176905" y="238181"/>
                  <a:pt x="174755" y="236016"/>
                  <a:pt x="174755" y="233489"/>
                </a:cubicBezTo>
                <a:lnTo>
                  <a:pt x="174755" y="68928"/>
                </a:lnTo>
                <a:lnTo>
                  <a:pt x="147890" y="68928"/>
                </a:lnTo>
                <a:cubicBezTo>
                  <a:pt x="146099" y="68928"/>
                  <a:pt x="144308" y="67846"/>
                  <a:pt x="143950" y="66041"/>
                </a:cubicBezTo>
                <a:cubicBezTo>
                  <a:pt x="142875" y="64237"/>
                  <a:pt x="143592" y="62071"/>
                  <a:pt x="145024" y="60989"/>
                </a:cubicBezTo>
                <a:lnTo>
                  <a:pt x="209501" y="10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0325" lIns="80650" spcFirstLastPara="1" rIns="80650" wrap="square" tIns="403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58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77" name="Google Shape;1077;p69"/>
          <p:cNvSpPr/>
          <p:nvPr/>
        </p:nvSpPr>
        <p:spPr>
          <a:xfrm>
            <a:off x="3489589" y="2077514"/>
            <a:ext cx="379842" cy="385118"/>
          </a:xfrm>
          <a:custGeom>
            <a:rect b="b" l="l" r="r" t="t"/>
            <a:pathLst>
              <a:path extrusionOk="0" h="304441" w="299678">
                <a:moveTo>
                  <a:pt x="94796" y="247650"/>
                </a:moveTo>
                <a:lnTo>
                  <a:pt x="145785" y="247650"/>
                </a:lnTo>
                <a:cubicBezTo>
                  <a:pt x="148299" y="247650"/>
                  <a:pt x="150453" y="249767"/>
                  <a:pt x="150453" y="252236"/>
                </a:cubicBezTo>
                <a:cubicBezTo>
                  <a:pt x="150453" y="254706"/>
                  <a:pt x="148299" y="256822"/>
                  <a:pt x="145785" y="256822"/>
                </a:cubicBezTo>
                <a:lnTo>
                  <a:pt x="94796" y="256822"/>
                </a:lnTo>
                <a:cubicBezTo>
                  <a:pt x="92282" y="256822"/>
                  <a:pt x="90487" y="254706"/>
                  <a:pt x="90487" y="252236"/>
                </a:cubicBezTo>
                <a:cubicBezTo>
                  <a:pt x="90487" y="249767"/>
                  <a:pt x="92282" y="247650"/>
                  <a:pt x="94796" y="247650"/>
                </a:cubicBezTo>
                <a:close/>
                <a:moveTo>
                  <a:pt x="39632" y="247650"/>
                </a:moveTo>
                <a:lnTo>
                  <a:pt x="71131" y="247650"/>
                </a:lnTo>
                <a:cubicBezTo>
                  <a:pt x="73665" y="247650"/>
                  <a:pt x="75838" y="249767"/>
                  <a:pt x="75838" y="252236"/>
                </a:cubicBezTo>
                <a:cubicBezTo>
                  <a:pt x="75838" y="254706"/>
                  <a:pt x="73665" y="256822"/>
                  <a:pt x="71131" y="256822"/>
                </a:cubicBezTo>
                <a:lnTo>
                  <a:pt x="39632" y="256822"/>
                </a:lnTo>
                <a:cubicBezTo>
                  <a:pt x="36735" y="256822"/>
                  <a:pt x="34925" y="254706"/>
                  <a:pt x="34925" y="252236"/>
                </a:cubicBezTo>
                <a:cubicBezTo>
                  <a:pt x="34925" y="249767"/>
                  <a:pt x="36735" y="247650"/>
                  <a:pt x="39632" y="247650"/>
                </a:cubicBezTo>
                <a:close/>
                <a:moveTo>
                  <a:pt x="197949" y="218849"/>
                </a:moveTo>
                <a:cubicBezTo>
                  <a:pt x="199781" y="217488"/>
                  <a:pt x="203078" y="217488"/>
                  <a:pt x="204910" y="218849"/>
                </a:cubicBezTo>
                <a:cubicBezTo>
                  <a:pt x="205642" y="219869"/>
                  <a:pt x="206009" y="220890"/>
                  <a:pt x="206009" y="222251"/>
                </a:cubicBezTo>
                <a:cubicBezTo>
                  <a:pt x="206009" y="223271"/>
                  <a:pt x="205642" y="224292"/>
                  <a:pt x="204910" y="225312"/>
                </a:cubicBezTo>
                <a:cubicBezTo>
                  <a:pt x="203811" y="225993"/>
                  <a:pt x="202712" y="226673"/>
                  <a:pt x="201613" y="226673"/>
                </a:cubicBezTo>
                <a:cubicBezTo>
                  <a:pt x="200147" y="226673"/>
                  <a:pt x="199048" y="225993"/>
                  <a:pt x="197949" y="225312"/>
                </a:cubicBezTo>
                <a:cubicBezTo>
                  <a:pt x="197216" y="224292"/>
                  <a:pt x="196850" y="223271"/>
                  <a:pt x="196850" y="222251"/>
                </a:cubicBezTo>
                <a:cubicBezTo>
                  <a:pt x="196850" y="220890"/>
                  <a:pt x="197216" y="219869"/>
                  <a:pt x="197949" y="218849"/>
                </a:cubicBezTo>
                <a:close/>
                <a:moveTo>
                  <a:pt x="247473" y="217488"/>
                </a:moveTo>
                <a:cubicBezTo>
                  <a:pt x="249943" y="217488"/>
                  <a:pt x="252059" y="219605"/>
                  <a:pt x="252059" y="222074"/>
                </a:cubicBezTo>
                <a:cubicBezTo>
                  <a:pt x="252059" y="224544"/>
                  <a:pt x="249943" y="226660"/>
                  <a:pt x="247473" y="226660"/>
                </a:cubicBezTo>
                <a:cubicBezTo>
                  <a:pt x="245004" y="226660"/>
                  <a:pt x="242887" y="224544"/>
                  <a:pt x="242887" y="222074"/>
                </a:cubicBezTo>
                <a:cubicBezTo>
                  <a:pt x="242887" y="219605"/>
                  <a:pt x="245004" y="217488"/>
                  <a:pt x="247473" y="217488"/>
                </a:cubicBezTo>
                <a:close/>
                <a:moveTo>
                  <a:pt x="223661" y="217488"/>
                </a:moveTo>
                <a:cubicBezTo>
                  <a:pt x="226131" y="217488"/>
                  <a:pt x="228247" y="219605"/>
                  <a:pt x="228247" y="222074"/>
                </a:cubicBezTo>
                <a:cubicBezTo>
                  <a:pt x="228247" y="224544"/>
                  <a:pt x="226131" y="226660"/>
                  <a:pt x="223661" y="226660"/>
                </a:cubicBezTo>
                <a:cubicBezTo>
                  <a:pt x="221192" y="226660"/>
                  <a:pt x="219075" y="224544"/>
                  <a:pt x="219075" y="222074"/>
                </a:cubicBezTo>
                <a:cubicBezTo>
                  <a:pt x="219075" y="219605"/>
                  <a:pt x="221192" y="217488"/>
                  <a:pt x="223661" y="217488"/>
                </a:cubicBezTo>
                <a:close/>
                <a:moveTo>
                  <a:pt x="197949" y="188686"/>
                </a:moveTo>
                <a:cubicBezTo>
                  <a:pt x="199781" y="187325"/>
                  <a:pt x="203078" y="187325"/>
                  <a:pt x="204910" y="188686"/>
                </a:cubicBezTo>
                <a:cubicBezTo>
                  <a:pt x="205642" y="189706"/>
                  <a:pt x="206009" y="190727"/>
                  <a:pt x="206009" y="191748"/>
                </a:cubicBezTo>
                <a:cubicBezTo>
                  <a:pt x="206009" y="193108"/>
                  <a:pt x="205642" y="194129"/>
                  <a:pt x="204910" y="194809"/>
                </a:cubicBezTo>
                <a:cubicBezTo>
                  <a:pt x="203811" y="195830"/>
                  <a:pt x="202712" y="196510"/>
                  <a:pt x="201613" y="196510"/>
                </a:cubicBezTo>
                <a:cubicBezTo>
                  <a:pt x="200147" y="196510"/>
                  <a:pt x="199048" y="195830"/>
                  <a:pt x="197949" y="194809"/>
                </a:cubicBezTo>
                <a:cubicBezTo>
                  <a:pt x="197216" y="194129"/>
                  <a:pt x="196850" y="193108"/>
                  <a:pt x="196850" y="191748"/>
                </a:cubicBezTo>
                <a:cubicBezTo>
                  <a:pt x="196850" y="190727"/>
                  <a:pt x="197216" y="189706"/>
                  <a:pt x="197949" y="188686"/>
                </a:cubicBezTo>
                <a:close/>
                <a:moveTo>
                  <a:pt x="269698" y="187325"/>
                </a:moveTo>
                <a:cubicBezTo>
                  <a:pt x="272168" y="187325"/>
                  <a:pt x="274284" y="189510"/>
                  <a:pt x="274284" y="191695"/>
                </a:cubicBezTo>
                <a:lnTo>
                  <a:pt x="274284" y="221916"/>
                </a:lnTo>
                <a:cubicBezTo>
                  <a:pt x="274284" y="224464"/>
                  <a:pt x="272168" y="226649"/>
                  <a:pt x="269698" y="226649"/>
                </a:cubicBezTo>
                <a:cubicBezTo>
                  <a:pt x="267229" y="226649"/>
                  <a:pt x="265112" y="224464"/>
                  <a:pt x="265112" y="221916"/>
                </a:cubicBezTo>
                <a:lnTo>
                  <a:pt x="265112" y="191695"/>
                </a:lnTo>
                <a:cubicBezTo>
                  <a:pt x="265112" y="189510"/>
                  <a:pt x="267229" y="187325"/>
                  <a:pt x="269698" y="187325"/>
                </a:cubicBezTo>
                <a:close/>
                <a:moveTo>
                  <a:pt x="247473" y="187325"/>
                </a:moveTo>
                <a:cubicBezTo>
                  <a:pt x="249943" y="187325"/>
                  <a:pt x="252059" y="189442"/>
                  <a:pt x="252059" y="191559"/>
                </a:cubicBezTo>
                <a:cubicBezTo>
                  <a:pt x="252059" y="194381"/>
                  <a:pt x="249943" y="196497"/>
                  <a:pt x="247473" y="196497"/>
                </a:cubicBezTo>
                <a:cubicBezTo>
                  <a:pt x="245004" y="196497"/>
                  <a:pt x="242887" y="194381"/>
                  <a:pt x="242887" y="191559"/>
                </a:cubicBezTo>
                <a:cubicBezTo>
                  <a:pt x="242887" y="189442"/>
                  <a:pt x="245004" y="187325"/>
                  <a:pt x="247473" y="187325"/>
                </a:cubicBezTo>
                <a:close/>
                <a:moveTo>
                  <a:pt x="223661" y="187325"/>
                </a:moveTo>
                <a:cubicBezTo>
                  <a:pt x="226131" y="187325"/>
                  <a:pt x="228247" y="189442"/>
                  <a:pt x="228247" y="191559"/>
                </a:cubicBezTo>
                <a:cubicBezTo>
                  <a:pt x="228247" y="194381"/>
                  <a:pt x="226131" y="196497"/>
                  <a:pt x="223661" y="196497"/>
                </a:cubicBezTo>
                <a:cubicBezTo>
                  <a:pt x="221192" y="196497"/>
                  <a:pt x="219075" y="194381"/>
                  <a:pt x="219075" y="191559"/>
                </a:cubicBezTo>
                <a:cubicBezTo>
                  <a:pt x="219075" y="189442"/>
                  <a:pt x="221192" y="187325"/>
                  <a:pt x="223661" y="187325"/>
                </a:cubicBezTo>
                <a:close/>
                <a:moveTo>
                  <a:pt x="91898" y="180975"/>
                </a:moveTo>
                <a:cubicBezTo>
                  <a:pt x="94367" y="180975"/>
                  <a:pt x="96484" y="182791"/>
                  <a:pt x="96484" y="185334"/>
                </a:cubicBezTo>
                <a:lnTo>
                  <a:pt x="96484" y="218753"/>
                </a:lnTo>
                <a:cubicBezTo>
                  <a:pt x="96484" y="221296"/>
                  <a:pt x="94367" y="223475"/>
                  <a:pt x="91898" y="223475"/>
                </a:cubicBezTo>
                <a:cubicBezTo>
                  <a:pt x="89429" y="223475"/>
                  <a:pt x="87312" y="221296"/>
                  <a:pt x="87312" y="218753"/>
                </a:cubicBezTo>
                <a:lnTo>
                  <a:pt x="87312" y="185334"/>
                </a:lnTo>
                <a:cubicBezTo>
                  <a:pt x="87312" y="182791"/>
                  <a:pt x="89429" y="180975"/>
                  <a:pt x="91898" y="180975"/>
                </a:cubicBezTo>
                <a:close/>
                <a:moveTo>
                  <a:pt x="39687" y="180975"/>
                </a:moveTo>
                <a:cubicBezTo>
                  <a:pt x="42252" y="180975"/>
                  <a:pt x="44084" y="182791"/>
                  <a:pt x="44084" y="185334"/>
                </a:cubicBezTo>
                <a:lnTo>
                  <a:pt x="44084" y="218753"/>
                </a:lnTo>
                <a:cubicBezTo>
                  <a:pt x="44084" y="221296"/>
                  <a:pt x="42252" y="223475"/>
                  <a:pt x="39687" y="223475"/>
                </a:cubicBezTo>
                <a:cubicBezTo>
                  <a:pt x="36757" y="223475"/>
                  <a:pt x="34925" y="221296"/>
                  <a:pt x="34925" y="218753"/>
                </a:cubicBezTo>
                <a:lnTo>
                  <a:pt x="34925" y="185334"/>
                </a:lnTo>
                <a:cubicBezTo>
                  <a:pt x="34925" y="182791"/>
                  <a:pt x="36757" y="180975"/>
                  <a:pt x="39687" y="180975"/>
                </a:cubicBezTo>
                <a:close/>
                <a:moveTo>
                  <a:pt x="66498" y="166688"/>
                </a:moveTo>
                <a:cubicBezTo>
                  <a:pt x="68967" y="166688"/>
                  <a:pt x="71084" y="168877"/>
                  <a:pt x="71084" y="171431"/>
                </a:cubicBezTo>
                <a:lnTo>
                  <a:pt x="71084" y="220318"/>
                </a:lnTo>
                <a:cubicBezTo>
                  <a:pt x="71084" y="222871"/>
                  <a:pt x="68967" y="225060"/>
                  <a:pt x="66498" y="225060"/>
                </a:cubicBezTo>
                <a:cubicBezTo>
                  <a:pt x="64029" y="225060"/>
                  <a:pt x="61912" y="222871"/>
                  <a:pt x="61912" y="220318"/>
                </a:cubicBezTo>
                <a:lnTo>
                  <a:pt x="61912" y="171431"/>
                </a:lnTo>
                <a:cubicBezTo>
                  <a:pt x="61912" y="168877"/>
                  <a:pt x="64029" y="166688"/>
                  <a:pt x="66498" y="166688"/>
                </a:cubicBezTo>
                <a:close/>
                <a:moveTo>
                  <a:pt x="266211" y="160161"/>
                </a:moveTo>
                <a:cubicBezTo>
                  <a:pt x="268043" y="158750"/>
                  <a:pt x="270974" y="158750"/>
                  <a:pt x="272805" y="160161"/>
                </a:cubicBezTo>
                <a:cubicBezTo>
                  <a:pt x="273538" y="161220"/>
                  <a:pt x="274271" y="162278"/>
                  <a:pt x="274271" y="163336"/>
                </a:cubicBezTo>
                <a:cubicBezTo>
                  <a:pt x="274271" y="164747"/>
                  <a:pt x="273538" y="165806"/>
                  <a:pt x="272805" y="166864"/>
                </a:cubicBezTo>
                <a:cubicBezTo>
                  <a:pt x="272073" y="167570"/>
                  <a:pt x="270607" y="167922"/>
                  <a:pt x="269508" y="167922"/>
                </a:cubicBezTo>
                <a:cubicBezTo>
                  <a:pt x="268043" y="167922"/>
                  <a:pt x="266944" y="167570"/>
                  <a:pt x="266211" y="166511"/>
                </a:cubicBezTo>
                <a:cubicBezTo>
                  <a:pt x="265478" y="165806"/>
                  <a:pt x="265112" y="164747"/>
                  <a:pt x="265112" y="163336"/>
                </a:cubicBezTo>
                <a:cubicBezTo>
                  <a:pt x="265112" y="162278"/>
                  <a:pt x="265478" y="161220"/>
                  <a:pt x="266211" y="160161"/>
                </a:cubicBezTo>
                <a:close/>
                <a:moveTo>
                  <a:pt x="197949" y="160161"/>
                </a:moveTo>
                <a:cubicBezTo>
                  <a:pt x="199781" y="158750"/>
                  <a:pt x="203078" y="158750"/>
                  <a:pt x="204910" y="160161"/>
                </a:cubicBezTo>
                <a:cubicBezTo>
                  <a:pt x="205642" y="161220"/>
                  <a:pt x="206009" y="162278"/>
                  <a:pt x="206009" y="163336"/>
                </a:cubicBezTo>
                <a:cubicBezTo>
                  <a:pt x="206009" y="164747"/>
                  <a:pt x="205642" y="165806"/>
                  <a:pt x="204910" y="166864"/>
                </a:cubicBezTo>
                <a:cubicBezTo>
                  <a:pt x="203811" y="167570"/>
                  <a:pt x="202712" y="167922"/>
                  <a:pt x="201613" y="167922"/>
                </a:cubicBezTo>
                <a:cubicBezTo>
                  <a:pt x="200147" y="167922"/>
                  <a:pt x="199048" y="167570"/>
                  <a:pt x="197949" y="166511"/>
                </a:cubicBezTo>
                <a:cubicBezTo>
                  <a:pt x="197216" y="165806"/>
                  <a:pt x="196850" y="164747"/>
                  <a:pt x="196850" y="163336"/>
                </a:cubicBezTo>
                <a:cubicBezTo>
                  <a:pt x="196850" y="162278"/>
                  <a:pt x="197216" y="161220"/>
                  <a:pt x="197949" y="160161"/>
                </a:cubicBezTo>
                <a:close/>
                <a:moveTo>
                  <a:pt x="247473" y="158750"/>
                </a:moveTo>
                <a:cubicBezTo>
                  <a:pt x="249943" y="158750"/>
                  <a:pt x="252059" y="160582"/>
                  <a:pt x="252059" y="163146"/>
                </a:cubicBezTo>
                <a:cubicBezTo>
                  <a:pt x="252059" y="166077"/>
                  <a:pt x="249943" y="167909"/>
                  <a:pt x="247473" y="167909"/>
                </a:cubicBezTo>
                <a:cubicBezTo>
                  <a:pt x="245004" y="167909"/>
                  <a:pt x="242887" y="166077"/>
                  <a:pt x="242887" y="163146"/>
                </a:cubicBezTo>
                <a:cubicBezTo>
                  <a:pt x="242887" y="160582"/>
                  <a:pt x="245004" y="158750"/>
                  <a:pt x="247473" y="158750"/>
                </a:cubicBezTo>
                <a:close/>
                <a:moveTo>
                  <a:pt x="223661" y="158750"/>
                </a:moveTo>
                <a:cubicBezTo>
                  <a:pt x="226131" y="158750"/>
                  <a:pt x="228247" y="160582"/>
                  <a:pt x="228247" y="163146"/>
                </a:cubicBezTo>
                <a:cubicBezTo>
                  <a:pt x="228247" y="166077"/>
                  <a:pt x="226131" y="167909"/>
                  <a:pt x="223661" y="167909"/>
                </a:cubicBezTo>
                <a:cubicBezTo>
                  <a:pt x="221192" y="167909"/>
                  <a:pt x="219075" y="166077"/>
                  <a:pt x="219075" y="163146"/>
                </a:cubicBezTo>
                <a:cubicBezTo>
                  <a:pt x="219075" y="160582"/>
                  <a:pt x="221192" y="158750"/>
                  <a:pt x="223661" y="158750"/>
                </a:cubicBezTo>
                <a:close/>
                <a:moveTo>
                  <a:pt x="118886" y="150813"/>
                </a:moveTo>
                <a:cubicBezTo>
                  <a:pt x="121355" y="150813"/>
                  <a:pt x="123472" y="152972"/>
                  <a:pt x="123472" y="155490"/>
                </a:cubicBezTo>
                <a:lnTo>
                  <a:pt x="123472" y="218802"/>
                </a:lnTo>
                <a:cubicBezTo>
                  <a:pt x="123472" y="221320"/>
                  <a:pt x="121355" y="223479"/>
                  <a:pt x="118886" y="223479"/>
                </a:cubicBezTo>
                <a:cubicBezTo>
                  <a:pt x="116417" y="223479"/>
                  <a:pt x="114300" y="221320"/>
                  <a:pt x="114300" y="218802"/>
                </a:cubicBezTo>
                <a:lnTo>
                  <a:pt x="114300" y="155490"/>
                </a:lnTo>
                <a:cubicBezTo>
                  <a:pt x="114300" y="152972"/>
                  <a:pt x="116417" y="150813"/>
                  <a:pt x="118886" y="150813"/>
                </a:cubicBezTo>
                <a:close/>
                <a:moveTo>
                  <a:pt x="145873" y="134938"/>
                </a:moveTo>
                <a:cubicBezTo>
                  <a:pt x="148343" y="134938"/>
                  <a:pt x="150459" y="137107"/>
                  <a:pt x="150459" y="139636"/>
                </a:cubicBezTo>
                <a:lnTo>
                  <a:pt x="150459" y="218779"/>
                </a:lnTo>
                <a:cubicBezTo>
                  <a:pt x="150459" y="221309"/>
                  <a:pt x="148343" y="223477"/>
                  <a:pt x="145873" y="223477"/>
                </a:cubicBezTo>
                <a:cubicBezTo>
                  <a:pt x="143404" y="223477"/>
                  <a:pt x="141287" y="221309"/>
                  <a:pt x="141287" y="218779"/>
                </a:cubicBezTo>
                <a:lnTo>
                  <a:pt x="141287" y="139636"/>
                </a:lnTo>
                <a:cubicBezTo>
                  <a:pt x="141287" y="137107"/>
                  <a:pt x="143404" y="134938"/>
                  <a:pt x="145873" y="134938"/>
                </a:cubicBezTo>
                <a:close/>
                <a:moveTo>
                  <a:pt x="201562" y="128588"/>
                </a:moveTo>
                <a:lnTo>
                  <a:pt x="271151" y="128588"/>
                </a:lnTo>
                <a:cubicBezTo>
                  <a:pt x="273688" y="128588"/>
                  <a:pt x="275863" y="130704"/>
                  <a:pt x="275863" y="133174"/>
                </a:cubicBezTo>
                <a:cubicBezTo>
                  <a:pt x="275863" y="135644"/>
                  <a:pt x="273688" y="137760"/>
                  <a:pt x="271151" y="137760"/>
                </a:cubicBezTo>
                <a:lnTo>
                  <a:pt x="201562" y="137760"/>
                </a:lnTo>
                <a:cubicBezTo>
                  <a:pt x="198662" y="137760"/>
                  <a:pt x="196850" y="135644"/>
                  <a:pt x="196850" y="133174"/>
                </a:cubicBezTo>
                <a:cubicBezTo>
                  <a:pt x="196850" y="130704"/>
                  <a:pt x="198662" y="128588"/>
                  <a:pt x="201562" y="128588"/>
                </a:cubicBezTo>
                <a:close/>
                <a:moveTo>
                  <a:pt x="184694" y="108908"/>
                </a:moveTo>
                <a:cubicBezTo>
                  <a:pt x="181819" y="108908"/>
                  <a:pt x="179663" y="111065"/>
                  <a:pt x="179663" y="113581"/>
                </a:cubicBezTo>
                <a:lnTo>
                  <a:pt x="179663" y="242618"/>
                </a:lnTo>
                <a:cubicBezTo>
                  <a:pt x="179663" y="245134"/>
                  <a:pt x="181819" y="247291"/>
                  <a:pt x="184694" y="247291"/>
                </a:cubicBezTo>
                <a:lnTo>
                  <a:pt x="286023" y="247291"/>
                </a:lnTo>
                <a:cubicBezTo>
                  <a:pt x="288539" y="247291"/>
                  <a:pt x="290695" y="245134"/>
                  <a:pt x="290695" y="242618"/>
                </a:cubicBezTo>
                <a:lnTo>
                  <a:pt x="290695" y="113581"/>
                </a:lnTo>
                <a:cubicBezTo>
                  <a:pt x="290695" y="111065"/>
                  <a:pt x="288539" y="108908"/>
                  <a:pt x="286023" y="108908"/>
                </a:cubicBezTo>
                <a:lnTo>
                  <a:pt x="184694" y="108908"/>
                </a:lnTo>
                <a:close/>
                <a:moveTo>
                  <a:pt x="39604" y="100013"/>
                </a:moveTo>
                <a:lnTo>
                  <a:pt x="145774" y="100013"/>
                </a:lnTo>
                <a:cubicBezTo>
                  <a:pt x="148293" y="100013"/>
                  <a:pt x="150452" y="101844"/>
                  <a:pt x="150452" y="104409"/>
                </a:cubicBezTo>
                <a:cubicBezTo>
                  <a:pt x="150452" y="107340"/>
                  <a:pt x="148293" y="109171"/>
                  <a:pt x="145774" y="109171"/>
                </a:cubicBezTo>
                <a:lnTo>
                  <a:pt x="39604" y="109171"/>
                </a:lnTo>
                <a:cubicBezTo>
                  <a:pt x="36724" y="109171"/>
                  <a:pt x="34925" y="107340"/>
                  <a:pt x="34925" y="104409"/>
                </a:cubicBezTo>
                <a:cubicBezTo>
                  <a:pt x="34925" y="101844"/>
                  <a:pt x="36724" y="100013"/>
                  <a:pt x="39604" y="100013"/>
                </a:cubicBezTo>
                <a:close/>
                <a:moveTo>
                  <a:pt x="39593" y="65088"/>
                </a:moveTo>
                <a:lnTo>
                  <a:pt x="200119" y="65088"/>
                </a:lnTo>
                <a:cubicBezTo>
                  <a:pt x="202632" y="65088"/>
                  <a:pt x="204428" y="67204"/>
                  <a:pt x="204428" y="69674"/>
                </a:cubicBezTo>
                <a:cubicBezTo>
                  <a:pt x="204428" y="72143"/>
                  <a:pt x="202632" y="74260"/>
                  <a:pt x="200119" y="74260"/>
                </a:cubicBezTo>
                <a:lnTo>
                  <a:pt x="39593" y="74260"/>
                </a:lnTo>
                <a:cubicBezTo>
                  <a:pt x="36720" y="74260"/>
                  <a:pt x="34925" y="72143"/>
                  <a:pt x="34925" y="69674"/>
                </a:cubicBezTo>
                <a:cubicBezTo>
                  <a:pt x="34925" y="67204"/>
                  <a:pt x="36720" y="65088"/>
                  <a:pt x="39593" y="65088"/>
                </a:cubicBezTo>
                <a:close/>
                <a:moveTo>
                  <a:pt x="69350" y="9345"/>
                </a:moveTo>
                <a:lnTo>
                  <a:pt x="69350" y="14018"/>
                </a:lnTo>
                <a:cubicBezTo>
                  <a:pt x="69350" y="21566"/>
                  <a:pt x="75458" y="27676"/>
                  <a:pt x="83004" y="27676"/>
                </a:cubicBezTo>
                <a:lnTo>
                  <a:pt x="157025" y="27676"/>
                </a:lnTo>
                <a:cubicBezTo>
                  <a:pt x="164571" y="27676"/>
                  <a:pt x="170680" y="21566"/>
                  <a:pt x="170680" y="14018"/>
                </a:cubicBezTo>
                <a:lnTo>
                  <a:pt x="170680" y="9345"/>
                </a:lnTo>
                <a:lnTo>
                  <a:pt x="69350" y="9345"/>
                </a:lnTo>
                <a:close/>
                <a:moveTo>
                  <a:pt x="14014" y="9345"/>
                </a:moveTo>
                <a:cubicBezTo>
                  <a:pt x="11139" y="9345"/>
                  <a:pt x="9342" y="11142"/>
                  <a:pt x="9342" y="14018"/>
                </a:cubicBezTo>
                <a:lnTo>
                  <a:pt x="9342" y="290423"/>
                </a:lnTo>
                <a:cubicBezTo>
                  <a:pt x="9342" y="293298"/>
                  <a:pt x="11139" y="295096"/>
                  <a:pt x="14014" y="295096"/>
                </a:cubicBezTo>
                <a:lnTo>
                  <a:pt x="226016" y="295096"/>
                </a:lnTo>
                <a:cubicBezTo>
                  <a:pt x="228531" y="295096"/>
                  <a:pt x="230687" y="293298"/>
                  <a:pt x="230687" y="290423"/>
                </a:cubicBezTo>
                <a:lnTo>
                  <a:pt x="230687" y="256636"/>
                </a:lnTo>
                <a:lnTo>
                  <a:pt x="184694" y="256636"/>
                </a:lnTo>
                <a:cubicBezTo>
                  <a:pt x="176788" y="256636"/>
                  <a:pt x="170680" y="250166"/>
                  <a:pt x="170680" y="242618"/>
                </a:cubicBezTo>
                <a:lnTo>
                  <a:pt x="170680" y="113581"/>
                </a:lnTo>
                <a:cubicBezTo>
                  <a:pt x="170680" y="106033"/>
                  <a:pt x="176788" y="99922"/>
                  <a:pt x="184694" y="99922"/>
                </a:cubicBezTo>
                <a:lnTo>
                  <a:pt x="230687" y="99922"/>
                </a:lnTo>
                <a:lnTo>
                  <a:pt x="230687" y="14018"/>
                </a:lnTo>
                <a:cubicBezTo>
                  <a:pt x="230687" y="11142"/>
                  <a:pt x="228531" y="9345"/>
                  <a:pt x="226016" y="9345"/>
                </a:cubicBezTo>
                <a:lnTo>
                  <a:pt x="179663" y="9345"/>
                </a:lnTo>
                <a:lnTo>
                  <a:pt x="179663" y="14018"/>
                </a:lnTo>
                <a:cubicBezTo>
                  <a:pt x="179663" y="26598"/>
                  <a:pt x="169602" y="37021"/>
                  <a:pt x="157025" y="37021"/>
                </a:cubicBezTo>
                <a:lnTo>
                  <a:pt x="83004" y="37021"/>
                </a:lnTo>
                <a:cubicBezTo>
                  <a:pt x="70428" y="37021"/>
                  <a:pt x="60007" y="26598"/>
                  <a:pt x="60007" y="14018"/>
                </a:cubicBezTo>
                <a:lnTo>
                  <a:pt x="60007" y="9345"/>
                </a:lnTo>
                <a:lnTo>
                  <a:pt x="14014" y="9345"/>
                </a:lnTo>
                <a:close/>
                <a:moveTo>
                  <a:pt x="14014" y="0"/>
                </a:moveTo>
                <a:lnTo>
                  <a:pt x="64679" y="0"/>
                </a:lnTo>
                <a:lnTo>
                  <a:pt x="175351" y="0"/>
                </a:lnTo>
                <a:lnTo>
                  <a:pt x="226016" y="0"/>
                </a:lnTo>
                <a:cubicBezTo>
                  <a:pt x="233562" y="0"/>
                  <a:pt x="239670" y="6110"/>
                  <a:pt x="239670" y="14018"/>
                </a:cubicBezTo>
                <a:lnTo>
                  <a:pt x="239670" y="99922"/>
                </a:lnTo>
                <a:lnTo>
                  <a:pt x="286023" y="99922"/>
                </a:lnTo>
                <a:cubicBezTo>
                  <a:pt x="293569" y="99922"/>
                  <a:pt x="299678" y="106033"/>
                  <a:pt x="299678" y="113581"/>
                </a:cubicBezTo>
                <a:lnTo>
                  <a:pt x="299678" y="242618"/>
                </a:lnTo>
                <a:cubicBezTo>
                  <a:pt x="299678" y="250166"/>
                  <a:pt x="293569" y="256636"/>
                  <a:pt x="286023" y="256636"/>
                </a:cubicBezTo>
                <a:lnTo>
                  <a:pt x="239670" y="256636"/>
                </a:lnTo>
                <a:lnTo>
                  <a:pt x="239670" y="290423"/>
                </a:lnTo>
                <a:cubicBezTo>
                  <a:pt x="239670" y="298330"/>
                  <a:pt x="233562" y="304441"/>
                  <a:pt x="226016" y="304441"/>
                </a:cubicBezTo>
                <a:lnTo>
                  <a:pt x="14014" y="304441"/>
                </a:lnTo>
                <a:cubicBezTo>
                  <a:pt x="6108" y="304441"/>
                  <a:pt x="0" y="298330"/>
                  <a:pt x="0" y="290423"/>
                </a:cubicBezTo>
                <a:lnTo>
                  <a:pt x="0" y="14018"/>
                </a:lnTo>
                <a:cubicBezTo>
                  <a:pt x="0" y="6110"/>
                  <a:pt x="6108" y="0"/>
                  <a:pt x="140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0325" lIns="80650" spcFirstLastPara="1" rIns="80650" wrap="square" tIns="403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58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78" name="Google Shape;1078;p69"/>
          <p:cNvSpPr/>
          <p:nvPr/>
        </p:nvSpPr>
        <p:spPr>
          <a:xfrm>
            <a:off x="3792150" y="3777626"/>
            <a:ext cx="385118" cy="385118"/>
          </a:xfrm>
          <a:custGeom>
            <a:rect b="b" l="l" r="r" t="t"/>
            <a:pathLst>
              <a:path extrusionOk="0" h="304441" w="304441">
                <a:moveTo>
                  <a:pt x="244056" y="156713"/>
                </a:moveTo>
                <a:cubicBezTo>
                  <a:pt x="241899" y="204159"/>
                  <a:pt x="203799" y="241899"/>
                  <a:pt x="156713" y="244415"/>
                </a:cubicBezTo>
                <a:lnTo>
                  <a:pt x="156713" y="276764"/>
                </a:lnTo>
                <a:cubicBezTo>
                  <a:pt x="221771" y="274248"/>
                  <a:pt x="274248" y="221771"/>
                  <a:pt x="276405" y="156713"/>
                </a:cubicBezTo>
                <a:lnTo>
                  <a:pt x="244056" y="156713"/>
                </a:lnTo>
                <a:close/>
                <a:moveTo>
                  <a:pt x="27676" y="156713"/>
                </a:moveTo>
                <a:cubicBezTo>
                  <a:pt x="30192" y="221771"/>
                  <a:pt x="82310" y="274248"/>
                  <a:pt x="147368" y="276764"/>
                </a:cubicBezTo>
                <a:lnTo>
                  <a:pt x="147368" y="244415"/>
                </a:lnTo>
                <a:cubicBezTo>
                  <a:pt x="100282" y="241899"/>
                  <a:pt x="62541" y="204159"/>
                  <a:pt x="60025" y="156713"/>
                </a:cubicBezTo>
                <a:lnTo>
                  <a:pt x="27676" y="156713"/>
                </a:lnTo>
                <a:close/>
                <a:moveTo>
                  <a:pt x="152042" y="100013"/>
                </a:moveTo>
                <a:cubicBezTo>
                  <a:pt x="162059" y="100013"/>
                  <a:pt x="171361" y="102875"/>
                  <a:pt x="179589" y="108241"/>
                </a:cubicBezTo>
                <a:cubicBezTo>
                  <a:pt x="181378" y="109672"/>
                  <a:pt x="182093" y="112177"/>
                  <a:pt x="181020" y="114681"/>
                </a:cubicBezTo>
                <a:cubicBezTo>
                  <a:pt x="179589" y="116827"/>
                  <a:pt x="176727" y="117543"/>
                  <a:pt x="174580" y="115754"/>
                </a:cubicBezTo>
                <a:cubicBezTo>
                  <a:pt x="167783" y="111819"/>
                  <a:pt x="160271" y="109315"/>
                  <a:pt x="152042" y="109315"/>
                </a:cubicBezTo>
                <a:cubicBezTo>
                  <a:pt x="129504" y="109315"/>
                  <a:pt x="110902" y="127917"/>
                  <a:pt x="110902" y="150813"/>
                </a:cubicBezTo>
                <a:cubicBezTo>
                  <a:pt x="110902" y="173351"/>
                  <a:pt x="129504" y="191954"/>
                  <a:pt x="152042" y="191954"/>
                </a:cubicBezTo>
                <a:cubicBezTo>
                  <a:pt x="173507" y="191954"/>
                  <a:pt x="191394" y="176213"/>
                  <a:pt x="193183" y="154748"/>
                </a:cubicBezTo>
                <a:cubicBezTo>
                  <a:pt x="193541" y="152602"/>
                  <a:pt x="195687" y="150813"/>
                  <a:pt x="198549" y="150813"/>
                </a:cubicBezTo>
                <a:cubicBezTo>
                  <a:pt x="201054" y="151171"/>
                  <a:pt x="202842" y="153317"/>
                  <a:pt x="202485" y="155822"/>
                </a:cubicBezTo>
                <a:cubicBezTo>
                  <a:pt x="199623" y="181579"/>
                  <a:pt x="178158" y="201255"/>
                  <a:pt x="152042" y="201255"/>
                </a:cubicBezTo>
                <a:cubicBezTo>
                  <a:pt x="124496" y="201255"/>
                  <a:pt x="101600" y="178360"/>
                  <a:pt x="101600" y="150813"/>
                </a:cubicBezTo>
                <a:cubicBezTo>
                  <a:pt x="101600" y="122909"/>
                  <a:pt x="124496" y="100013"/>
                  <a:pt x="152042" y="100013"/>
                </a:cubicBezTo>
                <a:close/>
                <a:moveTo>
                  <a:pt x="152041" y="69011"/>
                </a:moveTo>
                <a:cubicBezTo>
                  <a:pt x="106393" y="69011"/>
                  <a:pt x="69011" y="106393"/>
                  <a:pt x="69011" y="152400"/>
                </a:cubicBezTo>
                <a:cubicBezTo>
                  <a:pt x="69011" y="198048"/>
                  <a:pt x="106393" y="235429"/>
                  <a:pt x="152041" y="235429"/>
                </a:cubicBezTo>
                <a:cubicBezTo>
                  <a:pt x="198048" y="235429"/>
                  <a:pt x="235070" y="198048"/>
                  <a:pt x="235070" y="152400"/>
                </a:cubicBezTo>
                <a:cubicBezTo>
                  <a:pt x="235070" y="136585"/>
                  <a:pt x="230757" y="121848"/>
                  <a:pt x="222849" y="109268"/>
                </a:cubicBezTo>
                <a:lnTo>
                  <a:pt x="155276" y="176842"/>
                </a:lnTo>
                <a:cubicBezTo>
                  <a:pt x="154557" y="177561"/>
                  <a:pt x="153478" y="177920"/>
                  <a:pt x="152041" y="177920"/>
                </a:cubicBezTo>
                <a:cubicBezTo>
                  <a:pt x="150962" y="177920"/>
                  <a:pt x="149525" y="177561"/>
                  <a:pt x="148806" y="176842"/>
                </a:cubicBezTo>
                <a:lnTo>
                  <a:pt x="128677" y="156354"/>
                </a:lnTo>
                <a:cubicBezTo>
                  <a:pt x="126521" y="154557"/>
                  <a:pt x="126521" y="151681"/>
                  <a:pt x="128677" y="149884"/>
                </a:cubicBezTo>
                <a:cubicBezTo>
                  <a:pt x="130115" y="148087"/>
                  <a:pt x="132991" y="148087"/>
                  <a:pt x="135147" y="149884"/>
                </a:cubicBezTo>
                <a:lnTo>
                  <a:pt x="152041" y="166778"/>
                </a:lnTo>
                <a:lnTo>
                  <a:pt x="217458" y="101361"/>
                </a:lnTo>
                <a:cubicBezTo>
                  <a:pt x="202362" y="81951"/>
                  <a:pt x="178639" y="69011"/>
                  <a:pt x="152041" y="69011"/>
                </a:cubicBezTo>
                <a:close/>
                <a:moveTo>
                  <a:pt x="257714" y="37381"/>
                </a:moveTo>
                <a:lnTo>
                  <a:pt x="239383" y="56071"/>
                </a:lnTo>
                <a:lnTo>
                  <a:pt x="239383" y="86264"/>
                </a:lnTo>
                <a:lnTo>
                  <a:pt x="269576" y="86264"/>
                </a:lnTo>
                <a:lnTo>
                  <a:pt x="288266" y="67933"/>
                </a:lnTo>
                <a:lnTo>
                  <a:pt x="262387" y="67933"/>
                </a:lnTo>
                <a:cubicBezTo>
                  <a:pt x="261668" y="67933"/>
                  <a:pt x="261309" y="67573"/>
                  <a:pt x="260590" y="67573"/>
                </a:cubicBezTo>
                <a:cubicBezTo>
                  <a:pt x="259512" y="67214"/>
                  <a:pt x="258433" y="66136"/>
                  <a:pt x="258074" y="65057"/>
                </a:cubicBezTo>
                <a:cubicBezTo>
                  <a:pt x="257714" y="64338"/>
                  <a:pt x="257714" y="63979"/>
                  <a:pt x="257714" y="63260"/>
                </a:cubicBezTo>
                <a:lnTo>
                  <a:pt x="257714" y="37381"/>
                </a:lnTo>
                <a:close/>
                <a:moveTo>
                  <a:pt x="147368" y="27676"/>
                </a:moveTo>
                <a:cubicBezTo>
                  <a:pt x="82310" y="30192"/>
                  <a:pt x="30192" y="82670"/>
                  <a:pt x="27676" y="147728"/>
                </a:cubicBezTo>
                <a:lnTo>
                  <a:pt x="36011" y="147728"/>
                </a:lnTo>
                <a:lnTo>
                  <a:pt x="60025" y="147728"/>
                </a:lnTo>
                <a:cubicBezTo>
                  <a:pt x="60654" y="135866"/>
                  <a:pt x="63485" y="124612"/>
                  <a:pt x="68113" y="114368"/>
                </a:cubicBezTo>
                <a:lnTo>
                  <a:pt x="71500" y="109468"/>
                </a:lnTo>
                <a:lnTo>
                  <a:pt x="86983" y="87073"/>
                </a:lnTo>
                <a:lnTo>
                  <a:pt x="101702" y="76908"/>
                </a:lnTo>
                <a:lnTo>
                  <a:pt x="114210" y="68270"/>
                </a:lnTo>
                <a:cubicBezTo>
                  <a:pt x="124409" y="63687"/>
                  <a:pt x="135597" y="60924"/>
                  <a:pt x="147368" y="60385"/>
                </a:cubicBezTo>
                <a:lnTo>
                  <a:pt x="147368" y="27676"/>
                </a:lnTo>
                <a:close/>
                <a:moveTo>
                  <a:pt x="152041" y="0"/>
                </a:moveTo>
                <a:cubicBezTo>
                  <a:pt x="154557" y="0"/>
                  <a:pt x="156713" y="2156"/>
                  <a:pt x="156713" y="4672"/>
                </a:cubicBezTo>
                <a:lnTo>
                  <a:pt x="156713" y="18690"/>
                </a:lnTo>
                <a:cubicBezTo>
                  <a:pt x="179358" y="19409"/>
                  <a:pt x="201283" y="25879"/>
                  <a:pt x="220693" y="37381"/>
                </a:cubicBezTo>
                <a:cubicBezTo>
                  <a:pt x="222849" y="38459"/>
                  <a:pt x="223568" y="41694"/>
                  <a:pt x="222130" y="43491"/>
                </a:cubicBezTo>
                <a:cubicBezTo>
                  <a:pt x="221052" y="46007"/>
                  <a:pt x="217817" y="46726"/>
                  <a:pt x="216020" y="45288"/>
                </a:cubicBezTo>
                <a:cubicBezTo>
                  <a:pt x="198048" y="34505"/>
                  <a:pt x="177561" y="28754"/>
                  <a:pt x="156713" y="27676"/>
                </a:cubicBezTo>
                <a:lnTo>
                  <a:pt x="156713" y="60385"/>
                </a:lnTo>
                <a:cubicBezTo>
                  <a:pt x="184030" y="61463"/>
                  <a:pt x="208113" y="74762"/>
                  <a:pt x="224287" y="94890"/>
                </a:cubicBezTo>
                <a:lnTo>
                  <a:pt x="230038" y="89139"/>
                </a:lnTo>
                <a:lnTo>
                  <a:pt x="230038" y="53915"/>
                </a:lnTo>
                <a:cubicBezTo>
                  <a:pt x="230038" y="52837"/>
                  <a:pt x="230757" y="51758"/>
                  <a:pt x="231476" y="50680"/>
                </a:cubicBezTo>
                <a:lnTo>
                  <a:pt x="259152" y="23004"/>
                </a:lnTo>
                <a:cubicBezTo>
                  <a:pt x="260590" y="21566"/>
                  <a:pt x="262387" y="21206"/>
                  <a:pt x="264184" y="21925"/>
                </a:cubicBezTo>
                <a:cubicBezTo>
                  <a:pt x="265981" y="22644"/>
                  <a:pt x="267060" y="24441"/>
                  <a:pt x="267060" y="26238"/>
                </a:cubicBezTo>
                <a:lnTo>
                  <a:pt x="267060" y="52118"/>
                </a:lnTo>
                <a:lnTo>
                  <a:pt x="285750" y="33427"/>
                </a:lnTo>
                <a:cubicBezTo>
                  <a:pt x="287547" y="31271"/>
                  <a:pt x="290423" y="31271"/>
                  <a:pt x="292220" y="33427"/>
                </a:cubicBezTo>
                <a:cubicBezTo>
                  <a:pt x="294017" y="35224"/>
                  <a:pt x="294017" y="38100"/>
                  <a:pt x="292220" y="39897"/>
                </a:cubicBezTo>
                <a:lnTo>
                  <a:pt x="273529" y="58587"/>
                </a:lnTo>
                <a:lnTo>
                  <a:pt x="299409" y="58587"/>
                </a:lnTo>
                <a:cubicBezTo>
                  <a:pt x="301206" y="58587"/>
                  <a:pt x="303003" y="59666"/>
                  <a:pt x="303722" y="61463"/>
                </a:cubicBezTo>
                <a:cubicBezTo>
                  <a:pt x="304441" y="63260"/>
                  <a:pt x="304081" y="65057"/>
                  <a:pt x="302284" y="66495"/>
                </a:cubicBezTo>
                <a:lnTo>
                  <a:pt x="274967" y="94171"/>
                </a:lnTo>
                <a:cubicBezTo>
                  <a:pt x="273889" y="94890"/>
                  <a:pt x="272811" y="95609"/>
                  <a:pt x="271732" y="95609"/>
                </a:cubicBezTo>
                <a:lnTo>
                  <a:pt x="236508" y="95609"/>
                </a:lnTo>
                <a:lnTo>
                  <a:pt x="229679" y="102439"/>
                </a:lnTo>
                <a:cubicBezTo>
                  <a:pt x="237946" y="115738"/>
                  <a:pt x="243337" y="130834"/>
                  <a:pt x="244056" y="147728"/>
                </a:cubicBezTo>
                <a:lnTo>
                  <a:pt x="276405" y="147728"/>
                </a:lnTo>
                <a:cubicBezTo>
                  <a:pt x="276046" y="135507"/>
                  <a:pt x="273889" y="124005"/>
                  <a:pt x="270295" y="112863"/>
                </a:cubicBezTo>
                <a:cubicBezTo>
                  <a:pt x="269576" y="110346"/>
                  <a:pt x="270654" y="107830"/>
                  <a:pt x="273170" y="107112"/>
                </a:cubicBezTo>
                <a:cubicBezTo>
                  <a:pt x="275686" y="106033"/>
                  <a:pt x="278202" y="107471"/>
                  <a:pt x="278921" y="109987"/>
                </a:cubicBezTo>
                <a:cubicBezTo>
                  <a:pt x="282875" y="122208"/>
                  <a:pt x="285391" y="134788"/>
                  <a:pt x="285750" y="147728"/>
                </a:cubicBezTo>
                <a:lnTo>
                  <a:pt x="299768" y="147728"/>
                </a:lnTo>
                <a:cubicBezTo>
                  <a:pt x="302284" y="147728"/>
                  <a:pt x="304441" y="149884"/>
                  <a:pt x="304441" y="152400"/>
                </a:cubicBezTo>
                <a:cubicBezTo>
                  <a:pt x="304441" y="154916"/>
                  <a:pt x="302284" y="156713"/>
                  <a:pt x="299768" y="156713"/>
                </a:cubicBezTo>
                <a:lnTo>
                  <a:pt x="285750" y="156713"/>
                </a:lnTo>
                <a:cubicBezTo>
                  <a:pt x="283234" y="227163"/>
                  <a:pt x="226803" y="283594"/>
                  <a:pt x="156713" y="286110"/>
                </a:cubicBezTo>
                <a:lnTo>
                  <a:pt x="156713" y="300128"/>
                </a:lnTo>
                <a:cubicBezTo>
                  <a:pt x="156713" y="302284"/>
                  <a:pt x="154557" y="304441"/>
                  <a:pt x="152041" y="304441"/>
                </a:cubicBezTo>
                <a:cubicBezTo>
                  <a:pt x="149525" y="304441"/>
                  <a:pt x="147368" y="302284"/>
                  <a:pt x="147368" y="300128"/>
                </a:cubicBezTo>
                <a:lnTo>
                  <a:pt x="147368" y="286110"/>
                </a:lnTo>
                <a:cubicBezTo>
                  <a:pt x="77278" y="283594"/>
                  <a:pt x="20847" y="227163"/>
                  <a:pt x="18331" y="156713"/>
                </a:cubicBezTo>
                <a:lnTo>
                  <a:pt x="4673" y="156713"/>
                </a:lnTo>
                <a:cubicBezTo>
                  <a:pt x="1797" y="156713"/>
                  <a:pt x="0" y="154916"/>
                  <a:pt x="0" y="152400"/>
                </a:cubicBezTo>
                <a:cubicBezTo>
                  <a:pt x="0" y="149884"/>
                  <a:pt x="1797" y="147728"/>
                  <a:pt x="4673" y="147728"/>
                </a:cubicBezTo>
                <a:lnTo>
                  <a:pt x="18331" y="147728"/>
                </a:lnTo>
                <a:cubicBezTo>
                  <a:pt x="20847" y="77637"/>
                  <a:pt x="77278" y="20847"/>
                  <a:pt x="147368" y="18690"/>
                </a:cubicBezTo>
                <a:lnTo>
                  <a:pt x="147368" y="4672"/>
                </a:lnTo>
                <a:cubicBezTo>
                  <a:pt x="147368" y="2156"/>
                  <a:pt x="149525" y="0"/>
                  <a:pt x="152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0325" lIns="80650" spcFirstLastPara="1" rIns="80650" wrap="square" tIns="403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58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grpSp>
        <p:nvGrpSpPr>
          <p:cNvPr id="1079" name="Google Shape;1079;p69"/>
          <p:cNvGrpSpPr/>
          <p:nvPr/>
        </p:nvGrpSpPr>
        <p:grpSpPr>
          <a:xfrm>
            <a:off x="5553093" y="3224853"/>
            <a:ext cx="320056" cy="319821"/>
            <a:chOff x="4777370" y="730982"/>
            <a:chExt cx="415333" cy="415028"/>
          </a:xfrm>
        </p:grpSpPr>
        <p:sp>
          <p:nvSpPr>
            <p:cNvPr id="1080" name="Google Shape;1080;p69"/>
            <p:cNvSpPr/>
            <p:nvPr/>
          </p:nvSpPr>
          <p:spPr>
            <a:xfrm>
              <a:off x="4839669" y="1048645"/>
              <a:ext cx="25500" cy="24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81" name="Google Shape;1081;p69"/>
            <p:cNvSpPr/>
            <p:nvPr/>
          </p:nvSpPr>
          <p:spPr>
            <a:xfrm>
              <a:off x="4777370" y="975640"/>
              <a:ext cx="150198" cy="170370"/>
            </a:xfrm>
            <a:custGeom>
              <a:rect b="b" l="l" r="r" t="t"/>
              <a:pathLst>
                <a:path extrusionOk="0" h="21600" w="21110">
                  <a:moveTo>
                    <a:pt x="20887" y="5413"/>
                  </a:moveTo>
                  <a:cubicBezTo>
                    <a:pt x="20418" y="4670"/>
                    <a:pt x="19365" y="4405"/>
                    <a:pt x="18545" y="4829"/>
                  </a:cubicBezTo>
                  <a:lnTo>
                    <a:pt x="16906" y="5679"/>
                  </a:lnTo>
                  <a:cubicBezTo>
                    <a:pt x="15735" y="4458"/>
                    <a:pt x="14096" y="3609"/>
                    <a:pt x="12282" y="3237"/>
                  </a:cubicBezTo>
                  <a:lnTo>
                    <a:pt x="12282" y="1539"/>
                  </a:lnTo>
                  <a:cubicBezTo>
                    <a:pt x="12282" y="690"/>
                    <a:pt x="11521" y="0"/>
                    <a:pt x="10584" y="0"/>
                  </a:cubicBezTo>
                  <a:cubicBezTo>
                    <a:pt x="9589" y="0"/>
                    <a:pt x="8828" y="690"/>
                    <a:pt x="8828" y="1539"/>
                  </a:cubicBezTo>
                  <a:lnTo>
                    <a:pt x="8828" y="3237"/>
                  </a:lnTo>
                  <a:cubicBezTo>
                    <a:pt x="7014" y="3609"/>
                    <a:pt x="5375" y="4458"/>
                    <a:pt x="4204" y="5679"/>
                  </a:cubicBezTo>
                  <a:lnTo>
                    <a:pt x="2565" y="4829"/>
                  </a:lnTo>
                  <a:cubicBezTo>
                    <a:pt x="1745" y="4405"/>
                    <a:pt x="692" y="4670"/>
                    <a:pt x="223" y="5413"/>
                  </a:cubicBezTo>
                  <a:cubicBezTo>
                    <a:pt x="-245" y="6156"/>
                    <a:pt x="48" y="7112"/>
                    <a:pt x="867" y="7536"/>
                  </a:cubicBezTo>
                  <a:lnTo>
                    <a:pt x="2506" y="8385"/>
                  </a:lnTo>
                  <a:cubicBezTo>
                    <a:pt x="2214" y="9128"/>
                    <a:pt x="2038" y="9977"/>
                    <a:pt x="2038" y="10827"/>
                  </a:cubicBezTo>
                  <a:cubicBezTo>
                    <a:pt x="2038" y="11676"/>
                    <a:pt x="2214" y="12472"/>
                    <a:pt x="2506" y="13268"/>
                  </a:cubicBezTo>
                  <a:lnTo>
                    <a:pt x="867" y="14117"/>
                  </a:lnTo>
                  <a:cubicBezTo>
                    <a:pt x="48" y="14542"/>
                    <a:pt x="-245" y="15497"/>
                    <a:pt x="223" y="16240"/>
                  </a:cubicBezTo>
                  <a:cubicBezTo>
                    <a:pt x="692" y="16983"/>
                    <a:pt x="1745" y="17195"/>
                    <a:pt x="2565" y="16771"/>
                  </a:cubicBezTo>
                  <a:lnTo>
                    <a:pt x="4204" y="15921"/>
                  </a:lnTo>
                  <a:cubicBezTo>
                    <a:pt x="5375" y="17142"/>
                    <a:pt x="7014" y="18044"/>
                    <a:pt x="8828" y="18363"/>
                  </a:cubicBezTo>
                  <a:lnTo>
                    <a:pt x="8828" y="20061"/>
                  </a:lnTo>
                  <a:cubicBezTo>
                    <a:pt x="8828" y="20910"/>
                    <a:pt x="9589" y="21600"/>
                    <a:pt x="10584" y="21600"/>
                  </a:cubicBezTo>
                  <a:cubicBezTo>
                    <a:pt x="11521" y="21600"/>
                    <a:pt x="12282" y="20910"/>
                    <a:pt x="12282" y="20061"/>
                  </a:cubicBezTo>
                  <a:lnTo>
                    <a:pt x="12282" y="18363"/>
                  </a:lnTo>
                  <a:cubicBezTo>
                    <a:pt x="14096" y="18044"/>
                    <a:pt x="15735" y="17142"/>
                    <a:pt x="16906" y="15921"/>
                  </a:cubicBezTo>
                  <a:lnTo>
                    <a:pt x="18545" y="16771"/>
                  </a:lnTo>
                  <a:cubicBezTo>
                    <a:pt x="19365" y="17195"/>
                    <a:pt x="20418" y="16983"/>
                    <a:pt x="20887" y="16240"/>
                  </a:cubicBezTo>
                  <a:cubicBezTo>
                    <a:pt x="21355" y="15497"/>
                    <a:pt x="21062" y="14542"/>
                    <a:pt x="20243" y="14117"/>
                  </a:cubicBezTo>
                  <a:lnTo>
                    <a:pt x="18662" y="13268"/>
                  </a:lnTo>
                  <a:cubicBezTo>
                    <a:pt x="18896" y="12472"/>
                    <a:pt x="19072" y="11676"/>
                    <a:pt x="19072" y="10827"/>
                  </a:cubicBezTo>
                  <a:cubicBezTo>
                    <a:pt x="19072" y="9977"/>
                    <a:pt x="18896" y="9128"/>
                    <a:pt x="18662" y="8385"/>
                  </a:cubicBezTo>
                  <a:lnTo>
                    <a:pt x="20243" y="7536"/>
                  </a:lnTo>
                  <a:cubicBezTo>
                    <a:pt x="21062" y="7112"/>
                    <a:pt x="21355" y="6156"/>
                    <a:pt x="20887" y="5413"/>
                  </a:cubicBezTo>
                  <a:close/>
                  <a:moveTo>
                    <a:pt x="10584" y="15444"/>
                  </a:moveTo>
                  <a:cubicBezTo>
                    <a:pt x="7716" y="15444"/>
                    <a:pt x="5433" y="13374"/>
                    <a:pt x="5433" y="10827"/>
                  </a:cubicBezTo>
                  <a:cubicBezTo>
                    <a:pt x="5433" y="8279"/>
                    <a:pt x="7716" y="6156"/>
                    <a:pt x="10584" y="6156"/>
                  </a:cubicBezTo>
                  <a:cubicBezTo>
                    <a:pt x="13394" y="6156"/>
                    <a:pt x="15677" y="8279"/>
                    <a:pt x="15677" y="10827"/>
                  </a:cubicBezTo>
                  <a:cubicBezTo>
                    <a:pt x="15677" y="13374"/>
                    <a:pt x="13394" y="15444"/>
                    <a:pt x="10584" y="15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82" name="Google Shape;1082;p69"/>
            <p:cNvSpPr/>
            <p:nvPr/>
          </p:nvSpPr>
          <p:spPr>
            <a:xfrm>
              <a:off x="5104798" y="1048645"/>
              <a:ext cx="24300" cy="24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83" name="Google Shape;1083;p69"/>
            <p:cNvSpPr/>
            <p:nvPr/>
          </p:nvSpPr>
          <p:spPr>
            <a:xfrm>
              <a:off x="5041124" y="975640"/>
              <a:ext cx="151579" cy="170370"/>
            </a:xfrm>
            <a:custGeom>
              <a:rect b="b" l="l" r="r" t="t"/>
              <a:pathLst>
                <a:path extrusionOk="0" h="21600" w="21126">
                  <a:moveTo>
                    <a:pt x="20258" y="14117"/>
                  </a:moveTo>
                  <a:lnTo>
                    <a:pt x="18619" y="13268"/>
                  </a:lnTo>
                  <a:cubicBezTo>
                    <a:pt x="18911" y="12472"/>
                    <a:pt x="19087" y="11676"/>
                    <a:pt x="19087" y="10827"/>
                  </a:cubicBezTo>
                  <a:cubicBezTo>
                    <a:pt x="19087" y="9977"/>
                    <a:pt x="18911" y="9128"/>
                    <a:pt x="18619" y="8385"/>
                  </a:cubicBezTo>
                  <a:lnTo>
                    <a:pt x="20258" y="7536"/>
                  </a:lnTo>
                  <a:cubicBezTo>
                    <a:pt x="21077" y="7112"/>
                    <a:pt x="21370" y="6156"/>
                    <a:pt x="20902" y="5413"/>
                  </a:cubicBezTo>
                  <a:cubicBezTo>
                    <a:pt x="20375" y="4670"/>
                    <a:pt x="19380" y="4405"/>
                    <a:pt x="18560" y="4829"/>
                  </a:cubicBezTo>
                  <a:lnTo>
                    <a:pt x="16921" y="5679"/>
                  </a:lnTo>
                  <a:cubicBezTo>
                    <a:pt x="15692" y="4458"/>
                    <a:pt x="14111" y="3609"/>
                    <a:pt x="12238" y="3237"/>
                  </a:cubicBezTo>
                  <a:lnTo>
                    <a:pt x="12238" y="1539"/>
                  </a:lnTo>
                  <a:cubicBezTo>
                    <a:pt x="12238" y="690"/>
                    <a:pt x="11477" y="0"/>
                    <a:pt x="10541" y="0"/>
                  </a:cubicBezTo>
                  <a:cubicBezTo>
                    <a:pt x="9604" y="0"/>
                    <a:pt x="8843" y="690"/>
                    <a:pt x="8843" y="1539"/>
                  </a:cubicBezTo>
                  <a:lnTo>
                    <a:pt x="8843" y="3237"/>
                  </a:lnTo>
                  <a:cubicBezTo>
                    <a:pt x="7029" y="3609"/>
                    <a:pt x="5390" y="4458"/>
                    <a:pt x="4160" y="5679"/>
                  </a:cubicBezTo>
                  <a:lnTo>
                    <a:pt x="2521" y="4829"/>
                  </a:lnTo>
                  <a:cubicBezTo>
                    <a:pt x="1702" y="4405"/>
                    <a:pt x="707" y="4670"/>
                    <a:pt x="238" y="5413"/>
                  </a:cubicBezTo>
                  <a:cubicBezTo>
                    <a:pt x="-230" y="6156"/>
                    <a:pt x="4" y="7112"/>
                    <a:pt x="824" y="7536"/>
                  </a:cubicBezTo>
                  <a:lnTo>
                    <a:pt x="2463" y="8385"/>
                  </a:lnTo>
                  <a:cubicBezTo>
                    <a:pt x="2170" y="9128"/>
                    <a:pt x="2053" y="9977"/>
                    <a:pt x="2053" y="10827"/>
                  </a:cubicBezTo>
                  <a:cubicBezTo>
                    <a:pt x="2053" y="11676"/>
                    <a:pt x="2170" y="12472"/>
                    <a:pt x="2463" y="13268"/>
                  </a:cubicBezTo>
                  <a:lnTo>
                    <a:pt x="824" y="14117"/>
                  </a:lnTo>
                  <a:cubicBezTo>
                    <a:pt x="4" y="14542"/>
                    <a:pt x="-230" y="15497"/>
                    <a:pt x="238" y="16240"/>
                  </a:cubicBezTo>
                  <a:cubicBezTo>
                    <a:pt x="707" y="16983"/>
                    <a:pt x="1760" y="17195"/>
                    <a:pt x="2521" y="16771"/>
                  </a:cubicBezTo>
                  <a:lnTo>
                    <a:pt x="4160" y="15921"/>
                  </a:lnTo>
                  <a:cubicBezTo>
                    <a:pt x="5390" y="17142"/>
                    <a:pt x="7029" y="18044"/>
                    <a:pt x="8843" y="18363"/>
                  </a:cubicBezTo>
                  <a:lnTo>
                    <a:pt x="8843" y="20061"/>
                  </a:lnTo>
                  <a:cubicBezTo>
                    <a:pt x="8843" y="20910"/>
                    <a:pt x="9604" y="21600"/>
                    <a:pt x="10541" y="21600"/>
                  </a:cubicBezTo>
                  <a:cubicBezTo>
                    <a:pt x="11477" y="21600"/>
                    <a:pt x="12238" y="20910"/>
                    <a:pt x="12238" y="20061"/>
                  </a:cubicBezTo>
                  <a:lnTo>
                    <a:pt x="12238" y="18363"/>
                  </a:lnTo>
                  <a:cubicBezTo>
                    <a:pt x="14111" y="18044"/>
                    <a:pt x="15692" y="17142"/>
                    <a:pt x="16921" y="15921"/>
                  </a:cubicBezTo>
                  <a:lnTo>
                    <a:pt x="18560" y="16771"/>
                  </a:lnTo>
                  <a:cubicBezTo>
                    <a:pt x="19380" y="17195"/>
                    <a:pt x="20375" y="16983"/>
                    <a:pt x="20902" y="16240"/>
                  </a:cubicBezTo>
                  <a:cubicBezTo>
                    <a:pt x="21370" y="15497"/>
                    <a:pt x="21077" y="14542"/>
                    <a:pt x="20258" y="14117"/>
                  </a:cubicBezTo>
                  <a:close/>
                  <a:moveTo>
                    <a:pt x="10541" y="15444"/>
                  </a:moveTo>
                  <a:cubicBezTo>
                    <a:pt x="7731" y="15444"/>
                    <a:pt x="5448" y="13374"/>
                    <a:pt x="5448" y="10827"/>
                  </a:cubicBezTo>
                  <a:cubicBezTo>
                    <a:pt x="5448" y="8279"/>
                    <a:pt x="7731" y="6156"/>
                    <a:pt x="10541" y="6156"/>
                  </a:cubicBezTo>
                  <a:cubicBezTo>
                    <a:pt x="13350" y="6156"/>
                    <a:pt x="15633" y="8279"/>
                    <a:pt x="15633" y="10827"/>
                  </a:cubicBezTo>
                  <a:cubicBezTo>
                    <a:pt x="15633" y="13374"/>
                    <a:pt x="13350" y="15444"/>
                    <a:pt x="10541" y="15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84" name="Google Shape;1084;p69"/>
            <p:cNvSpPr/>
            <p:nvPr/>
          </p:nvSpPr>
          <p:spPr>
            <a:xfrm>
              <a:off x="4875302" y="731514"/>
              <a:ext cx="219241" cy="267205"/>
            </a:xfrm>
            <a:custGeom>
              <a:rect b="b" l="l" r="r" t="t"/>
              <a:pathLst>
                <a:path extrusionOk="0" h="20574" w="20890">
                  <a:moveTo>
                    <a:pt x="16227" y="19642"/>
                  </a:moveTo>
                  <a:lnTo>
                    <a:pt x="16227" y="15913"/>
                  </a:lnTo>
                  <a:cubicBezTo>
                    <a:pt x="16227" y="15592"/>
                    <a:pt x="16387" y="15303"/>
                    <a:pt x="16666" y="15142"/>
                  </a:cubicBezTo>
                  <a:cubicBezTo>
                    <a:pt x="19336" y="13535"/>
                    <a:pt x="20890" y="11092"/>
                    <a:pt x="20890" y="8424"/>
                  </a:cubicBezTo>
                  <a:cubicBezTo>
                    <a:pt x="20890" y="3056"/>
                    <a:pt x="14713" y="-1026"/>
                    <a:pt x="7938" y="228"/>
                  </a:cubicBezTo>
                  <a:cubicBezTo>
                    <a:pt x="4232" y="935"/>
                    <a:pt x="1243" y="3313"/>
                    <a:pt x="326" y="6335"/>
                  </a:cubicBezTo>
                  <a:cubicBezTo>
                    <a:pt x="-710" y="9678"/>
                    <a:pt x="765" y="13053"/>
                    <a:pt x="4192" y="15110"/>
                  </a:cubicBezTo>
                  <a:cubicBezTo>
                    <a:pt x="4311" y="15206"/>
                    <a:pt x="4630" y="15431"/>
                    <a:pt x="4630" y="15753"/>
                  </a:cubicBezTo>
                  <a:lnTo>
                    <a:pt x="4630" y="19642"/>
                  </a:lnTo>
                  <a:cubicBezTo>
                    <a:pt x="4630" y="20156"/>
                    <a:pt x="5148" y="20574"/>
                    <a:pt x="5786" y="20574"/>
                  </a:cubicBezTo>
                  <a:lnTo>
                    <a:pt x="15072" y="20574"/>
                  </a:lnTo>
                  <a:cubicBezTo>
                    <a:pt x="15709" y="20574"/>
                    <a:pt x="16227" y="20156"/>
                    <a:pt x="16227" y="19642"/>
                  </a:cubicBezTo>
                  <a:close/>
                  <a:moveTo>
                    <a:pt x="2558" y="6753"/>
                  </a:moveTo>
                  <a:cubicBezTo>
                    <a:pt x="3275" y="4438"/>
                    <a:pt x="5587" y="2606"/>
                    <a:pt x="8496" y="2060"/>
                  </a:cubicBezTo>
                  <a:cubicBezTo>
                    <a:pt x="13756" y="1063"/>
                    <a:pt x="18579" y="4245"/>
                    <a:pt x="18579" y="8424"/>
                  </a:cubicBezTo>
                  <a:cubicBezTo>
                    <a:pt x="18579" y="10481"/>
                    <a:pt x="17343" y="12410"/>
                    <a:pt x="15271" y="13631"/>
                  </a:cubicBezTo>
                  <a:cubicBezTo>
                    <a:pt x="14713" y="13985"/>
                    <a:pt x="14314" y="14435"/>
                    <a:pt x="14115" y="14981"/>
                  </a:cubicBezTo>
                  <a:lnTo>
                    <a:pt x="11604" y="14981"/>
                  </a:lnTo>
                  <a:lnTo>
                    <a:pt x="11604" y="10674"/>
                  </a:lnTo>
                  <a:lnTo>
                    <a:pt x="13597" y="9099"/>
                  </a:lnTo>
                  <a:cubicBezTo>
                    <a:pt x="14035" y="8713"/>
                    <a:pt x="14035" y="8135"/>
                    <a:pt x="13597" y="7749"/>
                  </a:cubicBezTo>
                  <a:cubicBezTo>
                    <a:pt x="13119" y="7395"/>
                    <a:pt x="12401" y="7395"/>
                    <a:pt x="11923" y="7749"/>
                  </a:cubicBezTo>
                  <a:lnTo>
                    <a:pt x="10449" y="8970"/>
                  </a:lnTo>
                  <a:lnTo>
                    <a:pt x="8934" y="7749"/>
                  </a:lnTo>
                  <a:cubicBezTo>
                    <a:pt x="8496" y="7395"/>
                    <a:pt x="7739" y="7395"/>
                    <a:pt x="7300" y="7749"/>
                  </a:cubicBezTo>
                  <a:cubicBezTo>
                    <a:pt x="6862" y="8135"/>
                    <a:pt x="6862" y="8713"/>
                    <a:pt x="7300" y="9099"/>
                  </a:cubicBezTo>
                  <a:lnTo>
                    <a:pt x="9293" y="10674"/>
                  </a:lnTo>
                  <a:lnTo>
                    <a:pt x="9293" y="14981"/>
                  </a:lnTo>
                  <a:lnTo>
                    <a:pt x="6782" y="14981"/>
                  </a:lnTo>
                  <a:cubicBezTo>
                    <a:pt x="6583" y="14467"/>
                    <a:pt x="6145" y="13985"/>
                    <a:pt x="5587" y="13631"/>
                  </a:cubicBezTo>
                  <a:cubicBezTo>
                    <a:pt x="2917" y="12024"/>
                    <a:pt x="1761" y="9388"/>
                    <a:pt x="2558" y="6753"/>
                  </a:cubicBezTo>
                  <a:close/>
                  <a:moveTo>
                    <a:pt x="6942" y="18710"/>
                  </a:moveTo>
                  <a:lnTo>
                    <a:pt x="6942" y="16845"/>
                  </a:lnTo>
                  <a:lnTo>
                    <a:pt x="13916" y="16845"/>
                  </a:lnTo>
                  <a:lnTo>
                    <a:pt x="13916" y="18710"/>
                  </a:lnTo>
                  <a:lnTo>
                    <a:pt x="6942" y="187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85" name="Google Shape;1085;p69"/>
            <p:cNvSpPr/>
            <p:nvPr/>
          </p:nvSpPr>
          <p:spPr>
            <a:xfrm>
              <a:off x="4802494" y="730982"/>
              <a:ext cx="48745" cy="48831"/>
            </a:xfrm>
            <a:custGeom>
              <a:rect b="b" l="l" r="r" t="t"/>
              <a:pathLst>
                <a:path extrusionOk="0" h="20582" w="20546">
                  <a:moveTo>
                    <a:pt x="11766" y="19121"/>
                  </a:moveTo>
                  <a:cubicBezTo>
                    <a:pt x="13697" y="21069"/>
                    <a:pt x="17034" y="21069"/>
                    <a:pt x="18966" y="19121"/>
                  </a:cubicBezTo>
                  <a:cubicBezTo>
                    <a:pt x="21073" y="17174"/>
                    <a:pt x="21073" y="13810"/>
                    <a:pt x="18966" y="11862"/>
                  </a:cubicBezTo>
                  <a:lnTo>
                    <a:pt x="8780" y="1594"/>
                  </a:lnTo>
                  <a:cubicBezTo>
                    <a:pt x="6849" y="-531"/>
                    <a:pt x="3512" y="-531"/>
                    <a:pt x="1580" y="1594"/>
                  </a:cubicBezTo>
                  <a:cubicBezTo>
                    <a:pt x="-527" y="3541"/>
                    <a:pt x="-527" y="6728"/>
                    <a:pt x="1580" y="8853"/>
                  </a:cubicBezTo>
                  <a:lnTo>
                    <a:pt x="11766" y="1912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86" name="Google Shape;1086;p69"/>
            <p:cNvSpPr/>
            <p:nvPr/>
          </p:nvSpPr>
          <p:spPr>
            <a:xfrm>
              <a:off x="4802494" y="876985"/>
              <a:ext cx="48745" cy="48745"/>
            </a:xfrm>
            <a:custGeom>
              <a:rect b="b" l="l" r="r" t="t"/>
              <a:pathLst>
                <a:path extrusionOk="0" h="20546" w="20546">
                  <a:moveTo>
                    <a:pt x="8780" y="18966"/>
                  </a:moveTo>
                  <a:lnTo>
                    <a:pt x="18966" y="8780"/>
                  </a:lnTo>
                  <a:cubicBezTo>
                    <a:pt x="21073" y="6849"/>
                    <a:pt x="21073" y="3512"/>
                    <a:pt x="18966" y="1580"/>
                  </a:cubicBezTo>
                  <a:cubicBezTo>
                    <a:pt x="17034" y="-527"/>
                    <a:pt x="13697" y="-527"/>
                    <a:pt x="11766" y="1580"/>
                  </a:cubicBezTo>
                  <a:lnTo>
                    <a:pt x="1580" y="11766"/>
                  </a:lnTo>
                  <a:cubicBezTo>
                    <a:pt x="-527" y="13697"/>
                    <a:pt x="-527" y="17034"/>
                    <a:pt x="1580" y="18966"/>
                  </a:cubicBezTo>
                  <a:cubicBezTo>
                    <a:pt x="3512" y="21073"/>
                    <a:pt x="6849" y="21073"/>
                    <a:pt x="8780" y="189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87" name="Google Shape;1087;p69"/>
            <p:cNvSpPr/>
            <p:nvPr/>
          </p:nvSpPr>
          <p:spPr>
            <a:xfrm>
              <a:off x="5118732" y="730982"/>
              <a:ext cx="47698" cy="48831"/>
            </a:xfrm>
            <a:custGeom>
              <a:rect b="b" l="l" r="r" t="t"/>
              <a:pathLst>
                <a:path extrusionOk="0" h="20582" w="20626">
                  <a:moveTo>
                    <a:pt x="8897" y="19121"/>
                  </a:moveTo>
                  <a:lnTo>
                    <a:pt x="19165" y="8853"/>
                  </a:lnTo>
                  <a:cubicBezTo>
                    <a:pt x="21113" y="6728"/>
                    <a:pt x="21113" y="3541"/>
                    <a:pt x="19165" y="1594"/>
                  </a:cubicBezTo>
                  <a:cubicBezTo>
                    <a:pt x="17041" y="-531"/>
                    <a:pt x="13854" y="-531"/>
                    <a:pt x="11906" y="1594"/>
                  </a:cubicBezTo>
                  <a:lnTo>
                    <a:pt x="1461" y="11862"/>
                  </a:lnTo>
                  <a:cubicBezTo>
                    <a:pt x="-487" y="13810"/>
                    <a:pt x="-487" y="17174"/>
                    <a:pt x="1461" y="19121"/>
                  </a:cubicBezTo>
                  <a:cubicBezTo>
                    <a:pt x="3585" y="21069"/>
                    <a:pt x="6772" y="21069"/>
                    <a:pt x="8897" y="191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088" name="Google Shape;1088;p69"/>
            <p:cNvSpPr/>
            <p:nvPr/>
          </p:nvSpPr>
          <p:spPr>
            <a:xfrm>
              <a:off x="5118732" y="876985"/>
              <a:ext cx="47698" cy="48745"/>
            </a:xfrm>
            <a:custGeom>
              <a:rect b="b" l="l" r="r" t="t"/>
              <a:pathLst>
                <a:path extrusionOk="0" h="20546" w="20626">
                  <a:moveTo>
                    <a:pt x="11906" y="18966"/>
                  </a:moveTo>
                  <a:cubicBezTo>
                    <a:pt x="13854" y="21073"/>
                    <a:pt x="17041" y="21073"/>
                    <a:pt x="19165" y="18966"/>
                  </a:cubicBezTo>
                  <a:cubicBezTo>
                    <a:pt x="21113" y="17034"/>
                    <a:pt x="21113" y="13697"/>
                    <a:pt x="19165" y="11766"/>
                  </a:cubicBezTo>
                  <a:lnTo>
                    <a:pt x="8897" y="1580"/>
                  </a:lnTo>
                  <a:cubicBezTo>
                    <a:pt x="6772" y="-527"/>
                    <a:pt x="3585" y="-527"/>
                    <a:pt x="1461" y="1580"/>
                  </a:cubicBezTo>
                  <a:cubicBezTo>
                    <a:pt x="-487" y="3512"/>
                    <a:pt x="-487" y="6849"/>
                    <a:pt x="1461" y="8780"/>
                  </a:cubicBezTo>
                  <a:lnTo>
                    <a:pt x="11906" y="1896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70"/>
          <p:cNvSpPr txBox="1"/>
          <p:nvPr/>
        </p:nvSpPr>
        <p:spPr>
          <a:xfrm>
            <a:off x="853300" y="619475"/>
            <a:ext cx="74373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>
                <a:solidFill>
                  <a:srgbClr val="008568"/>
                </a:solidFill>
                <a:latin typeface="Outfit"/>
                <a:ea typeface="Outfit"/>
                <a:cs typeface="Outfit"/>
                <a:sym typeface="Outfit"/>
              </a:rPr>
              <a:t>Um novo modelo de gestão na Embratur</a:t>
            </a:r>
            <a:endParaRPr b="1" sz="3000">
              <a:solidFill>
                <a:srgbClr val="008568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094" name="Google Shape;1094;p70"/>
          <p:cNvSpPr txBox="1"/>
          <p:nvPr/>
        </p:nvSpPr>
        <p:spPr>
          <a:xfrm>
            <a:off x="764350" y="2995632"/>
            <a:ext cx="2260500" cy="14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0325" lIns="80650" spcFirstLastPara="1" rIns="80650" wrap="square" tIns="403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76">
                <a:solidFill>
                  <a:srgbClr val="FE3F38"/>
                </a:solidFill>
                <a:latin typeface="Outfit"/>
                <a:ea typeface="Outfit"/>
                <a:cs typeface="Outfit"/>
                <a:sym typeface="Outfit"/>
              </a:rPr>
              <a:t>REPOSICIONAMENTO DA MARCA BRASIL</a:t>
            </a:r>
            <a:endParaRPr b="1" sz="1176">
              <a:solidFill>
                <a:srgbClr val="FE3F38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t-BR" sz="1058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rPr>
              <a:t>Potencializar os diferenciais competitivos do Brasil: diversidade, sustentabilidade e autenticidade - a nossa brasilidade.</a:t>
            </a:r>
            <a:br>
              <a:rPr lang="pt-BR" sz="1058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lang="pt-BR" sz="1058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rPr>
              <a:t>Afroturismo ganha protagonismo.</a:t>
            </a:r>
            <a:endParaRPr sz="1058">
              <a:solidFill>
                <a:srgbClr val="434343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76">
              <a:solidFill>
                <a:srgbClr val="FE3F38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095" name="Google Shape;1095;p70"/>
          <p:cNvSpPr/>
          <p:nvPr/>
        </p:nvSpPr>
        <p:spPr>
          <a:xfrm>
            <a:off x="3948276" y="1339586"/>
            <a:ext cx="2296990" cy="1958488"/>
          </a:xfrm>
          <a:custGeom>
            <a:rect b="b" l="l" r="r" t="t"/>
            <a:pathLst>
              <a:path extrusionOk="0" h="21574" w="21346">
                <a:moveTo>
                  <a:pt x="3141" y="21574"/>
                </a:moveTo>
                <a:cubicBezTo>
                  <a:pt x="1094" y="19150"/>
                  <a:pt x="-39" y="15847"/>
                  <a:pt x="2" y="12417"/>
                </a:cubicBezTo>
                <a:cubicBezTo>
                  <a:pt x="24" y="10526"/>
                  <a:pt x="403" y="8684"/>
                  <a:pt x="1086" y="7030"/>
                </a:cubicBezTo>
                <a:cubicBezTo>
                  <a:pt x="1750" y="5422"/>
                  <a:pt x="2701" y="3991"/>
                  <a:pt x="3912" y="2848"/>
                </a:cubicBezTo>
                <a:cubicBezTo>
                  <a:pt x="4979" y="1840"/>
                  <a:pt x="6098" y="1076"/>
                  <a:pt x="7258" y="609"/>
                </a:cubicBezTo>
                <a:cubicBezTo>
                  <a:pt x="8410" y="145"/>
                  <a:pt x="9588" y="-26"/>
                  <a:pt x="10740" y="3"/>
                </a:cubicBezTo>
                <a:cubicBezTo>
                  <a:pt x="12974" y="58"/>
                  <a:pt x="15144" y="877"/>
                  <a:pt x="16938" y="2397"/>
                </a:cubicBezTo>
                <a:cubicBezTo>
                  <a:pt x="18752" y="3935"/>
                  <a:pt x="20122" y="6150"/>
                  <a:pt x="20823" y="8691"/>
                </a:cubicBezTo>
                <a:cubicBezTo>
                  <a:pt x="21530" y="11249"/>
                  <a:pt x="21561" y="14143"/>
                  <a:pt x="20664" y="17100"/>
                </a:cubicBezTo>
                <a:cubicBezTo>
                  <a:pt x="19866" y="14632"/>
                  <a:pt x="18482" y="12611"/>
                  <a:pt x="16756" y="11193"/>
                </a:cubicBezTo>
                <a:cubicBezTo>
                  <a:pt x="14787" y="9574"/>
                  <a:pt x="12368" y="8731"/>
                  <a:pt x="9839" y="8970"/>
                </a:cubicBezTo>
                <a:cubicBezTo>
                  <a:pt x="8157" y="9129"/>
                  <a:pt x="6570" y="9778"/>
                  <a:pt x="5232" y="10706"/>
                </a:cubicBezTo>
                <a:cubicBezTo>
                  <a:pt x="4548" y="11182"/>
                  <a:pt x="3920" y="11742"/>
                  <a:pt x="3372" y="12383"/>
                </a:cubicBezTo>
                <a:cubicBezTo>
                  <a:pt x="2789" y="13063"/>
                  <a:pt x="2292" y="13842"/>
                  <a:pt x="1967" y="14772"/>
                </a:cubicBezTo>
                <a:cubicBezTo>
                  <a:pt x="1561" y="15934"/>
                  <a:pt x="1491" y="17202"/>
                  <a:pt x="1706" y="18399"/>
                </a:cubicBezTo>
                <a:cubicBezTo>
                  <a:pt x="1915" y="19561"/>
                  <a:pt x="2395" y="20665"/>
                  <a:pt x="3141" y="21574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96" name="Google Shape;1096;p70"/>
          <p:cNvSpPr/>
          <p:nvPr/>
        </p:nvSpPr>
        <p:spPr>
          <a:xfrm>
            <a:off x="3143988" y="1339550"/>
            <a:ext cx="1956857" cy="2301189"/>
          </a:xfrm>
          <a:custGeom>
            <a:rect b="b" l="l" r="r" t="t"/>
            <a:pathLst>
              <a:path extrusionOk="0" h="20863" w="21046">
                <a:moveTo>
                  <a:pt x="16649" y="658"/>
                </a:moveTo>
                <a:cubicBezTo>
                  <a:pt x="12282" y="-700"/>
                  <a:pt x="7849" y="141"/>
                  <a:pt x="4654" y="2289"/>
                </a:cubicBezTo>
                <a:cubicBezTo>
                  <a:pt x="1413" y="4470"/>
                  <a:pt x="-554" y="7996"/>
                  <a:pt x="139" y="11935"/>
                </a:cubicBezTo>
                <a:cubicBezTo>
                  <a:pt x="881" y="16155"/>
                  <a:pt x="4307" y="19164"/>
                  <a:pt x="8490" y="20332"/>
                </a:cubicBezTo>
                <a:cubicBezTo>
                  <a:pt x="9513" y="20618"/>
                  <a:pt x="10579" y="20792"/>
                  <a:pt x="11659" y="20845"/>
                </a:cubicBezTo>
                <a:cubicBezTo>
                  <a:pt x="12762" y="20900"/>
                  <a:pt x="13877" y="20828"/>
                  <a:pt x="14973" y="20629"/>
                </a:cubicBezTo>
                <a:cubicBezTo>
                  <a:pt x="16062" y="20431"/>
                  <a:pt x="17134" y="20107"/>
                  <a:pt x="18155" y="19644"/>
                </a:cubicBezTo>
                <a:cubicBezTo>
                  <a:pt x="19183" y="19178"/>
                  <a:pt x="20157" y="18572"/>
                  <a:pt x="21046" y="17820"/>
                </a:cubicBezTo>
                <a:cubicBezTo>
                  <a:pt x="20044" y="18600"/>
                  <a:pt x="18828" y="19061"/>
                  <a:pt x="17571" y="19205"/>
                </a:cubicBezTo>
                <a:cubicBezTo>
                  <a:pt x="16288" y="19352"/>
                  <a:pt x="14972" y="19167"/>
                  <a:pt x="13812" y="18659"/>
                </a:cubicBezTo>
                <a:cubicBezTo>
                  <a:pt x="12572" y="18116"/>
                  <a:pt x="11615" y="17257"/>
                  <a:pt x="10826" y="16270"/>
                </a:cubicBezTo>
                <a:cubicBezTo>
                  <a:pt x="9998" y="15233"/>
                  <a:pt x="9326" y="14034"/>
                  <a:pt x="8978" y="12720"/>
                </a:cubicBezTo>
                <a:cubicBezTo>
                  <a:pt x="8615" y="11350"/>
                  <a:pt x="8616" y="9996"/>
                  <a:pt x="8875" y="8692"/>
                </a:cubicBezTo>
                <a:cubicBezTo>
                  <a:pt x="9128" y="7420"/>
                  <a:pt x="9630" y="6183"/>
                  <a:pt x="10394" y="5084"/>
                </a:cubicBezTo>
                <a:cubicBezTo>
                  <a:pt x="11063" y="4122"/>
                  <a:pt x="11934" y="3260"/>
                  <a:pt x="12960" y="2522"/>
                </a:cubicBezTo>
                <a:cubicBezTo>
                  <a:pt x="14030" y="1752"/>
                  <a:pt x="15267" y="1116"/>
                  <a:pt x="16649" y="658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2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97" name="Google Shape;1097;p70"/>
          <p:cNvSpPr/>
          <p:nvPr/>
        </p:nvSpPr>
        <p:spPr>
          <a:xfrm>
            <a:off x="3141843" y="2513728"/>
            <a:ext cx="2302755" cy="1932644"/>
          </a:xfrm>
          <a:custGeom>
            <a:rect b="b" l="l" r="r" t="t"/>
            <a:pathLst>
              <a:path extrusionOk="0" h="21153" w="20732">
                <a:moveTo>
                  <a:pt x="17909" y="0"/>
                </a:moveTo>
                <a:cubicBezTo>
                  <a:pt x="19361" y="1844"/>
                  <a:pt x="20225" y="4012"/>
                  <a:pt x="20565" y="6243"/>
                </a:cubicBezTo>
                <a:cubicBezTo>
                  <a:pt x="20905" y="8478"/>
                  <a:pt x="20717" y="10767"/>
                  <a:pt x="20097" y="12866"/>
                </a:cubicBezTo>
                <a:cubicBezTo>
                  <a:pt x="19474" y="14980"/>
                  <a:pt x="18414" y="16904"/>
                  <a:pt x="16960" y="18358"/>
                </a:cubicBezTo>
                <a:cubicBezTo>
                  <a:pt x="15510" y="19807"/>
                  <a:pt x="13679" y="20775"/>
                  <a:pt x="11572" y="21067"/>
                </a:cubicBezTo>
                <a:cubicBezTo>
                  <a:pt x="7726" y="21600"/>
                  <a:pt x="4320" y="19611"/>
                  <a:pt x="2214" y="16360"/>
                </a:cubicBezTo>
                <a:cubicBezTo>
                  <a:pt x="103" y="13103"/>
                  <a:pt x="-695" y="8591"/>
                  <a:pt x="690" y="4186"/>
                </a:cubicBezTo>
                <a:cubicBezTo>
                  <a:pt x="1597" y="7098"/>
                  <a:pt x="3309" y="9386"/>
                  <a:pt x="5421" y="10782"/>
                </a:cubicBezTo>
                <a:cubicBezTo>
                  <a:pt x="7533" y="12177"/>
                  <a:pt x="10044" y="12680"/>
                  <a:pt x="12547" y="12022"/>
                </a:cubicBezTo>
                <a:cubicBezTo>
                  <a:pt x="13371" y="11806"/>
                  <a:pt x="14160" y="11467"/>
                  <a:pt x="14895" y="11035"/>
                </a:cubicBezTo>
                <a:cubicBezTo>
                  <a:pt x="15618" y="10610"/>
                  <a:pt x="16293" y="10091"/>
                  <a:pt x="16897" y="9454"/>
                </a:cubicBezTo>
                <a:cubicBezTo>
                  <a:pt x="18051" y="8237"/>
                  <a:pt x="18895" y="6673"/>
                  <a:pt x="19115" y="4918"/>
                </a:cubicBezTo>
                <a:cubicBezTo>
                  <a:pt x="19330" y="3195"/>
                  <a:pt x="18928" y="1387"/>
                  <a:pt x="17909" y="0"/>
                </a:cubicBezTo>
                <a:close/>
              </a:path>
            </a:pathLst>
          </a:custGeom>
          <a:solidFill>
            <a:srgbClr val="F44747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2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98" name="Google Shape;1098;p70"/>
          <p:cNvSpPr/>
          <p:nvPr/>
        </p:nvSpPr>
        <p:spPr>
          <a:xfrm>
            <a:off x="4330510" y="2146294"/>
            <a:ext cx="1913901" cy="2301125"/>
          </a:xfrm>
          <a:custGeom>
            <a:rect b="b" l="l" r="r" t="t"/>
            <a:pathLst>
              <a:path extrusionOk="0" h="21011" w="21291">
                <a:moveTo>
                  <a:pt x="0" y="2714"/>
                </a:moveTo>
                <a:cubicBezTo>
                  <a:pt x="1186" y="1860"/>
                  <a:pt x="2459" y="1220"/>
                  <a:pt x="3775" y="774"/>
                </a:cubicBezTo>
                <a:cubicBezTo>
                  <a:pt x="5093" y="328"/>
                  <a:pt x="6452" y="79"/>
                  <a:pt x="7808" y="16"/>
                </a:cubicBezTo>
                <a:cubicBezTo>
                  <a:pt x="10419" y="-104"/>
                  <a:pt x="13007" y="469"/>
                  <a:pt x="15207" y="1582"/>
                </a:cubicBezTo>
                <a:cubicBezTo>
                  <a:pt x="17351" y="2668"/>
                  <a:pt x="19100" y="4250"/>
                  <a:pt x="20162" y="6170"/>
                </a:cubicBezTo>
                <a:cubicBezTo>
                  <a:pt x="21227" y="8092"/>
                  <a:pt x="21600" y="10348"/>
                  <a:pt x="21016" y="12766"/>
                </a:cubicBezTo>
                <a:cubicBezTo>
                  <a:pt x="20280" y="15815"/>
                  <a:pt x="17961" y="18197"/>
                  <a:pt x="14992" y="19599"/>
                </a:cubicBezTo>
                <a:cubicBezTo>
                  <a:pt x="11831" y="21092"/>
                  <a:pt x="7905" y="21496"/>
                  <a:pt x="4128" y="20351"/>
                </a:cubicBezTo>
                <a:cubicBezTo>
                  <a:pt x="6596" y="19593"/>
                  <a:pt x="8642" y="18241"/>
                  <a:pt x="10066" y="16536"/>
                </a:cubicBezTo>
                <a:cubicBezTo>
                  <a:pt x="11485" y="14834"/>
                  <a:pt x="12279" y="12788"/>
                  <a:pt x="12342" y="10631"/>
                </a:cubicBezTo>
                <a:cubicBezTo>
                  <a:pt x="12373" y="9561"/>
                  <a:pt x="12211" y="8511"/>
                  <a:pt x="11843" y="7531"/>
                </a:cubicBezTo>
                <a:cubicBezTo>
                  <a:pt x="11469" y="6538"/>
                  <a:pt x="10892" y="5625"/>
                  <a:pt x="10244" y="4797"/>
                </a:cubicBezTo>
                <a:cubicBezTo>
                  <a:pt x="9658" y="4048"/>
                  <a:pt x="8988" y="3350"/>
                  <a:pt x="8161" y="2810"/>
                </a:cubicBezTo>
                <a:cubicBezTo>
                  <a:pt x="7283" y="2237"/>
                  <a:pt x="6243" y="1850"/>
                  <a:pt x="5069" y="1680"/>
                </a:cubicBezTo>
                <a:cubicBezTo>
                  <a:pt x="3278" y="1419"/>
                  <a:pt x="1436" y="1796"/>
                  <a:pt x="0" y="2714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2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099" name="Google Shape;1099;p70"/>
          <p:cNvSpPr/>
          <p:nvPr/>
        </p:nvSpPr>
        <p:spPr>
          <a:xfrm>
            <a:off x="3947740" y="1340062"/>
            <a:ext cx="2151225" cy="1859620"/>
          </a:xfrm>
          <a:custGeom>
            <a:rect b="b" l="l" r="r" t="t"/>
            <a:pathLst>
              <a:path extrusionOk="0" h="21599" w="21564">
                <a:moveTo>
                  <a:pt x="11118" y="2"/>
                </a:moveTo>
                <a:cubicBezTo>
                  <a:pt x="10025" y="23"/>
                  <a:pt x="8915" y="216"/>
                  <a:pt x="7828" y="643"/>
                </a:cubicBezTo>
                <a:cubicBezTo>
                  <a:pt x="6576" y="1136"/>
                  <a:pt x="5370" y="1941"/>
                  <a:pt x="4219" y="3004"/>
                </a:cubicBezTo>
                <a:cubicBezTo>
                  <a:pt x="2913" y="4209"/>
                  <a:pt x="1886" y="5717"/>
                  <a:pt x="1170" y="7413"/>
                </a:cubicBezTo>
                <a:cubicBezTo>
                  <a:pt x="434" y="9156"/>
                  <a:pt x="26" y="11099"/>
                  <a:pt x="1" y="13093"/>
                </a:cubicBezTo>
                <a:cubicBezTo>
                  <a:pt x="-36" y="16194"/>
                  <a:pt x="859" y="19195"/>
                  <a:pt x="2507" y="21599"/>
                </a:cubicBezTo>
                <a:cubicBezTo>
                  <a:pt x="57" y="16523"/>
                  <a:pt x="691" y="9986"/>
                  <a:pt x="4414" y="5670"/>
                </a:cubicBezTo>
                <a:cubicBezTo>
                  <a:pt x="8907" y="463"/>
                  <a:pt x="16191" y="463"/>
                  <a:pt x="20684" y="5670"/>
                </a:cubicBezTo>
                <a:cubicBezTo>
                  <a:pt x="21000" y="6037"/>
                  <a:pt x="21292" y="6422"/>
                  <a:pt x="21564" y="6819"/>
                </a:cubicBezTo>
                <a:cubicBezTo>
                  <a:pt x="20748" y="5129"/>
                  <a:pt x="19629" y="3653"/>
                  <a:pt x="18270" y="2528"/>
                </a:cubicBezTo>
                <a:cubicBezTo>
                  <a:pt x="16335" y="924"/>
                  <a:pt x="13995" y="62"/>
                  <a:pt x="11585" y="3"/>
                </a:cubicBezTo>
                <a:cubicBezTo>
                  <a:pt x="11430" y="0"/>
                  <a:pt x="11274" y="-1"/>
                  <a:pt x="11118" y="2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00" name="Google Shape;1100;p70"/>
          <p:cNvSpPr/>
          <p:nvPr/>
        </p:nvSpPr>
        <p:spPr>
          <a:xfrm>
            <a:off x="3143988" y="1480988"/>
            <a:ext cx="1874322" cy="2157733"/>
          </a:xfrm>
          <a:custGeom>
            <a:rect b="b" l="l" r="r" t="t"/>
            <a:pathLst>
              <a:path extrusionOk="0" h="21559" w="21022">
                <a:moveTo>
                  <a:pt x="6696" y="0"/>
                </a:moveTo>
                <a:cubicBezTo>
                  <a:pt x="6048" y="319"/>
                  <a:pt x="5430" y="683"/>
                  <a:pt x="4853" y="1093"/>
                </a:cubicBezTo>
                <a:cubicBezTo>
                  <a:pt x="1473" y="3496"/>
                  <a:pt x="-578" y="7381"/>
                  <a:pt x="144" y="11721"/>
                </a:cubicBezTo>
                <a:cubicBezTo>
                  <a:pt x="918" y="16372"/>
                  <a:pt x="4490" y="19687"/>
                  <a:pt x="8851" y="20974"/>
                </a:cubicBezTo>
                <a:cubicBezTo>
                  <a:pt x="9918" y="21289"/>
                  <a:pt x="11030" y="21481"/>
                  <a:pt x="12157" y="21540"/>
                </a:cubicBezTo>
                <a:cubicBezTo>
                  <a:pt x="13306" y="21600"/>
                  <a:pt x="14469" y="21522"/>
                  <a:pt x="15612" y="21302"/>
                </a:cubicBezTo>
                <a:cubicBezTo>
                  <a:pt x="16747" y="21084"/>
                  <a:pt x="17865" y="20726"/>
                  <a:pt x="18930" y="20216"/>
                </a:cubicBezTo>
                <a:cubicBezTo>
                  <a:pt x="19658" y="19867"/>
                  <a:pt x="20356" y="19441"/>
                  <a:pt x="21022" y="18949"/>
                </a:cubicBezTo>
                <a:cubicBezTo>
                  <a:pt x="16131" y="21350"/>
                  <a:pt x="9860" y="20707"/>
                  <a:pt x="5712" y="17012"/>
                </a:cubicBezTo>
                <a:cubicBezTo>
                  <a:pt x="686" y="12533"/>
                  <a:pt x="686" y="5271"/>
                  <a:pt x="5712" y="792"/>
                </a:cubicBezTo>
                <a:cubicBezTo>
                  <a:pt x="6029" y="510"/>
                  <a:pt x="6357" y="246"/>
                  <a:pt x="6696" y="0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01" name="Google Shape;1101;p70"/>
          <p:cNvSpPr/>
          <p:nvPr/>
        </p:nvSpPr>
        <p:spPr>
          <a:xfrm>
            <a:off x="4362573" y="2141057"/>
            <a:ext cx="1882481" cy="2158628"/>
          </a:xfrm>
          <a:custGeom>
            <a:rect b="b" l="l" r="r" t="t"/>
            <a:pathLst>
              <a:path extrusionOk="0" h="21596" w="21286">
                <a:moveTo>
                  <a:pt x="8574" y="3"/>
                </a:moveTo>
                <a:cubicBezTo>
                  <a:pt x="8244" y="-4"/>
                  <a:pt x="7913" y="0"/>
                  <a:pt x="7581" y="17"/>
                </a:cubicBezTo>
                <a:cubicBezTo>
                  <a:pt x="6203" y="85"/>
                  <a:pt x="4821" y="359"/>
                  <a:pt x="3481" y="848"/>
                </a:cubicBezTo>
                <a:cubicBezTo>
                  <a:pt x="2274" y="1288"/>
                  <a:pt x="1103" y="1904"/>
                  <a:pt x="0" y="2707"/>
                </a:cubicBezTo>
                <a:cubicBezTo>
                  <a:pt x="4966" y="154"/>
                  <a:pt x="11436" y="758"/>
                  <a:pt x="15689" y="4521"/>
                </a:cubicBezTo>
                <a:cubicBezTo>
                  <a:pt x="20757" y="9006"/>
                  <a:pt x="20757" y="16278"/>
                  <a:pt x="15689" y="20762"/>
                </a:cubicBezTo>
                <a:cubicBezTo>
                  <a:pt x="15352" y="21061"/>
                  <a:pt x="14999" y="21337"/>
                  <a:pt x="14636" y="21596"/>
                </a:cubicBezTo>
                <a:cubicBezTo>
                  <a:pt x="14718" y="21556"/>
                  <a:pt x="14801" y="21520"/>
                  <a:pt x="14882" y="21479"/>
                </a:cubicBezTo>
                <a:cubicBezTo>
                  <a:pt x="17900" y="19942"/>
                  <a:pt x="20258" y="17331"/>
                  <a:pt x="21006" y="13989"/>
                </a:cubicBezTo>
                <a:cubicBezTo>
                  <a:pt x="21600" y="11340"/>
                  <a:pt x="21220" y="8868"/>
                  <a:pt x="20139" y="6761"/>
                </a:cubicBezTo>
                <a:cubicBezTo>
                  <a:pt x="19058" y="4658"/>
                  <a:pt x="17281" y="2923"/>
                  <a:pt x="15102" y="1733"/>
                </a:cubicBezTo>
                <a:cubicBezTo>
                  <a:pt x="13145" y="666"/>
                  <a:pt x="10886" y="52"/>
                  <a:pt x="8574" y="3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02" name="Google Shape;1102;p70"/>
          <p:cNvSpPr/>
          <p:nvPr/>
        </p:nvSpPr>
        <p:spPr>
          <a:xfrm>
            <a:off x="3278092" y="2577319"/>
            <a:ext cx="2164712" cy="1869656"/>
          </a:xfrm>
          <a:custGeom>
            <a:rect b="b" l="l" r="r" t="t"/>
            <a:pathLst>
              <a:path extrusionOk="0" h="21138" w="21410">
                <a:moveTo>
                  <a:pt x="18863" y="0"/>
                </a:moveTo>
                <a:cubicBezTo>
                  <a:pt x="21328" y="4953"/>
                  <a:pt x="20716" y="11364"/>
                  <a:pt x="17021" y="15589"/>
                </a:cubicBezTo>
                <a:cubicBezTo>
                  <a:pt x="12588" y="20657"/>
                  <a:pt x="5401" y="20657"/>
                  <a:pt x="968" y="15589"/>
                </a:cubicBezTo>
                <a:cubicBezTo>
                  <a:pt x="616" y="15186"/>
                  <a:pt x="296" y="14762"/>
                  <a:pt x="0" y="14324"/>
                </a:cubicBezTo>
                <a:cubicBezTo>
                  <a:pt x="311" y="14978"/>
                  <a:pt x="666" y="15603"/>
                  <a:pt x="1068" y="16187"/>
                </a:cubicBezTo>
                <a:cubicBezTo>
                  <a:pt x="3383" y="19545"/>
                  <a:pt x="7123" y="21600"/>
                  <a:pt x="11348" y="21049"/>
                </a:cubicBezTo>
                <a:cubicBezTo>
                  <a:pt x="13662" y="20748"/>
                  <a:pt x="15674" y="19748"/>
                  <a:pt x="17266" y="18251"/>
                </a:cubicBezTo>
                <a:cubicBezTo>
                  <a:pt x="18864" y="16749"/>
                  <a:pt x="20028" y="14762"/>
                  <a:pt x="20713" y="12579"/>
                </a:cubicBezTo>
                <a:cubicBezTo>
                  <a:pt x="21393" y="10410"/>
                  <a:pt x="21600" y="8047"/>
                  <a:pt x="21226" y="5738"/>
                </a:cubicBezTo>
                <a:cubicBezTo>
                  <a:pt x="20899" y="3714"/>
                  <a:pt x="20126" y="1741"/>
                  <a:pt x="18863" y="0"/>
                </a:cubicBezTo>
                <a:close/>
              </a:path>
            </a:pathLst>
          </a:custGeom>
          <a:solidFill>
            <a:srgbClr val="FF9700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03" name="Google Shape;1103;p70"/>
          <p:cNvSpPr/>
          <p:nvPr/>
        </p:nvSpPr>
        <p:spPr>
          <a:xfrm>
            <a:off x="5227818" y="1673654"/>
            <a:ext cx="357240" cy="387433"/>
          </a:xfrm>
          <a:custGeom>
            <a:rect b="b" l="l" r="r" t="t"/>
            <a:pathLst>
              <a:path extrusionOk="0" h="305667" w="281846">
                <a:moveTo>
                  <a:pt x="109537" y="182201"/>
                </a:moveTo>
                <a:cubicBezTo>
                  <a:pt x="111688" y="182201"/>
                  <a:pt x="113838" y="184004"/>
                  <a:pt x="113838" y="186527"/>
                </a:cubicBezTo>
                <a:lnTo>
                  <a:pt x="113838" y="191214"/>
                </a:lnTo>
                <a:cubicBezTo>
                  <a:pt x="121008" y="192656"/>
                  <a:pt x="127102" y="197343"/>
                  <a:pt x="129611" y="203832"/>
                </a:cubicBezTo>
                <a:cubicBezTo>
                  <a:pt x="130686" y="205995"/>
                  <a:pt x="129611" y="208879"/>
                  <a:pt x="127102" y="209961"/>
                </a:cubicBezTo>
                <a:cubicBezTo>
                  <a:pt x="124951" y="210682"/>
                  <a:pt x="122083" y="209600"/>
                  <a:pt x="121366" y="207437"/>
                </a:cubicBezTo>
                <a:cubicBezTo>
                  <a:pt x="119574" y="203111"/>
                  <a:pt x="114555" y="199866"/>
                  <a:pt x="109537" y="199866"/>
                </a:cubicBezTo>
                <a:cubicBezTo>
                  <a:pt x="102368" y="199866"/>
                  <a:pt x="96632" y="205274"/>
                  <a:pt x="96632" y="211403"/>
                </a:cubicBezTo>
                <a:cubicBezTo>
                  <a:pt x="96632" y="218973"/>
                  <a:pt x="100575" y="222578"/>
                  <a:pt x="109537" y="222578"/>
                </a:cubicBezTo>
                <a:cubicBezTo>
                  <a:pt x="125668" y="222578"/>
                  <a:pt x="131403" y="233394"/>
                  <a:pt x="131403" y="243127"/>
                </a:cubicBezTo>
                <a:cubicBezTo>
                  <a:pt x="131403" y="252861"/>
                  <a:pt x="123876" y="261153"/>
                  <a:pt x="113838" y="263316"/>
                </a:cubicBezTo>
                <a:lnTo>
                  <a:pt x="113838" y="267642"/>
                </a:lnTo>
                <a:cubicBezTo>
                  <a:pt x="113838" y="270526"/>
                  <a:pt x="111688" y="272329"/>
                  <a:pt x="109537" y="272329"/>
                </a:cubicBezTo>
                <a:cubicBezTo>
                  <a:pt x="106669" y="272329"/>
                  <a:pt x="104877" y="270526"/>
                  <a:pt x="104877" y="267642"/>
                </a:cubicBezTo>
                <a:lnTo>
                  <a:pt x="104877" y="263316"/>
                </a:lnTo>
                <a:cubicBezTo>
                  <a:pt x="97707" y="261513"/>
                  <a:pt x="91613" y="257187"/>
                  <a:pt x="89104" y="250698"/>
                </a:cubicBezTo>
                <a:cubicBezTo>
                  <a:pt x="88029" y="248175"/>
                  <a:pt x="89104" y="245651"/>
                  <a:pt x="91255" y="244569"/>
                </a:cubicBezTo>
                <a:cubicBezTo>
                  <a:pt x="93406" y="243488"/>
                  <a:pt x="96274" y="244569"/>
                  <a:pt x="97349" y="247093"/>
                </a:cubicBezTo>
                <a:cubicBezTo>
                  <a:pt x="99141" y="251419"/>
                  <a:pt x="104160" y="254303"/>
                  <a:pt x="109537" y="254303"/>
                </a:cubicBezTo>
                <a:cubicBezTo>
                  <a:pt x="116706" y="254303"/>
                  <a:pt x="122083" y="249256"/>
                  <a:pt x="122083" y="243127"/>
                </a:cubicBezTo>
                <a:cubicBezTo>
                  <a:pt x="122083" y="235557"/>
                  <a:pt x="117782" y="231591"/>
                  <a:pt x="109537" y="231591"/>
                </a:cubicBezTo>
                <a:cubicBezTo>
                  <a:pt x="93047" y="231591"/>
                  <a:pt x="87312" y="221136"/>
                  <a:pt x="87312" y="211403"/>
                </a:cubicBezTo>
                <a:cubicBezTo>
                  <a:pt x="87312" y="201669"/>
                  <a:pt x="94840" y="193377"/>
                  <a:pt x="104877" y="191214"/>
                </a:cubicBezTo>
                <a:lnTo>
                  <a:pt x="104877" y="186527"/>
                </a:lnTo>
                <a:cubicBezTo>
                  <a:pt x="104877" y="184004"/>
                  <a:pt x="106669" y="182201"/>
                  <a:pt x="109537" y="182201"/>
                </a:cubicBezTo>
                <a:close/>
                <a:moveTo>
                  <a:pt x="97276" y="147659"/>
                </a:moveTo>
                <a:cubicBezTo>
                  <a:pt x="99877" y="148043"/>
                  <a:pt x="102106" y="148043"/>
                  <a:pt x="104707" y="148043"/>
                </a:cubicBezTo>
                <a:cubicBezTo>
                  <a:pt x="107308" y="148043"/>
                  <a:pt x="109165" y="150725"/>
                  <a:pt x="109165" y="153408"/>
                </a:cubicBezTo>
                <a:cubicBezTo>
                  <a:pt x="109165" y="155707"/>
                  <a:pt x="106936" y="158006"/>
                  <a:pt x="104335" y="158006"/>
                </a:cubicBezTo>
                <a:cubicBezTo>
                  <a:pt x="101735" y="158006"/>
                  <a:pt x="99134" y="158006"/>
                  <a:pt x="96905" y="157623"/>
                </a:cubicBezTo>
                <a:cubicBezTo>
                  <a:pt x="94304" y="157240"/>
                  <a:pt x="92075" y="154940"/>
                  <a:pt x="92446" y="152258"/>
                </a:cubicBezTo>
                <a:cubicBezTo>
                  <a:pt x="92446" y="149575"/>
                  <a:pt x="94676" y="147276"/>
                  <a:pt x="97276" y="147659"/>
                </a:cubicBezTo>
                <a:close/>
                <a:moveTo>
                  <a:pt x="132291" y="147647"/>
                </a:moveTo>
                <a:cubicBezTo>
                  <a:pt x="134838" y="147276"/>
                  <a:pt x="137020" y="149128"/>
                  <a:pt x="137384" y="151721"/>
                </a:cubicBezTo>
                <a:cubicBezTo>
                  <a:pt x="137748" y="154314"/>
                  <a:pt x="135929" y="156908"/>
                  <a:pt x="133383" y="156908"/>
                </a:cubicBezTo>
                <a:cubicBezTo>
                  <a:pt x="131200" y="157648"/>
                  <a:pt x="128653" y="157648"/>
                  <a:pt x="126107" y="158019"/>
                </a:cubicBezTo>
                <a:lnTo>
                  <a:pt x="125743" y="158019"/>
                </a:lnTo>
                <a:cubicBezTo>
                  <a:pt x="123196" y="158019"/>
                  <a:pt x="121377" y="156167"/>
                  <a:pt x="121014" y="153944"/>
                </a:cubicBezTo>
                <a:cubicBezTo>
                  <a:pt x="120650" y="151351"/>
                  <a:pt x="122469" y="148758"/>
                  <a:pt x="125015" y="148388"/>
                </a:cubicBezTo>
                <a:cubicBezTo>
                  <a:pt x="127562" y="148388"/>
                  <a:pt x="129745" y="148017"/>
                  <a:pt x="132291" y="147647"/>
                </a:cubicBezTo>
                <a:close/>
                <a:moveTo>
                  <a:pt x="69914" y="143188"/>
                </a:moveTo>
                <a:cubicBezTo>
                  <a:pt x="72053" y="143861"/>
                  <a:pt x="74191" y="144535"/>
                  <a:pt x="76685" y="144871"/>
                </a:cubicBezTo>
                <a:cubicBezTo>
                  <a:pt x="78824" y="145545"/>
                  <a:pt x="80606" y="147565"/>
                  <a:pt x="80249" y="149922"/>
                </a:cubicBezTo>
                <a:cubicBezTo>
                  <a:pt x="79536" y="151943"/>
                  <a:pt x="77398" y="153290"/>
                  <a:pt x="75260" y="153290"/>
                </a:cubicBezTo>
                <a:cubicBezTo>
                  <a:pt x="75260" y="153290"/>
                  <a:pt x="74904" y="153290"/>
                  <a:pt x="74547" y="153290"/>
                </a:cubicBezTo>
                <a:cubicBezTo>
                  <a:pt x="72053" y="152616"/>
                  <a:pt x="69914" y="152279"/>
                  <a:pt x="67420" y="151606"/>
                </a:cubicBezTo>
                <a:cubicBezTo>
                  <a:pt x="64925" y="150932"/>
                  <a:pt x="63500" y="148575"/>
                  <a:pt x="64213" y="146218"/>
                </a:cubicBezTo>
                <a:cubicBezTo>
                  <a:pt x="64925" y="143861"/>
                  <a:pt x="67420" y="142514"/>
                  <a:pt x="69914" y="143188"/>
                </a:cubicBezTo>
                <a:close/>
                <a:moveTo>
                  <a:pt x="156185" y="142002"/>
                </a:moveTo>
                <a:cubicBezTo>
                  <a:pt x="158750" y="140926"/>
                  <a:pt x="161680" y="142360"/>
                  <a:pt x="162413" y="144511"/>
                </a:cubicBezTo>
                <a:cubicBezTo>
                  <a:pt x="163146" y="147379"/>
                  <a:pt x="162047" y="149888"/>
                  <a:pt x="159482" y="150605"/>
                </a:cubicBezTo>
                <a:cubicBezTo>
                  <a:pt x="158383" y="150964"/>
                  <a:pt x="156918" y="151322"/>
                  <a:pt x="155819" y="151681"/>
                </a:cubicBezTo>
                <a:cubicBezTo>
                  <a:pt x="155453" y="151681"/>
                  <a:pt x="155086" y="151681"/>
                  <a:pt x="154720" y="151681"/>
                </a:cubicBezTo>
                <a:cubicBezTo>
                  <a:pt x="152522" y="151681"/>
                  <a:pt x="150690" y="150605"/>
                  <a:pt x="149958" y="148813"/>
                </a:cubicBezTo>
                <a:cubicBezTo>
                  <a:pt x="149225" y="146304"/>
                  <a:pt x="150690" y="143794"/>
                  <a:pt x="152888" y="143077"/>
                </a:cubicBezTo>
                <a:cubicBezTo>
                  <a:pt x="154354" y="142719"/>
                  <a:pt x="155086" y="142360"/>
                  <a:pt x="156185" y="142002"/>
                </a:cubicBezTo>
                <a:close/>
                <a:moveTo>
                  <a:pt x="49394" y="86951"/>
                </a:moveTo>
                <a:cubicBezTo>
                  <a:pt x="56605" y="86951"/>
                  <a:pt x="63094" y="90184"/>
                  <a:pt x="68142" y="95930"/>
                </a:cubicBezTo>
                <a:cubicBezTo>
                  <a:pt x="74271" y="103472"/>
                  <a:pt x="84727" y="103472"/>
                  <a:pt x="91217" y="95930"/>
                </a:cubicBezTo>
                <a:cubicBezTo>
                  <a:pt x="95904" y="90184"/>
                  <a:pt x="102754" y="86951"/>
                  <a:pt x="109965" y="86951"/>
                </a:cubicBezTo>
                <a:cubicBezTo>
                  <a:pt x="116815" y="86951"/>
                  <a:pt x="123665" y="90184"/>
                  <a:pt x="128352" y="95930"/>
                </a:cubicBezTo>
                <a:cubicBezTo>
                  <a:pt x="134842" y="103472"/>
                  <a:pt x="144937" y="103472"/>
                  <a:pt x="151427" y="95930"/>
                </a:cubicBezTo>
                <a:cubicBezTo>
                  <a:pt x="152869" y="94134"/>
                  <a:pt x="155754" y="93775"/>
                  <a:pt x="157917" y="95571"/>
                </a:cubicBezTo>
                <a:cubicBezTo>
                  <a:pt x="160080" y="97007"/>
                  <a:pt x="160080" y="99880"/>
                  <a:pt x="158638" y="102035"/>
                </a:cubicBezTo>
                <a:cubicBezTo>
                  <a:pt x="153590" y="107781"/>
                  <a:pt x="147101" y="111373"/>
                  <a:pt x="139890" y="111373"/>
                </a:cubicBezTo>
                <a:cubicBezTo>
                  <a:pt x="133039" y="111373"/>
                  <a:pt x="126189" y="107781"/>
                  <a:pt x="121141" y="102035"/>
                </a:cubicBezTo>
                <a:cubicBezTo>
                  <a:pt x="115012" y="94134"/>
                  <a:pt x="104557" y="94134"/>
                  <a:pt x="98427" y="102035"/>
                </a:cubicBezTo>
                <a:cubicBezTo>
                  <a:pt x="93380" y="107781"/>
                  <a:pt x="86530" y="111373"/>
                  <a:pt x="79319" y="111373"/>
                </a:cubicBezTo>
                <a:cubicBezTo>
                  <a:pt x="72469" y="111373"/>
                  <a:pt x="65979" y="107781"/>
                  <a:pt x="60931" y="102035"/>
                </a:cubicBezTo>
                <a:cubicBezTo>
                  <a:pt x="55163" y="94852"/>
                  <a:pt x="45428" y="94134"/>
                  <a:pt x="38938" y="100958"/>
                </a:cubicBezTo>
                <a:cubicBezTo>
                  <a:pt x="39299" y="107781"/>
                  <a:pt x="41462" y="114246"/>
                  <a:pt x="45067" y="119992"/>
                </a:cubicBezTo>
                <a:cubicBezTo>
                  <a:pt x="47952" y="125020"/>
                  <a:pt x="49754" y="130407"/>
                  <a:pt x="49754" y="135794"/>
                </a:cubicBezTo>
                <a:cubicBezTo>
                  <a:pt x="50115" y="136153"/>
                  <a:pt x="50836" y="136512"/>
                  <a:pt x="51197" y="136872"/>
                </a:cubicBezTo>
                <a:cubicBezTo>
                  <a:pt x="53360" y="137949"/>
                  <a:pt x="54441" y="140822"/>
                  <a:pt x="53360" y="142977"/>
                </a:cubicBezTo>
                <a:cubicBezTo>
                  <a:pt x="52278" y="144414"/>
                  <a:pt x="50836" y="145491"/>
                  <a:pt x="49033" y="145491"/>
                </a:cubicBezTo>
                <a:cubicBezTo>
                  <a:pt x="49033" y="145491"/>
                  <a:pt x="49033" y="145491"/>
                  <a:pt x="48673" y="145491"/>
                </a:cubicBezTo>
                <a:cubicBezTo>
                  <a:pt x="47591" y="150519"/>
                  <a:pt x="44707" y="155547"/>
                  <a:pt x="40741" y="159857"/>
                </a:cubicBezTo>
                <a:cubicBezTo>
                  <a:pt x="20911" y="179968"/>
                  <a:pt x="9013" y="206545"/>
                  <a:pt x="9013" y="231325"/>
                </a:cubicBezTo>
                <a:cubicBezTo>
                  <a:pt x="9013" y="285196"/>
                  <a:pt x="63816" y="296329"/>
                  <a:pt x="109965" y="296329"/>
                </a:cubicBezTo>
                <a:cubicBezTo>
                  <a:pt x="150346" y="296329"/>
                  <a:pt x="180270" y="287710"/>
                  <a:pt x="195774" y="270831"/>
                </a:cubicBezTo>
                <a:cubicBezTo>
                  <a:pt x="197937" y="269035"/>
                  <a:pt x="200461" y="268676"/>
                  <a:pt x="202624" y="270471"/>
                </a:cubicBezTo>
                <a:cubicBezTo>
                  <a:pt x="204427" y="272267"/>
                  <a:pt x="204427" y="275140"/>
                  <a:pt x="202624" y="276936"/>
                </a:cubicBezTo>
                <a:cubicBezTo>
                  <a:pt x="184957" y="295970"/>
                  <a:pt x="153590" y="305667"/>
                  <a:pt x="109965" y="305667"/>
                </a:cubicBezTo>
                <a:cubicBezTo>
                  <a:pt x="37857" y="305667"/>
                  <a:pt x="0" y="279809"/>
                  <a:pt x="0" y="231325"/>
                </a:cubicBezTo>
                <a:cubicBezTo>
                  <a:pt x="0" y="204031"/>
                  <a:pt x="12619" y="174940"/>
                  <a:pt x="34251" y="153392"/>
                </a:cubicBezTo>
                <a:cubicBezTo>
                  <a:pt x="41462" y="145850"/>
                  <a:pt x="42544" y="133999"/>
                  <a:pt x="37136" y="125020"/>
                </a:cubicBezTo>
                <a:cubicBezTo>
                  <a:pt x="32449" y="117119"/>
                  <a:pt x="29925" y="108500"/>
                  <a:pt x="29925" y="99162"/>
                </a:cubicBezTo>
                <a:cubicBezTo>
                  <a:pt x="29925" y="97725"/>
                  <a:pt x="30285" y="97007"/>
                  <a:pt x="30646" y="95930"/>
                </a:cubicBezTo>
                <a:cubicBezTo>
                  <a:pt x="35693" y="90184"/>
                  <a:pt x="42544" y="86951"/>
                  <a:pt x="49394" y="86951"/>
                </a:cubicBezTo>
                <a:close/>
                <a:moveTo>
                  <a:pt x="209501" y="1083"/>
                </a:moveTo>
                <a:cubicBezTo>
                  <a:pt x="211292" y="-361"/>
                  <a:pt x="213800" y="-361"/>
                  <a:pt x="215591" y="1083"/>
                </a:cubicBezTo>
                <a:lnTo>
                  <a:pt x="280068" y="60989"/>
                </a:lnTo>
                <a:cubicBezTo>
                  <a:pt x="281859" y="62071"/>
                  <a:pt x="282217" y="64237"/>
                  <a:pt x="281501" y="66041"/>
                </a:cubicBezTo>
                <a:cubicBezTo>
                  <a:pt x="280426" y="67846"/>
                  <a:pt x="278993" y="68928"/>
                  <a:pt x="276844" y="68928"/>
                </a:cubicBezTo>
                <a:lnTo>
                  <a:pt x="249620" y="68928"/>
                </a:lnTo>
                <a:lnTo>
                  <a:pt x="249620" y="300974"/>
                </a:lnTo>
                <a:cubicBezTo>
                  <a:pt x="249620" y="303500"/>
                  <a:pt x="247471" y="305665"/>
                  <a:pt x="244964" y="305665"/>
                </a:cubicBezTo>
                <a:cubicBezTo>
                  <a:pt x="242456" y="305665"/>
                  <a:pt x="240307" y="303500"/>
                  <a:pt x="240307" y="300974"/>
                </a:cubicBezTo>
                <a:lnTo>
                  <a:pt x="240307" y="64237"/>
                </a:lnTo>
                <a:cubicBezTo>
                  <a:pt x="240307" y="61711"/>
                  <a:pt x="242456" y="59906"/>
                  <a:pt x="244964" y="59906"/>
                </a:cubicBezTo>
                <a:lnTo>
                  <a:pt x="265023" y="59906"/>
                </a:lnTo>
                <a:lnTo>
                  <a:pt x="212725" y="10827"/>
                </a:lnTo>
                <a:lnTo>
                  <a:pt x="159711" y="59906"/>
                </a:lnTo>
                <a:lnTo>
                  <a:pt x="179412" y="59906"/>
                </a:lnTo>
                <a:cubicBezTo>
                  <a:pt x="181919" y="59906"/>
                  <a:pt x="183711" y="61711"/>
                  <a:pt x="183711" y="64237"/>
                </a:cubicBezTo>
                <a:lnTo>
                  <a:pt x="183711" y="233489"/>
                </a:lnTo>
                <a:cubicBezTo>
                  <a:pt x="183711" y="236016"/>
                  <a:pt x="181919" y="238181"/>
                  <a:pt x="179412" y="238181"/>
                </a:cubicBezTo>
                <a:cubicBezTo>
                  <a:pt x="176905" y="238181"/>
                  <a:pt x="174755" y="236016"/>
                  <a:pt x="174755" y="233489"/>
                </a:cubicBezTo>
                <a:lnTo>
                  <a:pt x="174755" y="68928"/>
                </a:lnTo>
                <a:lnTo>
                  <a:pt x="147890" y="68928"/>
                </a:lnTo>
                <a:cubicBezTo>
                  <a:pt x="146099" y="68928"/>
                  <a:pt x="144308" y="67846"/>
                  <a:pt x="143950" y="66041"/>
                </a:cubicBezTo>
                <a:cubicBezTo>
                  <a:pt x="142875" y="64237"/>
                  <a:pt x="143592" y="62071"/>
                  <a:pt x="145024" y="60989"/>
                </a:cubicBezTo>
                <a:lnTo>
                  <a:pt x="209501" y="10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0325" lIns="80650" spcFirstLastPara="1" rIns="80650" wrap="square" tIns="403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58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04" name="Google Shape;1104;p70"/>
          <p:cNvSpPr/>
          <p:nvPr/>
        </p:nvSpPr>
        <p:spPr>
          <a:xfrm>
            <a:off x="3489589" y="2077514"/>
            <a:ext cx="379842" cy="385118"/>
          </a:xfrm>
          <a:custGeom>
            <a:rect b="b" l="l" r="r" t="t"/>
            <a:pathLst>
              <a:path extrusionOk="0" h="304441" w="299678">
                <a:moveTo>
                  <a:pt x="94796" y="247650"/>
                </a:moveTo>
                <a:lnTo>
                  <a:pt x="145785" y="247650"/>
                </a:lnTo>
                <a:cubicBezTo>
                  <a:pt x="148299" y="247650"/>
                  <a:pt x="150453" y="249767"/>
                  <a:pt x="150453" y="252236"/>
                </a:cubicBezTo>
                <a:cubicBezTo>
                  <a:pt x="150453" y="254706"/>
                  <a:pt x="148299" y="256822"/>
                  <a:pt x="145785" y="256822"/>
                </a:cubicBezTo>
                <a:lnTo>
                  <a:pt x="94796" y="256822"/>
                </a:lnTo>
                <a:cubicBezTo>
                  <a:pt x="92282" y="256822"/>
                  <a:pt x="90487" y="254706"/>
                  <a:pt x="90487" y="252236"/>
                </a:cubicBezTo>
                <a:cubicBezTo>
                  <a:pt x="90487" y="249767"/>
                  <a:pt x="92282" y="247650"/>
                  <a:pt x="94796" y="247650"/>
                </a:cubicBezTo>
                <a:close/>
                <a:moveTo>
                  <a:pt x="39632" y="247650"/>
                </a:moveTo>
                <a:lnTo>
                  <a:pt x="71131" y="247650"/>
                </a:lnTo>
                <a:cubicBezTo>
                  <a:pt x="73665" y="247650"/>
                  <a:pt x="75838" y="249767"/>
                  <a:pt x="75838" y="252236"/>
                </a:cubicBezTo>
                <a:cubicBezTo>
                  <a:pt x="75838" y="254706"/>
                  <a:pt x="73665" y="256822"/>
                  <a:pt x="71131" y="256822"/>
                </a:cubicBezTo>
                <a:lnTo>
                  <a:pt x="39632" y="256822"/>
                </a:lnTo>
                <a:cubicBezTo>
                  <a:pt x="36735" y="256822"/>
                  <a:pt x="34925" y="254706"/>
                  <a:pt x="34925" y="252236"/>
                </a:cubicBezTo>
                <a:cubicBezTo>
                  <a:pt x="34925" y="249767"/>
                  <a:pt x="36735" y="247650"/>
                  <a:pt x="39632" y="247650"/>
                </a:cubicBezTo>
                <a:close/>
                <a:moveTo>
                  <a:pt x="197949" y="218849"/>
                </a:moveTo>
                <a:cubicBezTo>
                  <a:pt x="199781" y="217488"/>
                  <a:pt x="203078" y="217488"/>
                  <a:pt x="204910" y="218849"/>
                </a:cubicBezTo>
                <a:cubicBezTo>
                  <a:pt x="205642" y="219869"/>
                  <a:pt x="206009" y="220890"/>
                  <a:pt x="206009" y="222251"/>
                </a:cubicBezTo>
                <a:cubicBezTo>
                  <a:pt x="206009" y="223271"/>
                  <a:pt x="205642" y="224292"/>
                  <a:pt x="204910" y="225312"/>
                </a:cubicBezTo>
                <a:cubicBezTo>
                  <a:pt x="203811" y="225993"/>
                  <a:pt x="202712" y="226673"/>
                  <a:pt x="201613" y="226673"/>
                </a:cubicBezTo>
                <a:cubicBezTo>
                  <a:pt x="200147" y="226673"/>
                  <a:pt x="199048" y="225993"/>
                  <a:pt x="197949" y="225312"/>
                </a:cubicBezTo>
                <a:cubicBezTo>
                  <a:pt x="197216" y="224292"/>
                  <a:pt x="196850" y="223271"/>
                  <a:pt x="196850" y="222251"/>
                </a:cubicBezTo>
                <a:cubicBezTo>
                  <a:pt x="196850" y="220890"/>
                  <a:pt x="197216" y="219869"/>
                  <a:pt x="197949" y="218849"/>
                </a:cubicBezTo>
                <a:close/>
                <a:moveTo>
                  <a:pt x="247473" y="217488"/>
                </a:moveTo>
                <a:cubicBezTo>
                  <a:pt x="249943" y="217488"/>
                  <a:pt x="252059" y="219605"/>
                  <a:pt x="252059" y="222074"/>
                </a:cubicBezTo>
                <a:cubicBezTo>
                  <a:pt x="252059" y="224544"/>
                  <a:pt x="249943" y="226660"/>
                  <a:pt x="247473" y="226660"/>
                </a:cubicBezTo>
                <a:cubicBezTo>
                  <a:pt x="245004" y="226660"/>
                  <a:pt x="242887" y="224544"/>
                  <a:pt x="242887" y="222074"/>
                </a:cubicBezTo>
                <a:cubicBezTo>
                  <a:pt x="242887" y="219605"/>
                  <a:pt x="245004" y="217488"/>
                  <a:pt x="247473" y="217488"/>
                </a:cubicBezTo>
                <a:close/>
                <a:moveTo>
                  <a:pt x="223661" y="217488"/>
                </a:moveTo>
                <a:cubicBezTo>
                  <a:pt x="226131" y="217488"/>
                  <a:pt x="228247" y="219605"/>
                  <a:pt x="228247" y="222074"/>
                </a:cubicBezTo>
                <a:cubicBezTo>
                  <a:pt x="228247" y="224544"/>
                  <a:pt x="226131" y="226660"/>
                  <a:pt x="223661" y="226660"/>
                </a:cubicBezTo>
                <a:cubicBezTo>
                  <a:pt x="221192" y="226660"/>
                  <a:pt x="219075" y="224544"/>
                  <a:pt x="219075" y="222074"/>
                </a:cubicBezTo>
                <a:cubicBezTo>
                  <a:pt x="219075" y="219605"/>
                  <a:pt x="221192" y="217488"/>
                  <a:pt x="223661" y="217488"/>
                </a:cubicBezTo>
                <a:close/>
                <a:moveTo>
                  <a:pt x="197949" y="188686"/>
                </a:moveTo>
                <a:cubicBezTo>
                  <a:pt x="199781" y="187325"/>
                  <a:pt x="203078" y="187325"/>
                  <a:pt x="204910" y="188686"/>
                </a:cubicBezTo>
                <a:cubicBezTo>
                  <a:pt x="205642" y="189706"/>
                  <a:pt x="206009" y="190727"/>
                  <a:pt x="206009" y="191748"/>
                </a:cubicBezTo>
                <a:cubicBezTo>
                  <a:pt x="206009" y="193108"/>
                  <a:pt x="205642" y="194129"/>
                  <a:pt x="204910" y="194809"/>
                </a:cubicBezTo>
                <a:cubicBezTo>
                  <a:pt x="203811" y="195830"/>
                  <a:pt x="202712" y="196510"/>
                  <a:pt x="201613" y="196510"/>
                </a:cubicBezTo>
                <a:cubicBezTo>
                  <a:pt x="200147" y="196510"/>
                  <a:pt x="199048" y="195830"/>
                  <a:pt x="197949" y="194809"/>
                </a:cubicBezTo>
                <a:cubicBezTo>
                  <a:pt x="197216" y="194129"/>
                  <a:pt x="196850" y="193108"/>
                  <a:pt x="196850" y="191748"/>
                </a:cubicBezTo>
                <a:cubicBezTo>
                  <a:pt x="196850" y="190727"/>
                  <a:pt x="197216" y="189706"/>
                  <a:pt x="197949" y="188686"/>
                </a:cubicBezTo>
                <a:close/>
                <a:moveTo>
                  <a:pt x="269698" y="187325"/>
                </a:moveTo>
                <a:cubicBezTo>
                  <a:pt x="272168" y="187325"/>
                  <a:pt x="274284" y="189510"/>
                  <a:pt x="274284" y="191695"/>
                </a:cubicBezTo>
                <a:lnTo>
                  <a:pt x="274284" y="221916"/>
                </a:lnTo>
                <a:cubicBezTo>
                  <a:pt x="274284" y="224464"/>
                  <a:pt x="272168" y="226649"/>
                  <a:pt x="269698" y="226649"/>
                </a:cubicBezTo>
                <a:cubicBezTo>
                  <a:pt x="267229" y="226649"/>
                  <a:pt x="265112" y="224464"/>
                  <a:pt x="265112" y="221916"/>
                </a:cubicBezTo>
                <a:lnTo>
                  <a:pt x="265112" y="191695"/>
                </a:lnTo>
                <a:cubicBezTo>
                  <a:pt x="265112" y="189510"/>
                  <a:pt x="267229" y="187325"/>
                  <a:pt x="269698" y="187325"/>
                </a:cubicBezTo>
                <a:close/>
                <a:moveTo>
                  <a:pt x="247473" y="187325"/>
                </a:moveTo>
                <a:cubicBezTo>
                  <a:pt x="249943" y="187325"/>
                  <a:pt x="252059" y="189442"/>
                  <a:pt x="252059" y="191559"/>
                </a:cubicBezTo>
                <a:cubicBezTo>
                  <a:pt x="252059" y="194381"/>
                  <a:pt x="249943" y="196497"/>
                  <a:pt x="247473" y="196497"/>
                </a:cubicBezTo>
                <a:cubicBezTo>
                  <a:pt x="245004" y="196497"/>
                  <a:pt x="242887" y="194381"/>
                  <a:pt x="242887" y="191559"/>
                </a:cubicBezTo>
                <a:cubicBezTo>
                  <a:pt x="242887" y="189442"/>
                  <a:pt x="245004" y="187325"/>
                  <a:pt x="247473" y="187325"/>
                </a:cubicBezTo>
                <a:close/>
                <a:moveTo>
                  <a:pt x="223661" y="187325"/>
                </a:moveTo>
                <a:cubicBezTo>
                  <a:pt x="226131" y="187325"/>
                  <a:pt x="228247" y="189442"/>
                  <a:pt x="228247" y="191559"/>
                </a:cubicBezTo>
                <a:cubicBezTo>
                  <a:pt x="228247" y="194381"/>
                  <a:pt x="226131" y="196497"/>
                  <a:pt x="223661" y="196497"/>
                </a:cubicBezTo>
                <a:cubicBezTo>
                  <a:pt x="221192" y="196497"/>
                  <a:pt x="219075" y="194381"/>
                  <a:pt x="219075" y="191559"/>
                </a:cubicBezTo>
                <a:cubicBezTo>
                  <a:pt x="219075" y="189442"/>
                  <a:pt x="221192" y="187325"/>
                  <a:pt x="223661" y="187325"/>
                </a:cubicBezTo>
                <a:close/>
                <a:moveTo>
                  <a:pt x="91898" y="180975"/>
                </a:moveTo>
                <a:cubicBezTo>
                  <a:pt x="94367" y="180975"/>
                  <a:pt x="96484" y="182791"/>
                  <a:pt x="96484" y="185334"/>
                </a:cubicBezTo>
                <a:lnTo>
                  <a:pt x="96484" y="218753"/>
                </a:lnTo>
                <a:cubicBezTo>
                  <a:pt x="96484" y="221296"/>
                  <a:pt x="94367" y="223475"/>
                  <a:pt x="91898" y="223475"/>
                </a:cubicBezTo>
                <a:cubicBezTo>
                  <a:pt x="89429" y="223475"/>
                  <a:pt x="87312" y="221296"/>
                  <a:pt x="87312" y="218753"/>
                </a:cubicBezTo>
                <a:lnTo>
                  <a:pt x="87312" y="185334"/>
                </a:lnTo>
                <a:cubicBezTo>
                  <a:pt x="87312" y="182791"/>
                  <a:pt x="89429" y="180975"/>
                  <a:pt x="91898" y="180975"/>
                </a:cubicBezTo>
                <a:close/>
                <a:moveTo>
                  <a:pt x="39687" y="180975"/>
                </a:moveTo>
                <a:cubicBezTo>
                  <a:pt x="42252" y="180975"/>
                  <a:pt x="44084" y="182791"/>
                  <a:pt x="44084" y="185334"/>
                </a:cubicBezTo>
                <a:lnTo>
                  <a:pt x="44084" y="218753"/>
                </a:lnTo>
                <a:cubicBezTo>
                  <a:pt x="44084" y="221296"/>
                  <a:pt x="42252" y="223475"/>
                  <a:pt x="39687" y="223475"/>
                </a:cubicBezTo>
                <a:cubicBezTo>
                  <a:pt x="36757" y="223475"/>
                  <a:pt x="34925" y="221296"/>
                  <a:pt x="34925" y="218753"/>
                </a:cubicBezTo>
                <a:lnTo>
                  <a:pt x="34925" y="185334"/>
                </a:lnTo>
                <a:cubicBezTo>
                  <a:pt x="34925" y="182791"/>
                  <a:pt x="36757" y="180975"/>
                  <a:pt x="39687" y="180975"/>
                </a:cubicBezTo>
                <a:close/>
                <a:moveTo>
                  <a:pt x="66498" y="166688"/>
                </a:moveTo>
                <a:cubicBezTo>
                  <a:pt x="68967" y="166688"/>
                  <a:pt x="71084" y="168877"/>
                  <a:pt x="71084" y="171431"/>
                </a:cubicBezTo>
                <a:lnTo>
                  <a:pt x="71084" y="220318"/>
                </a:lnTo>
                <a:cubicBezTo>
                  <a:pt x="71084" y="222871"/>
                  <a:pt x="68967" y="225060"/>
                  <a:pt x="66498" y="225060"/>
                </a:cubicBezTo>
                <a:cubicBezTo>
                  <a:pt x="64029" y="225060"/>
                  <a:pt x="61912" y="222871"/>
                  <a:pt x="61912" y="220318"/>
                </a:cubicBezTo>
                <a:lnTo>
                  <a:pt x="61912" y="171431"/>
                </a:lnTo>
                <a:cubicBezTo>
                  <a:pt x="61912" y="168877"/>
                  <a:pt x="64029" y="166688"/>
                  <a:pt x="66498" y="166688"/>
                </a:cubicBezTo>
                <a:close/>
                <a:moveTo>
                  <a:pt x="266211" y="160161"/>
                </a:moveTo>
                <a:cubicBezTo>
                  <a:pt x="268043" y="158750"/>
                  <a:pt x="270974" y="158750"/>
                  <a:pt x="272805" y="160161"/>
                </a:cubicBezTo>
                <a:cubicBezTo>
                  <a:pt x="273538" y="161220"/>
                  <a:pt x="274271" y="162278"/>
                  <a:pt x="274271" y="163336"/>
                </a:cubicBezTo>
                <a:cubicBezTo>
                  <a:pt x="274271" y="164747"/>
                  <a:pt x="273538" y="165806"/>
                  <a:pt x="272805" y="166864"/>
                </a:cubicBezTo>
                <a:cubicBezTo>
                  <a:pt x="272073" y="167570"/>
                  <a:pt x="270607" y="167922"/>
                  <a:pt x="269508" y="167922"/>
                </a:cubicBezTo>
                <a:cubicBezTo>
                  <a:pt x="268043" y="167922"/>
                  <a:pt x="266944" y="167570"/>
                  <a:pt x="266211" y="166511"/>
                </a:cubicBezTo>
                <a:cubicBezTo>
                  <a:pt x="265478" y="165806"/>
                  <a:pt x="265112" y="164747"/>
                  <a:pt x="265112" y="163336"/>
                </a:cubicBezTo>
                <a:cubicBezTo>
                  <a:pt x="265112" y="162278"/>
                  <a:pt x="265478" y="161220"/>
                  <a:pt x="266211" y="160161"/>
                </a:cubicBezTo>
                <a:close/>
                <a:moveTo>
                  <a:pt x="197949" y="160161"/>
                </a:moveTo>
                <a:cubicBezTo>
                  <a:pt x="199781" y="158750"/>
                  <a:pt x="203078" y="158750"/>
                  <a:pt x="204910" y="160161"/>
                </a:cubicBezTo>
                <a:cubicBezTo>
                  <a:pt x="205642" y="161220"/>
                  <a:pt x="206009" y="162278"/>
                  <a:pt x="206009" y="163336"/>
                </a:cubicBezTo>
                <a:cubicBezTo>
                  <a:pt x="206009" y="164747"/>
                  <a:pt x="205642" y="165806"/>
                  <a:pt x="204910" y="166864"/>
                </a:cubicBezTo>
                <a:cubicBezTo>
                  <a:pt x="203811" y="167570"/>
                  <a:pt x="202712" y="167922"/>
                  <a:pt x="201613" y="167922"/>
                </a:cubicBezTo>
                <a:cubicBezTo>
                  <a:pt x="200147" y="167922"/>
                  <a:pt x="199048" y="167570"/>
                  <a:pt x="197949" y="166511"/>
                </a:cubicBezTo>
                <a:cubicBezTo>
                  <a:pt x="197216" y="165806"/>
                  <a:pt x="196850" y="164747"/>
                  <a:pt x="196850" y="163336"/>
                </a:cubicBezTo>
                <a:cubicBezTo>
                  <a:pt x="196850" y="162278"/>
                  <a:pt x="197216" y="161220"/>
                  <a:pt x="197949" y="160161"/>
                </a:cubicBezTo>
                <a:close/>
                <a:moveTo>
                  <a:pt x="247473" y="158750"/>
                </a:moveTo>
                <a:cubicBezTo>
                  <a:pt x="249943" y="158750"/>
                  <a:pt x="252059" y="160582"/>
                  <a:pt x="252059" y="163146"/>
                </a:cubicBezTo>
                <a:cubicBezTo>
                  <a:pt x="252059" y="166077"/>
                  <a:pt x="249943" y="167909"/>
                  <a:pt x="247473" y="167909"/>
                </a:cubicBezTo>
                <a:cubicBezTo>
                  <a:pt x="245004" y="167909"/>
                  <a:pt x="242887" y="166077"/>
                  <a:pt x="242887" y="163146"/>
                </a:cubicBezTo>
                <a:cubicBezTo>
                  <a:pt x="242887" y="160582"/>
                  <a:pt x="245004" y="158750"/>
                  <a:pt x="247473" y="158750"/>
                </a:cubicBezTo>
                <a:close/>
                <a:moveTo>
                  <a:pt x="223661" y="158750"/>
                </a:moveTo>
                <a:cubicBezTo>
                  <a:pt x="226131" y="158750"/>
                  <a:pt x="228247" y="160582"/>
                  <a:pt x="228247" y="163146"/>
                </a:cubicBezTo>
                <a:cubicBezTo>
                  <a:pt x="228247" y="166077"/>
                  <a:pt x="226131" y="167909"/>
                  <a:pt x="223661" y="167909"/>
                </a:cubicBezTo>
                <a:cubicBezTo>
                  <a:pt x="221192" y="167909"/>
                  <a:pt x="219075" y="166077"/>
                  <a:pt x="219075" y="163146"/>
                </a:cubicBezTo>
                <a:cubicBezTo>
                  <a:pt x="219075" y="160582"/>
                  <a:pt x="221192" y="158750"/>
                  <a:pt x="223661" y="158750"/>
                </a:cubicBezTo>
                <a:close/>
                <a:moveTo>
                  <a:pt x="118886" y="150813"/>
                </a:moveTo>
                <a:cubicBezTo>
                  <a:pt x="121355" y="150813"/>
                  <a:pt x="123472" y="152972"/>
                  <a:pt x="123472" y="155490"/>
                </a:cubicBezTo>
                <a:lnTo>
                  <a:pt x="123472" y="218802"/>
                </a:lnTo>
                <a:cubicBezTo>
                  <a:pt x="123472" y="221320"/>
                  <a:pt x="121355" y="223479"/>
                  <a:pt x="118886" y="223479"/>
                </a:cubicBezTo>
                <a:cubicBezTo>
                  <a:pt x="116417" y="223479"/>
                  <a:pt x="114300" y="221320"/>
                  <a:pt x="114300" y="218802"/>
                </a:cubicBezTo>
                <a:lnTo>
                  <a:pt x="114300" y="155490"/>
                </a:lnTo>
                <a:cubicBezTo>
                  <a:pt x="114300" y="152972"/>
                  <a:pt x="116417" y="150813"/>
                  <a:pt x="118886" y="150813"/>
                </a:cubicBezTo>
                <a:close/>
                <a:moveTo>
                  <a:pt x="145873" y="134938"/>
                </a:moveTo>
                <a:cubicBezTo>
                  <a:pt x="148343" y="134938"/>
                  <a:pt x="150459" y="137107"/>
                  <a:pt x="150459" y="139636"/>
                </a:cubicBezTo>
                <a:lnTo>
                  <a:pt x="150459" y="218779"/>
                </a:lnTo>
                <a:cubicBezTo>
                  <a:pt x="150459" y="221309"/>
                  <a:pt x="148343" y="223477"/>
                  <a:pt x="145873" y="223477"/>
                </a:cubicBezTo>
                <a:cubicBezTo>
                  <a:pt x="143404" y="223477"/>
                  <a:pt x="141287" y="221309"/>
                  <a:pt x="141287" y="218779"/>
                </a:cubicBezTo>
                <a:lnTo>
                  <a:pt x="141287" y="139636"/>
                </a:lnTo>
                <a:cubicBezTo>
                  <a:pt x="141287" y="137107"/>
                  <a:pt x="143404" y="134938"/>
                  <a:pt x="145873" y="134938"/>
                </a:cubicBezTo>
                <a:close/>
                <a:moveTo>
                  <a:pt x="201562" y="128588"/>
                </a:moveTo>
                <a:lnTo>
                  <a:pt x="271151" y="128588"/>
                </a:lnTo>
                <a:cubicBezTo>
                  <a:pt x="273688" y="128588"/>
                  <a:pt x="275863" y="130704"/>
                  <a:pt x="275863" y="133174"/>
                </a:cubicBezTo>
                <a:cubicBezTo>
                  <a:pt x="275863" y="135644"/>
                  <a:pt x="273688" y="137760"/>
                  <a:pt x="271151" y="137760"/>
                </a:cubicBezTo>
                <a:lnTo>
                  <a:pt x="201562" y="137760"/>
                </a:lnTo>
                <a:cubicBezTo>
                  <a:pt x="198662" y="137760"/>
                  <a:pt x="196850" y="135644"/>
                  <a:pt x="196850" y="133174"/>
                </a:cubicBezTo>
                <a:cubicBezTo>
                  <a:pt x="196850" y="130704"/>
                  <a:pt x="198662" y="128588"/>
                  <a:pt x="201562" y="128588"/>
                </a:cubicBezTo>
                <a:close/>
                <a:moveTo>
                  <a:pt x="184694" y="108908"/>
                </a:moveTo>
                <a:cubicBezTo>
                  <a:pt x="181819" y="108908"/>
                  <a:pt x="179663" y="111065"/>
                  <a:pt x="179663" y="113581"/>
                </a:cubicBezTo>
                <a:lnTo>
                  <a:pt x="179663" y="242618"/>
                </a:lnTo>
                <a:cubicBezTo>
                  <a:pt x="179663" y="245134"/>
                  <a:pt x="181819" y="247291"/>
                  <a:pt x="184694" y="247291"/>
                </a:cubicBezTo>
                <a:lnTo>
                  <a:pt x="286023" y="247291"/>
                </a:lnTo>
                <a:cubicBezTo>
                  <a:pt x="288539" y="247291"/>
                  <a:pt x="290695" y="245134"/>
                  <a:pt x="290695" y="242618"/>
                </a:cubicBezTo>
                <a:lnTo>
                  <a:pt x="290695" y="113581"/>
                </a:lnTo>
                <a:cubicBezTo>
                  <a:pt x="290695" y="111065"/>
                  <a:pt x="288539" y="108908"/>
                  <a:pt x="286023" y="108908"/>
                </a:cubicBezTo>
                <a:lnTo>
                  <a:pt x="184694" y="108908"/>
                </a:lnTo>
                <a:close/>
                <a:moveTo>
                  <a:pt x="39604" y="100013"/>
                </a:moveTo>
                <a:lnTo>
                  <a:pt x="145774" y="100013"/>
                </a:lnTo>
                <a:cubicBezTo>
                  <a:pt x="148293" y="100013"/>
                  <a:pt x="150452" y="101844"/>
                  <a:pt x="150452" y="104409"/>
                </a:cubicBezTo>
                <a:cubicBezTo>
                  <a:pt x="150452" y="107340"/>
                  <a:pt x="148293" y="109171"/>
                  <a:pt x="145774" y="109171"/>
                </a:cubicBezTo>
                <a:lnTo>
                  <a:pt x="39604" y="109171"/>
                </a:lnTo>
                <a:cubicBezTo>
                  <a:pt x="36724" y="109171"/>
                  <a:pt x="34925" y="107340"/>
                  <a:pt x="34925" y="104409"/>
                </a:cubicBezTo>
                <a:cubicBezTo>
                  <a:pt x="34925" y="101844"/>
                  <a:pt x="36724" y="100013"/>
                  <a:pt x="39604" y="100013"/>
                </a:cubicBezTo>
                <a:close/>
                <a:moveTo>
                  <a:pt x="39593" y="65088"/>
                </a:moveTo>
                <a:lnTo>
                  <a:pt x="200119" y="65088"/>
                </a:lnTo>
                <a:cubicBezTo>
                  <a:pt x="202632" y="65088"/>
                  <a:pt x="204428" y="67204"/>
                  <a:pt x="204428" y="69674"/>
                </a:cubicBezTo>
                <a:cubicBezTo>
                  <a:pt x="204428" y="72143"/>
                  <a:pt x="202632" y="74260"/>
                  <a:pt x="200119" y="74260"/>
                </a:cubicBezTo>
                <a:lnTo>
                  <a:pt x="39593" y="74260"/>
                </a:lnTo>
                <a:cubicBezTo>
                  <a:pt x="36720" y="74260"/>
                  <a:pt x="34925" y="72143"/>
                  <a:pt x="34925" y="69674"/>
                </a:cubicBezTo>
                <a:cubicBezTo>
                  <a:pt x="34925" y="67204"/>
                  <a:pt x="36720" y="65088"/>
                  <a:pt x="39593" y="65088"/>
                </a:cubicBezTo>
                <a:close/>
                <a:moveTo>
                  <a:pt x="69350" y="9345"/>
                </a:moveTo>
                <a:lnTo>
                  <a:pt x="69350" y="14018"/>
                </a:lnTo>
                <a:cubicBezTo>
                  <a:pt x="69350" y="21566"/>
                  <a:pt x="75458" y="27676"/>
                  <a:pt x="83004" y="27676"/>
                </a:cubicBezTo>
                <a:lnTo>
                  <a:pt x="157025" y="27676"/>
                </a:lnTo>
                <a:cubicBezTo>
                  <a:pt x="164571" y="27676"/>
                  <a:pt x="170680" y="21566"/>
                  <a:pt x="170680" y="14018"/>
                </a:cubicBezTo>
                <a:lnTo>
                  <a:pt x="170680" y="9345"/>
                </a:lnTo>
                <a:lnTo>
                  <a:pt x="69350" y="9345"/>
                </a:lnTo>
                <a:close/>
                <a:moveTo>
                  <a:pt x="14014" y="9345"/>
                </a:moveTo>
                <a:cubicBezTo>
                  <a:pt x="11139" y="9345"/>
                  <a:pt x="9342" y="11142"/>
                  <a:pt x="9342" y="14018"/>
                </a:cubicBezTo>
                <a:lnTo>
                  <a:pt x="9342" y="290423"/>
                </a:lnTo>
                <a:cubicBezTo>
                  <a:pt x="9342" y="293298"/>
                  <a:pt x="11139" y="295096"/>
                  <a:pt x="14014" y="295096"/>
                </a:cubicBezTo>
                <a:lnTo>
                  <a:pt x="226016" y="295096"/>
                </a:lnTo>
                <a:cubicBezTo>
                  <a:pt x="228531" y="295096"/>
                  <a:pt x="230687" y="293298"/>
                  <a:pt x="230687" y="290423"/>
                </a:cubicBezTo>
                <a:lnTo>
                  <a:pt x="230687" y="256636"/>
                </a:lnTo>
                <a:lnTo>
                  <a:pt x="184694" y="256636"/>
                </a:lnTo>
                <a:cubicBezTo>
                  <a:pt x="176788" y="256636"/>
                  <a:pt x="170680" y="250166"/>
                  <a:pt x="170680" y="242618"/>
                </a:cubicBezTo>
                <a:lnTo>
                  <a:pt x="170680" y="113581"/>
                </a:lnTo>
                <a:cubicBezTo>
                  <a:pt x="170680" y="106033"/>
                  <a:pt x="176788" y="99922"/>
                  <a:pt x="184694" y="99922"/>
                </a:cubicBezTo>
                <a:lnTo>
                  <a:pt x="230687" y="99922"/>
                </a:lnTo>
                <a:lnTo>
                  <a:pt x="230687" y="14018"/>
                </a:lnTo>
                <a:cubicBezTo>
                  <a:pt x="230687" y="11142"/>
                  <a:pt x="228531" y="9345"/>
                  <a:pt x="226016" y="9345"/>
                </a:cubicBezTo>
                <a:lnTo>
                  <a:pt x="179663" y="9345"/>
                </a:lnTo>
                <a:lnTo>
                  <a:pt x="179663" y="14018"/>
                </a:lnTo>
                <a:cubicBezTo>
                  <a:pt x="179663" y="26598"/>
                  <a:pt x="169602" y="37021"/>
                  <a:pt x="157025" y="37021"/>
                </a:cubicBezTo>
                <a:lnTo>
                  <a:pt x="83004" y="37021"/>
                </a:lnTo>
                <a:cubicBezTo>
                  <a:pt x="70428" y="37021"/>
                  <a:pt x="60007" y="26598"/>
                  <a:pt x="60007" y="14018"/>
                </a:cubicBezTo>
                <a:lnTo>
                  <a:pt x="60007" y="9345"/>
                </a:lnTo>
                <a:lnTo>
                  <a:pt x="14014" y="9345"/>
                </a:lnTo>
                <a:close/>
                <a:moveTo>
                  <a:pt x="14014" y="0"/>
                </a:moveTo>
                <a:lnTo>
                  <a:pt x="64679" y="0"/>
                </a:lnTo>
                <a:lnTo>
                  <a:pt x="175351" y="0"/>
                </a:lnTo>
                <a:lnTo>
                  <a:pt x="226016" y="0"/>
                </a:lnTo>
                <a:cubicBezTo>
                  <a:pt x="233562" y="0"/>
                  <a:pt x="239670" y="6110"/>
                  <a:pt x="239670" y="14018"/>
                </a:cubicBezTo>
                <a:lnTo>
                  <a:pt x="239670" y="99922"/>
                </a:lnTo>
                <a:lnTo>
                  <a:pt x="286023" y="99922"/>
                </a:lnTo>
                <a:cubicBezTo>
                  <a:pt x="293569" y="99922"/>
                  <a:pt x="299678" y="106033"/>
                  <a:pt x="299678" y="113581"/>
                </a:cubicBezTo>
                <a:lnTo>
                  <a:pt x="299678" y="242618"/>
                </a:lnTo>
                <a:cubicBezTo>
                  <a:pt x="299678" y="250166"/>
                  <a:pt x="293569" y="256636"/>
                  <a:pt x="286023" y="256636"/>
                </a:cubicBezTo>
                <a:lnTo>
                  <a:pt x="239670" y="256636"/>
                </a:lnTo>
                <a:lnTo>
                  <a:pt x="239670" y="290423"/>
                </a:lnTo>
                <a:cubicBezTo>
                  <a:pt x="239670" y="298330"/>
                  <a:pt x="233562" y="304441"/>
                  <a:pt x="226016" y="304441"/>
                </a:cubicBezTo>
                <a:lnTo>
                  <a:pt x="14014" y="304441"/>
                </a:lnTo>
                <a:cubicBezTo>
                  <a:pt x="6108" y="304441"/>
                  <a:pt x="0" y="298330"/>
                  <a:pt x="0" y="290423"/>
                </a:cubicBezTo>
                <a:lnTo>
                  <a:pt x="0" y="14018"/>
                </a:lnTo>
                <a:cubicBezTo>
                  <a:pt x="0" y="6110"/>
                  <a:pt x="6108" y="0"/>
                  <a:pt x="140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0325" lIns="80650" spcFirstLastPara="1" rIns="80650" wrap="square" tIns="403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58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05" name="Google Shape;1105;p70"/>
          <p:cNvSpPr/>
          <p:nvPr/>
        </p:nvSpPr>
        <p:spPr>
          <a:xfrm>
            <a:off x="3792150" y="3777626"/>
            <a:ext cx="385118" cy="385118"/>
          </a:xfrm>
          <a:custGeom>
            <a:rect b="b" l="l" r="r" t="t"/>
            <a:pathLst>
              <a:path extrusionOk="0" h="304441" w="304441">
                <a:moveTo>
                  <a:pt x="244056" y="156713"/>
                </a:moveTo>
                <a:cubicBezTo>
                  <a:pt x="241899" y="204159"/>
                  <a:pt x="203799" y="241899"/>
                  <a:pt x="156713" y="244415"/>
                </a:cubicBezTo>
                <a:lnTo>
                  <a:pt x="156713" y="276764"/>
                </a:lnTo>
                <a:cubicBezTo>
                  <a:pt x="221771" y="274248"/>
                  <a:pt x="274248" y="221771"/>
                  <a:pt x="276405" y="156713"/>
                </a:cubicBezTo>
                <a:lnTo>
                  <a:pt x="244056" y="156713"/>
                </a:lnTo>
                <a:close/>
                <a:moveTo>
                  <a:pt x="27676" y="156713"/>
                </a:moveTo>
                <a:cubicBezTo>
                  <a:pt x="30192" y="221771"/>
                  <a:pt x="82310" y="274248"/>
                  <a:pt x="147368" y="276764"/>
                </a:cubicBezTo>
                <a:lnTo>
                  <a:pt x="147368" y="244415"/>
                </a:lnTo>
                <a:cubicBezTo>
                  <a:pt x="100282" y="241899"/>
                  <a:pt x="62541" y="204159"/>
                  <a:pt x="60025" y="156713"/>
                </a:cubicBezTo>
                <a:lnTo>
                  <a:pt x="27676" y="156713"/>
                </a:lnTo>
                <a:close/>
                <a:moveTo>
                  <a:pt x="152042" y="100013"/>
                </a:moveTo>
                <a:cubicBezTo>
                  <a:pt x="162059" y="100013"/>
                  <a:pt x="171361" y="102875"/>
                  <a:pt x="179589" y="108241"/>
                </a:cubicBezTo>
                <a:cubicBezTo>
                  <a:pt x="181378" y="109672"/>
                  <a:pt x="182093" y="112177"/>
                  <a:pt x="181020" y="114681"/>
                </a:cubicBezTo>
                <a:cubicBezTo>
                  <a:pt x="179589" y="116827"/>
                  <a:pt x="176727" y="117543"/>
                  <a:pt x="174580" y="115754"/>
                </a:cubicBezTo>
                <a:cubicBezTo>
                  <a:pt x="167783" y="111819"/>
                  <a:pt x="160271" y="109315"/>
                  <a:pt x="152042" y="109315"/>
                </a:cubicBezTo>
                <a:cubicBezTo>
                  <a:pt x="129504" y="109315"/>
                  <a:pt x="110902" y="127917"/>
                  <a:pt x="110902" y="150813"/>
                </a:cubicBezTo>
                <a:cubicBezTo>
                  <a:pt x="110902" y="173351"/>
                  <a:pt x="129504" y="191954"/>
                  <a:pt x="152042" y="191954"/>
                </a:cubicBezTo>
                <a:cubicBezTo>
                  <a:pt x="173507" y="191954"/>
                  <a:pt x="191394" y="176213"/>
                  <a:pt x="193183" y="154748"/>
                </a:cubicBezTo>
                <a:cubicBezTo>
                  <a:pt x="193541" y="152602"/>
                  <a:pt x="195687" y="150813"/>
                  <a:pt x="198549" y="150813"/>
                </a:cubicBezTo>
                <a:cubicBezTo>
                  <a:pt x="201054" y="151171"/>
                  <a:pt x="202842" y="153317"/>
                  <a:pt x="202485" y="155822"/>
                </a:cubicBezTo>
                <a:cubicBezTo>
                  <a:pt x="199623" y="181579"/>
                  <a:pt x="178158" y="201255"/>
                  <a:pt x="152042" y="201255"/>
                </a:cubicBezTo>
                <a:cubicBezTo>
                  <a:pt x="124496" y="201255"/>
                  <a:pt x="101600" y="178360"/>
                  <a:pt x="101600" y="150813"/>
                </a:cubicBezTo>
                <a:cubicBezTo>
                  <a:pt x="101600" y="122909"/>
                  <a:pt x="124496" y="100013"/>
                  <a:pt x="152042" y="100013"/>
                </a:cubicBezTo>
                <a:close/>
                <a:moveTo>
                  <a:pt x="152041" y="69011"/>
                </a:moveTo>
                <a:cubicBezTo>
                  <a:pt x="106393" y="69011"/>
                  <a:pt x="69011" y="106393"/>
                  <a:pt x="69011" y="152400"/>
                </a:cubicBezTo>
                <a:cubicBezTo>
                  <a:pt x="69011" y="198048"/>
                  <a:pt x="106393" y="235429"/>
                  <a:pt x="152041" y="235429"/>
                </a:cubicBezTo>
                <a:cubicBezTo>
                  <a:pt x="198048" y="235429"/>
                  <a:pt x="235070" y="198048"/>
                  <a:pt x="235070" y="152400"/>
                </a:cubicBezTo>
                <a:cubicBezTo>
                  <a:pt x="235070" y="136585"/>
                  <a:pt x="230757" y="121848"/>
                  <a:pt x="222849" y="109268"/>
                </a:cubicBezTo>
                <a:lnTo>
                  <a:pt x="155276" y="176842"/>
                </a:lnTo>
                <a:cubicBezTo>
                  <a:pt x="154557" y="177561"/>
                  <a:pt x="153478" y="177920"/>
                  <a:pt x="152041" y="177920"/>
                </a:cubicBezTo>
                <a:cubicBezTo>
                  <a:pt x="150962" y="177920"/>
                  <a:pt x="149525" y="177561"/>
                  <a:pt x="148806" y="176842"/>
                </a:cubicBezTo>
                <a:lnTo>
                  <a:pt x="128677" y="156354"/>
                </a:lnTo>
                <a:cubicBezTo>
                  <a:pt x="126521" y="154557"/>
                  <a:pt x="126521" y="151681"/>
                  <a:pt x="128677" y="149884"/>
                </a:cubicBezTo>
                <a:cubicBezTo>
                  <a:pt x="130115" y="148087"/>
                  <a:pt x="132991" y="148087"/>
                  <a:pt x="135147" y="149884"/>
                </a:cubicBezTo>
                <a:lnTo>
                  <a:pt x="152041" y="166778"/>
                </a:lnTo>
                <a:lnTo>
                  <a:pt x="217458" y="101361"/>
                </a:lnTo>
                <a:cubicBezTo>
                  <a:pt x="202362" y="81951"/>
                  <a:pt x="178639" y="69011"/>
                  <a:pt x="152041" y="69011"/>
                </a:cubicBezTo>
                <a:close/>
                <a:moveTo>
                  <a:pt x="257714" y="37381"/>
                </a:moveTo>
                <a:lnTo>
                  <a:pt x="239383" y="56071"/>
                </a:lnTo>
                <a:lnTo>
                  <a:pt x="239383" y="86264"/>
                </a:lnTo>
                <a:lnTo>
                  <a:pt x="269576" y="86264"/>
                </a:lnTo>
                <a:lnTo>
                  <a:pt x="288266" y="67933"/>
                </a:lnTo>
                <a:lnTo>
                  <a:pt x="262387" y="67933"/>
                </a:lnTo>
                <a:cubicBezTo>
                  <a:pt x="261668" y="67933"/>
                  <a:pt x="261309" y="67573"/>
                  <a:pt x="260590" y="67573"/>
                </a:cubicBezTo>
                <a:cubicBezTo>
                  <a:pt x="259512" y="67214"/>
                  <a:pt x="258433" y="66136"/>
                  <a:pt x="258074" y="65057"/>
                </a:cubicBezTo>
                <a:cubicBezTo>
                  <a:pt x="257714" y="64338"/>
                  <a:pt x="257714" y="63979"/>
                  <a:pt x="257714" y="63260"/>
                </a:cubicBezTo>
                <a:lnTo>
                  <a:pt x="257714" y="37381"/>
                </a:lnTo>
                <a:close/>
                <a:moveTo>
                  <a:pt x="147368" y="27676"/>
                </a:moveTo>
                <a:cubicBezTo>
                  <a:pt x="82310" y="30192"/>
                  <a:pt x="30192" y="82670"/>
                  <a:pt x="27676" y="147728"/>
                </a:cubicBezTo>
                <a:lnTo>
                  <a:pt x="36011" y="147728"/>
                </a:lnTo>
                <a:lnTo>
                  <a:pt x="60025" y="147728"/>
                </a:lnTo>
                <a:cubicBezTo>
                  <a:pt x="60654" y="135866"/>
                  <a:pt x="63485" y="124612"/>
                  <a:pt x="68113" y="114368"/>
                </a:cubicBezTo>
                <a:lnTo>
                  <a:pt x="71500" y="109468"/>
                </a:lnTo>
                <a:lnTo>
                  <a:pt x="86983" y="87073"/>
                </a:lnTo>
                <a:lnTo>
                  <a:pt x="101702" y="76908"/>
                </a:lnTo>
                <a:lnTo>
                  <a:pt x="114210" y="68270"/>
                </a:lnTo>
                <a:cubicBezTo>
                  <a:pt x="124409" y="63687"/>
                  <a:pt x="135597" y="60924"/>
                  <a:pt x="147368" y="60385"/>
                </a:cubicBezTo>
                <a:lnTo>
                  <a:pt x="147368" y="27676"/>
                </a:lnTo>
                <a:close/>
                <a:moveTo>
                  <a:pt x="152041" y="0"/>
                </a:moveTo>
                <a:cubicBezTo>
                  <a:pt x="154557" y="0"/>
                  <a:pt x="156713" y="2156"/>
                  <a:pt x="156713" y="4672"/>
                </a:cubicBezTo>
                <a:lnTo>
                  <a:pt x="156713" y="18690"/>
                </a:lnTo>
                <a:cubicBezTo>
                  <a:pt x="179358" y="19409"/>
                  <a:pt x="201283" y="25879"/>
                  <a:pt x="220693" y="37381"/>
                </a:cubicBezTo>
                <a:cubicBezTo>
                  <a:pt x="222849" y="38459"/>
                  <a:pt x="223568" y="41694"/>
                  <a:pt x="222130" y="43491"/>
                </a:cubicBezTo>
                <a:cubicBezTo>
                  <a:pt x="221052" y="46007"/>
                  <a:pt x="217817" y="46726"/>
                  <a:pt x="216020" y="45288"/>
                </a:cubicBezTo>
                <a:cubicBezTo>
                  <a:pt x="198048" y="34505"/>
                  <a:pt x="177561" y="28754"/>
                  <a:pt x="156713" y="27676"/>
                </a:cubicBezTo>
                <a:lnTo>
                  <a:pt x="156713" y="60385"/>
                </a:lnTo>
                <a:cubicBezTo>
                  <a:pt x="184030" y="61463"/>
                  <a:pt x="208113" y="74762"/>
                  <a:pt x="224287" y="94890"/>
                </a:cubicBezTo>
                <a:lnTo>
                  <a:pt x="230038" y="89139"/>
                </a:lnTo>
                <a:lnTo>
                  <a:pt x="230038" y="53915"/>
                </a:lnTo>
                <a:cubicBezTo>
                  <a:pt x="230038" y="52837"/>
                  <a:pt x="230757" y="51758"/>
                  <a:pt x="231476" y="50680"/>
                </a:cubicBezTo>
                <a:lnTo>
                  <a:pt x="259152" y="23004"/>
                </a:lnTo>
                <a:cubicBezTo>
                  <a:pt x="260590" y="21566"/>
                  <a:pt x="262387" y="21206"/>
                  <a:pt x="264184" y="21925"/>
                </a:cubicBezTo>
                <a:cubicBezTo>
                  <a:pt x="265981" y="22644"/>
                  <a:pt x="267060" y="24441"/>
                  <a:pt x="267060" y="26238"/>
                </a:cubicBezTo>
                <a:lnTo>
                  <a:pt x="267060" y="52118"/>
                </a:lnTo>
                <a:lnTo>
                  <a:pt x="285750" y="33427"/>
                </a:lnTo>
                <a:cubicBezTo>
                  <a:pt x="287547" y="31271"/>
                  <a:pt x="290423" y="31271"/>
                  <a:pt x="292220" y="33427"/>
                </a:cubicBezTo>
                <a:cubicBezTo>
                  <a:pt x="294017" y="35224"/>
                  <a:pt x="294017" y="38100"/>
                  <a:pt x="292220" y="39897"/>
                </a:cubicBezTo>
                <a:lnTo>
                  <a:pt x="273529" y="58587"/>
                </a:lnTo>
                <a:lnTo>
                  <a:pt x="299409" y="58587"/>
                </a:lnTo>
                <a:cubicBezTo>
                  <a:pt x="301206" y="58587"/>
                  <a:pt x="303003" y="59666"/>
                  <a:pt x="303722" y="61463"/>
                </a:cubicBezTo>
                <a:cubicBezTo>
                  <a:pt x="304441" y="63260"/>
                  <a:pt x="304081" y="65057"/>
                  <a:pt x="302284" y="66495"/>
                </a:cubicBezTo>
                <a:lnTo>
                  <a:pt x="274967" y="94171"/>
                </a:lnTo>
                <a:cubicBezTo>
                  <a:pt x="273889" y="94890"/>
                  <a:pt x="272811" y="95609"/>
                  <a:pt x="271732" y="95609"/>
                </a:cubicBezTo>
                <a:lnTo>
                  <a:pt x="236508" y="95609"/>
                </a:lnTo>
                <a:lnTo>
                  <a:pt x="229679" y="102439"/>
                </a:lnTo>
                <a:cubicBezTo>
                  <a:pt x="237946" y="115738"/>
                  <a:pt x="243337" y="130834"/>
                  <a:pt x="244056" y="147728"/>
                </a:cubicBezTo>
                <a:lnTo>
                  <a:pt x="276405" y="147728"/>
                </a:lnTo>
                <a:cubicBezTo>
                  <a:pt x="276046" y="135507"/>
                  <a:pt x="273889" y="124005"/>
                  <a:pt x="270295" y="112863"/>
                </a:cubicBezTo>
                <a:cubicBezTo>
                  <a:pt x="269576" y="110346"/>
                  <a:pt x="270654" y="107830"/>
                  <a:pt x="273170" y="107112"/>
                </a:cubicBezTo>
                <a:cubicBezTo>
                  <a:pt x="275686" y="106033"/>
                  <a:pt x="278202" y="107471"/>
                  <a:pt x="278921" y="109987"/>
                </a:cubicBezTo>
                <a:cubicBezTo>
                  <a:pt x="282875" y="122208"/>
                  <a:pt x="285391" y="134788"/>
                  <a:pt x="285750" y="147728"/>
                </a:cubicBezTo>
                <a:lnTo>
                  <a:pt x="299768" y="147728"/>
                </a:lnTo>
                <a:cubicBezTo>
                  <a:pt x="302284" y="147728"/>
                  <a:pt x="304441" y="149884"/>
                  <a:pt x="304441" y="152400"/>
                </a:cubicBezTo>
                <a:cubicBezTo>
                  <a:pt x="304441" y="154916"/>
                  <a:pt x="302284" y="156713"/>
                  <a:pt x="299768" y="156713"/>
                </a:cubicBezTo>
                <a:lnTo>
                  <a:pt x="285750" y="156713"/>
                </a:lnTo>
                <a:cubicBezTo>
                  <a:pt x="283234" y="227163"/>
                  <a:pt x="226803" y="283594"/>
                  <a:pt x="156713" y="286110"/>
                </a:cubicBezTo>
                <a:lnTo>
                  <a:pt x="156713" y="300128"/>
                </a:lnTo>
                <a:cubicBezTo>
                  <a:pt x="156713" y="302284"/>
                  <a:pt x="154557" y="304441"/>
                  <a:pt x="152041" y="304441"/>
                </a:cubicBezTo>
                <a:cubicBezTo>
                  <a:pt x="149525" y="304441"/>
                  <a:pt x="147368" y="302284"/>
                  <a:pt x="147368" y="300128"/>
                </a:cubicBezTo>
                <a:lnTo>
                  <a:pt x="147368" y="286110"/>
                </a:lnTo>
                <a:cubicBezTo>
                  <a:pt x="77278" y="283594"/>
                  <a:pt x="20847" y="227163"/>
                  <a:pt x="18331" y="156713"/>
                </a:cubicBezTo>
                <a:lnTo>
                  <a:pt x="4673" y="156713"/>
                </a:lnTo>
                <a:cubicBezTo>
                  <a:pt x="1797" y="156713"/>
                  <a:pt x="0" y="154916"/>
                  <a:pt x="0" y="152400"/>
                </a:cubicBezTo>
                <a:cubicBezTo>
                  <a:pt x="0" y="149884"/>
                  <a:pt x="1797" y="147728"/>
                  <a:pt x="4673" y="147728"/>
                </a:cubicBezTo>
                <a:lnTo>
                  <a:pt x="18331" y="147728"/>
                </a:lnTo>
                <a:cubicBezTo>
                  <a:pt x="20847" y="77637"/>
                  <a:pt x="77278" y="20847"/>
                  <a:pt x="147368" y="18690"/>
                </a:cubicBezTo>
                <a:lnTo>
                  <a:pt x="147368" y="4672"/>
                </a:lnTo>
                <a:cubicBezTo>
                  <a:pt x="147368" y="2156"/>
                  <a:pt x="149525" y="0"/>
                  <a:pt x="152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0325" lIns="80650" spcFirstLastPara="1" rIns="80650" wrap="square" tIns="403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58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grpSp>
        <p:nvGrpSpPr>
          <p:cNvPr id="1106" name="Google Shape;1106;p70"/>
          <p:cNvGrpSpPr/>
          <p:nvPr/>
        </p:nvGrpSpPr>
        <p:grpSpPr>
          <a:xfrm>
            <a:off x="5553093" y="3224853"/>
            <a:ext cx="320056" cy="319821"/>
            <a:chOff x="4777370" y="730982"/>
            <a:chExt cx="415333" cy="415028"/>
          </a:xfrm>
        </p:grpSpPr>
        <p:sp>
          <p:nvSpPr>
            <p:cNvPr id="1107" name="Google Shape;1107;p70"/>
            <p:cNvSpPr/>
            <p:nvPr/>
          </p:nvSpPr>
          <p:spPr>
            <a:xfrm>
              <a:off x="4839669" y="1048645"/>
              <a:ext cx="25500" cy="24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08" name="Google Shape;1108;p70"/>
            <p:cNvSpPr/>
            <p:nvPr/>
          </p:nvSpPr>
          <p:spPr>
            <a:xfrm>
              <a:off x="4777370" y="975640"/>
              <a:ext cx="150198" cy="170370"/>
            </a:xfrm>
            <a:custGeom>
              <a:rect b="b" l="l" r="r" t="t"/>
              <a:pathLst>
                <a:path extrusionOk="0" h="21600" w="21110">
                  <a:moveTo>
                    <a:pt x="20887" y="5413"/>
                  </a:moveTo>
                  <a:cubicBezTo>
                    <a:pt x="20418" y="4670"/>
                    <a:pt x="19365" y="4405"/>
                    <a:pt x="18545" y="4829"/>
                  </a:cubicBezTo>
                  <a:lnTo>
                    <a:pt x="16906" y="5679"/>
                  </a:lnTo>
                  <a:cubicBezTo>
                    <a:pt x="15735" y="4458"/>
                    <a:pt x="14096" y="3609"/>
                    <a:pt x="12282" y="3237"/>
                  </a:cubicBezTo>
                  <a:lnTo>
                    <a:pt x="12282" y="1539"/>
                  </a:lnTo>
                  <a:cubicBezTo>
                    <a:pt x="12282" y="690"/>
                    <a:pt x="11521" y="0"/>
                    <a:pt x="10584" y="0"/>
                  </a:cubicBezTo>
                  <a:cubicBezTo>
                    <a:pt x="9589" y="0"/>
                    <a:pt x="8828" y="690"/>
                    <a:pt x="8828" y="1539"/>
                  </a:cubicBezTo>
                  <a:lnTo>
                    <a:pt x="8828" y="3237"/>
                  </a:lnTo>
                  <a:cubicBezTo>
                    <a:pt x="7014" y="3609"/>
                    <a:pt x="5375" y="4458"/>
                    <a:pt x="4204" y="5679"/>
                  </a:cubicBezTo>
                  <a:lnTo>
                    <a:pt x="2565" y="4829"/>
                  </a:lnTo>
                  <a:cubicBezTo>
                    <a:pt x="1745" y="4405"/>
                    <a:pt x="692" y="4670"/>
                    <a:pt x="223" y="5413"/>
                  </a:cubicBezTo>
                  <a:cubicBezTo>
                    <a:pt x="-245" y="6156"/>
                    <a:pt x="48" y="7112"/>
                    <a:pt x="867" y="7536"/>
                  </a:cubicBezTo>
                  <a:lnTo>
                    <a:pt x="2506" y="8385"/>
                  </a:lnTo>
                  <a:cubicBezTo>
                    <a:pt x="2214" y="9128"/>
                    <a:pt x="2038" y="9977"/>
                    <a:pt x="2038" y="10827"/>
                  </a:cubicBezTo>
                  <a:cubicBezTo>
                    <a:pt x="2038" y="11676"/>
                    <a:pt x="2214" y="12472"/>
                    <a:pt x="2506" y="13268"/>
                  </a:cubicBezTo>
                  <a:lnTo>
                    <a:pt x="867" y="14117"/>
                  </a:lnTo>
                  <a:cubicBezTo>
                    <a:pt x="48" y="14542"/>
                    <a:pt x="-245" y="15497"/>
                    <a:pt x="223" y="16240"/>
                  </a:cubicBezTo>
                  <a:cubicBezTo>
                    <a:pt x="692" y="16983"/>
                    <a:pt x="1745" y="17195"/>
                    <a:pt x="2565" y="16771"/>
                  </a:cubicBezTo>
                  <a:lnTo>
                    <a:pt x="4204" y="15921"/>
                  </a:lnTo>
                  <a:cubicBezTo>
                    <a:pt x="5375" y="17142"/>
                    <a:pt x="7014" y="18044"/>
                    <a:pt x="8828" y="18363"/>
                  </a:cubicBezTo>
                  <a:lnTo>
                    <a:pt x="8828" y="20061"/>
                  </a:lnTo>
                  <a:cubicBezTo>
                    <a:pt x="8828" y="20910"/>
                    <a:pt x="9589" y="21600"/>
                    <a:pt x="10584" y="21600"/>
                  </a:cubicBezTo>
                  <a:cubicBezTo>
                    <a:pt x="11521" y="21600"/>
                    <a:pt x="12282" y="20910"/>
                    <a:pt x="12282" y="20061"/>
                  </a:cubicBezTo>
                  <a:lnTo>
                    <a:pt x="12282" y="18363"/>
                  </a:lnTo>
                  <a:cubicBezTo>
                    <a:pt x="14096" y="18044"/>
                    <a:pt x="15735" y="17142"/>
                    <a:pt x="16906" y="15921"/>
                  </a:cubicBezTo>
                  <a:lnTo>
                    <a:pt x="18545" y="16771"/>
                  </a:lnTo>
                  <a:cubicBezTo>
                    <a:pt x="19365" y="17195"/>
                    <a:pt x="20418" y="16983"/>
                    <a:pt x="20887" y="16240"/>
                  </a:cubicBezTo>
                  <a:cubicBezTo>
                    <a:pt x="21355" y="15497"/>
                    <a:pt x="21062" y="14542"/>
                    <a:pt x="20243" y="14117"/>
                  </a:cubicBezTo>
                  <a:lnTo>
                    <a:pt x="18662" y="13268"/>
                  </a:lnTo>
                  <a:cubicBezTo>
                    <a:pt x="18896" y="12472"/>
                    <a:pt x="19072" y="11676"/>
                    <a:pt x="19072" y="10827"/>
                  </a:cubicBezTo>
                  <a:cubicBezTo>
                    <a:pt x="19072" y="9977"/>
                    <a:pt x="18896" y="9128"/>
                    <a:pt x="18662" y="8385"/>
                  </a:cubicBezTo>
                  <a:lnTo>
                    <a:pt x="20243" y="7536"/>
                  </a:lnTo>
                  <a:cubicBezTo>
                    <a:pt x="21062" y="7112"/>
                    <a:pt x="21355" y="6156"/>
                    <a:pt x="20887" y="5413"/>
                  </a:cubicBezTo>
                  <a:close/>
                  <a:moveTo>
                    <a:pt x="10584" y="15444"/>
                  </a:moveTo>
                  <a:cubicBezTo>
                    <a:pt x="7716" y="15444"/>
                    <a:pt x="5433" y="13374"/>
                    <a:pt x="5433" y="10827"/>
                  </a:cubicBezTo>
                  <a:cubicBezTo>
                    <a:pt x="5433" y="8279"/>
                    <a:pt x="7716" y="6156"/>
                    <a:pt x="10584" y="6156"/>
                  </a:cubicBezTo>
                  <a:cubicBezTo>
                    <a:pt x="13394" y="6156"/>
                    <a:pt x="15677" y="8279"/>
                    <a:pt x="15677" y="10827"/>
                  </a:cubicBezTo>
                  <a:cubicBezTo>
                    <a:pt x="15677" y="13374"/>
                    <a:pt x="13394" y="15444"/>
                    <a:pt x="10584" y="15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09" name="Google Shape;1109;p70"/>
            <p:cNvSpPr/>
            <p:nvPr/>
          </p:nvSpPr>
          <p:spPr>
            <a:xfrm>
              <a:off x="5104798" y="1048645"/>
              <a:ext cx="24300" cy="24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10" name="Google Shape;1110;p70"/>
            <p:cNvSpPr/>
            <p:nvPr/>
          </p:nvSpPr>
          <p:spPr>
            <a:xfrm>
              <a:off x="5041124" y="975640"/>
              <a:ext cx="151579" cy="170370"/>
            </a:xfrm>
            <a:custGeom>
              <a:rect b="b" l="l" r="r" t="t"/>
              <a:pathLst>
                <a:path extrusionOk="0" h="21600" w="21126">
                  <a:moveTo>
                    <a:pt x="20258" y="14117"/>
                  </a:moveTo>
                  <a:lnTo>
                    <a:pt x="18619" y="13268"/>
                  </a:lnTo>
                  <a:cubicBezTo>
                    <a:pt x="18911" y="12472"/>
                    <a:pt x="19087" y="11676"/>
                    <a:pt x="19087" y="10827"/>
                  </a:cubicBezTo>
                  <a:cubicBezTo>
                    <a:pt x="19087" y="9977"/>
                    <a:pt x="18911" y="9128"/>
                    <a:pt x="18619" y="8385"/>
                  </a:cubicBezTo>
                  <a:lnTo>
                    <a:pt x="20258" y="7536"/>
                  </a:lnTo>
                  <a:cubicBezTo>
                    <a:pt x="21077" y="7112"/>
                    <a:pt x="21370" y="6156"/>
                    <a:pt x="20902" y="5413"/>
                  </a:cubicBezTo>
                  <a:cubicBezTo>
                    <a:pt x="20375" y="4670"/>
                    <a:pt x="19380" y="4405"/>
                    <a:pt x="18560" y="4829"/>
                  </a:cubicBezTo>
                  <a:lnTo>
                    <a:pt x="16921" y="5679"/>
                  </a:lnTo>
                  <a:cubicBezTo>
                    <a:pt x="15692" y="4458"/>
                    <a:pt x="14111" y="3609"/>
                    <a:pt x="12238" y="3237"/>
                  </a:cubicBezTo>
                  <a:lnTo>
                    <a:pt x="12238" y="1539"/>
                  </a:lnTo>
                  <a:cubicBezTo>
                    <a:pt x="12238" y="690"/>
                    <a:pt x="11477" y="0"/>
                    <a:pt x="10541" y="0"/>
                  </a:cubicBezTo>
                  <a:cubicBezTo>
                    <a:pt x="9604" y="0"/>
                    <a:pt x="8843" y="690"/>
                    <a:pt x="8843" y="1539"/>
                  </a:cubicBezTo>
                  <a:lnTo>
                    <a:pt x="8843" y="3237"/>
                  </a:lnTo>
                  <a:cubicBezTo>
                    <a:pt x="7029" y="3609"/>
                    <a:pt x="5390" y="4458"/>
                    <a:pt x="4160" y="5679"/>
                  </a:cubicBezTo>
                  <a:lnTo>
                    <a:pt x="2521" y="4829"/>
                  </a:lnTo>
                  <a:cubicBezTo>
                    <a:pt x="1702" y="4405"/>
                    <a:pt x="707" y="4670"/>
                    <a:pt x="238" y="5413"/>
                  </a:cubicBezTo>
                  <a:cubicBezTo>
                    <a:pt x="-230" y="6156"/>
                    <a:pt x="4" y="7112"/>
                    <a:pt x="824" y="7536"/>
                  </a:cubicBezTo>
                  <a:lnTo>
                    <a:pt x="2463" y="8385"/>
                  </a:lnTo>
                  <a:cubicBezTo>
                    <a:pt x="2170" y="9128"/>
                    <a:pt x="2053" y="9977"/>
                    <a:pt x="2053" y="10827"/>
                  </a:cubicBezTo>
                  <a:cubicBezTo>
                    <a:pt x="2053" y="11676"/>
                    <a:pt x="2170" y="12472"/>
                    <a:pt x="2463" y="13268"/>
                  </a:cubicBezTo>
                  <a:lnTo>
                    <a:pt x="824" y="14117"/>
                  </a:lnTo>
                  <a:cubicBezTo>
                    <a:pt x="4" y="14542"/>
                    <a:pt x="-230" y="15497"/>
                    <a:pt x="238" y="16240"/>
                  </a:cubicBezTo>
                  <a:cubicBezTo>
                    <a:pt x="707" y="16983"/>
                    <a:pt x="1760" y="17195"/>
                    <a:pt x="2521" y="16771"/>
                  </a:cubicBezTo>
                  <a:lnTo>
                    <a:pt x="4160" y="15921"/>
                  </a:lnTo>
                  <a:cubicBezTo>
                    <a:pt x="5390" y="17142"/>
                    <a:pt x="7029" y="18044"/>
                    <a:pt x="8843" y="18363"/>
                  </a:cubicBezTo>
                  <a:lnTo>
                    <a:pt x="8843" y="20061"/>
                  </a:lnTo>
                  <a:cubicBezTo>
                    <a:pt x="8843" y="20910"/>
                    <a:pt x="9604" y="21600"/>
                    <a:pt x="10541" y="21600"/>
                  </a:cubicBezTo>
                  <a:cubicBezTo>
                    <a:pt x="11477" y="21600"/>
                    <a:pt x="12238" y="20910"/>
                    <a:pt x="12238" y="20061"/>
                  </a:cubicBezTo>
                  <a:lnTo>
                    <a:pt x="12238" y="18363"/>
                  </a:lnTo>
                  <a:cubicBezTo>
                    <a:pt x="14111" y="18044"/>
                    <a:pt x="15692" y="17142"/>
                    <a:pt x="16921" y="15921"/>
                  </a:cubicBezTo>
                  <a:lnTo>
                    <a:pt x="18560" y="16771"/>
                  </a:lnTo>
                  <a:cubicBezTo>
                    <a:pt x="19380" y="17195"/>
                    <a:pt x="20375" y="16983"/>
                    <a:pt x="20902" y="16240"/>
                  </a:cubicBezTo>
                  <a:cubicBezTo>
                    <a:pt x="21370" y="15497"/>
                    <a:pt x="21077" y="14542"/>
                    <a:pt x="20258" y="14117"/>
                  </a:cubicBezTo>
                  <a:close/>
                  <a:moveTo>
                    <a:pt x="10541" y="15444"/>
                  </a:moveTo>
                  <a:cubicBezTo>
                    <a:pt x="7731" y="15444"/>
                    <a:pt x="5448" y="13374"/>
                    <a:pt x="5448" y="10827"/>
                  </a:cubicBezTo>
                  <a:cubicBezTo>
                    <a:pt x="5448" y="8279"/>
                    <a:pt x="7731" y="6156"/>
                    <a:pt x="10541" y="6156"/>
                  </a:cubicBezTo>
                  <a:cubicBezTo>
                    <a:pt x="13350" y="6156"/>
                    <a:pt x="15633" y="8279"/>
                    <a:pt x="15633" y="10827"/>
                  </a:cubicBezTo>
                  <a:cubicBezTo>
                    <a:pt x="15633" y="13374"/>
                    <a:pt x="13350" y="15444"/>
                    <a:pt x="10541" y="15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11" name="Google Shape;1111;p70"/>
            <p:cNvSpPr/>
            <p:nvPr/>
          </p:nvSpPr>
          <p:spPr>
            <a:xfrm>
              <a:off x="4875302" y="731514"/>
              <a:ext cx="219241" cy="267205"/>
            </a:xfrm>
            <a:custGeom>
              <a:rect b="b" l="l" r="r" t="t"/>
              <a:pathLst>
                <a:path extrusionOk="0" h="20574" w="20890">
                  <a:moveTo>
                    <a:pt x="16227" y="19642"/>
                  </a:moveTo>
                  <a:lnTo>
                    <a:pt x="16227" y="15913"/>
                  </a:lnTo>
                  <a:cubicBezTo>
                    <a:pt x="16227" y="15592"/>
                    <a:pt x="16387" y="15303"/>
                    <a:pt x="16666" y="15142"/>
                  </a:cubicBezTo>
                  <a:cubicBezTo>
                    <a:pt x="19336" y="13535"/>
                    <a:pt x="20890" y="11092"/>
                    <a:pt x="20890" y="8424"/>
                  </a:cubicBezTo>
                  <a:cubicBezTo>
                    <a:pt x="20890" y="3056"/>
                    <a:pt x="14713" y="-1026"/>
                    <a:pt x="7938" y="228"/>
                  </a:cubicBezTo>
                  <a:cubicBezTo>
                    <a:pt x="4232" y="935"/>
                    <a:pt x="1243" y="3313"/>
                    <a:pt x="326" y="6335"/>
                  </a:cubicBezTo>
                  <a:cubicBezTo>
                    <a:pt x="-710" y="9678"/>
                    <a:pt x="765" y="13053"/>
                    <a:pt x="4192" y="15110"/>
                  </a:cubicBezTo>
                  <a:cubicBezTo>
                    <a:pt x="4311" y="15206"/>
                    <a:pt x="4630" y="15431"/>
                    <a:pt x="4630" y="15753"/>
                  </a:cubicBezTo>
                  <a:lnTo>
                    <a:pt x="4630" y="19642"/>
                  </a:lnTo>
                  <a:cubicBezTo>
                    <a:pt x="4630" y="20156"/>
                    <a:pt x="5148" y="20574"/>
                    <a:pt x="5786" y="20574"/>
                  </a:cubicBezTo>
                  <a:lnTo>
                    <a:pt x="15072" y="20574"/>
                  </a:lnTo>
                  <a:cubicBezTo>
                    <a:pt x="15709" y="20574"/>
                    <a:pt x="16227" y="20156"/>
                    <a:pt x="16227" y="19642"/>
                  </a:cubicBezTo>
                  <a:close/>
                  <a:moveTo>
                    <a:pt x="2558" y="6753"/>
                  </a:moveTo>
                  <a:cubicBezTo>
                    <a:pt x="3275" y="4438"/>
                    <a:pt x="5587" y="2606"/>
                    <a:pt x="8496" y="2060"/>
                  </a:cubicBezTo>
                  <a:cubicBezTo>
                    <a:pt x="13756" y="1063"/>
                    <a:pt x="18579" y="4245"/>
                    <a:pt x="18579" y="8424"/>
                  </a:cubicBezTo>
                  <a:cubicBezTo>
                    <a:pt x="18579" y="10481"/>
                    <a:pt x="17343" y="12410"/>
                    <a:pt x="15271" y="13631"/>
                  </a:cubicBezTo>
                  <a:cubicBezTo>
                    <a:pt x="14713" y="13985"/>
                    <a:pt x="14314" y="14435"/>
                    <a:pt x="14115" y="14981"/>
                  </a:cubicBezTo>
                  <a:lnTo>
                    <a:pt x="11604" y="14981"/>
                  </a:lnTo>
                  <a:lnTo>
                    <a:pt x="11604" y="10674"/>
                  </a:lnTo>
                  <a:lnTo>
                    <a:pt x="13597" y="9099"/>
                  </a:lnTo>
                  <a:cubicBezTo>
                    <a:pt x="14035" y="8713"/>
                    <a:pt x="14035" y="8135"/>
                    <a:pt x="13597" y="7749"/>
                  </a:cubicBezTo>
                  <a:cubicBezTo>
                    <a:pt x="13119" y="7395"/>
                    <a:pt x="12401" y="7395"/>
                    <a:pt x="11923" y="7749"/>
                  </a:cubicBezTo>
                  <a:lnTo>
                    <a:pt x="10449" y="8970"/>
                  </a:lnTo>
                  <a:lnTo>
                    <a:pt x="8934" y="7749"/>
                  </a:lnTo>
                  <a:cubicBezTo>
                    <a:pt x="8496" y="7395"/>
                    <a:pt x="7739" y="7395"/>
                    <a:pt x="7300" y="7749"/>
                  </a:cubicBezTo>
                  <a:cubicBezTo>
                    <a:pt x="6862" y="8135"/>
                    <a:pt x="6862" y="8713"/>
                    <a:pt x="7300" y="9099"/>
                  </a:cubicBezTo>
                  <a:lnTo>
                    <a:pt x="9293" y="10674"/>
                  </a:lnTo>
                  <a:lnTo>
                    <a:pt x="9293" y="14981"/>
                  </a:lnTo>
                  <a:lnTo>
                    <a:pt x="6782" y="14981"/>
                  </a:lnTo>
                  <a:cubicBezTo>
                    <a:pt x="6583" y="14467"/>
                    <a:pt x="6145" y="13985"/>
                    <a:pt x="5587" y="13631"/>
                  </a:cubicBezTo>
                  <a:cubicBezTo>
                    <a:pt x="2917" y="12024"/>
                    <a:pt x="1761" y="9388"/>
                    <a:pt x="2558" y="6753"/>
                  </a:cubicBezTo>
                  <a:close/>
                  <a:moveTo>
                    <a:pt x="6942" y="18710"/>
                  </a:moveTo>
                  <a:lnTo>
                    <a:pt x="6942" y="16845"/>
                  </a:lnTo>
                  <a:lnTo>
                    <a:pt x="13916" y="16845"/>
                  </a:lnTo>
                  <a:lnTo>
                    <a:pt x="13916" y="18710"/>
                  </a:lnTo>
                  <a:lnTo>
                    <a:pt x="6942" y="187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12" name="Google Shape;1112;p70"/>
            <p:cNvSpPr/>
            <p:nvPr/>
          </p:nvSpPr>
          <p:spPr>
            <a:xfrm>
              <a:off x="4802494" y="730982"/>
              <a:ext cx="48745" cy="48831"/>
            </a:xfrm>
            <a:custGeom>
              <a:rect b="b" l="l" r="r" t="t"/>
              <a:pathLst>
                <a:path extrusionOk="0" h="20582" w="20546">
                  <a:moveTo>
                    <a:pt x="11766" y="19121"/>
                  </a:moveTo>
                  <a:cubicBezTo>
                    <a:pt x="13697" y="21069"/>
                    <a:pt x="17034" y="21069"/>
                    <a:pt x="18966" y="19121"/>
                  </a:cubicBezTo>
                  <a:cubicBezTo>
                    <a:pt x="21073" y="17174"/>
                    <a:pt x="21073" y="13810"/>
                    <a:pt x="18966" y="11862"/>
                  </a:cubicBezTo>
                  <a:lnTo>
                    <a:pt x="8780" y="1594"/>
                  </a:lnTo>
                  <a:cubicBezTo>
                    <a:pt x="6849" y="-531"/>
                    <a:pt x="3512" y="-531"/>
                    <a:pt x="1580" y="1594"/>
                  </a:cubicBezTo>
                  <a:cubicBezTo>
                    <a:pt x="-527" y="3541"/>
                    <a:pt x="-527" y="6728"/>
                    <a:pt x="1580" y="8853"/>
                  </a:cubicBezTo>
                  <a:lnTo>
                    <a:pt x="11766" y="1912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13" name="Google Shape;1113;p70"/>
            <p:cNvSpPr/>
            <p:nvPr/>
          </p:nvSpPr>
          <p:spPr>
            <a:xfrm>
              <a:off x="4802494" y="876985"/>
              <a:ext cx="48745" cy="48745"/>
            </a:xfrm>
            <a:custGeom>
              <a:rect b="b" l="l" r="r" t="t"/>
              <a:pathLst>
                <a:path extrusionOk="0" h="20546" w="20546">
                  <a:moveTo>
                    <a:pt x="8780" y="18966"/>
                  </a:moveTo>
                  <a:lnTo>
                    <a:pt x="18966" y="8780"/>
                  </a:lnTo>
                  <a:cubicBezTo>
                    <a:pt x="21073" y="6849"/>
                    <a:pt x="21073" y="3512"/>
                    <a:pt x="18966" y="1580"/>
                  </a:cubicBezTo>
                  <a:cubicBezTo>
                    <a:pt x="17034" y="-527"/>
                    <a:pt x="13697" y="-527"/>
                    <a:pt x="11766" y="1580"/>
                  </a:cubicBezTo>
                  <a:lnTo>
                    <a:pt x="1580" y="11766"/>
                  </a:lnTo>
                  <a:cubicBezTo>
                    <a:pt x="-527" y="13697"/>
                    <a:pt x="-527" y="17034"/>
                    <a:pt x="1580" y="18966"/>
                  </a:cubicBezTo>
                  <a:cubicBezTo>
                    <a:pt x="3512" y="21073"/>
                    <a:pt x="6849" y="21073"/>
                    <a:pt x="8780" y="189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14" name="Google Shape;1114;p70"/>
            <p:cNvSpPr/>
            <p:nvPr/>
          </p:nvSpPr>
          <p:spPr>
            <a:xfrm>
              <a:off x="5118732" y="730982"/>
              <a:ext cx="47698" cy="48831"/>
            </a:xfrm>
            <a:custGeom>
              <a:rect b="b" l="l" r="r" t="t"/>
              <a:pathLst>
                <a:path extrusionOk="0" h="20582" w="20626">
                  <a:moveTo>
                    <a:pt x="8897" y="19121"/>
                  </a:moveTo>
                  <a:lnTo>
                    <a:pt x="19165" y="8853"/>
                  </a:lnTo>
                  <a:cubicBezTo>
                    <a:pt x="21113" y="6728"/>
                    <a:pt x="21113" y="3541"/>
                    <a:pt x="19165" y="1594"/>
                  </a:cubicBezTo>
                  <a:cubicBezTo>
                    <a:pt x="17041" y="-531"/>
                    <a:pt x="13854" y="-531"/>
                    <a:pt x="11906" y="1594"/>
                  </a:cubicBezTo>
                  <a:lnTo>
                    <a:pt x="1461" y="11862"/>
                  </a:lnTo>
                  <a:cubicBezTo>
                    <a:pt x="-487" y="13810"/>
                    <a:pt x="-487" y="17174"/>
                    <a:pt x="1461" y="19121"/>
                  </a:cubicBezTo>
                  <a:cubicBezTo>
                    <a:pt x="3585" y="21069"/>
                    <a:pt x="6772" y="21069"/>
                    <a:pt x="8897" y="191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15" name="Google Shape;1115;p70"/>
            <p:cNvSpPr/>
            <p:nvPr/>
          </p:nvSpPr>
          <p:spPr>
            <a:xfrm>
              <a:off x="5118732" y="876985"/>
              <a:ext cx="47698" cy="48745"/>
            </a:xfrm>
            <a:custGeom>
              <a:rect b="b" l="l" r="r" t="t"/>
              <a:pathLst>
                <a:path extrusionOk="0" h="20546" w="20626">
                  <a:moveTo>
                    <a:pt x="11906" y="18966"/>
                  </a:moveTo>
                  <a:cubicBezTo>
                    <a:pt x="13854" y="21073"/>
                    <a:pt x="17041" y="21073"/>
                    <a:pt x="19165" y="18966"/>
                  </a:cubicBezTo>
                  <a:cubicBezTo>
                    <a:pt x="21113" y="17034"/>
                    <a:pt x="21113" y="13697"/>
                    <a:pt x="19165" y="11766"/>
                  </a:cubicBezTo>
                  <a:lnTo>
                    <a:pt x="8897" y="1580"/>
                  </a:lnTo>
                  <a:cubicBezTo>
                    <a:pt x="6772" y="-527"/>
                    <a:pt x="3585" y="-527"/>
                    <a:pt x="1461" y="1580"/>
                  </a:cubicBezTo>
                  <a:cubicBezTo>
                    <a:pt x="-487" y="3512"/>
                    <a:pt x="-487" y="6849"/>
                    <a:pt x="1461" y="8780"/>
                  </a:cubicBezTo>
                  <a:lnTo>
                    <a:pt x="11906" y="1896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71"/>
          <p:cNvSpPr txBox="1"/>
          <p:nvPr/>
        </p:nvSpPr>
        <p:spPr>
          <a:xfrm>
            <a:off x="853300" y="619475"/>
            <a:ext cx="74373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>
                <a:solidFill>
                  <a:srgbClr val="008568"/>
                </a:solidFill>
                <a:latin typeface="Outfit"/>
                <a:ea typeface="Outfit"/>
                <a:cs typeface="Outfit"/>
                <a:sym typeface="Outfit"/>
              </a:rPr>
              <a:t>Um novo modelo de gestão na Embratur</a:t>
            </a:r>
            <a:endParaRPr b="1" sz="3000">
              <a:solidFill>
                <a:srgbClr val="008568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121" name="Google Shape;1121;p71"/>
          <p:cNvSpPr txBox="1"/>
          <p:nvPr/>
        </p:nvSpPr>
        <p:spPr>
          <a:xfrm>
            <a:off x="6325542" y="3167682"/>
            <a:ext cx="2031300" cy="12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0325" lIns="80650" spcFirstLastPara="1" rIns="80650" wrap="square" tIns="403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76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rPr>
              <a:t>PARCERIAS COM SETOR PÚBLICO E PRIVADO</a:t>
            </a:r>
            <a:endParaRPr b="1" sz="1176">
              <a:solidFill>
                <a:srgbClr val="FF9700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8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rPr>
              <a:t>Estados, municípios, Sebrae, companhias aéreas,  associações e setor privado todos remando na mesma direção.</a:t>
            </a:r>
            <a:endParaRPr b="1" sz="1176">
              <a:solidFill>
                <a:srgbClr val="FF970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122" name="Google Shape;1122;p71"/>
          <p:cNvSpPr/>
          <p:nvPr/>
        </p:nvSpPr>
        <p:spPr>
          <a:xfrm>
            <a:off x="3948276" y="1339586"/>
            <a:ext cx="2296990" cy="1958488"/>
          </a:xfrm>
          <a:custGeom>
            <a:rect b="b" l="l" r="r" t="t"/>
            <a:pathLst>
              <a:path extrusionOk="0" h="21574" w="21346">
                <a:moveTo>
                  <a:pt x="3141" y="21574"/>
                </a:moveTo>
                <a:cubicBezTo>
                  <a:pt x="1094" y="19150"/>
                  <a:pt x="-39" y="15847"/>
                  <a:pt x="2" y="12417"/>
                </a:cubicBezTo>
                <a:cubicBezTo>
                  <a:pt x="24" y="10526"/>
                  <a:pt x="403" y="8684"/>
                  <a:pt x="1086" y="7030"/>
                </a:cubicBezTo>
                <a:cubicBezTo>
                  <a:pt x="1750" y="5422"/>
                  <a:pt x="2701" y="3991"/>
                  <a:pt x="3912" y="2848"/>
                </a:cubicBezTo>
                <a:cubicBezTo>
                  <a:pt x="4979" y="1840"/>
                  <a:pt x="6098" y="1076"/>
                  <a:pt x="7258" y="609"/>
                </a:cubicBezTo>
                <a:cubicBezTo>
                  <a:pt x="8410" y="145"/>
                  <a:pt x="9588" y="-26"/>
                  <a:pt x="10740" y="3"/>
                </a:cubicBezTo>
                <a:cubicBezTo>
                  <a:pt x="12974" y="58"/>
                  <a:pt x="15144" y="877"/>
                  <a:pt x="16938" y="2397"/>
                </a:cubicBezTo>
                <a:cubicBezTo>
                  <a:pt x="18752" y="3935"/>
                  <a:pt x="20122" y="6150"/>
                  <a:pt x="20823" y="8691"/>
                </a:cubicBezTo>
                <a:cubicBezTo>
                  <a:pt x="21530" y="11249"/>
                  <a:pt x="21561" y="14143"/>
                  <a:pt x="20664" y="17100"/>
                </a:cubicBezTo>
                <a:cubicBezTo>
                  <a:pt x="19866" y="14632"/>
                  <a:pt x="18482" y="12611"/>
                  <a:pt x="16756" y="11193"/>
                </a:cubicBezTo>
                <a:cubicBezTo>
                  <a:pt x="14787" y="9574"/>
                  <a:pt x="12368" y="8731"/>
                  <a:pt x="9839" y="8970"/>
                </a:cubicBezTo>
                <a:cubicBezTo>
                  <a:pt x="8157" y="9129"/>
                  <a:pt x="6570" y="9778"/>
                  <a:pt x="5232" y="10706"/>
                </a:cubicBezTo>
                <a:cubicBezTo>
                  <a:pt x="4548" y="11182"/>
                  <a:pt x="3920" y="11742"/>
                  <a:pt x="3372" y="12383"/>
                </a:cubicBezTo>
                <a:cubicBezTo>
                  <a:pt x="2789" y="13063"/>
                  <a:pt x="2292" y="13842"/>
                  <a:pt x="1967" y="14772"/>
                </a:cubicBezTo>
                <a:cubicBezTo>
                  <a:pt x="1561" y="15934"/>
                  <a:pt x="1491" y="17202"/>
                  <a:pt x="1706" y="18399"/>
                </a:cubicBezTo>
                <a:cubicBezTo>
                  <a:pt x="1915" y="19561"/>
                  <a:pt x="2395" y="20665"/>
                  <a:pt x="3141" y="21574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23" name="Google Shape;1123;p71"/>
          <p:cNvSpPr/>
          <p:nvPr/>
        </p:nvSpPr>
        <p:spPr>
          <a:xfrm>
            <a:off x="3143988" y="1339550"/>
            <a:ext cx="1956857" cy="2301189"/>
          </a:xfrm>
          <a:custGeom>
            <a:rect b="b" l="l" r="r" t="t"/>
            <a:pathLst>
              <a:path extrusionOk="0" h="20863" w="21046">
                <a:moveTo>
                  <a:pt x="16649" y="658"/>
                </a:moveTo>
                <a:cubicBezTo>
                  <a:pt x="12282" y="-700"/>
                  <a:pt x="7849" y="141"/>
                  <a:pt x="4654" y="2289"/>
                </a:cubicBezTo>
                <a:cubicBezTo>
                  <a:pt x="1413" y="4470"/>
                  <a:pt x="-554" y="7996"/>
                  <a:pt x="139" y="11935"/>
                </a:cubicBezTo>
                <a:cubicBezTo>
                  <a:pt x="881" y="16155"/>
                  <a:pt x="4307" y="19164"/>
                  <a:pt x="8490" y="20332"/>
                </a:cubicBezTo>
                <a:cubicBezTo>
                  <a:pt x="9513" y="20618"/>
                  <a:pt x="10579" y="20792"/>
                  <a:pt x="11659" y="20845"/>
                </a:cubicBezTo>
                <a:cubicBezTo>
                  <a:pt x="12762" y="20900"/>
                  <a:pt x="13877" y="20828"/>
                  <a:pt x="14973" y="20629"/>
                </a:cubicBezTo>
                <a:cubicBezTo>
                  <a:pt x="16062" y="20431"/>
                  <a:pt x="17134" y="20107"/>
                  <a:pt x="18155" y="19644"/>
                </a:cubicBezTo>
                <a:cubicBezTo>
                  <a:pt x="19183" y="19178"/>
                  <a:pt x="20157" y="18572"/>
                  <a:pt x="21046" y="17820"/>
                </a:cubicBezTo>
                <a:cubicBezTo>
                  <a:pt x="20044" y="18600"/>
                  <a:pt x="18828" y="19061"/>
                  <a:pt x="17571" y="19205"/>
                </a:cubicBezTo>
                <a:cubicBezTo>
                  <a:pt x="16288" y="19352"/>
                  <a:pt x="14972" y="19167"/>
                  <a:pt x="13812" y="18659"/>
                </a:cubicBezTo>
                <a:cubicBezTo>
                  <a:pt x="12572" y="18116"/>
                  <a:pt x="11615" y="17257"/>
                  <a:pt x="10826" y="16270"/>
                </a:cubicBezTo>
                <a:cubicBezTo>
                  <a:pt x="9998" y="15233"/>
                  <a:pt x="9326" y="14034"/>
                  <a:pt x="8978" y="12720"/>
                </a:cubicBezTo>
                <a:cubicBezTo>
                  <a:pt x="8615" y="11350"/>
                  <a:pt x="8616" y="9996"/>
                  <a:pt x="8875" y="8692"/>
                </a:cubicBezTo>
                <a:cubicBezTo>
                  <a:pt x="9128" y="7420"/>
                  <a:pt x="9630" y="6183"/>
                  <a:pt x="10394" y="5084"/>
                </a:cubicBezTo>
                <a:cubicBezTo>
                  <a:pt x="11063" y="4122"/>
                  <a:pt x="11934" y="3260"/>
                  <a:pt x="12960" y="2522"/>
                </a:cubicBezTo>
                <a:cubicBezTo>
                  <a:pt x="14030" y="1752"/>
                  <a:pt x="15267" y="1116"/>
                  <a:pt x="16649" y="658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2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24" name="Google Shape;1124;p71"/>
          <p:cNvSpPr/>
          <p:nvPr/>
        </p:nvSpPr>
        <p:spPr>
          <a:xfrm>
            <a:off x="3141843" y="2513728"/>
            <a:ext cx="2302755" cy="1932644"/>
          </a:xfrm>
          <a:custGeom>
            <a:rect b="b" l="l" r="r" t="t"/>
            <a:pathLst>
              <a:path extrusionOk="0" h="21153" w="20732">
                <a:moveTo>
                  <a:pt x="17909" y="0"/>
                </a:moveTo>
                <a:cubicBezTo>
                  <a:pt x="19361" y="1844"/>
                  <a:pt x="20225" y="4012"/>
                  <a:pt x="20565" y="6243"/>
                </a:cubicBezTo>
                <a:cubicBezTo>
                  <a:pt x="20905" y="8478"/>
                  <a:pt x="20717" y="10767"/>
                  <a:pt x="20097" y="12866"/>
                </a:cubicBezTo>
                <a:cubicBezTo>
                  <a:pt x="19474" y="14980"/>
                  <a:pt x="18414" y="16904"/>
                  <a:pt x="16960" y="18358"/>
                </a:cubicBezTo>
                <a:cubicBezTo>
                  <a:pt x="15510" y="19807"/>
                  <a:pt x="13679" y="20775"/>
                  <a:pt x="11572" y="21067"/>
                </a:cubicBezTo>
                <a:cubicBezTo>
                  <a:pt x="7726" y="21600"/>
                  <a:pt x="4320" y="19611"/>
                  <a:pt x="2214" y="16360"/>
                </a:cubicBezTo>
                <a:cubicBezTo>
                  <a:pt x="103" y="13103"/>
                  <a:pt x="-695" y="8591"/>
                  <a:pt x="690" y="4186"/>
                </a:cubicBezTo>
                <a:cubicBezTo>
                  <a:pt x="1597" y="7098"/>
                  <a:pt x="3309" y="9386"/>
                  <a:pt x="5421" y="10782"/>
                </a:cubicBezTo>
                <a:cubicBezTo>
                  <a:pt x="7533" y="12177"/>
                  <a:pt x="10044" y="12680"/>
                  <a:pt x="12547" y="12022"/>
                </a:cubicBezTo>
                <a:cubicBezTo>
                  <a:pt x="13371" y="11806"/>
                  <a:pt x="14160" y="11467"/>
                  <a:pt x="14895" y="11035"/>
                </a:cubicBezTo>
                <a:cubicBezTo>
                  <a:pt x="15618" y="10610"/>
                  <a:pt x="16293" y="10091"/>
                  <a:pt x="16897" y="9454"/>
                </a:cubicBezTo>
                <a:cubicBezTo>
                  <a:pt x="18051" y="8237"/>
                  <a:pt x="18895" y="6673"/>
                  <a:pt x="19115" y="4918"/>
                </a:cubicBezTo>
                <a:cubicBezTo>
                  <a:pt x="19330" y="3195"/>
                  <a:pt x="18928" y="1387"/>
                  <a:pt x="17909" y="0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2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25" name="Google Shape;1125;p71"/>
          <p:cNvSpPr/>
          <p:nvPr/>
        </p:nvSpPr>
        <p:spPr>
          <a:xfrm>
            <a:off x="4330510" y="2146294"/>
            <a:ext cx="1913901" cy="2301125"/>
          </a:xfrm>
          <a:custGeom>
            <a:rect b="b" l="l" r="r" t="t"/>
            <a:pathLst>
              <a:path extrusionOk="0" h="21011" w="21291">
                <a:moveTo>
                  <a:pt x="0" y="2714"/>
                </a:moveTo>
                <a:cubicBezTo>
                  <a:pt x="1186" y="1860"/>
                  <a:pt x="2459" y="1220"/>
                  <a:pt x="3775" y="774"/>
                </a:cubicBezTo>
                <a:cubicBezTo>
                  <a:pt x="5093" y="328"/>
                  <a:pt x="6452" y="79"/>
                  <a:pt x="7808" y="16"/>
                </a:cubicBezTo>
                <a:cubicBezTo>
                  <a:pt x="10419" y="-104"/>
                  <a:pt x="13007" y="469"/>
                  <a:pt x="15207" y="1582"/>
                </a:cubicBezTo>
                <a:cubicBezTo>
                  <a:pt x="17351" y="2668"/>
                  <a:pt x="19100" y="4250"/>
                  <a:pt x="20162" y="6170"/>
                </a:cubicBezTo>
                <a:cubicBezTo>
                  <a:pt x="21227" y="8092"/>
                  <a:pt x="21600" y="10348"/>
                  <a:pt x="21016" y="12766"/>
                </a:cubicBezTo>
                <a:cubicBezTo>
                  <a:pt x="20280" y="15815"/>
                  <a:pt x="17961" y="18197"/>
                  <a:pt x="14992" y="19599"/>
                </a:cubicBezTo>
                <a:cubicBezTo>
                  <a:pt x="11831" y="21092"/>
                  <a:pt x="7905" y="21496"/>
                  <a:pt x="4128" y="20351"/>
                </a:cubicBezTo>
                <a:cubicBezTo>
                  <a:pt x="6596" y="19593"/>
                  <a:pt x="8642" y="18241"/>
                  <a:pt x="10066" y="16536"/>
                </a:cubicBezTo>
                <a:cubicBezTo>
                  <a:pt x="11485" y="14834"/>
                  <a:pt x="12279" y="12788"/>
                  <a:pt x="12342" y="10631"/>
                </a:cubicBezTo>
                <a:cubicBezTo>
                  <a:pt x="12373" y="9561"/>
                  <a:pt x="12211" y="8511"/>
                  <a:pt x="11843" y="7531"/>
                </a:cubicBezTo>
                <a:cubicBezTo>
                  <a:pt x="11469" y="6538"/>
                  <a:pt x="10892" y="5625"/>
                  <a:pt x="10244" y="4797"/>
                </a:cubicBezTo>
                <a:cubicBezTo>
                  <a:pt x="9658" y="4048"/>
                  <a:pt x="8988" y="3350"/>
                  <a:pt x="8161" y="2810"/>
                </a:cubicBezTo>
                <a:cubicBezTo>
                  <a:pt x="7283" y="2237"/>
                  <a:pt x="6243" y="1850"/>
                  <a:pt x="5069" y="1680"/>
                </a:cubicBezTo>
                <a:cubicBezTo>
                  <a:pt x="3278" y="1419"/>
                  <a:pt x="1436" y="1796"/>
                  <a:pt x="0" y="271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2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26" name="Google Shape;1126;p71"/>
          <p:cNvSpPr/>
          <p:nvPr/>
        </p:nvSpPr>
        <p:spPr>
          <a:xfrm>
            <a:off x="3950365" y="1340062"/>
            <a:ext cx="2151225" cy="1859620"/>
          </a:xfrm>
          <a:custGeom>
            <a:rect b="b" l="l" r="r" t="t"/>
            <a:pathLst>
              <a:path extrusionOk="0" h="21599" w="21564">
                <a:moveTo>
                  <a:pt x="11118" y="2"/>
                </a:moveTo>
                <a:cubicBezTo>
                  <a:pt x="10025" y="23"/>
                  <a:pt x="8915" y="216"/>
                  <a:pt x="7828" y="643"/>
                </a:cubicBezTo>
                <a:cubicBezTo>
                  <a:pt x="6576" y="1136"/>
                  <a:pt x="5370" y="1941"/>
                  <a:pt x="4219" y="3004"/>
                </a:cubicBezTo>
                <a:cubicBezTo>
                  <a:pt x="2913" y="4209"/>
                  <a:pt x="1886" y="5717"/>
                  <a:pt x="1170" y="7413"/>
                </a:cubicBezTo>
                <a:cubicBezTo>
                  <a:pt x="434" y="9156"/>
                  <a:pt x="26" y="11099"/>
                  <a:pt x="1" y="13093"/>
                </a:cubicBezTo>
                <a:cubicBezTo>
                  <a:pt x="-36" y="16194"/>
                  <a:pt x="859" y="19195"/>
                  <a:pt x="2507" y="21599"/>
                </a:cubicBezTo>
                <a:cubicBezTo>
                  <a:pt x="57" y="16523"/>
                  <a:pt x="691" y="9986"/>
                  <a:pt x="4414" y="5670"/>
                </a:cubicBezTo>
                <a:cubicBezTo>
                  <a:pt x="8907" y="463"/>
                  <a:pt x="16191" y="463"/>
                  <a:pt x="20684" y="5670"/>
                </a:cubicBezTo>
                <a:cubicBezTo>
                  <a:pt x="21000" y="6037"/>
                  <a:pt x="21292" y="6422"/>
                  <a:pt x="21564" y="6819"/>
                </a:cubicBezTo>
                <a:cubicBezTo>
                  <a:pt x="20748" y="5129"/>
                  <a:pt x="19629" y="3653"/>
                  <a:pt x="18270" y="2528"/>
                </a:cubicBezTo>
                <a:cubicBezTo>
                  <a:pt x="16335" y="924"/>
                  <a:pt x="13995" y="62"/>
                  <a:pt x="11585" y="3"/>
                </a:cubicBezTo>
                <a:cubicBezTo>
                  <a:pt x="11430" y="0"/>
                  <a:pt x="11274" y="-1"/>
                  <a:pt x="11118" y="2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27" name="Google Shape;1127;p71"/>
          <p:cNvSpPr/>
          <p:nvPr/>
        </p:nvSpPr>
        <p:spPr>
          <a:xfrm>
            <a:off x="3146613" y="1480988"/>
            <a:ext cx="1874322" cy="2157733"/>
          </a:xfrm>
          <a:custGeom>
            <a:rect b="b" l="l" r="r" t="t"/>
            <a:pathLst>
              <a:path extrusionOk="0" h="21559" w="21022">
                <a:moveTo>
                  <a:pt x="6696" y="0"/>
                </a:moveTo>
                <a:cubicBezTo>
                  <a:pt x="6048" y="319"/>
                  <a:pt x="5430" y="683"/>
                  <a:pt x="4853" y="1093"/>
                </a:cubicBezTo>
                <a:cubicBezTo>
                  <a:pt x="1473" y="3496"/>
                  <a:pt x="-578" y="7381"/>
                  <a:pt x="144" y="11721"/>
                </a:cubicBezTo>
                <a:cubicBezTo>
                  <a:pt x="918" y="16372"/>
                  <a:pt x="4490" y="19687"/>
                  <a:pt x="8851" y="20974"/>
                </a:cubicBezTo>
                <a:cubicBezTo>
                  <a:pt x="9918" y="21289"/>
                  <a:pt x="11030" y="21481"/>
                  <a:pt x="12157" y="21540"/>
                </a:cubicBezTo>
                <a:cubicBezTo>
                  <a:pt x="13306" y="21600"/>
                  <a:pt x="14469" y="21522"/>
                  <a:pt x="15612" y="21302"/>
                </a:cubicBezTo>
                <a:cubicBezTo>
                  <a:pt x="16747" y="21084"/>
                  <a:pt x="17865" y="20726"/>
                  <a:pt x="18930" y="20216"/>
                </a:cubicBezTo>
                <a:cubicBezTo>
                  <a:pt x="19658" y="19867"/>
                  <a:pt x="20356" y="19441"/>
                  <a:pt x="21022" y="18949"/>
                </a:cubicBezTo>
                <a:cubicBezTo>
                  <a:pt x="16131" y="21350"/>
                  <a:pt x="9860" y="20707"/>
                  <a:pt x="5712" y="17012"/>
                </a:cubicBezTo>
                <a:cubicBezTo>
                  <a:pt x="686" y="12533"/>
                  <a:pt x="686" y="5271"/>
                  <a:pt x="5712" y="792"/>
                </a:cubicBezTo>
                <a:cubicBezTo>
                  <a:pt x="6029" y="510"/>
                  <a:pt x="6357" y="246"/>
                  <a:pt x="6696" y="0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28" name="Google Shape;1128;p71"/>
          <p:cNvSpPr/>
          <p:nvPr/>
        </p:nvSpPr>
        <p:spPr>
          <a:xfrm>
            <a:off x="4362573" y="2141057"/>
            <a:ext cx="1882481" cy="2158628"/>
          </a:xfrm>
          <a:custGeom>
            <a:rect b="b" l="l" r="r" t="t"/>
            <a:pathLst>
              <a:path extrusionOk="0" h="21596" w="21286">
                <a:moveTo>
                  <a:pt x="8574" y="3"/>
                </a:moveTo>
                <a:cubicBezTo>
                  <a:pt x="8244" y="-4"/>
                  <a:pt x="7913" y="0"/>
                  <a:pt x="7581" y="17"/>
                </a:cubicBezTo>
                <a:cubicBezTo>
                  <a:pt x="6203" y="85"/>
                  <a:pt x="4821" y="359"/>
                  <a:pt x="3481" y="848"/>
                </a:cubicBezTo>
                <a:cubicBezTo>
                  <a:pt x="2274" y="1288"/>
                  <a:pt x="1103" y="1904"/>
                  <a:pt x="0" y="2707"/>
                </a:cubicBezTo>
                <a:cubicBezTo>
                  <a:pt x="4966" y="154"/>
                  <a:pt x="11436" y="758"/>
                  <a:pt x="15689" y="4521"/>
                </a:cubicBezTo>
                <a:cubicBezTo>
                  <a:pt x="20757" y="9006"/>
                  <a:pt x="20757" y="16278"/>
                  <a:pt x="15689" y="20762"/>
                </a:cubicBezTo>
                <a:cubicBezTo>
                  <a:pt x="15352" y="21061"/>
                  <a:pt x="14999" y="21337"/>
                  <a:pt x="14636" y="21596"/>
                </a:cubicBezTo>
                <a:cubicBezTo>
                  <a:pt x="14718" y="21556"/>
                  <a:pt x="14801" y="21520"/>
                  <a:pt x="14882" y="21479"/>
                </a:cubicBezTo>
                <a:cubicBezTo>
                  <a:pt x="17900" y="19942"/>
                  <a:pt x="20258" y="17331"/>
                  <a:pt x="21006" y="13989"/>
                </a:cubicBezTo>
                <a:cubicBezTo>
                  <a:pt x="21600" y="11340"/>
                  <a:pt x="21220" y="8868"/>
                  <a:pt x="20139" y="6761"/>
                </a:cubicBezTo>
                <a:cubicBezTo>
                  <a:pt x="19058" y="4658"/>
                  <a:pt x="17281" y="2923"/>
                  <a:pt x="15102" y="1733"/>
                </a:cubicBezTo>
                <a:cubicBezTo>
                  <a:pt x="13145" y="666"/>
                  <a:pt x="10886" y="52"/>
                  <a:pt x="8574" y="3"/>
                </a:cubicBezTo>
                <a:close/>
              </a:path>
            </a:pathLst>
          </a:custGeom>
          <a:solidFill>
            <a:srgbClr val="FFDC00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29" name="Google Shape;1129;p71"/>
          <p:cNvSpPr/>
          <p:nvPr/>
        </p:nvSpPr>
        <p:spPr>
          <a:xfrm>
            <a:off x="3278092" y="2577319"/>
            <a:ext cx="2164712" cy="1869656"/>
          </a:xfrm>
          <a:custGeom>
            <a:rect b="b" l="l" r="r" t="t"/>
            <a:pathLst>
              <a:path extrusionOk="0" h="21138" w="21410">
                <a:moveTo>
                  <a:pt x="18863" y="0"/>
                </a:moveTo>
                <a:cubicBezTo>
                  <a:pt x="21328" y="4953"/>
                  <a:pt x="20716" y="11364"/>
                  <a:pt x="17021" y="15589"/>
                </a:cubicBezTo>
                <a:cubicBezTo>
                  <a:pt x="12588" y="20657"/>
                  <a:pt x="5401" y="20657"/>
                  <a:pt x="968" y="15589"/>
                </a:cubicBezTo>
                <a:cubicBezTo>
                  <a:pt x="616" y="15186"/>
                  <a:pt x="296" y="14762"/>
                  <a:pt x="0" y="14324"/>
                </a:cubicBezTo>
                <a:cubicBezTo>
                  <a:pt x="311" y="14978"/>
                  <a:pt x="666" y="15603"/>
                  <a:pt x="1068" y="16187"/>
                </a:cubicBezTo>
                <a:cubicBezTo>
                  <a:pt x="3383" y="19545"/>
                  <a:pt x="7123" y="21600"/>
                  <a:pt x="11348" y="21049"/>
                </a:cubicBezTo>
                <a:cubicBezTo>
                  <a:pt x="13662" y="20748"/>
                  <a:pt x="15674" y="19748"/>
                  <a:pt x="17266" y="18251"/>
                </a:cubicBezTo>
                <a:cubicBezTo>
                  <a:pt x="18864" y="16749"/>
                  <a:pt x="20028" y="14762"/>
                  <a:pt x="20713" y="12579"/>
                </a:cubicBezTo>
                <a:cubicBezTo>
                  <a:pt x="21393" y="10410"/>
                  <a:pt x="21600" y="8047"/>
                  <a:pt x="21226" y="5738"/>
                </a:cubicBezTo>
                <a:cubicBezTo>
                  <a:pt x="20899" y="3714"/>
                  <a:pt x="20126" y="1741"/>
                  <a:pt x="18863" y="0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30" name="Google Shape;1130;p71"/>
          <p:cNvSpPr/>
          <p:nvPr/>
        </p:nvSpPr>
        <p:spPr>
          <a:xfrm>
            <a:off x="5227818" y="1673654"/>
            <a:ext cx="357240" cy="387433"/>
          </a:xfrm>
          <a:custGeom>
            <a:rect b="b" l="l" r="r" t="t"/>
            <a:pathLst>
              <a:path extrusionOk="0" h="305667" w="281846">
                <a:moveTo>
                  <a:pt x="109537" y="182201"/>
                </a:moveTo>
                <a:cubicBezTo>
                  <a:pt x="111688" y="182201"/>
                  <a:pt x="113838" y="184004"/>
                  <a:pt x="113838" y="186527"/>
                </a:cubicBezTo>
                <a:lnTo>
                  <a:pt x="113838" y="191214"/>
                </a:lnTo>
                <a:cubicBezTo>
                  <a:pt x="121008" y="192656"/>
                  <a:pt x="127102" y="197343"/>
                  <a:pt x="129611" y="203832"/>
                </a:cubicBezTo>
                <a:cubicBezTo>
                  <a:pt x="130686" y="205995"/>
                  <a:pt x="129611" y="208879"/>
                  <a:pt x="127102" y="209961"/>
                </a:cubicBezTo>
                <a:cubicBezTo>
                  <a:pt x="124951" y="210682"/>
                  <a:pt x="122083" y="209600"/>
                  <a:pt x="121366" y="207437"/>
                </a:cubicBezTo>
                <a:cubicBezTo>
                  <a:pt x="119574" y="203111"/>
                  <a:pt x="114555" y="199866"/>
                  <a:pt x="109537" y="199866"/>
                </a:cubicBezTo>
                <a:cubicBezTo>
                  <a:pt x="102368" y="199866"/>
                  <a:pt x="96632" y="205274"/>
                  <a:pt x="96632" y="211403"/>
                </a:cubicBezTo>
                <a:cubicBezTo>
                  <a:pt x="96632" y="218973"/>
                  <a:pt x="100575" y="222578"/>
                  <a:pt x="109537" y="222578"/>
                </a:cubicBezTo>
                <a:cubicBezTo>
                  <a:pt x="125668" y="222578"/>
                  <a:pt x="131403" y="233394"/>
                  <a:pt x="131403" y="243127"/>
                </a:cubicBezTo>
                <a:cubicBezTo>
                  <a:pt x="131403" y="252861"/>
                  <a:pt x="123876" y="261153"/>
                  <a:pt x="113838" y="263316"/>
                </a:cubicBezTo>
                <a:lnTo>
                  <a:pt x="113838" y="267642"/>
                </a:lnTo>
                <a:cubicBezTo>
                  <a:pt x="113838" y="270526"/>
                  <a:pt x="111688" y="272329"/>
                  <a:pt x="109537" y="272329"/>
                </a:cubicBezTo>
                <a:cubicBezTo>
                  <a:pt x="106669" y="272329"/>
                  <a:pt x="104877" y="270526"/>
                  <a:pt x="104877" y="267642"/>
                </a:cubicBezTo>
                <a:lnTo>
                  <a:pt x="104877" y="263316"/>
                </a:lnTo>
                <a:cubicBezTo>
                  <a:pt x="97707" y="261513"/>
                  <a:pt x="91613" y="257187"/>
                  <a:pt x="89104" y="250698"/>
                </a:cubicBezTo>
                <a:cubicBezTo>
                  <a:pt x="88029" y="248175"/>
                  <a:pt x="89104" y="245651"/>
                  <a:pt x="91255" y="244569"/>
                </a:cubicBezTo>
                <a:cubicBezTo>
                  <a:pt x="93406" y="243488"/>
                  <a:pt x="96274" y="244569"/>
                  <a:pt x="97349" y="247093"/>
                </a:cubicBezTo>
                <a:cubicBezTo>
                  <a:pt x="99141" y="251419"/>
                  <a:pt x="104160" y="254303"/>
                  <a:pt x="109537" y="254303"/>
                </a:cubicBezTo>
                <a:cubicBezTo>
                  <a:pt x="116706" y="254303"/>
                  <a:pt x="122083" y="249256"/>
                  <a:pt x="122083" y="243127"/>
                </a:cubicBezTo>
                <a:cubicBezTo>
                  <a:pt x="122083" y="235557"/>
                  <a:pt x="117782" y="231591"/>
                  <a:pt x="109537" y="231591"/>
                </a:cubicBezTo>
                <a:cubicBezTo>
                  <a:pt x="93047" y="231591"/>
                  <a:pt x="87312" y="221136"/>
                  <a:pt x="87312" y="211403"/>
                </a:cubicBezTo>
                <a:cubicBezTo>
                  <a:pt x="87312" y="201669"/>
                  <a:pt x="94840" y="193377"/>
                  <a:pt x="104877" y="191214"/>
                </a:cubicBezTo>
                <a:lnTo>
                  <a:pt x="104877" y="186527"/>
                </a:lnTo>
                <a:cubicBezTo>
                  <a:pt x="104877" y="184004"/>
                  <a:pt x="106669" y="182201"/>
                  <a:pt x="109537" y="182201"/>
                </a:cubicBezTo>
                <a:close/>
                <a:moveTo>
                  <a:pt x="97276" y="147659"/>
                </a:moveTo>
                <a:cubicBezTo>
                  <a:pt x="99877" y="148043"/>
                  <a:pt x="102106" y="148043"/>
                  <a:pt x="104707" y="148043"/>
                </a:cubicBezTo>
                <a:cubicBezTo>
                  <a:pt x="107308" y="148043"/>
                  <a:pt x="109165" y="150725"/>
                  <a:pt x="109165" y="153408"/>
                </a:cubicBezTo>
                <a:cubicBezTo>
                  <a:pt x="109165" y="155707"/>
                  <a:pt x="106936" y="158006"/>
                  <a:pt x="104335" y="158006"/>
                </a:cubicBezTo>
                <a:cubicBezTo>
                  <a:pt x="101735" y="158006"/>
                  <a:pt x="99134" y="158006"/>
                  <a:pt x="96905" y="157623"/>
                </a:cubicBezTo>
                <a:cubicBezTo>
                  <a:pt x="94304" y="157240"/>
                  <a:pt x="92075" y="154940"/>
                  <a:pt x="92446" y="152258"/>
                </a:cubicBezTo>
                <a:cubicBezTo>
                  <a:pt x="92446" y="149575"/>
                  <a:pt x="94676" y="147276"/>
                  <a:pt x="97276" y="147659"/>
                </a:cubicBezTo>
                <a:close/>
                <a:moveTo>
                  <a:pt x="132291" y="147647"/>
                </a:moveTo>
                <a:cubicBezTo>
                  <a:pt x="134838" y="147276"/>
                  <a:pt x="137020" y="149128"/>
                  <a:pt x="137384" y="151721"/>
                </a:cubicBezTo>
                <a:cubicBezTo>
                  <a:pt x="137748" y="154314"/>
                  <a:pt x="135929" y="156908"/>
                  <a:pt x="133383" y="156908"/>
                </a:cubicBezTo>
                <a:cubicBezTo>
                  <a:pt x="131200" y="157648"/>
                  <a:pt x="128653" y="157648"/>
                  <a:pt x="126107" y="158019"/>
                </a:cubicBezTo>
                <a:lnTo>
                  <a:pt x="125743" y="158019"/>
                </a:lnTo>
                <a:cubicBezTo>
                  <a:pt x="123196" y="158019"/>
                  <a:pt x="121377" y="156167"/>
                  <a:pt x="121014" y="153944"/>
                </a:cubicBezTo>
                <a:cubicBezTo>
                  <a:pt x="120650" y="151351"/>
                  <a:pt x="122469" y="148758"/>
                  <a:pt x="125015" y="148388"/>
                </a:cubicBezTo>
                <a:cubicBezTo>
                  <a:pt x="127562" y="148388"/>
                  <a:pt x="129745" y="148017"/>
                  <a:pt x="132291" y="147647"/>
                </a:cubicBezTo>
                <a:close/>
                <a:moveTo>
                  <a:pt x="69914" y="143188"/>
                </a:moveTo>
                <a:cubicBezTo>
                  <a:pt x="72053" y="143861"/>
                  <a:pt x="74191" y="144535"/>
                  <a:pt x="76685" y="144871"/>
                </a:cubicBezTo>
                <a:cubicBezTo>
                  <a:pt x="78824" y="145545"/>
                  <a:pt x="80606" y="147565"/>
                  <a:pt x="80249" y="149922"/>
                </a:cubicBezTo>
                <a:cubicBezTo>
                  <a:pt x="79536" y="151943"/>
                  <a:pt x="77398" y="153290"/>
                  <a:pt x="75260" y="153290"/>
                </a:cubicBezTo>
                <a:cubicBezTo>
                  <a:pt x="75260" y="153290"/>
                  <a:pt x="74904" y="153290"/>
                  <a:pt x="74547" y="153290"/>
                </a:cubicBezTo>
                <a:cubicBezTo>
                  <a:pt x="72053" y="152616"/>
                  <a:pt x="69914" y="152279"/>
                  <a:pt x="67420" y="151606"/>
                </a:cubicBezTo>
                <a:cubicBezTo>
                  <a:pt x="64925" y="150932"/>
                  <a:pt x="63500" y="148575"/>
                  <a:pt x="64213" y="146218"/>
                </a:cubicBezTo>
                <a:cubicBezTo>
                  <a:pt x="64925" y="143861"/>
                  <a:pt x="67420" y="142514"/>
                  <a:pt x="69914" y="143188"/>
                </a:cubicBezTo>
                <a:close/>
                <a:moveTo>
                  <a:pt x="156185" y="142002"/>
                </a:moveTo>
                <a:cubicBezTo>
                  <a:pt x="158750" y="140926"/>
                  <a:pt x="161680" y="142360"/>
                  <a:pt x="162413" y="144511"/>
                </a:cubicBezTo>
                <a:cubicBezTo>
                  <a:pt x="163146" y="147379"/>
                  <a:pt x="162047" y="149888"/>
                  <a:pt x="159482" y="150605"/>
                </a:cubicBezTo>
                <a:cubicBezTo>
                  <a:pt x="158383" y="150964"/>
                  <a:pt x="156918" y="151322"/>
                  <a:pt x="155819" y="151681"/>
                </a:cubicBezTo>
                <a:cubicBezTo>
                  <a:pt x="155453" y="151681"/>
                  <a:pt x="155086" y="151681"/>
                  <a:pt x="154720" y="151681"/>
                </a:cubicBezTo>
                <a:cubicBezTo>
                  <a:pt x="152522" y="151681"/>
                  <a:pt x="150690" y="150605"/>
                  <a:pt x="149958" y="148813"/>
                </a:cubicBezTo>
                <a:cubicBezTo>
                  <a:pt x="149225" y="146304"/>
                  <a:pt x="150690" y="143794"/>
                  <a:pt x="152888" y="143077"/>
                </a:cubicBezTo>
                <a:cubicBezTo>
                  <a:pt x="154354" y="142719"/>
                  <a:pt x="155086" y="142360"/>
                  <a:pt x="156185" y="142002"/>
                </a:cubicBezTo>
                <a:close/>
                <a:moveTo>
                  <a:pt x="49394" y="86951"/>
                </a:moveTo>
                <a:cubicBezTo>
                  <a:pt x="56605" y="86951"/>
                  <a:pt x="63094" y="90184"/>
                  <a:pt x="68142" y="95930"/>
                </a:cubicBezTo>
                <a:cubicBezTo>
                  <a:pt x="74271" y="103472"/>
                  <a:pt x="84727" y="103472"/>
                  <a:pt x="91217" y="95930"/>
                </a:cubicBezTo>
                <a:cubicBezTo>
                  <a:pt x="95904" y="90184"/>
                  <a:pt x="102754" y="86951"/>
                  <a:pt x="109965" y="86951"/>
                </a:cubicBezTo>
                <a:cubicBezTo>
                  <a:pt x="116815" y="86951"/>
                  <a:pt x="123665" y="90184"/>
                  <a:pt x="128352" y="95930"/>
                </a:cubicBezTo>
                <a:cubicBezTo>
                  <a:pt x="134842" y="103472"/>
                  <a:pt x="144937" y="103472"/>
                  <a:pt x="151427" y="95930"/>
                </a:cubicBezTo>
                <a:cubicBezTo>
                  <a:pt x="152869" y="94134"/>
                  <a:pt x="155754" y="93775"/>
                  <a:pt x="157917" y="95571"/>
                </a:cubicBezTo>
                <a:cubicBezTo>
                  <a:pt x="160080" y="97007"/>
                  <a:pt x="160080" y="99880"/>
                  <a:pt x="158638" y="102035"/>
                </a:cubicBezTo>
                <a:cubicBezTo>
                  <a:pt x="153590" y="107781"/>
                  <a:pt x="147101" y="111373"/>
                  <a:pt x="139890" y="111373"/>
                </a:cubicBezTo>
                <a:cubicBezTo>
                  <a:pt x="133039" y="111373"/>
                  <a:pt x="126189" y="107781"/>
                  <a:pt x="121141" y="102035"/>
                </a:cubicBezTo>
                <a:cubicBezTo>
                  <a:pt x="115012" y="94134"/>
                  <a:pt x="104557" y="94134"/>
                  <a:pt x="98427" y="102035"/>
                </a:cubicBezTo>
                <a:cubicBezTo>
                  <a:pt x="93380" y="107781"/>
                  <a:pt x="86530" y="111373"/>
                  <a:pt x="79319" y="111373"/>
                </a:cubicBezTo>
                <a:cubicBezTo>
                  <a:pt x="72469" y="111373"/>
                  <a:pt x="65979" y="107781"/>
                  <a:pt x="60931" y="102035"/>
                </a:cubicBezTo>
                <a:cubicBezTo>
                  <a:pt x="55163" y="94852"/>
                  <a:pt x="45428" y="94134"/>
                  <a:pt x="38938" y="100958"/>
                </a:cubicBezTo>
                <a:cubicBezTo>
                  <a:pt x="39299" y="107781"/>
                  <a:pt x="41462" y="114246"/>
                  <a:pt x="45067" y="119992"/>
                </a:cubicBezTo>
                <a:cubicBezTo>
                  <a:pt x="47952" y="125020"/>
                  <a:pt x="49754" y="130407"/>
                  <a:pt x="49754" y="135794"/>
                </a:cubicBezTo>
                <a:cubicBezTo>
                  <a:pt x="50115" y="136153"/>
                  <a:pt x="50836" y="136512"/>
                  <a:pt x="51197" y="136872"/>
                </a:cubicBezTo>
                <a:cubicBezTo>
                  <a:pt x="53360" y="137949"/>
                  <a:pt x="54441" y="140822"/>
                  <a:pt x="53360" y="142977"/>
                </a:cubicBezTo>
                <a:cubicBezTo>
                  <a:pt x="52278" y="144414"/>
                  <a:pt x="50836" y="145491"/>
                  <a:pt x="49033" y="145491"/>
                </a:cubicBezTo>
                <a:cubicBezTo>
                  <a:pt x="49033" y="145491"/>
                  <a:pt x="49033" y="145491"/>
                  <a:pt x="48673" y="145491"/>
                </a:cubicBezTo>
                <a:cubicBezTo>
                  <a:pt x="47591" y="150519"/>
                  <a:pt x="44707" y="155547"/>
                  <a:pt x="40741" y="159857"/>
                </a:cubicBezTo>
                <a:cubicBezTo>
                  <a:pt x="20911" y="179968"/>
                  <a:pt x="9013" y="206545"/>
                  <a:pt x="9013" y="231325"/>
                </a:cubicBezTo>
                <a:cubicBezTo>
                  <a:pt x="9013" y="285196"/>
                  <a:pt x="63816" y="296329"/>
                  <a:pt x="109965" y="296329"/>
                </a:cubicBezTo>
                <a:cubicBezTo>
                  <a:pt x="150346" y="296329"/>
                  <a:pt x="180270" y="287710"/>
                  <a:pt x="195774" y="270831"/>
                </a:cubicBezTo>
                <a:cubicBezTo>
                  <a:pt x="197937" y="269035"/>
                  <a:pt x="200461" y="268676"/>
                  <a:pt x="202624" y="270471"/>
                </a:cubicBezTo>
                <a:cubicBezTo>
                  <a:pt x="204427" y="272267"/>
                  <a:pt x="204427" y="275140"/>
                  <a:pt x="202624" y="276936"/>
                </a:cubicBezTo>
                <a:cubicBezTo>
                  <a:pt x="184957" y="295970"/>
                  <a:pt x="153590" y="305667"/>
                  <a:pt x="109965" y="305667"/>
                </a:cubicBezTo>
                <a:cubicBezTo>
                  <a:pt x="37857" y="305667"/>
                  <a:pt x="0" y="279809"/>
                  <a:pt x="0" y="231325"/>
                </a:cubicBezTo>
                <a:cubicBezTo>
                  <a:pt x="0" y="204031"/>
                  <a:pt x="12619" y="174940"/>
                  <a:pt x="34251" y="153392"/>
                </a:cubicBezTo>
                <a:cubicBezTo>
                  <a:pt x="41462" y="145850"/>
                  <a:pt x="42544" y="133999"/>
                  <a:pt x="37136" y="125020"/>
                </a:cubicBezTo>
                <a:cubicBezTo>
                  <a:pt x="32449" y="117119"/>
                  <a:pt x="29925" y="108500"/>
                  <a:pt x="29925" y="99162"/>
                </a:cubicBezTo>
                <a:cubicBezTo>
                  <a:pt x="29925" y="97725"/>
                  <a:pt x="30285" y="97007"/>
                  <a:pt x="30646" y="95930"/>
                </a:cubicBezTo>
                <a:cubicBezTo>
                  <a:pt x="35693" y="90184"/>
                  <a:pt x="42544" y="86951"/>
                  <a:pt x="49394" y="86951"/>
                </a:cubicBezTo>
                <a:close/>
                <a:moveTo>
                  <a:pt x="209501" y="1083"/>
                </a:moveTo>
                <a:cubicBezTo>
                  <a:pt x="211292" y="-361"/>
                  <a:pt x="213800" y="-361"/>
                  <a:pt x="215591" y="1083"/>
                </a:cubicBezTo>
                <a:lnTo>
                  <a:pt x="280068" y="60989"/>
                </a:lnTo>
                <a:cubicBezTo>
                  <a:pt x="281859" y="62071"/>
                  <a:pt x="282217" y="64237"/>
                  <a:pt x="281501" y="66041"/>
                </a:cubicBezTo>
                <a:cubicBezTo>
                  <a:pt x="280426" y="67846"/>
                  <a:pt x="278993" y="68928"/>
                  <a:pt x="276844" y="68928"/>
                </a:cubicBezTo>
                <a:lnTo>
                  <a:pt x="249620" y="68928"/>
                </a:lnTo>
                <a:lnTo>
                  <a:pt x="249620" y="300974"/>
                </a:lnTo>
                <a:cubicBezTo>
                  <a:pt x="249620" y="303500"/>
                  <a:pt x="247471" y="305665"/>
                  <a:pt x="244964" y="305665"/>
                </a:cubicBezTo>
                <a:cubicBezTo>
                  <a:pt x="242456" y="305665"/>
                  <a:pt x="240307" y="303500"/>
                  <a:pt x="240307" y="300974"/>
                </a:cubicBezTo>
                <a:lnTo>
                  <a:pt x="240307" y="64237"/>
                </a:lnTo>
                <a:cubicBezTo>
                  <a:pt x="240307" y="61711"/>
                  <a:pt x="242456" y="59906"/>
                  <a:pt x="244964" y="59906"/>
                </a:cubicBezTo>
                <a:lnTo>
                  <a:pt x="265023" y="59906"/>
                </a:lnTo>
                <a:lnTo>
                  <a:pt x="212725" y="10827"/>
                </a:lnTo>
                <a:lnTo>
                  <a:pt x="159711" y="59906"/>
                </a:lnTo>
                <a:lnTo>
                  <a:pt x="179412" y="59906"/>
                </a:lnTo>
                <a:cubicBezTo>
                  <a:pt x="181919" y="59906"/>
                  <a:pt x="183711" y="61711"/>
                  <a:pt x="183711" y="64237"/>
                </a:cubicBezTo>
                <a:lnTo>
                  <a:pt x="183711" y="233489"/>
                </a:lnTo>
                <a:cubicBezTo>
                  <a:pt x="183711" y="236016"/>
                  <a:pt x="181919" y="238181"/>
                  <a:pt x="179412" y="238181"/>
                </a:cubicBezTo>
                <a:cubicBezTo>
                  <a:pt x="176905" y="238181"/>
                  <a:pt x="174755" y="236016"/>
                  <a:pt x="174755" y="233489"/>
                </a:cubicBezTo>
                <a:lnTo>
                  <a:pt x="174755" y="68928"/>
                </a:lnTo>
                <a:lnTo>
                  <a:pt x="147890" y="68928"/>
                </a:lnTo>
                <a:cubicBezTo>
                  <a:pt x="146099" y="68928"/>
                  <a:pt x="144308" y="67846"/>
                  <a:pt x="143950" y="66041"/>
                </a:cubicBezTo>
                <a:cubicBezTo>
                  <a:pt x="142875" y="64237"/>
                  <a:pt x="143592" y="62071"/>
                  <a:pt x="145024" y="60989"/>
                </a:cubicBezTo>
                <a:lnTo>
                  <a:pt x="209501" y="10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0325" lIns="80650" spcFirstLastPara="1" rIns="80650" wrap="square" tIns="403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58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31" name="Google Shape;1131;p71"/>
          <p:cNvSpPr/>
          <p:nvPr/>
        </p:nvSpPr>
        <p:spPr>
          <a:xfrm>
            <a:off x="3489589" y="2077514"/>
            <a:ext cx="379842" cy="385118"/>
          </a:xfrm>
          <a:custGeom>
            <a:rect b="b" l="l" r="r" t="t"/>
            <a:pathLst>
              <a:path extrusionOk="0" h="304441" w="299678">
                <a:moveTo>
                  <a:pt x="94796" y="247650"/>
                </a:moveTo>
                <a:lnTo>
                  <a:pt x="145785" y="247650"/>
                </a:lnTo>
                <a:cubicBezTo>
                  <a:pt x="148299" y="247650"/>
                  <a:pt x="150453" y="249767"/>
                  <a:pt x="150453" y="252236"/>
                </a:cubicBezTo>
                <a:cubicBezTo>
                  <a:pt x="150453" y="254706"/>
                  <a:pt x="148299" y="256822"/>
                  <a:pt x="145785" y="256822"/>
                </a:cubicBezTo>
                <a:lnTo>
                  <a:pt x="94796" y="256822"/>
                </a:lnTo>
                <a:cubicBezTo>
                  <a:pt x="92282" y="256822"/>
                  <a:pt x="90487" y="254706"/>
                  <a:pt x="90487" y="252236"/>
                </a:cubicBezTo>
                <a:cubicBezTo>
                  <a:pt x="90487" y="249767"/>
                  <a:pt x="92282" y="247650"/>
                  <a:pt x="94796" y="247650"/>
                </a:cubicBezTo>
                <a:close/>
                <a:moveTo>
                  <a:pt x="39632" y="247650"/>
                </a:moveTo>
                <a:lnTo>
                  <a:pt x="71131" y="247650"/>
                </a:lnTo>
                <a:cubicBezTo>
                  <a:pt x="73665" y="247650"/>
                  <a:pt x="75838" y="249767"/>
                  <a:pt x="75838" y="252236"/>
                </a:cubicBezTo>
                <a:cubicBezTo>
                  <a:pt x="75838" y="254706"/>
                  <a:pt x="73665" y="256822"/>
                  <a:pt x="71131" y="256822"/>
                </a:cubicBezTo>
                <a:lnTo>
                  <a:pt x="39632" y="256822"/>
                </a:lnTo>
                <a:cubicBezTo>
                  <a:pt x="36735" y="256822"/>
                  <a:pt x="34925" y="254706"/>
                  <a:pt x="34925" y="252236"/>
                </a:cubicBezTo>
                <a:cubicBezTo>
                  <a:pt x="34925" y="249767"/>
                  <a:pt x="36735" y="247650"/>
                  <a:pt x="39632" y="247650"/>
                </a:cubicBezTo>
                <a:close/>
                <a:moveTo>
                  <a:pt x="197949" y="218849"/>
                </a:moveTo>
                <a:cubicBezTo>
                  <a:pt x="199781" y="217488"/>
                  <a:pt x="203078" y="217488"/>
                  <a:pt x="204910" y="218849"/>
                </a:cubicBezTo>
                <a:cubicBezTo>
                  <a:pt x="205642" y="219869"/>
                  <a:pt x="206009" y="220890"/>
                  <a:pt x="206009" y="222251"/>
                </a:cubicBezTo>
                <a:cubicBezTo>
                  <a:pt x="206009" y="223271"/>
                  <a:pt x="205642" y="224292"/>
                  <a:pt x="204910" y="225312"/>
                </a:cubicBezTo>
                <a:cubicBezTo>
                  <a:pt x="203811" y="225993"/>
                  <a:pt x="202712" y="226673"/>
                  <a:pt x="201613" y="226673"/>
                </a:cubicBezTo>
                <a:cubicBezTo>
                  <a:pt x="200147" y="226673"/>
                  <a:pt x="199048" y="225993"/>
                  <a:pt x="197949" y="225312"/>
                </a:cubicBezTo>
                <a:cubicBezTo>
                  <a:pt x="197216" y="224292"/>
                  <a:pt x="196850" y="223271"/>
                  <a:pt x="196850" y="222251"/>
                </a:cubicBezTo>
                <a:cubicBezTo>
                  <a:pt x="196850" y="220890"/>
                  <a:pt x="197216" y="219869"/>
                  <a:pt x="197949" y="218849"/>
                </a:cubicBezTo>
                <a:close/>
                <a:moveTo>
                  <a:pt x="247473" y="217488"/>
                </a:moveTo>
                <a:cubicBezTo>
                  <a:pt x="249943" y="217488"/>
                  <a:pt x="252059" y="219605"/>
                  <a:pt x="252059" y="222074"/>
                </a:cubicBezTo>
                <a:cubicBezTo>
                  <a:pt x="252059" y="224544"/>
                  <a:pt x="249943" y="226660"/>
                  <a:pt x="247473" y="226660"/>
                </a:cubicBezTo>
                <a:cubicBezTo>
                  <a:pt x="245004" y="226660"/>
                  <a:pt x="242887" y="224544"/>
                  <a:pt x="242887" y="222074"/>
                </a:cubicBezTo>
                <a:cubicBezTo>
                  <a:pt x="242887" y="219605"/>
                  <a:pt x="245004" y="217488"/>
                  <a:pt x="247473" y="217488"/>
                </a:cubicBezTo>
                <a:close/>
                <a:moveTo>
                  <a:pt x="223661" y="217488"/>
                </a:moveTo>
                <a:cubicBezTo>
                  <a:pt x="226131" y="217488"/>
                  <a:pt x="228247" y="219605"/>
                  <a:pt x="228247" y="222074"/>
                </a:cubicBezTo>
                <a:cubicBezTo>
                  <a:pt x="228247" y="224544"/>
                  <a:pt x="226131" y="226660"/>
                  <a:pt x="223661" y="226660"/>
                </a:cubicBezTo>
                <a:cubicBezTo>
                  <a:pt x="221192" y="226660"/>
                  <a:pt x="219075" y="224544"/>
                  <a:pt x="219075" y="222074"/>
                </a:cubicBezTo>
                <a:cubicBezTo>
                  <a:pt x="219075" y="219605"/>
                  <a:pt x="221192" y="217488"/>
                  <a:pt x="223661" y="217488"/>
                </a:cubicBezTo>
                <a:close/>
                <a:moveTo>
                  <a:pt x="197949" y="188686"/>
                </a:moveTo>
                <a:cubicBezTo>
                  <a:pt x="199781" y="187325"/>
                  <a:pt x="203078" y="187325"/>
                  <a:pt x="204910" y="188686"/>
                </a:cubicBezTo>
                <a:cubicBezTo>
                  <a:pt x="205642" y="189706"/>
                  <a:pt x="206009" y="190727"/>
                  <a:pt x="206009" y="191748"/>
                </a:cubicBezTo>
                <a:cubicBezTo>
                  <a:pt x="206009" y="193108"/>
                  <a:pt x="205642" y="194129"/>
                  <a:pt x="204910" y="194809"/>
                </a:cubicBezTo>
                <a:cubicBezTo>
                  <a:pt x="203811" y="195830"/>
                  <a:pt x="202712" y="196510"/>
                  <a:pt x="201613" y="196510"/>
                </a:cubicBezTo>
                <a:cubicBezTo>
                  <a:pt x="200147" y="196510"/>
                  <a:pt x="199048" y="195830"/>
                  <a:pt x="197949" y="194809"/>
                </a:cubicBezTo>
                <a:cubicBezTo>
                  <a:pt x="197216" y="194129"/>
                  <a:pt x="196850" y="193108"/>
                  <a:pt x="196850" y="191748"/>
                </a:cubicBezTo>
                <a:cubicBezTo>
                  <a:pt x="196850" y="190727"/>
                  <a:pt x="197216" y="189706"/>
                  <a:pt x="197949" y="188686"/>
                </a:cubicBezTo>
                <a:close/>
                <a:moveTo>
                  <a:pt x="269698" y="187325"/>
                </a:moveTo>
                <a:cubicBezTo>
                  <a:pt x="272168" y="187325"/>
                  <a:pt x="274284" y="189510"/>
                  <a:pt x="274284" y="191695"/>
                </a:cubicBezTo>
                <a:lnTo>
                  <a:pt x="274284" y="221916"/>
                </a:lnTo>
                <a:cubicBezTo>
                  <a:pt x="274284" y="224464"/>
                  <a:pt x="272168" y="226649"/>
                  <a:pt x="269698" y="226649"/>
                </a:cubicBezTo>
                <a:cubicBezTo>
                  <a:pt x="267229" y="226649"/>
                  <a:pt x="265112" y="224464"/>
                  <a:pt x="265112" y="221916"/>
                </a:cubicBezTo>
                <a:lnTo>
                  <a:pt x="265112" y="191695"/>
                </a:lnTo>
                <a:cubicBezTo>
                  <a:pt x="265112" y="189510"/>
                  <a:pt x="267229" y="187325"/>
                  <a:pt x="269698" y="187325"/>
                </a:cubicBezTo>
                <a:close/>
                <a:moveTo>
                  <a:pt x="247473" y="187325"/>
                </a:moveTo>
                <a:cubicBezTo>
                  <a:pt x="249943" y="187325"/>
                  <a:pt x="252059" y="189442"/>
                  <a:pt x="252059" y="191559"/>
                </a:cubicBezTo>
                <a:cubicBezTo>
                  <a:pt x="252059" y="194381"/>
                  <a:pt x="249943" y="196497"/>
                  <a:pt x="247473" y="196497"/>
                </a:cubicBezTo>
                <a:cubicBezTo>
                  <a:pt x="245004" y="196497"/>
                  <a:pt x="242887" y="194381"/>
                  <a:pt x="242887" y="191559"/>
                </a:cubicBezTo>
                <a:cubicBezTo>
                  <a:pt x="242887" y="189442"/>
                  <a:pt x="245004" y="187325"/>
                  <a:pt x="247473" y="187325"/>
                </a:cubicBezTo>
                <a:close/>
                <a:moveTo>
                  <a:pt x="223661" y="187325"/>
                </a:moveTo>
                <a:cubicBezTo>
                  <a:pt x="226131" y="187325"/>
                  <a:pt x="228247" y="189442"/>
                  <a:pt x="228247" y="191559"/>
                </a:cubicBezTo>
                <a:cubicBezTo>
                  <a:pt x="228247" y="194381"/>
                  <a:pt x="226131" y="196497"/>
                  <a:pt x="223661" y="196497"/>
                </a:cubicBezTo>
                <a:cubicBezTo>
                  <a:pt x="221192" y="196497"/>
                  <a:pt x="219075" y="194381"/>
                  <a:pt x="219075" y="191559"/>
                </a:cubicBezTo>
                <a:cubicBezTo>
                  <a:pt x="219075" y="189442"/>
                  <a:pt x="221192" y="187325"/>
                  <a:pt x="223661" y="187325"/>
                </a:cubicBezTo>
                <a:close/>
                <a:moveTo>
                  <a:pt x="91898" y="180975"/>
                </a:moveTo>
                <a:cubicBezTo>
                  <a:pt x="94367" y="180975"/>
                  <a:pt x="96484" y="182791"/>
                  <a:pt x="96484" y="185334"/>
                </a:cubicBezTo>
                <a:lnTo>
                  <a:pt x="96484" y="218753"/>
                </a:lnTo>
                <a:cubicBezTo>
                  <a:pt x="96484" y="221296"/>
                  <a:pt x="94367" y="223475"/>
                  <a:pt x="91898" y="223475"/>
                </a:cubicBezTo>
                <a:cubicBezTo>
                  <a:pt x="89429" y="223475"/>
                  <a:pt x="87312" y="221296"/>
                  <a:pt x="87312" y="218753"/>
                </a:cubicBezTo>
                <a:lnTo>
                  <a:pt x="87312" y="185334"/>
                </a:lnTo>
                <a:cubicBezTo>
                  <a:pt x="87312" y="182791"/>
                  <a:pt x="89429" y="180975"/>
                  <a:pt x="91898" y="180975"/>
                </a:cubicBezTo>
                <a:close/>
                <a:moveTo>
                  <a:pt x="39687" y="180975"/>
                </a:moveTo>
                <a:cubicBezTo>
                  <a:pt x="42252" y="180975"/>
                  <a:pt x="44084" y="182791"/>
                  <a:pt x="44084" y="185334"/>
                </a:cubicBezTo>
                <a:lnTo>
                  <a:pt x="44084" y="218753"/>
                </a:lnTo>
                <a:cubicBezTo>
                  <a:pt x="44084" y="221296"/>
                  <a:pt x="42252" y="223475"/>
                  <a:pt x="39687" y="223475"/>
                </a:cubicBezTo>
                <a:cubicBezTo>
                  <a:pt x="36757" y="223475"/>
                  <a:pt x="34925" y="221296"/>
                  <a:pt x="34925" y="218753"/>
                </a:cubicBezTo>
                <a:lnTo>
                  <a:pt x="34925" y="185334"/>
                </a:lnTo>
                <a:cubicBezTo>
                  <a:pt x="34925" y="182791"/>
                  <a:pt x="36757" y="180975"/>
                  <a:pt x="39687" y="180975"/>
                </a:cubicBezTo>
                <a:close/>
                <a:moveTo>
                  <a:pt x="66498" y="166688"/>
                </a:moveTo>
                <a:cubicBezTo>
                  <a:pt x="68967" y="166688"/>
                  <a:pt x="71084" y="168877"/>
                  <a:pt x="71084" y="171431"/>
                </a:cubicBezTo>
                <a:lnTo>
                  <a:pt x="71084" y="220318"/>
                </a:lnTo>
                <a:cubicBezTo>
                  <a:pt x="71084" y="222871"/>
                  <a:pt x="68967" y="225060"/>
                  <a:pt x="66498" y="225060"/>
                </a:cubicBezTo>
                <a:cubicBezTo>
                  <a:pt x="64029" y="225060"/>
                  <a:pt x="61912" y="222871"/>
                  <a:pt x="61912" y="220318"/>
                </a:cubicBezTo>
                <a:lnTo>
                  <a:pt x="61912" y="171431"/>
                </a:lnTo>
                <a:cubicBezTo>
                  <a:pt x="61912" y="168877"/>
                  <a:pt x="64029" y="166688"/>
                  <a:pt x="66498" y="166688"/>
                </a:cubicBezTo>
                <a:close/>
                <a:moveTo>
                  <a:pt x="266211" y="160161"/>
                </a:moveTo>
                <a:cubicBezTo>
                  <a:pt x="268043" y="158750"/>
                  <a:pt x="270974" y="158750"/>
                  <a:pt x="272805" y="160161"/>
                </a:cubicBezTo>
                <a:cubicBezTo>
                  <a:pt x="273538" y="161220"/>
                  <a:pt x="274271" y="162278"/>
                  <a:pt x="274271" y="163336"/>
                </a:cubicBezTo>
                <a:cubicBezTo>
                  <a:pt x="274271" y="164747"/>
                  <a:pt x="273538" y="165806"/>
                  <a:pt x="272805" y="166864"/>
                </a:cubicBezTo>
                <a:cubicBezTo>
                  <a:pt x="272073" y="167570"/>
                  <a:pt x="270607" y="167922"/>
                  <a:pt x="269508" y="167922"/>
                </a:cubicBezTo>
                <a:cubicBezTo>
                  <a:pt x="268043" y="167922"/>
                  <a:pt x="266944" y="167570"/>
                  <a:pt x="266211" y="166511"/>
                </a:cubicBezTo>
                <a:cubicBezTo>
                  <a:pt x="265478" y="165806"/>
                  <a:pt x="265112" y="164747"/>
                  <a:pt x="265112" y="163336"/>
                </a:cubicBezTo>
                <a:cubicBezTo>
                  <a:pt x="265112" y="162278"/>
                  <a:pt x="265478" y="161220"/>
                  <a:pt x="266211" y="160161"/>
                </a:cubicBezTo>
                <a:close/>
                <a:moveTo>
                  <a:pt x="197949" y="160161"/>
                </a:moveTo>
                <a:cubicBezTo>
                  <a:pt x="199781" y="158750"/>
                  <a:pt x="203078" y="158750"/>
                  <a:pt x="204910" y="160161"/>
                </a:cubicBezTo>
                <a:cubicBezTo>
                  <a:pt x="205642" y="161220"/>
                  <a:pt x="206009" y="162278"/>
                  <a:pt x="206009" y="163336"/>
                </a:cubicBezTo>
                <a:cubicBezTo>
                  <a:pt x="206009" y="164747"/>
                  <a:pt x="205642" y="165806"/>
                  <a:pt x="204910" y="166864"/>
                </a:cubicBezTo>
                <a:cubicBezTo>
                  <a:pt x="203811" y="167570"/>
                  <a:pt x="202712" y="167922"/>
                  <a:pt x="201613" y="167922"/>
                </a:cubicBezTo>
                <a:cubicBezTo>
                  <a:pt x="200147" y="167922"/>
                  <a:pt x="199048" y="167570"/>
                  <a:pt x="197949" y="166511"/>
                </a:cubicBezTo>
                <a:cubicBezTo>
                  <a:pt x="197216" y="165806"/>
                  <a:pt x="196850" y="164747"/>
                  <a:pt x="196850" y="163336"/>
                </a:cubicBezTo>
                <a:cubicBezTo>
                  <a:pt x="196850" y="162278"/>
                  <a:pt x="197216" y="161220"/>
                  <a:pt x="197949" y="160161"/>
                </a:cubicBezTo>
                <a:close/>
                <a:moveTo>
                  <a:pt x="247473" y="158750"/>
                </a:moveTo>
                <a:cubicBezTo>
                  <a:pt x="249943" y="158750"/>
                  <a:pt x="252059" y="160582"/>
                  <a:pt x="252059" y="163146"/>
                </a:cubicBezTo>
                <a:cubicBezTo>
                  <a:pt x="252059" y="166077"/>
                  <a:pt x="249943" y="167909"/>
                  <a:pt x="247473" y="167909"/>
                </a:cubicBezTo>
                <a:cubicBezTo>
                  <a:pt x="245004" y="167909"/>
                  <a:pt x="242887" y="166077"/>
                  <a:pt x="242887" y="163146"/>
                </a:cubicBezTo>
                <a:cubicBezTo>
                  <a:pt x="242887" y="160582"/>
                  <a:pt x="245004" y="158750"/>
                  <a:pt x="247473" y="158750"/>
                </a:cubicBezTo>
                <a:close/>
                <a:moveTo>
                  <a:pt x="223661" y="158750"/>
                </a:moveTo>
                <a:cubicBezTo>
                  <a:pt x="226131" y="158750"/>
                  <a:pt x="228247" y="160582"/>
                  <a:pt x="228247" y="163146"/>
                </a:cubicBezTo>
                <a:cubicBezTo>
                  <a:pt x="228247" y="166077"/>
                  <a:pt x="226131" y="167909"/>
                  <a:pt x="223661" y="167909"/>
                </a:cubicBezTo>
                <a:cubicBezTo>
                  <a:pt x="221192" y="167909"/>
                  <a:pt x="219075" y="166077"/>
                  <a:pt x="219075" y="163146"/>
                </a:cubicBezTo>
                <a:cubicBezTo>
                  <a:pt x="219075" y="160582"/>
                  <a:pt x="221192" y="158750"/>
                  <a:pt x="223661" y="158750"/>
                </a:cubicBezTo>
                <a:close/>
                <a:moveTo>
                  <a:pt x="118886" y="150813"/>
                </a:moveTo>
                <a:cubicBezTo>
                  <a:pt x="121355" y="150813"/>
                  <a:pt x="123472" y="152972"/>
                  <a:pt x="123472" y="155490"/>
                </a:cubicBezTo>
                <a:lnTo>
                  <a:pt x="123472" y="218802"/>
                </a:lnTo>
                <a:cubicBezTo>
                  <a:pt x="123472" y="221320"/>
                  <a:pt x="121355" y="223479"/>
                  <a:pt x="118886" y="223479"/>
                </a:cubicBezTo>
                <a:cubicBezTo>
                  <a:pt x="116417" y="223479"/>
                  <a:pt x="114300" y="221320"/>
                  <a:pt x="114300" y="218802"/>
                </a:cubicBezTo>
                <a:lnTo>
                  <a:pt x="114300" y="155490"/>
                </a:lnTo>
                <a:cubicBezTo>
                  <a:pt x="114300" y="152972"/>
                  <a:pt x="116417" y="150813"/>
                  <a:pt x="118886" y="150813"/>
                </a:cubicBezTo>
                <a:close/>
                <a:moveTo>
                  <a:pt x="145873" y="134938"/>
                </a:moveTo>
                <a:cubicBezTo>
                  <a:pt x="148343" y="134938"/>
                  <a:pt x="150459" y="137107"/>
                  <a:pt x="150459" y="139636"/>
                </a:cubicBezTo>
                <a:lnTo>
                  <a:pt x="150459" y="218779"/>
                </a:lnTo>
                <a:cubicBezTo>
                  <a:pt x="150459" y="221309"/>
                  <a:pt x="148343" y="223477"/>
                  <a:pt x="145873" y="223477"/>
                </a:cubicBezTo>
                <a:cubicBezTo>
                  <a:pt x="143404" y="223477"/>
                  <a:pt x="141287" y="221309"/>
                  <a:pt x="141287" y="218779"/>
                </a:cubicBezTo>
                <a:lnTo>
                  <a:pt x="141287" y="139636"/>
                </a:lnTo>
                <a:cubicBezTo>
                  <a:pt x="141287" y="137107"/>
                  <a:pt x="143404" y="134938"/>
                  <a:pt x="145873" y="134938"/>
                </a:cubicBezTo>
                <a:close/>
                <a:moveTo>
                  <a:pt x="201562" y="128588"/>
                </a:moveTo>
                <a:lnTo>
                  <a:pt x="271151" y="128588"/>
                </a:lnTo>
                <a:cubicBezTo>
                  <a:pt x="273688" y="128588"/>
                  <a:pt x="275863" y="130704"/>
                  <a:pt x="275863" y="133174"/>
                </a:cubicBezTo>
                <a:cubicBezTo>
                  <a:pt x="275863" y="135644"/>
                  <a:pt x="273688" y="137760"/>
                  <a:pt x="271151" y="137760"/>
                </a:cubicBezTo>
                <a:lnTo>
                  <a:pt x="201562" y="137760"/>
                </a:lnTo>
                <a:cubicBezTo>
                  <a:pt x="198662" y="137760"/>
                  <a:pt x="196850" y="135644"/>
                  <a:pt x="196850" y="133174"/>
                </a:cubicBezTo>
                <a:cubicBezTo>
                  <a:pt x="196850" y="130704"/>
                  <a:pt x="198662" y="128588"/>
                  <a:pt x="201562" y="128588"/>
                </a:cubicBezTo>
                <a:close/>
                <a:moveTo>
                  <a:pt x="184694" y="108908"/>
                </a:moveTo>
                <a:cubicBezTo>
                  <a:pt x="181819" y="108908"/>
                  <a:pt x="179663" y="111065"/>
                  <a:pt x="179663" y="113581"/>
                </a:cubicBezTo>
                <a:lnTo>
                  <a:pt x="179663" y="242618"/>
                </a:lnTo>
                <a:cubicBezTo>
                  <a:pt x="179663" y="245134"/>
                  <a:pt x="181819" y="247291"/>
                  <a:pt x="184694" y="247291"/>
                </a:cubicBezTo>
                <a:lnTo>
                  <a:pt x="286023" y="247291"/>
                </a:lnTo>
                <a:cubicBezTo>
                  <a:pt x="288539" y="247291"/>
                  <a:pt x="290695" y="245134"/>
                  <a:pt x="290695" y="242618"/>
                </a:cubicBezTo>
                <a:lnTo>
                  <a:pt x="290695" y="113581"/>
                </a:lnTo>
                <a:cubicBezTo>
                  <a:pt x="290695" y="111065"/>
                  <a:pt x="288539" y="108908"/>
                  <a:pt x="286023" y="108908"/>
                </a:cubicBezTo>
                <a:lnTo>
                  <a:pt x="184694" y="108908"/>
                </a:lnTo>
                <a:close/>
                <a:moveTo>
                  <a:pt x="39604" y="100013"/>
                </a:moveTo>
                <a:lnTo>
                  <a:pt x="145774" y="100013"/>
                </a:lnTo>
                <a:cubicBezTo>
                  <a:pt x="148293" y="100013"/>
                  <a:pt x="150452" y="101844"/>
                  <a:pt x="150452" y="104409"/>
                </a:cubicBezTo>
                <a:cubicBezTo>
                  <a:pt x="150452" y="107340"/>
                  <a:pt x="148293" y="109171"/>
                  <a:pt x="145774" y="109171"/>
                </a:cubicBezTo>
                <a:lnTo>
                  <a:pt x="39604" y="109171"/>
                </a:lnTo>
                <a:cubicBezTo>
                  <a:pt x="36724" y="109171"/>
                  <a:pt x="34925" y="107340"/>
                  <a:pt x="34925" y="104409"/>
                </a:cubicBezTo>
                <a:cubicBezTo>
                  <a:pt x="34925" y="101844"/>
                  <a:pt x="36724" y="100013"/>
                  <a:pt x="39604" y="100013"/>
                </a:cubicBezTo>
                <a:close/>
                <a:moveTo>
                  <a:pt x="39593" y="65088"/>
                </a:moveTo>
                <a:lnTo>
                  <a:pt x="200119" y="65088"/>
                </a:lnTo>
                <a:cubicBezTo>
                  <a:pt x="202632" y="65088"/>
                  <a:pt x="204428" y="67204"/>
                  <a:pt x="204428" y="69674"/>
                </a:cubicBezTo>
                <a:cubicBezTo>
                  <a:pt x="204428" y="72143"/>
                  <a:pt x="202632" y="74260"/>
                  <a:pt x="200119" y="74260"/>
                </a:cubicBezTo>
                <a:lnTo>
                  <a:pt x="39593" y="74260"/>
                </a:lnTo>
                <a:cubicBezTo>
                  <a:pt x="36720" y="74260"/>
                  <a:pt x="34925" y="72143"/>
                  <a:pt x="34925" y="69674"/>
                </a:cubicBezTo>
                <a:cubicBezTo>
                  <a:pt x="34925" y="67204"/>
                  <a:pt x="36720" y="65088"/>
                  <a:pt x="39593" y="65088"/>
                </a:cubicBezTo>
                <a:close/>
                <a:moveTo>
                  <a:pt x="69350" y="9345"/>
                </a:moveTo>
                <a:lnTo>
                  <a:pt x="69350" y="14018"/>
                </a:lnTo>
                <a:cubicBezTo>
                  <a:pt x="69350" y="21566"/>
                  <a:pt x="75458" y="27676"/>
                  <a:pt x="83004" y="27676"/>
                </a:cubicBezTo>
                <a:lnTo>
                  <a:pt x="157025" y="27676"/>
                </a:lnTo>
                <a:cubicBezTo>
                  <a:pt x="164571" y="27676"/>
                  <a:pt x="170680" y="21566"/>
                  <a:pt x="170680" y="14018"/>
                </a:cubicBezTo>
                <a:lnTo>
                  <a:pt x="170680" y="9345"/>
                </a:lnTo>
                <a:lnTo>
                  <a:pt x="69350" y="9345"/>
                </a:lnTo>
                <a:close/>
                <a:moveTo>
                  <a:pt x="14014" y="9345"/>
                </a:moveTo>
                <a:cubicBezTo>
                  <a:pt x="11139" y="9345"/>
                  <a:pt x="9342" y="11142"/>
                  <a:pt x="9342" y="14018"/>
                </a:cubicBezTo>
                <a:lnTo>
                  <a:pt x="9342" y="290423"/>
                </a:lnTo>
                <a:cubicBezTo>
                  <a:pt x="9342" y="293298"/>
                  <a:pt x="11139" y="295096"/>
                  <a:pt x="14014" y="295096"/>
                </a:cubicBezTo>
                <a:lnTo>
                  <a:pt x="226016" y="295096"/>
                </a:lnTo>
                <a:cubicBezTo>
                  <a:pt x="228531" y="295096"/>
                  <a:pt x="230687" y="293298"/>
                  <a:pt x="230687" y="290423"/>
                </a:cubicBezTo>
                <a:lnTo>
                  <a:pt x="230687" y="256636"/>
                </a:lnTo>
                <a:lnTo>
                  <a:pt x="184694" y="256636"/>
                </a:lnTo>
                <a:cubicBezTo>
                  <a:pt x="176788" y="256636"/>
                  <a:pt x="170680" y="250166"/>
                  <a:pt x="170680" y="242618"/>
                </a:cubicBezTo>
                <a:lnTo>
                  <a:pt x="170680" y="113581"/>
                </a:lnTo>
                <a:cubicBezTo>
                  <a:pt x="170680" y="106033"/>
                  <a:pt x="176788" y="99922"/>
                  <a:pt x="184694" y="99922"/>
                </a:cubicBezTo>
                <a:lnTo>
                  <a:pt x="230687" y="99922"/>
                </a:lnTo>
                <a:lnTo>
                  <a:pt x="230687" y="14018"/>
                </a:lnTo>
                <a:cubicBezTo>
                  <a:pt x="230687" y="11142"/>
                  <a:pt x="228531" y="9345"/>
                  <a:pt x="226016" y="9345"/>
                </a:cubicBezTo>
                <a:lnTo>
                  <a:pt x="179663" y="9345"/>
                </a:lnTo>
                <a:lnTo>
                  <a:pt x="179663" y="14018"/>
                </a:lnTo>
                <a:cubicBezTo>
                  <a:pt x="179663" y="26598"/>
                  <a:pt x="169602" y="37021"/>
                  <a:pt x="157025" y="37021"/>
                </a:cubicBezTo>
                <a:lnTo>
                  <a:pt x="83004" y="37021"/>
                </a:lnTo>
                <a:cubicBezTo>
                  <a:pt x="70428" y="37021"/>
                  <a:pt x="60007" y="26598"/>
                  <a:pt x="60007" y="14018"/>
                </a:cubicBezTo>
                <a:lnTo>
                  <a:pt x="60007" y="9345"/>
                </a:lnTo>
                <a:lnTo>
                  <a:pt x="14014" y="9345"/>
                </a:lnTo>
                <a:close/>
                <a:moveTo>
                  <a:pt x="14014" y="0"/>
                </a:moveTo>
                <a:lnTo>
                  <a:pt x="64679" y="0"/>
                </a:lnTo>
                <a:lnTo>
                  <a:pt x="175351" y="0"/>
                </a:lnTo>
                <a:lnTo>
                  <a:pt x="226016" y="0"/>
                </a:lnTo>
                <a:cubicBezTo>
                  <a:pt x="233562" y="0"/>
                  <a:pt x="239670" y="6110"/>
                  <a:pt x="239670" y="14018"/>
                </a:cubicBezTo>
                <a:lnTo>
                  <a:pt x="239670" y="99922"/>
                </a:lnTo>
                <a:lnTo>
                  <a:pt x="286023" y="99922"/>
                </a:lnTo>
                <a:cubicBezTo>
                  <a:pt x="293569" y="99922"/>
                  <a:pt x="299678" y="106033"/>
                  <a:pt x="299678" y="113581"/>
                </a:cubicBezTo>
                <a:lnTo>
                  <a:pt x="299678" y="242618"/>
                </a:lnTo>
                <a:cubicBezTo>
                  <a:pt x="299678" y="250166"/>
                  <a:pt x="293569" y="256636"/>
                  <a:pt x="286023" y="256636"/>
                </a:cubicBezTo>
                <a:lnTo>
                  <a:pt x="239670" y="256636"/>
                </a:lnTo>
                <a:lnTo>
                  <a:pt x="239670" y="290423"/>
                </a:lnTo>
                <a:cubicBezTo>
                  <a:pt x="239670" y="298330"/>
                  <a:pt x="233562" y="304441"/>
                  <a:pt x="226016" y="304441"/>
                </a:cubicBezTo>
                <a:lnTo>
                  <a:pt x="14014" y="304441"/>
                </a:lnTo>
                <a:cubicBezTo>
                  <a:pt x="6108" y="304441"/>
                  <a:pt x="0" y="298330"/>
                  <a:pt x="0" y="290423"/>
                </a:cubicBezTo>
                <a:lnTo>
                  <a:pt x="0" y="14018"/>
                </a:lnTo>
                <a:cubicBezTo>
                  <a:pt x="0" y="6110"/>
                  <a:pt x="6108" y="0"/>
                  <a:pt x="140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0325" lIns="80650" spcFirstLastPara="1" rIns="80650" wrap="square" tIns="403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58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32" name="Google Shape;1132;p71"/>
          <p:cNvSpPr/>
          <p:nvPr/>
        </p:nvSpPr>
        <p:spPr>
          <a:xfrm>
            <a:off x="3792150" y="3777626"/>
            <a:ext cx="385118" cy="385118"/>
          </a:xfrm>
          <a:custGeom>
            <a:rect b="b" l="l" r="r" t="t"/>
            <a:pathLst>
              <a:path extrusionOk="0" h="304441" w="304441">
                <a:moveTo>
                  <a:pt x="244056" y="156713"/>
                </a:moveTo>
                <a:cubicBezTo>
                  <a:pt x="241899" y="204159"/>
                  <a:pt x="203799" y="241899"/>
                  <a:pt x="156713" y="244415"/>
                </a:cubicBezTo>
                <a:lnTo>
                  <a:pt x="156713" y="276764"/>
                </a:lnTo>
                <a:cubicBezTo>
                  <a:pt x="221771" y="274248"/>
                  <a:pt x="274248" y="221771"/>
                  <a:pt x="276405" y="156713"/>
                </a:cubicBezTo>
                <a:lnTo>
                  <a:pt x="244056" y="156713"/>
                </a:lnTo>
                <a:close/>
                <a:moveTo>
                  <a:pt x="27676" y="156713"/>
                </a:moveTo>
                <a:cubicBezTo>
                  <a:pt x="30192" y="221771"/>
                  <a:pt x="82310" y="274248"/>
                  <a:pt x="147368" y="276764"/>
                </a:cubicBezTo>
                <a:lnTo>
                  <a:pt x="147368" y="244415"/>
                </a:lnTo>
                <a:cubicBezTo>
                  <a:pt x="100282" y="241899"/>
                  <a:pt x="62541" y="204159"/>
                  <a:pt x="60025" y="156713"/>
                </a:cubicBezTo>
                <a:lnTo>
                  <a:pt x="27676" y="156713"/>
                </a:lnTo>
                <a:close/>
                <a:moveTo>
                  <a:pt x="152042" y="100013"/>
                </a:moveTo>
                <a:cubicBezTo>
                  <a:pt x="162059" y="100013"/>
                  <a:pt x="171361" y="102875"/>
                  <a:pt x="179589" y="108241"/>
                </a:cubicBezTo>
                <a:cubicBezTo>
                  <a:pt x="181378" y="109672"/>
                  <a:pt x="182093" y="112177"/>
                  <a:pt x="181020" y="114681"/>
                </a:cubicBezTo>
                <a:cubicBezTo>
                  <a:pt x="179589" y="116827"/>
                  <a:pt x="176727" y="117543"/>
                  <a:pt x="174580" y="115754"/>
                </a:cubicBezTo>
                <a:cubicBezTo>
                  <a:pt x="167783" y="111819"/>
                  <a:pt x="160271" y="109315"/>
                  <a:pt x="152042" y="109315"/>
                </a:cubicBezTo>
                <a:cubicBezTo>
                  <a:pt x="129504" y="109315"/>
                  <a:pt x="110902" y="127917"/>
                  <a:pt x="110902" y="150813"/>
                </a:cubicBezTo>
                <a:cubicBezTo>
                  <a:pt x="110902" y="173351"/>
                  <a:pt x="129504" y="191954"/>
                  <a:pt x="152042" y="191954"/>
                </a:cubicBezTo>
                <a:cubicBezTo>
                  <a:pt x="173507" y="191954"/>
                  <a:pt x="191394" y="176213"/>
                  <a:pt x="193183" y="154748"/>
                </a:cubicBezTo>
                <a:cubicBezTo>
                  <a:pt x="193541" y="152602"/>
                  <a:pt x="195687" y="150813"/>
                  <a:pt x="198549" y="150813"/>
                </a:cubicBezTo>
                <a:cubicBezTo>
                  <a:pt x="201054" y="151171"/>
                  <a:pt x="202842" y="153317"/>
                  <a:pt x="202485" y="155822"/>
                </a:cubicBezTo>
                <a:cubicBezTo>
                  <a:pt x="199623" y="181579"/>
                  <a:pt x="178158" y="201255"/>
                  <a:pt x="152042" y="201255"/>
                </a:cubicBezTo>
                <a:cubicBezTo>
                  <a:pt x="124496" y="201255"/>
                  <a:pt x="101600" y="178360"/>
                  <a:pt x="101600" y="150813"/>
                </a:cubicBezTo>
                <a:cubicBezTo>
                  <a:pt x="101600" y="122909"/>
                  <a:pt x="124496" y="100013"/>
                  <a:pt x="152042" y="100013"/>
                </a:cubicBezTo>
                <a:close/>
                <a:moveTo>
                  <a:pt x="152041" y="69011"/>
                </a:moveTo>
                <a:cubicBezTo>
                  <a:pt x="106393" y="69011"/>
                  <a:pt x="69011" y="106393"/>
                  <a:pt x="69011" y="152400"/>
                </a:cubicBezTo>
                <a:cubicBezTo>
                  <a:pt x="69011" y="198048"/>
                  <a:pt x="106393" y="235429"/>
                  <a:pt x="152041" y="235429"/>
                </a:cubicBezTo>
                <a:cubicBezTo>
                  <a:pt x="198048" y="235429"/>
                  <a:pt x="235070" y="198048"/>
                  <a:pt x="235070" y="152400"/>
                </a:cubicBezTo>
                <a:cubicBezTo>
                  <a:pt x="235070" y="136585"/>
                  <a:pt x="230757" y="121848"/>
                  <a:pt x="222849" y="109268"/>
                </a:cubicBezTo>
                <a:lnTo>
                  <a:pt x="155276" y="176842"/>
                </a:lnTo>
                <a:cubicBezTo>
                  <a:pt x="154557" y="177561"/>
                  <a:pt x="153478" y="177920"/>
                  <a:pt x="152041" y="177920"/>
                </a:cubicBezTo>
                <a:cubicBezTo>
                  <a:pt x="150962" y="177920"/>
                  <a:pt x="149525" y="177561"/>
                  <a:pt x="148806" y="176842"/>
                </a:cubicBezTo>
                <a:lnTo>
                  <a:pt x="128677" y="156354"/>
                </a:lnTo>
                <a:cubicBezTo>
                  <a:pt x="126521" y="154557"/>
                  <a:pt x="126521" y="151681"/>
                  <a:pt x="128677" y="149884"/>
                </a:cubicBezTo>
                <a:cubicBezTo>
                  <a:pt x="130115" y="148087"/>
                  <a:pt x="132991" y="148087"/>
                  <a:pt x="135147" y="149884"/>
                </a:cubicBezTo>
                <a:lnTo>
                  <a:pt x="152041" y="166778"/>
                </a:lnTo>
                <a:lnTo>
                  <a:pt x="217458" y="101361"/>
                </a:lnTo>
                <a:cubicBezTo>
                  <a:pt x="202362" y="81951"/>
                  <a:pt x="178639" y="69011"/>
                  <a:pt x="152041" y="69011"/>
                </a:cubicBezTo>
                <a:close/>
                <a:moveTo>
                  <a:pt x="257714" y="37381"/>
                </a:moveTo>
                <a:lnTo>
                  <a:pt x="239383" y="56071"/>
                </a:lnTo>
                <a:lnTo>
                  <a:pt x="239383" y="86264"/>
                </a:lnTo>
                <a:lnTo>
                  <a:pt x="269576" y="86264"/>
                </a:lnTo>
                <a:lnTo>
                  <a:pt x="288266" y="67933"/>
                </a:lnTo>
                <a:lnTo>
                  <a:pt x="262387" y="67933"/>
                </a:lnTo>
                <a:cubicBezTo>
                  <a:pt x="261668" y="67933"/>
                  <a:pt x="261309" y="67573"/>
                  <a:pt x="260590" y="67573"/>
                </a:cubicBezTo>
                <a:cubicBezTo>
                  <a:pt x="259512" y="67214"/>
                  <a:pt x="258433" y="66136"/>
                  <a:pt x="258074" y="65057"/>
                </a:cubicBezTo>
                <a:cubicBezTo>
                  <a:pt x="257714" y="64338"/>
                  <a:pt x="257714" y="63979"/>
                  <a:pt x="257714" y="63260"/>
                </a:cubicBezTo>
                <a:lnTo>
                  <a:pt x="257714" y="37381"/>
                </a:lnTo>
                <a:close/>
                <a:moveTo>
                  <a:pt x="147368" y="27676"/>
                </a:moveTo>
                <a:cubicBezTo>
                  <a:pt x="82310" y="30192"/>
                  <a:pt x="30192" y="82670"/>
                  <a:pt x="27676" y="147728"/>
                </a:cubicBezTo>
                <a:lnTo>
                  <a:pt x="36011" y="147728"/>
                </a:lnTo>
                <a:lnTo>
                  <a:pt x="60025" y="147728"/>
                </a:lnTo>
                <a:cubicBezTo>
                  <a:pt x="60654" y="135866"/>
                  <a:pt x="63485" y="124612"/>
                  <a:pt x="68113" y="114368"/>
                </a:cubicBezTo>
                <a:lnTo>
                  <a:pt x="71500" y="109468"/>
                </a:lnTo>
                <a:lnTo>
                  <a:pt x="86983" y="87073"/>
                </a:lnTo>
                <a:lnTo>
                  <a:pt x="101702" y="76908"/>
                </a:lnTo>
                <a:lnTo>
                  <a:pt x="114210" y="68270"/>
                </a:lnTo>
                <a:cubicBezTo>
                  <a:pt x="124409" y="63687"/>
                  <a:pt x="135597" y="60924"/>
                  <a:pt x="147368" y="60385"/>
                </a:cubicBezTo>
                <a:lnTo>
                  <a:pt x="147368" y="27676"/>
                </a:lnTo>
                <a:close/>
                <a:moveTo>
                  <a:pt x="152041" y="0"/>
                </a:moveTo>
                <a:cubicBezTo>
                  <a:pt x="154557" y="0"/>
                  <a:pt x="156713" y="2156"/>
                  <a:pt x="156713" y="4672"/>
                </a:cubicBezTo>
                <a:lnTo>
                  <a:pt x="156713" y="18690"/>
                </a:lnTo>
                <a:cubicBezTo>
                  <a:pt x="179358" y="19409"/>
                  <a:pt x="201283" y="25879"/>
                  <a:pt x="220693" y="37381"/>
                </a:cubicBezTo>
                <a:cubicBezTo>
                  <a:pt x="222849" y="38459"/>
                  <a:pt x="223568" y="41694"/>
                  <a:pt x="222130" y="43491"/>
                </a:cubicBezTo>
                <a:cubicBezTo>
                  <a:pt x="221052" y="46007"/>
                  <a:pt x="217817" y="46726"/>
                  <a:pt x="216020" y="45288"/>
                </a:cubicBezTo>
                <a:cubicBezTo>
                  <a:pt x="198048" y="34505"/>
                  <a:pt x="177561" y="28754"/>
                  <a:pt x="156713" y="27676"/>
                </a:cubicBezTo>
                <a:lnTo>
                  <a:pt x="156713" y="60385"/>
                </a:lnTo>
                <a:cubicBezTo>
                  <a:pt x="184030" y="61463"/>
                  <a:pt x="208113" y="74762"/>
                  <a:pt x="224287" y="94890"/>
                </a:cubicBezTo>
                <a:lnTo>
                  <a:pt x="230038" y="89139"/>
                </a:lnTo>
                <a:lnTo>
                  <a:pt x="230038" y="53915"/>
                </a:lnTo>
                <a:cubicBezTo>
                  <a:pt x="230038" y="52837"/>
                  <a:pt x="230757" y="51758"/>
                  <a:pt x="231476" y="50680"/>
                </a:cubicBezTo>
                <a:lnTo>
                  <a:pt x="259152" y="23004"/>
                </a:lnTo>
                <a:cubicBezTo>
                  <a:pt x="260590" y="21566"/>
                  <a:pt x="262387" y="21206"/>
                  <a:pt x="264184" y="21925"/>
                </a:cubicBezTo>
                <a:cubicBezTo>
                  <a:pt x="265981" y="22644"/>
                  <a:pt x="267060" y="24441"/>
                  <a:pt x="267060" y="26238"/>
                </a:cubicBezTo>
                <a:lnTo>
                  <a:pt x="267060" y="52118"/>
                </a:lnTo>
                <a:lnTo>
                  <a:pt x="285750" y="33427"/>
                </a:lnTo>
                <a:cubicBezTo>
                  <a:pt x="287547" y="31271"/>
                  <a:pt x="290423" y="31271"/>
                  <a:pt x="292220" y="33427"/>
                </a:cubicBezTo>
                <a:cubicBezTo>
                  <a:pt x="294017" y="35224"/>
                  <a:pt x="294017" y="38100"/>
                  <a:pt x="292220" y="39897"/>
                </a:cubicBezTo>
                <a:lnTo>
                  <a:pt x="273529" y="58587"/>
                </a:lnTo>
                <a:lnTo>
                  <a:pt x="299409" y="58587"/>
                </a:lnTo>
                <a:cubicBezTo>
                  <a:pt x="301206" y="58587"/>
                  <a:pt x="303003" y="59666"/>
                  <a:pt x="303722" y="61463"/>
                </a:cubicBezTo>
                <a:cubicBezTo>
                  <a:pt x="304441" y="63260"/>
                  <a:pt x="304081" y="65057"/>
                  <a:pt x="302284" y="66495"/>
                </a:cubicBezTo>
                <a:lnTo>
                  <a:pt x="274967" y="94171"/>
                </a:lnTo>
                <a:cubicBezTo>
                  <a:pt x="273889" y="94890"/>
                  <a:pt x="272811" y="95609"/>
                  <a:pt x="271732" y="95609"/>
                </a:cubicBezTo>
                <a:lnTo>
                  <a:pt x="236508" y="95609"/>
                </a:lnTo>
                <a:lnTo>
                  <a:pt x="229679" y="102439"/>
                </a:lnTo>
                <a:cubicBezTo>
                  <a:pt x="237946" y="115738"/>
                  <a:pt x="243337" y="130834"/>
                  <a:pt x="244056" y="147728"/>
                </a:cubicBezTo>
                <a:lnTo>
                  <a:pt x="276405" y="147728"/>
                </a:lnTo>
                <a:cubicBezTo>
                  <a:pt x="276046" y="135507"/>
                  <a:pt x="273889" y="124005"/>
                  <a:pt x="270295" y="112863"/>
                </a:cubicBezTo>
                <a:cubicBezTo>
                  <a:pt x="269576" y="110346"/>
                  <a:pt x="270654" y="107830"/>
                  <a:pt x="273170" y="107112"/>
                </a:cubicBezTo>
                <a:cubicBezTo>
                  <a:pt x="275686" y="106033"/>
                  <a:pt x="278202" y="107471"/>
                  <a:pt x="278921" y="109987"/>
                </a:cubicBezTo>
                <a:cubicBezTo>
                  <a:pt x="282875" y="122208"/>
                  <a:pt x="285391" y="134788"/>
                  <a:pt x="285750" y="147728"/>
                </a:cubicBezTo>
                <a:lnTo>
                  <a:pt x="299768" y="147728"/>
                </a:lnTo>
                <a:cubicBezTo>
                  <a:pt x="302284" y="147728"/>
                  <a:pt x="304441" y="149884"/>
                  <a:pt x="304441" y="152400"/>
                </a:cubicBezTo>
                <a:cubicBezTo>
                  <a:pt x="304441" y="154916"/>
                  <a:pt x="302284" y="156713"/>
                  <a:pt x="299768" y="156713"/>
                </a:cubicBezTo>
                <a:lnTo>
                  <a:pt x="285750" y="156713"/>
                </a:lnTo>
                <a:cubicBezTo>
                  <a:pt x="283234" y="227163"/>
                  <a:pt x="226803" y="283594"/>
                  <a:pt x="156713" y="286110"/>
                </a:cubicBezTo>
                <a:lnTo>
                  <a:pt x="156713" y="300128"/>
                </a:lnTo>
                <a:cubicBezTo>
                  <a:pt x="156713" y="302284"/>
                  <a:pt x="154557" y="304441"/>
                  <a:pt x="152041" y="304441"/>
                </a:cubicBezTo>
                <a:cubicBezTo>
                  <a:pt x="149525" y="304441"/>
                  <a:pt x="147368" y="302284"/>
                  <a:pt x="147368" y="300128"/>
                </a:cubicBezTo>
                <a:lnTo>
                  <a:pt x="147368" y="286110"/>
                </a:lnTo>
                <a:cubicBezTo>
                  <a:pt x="77278" y="283594"/>
                  <a:pt x="20847" y="227163"/>
                  <a:pt x="18331" y="156713"/>
                </a:cubicBezTo>
                <a:lnTo>
                  <a:pt x="4673" y="156713"/>
                </a:lnTo>
                <a:cubicBezTo>
                  <a:pt x="1797" y="156713"/>
                  <a:pt x="0" y="154916"/>
                  <a:pt x="0" y="152400"/>
                </a:cubicBezTo>
                <a:cubicBezTo>
                  <a:pt x="0" y="149884"/>
                  <a:pt x="1797" y="147728"/>
                  <a:pt x="4673" y="147728"/>
                </a:cubicBezTo>
                <a:lnTo>
                  <a:pt x="18331" y="147728"/>
                </a:lnTo>
                <a:cubicBezTo>
                  <a:pt x="20847" y="77637"/>
                  <a:pt x="77278" y="20847"/>
                  <a:pt x="147368" y="18690"/>
                </a:cubicBezTo>
                <a:lnTo>
                  <a:pt x="147368" y="4672"/>
                </a:lnTo>
                <a:cubicBezTo>
                  <a:pt x="147368" y="2156"/>
                  <a:pt x="149525" y="0"/>
                  <a:pt x="152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0325" lIns="80650" spcFirstLastPara="1" rIns="80650" wrap="square" tIns="403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58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grpSp>
        <p:nvGrpSpPr>
          <p:cNvPr id="1133" name="Google Shape;1133;p71"/>
          <p:cNvGrpSpPr/>
          <p:nvPr/>
        </p:nvGrpSpPr>
        <p:grpSpPr>
          <a:xfrm>
            <a:off x="5553093" y="3224853"/>
            <a:ext cx="320056" cy="319821"/>
            <a:chOff x="4777370" y="730982"/>
            <a:chExt cx="415333" cy="415028"/>
          </a:xfrm>
        </p:grpSpPr>
        <p:sp>
          <p:nvSpPr>
            <p:cNvPr id="1134" name="Google Shape;1134;p71"/>
            <p:cNvSpPr/>
            <p:nvPr/>
          </p:nvSpPr>
          <p:spPr>
            <a:xfrm>
              <a:off x="4839669" y="1048645"/>
              <a:ext cx="25500" cy="24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35" name="Google Shape;1135;p71"/>
            <p:cNvSpPr/>
            <p:nvPr/>
          </p:nvSpPr>
          <p:spPr>
            <a:xfrm>
              <a:off x="4777370" y="975640"/>
              <a:ext cx="150198" cy="170370"/>
            </a:xfrm>
            <a:custGeom>
              <a:rect b="b" l="l" r="r" t="t"/>
              <a:pathLst>
                <a:path extrusionOk="0" h="21600" w="21110">
                  <a:moveTo>
                    <a:pt x="20887" y="5413"/>
                  </a:moveTo>
                  <a:cubicBezTo>
                    <a:pt x="20418" y="4670"/>
                    <a:pt x="19365" y="4405"/>
                    <a:pt x="18545" y="4829"/>
                  </a:cubicBezTo>
                  <a:lnTo>
                    <a:pt x="16906" y="5679"/>
                  </a:lnTo>
                  <a:cubicBezTo>
                    <a:pt x="15735" y="4458"/>
                    <a:pt x="14096" y="3609"/>
                    <a:pt x="12282" y="3237"/>
                  </a:cubicBezTo>
                  <a:lnTo>
                    <a:pt x="12282" y="1539"/>
                  </a:lnTo>
                  <a:cubicBezTo>
                    <a:pt x="12282" y="690"/>
                    <a:pt x="11521" y="0"/>
                    <a:pt x="10584" y="0"/>
                  </a:cubicBezTo>
                  <a:cubicBezTo>
                    <a:pt x="9589" y="0"/>
                    <a:pt x="8828" y="690"/>
                    <a:pt x="8828" y="1539"/>
                  </a:cubicBezTo>
                  <a:lnTo>
                    <a:pt x="8828" y="3237"/>
                  </a:lnTo>
                  <a:cubicBezTo>
                    <a:pt x="7014" y="3609"/>
                    <a:pt x="5375" y="4458"/>
                    <a:pt x="4204" y="5679"/>
                  </a:cubicBezTo>
                  <a:lnTo>
                    <a:pt x="2565" y="4829"/>
                  </a:lnTo>
                  <a:cubicBezTo>
                    <a:pt x="1745" y="4405"/>
                    <a:pt x="692" y="4670"/>
                    <a:pt x="223" y="5413"/>
                  </a:cubicBezTo>
                  <a:cubicBezTo>
                    <a:pt x="-245" y="6156"/>
                    <a:pt x="48" y="7112"/>
                    <a:pt x="867" y="7536"/>
                  </a:cubicBezTo>
                  <a:lnTo>
                    <a:pt x="2506" y="8385"/>
                  </a:lnTo>
                  <a:cubicBezTo>
                    <a:pt x="2214" y="9128"/>
                    <a:pt x="2038" y="9977"/>
                    <a:pt x="2038" y="10827"/>
                  </a:cubicBezTo>
                  <a:cubicBezTo>
                    <a:pt x="2038" y="11676"/>
                    <a:pt x="2214" y="12472"/>
                    <a:pt x="2506" y="13268"/>
                  </a:cubicBezTo>
                  <a:lnTo>
                    <a:pt x="867" y="14117"/>
                  </a:lnTo>
                  <a:cubicBezTo>
                    <a:pt x="48" y="14542"/>
                    <a:pt x="-245" y="15497"/>
                    <a:pt x="223" y="16240"/>
                  </a:cubicBezTo>
                  <a:cubicBezTo>
                    <a:pt x="692" y="16983"/>
                    <a:pt x="1745" y="17195"/>
                    <a:pt x="2565" y="16771"/>
                  </a:cubicBezTo>
                  <a:lnTo>
                    <a:pt x="4204" y="15921"/>
                  </a:lnTo>
                  <a:cubicBezTo>
                    <a:pt x="5375" y="17142"/>
                    <a:pt x="7014" y="18044"/>
                    <a:pt x="8828" y="18363"/>
                  </a:cubicBezTo>
                  <a:lnTo>
                    <a:pt x="8828" y="20061"/>
                  </a:lnTo>
                  <a:cubicBezTo>
                    <a:pt x="8828" y="20910"/>
                    <a:pt x="9589" y="21600"/>
                    <a:pt x="10584" y="21600"/>
                  </a:cubicBezTo>
                  <a:cubicBezTo>
                    <a:pt x="11521" y="21600"/>
                    <a:pt x="12282" y="20910"/>
                    <a:pt x="12282" y="20061"/>
                  </a:cubicBezTo>
                  <a:lnTo>
                    <a:pt x="12282" y="18363"/>
                  </a:lnTo>
                  <a:cubicBezTo>
                    <a:pt x="14096" y="18044"/>
                    <a:pt x="15735" y="17142"/>
                    <a:pt x="16906" y="15921"/>
                  </a:cubicBezTo>
                  <a:lnTo>
                    <a:pt x="18545" y="16771"/>
                  </a:lnTo>
                  <a:cubicBezTo>
                    <a:pt x="19365" y="17195"/>
                    <a:pt x="20418" y="16983"/>
                    <a:pt x="20887" y="16240"/>
                  </a:cubicBezTo>
                  <a:cubicBezTo>
                    <a:pt x="21355" y="15497"/>
                    <a:pt x="21062" y="14542"/>
                    <a:pt x="20243" y="14117"/>
                  </a:cubicBezTo>
                  <a:lnTo>
                    <a:pt x="18662" y="13268"/>
                  </a:lnTo>
                  <a:cubicBezTo>
                    <a:pt x="18896" y="12472"/>
                    <a:pt x="19072" y="11676"/>
                    <a:pt x="19072" y="10827"/>
                  </a:cubicBezTo>
                  <a:cubicBezTo>
                    <a:pt x="19072" y="9977"/>
                    <a:pt x="18896" y="9128"/>
                    <a:pt x="18662" y="8385"/>
                  </a:cubicBezTo>
                  <a:lnTo>
                    <a:pt x="20243" y="7536"/>
                  </a:lnTo>
                  <a:cubicBezTo>
                    <a:pt x="21062" y="7112"/>
                    <a:pt x="21355" y="6156"/>
                    <a:pt x="20887" y="5413"/>
                  </a:cubicBezTo>
                  <a:close/>
                  <a:moveTo>
                    <a:pt x="10584" y="15444"/>
                  </a:moveTo>
                  <a:cubicBezTo>
                    <a:pt x="7716" y="15444"/>
                    <a:pt x="5433" y="13374"/>
                    <a:pt x="5433" y="10827"/>
                  </a:cubicBezTo>
                  <a:cubicBezTo>
                    <a:pt x="5433" y="8279"/>
                    <a:pt x="7716" y="6156"/>
                    <a:pt x="10584" y="6156"/>
                  </a:cubicBezTo>
                  <a:cubicBezTo>
                    <a:pt x="13394" y="6156"/>
                    <a:pt x="15677" y="8279"/>
                    <a:pt x="15677" y="10827"/>
                  </a:cubicBezTo>
                  <a:cubicBezTo>
                    <a:pt x="15677" y="13374"/>
                    <a:pt x="13394" y="15444"/>
                    <a:pt x="10584" y="15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36" name="Google Shape;1136;p71"/>
            <p:cNvSpPr/>
            <p:nvPr/>
          </p:nvSpPr>
          <p:spPr>
            <a:xfrm>
              <a:off x="5104798" y="1048645"/>
              <a:ext cx="24300" cy="24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37" name="Google Shape;1137;p71"/>
            <p:cNvSpPr/>
            <p:nvPr/>
          </p:nvSpPr>
          <p:spPr>
            <a:xfrm>
              <a:off x="5041124" y="975640"/>
              <a:ext cx="151579" cy="170370"/>
            </a:xfrm>
            <a:custGeom>
              <a:rect b="b" l="l" r="r" t="t"/>
              <a:pathLst>
                <a:path extrusionOk="0" h="21600" w="21126">
                  <a:moveTo>
                    <a:pt x="20258" y="14117"/>
                  </a:moveTo>
                  <a:lnTo>
                    <a:pt x="18619" y="13268"/>
                  </a:lnTo>
                  <a:cubicBezTo>
                    <a:pt x="18911" y="12472"/>
                    <a:pt x="19087" y="11676"/>
                    <a:pt x="19087" y="10827"/>
                  </a:cubicBezTo>
                  <a:cubicBezTo>
                    <a:pt x="19087" y="9977"/>
                    <a:pt x="18911" y="9128"/>
                    <a:pt x="18619" y="8385"/>
                  </a:cubicBezTo>
                  <a:lnTo>
                    <a:pt x="20258" y="7536"/>
                  </a:lnTo>
                  <a:cubicBezTo>
                    <a:pt x="21077" y="7112"/>
                    <a:pt x="21370" y="6156"/>
                    <a:pt x="20902" y="5413"/>
                  </a:cubicBezTo>
                  <a:cubicBezTo>
                    <a:pt x="20375" y="4670"/>
                    <a:pt x="19380" y="4405"/>
                    <a:pt x="18560" y="4829"/>
                  </a:cubicBezTo>
                  <a:lnTo>
                    <a:pt x="16921" y="5679"/>
                  </a:lnTo>
                  <a:cubicBezTo>
                    <a:pt x="15692" y="4458"/>
                    <a:pt x="14111" y="3609"/>
                    <a:pt x="12238" y="3237"/>
                  </a:cubicBezTo>
                  <a:lnTo>
                    <a:pt x="12238" y="1539"/>
                  </a:lnTo>
                  <a:cubicBezTo>
                    <a:pt x="12238" y="690"/>
                    <a:pt x="11477" y="0"/>
                    <a:pt x="10541" y="0"/>
                  </a:cubicBezTo>
                  <a:cubicBezTo>
                    <a:pt x="9604" y="0"/>
                    <a:pt x="8843" y="690"/>
                    <a:pt x="8843" y="1539"/>
                  </a:cubicBezTo>
                  <a:lnTo>
                    <a:pt x="8843" y="3237"/>
                  </a:lnTo>
                  <a:cubicBezTo>
                    <a:pt x="7029" y="3609"/>
                    <a:pt x="5390" y="4458"/>
                    <a:pt x="4160" y="5679"/>
                  </a:cubicBezTo>
                  <a:lnTo>
                    <a:pt x="2521" y="4829"/>
                  </a:lnTo>
                  <a:cubicBezTo>
                    <a:pt x="1702" y="4405"/>
                    <a:pt x="707" y="4670"/>
                    <a:pt x="238" y="5413"/>
                  </a:cubicBezTo>
                  <a:cubicBezTo>
                    <a:pt x="-230" y="6156"/>
                    <a:pt x="4" y="7112"/>
                    <a:pt x="824" y="7536"/>
                  </a:cubicBezTo>
                  <a:lnTo>
                    <a:pt x="2463" y="8385"/>
                  </a:lnTo>
                  <a:cubicBezTo>
                    <a:pt x="2170" y="9128"/>
                    <a:pt x="2053" y="9977"/>
                    <a:pt x="2053" y="10827"/>
                  </a:cubicBezTo>
                  <a:cubicBezTo>
                    <a:pt x="2053" y="11676"/>
                    <a:pt x="2170" y="12472"/>
                    <a:pt x="2463" y="13268"/>
                  </a:cubicBezTo>
                  <a:lnTo>
                    <a:pt x="824" y="14117"/>
                  </a:lnTo>
                  <a:cubicBezTo>
                    <a:pt x="4" y="14542"/>
                    <a:pt x="-230" y="15497"/>
                    <a:pt x="238" y="16240"/>
                  </a:cubicBezTo>
                  <a:cubicBezTo>
                    <a:pt x="707" y="16983"/>
                    <a:pt x="1760" y="17195"/>
                    <a:pt x="2521" y="16771"/>
                  </a:cubicBezTo>
                  <a:lnTo>
                    <a:pt x="4160" y="15921"/>
                  </a:lnTo>
                  <a:cubicBezTo>
                    <a:pt x="5390" y="17142"/>
                    <a:pt x="7029" y="18044"/>
                    <a:pt x="8843" y="18363"/>
                  </a:cubicBezTo>
                  <a:lnTo>
                    <a:pt x="8843" y="20061"/>
                  </a:lnTo>
                  <a:cubicBezTo>
                    <a:pt x="8843" y="20910"/>
                    <a:pt x="9604" y="21600"/>
                    <a:pt x="10541" y="21600"/>
                  </a:cubicBezTo>
                  <a:cubicBezTo>
                    <a:pt x="11477" y="21600"/>
                    <a:pt x="12238" y="20910"/>
                    <a:pt x="12238" y="20061"/>
                  </a:cubicBezTo>
                  <a:lnTo>
                    <a:pt x="12238" y="18363"/>
                  </a:lnTo>
                  <a:cubicBezTo>
                    <a:pt x="14111" y="18044"/>
                    <a:pt x="15692" y="17142"/>
                    <a:pt x="16921" y="15921"/>
                  </a:cubicBezTo>
                  <a:lnTo>
                    <a:pt x="18560" y="16771"/>
                  </a:lnTo>
                  <a:cubicBezTo>
                    <a:pt x="19380" y="17195"/>
                    <a:pt x="20375" y="16983"/>
                    <a:pt x="20902" y="16240"/>
                  </a:cubicBezTo>
                  <a:cubicBezTo>
                    <a:pt x="21370" y="15497"/>
                    <a:pt x="21077" y="14542"/>
                    <a:pt x="20258" y="14117"/>
                  </a:cubicBezTo>
                  <a:close/>
                  <a:moveTo>
                    <a:pt x="10541" y="15444"/>
                  </a:moveTo>
                  <a:cubicBezTo>
                    <a:pt x="7731" y="15444"/>
                    <a:pt x="5448" y="13374"/>
                    <a:pt x="5448" y="10827"/>
                  </a:cubicBezTo>
                  <a:cubicBezTo>
                    <a:pt x="5448" y="8279"/>
                    <a:pt x="7731" y="6156"/>
                    <a:pt x="10541" y="6156"/>
                  </a:cubicBezTo>
                  <a:cubicBezTo>
                    <a:pt x="13350" y="6156"/>
                    <a:pt x="15633" y="8279"/>
                    <a:pt x="15633" y="10827"/>
                  </a:cubicBezTo>
                  <a:cubicBezTo>
                    <a:pt x="15633" y="13374"/>
                    <a:pt x="13350" y="15444"/>
                    <a:pt x="10541" y="15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38" name="Google Shape;1138;p71"/>
            <p:cNvSpPr/>
            <p:nvPr/>
          </p:nvSpPr>
          <p:spPr>
            <a:xfrm>
              <a:off x="4875302" y="731514"/>
              <a:ext cx="219241" cy="267205"/>
            </a:xfrm>
            <a:custGeom>
              <a:rect b="b" l="l" r="r" t="t"/>
              <a:pathLst>
                <a:path extrusionOk="0" h="20574" w="20890">
                  <a:moveTo>
                    <a:pt x="16227" y="19642"/>
                  </a:moveTo>
                  <a:lnTo>
                    <a:pt x="16227" y="15913"/>
                  </a:lnTo>
                  <a:cubicBezTo>
                    <a:pt x="16227" y="15592"/>
                    <a:pt x="16387" y="15303"/>
                    <a:pt x="16666" y="15142"/>
                  </a:cubicBezTo>
                  <a:cubicBezTo>
                    <a:pt x="19336" y="13535"/>
                    <a:pt x="20890" y="11092"/>
                    <a:pt x="20890" y="8424"/>
                  </a:cubicBezTo>
                  <a:cubicBezTo>
                    <a:pt x="20890" y="3056"/>
                    <a:pt x="14713" y="-1026"/>
                    <a:pt x="7938" y="228"/>
                  </a:cubicBezTo>
                  <a:cubicBezTo>
                    <a:pt x="4232" y="935"/>
                    <a:pt x="1243" y="3313"/>
                    <a:pt x="326" y="6335"/>
                  </a:cubicBezTo>
                  <a:cubicBezTo>
                    <a:pt x="-710" y="9678"/>
                    <a:pt x="765" y="13053"/>
                    <a:pt x="4192" y="15110"/>
                  </a:cubicBezTo>
                  <a:cubicBezTo>
                    <a:pt x="4311" y="15206"/>
                    <a:pt x="4630" y="15431"/>
                    <a:pt x="4630" y="15753"/>
                  </a:cubicBezTo>
                  <a:lnTo>
                    <a:pt x="4630" y="19642"/>
                  </a:lnTo>
                  <a:cubicBezTo>
                    <a:pt x="4630" y="20156"/>
                    <a:pt x="5148" y="20574"/>
                    <a:pt x="5786" y="20574"/>
                  </a:cubicBezTo>
                  <a:lnTo>
                    <a:pt x="15072" y="20574"/>
                  </a:lnTo>
                  <a:cubicBezTo>
                    <a:pt x="15709" y="20574"/>
                    <a:pt x="16227" y="20156"/>
                    <a:pt x="16227" y="19642"/>
                  </a:cubicBezTo>
                  <a:close/>
                  <a:moveTo>
                    <a:pt x="2558" y="6753"/>
                  </a:moveTo>
                  <a:cubicBezTo>
                    <a:pt x="3275" y="4438"/>
                    <a:pt x="5587" y="2606"/>
                    <a:pt x="8496" y="2060"/>
                  </a:cubicBezTo>
                  <a:cubicBezTo>
                    <a:pt x="13756" y="1063"/>
                    <a:pt x="18579" y="4245"/>
                    <a:pt x="18579" y="8424"/>
                  </a:cubicBezTo>
                  <a:cubicBezTo>
                    <a:pt x="18579" y="10481"/>
                    <a:pt x="17343" y="12410"/>
                    <a:pt x="15271" y="13631"/>
                  </a:cubicBezTo>
                  <a:cubicBezTo>
                    <a:pt x="14713" y="13985"/>
                    <a:pt x="14314" y="14435"/>
                    <a:pt x="14115" y="14981"/>
                  </a:cubicBezTo>
                  <a:lnTo>
                    <a:pt x="11604" y="14981"/>
                  </a:lnTo>
                  <a:lnTo>
                    <a:pt x="11604" y="10674"/>
                  </a:lnTo>
                  <a:lnTo>
                    <a:pt x="13597" y="9099"/>
                  </a:lnTo>
                  <a:cubicBezTo>
                    <a:pt x="14035" y="8713"/>
                    <a:pt x="14035" y="8135"/>
                    <a:pt x="13597" y="7749"/>
                  </a:cubicBezTo>
                  <a:cubicBezTo>
                    <a:pt x="13119" y="7395"/>
                    <a:pt x="12401" y="7395"/>
                    <a:pt x="11923" y="7749"/>
                  </a:cubicBezTo>
                  <a:lnTo>
                    <a:pt x="10449" y="8970"/>
                  </a:lnTo>
                  <a:lnTo>
                    <a:pt x="8934" y="7749"/>
                  </a:lnTo>
                  <a:cubicBezTo>
                    <a:pt x="8496" y="7395"/>
                    <a:pt x="7739" y="7395"/>
                    <a:pt x="7300" y="7749"/>
                  </a:cubicBezTo>
                  <a:cubicBezTo>
                    <a:pt x="6862" y="8135"/>
                    <a:pt x="6862" y="8713"/>
                    <a:pt x="7300" y="9099"/>
                  </a:cubicBezTo>
                  <a:lnTo>
                    <a:pt x="9293" y="10674"/>
                  </a:lnTo>
                  <a:lnTo>
                    <a:pt x="9293" y="14981"/>
                  </a:lnTo>
                  <a:lnTo>
                    <a:pt x="6782" y="14981"/>
                  </a:lnTo>
                  <a:cubicBezTo>
                    <a:pt x="6583" y="14467"/>
                    <a:pt x="6145" y="13985"/>
                    <a:pt x="5587" y="13631"/>
                  </a:cubicBezTo>
                  <a:cubicBezTo>
                    <a:pt x="2917" y="12024"/>
                    <a:pt x="1761" y="9388"/>
                    <a:pt x="2558" y="6753"/>
                  </a:cubicBezTo>
                  <a:close/>
                  <a:moveTo>
                    <a:pt x="6942" y="18710"/>
                  </a:moveTo>
                  <a:lnTo>
                    <a:pt x="6942" y="16845"/>
                  </a:lnTo>
                  <a:lnTo>
                    <a:pt x="13916" y="16845"/>
                  </a:lnTo>
                  <a:lnTo>
                    <a:pt x="13916" y="18710"/>
                  </a:lnTo>
                  <a:lnTo>
                    <a:pt x="6942" y="187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39" name="Google Shape;1139;p71"/>
            <p:cNvSpPr/>
            <p:nvPr/>
          </p:nvSpPr>
          <p:spPr>
            <a:xfrm>
              <a:off x="4802494" y="730982"/>
              <a:ext cx="48745" cy="48831"/>
            </a:xfrm>
            <a:custGeom>
              <a:rect b="b" l="l" r="r" t="t"/>
              <a:pathLst>
                <a:path extrusionOk="0" h="20582" w="20546">
                  <a:moveTo>
                    <a:pt x="11766" y="19121"/>
                  </a:moveTo>
                  <a:cubicBezTo>
                    <a:pt x="13697" y="21069"/>
                    <a:pt x="17034" y="21069"/>
                    <a:pt x="18966" y="19121"/>
                  </a:cubicBezTo>
                  <a:cubicBezTo>
                    <a:pt x="21073" y="17174"/>
                    <a:pt x="21073" y="13810"/>
                    <a:pt x="18966" y="11862"/>
                  </a:cubicBezTo>
                  <a:lnTo>
                    <a:pt x="8780" y="1594"/>
                  </a:lnTo>
                  <a:cubicBezTo>
                    <a:pt x="6849" y="-531"/>
                    <a:pt x="3512" y="-531"/>
                    <a:pt x="1580" y="1594"/>
                  </a:cubicBezTo>
                  <a:cubicBezTo>
                    <a:pt x="-527" y="3541"/>
                    <a:pt x="-527" y="6728"/>
                    <a:pt x="1580" y="8853"/>
                  </a:cubicBezTo>
                  <a:lnTo>
                    <a:pt x="11766" y="1912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40" name="Google Shape;1140;p71"/>
            <p:cNvSpPr/>
            <p:nvPr/>
          </p:nvSpPr>
          <p:spPr>
            <a:xfrm>
              <a:off x="4802494" y="876985"/>
              <a:ext cx="48745" cy="48745"/>
            </a:xfrm>
            <a:custGeom>
              <a:rect b="b" l="l" r="r" t="t"/>
              <a:pathLst>
                <a:path extrusionOk="0" h="20546" w="20546">
                  <a:moveTo>
                    <a:pt x="8780" y="18966"/>
                  </a:moveTo>
                  <a:lnTo>
                    <a:pt x="18966" y="8780"/>
                  </a:lnTo>
                  <a:cubicBezTo>
                    <a:pt x="21073" y="6849"/>
                    <a:pt x="21073" y="3512"/>
                    <a:pt x="18966" y="1580"/>
                  </a:cubicBezTo>
                  <a:cubicBezTo>
                    <a:pt x="17034" y="-527"/>
                    <a:pt x="13697" y="-527"/>
                    <a:pt x="11766" y="1580"/>
                  </a:cubicBezTo>
                  <a:lnTo>
                    <a:pt x="1580" y="11766"/>
                  </a:lnTo>
                  <a:cubicBezTo>
                    <a:pt x="-527" y="13697"/>
                    <a:pt x="-527" y="17034"/>
                    <a:pt x="1580" y="18966"/>
                  </a:cubicBezTo>
                  <a:cubicBezTo>
                    <a:pt x="3512" y="21073"/>
                    <a:pt x="6849" y="21073"/>
                    <a:pt x="8780" y="189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41" name="Google Shape;1141;p71"/>
            <p:cNvSpPr/>
            <p:nvPr/>
          </p:nvSpPr>
          <p:spPr>
            <a:xfrm>
              <a:off x="5118732" y="730982"/>
              <a:ext cx="47698" cy="48831"/>
            </a:xfrm>
            <a:custGeom>
              <a:rect b="b" l="l" r="r" t="t"/>
              <a:pathLst>
                <a:path extrusionOk="0" h="20582" w="20626">
                  <a:moveTo>
                    <a:pt x="8897" y="19121"/>
                  </a:moveTo>
                  <a:lnTo>
                    <a:pt x="19165" y="8853"/>
                  </a:lnTo>
                  <a:cubicBezTo>
                    <a:pt x="21113" y="6728"/>
                    <a:pt x="21113" y="3541"/>
                    <a:pt x="19165" y="1594"/>
                  </a:cubicBezTo>
                  <a:cubicBezTo>
                    <a:pt x="17041" y="-531"/>
                    <a:pt x="13854" y="-531"/>
                    <a:pt x="11906" y="1594"/>
                  </a:cubicBezTo>
                  <a:lnTo>
                    <a:pt x="1461" y="11862"/>
                  </a:lnTo>
                  <a:cubicBezTo>
                    <a:pt x="-487" y="13810"/>
                    <a:pt x="-487" y="17174"/>
                    <a:pt x="1461" y="19121"/>
                  </a:cubicBezTo>
                  <a:cubicBezTo>
                    <a:pt x="3585" y="21069"/>
                    <a:pt x="6772" y="21069"/>
                    <a:pt x="8897" y="191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42" name="Google Shape;1142;p71"/>
            <p:cNvSpPr/>
            <p:nvPr/>
          </p:nvSpPr>
          <p:spPr>
            <a:xfrm>
              <a:off x="5118732" y="876985"/>
              <a:ext cx="47698" cy="48745"/>
            </a:xfrm>
            <a:custGeom>
              <a:rect b="b" l="l" r="r" t="t"/>
              <a:pathLst>
                <a:path extrusionOk="0" h="20546" w="20626">
                  <a:moveTo>
                    <a:pt x="11906" y="18966"/>
                  </a:moveTo>
                  <a:cubicBezTo>
                    <a:pt x="13854" y="21073"/>
                    <a:pt x="17041" y="21073"/>
                    <a:pt x="19165" y="18966"/>
                  </a:cubicBezTo>
                  <a:cubicBezTo>
                    <a:pt x="21113" y="17034"/>
                    <a:pt x="21113" y="13697"/>
                    <a:pt x="19165" y="11766"/>
                  </a:cubicBezTo>
                  <a:lnTo>
                    <a:pt x="8897" y="1580"/>
                  </a:lnTo>
                  <a:cubicBezTo>
                    <a:pt x="6772" y="-527"/>
                    <a:pt x="3585" y="-527"/>
                    <a:pt x="1461" y="1580"/>
                  </a:cubicBezTo>
                  <a:cubicBezTo>
                    <a:pt x="-487" y="3512"/>
                    <a:pt x="-487" y="6849"/>
                    <a:pt x="1461" y="8780"/>
                  </a:cubicBezTo>
                  <a:lnTo>
                    <a:pt x="11906" y="1896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72"/>
          <p:cNvSpPr txBox="1"/>
          <p:nvPr/>
        </p:nvSpPr>
        <p:spPr>
          <a:xfrm>
            <a:off x="853300" y="619475"/>
            <a:ext cx="74373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>
                <a:solidFill>
                  <a:srgbClr val="008568"/>
                </a:solidFill>
                <a:latin typeface="Outfit"/>
                <a:ea typeface="Outfit"/>
                <a:cs typeface="Outfit"/>
                <a:sym typeface="Outfit"/>
              </a:rPr>
              <a:t>Um novo modelo de gestão na Embratur</a:t>
            </a:r>
            <a:endParaRPr b="1" sz="3000">
              <a:solidFill>
                <a:srgbClr val="008568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148" name="Google Shape;1148;p72"/>
          <p:cNvSpPr txBox="1"/>
          <p:nvPr/>
        </p:nvSpPr>
        <p:spPr>
          <a:xfrm>
            <a:off x="6299975" y="1607700"/>
            <a:ext cx="1990500" cy="17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0325" lIns="80650" spcFirstLastPara="1" rIns="80650" wrap="square" tIns="403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76">
                <a:solidFill>
                  <a:srgbClr val="005CA8"/>
                </a:solidFill>
                <a:latin typeface="Outfit"/>
                <a:ea typeface="Outfit"/>
                <a:cs typeface="Outfit"/>
                <a:sym typeface="Outfit"/>
              </a:rPr>
              <a:t>PROMOÇÃO COM </a:t>
            </a:r>
            <a:endParaRPr b="1" sz="823">
              <a:solidFill>
                <a:srgbClr val="005CA8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76">
                <a:solidFill>
                  <a:srgbClr val="005CA8"/>
                </a:solidFill>
                <a:latin typeface="Outfit"/>
                <a:ea typeface="Outfit"/>
                <a:cs typeface="Outfit"/>
                <a:sym typeface="Outfit"/>
              </a:rPr>
              <a:t>FOCO EM VENDAS</a:t>
            </a:r>
            <a:endParaRPr b="1" sz="1176">
              <a:solidFill>
                <a:srgbClr val="005CA8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8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rPr>
              <a:t>Não é somente gerar interesse em visitar o Brasil.  A Embratur atua facilitando a geração de novos </a:t>
            </a:r>
            <a:r>
              <a:rPr lang="pt-BR" sz="1058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rPr>
              <a:t>negócios, o que garante que o desejo de compra seja acompanhado de uma oferta adequada de voos e pacotes turísticos.</a:t>
            </a:r>
            <a:endParaRPr b="1" sz="1176">
              <a:solidFill>
                <a:srgbClr val="005CA8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149" name="Google Shape;1149;p72"/>
          <p:cNvSpPr/>
          <p:nvPr/>
        </p:nvSpPr>
        <p:spPr>
          <a:xfrm>
            <a:off x="3948276" y="1339586"/>
            <a:ext cx="2296990" cy="1958488"/>
          </a:xfrm>
          <a:custGeom>
            <a:rect b="b" l="l" r="r" t="t"/>
            <a:pathLst>
              <a:path extrusionOk="0" h="21574" w="21346">
                <a:moveTo>
                  <a:pt x="3141" y="21574"/>
                </a:moveTo>
                <a:cubicBezTo>
                  <a:pt x="1094" y="19150"/>
                  <a:pt x="-39" y="15847"/>
                  <a:pt x="2" y="12417"/>
                </a:cubicBezTo>
                <a:cubicBezTo>
                  <a:pt x="24" y="10526"/>
                  <a:pt x="403" y="8684"/>
                  <a:pt x="1086" y="7030"/>
                </a:cubicBezTo>
                <a:cubicBezTo>
                  <a:pt x="1750" y="5422"/>
                  <a:pt x="2701" y="3991"/>
                  <a:pt x="3912" y="2848"/>
                </a:cubicBezTo>
                <a:cubicBezTo>
                  <a:pt x="4979" y="1840"/>
                  <a:pt x="6098" y="1076"/>
                  <a:pt x="7258" y="609"/>
                </a:cubicBezTo>
                <a:cubicBezTo>
                  <a:pt x="8410" y="145"/>
                  <a:pt x="9588" y="-26"/>
                  <a:pt x="10740" y="3"/>
                </a:cubicBezTo>
                <a:cubicBezTo>
                  <a:pt x="12974" y="58"/>
                  <a:pt x="15144" y="877"/>
                  <a:pt x="16938" y="2397"/>
                </a:cubicBezTo>
                <a:cubicBezTo>
                  <a:pt x="18752" y="3935"/>
                  <a:pt x="20122" y="6150"/>
                  <a:pt x="20823" y="8691"/>
                </a:cubicBezTo>
                <a:cubicBezTo>
                  <a:pt x="21530" y="11249"/>
                  <a:pt x="21561" y="14143"/>
                  <a:pt x="20664" y="17100"/>
                </a:cubicBezTo>
                <a:cubicBezTo>
                  <a:pt x="19866" y="14632"/>
                  <a:pt x="18482" y="12611"/>
                  <a:pt x="16756" y="11193"/>
                </a:cubicBezTo>
                <a:cubicBezTo>
                  <a:pt x="14787" y="9574"/>
                  <a:pt x="12368" y="8731"/>
                  <a:pt x="9839" y="8970"/>
                </a:cubicBezTo>
                <a:cubicBezTo>
                  <a:pt x="8157" y="9129"/>
                  <a:pt x="6570" y="9778"/>
                  <a:pt x="5232" y="10706"/>
                </a:cubicBezTo>
                <a:cubicBezTo>
                  <a:pt x="4548" y="11182"/>
                  <a:pt x="3920" y="11742"/>
                  <a:pt x="3372" y="12383"/>
                </a:cubicBezTo>
                <a:cubicBezTo>
                  <a:pt x="2789" y="13063"/>
                  <a:pt x="2292" y="13842"/>
                  <a:pt x="1967" y="14772"/>
                </a:cubicBezTo>
                <a:cubicBezTo>
                  <a:pt x="1561" y="15934"/>
                  <a:pt x="1491" y="17202"/>
                  <a:pt x="1706" y="18399"/>
                </a:cubicBezTo>
                <a:cubicBezTo>
                  <a:pt x="1915" y="19561"/>
                  <a:pt x="2395" y="20665"/>
                  <a:pt x="3141" y="21574"/>
                </a:cubicBezTo>
                <a:close/>
              </a:path>
            </a:pathLst>
          </a:custGeom>
          <a:solidFill>
            <a:srgbClr val="005CA8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50" name="Google Shape;1150;p72"/>
          <p:cNvSpPr/>
          <p:nvPr/>
        </p:nvSpPr>
        <p:spPr>
          <a:xfrm>
            <a:off x="3143988" y="1339550"/>
            <a:ext cx="1956857" cy="2301189"/>
          </a:xfrm>
          <a:custGeom>
            <a:rect b="b" l="l" r="r" t="t"/>
            <a:pathLst>
              <a:path extrusionOk="0" h="20863" w="21046">
                <a:moveTo>
                  <a:pt x="16649" y="658"/>
                </a:moveTo>
                <a:cubicBezTo>
                  <a:pt x="12282" y="-700"/>
                  <a:pt x="7849" y="141"/>
                  <a:pt x="4654" y="2289"/>
                </a:cubicBezTo>
                <a:cubicBezTo>
                  <a:pt x="1413" y="4470"/>
                  <a:pt x="-554" y="7996"/>
                  <a:pt x="139" y="11935"/>
                </a:cubicBezTo>
                <a:cubicBezTo>
                  <a:pt x="881" y="16155"/>
                  <a:pt x="4307" y="19164"/>
                  <a:pt x="8490" y="20332"/>
                </a:cubicBezTo>
                <a:cubicBezTo>
                  <a:pt x="9513" y="20618"/>
                  <a:pt x="10579" y="20792"/>
                  <a:pt x="11659" y="20845"/>
                </a:cubicBezTo>
                <a:cubicBezTo>
                  <a:pt x="12762" y="20900"/>
                  <a:pt x="13877" y="20828"/>
                  <a:pt x="14973" y="20629"/>
                </a:cubicBezTo>
                <a:cubicBezTo>
                  <a:pt x="16062" y="20431"/>
                  <a:pt x="17134" y="20107"/>
                  <a:pt x="18155" y="19644"/>
                </a:cubicBezTo>
                <a:cubicBezTo>
                  <a:pt x="19183" y="19178"/>
                  <a:pt x="20157" y="18572"/>
                  <a:pt x="21046" y="17820"/>
                </a:cubicBezTo>
                <a:cubicBezTo>
                  <a:pt x="20044" y="18600"/>
                  <a:pt x="18828" y="19061"/>
                  <a:pt x="17571" y="19205"/>
                </a:cubicBezTo>
                <a:cubicBezTo>
                  <a:pt x="16288" y="19352"/>
                  <a:pt x="14972" y="19167"/>
                  <a:pt x="13812" y="18659"/>
                </a:cubicBezTo>
                <a:cubicBezTo>
                  <a:pt x="12572" y="18116"/>
                  <a:pt x="11615" y="17257"/>
                  <a:pt x="10826" y="16270"/>
                </a:cubicBezTo>
                <a:cubicBezTo>
                  <a:pt x="9998" y="15233"/>
                  <a:pt x="9326" y="14034"/>
                  <a:pt x="8978" y="12720"/>
                </a:cubicBezTo>
                <a:cubicBezTo>
                  <a:pt x="8615" y="11350"/>
                  <a:pt x="8616" y="9996"/>
                  <a:pt x="8875" y="8692"/>
                </a:cubicBezTo>
                <a:cubicBezTo>
                  <a:pt x="9128" y="7420"/>
                  <a:pt x="9630" y="6183"/>
                  <a:pt x="10394" y="5084"/>
                </a:cubicBezTo>
                <a:cubicBezTo>
                  <a:pt x="11063" y="4122"/>
                  <a:pt x="11934" y="3260"/>
                  <a:pt x="12960" y="2522"/>
                </a:cubicBezTo>
                <a:cubicBezTo>
                  <a:pt x="14030" y="1752"/>
                  <a:pt x="15267" y="1116"/>
                  <a:pt x="16649" y="658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2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51" name="Google Shape;1151;p72"/>
          <p:cNvSpPr/>
          <p:nvPr/>
        </p:nvSpPr>
        <p:spPr>
          <a:xfrm>
            <a:off x="3141843" y="2513728"/>
            <a:ext cx="2302755" cy="1932644"/>
          </a:xfrm>
          <a:custGeom>
            <a:rect b="b" l="l" r="r" t="t"/>
            <a:pathLst>
              <a:path extrusionOk="0" h="21153" w="20732">
                <a:moveTo>
                  <a:pt x="17909" y="0"/>
                </a:moveTo>
                <a:cubicBezTo>
                  <a:pt x="19361" y="1844"/>
                  <a:pt x="20225" y="4012"/>
                  <a:pt x="20565" y="6243"/>
                </a:cubicBezTo>
                <a:cubicBezTo>
                  <a:pt x="20905" y="8478"/>
                  <a:pt x="20717" y="10767"/>
                  <a:pt x="20097" y="12866"/>
                </a:cubicBezTo>
                <a:cubicBezTo>
                  <a:pt x="19474" y="14980"/>
                  <a:pt x="18414" y="16904"/>
                  <a:pt x="16960" y="18358"/>
                </a:cubicBezTo>
                <a:cubicBezTo>
                  <a:pt x="15510" y="19807"/>
                  <a:pt x="13679" y="20775"/>
                  <a:pt x="11572" y="21067"/>
                </a:cubicBezTo>
                <a:cubicBezTo>
                  <a:pt x="7726" y="21600"/>
                  <a:pt x="4320" y="19611"/>
                  <a:pt x="2214" y="16360"/>
                </a:cubicBezTo>
                <a:cubicBezTo>
                  <a:pt x="103" y="13103"/>
                  <a:pt x="-695" y="8591"/>
                  <a:pt x="690" y="4186"/>
                </a:cubicBezTo>
                <a:cubicBezTo>
                  <a:pt x="1597" y="7098"/>
                  <a:pt x="3309" y="9386"/>
                  <a:pt x="5421" y="10782"/>
                </a:cubicBezTo>
                <a:cubicBezTo>
                  <a:pt x="7533" y="12177"/>
                  <a:pt x="10044" y="12680"/>
                  <a:pt x="12547" y="12022"/>
                </a:cubicBezTo>
                <a:cubicBezTo>
                  <a:pt x="13371" y="11806"/>
                  <a:pt x="14160" y="11467"/>
                  <a:pt x="14895" y="11035"/>
                </a:cubicBezTo>
                <a:cubicBezTo>
                  <a:pt x="15618" y="10610"/>
                  <a:pt x="16293" y="10091"/>
                  <a:pt x="16897" y="9454"/>
                </a:cubicBezTo>
                <a:cubicBezTo>
                  <a:pt x="18051" y="8237"/>
                  <a:pt x="18895" y="6673"/>
                  <a:pt x="19115" y="4918"/>
                </a:cubicBezTo>
                <a:cubicBezTo>
                  <a:pt x="19330" y="3195"/>
                  <a:pt x="18928" y="1387"/>
                  <a:pt x="17909" y="0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2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52" name="Google Shape;1152;p72"/>
          <p:cNvSpPr/>
          <p:nvPr/>
        </p:nvSpPr>
        <p:spPr>
          <a:xfrm>
            <a:off x="4330510" y="2146294"/>
            <a:ext cx="1913901" cy="2301125"/>
          </a:xfrm>
          <a:custGeom>
            <a:rect b="b" l="l" r="r" t="t"/>
            <a:pathLst>
              <a:path extrusionOk="0" h="21011" w="21291">
                <a:moveTo>
                  <a:pt x="0" y="2714"/>
                </a:moveTo>
                <a:cubicBezTo>
                  <a:pt x="1186" y="1860"/>
                  <a:pt x="2459" y="1220"/>
                  <a:pt x="3775" y="774"/>
                </a:cubicBezTo>
                <a:cubicBezTo>
                  <a:pt x="5093" y="328"/>
                  <a:pt x="6452" y="79"/>
                  <a:pt x="7808" y="16"/>
                </a:cubicBezTo>
                <a:cubicBezTo>
                  <a:pt x="10419" y="-104"/>
                  <a:pt x="13007" y="469"/>
                  <a:pt x="15207" y="1582"/>
                </a:cubicBezTo>
                <a:cubicBezTo>
                  <a:pt x="17351" y="2668"/>
                  <a:pt x="19100" y="4250"/>
                  <a:pt x="20162" y="6170"/>
                </a:cubicBezTo>
                <a:cubicBezTo>
                  <a:pt x="21227" y="8092"/>
                  <a:pt x="21600" y="10348"/>
                  <a:pt x="21016" y="12766"/>
                </a:cubicBezTo>
                <a:cubicBezTo>
                  <a:pt x="20280" y="15815"/>
                  <a:pt x="17961" y="18197"/>
                  <a:pt x="14992" y="19599"/>
                </a:cubicBezTo>
                <a:cubicBezTo>
                  <a:pt x="11831" y="21092"/>
                  <a:pt x="7905" y="21496"/>
                  <a:pt x="4128" y="20351"/>
                </a:cubicBezTo>
                <a:cubicBezTo>
                  <a:pt x="6596" y="19593"/>
                  <a:pt x="8642" y="18241"/>
                  <a:pt x="10066" y="16536"/>
                </a:cubicBezTo>
                <a:cubicBezTo>
                  <a:pt x="11485" y="14834"/>
                  <a:pt x="12279" y="12788"/>
                  <a:pt x="12342" y="10631"/>
                </a:cubicBezTo>
                <a:cubicBezTo>
                  <a:pt x="12373" y="9561"/>
                  <a:pt x="12211" y="8511"/>
                  <a:pt x="11843" y="7531"/>
                </a:cubicBezTo>
                <a:cubicBezTo>
                  <a:pt x="11469" y="6538"/>
                  <a:pt x="10892" y="5625"/>
                  <a:pt x="10244" y="4797"/>
                </a:cubicBezTo>
                <a:cubicBezTo>
                  <a:pt x="9658" y="4048"/>
                  <a:pt x="8988" y="3350"/>
                  <a:pt x="8161" y="2810"/>
                </a:cubicBezTo>
                <a:cubicBezTo>
                  <a:pt x="7283" y="2237"/>
                  <a:pt x="6243" y="1850"/>
                  <a:pt x="5069" y="1680"/>
                </a:cubicBezTo>
                <a:cubicBezTo>
                  <a:pt x="3278" y="1419"/>
                  <a:pt x="1436" y="1796"/>
                  <a:pt x="0" y="2714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2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53" name="Google Shape;1153;p72"/>
          <p:cNvSpPr/>
          <p:nvPr/>
        </p:nvSpPr>
        <p:spPr>
          <a:xfrm>
            <a:off x="3950365" y="1340062"/>
            <a:ext cx="2151225" cy="1859620"/>
          </a:xfrm>
          <a:custGeom>
            <a:rect b="b" l="l" r="r" t="t"/>
            <a:pathLst>
              <a:path extrusionOk="0" h="21599" w="21564">
                <a:moveTo>
                  <a:pt x="11118" y="2"/>
                </a:moveTo>
                <a:cubicBezTo>
                  <a:pt x="10025" y="23"/>
                  <a:pt x="8915" y="216"/>
                  <a:pt x="7828" y="643"/>
                </a:cubicBezTo>
                <a:cubicBezTo>
                  <a:pt x="6576" y="1136"/>
                  <a:pt x="5370" y="1941"/>
                  <a:pt x="4219" y="3004"/>
                </a:cubicBezTo>
                <a:cubicBezTo>
                  <a:pt x="2913" y="4209"/>
                  <a:pt x="1886" y="5717"/>
                  <a:pt x="1170" y="7413"/>
                </a:cubicBezTo>
                <a:cubicBezTo>
                  <a:pt x="434" y="9156"/>
                  <a:pt x="26" y="11099"/>
                  <a:pt x="1" y="13093"/>
                </a:cubicBezTo>
                <a:cubicBezTo>
                  <a:pt x="-36" y="16194"/>
                  <a:pt x="859" y="19195"/>
                  <a:pt x="2507" y="21599"/>
                </a:cubicBezTo>
                <a:cubicBezTo>
                  <a:pt x="57" y="16523"/>
                  <a:pt x="691" y="9986"/>
                  <a:pt x="4414" y="5670"/>
                </a:cubicBezTo>
                <a:cubicBezTo>
                  <a:pt x="8907" y="463"/>
                  <a:pt x="16191" y="463"/>
                  <a:pt x="20684" y="5670"/>
                </a:cubicBezTo>
                <a:cubicBezTo>
                  <a:pt x="21000" y="6037"/>
                  <a:pt x="21292" y="6422"/>
                  <a:pt x="21564" y="6819"/>
                </a:cubicBezTo>
                <a:cubicBezTo>
                  <a:pt x="20748" y="5129"/>
                  <a:pt x="19629" y="3653"/>
                  <a:pt x="18270" y="2528"/>
                </a:cubicBezTo>
                <a:cubicBezTo>
                  <a:pt x="16335" y="924"/>
                  <a:pt x="13995" y="62"/>
                  <a:pt x="11585" y="3"/>
                </a:cubicBezTo>
                <a:cubicBezTo>
                  <a:pt x="11430" y="0"/>
                  <a:pt x="11274" y="-1"/>
                  <a:pt x="11118" y="2"/>
                </a:cubicBezTo>
                <a:close/>
              </a:path>
            </a:pathLst>
          </a:custGeom>
          <a:solidFill>
            <a:srgbClr val="00CFFF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54" name="Google Shape;1154;p72"/>
          <p:cNvSpPr/>
          <p:nvPr/>
        </p:nvSpPr>
        <p:spPr>
          <a:xfrm>
            <a:off x="3146613" y="1480988"/>
            <a:ext cx="1874322" cy="2157733"/>
          </a:xfrm>
          <a:custGeom>
            <a:rect b="b" l="l" r="r" t="t"/>
            <a:pathLst>
              <a:path extrusionOk="0" h="21559" w="21022">
                <a:moveTo>
                  <a:pt x="6696" y="0"/>
                </a:moveTo>
                <a:cubicBezTo>
                  <a:pt x="6048" y="319"/>
                  <a:pt x="5430" y="683"/>
                  <a:pt x="4853" y="1093"/>
                </a:cubicBezTo>
                <a:cubicBezTo>
                  <a:pt x="1473" y="3496"/>
                  <a:pt x="-578" y="7381"/>
                  <a:pt x="144" y="11721"/>
                </a:cubicBezTo>
                <a:cubicBezTo>
                  <a:pt x="918" y="16372"/>
                  <a:pt x="4490" y="19687"/>
                  <a:pt x="8851" y="20974"/>
                </a:cubicBezTo>
                <a:cubicBezTo>
                  <a:pt x="9918" y="21289"/>
                  <a:pt x="11030" y="21481"/>
                  <a:pt x="12157" y="21540"/>
                </a:cubicBezTo>
                <a:cubicBezTo>
                  <a:pt x="13306" y="21600"/>
                  <a:pt x="14469" y="21522"/>
                  <a:pt x="15612" y="21302"/>
                </a:cubicBezTo>
                <a:cubicBezTo>
                  <a:pt x="16747" y="21084"/>
                  <a:pt x="17865" y="20726"/>
                  <a:pt x="18930" y="20216"/>
                </a:cubicBezTo>
                <a:cubicBezTo>
                  <a:pt x="19658" y="19867"/>
                  <a:pt x="20356" y="19441"/>
                  <a:pt x="21022" y="18949"/>
                </a:cubicBezTo>
                <a:cubicBezTo>
                  <a:pt x="16131" y="21350"/>
                  <a:pt x="9860" y="20707"/>
                  <a:pt x="5712" y="17012"/>
                </a:cubicBezTo>
                <a:cubicBezTo>
                  <a:pt x="686" y="12533"/>
                  <a:pt x="686" y="5271"/>
                  <a:pt x="5712" y="792"/>
                </a:cubicBezTo>
                <a:cubicBezTo>
                  <a:pt x="6029" y="510"/>
                  <a:pt x="6357" y="246"/>
                  <a:pt x="6696" y="0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55" name="Google Shape;1155;p72"/>
          <p:cNvSpPr/>
          <p:nvPr/>
        </p:nvSpPr>
        <p:spPr>
          <a:xfrm>
            <a:off x="4362573" y="2141057"/>
            <a:ext cx="1882481" cy="2158628"/>
          </a:xfrm>
          <a:custGeom>
            <a:rect b="b" l="l" r="r" t="t"/>
            <a:pathLst>
              <a:path extrusionOk="0" h="21596" w="21286">
                <a:moveTo>
                  <a:pt x="8574" y="3"/>
                </a:moveTo>
                <a:cubicBezTo>
                  <a:pt x="8244" y="-4"/>
                  <a:pt x="7913" y="0"/>
                  <a:pt x="7581" y="17"/>
                </a:cubicBezTo>
                <a:cubicBezTo>
                  <a:pt x="6203" y="85"/>
                  <a:pt x="4821" y="359"/>
                  <a:pt x="3481" y="848"/>
                </a:cubicBezTo>
                <a:cubicBezTo>
                  <a:pt x="2274" y="1288"/>
                  <a:pt x="1103" y="1904"/>
                  <a:pt x="0" y="2707"/>
                </a:cubicBezTo>
                <a:cubicBezTo>
                  <a:pt x="4966" y="154"/>
                  <a:pt x="11436" y="758"/>
                  <a:pt x="15689" y="4521"/>
                </a:cubicBezTo>
                <a:cubicBezTo>
                  <a:pt x="20757" y="9006"/>
                  <a:pt x="20757" y="16278"/>
                  <a:pt x="15689" y="20762"/>
                </a:cubicBezTo>
                <a:cubicBezTo>
                  <a:pt x="15352" y="21061"/>
                  <a:pt x="14999" y="21337"/>
                  <a:pt x="14636" y="21596"/>
                </a:cubicBezTo>
                <a:cubicBezTo>
                  <a:pt x="14718" y="21556"/>
                  <a:pt x="14801" y="21520"/>
                  <a:pt x="14882" y="21479"/>
                </a:cubicBezTo>
                <a:cubicBezTo>
                  <a:pt x="17900" y="19942"/>
                  <a:pt x="20258" y="17331"/>
                  <a:pt x="21006" y="13989"/>
                </a:cubicBezTo>
                <a:cubicBezTo>
                  <a:pt x="21600" y="11340"/>
                  <a:pt x="21220" y="8868"/>
                  <a:pt x="20139" y="6761"/>
                </a:cubicBezTo>
                <a:cubicBezTo>
                  <a:pt x="19058" y="4658"/>
                  <a:pt x="17281" y="2923"/>
                  <a:pt x="15102" y="1733"/>
                </a:cubicBezTo>
                <a:cubicBezTo>
                  <a:pt x="13145" y="666"/>
                  <a:pt x="10886" y="52"/>
                  <a:pt x="8574" y="3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56" name="Google Shape;1156;p72"/>
          <p:cNvSpPr/>
          <p:nvPr/>
        </p:nvSpPr>
        <p:spPr>
          <a:xfrm>
            <a:off x="3278092" y="2577319"/>
            <a:ext cx="2164712" cy="1869656"/>
          </a:xfrm>
          <a:custGeom>
            <a:rect b="b" l="l" r="r" t="t"/>
            <a:pathLst>
              <a:path extrusionOk="0" h="21138" w="21410">
                <a:moveTo>
                  <a:pt x="18863" y="0"/>
                </a:moveTo>
                <a:cubicBezTo>
                  <a:pt x="21328" y="4953"/>
                  <a:pt x="20716" y="11364"/>
                  <a:pt x="17021" y="15589"/>
                </a:cubicBezTo>
                <a:cubicBezTo>
                  <a:pt x="12588" y="20657"/>
                  <a:pt x="5401" y="20657"/>
                  <a:pt x="968" y="15589"/>
                </a:cubicBezTo>
                <a:cubicBezTo>
                  <a:pt x="616" y="15186"/>
                  <a:pt x="296" y="14762"/>
                  <a:pt x="0" y="14324"/>
                </a:cubicBezTo>
                <a:cubicBezTo>
                  <a:pt x="311" y="14978"/>
                  <a:pt x="666" y="15603"/>
                  <a:pt x="1068" y="16187"/>
                </a:cubicBezTo>
                <a:cubicBezTo>
                  <a:pt x="3383" y="19545"/>
                  <a:pt x="7123" y="21600"/>
                  <a:pt x="11348" y="21049"/>
                </a:cubicBezTo>
                <a:cubicBezTo>
                  <a:pt x="13662" y="20748"/>
                  <a:pt x="15674" y="19748"/>
                  <a:pt x="17266" y="18251"/>
                </a:cubicBezTo>
                <a:cubicBezTo>
                  <a:pt x="18864" y="16749"/>
                  <a:pt x="20028" y="14762"/>
                  <a:pt x="20713" y="12579"/>
                </a:cubicBezTo>
                <a:cubicBezTo>
                  <a:pt x="21393" y="10410"/>
                  <a:pt x="21600" y="8047"/>
                  <a:pt x="21226" y="5738"/>
                </a:cubicBezTo>
                <a:cubicBezTo>
                  <a:pt x="20899" y="3714"/>
                  <a:pt x="20126" y="1741"/>
                  <a:pt x="18863" y="0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anchorCtr="0" anchor="ctr" bIns="44775" lIns="44775" spcFirstLastPara="1" rIns="44775" wrap="square" tIns="44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5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57" name="Google Shape;1157;p72"/>
          <p:cNvSpPr/>
          <p:nvPr/>
        </p:nvSpPr>
        <p:spPr>
          <a:xfrm>
            <a:off x="5227818" y="1673654"/>
            <a:ext cx="357240" cy="387433"/>
          </a:xfrm>
          <a:custGeom>
            <a:rect b="b" l="l" r="r" t="t"/>
            <a:pathLst>
              <a:path extrusionOk="0" h="305667" w="281846">
                <a:moveTo>
                  <a:pt x="109537" y="182201"/>
                </a:moveTo>
                <a:cubicBezTo>
                  <a:pt x="111688" y="182201"/>
                  <a:pt x="113838" y="184004"/>
                  <a:pt x="113838" y="186527"/>
                </a:cubicBezTo>
                <a:lnTo>
                  <a:pt x="113838" y="191214"/>
                </a:lnTo>
                <a:cubicBezTo>
                  <a:pt x="121008" y="192656"/>
                  <a:pt x="127102" y="197343"/>
                  <a:pt x="129611" y="203832"/>
                </a:cubicBezTo>
                <a:cubicBezTo>
                  <a:pt x="130686" y="205995"/>
                  <a:pt x="129611" y="208879"/>
                  <a:pt x="127102" y="209961"/>
                </a:cubicBezTo>
                <a:cubicBezTo>
                  <a:pt x="124951" y="210682"/>
                  <a:pt x="122083" y="209600"/>
                  <a:pt x="121366" y="207437"/>
                </a:cubicBezTo>
                <a:cubicBezTo>
                  <a:pt x="119574" y="203111"/>
                  <a:pt x="114555" y="199866"/>
                  <a:pt x="109537" y="199866"/>
                </a:cubicBezTo>
                <a:cubicBezTo>
                  <a:pt x="102368" y="199866"/>
                  <a:pt x="96632" y="205274"/>
                  <a:pt x="96632" y="211403"/>
                </a:cubicBezTo>
                <a:cubicBezTo>
                  <a:pt x="96632" y="218973"/>
                  <a:pt x="100575" y="222578"/>
                  <a:pt x="109537" y="222578"/>
                </a:cubicBezTo>
                <a:cubicBezTo>
                  <a:pt x="125668" y="222578"/>
                  <a:pt x="131403" y="233394"/>
                  <a:pt x="131403" y="243127"/>
                </a:cubicBezTo>
                <a:cubicBezTo>
                  <a:pt x="131403" y="252861"/>
                  <a:pt x="123876" y="261153"/>
                  <a:pt x="113838" y="263316"/>
                </a:cubicBezTo>
                <a:lnTo>
                  <a:pt x="113838" y="267642"/>
                </a:lnTo>
                <a:cubicBezTo>
                  <a:pt x="113838" y="270526"/>
                  <a:pt x="111688" y="272329"/>
                  <a:pt x="109537" y="272329"/>
                </a:cubicBezTo>
                <a:cubicBezTo>
                  <a:pt x="106669" y="272329"/>
                  <a:pt x="104877" y="270526"/>
                  <a:pt x="104877" y="267642"/>
                </a:cubicBezTo>
                <a:lnTo>
                  <a:pt x="104877" y="263316"/>
                </a:lnTo>
                <a:cubicBezTo>
                  <a:pt x="97707" y="261513"/>
                  <a:pt x="91613" y="257187"/>
                  <a:pt x="89104" y="250698"/>
                </a:cubicBezTo>
                <a:cubicBezTo>
                  <a:pt x="88029" y="248175"/>
                  <a:pt x="89104" y="245651"/>
                  <a:pt x="91255" y="244569"/>
                </a:cubicBezTo>
                <a:cubicBezTo>
                  <a:pt x="93406" y="243488"/>
                  <a:pt x="96274" y="244569"/>
                  <a:pt x="97349" y="247093"/>
                </a:cubicBezTo>
                <a:cubicBezTo>
                  <a:pt x="99141" y="251419"/>
                  <a:pt x="104160" y="254303"/>
                  <a:pt x="109537" y="254303"/>
                </a:cubicBezTo>
                <a:cubicBezTo>
                  <a:pt x="116706" y="254303"/>
                  <a:pt x="122083" y="249256"/>
                  <a:pt x="122083" y="243127"/>
                </a:cubicBezTo>
                <a:cubicBezTo>
                  <a:pt x="122083" y="235557"/>
                  <a:pt x="117782" y="231591"/>
                  <a:pt x="109537" y="231591"/>
                </a:cubicBezTo>
                <a:cubicBezTo>
                  <a:pt x="93047" y="231591"/>
                  <a:pt x="87312" y="221136"/>
                  <a:pt x="87312" y="211403"/>
                </a:cubicBezTo>
                <a:cubicBezTo>
                  <a:pt x="87312" y="201669"/>
                  <a:pt x="94840" y="193377"/>
                  <a:pt x="104877" y="191214"/>
                </a:cubicBezTo>
                <a:lnTo>
                  <a:pt x="104877" y="186527"/>
                </a:lnTo>
                <a:cubicBezTo>
                  <a:pt x="104877" y="184004"/>
                  <a:pt x="106669" y="182201"/>
                  <a:pt x="109537" y="182201"/>
                </a:cubicBezTo>
                <a:close/>
                <a:moveTo>
                  <a:pt x="97276" y="147659"/>
                </a:moveTo>
                <a:cubicBezTo>
                  <a:pt x="99877" y="148043"/>
                  <a:pt x="102106" y="148043"/>
                  <a:pt x="104707" y="148043"/>
                </a:cubicBezTo>
                <a:cubicBezTo>
                  <a:pt x="107308" y="148043"/>
                  <a:pt x="109165" y="150725"/>
                  <a:pt x="109165" y="153408"/>
                </a:cubicBezTo>
                <a:cubicBezTo>
                  <a:pt x="109165" y="155707"/>
                  <a:pt x="106936" y="158006"/>
                  <a:pt x="104335" y="158006"/>
                </a:cubicBezTo>
                <a:cubicBezTo>
                  <a:pt x="101735" y="158006"/>
                  <a:pt x="99134" y="158006"/>
                  <a:pt x="96905" y="157623"/>
                </a:cubicBezTo>
                <a:cubicBezTo>
                  <a:pt x="94304" y="157240"/>
                  <a:pt x="92075" y="154940"/>
                  <a:pt x="92446" y="152258"/>
                </a:cubicBezTo>
                <a:cubicBezTo>
                  <a:pt x="92446" y="149575"/>
                  <a:pt x="94676" y="147276"/>
                  <a:pt x="97276" y="147659"/>
                </a:cubicBezTo>
                <a:close/>
                <a:moveTo>
                  <a:pt x="132291" y="147647"/>
                </a:moveTo>
                <a:cubicBezTo>
                  <a:pt x="134838" y="147276"/>
                  <a:pt x="137020" y="149128"/>
                  <a:pt x="137384" y="151721"/>
                </a:cubicBezTo>
                <a:cubicBezTo>
                  <a:pt x="137748" y="154314"/>
                  <a:pt x="135929" y="156908"/>
                  <a:pt x="133383" y="156908"/>
                </a:cubicBezTo>
                <a:cubicBezTo>
                  <a:pt x="131200" y="157648"/>
                  <a:pt x="128653" y="157648"/>
                  <a:pt x="126107" y="158019"/>
                </a:cubicBezTo>
                <a:lnTo>
                  <a:pt x="125743" y="158019"/>
                </a:lnTo>
                <a:cubicBezTo>
                  <a:pt x="123196" y="158019"/>
                  <a:pt x="121377" y="156167"/>
                  <a:pt x="121014" y="153944"/>
                </a:cubicBezTo>
                <a:cubicBezTo>
                  <a:pt x="120650" y="151351"/>
                  <a:pt x="122469" y="148758"/>
                  <a:pt x="125015" y="148388"/>
                </a:cubicBezTo>
                <a:cubicBezTo>
                  <a:pt x="127562" y="148388"/>
                  <a:pt x="129745" y="148017"/>
                  <a:pt x="132291" y="147647"/>
                </a:cubicBezTo>
                <a:close/>
                <a:moveTo>
                  <a:pt x="69914" y="143188"/>
                </a:moveTo>
                <a:cubicBezTo>
                  <a:pt x="72053" y="143861"/>
                  <a:pt x="74191" y="144535"/>
                  <a:pt x="76685" y="144871"/>
                </a:cubicBezTo>
                <a:cubicBezTo>
                  <a:pt x="78824" y="145545"/>
                  <a:pt x="80606" y="147565"/>
                  <a:pt x="80249" y="149922"/>
                </a:cubicBezTo>
                <a:cubicBezTo>
                  <a:pt x="79536" y="151943"/>
                  <a:pt x="77398" y="153290"/>
                  <a:pt x="75260" y="153290"/>
                </a:cubicBezTo>
                <a:cubicBezTo>
                  <a:pt x="75260" y="153290"/>
                  <a:pt x="74904" y="153290"/>
                  <a:pt x="74547" y="153290"/>
                </a:cubicBezTo>
                <a:cubicBezTo>
                  <a:pt x="72053" y="152616"/>
                  <a:pt x="69914" y="152279"/>
                  <a:pt x="67420" y="151606"/>
                </a:cubicBezTo>
                <a:cubicBezTo>
                  <a:pt x="64925" y="150932"/>
                  <a:pt x="63500" y="148575"/>
                  <a:pt x="64213" y="146218"/>
                </a:cubicBezTo>
                <a:cubicBezTo>
                  <a:pt x="64925" y="143861"/>
                  <a:pt x="67420" y="142514"/>
                  <a:pt x="69914" y="143188"/>
                </a:cubicBezTo>
                <a:close/>
                <a:moveTo>
                  <a:pt x="156185" y="142002"/>
                </a:moveTo>
                <a:cubicBezTo>
                  <a:pt x="158750" y="140926"/>
                  <a:pt x="161680" y="142360"/>
                  <a:pt x="162413" y="144511"/>
                </a:cubicBezTo>
                <a:cubicBezTo>
                  <a:pt x="163146" y="147379"/>
                  <a:pt x="162047" y="149888"/>
                  <a:pt x="159482" y="150605"/>
                </a:cubicBezTo>
                <a:cubicBezTo>
                  <a:pt x="158383" y="150964"/>
                  <a:pt x="156918" y="151322"/>
                  <a:pt x="155819" y="151681"/>
                </a:cubicBezTo>
                <a:cubicBezTo>
                  <a:pt x="155453" y="151681"/>
                  <a:pt x="155086" y="151681"/>
                  <a:pt x="154720" y="151681"/>
                </a:cubicBezTo>
                <a:cubicBezTo>
                  <a:pt x="152522" y="151681"/>
                  <a:pt x="150690" y="150605"/>
                  <a:pt x="149958" y="148813"/>
                </a:cubicBezTo>
                <a:cubicBezTo>
                  <a:pt x="149225" y="146304"/>
                  <a:pt x="150690" y="143794"/>
                  <a:pt x="152888" y="143077"/>
                </a:cubicBezTo>
                <a:cubicBezTo>
                  <a:pt x="154354" y="142719"/>
                  <a:pt x="155086" y="142360"/>
                  <a:pt x="156185" y="142002"/>
                </a:cubicBezTo>
                <a:close/>
                <a:moveTo>
                  <a:pt x="49394" y="86951"/>
                </a:moveTo>
                <a:cubicBezTo>
                  <a:pt x="56605" y="86951"/>
                  <a:pt x="63094" y="90184"/>
                  <a:pt x="68142" y="95930"/>
                </a:cubicBezTo>
                <a:cubicBezTo>
                  <a:pt x="74271" y="103472"/>
                  <a:pt x="84727" y="103472"/>
                  <a:pt x="91217" y="95930"/>
                </a:cubicBezTo>
                <a:cubicBezTo>
                  <a:pt x="95904" y="90184"/>
                  <a:pt x="102754" y="86951"/>
                  <a:pt x="109965" y="86951"/>
                </a:cubicBezTo>
                <a:cubicBezTo>
                  <a:pt x="116815" y="86951"/>
                  <a:pt x="123665" y="90184"/>
                  <a:pt x="128352" y="95930"/>
                </a:cubicBezTo>
                <a:cubicBezTo>
                  <a:pt x="134842" y="103472"/>
                  <a:pt x="144937" y="103472"/>
                  <a:pt x="151427" y="95930"/>
                </a:cubicBezTo>
                <a:cubicBezTo>
                  <a:pt x="152869" y="94134"/>
                  <a:pt x="155754" y="93775"/>
                  <a:pt x="157917" y="95571"/>
                </a:cubicBezTo>
                <a:cubicBezTo>
                  <a:pt x="160080" y="97007"/>
                  <a:pt x="160080" y="99880"/>
                  <a:pt x="158638" y="102035"/>
                </a:cubicBezTo>
                <a:cubicBezTo>
                  <a:pt x="153590" y="107781"/>
                  <a:pt x="147101" y="111373"/>
                  <a:pt x="139890" y="111373"/>
                </a:cubicBezTo>
                <a:cubicBezTo>
                  <a:pt x="133039" y="111373"/>
                  <a:pt x="126189" y="107781"/>
                  <a:pt x="121141" y="102035"/>
                </a:cubicBezTo>
                <a:cubicBezTo>
                  <a:pt x="115012" y="94134"/>
                  <a:pt x="104557" y="94134"/>
                  <a:pt x="98427" y="102035"/>
                </a:cubicBezTo>
                <a:cubicBezTo>
                  <a:pt x="93380" y="107781"/>
                  <a:pt x="86530" y="111373"/>
                  <a:pt x="79319" y="111373"/>
                </a:cubicBezTo>
                <a:cubicBezTo>
                  <a:pt x="72469" y="111373"/>
                  <a:pt x="65979" y="107781"/>
                  <a:pt x="60931" y="102035"/>
                </a:cubicBezTo>
                <a:cubicBezTo>
                  <a:pt x="55163" y="94852"/>
                  <a:pt x="45428" y="94134"/>
                  <a:pt x="38938" y="100958"/>
                </a:cubicBezTo>
                <a:cubicBezTo>
                  <a:pt x="39299" y="107781"/>
                  <a:pt x="41462" y="114246"/>
                  <a:pt x="45067" y="119992"/>
                </a:cubicBezTo>
                <a:cubicBezTo>
                  <a:pt x="47952" y="125020"/>
                  <a:pt x="49754" y="130407"/>
                  <a:pt x="49754" y="135794"/>
                </a:cubicBezTo>
                <a:cubicBezTo>
                  <a:pt x="50115" y="136153"/>
                  <a:pt x="50836" y="136512"/>
                  <a:pt x="51197" y="136872"/>
                </a:cubicBezTo>
                <a:cubicBezTo>
                  <a:pt x="53360" y="137949"/>
                  <a:pt x="54441" y="140822"/>
                  <a:pt x="53360" y="142977"/>
                </a:cubicBezTo>
                <a:cubicBezTo>
                  <a:pt x="52278" y="144414"/>
                  <a:pt x="50836" y="145491"/>
                  <a:pt x="49033" y="145491"/>
                </a:cubicBezTo>
                <a:cubicBezTo>
                  <a:pt x="49033" y="145491"/>
                  <a:pt x="49033" y="145491"/>
                  <a:pt x="48673" y="145491"/>
                </a:cubicBezTo>
                <a:cubicBezTo>
                  <a:pt x="47591" y="150519"/>
                  <a:pt x="44707" y="155547"/>
                  <a:pt x="40741" y="159857"/>
                </a:cubicBezTo>
                <a:cubicBezTo>
                  <a:pt x="20911" y="179968"/>
                  <a:pt x="9013" y="206545"/>
                  <a:pt x="9013" y="231325"/>
                </a:cubicBezTo>
                <a:cubicBezTo>
                  <a:pt x="9013" y="285196"/>
                  <a:pt x="63816" y="296329"/>
                  <a:pt x="109965" y="296329"/>
                </a:cubicBezTo>
                <a:cubicBezTo>
                  <a:pt x="150346" y="296329"/>
                  <a:pt x="180270" y="287710"/>
                  <a:pt x="195774" y="270831"/>
                </a:cubicBezTo>
                <a:cubicBezTo>
                  <a:pt x="197937" y="269035"/>
                  <a:pt x="200461" y="268676"/>
                  <a:pt x="202624" y="270471"/>
                </a:cubicBezTo>
                <a:cubicBezTo>
                  <a:pt x="204427" y="272267"/>
                  <a:pt x="204427" y="275140"/>
                  <a:pt x="202624" y="276936"/>
                </a:cubicBezTo>
                <a:cubicBezTo>
                  <a:pt x="184957" y="295970"/>
                  <a:pt x="153590" y="305667"/>
                  <a:pt x="109965" y="305667"/>
                </a:cubicBezTo>
                <a:cubicBezTo>
                  <a:pt x="37857" y="305667"/>
                  <a:pt x="0" y="279809"/>
                  <a:pt x="0" y="231325"/>
                </a:cubicBezTo>
                <a:cubicBezTo>
                  <a:pt x="0" y="204031"/>
                  <a:pt x="12619" y="174940"/>
                  <a:pt x="34251" y="153392"/>
                </a:cubicBezTo>
                <a:cubicBezTo>
                  <a:pt x="41462" y="145850"/>
                  <a:pt x="42544" y="133999"/>
                  <a:pt x="37136" y="125020"/>
                </a:cubicBezTo>
                <a:cubicBezTo>
                  <a:pt x="32449" y="117119"/>
                  <a:pt x="29925" y="108500"/>
                  <a:pt x="29925" y="99162"/>
                </a:cubicBezTo>
                <a:cubicBezTo>
                  <a:pt x="29925" y="97725"/>
                  <a:pt x="30285" y="97007"/>
                  <a:pt x="30646" y="95930"/>
                </a:cubicBezTo>
                <a:cubicBezTo>
                  <a:pt x="35693" y="90184"/>
                  <a:pt x="42544" y="86951"/>
                  <a:pt x="49394" y="86951"/>
                </a:cubicBezTo>
                <a:close/>
                <a:moveTo>
                  <a:pt x="209501" y="1083"/>
                </a:moveTo>
                <a:cubicBezTo>
                  <a:pt x="211292" y="-361"/>
                  <a:pt x="213800" y="-361"/>
                  <a:pt x="215591" y="1083"/>
                </a:cubicBezTo>
                <a:lnTo>
                  <a:pt x="280068" y="60989"/>
                </a:lnTo>
                <a:cubicBezTo>
                  <a:pt x="281859" y="62071"/>
                  <a:pt x="282217" y="64237"/>
                  <a:pt x="281501" y="66041"/>
                </a:cubicBezTo>
                <a:cubicBezTo>
                  <a:pt x="280426" y="67846"/>
                  <a:pt x="278993" y="68928"/>
                  <a:pt x="276844" y="68928"/>
                </a:cubicBezTo>
                <a:lnTo>
                  <a:pt x="249620" y="68928"/>
                </a:lnTo>
                <a:lnTo>
                  <a:pt x="249620" y="300974"/>
                </a:lnTo>
                <a:cubicBezTo>
                  <a:pt x="249620" y="303500"/>
                  <a:pt x="247471" y="305665"/>
                  <a:pt x="244964" y="305665"/>
                </a:cubicBezTo>
                <a:cubicBezTo>
                  <a:pt x="242456" y="305665"/>
                  <a:pt x="240307" y="303500"/>
                  <a:pt x="240307" y="300974"/>
                </a:cubicBezTo>
                <a:lnTo>
                  <a:pt x="240307" y="64237"/>
                </a:lnTo>
                <a:cubicBezTo>
                  <a:pt x="240307" y="61711"/>
                  <a:pt x="242456" y="59906"/>
                  <a:pt x="244964" y="59906"/>
                </a:cubicBezTo>
                <a:lnTo>
                  <a:pt x="265023" y="59906"/>
                </a:lnTo>
                <a:lnTo>
                  <a:pt x="212725" y="10827"/>
                </a:lnTo>
                <a:lnTo>
                  <a:pt x="159711" y="59906"/>
                </a:lnTo>
                <a:lnTo>
                  <a:pt x="179412" y="59906"/>
                </a:lnTo>
                <a:cubicBezTo>
                  <a:pt x="181919" y="59906"/>
                  <a:pt x="183711" y="61711"/>
                  <a:pt x="183711" y="64237"/>
                </a:cubicBezTo>
                <a:lnTo>
                  <a:pt x="183711" y="233489"/>
                </a:lnTo>
                <a:cubicBezTo>
                  <a:pt x="183711" y="236016"/>
                  <a:pt x="181919" y="238181"/>
                  <a:pt x="179412" y="238181"/>
                </a:cubicBezTo>
                <a:cubicBezTo>
                  <a:pt x="176905" y="238181"/>
                  <a:pt x="174755" y="236016"/>
                  <a:pt x="174755" y="233489"/>
                </a:cubicBezTo>
                <a:lnTo>
                  <a:pt x="174755" y="68928"/>
                </a:lnTo>
                <a:lnTo>
                  <a:pt x="147890" y="68928"/>
                </a:lnTo>
                <a:cubicBezTo>
                  <a:pt x="146099" y="68928"/>
                  <a:pt x="144308" y="67846"/>
                  <a:pt x="143950" y="66041"/>
                </a:cubicBezTo>
                <a:cubicBezTo>
                  <a:pt x="142875" y="64237"/>
                  <a:pt x="143592" y="62071"/>
                  <a:pt x="145024" y="60989"/>
                </a:cubicBezTo>
                <a:lnTo>
                  <a:pt x="209501" y="10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0325" lIns="80650" spcFirstLastPara="1" rIns="80650" wrap="square" tIns="403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58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58" name="Google Shape;1158;p72"/>
          <p:cNvSpPr/>
          <p:nvPr/>
        </p:nvSpPr>
        <p:spPr>
          <a:xfrm>
            <a:off x="3489589" y="2077514"/>
            <a:ext cx="379842" cy="385118"/>
          </a:xfrm>
          <a:custGeom>
            <a:rect b="b" l="l" r="r" t="t"/>
            <a:pathLst>
              <a:path extrusionOk="0" h="304441" w="299678">
                <a:moveTo>
                  <a:pt x="94796" y="247650"/>
                </a:moveTo>
                <a:lnTo>
                  <a:pt x="145785" y="247650"/>
                </a:lnTo>
                <a:cubicBezTo>
                  <a:pt x="148299" y="247650"/>
                  <a:pt x="150453" y="249767"/>
                  <a:pt x="150453" y="252236"/>
                </a:cubicBezTo>
                <a:cubicBezTo>
                  <a:pt x="150453" y="254706"/>
                  <a:pt x="148299" y="256822"/>
                  <a:pt x="145785" y="256822"/>
                </a:cubicBezTo>
                <a:lnTo>
                  <a:pt x="94796" y="256822"/>
                </a:lnTo>
                <a:cubicBezTo>
                  <a:pt x="92282" y="256822"/>
                  <a:pt x="90487" y="254706"/>
                  <a:pt x="90487" y="252236"/>
                </a:cubicBezTo>
                <a:cubicBezTo>
                  <a:pt x="90487" y="249767"/>
                  <a:pt x="92282" y="247650"/>
                  <a:pt x="94796" y="247650"/>
                </a:cubicBezTo>
                <a:close/>
                <a:moveTo>
                  <a:pt x="39632" y="247650"/>
                </a:moveTo>
                <a:lnTo>
                  <a:pt x="71131" y="247650"/>
                </a:lnTo>
                <a:cubicBezTo>
                  <a:pt x="73665" y="247650"/>
                  <a:pt x="75838" y="249767"/>
                  <a:pt x="75838" y="252236"/>
                </a:cubicBezTo>
                <a:cubicBezTo>
                  <a:pt x="75838" y="254706"/>
                  <a:pt x="73665" y="256822"/>
                  <a:pt x="71131" y="256822"/>
                </a:cubicBezTo>
                <a:lnTo>
                  <a:pt x="39632" y="256822"/>
                </a:lnTo>
                <a:cubicBezTo>
                  <a:pt x="36735" y="256822"/>
                  <a:pt x="34925" y="254706"/>
                  <a:pt x="34925" y="252236"/>
                </a:cubicBezTo>
                <a:cubicBezTo>
                  <a:pt x="34925" y="249767"/>
                  <a:pt x="36735" y="247650"/>
                  <a:pt x="39632" y="247650"/>
                </a:cubicBezTo>
                <a:close/>
                <a:moveTo>
                  <a:pt x="197949" y="218849"/>
                </a:moveTo>
                <a:cubicBezTo>
                  <a:pt x="199781" y="217488"/>
                  <a:pt x="203078" y="217488"/>
                  <a:pt x="204910" y="218849"/>
                </a:cubicBezTo>
                <a:cubicBezTo>
                  <a:pt x="205642" y="219869"/>
                  <a:pt x="206009" y="220890"/>
                  <a:pt x="206009" y="222251"/>
                </a:cubicBezTo>
                <a:cubicBezTo>
                  <a:pt x="206009" y="223271"/>
                  <a:pt x="205642" y="224292"/>
                  <a:pt x="204910" y="225312"/>
                </a:cubicBezTo>
                <a:cubicBezTo>
                  <a:pt x="203811" y="225993"/>
                  <a:pt x="202712" y="226673"/>
                  <a:pt x="201613" y="226673"/>
                </a:cubicBezTo>
                <a:cubicBezTo>
                  <a:pt x="200147" y="226673"/>
                  <a:pt x="199048" y="225993"/>
                  <a:pt x="197949" y="225312"/>
                </a:cubicBezTo>
                <a:cubicBezTo>
                  <a:pt x="197216" y="224292"/>
                  <a:pt x="196850" y="223271"/>
                  <a:pt x="196850" y="222251"/>
                </a:cubicBezTo>
                <a:cubicBezTo>
                  <a:pt x="196850" y="220890"/>
                  <a:pt x="197216" y="219869"/>
                  <a:pt x="197949" y="218849"/>
                </a:cubicBezTo>
                <a:close/>
                <a:moveTo>
                  <a:pt x="247473" y="217488"/>
                </a:moveTo>
                <a:cubicBezTo>
                  <a:pt x="249943" y="217488"/>
                  <a:pt x="252059" y="219605"/>
                  <a:pt x="252059" y="222074"/>
                </a:cubicBezTo>
                <a:cubicBezTo>
                  <a:pt x="252059" y="224544"/>
                  <a:pt x="249943" y="226660"/>
                  <a:pt x="247473" y="226660"/>
                </a:cubicBezTo>
                <a:cubicBezTo>
                  <a:pt x="245004" y="226660"/>
                  <a:pt x="242887" y="224544"/>
                  <a:pt x="242887" y="222074"/>
                </a:cubicBezTo>
                <a:cubicBezTo>
                  <a:pt x="242887" y="219605"/>
                  <a:pt x="245004" y="217488"/>
                  <a:pt x="247473" y="217488"/>
                </a:cubicBezTo>
                <a:close/>
                <a:moveTo>
                  <a:pt x="223661" y="217488"/>
                </a:moveTo>
                <a:cubicBezTo>
                  <a:pt x="226131" y="217488"/>
                  <a:pt x="228247" y="219605"/>
                  <a:pt x="228247" y="222074"/>
                </a:cubicBezTo>
                <a:cubicBezTo>
                  <a:pt x="228247" y="224544"/>
                  <a:pt x="226131" y="226660"/>
                  <a:pt x="223661" y="226660"/>
                </a:cubicBezTo>
                <a:cubicBezTo>
                  <a:pt x="221192" y="226660"/>
                  <a:pt x="219075" y="224544"/>
                  <a:pt x="219075" y="222074"/>
                </a:cubicBezTo>
                <a:cubicBezTo>
                  <a:pt x="219075" y="219605"/>
                  <a:pt x="221192" y="217488"/>
                  <a:pt x="223661" y="217488"/>
                </a:cubicBezTo>
                <a:close/>
                <a:moveTo>
                  <a:pt x="197949" y="188686"/>
                </a:moveTo>
                <a:cubicBezTo>
                  <a:pt x="199781" y="187325"/>
                  <a:pt x="203078" y="187325"/>
                  <a:pt x="204910" y="188686"/>
                </a:cubicBezTo>
                <a:cubicBezTo>
                  <a:pt x="205642" y="189706"/>
                  <a:pt x="206009" y="190727"/>
                  <a:pt x="206009" y="191748"/>
                </a:cubicBezTo>
                <a:cubicBezTo>
                  <a:pt x="206009" y="193108"/>
                  <a:pt x="205642" y="194129"/>
                  <a:pt x="204910" y="194809"/>
                </a:cubicBezTo>
                <a:cubicBezTo>
                  <a:pt x="203811" y="195830"/>
                  <a:pt x="202712" y="196510"/>
                  <a:pt x="201613" y="196510"/>
                </a:cubicBezTo>
                <a:cubicBezTo>
                  <a:pt x="200147" y="196510"/>
                  <a:pt x="199048" y="195830"/>
                  <a:pt x="197949" y="194809"/>
                </a:cubicBezTo>
                <a:cubicBezTo>
                  <a:pt x="197216" y="194129"/>
                  <a:pt x="196850" y="193108"/>
                  <a:pt x="196850" y="191748"/>
                </a:cubicBezTo>
                <a:cubicBezTo>
                  <a:pt x="196850" y="190727"/>
                  <a:pt x="197216" y="189706"/>
                  <a:pt x="197949" y="188686"/>
                </a:cubicBezTo>
                <a:close/>
                <a:moveTo>
                  <a:pt x="269698" y="187325"/>
                </a:moveTo>
                <a:cubicBezTo>
                  <a:pt x="272168" y="187325"/>
                  <a:pt x="274284" y="189510"/>
                  <a:pt x="274284" y="191695"/>
                </a:cubicBezTo>
                <a:lnTo>
                  <a:pt x="274284" y="221916"/>
                </a:lnTo>
                <a:cubicBezTo>
                  <a:pt x="274284" y="224464"/>
                  <a:pt x="272168" y="226649"/>
                  <a:pt x="269698" y="226649"/>
                </a:cubicBezTo>
                <a:cubicBezTo>
                  <a:pt x="267229" y="226649"/>
                  <a:pt x="265112" y="224464"/>
                  <a:pt x="265112" y="221916"/>
                </a:cubicBezTo>
                <a:lnTo>
                  <a:pt x="265112" y="191695"/>
                </a:lnTo>
                <a:cubicBezTo>
                  <a:pt x="265112" y="189510"/>
                  <a:pt x="267229" y="187325"/>
                  <a:pt x="269698" y="187325"/>
                </a:cubicBezTo>
                <a:close/>
                <a:moveTo>
                  <a:pt x="247473" y="187325"/>
                </a:moveTo>
                <a:cubicBezTo>
                  <a:pt x="249943" y="187325"/>
                  <a:pt x="252059" y="189442"/>
                  <a:pt x="252059" y="191559"/>
                </a:cubicBezTo>
                <a:cubicBezTo>
                  <a:pt x="252059" y="194381"/>
                  <a:pt x="249943" y="196497"/>
                  <a:pt x="247473" y="196497"/>
                </a:cubicBezTo>
                <a:cubicBezTo>
                  <a:pt x="245004" y="196497"/>
                  <a:pt x="242887" y="194381"/>
                  <a:pt x="242887" y="191559"/>
                </a:cubicBezTo>
                <a:cubicBezTo>
                  <a:pt x="242887" y="189442"/>
                  <a:pt x="245004" y="187325"/>
                  <a:pt x="247473" y="187325"/>
                </a:cubicBezTo>
                <a:close/>
                <a:moveTo>
                  <a:pt x="223661" y="187325"/>
                </a:moveTo>
                <a:cubicBezTo>
                  <a:pt x="226131" y="187325"/>
                  <a:pt x="228247" y="189442"/>
                  <a:pt x="228247" y="191559"/>
                </a:cubicBezTo>
                <a:cubicBezTo>
                  <a:pt x="228247" y="194381"/>
                  <a:pt x="226131" y="196497"/>
                  <a:pt x="223661" y="196497"/>
                </a:cubicBezTo>
                <a:cubicBezTo>
                  <a:pt x="221192" y="196497"/>
                  <a:pt x="219075" y="194381"/>
                  <a:pt x="219075" y="191559"/>
                </a:cubicBezTo>
                <a:cubicBezTo>
                  <a:pt x="219075" y="189442"/>
                  <a:pt x="221192" y="187325"/>
                  <a:pt x="223661" y="187325"/>
                </a:cubicBezTo>
                <a:close/>
                <a:moveTo>
                  <a:pt x="91898" y="180975"/>
                </a:moveTo>
                <a:cubicBezTo>
                  <a:pt x="94367" y="180975"/>
                  <a:pt x="96484" y="182791"/>
                  <a:pt x="96484" y="185334"/>
                </a:cubicBezTo>
                <a:lnTo>
                  <a:pt x="96484" y="218753"/>
                </a:lnTo>
                <a:cubicBezTo>
                  <a:pt x="96484" y="221296"/>
                  <a:pt x="94367" y="223475"/>
                  <a:pt x="91898" y="223475"/>
                </a:cubicBezTo>
                <a:cubicBezTo>
                  <a:pt x="89429" y="223475"/>
                  <a:pt x="87312" y="221296"/>
                  <a:pt x="87312" y="218753"/>
                </a:cubicBezTo>
                <a:lnTo>
                  <a:pt x="87312" y="185334"/>
                </a:lnTo>
                <a:cubicBezTo>
                  <a:pt x="87312" y="182791"/>
                  <a:pt x="89429" y="180975"/>
                  <a:pt x="91898" y="180975"/>
                </a:cubicBezTo>
                <a:close/>
                <a:moveTo>
                  <a:pt x="39687" y="180975"/>
                </a:moveTo>
                <a:cubicBezTo>
                  <a:pt x="42252" y="180975"/>
                  <a:pt x="44084" y="182791"/>
                  <a:pt x="44084" y="185334"/>
                </a:cubicBezTo>
                <a:lnTo>
                  <a:pt x="44084" y="218753"/>
                </a:lnTo>
                <a:cubicBezTo>
                  <a:pt x="44084" y="221296"/>
                  <a:pt x="42252" y="223475"/>
                  <a:pt x="39687" y="223475"/>
                </a:cubicBezTo>
                <a:cubicBezTo>
                  <a:pt x="36757" y="223475"/>
                  <a:pt x="34925" y="221296"/>
                  <a:pt x="34925" y="218753"/>
                </a:cubicBezTo>
                <a:lnTo>
                  <a:pt x="34925" y="185334"/>
                </a:lnTo>
                <a:cubicBezTo>
                  <a:pt x="34925" y="182791"/>
                  <a:pt x="36757" y="180975"/>
                  <a:pt x="39687" y="180975"/>
                </a:cubicBezTo>
                <a:close/>
                <a:moveTo>
                  <a:pt x="66498" y="166688"/>
                </a:moveTo>
                <a:cubicBezTo>
                  <a:pt x="68967" y="166688"/>
                  <a:pt x="71084" y="168877"/>
                  <a:pt x="71084" y="171431"/>
                </a:cubicBezTo>
                <a:lnTo>
                  <a:pt x="71084" y="220318"/>
                </a:lnTo>
                <a:cubicBezTo>
                  <a:pt x="71084" y="222871"/>
                  <a:pt x="68967" y="225060"/>
                  <a:pt x="66498" y="225060"/>
                </a:cubicBezTo>
                <a:cubicBezTo>
                  <a:pt x="64029" y="225060"/>
                  <a:pt x="61912" y="222871"/>
                  <a:pt x="61912" y="220318"/>
                </a:cubicBezTo>
                <a:lnTo>
                  <a:pt x="61912" y="171431"/>
                </a:lnTo>
                <a:cubicBezTo>
                  <a:pt x="61912" y="168877"/>
                  <a:pt x="64029" y="166688"/>
                  <a:pt x="66498" y="166688"/>
                </a:cubicBezTo>
                <a:close/>
                <a:moveTo>
                  <a:pt x="266211" y="160161"/>
                </a:moveTo>
                <a:cubicBezTo>
                  <a:pt x="268043" y="158750"/>
                  <a:pt x="270974" y="158750"/>
                  <a:pt x="272805" y="160161"/>
                </a:cubicBezTo>
                <a:cubicBezTo>
                  <a:pt x="273538" y="161220"/>
                  <a:pt x="274271" y="162278"/>
                  <a:pt x="274271" y="163336"/>
                </a:cubicBezTo>
                <a:cubicBezTo>
                  <a:pt x="274271" y="164747"/>
                  <a:pt x="273538" y="165806"/>
                  <a:pt x="272805" y="166864"/>
                </a:cubicBezTo>
                <a:cubicBezTo>
                  <a:pt x="272073" y="167570"/>
                  <a:pt x="270607" y="167922"/>
                  <a:pt x="269508" y="167922"/>
                </a:cubicBezTo>
                <a:cubicBezTo>
                  <a:pt x="268043" y="167922"/>
                  <a:pt x="266944" y="167570"/>
                  <a:pt x="266211" y="166511"/>
                </a:cubicBezTo>
                <a:cubicBezTo>
                  <a:pt x="265478" y="165806"/>
                  <a:pt x="265112" y="164747"/>
                  <a:pt x="265112" y="163336"/>
                </a:cubicBezTo>
                <a:cubicBezTo>
                  <a:pt x="265112" y="162278"/>
                  <a:pt x="265478" y="161220"/>
                  <a:pt x="266211" y="160161"/>
                </a:cubicBezTo>
                <a:close/>
                <a:moveTo>
                  <a:pt x="197949" y="160161"/>
                </a:moveTo>
                <a:cubicBezTo>
                  <a:pt x="199781" y="158750"/>
                  <a:pt x="203078" y="158750"/>
                  <a:pt x="204910" y="160161"/>
                </a:cubicBezTo>
                <a:cubicBezTo>
                  <a:pt x="205642" y="161220"/>
                  <a:pt x="206009" y="162278"/>
                  <a:pt x="206009" y="163336"/>
                </a:cubicBezTo>
                <a:cubicBezTo>
                  <a:pt x="206009" y="164747"/>
                  <a:pt x="205642" y="165806"/>
                  <a:pt x="204910" y="166864"/>
                </a:cubicBezTo>
                <a:cubicBezTo>
                  <a:pt x="203811" y="167570"/>
                  <a:pt x="202712" y="167922"/>
                  <a:pt x="201613" y="167922"/>
                </a:cubicBezTo>
                <a:cubicBezTo>
                  <a:pt x="200147" y="167922"/>
                  <a:pt x="199048" y="167570"/>
                  <a:pt x="197949" y="166511"/>
                </a:cubicBezTo>
                <a:cubicBezTo>
                  <a:pt x="197216" y="165806"/>
                  <a:pt x="196850" y="164747"/>
                  <a:pt x="196850" y="163336"/>
                </a:cubicBezTo>
                <a:cubicBezTo>
                  <a:pt x="196850" y="162278"/>
                  <a:pt x="197216" y="161220"/>
                  <a:pt x="197949" y="160161"/>
                </a:cubicBezTo>
                <a:close/>
                <a:moveTo>
                  <a:pt x="247473" y="158750"/>
                </a:moveTo>
                <a:cubicBezTo>
                  <a:pt x="249943" y="158750"/>
                  <a:pt x="252059" y="160582"/>
                  <a:pt x="252059" y="163146"/>
                </a:cubicBezTo>
                <a:cubicBezTo>
                  <a:pt x="252059" y="166077"/>
                  <a:pt x="249943" y="167909"/>
                  <a:pt x="247473" y="167909"/>
                </a:cubicBezTo>
                <a:cubicBezTo>
                  <a:pt x="245004" y="167909"/>
                  <a:pt x="242887" y="166077"/>
                  <a:pt x="242887" y="163146"/>
                </a:cubicBezTo>
                <a:cubicBezTo>
                  <a:pt x="242887" y="160582"/>
                  <a:pt x="245004" y="158750"/>
                  <a:pt x="247473" y="158750"/>
                </a:cubicBezTo>
                <a:close/>
                <a:moveTo>
                  <a:pt x="223661" y="158750"/>
                </a:moveTo>
                <a:cubicBezTo>
                  <a:pt x="226131" y="158750"/>
                  <a:pt x="228247" y="160582"/>
                  <a:pt x="228247" y="163146"/>
                </a:cubicBezTo>
                <a:cubicBezTo>
                  <a:pt x="228247" y="166077"/>
                  <a:pt x="226131" y="167909"/>
                  <a:pt x="223661" y="167909"/>
                </a:cubicBezTo>
                <a:cubicBezTo>
                  <a:pt x="221192" y="167909"/>
                  <a:pt x="219075" y="166077"/>
                  <a:pt x="219075" y="163146"/>
                </a:cubicBezTo>
                <a:cubicBezTo>
                  <a:pt x="219075" y="160582"/>
                  <a:pt x="221192" y="158750"/>
                  <a:pt x="223661" y="158750"/>
                </a:cubicBezTo>
                <a:close/>
                <a:moveTo>
                  <a:pt x="118886" y="150813"/>
                </a:moveTo>
                <a:cubicBezTo>
                  <a:pt x="121355" y="150813"/>
                  <a:pt x="123472" y="152972"/>
                  <a:pt x="123472" y="155490"/>
                </a:cubicBezTo>
                <a:lnTo>
                  <a:pt x="123472" y="218802"/>
                </a:lnTo>
                <a:cubicBezTo>
                  <a:pt x="123472" y="221320"/>
                  <a:pt x="121355" y="223479"/>
                  <a:pt x="118886" y="223479"/>
                </a:cubicBezTo>
                <a:cubicBezTo>
                  <a:pt x="116417" y="223479"/>
                  <a:pt x="114300" y="221320"/>
                  <a:pt x="114300" y="218802"/>
                </a:cubicBezTo>
                <a:lnTo>
                  <a:pt x="114300" y="155490"/>
                </a:lnTo>
                <a:cubicBezTo>
                  <a:pt x="114300" y="152972"/>
                  <a:pt x="116417" y="150813"/>
                  <a:pt x="118886" y="150813"/>
                </a:cubicBezTo>
                <a:close/>
                <a:moveTo>
                  <a:pt x="145873" y="134938"/>
                </a:moveTo>
                <a:cubicBezTo>
                  <a:pt x="148343" y="134938"/>
                  <a:pt x="150459" y="137107"/>
                  <a:pt x="150459" y="139636"/>
                </a:cubicBezTo>
                <a:lnTo>
                  <a:pt x="150459" y="218779"/>
                </a:lnTo>
                <a:cubicBezTo>
                  <a:pt x="150459" y="221309"/>
                  <a:pt x="148343" y="223477"/>
                  <a:pt x="145873" y="223477"/>
                </a:cubicBezTo>
                <a:cubicBezTo>
                  <a:pt x="143404" y="223477"/>
                  <a:pt x="141287" y="221309"/>
                  <a:pt x="141287" y="218779"/>
                </a:cubicBezTo>
                <a:lnTo>
                  <a:pt x="141287" y="139636"/>
                </a:lnTo>
                <a:cubicBezTo>
                  <a:pt x="141287" y="137107"/>
                  <a:pt x="143404" y="134938"/>
                  <a:pt x="145873" y="134938"/>
                </a:cubicBezTo>
                <a:close/>
                <a:moveTo>
                  <a:pt x="201562" y="128588"/>
                </a:moveTo>
                <a:lnTo>
                  <a:pt x="271151" y="128588"/>
                </a:lnTo>
                <a:cubicBezTo>
                  <a:pt x="273688" y="128588"/>
                  <a:pt x="275863" y="130704"/>
                  <a:pt x="275863" y="133174"/>
                </a:cubicBezTo>
                <a:cubicBezTo>
                  <a:pt x="275863" y="135644"/>
                  <a:pt x="273688" y="137760"/>
                  <a:pt x="271151" y="137760"/>
                </a:cubicBezTo>
                <a:lnTo>
                  <a:pt x="201562" y="137760"/>
                </a:lnTo>
                <a:cubicBezTo>
                  <a:pt x="198662" y="137760"/>
                  <a:pt x="196850" y="135644"/>
                  <a:pt x="196850" y="133174"/>
                </a:cubicBezTo>
                <a:cubicBezTo>
                  <a:pt x="196850" y="130704"/>
                  <a:pt x="198662" y="128588"/>
                  <a:pt x="201562" y="128588"/>
                </a:cubicBezTo>
                <a:close/>
                <a:moveTo>
                  <a:pt x="184694" y="108908"/>
                </a:moveTo>
                <a:cubicBezTo>
                  <a:pt x="181819" y="108908"/>
                  <a:pt x="179663" y="111065"/>
                  <a:pt x="179663" y="113581"/>
                </a:cubicBezTo>
                <a:lnTo>
                  <a:pt x="179663" y="242618"/>
                </a:lnTo>
                <a:cubicBezTo>
                  <a:pt x="179663" y="245134"/>
                  <a:pt x="181819" y="247291"/>
                  <a:pt x="184694" y="247291"/>
                </a:cubicBezTo>
                <a:lnTo>
                  <a:pt x="286023" y="247291"/>
                </a:lnTo>
                <a:cubicBezTo>
                  <a:pt x="288539" y="247291"/>
                  <a:pt x="290695" y="245134"/>
                  <a:pt x="290695" y="242618"/>
                </a:cubicBezTo>
                <a:lnTo>
                  <a:pt x="290695" y="113581"/>
                </a:lnTo>
                <a:cubicBezTo>
                  <a:pt x="290695" y="111065"/>
                  <a:pt x="288539" y="108908"/>
                  <a:pt x="286023" y="108908"/>
                </a:cubicBezTo>
                <a:lnTo>
                  <a:pt x="184694" y="108908"/>
                </a:lnTo>
                <a:close/>
                <a:moveTo>
                  <a:pt x="39604" y="100013"/>
                </a:moveTo>
                <a:lnTo>
                  <a:pt x="145774" y="100013"/>
                </a:lnTo>
                <a:cubicBezTo>
                  <a:pt x="148293" y="100013"/>
                  <a:pt x="150452" y="101844"/>
                  <a:pt x="150452" y="104409"/>
                </a:cubicBezTo>
                <a:cubicBezTo>
                  <a:pt x="150452" y="107340"/>
                  <a:pt x="148293" y="109171"/>
                  <a:pt x="145774" y="109171"/>
                </a:cubicBezTo>
                <a:lnTo>
                  <a:pt x="39604" y="109171"/>
                </a:lnTo>
                <a:cubicBezTo>
                  <a:pt x="36724" y="109171"/>
                  <a:pt x="34925" y="107340"/>
                  <a:pt x="34925" y="104409"/>
                </a:cubicBezTo>
                <a:cubicBezTo>
                  <a:pt x="34925" y="101844"/>
                  <a:pt x="36724" y="100013"/>
                  <a:pt x="39604" y="100013"/>
                </a:cubicBezTo>
                <a:close/>
                <a:moveTo>
                  <a:pt x="39593" y="65088"/>
                </a:moveTo>
                <a:lnTo>
                  <a:pt x="200119" y="65088"/>
                </a:lnTo>
                <a:cubicBezTo>
                  <a:pt x="202632" y="65088"/>
                  <a:pt x="204428" y="67204"/>
                  <a:pt x="204428" y="69674"/>
                </a:cubicBezTo>
                <a:cubicBezTo>
                  <a:pt x="204428" y="72143"/>
                  <a:pt x="202632" y="74260"/>
                  <a:pt x="200119" y="74260"/>
                </a:cubicBezTo>
                <a:lnTo>
                  <a:pt x="39593" y="74260"/>
                </a:lnTo>
                <a:cubicBezTo>
                  <a:pt x="36720" y="74260"/>
                  <a:pt x="34925" y="72143"/>
                  <a:pt x="34925" y="69674"/>
                </a:cubicBezTo>
                <a:cubicBezTo>
                  <a:pt x="34925" y="67204"/>
                  <a:pt x="36720" y="65088"/>
                  <a:pt x="39593" y="65088"/>
                </a:cubicBezTo>
                <a:close/>
                <a:moveTo>
                  <a:pt x="69350" y="9345"/>
                </a:moveTo>
                <a:lnTo>
                  <a:pt x="69350" y="14018"/>
                </a:lnTo>
                <a:cubicBezTo>
                  <a:pt x="69350" y="21566"/>
                  <a:pt x="75458" y="27676"/>
                  <a:pt x="83004" y="27676"/>
                </a:cubicBezTo>
                <a:lnTo>
                  <a:pt x="157025" y="27676"/>
                </a:lnTo>
                <a:cubicBezTo>
                  <a:pt x="164571" y="27676"/>
                  <a:pt x="170680" y="21566"/>
                  <a:pt x="170680" y="14018"/>
                </a:cubicBezTo>
                <a:lnTo>
                  <a:pt x="170680" y="9345"/>
                </a:lnTo>
                <a:lnTo>
                  <a:pt x="69350" y="9345"/>
                </a:lnTo>
                <a:close/>
                <a:moveTo>
                  <a:pt x="14014" y="9345"/>
                </a:moveTo>
                <a:cubicBezTo>
                  <a:pt x="11139" y="9345"/>
                  <a:pt x="9342" y="11142"/>
                  <a:pt x="9342" y="14018"/>
                </a:cubicBezTo>
                <a:lnTo>
                  <a:pt x="9342" y="290423"/>
                </a:lnTo>
                <a:cubicBezTo>
                  <a:pt x="9342" y="293298"/>
                  <a:pt x="11139" y="295096"/>
                  <a:pt x="14014" y="295096"/>
                </a:cubicBezTo>
                <a:lnTo>
                  <a:pt x="226016" y="295096"/>
                </a:lnTo>
                <a:cubicBezTo>
                  <a:pt x="228531" y="295096"/>
                  <a:pt x="230687" y="293298"/>
                  <a:pt x="230687" y="290423"/>
                </a:cubicBezTo>
                <a:lnTo>
                  <a:pt x="230687" y="256636"/>
                </a:lnTo>
                <a:lnTo>
                  <a:pt x="184694" y="256636"/>
                </a:lnTo>
                <a:cubicBezTo>
                  <a:pt x="176788" y="256636"/>
                  <a:pt x="170680" y="250166"/>
                  <a:pt x="170680" y="242618"/>
                </a:cubicBezTo>
                <a:lnTo>
                  <a:pt x="170680" y="113581"/>
                </a:lnTo>
                <a:cubicBezTo>
                  <a:pt x="170680" y="106033"/>
                  <a:pt x="176788" y="99922"/>
                  <a:pt x="184694" y="99922"/>
                </a:cubicBezTo>
                <a:lnTo>
                  <a:pt x="230687" y="99922"/>
                </a:lnTo>
                <a:lnTo>
                  <a:pt x="230687" y="14018"/>
                </a:lnTo>
                <a:cubicBezTo>
                  <a:pt x="230687" y="11142"/>
                  <a:pt x="228531" y="9345"/>
                  <a:pt x="226016" y="9345"/>
                </a:cubicBezTo>
                <a:lnTo>
                  <a:pt x="179663" y="9345"/>
                </a:lnTo>
                <a:lnTo>
                  <a:pt x="179663" y="14018"/>
                </a:lnTo>
                <a:cubicBezTo>
                  <a:pt x="179663" y="26598"/>
                  <a:pt x="169602" y="37021"/>
                  <a:pt x="157025" y="37021"/>
                </a:cubicBezTo>
                <a:lnTo>
                  <a:pt x="83004" y="37021"/>
                </a:lnTo>
                <a:cubicBezTo>
                  <a:pt x="70428" y="37021"/>
                  <a:pt x="60007" y="26598"/>
                  <a:pt x="60007" y="14018"/>
                </a:cubicBezTo>
                <a:lnTo>
                  <a:pt x="60007" y="9345"/>
                </a:lnTo>
                <a:lnTo>
                  <a:pt x="14014" y="9345"/>
                </a:lnTo>
                <a:close/>
                <a:moveTo>
                  <a:pt x="14014" y="0"/>
                </a:moveTo>
                <a:lnTo>
                  <a:pt x="64679" y="0"/>
                </a:lnTo>
                <a:lnTo>
                  <a:pt x="175351" y="0"/>
                </a:lnTo>
                <a:lnTo>
                  <a:pt x="226016" y="0"/>
                </a:lnTo>
                <a:cubicBezTo>
                  <a:pt x="233562" y="0"/>
                  <a:pt x="239670" y="6110"/>
                  <a:pt x="239670" y="14018"/>
                </a:cubicBezTo>
                <a:lnTo>
                  <a:pt x="239670" y="99922"/>
                </a:lnTo>
                <a:lnTo>
                  <a:pt x="286023" y="99922"/>
                </a:lnTo>
                <a:cubicBezTo>
                  <a:pt x="293569" y="99922"/>
                  <a:pt x="299678" y="106033"/>
                  <a:pt x="299678" y="113581"/>
                </a:cubicBezTo>
                <a:lnTo>
                  <a:pt x="299678" y="242618"/>
                </a:lnTo>
                <a:cubicBezTo>
                  <a:pt x="299678" y="250166"/>
                  <a:pt x="293569" y="256636"/>
                  <a:pt x="286023" y="256636"/>
                </a:cubicBezTo>
                <a:lnTo>
                  <a:pt x="239670" y="256636"/>
                </a:lnTo>
                <a:lnTo>
                  <a:pt x="239670" y="290423"/>
                </a:lnTo>
                <a:cubicBezTo>
                  <a:pt x="239670" y="298330"/>
                  <a:pt x="233562" y="304441"/>
                  <a:pt x="226016" y="304441"/>
                </a:cubicBezTo>
                <a:lnTo>
                  <a:pt x="14014" y="304441"/>
                </a:lnTo>
                <a:cubicBezTo>
                  <a:pt x="6108" y="304441"/>
                  <a:pt x="0" y="298330"/>
                  <a:pt x="0" y="290423"/>
                </a:cubicBezTo>
                <a:lnTo>
                  <a:pt x="0" y="14018"/>
                </a:lnTo>
                <a:cubicBezTo>
                  <a:pt x="0" y="6110"/>
                  <a:pt x="6108" y="0"/>
                  <a:pt x="140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0325" lIns="80650" spcFirstLastPara="1" rIns="80650" wrap="square" tIns="403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58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159" name="Google Shape;1159;p72"/>
          <p:cNvSpPr/>
          <p:nvPr/>
        </p:nvSpPr>
        <p:spPr>
          <a:xfrm>
            <a:off x="3792150" y="3777626"/>
            <a:ext cx="385118" cy="385118"/>
          </a:xfrm>
          <a:custGeom>
            <a:rect b="b" l="l" r="r" t="t"/>
            <a:pathLst>
              <a:path extrusionOk="0" h="304441" w="304441">
                <a:moveTo>
                  <a:pt x="244056" y="156713"/>
                </a:moveTo>
                <a:cubicBezTo>
                  <a:pt x="241899" y="204159"/>
                  <a:pt x="203799" y="241899"/>
                  <a:pt x="156713" y="244415"/>
                </a:cubicBezTo>
                <a:lnTo>
                  <a:pt x="156713" y="276764"/>
                </a:lnTo>
                <a:cubicBezTo>
                  <a:pt x="221771" y="274248"/>
                  <a:pt x="274248" y="221771"/>
                  <a:pt x="276405" y="156713"/>
                </a:cubicBezTo>
                <a:lnTo>
                  <a:pt x="244056" y="156713"/>
                </a:lnTo>
                <a:close/>
                <a:moveTo>
                  <a:pt x="27676" y="156713"/>
                </a:moveTo>
                <a:cubicBezTo>
                  <a:pt x="30192" y="221771"/>
                  <a:pt x="82310" y="274248"/>
                  <a:pt x="147368" y="276764"/>
                </a:cubicBezTo>
                <a:lnTo>
                  <a:pt x="147368" y="244415"/>
                </a:lnTo>
                <a:cubicBezTo>
                  <a:pt x="100282" y="241899"/>
                  <a:pt x="62541" y="204159"/>
                  <a:pt x="60025" y="156713"/>
                </a:cubicBezTo>
                <a:lnTo>
                  <a:pt x="27676" y="156713"/>
                </a:lnTo>
                <a:close/>
                <a:moveTo>
                  <a:pt x="152042" y="100013"/>
                </a:moveTo>
                <a:cubicBezTo>
                  <a:pt x="162059" y="100013"/>
                  <a:pt x="171361" y="102875"/>
                  <a:pt x="179589" y="108241"/>
                </a:cubicBezTo>
                <a:cubicBezTo>
                  <a:pt x="181378" y="109672"/>
                  <a:pt x="182093" y="112177"/>
                  <a:pt x="181020" y="114681"/>
                </a:cubicBezTo>
                <a:cubicBezTo>
                  <a:pt x="179589" y="116827"/>
                  <a:pt x="176727" y="117543"/>
                  <a:pt x="174580" y="115754"/>
                </a:cubicBezTo>
                <a:cubicBezTo>
                  <a:pt x="167783" y="111819"/>
                  <a:pt x="160271" y="109315"/>
                  <a:pt x="152042" y="109315"/>
                </a:cubicBezTo>
                <a:cubicBezTo>
                  <a:pt x="129504" y="109315"/>
                  <a:pt x="110902" y="127917"/>
                  <a:pt x="110902" y="150813"/>
                </a:cubicBezTo>
                <a:cubicBezTo>
                  <a:pt x="110902" y="173351"/>
                  <a:pt x="129504" y="191954"/>
                  <a:pt x="152042" y="191954"/>
                </a:cubicBezTo>
                <a:cubicBezTo>
                  <a:pt x="173507" y="191954"/>
                  <a:pt x="191394" y="176213"/>
                  <a:pt x="193183" y="154748"/>
                </a:cubicBezTo>
                <a:cubicBezTo>
                  <a:pt x="193541" y="152602"/>
                  <a:pt x="195687" y="150813"/>
                  <a:pt x="198549" y="150813"/>
                </a:cubicBezTo>
                <a:cubicBezTo>
                  <a:pt x="201054" y="151171"/>
                  <a:pt x="202842" y="153317"/>
                  <a:pt x="202485" y="155822"/>
                </a:cubicBezTo>
                <a:cubicBezTo>
                  <a:pt x="199623" y="181579"/>
                  <a:pt x="178158" y="201255"/>
                  <a:pt x="152042" y="201255"/>
                </a:cubicBezTo>
                <a:cubicBezTo>
                  <a:pt x="124496" y="201255"/>
                  <a:pt x="101600" y="178360"/>
                  <a:pt x="101600" y="150813"/>
                </a:cubicBezTo>
                <a:cubicBezTo>
                  <a:pt x="101600" y="122909"/>
                  <a:pt x="124496" y="100013"/>
                  <a:pt x="152042" y="100013"/>
                </a:cubicBezTo>
                <a:close/>
                <a:moveTo>
                  <a:pt x="152041" y="69011"/>
                </a:moveTo>
                <a:cubicBezTo>
                  <a:pt x="106393" y="69011"/>
                  <a:pt x="69011" y="106393"/>
                  <a:pt x="69011" y="152400"/>
                </a:cubicBezTo>
                <a:cubicBezTo>
                  <a:pt x="69011" y="198048"/>
                  <a:pt x="106393" y="235429"/>
                  <a:pt x="152041" y="235429"/>
                </a:cubicBezTo>
                <a:cubicBezTo>
                  <a:pt x="198048" y="235429"/>
                  <a:pt x="235070" y="198048"/>
                  <a:pt x="235070" y="152400"/>
                </a:cubicBezTo>
                <a:cubicBezTo>
                  <a:pt x="235070" y="136585"/>
                  <a:pt x="230757" y="121848"/>
                  <a:pt x="222849" y="109268"/>
                </a:cubicBezTo>
                <a:lnTo>
                  <a:pt x="155276" y="176842"/>
                </a:lnTo>
                <a:cubicBezTo>
                  <a:pt x="154557" y="177561"/>
                  <a:pt x="153478" y="177920"/>
                  <a:pt x="152041" y="177920"/>
                </a:cubicBezTo>
                <a:cubicBezTo>
                  <a:pt x="150962" y="177920"/>
                  <a:pt x="149525" y="177561"/>
                  <a:pt x="148806" y="176842"/>
                </a:cubicBezTo>
                <a:lnTo>
                  <a:pt x="128677" y="156354"/>
                </a:lnTo>
                <a:cubicBezTo>
                  <a:pt x="126521" y="154557"/>
                  <a:pt x="126521" y="151681"/>
                  <a:pt x="128677" y="149884"/>
                </a:cubicBezTo>
                <a:cubicBezTo>
                  <a:pt x="130115" y="148087"/>
                  <a:pt x="132991" y="148087"/>
                  <a:pt x="135147" y="149884"/>
                </a:cubicBezTo>
                <a:lnTo>
                  <a:pt x="152041" y="166778"/>
                </a:lnTo>
                <a:lnTo>
                  <a:pt x="217458" y="101361"/>
                </a:lnTo>
                <a:cubicBezTo>
                  <a:pt x="202362" y="81951"/>
                  <a:pt x="178639" y="69011"/>
                  <a:pt x="152041" y="69011"/>
                </a:cubicBezTo>
                <a:close/>
                <a:moveTo>
                  <a:pt x="257714" y="37381"/>
                </a:moveTo>
                <a:lnTo>
                  <a:pt x="239383" y="56071"/>
                </a:lnTo>
                <a:lnTo>
                  <a:pt x="239383" y="86264"/>
                </a:lnTo>
                <a:lnTo>
                  <a:pt x="269576" y="86264"/>
                </a:lnTo>
                <a:lnTo>
                  <a:pt x="288266" y="67933"/>
                </a:lnTo>
                <a:lnTo>
                  <a:pt x="262387" y="67933"/>
                </a:lnTo>
                <a:cubicBezTo>
                  <a:pt x="261668" y="67933"/>
                  <a:pt x="261309" y="67573"/>
                  <a:pt x="260590" y="67573"/>
                </a:cubicBezTo>
                <a:cubicBezTo>
                  <a:pt x="259512" y="67214"/>
                  <a:pt x="258433" y="66136"/>
                  <a:pt x="258074" y="65057"/>
                </a:cubicBezTo>
                <a:cubicBezTo>
                  <a:pt x="257714" y="64338"/>
                  <a:pt x="257714" y="63979"/>
                  <a:pt x="257714" y="63260"/>
                </a:cubicBezTo>
                <a:lnTo>
                  <a:pt x="257714" y="37381"/>
                </a:lnTo>
                <a:close/>
                <a:moveTo>
                  <a:pt x="147368" y="27676"/>
                </a:moveTo>
                <a:cubicBezTo>
                  <a:pt x="82310" y="30192"/>
                  <a:pt x="30192" y="82670"/>
                  <a:pt x="27676" y="147728"/>
                </a:cubicBezTo>
                <a:lnTo>
                  <a:pt x="36011" y="147728"/>
                </a:lnTo>
                <a:lnTo>
                  <a:pt x="60025" y="147728"/>
                </a:lnTo>
                <a:cubicBezTo>
                  <a:pt x="60654" y="135866"/>
                  <a:pt x="63485" y="124612"/>
                  <a:pt x="68113" y="114368"/>
                </a:cubicBezTo>
                <a:lnTo>
                  <a:pt x="71500" y="109468"/>
                </a:lnTo>
                <a:lnTo>
                  <a:pt x="86983" y="87073"/>
                </a:lnTo>
                <a:lnTo>
                  <a:pt x="101702" y="76908"/>
                </a:lnTo>
                <a:lnTo>
                  <a:pt x="114210" y="68270"/>
                </a:lnTo>
                <a:cubicBezTo>
                  <a:pt x="124409" y="63687"/>
                  <a:pt x="135597" y="60924"/>
                  <a:pt x="147368" y="60385"/>
                </a:cubicBezTo>
                <a:lnTo>
                  <a:pt x="147368" y="27676"/>
                </a:lnTo>
                <a:close/>
                <a:moveTo>
                  <a:pt x="152041" y="0"/>
                </a:moveTo>
                <a:cubicBezTo>
                  <a:pt x="154557" y="0"/>
                  <a:pt x="156713" y="2156"/>
                  <a:pt x="156713" y="4672"/>
                </a:cubicBezTo>
                <a:lnTo>
                  <a:pt x="156713" y="18690"/>
                </a:lnTo>
                <a:cubicBezTo>
                  <a:pt x="179358" y="19409"/>
                  <a:pt x="201283" y="25879"/>
                  <a:pt x="220693" y="37381"/>
                </a:cubicBezTo>
                <a:cubicBezTo>
                  <a:pt x="222849" y="38459"/>
                  <a:pt x="223568" y="41694"/>
                  <a:pt x="222130" y="43491"/>
                </a:cubicBezTo>
                <a:cubicBezTo>
                  <a:pt x="221052" y="46007"/>
                  <a:pt x="217817" y="46726"/>
                  <a:pt x="216020" y="45288"/>
                </a:cubicBezTo>
                <a:cubicBezTo>
                  <a:pt x="198048" y="34505"/>
                  <a:pt x="177561" y="28754"/>
                  <a:pt x="156713" y="27676"/>
                </a:cubicBezTo>
                <a:lnTo>
                  <a:pt x="156713" y="60385"/>
                </a:lnTo>
                <a:cubicBezTo>
                  <a:pt x="184030" y="61463"/>
                  <a:pt x="208113" y="74762"/>
                  <a:pt x="224287" y="94890"/>
                </a:cubicBezTo>
                <a:lnTo>
                  <a:pt x="230038" y="89139"/>
                </a:lnTo>
                <a:lnTo>
                  <a:pt x="230038" y="53915"/>
                </a:lnTo>
                <a:cubicBezTo>
                  <a:pt x="230038" y="52837"/>
                  <a:pt x="230757" y="51758"/>
                  <a:pt x="231476" y="50680"/>
                </a:cubicBezTo>
                <a:lnTo>
                  <a:pt x="259152" y="23004"/>
                </a:lnTo>
                <a:cubicBezTo>
                  <a:pt x="260590" y="21566"/>
                  <a:pt x="262387" y="21206"/>
                  <a:pt x="264184" y="21925"/>
                </a:cubicBezTo>
                <a:cubicBezTo>
                  <a:pt x="265981" y="22644"/>
                  <a:pt x="267060" y="24441"/>
                  <a:pt x="267060" y="26238"/>
                </a:cubicBezTo>
                <a:lnTo>
                  <a:pt x="267060" y="52118"/>
                </a:lnTo>
                <a:lnTo>
                  <a:pt x="285750" y="33427"/>
                </a:lnTo>
                <a:cubicBezTo>
                  <a:pt x="287547" y="31271"/>
                  <a:pt x="290423" y="31271"/>
                  <a:pt x="292220" y="33427"/>
                </a:cubicBezTo>
                <a:cubicBezTo>
                  <a:pt x="294017" y="35224"/>
                  <a:pt x="294017" y="38100"/>
                  <a:pt x="292220" y="39897"/>
                </a:cubicBezTo>
                <a:lnTo>
                  <a:pt x="273529" y="58587"/>
                </a:lnTo>
                <a:lnTo>
                  <a:pt x="299409" y="58587"/>
                </a:lnTo>
                <a:cubicBezTo>
                  <a:pt x="301206" y="58587"/>
                  <a:pt x="303003" y="59666"/>
                  <a:pt x="303722" y="61463"/>
                </a:cubicBezTo>
                <a:cubicBezTo>
                  <a:pt x="304441" y="63260"/>
                  <a:pt x="304081" y="65057"/>
                  <a:pt x="302284" y="66495"/>
                </a:cubicBezTo>
                <a:lnTo>
                  <a:pt x="274967" y="94171"/>
                </a:lnTo>
                <a:cubicBezTo>
                  <a:pt x="273889" y="94890"/>
                  <a:pt x="272811" y="95609"/>
                  <a:pt x="271732" y="95609"/>
                </a:cubicBezTo>
                <a:lnTo>
                  <a:pt x="236508" y="95609"/>
                </a:lnTo>
                <a:lnTo>
                  <a:pt x="229679" y="102439"/>
                </a:lnTo>
                <a:cubicBezTo>
                  <a:pt x="237946" y="115738"/>
                  <a:pt x="243337" y="130834"/>
                  <a:pt x="244056" y="147728"/>
                </a:cubicBezTo>
                <a:lnTo>
                  <a:pt x="276405" y="147728"/>
                </a:lnTo>
                <a:cubicBezTo>
                  <a:pt x="276046" y="135507"/>
                  <a:pt x="273889" y="124005"/>
                  <a:pt x="270295" y="112863"/>
                </a:cubicBezTo>
                <a:cubicBezTo>
                  <a:pt x="269576" y="110346"/>
                  <a:pt x="270654" y="107830"/>
                  <a:pt x="273170" y="107112"/>
                </a:cubicBezTo>
                <a:cubicBezTo>
                  <a:pt x="275686" y="106033"/>
                  <a:pt x="278202" y="107471"/>
                  <a:pt x="278921" y="109987"/>
                </a:cubicBezTo>
                <a:cubicBezTo>
                  <a:pt x="282875" y="122208"/>
                  <a:pt x="285391" y="134788"/>
                  <a:pt x="285750" y="147728"/>
                </a:cubicBezTo>
                <a:lnTo>
                  <a:pt x="299768" y="147728"/>
                </a:lnTo>
                <a:cubicBezTo>
                  <a:pt x="302284" y="147728"/>
                  <a:pt x="304441" y="149884"/>
                  <a:pt x="304441" y="152400"/>
                </a:cubicBezTo>
                <a:cubicBezTo>
                  <a:pt x="304441" y="154916"/>
                  <a:pt x="302284" y="156713"/>
                  <a:pt x="299768" y="156713"/>
                </a:cubicBezTo>
                <a:lnTo>
                  <a:pt x="285750" y="156713"/>
                </a:lnTo>
                <a:cubicBezTo>
                  <a:pt x="283234" y="227163"/>
                  <a:pt x="226803" y="283594"/>
                  <a:pt x="156713" y="286110"/>
                </a:cubicBezTo>
                <a:lnTo>
                  <a:pt x="156713" y="300128"/>
                </a:lnTo>
                <a:cubicBezTo>
                  <a:pt x="156713" y="302284"/>
                  <a:pt x="154557" y="304441"/>
                  <a:pt x="152041" y="304441"/>
                </a:cubicBezTo>
                <a:cubicBezTo>
                  <a:pt x="149525" y="304441"/>
                  <a:pt x="147368" y="302284"/>
                  <a:pt x="147368" y="300128"/>
                </a:cubicBezTo>
                <a:lnTo>
                  <a:pt x="147368" y="286110"/>
                </a:lnTo>
                <a:cubicBezTo>
                  <a:pt x="77278" y="283594"/>
                  <a:pt x="20847" y="227163"/>
                  <a:pt x="18331" y="156713"/>
                </a:cubicBezTo>
                <a:lnTo>
                  <a:pt x="4673" y="156713"/>
                </a:lnTo>
                <a:cubicBezTo>
                  <a:pt x="1797" y="156713"/>
                  <a:pt x="0" y="154916"/>
                  <a:pt x="0" y="152400"/>
                </a:cubicBezTo>
                <a:cubicBezTo>
                  <a:pt x="0" y="149884"/>
                  <a:pt x="1797" y="147728"/>
                  <a:pt x="4673" y="147728"/>
                </a:cubicBezTo>
                <a:lnTo>
                  <a:pt x="18331" y="147728"/>
                </a:lnTo>
                <a:cubicBezTo>
                  <a:pt x="20847" y="77637"/>
                  <a:pt x="77278" y="20847"/>
                  <a:pt x="147368" y="18690"/>
                </a:cubicBezTo>
                <a:lnTo>
                  <a:pt x="147368" y="4672"/>
                </a:lnTo>
                <a:cubicBezTo>
                  <a:pt x="147368" y="2156"/>
                  <a:pt x="149525" y="0"/>
                  <a:pt x="152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0325" lIns="80650" spcFirstLastPara="1" rIns="80650" wrap="square" tIns="403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58">
              <a:solidFill>
                <a:srgbClr val="222222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grpSp>
        <p:nvGrpSpPr>
          <p:cNvPr id="1160" name="Google Shape;1160;p72"/>
          <p:cNvGrpSpPr/>
          <p:nvPr/>
        </p:nvGrpSpPr>
        <p:grpSpPr>
          <a:xfrm>
            <a:off x="5553093" y="3224853"/>
            <a:ext cx="320056" cy="319821"/>
            <a:chOff x="4777370" y="730982"/>
            <a:chExt cx="415333" cy="415028"/>
          </a:xfrm>
        </p:grpSpPr>
        <p:sp>
          <p:nvSpPr>
            <p:cNvPr id="1161" name="Google Shape;1161;p72"/>
            <p:cNvSpPr/>
            <p:nvPr/>
          </p:nvSpPr>
          <p:spPr>
            <a:xfrm>
              <a:off x="4839669" y="1048645"/>
              <a:ext cx="25500" cy="24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62" name="Google Shape;1162;p72"/>
            <p:cNvSpPr/>
            <p:nvPr/>
          </p:nvSpPr>
          <p:spPr>
            <a:xfrm>
              <a:off x="4777370" y="975640"/>
              <a:ext cx="150198" cy="170370"/>
            </a:xfrm>
            <a:custGeom>
              <a:rect b="b" l="l" r="r" t="t"/>
              <a:pathLst>
                <a:path extrusionOk="0" h="21600" w="21110">
                  <a:moveTo>
                    <a:pt x="20887" y="5413"/>
                  </a:moveTo>
                  <a:cubicBezTo>
                    <a:pt x="20418" y="4670"/>
                    <a:pt x="19365" y="4405"/>
                    <a:pt x="18545" y="4829"/>
                  </a:cubicBezTo>
                  <a:lnTo>
                    <a:pt x="16906" y="5679"/>
                  </a:lnTo>
                  <a:cubicBezTo>
                    <a:pt x="15735" y="4458"/>
                    <a:pt x="14096" y="3609"/>
                    <a:pt x="12282" y="3237"/>
                  </a:cubicBezTo>
                  <a:lnTo>
                    <a:pt x="12282" y="1539"/>
                  </a:lnTo>
                  <a:cubicBezTo>
                    <a:pt x="12282" y="690"/>
                    <a:pt x="11521" y="0"/>
                    <a:pt x="10584" y="0"/>
                  </a:cubicBezTo>
                  <a:cubicBezTo>
                    <a:pt x="9589" y="0"/>
                    <a:pt x="8828" y="690"/>
                    <a:pt x="8828" y="1539"/>
                  </a:cubicBezTo>
                  <a:lnTo>
                    <a:pt x="8828" y="3237"/>
                  </a:lnTo>
                  <a:cubicBezTo>
                    <a:pt x="7014" y="3609"/>
                    <a:pt x="5375" y="4458"/>
                    <a:pt x="4204" y="5679"/>
                  </a:cubicBezTo>
                  <a:lnTo>
                    <a:pt x="2565" y="4829"/>
                  </a:lnTo>
                  <a:cubicBezTo>
                    <a:pt x="1745" y="4405"/>
                    <a:pt x="692" y="4670"/>
                    <a:pt x="223" y="5413"/>
                  </a:cubicBezTo>
                  <a:cubicBezTo>
                    <a:pt x="-245" y="6156"/>
                    <a:pt x="48" y="7112"/>
                    <a:pt x="867" y="7536"/>
                  </a:cubicBezTo>
                  <a:lnTo>
                    <a:pt x="2506" y="8385"/>
                  </a:lnTo>
                  <a:cubicBezTo>
                    <a:pt x="2214" y="9128"/>
                    <a:pt x="2038" y="9977"/>
                    <a:pt x="2038" y="10827"/>
                  </a:cubicBezTo>
                  <a:cubicBezTo>
                    <a:pt x="2038" y="11676"/>
                    <a:pt x="2214" y="12472"/>
                    <a:pt x="2506" y="13268"/>
                  </a:cubicBezTo>
                  <a:lnTo>
                    <a:pt x="867" y="14117"/>
                  </a:lnTo>
                  <a:cubicBezTo>
                    <a:pt x="48" y="14542"/>
                    <a:pt x="-245" y="15497"/>
                    <a:pt x="223" y="16240"/>
                  </a:cubicBezTo>
                  <a:cubicBezTo>
                    <a:pt x="692" y="16983"/>
                    <a:pt x="1745" y="17195"/>
                    <a:pt x="2565" y="16771"/>
                  </a:cubicBezTo>
                  <a:lnTo>
                    <a:pt x="4204" y="15921"/>
                  </a:lnTo>
                  <a:cubicBezTo>
                    <a:pt x="5375" y="17142"/>
                    <a:pt x="7014" y="18044"/>
                    <a:pt x="8828" y="18363"/>
                  </a:cubicBezTo>
                  <a:lnTo>
                    <a:pt x="8828" y="20061"/>
                  </a:lnTo>
                  <a:cubicBezTo>
                    <a:pt x="8828" y="20910"/>
                    <a:pt x="9589" y="21600"/>
                    <a:pt x="10584" y="21600"/>
                  </a:cubicBezTo>
                  <a:cubicBezTo>
                    <a:pt x="11521" y="21600"/>
                    <a:pt x="12282" y="20910"/>
                    <a:pt x="12282" y="20061"/>
                  </a:cubicBezTo>
                  <a:lnTo>
                    <a:pt x="12282" y="18363"/>
                  </a:lnTo>
                  <a:cubicBezTo>
                    <a:pt x="14096" y="18044"/>
                    <a:pt x="15735" y="17142"/>
                    <a:pt x="16906" y="15921"/>
                  </a:cubicBezTo>
                  <a:lnTo>
                    <a:pt x="18545" y="16771"/>
                  </a:lnTo>
                  <a:cubicBezTo>
                    <a:pt x="19365" y="17195"/>
                    <a:pt x="20418" y="16983"/>
                    <a:pt x="20887" y="16240"/>
                  </a:cubicBezTo>
                  <a:cubicBezTo>
                    <a:pt x="21355" y="15497"/>
                    <a:pt x="21062" y="14542"/>
                    <a:pt x="20243" y="14117"/>
                  </a:cubicBezTo>
                  <a:lnTo>
                    <a:pt x="18662" y="13268"/>
                  </a:lnTo>
                  <a:cubicBezTo>
                    <a:pt x="18896" y="12472"/>
                    <a:pt x="19072" y="11676"/>
                    <a:pt x="19072" y="10827"/>
                  </a:cubicBezTo>
                  <a:cubicBezTo>
                    <a:pt x="19072" y="9977"/>
                    <a:pt x="18896" y="9128"/>
                    <a:pt x="18662" y="8385"/>
                  </a:cubicBezTo>
                  <a:lnTo>
                    <a:pt x="20243" y="7536"/>
                  </a:lnTo>
                  <a:cubicBezTo>
                    <a:pt x="21062" y="7112"/>
                    <a:pt x="21355" y="6156"/>
                    <a:pt x="20887" y="5413"/>
                  </a:cubicBezTo>
                  <a:close/>
                  <a:moveTo>
                    <a:pt x="10584" y="15444"/>
                  </a:moveTo>
                  <a:cubicBezTo>
                    <a:pt x="7716" y="15444"/>
                    <a:pt x="5433" y="13374"/>
                    <a:pt x="5433" y="10827"/>
                  </a:cubicBezTo>
                  <a:cubicBezTo>
                    <a:pt x="5433" y="8279"/>
                    <a:pt x="7716" y="6156"/>
                    <a:pt x="10584" y="6156"/>
                  </a:cubicBezTo>
                  <a:cubicBezTo>
                    <a:pt x="13394" y="6156"/>
                    <a:pt x="15677" y="8279"/>
                    <a:pt x="15677" y="10827"/>
                  </a:cubicBezTo>
                  <a:cubicBezTo>
                    <a:pt x="15677" y="13374"/>
                    <a:pt x="13394" y="15444"/>
                    <a:pt x="10584" y="15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63" name="Google Shape;1163;p72"/>
            <p:cNvSpPr/>
            <p:nvPr/>
          </p:nvSpPr>
          <p:spPr>
            <a:xfrm>
              <a:off x="5104798" y="1048645"/>
              <a:ext cx="24300" cy="24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64" name="Google Shape;1164;p72"/>
            <p:cNvSpPr/>
            <p:nvPr/>
          </p:nvSpPr>
          <p:spPr>
            <a:xfrm>
              <a:off x="5041124" y="975640"/>
              <a:ext cx="151579" cy="170370"/>
            </a:xfrm>
            <a:custGeom>
              <a:rect b="b" l="l" r="r" t="t"/>
              <a:pathLst>
                <a:path extrusionOk="0" h="21600" w="21126">
                  <a:moveTo>
                    <a:pt x="20258" y="14117"/>
                  </a:moveTo>
                  <a:lnTo>
                    <a:pt x="18619" y="13268"/>
                  </a:lnTo>
                  <a:cubicBezTo>
                    <a:pt x="18911" y="12472"/>
                    <a:pt x="19087" y="11676"/>
                    <a:pt x="19087" y="10827"/>
                  </a:cubicBezTo>
                  <a:cubicBezTo>
                    <a:pt x="19087" y="9977"/>
                    <a:pt x="18911" y="9128"/>
                    <a:pt x="18619" y="8385"/>
                  </a:cubicBezTo>
                  <a:lnTo>
                    <a:pt x="20258" y="7536"/>
                  </a:lnTo>
                  <a:cubicBezTo>
                    <a:pt x="21077" y="7112"/>
                    <a:pt x="21370" y="6156"/>
                    <a:pt x="20902" y="5413"/>
                  </a:cubicBezTo>
                  <a:cubicBezTo>
                    <a:pt x="20375" y="4670"/>
                    <a:pt x="19380" y="4405"/>
                    <a:pt x="18560" y="4829"/>
                  </a:cubicBezTo>
                  <a:lnTo>
                    <a:pt x="16921" y="5679"/>
                  </a:lnTo>
                  <a:cubicBezTo>
                    <a:pt x="15692" y="4458"/>
                    <a:pt x="14111" y="3609"/>
                    <a:pt x="12238" y="3237"/>
                  </a:cubicBezTo>
                  <a:lnTo>
                    <a:pt x="12238" y="1539"/>
                  </a:lnTo>
                  <a:cubicBezTo>
                    <a:pt x="12238" y="690"/>
                    <a:pt x="11477" y="0"/>
                    <a:pt x="10541" y="0"/>
                  </a:cubicBezTo>
                  <a:cubicBezTo>
                    <a:pt x="9604" y="0"/>
                    <a:pt x="8843" y="690"/>
                    <a:pt x="8843" y="1539"/>
                  </a:cubicBezTo>
                  <a:lnTo>
                    <a:pt x="8843" y="3237"/>
                  </a:lnTo>
                  <a:cubicBezTo>
                    <a:pt x="7029" y="3609"/>
                    <a:pt x="5390" y="4458"/>
                    <a:pt x="4160" y="5679"/>
                  </a:cubicBezTo>
                  <a:lnTo>
                    <a:pt x="2521" y="4829"/>
                  </a:lnTo>
                  <a:cubicBezTo>
                    <a:pt x="1702" y="4405"/>
                    <a:pt x="707" y="4670"/>
                    <a:pt x="238" y="5413"/>
                  </a:cubicBezTo>
                  <a:cubicBezTo>
                    <a:pt x="-230" y="6156"/>
                    <a:pt x="4" y="7112"/>
                    <a:pt x="824" y="7536"/>
                  </a:cubicBezTo>
                  <a:lnTo>
                    <a:pt x="2463" y="8385"/>
                  </a:lnTo>
                  <a:cubicBezTo>
                    <a:pt x="2170" y="9128"/>
                    <a:pt x="2053" y="9977"/>
                    <a:pt x="2053" y="10827"/>
                  </a:cubicBezTo>
                  <a:cubicBezTo>
                    <a:pt x="2053" y="11676"/>
                    <a:pt x="2170" y="12472"/>
                    <a:pt x="2463" y="13268"/>
                  </a:cubicBezTo>
                  <a:lnTo>
                    <a:pt x="824" y="14117"/>
                  </a:lnTo>
                  <a:cubicBezTo>
                    <a:pt x="4" y="14542"/>
                    <a:pt x="-230" y="15497"/>
                    <a:pt x="238" y="16240"/>
                  </a:cubicBezTo>
                  <a:cubicBezTo>
                    <a:pt x="707" y="16983"/>
                    <a:pt x="1760" y="17195"/>
                    <a:pt x="2521" y="16771"/>
                  </a:cubicBezTo>
                  <a:lnTo>
                    <a:pt x="4160" y="15921"/>
                  </a:lnTo>
                  <a:cubicBezTo>
                    <a:pt x="5390" y="17142"/>
                    <a:pt x="7029" y="18044"/>
                    <a:pt x="8843" y="18363"/>
                  </a:cubicBezTo>
                  <a:lnTo>
                    <a:pt x="8843" y="20061"/>
                  </a:lnTo>
                  <a:cubicBezTo>
                    <a:pt x="8843" y="20910"/>
                    <a:pt x="9604" y="21600"/>
                    <a:pt x="10541" y="21600"/>
                  </a:cubicBezTo>
                  <a:cubicBezTo>
                    <a:pt x="11477" y="21600"/>
                    <a:pt x="12238" y="20910"/>
                    <a:pt x="12238" y="20061"/>
                  </a:cubicBezTo>
                  <a:lnTo>
                    <a:pt x="12238" y="18363"/>
                  </a:lnTo>
                  <a:cubicBezTo>
                    <a:pt x="14111" y="18044"/>
                    <a:pt x="15692" y="17142"/>
                    <a:pt x="16921" y="15921"/>
                  </a:cubicBezTo>
                  <a:lnTo>
                    <a:pt x="18560" y="16771"/>
                  </a:lnTo>
                  <a:cubicBezTo>
                    <a:pt x="19380" y="17195"/>
                    <a:pt x="20375" y="16983"/>
                    <a:pt x="20902" y="16240"/>
                  </a:cubicBezTo>
                  <a:cubicBezTo>
                    <a:pt x="21370" y="15497"/>
                    <a:pt x="21077" y="14542"/>
                    <a:pt x="20258" y="14117"/>
                  </a:cubicBezTo>
                  <a:close/>
                  <a:moveTo>
                    <a:pt x="10541" y="15444"/>
                  </a:moveTo>
                  <a:cubicBezTo>
                    <a:pt x="7731" y="15444"/>
                    <a:pt x="5448" y="13374"/>
                    <a:pt x="5448" y="10827"/>
                  </a:cubicBezTo>
                  <a:cubicBezTo>
                    <a:pt x="5448" y="8279"/>
                    <a:pt x="7731" y="6156"/>
                    <a:pt x="10541" y="6156"/>
                  </a:cubicBezTo>
                  <a:cubicBezTo>
                    <a:pt x="13350" y="6156"/>
                    <a:pt x="15633" y="8279"/>
                    <a:pt x="15633" y="10827"/>
                  </a:cubicBezTo>
                  <a:cubicBezTo>
                    <a:pt x="15633" y="13374"/>
                    <a:pt x="13350" y="15444"/>
                    <a:pt x="10541" y="15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65" name="Google Shape;1165;p72"/>
            <p:cNvSpPr/>
            <p:nvPr/>
          </p:nvSpPr>
          <p:spPr>
            <a:xfrm>
              <a:off x="4875302" y="731514"/>
              <a:ext cx="219241" cy="267205"/>
            </a:xfrm>
            <a:custGeom>
              <a:rect b="b" l="l" r="r" t="t"/>
              <a:pathLst>
                <a:path extrusionOk="0" h="20574" w="20890">
                  <a:moveTo>
                    <a:pt x="16227" y="19642"/>
                  </a:moveTo>
                  <a:lnTo>
                    <a:pt x="16227" y="15913"/>
                  </a:lnTo>
                  <a:cubicBezTo>
                    <a:pt x="16227" y="15592"/>
                    <a:pt x="16387" y="15303"/>
                    <a:pt x="16666" y="15142"/>
                  </a:cubicBezTo>
                  <a:cubicBezTo>
                    <a:pt x="19336" y="13535"/>
                    <a:pt x="20890" y="11092"/>
                    <a:pt x="20890" y="8424"/>
                  </a:cubicBezTo>
                  <a:cubicBezTo>
                    <a:pt x="20890" y="3056"/>
                    <a:pt x="14713" y="-1026"/>
                    <a:pt x="7938" y="228"/>
                  </a:cubicBezTo>
                  <a:cubicBezTo>
                    <a:pt x="4232" y="935"/>
                    <a:pt x="1243" y="3313"/>
                    <a:pt x="326" y="6335"/>
                  </a:cubicBezTo>
                  <a:cubicBezTo>
                    <a:pt x="-710" y="9678"/>
                    <a:pt x="765" y="13053"/>
                    <a:pt x="4192" y="15110"/>
                  </a:cubicBezTo>
                  <a:cubicBezTo>
                    <a:pt x="4311" y="15206"/>
                    <a:pt x="4630" y="15431"/>
                    <a:pt x="4630" y="15753"/>
                  </a:cubicBezTo>
                  <a:lnTo>
                    <a:pt x="4630" y="19642"/>
                  </a:lnTo>
                  <a:cubicBezTo>
                    <a:pt x="4630" y="20156"/>
                    <a:pt x="5148" y="20574"/>
                    <a:pt x="5786" y="20574"/>
                  </a:cubicBezTo>
                  <a:lnTo>
                    <a:pt x="15072" y="20574"/>
                  </a:lnTo>
                  <a:cubicBezTo>
                    <a:pt x="15709" y="20574"/>
                    <a:pt x="16227" y="20156"/>
                    <a:pt x="16227" y="19642"/>
                  </a:cubicBezTo>
                  <a:close/>
                  <a:moveTo>
                    <a:pt x="2558" y="6753"/>
                  </a:moveTo>
                  <a:cubicBezTo>
                    <a:pt x="3275" y="4438"/>
                    <a:pt x="5587" y="2606"/>
                    <a:pt x="8496" y="2060"/>
                  </a:cubicBezTo>
                  <a:cubicBezTo>
                    <a:pt x="13756" y="1063"/>
                    <a:pt x="18579" y="4245"/>
                    <a:pt x="18579" y="8424"/>
                  </a:cubicBezTo>
                  <a:cubicBezTo>
                    <a:pt x="18579" y="10481"/>
                    <a:pt x="17343" y="12410"/>
                    <a:pt x="15271" y="13631"/>
                  </a:cubicBezTo>
                  <a:cubicBezTo>
                    <a:pt x="14713" y="13985"/>
                    <a:pt x="14314" y="14435"/>
                    <a:pt x="14115" y="14981"/>
                  </a:cubicBezTo>
                  <a:lnTo>
                    <a:pt x="11604" y="14981"/>
                  </a:lnTo>
                  <a:lnTo>
                    <a:pt x="11604" y="10674"/>
                  </a:lnTo>
                  <a:lnTo>
                    <a:pt x="13597" y="9099"/>
                  </a:lnTo>
                  <a:cubicBezTo>
                    <a:pt x="14035" y="8713"/>
                    <a:pt x="14035" y="8135"/>
                    <a:pt x="13597" y="7749"/>
                  </a:cubicBezTo>
                  <a:cubicBezTo>
                    <a:pt x="13119" y="7395"/>
                    <a:pt x="12401" y="7395"/>
                    <a:pt x="11923" y="7749"/>
                  </a:cubicBezTo>
                  <a:lnTo>
                    <a:pt x="10449" y="8970"/>
                  </a:lnTo>
                  <a:lnTo>
                    <a:pt x="8934" y="7749"/>
                  </a:lnTo>
                  <a:cubicBezTo>
                    <a:pt x="8496" y="7395"/>
                    <a:pt x="7739" y="7395"/>
                    <a:pt x="7300" y="7749"/>
                  </a:cubicBezTo>
                  <a:cubicBezTo>
                    <a:pt x="6862" y="8135"/>
                    <a:pt x="6862" y="8713"/>
                    <a:pt x="7300" y="9099"/>
                  </a:cubicBezTo>
                  <a:lnTo>
                    <a:pt x="9293" y="10674"/>
                  </a:lnTo>
                  <a:lnTo>
                    <a:pt x="9293" y="14981"/>
                  </a:lnTo>
                  <a:lnTo>
                    <a:pt x="6782" y="14981"/>
                  </a:lnTo>
                  <a:cubicBezTo>
                    <a:pt x="6583" y="14467"/>
                    <a:pt x="6145" y="13985"/>
                    <a:pt x="5587" y="13631"/>
                  </a:cubicBezTo>
                  <a:cubicBezTo>
                    <a:pt x="2917" y="12024"/>
                    <a:pt x="1761" y="9388"/>
                    <a:pt x="2558" y="6753"/>
                  </a:cubicBezTo>
                  <a:close/>
                  <a:moveTo>
                    <a:pt x="6942" y="18710"/>
                  </a:moveTo>
                  <a:lnTo>
                    <a:pt x="6942" y="16845"/>
                  </a:lnTo>
                  <a:lnTo>
                    <a:pt x="13916" y="16845"/>
                  </a:lnTo>
                  <a:lnTo>
                    <a:pt x="13916" y="18710"/>
                  </a:lnTo>
                  <a:lnTo>
                    <a:pt x="6942" y="187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66" name="Google Shape;1166;p72"/>
            <p:cNvSpPr/>
            <p:nvPr/>
          </p:nvSpPr>
          <p:spPr>
            <a:xfrm>
              <a:off x="4802494" y="730982"/>
              <a:ext cx="48745" cy="48831"/>
            </a:xfrm>
            <a:custGeom>
              <a:rect b="b" l="l" r="r" t="t"/>
              <a:pathLst>
                <a:path extrusionOk="0" h="20582" w="20546">
                  <a:moveTo>
                    <a:pt x="11766" y="19121"/>
                  </a:moveTo>
                  <a:cubicBezTo>
                    <a:pt x="13697" y="21069"/>
                    <a:pt x="17034" y="21069"/>
                    <a:pt x="18966" y="19121"/>
                  </a:cubicBezTo>
                  <a:cubicBezTo>
                    <a:pt x="21073" y="17174"/>
                    <a:pt x="21073" y="13810"/>
                    <a:pt x="18966" y="11862"/>
                  </a:cubicBezTo>
                  <a:lnTo>
                    <a:pt x="8780" y="1594"/>
                  </a:lnTo>
                  <a:cubicBezTo>
                    <a:pt x="6849" y="-531"/>
                    <a:pt x="3512" y="-531"/>
                    <a:pt x="1580" y="1594"/>
                  </a:cubicBezTo>
                  <a:cubicBezTo>
                    <a:pt x="-527" y="3541"/>
                    <a:pt x="-527" y="6728"/>
                    <a:pt x="1580" y="8853"/>
                  </a:cubicBezTo>
                  <a:lnTo>
                    <a:pt x="11766" y="1912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67" name="Google Shape;1167;p72"/>
            <p:cNvSpPr/>
            <p:nvPr/>
          </p:nvSpPr>
          <p:spPr>
            <a:xfrm>
              <a:off x="4802494" y="876985"/>
              <a:ext cx="48745" cy="48745"/>
            </a:xfrm>
            <a:custGeom>
              <a:rect b="b" l="l" r="r" t="t"/>
              <a:pathLst>
                <a:path extrusionOk="0" h="20546" w="20546">
                  <a:moveTo>
                    <a:pt x="8780" y="18966"/>
                  </a:moveTo>
                  <a:lnTo>
                    <a:pt x="18966" y="8780"/>
                  </a:lnTo>
                  <a:cubicBezTo>
                    <a:pt x="21073" y="6849"/>
                    <a:pt x="21073" y="3512"/>
                    <a:pt x="18966" y="1580"/>
                  </a:cubicBezTo>
                  <a:cubicBezTo>
                    <a:pt x="17034" y="-527"/>
                    <a:pt x="13697" y="-527"/>
                    <a:pt x="11766" y="1580"/>
                  </a:cubicBezTo>
                  <a:lnTo>
                    <a:pt x="1580" y="11766"/>
                  </a:lnTo>
                  <a:cubicBezTo>
                    <a:pt x="-527" y="13697"/>
                    <a:pt x="-527" y="17034"/>
                    <a:pt x="1580" y="18966"/>
                  </a:cubicBezTo>
                  <a:cubicBezTo>
                    <a:pt x="3512" y="21073"/>
                    <a:pt x="6849" y="21073"/>
                    <a:pt x="8780" y="189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68" name="Google Shape;1168;p72"/>
            <p:cNvSpPr/>
            <p:nvPr/>
          </p:nvSpPr>
          <p:spPr>
            <a:xfrm>
              <a:off x="5118732" y="730982"/>
              <a:ext cx="47698" cy="48831"/>
            </a:xfrm>
            <a:custGeom>
              <a:rect b="b" l="l" r="r" t="t"/>
              <a:pathLst>
                <a:path extrusionOk="0" h="20582" w="20626">
                  <a:moveTo>
                    <a:pt x="8897" y="19121"/>
                  </a:moveTo>
                  <a:lnTo>
                    <a:pt x="19165" y="8853"/>
                  </a:lnTo>
                  <a:cubicBezTo>
                    <a:pt x="21113" y="6728"/>
                    <a:pt x="21113" y="3541"/>
                    <a:pt x="19165" y="1594"/>
                  </a:cubicBezTo>
                  <a:cubicBezTo>
                    <a:pt x="17041" y="-531"/>
                    <a:pt x="13854" y="-531"/>
                    <a:pt x="11906" y="1594"/>
                  </a:cubicBezTo>
                  <a:lnTo>
                    <a:pt x="1461" y="11862"/>
                  </a:lnTo>
                  <a:cubicBezTo>
                    <a:pt x="-487" y="13810"/>
                    <a:pt x="-487" y="17174"/>
                    <a:pt x="1461" y="19121"/>
                  </a:cubicBezTo>
                  <a:cubicBezTo>
                    <a:pt x="3585" y="21069"/>
                    <a:pt x="6772" y="21069"/>
                    <a:pt x="8897" y="191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1169" name="Google Shape;1169;p72"/>
            <p:cNvSpPr/>
            <p:nvPr/>
          </p:nvSpPr>
          <p:spPr>
            <a:xfrm>
              <a:off x="5118732" y="876985"/>
              <a:ext cx="47698" cy="48745"/>
            </a:xfrm>
            <a:custGeom>
              <a:rect b="b" l="l" r="r" t="t"/>
              <a:pathLst>
                <a:path extrusionOk="0" h="20546" w="20626">
                  <a:moveTo>
                    <a:pt x="11906" y="18966"/>
                  </a:moveTo>
                  <a:cubicBezTo>
                    <a:pt x="13854" y="21073"/>
                    <a:pt x="17041" y="21073"/>
                    <a:pt x="19165" y="18966"/>
                  </a:cubicBezTo>
                  <a:cubicBezTo>
                    <a:pt x="21113" y="17034"/>
                    <a:pt x="21113" y="13697"/>
                    <a:pt x="19165" y="11766"/>
                  </a:cubicBezTo>
                  <a:lnTo>
                    <a:pt x="8897" y="1580"/>
                  </a:lnTo>
                  <a:cubicBezTo>
                    <a:pt x="6772" y="-527"/>
                    <a:pt x="3585" y="-527"/>
                    <a:pt x="1461" y="1580"/>
                  </a:cubicBezTo>
                  <a:cubicBezTo>
                    <a:pt x="-487" y="3512"/>
                    <a:pt x="-487" y="6849"/>
                    <a:pt x="1461" y="8780"/>
                  </a:cubicBezTo>
                  <a:lnTo>
                    <a:pt x="11906" y="1896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8000" lIns="8000" spcFirstLastPara="1" rIns="8000" wrap="square" tIns="8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2">
                <a:solidFill>
                  <a:srgbClr val="222222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73"/>
          <p:cNvSpPr/>
          <p:nvPr/>
        </p:nvSpPr>
        <p:spPr>
          <a:xfrm>
            <a:off x="1529806" y="3588169"/>
            <a:ext cx="954264" cy="1095645"/>
          </a:xfrm>
          <a:custGeom>
            <a:rect b="b" l="l" r="r" t="t"/>
            <a:pathLst>
              <a:path extrusionOk="0" h="445384" w="385172">
                <a:moveTo>
                  <a:pt x="378377" y="50467"/>
                </a:moveTo>
                <a:lnTo>
                  <a:pt x="380043" y="52203"/>
                </a:lnTo>
                <a:lnTo>
                  <a:pt x="379319" y="54565"/>
                </a:lnTo>
                <a:lnTo>
                  <a:pt x="378160" y="58341"/>
                </a:lnTo>
                <a:lnTo>
                  <a:pt x="377266" y="61268"/>
                </a:lnTo>
                <a:lnTo>
                  <a:pt x="377120" y="61661"/>
                </a:lnTo>
                <a:lnTo>
                  <a:pt x="376934" y="62235"/>
                </a:lnTo>
                <a:lnTo>
                  <a:pt x="375003" y="63068"/>
                </a:lnTo>
                <a:lnTo>
                  <a:pt x="372188" y="64281"/>
                </a:lnTo>
                <a:lnTo>
                  <a:pt x="370745" y="64916"/>
                </a:lnTo>
                <a:lnTo>
                  <a:pt x="368929" y="65733"/>
                </a:lnTo>
                <a:lnTo>
                  <a:pt x="368489" y="66400"/>
                </a:lnTo>
                <a:lnTo>
                  <a:pt x="367962" y="66761"/>
                </a:lnTo>
                <a:lnTo>
                  <a:pt x="367384" y="67227"/>
                </a:lnTo>
                <a:lnTo>
                  <a:pt x="367164" y="67738"/>
                </a:lnTo>
                <a:lnTo>
                  <a:pt x="366625" y="68060"/>
                </a:lnTo>
                <a:lnTo>
                  <a:pt x="366136" y="69213"/>
                </a:lnTo>
                <a:lnTo>
                  <a:pt x="366136" y="70097"/>
                </a:lnTo>
                <a:lnTo>
                  <a:pt x="366449" y="70700"/>
                </a:lnTo>
                <a:lnTo>
                  <a:pt x="366992" y="70955"/>
                </a:lnTo>
                <a:lnTo>
                  <a:pt x="367164" y="71683"/>
                </a:lnTo>
                <a:lnTo>
                  <a:pt x="367336" y="72194"/>
                </a:lnTo>
                <a:lnTo>
                  <a:pt x="367729" y="72596"/>
                </a:lnTo>
                <a:lnTo>
                  <a:pt x="367630" y="72918"/>
                </a:lnTo>
                <a:lnTo>
                  <a:pt x="367311" y="73161"/>
                </a:lnTo>
                <a:lnTo>
                  <a:pt x="366724" y="73295"/>
                </a:lnTo>
                <a:lnTo>
                  <a:pt x="366325" y="74023"/>
                </a:lnTo>
                <a:lnTo>
                  <a:pt x="365865" y="75829"/>
                </a:lnTo>
                <a:lnTo>
                  <a:pt x="365792" y="76477"/>
                </a:lnTo>
                <a:lnTo>
                  <a:pt x="366315" y="78115"/>
                </a:lnTo>
                <a:lnTo>
                  <a:pt x="366593" y="78999"/>
                </a:lnTo>
                <a:lnTo>
                  <a:pt x="367346" y="82213"/>
                </a:lnTo>
                <a:lnTo>
                  <a:pt x="367458" y="83088"/>
                </a:lnTo>
                <a:lnTo>
                  <a:pt x="366424" y="84313"/>
                </a:lnTo>
                <a:lnTo>
                  <a:pt x="366012" y="85057"/>
                </a:lnTo>
                <a:lnTo>
                  <a:pt x="365865" y="85715"/>
                </a:lnTo>
                <a:lnTo>
                  <a:pt x="365871" y="86235"/>
                </a:lnTo>
                <a:lnTo>
                  <a:pt x="365964" y="86710"/>
                </a:lnTo>
                <a:lnTo>
                  <a:pt x="366826" y="88226"/>
                </a:lnTo>
                <a:lnTo>
                  <a:pt x="367825" y="89583"/>
                </a:lnTo>
                <a:lnTo>
                  <a:pt x="368316" y="90292"/>
                </a:lnTo>
                <a:lnTo>
                  <a:pt x="368316" y="91249"/>
                </a:lnTo>
                <a:lnTo>
                  <a:pt x="368070" y="91795"/>
                </a:lnTo>
                <a:lnTo>
                  <a:pt x="367537" y="91996"/>
                </a:lnTo>
                <a:lnTo>
                  <a:pt x="366357" y="92369"/>
                </a:lnTo>
                <a:lnTo>
                  <a:pt x="365865" y="92915"/>
                </a:lnTo>
                <a:lnTo>
                  <a:pt x="365326" y="92998"/>
                </a:lnTo>
                <a:lnTo>
                  <a:pt x="364812" y="92561"/>
                </a:lnTo>
                <a:lnTo>
                  <a:pt x="364275" y="92670"/>
                </a:lnTo>
                <a:lnTo>
                  <a:pt x="363589" y="93053"/>
                </a:lnTo>
                <a:lnTo>
                  <a:pt x="363331" y="93985"/>
                </a:lnTo>
                <a:lnTo>
                  <a:pt x="362730" y="95574"/>
                </a:lnTo>
                <a:lnTo>
                  <a:pt x="362217" y="96012"/>
                </a:lnTo>
                <a:lnTo>
                  <a:pt x="361834" y="97228"/>
                </a:lnTo>
                <a:lnTo>
                  <a:pt x="361151" y="98974"/>
                </a:lnTo>
                <a:lnTo>
                  <a:pt x="360822" y="100027"/>
                </a:lnTo>
                <a:lnTo>
                  <a:pt x="360649" y="100799"/>
                </a:lnTo>
                <a:lnTo>
                  <a:pt x="359960" y="101294"/>
                </a:lnTo>
                <a:lnTo>
                  <a:pt x="359159" y="102274"/>
                </a:lnTo>
                <a:lnTo>
                  <a:pt x="358543" y="103228"/>
                </a:lnTo>
                <a:lnTo>
                  <a:pt x="358297" y="103506"/>
                </a:lnTo>
                <a:lnTo>
                  <a:pt x="357831" y="103589"/>
                </a:lnTo>
                <a:lnTo>
                  <a:pt x="357489" y="104448"/>
                </a:lnTo>
                <a:lnTo>
                  <a:pt x="356328" y="105743"/>
                </a:lnTo>
                <a:lnTo>
                  <a:pt x="356050" y="107250"/>
                </a:lnTo>
                <a:lnTo>
                  <a:pt x="355629" y="108051"/>
                </a:lnTo>
                <a:lnTo>
                  <a:pt x="355555" y="109504"/>
                </a:lnTo>
                <a:lnTo>
                  <a:pt x="354914" y="112166"/>
                </a:lnTo>
                <a:lnTo>
                  <a:pt x="354796" y="112756"/>
                </a:lnTo>
                <a:lnTo>
                  <a:pt x="354148" y="113222"/>
                </a:lnTo>
                <a:lnTo>
                  <a:pt x="353292" y="114256"/>
                </a:lnTo>
                <a:lnTo>
                  <a:pt x="353015" y="115013"/>
                </a:lnTo>
                <a:lnTo>
                  <a:pt x="353410" y="117279"/>
                </a:lnTo>
                <a:lnTo>
                  <a:pt x="353902" y="119574"/>
                </a:lnTo>
                <a:lnTo>
                  <a:pt x="353934" y="120650"/>
                </a:lnTo>
                <a:lnTo>
                  <a:pt x="353742" y="122115"/>
                </a:lnTo>
                <a:lnTo>
                  <a:pt x="353611" y="122753"/>
                </a:lnTo>
                <a:lnTo>
                  <a:pt x="353937" y="123018"/>
                </a:lnTo>
                <a:lnTo>
                  <a:pt x="354476" y="123187"/>
                </a:lnTo>
                <a:lnTo>
                  <a:pt x="354649" y="123749"/>
                </a:lnTo>
                <a:lnTo>
                  <a:pt x="354256" y="124145"/>
                </a:lnTo>
                <a:lnTo>
                  <a:pt x="354084" y="124850"/>
                </a:lnTo>
                <a:lnTo>
                  <a:pt x="353643" y="125642"/>
                </a:lnTo>
                <a:lnTo>
                  <a:pt x="352338" y="125954"/>
                </a:lnTo>
                <a:lnTo>
                  <a:pt x="351878" y="125670"/>
                </a:lnTo>
                <a:lnTo>
                  <a:pt x="351731" y="125926"/>
                </a:lnTo>
                <a:lnTo>
                  <a:pt x="351805" y="126491"/>
                </a:lnTo>
                <a:lnTo>
                  <a:pt x="351514" y="127158"/>
                </a:lnTo>
                <a:lnTo>
                  <a:pt x="350838" y="128945"/>
                </a:lnTo>
                <a:lnTo>
                  <a:pt x="350391" y="130570"/>
                </a:lnTo>
                <a:lnTo>
                  <a:pt x="350132" y="131282"/>
                </a:lnTo>
                <a:lnTo>
                  <a:pt x="350238" y="131879"/>
                </a:lnTo>
                <a:lnTo>
                  <a:pt x="350458" y="132217"/>
                </a:lnTo>
                <a:lnTo>
                  <a:pt x="350480" y="132530"/>
                </a:lnTo>
                <a:lnTo>
                  <a:pt x="350110" y="132926"/>
                </a:lnTo>
                <a:lnTo>
                  <a:pt x="349772" y="133554"/>
                </a:lnTo>
                <a:lnTo>
                  <a:pt x="349404" y="133641"/>
                </a:lnTo>
                <a:lnTo>
                  <a:pt x="349012" y="133471"/>
                </a:lnTo>
                <a:lnTo>
                  <a:pt x="348597" y="133842"/>
                </a:lnTo>
                <a:lnTo>
                  <a:pt x="348514" y="134617"/>
                </a:lnTo>
                <a:lnTo>
                  <a:pt x="348284" y="135603"/>
                </a:lnTo>
                <a:lnTo>
                  <a:pt x="348179" y="136756"/>
                </a:lnTo>
                <a:lnTo>
                  <a:pt x="348010" y="138233"/>
                </a:lnTo>
                <a:lnTo>
                  <a:pt x="348543" y="139248"/>
                </a:lnTo>
                <a:lnTo>
                  <a:pt x="349216" y="141090"/>
                </a:lnTo>
                <a:lnTo>
                  <a:pt x="349720" y="141531"/>
                </a:lnTo>
                <a:lnTo>
                  <a:pt x="350282" y="141502"/>
                </a:lnTo>
                <a:lnTo>
                  <a:pt x="350723" y="141875"/>
                </a:lnTo>
                <a:lnTo>
                  <a:pt x="350968" y="142306"/>
                </a:lnTo>
                <a:lnTo>
                  <a:pt x="350640" y="143079"/>
                </a:lnTo>
                <a:lnTo>
                  <a:pt x="350059" y="143200"/>
                </a:lnTo>
                <a:lnTo>
                  <a:pt x="349985" y="143631"/>
                </a:lnTo>
                <a:lnTo>
                  <a:pt x="350158" y="144611"/>
                </a:lnTo>
                <a:lnTo>
                  <a:pt x="350378" y="145562"/>
                </a:lnTo>
                <a:lnTo>
                  <a:pt x="350933" y="146019"/>
                </a:lnTo>
                <a:lnTo>
                  <a:pt x="351186" y="147292"/>
                </a:lnTo>
                <a:lnTo>
                  <a:pt x="351725" y="147726"/>
                </a:lnTo>
                <a:lnTo>
                  <a:pt x="351658" y="149360"/>
                </a:lnTo>
                <a:lnTo>
                  <a:pt x="352201" y="151282"/>
                </a:lnTo>
                <a:lnTo>
                  <a:pt x="352775" y="151840"/>
                </a:lnTo>
                <a:lnTo>
                  <a:pt x="353043" y="152102"/>
                </a:lnTo>
                <a:lnTo>
                  <a:pt x="352865" y="152945"/>
                </a:lnTo>
                <a:lnTo>
                  <a:pt x="352408" y="153615"/>
                </a:lnTo>
                <a:lnTo>
                  <a:pt x="352309" y="154691"/>
                </a:lnTo>
                <a:lnTo>
                  <a:pt x="352481" y="155479"/>
                </a:lnTo>
                <a:lnTo>
                  <a:pt x="353066" y="156223"/>
                </a:lnTo>
                <a:lnTo>
                  <a:pt x="353522" y="156306"/>
                </a:lnTo>
                <a:lnTo>
                  <a:pt x="354173" y="156003"/>
                </a:lnTo>
                <a:lnTo>
                  <a:pt x="354859" y="156354"/>
                </a:lnTo>
                <a:lnTo>
                  <a:pt x="354958" y="156995"/>
                </a:lnTo>
                <a:lnTo>
                  <a:pt x="355057" y="157580"/>
                </a:lnTo>
                <a:lnTo>
                  <a:pt x="354690" y="158339"/>
                </a:lnTo>
                <a:lnTo>
                  <a:pt x="354298" y="159740"/>
                </a:lnTo>
                <a:lnTo>
                  <a:pt x="354192" y="161138"/>
                </a:lnTo>
                <a:lnTo>
                  <a:pt x="354307" y="163267"/>
                </a:lnTo>
                <a:lnTo>
                  <a:pt x="354486" y="164924"/>
                </a:lnTo>
                <a:lnTo>
                  <a:pt x="354524" y="165968"/>
                </a:lnTo>
                <a:lnTo>
                  <a:pt x="354569" y="166440"/>
                </a:lnTo>
                <a:lnTo>
                  <a:pt x="354323" y="166766"/>
                </a:lnTo>
                <a:lnTo>
                  <a:pt x="353726" y="166932"/>
                </a:lnTo>
                <a:lnTo>
                  <a:pt x="353219" y="166999"/>
                </a:lnTo>
                <a:lnTo>
                  <a:pt x="352778" y="167264"/>
                </a:lnTo>
                <a:lnTo>
                  <a:pt x="352679" y="167797"/>
                </a:lnTo>
                <a:lnTo>
                  <a:pt x="352335" y="168681"/>
                </a:lnTo>
                <a:lnTo>
                  <a:pt x="351980" y="169338"/>
                </a:lnTo>
                <a:lnTo>
                  <a:pt x="351358" y="170296"/>
                </a:lnTo>
                <a:lnTo>
                  <a:pt x="350962" y="171289"/>
                </a:lnTo>
                <a:lnTo>
                  <a:pt x="350646" y="171943"/>
                </a:lnTo>
                <a:lnTo>
                  <a:pt x="350675" y="172396"/>
                </a:lnTo>
                <a:lnTo>
                  <a:pt x="350448" y="173268"/>
                </a:lnTo>
                <a:lnTo>
                  <a:pt x="350215" y="173995"/>
                </a:lnTo>
                <a:lnTo>
                  <a:pt x="349724" y="176447"/>
                </a:lnTo>
                <a:lnTo>
                  <a:pt x="349066" y="176957"/>
                </a:lnTo>
                <a:lnTo>
                  <a:pt x="348543" y="177209"/>
                </a:lnTo>
                <a:lnTo>
                  <a:pt x="348275" y="177538"/>
                </a:lnTo>
                <a:lnTo>
                  <a:pt x="348479" y="178205"/>
                </a:lnTo>
                <a:lnTo>
                  <a:pt x="349034" y="178406"/>
                </a:lnTo>
                <a:lnTo>
                  <a:pt x="349232" y="178943"/>
                </a:lnTo>
                <a:lnTo>
                  <a:pt x="349159" y="179782"/>
                </a:lnTo>
                <a:lnTo>
                  <a:pt x="349526" y="180561"/>
                </a:lnTo>
                <a:lnTo>
                  <a:pt x="349491" y="181506"/>
                </a:lnTo>
                <a:lnTo>
                  <a:pt x="349845" y="183293"/>
                </a:lnTo>
                <a:lnTo>
                  <a:pt x="349526" y="184465"/>
                </a:lnTo>
                <a:lnTo>
                  <a:pt x="349634" y="185480"/>
                </a:lnTo>
                <a:lnTo>
                  <a:pt x="349625" y="186485"/>
                </a:lnTo>
                <a:lnTo>
                  <a:pt x="349159" y="187270"/>
                </a:lnTo>
                <a:lnTo>
                  <a:pt x="348204" y="187420"/>
                </a:lnTo>
                <a:lnTo>
                  <a:pt x="347678" y="188145"/>
                </a:lnTo>
                <a:lnTo>
                  <a:pt x="346781" y="188933"/>
                </a:lnTo>
                <a:lnTo>
                  <a:pt x="346682" y="189568"/>
                </a:lnTo>
                <a:lnTo>
                  <a:pt x="346535" y="190143"/>
                </a:lnTo>
                <a:lnTo>
                  <a:pt x="346168" y="190354"/>
                </a:lnTo>
                <a:lnTo>
                  <a:pt x="345606" y="190354"/>
                </a:lnTo>
                <a:lnTo>
                  <a:pt x="345140" y="190443"/>
                </a:lnTo>
                <a:lnTo>
                  <a:pt x="344489" y="191190"/>
                </a:lnTo>
                <a:lnTo>
                  <a:pt x="343793" y="191592"/>
                </a:lnTo>
                <a:lnTo>
                  <a:pt x="343634" y="192195"/>
                </a:lnTo>
                <a:lnTo>
                  <a:pt x="343694" y="192929"/>
                </a:lnTo>
                <a:lnTo>
                  <a:pt x="343327" y="193386"/>
                </a:lnTo>
                <a:lnTo>
                  <a:pt x="342861" y="194238"/>
                </a:lnTo>
                <a:lnTo>
                  <a:pt x="342567" y="195151"/>
                </a:lnTo>
                <a:lnTo>
                  <a:pt x="342861" y="196006"/>
                </a:lnTo>
                <a:lnTo>
                  <a:pt x="343180" y="197535"/>
                </a:lnTo>
                <a:lnTo>
                  <a:pt x="343228" y="198177"/>
                </a:lnTo>
                <a:lnTo>
                  <a:pt x="342826" y="199444"/>
                </a:lnTo>
                <a:lnTo>
                  <a:pt x="342494" y="200261"/>
                </a:lnTo>
                <a:lnTo>
                  <a:pt x="342813" y="201305"/>
                </a:lnTo>
                <a:lnTo>
                  <a:pt x="343081" y="201889"/>
                </a:lnTo>
                <a:lnTo>
                  <a:pt x="342829" y="203172"/>
                </a:lnTo>
                <a:lnTo>
                  <a:pt x="342615" y="203980"/>
                </a:lnTo>
                <a:lnTo>
                  <a:pt x="342788" y="205461"/>
                </a:lnTo>
                <a:lnTo>
                  <a:pt x="343426" y="207127"/>
                </a:lnTo>
                <a:lnTo>
                  <a:pt x="344036" y="208611"/>
                </a:lnTo>
                <a:lnTo>
                  <a:pt x="344125" y="210341"/>
                </a:lnTo>
                <a:lnTo>
                  <a:pt x="344281" y="211717"/>
                </a:lnTo>
                <a:lnTo>
                  <a:pt x="344572" y="213207"/>
                </a:lnTo>
                <a:lnTo>
                  <a:pt x="345185" y="213801"/>
                </a:lnTo>
                <a:lnTo>
                  <a:pt x="345651" y="214299"/>
                </a:lnTo>
                <a:lnTo>
                  <a:pt x="345555" y="215017"/>
                </a:lnTo>
                <a:lnTo>
                  <a:pt x="345214" y="215892"/>
                </a:lnTo>
                <a:lnTo>
                  <a:pt x="344722" y="216549"/>
                </a:lnTo>
                <a:lnTo>
                  <a:pt x="343509" y="216766"/>
                </a:lnTo>
                <a:lnTo>
                  <a:pt x="342523" y="217360"/>
                </a:lnTo>
                <a:lnTo>
                  <a:pt x="341728" y="217772"/>
                </a:lnTo>
                <a:lnTo>
                  <a:pt x="341125" y="218270"/>
                </a:lnTo>
                <a:lnTo>
                  <a:pt x="340691" y="218800"/>
                </a:lnTo>
                <a:lnTo>
                  <a:pt x="340477" y="219381"/>
                </a:lnTo>
                <a:lnTo>
                  <a:pt x="340620" y="221912"/>
                </a:lnTo>
                <a:lnTo>
                  <a:pt x="340525" y="222847"/>
                </a:lnTo>
                <a:lnTo>
                  <a:pt x="340119" y="224175"/>
                </a:lnTo>
                <a:lnTo>
                  <a:pt x="339740" y="225247"/>
                </a:lnTo>
                <a:lnTo>
                  <a:pt x="339577" y="225569"/>
                </a:lnTo>
                <a:lnTo>
                  <a:pt x="339529" y="226045"/>
                </a:lnTo>
                <a:lnTo>
                  <a:pt x="339455" y="226489"/>
                </a:lnTo>
                <a:lnTo>
                  <a:pt x="339031" y="226591"/>
                </a:lnTo>
                <a:lnTo>
                  <a:pt x="338428" y="226393"/>
                </a:lnTo>
                <a:lnTo>
                  <a:pt x="338086" y="226521"/>
                </a:lnTo>
                <a:lnTo>
                  <a:pt x="337840" y="226869"/>
                </a:lnTo>
                <a:lnTo>
                  <a:pt x="338048" y="227698"/>
                </a:lnTo>
                <a:lnTo>
                  <a:pt x="338268" y="229164"/>
                </a:lnTo>
                <a:lnTo>
                  <a:pt x="338574" y="229786"/>
                </a:lnTo>
                <a:lnTo>
                  <a:pt x="338491" y="230281"/>
                </a:lnTo>
                <a:lnTo>
                  <a:pt x="338377" y="231347"/>
                </a:lnTo>
                <a:lnTo>
                  <a:pt x="337981" y="232196"/>
                </a:lnTo>
                <a:lnTo>
                  <a:pt x="337451" y="232193"/>
                </a:lnTo>
                <a:lnTo>
                  <a:pt x="337109" y="232544"/>
                </a:lnTo>
                <a:lnTo>
                  <a:pt x="336963" y="233150"/>
                </a:lnTo>
                <a:lnTo>
                  <a:pt x="337122" y="233942"/>
                </a:lnTo>
                <a:lnTo>
                  <a:pt x="337818" y="234590"/>
                </a:lnTo>
                <a:lnTo>
                  <a:pt x="338064" y="235005"/>
                </a:lnTo>
                <a:lnTo>
                  <a:pt x="337939" y="235550"/>
                </a:lnTo>
                <a:lnTo>
                  <a:pt x="337400" y="235774"/>
                </a:lnTo>
                <a:lnTo>
                  <a:pt x="337081" y="236224"/>
                </a:lnTo>
                <a:lnTo>
                  <a:pt x="336777" y="237223"/>
                </a:lnTo>
                <a:lnTo>
                  <a:pt x="336372" y="238353"/>
                </a:lnTo>
                <a:lnTo>
                  <a:pt x="335941" y="239189"/>
                </a:lnTo>
                <a:lnTo>
                  <a:pt x="335858" y="240335"/>
                </a:lnTo>
                <a:lnTo>
                  <a:pt x="336471" y="241561"/>
                </a:lnTo>
                <a:lnTo>
                  <a:pt x="336404" y="242761"/>
                </a:lnTo>
                <a:lnTo>
                  <a:pt x="336359" y="246288"/>
                </a:lnTo>
                <a:lnTo>
                  <a:pt x="336299" y="247488"/>
                </a:lnTo>
                <a:lnTo>
                  <a:pt x="336487" y="249480"/>
                </a:lnTo>
                <a:lnTo>
                  <a:pt x="336251" y="250029"/>
                </a:lnTo>
                <a:lnTo>
                  <a:pt x="336126" y="250552"/>
                </a:lnTo>
                <a:lnTo>
                  <a:pt x="336726" y="252004"/>
                </a:lnTo>
                <a:lnTo>
                  <a:pt x="337393" y="254360"/>
                </a:lnTo>
                <a:lnTo>
                  <a:pt x="337572" y="255299"/>
                </a:lnTo>
                <a:lnTo>
                  <a:pt x="337476" y="255956"/>
                </a:lnTo>
                <a:lnTo>
                  <a:pt x="336580" y="256515"/>
                </a:lnTo>
                <a:lnTo>
                  <a:pt x="335836" y="256748"/>
                </a:lnTo>
                <a:lnTo>
                  <a:pt x="335395" y="256352"/>
                </a:lnTo>
                <a:lnTo>
                  <a:pt x="335102" y="256515"/>
                </a:lnTo>
                <a:lnTo>
                  <a:pt x="334760" y="257207"/>
                </a:lnTo>
                <a:lnTo>
                  <a:pt x="334368" y="257769"/>
                </a:lnTo>
                <a:lnTo>
                  <a:pt x="334221" y="258328"/>
                </a:lnTo>
                <a:lnTo>
                  <a:pt x="334636" y="259055"/>
                </a:lnTo>
                <a:lnTo>
                  <a:pt x="334856" y="260444"/>
                </a:lnTo>
                <a:lnTo>
                  <a:pt x="334390" y="261041"/>
                </a:lnTo>
                <a:lnTo>
                  <a:pt x="334048" y="261705"/>
                </a:lnTo>
                <a:lnTo>
                  <a:pt x="334173" y="262566"/>
                </a:lnTo>
                <a:lnTo>
                  <a:pt x="334320" y="264127"/>
                </a:lnTo>
                <a:lnTo>
                  <a:pt x="334026" y="266722"/>
                </a:lnTo>
                <a:lnTo>
                  <a:pt x="334422" y="267648"/>
                </a:lnTo>
                <a:lnTo>
                  <a:pt x="334850" y="268092"/>
                </a:lnTo>
                <a:lnTo>
                  <a:pt x="336248" y="268622"/>
                </a:lnTo>
                <a:lnTo>
                  <a:pt x="337298" y="268886"/>
                </a:lnTo>
                <a:lnTo>
                  <a:pt x="337575" y="269751"/>
                </a:lnTo>
                <a:lnTo>
                  <a:pt x="337457" y="270454"/>
                </a:lnTo>
                <a:lnTo>
                  <a:pt x="336953" y="270802"/>
                </a:lnTo>
                <a:lnTo>
                  <a:pt x="336193" y="271105"/>
                </a:lnTo>
                <a:lnTo>
                  <a:pt x="336193" y="272241"/>
                </a:lnTo>
                <a:lnTo>
                  <a:pt x="336841" y="273310"/>
                </a:lnTo>
                <a:lnTo>
                  <a:pt x="337575" y="274086"/>
                </a:lnTo>
                <a:lnTo>
                  <a:pt x="337735" y="274785"/>
                </a:lnTo>
                <a:lnTo>
                  <a:pt x="337693" y="275500"/>
                </a:lnTo>
                <a:lnTo>
                  <a:pt x="337180" y="276100"/>
                </a:lnTo>
                <a:lnTo>
                  <a:pt x="337885" y="277399"/>
                </a:lnTo>
                <a:lnTo>
                  <a:pt x="338207" y="278280"/>
                </a:lnTo>
                <a:lnTo>
                  <a:pt x="337885" y="278960"/>
                </a:lnTo>
                <a:lnTo>
                  <a:pt x="337425" y="279981"/>
                </a:lnTo>
                <a:lnTo>
                  <a:pt x="337023" y="280470"/>
                </a:lnTo>
                <a:lnTo>
                  <a:pt x="337023" y="281025"/>
                </a:lnTo>
                <a:lnTo>
                  <a:pt x="336857" y="282155"/>
                </a:lnTo>
                <a:lnTo>
                  <a:pt x="336819" y="283263"/>
                </a:lnTo>
                <a:lnTo>
                  <a:pt x="336953" y="283923"/>
                </a:lnTo>
                <a:lnTo>
                  <a:pt x="341380" y="284447"/>
                </a:lnTo>
                <a:lnTo>
                  <a:pt x="342392" y="284651"/>
                </a:lnTo>
                <a:lnTo>
                  <a:pt x="342944" y="285312"/>
                </a:lnTo>
                <a:lnTo>
                  <a:pt x="342864" y="286142"/>
                </a:lnTo>
                <a:lnTo>
                  <a:pt x="342312" y="287026"/>
                </a:lnTo>
                <a:lnTo>
                  <a:pt x="341958" y="288689"/>
                </a:lnTo>
                <a:lnTo>
                  <a:pt x="341090" y="288966"/>
                </a:lnTo>
                <a:lnTo>
                  <a:pt x="340221" y="288523"/>
                </a:lnTo>
                <a:lnTo>
                  <a:pt x="339280" y="288676"/>
                </a:lnTo>
                <a:lnTo>
                  <a:pt x="338463" y="288784"/>
                </a:lnTo>
                <a:lnTo>
                  <a:pt x="337288" y="288832"/>
                </a:lnTo>
                <a:lnTo>
                  <a:pt x="335727" y="289046"/>
                </a:lnTo>
                <a:lnTo>
                  <a:pt x="334773" y="288800"/>
                </a:lnTo>
                <a:lnTo>
                  <a:pt x="334693" y="289410"/>
                </a:lnTo>
                <a:lnTo>
                  <a:pt x="334971" y="290467"/>
                </a:lnTo>
                <a:lnTo>
                  <a:pt x="337026" y="290799"/>
                </a:lnTo>
                <a:lnTo>
                  <a:pt x="338961" y="291411"/>
                </a:lnTo>
                <a:lnTo>
                  <a:pt x="339542" y="292532"/>
                </a:lnTo>
                <a:lnTo>
                  <a:pt x="340330" y="293802"/>
                </a:lnTo>
                <a:lnTo>
                  <a:pt x="341134" y="294591"/>
                </a:lnTo>
                <a:lnTo>
                  <a:pt x="341173" y="295877"/>
                </a:lnTo>
                <a:lnTo>
                  <a:pt x="339909" y="297224"/>
                </a:lnTo>
                <a:lnTo>
                  <a:pt x="339752" y="298178"/>
                </a:lnTo>
                <a:lnTo>
                  <a:pt x="338092" y="298459"/>
                </a:lnTo>
                <a:lnTo>
                  <a:pt x="337620" y="299021"/>
                </a:lnTo>
                <a:lnTo>
                  <a:pt x="337384" y="300882"/>
                </a:lnTo>
                <a:lnTo>
                  <a:pt x="337582" y="302350"/>
                </a:lnTo>
                <a:lnTo>
                  <a:pt x="338214" y="302857"/>
                </a:lnTo>
                <a:lnTo>
                  <a:pt x="338648" y="303818"/>
                </a:lnTo>
                <a:lnTo>
                  <a:pt x="338175" y="304951"/>
                </a:lnTo>
                <a:lnTo>
                  <a:pt x="337058" y="305733"/>
                </a:lnTo>
                <a:lnTo>
                  <a:pt x="336461" y="306480"/>
                </a:lnTo>
                <a:lnTo>
                  <a:pt x="336835" y="307077"/>
                </a:lnTo>
                <a:lnTo>
                  <a:pt x="337339" y="308022"/>
                </a:lnTo>
                <a:lnTo>
                  <a:pt x="337480" y="308536"/>
                </a:lnTo>
                <a:lnTo>
                  <a:pt x="337754" y="309934"/>
                </a:lnTo>
                <a:lnTo>
                  <a:pt x="338076" y="311887"/>
                </a:lnTo>
                <a:lnTo>
                  <a:pt x="338038" y="312835"/>
                </a:lnTo>
                <a:lnTo>
                  <a:pt x="337741" y="313544"/>
                </a:lnTo>
                <a:lnTo>
                  <a:pt x="336631" y="314661"/>
                </a:lnTo>
                <a:lnTo>
                  <a:pt x="335881" y="315178"/>
                </a:lnTo>
                <a:lnTo>
                  <a:pt x="335734" y="316560"/>
                </a:lnTo>
                <a:lnTo>
                  <a:pt x="335676" y="317594"/>
                </a:lnTo>
                <a:lnTo>
                  <a:pt x="335753" y="318530"/>
                </a:lnTo>
                <a:lnTo>
                  <a:pt x="336235" y="319277"/>
                </a:lnTo>
                <a:lnTo>
                  <a:pt x="336197" y="320030"/>
                </a:lnTo>
                <a:lnTo>
                  <a:pt x="335536" y="320189"/>
                </a:lnTo>
                <a:lnTo>
                  <a:pt x="334971" y="320550"/>
                </a:lnTo>
                <a:lnTo>
                  <a:pt x="334419" y="321884"/>
                </a:lnTo>
                <a:lnTo>
                  <a:pt x="332810" y="323250"/>
                </a:lnTo>
                <a:lnTo>
                  <a:pt x="332245" y="323863"/>
                </a:lnTo>
                <a:lnTo>
                  <a:pt x="332283" y="324913"/>
                </a:lnTo>
                <a:lnTo>
                  <a:pt x="331648" y="326417"/>
                </a:lnTo>
                <a:lnTo>
                  <a:pt x="331115" y="327729"/>
                </a:lnTo>
                <a:lnTo>
                  <a:pt x="330706" y="328954"/>
                </a:lnTo>
                <a:lnTo>
                  <a:pt x="330786" y="330247"/>
                </a:lnTo>
                <a:lnTo>
                  <a:pt x="331693" y="330815"/>
                </a:lnTo>
                <a:lnTo>
                  <a:pt x="332405" y="332076"/>
                </a:lnTo>
                <a:lnTo>
                  <a:pt x="332721" y="333669"/>
                </a:lnTo>
                <a:lnTo>
                  <a:pt x="332168" y="335504"/>
                </a:lnTo>
                <a:lnTo>
                  <a:pt x="330885" y="336197"/>
                </a:lnTo>
                <a:lnTo>
                  <a:pt x="330126" y="336979"/>
                </a:lnTo>
                <a:lnTo>
                  <a:pt x="329896" y="337572"/>
                </a:lnTo>
                <a:lnTo>
                  <a:pt x="330097" y="339503"/>
                </a:lnTo>
                <a:lnTo>
                  <a:pt x="330043" y="340413"/>
                </a:lnTo>
                <a:lnTo>
                  <a:pt x="329842" y="341268"/>
                </a:lnTo>
                <a:lnTo>
                  <a:pt x="329510" y="341932"/>
                </a:lnTo>
                <a:lnTo>
                  <a:pt x="328817" y="342673"/>
                </a:lnTo>
                <a:lnTo>
                  <a:pt x="327591" y="343321"/>
                </a:lnTo>
                <a:lnTo>
                  <a:pt x="326551" y="343768"/>
                </a:lnTo>
                <a:lnTo>
                  <a:pt x="326085" y="344278"/>
                </a:lnTo>
                <a:lnTo>
                  <a:pt x="325539" y="345405"/>
                </a:lnTo>
                <a:lnTo>
                  <a:pt x="325054" y="346650"/>
                </a:lnTo>
                <a:lnTo>
                  <a:pt x="325175" y="348192"/>
                </a:lnTo>
                <a:lnTo>
                  <a:pt x="322251" y="348374"/>
                </a:lnTo>
                <a:lnTo>
                  <a:pt x="322053" y="349523"/>
                </a:lnTo>
                <a:lnTo>
                  <a:pt x="321421" y="350429"/>
                </a:lnTo>
                <a:lnTo>
                  <a:pt x="321223" y="352070"/>
                </a:lnTo>
                <a:lnTo>
                  <a:pt x="321865" y="353656"/>
                </a:lnTo>
                <a:lnTo>
                  <a:pt x="322171" y="354990"/>
                </a:lnTo>
                <a:lnTo>
                  <a:pt x="321648" y="356602"/>
                </a:lnTo>
                <a:lnTo>
                  <a:pt x="321840" y="358262"/>
                </a:lnTo>
                <a:lnTo>
                  <a:pt x="321897" y="359587"/>
                </a:lnTo>
                <a:lnTo>
                  <a:pt x="322925" y="361061"/>
                </a:lnTo>
                <a:lnTo>
                  <a:pt x="323595" y="362890"/>
                </a:lnTo>
                <a:lnTo>
                  <a:pt x="323930" y="364438"/>
                </a:lnTo>
                <a:lnTo>
                  <a:pt x="324131" y="365648"/>
                </a:lnTo>
                <a:lnTo>
                  <a:pt x="324399" y="366382"/>
                </a:lnTo>
                <a:lnTo>
                  <a:pt x="324821" y="367215"/>
                </a:lnTo>
                <a:lnTo>
                  <a:pt x="325015" y="368179"/>
                </a:lnTo>
                <a:lnTo>
                  <a:pt x="325647" y="368492"/>
                </a:lnTo>
                <a:lnTo>
                  <a:pt x="326784" y="367592"/>
                </a:lnTo>
                <a:lnTo>
                  <a:pt x="327585" y="366982"/>
                </a:lnTo>
                <a:lnTo>
                  <a:pt x="328143" y="366765"/>
                </a:lnTo>
                <a:lnTo>
                  <a:pt x="329784" y="366909"/>
                </a:lnTo>
                <a:lnTo>
                  <a:pt x="330774" y="366341"/>
                </a:lnTo>
                <a:lnTo>
                  <a:pt x="331220" y="366401"/>
                </a:lnTo>
                <a:lnTo>
                  <a:pt x="331824" y="366720"/>
                </a:lnTo>
                <a:lnTo>
                  <a:pt x="332293" y="367391"/>
                </a:lnTo>
                <a:lnTo>
                  <a:pt x="332647" y="368913"/>
                </a:lnTo>
                <a:lnTo>
                  <a:pt x="332864" y="370621"/>
                </a:lnTo>
                <a:lnTo>
                  <a:pt x="332586" y="372367"/>
                </a:lnTo>
                <a:lnTo>
                  <a:pt x="332124" y="372747"/>
                </a:lnTo>
                <a:lnTo>
                  <a:pt x="331967" y="373248"/>
                </a:lnTo>
                <a:lnTo>
                  <a:pt x="332124" y="374317"/>
                </a:lnTo>
                <a:lnTo>
                  <a:pt x="332638" y="375070"/>
                </a:lnTo>
                <a:lnTo>
                  <a:pt x="332628" y="376149"/>
                </a:lnTo>
                <a:lnTo>
                  <a:pt x="332060" y="378604"/>
                </a:lnTo>
                <a:lnTo>
                  <a:pt x="331690" y="379616"/>
                </a:lnTo>
                <a:lnTo>
                  <a:pt x="332347" y="380758"/>
                </a:lnTo>
                <a:lnTo>
                  <a:pt x="332934" y="381777"/>
                </a:lnTo>
                <a:lnTo>
                  <a:pt x="334119" y="382536"/>
                </a:lnTo>
                <a:lnTo>
                  <a:pt x="335092" y="383615"/>
                </a:lnTo>
                <a:lnTo>
                  <a:pt x="335762" y="384509"/>
                </a:lnTo>
                <a:lnTo>
                  <a:pt x="335603" y="385722"/>
                </a:lnTo>
                <a:lnTo>
                  <a:pt x="336072" y="386089"/>
                </a:lnTo>
                <a:lnTo>
                  <a:pt x="337882" y="386114"/>
                </a:lnTo>
                <a:lnTo>
                  <a:pt x="340585" y="386156"/>
                </a:lnTo>
                <a:lnTo>
                  <a:pt x="344811" y="386216"/>
                </a:lnTo>
                <a:lnTo>
                  <a:pt x="348935" y="386277"/>
                </a:lnTo>
                <a:lnTo>
                  <a:pt x="353618" y="386363"/>
                </a:lnTo>
                <a:lnTo>
                  <a:pt x="355836" y="387340"/>
                </a:lnTo>
                <a:lnTo>
                  <a:pt x="357844" y="388224"/>
                </a:lnTo>
                <a:lnTo>
                  <a:pt x="360372" y="388224"/>
                </a:lnTo>
                <a:lnTo>
                  <a:pt x="362896" y="389271"/>
                </a:lnTo>
                <a:lnTo>
                  <a:pt x="364770" y="389964"/>
                </a:lnTo>
                <a:lnTo>
                  <a:pt x="365894" y="390222"/>
                </a:lnTo>
                <a:lnTo>
                  <a:pt x="367046" y="390474"/>
                </a:lnTo>
                <a:lnTo>
                  <a:pt x="367206" y="391442"/>
                </a:lnTo>
                <a:lnTo>
                  <a:pt x="362153" y="390069"/>
                </a:lnTo>
                <a:lnTo>
                  <a:pt x="361020" y="389322"/>
                </a:lnTo>
                <a:lnTo>
                  <a:pt x="360059" y="389236"/>
                </a:lnTo>
                <a:lnTo>
                  <a:pt x="358214" y="390168"/>
                </a:lnTo>
                <a:lnTo>
                  <a:pt x="357196" y="392393"/>
                </a:lnTo>
                <a:lnTo>
                  <a:pt x="356663" y="393025"/>
                </a:lnTo>
                <a:lnTo>
                  <a:pt x="355383" y="393625"/>
                </a:lnTo>
                <a:lnTo>
                  <a:pt x="354093" y="393743"/>
                </a:lnTo>
                <a:lnTo>
                  <a:pt x="349762" y="395910"/>
                </a:lnTo>
                <a:lnTo>
                  <a:pt x="348220" y="396095"/>
                </a:lnTo>
                <a:lnTo>
                  <a:pt x="347167" y="396673"/>
                </a:lnTo>
                <a:lnTo>
                  <a:pt x="346139" y="397503"/>
                </a:lnTo>
                <a:lnTo>
                  <a:pt x="345743" y="399293"/>
                </a:lnTo>
                <a:lnTo>
                  <a:pt x="345903" y="400385"/>
                </a:lnTo>
                <a:lnTo>
                  <a:pt x="344732" y="404308"/>
                </a:lnTo>
                <a:lnTo>
                  <a:pt x="344441" y="406504"/>
                </a:lnTo>
                <a:lnTo>
                  <a:pt x="344435" y="407624"/>
                </a:lnTo>
                <a:lnTo>
                  <a:pt x="344770" y="409460"/>
                </a:lnTo>
                <a:lnTo>
                  <a:pt x="344339" y="412610"/>
                </a:lnTo>
                <a:lnTo>
                  <a:pt x="343560" y="413299"/>
                </a:lnTo>
                <a:lnTo>
                  <a:pt x="341635" y="414184"/>
                </a:lnTo>
                <a:lnTo>
                  <a:pt x="340327" y="413542"/>
                </a:lnTo>
                <a:lnTo>
                  <a:pt x="338086" y="412967"/>
                </a:lnTo>
                <a:lnTo>
                  <a:pt x="336490" y="411751"/>
                </a:lnTo>
                <a:lnTo>
                  <a:pt x="334438" y="410893"/>
                </a:lnTo>
                <a:lnTo>
                  <a:pt x="333780" y="410388"/>
                </a:lnTo>
                <a:lnTo>
                  <a:pt x="331967" y="407963"/>
                </a:lnTo>
                <a:lnTo>
                  <a:pt x="331773" y="407161"/>
                </a:lnTo>
                <a:lnTo>
                  <a:pt x="331642" y="406150"/>
                </a:lnTo>
                <a:lnTo>
                  <a:pt x="332599" y="404710"/>
                </a:lnTo>
                <a:lnTo>
                  <a:pt x="333113" y="404605"/>
                </a:lnTo>
                <a:lnTo>
                  <a:pt x="334613" y="404650"/>
                </a:lnTo>
                <a:lnTo>
                  <a:pt x="335861" y="404416"/>
                </a:lnTo>
                <a:lnTo>
                  <a:pt x="336659" y="405189"/>
                </a:lnTo>
                <a:lnTo>
                  <a:pt x="336880" y="406874"/>
                </a:lnTo>
                <a:lnTo>
                  <a:pt x="336528" y="407774"/>
                </a:lnTo>
                <a:lnTo>
                  <a:pt x="336209" y="408330"/>
                </a:lnTo>
                <a:lnTo>
                  <a:pt x="336308" y="408754"/>
                </a:lnTo>
                <a:lnTo>
                  <a:pt x="337205" y="408164"/>
                </a:lnTo>
                <a:lnTo>
                  <a:pt x="337662" y="404391"/>
                </a:lnTo>
                <a:lnTo>
                  <a:pt x="340710" y="402520"/>
                </a:lnTo>
                <a:lnTo>
                  <a:pt x="341709" y="401429"/>
                </a:lnTo>
                <a:lnTo>
                  <a:pt x="342682" y="399750"/>
                </a:lnTo>
                <a:lnTo>
                  <a:pt x="342832" y="399271"/>
                </a:lnTo>
                <a:lnTo>
                  <a:pt x="342906" y="398642"/>
                </a:lnTo>
                <a:lnTo>
                  <a:pt x="342258" y="398125"/>
                </a:lnTo>
                <a:lnTo>
                  <a:pt x="340818" y="397439"/>
                </a:lnTo>
                <a:lnTo>
                  <a:pt x="336248" y="400960"/>
                </a:lnTo>
                <a:lnTo>
                  <a:pt x="334176" y="401888"/>
                </a:lnTo>
                <a:lnTo>
                  <a:pt x="332842" y="402900"/>
                </a:lnTo>
                <a:lnTo>
                  <a:pt x="331227" y="404720"/>
                </a:lnTo>
                <a:lnTo>
                  <a:pt x="330920" y="405259"/>
                </a:lnTo>
                <a:lnTo>
                  <a:pt x="330579" y="406472"/>
                </a:lnTo>
                <a:lnTo>
                  <a:pt x="330416" y="407809"/>
                </a:lnTo>
                <a:lnTo>
                  <a:pt x="328823" y="407200"/>
                </a:lnTo>
                <a:lnTo>
                  <a:pt x="326391" y="405266"/>
                </a:lnTo>
                <a:lnTo>
                  <a:pt x="325903" y="404557"/>
                </a:lnTo>
                <a:lnTo>
                  <a:pt x="326391" y="403567"/>
                </a:lnTo>
                <a:lnTo>
                  <a:pt x="327132" y="402744"/>
                </a:lnTo>
                <a:lnTo>
                  <a:pt x="327183" y="399989"/>
                </a:lnTo>
                <a:lnTo>
                  <a:pt x="327371" y="399025"/>
                </a:lnTo>
                <a:lnTo>
                  <a:pt x="327885" y="398256"/>
                </a:lnTo>
                <a:lnTo>
                  <a:pt x="328817" y="397410"/>
                </a:lnTo>
                <a:lnTo>
                  <a:pt x="329280" y="397212"/>
                </a:lnTo>
                <a:lnTo>
                  <a:pt x="329672" y="397579"/>
                </a:lnTo>
                <a:lnTo>
                  <a:pt x="329723" y="398224"/>
                </a:lnTo>
                <a:lnTo>
                  <a:pt x="331275" y="398176"/>
                </a:lnTo>
                <a:lnTo>
                  <a:pt x="334285" y="395747"/>
                </a:lnTo>
                <a:lnTo>
                  <a:pt x="335523" y="395690"/>
                </a:lnTo>
                <a:lnTo>
                  <a:pt x="337157" y="396232"/>
                </a:lnTo>
                <a:lnTo>
                  <a:pt x="339002" y="395904"/>
                </a:lnTo>
                <a:lnTo>
                  <a:pt x="339334" y="395658"/>
                </a:lnTo>
                <a:lnTo>
                  <a:pt x="339717" y="395090"/>
                </a:lnTo>
                <a:lnTo>
                  <a:pt x="338341" y="394423"/>
                </a:lnTo>
                <a:lnTo>
                  <a:pt x="337023" y="394084"/>
                </a:lnTo>
                <a:lnTo>
                  <a:pt x="333317" y="393851"/>
                </a:lnTo>
                <a:lnTo>
                  <a:pt x="332516" y="394110"/>
                </a:lnTo>
                <a:lnTo>
                  <a:pt x="331418" y="395390"/>
                </a:lnTo>
                <a:lnTo>
                  <a:pt x="331054" y="395071"/>
                </a:lnTo>
                <a:lnTo>
                  <a:pt x="330821" y="394423"/>
                </a:lnTo>
                <a:lnTo>
                  <a:pt x="329564" y="393966"/>
                </a:lnTo>
                <a:lnTo>
                  <a:pt x="328961" y="394059"/>
                </a:lnTo>
                <a:lnTo>
                  <a:pt x="328383" y="394675"/>
                </a:lnTo>
                <a:lnTo>
                  <a:pt x="328475" y="395636"/>
                </a:lnTo>
                <a:lnTo>
                  <a:pt x="328153" y="396663"/>
                </a:lnTo>
                <a:lnTo>
                  <a:pt x="326988" y="397685"/>
                </a:lnTo>
                <a:lnTo>
                  <a:pt x="326196" y="399313"/>
                </a:lnTo>
                <a:lnTo>
                  <a:pt x="326235" y="400583"/>
                </a:lnTo>
                <a:lnTo>
                  <a:pt x="326171" y="401244"/>
                </a:lnTo>
                <a:lnTo>
                  <a:pt x="325880" y="401595"/>
                </a:lnTo>
                <a:lnTo>
                  <a:pt x="325280" y="402016"/>
                </a:lnTo>
                <a:lnTo>
                  <a:pt x="323349" y="401729"/>
                </a:lnTo>
                <a:lnTo>
                  <a:pt x="322258" y="400395"/>
                </a:lnTo>
                <a:lnTo>
                  <a:pt x="321833" y="399485"/>
                </a:lnTo>
                <a:lnTo>
                  <a:pt x="320598" y="398499"/>
                </a:lnTo>
                <a:lnTo>
                  <a:pt x="323279" y="397276"/>
                </a:lnTo>
                <a:lnTo>
                  <a:pt x="324221" y="396580"/>
                </a:lnTo>
                <a:lnTo>
                  <a:pt x="325082" y="395032"/>
                </a:lnTo>
                <a:lnTo>
                  <a:pt x="325724" y="394046"/>
                </a:lnTo>
                <a:lnTo>
                  <a:pt x="325268" y="393357"/>
                </a:lnTo>
                <a:lnTo>
                  <a:pt x="324731" y="393353"/>
                </a:lnTo>
                <a:lnTo>
                  <a:pt x="324782" y="394455"/>
                </a:lnTo>
                <a:lnTo>
                  <a:pt x="324192" y="395355"/>
                </a:lnTo>
                <a:lnTo>
                  <a:pt x="322957" y="394927"/>
                </a:lnTo>
                <a:lnTo>
                  <a:pt x="321134" y="396264"/>
                </a:lnTo>
                <a:lnTo>
                  <a:pt x="320014" y="395907"/>
                </a:lnTo>
                <a:lnTo>
                  <a:pt x="318188" y="396300"/>
                </a:lnTo>
                <a:lnTo>
                  <a:pt x="317294" y="395578"/>
                </a:lnTo>
                <a:lnTo>
                  <a:pt x="317103" y="394665"/>
                </a:lnTo>
                <a:lnTo>
                  <a:pt x="317425" y="393714"/>
                </a:lnTo>
                <a:lnTo>
                  <a:pt x="317090" y="392105"/>
                </a:lnTo>
                <a:lnTo>
                  <a:pt x="316586" y="391716"/>
                </a:lnTo>
                <a:lnTo>
                  <a:pt x="316072" y="391805"/>
                </a:lnTo>
                <a:lnTo>
                  <a:pt x="315842" y="390851"/>
                </a:lnTo>
                <a:lnTo>
                  <a:pt x="315287" y="389175"/>
                </a:lnTo>
                <a:lnTo>
                  <a:pt x="315041" y="388722"/>
                </a:lnTo>
                <a:lnTo>
                  <a:pt x="314776" y="387946"/>
                </a:lnTo>
                <a:lnTo>
                  <a:pt x="315050" y="387755"/>
                </a:lnTo>
                <a:lnTo>
                  <a:pt x="315679" y="387975"/>
                </a:lnTo>
                <a:lnTo>
                  <a:pt x="316228" y="388479"/>
                </a:lnTo>
                <a:lnTo>
                  <a:pt x="317064" y="388543"/>
                </a:lnTo>
                <a:lnTo>
                  <a:pt x="318906" y="389635"/>
                </a:lnTo>
                <a:lnTo>
                  <a:pt x="319672" y="389373"/>
                </a:lnTo>
                <a:lnTo>
                  <a:pt x="320087" y="389124"/>
                </a:lnTo>
                <a:lnTo>
                  <a:pt x="320244" y="388218"/>
                </a:lnTo>
                <a:lnTo>
                  <a:pt x="320253" y="387359"/>
                </a:lnTo>
                <a:lnTo>
                  <a:pt x="320569" y="387359"/>
                </a:lnTo>
                <a:lnTo>
                  <a:pt x="321616" y="388457"/>
                </a:lnTo>
                <a:lnTo>
                  <a:pt x="322280" y="388355"/>
                </a:lnTo>
                <a:lnTo>
                  <a:pt x="323455" y="388645"/>
                </a:lnTo>
                <a:lnTo>
                  <a:pt x="324051" y="388527"/>
                </a:lnTo>
                <a:lnTo>
                  <a:pt x="325153" y="388119"/>
                </a:lnTo>
                <a:lnTo>
                  <a:pt x="326886" y="386912"/>
                </a:lnTo>
                <a:lnTo>
                  <a:pt x="327786" y="385667"/>
                </a:lnTo>
                <a:lnTo>
                  <a:pt x="328217" y="385498"/>
                </a:lnTo>
                <a:lnTo>
                  <a:pt x="328750" y="385658"/>
                </a:lnTo>
                <a:lnTo>
                  <a:pt x="329107" y="386015"/>
                </a:lnTo>
                <a:lnTo>
                  <a:pt x="329114" y="386880"/>
                </a:lnTo>
                <a:lnTo>
                  <a:pt x="329519" y="387685"/>
                </a:lnTo>
                <a:lnTo>
                  <a:pt x="330071" y="388339"/>
                </a:lnTo>
                <a:lnTo>
                  <a:pt x="330225" y="389143"/>
                </a:lnTo>
                <a:lnTo>
                  <a:pt x="330113" y="389932"/>
                </a:lnTo>
                <a:lnTo>
                  <a:pt x="329127" y="391043"/>
                </a:lnTo>
                <a:lnTo>
                  <a:pt x="328941" y="391429"/>
                </a:lnTo>
                <a:lnTo>
                  <a:pt x="329273" y="391841"/>
                </a:lnTo>
                <a:lnTo>
                  <a:pt x="329682" y="391646"/>
                </a:lnTo>
                <a:lnTo>
                  <a:pt x="330244" y="391097"/>
                </a:lnTo>
                <a:lnTo>
                  <a:pt x="330563" y="390343"/>
                </a:lnTo>
                <a:lnTo>
                  <a:pt x="330649" y="389951"/>
                </a:lnTo>
                <a:lnTo>
                  <a:pt x="330684" y="389389"/>
                </a:lnTo>
                <a:lnTo>
                  <a:pt x="330643" y="388706"/>
                </a:lnTo>
                <a:lnTo>
                  <a:pt x="329842" y="386769"/>
                </a:lnTo>
                <a:lnTo>
                  <a:pt x="329739" y="386331"/>
                </a:lnTo>
                <a:lnTo>
                  <a:pt x="329739" y="385457"/>
                </a:lnTo>
                <a:lnTo>
                  <a:pt x="330652" y="384649"/>
                </a:lnTo>
                <a:lnTo>
                  <a:pt x="330911" y="384024"/>
                </a:lnTo>
                <a:lnTo>
                  <a:pt x="330952" y="382814"/>
                </a:lnTo>
                <a:lnTo>
                  <a:pt x="330480" y="381981"/>
                </a:lnTo>
                <a:lnTo>
                  <a:pt x="328520" y="380066"/>
                </a:lnTo>
                <a:lnTo>
                  <a:pt x="325245" y="378151"/>
                </a:lnTo>
                <a:lnTo>
                  <a:pt x="324869" y="378352"/>
                </a:lnTo>
                <a:lnTo>
                  <a:pt x="324613" y="378700"/>
                </a:lnTo>
                <a:lnTo>
                  <a:pt x="324916" y="378949"/>
                </a:lnTo>
                <a:lnTo>
                  <a:pt x="325350" y="379076"/>
                </a:lnTo>
                <a:lnTo>
                  <a:pt x="328268" y="380656"/>
                </a:lnTo>
                <a:lnTo>
                  <a:pt x="329028" y="381572"/>
                </a:lnTo>
                <a:lnTo>
                  <a:pt x="329526" y="381818"/>
                </a:lnTo>
                <a:lnTo>
                  <a:pt x="330116" y="382424"/>
                </a:lnTo>
                <a:lnTo>
                  <a:pt x="329966" y="383318"/>
                </a:lnTo>
                <a:lnTo>
                  <a:pt x="327026" y="384193"/>
                </a:lnTo>
                <a:lnTo>
                  <a:pt x="324696" y="386089"/>
                </a:lnTo>
                <a:lnTo>
                  <a:pt x="322953" y="387241"/>
                </a:lnTo>
                <a:lnTo>
                  <a:pt x="321744" y="386820"/>
                </a:lnTo>
                <a:lnTo>
                  <a:pt x="321169" y="385651"/>
                </a:lnTo>
                <a:lnTo>
                  <a:pt x="320560" y="384142"/>
                </a:lnTo>
                <a:lnTo>
                  <a:pt x="319643" y="383264"/>
                </a:lnTo>
                <a:lnTo>
                  <a:pt x="319123" y="383344"/>
                </a:lnTo>
                <a:lnTo>
                  <a:pt x="318705" y="383181"/>
                </a:lnTo>
                <a:lnTo>
                  <a:pt x="318373" y="382715"/>
                </a:lnTo>
                <a:lnTo>
                  <a:pt x="317668" y="383101"/>
                </a:lnTo>
                <a:lnTo>
                  <a:pt x="316116" y="382057"/>
                </a:lnTo>
                <a:lnTo>
                  <a:pt x="315666" y="381601"/>
                </a:lnTo>
                <a:lnTo>
                  <a:pt x="316803" y="380133"/>
                </a:lnTo>
                <a:lnTo>
                  <a:pt x="318054" y="380698"/>
                </a:lnTo>
                <a:lnTo>
                  <a:pt x="318357" y="376590"/>
                </a:lnTo>
                <a:lnTo>
                  <a:pt x="317968" y="375661"/>
                </a:lnTo>
                <a:lnTo>
                  <a:pt x="316340" y="374649"/>
                </a:lnTo>
                <a:lnTo>
                  <a:pt x="315542" y="374780"/>
                </a:lnTo>
                <a:lnTo>
                  <a:pt x="314450" y="374643"/>
                </a:lnTo>
                <a:lnTo>
                  <a:pt x="313716" y="374180"/>
                </a:lnTo>
                <a:lnTo>
                  <a:pt x="312880" y="373995"/>
                </a:lnTo>
                <a:lnTo>
                  <a:pt x="312171" y="373723"/>
                </a:lnTo>
                <a:lnTo>
                  <a:pt x="311246" y="373098"/>
                </a:lnTo>
                <a:lnTo>
                  <a:pt x="310129" y="372763"/>
                </a:lnTo>
                <a:lnTo>
                  <a:pt x="308619" y="370180"/>
                </a:lnTo>
                <a:lnTo>
                  <a:pt x="307971" y="368830"/>
                </a:lnTo>
                <a:lnTo>
                  <a:pt x="307620" y="367356"/>
                </a:lnTo>
                <a:lnTo>
                  <a:pt x="309931" y="367324"/>
                </a:lnTo>
                <a:lnTo>
                  <a:pt x="311284" y="367084"/>
                </a:lnTo>
                <a:lnTo>
                  <a:pt x="311613" y="366475"/>
                </a:lnTo>
                <a:lnTo>
                  <a:pt x="311137" y="365303"/>
                </a:lnTo>
                <a:lnTo>
                  <a:pt x="310473" y="364387"/>
                </a:lnTo>
                <a:lnTo>
                  <a:pt x="310958" y="363522"/>
                </a:lnTo>
                <a:lnTo>
                  <a:pt x="311651" y="362855"/>
                </a:lnTo>
                <a:lnTo>
                  <a:pt x="312372" y="363152"/>
                </a:lnTo>
                <a:lnTo>
                  <a:pt x="314150" y="364639"/>
                </a:lnTo>
                <a:lnTo>
                  <a:pt x="314457" y="365645"/>
                </a:lnTo>
                <a:lnTo>
                  <a:pt x="315721" y="368722"/>
                </a:lnTo>
                <a:lnTo>
                  <a:pt x="316027" y="368999"/>
                </a:lnTo>
                <a:lnTo>
                  <a:pt x="316177" y="369287"/>
                </a:lnTo>
                <a:lnTo>
                  <a:pt x="318791" y="371017"/>
                </a:lnTo>
                <a:lnTo>
                  <a:pt x="319158" y="370991"/>
                </a:lnTo>
                <a:lnTo>
                  <a:pt x="318995" y="369542"/>
                </a:lnTo>
                <a:lnTo>
                  <a:pt x="319749" y="367576"/>
                </a:lnTo>
                <a:lnTo>
                  <a:pt x="320480" y="366928"/>
                </a:lnTo>
                <a:lnTo>
                  <a:pt x="320847" y="366934"/>
                </a:lnTo>
                <a:lnTo>
                  <a:pt x="320885" y="366606"/>
                </a:lnTo>
                <a:lnTo>
                  <a:pt x="320173" y="365792"/>
                </a:lnTo>
                <a:lnTo>
                  <a:pt x="320521" y="364703"/>
                </a:lnTo>
                <a:lnTo>
                  <a:pt x="320295" y="364668"/>
                </a:lnTo>
                <a:lnTo>
                  <a:pt x="319666" y="365367"/>
                </a:lnTo>
                <a:lnTo>
                  <a:pt x="318402" y="368789"/>
                </a:lnTo>
                <a:lnTo>
                  <a:pt x="317626" y="369414"/>
                </a:lnTo>
                <a:lnTo>
                  <a:pt x="316563" y="367863"/>
                </a:lnTo>
                <a:lnTo>
                  <a:pt x="315960" y="366743"/>
                </a:lnTo>
                <a:lnTo>
                  <a:pt x="315663" y="366347"/>
                </a:lnTo>
                <a:lnTo>
                  <a:pt x="315769" y="364598"/>
                </a:lnTo>
                <a:lnTo>
                  <a:pt x="317875" y="364952"/>
                </a:lnTo>
                <a:lnTo>
                  <a:pt x="317151" y="364378"/>
                </a:lnTo>
                <a:lnTo>
                  <a:pt x="314693" y="363372"/>
                </a:lnTo>
                <a:lnTo>
                  <a:pt x="314080" y="362884"/>
                </a:lnTo>
                <a:lnTo>
                  <a:pt x="313624" y="362702"/>
                </a:lnTo>
                <a:lnTo>
                  <a:pt x="312806" y="361521"/>
                </a:lnTo>
                <a:lnTo>
                  <a:pt x="311791" y="360522"/>
                </a:lnTo>
                <a:lnTo>
                  <a:pt x="313541" y="358725"/>
                </a:lnTo>
                <a:lnTo>
                  <a:pt x="314441" y="357464"/>
                </a:lnTo>
                <a:lnTo>
                  <a:pt x="317256" y="358134"/>
                </a:lnTo>
                <a:lnTo>
                  <a:pt x="317802" y="357745"/>
                </a:lnTo>
                <a:lnTo>
                  <a:pt x="317329" y="356823"/>
                </a:lnTo>
                <a:lnTo>
                  <a:pt x="316774" y="357103"/>
                </a:lnTo>
                <a:lnTo>
                  <a:pt x="315896" y="356529"/>
                </a:lnTo>
                <a:lnTo>
                  <a:pt x="314530" y="354812"/>
                </a:lnTo>
                <a:lnTo>
                  <a:pt x="314578" y="353940"/>
                </a:lnTo>
                <a:lnTo>
                  <a:pt x="314827" y="352338"/>
                </a:lnTo>
                <a:lnTo>
                  <a:pt x="315370" y="351999"/>
                </a:lnTo>
                <a:lnTo>
                  <a:pt x="316519" y="351668"/>
                </a:lnTo>
                <a:lnTo>
                  <a:pt x="317830" y="352188"/>
                </a:lnTo>
                <a:lnTo>
                  <a:pt x="318402" y="352609"/>
                </a:lnTo>
                <a:lnTo>
                  <a:pt x="318897" y="352408"/>
                </a:lnTo>
                <a:lnTo>
                  <a:pt x="318395" y="351227"/>
                </a:lnTo>
                <a:lnTo>
                  <a:pt x="317540" y="350777"/>
                </a:lnTo>
                <a:lnTo>
                  <a:pt x="316586" y="349934"/>
                </a:lnTo>
                <a:lnTo>
                  <a:pt x="316685" y="349002"/>
                </a:lnTo>
                <a:lnTo>
                  <a:pt x="316991" y="348233"/>
                </a:lnTo>
                <a:lnTo>
                  <a:pt x="317221" y="347394"/>
                </a:lnTo>
                <a:lnTo>
                  <a:pt x="317380" y="346216"/>
                </a:lnTo>
                <a:lnTo>
                  <a:pt x="317294" y="345300"/>
                </a:lnTo>
                <a:lnTo>
                  <a:pt x="317566" y="344879"/>
                </a:lnTo>
                <a:lnTo>
                  <a:pt x="317987" y="344687"/>
                </a:lnTo>
                <a:lnTo>
                  <a:pt x="318012" y="344345"/>
                </a:lnTo>
                <a:lnTo>
                  <a:pt x="317183" y="344416"/>
                </a:lnTo>
                <a:lnTo>
                  <a:pt x="316883" y="345571"/>
                </a:lnTo>
                <a:lnTo>
                  <a:pt x="316768" y="346628"/>
                </a:lnTo>
                <a:lnTo>
                  <a:pt x="316177" y="347477"/>
                </a:lnTo>
                <a:lnTo>
                  <a:pt x="315925" y="348437"/>
                </a:lnTo>
                <a:lnTo>
                  <a:pt x="315775" y="349586"/>
                </a:lnTo>
                <a:lnTo>
                  <a:pt x="315446" y="350908"/>
                </a:lnTo>
                <a:lnTo>
                  <a:pt x="314728" y="350403"/>
                </a:lnTo>
                <a:lnTo>
                  <a:pt x="314307" y="349886"/>
                </a:lnTo>
                <a:lnTo>
                  <a:pt x="314144" y="349535"/>
                </a:lnTo>
                <a:lnTo>
                  <a:pt x="314217" y="348862"/>
                </a:lnTo>
                <a:lnTo>
                  <a:pt x="314023" y="344709"/>
                </a:lnTo>
                <a:lnTo>
                  <a:pt x="314003" y="341256"/>
                </a:lnTo>
                <a:lnTo>
                  <a:pt x="314370" y="338578"/>
                </a:lnTo>
                <a:lnTo>
                  <a:pt x="315386" y="337515"/>
                </a:lnTo>
                <a:lnTo>
                  <a:pt x="315848" y="337205"/>
                </a:lnTo>
                <a:lnTo>
                  <a:pt x="316270" y="337342"/>
                </a:lnTo>
                <a:lnTo>
                  <a:pt x="316918" y="337333"/>
                </a:lnTo>
                <a:lnTo>
                  <a:pt x="317345" y="336947"/>
                </a:lnTo>
                <a:lnTo>
                  <a:pt x="315890" y="336308"/>
                </a:lnTo>
                <a:lnTo>
                  <a:pt x="315009" y="336672"/>
                </a:lnTo>
                <a:lnTo>
                  <a:pt x="314355" y="337183"/>
                </a:lnTo>
                <a:lnTo>
                  <a:pt x="313177" y="336800"/>
                </a:lnTo>
                <a:lnTo>
                  <a:pt x="312953" y="335430"/>
                </a:lnTo>
                <a:lnTo>
                  <a:pt x="312257" y="334250"/>
                </a:lnTo>
                <a:lnTo>
                  <a:pt x="312136" y="332740"/>
                </a:lnTo>
                <a:lnTo>
                  <a:pt x="312190" y="330563"/>
                </a:lnTo>
                <a:lnTo>
                  <a:pt x="313841" y="330751"/>
                </a:lnTo>
                <a:lnTo>
                  <a:pt x="315184" y="331176"/>
                </a:lnTo>
                <a:lnTo>
                  <a:pt x="318737" y="331141"/>
                </a:lnTo>
                <a:lnTo>
                  <a:pt x="321654" y="333225"/>
                </a:lnTo>
                <a:lnTo>
                  <a:pt x="322941" y="332947"/>
                </a:lnTo>
                <a:lnTo>
                  <a:pt x="322880" y="332526"/>
                </a:lnTo>
                <a:lnTo>
                  <a:pt x="321894" y="331999"/>
                </a:lnTo>
                <a:lnTo>
                  <a:pt x="321281" y="330834"/>
                </a:lnTo>
                <a:lnTo>
                  <a:pt x="320920" y="330496"/>
                </a:lnTo>
                <a:lnTo>
                  <a:pt x="320751" y="329797"/>
                </a:lnTo>
                <a:lnTo>
                  <a:pt x="320694" y="328980"/>
                </a:lnTo>
                <a:lnTo>
                  <a:pt x="319969" y="325992"/>
                </a:lnTo>
                <a:lnTo>
                  <a:pt x="319679" y="326069"/>
                </a:lnTo>
                <a:lnTo>
                  <a:pt x="319401" y="327090"/>
                </a:lnTo>
                <a:lnTo>
                  <a:pt x="318798" y="328798"/>
                </a:lnTo>
                <a:lnTo>
                  <a:pt x="317955" y="329631"/>
                </a:lnTo>
                <a:lnTo>
                  <a:pt x="316665" y="329966"/>
                </a:lnTo>
                <a:lnTo>
                  <a:pt x="315392" y="330158"/>
                </a:lnTo>
                <a:lnTo>
                  <a:pt x="314284" y="329829"/>
                </a:lnTo>
                <a:lnTo>
                  <a:pt x="314026" y="329120"/>
                </a:lnTo>
                <a:lnTo>
                  <a:pt x="314054" y="328300"/>
                </a:lnTo>
                <a:lnTo>
                  <a:pt x="313576" y="327898"/>
                </a:lnTo>
                <a:lnTo>
                  <a:pt x="312324" y="327547"/>
                </a:lnTo>
                <a:lnTo>
                  <a:pt x="311970" y="327345"/>
                </a:lnTo>
                <a:lnTo>
                  <a:pt x="311558" y="326608"/>
                </a:lnTo>
                <a:lnTo>
                  <a:pt x="312155" y="325488"/>
                </a:lnTo>
                <a:lnTo>
                  <a:pt x="312644" y="324821"/>
                </a:lnTo>
                <a:lnTo>
                  <a:pt x="313244" y="324955"/>
                </a:lnTo>
                <a:lnTo>
                  <a:pt x="313812" y="325258"/>
                </a:lnTo>
                <a:lnTo>
                  <a:pt x="314540" y="326133"/>
                </a:lnTo>
                <a:lnTo>
                  <a:pt x="315255" y="326302"/>
                </a:lnTo>
                <a:lnTo>
                  <a:pt x="316069" y="325603"/>
                </a:lnTo>
                <a:lnTo>
                  <a:pt x="316228" y="325130"/>
                </a:lnTo>
                <a:lnTo>
                  <a:pt x="315718" y="324833"/>
                </a:lnTo>
                <a:lnTo>
                  <a:pt x="315251" y="324715"/>
                </a:lnTo>
                <a:lnTo>
                  <a:pt x="314527" y="324345"/>
                </a:lnTo>
                <a:lnTo>
                  <a:pt x="313103" y="323008"/>
                </a:lnTo>
                <a:lnTo>
                  <a:pt x="313815" y="321651"/>
                </a:lnTo>
                <a:lnTo>
                  <a:pt x="315494" y="320100"/>
                </a:lnTo>
                <a:lnTo>
                  <a:pt x="316008" y="319746"/>
                </a:lnTo>
                <a:lnTo>
                  <a:pt x="315564" y="318440"/>
                </a:lnTo>
                <a:lnTo>
                  <a:pt x="316069" y="317017"/>
                </a:lnTo>
                <a:lnTo>
                  <a:pt x="315552" y="315845"/>
                </a:lnTo>
                <a:lnTo>
                  <a:pt x="314619" y="314584"/>
                </a:lnTo>
                <a:lnTo>
                  <a:pt x="313359" y="314307"/>
                </a:lnTo>
                <a:lnTo>
                  <a:pt x="313091" y="314674"/>
                </a:lnTo>
                <a:lnTo>
                  <a:pt x="313046" y="315191"/>
                </a:lnTo>
                <a:lnTo>
                  <a:pt x="313247" y="315580"/>
                </a:lnTo>
                <a:lnTo>
                  <a:pt x="313129" y="315861"/>
                </a:lnTo>
                <a:lnTo>
                  <a:pt x="312842" y="315852"/>
                </a:lnTo>
                <a:lnTo>
                  <a:pt x="311242" y="315574"/>
                </a:lnTo>
                <a:lnTo>
                  <a:pt x="310170" y="314734"/>
                </a:lnTo>
                <a:lnTo>
                  <a:pt x="308421" y="313971"/>
                </a:lnTo>
                <a:lnTo>
                  <a:pt x="308194" y="313375"/>
                </a:lnTo>
                <a:lnTo>
                  <a:pt x="308003" y="312500"/>
                </a:lnTo>
                <a:lnTo>
                  <a:pt x="308616" y="310994"/>
                </a:lnTo>
                <a:lnTo>
                  <a:pt x="308306" y="310971"/>
                </a:lnTo>
                <a:lnTo>
                  <a:pt x="307170" y="312136"/>
                </a:lnTo>
                <a:lnTo>
                  <a:pt x="305452" y="312746"/>
                </a:lnTo>
                <a:lnTo>
                  <a:pt x="304188" y="312947"/>
                </a:lnTo>
                <a:lnTo>
                  <a:pt x="303633" y="313419"/>
                </a:lnTo>
                <a:lnTo>
                  <a:pt x="303413" y="313812"/>
                </a:lnTo>
                <a:lnTo>
                  <a:pt x="303748" y="314042"/>
                </a:lnTo>
                <a:lnTo>
                  <a:pt x="304479" y="314099"/>
                </a:lnTo>
                <a:lnTo>
                  <a:pt x="305012" y="315561"/>
                </a:lnTo>
                <a:lnTo>
                  <a:pt x="304878" y="316123"/>
                </a:lnTo>
                <a:lnTo>
                  <a:pt x="304616" y="316500"/>
                </a:lnTo>
                <a:lnTo>
                  <a:pt x="304022" y="316573"/>
                </a:lnTo>
                <a:lnTo>
                  <a:pt x="302781" y="315564"/>
                </a:lnTo>
                <a:lnTo>
                  <a:pt x="302126" y="314418"/>
                </a:lnTo>
                <a:lnTo>
                  <a:pt x="302142" y="313512"/>
                </a:lnTo>
                <a:lnTo>
                  <a:pt x="302586" y="312277"/>
                </a:lnTo>
                <a:lnTo>
                  <a:pt x="304556" y="310620"/>
                </a:lnTo>
                <a:lnTo>
                  <a:pt x="305101" y="309921"/>
                </a:lnTo>
                <a:lnTo>
                  <a:pt x="306257" y="309149"/>
                </a:lnTo>
                <a:lnTo>
                  <a:pt x="307798" y="307406"/>
                </a:lnTo>
                <a:lnTo>
                  <a:pt x="309145" y="306439"/>
                </a:lnTo>
                <a:lnTo>
                  <a:pt x="308491" y="305641"/>
                </a:lnTo>
                <a:lnTo>
                  <a:pt x="307802" y="304441"/>
                </a:lnTo>
                <a:lnTo>
                  <a:pt x="307872" y="302778"/>
                </a:lnTo>
                <a:lnTo>
                  <a:pt x="310591" y="302120"/>
                </a:lnTo>
                <a:lnTo>
                  <a:pt x="311769" y="302417"/>
                </a:lnTo>
                <a:lnTo>
                  <a:pt x="313272" y="302366"/>
                </a:lnTo>
                <a:lnTo>
                  <a:pt x="314112" y="301970"/>
                </a:lnTo>
                <a:lnTo>
                  <a:pt x="314722" y="301884"/>
                </a:lnTo>
                <a:lnTo>
                  <a:pt x="316005" y="301427"/>
                </a:lnTo>
                <a:lnTo>
                  <a:pt x="316557" y="300783"/>
                </a:lnTo>
                <a:lnTo>
                  <a:pt x="316688" y="300291"/>
                </a:lnTo>
                <a:lnTo>
                  <a:pt x="316681" y="299863"/>
                </a:lnTo>
                <a:lnTo>
                  <a:pt x="316531" y="299334"/>
                </a:lnTo>
                <a:lnTo>
                  <a:pt x="316324" y="297968"/>
                </a:lnTo>
                <a:lnTo>
                  <a:pt x="316535" y="297511"/>
                </a:lnTo>
                <a:lnTo>
                  <a:pt x="317084" y="296968"/>
                </a:lnTo>
                <a:lnTo>
                  <a:pt x="317805" y="296799"/>
                </a:lnTo>
                <a:lnTo>
                  <a:pt x="318137" y="296841"/>
                </a:lnTo>
                <a:lnTo>
                  <a:pt x="318992" y="297339"/>
                </a:lnTo>
                <a:lnTo>
                  <a:pt x="318820" y="298047"/>
                </a:lnTo>
                <a:lnTo>
                  <a:pt x="318478" y="298900"/>
                </a:lnTo>
                <a:lnTo>
                  <a:pt x="317779" y="302299"/>
                </a:lnTo>
                <a:lnTo>
                  <a:pt x="317428" y="303068"/>
                </a:lnTo>
                <a:lnTo>
                  <a:pt x="316876" y="303735"/>
                </a:lnTo>
                <a:lnTo>
                  <a:pt x="317243" y="305130"/>
                </a:lnTo>
                <a:lnTo>
                  <a:pt x="316691" y="306110"/>
                </a:lnTo>
                <a:lnTo>
                  <a:pt x="314227" y="307154"/>
                </a:lnTo>
                <a:lnTo>
                  <a:pt x="313901" y="307214"/>
                </a:lnTo>
                <a:lnTo>
                  <a:pt x="314086" y="307588"/>
                </a:lnTo>
                <a:lnTo>
                  <a:pt x="315513" y="307499"/>
                </a:lnTo>
                <a:lnTo>
                  <a:pt x="316618" y="307278"/>
                </a:lnTo>
                <a:lnTo>
                  <a:pt x="317712" y="306397"/>
                </a:lnTo>
                <a:lnTo>
                  <a:pt x="318057" y="305057"/>
                </a:lnTo>
                <a:lnTo>
                  <a:pt x="318510" y="302449"/>
                </a:lnTo>
                <a:lnTo>
                  <a:pt x="319104" y="302082"/>
                </a:lnTo>
                <a:lnTo>
                  <a:pt x="319797" y="301999"/>
                </a:lnTo>
                <a:lnTo>
                  <a:pt x="320157" y="302612"/>
                </a:lnTo>
                <a:lnTo>
                  <a:pt x="320039" y="303987"/>
                </a:lnTo>
                <a:lnTo>
                  <a:pt x="320036" y="305318"/>
                </a:lnTo>
                <a:lnTo>
                  <a:pt x="319117" y="309280"/>
                </a:lnTo>
                <a:lnTo>
                  <a:pt x="318006" y="310875"/>
                </a:lnTo>
                <a:lnTo>
                  <a:pt x="317882" y="311297"/>
                </a:lnTo>
                <a:lnTo>
                  <a:pt x="317926" y="311795"/>
                </a:lnTo>
                <a:lnTo>
                  <a:pt x="318807" y="311721"/>
                </a:lnTo>
                <a:lnTo>
                  <a:pt x="319477" y="310863"/>
                </a:lnTo>
                <a:lnTo>
                  <a:pt x="319963" y="309765"/>
                </a:lnTo>
                <a:lnTo>
                  <a:pt x="320448" y="308239"/>
                </a:lnTo>
                <a:lnTo>
                  <a:pt x="320394" y="307138"/>
                </a:lnTo>
                <a:lnTo>
                  <a:pt x="320540" y="306458"/>
                </a:lnTo>
                <a:lnTo>
                  <a:pt x="320741" y="304233"/>
                </a:lnTo>
                <a:lnTo>
                  <a:pt x="321077" y="303110"/>
                </a:lnTo>
                <a:lnTo>
                  <a:pt x="321054" y="301542"/>
                </a:lnTo>
                <a:lnTo>
                  <a:pt x="320448" y="300952"/>
                </a:lnTo>
                <a:lnTo>
                  <a:pt x="319599" y="300594"/>
                </a:lnTo>
                <a:lnTo>
                  <a:pt x="319385" y="299637"/>
                </a:lnTo>
                <a:lnTo>
                  <a:pt x="319829" y="297750"/>
                </a:lnTo>
                <a:lnTo>
                  <a:pt x="321450" y="297798"/>
                </a:lnTo>
                <a:lnTo>
                  <a:pt x="322985" y="296515"/>
                </a:lnTo>
                <a:lnTo>
                  <a:pt x="323991" y="296049"/>
                </a:lnTo>
                <a:lnTo>
                  <a:pt x="324562" y="296145"/>
                </a:lnTo>
                <a:lnTo>
                  <a:pt x="326570" y="297383"/>
                </a:lnTo>
                <a:lnTo>
                  <a:pt x="326969" y="297399"/>
                </a:lnTo>
                <a:lnTo>
                  <a:pt x="326905" y="296953"/>
                </a:lnTo>
                <a:lnTo>
                  <a:pt x="326592" y="296637"/>
                </a:lnTo>
                <a:lnTo>
                  <a:pt x="325801" y="296218"/>
                </a:lnTo>
                <a:lnTo>
                  <a:pt x="324345" y="294891"/>
                </a:lnTo>
                <a:lnTo>
                  <a:pt x="322385" y="294674"/>
                </a:lnTo>
                <a:lnTo>
                  <a:pt x="322746" y="292953"/>
                </a:lnTo>
                <a:lnTo>
                  <a:pt x="323126" y="291386"/>
                </a:lnTo>
                <a:lnTo>
                  <a:pt x="324077" y="291169"/>
                </a:lnTo>
                <a:lnTo>
                  <a:pt x="325673" y="290655"/>
                </a:lnTo>
                <a:lnTo>
                  <a:pt x="328715" y="288312"/>
                </a:lnTo>
                <a:lnTo>
                  <a:pt x="329245" y="286553"/>
                </a:lnTo>
                <a:lnTo>
                  <a:pt x="329388" y="284581"/>
                </a:lnTo>
                <a:lnTo>
                  <a:pt x="327923" y="284067"/>
                </a:lnTo>
                <a:lnTo>
                  <a:pt x="326369" y="282781"/>
                </a:lnTo>
                <a:lnTo>
                  <a:pt x="325114" y="282098"/>
                </a:lnTo>
                <a:lnTo>
                  <a:pt x="324004" y="281239"/>
                </a:lnTo>
                <a:lnTo>
                  <a:pt x="324221" y="279959"/>
                </a:lnTo>
                <a:lnTo>
                  <a:pt x="324364" y="277878"/>
                </a:lnTo>
                <a:lnTo>
                  <a:pt x="325759" y="277431"/>
                </a:lnTo>
                <a:lnTo>
                  <a:pt x="326407" y="274584"/>
                </a:lnTo>
                <a:lnTo>
                  <a:pt x="325472" y="272410"/>
                </a:lnTo>
                <a:lnTo>
                  <a:pt x="325695" y="270795"/>
                </a:lnTo>
                <a:lnTo>
                  <a:pt x="326915" y="269420"/>
                </a:lnTo>
                <a:lnTo>
                  <a:pt x="327132" y="268468"/>
                </a:lnTo>
                <a:lnTo>
                  <a:pt x="327467" y="267425"/>
                </a:lnTo>
                <a:lnTo>
                  <a:pt x="328539" y="267319"/>
                </a:lnTo>
                <a:lnTo>
                  <a:pt x="328565" y="266751"/>
                </a:lnTo>
                <a:lnTo>
                  <a:pt x="328469" y="265717"/>
                </a:lnTo>
                <a:lnTo>
                  <a:pt x="327764" y="264497"/>
                </a:lnTo>
                <a:lnTo>
                  <a:pt x="327735" y="262812"/>
                </a:lnTo>
                <a:lnTo>
                  <a:pt x="328399" y="260824"/>
                </a:lnTo>
                <a:lnTo>
                  <a:pt x="329465" y="260961"/>
                </a:lnTo>
                <a:lnTo>
                  <a:pt x="329669" y="260878"/>
                </a:lnTo>
                <a:lnTo>
                  <a:pt x="328913" y="259678"/>
                </a:lnTo>
                <a:lnTo>
                  <a:pt x="328297" y="258360"/>
                </a:lnTo>
                <a:lnTo>
                  <a:pt x="328402" y="257833"/>
                </a:lnTo>
                <a:lnTo>
                  <a:pt x="328992" y="257386"/>
                </a:lnTo>
                <a:lnTo>
                  <a:pt x="329676" y="257137"/>
                </a:lnTo>
                <a:lnTo>
                  <a:pt x="330416" y="257811"/>
                </a:lnTo>
                <a:lnTo>
                  <a:pt x="331476" y="259962"/>
                </a:lnTo>
                <a:lnTo>
                  <a:pt x="331635" y="259410"/>
                </a:lnTo>
                <a:lnTo>
                  <a:pt x="331208" y="257220"/>
                </a:lnTo>
                <a:lnTo>
                  <a:pt x="330856" y="254504"/>
                </a:lnTo>
                <a:lnTo>
                  <a:pt x="329739" y="254858"/>
                </a:lnTo>
                <a:lnTo>
                  <a:pt x="328715" y="254667"/>
                </a:lnTo>
                <a:lnTo>
                  <a:pt x="328329" y="254248"/>
                </a:lnTo>
                <a:lnTo>
                  <a:pt x="327946" y="253639"/>
                </a:lnTo>
                <a:lnTo>
                  <a:pt x="328306" y="252895"/>
                </a:lnTo>
                <a:lnTo>
                  <a:pt x="328667" y="252343"/>
                </a:lnTo>
                <a:lnTo>
                  <a:pt x="329417" y="251647"/>
                </a:lnTo>
                <a:lnTo>
                  <a:pt x="330975" y="251401"/>
                </a:lnTo>
                <a:lnTo>
                  <a:pt x="332101" y="250530"/>
                </a:lnTo>
                <a:lnTo>
                  <a:pt x="332478" y="248739"/>
                </a:lnTo>
                <a:lnTo>
                  <a:pt x="332108" y="248915"/>
                </a:lnTo>
                <a:lnTo>
                  <a:pt x="331498" y="250492"/>
                </a:lnTo>
                <a:lnTo>
                  <a:pt x="330470" y="251025"/>
                </a:lnTo>
                <a:lnTo>
                  <a:pt x="329947" y="250945"/>
                </a:lnTo>
                <a:lnTo>
                  <a:pt x="329331" y="250651"/>
                </a:lnTo>
                <a:lnTo>
                  <a:pt x="328118" y="249279"/>
                </a:lnTo>
                <a:lnTo>
                  <a:pt x="327448" y="248960"/>
                </a:lnTo>
                <a:lnTo>
                  <a:pt x="326796" y="248924"/>
                </a:lnTo>
                <a:lnTo>
                  <a:pt x="326238" y="249272"/>
                </a:lnTo>
                <a:lnTo>
                  <a:pt x="324814" y="251692"/>
                </a:lnTo>
                <a:lnTo>
                  <a:pt x="324208" y="252100"/>
                </a:lnTo>
                <a:lnTo>
                  <a:pt x="321702" y="252295"/>
                </a:lnTo>
                <a:lnTo>
                  <a:pt x="320783" y="252014"/>
                </a:lnTo>
                <a:lnTo>
                  <a:pt x="319787" y="251641"/>
                </a:lnTo>
                <a:lnTo>
                  <a:pt x="319908" y="251044"/>
                </a:lnTo>
                <a:lnTo>
                  <a:pt x="320212" y="250409"/>
                </a:lnTo>
                <a:lnTo>
                  <a:pt x="320777" y="250080"/>
                </a:lnTo>
                <a:lnTo>
                  <a:pt x="320786" y="249716"/>
                </a:lnTo>
                <a:lnTo>
                  <a:pt x="320007" y="249623"/>
                </a:lnTo>
                <a:lnTo>
                  <a:pt x="319110" y="248956"/>
                </a:lnTo>
                <a:lnTo>
                  <a:pt x="318711" y="248110"/>
                </a:lnTo>
                <a:lnTo>
                  <a:pt x="318523" y="246598"/>
                </a:lnTo>
                <a:lnTo>
                  <a:pt x="317719" y="244213"/>
                </a:lnTo>
                <a:lnTo>
                  <a:pt x="317559" y="242509"/>
                </a:lnTo>
                <a:lnTo>
                  <a:pt x="318127" y="241296"/>
                </a:lnTo>
                <a:lnTo>
                  <a:pt x="319347" y="236553"/>
                </a:lnTo>
                <a:lnTo>
                  <a:pt x="319720" y="234146"/>
                </a:lnTo>
                <a:lnTo>
                  <a:pt x="320374" y="232036"/>
                </a:lnTo>
                <a:lnTo>
                  <a:pt x="320362" y="230648"/>
                </a:lnTo>
                <a:lnTo>
                  <a:pt x="322053" y="229381"/>
                </a:lnTo>
                <a:lnTo>
                  <a:pt x="322698" y="228624"/>
                </a:lnTo>
                <a:lnTo>
                  <a:pt x="324134" y="224376"/>
                </a:lnTo>
                <a:lnTo>
                  <a:pt x="324345" y="222094"/>
                </a:lnTo>
                <a:lnTo>
                  <a:pt x="322066" y="215209"/>
                </a:lnTo>
                <a:lnTo>
                  <a:pt x="321715" y="213900"/>
                </a:lnTo>
                <a:lnTo>
                  <a:pt x="321603" y="212275"/>
                </a:lnTo>
                <a:lnTo>
                  <a:pt x="322146" y="209588"/>
                </a:lnTo>
                <a:lnTo>
                  <a:pt x="322210" y="208570"/>
                </a:lnTo>
                <a:lnTo>
                  <a:pt x="321744" y="207101"/>
                </a:lnTo>
                <a:lnTo>
                  <a:pt x="320445" y="204707"/>
                </a:lnTo>
                <a:lnTo>
                  <a:pt x="320419" y="203488"/>
                </a:lnTo>
                <a:lnTo>
                  <a:pt x="320965" y="202237"/>
                </a:lnTo>
                <a:lnTo>
                  <a:pt x="320435" y="200686"/>
                </a:lnTo>
                <a:lnTo>
                  <a:pt x="320694" y="199728"/>
                </a:lnTo>
                <a:lnTo>
                  <a:pt x="320978" y="198978"/>
                </a:lnTo>
                <a:lnTo>
                  <a:pt x="323014" y="199380"/>
                </a:lnTo>
                <a:lnTo>
                  <a:pt x="323940" y="199189"/>
                </a:lnTo>
                <a:lnTo>
                  <a:pt x="324434" y="198735"/>
                </a:lnTo>
                <a:lnTo>
                  <a:pt x="324821" y="197468"/>
                </a:lnTo>
                <a:lnTo>
                  <a:pt x="325015" y="195489"/>
                </a:lnTo>
                <a:lnTo>
                  <a:pt x="325137" y="194637"/>
                </a:lnTo>
                <a:lnTo>
                  <a:pt x="325312" y="193395"/>
                </a:lnTo>
                <a:lnTo>
                  <a:pt x="326311" y="192898"/>
                </a:lnTo>
                <a:lnTo>
                  <a:pt x="326656" y="191723"/>
                </a:lnTo>
                <a:lnTo>
                  <a:pt x="327492" y="190089"/>
                </a:lnTo>
                <a:lnTo>
                  <a:pt x="328354" y="185537"/>
                </a:lnTo>
                <a:lnTo>
                  <a:pt x="329206" y="184417"/>
                </a:lnTo>
                <a:lnTo>
                  <a:pt x="330068" y="183127"/>
                </a:lnTo>
                <a:lnTo>
                  <a:pt x="329739" y="181219"/>
                </a:lnTo>
                <a:lnTo>
                  <a:pt x="330295" y="180338"/>
                </a:lnTo>
                <a:lnTo>
                  <a:pt x="330805" y="179696"/>
                </a:lnTo>
                <a:lnTo>
                  <a:pt x="331255" y="178534"/>
                </a:lnTo>
                <a:lnTo>
                  <a:pt x="331868" y="177436"/>
                </a:lnTo>
                <a:lnTo>
                  <a:pt x="333327" y="175862"/>
                </a:lnTo>
                <a:lnTo>
                  <a:pt x="333697" y="173944"/>
                </a:lnTo>
                <a:lnTo>
                  <a:pt x="334830" y="170641"/>
                </a:lnTo>
                <a:lnTo>
                  <a:pt x="335054" y="168528"/>
                </a:lnTo>
                <a:lnTo>
                  <a:pt x="335405" y="167101"/>
                </a:lnTo>
                <a:lnTo>
                  <a:pt x="335303" y="165773"/>
                </a:lnTo>
                <a:lnTo>
                  <a:pt x="335983" y="164161"/>
                </a:lnTo>
                <a:lnTo>
                  <a:pt x="336637" y="162805"/>
                </a:lnTo>
                <a:lnTo>
                  <a:pt x="336841" y="162051"/>
                </a:lnTo>
                <a:lnTo>
                  <a:pt x="338332" y="160264"/>
                </a:lnTo>
                <a:lnTo>
                  <a:pt x="338584" y="158837"/>
                </a:lnTo>
                <a:lnTo>
                  <a:pt x="338051" y="157870"/>
                </a:lnTo>
                <a:lnTo>
                  <a:pt x="338041" y="156376"/>
                </a:lnTo>
                <a:lnTo>
                  <a:pt x="337626" y="154311"/>
                </a:lnTo>
                <a:lnTo>
                  <a:pt x="338587" y="153538"/>
                </a:lnTo>
                <a:lnTo>
                  <a:pt x="338977" y="152974"/>
                </a:lnTo>
                <a:lnTo>
                  <a:pt x="340228" y="149686"/>
                </a:lnTo>
                <a:lnTo>
                  <a:pt x="340148" y="148400"/>
                </a:lnTo>
                <a:lnTo>
                  <a:pt x="340509" y="146804"/>
                </a:lnTo>
                <a:lnTo>
                  <a:pt x="339685" y="144917"/>
                </a:lnTo>
                <a:lnTo>
                  <a:pt x="339570" y="140691"/>
                </a:lnTo>
                <a:lnTo>
                  <a:pt x="339111" y="137452"/>
                </a:lnTo>
                <a:lnTo>
                  <a:pt x="338351" y="134039"/>
                </a:lnTo>
                <a:lnTo>
                  <a:pt x="338421" y="132137"/>
                </a:lnTo>
                <a:lnTo>
                  <a:pt x="337958" y="129775"/>
                </a:lnTo>
                <a:lnTo>
                  <a:pt x="337930" y="128415"/>
                </a:lnTo>
                <a:lnTo>
                  <a:pt x="338284" y="125338"/>
                </a:lnTo>
                <a:lnTo>
                  <a:pt x="340694" y="123407"/>
                </a:lnTo>
                <a:lnTo>
                  <a:pt x="341163" y="121246"/>
                </a:lnTo>
                <a:lnTo>
                  <a:pt x="341450" y="118335"/>
                </a:lnTo>
                <a:lnTo>
                  <a:pt x="341351" y="116219"/>
                </a:lnTo>
                <a:lnTo>
                  <a:pt x="341115" y="115271"/>
                </a:lnTo>
                <a:lnTo>
                  <a:pt x="339928" y="113717"/>
                </a:lnTo>
                <a:lnTo>
                  <a:pt x="339628" y="110943"/>
                </a:lnTo>
                <a:lnTo>
                  <a:pt x="339858" y="110219"/>
                </a:lnTo>
                <a:lnTo>
                  <a:pt x="340841" y="109440"/>
                </a:lnTo>
                <a:lnTo>
                  <a:pt x="341533" y="108361"/>
                </a:lnTo>
                <a:lnTo>
                  <a:pt x="341891" y="106688"/>
                </a:lnTo>
                <a:lnTo>
                  <a:pt x="342612" y="105373"/>
                </a:lnTo>
                <a:lnTo>
                  <a:pt x="342896" y="102200"/>
                </a:lnTo>
                <a:lnTo>
                  <a:pt x="343506" y="99682"/>
                </a:lnTo>
                <a:lnTo>
                  <a:pt x="343809" y="98804"/>
                </a:lnTo>
                <a:lnTo>
                  <a:pt x="344767" y="97703"/>
                </a:lnTo>
                <a:lnTo>
                  <a:pt x="344945" y="97410"/>
                </a:lnTo>
                <a:lnTo>
                  <a:pt x="345092" y="96570"/>
                </a:lnTo>
                <a:lnTo>
                  <a:pt x="345048" y="94591"/>
                </a:lnTo>
                <a:lnTo>
                  <a:pt x="345194" y="93385"/>
                </a:lnTo>
                <a:lnTo>
                  <a:pt x="345957" y="91013"/>
                </a:lnTo>
                <a:lnTo>
                  <a:pt x="346047" y="89918"/>
                </a:lnTo>
                <a:lnTo>
                  <a:pt x="346893" y="87486"/>
                </a:lnTo>
                <a:lnTo>
                  <a:pt x="347084" y="85740"/>
                </a:lnTo>
                <a:lnTo>
                  <a:pt x="347445" y="84821"/>
                </a:lnTo>
                <a:lnTo>
                  <a:pt x="347304" y="83787"/>
                </a:lnTo>
                <a:lnTo>
                  <a:pt x="347544" y="81476"/>
                </a:lnTo>
                <a:lnTo>
                  <a:pt x="346969" y="80173"/>
                </a:lnTo>
                <a:lnTo>
                  <a:pt x="346841" y="79414"/>
                </a:lnTo>
                <a:lnTo>
                  <a:pt x="347566" y="77055"/>
                </a:lnTo>
                <a:lnTo>
                  <a:pt x="348058" y="76480"/>
                </a:lnTo>
                <a:lnTo>
                  <a:pt x="348852" y="75386"/>
                </a:lnTo>
                <a:lnTo>
                  <a:pt x="349187" y="74157"/>
                </a:lnTo>
                <a:lnTo>
                  <a:pt x="349248" y="73378"/>
                </a:lnTo>
                <a:lnTo>
                  <a:pt x="348233" y="69506"/>
                </a:lnTo>
                <a:lnTo>
                  <a:pt x="348096" y="68188"/>
                </a:lnTo>
                <a:lnTo>
                  <a:pt x="348345" y="65127"/>
                </a:lnTo>
                <a:lnTo>
                  <a:pt x="348693" y="63154"/>
                </a:lnTo>
                <a:lnTo>
                  <a:pt x="348578" y="61584"/>
                </a:lnTo>
                <a:lnTo>
                  <a:pt x="348693" y="60776"/>
                </a:lnTo>
                <a:lnTo>
                  <a:pt x="348868" y="59765"/>
                </a:lnTo>
                <a:lnTo>
                  <a:pt x="349564" y="58539"/>
                </a:lnTo>
                <a:lnTo>
                  <a:pt x="349724" y="57668"/>
                </a:lnTo>
                <a:lnTo>
                  <a:pt x="349478" y="57304"/>
                </a:lnTo>
                <a:lnTo>
                  <a:pt x="348651" y="56860"/>
                </a:lnTo>
                <a:lnTo>
                  <a:pt x="347968" y="55749"/>
                </a:lnTo>
                <a:lnTo>
                  <a:pt x="347920" y="54654"/>
                </a:lnTo>
                <a:lnTo>
                  <a:pt x="348140" y="53856"/>
                </a:lnTo>
                <a:lnTo>
                  <a:pt x="348192" y="52730"/>
                </a:lnTo>
                <a:lnTo>
                  <a:pt x="349207" y="52509"/>
                </a:lnTo>
                <a:lnTo>
                  <a:pt x="349749" y="51884"/>
                </a:lnTo>
                <a:lnTo>
                  <a:pt x="350263" y="50716"/>
                </a:lnTo>
                <a:lnTo>
                  <a:pt x="350911" y="47891"/>
                </a:lnTo>
                <a:lnTo>
                  <a:pt x="351189" y="44396"/>
                </a:lnTo>
                <a:lnTo>
                  <a:pt x="351575" y="42295"/>
                </a:lnTo>
                <a:lnTo>
                  <a:pt x="351846" y="41258"/>
                </a:lnTo>
                <a:lnTo>
                  <a:pt x="352076" y="39094"/>
                </a:lnTo>
                <a:lnTo>
                  <a:pt x="352453" y="37680"/>
                </a:lnTo>
                <a:lnTo>
                  <a:pt x="352520" y="36378"/>
                </a:lnTo>
                <a:lnTo>
                  <a:pt x="352446" y="35385"/>
                </a:lnTo>
                <a:lnTo>
                  <a:pt x="351473" y="30351"/>
                </a:lnTo>
                <a:lnTo>
                  <a:pt x="351505" y="28503"/>
                </a:lnTo>
                <a:lnTo>
                  <a:pt x="351916" y="25640"/>
                </a:lnTo>
                <a:lnTo>
                  <a:pt x="351910" y="21615"/>
                </a:lnTo>
                <a:lnTo>
                  <a:pt x="351827" y="20677"/>
                </a:lnTo>
                <a:lnTo>
                  <a:pt x="351460" y="19799"/>
                </a:lnTo>
                <a:lnTo>
                  <a:pt x="351351" y="18605"/>
                </a:lnTo>
                <a:lnTo>
                  <a:pt x="350764" y="16537"/>
                </a:lnTo>
                <a:lnTo>
                  <a:pt x="350234" y="12391"/>
                </a:lnTo>
                <a:lnTo>
                  <a:pt x="350225" y="10204"/>
                </a:lnTo>
                <a:lnTo>
                  <a:pt x="349995" y="8353"/>
                </a:lnTo>
                <a:lnTo>
                  <a:pt x="349487" y="7862"/>
                </a:lnTo>
                <a:lnTo>
                  <a:pt x="349851" y="7750"/>
                </a:lnTo>
                <a:lnTo>
                  <a:pt x="350704" y="7673"/>
                </a:lnTo>
                <a:lnTo>
                  <a:pt x="351585" y="7670"/>
                </a:lnTo>
                <a:lnTo>
                  <a:pt x="352702" y="7277"/>
                </a:lnTo>
                <a:lnTo>
                  <a:pt x="353892" y="6550"/>
                </a:lnTo>
                <a:lnTo>
                  <a:pt x="354668" y="5493"/>
                </a:lnTo>
                <a:lnTo>
                  <a:pt x="355000" y="4529"/>
                </a:lnTo>
                <a:lnTo>
                  <a:pt x="355000" y="3683"/>
                </a:lnTo>
                <a:lnTo>
                  <a:pt x="354652" y="2608"/>
                </a:lnTo>
                <a:lnTo>
                  <a:pt x="354556" y="1848"/>
                </a:lnTo>
                <a:lnTo>
                  <a:pt x="354968" y="1484"/>
                </a:lnTo>
                <a:lnTo>
                  <a:pt x="356056" y="1344"/>
                </a:lnTo>
                <a:lnTo>
                  <a:pt x="356937" y="626"/>
                </a:lnTo>
                <a:lnTo>
                  <a:pt x="357614" y="0"/>
                </a:lnTo>
                <a:lnTo>
                  <a:pt x="357754" y="1060"/>
                </a:lnTo>
                <a:lnTo>
                  <a:pt x="358983" y="2483"/>
                </a:lnTo>
                <a:lnTo>
                  <a:pt x="359382" y="4085"/>
                </a:lnTo>
                <a:lnTo>
                  <a:pt x="359660" y="4287"/>
                </a:lnTo>
                <a:lnTo>
                  <a:pt x="361348" y="5088"/>
                </a:lnTo>
                <a:lnTo>
                  <a:pt x="361377" y="5276"/>
                </a:lnTo>
                <a:lnTo>
                  <a:pt x="361131" y="5576"/>
                </a:lnTo>
                <a:lnTo>
                  <a:pt x="360886" y="5966"/>
                </a:lnTo>
                <a:lnTo>
                  <a:pt x="361058" y="6511"/>
                </a:lnTo>
                <a:lnTo>
                  <a:pt x="361364" y="7262"/>
                </a:lnTo>
                <a:lnTo>
                  <a:pt x="361467" y="7957"/>
                </a:lnTo>
                <a:lnTo>
                  <a:pt x="361655" y="8676"/>
                </a:lnTo>
                <a:lnTo>
                  <a:pt x="361840" y="9777"/>
                </a:lnTo>
                <a:lnTo>
                  <a:pt x="361952" y="10776"/>
                </a:lnTo>
                <a:lnTo>
                  <a:pt x="362383" y="12247"/>
                </a:lnTo>
                <a:lnTo>
                  <a:pt x="362469" y="13157"/>
                </a:lnTo>
                <a:lnTo>
                  <a:pt x="362475" y="13706"/>
                </a:lnTo>
                <a:lnTo>
                  <a:pt x="362810" y="14242"/>
                </a:lnTo>
                <a:lnTo>
                  <a:pt x="363465" y="14887"/>
                </a:lnTo>
                <a:lnTo>
                  <a:pt x="364349" y="15535"/>
                </a:lnTo>
                <a:lnTo>
                  <a:pt x="365051" y="16291"/>
                </a:lnTo>
                <a:lnTo>
                  <a:pt x="365587" y="16805"/>
                </a:lnTo>
                <a:lnTo>
                  <a:pt x="366238" y="17223"/>
                </a:lnTo>
                <a:lnTo>
                  <a:pt x="366740" y="17609"/>
                </a:lnTo>
                <a:lnTo>
                  <a:pt x="366937" y="17874"/>
                </a:lnTo>
                <a:lnTo>
                  <a:pt x="367004" y="18088"/>
                </a:lnTo>
                <a:lnTo>
                  <a:pt x="366787" y="18293"/>
                </a:lnTo>
                <a:lnTo>
                  <a:pt x="365996" y="19292"/>
                </a:lnTo>
                <a:lnTo>
                  <a:pt x="364891" y="20814"/>
                </a:lnTo>
                <a:lnTo>
                  <a:pt x="364911" y="20999"/>
                </a:lnTo>
                <a:lnTo>
                  <a:pt x="365967" y="22094"/>
                </a:lnTo>
                <a:lnTo>
                  <a:pt x="366136" y="22528"/>
                </a:lnTo>
                <a:lnTo>
                  <a:pt x="366124" y="23141"/>
                </a:lnTo>
                <a:lnTo>
                  <a:pt x="365769" y="23878"/>
                </a:lnTo>
                <a:lnTo>
                  <a:pt x="364630" y="24111"/>
                </a:lnTo>
                <a:lnTo>
                  <a:pt x="364374" y="24312"/>
                </a:lnTo>
                <a:lnTo>
                  <a:pt x="364342" y="24549"/>
                </a:lnTo>
                <a:lnTo>
                  <a:pt x="364604" y="24861"/>
                </a:lnTo>
                <a:lnTo>
                  <a:pt x="364563" y="25589"/>
                </a:lnTo>
                <a:lnTo>
                  <a:pt x="364974" y="26394"/>
                </a:lnTo>
                <a:lnTo>
                  <a:pt x="364764" y="26668"/>
                </a:lnTo>
                <a:lnTo>
                  <a:pt x="364342" y="27038"/>
                </a:lnTo>
                <a:lnTo>
                  <a:pt x="364333" y="27402"/>
                </a:lnTo>
                <a:lnTo>
                  <a:pt x="364470" y="27804"/>
                </a:lnTo>
                <a:lnTo>
                  <a:pt x="364914" y="28133"/>
                </a:lnTo>
                <a:lnTo>
                  <a:pt x="366669" y="29263"/>
                </a:lnTo>
                <a:lnTo>
                  <a:pt x="366807" y="29419"/>
                </a:lnTo>
                <a:lnTo>
                  <a:pt x="366781" y="29537"/>
                </a:lnTo>
                <a:lnTo>
                  <a:pt x="366101" y="30294"/>
                </a:lnTo>
                <a:lnTo>
                  <a:pt x="366031" y="30760"/>
                </a:lnTo>
                <a:lnTo>
                  <a:pt x="366050" y="31529"/>
                </a:lnTo>
                <a:lnTo>
                  <a:pt x="366146" y="32027"/>
                </a:lnTo>
                <a:lnTo>
                  <a:pt x="366366" y="32235"/>
                </a:lnTo>
                <a:lnTo>
                  <a:pt x="367247" y="32468"/>
                </a:lnTo>
                <a:lnTo>
                  <a:pt x="368335" y="34198"/>
                </a:lnTo>
                <a:lnTo>
                  <a:pt x="369382" y="35829"/>
                </a:lnTo>
                <a:lnTo>
                  <a:pt x="369370" y="37233"/>
                </a:lnTo>
                <a:lnTo>
                  <a:pt x="369478" y="38874"/>
                </a:lnTo>
                <a:lnTo>
                  <a:pt x="370142" y="40163"/>
                </a:lnTo>
                <a:lnTo>
                  <a:pt x="370235" y="41194"/>
                </a:lnTo>
                <a:lnTo>
                  <a:pt x="370458" y="42369"/>
                </a:lnTo>
                <a:lnTo>
                  <a:pt x="371250" y="43084"/>
                </a:lnTo>
                <a:lnTo>
                  <a:pt x="371559" y="44495"/>
                </a:lnTo>
                <a:lnTo>
                  <a:pt x="371639" y="45248"/>
                </a:lnTo>
                <a:lnTo>
                  <a:pt x="371591" y="45743"/>
                </a:lnTo>
                <a:lnTo>
                  <a:pt x="372207" y="47281"/>
                </a:lnTo>
                <a:lnTo>
                  <a:pt x="372277" y="48606"/>
                </a:lnTo>
                <a:lnTo>
                  <a:pt x="372131" y="49557"/>
                </a:lnTo>
                <a:lnTo>
                  <a:pt x="372137" y="50090"/>
                </a:lnTo>
                <a:lnTo>
                  <a:pt x="372223" y="50463"/>
                </a:lnTo>
                <a:lnTo>
                  <a:pt x="372753" y="50799"/>
                </a:lnTo>
                <a:lnTo>
                  <a:pt x="372986" y="51009"/>
                </a:lnTo>
                <a:lnTo>
                  <a:pt x="373765" y="51102"/>
                </a:lnTo>
                <a:lnTo>
                  <a:pt x="374904" y="51124"/>
                </a:lnTo>
                <a:lnTo>
                  <a:pt x="376855" y="50773"/>
                </a:lnTo>
                <a:lnTo>
                  <a:pt x="378377" y="50467"/>
                </a:lnTo>
                <a:close/>
                <a:moveTo>
                  <a:pt x="1382" y="92928"/>
                </a:moveTo>
                <a:lnTo>
                  <a:pt x="0" y="93238"/>
                </a:lnTo>
                <a:lnTo>
                  <a:pt x="45" y="92686"/>
                </a:lnTo>
                <a:lnTo>
                  <a:pt x="393" y="92207"/>
                </a:lnTo>
                <a:lnTo>
                  <a:pt x="1414" y="92481"/>
                </a:lnTo>
                <a:lnTo>
                  <a:pt x="1893" y="92532"/>
                </a:lnTo>
                <a:lnTo>
                  <a:pt x="1382" y="92928"/>
                </a:lnTo>
                <a:close/>
                <a:moveTo>
                  <a:pt x="274383" y="160219"/>
                </a:moveTo>
                <a:lnTo>
                  <a:pt x="272777" y="160449"/>
                </a:lnTo>
                <a:lnTo>
                  <a:pt x="272723" y="160382"/>
                </a:lnTo>
                <a:lnTo>
                  <a:pt x="272816" y="160194"/>
                </a:lnTo>
                <a:lnTo>
                  <a:pt x="273183" y="159865"/>
                </a:lnTo>
                <a:lnTo>
                  <a:pt x="273629" y="159466"/>
                </a:lnTo>
                <a:lnTo>
                  <a:pt x="273725" y="159453"/>
                </a:lnTo>
                <a:lnTo>
                  <a:pt x="273891" y="159485"/>
                </a:lnTo>
                <a:lnTo>
                  <a:pt x="274076" y="159558"/>
                </a:lnTo>
                <a:lnTo>
                  <a:pt x="274555" y="159827"/>
                </a:lnTo>
                <a:lnTo>
                  <a:pt x="274696" y="160012"/>
                </a:lnTo>
                <a:lnTo>
                  <a:pt x="274644" y="160165"/>
                </a:lnTo>
                <a:lnTo>
                  <a:pt x="274383" y="160219"/>
                </a:lnTo>
                <a:close/>
                <a:moveTo>
                  <a:pt x="319446" y="271082"/>
                </a:moveTo>
                <a:lnTo>
                  <a:pt x="318772" y="271341"/>
                </a:lnTo>
                <a:lnTo>
                  <a:pt x="318143" y="271405"/>
                </a:lnTo>
                <a:lnTo>
                  <a:pt x="317505" y="271217"/>
                </a:lnTo>
                <a:lnTo>
                  <a:pt x="316388" y="271232"/>
                </a:lnTo>
                <a:lnTo>
                  <a:pt x="315277" y="270754"/>
                </a:lnTo>
                <a:lnTo>
                  <a:pt x="314233" y="270077"/>
                </a:lnTo>
                <a:lnTo>
                  <a:pt x="313943" y="269684"/>
                </a:lnTo>
                <a:lnTo>
                  <a:pt x="314070" y="269123"/>
                </a:lnTo>
                <a:lnTo>
                  <a:pt x="314821" y="267824"/>
                </a:lnTo>
                <a:lnTo>
                  <a:pt x="315536" y="265372"/>
                </a:lnTo>
                <a:lnTo>
                  <a:pt x="316011" y="261871"/>
                </a:lnTo>
                <a:lnTo>
                  <a:pt x="315628" y="260546"/>
                </a:lnTo>
                <a:lnTo>
                  <a:pt x="315676" y="260000"/>
                </a:lnTo>
                <a:lnTo>
                  <a:pt x="315852" y="259340"/>
                </a:lnTo>
                <a:lnTo>
                  <a:pt x="315938" y="258663"/>
                </a:lnTo>
                <a:lnTo>
                  <a:pt x="315883" y="257980"/>
                </a:lnTo>
                <a:lnTo>
                  <a:pt x="315973" y="257348"/>
                </a:lnTo>
                <a:lnTo>
                  <a:pt x="316761" y="256017"/>
                </a:lnTo>
                <a:lnTo>
                  <a:pt x="316879" y="255420"/>
                </a:lnTo>
                <a:lnTo>
                  <a:pt x="316902" y="254772"/>
                </a:lnTo>
                <a:lnTo>
                  <a:pt x="317243" y="253435"/>
                </a:lnTo>
                <a:lnTo>
                  <a:pt x="317138" y="252991"/>
                </a:lnTo>
                <a:lnTo>
                  <a:pt x="316847" y="252617"/>
                </a:lnTo>
                <a:lnTo>
                  <a:pt x="317084" y="252289"/>
                </a:lnTo>
                <a:lnTo>
                  <a:pt x="319822" y="253269"/>
                </a:lnTo>
                <a:lnTo>
                  <a:pt x="321642" y="253495"/>
                </a:lnTo>
                <a:lnTo>
                  <a:pt x="321737" y="254510"/>
                </a:lnTo>
                <a:lnTo>
                  <a:pt x="322088" y="255308"/>
                </a:lnTo>
                <a:lnTo>
                  <a:pt x="322296" y="256738"/>
                </a:lnTo>
                <a:lnTo>
                  <a:pt x="322580" y="257064"/>
                </a:lnTo>
                <a:lnTo>
                  <a:pt x="322433" y="258088"/>
                </a:lnTo>
                <a:lnTo>
                  <a:pt x="321594" y="258532"/>
                </a:lnTo>
                <a:lnTo>
                  <a:pt x="321667" y="259477"/>
                </a:lnTo>
                <a:lnTo>
                  <a:pt x="322149" y="260367"/>
                </a:lnTo>
                <a:lnTo>
                  <a:pt x="321447" y="260686"/>
                </a:lnTo>
                <a:lnTo>
                  <a:pt x="320687" y="260878"/>
                </a:lnTo>
                <a:lnTo>
                  <a:pt x="320512" y="261127"/>
                </a:lnTo>
                <a:lnTo>
                  <a:pt x="319963" y="261322"/>
                </a:lnTo>
                <a:lnTo>
                  <a:pt x="319296" y="261816"/>
                </a:lnTo>
                <a:lnTo>
                  <a:pt x="319497" y="262257"/>
                </a:lnTo>
                <a:lnTo>
                  <a:pt x="320336" y="263256"/>
                </a:lnTo>
                <a:lnTo>
                  <a:pt x="321275" y="263952"/>
                </a:lnTo>
                <a:lnTo>
                  <a:pt x="321788" y="264992"/>
                </a:lnTo>
                <a:lnTo>
                  <a:pt x="322456" y="266081"/>
                </a:lnTo>
                <a:lnTo>
                  <a:pt x="322130" y="266773"/>
                </a:lnTo>
                <a:lnTo>
                  <a:pt x="321520" y="267757"/>
                </a:lnTo>
                <a:lnTo>
                  <a:pt x="320547" y="268411"/>
                </a:lnTo>
                <a:lnTo>
                  <a:pt x="319650" y="268803"/>
                </a:lnTo>
                <a:lnTo>
                  <a:pt x="319755" y="270422"/>
                </a:lnTo>
                <a:lnTo>
                  <a:pt x="319446" y="271082"/>
                </a:lnTo>
                <a:close/>
                <a:moveTo>
                  <a:pt x="311428" y="274303"/>
                </a:moveTo>
                <a:lnTo>
                  <a:pt x="310160" y="274520"/>
                </a:lnTo>
                <a:lnTo>
                  <a:pt x="309873" y="274153"/>
                </a:lnTo>
                <a:lnTo>
                  <a:pt x="309876" y="273840"/>
                </a:lnTo>
                <a:lnTo>
                  <a:pt x="310093" y="273585"/>
                </a:lnTo>
                <a:lnTo>
                  <a:pt x="310745" y="273416"/>
                </a:lnTo>
                <a:lnTo>
                  <a:pt x="311169" y="273626"/>
                </a:lnTo>
                <a:lnTo>
                  <a:pt x="311392" y="273926"/>
                </a:lnTo>
                <a:lnTo>
                  <a:pt x="311463" y="274201"/>
                </a:lnTo>
                <a:lnTo>
                  <a:pt x="311428" y="274303"/>
                </a:lnTo>
                <a:close/>
                <a:moveTo>
                  <a:pt x="319114" y="277013"/>
                </a:moveTo>
                <a:lnTo>
                  <a:pt x="319302" y="277622"/>
                </a:lnTo>
                <a:lnTo>
                  <a:pt x="318906" y="277705"/>
                </a:lnTo>
                <a:lnTo>
                  <a:pt x="318274" y="277610"/>
                </a:lnTo>
                <a:lnTo>
                  <a:pt x="317968" y="278092"/>
                </a:lnTo>
                <a:lnTo>
                  <a:pt x="317811" y="278187"/>
                </a:lnTo>
                <a:lnTo>
                  <a:pt x="316359" y="277760"/>
                </a:lnTo>
                <a:lnTo>
                  <a:pt x="316132" y="277568"/>
                </a:lnTo>
                <a:lnTo>
                  <a:pt x="316161" y="276933"/>
                </a:lnTo>
                <a:lnTo>
                  <a:pt x="317709" y="276879"/>
                </a:lnTo>
                <a:lnTo>
                  <a:pt x="318695" y="276473"/>
                </a:lnTo>
                <a:lnTo>
                  <a:pt x="318833" y="276537"/>
                </a:lnTo>
                <a:lnTo>
                  <a:pt x="319114" y="277013"/>
                </a:lnTo>
                <a:close/>
                <a:moveTo>
                  <a:pt x="319787" y="284067"/>
                </a:moveTo>
                <a:lnTo>
                  <a:pt x="319347" y="284603"/>
                </a:lnTo>
                <a:lnTo>
                  <a:pt x="318651" y="284699"/>
                </a:lnTo>
                <a:lnTo>
                  <a:pt x="317569" y="285321"/>
                </a:lnTo>
                <a:lnTo>
                  <a:pt x="317454" y="285861"/>
                </a:lnTo>
                <a:lnTo>
                  <a:pt x="317400" y="286525"/>
                </a:lnTo>
                <a:lnTo>
                  <a:pt x="318146" y="287326"/>
                </a:lnTo>
                <a:lnTo>
                  <a:pt x="318517" y="288258"/>
                </a:lnTo>
                <a:lnTo>
                  <a:pt x="318960" y="289656"/>
                </a:lnTo>
                <a:lnTo>
                  <a:pt x="319283" y="290990"/>
                </a:lnTo>
                <a:lnTo>
                  <a:pt x="319254" y="291402"/>
                </a:lnTo>
                <a:lnTo>
                  <a:pt x="319334" y="292098"/>
                </a:lnTo>
                <a:lnTo>
                  <a:pt x="319867" y="293177"/>
                </a:lnTo>
                <a:lnTo>
                  <a:pt x="319918" y="293665"/>
                </a:lnTo>
                <a:lnTo>
                  <a:pt x="319857" y="294150"/>
                </a:lnTo>
                <a:lnTo>
                  <a:pt x="319643" y="295050"/>
                </a:lnTo>
                <a:lnTo>
                  <a:pt x="319474" y="295172"/>
                </a:lnTo>
                <a:lnTo>
                  <a:pt x="318948" y="295261"/>
                </a:lnTo>
                <a:lnTo>
                  <a:pt x="318906" y="295807"/>
                </a:lnTo>
                <a:lnTo>
                  <a:pt x="318775" y="295985"/>
                </a:lnTo>
                <a:lnTo>
                  <a:pt x="317275" y="296043"/>
                </a:lnTo>
                <a:lnTo>
                  <a:pt x="316535" y="295794"/>
                </a:lnTo>
                <a:lnTo>
                  <a:pt x="316624" y="294150"/>
                </a:lnTo>
                <a:lnTo>
                  <a:pt x="315676" y="293505"/>
                </a:lnTo>
                <a:lnTo>
                  <a:pt x="315025" y="292420"/>
                </a:lnTo>
                <a:lnTo>
                  <a:pt x="314291" y="290550"/>
                </a:lnTo>
                <a:lnTo>
                  <a:pt x="313675" y="289975"/>
                </a:lnTo>
                <a:lnTo>
                  <a:pt x="312956" y="288500"/>
                </a:lnTo>
                <a:lnTo>
                  <a:pt x="311890" y="287243"/>
                </a:lnTo>
                <a:lnTo>
                  <a:pt x="313119" y="286445"/>
                </a:lnTo>
                <a:lnTo>
                  <a:pt x="312928" y="285053"/>
                </a:lnTo>
                <a:lnTo>
                  <a:pt x="313646" y="284578"/>
                </a:lnTo>
                <a:lnTo>
                  <a:pt x="314725" y="284080"/>
                </a:lnTo>
                <a:lnTo>
                  <a:pt x="315520" y="284472"/>
                </a:lnTo>
                <a:lnTo>
                  <a:pt x="316235" y="284335"/>
                </a:lnTo>
                <a:lnTo>
                  <a:pt x="316554" y="284003"/>
                </a:lnTo>
                <a:lnTo>
                  <a:pt x="316458" y="282586"/>
                </a:lnTo>
                <a:lnTo>
                  <a:pt x="316685" y="281472"/>
                </a:lnTo>
                <a:lnTo>
                  <a:pt x="317473" y="280897"/>
                </a:lnTo>
                <a:lnTo>
                  <a:pt x="318322" y="280830"/>
                </a:lnTo>
                <a:lnTo>
                  <a:pt x="318641" y="281459"/>
                </a:lnTo>
                <a:lnTo>
                  <a:pt x="319059" y="282078"/>
                </a:lnTo>
                <a:lnTo>
                  <a:pt x="320087" y="282567"/>
                </a:lnTo>
                <a:lnTo>
                  <a:pt x="320084" y="283205"/>
                </a:lnTo>
                <a:lnTo>
                  <a:pt x="319787" y="284067"/>
                </a:lnTo>
                <a:close/>
                <a:moveTo>
                  <a:pt x="326500" y="288899"/>
                </a:moveTo>
                <a:lnTo>
                  <a:pt x="324329" y="289905"/>
                </a:lnTo>
                <a:lnTo>
                  <a:pt x="323241" y="289566"/>
                </a:lnTo>
                <a:lnTo>
                  <a:pt x="322819" y="288826"/>
                </a:lnTo>
                <a:lnTo>
                  <a:pt x="322615" y="288204"/>
                </a:lnTo>
                <a:lnTo>
                  <a:pt x="322392" y="287150"/>
                </a:lnTo>
                <a:lnTo>
                  <a:pt x="322762" y="286585"/>
                </a:lnTo>
                <a:lnTo>
                  <a:pt x="323560" y="285775"/>
                </a:lnTo>
                <a:lnTo>
                  <a:pt x="323854" y="285251"/>
                </a:lnTo>
                <a:lnTo>
                  <a:pt x="323997" y="284635"/>
                </a:lnTo>
                <a:lnTo>
                  <a:pt x="323946" y="284061"/>
                </a:lnTo>
                <a:lnTo>
                  <a:pt x="324048" y="283512"/>
                </a:lnTo>
                <a:lnTo>
                  <a:pt x="324517" y="283320"/>
                </a:lnTo>
                <a:lnTo>
                  <a:pt x="326123" y="283933"/>
                </a:lnTo>
                <a:lnTo>
                  <a:pt x="327789" y="284852"/>
                </a:lnTo>
                <a:lnTo>
                  <a:pt x="328383" y="285487"/>
                </a:lnTo>
                <a:lnTo>
                  <a:pt x="328495" y="285995"/>
                </a:lnTo>
                <a:lnTo>
                  <a:pt x="327767" y="287115"/>
                </a:lnTo>
                <a:lnTo>
                  <a:pt x="327301" y="288038"/>
                </a:lnTo>
                <a:lnTo>
                  <a:pt x="326500" y="288899"/>
                </a:lnTo>
                <a:close/>
                <a:moveTo>
                  <a:pt x="320713" y="289420"/>
                </a:moveTo>
                <a:lnTo>
                  <a:pt x="320419" y="289563"/>
                </a:lnTo>
                <a:lnTo>
                  <a:pt x="320154" y="289541"/>
                </a:lnTo>
                <a:lnTo>
                  <a:pt x="319883" y="289110"/>
                </a:lnTo>
                <a:lnTo>
                  <a:pt x="319793" y="288542"/>
                </a:lnTo>
                <a:lnTo>
                  <a:pt x="319209" y="287693"/>
                </a:lnTo>
                <a:lnTo>
                  <a:pt x="319043" y="287294"/>
                </a:lnTo>
                <a:lnTo>
                  <a:pt x="319056" y="286815"/>
                </a:lnTo>
                <a:lnTo>
                  <a:pt x="319391" y="286129"/>
                </a:lnTo>
                <a:lnTo>
                  <a:pt x="319889" y="285941"/>
                </a:lnTo>
                <a:lnTo>
                  <a:pt x="320224" y="285966"/>
                </a:lnTo>
                <a:lnTo>
                  <a:pt x="320630" y="286774"/>
                </a:lnTo>
                <a:lnTo>
                  <a:pt x="320748" y="287651"/>
                </a:lnTo>
                <a:lnTo>
                  <a:pt x="320853" y="288558"/>
                </a:lnTo>
                <a:lnTo>
                  <a:pt x="320713" y="289420"/>
                </a:lnTo>
                <a:close/>
                <a:moveTo>
                  <a:pt x="308079" y="290285"/>
                </a:moveTo>
                <a:lnTo>
                  <a:pt x="307856" y="290489"/>
                </a:lnTo>
                <a:lnTo>
                  <a:pt x="307578" y="290428"/>
                </a:lnTo>
                <a:lnTo>
                  <a:pt x="307348" y="290029"/>
                </a:lnTo>
                <a:lnTo>
                  <a:pt x="307189" y="289346"/>
                </a:lnTo>
                <a:lnTo>
                  <a:pt x="307502" y="289088"/>
                </a:lnTo>
                <a:lnTo>
                  <a:pt x="307751" y="289088"/>
                </a:lnTo>
                <a:lnTo>
                  <a:pt x="308028" y="289452"/>
                </a:lnTo>
                <a:lnTo>
                  <a:pt x="308172" y="290039"/>
                </a:lnTo>
                <a:lnTo>
                  <a:pt x="308079" y="290285"/>
                </a:lnTo>
                <a:close/>
                <a:moveTo>
                  <a:pt x="314616" y="300454"/>
                </a:moveTo>
                <a:lnTo>
                  <a:pt x="314118" y="301022"/>
                </a:lnTo>
                <a:lnTo>
                  <a:pt x="313250" y="301293"/>
                </a:lnTo>
                <a:lnTo>
                  <a:pt x="312388" y="300850"/>
                </a:lnTo>
                <a:lnTo>
                  <a:pt x="311348" y="301057"/>
                </a:lnTo>
                <a:lnTo>
                  <a:pt x="311239" y="300084"/>
                </a:lnTo>
                <a:lnTo>
                  <a:pt x="311629" y="299286"/>
                </a:lnTo>
                <a:lnTo>
                  <a:pt x="312417" y="298338"/>
                </a:lnTo>
                <a:lnTo>
                  <a:pt x="312988" y="297071"/>
                </a:lnTo>
                <a:lnTo>
                  <a:pt x="312921" y="295283"/>
                </a:lnTo>
                <a:lnTo>
                  <a:pt x="313391" y="294875"/>
                </a:lnTo>
                <a:lnTo>
                  <a:pt x="313643" y="294246"/>
                </a:lnTo>
                <a:lnTo>
                  <a:pt x="314642" y="293860"/>
                </a:lnTo>
                <a:lnTo>
                  <a:pt x="314868" y="295187"/>
                </a:lnTo>
                <a:lnTo>
                  <a:pt x="314600" y="297562"/>
                </a:lnTo>
                <a:lnTo>
                  <a:pt x="315274" y="298967"/>
                </a:lnTo>
                <a:lnTo>
                  <a:pt x="315370" y="299436"/>
                </a:lnTo>
                <a:lnTo>
                  <a:pt x="315239" y="299975"/>
                </a:lnTo>
                <a:lnTo>
                  <a:pt x="314616" y="300454"/>
                </a:lnTo>
                <a:close/>
                <a:moveTo>
                  <a:pt x="307454" y="328437"/>
                </a:moveTo>
                <a:lnTo>
                  <a:pt x="306793" y="328609"/>
                </a:lnTo>
                <a:lnTo>
                  <a:pt x="306716" y="328175"/>
                </a:lnTo>
                <a:lnTo>
                  <a:pt x="306119" y="327454"/>
                </a:lnTo>
                <a:lnTo>
                  <a:pt x="306640" y="326978"/>
                </a:lnTo>
                <a:lnTo>
                  <a:pt x="307655" y="326484"/>
                </a:lnTo>
                <a:lnTo>
                  <a:pt x="308424" y="326541"/>
                </a:lnTo>
                <a:lnTo>
                  <a:pt x="309117" y="326918"/>
                </a:lnTo>
                <a:lnTo>
                  <a:pt x="309209" y="327361"/>
                </a:lnTo>
                <a:lnTo>
                  <a:pt x="308000" y="327946"/>
                </a:lnTo>
                <a:lnTo>
                  <a:pt x="307703" y="328268"/>
                </a:lnTo>
                <a:lnTo>
                  <a:pt x="307454" y="328437"/>
                </a:lnTo>
                <a:close/>
                <a:moveTo>
                  <a:pt x="312334" y="338549"/>
                </a:moveTo>
                <a:lnTo>
                  <a:pt x="312165" y="338871"/>
                </a:lnTo>
                <a:lnTo>
                  <a:pt x="311061" y="338673"/>
                </a:lnTo>
                <a:lnTo>
                  <a:pt x="309149" y="339012"/>
                </a:lnTo>
                <a:lnTo>
                  <a:pt x="308344" y="337786"/>
                </a:lnTo>
                <a:lnTo>
                  <a:pt x="307993" y="335842"/>
                </a:lnTo>
                <a:lnTo>
                  <a:pt x="307754" y="335443"/>
                </a:lnTo>
                <a:lnTo>
                  <a:pt x="307278" y="334336"/>
                </a:lnTo>
                <a:lnTo>
                  <a:pt x="307039" y="333611"/>
                </a:lnTo>
                <a:lnTo>
                  <a:pt x="306554" y="332488"/>
                </a:lnTo>
                <a:lnTo>
                  <a:pt x="306365" y="331310"/>
                </a:lnTo>
                <a:lnTo>
                  <a:pt x="306244" y="330956"/>
                </a:lnTo>
                <a:lnTo>
                  <a:pt x="306681" y="330257"/>
                </a:lnTo>
                <a:lnTo>
                  <a:pt x="308683" y="329567"/>
                </a:lnTo>
                <a:lnTo>
                  <a:pt x="309394" y="328453"/>
                </a:lnTo>
                <a:lnTo>
                  <a:pt x="310004" y="328600"/>
                </a:lnTo>
                <a:lnTo>
                  <a:pt x="309835" y="330873"/>
                </a:lnTo>
                <a:lnTo>
                  <a:pt x="310202" y="331639"/>
                </a:lnTo>
                <a:lnTo>
                  <a:pt x="310882" y="332277"/>
                </a:lnTo>
                <a:lnTo>
                  <a:pt x="311009" y="332539"/>
                </a:lnTo>
                <a:lnTo>
                  <a:pt x="311124" y="333346"/>
                </a:lnTo>
                <a:lnTo>
                  <a:pt x="311466" y="334601"/>
                </a:lnTo>
                <a:lnTo>
                  <a:pt x="311906" y="335191"/>
                </a:lnTo>
                <a:lnTo>
                  <a:pt x="312021" y="335555"/>
                </a:lnTo>
                <a:lnTo>
                  <a:pt x="312040" y="335865"/>
                </a:lnTo>
                <a:lnTo>
                  <a:pt x="311881" y="336295"/>
                </a:lnTo>
                <a:lnTo>
                  <a:pt x="312334" y="338549"/>
                </a:lnTo>
                <a:close/>
                <a:moveTo>
                  <a:pt x="303888" y="340869"/>
                </a:moveTo>
                <a:lnTo>
                  <a:pt x="302880" y="340885"/>
                </a:lnTo>
                <a:lnTo>
                  <a:pt x="302628" y="338472"/>
                </a:lnTo>
                <a:lnTo>
                  <a:pt x="303815" y="335006"/>
                </a:lnTo>
                <a:lnTo>
                  <a:pt x="303898" y="333688"/>
                </a:lnTo>
                <a:lnTo>
                  <a:pt x="303499" y="332695"/>
                </a:lnTo>
                <a:lnTo>
                  <a:pt x="303336" y="331881"/>
                </a:lnTo>
                <a:lnTo>
                  <a:pt x="303435" y="331549"/>
                </a:lnTo>
                <a:lnTo>
                  <a:pt x="304951" y="330863"/>
                </a:lnTo>
                <a:lnTo>
                  <a:pt x="305424" y="331591"/>
                </a:lnTo>
                <a:lnTo>
                  <a:pt x="305989" y="333522"/>
                </a:lnTo>
                <a:lnTo>
                  <a:pt x="307061" y="336299"/>
                </a:lnTo>
                <a:lnTo>
                  <a:pt x="307036" y="338964"/>
                </a:lnTo>
                <a:lnTo>
                  <a:pt x="306439" y="339621"/>
                </a:lnTo>
                <a:lnTo>
                  <a:pt x="304568" y="340295"/>
                </a:lnTo>
                <a:lnTo>
                  <a:pt x="303888" y="340869"/>
                </a:lnTo>
                <a:close/>
                <a:moveTo>
                  <a:pt x="313151" y="346098"/>
                </a:moveTo>
                <a:lnTo>
                  <a:pt x="313234" y="348105"/>
                </a:lnTo>
                <a:lnTo>
                  <a:pt x="313084" y="350126"/>
                </a:lnTo>
                <a:lnTo>
                  <a:pt x="312739" y="352616"/>
                </a:lnTo>
                <a:lnTo>
                  <a:pt x="312797" y="353123"/>
                </a:lnTo>
                <a:lnTo>
                  <a:pt x="313199" y="353244"/>
                </a:lnTo>
                <a:lnTo>
                  <a:pt x="313308" y="353557"/>
                </a:lnTo>
                <a:lnTo>
                  <a:pt x="313189" y="354872"/>
                </a:lnTo>
                <a:lnTo>
                  <a:pt x="312976" y="355884"/>
                </a:lnTo>
                <a:lnTo>
                  <a:pt x="312557" y="356714"/>
                </a:lnTo>
                <a:lnTo>
                  <a:pt x="312315" y="357710"/>
                </a:lnTo>
                <a:lnTo>
                  <a:pt x="312091" y="357930"/>
                </a:lnTo>
                <a:lnTo>
                  <a:pt x="311118" y="358106"/>
                </a:lnTo>
                <a:lnTo>
                  <a:pt x="310585" y="357997"/>
                </a:lnTo>
                <a:lnTo>
                  <a:pt x="310157" y="356864"/>
                </a:lnTo>
                <a:lnTo>
                  <a:pt x="310033" y="356168"/>
                </a:lnTo>
                <a:lnTo>
                  <a:pt x="310058" y="355259"/>
                </a:lnTo>
                <a:lnTo>
                  <a:pt x="309532" y="354039"/>
                </a:lnTo>
                <a:lnTo>
                  <a:pt x="309516" y="353573"/>
                </a:lnTo>
                <a:lnTo>
                  <a:pt x="309720" y="352772"/>
                </a:lnTo>
                <a:lnTo>
                  <a:pt x="310145" y="352376"/>
                </a:lnTo>
                <a:lnTo>
                  <a:pt x="310208" y="351144"/>
                </a:lnTo>
                <a:lnTo>
                  <a:pt x="310422" y="350777"/>
                </a:lnTo>
                <a:lnTo>
                  <a:pt x="310904" y="350269"/>
                </a:lnTo>
                <a:lnTo>
                  <a:pt x="310978" y="350062"/>
                </a:lnTo>
                <a:lnTo>
                  <a:pt x="310933" y="349880"/>
                </a:lnTo>
                <a:lnTo>
                  <a:pt x="310754" y="349861"/>
                </a:lnTo>
                <a:lnTo>
                  <a:pt x="308817" y="351380"/>
                </a:lnTo>
                <a:lnTo>
                  <a:pt x="308628" y="351811"/>
                </a:lnTo>
                <a:lnTo>
                  <a:pt x="308542" y="352383"/>
                </a:lnTo>
                <a:lnTo>
                  <a:pt x="308520" y="354400"/>
                </a:lnTo>
                <a:lnTo>
                  <a:pt x="308178" y="355568"/>
                </a:lnTo>
                <a:lnTo>
                  <a:pt x="307869" y="355792"/>
                </a:lnTo>
                <a:lnTo>
                  <a:pt x="306965" y="355843"/>
                </a:lnTo>
                <a:lnTo>
                  <a:pt x="305772" y="355725"/>
                </a:lnTo>
                <a:lnTo>
                  <a:pt x="304418" y="354652"/>
                </a:lnTo>
                <a:lnTo>
                  <a:pt x="303534" y="354949"/>
                </a:lnTo>
                <a:lnTo>
                  <a:pt x="303352" y="353647"/>
                </a:lnTo>
                <a:lnTo>
                  <a:pt x="303796" y="352606"/>
                </a:lnTo>
                <a:lnTo>
                  <a:pt x="305443" y="352695"/>
                </a:lnTo>
                <a:lnTo>
                  <a:pt x="305721" y="350847"/>
                </a:lnTo>
                <a:lnTo>
                  <a:pt x="305197" y="350413"/>
                </a:lnTo>
                <a:lnTo>
                  <a:pt x="304616" y="349673"/>
                </a:lnTo>
                <a:lnTo>
                  <a:pt x="304271" y="348993"/>
                </a:lnTo>
                <a:lnTo>
                  <a:pt x="304581" y="348488"/>
                </a:lnTo>
                <a:lnTo>
                  <a:pt x="305535" y="347758"/>
                </a:lnTo>
                <a:lnTo>
                  <a:pt x="306046" y="347681"/>
                </a:lnTo>
                <a:lnTo>
                  <a:pt x="306518" y="348089"/>
                </a:lnTo>
                <a:lnTo>
                  <a:pt x="307690" y="347780"/>
                </a:lnTo>
                <a:lnTo>
                  <a:pt x="307623" y="346621"/>
                </a:lnTo>
                <a:lnTo>
                  <a:pt x="306579" y="346111"/>
                </a:lnTo>
                <a:lnTo>
                  <a:pt x="306812" y="345233"/>
                </a:lnTo>
                <a:lnTo>
                  <a:pt x="308130" y="344393"/>
                </a:lnTo>
                <a:lnTo>
                  <a:pt x="308919" y="343548"/>
                </a:lnTo>
                <a:lnTo>
                  <a:pt x="308954" y="342587"/>
                </a:lnTo>
                <a:lnTo>
                  <a:pt x="308635" y="341629"/>
                </a:lnTo>
                <a:lnTo>
                  <a:pt x="308734" y="341256"/>
                </a:lnTo>
                <a:lnTo>
                  <a:pt x="309391" y="340467"/>
                </a:lnTo>
                <a:lnTo>
                  <a:pt x="310310" y="340087"/>
                </a:lnTo>
                <a:lnTo>
                  <a:pt x="310729" y="340142"/>
                </a:lnTo>
                <a:lnTo>
                  <a:pt x="311581" y="340697"/>
                </a:lnTo>
                <a:lnTo>
                  <a:pt x="312340" y="340764"/>
                </a:lnTo>
                <a:lnTo>
                  <a:pt x="312526" y="340930"/>
                </a:lnTo>
                <a:lnTo>
                  <a:pt x="312663" y="341546"/>
                </a:lnTo>
                <a:lnTo>
                  <a:pt x="313151" y="346098"/>
                </a:lnTo>
                <a:close/>
                <a:moveTo>
                  <a:pt x="307505" y="341859"/>
                </a:moveTo>
                <a:lnTo>
                  <a:pt x="307431" y="342938"/>
                </a:lnTo>
                <a:lnTo>
                  <a:pt x="306107" y="345019"/>
                </a:lnTo>
                <a:lnTo>
                  <a:pt x="304967" y="346251"/>
                </a:lnTo>
                <a:lnTo>
                  <a:pt x="303927" y="347228"/>
                </a:lnTo>
                <a:lnTo>
                  <a:pt x="303263" y="347218"/>
                </a:lnTo>
                <a:lnTo>
                  <a:pt x="302717" y="346749"/>
                </a:lnTo>
                <a:lnTo>
                  <a:pt x="303330" y="345976"/>
                </a:lnTo>
                <a:lnTo>
                  <a:pt x="304093" y="345207"/>
                </a:lnTo>
                <a:lnTo>
                  <a:pt x="303850" y="344211"/>
                </a:lnTo>
                <a:lnTo>
                  <a:pt x="303620" y="343924"/>
                </a:lnTo>
                <a:lnTo>
                  <a:pt x="303298" y="343819"/>
                </a:lnTo>
                <a:lnTo>
                  <a:pt x="302746" y="343302"/>
                </a:lnTo>
                <a:lnTo>
                  <a:pt x="302915" y="342532"/>
                </a:lnTo>
                <a:lnTo>
                  <a:pt x="303237" y="342165"/>
                </a:lnTo>
                <a:lnTo>
                  <a:pt x="303665" y="341885"/>
                </a:lnTo>
                <a:lnTo>
                  <a:pt x="304064" y="342051"/>
                </a:lnTo>
                <a:lnTo>
                  <a:pt x="305794" y="341511"/>
                </a:lnTo>
                <a:lnTo>
                  <a:pt x="306340" y="341074"/>
                </a:lnTo>
                <a:lnTo>
                  <a:pt x="307393" y="341000"/>
                </a:lnTo>
                <a:lnTo>
                  <a:pt x="307505" y="341859"/>
                </a:lnTo>
                <a:close/>
                <a:moveTo>
                  <a:pt x="307968" y="361961"/>
                </a:moveTo>
                <a:lnTo>
                  <a:pt x="306215" y="363085"/>
                </a:lnTo>
                <a:lnTo>
                  <a:pt x="305701" y="362619"/>
                </a:lnTo>
                <a:lnTo>
                  <a:pt x="304437" y="362625"/>
                </a:lnTo>
                <a:lnTo>
                  <a:pt x="304769" y="361409"/>
                </a:lnTo>
                <a:lnTo>
                  <a:pt x="304897" y="360519"/>
                </a:lnTo>
                <a:lnTo>
                  <a:pt x="305089" y="360174"/>
                </a:lnTo>
                <a:lnTo>
                  <a:pt x="305159" y="359405"/>
                </a:lnTo>
                <a:lnTo>
                  <a:pt x="305539" y="358003"/>
                </a:lnTo>
                <a:lnTo>
                  <a:pt x="306585" y="358469"/>
                </a:lnTo>
                <a:lnTo>
                  <a:pt x="307367" y="358607"/>
                </a:lnTo>
                <a:lnTo>
                  <a:pt x="308427" y="359073"/>
                </a:lnTo>
                <a:lnTo>
                  <a:pt x="309576" y="359370"/>
                </a:lnTo>
                <a:lnTo>
                  <a:pt x="309912" y="360589"/>
                </a:lnTo>
                <a:lnTo>
                  <a:pt x="308794" y="361147"/>
                </a:lnTo>
                <a:lnTo>
                  <a:pt x="307968" y="361961"/>
                </a:lnTo>
                <a:close/>
                <a:moveTo>
                  <a:pt x="305752" y="367356"/>
                </a:moveTo>
                <a:lnTo>
                  <a:pt x="305497" y="368658"/>
                </a:lnTo>
                <a:lnTo>
                  <a:pt x="304773" y="368546"/>
                </a:lnTo>
                <a:lnTo>
                  <a:pt x="304530" y="368214"/>
                </a:lnTo>
                <a:lnTo>
                  <a:pt x="304402" y="367388"/>
                </a:lnTo>
                <a:lnTo>
                  <a:pt x="304179" y="366989"/>
                </a:lnTo>
                <a:lnTo>
                  <a:pt x="304492" y="366162"/>
                </a:lnTo>
                <a:lnTo>
                  <a:pt x="304696" y="365246"/>
                </a:lnTo>
                <a:lnTo>
                  <a:pt x="304626" y="364544"/>
                </a:lnTo>
                <a:lnTo>
                  <a:pt x="305736" y="364595"/>
                </a:lnTo>
                <a:lnTo>
                  <a:pt x="307058" y="364777"/>
                </a:lnTo>
                <a:lnTo>
                  <a:pt x="307425" y="364968"/>
                </a:lnTo>
                <a:lnTo>
                  <a:pt x="307020" y="365587"/>
                </a:lnTo>
                <a:lnTo>
                  <a:pt x="306633" y="365954"/>
                </a:lnTo>
                <a:lnTo>
                  <a:pt x="305835" y="366181"/>
                </a:lnTo>
                <a:lnTo>
                  <a:pt x="305752" y="367356"/>
                </a:lnTo>
                <a:close/>
                <a:moveTo>
                  <a:pt x="312414" y="375827"/>
                </a:moveTo>
                <a:lnTo>
                  <a:pt x="312395" y="377024"/>
                </a:lnTo>
                <a:lnTo>
                  <a:pt x="312111" y="377407"/>
                </a:lnTo>
                <a:lnTo>
                  <a:pt x="311862" y="377522"/>
                </a:lnTo>
                <a:lnTo>
                  <a:pt x="311233" y="377158"/>
                </a:lnTo>
                <a:lnTo>
                  <a:pt x="310872" y="377116"/>
                </a:lnTo>
                <a:lnTo>
                  <a:pt x="310275" y="377752"/>
                </a:lnTo>
                <a:lnTo>
                  <a:pt x="309774" y="378074"/>
                </a:lnTo>
                <a:lnTo>
                  <a:pt x="309027" y="377991"/>
                </a:lnTo>
                <a:lnTo>
                  <a:pt x="308035" y="377560"/>
                </a:lnTo>
                <a:lnTo>
                  <a:pt x="307150" y="379367"/>
                </a:lnTo>
                <a:lnTo>
                  <a:pt x="306736" y="379973"/>
                </a:lnTo>
                <a:lnTo>
                  <a:pt x="305871" y="380819"/>
                </a:lnTo>
                <a:lnTo>
                  <a:pt x="305775" y="379826"/>
                </a:lnTo>
                <a:lnTo>
                  <a:pt x="306324" y="378348"/>
                </a:lnTo>
                <a:lnTo>
                  <a:pt x="306579" y="377343"/>
                </a:lnTo>
                <a:lnTo>
                  <a:pt x="307083" y="375849"/>
                </a:lnTo>
                <a:lnTo>
                  <a:pt x="308098" y="376411"/>
                </a:lnTo>
                <a:lnTo>
                  <a:pt x="309522" y="375859"/>
                </a:lnTo>
                <a:lnTo>
                  <a:pt x="310818" y="374834"/>
                </a:lnTo>
                <a:lnTo>
                  <a:pt x="311938" y="374828"/>
                </a:lnTo>
                <a:lnTo>
                  <a:pt x="312305" y="375373"/>
                </a:lnTo>
                <a:lnTo>
                  <a:pt x="312414" y="375827"/>
                </a:lnTo>
                <a:close/>
                <a:moveTo>
                  <a:pt x="310046" y="380889"/>
                </a:moveTo>
                <a:lnTo>
                  <a:pt x="310429" y="383695"/>
                </a:lnTo>
                <a:lnTo>
                  <a:pt x="310703" y="384087"/>
                </a:lnTo>
                <a:lnTo>
                  <a:pt x="311616" y="384295"/>
                </a:lnTo>
                <a:lnTo>
                  <a:pt x="312609" y="385725"/>
                </a:lnTo>
                <a:lnTo>
                  <a:pt x="312653" y="386117"/>
                </a:lnTo>
                <a:lnTo>
                  <a:pt x="311453" y="388559"/>
                </a:lnTo>
                <a:lnTo>
                  <a:pt x="311198" y="390299"/>
                </a:lnTo>
                <a:lnTo>
                  <a:pt x="309790" y="390174"/>
                </a:lnTo>
                <a:lnTo>
                  <a:pt x="309200" y="388447"/>
                </a:lnTo>
                <a:lnTo>
                  <a:pt x="308309" y="386784"/>
                </a:lnTo>
                <a:lnTo>
                  <a:pt x="308009" y="384844"/>
                </a:lnTo>
                <a:lnTo>
                  <a:pt x="307521" y="383181"/>
                </a:lnTo>
                <a:lnTo>
                  <a:pt x="308392" y="382243"/>
                </a:lnTo>
                <a:lnTo>
                  <a:pt x="309225" y="382450"/>
                </a:lnTo>
                <a:lnTo>
                  <a:pt x="309273" y="381180"/>
                </a:lnTo>
                <a:lnTo>
                  <a:pt x="310046" y="380889"/>
                </a:lnTo>
                <a:close/>
                <a:moveTo>
                  <a:pt x="316145" y="385233"/>
                </a:moveTo>
                <a:lnTo>
                  <a:pt x="315877" y="385393"/>
                </a:lnTo>
                <a:lnTo>
                  <a:pt x="314881" y="385058"/>
                </a:lnTo>
                <a:lnTo>
                  <a:pt x="314383" y="384754"/>
                </a:lnTo>
                <a:lnTo>
                  <a:pt x="313624" y="383992"/>
                </a:lnTo>
                <a:lnTo>
                  <a:pt x="313502" y="383203"/>
                </a:lnTo>
                <a:lnTo>
                  <a:pt x="313161" y="382268"/>
                </a:lnTo>
                <a:lnTo>
                  <a:pt x="313381" y="382255"/>
                </a:lnTo>
                <a:lnTo>
                  <a:pt x="314176" y="382626"/>
                </a:lnTo>
                <a:lnTo>
                  <a:pt x="314501" y="382910"/>
                </a:lnTo>
                <a:lnTo>
                  <a:pt x="314935" y="383510"/>
                </a:lnTo>
                <a:lnTo>
                  <a:pt x="316222" y="384368"/>
                </a:lnTo>
                <a:lnTo>
                  <a:pt x="316385" y="384620"/>
                </a:lnTo>
                <a:lnTo>
                  <a:pt x="316353" y="384949"/>
                </a:lnTo>
                <a:lnTo>
                  <a:pt x="316145" y="385233"/>
                </a:lnTo>
                <a:close/>
                <a:moveTo>
                  <a:pt x="365520" y="395776"/>
                </a:moveTo>
                <a:lnTo>
                  <a:pt x="365504" y="400165"/>
                </a:lnTo>
                <a:lnTo>
                  <a:pt x="365488" y="404515"/>
                </a:lnTo>
                <a:lnTo>
                  <a:pt x="365476" y="408611"/>
                </a:lnTo>
                <a:lnTo>
                  <a:pt x="365463" y="412734"/>
                </a:lnTo>
                <a:lnTo>
                  <a:pt x="365450" y="416743"/>
                </a:lnTo>
                <a:lnTo>
                  <a:pt x="365437" y="420883"/>
                </a:lnTo>
                <a:lnTo>
                  <a:pt x="365367" y="425556"/>
                </a:lnTo>
                <a:lnTo>
                  <a:pt x="365316" y="429055"/>
                </a:lnTo>
                <a:lnTo>
                  <a:pt x="363969" y="429055"/>
                </a:lnTo>
                <a:lnTo>
                  <a:pt x="363615" y="429412"/>
                </a:lnTo>
                <a:lnTo>
                  <a:pt x="361482" y="429926"/>
                </a:lnTo>
                <a:lnTo>
                  <a:pt x="357857" y="429134"/>
                </a:lnTo>
                <a:lnTo>
                  <a:pt x="356950" y="428419"/>
                </a:lnTo>
                <a:lnTo>
                  <a:pt x="355734" y="426858"/>
                </a:lnTo>
                <a:lnTo>
                  <a:pt x="355300" y="427280"/>
                </a:lnTo>
                <a:lnTo>
                  <a:pt x="354157" y="427941"/>
                </a:lnTo>
                <a:lnTo>
                  <a:pt x="352983" y="428464"/>
                </a:lnTo>
                <a:lnTo>
                  <a:pt x="352019" y="428521"/>
                </a:lnTo>
                <a:lnTo>
                  <a:pt x="351125" y="427874"/>
                </a:lnTo>
                <a:lnTo>
                  <a:pt x="350933" y="427545"/>
                </a:lnTo>
                <a:lnTo>
                  <a:pt x="350729" y="427475"/>
                </a:lnTo>
                <a:lnTo>
                  <a:pt x="348801" y="428371"/>
                </a:lnTo>
                <a:lnTo>
                  <a:pt x="346669" y="427455"/>
                </a:lnTo>
                <a:lnTo>
                  <a:pt x="344971" y="426897"/>
                </a:lnTo>
                <a:lnTo>
                  <a:pt x="342242" y="426581"/>
                </a:lnTo>
                <a:lnTo>
                  <a:pt x="340346" y="425432"/>
                </a:lnTo>
                <a:lnTo>
                  <a:pt x="336848" y="425531"/>
                </a:lnTo>
                <a:lnTo>
                  <a:pt x="336219" y="425151"/>
                </a:lnTo>
                <a:lnTo>
                  <a:pt x="335986" y="424027"/>
                </a:lnTo>
                <a:lnTo>
                  <a:pt x="336171" y="423507"/>
                </a:lnTo>
                <a:lnTo>
                  <a:pt x="336918" y="423191"/>
                </a:lnTo>
                <a:lnTo>
                  <a:pt x="337125" y="422569"/>
                </a:lnTo>
                <a:lnTo>
                  <a:pt x="337882" y="422719"/>
                </a:lnTo>
                <a:lnTo>
                  <a:pt x="338862" y="423542"/>
                </a:lnTo>
                <a:lnTo>
                  <a:pt x="339162" y="423513"/>
                </a:lnTo>
                <a:lnTo>
                  <a:pt x="339810" y="422738"/>
                </a:lnTo>
                <a:lnTo>
                  <a:pt x="340767" y="422051"/>
                </a:lnTo>
                <a:lnTo>
                  <a:pt x="341109" y="421981"/>
                </a:lnTo>
                <a:lnTo>
                  <a:pt x="342868" y="422827"/>
                </a:lnTo>
                <a:lnTo>
                  <a:pt x="343576" y="422731"/>
                </a:lnTo>
                <a:lnTo>
                  <a:pt x="344591" y="422352"/>
                </a:lnTo>
                <a:lnTo>
                  <a:pt x="344773" y="422020"/>
                </a:lnTo>
                <a:lnTo>
                  <a:pt x="344936" y="421439"/>
                </a:lnTo>
                <a:lnTo>
                  <a:pt x="345204" y="421100"/>
                </a:lnTo>
                <a:lnTo>
                  <a:pt x="346107" y="420934"/>
                </a:lnTo>
                <a:lnTo>
                  <a:pt x="346988" y="421266"/>
                </a:lnTo>
                <a:lnTo>
                  <a:pt x="347090" y="422278"/>
                </a:lnTo>
                <a:lnTo>
                  <a:pt x="346969" y="423363"/>
                </a:lnTo>
                <a:lnTo>
                  <a:pt x="348115" y="423657"/>
                </a:lnTo>
                <a:lnTo>
                  <a:pt x="349507" y="423622"/>
                </a:lnTo>
                <a:lnTo>
                  <a:pt x="350464" y="424027"/>
                </a:lnTo>
                <a:lnTo>
                  <a:pt x="350585" y="423367"/>
                </a:lnTo>
                <a:lnTo>
                  <a:pt x="349057" y="421640"/>
                </a:lnTo>
                <a:lnTo>
                  <a:pt x="348415" y="420570"/>
                </a:lnTo>
                <a:lnTo>
                  <a:pt x="347553" y="419942"/>
                </a:lnTo>
                <a:lnTo>
                  <a:pt x="346446" y="419619"/>
                </a:lnTo>
                <a:lnTo>
                  <a:pt x="345520" y="417621"/>
                </a:lnTo>
                <a:lnTo>
                  <a:pt x="345577" y="415875"/>
                </a:lnTo>
                <a:lnTo>
                  <a:pt x="345478" y="414180"/>
                </a:lnTo>
                <a:lnTo>
                  <a:pt x="347477" y="413251"/>
                </a:lnTo>
                <a:lnTo>
                  <a:pt x="347017" y="411809"/>
                </a:lnTo>
                <a:lnTo>
                  <a:pt x="347706" y="410717"/>
                </a:lnTo>
                <a:lnTo>
                  <a:pt x="348492" y="410299"/>
                </a:lnTo>
                <a:lnTo>
                  <a:pt x="349283" y="414321"/>
                </a:lnTo>
                <a:lnTo>
                  <a:pt x="349851" y="415738"/>
                </a:lnTo>
                <a:lnTo>
                  <a:pt x="349127" y="416025"/>
                </a:lnTo>
                <a:lnTo>
                  <a:pt x="347611" y="416022"/>
                </a:lnTo>
                <a:lnTo>
                  <a:pt x="348456" y="418011"/>
                </a:lnTo>
                <a:lnTo>
                  <a:pt x="349848" y="418694"/>
                </a:lnTo>
                <a:lnTo>
                  <a:pt x="351045" y="420172"/>
                </a:lnTo>
                <a:lnTo>
                  <a:pt x="351071" y="421247"/>
                </a:lnTo>
                <a:lnTo>
                  <a:pt x="351735" y="421732"/>
                </a:lnTo>
                <a:lnTo>
                  <a:pt x="353337" y="421764"/>
                </a:lnTo>
                <a:lnTo>
                  <a:pt x="354441" y="421554"/>
                </a:lnTo>
                <a:lnTo>
                  <a:pt x="354962" y="420835"/>
                </a:lnTo>
                <a:lnTo>
                  <a:pt x="355562" y="420609"/>
                </a:lnTo>
                <a:lnTo>
                  <a:pt x="356637" y="421499"/>
                </a:lnTo>
                <a:lnTo>
                  <a:pt x="358450" y="422160"/>
                </a:lnTo>
                <a:lnTo>
                  <a:pt x="358939" y="422626"/>
                </a:lnTo>
                <a:lnTo>
                  <a:pt x="359293" y="423405"/>
                </a:lnTo>
                <a:lnTo>
                  <a:pt x="359315" y="424244"/>
                </a:lnTo>
                <a:lnTo>
                  <a:pt x="359408" y="424691"/>
                </a:lnTo>
                <a:lnTo>
                  <a:pt x="359934" y="424474"/>
                </a:lnTo>
                <a:lnTo>
                  <a:pt x="360688" y="423335"/>
                </a:lnTo>
                <a:lnTo>
                  <a:pt x="361058" y="422939"/>
                </a:lnTo>
                <a:lnTo>
                  <a:pt x="361511" y="422744"/>
                </a:lnTo>
                <a:lnTo>
                  <a:pt x="361798" y="422489"/>
                </a:lnTo>
                <a:lnTo>
                  <a:pt x="361808" y="422157"/>
                </a:lnTo>
                <a:lnTo>
                  <a:pt x="360452" y="421352"/>
                </a:lnTo>
                <a:lnTo>
                  <a:pt x="353353" y="417602"/>
                </a:lnTo>
                <a:lnTo>
                  <a:pt x="352481" y="416111"/>
                </a:lnTo>
                <a:lnTo>
                  <a:pt x="351894" y="414241"/>
                </a:lnTo>
                <a:lnTo>
                  <a:pt x="351913" y="412316"/>
                </a:lnTo>
                <a:lnTo>
                  <a:pt x="352430" y="411723"/>
                </a:lnTo>
                <a:lnTo>
                  <a:pt x="353698" y="410966"/>
                </a:lnTo>
                <a:lnTo>
                  <a:pt x="356024" y="409900"/>
                </a:lnTo>
                <a:lnTo>
                  <a:pt x="358709" y="408371"/>
                </a:lnTo>
                <a:lnTo>
                  <a:pt x="359044" y="408078"/>
                </a:lnTo>
                <a:lnTo>
                  <a:pt x="359012" y="407123"/>
                </a:lnTo>
                <a:lnTo>
                  <a:pt x="358677" y="406482"/>
                </a:lnTo>
                <a:lnTo>
                  <a:pt x="357611" y="406012"/>
                </a:lnTo>
                <a:lnTo>
                  <a:pt x="356497" y="405894"/>
                </a:lnTo>
                <a:lnTo>
                  <a:pt x="355434" y="405942"/>
                </a:lnTo>
                <a:lnTo>
                  <a:pt x="354371" y="406143"/>
                </a:lnTo>
                <a:lnTo>
                  <a:pt x="352434" y="407155"/>
                </a:lnTo>
                <a:lnTo>
                  <a:pt x="351336" y="407091"/>
                </a:lnTo>
                <a:lnTo>
                  <a:pt x="350292" y="406545"/>
                </a:lnTo>
                <a:lnTo>
                  <a:pt x="349519" y="405454"/>
                </a:lnTo>
                <a:lnTo>
                  <a:pt x="349120" y="403982"/>
                </a:lnTo>
                <a:lnTo>
                  <a:pt x="349124" y="403044"/>
                </a:lnTo>
                <a:lnTo>
                  <a:pt x="349270" y="402182"/>
                </a:lnTo>
                <a:lnTo>
                  <a:pt x="349743" y="401304"/>
                </a:lnTo>
                <a:lnTo>
                  <a:pt x="350378" y="400921"/>
                </a:lnTo>
                <a:lnTo>
                  <a:pt x="350946" y="400972"/>
                </a:lnTo>
                <a:lnTo>
                  <a:pt x="351482" y="400768"/>
                </a:lnTo>
                <a:lnTo>
                  <a:pt x="351802" y="400468"/>
                </a:lnTo>
                <a:lnTo>
                  <a:pt x="352073" y="400066"/>
                </a:lnTo>
                <a:lnTo>
                  <a:pt x="351993" y="399718"/>
                </a:lnTo>
                <a:lnTo>
                  <a:pt x="351786" y="399418"/>
                </a:lnTo>
                <a:lnTo>
                  <a:pt x="350921" y="398799"/>
                </a:lnTo>
                <a:lnTo>
                  <a:pt x="350579" y="398202"/>
                </a:lnTo>
                <a:lnTo>
                  <a:pt x="349839" y="397241"/>
                </a:lnTo>
                <a:lnTo>
                  <a:pt x="350244" y="396973"/>
                </a:lnTo>
                <a:lnTo>
                  <a:pt x="351546" y="396823"/>
                </a:lnTo>
                <a:lnTo>
                  <a:pt x="352456" y="397484"/>
                </a:lnTo>
                <a:lnTo>
                  <a:pt x="353305" y="398266"/>
                </a:lnTo>
                <a:lnTo>
                  <a:pt x="353825" y="398262"/>
                </a:lnTo>
                <a:lnTo>
                  <a:pt x="354291" y="397934"/>
                </a:lnTo>
                <a:lnTo>
                  <a:pt x="355364" y="396935"/>
                </a:lnTo>
                <a:lnTo>
                  <a:pt x="356261" y="395680"/>
                </a:lnTo>
                <a:lnTo>
                  <a:pt x="357078" y="394257"/>
                </a:lnTo>
                <a:lnTo>
                  <a:pt x="357738" y="393405"/>
                </a:lnTo>
                <a:lnTo>
                  <a:pt x="358492" y="393328"/>
                </a:lnTo>
                <a:lnTo>
                  <a:pt x="360704" y="395996"/>
                </a:lnTo>
                <a:lnTo>
                  <a:pt x="361486" y="396095"/>
                </a:lnTo>
                <a:lnTo>
                  <a:pt x="364084" y="394659"/>
                </a:lnTo>
                <a:lnTo>
                  <a:pt x="364374" y="394736"/>
                </a:lnTo>
                <a:lnTo>
                  <a:pt x="365255" y="395463"/>
                </a:lnTo>
                <a:lnTo>
                  <a:pt x="365520" y="395776"/>
                </a:lnTo>
                <a:close/>
                <a:moveTo>
                  <a:pt x="313962" y="399763"/>
                </a:moveTo>
                <a:lnTo>
                  <a:pt x="314109" y="399897"/>
                </a:lnTo>
                <a:lnTo>
                  <a:pt x="314463" y="399865"/>
                </a:lnTo>
                <a:lnTo>
                  <a:pt x="314958" y="400104"/>
                </a:lnTo>
                <a:lnTo>
                  <a:pt x="316828" y="400398"/>
                </a:lnTo>
                <a:lnTo>
                  <a:pt x="318501" y="401094"/>
                </a:lnTo>
                <a:lnTo>
                  <a:pt x="319372" y="401748"/>
                </a:lnTo>
                <a:lnTo>
                  <a:pt x="320518" y="401949"/>
                </a:lnTo>
                <a:lnTo>
                  <a:pt x="321456" y="402782"/>
                </a:lnTo>
                <a:lnTo>
                  <a:pt x="321855" y="402993"/>
                </a:lnTo>
                <a:lnTo>
                  <a:pt x="322337" y="403060"/>
                </a:lnTo>
                <a:lnTo>
                  <a:pt x="323595" y="404602"/>
                </a:lnTo>
                <a:lnTo>
                  <a:pt x="323665" y="404777"/>
                </a:lnTo>
                <a:lnTo>
                  <a:pt x="325092" y="405996"/>
                </a:lnTo>
                <a:lnTo>
                  <a:pt x="325162" y="406191"/>
                </a:lnTo>
                <a:lnTo>
                  <a:pt x="324351" y="406258"/>
                </a:lnTo>
                <a:lnTo>
                  <a:pt x="322708" y="405690"/>
                </a:lnTo>
                <a:lnTo>
                  <a:pt x="321887" y="405658"/>
                </a:lnTo>
                <a:lnTo>
                  <a:pt x="321294" y="405483"/>
                </a:lnTo>
                <a:lnTo>
                  <a:pt x="321156" y="405384"/>
                </a:lnTo>
                <a:lnTo>
                  <a:pt x="321038" y="404678"/>
                </a:lnTo>
                <a:lnTo>
                  <a:pt x="320850" y="404330"/>
                </a:lnTo>
                <a:lnTo>
                  <a:pt x="319270" y="402706"/>
                </a:lnTo>
                <a:lnTo>
                  <a:pt x="318612" y="402351"/>
                </a:lnTo>
                <a:lnTo>
                  <a:pt x="317473" y="402035"/>
                </a:lnTo>
                <a:lnTo>
                  <a:pt x="316177" y="402256"/>
                </a:lnTo>
                <a:lnTo>
                  <a:pt x="315303" y="402048"/>
                </a:lnTo>
                <a:lnTo>
                  <a:pt x="314999" y="402121"/>
                </a:lnTo>
                <a:lnTo>
                  <a:pt x="313707" y="400835"/>
                </a:lnTo>
                <a:lnTo>
                  <a:pt x="312417" y="399750"/>
                </a:lnTo>
                <a:lnTo>
                  <a:pt x="311865" y="398464"/>
                </a:lnTo>
                <a:lnTo>
                  <a:pt x="311045" y="397477"/>
                </a:lnTo>
                <a:lnTo>
                  <a:pt x="311041" y="397190"/>
                </a:lnTo>
                <a:lnTo>
                  <a:pt x="311418" y="396970"/>
                </a:lnTo>
                <a:lnTo>
                  <a:pt x="312299" y="397525"/>
                </a:lnTo>
                <a:lnTo>
                  <a:pt x="313167" y="398476"/>
                </a:lnTo>
                <a:lnTo>
                  <a:pt x="313636" y="398837"/>
                </a:lnTo>
                <a:lnTo>
                  <a:pt x="313962" y="399763"/>
                </a:lnTo>
                <a:close/>
                <a:moveTo>
                  <a:pt x="327065" y="408103"/>
                </a:moveTo>
                <a:lnTo>
                  <a:pt x="327307" y="409326"/>
                </a:lnTo>
                <a:lnTo>
                  <a:pt x="327435" y="409559"/>
                </a:lnTo>
                <a:lnTo>
                  <a:pt x="328086" y="409361"/>
                </a:lnTo>
                <a:lnTo>
                  <a:pt x="329197" y="409249"/>
                </a:lnTo>
                <a:lnTo>
                  <a:pt x="331016" y="409705"/>
                </a:lnTo>
                <a:lnTo>
                  <a:pt x="331224" y="409868"/>
                </a:lnTo>
                <a:lnTo>
                  <a:pt x="331996" y="411205"/>
                </a:lnTo>
                <a:lnTo>
                  <a:pt x="332590" y="411777"/>
                </a:lnTo>
                <a:lnTo>
                  <a:pt x="333496" y="413018"/>
                </a:lnTo>
                <a:lnTo>
                  <a:pt x="332593" y="413848"/>
                </a:lnTo>
                <a:lnTo>
                  <a:pt x="332060" y="415042"/>
                </a:lnTo>
                <a:lnTo>
                  <a:pt x="332031" y="415645"/>
                </a:lnTo>
                <a:lnTo>
                  <a:pt x="331677" y="415997"/>
                </a:lnTo>
                <a:lnTo>
                  <a:pt x="331121" y="416360"/>
                </a:lnTo>
                <a:lnTo>
                  <a:pt x="330295" y="417060"/>
                </a:lnTo>
                <a:lnTo>
                  <a:pt x="329277" y="417136"/>
                </a:lnTo>
                <a:lnTo>
                  <a:pt x="328274" y="417506"/>
                </a:lnTo>
                <a:lnTo>
                  <a:pt x="327808" y="417842"/>
                </a:lnTo>
                <a:lnTo>
                  <a:pt x="327534" y="417864"/>
                </a:lnTo>
                <a:lnTo>
                  <a:pt x="327208" y="417682"/>
                </a:lnTo>
                <a:lnTo>
                  <a:pt x="326860" y="417337"/>
                </a:lnTo>
                <a:lnTo>
                  <a:pt x="326749" y="416938"/>
                </a:lnTo>
                <a:lnTo>
                  <a:pt x="327435" y="416568"/>
                </a:lnTo>
                <a:lnTo>
                  <a:pt x="328332" y="415250"/>
                </a:lnTo>
                <a:lnTo>
                  <a:pt x="328491" y="413883"/>
                </a:lnTo>
                <a:lnTo>
                  <a:pt x="327524" y="413638"/>
                </a:lnTo>
                <a:lnTo>
                  <a:pt x="326946" y="413826"/>
                </a:lnTo>
                <a:lnTo>
                  <a:pt x="326516" y="413820"/>
                </a:lnTo>
                <a:lnTo>
                  <a:pt x="326021" y="413401"/>
                </a:lnTo>
                <a:lnTo>
                  <a:pt x="325721" y="414043"/>
                </a:lnTo>
                <a:lnTo>
                  <a:pt x="325609" y="414659"/>
                </a:lnTo>
                <a:lnTo>
                  <a:pt x="325740" y="415601"/>
                </a:lnTo>
                <a:lnTo>
                  <a:pt x="325651" y="415907"/>
                </a:lnTo>
                <a:lnTo>
                  <a:pt x="325299" y="416080"/>
                </a:lnTo>
                <a:lnTo>
                  <a:pt x="324489" y="415722"/>
                </a:lnTo>
                <a:lnTo>
                  <a:pt x="323646" y="415087"/>
                </a:lnTo>
                <a:lnTo>
                  <a:pt x="323579" y="414720"/>
                </a:lnTo>
                <a:lnTo>
                  <a:pt x="323751" y="413449"/>
                </a:lnTo>
                <a:lnTo>
                  <a:pt x="323735" y="412789"/>
                </a:lnTo>
                <a:lnTo>
                  <a:pt x="323560" y="411837"/>
                </a:lnTo>
                <a:lnTo>
                  <a:pt x="323467" y="411739"/>
                </a:lnTo>
                <a:lnTo>
                  <a:pt x="323151" y="411761"/>
                </a:lnTo>
                <a:lnTo>
                  <a:pt x="322159" y="411943"/>
                </a:lnTo>
                <a:lnTo>
                  <a:pt x="321166" y="410727"/>
                </a:lnTo>
                <a:lnTo>
                  <a:pt x="320630" y="409444"/>
                </a:lnTo>
                <a:lnTo>
                  <a:pt x="318804" y="409077"/>
                </a:lnTo>
                <a:lnTo>
                  <a:pt x="320228" y="407289"/>
                </a:lnTo>
                <a:lnTo>
                  <a:pt x="322373" y="407037"/>
                </a:lnTo>
                <a:lnTo>
                  <a:pt x="323100" y="407940"/>
                </a:lnTo>
                <a:lnTo>
                  <a:pt x="325488" y="408563"/>
                </a:lnTo>
                <a:lnTo>
                  <a:pt x="325344" y="407605"/>
                </a:lnTo>
                <a:lnTo>
                  <a:pt x="325382" y="407264"/>
                </a:lnTo>
                <a:lnTo>
                  <a:pt x="325711" y="406836"/>
                </a:lnTo>
                <a:lnTo>
                  <a:pt x="325896" y="406801"/>
                </a:lnTo>
                <a:lnTo>
                  <a:pt x="326177" y="407101"/>
                </a:lnTo>
                <a:lnTo>
                  <a:pt x="326637" y="407229"/>
                </a:lnTo>
                <a:lnTo>
                  <a:pt x="326848" y="407522"/>
                </a:lnTo>
                <a:lnTo>
                  <a:pt x="327065" y="408103"/>
                </a:lnTo>
                <a:close/>
                <a:moveTo>
                  <a:pt x="340793" y="416437"/>
                </a:moveTo>
                <a:lnTo>
                  <a:pt x="342778" y="417653"/>
                </a:lnTo>
                <a:lnTo>
                  <a:pt x="344093" y="417644"/>
                </a:lnTo>
                <a:lnTo>
                  <a:pt x="344087" y="418403"/>
                </a:lnTo>
                <a:lnTo>
                  <a:pt x="344246" y="419699"/>
                </a:lnTo>
                <a:lnTo>
                  <a:pt x="344039" y="420226"/>
                </a:lnTo>
                <a:lnTo>
                  <a:pt x="343547" y="420765"/>
                </a:lnTo>
                <a:lnTo>
                  <a:pt x="343238" y="421531"/>
                </a:lnTo>
                <a:lnTo>
                  <a:pt x="343008" y="421649"/>
                </a:lnTo>
                <a:lnTo>
                  <a:pt x="341562" y="420724"/>
                </a:lnTo>
                <a:lnTo>
                  <a:pt x="340052" y="419460"/>
                </a:lnTo>
                <a:lnTo>
                  <a:pt x="339293" y="419680"/>
                </a:lnTo>
                <a:lnTo>
                  <a:pt x="338287" y="419370"/>
                </a:lnTo>
                <a:lnTo>
                  <a:pt x="337476" y="419437"/>
                </a:lnTo>
                <a:lnTo>
                  <a:pt x="336972" y="420152"/>
                </a:lnTo>
                <a:lnTo>
                  <a:pt x="335798" y="420526"/>
                </a:lnTo>
                <a:lnTo>
                  <a:pt x="335584" y="419096"/>
                </a:lnTo>
                <a:lnTo>
                  <a:pt x="334518" y="417743"/>
                </a:lnTo>
                <a:lnTo>
                  <a:pt x="333455" y="416661"/>
                </a:lnTo>
                <a:lnTo>
                  <a:pt x="334032" y="415004"/>
                </a:lnTo>
                <a:lnTo>
                  <a:pt x="334722" y="414739"/>
                </a:lnTo>
                <a:lnTo>
                  <a:pt x="335373" y="414187"/>
                </a:lnTo>
                <a:lnTo>
                  <a:pt x="337981" y="414771"/>
                </a:lnTo>
                <a:lnTo>
                  <a:pt x="339334" y="415266"/>
                </a:lnTo>
                <a:lnTo>
                  <a:pt x="340793" y="416437"/>
                </a:lnTo>
                <a:close/>
                <a:moveTo>
                  <a:pt x="344364" y="429278"/>
                </a:moveTo>
                <a:lnTo>
                  <a:pt x="344779" y="430261"/>
                </a:lnTo>
                <a:lnTo>
                  <a:pt x="344933" y="430443"/>
                </a:lnTo>
                <a:lnTo>
                  <a:pt x="346037" y="430829"/>
                </a:lnTo>
                <a:lnTo>
                  <a:pt x="346535" y="430596"/>
                </a:lnTo>
                <a:lnTo>
                  <a:pt x="347735" y="430488"/>
                </a:lnTo>
                <a:lnTo>
                  <a:pt x="348456" y="430108"/>
                </a:lnTo>
                <a:lnTo>
                  <a:pt x="349507" y="429913"/>
                </a:lnTo>
                <a:lnTo>
                  <a:pt x="350710" y="432361"/>
                </a:lnTo>
                <a:lnTo>
                  <a:pt x="350576" y="433108"/>
                </a:lnTo>
                <a:lnTo>
                  <a:pt x="349625" y="433919"/>
                </a:lnTo>
                <a:lnTo>
                  <a:pt x="348983" y="434098"/>
                </a:lnTo>
                <a:lnTo>
                  <a:pt x="348377" y="433852"/>
                </a:lnTo>
                <a:lnTo>
                  <a:pt x="348418" y="433440"/>
                </a:lnTo>
                <a:lnTo>
                  <a:pt x="348306" y="433083"/>
                </a:lnTo>
                <a:lnTo>
                  <a:pt x="347892" y="432617"/>
                </a:lnTo>
                <a:lnTo>
                  <a:pt x="347502" y="432661"/>
                </a:lnTo>
                <a:lnTo>
                  <a:pt x="346873" y="433006"/>
                </a:lnTo>
                <a:lnTo>
                  <a:pt x="346573" y="432961"/>
                </a:lnTo>
                <a:lnTo>
                  <a:pt x="345938" y="432582"/>
                </a:lnTo>
                <a:lnTo>
                  <a:pt x="344824" y="432301"/>
                </a:lnTo>
                <a:lnTo>
                  <a:pt x="344604" y="431956"/>
                </a:lnTo>
                <a:lnTo>
                  <a:pt x="344578" y="431445"/>
                </a:lnTo>
                <a:lnTo>
                  <a:pt x="344368" y="431190"/>
                </a:lnTo>
                <a:lnTo>
                  <a:pt x="343206" y="430370"/>
                </a:lnTo>
                <a:lnTo>
                  <a:pt x="342462" y="429671"/>
                </a:lnTo>
                <a:lnTo>
                  <a:pt x="341833" y="429578"/>
                </a:lnTo>
                <a:lnTo>
                  <a:pt x="341604" y="429661"/>
                </a:lnTo>
                <a:lnTo>
                  <a:pt x="341371" y="429993"/>
                </a:lnTo>
                <a:lnTo>
                  <a:pt x="340806" y="430312"/>
                </a:lnTo>
                <a:lnTo>
                  <a:pt x="340643" y="430258"/>
                </a:lnTo>
                <a:lnTo>
                  <a:pt x="340461" y="429993"/>
                </a:lnTo>
                <a:lnTo>
                  <a:pt x="340368" y="429610"/>
                </a:lnTo>
                <a:lnTo>
                  <a:pt x="340608" y="428837"/>
                </a:lnTo>
                <a:lnTo>
                  <a:pt x="340933" y="428764"/>
                </a:lnTo>
                <a:lnTo>
                  <a:pt x="342520" y="428917"/>
                </a:lnTo>
                <a:lnTo>
                  <a:pt x="343493" y="429275"/>
                </a:lnTo>
                <a:lnTo>
                  <a:pt x="344364" y="429278"/>
                </a:lnTo>
                <a:close/>
                <a:moveTo>
                  <a:pt x="355909" y="430070"/>
                </a:moveTo>
                <a:lnTo>
                  <a:pt x="363094" y="431605"/>
                </a:lnTo>
                <a:lnTo>
                  <a:pt x="365310" y="430673"/>
                </a:lnTo>
                <a:lnTo>
                  <a:pt x="367062" y="430702"/>
                </a:lnTo>
                <a:lnTo>
                  <a:pt x="367582" y="431981"/>
                </a:lnTo>
                <a:lnTo>
                  <a:pt x="365804" y="433332"/>
                </a:lnTo>
                <a:lnTo>
                  <a:pt x="365670" y="433759"/>
                </a:lnTo>
                <a:lnTo>
                  <a:pt x="365919" y="434104"/>
                </a:lnTo>
                <a:lnTo>
                  <a:pt x="367745" y="434321"/>
                </a:lnTo>
                <a:lnTo>
                  <a:pt x="368208" y="434755"/>
                </a:lnTo>
                <a:lnTo>
                  <a:pt x="368632" y="435317"/>
                </a:lnTo>
                <a:lnTo>
                  <a:pt x="368272" y="436150"/>
                </a:lnTo>
                <a:lnTo>
                  <a:pt x="368236" y="436536"/>
                </a:lnTo>
                <a:lnTo>
                  <a:pt x="368428" y="436910"/>
                </a:lnTo>
                <a:lnTo>
                  <a:pt x="369797" y="438174"/>
                </a:lnTo>
                <a:lnTo>
                  <a:pt x="370359" y="438825"/>
                </a:lnTo>
                <a:lnTo>
                  <a:pt x="370643" y="439450"/>
                </a:lnTo>
                <a:lnTo>
                  <a:pt x="370758" y="440548"/>
                </a:lnTo>
                <a:lnTo>
                  <a:pt x="370733" y="441429"/>
                </a:lnTo>
                <a:lnTo>
                  <a:pt x="370426" y="441548"/>
                </a:lnTo>
                <a:lnTo>
                  <a:pt x="369759" y="441279"/>
                </a:lnTo>
                <a:lnTo>
                  <a:pt x="369108" y="440769"/>
                </a:lnTo>
                <a:lnTo>
                  <a:pt x="368536" y="439505"/>
                </a:lnTo>
                <a:lnTo>
                  <a:pt x="368138" y="439252"/>
                </a:lnTo>
                <a:lnTo>
                  <a:pt x="366985" y="438997"/>
                </a:lnTo>
                <a:lnTo>
                  <a:pt x="365843" y="438381"/>
                </a:lnTo>
                <a:lnTo>
                  <a:pt x="364952" y="438416"/>
                </a:lnTo>
                <a:lnTo>
                  <a:pt x="364132" y="438154"/>
                </a:lnTo>
                <a:lnTo>
                  <a:pt x="363398" y="438384"/>
                </a:lnTo>
                <a:lnTo>
                  <a:pt x="363136" y="437969"/>
                </a:lnTo>
                <a:lnTo>
                  <a:pt x="362820" y="437130"/>
                </a:lnTo>
                <a:lnTo>
                  <a:pt x="362813" y="436766"/>
                </a:lnTo>
                <a:lnTo>
                  <a:pt x="363200" y="435445"/>
                </a:lnTo>
                <a:lnTo>
                  <a:pt x="363190" y="435100"/>
                </a:lnTo>
                <a:lnTo>
                  <a:pt x="362989" y="435058"/>
                </a:lnTo>
                <a:lnTo>
                  <a:pt x="362134" y="435326"/>
                </a:lnTo>
                <a:lnTo>
                  <a:pt x="361789" y="435148"/>
                </a:lnTo>
                <a:lnTo>
                  <a:pt x="360857" y="434190"/>
                </a:lnTo>
                <a:lnTo>
                  <a:pt x="360480" y="434008"/>
                </a:lnTo>
                <a:lnTo>
                  <a:pt x="359545" y="433916"/>
                </a:lnTo>
                <a:lnTo>
                  <a:pt x="359015" y="435607"/>
                </a:lnTo>
                <a:lnTo>
                  <a:pt x="358987" y="436029"/>
                </a:lnTo>
                <a:lnTo>
                  <a:pt x="359526" y="437107"/>
                </a:lnTo>
                <a:lnTo>
                  <a:pt x="360586" y="438770"/>
                </a:lnTo>
                <a:lnTo>
                  <a:pt x="360049" y="438802"/>
                </a:lnTo>
                <a:lnTo>
                  <a:pt x="358517" y="438292"/>
                </a:lnTo>
                <a:lnTo>
                  <a:pt x="358125" y="437972"/>
                </a:lnTo>
                <a:lnTo>
                  <a:pt x="357652" y="437133"/>
                </a:lnTo>
                <a:lnTo>
                  <a:pt x="356743" y="436648"/>
                </a:lnTo>
                <a:lnTo>
                  <a:pt x="356423" y="436348"/>
                </a:lnTo>
                <a:lnTo>
                  <a:pt x="356331" y="435997"/>
                </a:lnTo>
                <a:lnTo>
                  <a:pt x="356321" y="434908"/>
                </a:lnTo>
                <a:lnTo>
                  <a:pt x="356120" y="434749"/>
                </a:lnTo>
                <a:lnTo>
                  <a:pt x="354827" y="435026"/>
                </a:lnTo>
                <a:lnTo>
                  <a:pt x="354563" y="434762"/>
                </a:lnTo>
                <a:lnTo>
                  <a:pt x="354454" y="434302"/>
                </a:lnTo>
                <a:lnTo>
                  <a:pt x="354266" y="434047"/>
                </a:lnTo>
                <a:lnTo>
                  <a:pt x="353433" y="433628"/>
                </a:lnTo>
                <a:lnTo>
                  <a:pt x="353359" y="433367"/>
                </a:lnTo>
                <a:lnTo>
                  <a:pt x="353729" y="433057"/>
                </a:lnTo>
                <a:lnTo>
                  <a:pt x="353959" y="432281"/>
                </a:lnTo>
                <a:lnTo>
                  <a:pt x="354285" y="429492"/>
                </a:lnTo>
                <a:lnTo>
                  <a:pt x="355909" y="430070"/>
                </a:lnTo>
                <a:close/>
                <a:moveTo>
                  <a:pt x="379405" y="433734"/>
                </a:moveTo>
                <a:lnTo>
                  <a:pt x="379140" y="434334"/>
                </a:lnTo>
                <a:lnTo>
                  <a:pt x="378575" y="435125"/>
                </a:lnTo>
                <a:lnTo>
                  <a:pt x="377815" y="435738"/>
                </a:lnTo>
                <a:lnTo>
                  <a:pt x="377078" y="435907"/>
                </a:lnTo>
                <a:lnTo>
                  <a:pt x="376545" y="435588"/>
                </a:lnTo>
                <a:lnTo>
                  <a:pt x="376277" y="435026"/>
                </a:lnTo>
                <a:lnTo>
                  <a:pt x="376152" y="434471"/>
                </a:lnTo>
                <a:lnTo>
                  <a:pt x="375970" y="434168"/>
                </a:lnTo>
                <a:lnTo>
                  <a:pt x="375689" y="434101"/>
                </a:lnTo>
                <a:lnTo>
                  <a:pt x="375326" y="434117"/>
                </a:lnTo>
                <a:lnTo>
                  <a:pt x="374879" y="434324"/>
                </a:lnTo>
                <a:lnTo>
                  <a:pt x="373928" y="435125"/>
                </a:lnTo>
                <a:lnTo>
                  <a:pt x="373519" y="435333"/>
                </a:lnTo>
                <a:lnTo>
                  <a:pt x="373245" y="435384"/>
                </a:lnTo>
                <a:lnTo>
                  <a:pt x="370538" y="434784"/>
                </a:lnTo>
                <a:lnTo>
                  <a:pt x="370273" y="434560"/>
                </a:lnTo>
                <a:lnTo>
                  <a:pt x="369954" y="434027"/>
                </a:lnTo>
                <a:lnTo>
                  <a:pt x="369603" y="432441"/>
                </a:lnTo>
                <a:lnTo>
                  <a:pt x="368466" y="431030"/>
                </a:lnTo>
                <a:lnTo>
                  <a:pt x="370206" y="430232"/>
                </a:lnTo>
                <a:lnTo>
                  <a:pt x="372293" y="430236"/>
                </a:lnTo>
                <a:lnTo>
                  <a:pt x="376322" y="430845"/>
                </a:lnTo>
                <a:lnTo>
                  <a:pt x="377927" y="430982"/>
                </a:lnTo>
                <a:lnTo>
                  <a:pt x="379162" y="432323"/>
                </a:lnTo>
                <a:lnTo>
                  <a:pt x="379357" y="433127"/>
                </a:lnTo>
                <a:lnTo>
                  <a:pt x="379405" y="433734"/>
                </a:lnTo>
                <a:close/>
                <a:moveTo>
                  <a:pt x="384850" y="434912"/>
                </a:moveTo>
                <a:lnTo>
                  <a:pt x="384135" y="435598"/>
                </a:lnTo>
                <a:lnTo>
                  <a:pt x="383602" y="435553"/>
                </a:lnTo>
                <a:lnTo>
                  <a:pt x="383430" y="435304"/>
                </a:lnTo>
                <a:lnTo>
                  <a:pt x="383372" y="434991"/>
                </a:lnTo>
                <a:lnTo>
                  <a:pt x="383478" y="434659"/>
                </a:lnTo>
                <a:lnTo>
                  <a:pt x="383701" y="434356"/>
                </a:lnTo>
                <a:lnTo>
                  <a:pt x="384225" y="433976"/>
                </a:lnTo>
                <a:lnTo>
                  <a:pt x="384387" y="433916"/>
                </a:lnTo>
                <a:lnTo>
                  <a:pt x="385173" y="434292"/>
                </a:lnTo>
                <a:lnTo>
                  <a:pt x="384850" y="434912"/>
                </a:lnTo>
                <a:close/>
                <a:moveTo>
                  <a:pt x="377534" y="443558"/>
                </a:moveTo>
                <a:lnTo>
                  <a:pt x="377206" y="443683"/>
                </a:lnTo>
                <a:lnTo>
                  <a:pt x="376963" y="443383"/>
                </a:lnTo>
                <a:lnTo>
                  <a:pt x="376596" y="443172"/>
                </a:lnTo>
                <a:lnTo>
                  <a:pt x="375102" y="442729"/>
                </a:lnTo>
                <a:lnTo>
                  <a:pt x="375070" y="442460"/>
                </a:lnTo>
                <a:lnTo>
                  <a:pt x="375227" y="442077"/>
                </a:lnTo>
                <a:lnTo>
                  <a:pt x="375524" y="441736"/>
                </a:lnTo>
                <a:lnTo>
                  <a:pt x="376098" y="441398"/>
                </a:lnTo>
                <a:lnTo>
                  <a:pt x="376561" y="440520"/>
                </a:lnTo>
                <a:lnTo>
                  <a:pt x="376768" y="440587"/>
                </a:lnTo>
                <a:lnTo>
                  <a:pt x="376979" y="440944"/>
                </a:lnTo>
                <a:lnTo>
                  <a:pt x="377337" y="442157"/>
                </a:lnTo>
                <a:lnTo>
                  <a:pt x="377767" y="443032"/>
                </a:lnTo>
                <a:lnTo>
                  <a:pt x="377723" y="443335"/>
                </a:lnTo>
                <a:lnTo>
                  <a:pt x="377534" y="443558"/>
                </a:lnTo>
                <a:close/>
                <a:moveTo>
                  <a:pt x="374971" y="445352"/>
                </a:moveTo>
                <a:lnTo>
                  <a:pt x="374646" y="445384"/>
                </a:lnTo>
                <a:lnTo>
                  <a:pt x="373854" y="445087"/>
                </a:lnTo>
                <a:lnTo>
                  <a:pt x="372670" y="444956"/>
                </a:lnTo>
                <a:lnTo>
                  <a:pt x="372536" y="444835"/>
                </a:lnTo>
                <a:lnTo>
                  <a:pt x="372507" y="444602"/>
                </a:lnTo>
                <a:lnTo>
                  <a:pt x="372648" y="444363"/>
                </a:lnTo>
                <a:lnTo>
                  <a:pt x="373292" y="444181"/>
                </a:lnTo>
                <a:lnTo>
                  <a:pt x="375236" y="444337"/>
                </a:lnTo>
                <a:lnTo>
                  <a:pt x="375485" y="444446"/>
                </a:lnTo>
                <a:lnTo>
                  <a:pt x="375552" y="444631"/>
                </a:lnTo>
                <a:lnTo>
                  <a:pt x="375236" y="445157"/>
                </a:lnTo>
                <a:lnTo>
                  <a:pt x="374971" y="445352"/>
                </a:lnTo>
                <a:close/>
              </a:path>
            </a:pathLst>
          </a:custGeom>
          <a:solidFill>
            <a:srgbClr val="007344"/>
          </a:solidFill>
          <a:ln>
            <a:noFill/>
          </a:ln>
        </p:spPr>
        <p:txBody>
          <a:bodyPr anchorCtr="0" anchor="ctr" bIns="23700" lIns="47325" spcFirstLastPara="1" rIns="47325" wrap="square" tIns="23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2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75" name="Google Shape;1175;p73"/>
          <p:cNvGrpSpPr/>
          <p:nvPr/>
        </p:nvGrpSpPr>
        <p:grpSpPr>
          <a:xfrm>
            <a:off x="206305" y="-459220"/>
            <a:ext cx="7982723" cy="5121616"/>
            <a:chOff x="3476802" y="922573"/>
            <a:chExt cx="8486842" cy="5445052"/>
          </a:xfrm>
        </p:grpSpPr>
        <p:sp>
          <p:nvSpPr>
            <p:cNvPr id="1176" name="Google Shape;1176;p73"/>
            <p:cNvSpPr/>
            <p:nvPr/>
          </p:nvSpPr>
          <p:spPr>
            <a:xfrm>
              <a:off x="7501232" y="3705069"/>
              <a:ext cx="7671" cy="6637"/>
            </a:xfrm>
            <a:custGeom>
              <a:rect b="b" l="l" r="r" t="t"/>
              <a:pathLst>
                <a:path extrusionOk="0" h="2521" w="2914">
                  <a:moveTo>
                    <a:pt x="2608" y="1689"/>
                  </a:moveTo>
                  <a:lnTo>
                    <a:pt x="2362" y="1768"/>
                  </a:lnTo>
                  <a:lnTo>
                    <a:pt x="1538" y="2263"/>
                  </a:lnTo>
                  <a:lnTo>
                    <a:pt x="1069" y="2435"/>
                  </a:lnTo>
                  <a:lnTo>
                    <a:pt x="642" y="2522"/>
                  </a:lnTo>
                  <a:lnTo>
                    <a:pt x="306" y="2487"/>
                  </a:lnTo>
                  <a:lnTo>
                    <a:pt x="121" y="2196"/>
                  </a:lnTo>
                  <a:lnTo>
                    <a:pt x="140" y="1752"/>
                  </a:lnTo>
                  <a:lnTo>
                    <a:pt x="64" y="1357"/>
                  </a:lnTo>
                  <a:lnTo>
                    <a:pt x="0" y="1143"/>
                  </a:lnTo>
                  <a:lnTo>
                    <a:pt x="121" y="565"/>
                  </a:lnTo>
                  <a:lnTo>
                    <a:pt x="396" y="255"/>
                  </a:lnTo>
                  <a:lnTo>
                    <a:pt x="776" y="0"/>
                  </a:lnTo>
                  <a:lnTo>
                    <a:pt x="1376" y="93"/>
                  </a:lnTo>
                  <a:lnTo>
                    <a:pt x="2646" y="463"/>
                  </a:lnTo>
                  <a:lnTo>
                    <a:pt x="2911" y="811"/>
                  </a:lnTo>
                  <a:lnTo>
                    <a:pt x="2914" y="1041"/>
                  </a:lnTo>
                  <a:lnTo>
                    <a:pt x="2681" y="142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1177;p73"/>
            <p:cNvSpPr/>
            <p:nvPr/>
          </p:nvSpPr>
          <p:spPr>
            <a:xfrm>
              <a:off x="8685054" y="4180019"/>
              <a:ext cx="113611" cy="88763"/>
            </a:xfrm>
            <a:custGeom>
              <a:rect b="b" l="l" r="r" t="t"/>
              <a:pathLst>
                <a:path extrusionOk="0" h="33718" w="43157">
                  <a:moveTo>
                    <a:pt x="42353" y="4137"/>
                  </a:moveTo>
                  <a:lnTo>
                    <a:pt x="42940" y="4938"/>
                  </a:lnTo>
                  <a:lnTo>
                    <a:pt x="43023" y="10367"/>
                  </a:lnTo>
                  <a:lnTo>
                    <a:pt x="43157" y="10753"/>
                  </a:lnTo>
                  <a:lnTo>
                    <a:pt x="42845" y="10811"/>
                  </a:lnTo>
                  <a:lnTo>
                    <a:pt x="42494" y="11223"/>
                  </a:lnTo>
                  <a:lnTo>
                    <a:pt x="42082" y="11858"/>
                  </a:lnTo>
                  <a:lnTo>
                    <a:pt x="41517" y="12187"/>
                  </a:lnTo>
                  <a:lnTo>
                    <a:pt x="41064" y="12557"/>
                  </a:lnTo>
                  <a:lnTo>
                    <a:pt x="40636" y="13016"/>
                  </a:lnTo>
                  <a:lnTo>
                    <a:pt x="40253" y="13115"/>
                  </a:lnTo>
                  <a:lnTo>
                    <a:pt x="39758" y="12531"/>
                  </a:lnTo>
                  <a:lnTo>
                    <a:pt x="39416" y="11934"/>
                  </a:lnTo>
                  <a:lnTo>
                    <a:pt x="39499" y="11804"/>
                  </a:lnTo>
                  <a:lnTo>
                    <a:pt x="39739" y="11762"/>
                  </a:lnTo>
                  <a:lnTo>
                    <a:pt x="39828" y="11452"/>
                  </a:lnTo>
                  <a:lnTo>
                    <a:pt x="39685" y="11006"/>
                  </a:lnTo>
                  <a:lnTo>
                    <a:pt x="39349" y="10836"/>
                  </a:lnTo>
                  <a:lnTo>
                    <a:pt x="38928" y="10824"/>
                  </a:lnTo>
                  <a:lnTo>
                    <a:pt x="38523" y="11025"/>
                  </a:lnTo>
                  <a:lnTo>
                    <a:pt x="38092" y="11420"/>
                  </a:lnTo>
                  <a:lnTo>
                    <a:pt x="37849" y="11845"/>
                  </a:lnTo>
                  <a:lnTo>
                    <a:pt x="37814" y="12697"/>
                  </a:lnTo>
                  <a:lnTo>
                    <a:pt x="37926" y="13655"/>
                  </a:lnTo>
                  <a:lnTo>
                    <a:pt x="37923" y="14121"/>
                  </a:lnTo>
                  <a:lnTo>
                    <a:pt x="37686" y="14699"/>
                  </a:lnTo>
                  <a:lnTo>
                    <a:pt x="37603" y="15548"/>
                  </a:lnTo>
                  <a:lnTo>
                    <a:pt x="37773" y="16205"/>
                  </a:lnTo>
                  <a:lnTo>
                    <a:pt x="37926" y="16598"/>
                  </a:lnTo>
                  <a:lnTo>
                    <a:pt x="37942" y="16930"/>
                  </a:lnTo>
                  <a:lnTo>
                    <a:pt x="37540" y="17977"/>
                  </a:lnTo>
                  <a:lnTo>
                    <a:pt x="37887" y="18175"/>
                  </a:lnTo>
                  <a:lnTo>
                    <a:pt x="39040" y="18248"/>
                  </a:lnTo>
                  <a:lnTo>
                    <a:pt x="39378" y="18957"/>
                  </a:lnTo>
                  <a:lnTo>
                    <a:pt x="39608" y="19442"/>
                  </a:lnTo>
                  <a:lnTo>
                    <a:pt x="39544" y="19729"/>
                  </a:lnTo>
                  <a:lnTo>
                    <a:pt x="38727" y="19943"/>
                  </a:lnTo>
                  <a:lnTo>
                    <a:pt x="37699" y="20179"/>
                  </a:lnTo>
                  <a:lnTo>
                    <a:pt x="36962" y="20112"/>
                  </a:lnTo>
                  <a:lnTo>
                    <a:pt x="35628" y="20431"/>
                  </a:lnTo>
                  <a:lnTo>
                    <a:pt x="34916" y="20923"/>
                  </a:lnTo>
                  <a:lnTo>
                    <a:pt x="35123" y="21229"/>
                  </a:lnTo>
                  <a:lnTo>
                    <a:pt x="35369" y="21465"/>
                  </a:lnTo>
                  <a:lnTo>
                    <a:pt x="35481" y="22113"/>
                  </a:lnTo>
                  <a:lnTo>
                    <a:pt x="35273" y="23032"/>
                  </a:lnTo>
                  <a:lnTo>
                    <a:pt x="34897" y="23923"/>
                  </a:lnTo>
                  <a:lnTo>
                    <a:pt x="34428" y="25034"/>
                  </a:lnTo>
                  <a:lnTo>
                    <a:pt x="33885" y="26307"/>
                  </a:lnTo>
                  <a:lnTo>
                    <a:pt x="33141" y="28222"/>
                  </a:lnTo>
                  <a:lnTo>
                    <a:pt x="32513" y="29726"/>
                  </a:lnTo>
                  <a:lnTo>
                    <a:pt x="32445" y="30808"/>
                  </a:lnTo>
                  <a:lnTo>
                    <a:pt x="32461" y="31513"/>
                  </a:lnTo>
                  <a:lnTo>
                    <a:pt x="32391" y="32921"/>
                  </a:lnTo>
                  <a:lnTo>
                    <a:pt x="31794" y="33697"/>
                  </a:lnTo>
                  <a:lnTo>
                    <a:pt x="31660" y="33719"/>
                  </a:lnTo>
                  <a:lnTo>
                    <a:pt x="30949" y="33626"/>
                  </a:lnTo>
                  <a:lnTo>
                    <a:pt x="30709" y="33594"/>
                  </a:lnTo>
                  <a:lnTo>
                    <a:pt x="30029" y="33505"/>
                  </a:lnTo>
                  <a:lnTo>
                    <a:pt x="28976" y="33368"/>
                  </a:lnTo>
                  <a:lnTo>
                    <a:pt x="27607" y="33186"/>
                  </a:lnTo>
                  <a:lnTo>
                    <a:pt x="25988" y="32975"/>
                  </a:lnTo>
                  <a:lnTo>
                    <a:pt x="24185" y="32736"/>
                  </a:lnTo>
                  <a:lnTo>
                    <a:pt x="22257" y="32480"/>
                  </a:lnTo>
                  <a:lnTo>
                    <a:pt x="20262" y="32219"/>
                  </a:lnTo>
                  <a:lnTo>
                    <a:pt x="18270" y="31957"/>
                  </a:lnTo>
                  <a:lnTo>
                    <a:pt x="16339" y="31702"/>
                  </a:lnTo>
                  <a:lnTo>
                    <a:pt x="14536" y="31465"/>
                  </a:lnTo>
                  <a:lnTo>
                    <a:pt x="12917" y="31252"/>
                  </a:lnTo>
                  <a:lnTo>
                    <a:pt x="11551" y="31070"/>
                  </a:lnTo>
                  <a:lnTo>
                    <a:pt x="10498" y="30932"/>
                  </a:lnTo>
                  <a:lnTo>
                    <a:pt x="9818" y="30843"/>
                  </a:lnTo>
                  <a:lnTo>
                    <a:pt x="9579" y="30811"/>
                  </a:lnTo>
                  <a:lnTo>
                    <a:pt x="8826" y="30712"/>
                  </a:lnTo>
                  <a:lnTo>
                    <a:pt x="8420" y="30189"/>
                  </a:lnTo>
                  <a:lnTo>
                    <a:pt x="7929" y="29557"/>
                  </a:lnTo>
                  <a:lnTo>
                    <a:pt x="7434" y="28921"/>
                  </a:lnTo>
                  <a:lnTo>
                    <a:pt x="6942" y="28286"/>
                  </a:lnTo>
                  <a:lnTo>
                    <a:pt x="6451" y="27651"/>
                  </a:lnTo>
                  <a:lnTo>
                    <a:pt x="5959" y="27016"/>
                  </a:lnTo>
                  <a:lnTo>
                    <a:pt x="5468" y="26381"/>
                  </a:lnTo>
                  <a:lnTo>
                    <a:pt x="4976" y="25746"/>
                  </a:lnTo>
                  <a:lnTo>
                    <a:pt x="4485" y="25110"/>
                  </a:lnTo>
                  <a:lnTo>
                    <a:pt x="3993" y="24472"/>
                  </a:lnTo>
                  <a:lnTo>
                    <a:pt x="3502" y="23837"/>
                  </a:lnTo>
                  <a:lnTo>
                    <a:pt x="3007" y="23198"/>
                  </a:lnTo>
                  <a:lnTo>
                    <a:pt x="2515" y="22560"/>
                  </a:lnTo>
                  <a:lnTo>
                    <a:pt x="2024" y="21922"/>
                  </a:lnTo>
                  <a:lnTo>
                    <a:pt x="1532" y="21283"/>
                  </a:lnTo>
                  <a:lnTo>
                    <a:pt x="1041" y="20645"/>
                  </a:lnTo>
                  <a:lnTo>
                    <a:pt x="549" y="20007"/>
                  </a:lnTo>
                  <a:lnTo>
                    <a:pt x="217" y="19579"/>
                  </a:lnTo>
                  <a:lnTo>
                    <a:pt x="35" y="19097"/>
                  </a:lnTo>
                  <a:lnTo>
                    <a:pt x="0" y="17833"/>
                  </a:lnTo>
                  <a:lnTo>
                    <a:pt x="0" y="17555"/>
                  </a:lnTo>
                  <a:lnTo>
                    <a:pt x="332" y="17045"/>
                  </a:lnTo>
                  <a:lnTo>
                    <a:pt x="492" y="17408"/>
                  </a:lnTo>
                  <a:lnTo>
                    <a:pt x="862" y="17903"/>
                  </a:lnTo>
                  <a:lnTo>
                    <a:pt x="1491" y="17782"/>
                  </a:lnTo>
                  <a:lnTo>
                    <a:pt x="1784" y="17865"/>
                  </a:lnTo>
                  <a:lnTo>
                    <a:pt x="2001" y="19617"/>
                  </a:lnTo>
                  <a:lnTo>
                    <a:pt x="2464" y="20240"/>
                  </a:lnTo>
                  <a:lnTo>
                    <a:pt x="3026" y="20489"/>
                  </a:lnTo>
                  <a:lnTo>
                    <a:pt x="4932" y="20626"/>
                  </a:lnTo>
                  <a:lnTo>
                    <a:pt x="6116" y="20390"/>
                  </a:lnTo>
                  <a:lnTo>
                    <a:pt x="8449" y="19247"/>
                  </a:lnTo>
                  <a:lnTo>
                    <a:pt x="9675" y="18835"/>
                  </a:lnTo>
                  <a:lnTo>
                    <a:pt x="13064" y="18905"/>
                  </a:lnTo>
                  <a:lnTo>
                    <a:pt x="15781" y="19381"/>
                  </a:lnTo>
                  <a:lnTo>
                    <a:pt x="20010" y="19662"/>
                  </a:lnTo>
                  <a:lnTo>
                    <a:pt x="20830" y="19588"/>
                  </a:lnTo>
                  <a:lnTo>
                    <a:pt x="23112" y="18669"/>
                  </a:lnTo>
                  <a:lnTo>
                    <a:pt x="24510" y="17858"/>
                  </a:lnTo>
                  <a:lnTo>
                    <a:pt x="25343" y="17625"/>
                  </a:lnTo>
                  <a:lnTo>
                    <a:pt x="25892" y="16840"/>
                  </a:lnTo>
                  <a:lnTo>
                    <a:pt x="26253" y="15819"/>
                  </a:lnTo>
                  <a:lnTo>
                    <a:pt x="26576" y="15152"/>
                  </a:lnTo>
                  <a:lnTo>
                    <a:pt x="26987" y="14833"/>
                  </a:lnTo>
                  <a:lnTo>
                    <a:pt x="27377" y="14264"/>
                  </a:lnTo>
                  <a:lnTo>
                    <a:pt x="27693" y="13342"/>
                  </a:lnTo>
                  <a:lnTo>
                    <a:pt x="28478" y="12410"/>
                  </a:lnTo>
                  <a:lnTo>
                    <a:pt x="31625" y="10140"/>
                  </a:lnTo>
                  <a:lnTo>
                    <a:pt x="33464" y="8219"/>
                  </a:lnTo>
                  <a:lnTo>
                    <a:pt x="33626" y="7597"/>
                  </a:lnTo>
                  <a:lnTo>
                    <a:pt x="34625" y="6665"/>
                  </a:lnTo>
                  <a:lnTo>
                    <a:pt x="35427" y="5643"/>
                  </a:lnTo>
                  <a:lnTo>
                    <a:pt x="39177" y="2719"/>
                  </a:lnTo>
                  <a:lnTo>
                    <a:pt x="39927" y="1510"/>
                  </a:lnTo>
                  <a:lnTo>
                    <a:pt x="40371" y="153"/>
                  </a:lnTo>
                  <a:lnTo>
                    <a:pt x="40425" y="57"/>
                  </a:lnTo>
                  <a:lnTo>
                    <a:pt x="40748" y="0"/>
                  </a:lnTo>
                  <a:lnTo>
                    <a:pt x="41207" y="204"/>
                  </a:lnTo>
                  <a:lnTo>
                    <a:pt x="41255" y="1219"/>
                  </a:lnTo>
                  <a:lnTo>
                    <a:pt x="41086" y="2177"/>
                  </a:lnTo>
                  <a:lnTo>
                    <a:pt x="41067" y="3192"/>
                  </a:lnTo>
                  <a:lnTo>
                    <a:pt x="41000" y="3741"/>
                  </a:lnTo>
                  <a:lnTo>
                    <a:pt x="41348" y="4191"/>
                  </a:lnTo>
                  <a:lnTo>
                    <a:pt x="41941" y="4386"/>
                  </a:lnTo>
                  <a:lnTo>
                    <a:pt x="42200" y="4363"/>
                  </a:lnTo>
                  <a:lnTo>
                    <a:pt x="42353" y="4137"/>
                  </a:lnTo>
                  <a:close/>
                  <a:moveTo>
                    <a:pt x="42206" y="8232"/>
                  </a:moveTo>
                  <a:lnTo>
                    <a:pt x="42261" y="7807"/>
                  </a:lnTo>
                  <a:lnTo>
                    <a:pt x="42168" y="7587"/>
                  </a:lnTo>
                  <a:lnTo>
                    <a:pt x="41785" y="7558"/>
                  </a:lnTo>
                  <a:lnTo>
                    <a:pt x="41625" y="7925"/>
                  </a:lnTo>
                  <a:lnTo>
                    <a:pt x="41571" y="8452"/>
                  </a:lnTo>
                  <a:lnTo>
                    <a:pt x="41836" y="8497"/>
                  </a:lnTo>
                  <a:lnTo>
                    <a:pt x="42206" y="8232"/>
                  </a:lnTo>
                  <a:close/>
                  <a:moveTo>
                    <a:pt x="25940" y="16014"/>
                  </a:moveTo>
                  <a:lnTo>
                    <a:pt x="25861" y="16205"/>
                  </a:lnTo>
                  <a:lnTo>
                    <a:pt x="25608" y="16189"/>
                  </a:lnTo>
                  <a:lnTo>
                    <a:pt x="24976" y="16017"/>
                  </a:lnTo>
                  <a:lnTo>
                    <a:pt x="24772" y="15742"/>
                  </a:lnTo>
                  <a:lnTo>
                    <a:pt x="25168" y="15413"/>
                  </a:lnTo>
                  <a:lnTo>
                    <a:pt x="25343" y="15398"/>
                  </a:lnTo>
                  <a:lnTo>
                    <a:pt x="25596" y="15742"/>
                  </a:lnTo>
                  <a:lnTo>
                    <a:pt x="25940" y="16014"/>
                  </a:lnTo>
                  <a:close/>
                  <a:moveTo>
                    <a:pt x="15787" y="17814"/>
                  </a:moveTo>
                  <a:lnTo>
                    <a:pt x="15123" y="17868"/>
                  </a:lnTo>
                  <a:lnTo>
                    <a:pt x="14523" y="17498"/>
                  </a:lnTo>
                  <a:lnTo>
                    <a:pt x="15790" y="17003"/>
                  </a:lnTo>
                  <a:lnTo>
                    <a:pt x="16132" y="16780"/>
                  </a:lnTo>
                  <a:lnTo>
                    <a:pt x="16502" y="16323"/>
                  </a:lnTo>
                  <a:lnTo>
                    <a:pt x="16799" y="16716"/>
                  </a:lnTo>
                  <a:lnTo>
                    <a:pt x="16470" y="17332"/>
                  </a:lnTo>
                  <a:lnTo>
                    <a:pt x="16237" y="17597"/>
                  </a:lnTo>
                  <a:lnTo>
                    <a:pt x="15787" y="17814"/>
                  </a:lnTo>
                  <a:close/>
                  <a:moveTo>
                    <a:pt x="9378" y="17523"/>
                  </a:moveTo>
                  <a:lnTo>
                    <a:pt x="9228" y="17594"/>
                  </a:lnTo>
                  <a:lnTo>
                    <a:pt x="9068" y="17067"/>
                  </a:lnTo>
                  <a:lnTo>
                    <a:pt x="9078" y="16901"/>
                  </a:lnTo>
                  <a:lnTo>
                    <a:pt x="9490" y="16661"/>
                  </a:lnTo>
                  <a:lnTo>
                    <a:pt x="9742" y="17092"/>
                  </a:lnTo>
                  <a:lnTo>
                    <a:pt x="9378" y="17523"/>
                  </a:lnTo>
                  <a:close/>
                  <a:moveTo>
                    <a:pt x="21121" y="18609"/>
                  </a:moveTo>
                  <a:lnTo>
                    <a:pt x="21124" y="18941"/>
                  </a:lnTo>
                  <a:lnTo>
                    <a:pt x="20214" y="18845"/>
                  </a:lnTo>
                  <a:lnTo>
                    <a:pt x="19972" y="19017"/>
                  </a:lnTo>
                  <a:lnTo>
                    <a:pt x="19225" y="18921"/>
                  </a:lnTo>
                  <a:lnTo>
                    <a:pt x="18494" y="18682"/>
                  </a:lnTo>
                  <a:lnTo>
                    <a:pt x="18989" y="18283"/>
                  </a:lnTo>
                  <a:lnTo>
                    <a:pt x="20278" y="17814"/>
                  </a:lnTo>
                  <a:lnTo>
                    <a:pt x="20814" y="18242"/>
                  </a:lnTo>
                  <a:lnTo>
                    <a:pt x="21121" y="1860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1178;p73"/>
            <p:cNvSpPr/>
            <p:nvPr/>
          </p:nvSpPr>
          <p:spPr>
            <a:xfrm>
              <a:off x="8895494" y="3834669"/>
              <a:ext cx="339708" cy="256935"/>
            </a:xfrm>
            <a:custGeom>
              <a:rect b="b" l="l" r="r" t="t"/>
              <a:pathLst>
                <a:path extrusionOk="0" h="97601" w="129044">
                  <a:moveTo>
                    <a:pt x="129044" y="13837"/>
                  </a:moveTo>
                  <a:lnTo>
                    <a:pt x="128584" y="13910"/>
                  </a:lnTo>
                  <a:lnTo>
                    <a:pt x="127933" y="13642"/>
                  </a:lnTo>
                  <a:lnTo>
                    <a:pt x="127678" y="13233"/>
                  </a:lnTo>
                  <a:lnTo>
                    <a:pt x="127569" y="13176"/>
                  </a:lnTo>
                  <a:lnTo>
                    <a:pt x="127052" y="13444"/>
                  </a:lnTo>
                  <a:lnTo>
                    <a:pt x="126066" y="13782"/>
                  </a:lnTo>
                  <a:lnTo>
                    <a:pt x="124394" y="14667"/>
                  </a:lnTo>
                  <a:lnTo>
                    <a:pt x="124432" y="14893"/>
                  </a:lnTo>
                  <a:lnTo>
                    <a:pt x="125520" y="15790"/>
                  </a:lnTo>
                  <a:lnTo>
                    <a:pt x="125776" y="16087"/>
                  </a:lnTo>
                  <a:lnTo>
                    <a:pt x="125910" y="16180"/>
                  </a:lnTo>
                  <a:lnTo>
                    <a:pt x="124923" y="16611"/>
                  </a:lnTo>
                  <a:lnTo>
                    <a:pt x="122804" y="17581"/>
                  </a:lnTo>
                  <a:lnTo>
                    <a:pt x="121409" y="18372"/>
                  </a:lnTo>
                  <a:lnTo>
                    <a:pt x="121077" y="18401"/>
                  </a:lnTo>
                  <a:lnTo>
                    <a:pt x="120235" y="18069"/>
                  </a:lnTo>
                  <a:lnTo>
                    <a:pt x="118990" y="17673"/>
                  </a:lnTo>
                  <a:lnTo>
                    <a:pt x="118658" y="17680"/>
                  </a:lnTo>
                  <a:lnTo>
                    <a:pt x="115785" y="17747"/>
                  </a:lnTo>
                  <a:lnTo>
                    <a:pt x="113145" y="17894"/>
                  </a:lnTo>
                  <a:lnTo>
                    <a:pt x="112047" y="18085"/>
                  </a:lnTo>
                  <a:lnTo>
                    <a:pt x="110008" y="18267"/>
                  </a:lnTo>
                  <a:lnTo>
                    <a:pt x="108725" y="18331"/>
                  </a:lnTo>
                  <a:lnTo>
                    <a:pt x="107904" y="18637"/>
                  </a:lnTo>
                  <a:lnTo>
                    <a:pt x="107007" y="19039"/>
                  </a:lnTo>
                  <a:lnTo>
                    <a:pt x="106075" y="19301"/>
                  </a:lnTo>
                  <a:lnTo>
                    <a:pt x="105383" y="19387"/>
                  </a:lnTo>
                  <a:lnTo>
                    <a:pt x="104550" y="19764"/>
                  </a:lnTo>
                  <a:lnTo>
                    <a:pt x="104001" y="20511"/>
                  </a:lnTo>
                  <a:lnTo>
                    <a:pt x="102433" y="21615"/>
                  </a:lnTo>
                  <a:lnTo>
                    <a:pt x="101552" y="22148"/>
                  </a:lnTo>
                  <a:lnTo>
                    <a:pt x="101109" y="22752"/>
                  </a:lnTo>
                  <a:lnTo>
                    <a:pt x="100605" y="22809"/>
                  </a:lnTo>
                  <a:lnTo>
                    <a:pt x="99743" y="22701"/>
                  </a:lnTo>
                  <a:lnTo>
                    <a:pt x="99076" y="23352"/>
                  </a:lnTo>
                  <a:lnTo>
                    <a:pt x="98338" y="24284"/>
                  </a:lnTo>
                  <a:lnTo>
                    <a:pt x="96988" y="25634"/>
                  </a:lnTo>
                  <a:lnTo>
                    <a:pt x="96270" y="26180"/>
                  </a:lnTo>
                  <a:lnTo>
                    <a:pt x="95842" y="27061"/>
                  </a:lnTo>
                  <a:lnTo>
                    <a:pt x="96158" y="27517"/>
                  </a:lnTo>
                  <a:lnTo>
                    <a:pt x="97256" y="28200"/>
                  </a:lnTo>
                  <a:lnTo>
                    <a:pt x="97748" y="28845"/>
                  </a:lnTo>
                  <a:lnTo>
                    <a:pt x="98016" y="29356"/>
                  </a:lnTo>
                  <a:lnTo>
                    <a:pt x="98517" y="30664"/>
                  </a:lnTo>
                  <a:lnTo>
                    <a:pt x="98836" y="31951"/>
                  </a:lnTo>
                  <a:lnTo>
                    <a:pt x="99309" y="32506"/>
                  </a:lnTo>
                  <a:lnTo>
                    <a:pt x="99446" y="33448"/>
                  </a:lnTo>
                  <a:lnTo>
                    <a:pt x="99567" y="34025"/>
                  </a:lnTo>
                  <a:lnTo>
                    <a:pt x="99309" y="34437"/>
                  </a:lnTo>
                  <a:lnTo>
                    <a:pt x="99072" y="34894"/>
                  </a:lnTo>
                  <a:lnTo>
                    <a:pt x="99072" y="35328"/>
                  </a:lnTo>
                  <a:lnTo>
                    <a:pt x="99357" y="35775"/>
                  </a:lnTo>
                  <a:lnTo>
                    <a:pt x="99605" y="36170"/>
                  </a:lnTo>
                  <a:lnTo>
                    <a:pt x="99743" y="36486"/>
                  </a:lnTo>
                  <a:lnTo>
                    <a:pt x="99574" y="36837"/>
                  </a:lnTo>
                  <a:lnTo>
                    <a:pt x="99072" y="37374"/>
                  </a:lnTo>
                  <a:lnTo>
                    <a:pt x="98817" y="37923"/>
                  </a:lnTo>
                  <a:lnTo>
                    <a:pt x="98262" y="38839"/>
                  </a:lnTo>
                  <a:lnTo>
                    <a:pt x="97394" y="39464"/>
                  </a:lnTo>
                  <a:lnTo>
                    <a:pt x="96819" y="39918"/>
                  </a:lnTo>
                  <a:lnTo>
                    <a:pt x="96209" y="40875"/>
                  </a:lnTo>
                  <a:lnTo>
                    <a:pt x="95201" y="41938"/>
                  </a:lnTo>
                  <a:lnTo>
                    <a:pt x="94776" y="42825"/>
                  </a:lnTo>
                  <a:lnTo>
                    <a:pt x="94333" y="43314"/>
                  </a:lnTo>
                  <a:lnTo>
                    <a:pt x="93876" y="43575"/>
                  </a:lnTo>
                  <a:lnTo>
                    <a:pt x="93994" y="44054"/>
                  </a:lnTo>
                  <a:lnTo>
                    <a:pt x="94390" y="44651"/>
                  </a:lnTo>
                  <a:lnTo>
                    <a:pt x="95044" y="45318"/>
                  </a:lnTo>
                  <a:lnTo>
                    <a:pt x="95016" y="46356"/>
                  </a:lnTo>
                  <a:lnTo>
                    <a:pt x="94984" y="47103"/>
                  </a:lnTo>
                  <a:lnTo>
                    <a:pt x="95006" y="48006"/>
                  </a:lnTo>
                  <a:lnTo>
                    <a:pt x="94649" y="48765"/>
                  </a:lnTo>
                  <a:lnTo>
                    <a:pt x="92829" y="49493"/>
                  </a:lnTo>
                  <a:lnTo>
                    <a:pt x="91086" y="49812"/>
                  </a:lnTo>
                  <a:lnTo>
                    <a:pt x="88951" y="49831"/>
                  </a:lnTo>
                  <a:lnTo>
                    <a:pt x="88143" y="49717"/>
                  </a:lnTo>
                  <a:lnTo>
                    <a:pt x="87499" y="49557"/>
                  </a:lnTo>
                  <a:lnTo>
                    <a:pt x="85181" y="48740"/>
                  </a:lnTo>
                  <a:lnTo>
                    <a:pt x="84240" y="49222"/>
                  </a:lnTo>
                  <a:lnTo>
                    <a:pt x="84045" y="50400"/>
                  </a:lnTo>
                  <a:lnTo>
                    <a:pt x="85737" y="52308"/>
                  </a:lnTo>
                  <a:lnTo>
                    <a:pt x="86429" y="53371"/>
                  </a:lnTo>
                  <a:lnTo>
                    <a:pt x="87199" y="55146"/>
                  </a:lnTo>
                  <a:lnTo>
                    <a:pt x="87773" y="56059"/>
                  </a:lnTo>
                  <a:lnTo>
                    <a:pt x="87569" y="56914"/>
                  </a:lnTo>
                  <a:lnTo>
                    <a:pt x="86037" y="57885"/>
                  </a:lnTo>
                  <a:lnTo>
                    <a:pt x="84514" y="58794"/>
                  </a:lnTo>
                  <a:lnTo>
                    <a:pt x="82574" y="58983"/>
                  </a:lnTo>
                  <a:lnTo>
                    <a:pt x="81354" y="59308"/>
                  </a:lnTo>
                  <a:lnTo>
                    <a:pt x="80764" y="59777"/>
                  </a:lnTo>
                  <a:lnTo>
                    <a:pt x="80330" y="61766"/>
                  </a:lnTo>
                  <a:lnTo>
                    <a:pt x="79892" y="62494"/>
                  </a:lnTo>
                  <a:lnTo>
                    <a:pt x="79902" y="63359"/>
                  </a:lnTo>
                  <a:lnTo>
                    <a:pt x="79490" y="64339"/>
                  </a:lnTo>
                  <a:lnTo>
                    <a:pt x="78868" y="64967"/>
                  </a:lnTo>
                  <a:lnTo>
                    <a:pt x="78431" y="65995"/>
                  </a:lnTo>
                  <a:lnTo>
                    <a:pt x="78568" y="67939"/>
                  </a:lnTo>
                  <a:lnTo>
                    <a:pt x="78772" y="71227"/>
                  </a:lnTo>
                  <a:lnTo>
                    <a:pt x="77945" y="72261"/>
                  </a:lnTo>
                  <a:lnTo>
                    <a:pt x="77013" y="73308"/>
                  </a:lnTo>
                  <a:lnTo>
                    <a:pt x="76030" y="74055"/>
                  </a:lnTo>
                  <a:lnTo>
                    <a:pt x="75095" y="74399"/>
                  </a:lnTo>
                  <a:lnTo>
                    <a:pt x="74320" y="74272"/>
                  </a:lnTo>
                  <a:lnTo>
                    <a:pt x="73707" y="73627"/>
                  </a:lnTo>
                  <a:lnTo>
                    <a:pt x="73343" y="73084"/>
                  </a:lnTo>
                  <a:lnTo>
                    <a:pt x="72666" y="72631"/>
                  </a:lnTo>
                  <a:lnTo>
                    <a:pt x="71977" y="72724"/>
                  </a:lnTo>
                  <a:lnTo>
                    <a:pt x="71284" y="73139"/>
                  </a:lnTo>
                  <a:lnTo>
                    <a:pt x="70176" y="73001"/>
                  </a:lnTo>
                  <a:lnTo>
                    <a:pt x="69232" y="72586"/>
                  </a:lnTo>
                  <a:lnTo>
                    <a:pt x="68753" y="72631"/>
                  </a:lnTo>
                  <a:lnTo>
                    <a:pt x="68478" y="73049"/>
                  </a:lnTo>
                  <a:lnTo>
                    <a:pt x="67466" y="73943"/>
                  </a:lnTo>
                  <a:lnTo>
                    <a:pt x="64983" y="75299"/>
                  </a:lnTo>
                  <a:lnTo>
                    <a:pt x="63968" y="75398"/>
                  </a:lnTo>
                  <a:lnTo>
                    <a:pt x="63534" y="75737"/>
                  </a:lnTo>
                  <a:lnTo>
                    <a:pt x="63706" y="76292"/>
                  </a:lnTo>
                  <a:lnTo>
                    <a:pt x="64150" y="76745"/>
                  </a:lnTo>
                  <a:lnTo>
                    <a:pt x="64926" y="77065"/>
                  </a:lnTo>
                  <a:lnTo>
                    <a:pt x="64964" y="77435"/>
                  </a:lnTo>
                  <a:lnTo>
                    <a:pt x="64281" y="77757"/>
                  </a:lnTo>
                  <a:lnTo>
                    <a:pt x="63697" y="78124"/>
                  </a:lnTo>
                  <a:lnTo>
                    <a:pt x="62411" y="78574"/>
                  </a:lnTo>
                  <a:lnTo>
                    <a:pt x="60926" y="78750"/>
                  </a:lnTo>
                  <a:lnTo>
                    <a:pt x="59394" y="78488"/>
                  </a:lnTo>
                  <a:lnTo>
                    <a:pt x="58606" y="77891"/>
                  </a:lnTo>
                  <a:lnTo>
                    <a:pt x="57674" y="77834"/>
                  </a:lnTo>
                  <a:lnTo>
                    <a:pt x="56825" y="78271"/>
                  </a:lnTo>
                  <a:lnTo>
                    <a:pt x="55947" y="78992"/>
                  </a:lnTo>
                  <a:lnTo>
                    <a:pt x="54989" y="80537"/>
                  </a:lnTo>
                  <a:lnTo>
                    <a:pt x="54734" y="80809"/>
                  </a:lnTo>
                  <a:lnTo>
                    <a:pt x="54476" y="81054"/>
                  </a:lnTo>
                  <a:lnTo>
                    <a:pt x="53850" y="81386"/>
                  </a:lnTo>
                  <a:lnTo>
                    <a:pt x="52953" y="81929"/>
                  </a:lnTo>
                  <a:lnTo>
                    <a:pt x="52503" y="83065"/>
                  </a:lnTo>
                  <a:lnTo>
                    <a:pt x="51964" y="85086"/>
                  </a:lnTo>
                  <a:lnTo>
                    <a:pt x="52091" y="86171"/>
                  </a:lnTo>
                  <a:lnTo>
                    <a:pt x="52133" y="88051"/>
                  </a:lnTo>
                  <a:lnTo>
                    <a:pt x="51922" y="89369"/>
                  </a:lnTo>
                  <a:lnTo>
                    <a:pt x="51533" y="90234"/>
                  </a:lnTo>
                  <a:lnTo>
                    <a:pt x="51609" y="90914"/>
                  </a:lnTo>
                  <a:lnTo>
                    <a:pt x="52203" y="91687"/>
                  </a:lnTo>
                  <a:lnTo>
                    <a:pt x="51964" y="92188"/>
                  </a:lnTo>
                  <a:lnTo>
                    <a:pt x="51466" y="92743"/>
                  </a:lnTo>
                  <a:lnTo>
                    <a:pt x="50984" y="93053"/>
                  </a:lnTo>
                  <a:lnTo>
                    <a:pt x="49053" y="93637"/>
                  </a:lnTo>
                  <a:lnTo>
                    <a:pt x="46407" y="94431"/>
                  </a:lnTo>
                  <a:lnTo>
                    <a:pt x="44657" y="94942"/>
                  </a:lnTo>
                  <a:lnTo>
                    <a:pt x="42056" y="95702"/>
                  </a:lnTo>
                  <a:lnTo>
                    <a:pt x="41296" y="95887"/>
                  </a:lnTo>
                  <a:lnTo>
                    <a:pt x="39713" y="95954"/>
                  </a:lnTo>
                  <a:lnTo>
                    <a:pt x="38893" y="95839"/>
                  </a:lnTo>
                  <a:lnTo>
                    <a:pt x="37782" y="95807"/>
                  </a:lnTo>
                  <a:lnTo>
                    <a:pt x="36148" y="95836"/>
                  </a:lnTo>
                  <a:lnTo>
                    <a:pt x="35008" y="96043"/>
                  </a:lnTo>
                  <a:lnTo>
                    <a:pt x="33866" y="96423"/>
                  </a:lnTo>
                  <a:lnTo>
                    <a:pt x="33023" y="96902"/>
                  </a:lnTo>
                  <a:lnTo>
                    <a:pt x="32538" y="97374"/>
                  </a:lnTo>
                  <a:lnTo>
                    <a:pt x="32366" y="97601"/>
                  </a:lnTo>
                  <a:lnTo>
                    <a:pt x="31220" y="97212"/>
                  </a:lnTo>
                  <a:lnTo>
                    <a:pt x="27610" y="96516"/>
                  </a:lnTo>
                  <a:lnTo>
                    <a:pt x="17833" y="97435"/>
                  </a:lnTo>
                  <a:lnTo>
                    <a:pt x="16910" y="97260"/>
                  </a:lnTo>
                  <a:lnTo>
                    <a:pt x="13575" y="96184"/>
                  </a:lnTo>
                  <a:lnTo>
                    <a:pt x="9276" y="94799"/>
                  </a:lnTo>
                  <a:lnTo>
                    <a:pt x="6617" y="93940"/>
                  </a:lnTo>
                  <a:lnTo>
                    <a:pt x="3205" y="92816"/>
                  </a:lnTo>
                  <a:lnTo>
                    <a:pt x="5541" y="90040"/>
                  </a:lnTo>
                  <a:lnTo>
                    <a:pt x="7577" y="87614"/>
                  </a:lnTo>
                  <a:lnTo>
                    <a:pt x="9620" y="85175"/>
                  </a:lnTo>
                  <a:lnTo>
                    <a:pt x="11631" y="82765"/>
                  </a:lnTo>
                  <a:lnTo>
                    <a:pt x="11871" y="81919"/>
                  </a:lnTo>
                  <a:lnTo>
                    <a:pt x="11902" y="80263"/>
                  </a:lnTo>
                  <a:lnTo>
                    <a:pt x="11373" y="78045"/>
                  </a:lnTo>
                  <a:lnTo>
                    <a:pt x="10520" y="77033"/>
                  </a:lnTo>
                  <a:lnTo>
                    <a:pt x="7708" y="76624"/>
                  </a:lnTo>
                  <a:lnTo>
                    <a:pt x="5598" y="76314"/>
                  </a:lnTo>
                  <a:lnTo>
                    <a:pt x="3297" y="75979"/>
                  </a:lnTo>
                  <a:lnTo>
                    <a:pt x="3003" y="75855"/>
                  </a:lnTo>
                  <a:lnTo>
                    <a:pt x="2742" y="74122"/>
                  </a:lnTo>
                  <a:lnTo>
                    <a:pt x="2853" y="73349"/>
                  </a:lnTo>
                  <a:lnTo>
                    <a:pt x="2703" y="71852"/>
                  </a:lnTo>
                  <a:lnTo>
                    <a:pt x="2726" y="70697"/>
                  </a:lnTo>
                  <a:lnTo>
                    <a:pt x="3058" y="68798"/>
                  </a:lnTo>
                  <a:lnTo>
                    <a:pt x="3077" y="67939"/>
                  </a:lnTo>
                  <a:lnTo>
                    <a:pt x="2014" y="64233"/>
                  </a:lnTo>
                  <a:lnTo>
                    <a:pt x="1420" y="62174"/>
                  </a:lnTo>
                  <a:lnTo>
                    <a:pt x="814" y="60046"/>
                  </a:lnTo>
                  <a:lnTo>
                    <a:pt x="683" y="59366"/>
                  </a:lnTo>
                  <a:lnTo>
                    <a:pt x="670" y="58526"/>
                  </a:lnTo>
                  <a:lnTo>
                    <a:pt x="2081" y="56547"/>
                  </a:lnTo>
                  <a:lnTo>
                    <a:pt x="2518" y="56116"/>
                  </a:lnTo>
                  <a:lnTo>
                    <a:pt x="3345" y="55130"/>
                  </a:lnTo>
                  <a:lnTo>
                    <a:pt x="3862" y="54603"/>
                  </a:lnTo>
                  <a:lnTo>
                    <a:pt x="3773" y="54243"/>
                  </a:lnTo>
                  <a:lnTo>
                    <a:pt x="2873" y="54035"/>
                  </a:lnTo>
                  <a:lnTo>
                    <a:pt x="1513" y="54016"/>
                  </a:lnTo>
                  <a:lnTo>
                    <a:pt x="788" y="53716"/>
                  </a:lnTo>
                  <a:lnTo>
                    <a:pt x="223" y="53177"/>
                  </a:lnTo>
                  <a:lnTo>
                    <a:pt x="0" y="52391"/>
                  </a:lnTo>
                  <a:lnTo>
                    <a:pt x="370" y="50996"/>
                  </a:lnTo>
                  <a:lnTo>
                    <a:pt x="0" y="48280"/>
                  </a:lnTo>
                  <a:lnTo>
                    <a:pt x="756" y="46933"/>
                  </a:lnTo>
                  <a:lnTo>
                    <a:pt x="1408" y="45992"/>
                  </a:lnTo>
                  <a:lnTo>
                    <a:pt x="3616" y="45858"/>
                  </a:lnTo>
                  <a:lnTo>
                    <a:pt x="2850" y="44791"/>
                  </a:lnTo>
                  <a:lnTo>
                    <a:pt x="2480" y="44172"/>
                  </a:lnTo>
                  <a:lnTo>
                    <a:pt x="2244" y="43994"/>
                  </a:lnTo>
                  <a:lnTo>
                    <a:pt x="2154" y="43709"/>
                  </a:lnTo>
                  <a:lnTo>
                    <a:pt x="2273" y="43422"/>
                  </a:lnTo>
                  <a:lnTo>
                    <a:pt x="2837" y="43314"/>
                  </a:lnTo>
                  <a:lnTo>
                    <a:pt x="3221" y="42956"/>
                  </a:lnTo>
                  <a:lnTo>
                    <a:pt x="3843" y="42455"/>
                  </a:lnTo>
                  <a:lnTo>
                    <a:pt x="4168" y="42238"/>
                  </a:lnTo>
                  <a:lnTo>
                    <a:pt x="4226" y="41628"/>
                  </a:lnTo>
                  <a:lnTo>
                    <a:pt x="4523" y="41201"/>
                  </a:lnTo>
                  <a:lnTo>
                    <a:pt x="4970" y="40661"/>
                  </a:lnTo>
                  <a:lnTo>
                    <a:pt x="5324" y="40048"/>
                  </a:lnTo>
                  <a:lnTo>
                    <a:pt x="5235" y="39330"/>
                  </a:lnTo>
                  <a:lnTo>
                    <a:pt x="5560" y="38468"/>
                  </a:lnTo>
                  <a:lnTo>
                    <a:pt x="5710" y="37926"/>
                  </a:lnTo>
                  <a:lnTo>
                    <a:pt x="5946" y="37457"/>
                  </a:lnTo>
                  <a:lnTo>
                    <a:pt x="5739" y="36774"/>
                  </a:lnTo>
                  <a:lnTo>
                    <a:pt x="5560" y="36196"/>
                  </a:lnTo>
                  <a:lnTo>
                    <a:pt x="5503" y="35510"/>
                  </a:lnTo>
                  <a:lnTo>
                    <a:pt x="5857" y="35328"/>
                  </a:lnTo>
                  <a:lnTo>
                    <a:pt x="6304" y="35076"/>
                  </a:lnTo>
                  <a:lnTo>
                    <a:pt x="6390" y="34533"/>
                  </a:lnTo>
                  <a:lnTo>
                    <a:pt x="6626" y="33847"/>
                  </a:lnTo>
                  <a:lnTo>
                    <a:pt x="6805" y="33301"/>
                  </a:lnTo>
                  <a:lnTo>
                    <a:pt x="7102" y="32870"/>
                  </a:lnTo>
                  <a:lnTo>
                    <a:pt x="7134" y="32433"/>
                  </a:lnTo>
                  <a:lnTo>
                    <a:pt x="6955" y="31708"/>
                  </a:lnTo>
                  <a:lnTo>
                    <a:pt x="7692" y="31600"/>
                  </a:lnTo>
                  <a:lnTo>
                    <a:pt x="7989" y="31998"/>
                  </a:lnTo>
                  <a:lnTo>
                    <a:pt x="8385" y="32516"/>
                  </a:lnTo>
                  <a:lnTo>
                    <a:pt x="9467" y="33480"/>
                  </a:lnTo>
                  <a:lnTo>
                    <a:pt x="10169" y="33760"/>
                  </a:lnTo>
                  <a:lnTo>
                    <a:pt x="11053" y="33901"/>
                  </a:lnTo>
                  <a:lnTo>
                    <a:pt x="12142" y="33770"/>
                  </a:lnTo>
                  <a:lnTo>
                    <a:pt x="13010" y="33588"/>
                  </a:lnTo>
                  <a:lnTo>
                    <a:pt x="13419" y="33636"/>
                  </a:lnTo>
                  <a:lnTo>
                    <a:pt x="14367" y="34335"/>
                  </a:lnTo>
                  <a:lnTo>
                    <a:pt x="15474" y="35315"/>
                  </a:lnTo>
                  <a:lnTo>
                    <a:pt x="15828" y="35752"/>
                  </a:lnTo>
                  <a:lnTo>
                    <a:pt x="15994" y="36419"/>
                  </a:lnTo>
                  <a:lnTo>
                    <a:pt x="16320" y="36617"/>
                  </a:lnTo>
                  <a:lnTo>
                    <a:pt x="17029" y="35956"/>
                  </a:lnTo>
                  <a:lnTo>
                    <a:pt x="17712" y="35739"/>
                  </a:lnTo>
                  <a:lnTo>
                    <a:pt x="18340" y="35864"/>
                  </a:lnTo>
                  <a:lnTo>
                    <a:pt x="19033" y="35937"/>
                  </a:lnTo>
                  <a:lnTo>
                    <a:pt x="19729" y="35695"/>
                  </a:lnTo>
                  <a:lnTo>
                    <a:pt x="20039" y="35519"/>
                  </a:lnTo>
                  <a:lnTo>
                    <a:pt x="21248" y="34664"/>
                  </a:lnTo>
                  <a:lnTo>
                    <a:pt x="22346" y="34013"/>
                  </a:lnTo>
                  <a:lnTo>
                    <a:pt x="23029" y="33614"/>
                  </a:lnTo>
                  <a:lnTo>
                    <a:pt x="23275" y="32273"/>
                  </a:lnTo>
                  <a:lnTo>
                    <a:pt x="23591" y="31510"/>
                  </a:lnTo>
                  <a:lnTo>
                    <a:pt x="24041" y="31066"/>
                  </a:lnTo>
                  <a:lnTo>
                    <a:pt x="23875" y="30514"/>
                  </a:lnTo>
                  <a:lnTo>
                    <a:pt x="23687" y="30093"/>
                  </a:lnTo>
                  <a:lnTo>
                    <a:pt x="23495" y="29522"/>
                  </a:lnTo>
                  <a:lnTo>
                    <a:pt x="23687" y="29218"/>
                  </a:lnTo>
                  <a:lnTo>
                    <a:pt x="24124" y="29084"/>
                  </a:lnTo>
                  <a:lnTo>
                    <a:pt x="25222" y="29084"/>
                  </a:lnTo>
                  <a:lnTo>
                    <a:pt x="27153" y="28481"/>
                  </a:lnTo>
                  <a:lnTo>
                    <a:pt x="28762" y="27878"/>
                  </a:lnTo>
                  <a:lnTo>
                    <a:pt x="30249" y="27386"/>
                  </a:lnTo>
                  <a:lnTo>
                    <a:pt x="30926" y="27306"/>
                  </a:lnTo>
                  <a:lnTo>
                    <a:pt x="31568" y="27389"/>
                  </a:lnTo>
                  <a:lnTo>
                    <a:pt x="31861" y="27246"/>
                  </a:lnTo>
                  <a:lnTo>
                    <a:pt x="31941" y="26777"/>
                  </a:lnTo>
                  <a:lnTo>
                    <a:pt x="32305" y="26282"/>
                  </a:lnTo>
                  <a:lnTo>
                    <a:pt x="33132" y="25880"/>
                  </a:lnTo>
                  <a:lnTo>
                    <a:pt x="34686" y="25027"/>
                  </a:lnTo>
                  <a:lnTo>
                    <a:pt x="36059" y="23760"/>
                  </a:lnTo>
                  <a:lnTo>
                    <a:pt x="36547" y="22796"/>
                  </a:lnTo>
                  <a:lnTo>
                    <a:pt x="36879" y="21389"/>
                  </a:lnTo>
                  <a:lnTo>
                    <a:pt x="37520" y="19212"/>
                  </a:lnTo>
                  <a:lnTo>
                    <a:pt x="38229" y="16821"/>
                  </a:lnTo>
                  <a:lnTo>
                    <a:pt x="38491" y="15765"/>
                  </a:lnTo>
                  <a:lnTo>
                    <a:pt x="38791" y="14951"/>
                  </a:lnTo>
                  <a:lnTo>
                    <a:pt x="40004" y="14264"/>
                  </a:lnTo>
                  <a:lnTo>
                    <a:pt x="41242" y="13767"/>
                  </a:lnTo>
                  <a:lnTo>
                    <a:pt x="43160" y="13668"/>
                  </a:lnTo>
                  <a:lnTo>
                    <a:pt x="45411" y="13616"/>
                  </a:lnTo>
                  <a:lnTo>
                    <a:pt x="45886" y="12305"/>
                  </a:lnTo>
                  <a:lnTo>
                    <a:pt x="46183" y="11188"/>
                  </a:lnTo>
                  <a:lnTo>
                    <a:pt x="46557" y="10610"/>
                  </a:lnTo>
                  <a:lnTo>
                    <a:pt x="47102" y="10141"/>
                  </a:lnTo>
                  <a:lnTo>
                    <a:pt x="47294" y="10048"/>
                  </a:lnTo>
                  <a:lnTo>
                    <a:pt x="48507" y="10734"/>
                  </a:lnTo>
                  <a:lnTo>
                    <a:pt x="50368" y="11784"/>
                  </a:lnTo>
                  <a:lnTo>
                    <a:pt x="52535" y="12308"/>
                  </a:lnTo>
                  <a:lnTo>
                    <a:pt x="53623" y="12570"/>
                  </a:lnTo>
                  <a:lnTo>
                    <a:pt x="54077" y="12528"/>
                  </a:lnTo>
                  <a:lnTo>
                    <a:pt x="56812" y="12273"/>
                  </a:lnTo>
                  <a:lnTo>
                    <a:pt x="58973" y="12681"/>
                  </a:lnTo>
                  <a:lnTo>
                    <a:pt x="60106" y="13798"/>
                  </a:lnTo>
                  <a:lnTo>
                    <a:pt x="61220" y="14083"/>
                  </a:lnTo>
                  <a:lnTo>
                    <a:pt x="62312" y="13543"/>
                  </a:lnTo>
                  <a:lnTo>
                    <a:pt x="62988" y="13444"/>
                  </a:lnTo>
                  <a:lnTo>
                    <a:pt x="63250" y="13792"/>
                  </a:lnTo>
                  <a:lnTo>
                    <a:pt x="63793" y="13939"/>
                  </a:lnTo>
                  <a:lnTo>
                    <a:pt x="64623" y="13885"/>
                  </a:lnTo>
                  <a:lnTo>
                    <a:pt x="65101" y="14194"/>
                  </a:lnTo>
                  <a:lnTo>
                    <a:pt x="65152" y="14504"/>
                  </a:lnTo>
                  <a:lnTo>
                    <a:pt x="65216" y="14861"/>
                  </a:lnTo>
                  <a:lnTo>
                    <a:pt x="65829" y="15710"/>
                  </a:lnTo>
                  <a:lnTo>
                    <a:pt x="66937" y="16741"/>
                  </a:lnTo>
                  <a:lnTo>
                    <a:pt x="67920" y="16990"/>
                  </a:lnTo>
                  <a:lnTo>
                    <a:pt x="69212" y="16189"/>
                  </a:lnTo>
                  <a:lnTo>
                    <a:pt x="69650" y="16282"/>
                  </a:lnTo>
                  <a:lnTo>
                    <a:pt x="69864" y="16023"/>
                  </a:lnTo>
                  <a:lnTo>
                    <a:pt x="69995" y="15439"/>
                  </a:lnTo>
                  <a:lnTo>
                    <a:pt x="70777" y="14890"/>
                  </a:lnTo>
                  <a:lnTo>
                    <a:pt x="72207" y="14376"/>
                  </a:lnTo>
                  <a:lnTo>
                    <a:pt x="73017" y="13917"/>
                  </a:lnTo>
                  <a:lnTo>
                    <a:pt x="73308" y="13537"/>
                  </a:lnTo>
                  <a:lnTo>
                    <a:pt x="73790" y="13428"/>
                  </a:lnTo>
                  <a:lnTo>
                    <a:pt x="74316" y="13543"/>
                  </a:lnTo>
                  <a:lnTo>
                    <a:pt x="74693" y="13399"/>
                  </a:lnTo>
                  <a:lnTo>
                    <a:pt x="74824" y="13039"/>
                  </a:lnTo>
                  <a:lnTo>
                    <a:pt x="74974" y="12882"/>
                  </a:lnTo>
                  <a:lnTo>
                    <a:pt x="75242" y="12755"/>
                  </a:lnTo>
                  <a:lnTo>
                    <a:pt x="75481" y="12691"/>
                  </a:lnTo>
                  <a:lnTo>
                    <a:pt x="75915" y="12790"/>
                  </a:lnTo>
                  <a:lnTo>
                    <a:pt x="76717" y="13447"/>
                  </a:lnTo>
                  <a:lnTo>
                    <a:pt x="77885" y="14660"/>
                  </a:lnTo>
                  <a:lnTo>
                    <a:pt x="78644" y="15216"/>
                  </a:lnTo>
                  <a:lnTo>
                    <a:pt x="78992" y="15123"/>
                  </a:lnTo>
                  <a:lnTo>
                    <a:pt x="79439" y="14750"/>
                  </a:lnTo>
                  <a:lnTo>
                    <a:pt x="79985" y="14105"/>
                  </a:lnTo>
                  <a:lnTo>
                    <a:pt x="80119" y="13173"/>
                  </a:lnTo>
                  <a:lnTo>
                    <a:pt x="79848" y="11957"/>
                  </a:lnTo>
                  <a:lnTo>
                    <a:pt x="80033" y="10974"/>
                  </a:lnTo>
                  <a:lnTo>
                    <a:pt x="80681" y="10227"/>
                  </a:lnTo>
                  <a:lnTo>
                    <a:pt x="81878" y="9767"/>
                  </a:lnTo>
                  <a:lnTo>
                    <a:pt x="83624" y="9592"/>
                  </a:lnTo>
                  <a:lnTo>
                    <a:pt x="84696" y="9697"/>
                  </a:lnTo>
                  <a:lnTo>
                    <a:pt x="85092" y="10083"/>
                  </a:lnTo>
                  <a:lnTo>
                    <a:pt x="85628" y="10294"/>
                  </a:lnTo>
                  <a:lnTo>
                    <a:pt x="86302" y="10335"/>
                  </a:lnTo>
                  <a:lnTo>
                    <a:pt x="86921" y="9898"/>
                  </a:lnTo>
                  <a:lnTo>
                    <a:pt x="87480" y="8976"/>
                  </a:lnTo>
                  <a:lnTo>
                    <a:pt x="87511" y="7836"/>
                  </a:lnTo>
                  <a:lnTo>
                    <a:pt x="87017" y="6473"/>
                  </a:lnTo>
                  <a:lnTo>
                    <a:pt x="87151" y="6039"/>
                  </a:lnTo>
                  <a:lnTo>
                    <a:pt x="87365" y="5851"/>
                  </a:lnTo>
                  <a:lnTo>
                    <a:pt x="88035" y="5356"/>
                  </a:lnTo>
                  <a:lnTo>
                    <a:pt x="88970" y="4331"/>
                  </a:lnTo>
                  <a:lnTo>
                    <a:pt x="89873" y="3010"/>
                  </a:lnTo>
                  <a:lnTo>
                    <a:pt x="90745" y="1388"/>
                  </a:lnTo>
                  <a:lnTo>
                    <a:pt x="91820" y="386"/>
                  </a:lnTo>
                  <a:lnTo>
                    <a:pt x="93100" y="0"/>
                  </a:lnTo>
                  <a:lnTo>
                    <a:pt x="94652" y="440"/>
                  </a:lnTo>
                  <a:lnTo>
                    <a:pt x="96481" y="1704"/>
                  </a:lnTo>
                  <a:lnTo>
                    <a:pt x="97167" y="3256"/>
                  </a:lnTo>
                  <a:lnTo>
                    <a:pt x="96720" y="5097"/>
                  </a:lnTo>
                  <a:lnTo>
                    <a:pt x="96682" y="6106"/>
                  </a:lnTo>
                  <a:lnTo>
                    <a:pt x="97052" y="6294"/>
                  </a:lnTo>
                  <a:lnTo>
                    <a:pt x="97678" y="6243"/>
                  </a:lnTo>
                  <a:lnTo>
                    <a:pt x="98555" y="5956"/>
                  </a:lnTo>
                  <a:lnTo>
                    <a:pt x="99130" y="5940"/>
                  </a:lnTo>
                  <a:lnTo>
                    <a:pt x="99401" y="6202"/>
                  </a:lnTo>
                  <a:lnTo>
                    <a:pt x="99385" y="6719"/>
                  </a:lnTo>
                  <a:lnTo>
                    <a:pt x="99079" y="7494"/>
                  </a:lnTo>
                  <a:lnTo>
                    <a:pt x="98712" y="9668"/>
                  </a:lnTo>
                  <a:lnTo>
                    <a:pt x="98485" y="11545"/>
                  </a:lnTo>
                  <a:lnTo>
                    <a:pt x="98259" y="13387"/>
                  </a:lnTo>
                  <a:lnTo>
                    <a:pt x="98064" y="15002"/>
                  </a:lnTo>
                  <a:lnTo>
                    <a:pt x="98412" y="16259"/>
                  </a:lnTo>
                  <a:lnTo>
                    <a:pt x="98942" y="18155"/>
                  </a:lnTo>
                  <a:lnTo>
                    <a:pt x="99538" y="19407"/>
                  </a:lnTo>
                  <a:lnTo>
                    <a:pt x="100148" y="19806"/>
                  </a:lnTo>
                  <a:lnTo>
                    <a:pt x="100761" y="19949"/>
                  </a:lnTo>
                  <a:lnTo>
                    <a:pt x="101371" y="19837"/>
                  </a:lnTo>
                  <a:lnTo>
                    <a:pt x="102625" y="19033"/>
                  </a:lnTo>
                  <a:lnTo>
                    <a:pt x="104518" y="17539"/>
                  </a:lnTo>
                  <a:lnTo>
                    <a:pt x="106356" y="16620"/>
                  </a:lnTo>
                  <a:lnTo>
                    <a:pt x="109031" y="16103"/>
                  </a:lnTo>
                  <a:lnTo>
                    <a:pt x="109928" y="14497"/>
                  </a:lnTo>
                  <a:lnTo>
                    <a:pt x="111166" y="13435"/>
                  </a:lnTo>
                  <a:lnTo>
                    <a:pt x="113994" y="11855"/>
                  </a:lnTo>
                  <a:lnTo>
                    <a:pt x="115530" y="11248"/>
                  </a:lnTo>
                  <a:lnTo>
                    <a:pt x="116414" y="11146"/>
                  </a:lnTo>
                  <a:lnTo>
                    <a:pt x="117518" y="11430"/>
                  </a:lnTo>
                  <a:lnTo>
                    <a:pt x="117770" y="11532"/>
                  </a:lnTo>
                  <a:lnTo>
                    <a:pt x="117987" y="11609"/>
                  </a:lnTo>
                  <a:lnTo>
                    <a:pt x="118559" y="11740"/>
                  </a:lnTo>
                  <a:lnTo>
                    <a:pt x="118677" y="12222"/>
                  </a:lnTo>
                  <a:lnTo>
                    <a:pt x="118527" y="12742"/>
                  </a:lnTo>
                  <a:lnTo>
                    <a:pt x="117917" y="13170"/>
                  </a:lnTo>
                  <a:lnTo>
                    <a:pt x="117723" y="13502"/>
                  </a:lnTo>
                  <a:lnTo>
                    <a:pt x="117956" y="13751"/>
                  </a:lnTo>
                  <a:lnTo>
                    <a:pt x="118817" y="13837"/>
                  </a:lnTo>
                  <a:lnTo>
                    <a:pt x="120602" y="13259"/>
                  </a:lnTo>
                  <a:lnTo>
                    <a:pt x="121757" y="12889"/>
                  </a:lnTo>
                  <a:lnTo>
                    <a:pt x="122558" y="12742"/>
                  </a:lnTo>
                  <a:lnTo>
                    <a:pt x="122881" y="12260"/>
                  </a:lnTo>
                  <a:lnTo>
                    <a:pt x="123385" y="11775"/>
                  </a:lnTo>
                  <a:lnTo>
                    <a:pt x="124186" y="11740"/>
                  </a:lnTo>
                  <a:lnTo>
                    <a:pt x="125045" y="11998"/>
                  </a:lnTo>
                  <a:lnTo>
                    <a:pt x="125756" y="12148"/>
                  </a:lnTo>
                  <a:lnTo>
                    <a:pt x="126966" y="12011"/>
                  </a:lnTo>
                  <a:lnTo>
                    <a:pt x="127604" y="12432"/>
                  </a:lnTo>
                  <a:lnTo>
                    <a:pt x="128498" y="13227"/>
                  </a:lnTo>
                  <a:lnTo>
                    <a:pt x="128900" y="1372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1179;p73"/>
            <p:cNvSpPr/>
            <p:nvPr/>
          </p:nvSpPr>
          <p:spPr>
            <a:xfrm>
              <a:off x="6007105" y="4391553"/>
              <a:ext cx="4746" cy="17601"/>
            </a:xfrm>
            <a:custGeom>
              <a:rect b="b" l="l" r="r" t="t"/>
              <a:pathLst>
                <a:path extrusionOk="0" h="6686" w="1803">
                  <a:moveTo>
                    <a:pt x="1532" y="6317"/>
                  </a:moveTo>
                  <a:lnTo>
                    <a:pt x="1245" y="6687"/>
                  </a:lnTo>
                  <a:lnTo>
                    <a:pt x="246" y="6537"/>
                  </a:lnTo>
                  <a:lnTo>
                    <a:pt x="45" y="6074"/>
                  </a:lnTo>
                  <a:lnTo>
                    <a:pt x="0" y="5749"/>
                  </a:lnTo>
                  <a:lnTo>
                    <a:pt x="626" y="5088"/>
                  </a:lnTo>
                  <a:lnTo>
                    <a:pt x="1331" y="5369"/>
                  </a:lnTo>
                  <a:lnTo>
                    <a:pt x="1602" y="5682"/>
                  </a:lnTo>
                  <a:lnTo>
                    <a:pt x="1803" y="5745"/>
                  </a:lnTo>
                  <a:lnTo>
                    <a:pt x="1800" y="6010"/>
                  </a:lnTo>
                  <a:lnTo>
                    <a:pt x="1724" y="6205"/>
                  </a:lnTo>
                  <a:lnTo>
                    <a:pt x="1532" y="6317"/>
                  </a:lnTo>
                  <a:close/>
                  <a:moveTo>
                    <a:pt x="1254" y="1299"/>
                  </a:moveTo>
                  <a:lnTo>
                    <a:pt x="1120" y="1545"/>
                  </a:lnTo>
                  <a:lnTo>
                    <a:pt x="389" y="1101"/>
                  </a:lnTo>
                  <a:lnTo>
                    <a:pt x="166" y="268"/>
                  </a:lnTo>
                  <a:lnTo>
                    <a:pt x="188" y="93"/>
                  </a:lnTo>
                  <a:lnTo>
                    <a:pt x="313" y="0"/>
                  </a:lnTo>
                  <a:lnTo>
                    <a:pt x="603" y="160"/>
                  </a:lnTo>
                  <a:lnTo>
                    <a:pt x="989" y="220"/>
                  </a:lnTo>
                  <a:lnTo>
                    <a:pt x="1235" y="492"/>
                  </a:lnTo>
                  <a:lnTo>
                    <a:pt x="1254" y="129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1180;p73"/>
            <p:cNvSpPr/>
            <p:nvPr/>
          </p:nvSpPr>
          <p:spPr>
            <a:xfrm>
              <a:off x="5977062" y="4377851"/>
              <a:ext cx="4251" cy="2419"/>
            </a:xfrm>
            <a:custGeom>
              <a:rect b="b" l="l" r="r" t="t"/>
              <a:pathLst>
                <a:path extrusionOk="0" h="919" w="1615">
                  <a:moveTo>
                    <a:pt x="1424" y="447"/>
                  </a:moveTo>
                  <a:lnTo>
                    <a:pt x="0" y="919"/>
                  </a:lnTo>
                  <a:lnTo>
                    <a:pt x="57" y="648"/>
                  </a:lnTo>
                  <a:lnTo>
                    <a:pt x="1200" y="0"/>
                  </a:lnTo>
                  <a:lnTo>
                    <a:pt x="1615" y="4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1181;p73"/>
            <p:cNvSpPr/>
            <p:nvPr/>
          </p:nvSpPr>
          <p:spPr>
            <a:xfrm>
              <a:off x="7922928" y="3704901"/>
              <a:ext cx="41272" cy="93443"/>
            </a:xfrm>
            <a:custGeom>
              <a:rect b="b" l="l" r="r" t="t"/>
              <a:pathLst>
                <a:path extrusionOk="0" h="35496" w="15678">
                  <a:moveTo>
                    <a:pt x="7016" y="1219"/>
                  </a:moveTo>
                  <a:lnTo>
                    <a:pt x="7370" y="1494"/>
                  </a:lnTo>
                  <a:lnTo>
                    <a:pt x="8107" y="2688"/>
                  </a:lnTo>
                  <a:lnTo>
                    <a:pt x="8596" y="3741"/>
                  </a:lnTo>
                  <a:lnTo>
                    <a:pt x="9563" y="4105"/>
                  </a:lnTo>
                  <a:lnTo>
                    <a:pt x="10099" y="4513"/>
                  </a:lnTo>
                  <a:lnTo>
                    <a:pt x="10792" y="5136"/>
                  </a:lnTo>
                  <a:lnTo>
                    <a:pt x="11124" y="5758"/>
                  </a:lnTo>
                  <a:lnTo>
                    <a:pt x="11596" y="7664"/>
                  </a:lnTo>
                  <a:lnTo>
                    <a:pt x="11650" y="8813"/>
                  </a:lnTo>
                  <a:lnTo>
                    <a:pt x="11513" y="9336"/>
                  </a:lnTo>
                  <a:lnTo>
                    <a:pt x="11398" y="9473"/>
                  </a:lnTo>
                  <a:lnTo>
                    <a:pt x="10967" y="11338"/>
                  </a:lnTo>
                  <a:lnTo>
                    <a:pt x="11069" y="12286"/>
                  </a:lnTo>
                  <a:lnTo>
                    <a:pt x="11066" y="12911"/>
                  </a:lnTo>
                  <a:lnTo>
                    <a:pt x="10702" y="13157"/>
                  </a:lnTo>
                  <a:lnTo>
                    <a:pt x="10460" y="13549"/>
                  </a:lnTo>
                  <a:lnTo>
                    <a:pt x="10852" y="15094"/>
                  </a:lnTo>
                  <a:lnTo>
                    <a:pt x="10805" y="15755"/>
                  </a:lnTo>
                  <a:lnTo>
                    <a:pt x="10824" y="16508"/>
                  </a:lnTo>
                  <a:lnTo>
                    <a:pt x="11529" y="18226"/>
                  </a:lnTo>
                  <a:lnTo>
                    <a:pt x="11947" y="18755"/>
                  </a:lnTo>
                  <a:lnTo>
                    <a:pt x="12317" y="19008"/>
                  </a:lnTo>
                  <a:lnTo>
                    <a:pt x="12796" y="20584"/>
                  </a:lnTo>
                  <a:lnTo>
                    <a:pt x="13077" y="20856"/>
                  </a:lnTo>
                  <a:lnTo>
                    <a:pt x="14236" y="20706"/>
                  </a:lnTo>
                  <a:lnTo>
                    <a:pt x="14804" y="20881"/>
                  </a:lnTo>
                  <a:lnTo>
                    <a:pt x="15030" y="21255"/>
                  </a:lnTo>
                  <a:lnTo>
                    <a:pt x="15082" y="21510"/>
                  </a:lnTo>
                  <a:lnTo>
                    <a:pt x="15005" y="22391"/>
                  </a:lnTo>
                  <a:lnTo>
                    <a:pt x="15292" y="23068"/>
                  </a:lnTo>
                  <a:lnTo>
                    <a:pt x="15678" y="23764"/>
                  </a:lnTo>
                  <a:lnTo>
                    <a:pt x="15678" y="24188"/>
                  </a:lnTo>
                  <a:lnTo>
                    <a:pt x="15417" y="24884"/>
                  </a:lnTo>
                  <a:lnTo>
                    <a:pt x="14954" y="25691"/>
                  </a:lnTo>
                  <a:lnTo>
                    <a:pt x="14341" y="26004"/>
                  </a:lnTo>
                  <a:lnTo>
                    <a:pt x="13664" y="26266"/>
                  </a:lnTo>
                  <a:lnTo>
                    <a:pt x="13339" y="26895"/>
                  </a:lnTo>
                  <a:lnTo>
                    <a:pt x="13176" y="27562"/>
                  </a:lnTo>
                  <a:lnTo>
                    <a:pt x="12873" y="28057"/>
                  </a:lnTo>
                  <a:lnTo>
                    <a:pt x="12688" y="28599"/>
                  </a:lnTo>
                  <a:lnTo>
                    <a:pt x="12397" y="29704"/>
                  </a:lnTo>
                  <a:lnTo>
                    <a:pt x="12330" y="30103"/>
                  </a:lnTo>
                  <a:lnTo>
                    <a:pt x="11874" y="30508"/>
                  </a:lnTo>
                  <a:lnTo>
                    <a:pt x="11165" y="30674"/>
                  </a:lnTo>
                  <a:lnTo>
                    <a:pt x="10527" y="30709"/>
                  </a:lnTo>
                  <a:lnTo>
                    <a:pt x="10099" y="30897"/>
                  </a:lnTo>
                  <a:lnTo>
                    <a:pt x="9879" y="31274"/>
                  </a:lnTo>
                  <a:lnTo>
                    <a:pt x="9473" y="31577"/>
                  </a:lnTo>
                  <a:lnTo>
                    <a:pt x="9231" y="31711"/>
                  </a:lnTo>
                  <a:lnTo>
                    <a:pt x="9231" y="32046"/>
                  </a:lnTo>
                  <a:lnTo>
                    <a:pt x="9525" y="32745"/>
                  </a:lnTo>
                  <a:lnTo>
                    <a:pt x="9860" y="33314"/>
                  </a:lnTo>
                  <a:lnTo>
                    <a:pt x="9869" y="33767"/>
                  </a:lnTo>
                  <a:lnTo>
                    <a:pt x="9703" y="33894"/>
                  </a:lnTo>
                  <a:lnTo>
                    <a:pt x="9183" y="33837"/>
                  </a:lnTo>
                  <a:lnTo>
                    <a:pt x="9074" y="34003"/>
                  </a:lnTo>
                  <a:lnTo>
                    <a:pt x="9017" y="34514"/>
                  </a:lnTo>
                  <a:lnTo>
                    <a:pt x="8880" y="34945"/>
                  </a:lnTo>
                  <a:lnTo>
                    <a:pt x="8666" y="35210"/>
                  </a:lnTo>
                  <a:lnTo>
                    <a:pt x="8296" y="35497"/>
                  </a:lnTo>
                  <a:lnTo>
                    <a:pt x="7616" y="35404"/>
                  </a:lnTo>
                  <a:lnTo>
                    <a:pt x="6977" y="34970"/>
                  </a:lnTo>
                  <a:lnTo>
                    <a:pt x="6645" y="34836"/>
                  </a:lnTo>
                  <a:lnTo>
                    <a:pt x="6454" y="34849"/>
                  </a:lnTo>
                  <a:lnTo>
                    <a:pt x="6403" y="33786"/>
                  </a:lnTo>
                  <a:lnTo>
                    <a:pt x="6125" y="32959"/>
                  </a:lnTo>
                  <a:lnTo>
                    <a:pt x="5116" y="30964"/>
                  </a:lnTo>
                  <a:lnTo>
                    <a:pt x="1826" y="29024"/>
                  </a:lnTo>
                  <a:lnTo>
                    <a:pt x="1050" y="28149"/>
                  </a:lnTo>
                  <a:lnTo>
                    <a:pt x="712" y="27412"/>
                  </a:lnTo>
                  <a:lnTo>
                    <a:pt x="370" y="26716"/>
                  </a:lnTo>
                  <a:lnTo>
                    <a:pt x="696" y="26697"/>
                  </a:lnTo>
                  <a:lnTo>
                    <a:pt x="1018" y="26872"/>
                  </a:lnTo>
                  <a:lnTo>
                    <a:pt x="1430" y="27086"/>
                  </a:lnTo>
                  <a:lnTo>
                    <a:pt x="1599" y="26738"/>
                  </a:lnTo>
                  <a:lnTo>
                    <a:pt x="1420" y="25975"/>
                  </a:lnTo>
                  <a:lnTo>
                    <a:pt x="571" y="24194"/>
                  </a:lnTo>
                  <a:lnTo>
                    <a:pt x="507" y="23703"/>
                  </a:lnTo>
                  <a:lnTo>
                    <a:pt x="922" y="22209"/>
                  </a:lnTo>
                  <a:lnTo>
                    <a:pt x="1615" y="20527"/>
                  </a:lnTo>
                  <a:lnTo>
                    <a:pt x="1570" y="18484"/>
                  </a:lnTo>
                  <a:lnTo>
                    <a:pt x="1784" y="16936"/>
                  </a:lnTo>
                  <a:lnTo>
                    <a:pt x="1545" y="15931"/>
                  </a:lnTo>
                  <a:lnTo>
                    <a:pt x="1430" y="14699"/>
                  </a:lnTo>
                  <a:lnTo>
                    <a:pt x="1937" y="13055"/>
                  </a:lnTo>
                  <a:lnTo>
                    <a:pt x="2375" y="12649"/>
                  </a:lnTo>
                  <a:lnTo>
                    <a:pt x="2643" y="12126"/>
                  </a:lnTo>
                  <a:lnTo>
                    <a:pt x="2659" y="10370"/>
                  </a:lnTo>
                  <a:lnTo>
                    <a:pt x="1679" y="9547"/>
                  </a:lnTo>
                  <a:lnTo>
                    <a:pt x="552" y="9394"/>
                  </a:lnTo>
                  <a:lnTo>
                    <a:pt x="578" y="8797"/>
                  </a:lnTo>
                  <a:lnTo>
                    <a:pt x="718" y="7849"/>
                  </a:lnTo>
                  <a:lnTo>
                    <a:pt x="638" y="7533"/>
                  </a:lnTo>
                  <a:lnTo>
                    <a:pt x="721" y="6990"/>
                  </a:lnTo>
                  <a:lnTo>
                    <a:pt x="447" y="6269"/>
                  </a:lnTo>
                  <a:lnTo>
                    <a:pt x="0" y="5745"/>
                  </a:lnTo>
                  <a:lnTo>
                    <a:pt x="431" y="4823"/>
                  </a:lnTo>
                  <a:lnTo>
                    <a:pt x="1063" y="3703"/>
                  </a:lnTo>
                  <a:lnTo>
                    <a:pt x="1650" y="2815"/>
                  </a:lnTo>
                  <a:lnTo>
                    <a:pt x="2362" y="1890"/>
                  </a:lnTo>
                  <a:lnTo>
                    <a:pt x="2837" y="1002"/>
                  </a:lnTo>
                  <a:lnTo>
                    <a:pt x="3345" y="233"/>
                  </a:lnTo>
                  <a:lnTo>
                    <a:pt x="3785" y="0"/>
                  </a:lnTo>
                  <a:lnTo>
                    <a:pt x="4003" y="163"/>
                  </a:lnTo>
                  <a:lnTo>
                    <a:pt x="4121" y="498"/>
                  </a:lnTo>
                  <a:lnTo>
                    <a:pt x="4092" y="1487"/>
                  </a:lnTo>
                  <a:lnTo>
                    <a:pt x="4242" y="1829"/>
                  </a:lnTo>
                  <a:lnTo>
                    <a:pt x="4545" y="2081"/>
                  </a:lnTo>
                  <a:lnTo>
                    <a:pt x="5187" y="1957"/>
                  </a:lnTo>
                  <a:lnTo>
                    <a:pt x="5895" y="1711"/>
                  </a:lnTo>
                  <a:lnTo>
                    <a:pt x="6853" y="118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p73"/>
            <p:cNvSpPr/>
            <p:nvPr/>
          </p:nvSpPr>
          <p:spPr>
            <a:xfrm>
              <a:off x="8493134" y="3747818"/>
              <a:ext cx="74160" cy="74371"/>
            </a:xfrm>
            <a:custGeom>
              <a:rect b="b" l="l" r="r" t="t"/>
              <a:pathLst>
                <a:path extrusionOk="0" h="28251" w="28171">
                  <a:moveTo>
                    <a:pt x="27338" y="27820"/>
                  </a:moveTo>
                  <a:lnTo>
                    <a:pt x="25790" y="27753"/>
                  </a:lnTo>
                  <a:lnTo>
                    <a:pt x="24469" y="28251"/>
                  </a:lnTo>
                  <a:lnTo>
                    <a:pt x="23971" y="28152"/>
                  </a:lnTo>
                  <a:lnTo>
                    <a:pt x="23639" y="27268"/>
                  </a:lnTo>
                  <a:lnTo>
                    <a:pt x="23355" y="26550"/>
                  </a:lnTo>
                  <a:lnTo>
                    <a:pt x="22512" y="24702"/>
                  </a:lnTo>
                  <a:lnTo>
                    <a:pt x="22739" y="23945"/>
                  </a:lnTo>
                  <a:lnTo>
                    <a:pt x="22270" y="23508"/>
                  </a:lnTo>
                  <a:lnTo>
                    <a:pt x="21140" y="22720"/>
                  </a:lnTo>
                  <a:lnTo>
                    <a:pt x="20849" y="22394"/>
                  </a:lnTo>
                  <a:lnTo>
                    <a:pt x="21009" y="21944"/>
                  </a:lnTo>
                  <a:lnTo>
                    <a:pt x="21120" y="21124"/>
                  </a:lnTo>
                  <a:lnTo>
                    <a:pt x="21012" y="20460"/>
                  </a:lnTo>
                  <a:lnTo>
                    <a:pt x="20706" y="20259"/>
                  </a:lnTo>
                  <a:lnTo>
                    <a:pt x="20141" y="20246"/>
                  </a:lnTo>
                  <a:lnTo>
                    <a:pt x="19454" y="20412"/>
                  </a:lnTo>
                  <a:lnTo>
                    <a:pt x="18075" y="21054"/>
                  </a:lnTo>
                  <a:lnTo>
                    <a:pt x="17118" y="20645"/>
                  </a:lnTo>
                  <a:lnTo>
                    <a:pt x="16566" y="20233"/>
                  </a:lnTo>
                  <a:lnTo>
                    <a:pt x="16243" y="19889"/>
                  </a:lnTo>
                  <a:lnTo>
                    <a:pt x="15525" y="20176"/>
                  </a:lnTo>
                  <a:lnTo>
                    <a:pt x="15350" y="20039"/>
                  </a:lnTo>
                  <a:lnTo>
                    <a:pt x="15311" y="19183"/>
                  </a:lnTo>
                  <a:lnTo>
                    <a:pt x="15094" y="18720"/>
                  </a:lnTo>
                  <a:lnTo>
                    <a:pt x="14663" y="18181"/>
                  </a:lnTo>
                  <a:lnTo>
                    <a:pt x="14261" y="17922"/>
                  </a:lnTo>
                  <a:lnTo>
                    <a:pt x="12790" y="18455"/>
                  </a:lnTo>
                  <a:lnTo>
                    <a:pt x="11906" y="18637"/>
                  </a:lnTo>
                  <a:lnTo>
                    <a:pt x="11596" y="18139"/>
                  </a:lnTo>
                  <a:lnTo>
                    <a:pt x="10042" y="16499"/>
                  </a:lnTo>
                  <a:lnTo>
                    <a:pt x="8602" y="15238"/>
                  </a:lnTo>
                  <a:lnTo>
                    <a:pt x="7612" y="14718"/>
                  </a:lnTo>
                  <a:lnTo>
                    <a:pt x="6617" y="14772"/>
                  </a:lnTo>
                  <a:lnTo>
                    <a:pt x="5072" y="15024"/>
                  </a:lnTo>
                  <a:lnTo>
                    <a:pt x="4504" y="14919"/>
                  </a:lnTo>
                  <a:lnTo>
                    <a:pt x="3157" y="14370"/>
                  </a:lnTo>
                  <a:lnTo>
                    <a:pt x="2033" y="13715"/>
                  </a:lnTo>
                  <a:lnTo>
                    <a:pt x="2186" y="13444"/>
                  </a:lnTo>
                  <a:lnTo>
                    <a:pt x="2423" y="13246"/>
                  </a:lnTo>
                  <a:lnTo>
                    <a:pt x="2138" y="12394"/>
                  </a:lnTo>
                  <a:lnTo>
                    <a:pt x="1513" y="11022"/>
                  </a:lnTo>
                  <a:lnTo>
                    <a:pt x="1580" y="10591"/>
                  </a:lnTo>
                  <a:lnTo>
                    <a:pt x="1382" y="9997"/>
                  </a:lnTo>
                  <a:lnTo>
                    <a:pt x="1165" y="9547"/>
                  </a:lnTo>
                  <a:lnTo>
                    <a:pt x="2046" y="8471"/>
                  </a:lnTo>
                  <a:lnTo>
                    <a:pt x="2448" y="7606"/>
                  </a:lnTo>
                  <a:lnTo>
                    <a:pt x="2537" y="6760"/>
                  </a:lnTo>
                  <a:lnTo>
                    <a:pt x="2301" y="5883"/>
                  </a:lnTo>
                  <a:lnTo>
                    <a:pt x="1720" y="4290"/>
                  </a:lnTo>
                  <a:lnTo>
                    <a:pt x="1363" y="3827"/>
                  </a:lnTo>
                  <a:lnTo>
                    <a:pt x="699" y="3393"/>
                  </a:lnTo>
                  <a:lnTo>
                    <a:pt x="140" y="2684"/>
                  </a:lnTo>
                  <a:lnTo>
                    <a:pt x="0" y="2183"/>
                  </a:lnTo>
                  <a:lnTo>
                    <a:pt x="469" y="2084"/>
                  </a:lnTo>
                  <a:lnTo>
                    <a:pt x="1838" y="2071"/>
                  </a:lnTo>
                  <a:lnTo>
                    <a:pt x="3166" y="1899"/>
                  </a:lnTo>
                  <a:lnTo>
                    <a:pt x="4207" y="1567"/>
                  </a:lnTo>
                  <a:lnTo>
                    <a:pt x="5713" y="1289"/>
                  </a:lnTo>
                  <a:lnTo>
                    <a:pt x="6333" y="1041"/>
                  </a:lnTo>
                  <a:lnTo>
                    <a:pt x="7057" y="922"/>
                  </a:lnTo>
                  <a:lnTo>
                    <a:pt x="9256" y="1187"/>
                  </a:lnTo>
                  <a:lnTo>
                    <a:pt x="10080" y="983"/>
                  </a:lnTo>
                  <a:lnTo>
                    <a:pt x="12557" y="945"/>
                  </a:lnTo>
                  <a:lnTo>
                    <a:pt x="12621" y="839"/>
                  </a:lnTo>
                  <a:lnTo>
                    <a:pt x="12286" y="501"/>
                  </a:lnTo>
                  <a:lnTo>
                    <a:pt x="12289" y="373"/>
                  </a:lnTo>
                  <a:lnTo>
                    <a:pt x="13763" y="160"/>
                  </a:lnTo>
                  <a:lnTo>
                    <a:pt x="13993" y="0"/>
                  </a:lnTo>
                  <a:lnTo>
                    <a:pt x="14185" y="536"/>
                  </a:lnTo>
                  <a:lnTo>
                    <a:pt x="14740" y="1133"/>
                  </a:lnTo>
                  <a:lnTo>
                    <a:pt x="15343" y="1372"/>
                  </a:lnTo>
                  <a:lnTo>
                    <a:pt x="15669" y="1701"/>
                  </a:lnTo>
                  <a:lnTo>
                    <a:pt x="15685" y="1950"/>
                  </a:lnTo>
                  <a:lnTo>
                    <a:pt x="14616" y="2253"/>
                  </a:lnTo>
                  <a:lnTo>
                    <a:pt x="14542" y="2403"/>
                  </a:lnTo>
                  <a:lnTo>
                    <a:pt x="14612" y="2550"/>
                  </a:lnTo>
                  <a:lnTo>
                    <a:pt x="14932" y="2624"/>
                  </a:lnTo>
                  <a:lnTo>
                    <a:pt x="16432" y="3371"/>
                  </a:lnTo>
                  <a:lnTo>
                    <a:pt x="17287" y="3387"/>
                  </a:lnTo>
                  <a:lnTo>
                    <a:pt x="17737" y="3613"/>
                  </a:lnTo>
                  <a:lnTo>
                    <a:pt x="17961" y="4060"/>
                  </a:lnTo>
                  <a:lnTo>
                    <a:pt x="18675" y="4667"/>
                  </a:lnTo>
                  <a:lnTo>
                    <a:pt x="19247" y="5254"/>
                  </a:lnTo>
                  <a:lnTo>
                    <a:pt x="19282" y="5455"/>
                  </a:lnTo>
                  <a:lnTo>
                    <a:pt x="19173" y="5752"/>
                  </a:lnTo>
                  <a:lnTo>
                    <a:pt x="17577" y="6898"/>
                  </a:lnTo>
                  <a:lnTo>
                    <a:pt x="17376" y="7293"/>
                  </a:lnTo>
                  <a:lnTo>
                    <a:pt x="17351" y="7712"/>
                  </a:lnTo>
                  <a:lnTo>
                    <a:pt x="18050" y="8953"/>
                  </a:lnTo>
                  <a:lnTo>
                    <a:pt x="19081" y="10307"/>
                  </a:lnTo>
                  <a:lnTo>
                    <a:pt x="20568" y="11334"/>
                  </a:lnTo>
                  <a:lnTo>
                    <a:pt x="22621" y="12448"/>
                  </a:lnTo>
                  <a:lnTo>
                    <a:pt x="22646" y="13138"/>
                  </a:lnTo>
                  <a:lnTo>
                    <a:pt x="22321" y="13955"/>
                  </a:lnTo>
                  <a:lnTo>
                    <a:pt x="22043" y="14510"/>
                  </a:lnTo>
                  <a:lnTo>
                    <a:pt x="21915" y="14887"/>
                  </a:lnTo>
                  <a:lnTo>
                    <a:pt x="21666" y="15043"/>
                  </a:lnTo>
                  <a:lnTo>
                    <a:pt x="19623" y="15008"/>
                  </a:lnTo>
                  <a:lnTo>
                    <a:pt x="19317" y="15142"/>
                  </a:lnTo>
                  <a:lnTo>
                    <a:pt x="19183" y="15302"/>
                  </a:lnTo>
                  <a:lnTo>
                    <a:pt x="19173" y="15436"/>
                  </a:lnTo>
                  <a:lnTo>
                    <a:pt x="19908" y="15685"/>
                  </a:lnTo>
                  <a:lnTo>
                    <a:pt x="21053" y="16556"/>
                  </a:lnTo>
                  <a:lnTo>
                    <a:pt x="21714" y="17402"/>
                  </a:lnTo>
                  <a:lnTo>
                    <a:pt x="22400" y="17772"/>
                  </a:lnTo>
                  <a:lnTo>
                    <a:pt x="23170" y="18446"/>
                  </a:lnTo>
                  <a:lnTo>
                    <a:pt x="23786" y="19071"/>
                  </a:lnTo>
                  <a:lnTo>
                    <a:pt x="24747" y="19882"/>
                  </a:lnTo>
                  <a:lnTo>
                    <a:pt x="25816" y="19617"/>
                  </a:lnTo>
                  <a:lnTo>
                    <a:pt x="27246" y="20339"/>
                  </a:lnTo>
                  <a:lnTo>
                    <a:pt x="27306" y="20827"/>
                  </a:lnTo>
                  <a:lnTo>
                    <a:pt x="27217" y="21264"/>
                  </a:lnTo>
                  <a:lnTo>
                    <a:pt x="26317" y="21740"/>
                  </a:lnTo>
                  <a:lnTo>
                    <a:pt x="26205" y="21938"/>
                  </a:lnTo>
                  <a:lnTo>
                    <a:pt x="26205" y="22104"/>
                  </a:lnTo>
                  <a:lnTo>
                    <a:pt x="26323" y="22337"/>
                  </a:lnTo>
                  <a:lnTo>
                    <a:pt x="26850" y="22726"/>
                  </a:lnTo>
                  <a:lnTo>
                    <a:pt x="27472" y="23304"/>
                  </a:lnTo>
                  <a:lnTo>
                    <a:pt x="28171" y="24166"/>
                  </a:lnTo>
                  <a:lnTo>
                    <a:pt x="27859" y="24424"/>
                  </a:lnTo>
                  <a:lnTo>
                    <a:pt x="27204" y="24463"/>
                  </a:lnTo>
                  <a:lnTo>
                    <a:pt x="26697" y="24357"/>
                  </a:lnTo>
                  <a:lnTo>
                    <a:pt x="26518" y="24533"/>
                  </a:lnTo>
                  <a:lnTo>
                    <a:pt x="26528" y="24814"/>
                  </a:lnTo>
                  <a:lnTo>
                    <a:pt x="27191" y="25468"/>
                  </a:lnTo>
                  <a:lnTo>
                    <a:pt x="27322" y="25943"/>
                  </a:lnTo>
                  <a:lnTo>
                    <a:pt x="27294" y="26770"/>
                  </a:lnTo>
                  <a:lnTo>
                    <a:pt x="27338" y="27820"/>
                  </a:lnTo>
                  <a:close/>
                  <a:moveTo>
                    <a:pt x="14197" y="3128"/>
                  </a:moveTo>
                  <a:lnTo>
                    <a:pt x="14242" y="2812"/>
                  </a:lnTo>
                  <a:lnTo>
                    <a:pt x="14175" y="2528"/>
                  </a:lnTo>
                  <a:lnTo>
                    <a:pt x="13936" y="2439"/>
                  </a:lnTo>
                  <a:lnTo>
                    <a:pt x="13642" y="2512"/>
                  </a:lnTo>
                  <a:lnTo>
                    <a:pt x="13620" y="2828"/>
                  </a:lnTo>
                  <a:lnTo>
                    <a:pt x="13709" y="3128"/>
                  </a:lnTo>
                  <a:lnTo>
                    <a:pt x="14006" y="3262"/>
                  </a:lnTo>
                  <a:lnTo>
                    <a:pt x="14197" y="3128"/>
                  </a:lnTo>
                  <a:close/>
                  <a:moveTo>
                    <a:pt x="18934" y="7976"/>
                  </a:moveTo>
                  <a:lnTo>
                    <a:pt x="18592" y="8171"/>
                  </a:lnTo>
                  <a:lnTo>
                    <a:pt x="18273" y="8085"/>
                  </a:lnTo>
                  <a:lnTo>
                    <a:pt x="18273" y="7600"/>
                  </a:lnTo>
                  <a:lnTo>
                    <a:pt x="18503" y="7405"/>
                  </a:lnTo>
                  <a:lnTo>
                    <a:pt x="18768" y="7415"/>
                  </a:lnTo>
                  <a:lnTo>
                    <a:pt x="19020" y="7590"/>
                  </a:lnTo>
                  <a:lnTo>
                    <a:pt x="18934" y="797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p73"/>
            <p:cNvSpPr/>
            <p:nvPr/>
          </p:nvSpPr>
          <p:spPr>
            <a:xfrm>
              <a:off x="7744933" y="4917672"/>
              <a:ext cx="290217" cy="325490"/>
            </a:xfrm>
            <a:custGeom>
              <a:rect b="b" l="l" r="r" t="t"/>
              <a:pathLst>
                <a:path extrusionOk="0" h="123643" w="110244">
                  <a:moveTo>
                    <a:pt x="11941" y="1838"/>
                  </a:moveTo>
                  <a:lnTo>
                    <a:pt x="11804" y="1982"/>
                  </a:lnTo>
                  <a:lnTo>
                    <a:pt x="10820" y="2378"/>
                  </a:lnTo>
                  <a:lnTo>
                    <a:pt x="9764" y="2748"/>
                  </a:lnTo>
                  <a:lnTo>
                    <a:pt x="8376" y="4255"/>
                  </a:lnTo>
                  <a:lnTo>
                    <a:pt x="7673" y="4906"/>
                  </a:lnTo>
                  <a:lnTo>
                    <a:pt x="7469" y="5069"/>
                  </a:lnTo>
                  <a:lnTo>
                    <a:pt x="6834" y="5429"/>
                  </a:lnTo>
                  <a:lnTo>
                    <a:pt x="6374" y="5739"/>
                  </a:lnTo>
                  <a:lnTo>
                    <a:pt x="6390" y="5908"/>
                  </a:lnTo>
                  <a:lnTo>
                    <a:pt x="6697" y="6106"/>
                  </a:lnTo>
                  <a:lnTo>
                    <a:pt x="7009" y="6432"/>
                  </a:lnTo>
                  <a:lnTo>
                    <a:pt x="6977" y="8893"/>
                  </a:lnTo>
                  <a:lnTo>
                    <a:pt x="6843" y="11318"/>
                  </a:lnTo>
                  <a:lnTo>
                    <a:pt x="6671" y="11523"/>
                  </a:lnTo>
                  <a:lnTo>
                    <a:pt x="5790" y="11602"/>
                  </a:lnTo>
                  <a:lnTo>
                    <a:pt x="4619" y="11772"/>
                  </a:lnTo>
                  <a:lnTo>
                    <a:pt x="4245" y="11880"/>
                  </a:lnTo>
                  <a:lnTo>
                    <a:pt x="4114" y="11641"/>
                  </a:lnTo>
                  <a:lnTo>
                    <a:pt x="3722" y="10753"/>
                  </a:lnTo>
                  <a:lnTo>
                    <a:pt x="3942" y="9911"/>
                  </a:lnTo>
                  <a:lnTo>
                    <a:pt x="4178" y="9282"/>
                  </a:lnTo>
                  <a:lnTo>
                    <a:pt x="3913" y="8002"/>
                  </a:lnTo>
                  <a:lnTo>
                    <a:pt x="3316" y="6863"/>
                  </a:lnTo>
                  <a:lnTo>
                    <a:pt x="2684" y="5417"/>
                  </a:lnTo>
                  <a:lnTo>
                    <a:pt x="2490" y="5139"/>
                  </a:lnTo>
                  <a:lnTo>
                    <a:pt x="3023" y="4673"/>
                  </a:lnTo>
                  <a:lnTo>
                    <a:pt x="3824" y="3652"/>
                  </a:lnTo>
                  <a:lnTo>
                    <a:pt x="4159" y="3122"/>
                  </a:lnTo>
                  <a:lnTo>
                    <a:pt x="5088" y="3004"/>
                  </a:lnTo>
                  <a:lnTo>
                    <a:pt x="5433" y="2633"/>
                  </a:lnTo>
                  <a:lnTo>
                    <a:pt x="5678" y="2040"/>
                  </a:lnTo>
                  <a:lnTo>
                    <a:pt x="5774" y="1695"/>
                  </a:lnTo>
                  <a:lnTo>
                    <a:pt x="6821" y="1414"/>
                  </a:lnTo>
                  <a:lnTo>
                    <a:pt x="8079" y="913"/>
                  </a:lnTo>
                  <a:lnTo>
                    <a:pt x="8775" y="364"/>
                  </a:lnTo>
                  <a:lnTo>
                    <a:pt x="9480" y="13"/>
                  </a:lnTo>
                  <a:lnTo>
                    <a:pt x="9927" y="0"/>
                  </a:lnTo>
                  <a:lnTo>
                    <a:pt x="10220" y="144"/>
                  </a:lnTo>
                  <a:lnTo>
                    <a:pt x="11028" y="1095"/>
                  </a:lnTo>
                  <a:lnTo>
                    <a:pt x="11714" y="1695"/>
                  </a:lnTo>
                  <a:lnTo>
                    <a:pt x="11941" y="1838"/>
                  </a:lnTo>
                  <a:close/>
                  <a:moveTo>
                    <a:pt x="109526" y="57885"/>
                  </a:moveTo>
                  <a:lnTo>
                    <a:pt x="109724" y="59072"/>
                  </a:lnTo>
                  <a:lnTo>
                    <a:pt x="109919" y="60722"/>
                  </a:lnTo>
                  <a:lnTo>
                    <a:pt x="110056" y="61910"/>
                  </a:lnTo>
                  <a:lnTo>
                    <a:pt x="110196" y="62443"/>
                  </a:lnTo>
                  <a:lnTo>
                    <a:pt x="110244" y="62727"/>
                  </a:lnTo>
                  <a:lnTo>
                    <a:pt x="110088" y="63033"/>
                  </a:lnTo>
                  <a:lnTo>
                    <a:pt x="109960" y="63745"/>
                  </a:lnTo>
                  <a:lnTo>
                    <a:pt x="109708" y="64377"/>
                  </a:lnTo>
                  <a:lnTo>
                    <a:pt x="109567" y="64817"/>
                  </a:lnTo>
                  <a:lnTo>
                    <a:pt x="109685" y="65628"/>
                  </a:lnTo>
                  <a:lnTo>
                    <a:pt x="109590" y="66790"/>
                  </a:lnTo>
                  <a:lnTo>
                    <a:pt x="109491" y="68019"/>
                  </a:lnTo>
                  <a:lnTo>
                    <a:pt x="109459" y="69203"/>
                  </a:lnTo>
                  <a:lnTo>
                    <a:pt x="109794" y="71322"/>
                  </a:lnTo>
                  <a:lnTo>
                    <a:pt x="109746" y="71974"/>
                  </a:lnTo>
                  <a:lnTo>
                    <a:pt x="109328" y="73084"/>
                  </a:lnTo>
                  <a:lnTo>
                    <a:pt x="109012" y="73927"/>
                  </a:lnTo>
                  <a:lnTo>
                    <a:pt x="108808" y="74904"/>
                  </a:lnTo>
                  <a:lnTo>
                    <a:pt x="108769" y="75414"/>
                  </a:lnTo>
                  <a:lnTo>
                    <a:pt x="109535" y="76857"/>
                  </a:lnTo>
                  <a:lnTo>
                    <a:pt x="109491" y="77144"/>
                  </a:lnTo>
                  <a:lnTo>
                    <a:pt x="108903" y="77234"/>
                  </a:lnTo>
                  <a:lnTo>
                    <a:pt x="108418" y="77259"/>
                  </a:lnTo>
                  <a:lnTo>
                    <a:pt x="106561" y="77259"/>
                  </a:lnTo>
                  <a:lnTo>
                    <a:pt x="103899" y="77259"/>
                  </a:lnTo>
                  <a:lnTo>
                    <a:pt x="101237" y="77259"/>
                  </a:lnTo>
                  <a:lnTo>
                    <a:pt x="98575" y="77259"/>
                  </a:lnTo>
                  <a:lnTo>
                    <a:pt x="96126" y="77259"/>
                  </a:lnTo>
                  <a:lnTo>
                    <a:pt x="93784" y="77259"/>
                  </a:lnTo>
                  <a:lnTo>
                    <a:pt x="91718" y="77259"/>
                  </a:lnTo>
                  <a:lnTo>
                    <a:pt x="91718" y="78683"/>
                  </a:lnTo>
                  <a:lnTo>
                    <a:pt x="91718" y="81619"/>
                  </a:lnTo>
                  <a:lnTo>
                    <a:pt x="91718" y="84559"/>
                  </a:lnTo>
                  <a:lnTo>
                    <a:pt x="91718" y="87502"/>
                  </a:lnTo>
                  <a:lnTo>
                    <a:pt x="91718" y="90451"/>
                  </a:lnTo>
                  <a:lnTo>
                    <a:pt x="91718" y="93404"/>
                  </a:lnTo>
                  <a:lnTo>
                    <a:pt x="91718" y="96359"/>
                  </a:lnTo>
                  <a:lnTo>
                    <a:pt x="91718" y="99318"/>
                  </a:lnTo>
                  <a:lnTo>
                    <a:pt x="91718" y="102284"/>
                  </a:lnTo>
                  <a:lnTo>
                    <a:pt x="91718" y="104425"/>
                  </a:lnTo>
                  <a:lnTo>
                    <a:pt x="92258" y="107272"/>
                  </a:lnTo>
                  <a:lnTo>
                    <a:pt x="93247" y="110375"/>
                  </a:lnTo>
                  <a:lnTo>
                    <a:pt x="93633" y="110662"/>
                  </a:lnTo>
                  <a:lnTo>
                    <a:pt x="94629" y="111234"/>
                  </a:lnTo>
                  <a:lnTo>
                    <a:pt x="96011" y="112402"/>
                  </a:lnTo>
                  <a:lnTo>
                    <a:pt x="96787" y="113286"/>
                  </a:lnTo>
                  <a:lnTo>
                    <a:pt x="98364" y="114821"/>
                  </a:lnTo>
                  <a:lnTo>
                    <a:pt x="100461" y="116781"/>
                  </a:lnTo>
                  <a:lnTo>
                    <a:pt x="102481" y="118540"/>
                  </a:lnTo>
                  <a:lnTo>
                    <a:pt x="104266" y="120091"/>
                  </a:lnTo>
                  <a:lnTo>
                    <a:pt x="101466" y="120637"/>
                  </a:lnTo>
                  <a:lnTo>
                    <a:pt x="97486" y="121409"/>
                  </a:lnTo>
                  <a:lnTo>
                    <a:pt x="94802" y="121933"/>
                  </a:lnTo>
                  <a:lnTo>
                    <a:pt x="91543" y="122568"/>
                  </a:lnTo>
                  <a:lnTo>
                    <a:pt x="89372" y="122967"/>
                  </a:lnTo>
                  <a:lnTo>
                    <a:pt x="86669" y="123462"/>
                  </a:lnTo>
                  <a:lnTo>
                    <a:pt x="86238" y="123452"/>
                  </a:lnTo>
                  <a:lnTo>
                    <a:pt x="85513" y="123110"/>
                  </a:lnTo>
                  <a:lnTo>
                    <a:pt x="83949" y="123043"/>
                  </a:lnTo>
                  <a:lnTo>
                    <a:pt x="82111" y="123516"/>
                  </a:lnTo>
                  <a:lnTo>
                    <a:pt x="80652" y="123644"/>
                  </a:lnTo>
                  <a:lnTo>
                    <a:pt x="79573" y="123426"/>
                  </a:lnTo>
                  <a:lnTo>
                    <a:pt x="78520" y="123015"/>
                  </a:lnTo>
                  <a:lnTo>
                    <a:pt x="77492" y="122405"/>
                  </a:lnTo>
                  <a:lnTo>
                    <a:pt x="75714" y="122182"/>
                  </a:lnTo>
                  <a:lnTo>
                    <a:pt x="73183" y="122348"/>
                  </a:lnTo>
                  <a:lnTo>
                    <a:pt x="70745" y="122229"/>
                  </a:lnTo>
                  <a:lnTo>
                    <a:pt x="68395" y="121827"/>
                  </a:lnTo>
                  <a:lnTo>
                    <a:pt x="66717" y="121668"/>
                  </a:lnTo>
                  <a:lnTo>
                    <a:pt x="65705" y="121754"/>
                  </a:lnTo>
                  <a:lnTo>
                    <a:pt x="64619" y="121623"/>
                  </a:lnTo>
                  <a:lnTo>
                    <a:pt x="63461" y="121275"/>
                  </a:lnTo>
                  <a:lnTo>
                    <a:pt x="62494" y="120685"/>
                  </a:lnTo>
                  <a:lnTo>
                    <a:pt x="61332" y="119440"/>
                  </a:lnTo>
                  <a:lnTo>
                    <a:pt x="60422" y="118252"/>
                  </a:lnTo>
                  <a:lnTo>
                    <a:pt x="60186" y="118083"/>
                  </a:lnTo>
                  <a:lnTo>
                    <a:pt x="59899" y="117901"/>
                  </a:lnTo>
                  <a:lnTo>
                    <a:pt x="59615" y="117847"/>
                  </a:lnTo>
                  <a:lnTo>
                    <a:pt x="57035" y="117815"/>
                  </a:lnTo>
                  <a:lnTo>
                    <a:pt x="54587" y="117786"/>
                  </a:lnTo>
                  <a:lnTo>
                    <a:pt x="53186" y="117783"/>
                  </a:lnTo>
                  <a:lnTo>
                    <a:pt x="49758" y="117780"/>
                  </a:lnTo>
                  <a:lnTo>
                    <a:pt x="46330" y="117777"/>
                  </a:lnTo>
                  <a:lnTo>
                    <a:pt x="42902" y="117770"/>
                  </a:lnTo>
                  <a:lnTo>
                    <a:pt x="39474" y="117767"/>
                  </a:lnTo>
                  <a:lnTo>
                    <a:pt x="36046" y="117761"/>
                  </a:lnTo>
                  <a:lnTo>
                    <a:pt x="32618" y="117758"/>
                  </a:lnTo>
                  <a:lnTo>
                    <a:pt x="29190" y="117751"/>
                  </a:lnTo>
                  <a:lnTo>
                    <a:pt x="25762" y="117748"/>
                  </a:lnTo>
                  <a:lnTo>
                    <a:pt x="23942" y="117745"/>
                  </a:lnTo>
                  <a:lnTo>
                    <a:pt x="22251" y="117841"/>
                  </a:lnTo>
                  <a:lnTo>
                    <a:pt x="20383" y="117943"/>
                  </a:lnTo>
                  <a:lnTo>
                    <a:pt x="20115" y="117898"/>
                  </a:lnTo>
                  <a:lnTo>
                    <a:pt x="19671" y="117754"/>
                  </a:lnTo>
                  <a:lnTo>
                    <a:pt x="19368" y="117493"/>
                  </a:lnTo>
                  <a:lnTo>
                    <a:pt x="18363" y="116819"/>
                  </a:lnTo>
                  <a:lnTo>
                    <a:pt x="17488" y="116309"/>
                  </a:lnTo>
                  <a:lnTo>
                    <a:pt x="16298" y="115447"/>
                  </a:lnTo>
                  <a:lnTo>
                    <a:pt x="15529" y="114505"/>
                  </a:lnTo>
                  <a:lnTo>
                    <a:pt x="14881" y="114205"/>
                  </a:lnTo>
                  <a:lnTo>
                    <a:pt x="13735" y="114036"/>
                  </a:lnTo>
                  <a:lnTo>
                    <a:pt x="12873" y="113870"/>
                  </a:lnTo>
                  <a:lnTo>
                    <a:pt x="12171" y="113832"/>
                  </a:lnTo>
                  <a:lnTo>
                    <a:pt x="10935" y="114275"/>
                  </a:lnTo>
                  <a:lnTo>
                    <a:pt x="10003" y="114716"/>
                  </a:lnTo>
                  <a:lnTo>
                    <a:pt x="9339" y="115140"/>
                  </a:lnTo>
                  <a:lnTo>
                    <a:pt x="8187" y="115626"/>
                  </a:lnTo>
                  <a:lnTo>
                    <a:pt x="7217" y="116111"/>
                  </a:lnTo>
                  <a:lnTo>
                    <a:pt x="5525" y="116047"/>
                  </a:lnTo>
                  <a:lnTo>
                    <a:pt x="5158" y="116117"/>
                  </a:lnTo>
                  <a:lnTo>
                    <a:pt x="4217" y="116085"/>
                  </a:lnTo>
                  <a:lnTo>
                    <a:pt x="3329" y="115661"/>
                  </a:lnTo>
                  <a:lnTo>
                    <a:pt x="2429" y="115699"/>
                  </a:lnTo>
                  <a:lnTo>
                    <a:pt x="1430" y="116238"/>
                  </a:lnTo>
                  <a:lnTo>
                    <a:pt x="0" y="116449"/>
                  </a:lnTo>
                  <a:lnTo>
                    <a:pt x="332" y="112928"/>
                  </a:lnTo>
                  <a:lnTo>
                    <a:pt x="680" y="111374"/>
                  </a:lnTo>
                  <a:lnTo>
                    <a:pt x="689" y="109516"/>
                  </a:lnTo>
                  <a:lnTo>
                    <a:pt x="485" y="104716"/>
                  </a:lnTo>
                  <a:lnTo>
                    <a:pt x="239" y="104055"/>
                  </a:lnTo>
                  <a:lnTo>
                    <a:pt x="73" y="103283"/>
                  </a:lnTo>
                  <a:lnTo>
                    <a:pt x="958" y="102695"/>
                  </a:lnTo>
                  <a:lnTo>
                    <a:pt x="1408" y="102245"/>
                  </a:lnTo>
                  <a:lnTo>
                    <a:pt x="2017" y="101450"/>
                  </a:lnTo>
                  <a:lnTo>
                    <a:pt x="2451" y="100336"/>
                  </a:lnTo>
                  <a:lnTo>
                    <a:pt x="2962" y="97885"/>
                  </a:lnTo>
                  <a:lnTo>
                    <a:pt x="4820" y="92258"/>
                  </a:lnTo>
                  <a:lnTo>
                    <a:pt x="5701" y="86758"/>
                  </a:lnTo>
                  <a:lnTo>
                    <a:pt x="6818" y="84160"/>
                  </a:lnTo>
                  <a:lnTo>
                    <a:pt x="7236" y="81249"/>
                  </a:lnTo>
                  <a:lnTo>
                    <a:pt x="10345" y="77499"/>
                  </a:lnTo>
                  <a:lnTo>
                    <a:pt x="11111" y="75197"/>
                  </a:lnTo>
                  <a:lnTo>
                    <a:pt x="12720" y="74071"/>
                  </a:lnTo>
                  <a:lnTo>
                    <a:pt x="14995" y="72870"/>
                  </a:lnTo>
                  <a:lnTo>
                    <a:pt x="16617" y="70735"/>
                  </a:lnTo>
                  <a:lnTo>
                    <a:pt x="17402" y="69257"/>
                  </a:lnTo>
                  <a:lnTo>
                    <a:pt x="18296" y="66426"/>
                  </a:lnTo>
                  <a:lnTo>
                    <a:pt x="18286" y="63474"/>
                  </a:lnTo>
                  <a:lnTo>
                    <a:pt x="18854" y="59538"/>
                  </a:lnTo>
                  <a:lnTo>
                    <a:pt x="18730" y="58408"/>
                  </a:lnTo>
                  <a:lnTo>
                    <a:pt x="17881" y="56844"/>
                  </a:lnTo>
                  <a:lnTo>
                    <a:pt x="17724" y="55727"/>
                  </a:lnTo>
                  <a:lnTo>
                    <a:pt x="16936" y="54629"/>
                  </a:lnTo>
                  <a:lnTo>
                    <a:pt x="16093" y="53799"/>
                  </a:lnTo>
                  <a:lnTo>
                    <a:pt x="15698" y="52318"/>
                  </a:lnTo>
                  <a:lnTo>
                    <a:pt x="14236" y="49985"/>
                  </a:lnTo>
                  <a:lnTo>
                    <a:pt x="13837" y="48430"/>
                  </a:lnTo>
                  <a:lnTo>
                    <a:pt x="13138" y="47313"/>
                  </a:lnTo>
                  <a:lnTo>
                    <a:pt x="13026" y="45937"/>
                  </a:lnTo>
                  <a:lnTo>
                    <a:pt x="12659" y="44482"/>
                  </a:lnTo>
                  <a:lnTo>
                    <a:pt x="11944" y="43046"/>
                  </a:lnTo>
                  <a:lnTo>
                    <a:pt x="11277" y="41402"/>
                  </a:lnTo>
                  <a:lnTo>
                    <a:pt x="11277" y="40888"/>
                  </a:lnTo>
                  <a:lnTo>
                    <a:pt x="11711" y="40269"/>
                  </a:lnTo>
                  <a:lnTo>
                    <a:pt x="12123" y="40068"/>
                  </a:lnTo>
                  <a:lnTo>
                    <a:pt x="11985" y="40380"/>
                  </a:lnTo>
                  <a:lnTo>
                    <a:pt x="11711" y="40747"/>
                  </a:lnTo>
                  <a:lnTo>
                    <a:pt x="11778" y="41032"/>
                  </a:lnTo>
                  <a:lnTo>
                    <a:pt x="14510" y="38152"/>
                  </a:lnTo>
                  <a:lnTo>
                    <a:pt x="14683" y="37591"/>
                  </a:lnTo>
                  <a:lnTo>
                    <a:pt x="14590" y="36962"/>
                  </a:lnTo>
                  <a:lnTo>
                    <a:pt x="14577" y="36193"/>
                  </a:lnTo>
                  <a:lnTo>
                    <a:pt x="14686" y="35299"/>
                  </a:lnTo>
                  <a:lnTo>
                    <a:pt x="12107" y="29997"/>
                  </a:lnTo>
                  <a:lnTo>
                    <a:pt x="10061" y="25075"/>
                  </a:lnTo>
                  <a:lnTo>
                    <a:pt x="9713" y="22589"/>
                  </a:lnTo>
                  <a:lnTo>
                    <a:pt x="7006" y="19324"/>
                  </a:lnTo>
                  <a:lnTo>
                    <a:pt x="5940" y="17201"/>
                  </a:lnTo>
                  <a:lnTo>
                    <a:pt x="5334" y="15714"/>
                  </a:lnTo>
                  <a:lnTo>
                    <a:pt x="4877" y="15152"/>
                  </a:lnTo>
                  <a:lnTo>
                    <a:pt x="5050" y="14868"/>
                  </a:lnTo>
                  <a:lnTo>
                    <a:pt x="5745" y="14794"/>
                  </a:lnTo>
                  <a:lnTo>
                    <a:pt x="7297" y="14450"/>
                  </a:lnTo>
                  <a:lnTo>
                    <a:pt x="9422" y="14073"/>
                  </a:lnTo>
                  <a:lnTo>
                    <a:pt x="11385" y="13211"/>
                  </a:lnTo>
                  <a:lnTo>
                    <a:pt x="11909" y="12828"/>
                  </a:lnTo>
                  <a:lnTo>
                    <a:pt x="12949" y="12752"/>
                  </a:lnTo>
                  <a:lnTo>
                    <a:pt x="14009" y="12981"/>
                  </a:lnTo>
                  <a:lnTo>
                    <a:pt x="14402" y="12815"/>
                  </a:lnTo>
                  <a:lnTo>
                    <a:pt x="14625" y="12803"/>
                  </a:lnTo>
                  <a:lnTo>
                    <a:pt x="17112" y="12803"/>
                  </a:lnTo>
                  <a:lnTo>
                    <a:pt x="18146" y="12745"/>
                  </a:lnTo>
                  <a:lnTo>
                    <a:pt x="20064" y="12761"/>
                  </a:lnTo>
                  <a:lnTo>
                    <a:pt x="21274" y="12831"/>
                  </a:lnTo>
                  <a:lnTo>
                    <a:pt x="21963" y="12927"/>
                  </a:lnTo>
                  <a:lnTo>
                    <a:pt x="23824" y="13077"/>
                  </a:lnTo>
                  <a:lnTo>
                    <a:pt x="26148" y="13042"/>
                  </a:lnTo>
                  <a:lnTo>
                    <a:pt x="26968" y="12965"/>
                  </a:lnTo>
                  <a:lnTo>
                    <a:pt x="30013" y="12914"/>
                  </a:lnTo>
                  <a:lnTo>
                    <a:pt x="33020" y="12863"/>
                  </a:lnTo>
                  <a:lnTo>
                    <a:pt x="35723" y="12819"/>
                  </a:lnTo>
                  <a:lnTo>
                    <a:pt x="38711" y="12828"/>
                  </a:lnTo>
                  <a:lnTo>
                    <a:pt x="40996" y="12835"/>
                  </a:lnTo>
                  <a:lnTo>
                    <a:pt x="42037" y="13144"/>
                  </a:lnTo>
                  <a:lnTo>
                    <a:pt x="42982" y="13731"/>
                  </a:lnTo>
                  <a:lnTo>
                    <a:pt x="43413" y="14264"/>
                  </a:lnTo>
                  <a:lnTo>
                    <a:pt x="43617" y="14501"/>
                  </a:lnTo>
                  <a:lnTo>
                    <a:pt x="43898" y="15062"/>
                  </a:lnTo>
                  <a:lnTo>
                    <a:pt x="44415" y="15509"/>
                  </a:lnTo>
                  <a:lnTo>
                    <a:pt x="44600" y="16199"/>
                  </a:lnTo>
                  <a:lnTo>
                    <a:pt x="44450" y="17134"/>
                  </a:lnTo>
                  <a:lnTo>
                    <a:pt x="44523" y="18261"/>
                  </a:lnTo>
                  <a:lnTo>
                    <a:pt x="44823" y="19576"/>
                  </a:lnTo>
                  <a:lnTo>
                    <a:pt x="45452" y="20955"/>
                  </a:lnTo>
                  <a:lnTo>
                    <a:pt x="46403" y="22404"/>
                  </a:lnTo>
                  <a:lnTo>
                    <a:pt x="46818" y="23553"/>
                  </a:lnTo>
                  <a:lnTo>
                    <a:pt x="46694" y="24405"/>
                  </a:lnTo>
                  <a:lnTo>
                    <a:pt x="46988" y="25305"/>
                  </a:lnTo>
                  <a:lnTo>
                    <a:pt x="47696" y="26253"/>
                  </a:lnTo>
                  <a:lnTo>
                    <a:pt x="48213" y="26754"/>
                  </a:lnTo>
                  <a:lnTo>
                    <a:pt x="48513" y="27134"/>
                  </a:lnTo>
                  <a:lnTo>
                    <a:pt x="49318" y="28590"/>
                  </a:lnTo>
                  <a:lnTo>
                    <a:pt x="50808" y="30913"/>
                  </a:lnTo>
                  <a:lnTo>
                    <a:pt x="51925" y="32656"/>
                  </a:lnTo>
                  <a:lnTo>
                    <a:pt x="52318" y="32863"/>
                  </a:lnTo>
                  <a:lnTo>
                    <a:pt x="52889" y="32790"/>
                  </a:lnTo>
                  <a:lnTo>
                    <a:pt x="54102" y="32618"/>
                  </a:lnTo>
                  <a:lnTo>
                    <a:pt x="55302" y="32583"/>
                  </a:lnTo>
                  <a:lnTo>
                    <a:pt x="56161" y="32940"/>
                  </a:lnTo>
                  <a:lnTo>
                    <a:pt x="56506" y="32879"/>
                  </a:lnTo>
                  <a:lnTo>
                    <a:pt x="57798" y="32187"/>
                  </a:lnTo>
                  <a:lnTo>
                    <a:pt x="59082" y="31976"/>
                  </a:lnTo>
                  <a:lnTo>
                    <a:pt x="60422" y="31689"/>
                  </a:lnTo>
                  <a:lnTo>
                    <a:pt x="61121" y="31395"/>
                  </a:lnTo>
                  <a:lnTo>
                    <a:pt x="61935" y="31395"/>
                  </a:lnTo>
                  <a:lnTo>
                    <a:pt x="64128" y="31954"/>
                  </a:lnTo>
                  <a:lnTo>
                    <a:pt x="64543" y="31983"/>
                  </a:lnTo>
                  <a:lnTo>
                    <a:pt x="66318" y="31983"/>
                  </a:lnTo>
                  <a:lnTo>
                    <a:pt x="68092" y="31670"/>
                  </a:lnTo>
                  <a:lnTo>
                    <a:pt x="68354" y="29333"/>
                  </a:lnTo>
                  <a:lnTo>
                    <a:pt x="68370" y="28871"/>
                  </a:lnTo>
                  <a:lnTo>
                    <a:pt x="68798" y="27993"/>
                  </a:lnTo>
                  <a:lnTo>
                    <a:pt x="69340" y="27227"/>
                  </a:lnTo>
                  <a:lnTo>
                    <a:pt x="69407" y="26496"/>
                  </a:lnTo>
                  <a:lnTo>
                    <a:pt x="69375" y="25497"/>
                  </a:lnTo>
                  <a:lnTo>
                    <a:pt x="69768" y="24287"/>
                  </a:lnTo>
                  <a:lnTo>
                    <a:pt x="70958" y="23323"/>
                  </a:lnTo>
                  <a:lnTo>
                    <a:pt x="72883" y="22867"/>
                  </a:lnTo>
                  <a:lnTo>
                    <a:pt x="73978" y="22777"/>
                  </a:lnTo>
                  <a:lnTo>
                    <a:pt x="75705" y="22509"/>
                  </a:lnTo>
                  <a:lnTo>
                    <a:pt x="78322" y="22238"/>
                  </a:lnTo>
                  <a:lnTo>
                    <a:pt x="79289" y="22273"/>
                  </a:lnTo>
                  <a:lnTo>
                    <a:pt x="79366" y="22410"/>
                  </a:lnTo>
                  <a:lnTo>
                    <a:pt x="78811" y="24083"/>
                  </a:lnTo>
                  <a:lnTo>
                    <a:pt x="78801" y="24628"/>
                  </a:lnTo>
                  <a:lnTo>
                    <a:pt x="79002" y="25181"/>
                  </a:lnTo>
                  <a:lnTo>
                    <a:pt x="79446" y="25481"/>
                  </a:lnTo>
                  <a:lnTo>
                    <a:pt x="82162" y="25513"/>
                  </a:lnTo>
                  <a:lnTo>
                    <a:pt x="84664" y="25545"/>
                  </a:lnTo>
                  <a:lnTo>
                    <a:pt x="87534" y="25650"/>
                  </a:lnTo>
                  <a:lnTo>
                    <a:pt x="89685" y="25726"/>
                  </a:lnTo>
                  <a:lnTo>
                    <a:pt x="89960" y="25809"/>
                  </a:lnTo>
                  <a:lnTo>
                    <a:pt x="90177" y="25934"/>
                  </a:lnTo>
                  <a:lnTo>
                    <a:pt x="90496" y="26764"/>
                  </a:lnTo>
                  <a:lnTo>
                    <a:pt x="90426" y="28385"/>
                  </a:lnTo>
                  <a:lnTo>
                    <a:pt x="89947" y="30754"/>
                  </a:lnTo>
                  <a:lnTo>
                    <a:pt x="90132" y="32969"/>
                  </a:lnTo>
                  <a:lnTo>
                    <a:pt x="90984" y="35031"/>
                  </a:lnTo>
                  <a:lnTo>
                    <a:pt x="91070" y="38200"/>
                  </a:lnTo>
                  <a:lnTo>
                    <a:pt x="90770" y="40093"/>
                  </a:lnTo>
                  <a:lnTo>
                    <a:pt x="90391" y="42481"/>
                  </a:lnTo>
                  <a:lnTo>
                    <a:pt x="90244" y="45190"/>
                  </a:lnTo>
                  <a:lnTo>
                    <a:pt x="90633" y="46324"/>
                  </a:lnTo>
                  <a:lnTo>
                    <a:pt x="91457" y="47508"/>
                  </a:lnTo>
                  <a:lnTo>
                    <a:pt x="92714" y="48749"/>
                  </a:lnTo>
                  <a:lnTo>
                    <a:pt x="93688" y="50355"/>
                  </a:lnTo>
                  <a:lnTo>
                    <a:pt x="94377" y="52331"/>
                  </a:lnTo>
                  <a:lnTo>
                    <a:pt x="94626" y="53576"/>
                  </a:lnTo>
                  <a:lnTo>
                    <a:pt x="94441" y="54089"/>
                  </a:lnTo>
                  <a:lnTo>
                    <a:pt x="94454" y="54977"/>
                  </a:lnTo>
                  <a:lnTo>
                    <a:pt x="94668" y="56241"/>
                  </a:lnTo>
                  <a:lnTo>
                    <a:pt x="94428" y="57080"/>
                  </a:lnTo>
                  <a:lnTo>
                    <a:pt x="93739" y="57492"/>
                  </a:lnTo>
                  <a:lnTo>
                    <a:pt x="93509" y="58060"/>
                  </a:lnTo>
                  <a:lnTo>
                    <a:pt x="93857" y="59152"/>
                  </a:lnTo>
                  <a:lnTo>
                    <a:pt x="93943" y="60144"/>
                  </a:lnTo>
                  <a:lnTo>
                    <a:pt x="94214" y="60524"/>
                  </a:lnTo>
                  <a:lnTo>
                    <a:pt x="94412" y="60799"/>
                  </a:lnTo>
                  <a:lnTo>
                    <a:pt x="94738" y="60840"/>
                  </a:lnTo>
                  <a:lnTo>
                    <a:pt x="95437" y="60486"/>
                  </a:lnTo>
                  <a:lnTo>
                    <a:pt x="96273" y="59825"/>
                  </a:lnTo>
                  <a:lnTo>
                    <a:pt x="96944" y="59548"/>
                  </a:lnTo>
                  <a:lnTo>
                    <a:pt x="97888" y="59583"/>
                  </a:lnTo>
                  <a:lnTo>
                    <a:pt x="99216" y="59771"/>
                  </a:lnTo>
                  <a:lnTo>
                    <a:pt x="101559" y="59838"/>
                  </a:lnTo>
                  <a:lnTo>
                    <a:pt x="102280" y="59720"/>
                  </a:lnTo>
                  <a:lnTo>
                    <a:pt x="104460" y="58829"/>
                  </a:lnTo>
                  <a:lnTo>
                    <a:pt x="105032" y="58762"/>
                  </a:lnTo>
                  <a:lnTo>
                    <a:pt x="105893" y="58845"/>
                  </a:lnTo>
                  <a:lnTo>
                    <a:pt x="107116" y="59110"/>
                  </a:lnTo>
                  <a:lnTo>
                    <a:pt x="108348" y="59165"/>
                  </a:lnTo>
                  <a:lnTo>
                    <a:pt x="108948" y="58890"/>
                  </a:lnTo>
                  <a:lnTo>
                    <a:pt x="109002" y="58529"/>
                  </a:lnTo>
                  <a:lnTo>
                    <a:pt x="109194" y="58060"/>
                  </a:lnTo>
                  <a:lnTo>
                    <a:pt x="109526" y="5788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p73"/>
            <p:cNvSpPr/>
            <p:nvPr/>
          </p:nvSpPr>
          <p:spPr>
            <a:xfrm>
              <a:off x="5731174" y="5337821"/>
              <a:ext cx="469459" cy="1029805"/>
            </a:xfrm>
            <a:custGeom>
              <a:rect b="b" l="l" r="r" t="t"/>
              <a:pathLst>
                <a:path extrusionOk="0" h="391189" w="178332">
                  <a:moveTo>
                    <a:pt x="97879" y="4162"/>
                  </a:moveTo>
                  <a:lnTo>
                    <a:pt x="98105" y="4427"/>
                  </a:lnTo>
                  <a:lnTo>
                    <a:pt x="98102" y="4705"/>
                  </a:lnTo>
                  <a:lnTo>
                    <a:pt x="98859" y="5273"/>
                  </a:lnTo>
                  <a:lnTo>
                    <a:pt x="100372" y="6138"/>
                  </a:lnTo>
                  <a:lnTo>
                    <a:pt x="101789" y="7807"/>
                  </a:lnTo>
                  <a:lnTo>
                    <a:pt x="103110" y="10287"/>
                  </a:lnTo>
                  <a:lnTo>
                    <a:pt x="104352" y="12126"/>
                  </a:lnTo>
                  <a:lnTo>
                    <a:pt x="105510" y="13313"/>
                  </a:lnTo>
                  <a:lnTo>
                    <a:pt x="106577" y="14156"/>
                  </a:lnTo>
                  <a:lnTo>
                    <a:pt x="107550" y="14647"/>
                  </a:lnTo>
                  <a:lnTo>
                    <a:pt x="108070" y="15046"/>
                  </a:lnTo>
                  <a:lnTo>
                    <a:pt x="108137" y="15353"/>
                  </a:lnTo>
                  <a:lnTo>
                    <a:pt x="109047" y="15988"/>
                  </a:lnTo>
                  <a:lnTo>
                    <a:pt x="110799" y="16955"/>
                  </a:lnTo>
                  <a:lnTo>
                    <a:pt x="111907" y="17922"/>
                  </a:lnTo>
                  <a:lnTo>
                    <a:pt x="112373" y="18886"/>
                  </a:lnTo>
                  <a:lnTo>
                    <a:pt x="114103" y="19885"/>
                  </a:lnTo>
                  <a:lnTo>
                    <a:pt x="117100" y="20913"/>
                  </a:lnTo>
                  <a:lnTo>
                    <a:pt x="119280" y="21405"/>
                  </a:lnTo>
                  <a:lnTo>
                    <a:pt x="120640" y="21360"/>
                  </a:lnTo>
                  <a:lnTo>
                    <a:pt x="122590" y="22180"/>
                  </a:lnTo>
                  <a:lnTo>
                    <a:pt x="125131" y="23872"/>
                  </a:lnTo>
                  <a:lnTo>
                    <a:pt x="126682" y="25047"/>
                  </a:lnTo>
                  <a:lnTo>
                    <a:pt x="127241" y="25701"/>
                  </a:lnTo>
                  <a:lnTo>
                    <a:pt x="128904" y="26764"/>
                  </a:lnTo>
                  <a:lnTo>
                    <a:pt x="133053" y="28963"/>
                  </a:lnTo>
                  <a:lnTo>
                    <a:pt x="134882" y="29515"/>
                  </a:lnTo>
                  <a:lnTo>
                    <a:pt x="135750" y="30020"/>
                  </a:lnTo>
                  <a:lnTo>
                    <a:pt x="136264" y="30658"/>
                  </a:lnTo>
                  <a:lnTo>
                    <a:pt x="136772" y="30856"/>
                  </a:lnTo>
                  <a:lnTo>
                    <a:pt x="137273" y="30607"/>
                  </a:lnTo>
                  <a:lnTo>
                    <a:pt x="138313" y="30837"/>
                  </a:lnTo>
                  <a:lnTo>
                    <a:pt x="139897" y="31545"/>
                  </a:lnTo>
                  <a:lnTo>
                    <a:pt x="141135" y="32404"/>
                  </a:lnTo>
                  <a:lnTo>
                    <a:pt x="142728" y="34297"/>
                  </a:lnTo>
                  <a:lnTo>
                    <a:pt x="143235" y="35053"/>
                  </a:lnTo>
                  <a:lnTo>
                    <a:pt x="143449" y="35730"/>
                  </a:lnTo>
                  <a:lnTo>
                    <a:pt x="143372" y="36327"/>
                  </a:lnTo>
                  <a:lnTo>
                    <a:pt x="142887" y="36965"/>
                  </a:lnTo>
                  <a:lnTo>
                    <a:pt x="141994" y="37642"/>
                  </a:lnTo>
                  <a:lnTo>
                    <a:pt x="141729" y="37939"/>
                  </a:lnTo>
                  <a:lnTo>
                    <a:pt x="141709" y="38223"/>
                  </a:lnTo>
                  <a:lnTo>
                    <a:pt x="141483" y="38794"/>
                  </a:lnTo>
                  <a:lnTo>
                    <a:pt x="140742" y="40013"/>
                  </a:lnTo>
                  <a:lnTo>
                    <a:pt x="140554" y="40581"/>
                  </a:lnTo>
                  <a:lnTo>
                    <a:pt x="140513" y="41003"/>
                  </a:lnTo>
                  <a:lnTo>
                    <a:pt x="140043" y="41462"/>
                  </a:lnTo>
                  <a:lnTo>
                    <a:pt x="138795" y="42311"/>
                  </a:lnTo>
                  <a:lnTo>
                    <a:pt x="138537" y="42723"/>
                  </a:lnTo>
                  <a:lnTo>
                    <a:pt x="138473" y="43167"/>
                  </a:lnTo>
                  <a:lnTo>
                    <a:pt x="138316" y="43432"/>
                  </a:lnTo>
                  <a:lnTo>
                    <a:pt x="138147" y="43544"/>
                  </a:lnTo>
                  <a:lnTo>
                    <a:pt x="137908" y="43987"/>
                  </a:lnTo>
                  <a:lnTo>
                    <a:pt x="137713" y="44725"/>
                  </a:lnTo>
                  <a:lnTo>
                    <a:pt x="137694" y="45669"/>
                  </a:lnTo>
                  <a:lnTo>
                    <a:pt x="137847" y="46825"/>
                  </a:lnTo>
                  <a:lnTo>
                    <a:pt x="137815" y="47198"/>
                  </a:lnTo>
                  <a:lnTo>
                    <a:pt x="137541" y="47396"/>
                  </a:lnTo>
                  <a:lnTo>
                    <a:pt x="137384" y="47664"/>
                  </a:lnTo>
                  <a:lnTo>
                    <a:pt x="137330" y="48204"/>
                  </a:lnTo>
                  <a:lnTo>
                    <a:pt x="137094" y="48599"/>
                  </a:lnTo>
                  <a:lnTo>
                    <a:pt x="136682" y="48852"/>
                  </a:lnTo>
                  <a:lnTo>
                    <a:pt x="136529" y="49139"/>
                  </a:lnTo>
                  <a:lnTo>
                    <a:pt x="136638" y="49468"/>
                  </a:lnTo>
                  <a:lnTo>
                    <a:pt x="136334" y="49790"/>
                  </a:lnTo>
                  <a:lnTo>
                    <a:pt x="135619" y="50109"/>
                  </a:lnTo>
                  <a:lnTo>
                    <a:pt x="135182" y="50575"/>
                  </a:lnTo>
                  <a:lnTo>
                    <a:pt x="135019" y="51185"/>
                  </a:lnTo>
                  <a:lnTo>
                    <a:pt x="134620" y="51731"/>
                  </a:lnTo>
                  <a:lnTo>
                    <a:pt x="133985" y="52213"/>
                  </a:lnTo>
                  <a:lnTo>
                    <a:pt x="133778" y="52854"/>
                  </a:lnTo>
                  <a:lnTo>
                    <a:pt x="134110" y="54042"/>
                  </a:lnTo>
                  <a:lnTo>
                    <a:pt x="138023" y="53630"/>
                  </a:lnTo>
                  <a:lnTo>
                    <a:pt x="141212" y="54064"/>
                  </a:lnTo>
                  <a:lnTo>
                    <a:pt x="144984" y="55207"/>
                  </a:lnTo>
                  <a:lnTo>
                    <a:pt x="147487" y="55606"/>
                  </a:lnTo>
                  <a:lnTo>
                    <a:pt x="148722" y="55261"/>
                  </a:lnTo>
                  <a:lnTo>
                    <a:pt x="149638" y="55309"/>
                  </a:lnTo>
                  <a:lnTo>
                    <a:pt x="150235" y="55752"/>
                  </a:lnTo>
                  <a:lnTo>
                    <a:pt x="151036" y="55842"/>
                  </a:lnTo>
                  <a:lnTo>
                    <a:pt x="152042" y="55580"/>
                  </a:lnTo>
                  <a:lnTo>
                    <a:pt x="152875" y="55781"/>
                  </a:lnTo>
                  <a:lnTo>
                    <a:pt x="153532" y="56445"/>
                  </a:lnTo>
                  <a:lnTo>
                    <a:pt x="154129" y="56279"/>
                  </a:lnTo>
                  <a:lnTo>
                    <a:pt x="154665" y="55290"/>
                  </a:lnTo>
                  <a:lnTo>
                    <a:pt x="155281" y="54565"/>
                  </a:lnTo>
                  <a:lnTo>
                    <a:pt x="155977" y="54112"/>
                  </a:lnTo>
                  <a:lnTo>
                    <a:pt x="156842" y="53974"/>
                  </a:lnTo>
                  <a:lnTo>
                    <a:pt x="157880" y="54156"/>
                  </a:lnTo>
                  <a:lnTo>
                    <a:pt x="158706" y="54520"/>
                  </a:lnTo>
                  <a:lnTo>
                    <a:pt x="159325" y="55066"/>
                  </a:lnTo>
                  <a:lnTo>
                    <a:pt x="159999" y="55050"/>
                  </a:lnTo>
                  <a:lnTo>
                    <a:pt x="160730" y="54472"/>
                  </a:lnTo>
                  <a:lnTo>
                    <a:pt x="161081" y="53780"/>
                  </a:lnTo>
                  <a:lnTo>
                    <a:pt x="161049" y="52972"/>
                  </a:lnTo>
                  <a:lnTo>
                    <a:pt x="161339" y="52394"/>
                  </a:lnTo>
                  <a:lnTo>
                    <a:pt x="161949" y="52047"/>
                  </a:lnTo>
                  <a:lnTo>
                    <a:pt x="162361" y="51577"/>
                  </a:lnTo>
                  <a:lnTo>
                    <a:pt x="162575" y="50984"/>
                  </a:lnTo>
                  <a:lnTo>
                    <a:pt x="163299" y="50623"/>
                  </a:lnTo>
                  <a:lnTo>
                    <a:pt x="164535" y="50492"/>
                  </a:lnTo>
                  <a:lnTo>
                    <a:pt x="165183" y="50202"/>
                  </a:lnTo>
                  <a:lnTo>
                    <a:pt x="165240" y="49752"/>
                  </a:lnTo>
                  <a:lnTo>
                    <a:pt x="165604" y="49337"/>
                  </a:lnTo>
                  <a:lnTo>
                    <a:pt x="166277" y="48957"/>
                  </a:lnTo>
                  <a:lnTo>
                    <a:pt x="166740" y="48485"/>
                  </a:lnTo>
                  <a:lnTo>
                    <a:pt x="166989" y="47920"/>
                  </a:lnTo>
                  <a:lnTo>
                    <a:pt x="167394" y="47562"/>
                  </a:lnTo>
                  <a:lnTo>
                    <a:pt x="167963" y="47418"/>
                  </a:lnTo>
                  <a:lnTo>
                    <a:pt x="168595" y="46228"/>
                  </a:lnTo>
                  <a:lnTo>
                    <a:pt x="169287" y="44000"/>
                  </a:lnTo>
                  <a:lnTo>
                    <a:pt x="169699" y="40993"/>
                  </a:lnTo>
                  <a:lnTo>
                    <a:pt x="169843" y="36738"/>
                  </a:lnTo>
                  <a:lnTo>
                    <a:pt x="170542" y="36742"/>
                  </a:lnTo>
                  <a:lnTo>
                    <a:pt x="170867" y="37058"/>
                  </a:lnTo>
                  <a:lnTo>
                    <a:pt x="171384" y="37220"/>
                  </a:lnTo>
                  <a:lnTo>
                    <a:pt x="171927" y="36863"/>
                  </a:lnTo>
                  <a:lnTo>
                    <a:pt x="172390" y="36697"/>
                  </a:lnTo>
                  <a:lnTo>
                    <a:pt x="173121" y="36684"/>
                  </a:lnTo>
                  <a:lnTo>
                    <a:pt x="173516" y="36282"/>
                  </a:lnTo>
                  <a:lnTo>
                    <a:pt x="173979" y="36218"/>
                  </a:lnTo>
                  <a:lnTo>
                    <a:pt x="174295" y="36435"/>
                  </a:lnTo>
                  <a:lnTo>
                    <a:pt x="174602" y="36700"/>
                  </a:lnTo>
                  <a:lnTo>
                    <a:pt x="175253" y="36761"/>
                  </a:lnTo>
                  <a:lnTo>
                    <a:pt x="175770" y="37450"/>
                  </a:lnTo>
                  <a:lnTo>
                    <a:pt x="176338" y="37661"/>
                  </a:lnTo>
                  <a:lnTo>
                    <a:pt x="176581" y="38452"/>
                  </a:lnTo>
                  <a:lnTo>
                    <a:pt x="176948" y="40537"/>
                  </a:lnTo>
                  <a:lnTo>
                    <a:pt x="177631" y="41769"/>
                  </a:lnTo>
                  <a:lnTo>
                    <a:pt x="178307" y="43173"/>
                  </a:lnTo>
                  <a:lnTo>
                    <a:pt x="178333" y="43799"/>
                  </a:lnTo>
                  <a:lnTo>
                    <a:pt x="177953" y="44431"/>
                  </a:lnTo>
                  <a:lnTo>
                    <a:pt x="177889" y="45341"/>
                  </a:lnTo>
                  <a:lnTo>
                    <a:pt x="177653" y="47565"/>
                  </a:lnTo>
                  <a:lnTo>
                    <a:pt x="177573" y="48386"/>
                  </a:lnTo>
                  <a:lnTo>
                    <a:pt x="177810" y="48944"/>
                  </a:lnTo>
                  <a:lnTo>
                    <a:pt x="177896" y="49726"/>
                  </a:lnTo>
                  <a:lnTo>
                    <a:pt x="177529" y="50680"/>
                  </a:lnTo>
                  <a:lnTo>
                    <a:pt x="176814" y="52110"/>
                  </a:lnTo>
                  <a:lnTo>
                    <a:pt x="176121" y="52497"/>
                  </a:lnTo>
                  <a:lnTo>
                    <a:pt x="175942" y="52513"/>
                  </a:lnTo>
                  <a:lnTo>
                    <a:pt x="175004" y="53339"/>
                  </a:lnTo>
                  <a:lnTo>
                    <a:pt x="174343" y="53649"/>
                  </a:lnTo>
                  <a:lnTo>
                    <a:pt x="173960" y="53441"/>
                  </a:lnTo>
                  <a:lnTo>
                    <a:pt x="173523" y="53799"/>
                  </a:lnTo>
                  <a:lnTo>
                    <a:pt x="173031" y="54728"/>
                  </a:lnTo>
                  <a:lnTo>
                    <a:pt x="172431" y="55143"/>
                  </a:lnTo>
                  <a:lnTo>
                    <a:pt x="171346" y="55373"/>
                  </a:lnTo>
                  <a:lnTo>
                    <a:pt x="171020" y="55481"/>
                  </a:lnTo>
                  <a:lnTo>
                    <a:pt x="170388" y="55449"/>
                  </a:lnTo>
                  <a:lnTo>
                    <a:pt x="169846" y="55679"/>
                  </a:lnTo>
                  <a:lnTo>
                    <a:pt x="169393" y="56174"/>
                  </a:lnTo>
                  <a:lnTo>
                    <a:pt x="168911" y="56359"/>
                  </a:lnTo>
                  <a:lnTo>
                    <a:pt x="168397" y="56234"/>
                  </a:lnTo>
                  <a:lnTo>
                    <a:pt x="167931" y="56416"/>
                  </a:lnTo>
                  <a:lnTo>
                    <a:pt x="167513" y="56905"/>
                  </a:lnTo>
                  <a:lnTo>
                    <a:pt x="167270" y="57435"/>
                  </a:lnTo>
                  <a:lnTo>
                    <a:pt x="167203" y="58006"/>
                  </a:lnTo>
                  <a:lnTo>
                    <a:pt x="166794" y="58395"/>
                  </a:lnTo>
                  <a:lnTo>
                    <a:pt x="166041" y="58603"/>
                  </a:lnTo>
                  <a:lnTo>
                    <a:pt x="165779" y="58890"/>
                  </a:lnTo>
                  <a:lnTo>
                    <a:pt x="165827" y="59289"/>
                  </a:lnTo>
                  <a:lnTo>
                    <a:pt x="165489" y="59599"/>
                  </a:lnTo>
                  <a:lnTo>
                    <a:pt x="164215" y="59924"/>
                  </a:lnTo>
                  <a:lnTo>
                    <a:pt x="163293" y="60499"/>
                  </a:lnTo>
                  <a:lnTo>
                    <a:pt x="162725" y="61325"/>
                  </a:lnTo>
                  <a:lnTo>
                    <a:pt x="162125" y="61846"/>
                  </a:lnTo>
                  <a:lnTo>
                    <a:pt x="161180" y="62165"/>
                  </a:lnTo>
                  <a:lnTo>
                    <a:pt x="159897" y="63008"/>
                  </a:lnTo>
                  <a:lnTo>
                    <a:pt x="159712" y="63528"/>
                  </a:lnTo>
                  <a:lnTo>
                    <a:pt x="160200" y="64007"/>
                  </a:lnTo>
                  <a:lnTo>
                    <a:pt x="160376" y="64434"/>
                  </a:lnTo>
                  <a:lnTo>
                    <a:pt x="160238" y="64808"/>
                  </a:lnTo>
                  <a:lnTo>
                    <a:pt x="159839" y="64859"/>
                  </a:lnTo>
                  <a:lnTo>
                    <a:pt x="159175" y="64587"/>
                  </a:lnTo>
                  <a:lnTo>
                    <a:pt x="158703" y="64530"/>
                  </a:lnTo>
                  <a:lnTo>
                    <a:pt x="158422" y="64690"/>
                  </a:lnTo>
                  <a:lnTo>
                    <a:pt x="158288" y="64990"/>
                  </a:lnTo>
                  <a:lnTo>
                    <a:pt x="158304" y="65430"/>
                  </a:lnTo>
                  <a:lnTo>
                    <a:pt x="158068" y="65730"/>
                  </a:lnTo>
                  <a:lnTo>
                    <a:pt x="157576" y="65890"/>
                  </a:lnTo>
                  <a:lnTo>
                    <a:pt x="157267" y="66254"/>
                  </a:lnTo>
                  <a:lnTo>
                    <a:pt x="157136" y="66825"/>
                  </a:lnTo>
                  <a:lnTo>
                    <a:pt x="156520" y="67546"/>
                  </a:lnTo>
                  <a:lnTo>
                    <a:pt x="155422" y="68415"/>
                  </a:lnTo>
                  <a:lnTo>
                    <a:pt x="154557" y="69586"/>
                  </a:lnTo>
                  <a:lnTo>
                    <a:pt x="153922" y="71061"/>
                  </a:lnTo>
                  <a:lnTo>
                    <a:pt x="153181" y="72031"/>
                  </a:lnTo>
                  <a:lnTo>
                    <a:pt x="152332" y="72497"/>
                  </a:lnTo>
                  <a:lnTo>
                    <a:pt x="151748" y="73161"/>
                  </a:lnTo>
                  <a:lnTo>
                    <a:pt x="151429" y="74023"/>
                  </a:lnTo>
                  <a:lnTo>
                    <a:pt x="150522" y="75357"/>
                  </a:lnTo>
                  <a:lnTo>
                    <a:pt x="149035" y="77170"/>
                  </a:lnTo>
                  <a:lnTo>
                    <a:pt x="147685" y="78415"/>
                  </a:lnTo>
                  <a:lnTo>
                    <a:pt x="146472" y="79091"/>
                  </a:lnTo>
                  <a:lnTo>
                    <a:pt x="145792" y="79857"/>
                  </a:lnTo>
                  <a:lnTo>
                    <a:pt x="145642" y="80710"/>
                  </a:lnTo>
                  <a:lnTo>
                    <a:pt x="144857" y="81683"/>
                  </a:lnTo>
                  <a:lnTo>
                    <a:pt x="143436" y="82775"/>
                  </a:lnTo>
                  <a:lnTo>
                    <a:pt x="143034" y="83266"/>
                  </a:lnTo>
                  <a:lnTo>
                    <a:pt x="142702" y="83669"/>
                  </a:lnTo>
                  <a:lnTo>
                    <a:pt x="142654" y="84371"/>
                  </a:lnTo>
                  <a:lnTo>
                    <a:pt x="142102" y="85293"/>
                  </a:lnTo>
                  <a:lnTo>
                    <a:pt x="141039" y="86439"/>
                  </a:lnTo>
                  <a:lnTo>
                    <a:pt x="140669" y="87432"/>
                  </a:lnTo>
                  <a:lnTo>
                    <a:pt x="141151" y="88686"/>
                  </a:lnTo>
                  <a:lnTo>
                    <a:pt x="141221" y="90209"/>
                  </a:lnTo>
                  <a:lnTo>
                    <a:pt x="141010" y="90818"/>
                  </a:lnTo>
                  <a:lnTo>
                    <a:pt x="140544" y="91026"/>
                  </a:lnTo>
                  <a:lnTo>
                    <a:pt x="140439" y="91418"/>
                  </a:lnTo>
                  <a:lnTo>
                    <a:pt x="140691" y="91999"/>
                  </a:lnTo>
                  <a:lnTo>
                    <a:pt x="140704" y="92762"/>
                  </a:lnTo>
                  <a:lnTo>
                    <a:pt x="140481" y="93710"/>
                  </a:lnTo>
                  <a:lnTo>
                    <a:pt x="139989" y="94795"/>
                  </a:lnTo>
                  <a:lnTo>
                    <a:pt x="139226" y="96018"/>
                  </a:lnTo>
                  <a:lnTo>
                    <a:pt x="139041" y="96835"/>
                  </a:lnTo>
                  <a:lnTo>
                    <a:pt x="139437" y="97247"/>
                  </a:lnTo>
                  <a:lnTo>
                    <a:pt x="139632" y="97684"/>
                  </a:lnTo>
                  <a:lnTo>
                    <a:pt x="139625" y="98150"/>
                  </a:lnTo>
                  <a:lnTo>
                    <a:pt x="139462" y="98824"/>
                  </a:lnTo>
                  <a:lnTo>
                    <a:pt x="139146" y="99708"/>
                  </a:lnTo>
                  <a:lnTo>
                    <a:pt x="138668" y="100365"/>
                  </a:lnTo>
                  <a:lnTo>
                    <a:pt x="138026" y="100793"/>
                  </a:lnTo>
                  <a:lnTo>
                    <a:pt x="137831" y="101335"/>
                  </a:lnTo>
                  <a:lnTo>
                    <a:pt x="138090" y="101990"/>
                  </a:lnTo>
                  <a:lnTo>
                    <a:pt x="138125" y="102673"/>
                  </a:lnTo>
                  <a:lnTo>
                    <a:pt x="137940" y="103385"/>
                  </a:lnTo>
                  <a:lnTo>
                    <a:pt x="138048" y="104077"/>
                  </a:lnTo>
                  <a:lnTo>
                    <a:pt x="138451" y="104751"/>
                  </a:lnTo>
                  <a:lnTo>
                    <a:pt x="138422" y="105520"/>
                  </a:lnTo>
                  <a:lnTo>
                    <a:pt x="137723" y="107100"/>
                  </a:lnTo>
                  <a:lnTo>
                    <a:pt x="137554" y="108077"/>
                  </a:lnTo>
                  <a:lnTo>
                    <a:pt x="137991" y="112268"/>
                  </a:lnTo>
                  <a:lnTo>
                    <a:pt x="137726" y="112855"/>
                  </a:lnTo>
                  <a:lnTo>
                    <a:pt x="137282" y="113532"/>
                  </a:lnTo>
                  <a:lnTo>
                    <a:pt x="136756" y="113583"/>
                  </a:lnTo>
                  <a:lnTo>
                    <a:pt x="136156" y="113465"/>
                  </a:lnTo>
                  <a:lnTo>
                    <a:pt x="135722" y="113886"/>
                  </a:lnTo>
                  <a:lnTo>
                    <a:pt x="135450" y="115747"/>
                  </a:lnTo>
                  <a:lnTo>
                    <a:pt x="134624" y="119781"/>
                  </a:lnTo>
                  <a:lnTo>
                    <a:pt x="134770" y="120742"/>
                  </a:lnTo>
                  <a:lnTo>
                    <a:pt x="135434" y="122303"/>
                  </a:lnTo>
                  <a:lnTo>
                    <a:pt x="135677" y="123299"/>
                  </a:lnTo>
                  <a:lnTo>
                    <a:pt x="135862" y="124049"/>
                  </a:lnTo>
                  <a:lnTo>
                    <a:pt x="136009" y="125472"/>
                  </a:lnTo>
                  <a:lnTo>
                    <a:pt x="135623" y="126114"/>
                  </a:lnTo>
                  <a:lnTo>
                    <a:pt x="135265" y="126226"/>
                  </a:lnTo>
                  <a:lnTo>
                    <a:pt x="134815" y="126586"/>
                  </a:lnTo>
                  <a:lnTo>
                    <a:pt x="135348" y="128326"/>
                  </a:lnTo>
                  <a:lnTo>
                    <a:pt x="135773" y="129127"/>
                  </a:lnTo>
                  <a:lnTo>
                    <a:pt x="136985" y="130774"/>
                  </a:lnTo>
                  <a:lnTo>
                    <a:pt x="141642" y="133066"/>
                  </a:lnTo>
                  <a:lnTo>
                    <a:pt x="143573" y="134419"/>
                  </a:lnTo>
                  <a:lnTo>
                    <a:pt x="145760" y="136267"/>
                  </a:lnTo>
                  <a:lnTo>
                    <a:pt x="146954" y="138170"/>
                  </a:lnTo>
                  <a:lnTo>
                    <a:pt x="147059" y="139740"/>
                  </a:lnTo>
                  <a:lnTo>
                    <a:pt x="145313" y="142093"/>
                  </a:lnTo>
                  <a:lnTo>
                    <a:pt x="145118" y="144072"/>
                  </a:lnTo>
                  <a:lnTo>
                    <a:pt x="145476" y="145466"/>
                  </a:lnTo>
                  <a:lnTo>
                    <a:pt x="146108" y="146762"/>
                  </a:lnTo>
                  <a:lnTo>
                    <a:pt x="147800" y="148448"/>
                  </a:lnTo>
                  <a:lnTo>
                    <a:pt x="149044" y="149067"/>
                  </a:lnTo>
                  <a:lnTo>
                    <a:pt x="150726" y="149000"/>
                  </a:lnTo>
                  <a:lnTo>
                    <a:pt x="151014" y="149472"/>
                  </a:lnTo>
                  <a:lnTo>
                    <a:pt x="151186" y="149887"/>
                  </a:lnTo>
                  <a:lnTo>
                    <a:pt x="151451" y="153318"/>
                  </a:lnTo>
                  <a:lnTo>
                    <a:pt x="151419" y="154611"/>
                  </a:lnTo>
                  <a:lnTo>
                    <a:pt x="150924" y="155798"/>
                  </a:lnTo>
                  <a:lnTo>
                    <a:pt x="147694" y="161269"/>
                  </a:lnTo>
                  <a:lnTo>
                    <a:pt x="144936" y="164627"/>
                  </a:lnTo>
                  <a:lnTo>
                    <a:pt x="143937" y="166488"/>
                  </a:lnTo>
                  <a:lnTo>
                    <a:pt x="143583" y="168483"/>
                  </a:lnTo>
                  <a:lnTo>
                    <a:pt x="142699" y="169434"/>
                  </a:lnTo>
                  <a:lnTo>
                    <a:pt x="137917" y="172460"/>
                  </a:lnTo>
                  <a:lnTo>
                    <a:pt x="130500" y="175170"/>
                  </a:lnTo>
                  <a:lnTo>
                    <a:pt x="124505" y="176581"/>
                  </a:lnTo>
                  <a:lnTo>
                    <a:pt x="123142" y="177056"/>
                  </a:lnTo>
                  <a:lnTo>
                    <a:pt x="113506" y="178611"/>
                  </a:lnTo>
                  <a:lnTo>
                    <a:pt x="111642" y="178828"/>
                  </a:lnTo>
                  <a:lnTo>
                    <a:pt x="109216" y="178690"/>
                  </a:lnTo>
                  <a:lnTo>
                    <a:pt x="107247" y="178898"/>
                  </a:lnTo>
                  <a:lnTo>
                    <a:pt x="105051" y="178473"/>
                  </a:lnTo>
                  <a:lnTo>
                    <a:pt x="103091" y="177985"/>
                  </a:lnTo>
                  <a:lnTo>
                    <a:pt x="101993" y="176772"/>
                  </a:lnTo>
                  <a:lnTo>
                    <a:pt x="100691" y="176622"/>
                  </a:lnTo>
                  <a:lnTo>
                    <a:pt x="100336" y="177229"/>
                  </a:lnTo>
                  <a:lnTo>
                    <a:pt x="100972" y="178777"/>
                  </a:lnTo>
                  <a:lnTo>
                    <a:pt x="100662" y="180644"/>
                  </a:lnTo>
                  <a:lnTo>
                    <a:pt x="101048" y="181710"/>
                  </a:lnTo>
                  <a:lnTo>
                    <a:pt x="101817" y="181924"/>
                  </a:lnTo>
                  <a:lnTo>
                    <a:pt x="102558" y="182476"/>
                  </a:lnTo>
                  <a:lnTo>
                    <a:pt x="103212" y="183217"/>
                  </a:lnTo>
                  <a:lnTo>
                    <a:pt x="102086" y="183293"/>
                  </a:lnTo>
                  <a:lnTo>
                    <a:pt x="102523" y="183884"/>
                  </a:lnTo>
                  <a:lnTo>
                    <a:pt x="103005" y="184228"/>
                  </a:lnTo>
                  <a:lnTo>
                    <a:pt x="102951" y="185464"/>
                  </a:lnTo>
                  <a:lnTo>
                    <a:pt x="102513" y="188445"/>
                  </a:lnTo>
                  <a:lnTo>
                    <a:pt x="101415" y="189083"/>
                  </a:lnTo>
                  <a:lnTo>
                    <a:pt x="101122" y="189256"/>
                  </a:lnTo>
                  <a:lnTo>
                    <a:pt x="100790" y="189900"/>
                  </a:lnTo>
                  <a:lnTo>
                    <a:pt x="100091" y="192767"/>
                  </a:lnTo>
                  <a:lnTo>
                    <a:pt x="99867" y="194631"/>
                  </a:lnTo>
                  <a:lnTo>
                    <a:pt x="100167" y="195834"/>
                  </a:lnTo>
                  <a:lnTo>
                    <a:pt x="101486" y="198368"/>
                  </a:lnTo>
                  <a:lnTo>
                    <a:pt x="100988" y="200019"/>
                  </a:lnTo>
                  <a:lnTo>
                    <a:pt x="100154" y="200915"/>
                  </a:lnTo>
                  <a:lnTo>
                    <a:pt x="96545" y="202764"/>
                  </a:lnTo>
                  <a:lnTo>
                    <a:pt x="95102" y="203504"/>
                  </a:lnTo>
                  <a:lnTo>
                    <a:pt x="92829" y="204012"/>
                  </a:lnTo>
                  <a:lnTo>
                    <a:pt x="89168" y="204098"/>
                  </a:lnTo>
                  <a:lnTo>
                    <a:pt x="87815" y="203983"/>
                  </a:lnTo>
                  <a:lnTo>
                    <a:pt x="84677" y="202298"/>
                  </a:lnTo>
                  <a:lnTo>
                    <a:pt x="82347" y="201289"/>
                  </a:lnTo>
                  <a:lnTo>
                    <a:pt x="80215" y="200488"/>
                  </a:lnTo>
                  <a:lnTo>
                    <a:pt x="78140" y="200009"/>
                  </a:lnTo>
                  <a:lnTo>
                    <a:pt x="78437" y="199766"/>
                  </a:lnTo>
                  <a:lnTo>
                    <a:pt x="78574" y="199332"/>
                  </a:lnTo>
                  <a:lnTo>
                    <a:pt x="77990" y="199090"/>
                  </a:lnTo>
                  <a:lnTo>
                    <a:pt x="77566" y="199035"/>
                  </a:lnTo>
                  <a:lnTo>
                    <a:pt x="76199" y="199907"/>
                  </a:lnTo>
                  <a:lnTo>
                    <a:pt x="75625" y="200797"/>
                  </a:lnTo>
                  <a:lnTo>
                    <a:pt x="75459" y="201579"/>
                  </a:lnTo>
                  <a:lnTo>
                    <a:pt x="75430" y="203456"/>
                  </a:lnTo>
                  <a:lnTo>
                    <a:pt x="75673" y="205036"/>
                  </a:lnTo>
                  <a:lnTo>
                    <a:pt x="76656" y="208940"/>
                  </a:lnTo>
                  <a:lnTo>
                    <a:pt x="76758" y="211069"/>
                  </a:lnTo>
                  <a:lnTo>
                    <a:pt x="76292" y="213763"/>
                  </a:lnTo>
                  <a:lnTo>
                    <a:pt x="76943" y="215352"/>
                  </a:lnTo>
                  <a:lnTo>
                    <a:pt x="77735" y="216071"/>
                  </a:lnTo>
                  <a:lnTo>
                    <a:pt x="79513" y="216782"/>
                  </a:lnTo>
                  <a:lnTo>
                    <a:pt x="80202" y="217268"/>
                  </a:lnTo>
                  <a:lnTo>
                    <a:pt x="80962" y="217191"/>
                  </a:lnTo>
                  <a:lnTo>
                    <a:pt x="81195" y="217379"/>
                  </a:lnTo>
                  <a:lnTo>
                    <a:pt x="81083" y="217727"/>
                  </a:lnTo>
                  <a:lnTo>
                    <a:pt x="80636" y="218413"/>
                  </a:lnTo>
                  <a:lnTo>
                    <a:pt x="80665" y="219138"/>
                  </a:lnTo>
                  <a:lnTo>
                    <a:pt x="82012" y="219352"/>
                  </a:lnTo>
                  <a:lnTo>
                    <a:pt x="83410" y="219205"/>
                  </a:lnTo>
                  <a:lnTo>
                    <a:pt x="84875" y="218883"/>
                  </a:lnTo>
                  <a:lnTo>
                    <a:pt x="85220" y="218378"/>
                  </a:lnTo>
                  <a:lnTo>
                    <a:pt x="85229" y="217325"/>
                  </a:lnTo>
                  <a:lnTo>
                    <a:pt x="83512" y="217140"/>
                  </a:lnTo>
                  <a:lnTo>
                    <a:pt x="83729" y="216747"/>
                  </a:lnTo>
                  <a:lnTo>
                    <a:pt x="85031" y="216319"/>
                  </a:lnTo>
                  <a:lnTo>
                    <a:pt x="86736" y="215620"/>
                  </a:lnTo>
                  <a:lnTo>
                    <a:pt x="87607" y="215490"/>
                  </a:lnTo>
                  <a:lnTo>
                    <a:pt x="88201" y="215959"/>
                  </a:lnTo>
                  <a:lnTo>
                    <a:pt x="88600" y="216390"/>
                  </a:lnTo>
                  <a:lnTo>
                    <a:pt x="89091" y="217523"/>
                  </a:lnTo>
                  <a:lnTo>
                    <a:pt x="89398" y="219020"/>
                  </a:lnTo>
                  <a:lnTo>
                    <a:pt x="89411" y="220823"/>
                  </a:lnTo>
                  <a:lnTo>
                    <a:pt x="89206" y="222524"/>
                  </a:lnTo>
                  <a:lnTo>
                    <a:pt x="88964" y="223128"/>
                  </a:lnTo>
                  <a:lnTo>
                    <a:pt x="88533" y="223852"/>
                  </a:lnTo>
                  <a:lnTo>
                    <a:pt x="85469" y="224778"/>
                  </a:lnTo>
                  <a:lnTo>
                    <a:pt x="84610" y="224535"/>
                  </a:lnTo>
                  <a:lnTo>
                    <a:pt x="83812" y="223249"/>
                  </a:lnTo>
                  <a:lnTo>
                    <a:pt x="83560" y="221918"/>
                  </a:lnTo>
                  <a:lnTo>
                    <a:pt x="82877" y="221021"/>
                  </a:lnTo>
                  <a:lnTo>
                    <a:pt x="81412" y="220309"/>
                  </a:lnTo>
                  <a:lnTo>
                    <a:pt x="79953" y="220526"/>
                  </a:lnTo>
                  <a:lnTo>
                    <a:pt x="78507" y="221762"/>
                  </a:lnTo>
                  <a:lnTo>
                    <a:pt x="77087" y="222161"/>
                  </a:lnTo>
                  <a:lnTo>
                    <a:pt x="76583" y="223287"/>
                  </a:lnTo>
                  <a:lnTo>
                    <a:pt x="80145" y="225113"/>
                  </a:lnTo>
                  <a:lnTo>
                    <a:pt x="81827" y="225624"/>
                  </a:lnTo>
                  <a:lnTo>
                    <a:pt x="82376" y="225605"/>
                  </a:lnTo>
                  <a:lnTo>
                    <a:pt x="82922" y="225844"/>
                  </a:lnTo>
                  <a:lnTo>
                    <a:pt x="82414" y="226524"/>
                  </a:lnTo>
                  <a:lnTo>
                    <a:pt x="81907" y="226945"/>
                  </a:lnTo>
                  <a:lnTo>
                    <a:pt x="79372" y="227877"/>
                  </a:lnTo>
                  <a:lnTo>
                    <a:pt x="78255" y="228528"/>
                  </a:lnTo>
                  <a:lnTo>
                    <a:pt x="76950" y="229812"/>
                  </a:lnTo>
                  <a:lnTo>
                    <a:pt x="75121" y="232617"/>
                  </a:lnTo>
                  <a:lnTo>
                    <a:pt x="74559" y="233230"/>
                  </a:lnTo>
                  <a:lnTo>
                    <a:pt x="74278" y="233945"/>
                  </a:lnTo>
                  <a:lnTo>
                    <a:pt x="74090" y="235889"/>
                  </a:lnTo>
                  <a:lnTo>
                    <a:pt x="74683" y="239129"/>
                  </a:lnTo>
                  <a:lnTo>
                    <a:pt x="74058" y="240488"/>
                  </a:lnTo>
                  <a:lnTo>
                    <a:pt x="74444" y="242001"/>
                  </a:lnTo>
                  <a:lnTo>
                    <a:pt x="74227" y="243013"/>
                  </a:lnTo>
                  <a:lnTo>
                    <a:pt x="73589" y="244472"/>
                  </a:lnTo>
                  <a:lnTo>
                    <a:pt x="71022" y="246780"/>
                  </a:lnTo>
                  <a:lnTo>
                    <a:pt x="70566" y="248471"/>
                  </a:lnTo>
                  <a:lnTo>
                    <a:pt x="71456" y="249470"/>
                  </a:lnTo>
                  <a:lnTo>
                    <a:pt x="71396" y="250345"/>
                  </a:lnTo>
                  <a:lnTo>
                    <a:pt x="71099" y="251140"/>
                  </a:lnTo>
                  <a:lnTo>
                    <a:pt x="70033" y="251130"/>
                  </a:lnTo>
                  <a:lnTo>
                    <a:pt x="66158" y="250597"/>
                  </a:lnTo>
                  <a:lnTo>
                    <a:pt x="64747" y="251465"/>
                  </a:lnTo>
                  <a:lnTo>
                    <a:pt x="63438" y="252528"/>
                  </a:lnTo>
                  <a:lnTo>
                    <a:pt x="63081" y="253036"/>
                  </a:lnTo>
                  <a:lnTo>
                    <a:pt x="62618" y="253355"/>
                  </a:lnTo>
                  <a:lnTo>
                    <a:pt x="59953" y="253923"/>
                  </a:lnTo>
                  <a:lnTo>
                    <a:pt x="59426" y="254300"/>
                  </a:lnTo>
                  <a:lnTo>
                    <a:pt x="56592" y="258369"/>
                  </a:lnTo>
                  <a:lnTo>
                    <a:pt x="55379" y="260904"/>
                  </a:lnTo>
                  <a:lnTo>
                    <a:pt x="53914" y="263399"/>
                  </a:lnTo>
                  <a:lnTo>
                    <a:pt x="53531" y="264459"/>
                  </a:lnTo>
                  <a:lnTo>
                    <a:pt x="53448" y="265931"/>
                  </a:lnTo>
                  <a:lnTo>
                    <a:pt x="53652" y="267259"/>
                  </a:lnTo>
                  <a:lnTo>
                    <a:pt x="53856" y="268239"/>
                  </a:lnTo>
                  <a:lnTo>
                    <a:pt x="54367" y="269499"/>
                  </a:lnTo>
                  <a:lnTo>
                    <a:pt x="55440" y="270939"/>
                  </a:lnTo>
                  <a:lnTo>
                    <a:pt x="60901" y="276834"/>
                  </a:lnTo>
                  <a:lnTo>
                    <a:pt x="62034" y="277351"/>
                  </a:lnTo>
                  <a:lnTo>
                    <a:pt x="67875" y="277986"/>
                  </a:lnTo>
                  <a:lnTo>
                    <a:pt x="69171" y="278813"/>
                  </a:lnTo>
                  <a:lnTo>
                    <a:pt x="69927" y="280128"/>
                  </a:lnTo>
                  <a:lnTo>
                    <a:pt x="70205" y="281290"/>
                  </a:lnTo>
                  <a:lnTo>
                    <a:pt x="69870" y="284239"/>
                  </a:lnTo>
                  <a:lnTo>
                    <a:pt x="69522" y="285165"/>
                  </a:lnTo>
                  <a:lnTo>
                    <a:pt x="68877" y="286008"/>
                  </a:lnTo>
                  <a:lnTo>
                    <a:pt x="67495" y="287093"/>
                  </a:lnTo>
                  <a:lnTo>
                    <a:pt x="65842" y="287670"/>
                  </a:lnTo>
                  <a:lnTo>
                    <a:pt x="66314" y="288082"/>
                  </a:lnTo>
                  <a:lnTo>
                    <a:pt x="66985" y="288022"/>
                  </a:lnTo>
                  <a:lnTo>
                    <a:pt x="68446" y="287670"/>
                  </a:lnTo>
                  <a:lnTo>
                    <a:pt x="69078" y="288022"/>
                  </a:lnTo>
                  <a:lnTo>
                    <a:pt x="69557" y="289193"/>
                  </a:lnTo>
                  <a:lnTo>
                    <a:pt x="68641" y="289665"/>
                  </a:lnTo>
                  <a:lnTo>
                    <a:pt x="68363" y="290237"/>
                  </a:lnTo>
                  <a:lnTo>
                    <a:pt x="67703" y="291102"/>
                  </a:lnTo>
                  <a:lnTo>
                    <a:pt x="64332" y="294562"/>
                  </a:lnTo>
                  <a:lnTo>
                    <a:pt x="62516" y="295599"/>
                  </a:lnTo>
                  <a:lnTo>
                    <a:pt x="60847" y="296994"/>
                  </a:lnTo>
                  <a:lnTo>
                    <a:pt x="58606" y="298408"/>
                  </a:lnTo>
                  <a:lnTo>
                    <a:pt x="57728" y="299222"/>
                  </a:lnTo>
                  <a:lnTo>
                    <a:pt x="56541" y="300933"/>
                  </a:lnTo>
                  <a:lnTo>
                    <a:pt x="54725" y="302800"/>
                  </a:lnTo>
                  <a:lnTo>
                    <a:pt x="52765" y="306825"/>
                  </a:lnTo>
                  <a:lnTo>
                    <a:pt x="52688" y="307607"/>
                  </a:lnTo>
                  <a:lnTo>
                    <a:pt x="52972" y="308130"/>
                  </a:lnTo>
                  <a:lnTo>
                    <a:pt x="51884" y="315252"/>
                  </a:lnTo>
                  <a:lnTo>
                    <a:pt x="51504" y="316094"/>
                  </a:lnTo>
                  <a:lnTo>
                    <a:pt x="50716" y="316994"/>
                  </a:lnTo>
                  <a:lnTo>
                    <a:pt x="48641" y="318482"/>
                  </a:lnTo>
                  <a:lnTo>
                    <a:pt x="47642" y="318667"/>
                  </a:lnTo>
                  <a:lnTo>
                    <a:pt x="46320" y="317805"/>
                  </a:lnTo>
                  <a:lnTo>
                    <a:pt x="45577" y="316905"/>
                  </a:lnTo>
                  <a:lnTo>
                    <a:pt x="44846" y="315366"/>
                  </a:lnTo>
                  <a:lnTo>
                    <a:pt x="43965" y="313783"/>
                  </a:lnTo>
                  <a:lnTo>
                    <a:pt x="43920" y="314348"/>
                  </a:lnTo>
                  <a:lnTo>
                    <a:pt x="44227" y="315312"/>
                  </a:lnTo>
                  <a:lnTo>
                    <a:pt x="44019" y="316321"/>
                  </a:lnTo>
                  <a:lnTo>
                    <a:pt x="41766" y="316780"/>
                  </a:lnTo>
                  <a:lnTo>
                    <a:pt x="41169" y="317253"/>
                  </a:lnTo>
                  <a:lnTo>
                    <a:pt x="43202" y="317042"/>
                  </a:lnTo>
                  <a:lnTo>
                    <a:pt x="44587" y="317349"/>
                  </a:lnTo>
                  <a:lnTo>
                    <a:pt x="45174" y="317716"/>
                  </a:lnTo>
                  <a:lnTo>
                    <a:pt x="45701" y="318485"/>
                  </a:lnTo>
                  <a:lnTo>
                    <a:pt x="46167" y="319411"/>
                  </a:lnTo>
                  <a:lnTo>
                    <a:pt x="45778" y="319924"/>
                  </a:lnTo>
                  <a:lnTo>
                    <a:pt x="44667" y="320349"/>
                  </a:lnTo>
                  <a:lnTo>
                    <a:pt x="43231" y="321131"/>
                  </a:lnTo>
                  <a:lnTo>
                    <a:pt x="41533" y="322545"/>
                  </a:lnTo>
                  <a:lnTo>
                    <a:pt x="40591" y="324186"/>
                  </a:lnTo>
                  <a:lnTo>
                    <a:pt x="40186" y="325366"/>
                  </a:lnTo>
                  <a:lnTo>
                    <a:pt x="39726" y="327754"/>
                  </a:lnTo>
                  <a:lnTo>
                    <a:pt x="39605" y="329337"/>
                  </a:lnTo>
                  <a:lnTo>
                    <a:pt x="38887" y="330557"/>
                  </a:lnTo>
                  <a:lnTo>
                    <a:pt x="37779" y="331658"/>
                  </a:lnTo>
                  <a:lnTo>
                    <a:pt x="37843" y="331910"/>
                  </a:lnTo>
                  <a:lnTo>
                    <a:pt x="38593" y="331345"/>
                  </a:lnTo>
                  <a:lnTo>
                    <a:pt x="39193" y="331166"/>
                  </a:lnTo>
                  <a:lnTo>
                    <a:pt x="39710" y="332634"/>
                  </a:lnTo>
                  <a:lnTo>
                    <a:pt x="40406" y="335581"/>
                  </a:lnTo>
                  <a:lnTo>
                    <a:pt x="40728" y="337630"/>
                  </a:lnTo>
                  <a:lnTo>
                    <a:pt x="40677" y="338236"/>
                  </a:lnTo>
                  <a:lnTo>
                    <a:pt x="40470" y="339072"/>
                  </a:lnTo>
                  <a:lnTo>
                    <a:pt x="39040" y="339274"/>
                  </a:lnTo>
                  <a:lnTo>
                    <a:pt x="37763" y="339248"/>
                  </a:lnTo>
                  <a:lnTo>
                    <a:pt x="36825" y="339605"/>
                  </a:lnTo>
                  <a:lnTo>
                    <a:pt x="37329" y="339976"/>
                  </a:lnTo>
                  <a:lnTo>
                    <a:pt x="38191" y="339845"/>
                  </a:lnTo>
                  <a:lnTo>
                    <a:pt x="39381" y="340726"/>
                  </a:lnTo>
                  <a:lnTo>
                    <a:pt x="40703" y="340349"/>
                  </a:lnTo>
                  <a:lnTo>
                    <a:pt x="41306" y="340940"/>
                  </a:lnTo>
                  <a:lnTo>
                    <a:pt x="41740" y="341479"/>
                  </a:lnTo>
                  <a:lnTo>
                    <a:pt x="43764" y="345801"/>
                  </a:lnTo>
                  <a:lnTo>
                    <a:pt x="45532" y="348485"/>
                  </a:lnTo>
                  <a:lnTo>
                    <a:pt x="46426" y="350081"/>
                  </a:lnTo>
                  <a:lnTo>
                    <a:pt x="45982" y="350809"/>
                  </a:lnTo>
                  <a:lnTo>
                    <a:pt x="45822" y="349842"/>
                  </a:lnTo>
                  <a:lnTo>
                    <a:pt x="44670" y="349590"/>
                  </a:lnTo>
                  <a:lnTo>
                    <a:pt x="43547" y="349331"/>
                  </a:lnTo>
                  <a:lnTo>
                    <a:pt x="41673" y="348638"/>
                  </a:lnTo>
                  <a:lnTo>
                    <a:pt x="39148" y="347592"/>
                  </a:lnTo>
                  <a:lnTo>
                    <a:pt x="36620" y="347592"/>
                  </a:lnTo>
                  <a:lnTo>
                    <a:pt x="34613" y="346707"/>
                  </a:lnTo>
                  <a:lnTo>
                    <a:pt x="32394" y="345731"/>
                  </a:lnTo>
                  <a:lnTo>
                    <a:pt x="27712" y="345645"/>
                  </a:lnTo>
                  <a:lnTo>
                    <a:pt x="23588" y="345584"/>
                  </a:lnTo>
                  <a:lnTo>
                    <a:pt x="19362" y="345523"/>
                  </a:lnTo>
                  <a:lnTo>
                    <a:pt x="16658" y="345482"/>
                  </a:lnTo>
                  <a:lnTo>
                    <a:pt x="14849" y="345456"/>
                  </a:lnTo>
                  <a:lnTo>
                    <a:pt x="14379" y="345089"/>
                  </a:lnTo>
                  <a:lnTo>
                    <a:pt x="14539" y="343876"/>
                  </a:lnTo>
                  <a:lnTo>
                    <a:pt x="13869" y="342983"/>
                  </a:lnTo>
                  <a:lnTo>
                    <a:pt x="12895" y="341904"/>
                  </a:lnTo>
                  <a:lnTo>
                    <a:pt x="11711" y="341144"/>
                  </a:lnTo>
                  <a:lnTo>
                    <a:pt x="11124" y="340126"/>
                  </a:lnTo>
                  <a:lnTo>
                    <a:pt x="10466" y="338983"/>
                  </a:lnTo>
                  <a:lnTo>
                    <a:pt x="10836" y="337971"/>
                  </a:lnTo>
                  <a:lnTo>
                    <a:pt x="11405" y="335517"/>
                  </a:lnTo>
                  <a:lnTo>
                    <a:pt x="11414" y="334438"/>
                  </a:lnTo>
                  <a:lnTo>
                    <a:pt x="10900" y="333685"/>
                  </a:lnTo>
                  <a:lnTo>
                    <a:pt x="10744" y="332615"/>
                  </a:lnTo>
                  <a:lnTo>
                    <a:pt x="10900" y="332114"/>
                  </a:lnTo>
                  <a:lnTo>
                    <a:pt x="11363" y="331734"/>
                  </a:lnTo>
                  <a:lnTo>
                    <a:pt x="11641" y="329988"/>
                  </a:lnTo>
                  <a:lnTo>
                    <a:pt x="11424" y="328281"/>
                  </a:lnTo>
                  <a:lnTo>
                    <a:pt x="11069" y="326758"/>
                  </a:lnTo>
                  <a:lnTo>
                    <a:pt x="10600" y="326088"/>
                  </a:lnTo>
                  <a:lnTo>
                    <a:pt x="9997" y="325769"/>
                  </a:lnTo>
                  <a:lnTo>
                    <a:pt x="9550" y="325708"/>
                  </a:lnTo>
                  <a:lnTo>
                    <a:pt x="8561" y="326276"/>
                  </a:lnTo>
                  <a:lnTo>
                    <a:pt x="6920" y="326133"/>
                  </a:lnTo>
                  <a:lnTo>
                    <a:pt x="6361" y="326350"/>
                  </a:lnTo>
                  <a:lnTo>
                    <a:pt x="5560" y="326959"/>
                  </a:lnTo>
                  <a:lnTo>
                    <a:pt x="4424" y="327859"/>
                  </a:lnTo>
                  <a:lnTo>
                    <a:pt x="3792" y="327547"/>
                  </a:lnTo>
                  <a:lnTo>
                    <a:pt x="3597" y="326583"/>
                  </a:lnTo>
                  <a:lnTo>
                    <a:pt x="3176" y="325750"/>
                  </a:lnTo>
                  <a:lnTo>
                    <a:pt x="2908" y="325015"/>
                  </a:lnTo>
                  <a:lnTo>
                    <a:pt x="2707" y="323806"/>
                  </a:lnTo>
                  <a:lnTo>
                    <a:pt x="2372" y="322258"/>
                  </a:lnTo>
                  <a:lnTo>
                    <a:pt x="1701" y="320429"/>
                  </a:lnTo>
                  <a:lnTo>
                    <a:pt x="673" y="318954"/>
                  </a:lnTo>
                  <a:lnTo>
                    <a:pt x="616" y="317630"/>
                  </a:lnTo>
                  <a:lnTo>
                    <a:pt x="425" y="315970"/>
                  </a:lnTo>
                  <a:lnTo>
                    <a:pt x="948" y="314358"/>
                  </a:lnTo>
                  <a:lnTo>
                    <a:pt x="642" y="313024"/>
                  </a:lnTo>
                  <a:lnTo>
                    <a:pt x="0" y="311437"/>
                  </a:lnTo>
                  <a:lnTo>
                    <a:pt x="198" y="309797"/>
                  </a:lnTo>
                  <a:lnTo>
                    <a:pt x="830" y="308890"/>
                  </a:lnTo>
                  <a:lnTo>
                    <a:pt x="1028" y="307741"/>
                  </a:lnTo>
                  <a:lnTo>
                    <a:pt x="3952" y="307559"/>
                  </a:lnTo>
                  <a:lnTo>
                    <a:pt x="3830" y="306018"/>
                  </a:lnTo>
                  <a:lnTo>
                    <a:pt x="4315" y="304773"/>
                  </a:lnTo>
                  <a:lnTo>
                    <a:pt x="4861" y="303646"/>
                  </a:lnTo>
                  <a:lnTo>
                    <a:pt x="5327" y="303135"/>
                  </a:lnTo>
                  <a:lnTo>
                    <a:pt x="6368" y="302688"/>
                  </a:lnTo>
                  <a:lnTo>
                    <a:pt x="7593" y="302040"/>
                  </a:lnTo>
                  <a:lnTo>
                    <a:pt x="8286" y="301300"/>
                  </a:lnTo>
                  <a:lnTo>
                    <a:pt x="8618" y="300636"/>
                  </a:lnTo>
                  <a:lnTo>
                    <a:pt x="8819" y="299780"/>
                  </a:lnTo>
                  <a:lnTo>
                    <a:pt x="8873" y="298871"/>
                  </a:lnTo>
                  <a:lnTo>
                    <a:pt x="8672" y="296940"/>
                  </a:lnTo>
                  <a:lnTo>
                    <a:pt x="8902" y="296346"/>
                  </a:lnTo>
                  <a:lnTo>
                    <a:pt x="9662" y="295564"/>
                  </a:lnTo>
                  <a:lnTo>
                    <a:pt x="10945" y="294871"/>
                  </a:lnTo>
                  <a:lnTo>
                    <a:pt x="11497" y="293036"/>
                  </a:lnTo>
                  <a:lnTo>
                    <a:pt x="11181" y="291443"/>
                  </a:lnTo>
                  <a:lnTo>
                    <a:pt x="10469" y="290183"/>
                  </a:lnTo>
                  <a:lnTo>
                    <a:pt x="9563" y="289614"/>
                  </a:lnTo>
                  <a:lnTo>
                    <a:pt x="9483" y="288322"/>
                  </a:lnTo>
                  <a:lnTo>
                    <a:pt x="9892" y="287096"/>
                  </a:lnTo>
                  <a:lnTo>
                    <a:pt x="10425" y="285784"/>
                  </a:lnTo>
                  <a:lnTo>
                    <a:pt x="11060" y="284281"/>
                  </a:lnTo>
                  <a:lnTo>
                    <a:pt x="11022" y="283231"/>
                  </a:lnTo>
                  <a:lnTo>
                    <a:pt x="11587" y="282618"/>
                  </a:lnTo>
                  <a:lnTo>
                    <a:pt x="13195" y="281252"/>
                  </a:lnTo>
                  <a:lnTo>
                    <a:pt x="13747" y="279918"/>
                  </a:lnTo>
                  <a:lnTo>
                    <a:pt x="14312" y="279557"/>
                  </a:lnTo>
                  <a:lnTo>
                    <a:pt x="14973" y="279397"/>
                  </a:lnTo>
                  <a:lnTo>
                    <a:pt x="15011" y="278644"/>
                  </a:lnTo>
                  <a:lnTo>
                    <a:pt x="14529" y="277897"/>
                  </a:lnTo>
                  <a:lnTo>
                    <a:pt x="14453" y="276962"/>
                  </a:lnTo>
                  <a:lnTo>
                    <a:pt x="14510" y="275928"/>
                  </a:lnTo>
                  <a:lnTo>
                    <a:pt x="14657" y="274546"/>
                  </a:lnTo>
                  <a:lnTo>
                    <a:pt x="15407" y="274028"/>
                  </a:lnTo>
                  <a:lnTo>
                    <a:pt x="16518" y="272911"/>
                  </a:lnTo>
                  <a:lnTo>
                    <a:pt x="16815" y="272203"/>
                  </a:lnTo>
                  <a:lnTo>
                    <a:pt x="16853" y="271255"/>
                  </a:lnTo>
                  <a:lnTo>
                    <a:pt x="16531" y="269301"/>
                  </a:lnTo>
                  <a:lnTo>
                    <a:pt x="16256" y="267903"/>
                  </a:lnTo>
                  <a:lnTo>
                    <a:pt x="16116" y="267389"/>
                  </a:lnTo>
                  <a:lnTo>
                    <a:pt x="15611" y="266445"/>
                  </a:lnTo>
                  <a:lnTo>
                    <a:pt x="15238" y="265848"/>
                  </a:lnTo>
                  <a:lnTo>
                    <a:pt x="15835" y="265101"/>
                  </a:lnTo>
                  <a:lnTo>
                    <a:pt x="16952" y="264319"/>
                  </a:lnTo>
                  <a:lnTo>
                    <a:pt x="17424" y="263186"/>
                  </a:lnTo>
                  <a:lnTo>
                    <a:pt x="16990" y="262225"/>
                  </a:lnTo>
                  <a:lnTo>
                    <a:pt x="16358" y="261717"/>
                  </a:lnTo>
                  <a:lnTo>
                    <a:pt x="16160" y="260249"/>
                  </a:lnTo>
                  <a:lnTo>
                    <a:pt x="16397" y="258388"/>
                  </a:lnTo>
                  <a:lnTo>
                    <a:pt x="16869" y="257827"/>
                  </a:lnTo>
                  <a:lnTo>
                    <a:pt x="18529" y="257546"/>
                  </a:lnTo>
                  <a:lnTo>
                    <a:pt x="18685" y="256591"/>
                  </a:lnTo>
                  <a:lnTo>
                    <a:pt x="19949" y="255244"/>
                  </a:lnTo>
                  <a:lnTo>
                    <a:pt x="19911" y="253958"/>
                  </a:lnTo>
                  <a:lnTo>
                    <a:pt x="19107" y="253170"/>
                  </a:lnTo>
                  <a:lnTo>
                    <a:pt x="18318" y="251899"/>
                  </a:lnTo>
                  <a:lnTo>
                    <a:pt x="17737" y="250779"/>
                  </a:lnTo>
                  <a:lnTo>
                    <a:pt x="15803" y="250166"/>
                  </a:lnTo>
                  <a:lnTo>
                    <a:pt x="13747" y="249834"/>
                  </a:lnTo>
                  <a:lnTo>
                    <a:pt x="13470" y="248778"/>
                  </a:lnTo>
                  <a:lnTo>
                    <a:pt x="13549" y="248168"/>
                  </a:lnTo>
                  <a:lnTo>
                    <a:pt x="14504" y="248414"/>
                  </a:lnTo>
                  <a:lnTo>
                    <a:pt x="16065" y="248200"/>
                  </a:lnTo>
                  <a:lnTo>
                    <a:pt x="17239" y="248152"/>
                  </a:lnTo>
                  <a:lnTo>
                    <a:pt x="18056" y="248043"/>
                  </a:lnTo>
                  <a:lnTo>
                    <a:pt x="18998" y="247890"/>
                  </a:lnTo>
                  <a:lnTo>
                    <a:pt x="19866" y="248334"/>
                  </a:lnTo>
                  <a:lnTo>
                    <a:pt x="20734" y="248056"/>
                  </a:lnTo>
                  <a:lnTo>
                    <a:pt x="21089" y="246393"/>
                  </a:lnTo>
                  <a:lnTo>
                    <a:pt x="21641" y="245509"/>
                  </a:lnTo>
                  <a:lnTo>
                    <a:pt x="21721" y="244679"/>
                  </a:lnTo>
                  <a:lnTo>
                    <a:pt x="21168" y="244019"/>
                  </a:lnTo>
                  <a:lnTo>
                    <a:pt x="20157" y="243814"/>
                  </a:lnTo>
                  <a:lnTo>
                    <a:pt x="15730" y="243291"/>
                  </a:lnTo>
                  <a:lnTo>
                    <a:pt x="15595" y="242630"/>
                  </a:lnTo>
                  <a:lnTo>
                    <a:pt x="15634" y="241523"/>
                  </a:lnTo>
                  <a:lnTo>
                    <a:pt x="15800" y="240393"/>
                  </a:lnTo>
                  <a:lnTo>
                    <a:pt x="15800" y="239837"/>
                  </a:lnTo>
                  <a:lnTo>
                    <a:pt x="16202" y="239349"/>
                  </a:lnTo>
                  <a:lnTo>
                    <a:pt x="16662" y="238327"/>
                  </a:lnTo>
                  <a:lnTo>
                    <a:pt x="16984" y="237647"/>
                  </a:lnTo>
                  <a:lnTo>
                    <a:pt x="16662" y="236767"/>
                  </a:lnTo>
                  <a:lnTo>
                    <a:pt x="15956" y="235468"/>
                  </a:lnTo>
                  <a:lnTo>
                    <a:pt x="16470" y="234867"/>
                  </a:lnTo>
                  <a:lnTo>
                    <a:pt x="16512" y="234152"/>
                  </a:lnTo>
                  <a:lnTo>
                    <a:pt x="16352" y="233453"/>
                  </a:lnTo>
                  <a:lnTo>
                    <a:pt x="15618" y="232678"/>
                  </a:lnTo>
                  <a:lnTo>
                    <a:pt x="14970" y="231609"/>
                  </a:lnTo>
                  <a:lnTo>
                    <a:pt x="14970" y="230472"/>
                  </a:lnTo>
                  <a:lnTo>
                    <a:pt x="15730" y="230169"/>
                  </a:lnTo>
                  <a:lnTo>
                    <a:pt x="16234" y="229821"/>
                  </a:lnTo>
                  <a:lnTo>
                    <a:pt x="16352" y="229119"/>
                  </a:lnTo>
                  <a:lnTo>
                    <a:pt x="16074" y="228254"/>
                  </a:lnTo>
                  <a:lnTo>
                    <a:pt x="15024" y="227989"/>
                  </a:lnTo>
                  <a:lnTo>
                    <a:pt x="13626" y="227459"/>
                  </a:lnTo>
                  <a:lnTo>
                    <a:pt x="13198" y="227015"/>
                  </a:lnTo>
                  <a:lnTo>
                    <a:pt x="12803" y="226090"/>
                  </a:lnTo>
                  <a:lnTo>
                    <a:pt x="13096" y="223495"/>
                  </a:lnTo>
                  <a:lnTo>
                    <a:pt x="12949" y="221934"/>
                  </a:lnTo>
                  <a:lnTo>
                    <a:pt x="12825" y="221072"/>
                  </a:lnTo>
                  <a:lnTo>
                    <a:pt x="13166" y="220408"/>
                  </a:lnTo>
                  <a:lnTo>
                    <a:pt x="13632" y="219811"/>
                  </a:lnTo>
                  <a:lnTo>
                    <a:pt x="13412" y="218423"/>
                  </a:lnTo>
                  <a:lnTo>
                    <a:pt x="12997" y="217695"/>
                  </a:lnTo>
                  <a:lnTo>
                    <a:pt x="13144" y="217137"/>
                  </a:lnTo>
                  <a:lnTo>
                    <a:pt x="13537" y="216575"/>
                  </a:lnTo>
                  <a:lnTo>
                    <a:pt x="13878" y="215882"/>
                  </a:lnTo>
                  <a:lnTo>
                    <a:pt x="14172" y="215719"/>
                  </a:lnTo>
                  <a:lnTo>
                    <a:pt x="14612" y="216115"/>
                  </a:lnTo>
                  <a:lnTo>
                    <a:pt x="15356" y="215882"/>
                  </a:lnTo>
                  <a:lnTo>
                    <a:pt x="16253" y="215324"/>
                  </a:lnTo>
                  <a:lnTo>
                    <a:pt x="16349" y="214666"/>
                  </a:lnTo>
                  <a:lnTo>
                    <a:pt x="16170" y="213728"/>
                  </a:lnTo>
                  <a:lnTo>
                    <a:pt x="15503" y="211372"/>
                  </a:lnTo>
                  <a:lnTo>
                    <a:pt x="14903" y="209920"/>
                  </a:lnTo>
                  <a:lnTo>
                    <a:pt x="15027" y="209396"/>
                  </a:lnTo>
                  <a:lnTo>
                    <a:pt x="15264" y="208847"/>
                  </a:lnTo>
                  <a:lnTo>
                    <a:pt x="15075" y="206856"/>
                  </a:lnTo>
                  <a:lnTo>
                    <a:pt x="15136" y="205656"/>
                  </a:lnTo>
                  <a:lnTo>
                    <a:pt x="15181" y="202128"/>
                  </a:lnTo>
                  <a:lnTo>
                    <a:pt x="15248" y="200928"/>
                  </a:lnTo>
                  <a:lnTo>
                    <a:pt x="14635" y="199703"/>
                  </a:lnTo>
                  <a:lnTo>
                    <a:pt x="14718" y="198557"/>
                  </a:lnTo>
                  <a:lnTo>
                    <a:pt x="15149" y="197720"/>
                  </a:lnTo>
                  <a:lnTo>
                    <a:pt x="15554" y="196591"/>
                  </a:lnTo>
                  <a:lnTo>
                    <a:pt x="15857" y="195592"/>
                  </a:lnTo>
                  <a:lnTo>
                    <a:pt x="16176" y="195141"/>
                  </a:lnTo>
                  <a:lnTo>
                    <a:pt x="16716" y="194918"/>
                  </a:lnTo>
                  <a:lnTo>
                    <a:pt x="16840" y="194372"/>
                  </a:lnTo>
                  <a:lnTo>
                    <a:pt x="16595" y="193957"/>
                  </a:lnTo>
                  <a:lnTo>
                    <a:pt x="15899" y="193309"/>
                  </a:lnTo>
                  <a:lnTo>
                    <a:pt x="15739" y="192518"/>
                  </a:lnTo>
                  <a:lnTo>
                    <a:pt x="15886" y="191911"/>
                  </a:lnTo>
                  <a:lnTo>
                    <a:pt x="16227" y="191560"/>
                  </a:lnTo>
                  <a:lnTo>
                    <a:pt x="16757" y="191563"/>
                  </a:lnTo>
                  <a:lnTo>
                    <a:pt x="17156" y="190698"/>
                  </a:lnTo>
                  <a:lnTo>
                    <a:pt x="17271" y="189632"/>
                  </a:lnTo>
                  <a:lnTo>
                    <a:pt x="17354" y="189137"/>
                  </a:lnTo>
                  <a:lnTo>
                    <a:pt x="17048" y="188515"/>
                  </a:lnTo>
                  <a:lnTo>
                    <a:pt x="16828" y="187050"/>
                  </a:lnTo>
                  <a:lnTo>
                    <a:pt x="16620" y="186220"/>
                  </a:lnTo>
                  <a:lnTo>
                    <a:pt x="16866" y="185872"/>
                  </a:lnTo>
                  <a:lnTo>
                    <a:pt x="17207" y="185745"/>
                  </a:lnTo>
                  <a:lnTo>
                    <a:pt x="17811" y="185942"/>
                  </a:lnTo>
                  <a:lnTo>
                    <a:pt x="18235" y="185840"/>
                  </a:lnTo>
                  <a:lnTo>
                    <a:pt x="18309" y="185397"/>
                  </a:lnTo>
                  <a:lnTo>
                    <a:pt x="18356" y="184921"/>
                  </a:lnTo>
                  <a:lnTo>
                    <a:pt x="18519" y="184599"/>
                  </a:lnTo>
                  <a:lnTo>
                    <a:pt x="18899" y="183526"/>
                  </a:lnTo>
                  <a:lnTo>
                    <a:pt x="19304" y="182198"/>
                  </a:lnTo>
                  <a:lnTo>
                    <a:pt x="19400" y="181263"/>
                  </a:lnTo>
                  <a:lnTo>
                    <a:pt x="19257" y="178732"/>
                  </a:lnTo>
                  <a:lnTo>
                    <a:pt x="19470" y="178151"/>
                  </a:lnTo>
                  <a:lnTo>
                    <a:pt x="19904" y="177621"/>
                  </a:lnTo>
                  <a:lnTo>
                    <a:pt x="20508" y="177123"/>
                  </a:lnTo>
                  <a:lnTo>
                    <a:pt x="21303" y="176711"/>
                  </a:lnTo>
                  <a:lnTo>
                    <a:pt x="22289" y="176118"/>
                  </a:lnTo>
                  <a:lnTo>
                    <a:pt x="23502" y="175901"/>
                  </a:lnTo>
                  <a:lnTo>
                    <a:pt x="23993" y="175243"/>
                  </a:lnTo>
                  <a:lnTo>
                    <a:pt x="24335" y="174369"/>
                  </a:lnTo>
                  <a:lnTo>
                    <a:pt x="24431" y="173651"/>
                  </a:lnTo>
                  <a:lnTo>
                    <a:pt x="23965" y="173153"/>
                  </a:lnTo>
                  <a:lnTo>
                    <a:pt x="23352" y="172559"/>
                  </a:lnTo>
                  <a:lnTo>
                    <a:pt x="23061" y="171068"/>
                  </a:lnTo>
                  <a:lnTo>
                    <a:pt x="22905" y="169693"/>
                  </a:lnTo>
                  <a:lnTo>
                    <a:pt x="22816" y="167963"/>
                  </a:lnTo>
                  <a:lnTo>
                    <a:pt x="22206" y="166478"/>
                  </a:lnTo>
                  <a:lnTo>
                    <a:pt x="21567" y="164812"/>
                  </a:lnTo>
                  <a:lnTo>
                    <a:pt x="21395" y="163331"/>
                  </a:lnTo>
                  <a:lnTo>
                    <a:pt x="21609" y="162524"/>
                  </a:lnTo>
                  <a:lnTo>
                    <a:pt x="21861" y="161241"/>
                  </a:lnTo>
                  <a:lnTo>
                    <a:pt x="21593" y="160656"/>
                  </a:lnTo>
                  <a:lnTo>
                    <a:pt x="21274" y="159613"/>
                  </a:lnTo>
                  <a:lnTo>
                    <a:pt x="21606" y="158796"/>
                  </a:lnTo>
                  <a:lnTo>
                    <a:pt x="22008" y="157528"/>
                  </a:lnTo>
                  <a:lnTo>
                    <a:pt x="21960" y="156887"/>
                  </a:lnTo>
                  <a:lnTo>
                    <a:pt x="21641" y="155358"/>
                  </a:lnTo>
                  <a:lnTo>
                    <a:pt x="21347" y="154503"/>
                  </a:lnTo>
                  <a:lnTo>
                    <a:pt x="21641" y="153590"/>
                  </a:lnTo>
                  <a:lnTo>
                    <a:pt x="22107" y="152737"/>
                  </a:lnTo>
                  <a:lnTo>
                    <a:pt x="22474" y="152281"/>
                  </a:lnTo>
                  <a:lnTo>
                    <a:pt x="22413" y="151547"/>
                  </a:lnTo>
                  <a:lnTo>
                    <a:pt x="22573" y="150944"/>
                  </a:lnTo>
                  <a:lnTo>
                    <a:pt x="23269" y="150541"/>
                  </a:lnTo>
                  <a:lnTo>
                    <a:pt x="23920" y="149794"/>
                  </a:lnTo>
                  <a:lnTo>
                    <a:pt x="24386" y="149705"/>
                  </a:lnTo>
                  <a:lnTo>
                    <a:pt x="24948" y="149705"/>
                  </a:lnTo>
                  <a:lnTo>
                    <a:pt x="25315" y="149494"/>
                  </a:lnTo>
                  <a:lnTo>
                    <a:pt x="25462" y="148920"/>
                  </a:lnTo>
                  <a:lnTo>
                    <a:pt x="25560" y="148285"/>
                  </a:lnTo>
                  <a:lnTo>
                    <a:pt x="26457" y="147496"/>
                  </a:lnTo>
                  <a:lnTo>
                    <a:pt x="26984" y="146772"/>
                  </a:lnTo>
                  <a:lnTo>
                    <a:pt x="27938" y="146622"/>
                  </a:lnTo>
                  <a:lnTo>
                    <a:pt x="28404" y="145837"/>
                  </a:lnTo>
                  <a:lnTo>
                    <a:pt x="28414" y="144831"/>
                  </a:lnTo>
                  <a:lnTo>
                    <a:pt x="28306" y="143816"/>
                  </a:lnTo>
                  <a:lnTo>
                    <a:pt x="28625" y="142645"/>
                  </a:lnTo>
                  <a:lnTo>
                    <a:pt x="28270" y="140857"/>
                  </a:lnTo>
                  <a:lnTo>
                    <a:pt x="28306" y="139912"/>
                  </a:lnTo>
                  <a:lnTo>
                    <a:pt x="27938" y="139134"/>
                  </a:lnTo>
                  <a:lnTo>
                    <a:pt x="28012" y="138294"/>
                  </a:lnTo>
                  <a:lnTo>
                    <a:pt x="27814" y="137758"/>
                  </a:lnTo>
                  <a:lnTo>
                    <a:pt x="27259" y="137557"/>
                  </a:lnTo>
                  <a:lnTo>
                    <a:pt x="27054" y="136890"/>
                  </a:lnTo>
                  <a:lnTo>
                    <a:pt x="27322" y="136561"/>
                  </a:lnTo>
                  <a:lnTo>
                    <a:pt x="27846" y="136309"/>
                  </a:lnTo>
                  <a:lnTo>
                    <a:pt x="28503" y="135798"/>
                  </a:lnTo>
                  <a:lnTo>
                    <a:pt x="28995" y="133347"/>
                  </a:lnTo>
                  <a:lnTo>
                    <a:pt x="29228" y="132619"/>
                  </a:lnTo>
                  <a:lnTo>
                    <a:pt x="29455" y="131748"/>
                  </a:lnTo>
                  <a:lnTo>
                    <a:pt x="29426" y="131294"/>
                  </a:lnTo>
                  <a:lnTo>
                    <a:pt x="29742" y="130640"/>
                  </a:lnTo>
                  <a:lnTo>
                    <a:pt x="30138" y="129647"/>
                  </a:lnTo>
                  <a:lnTo>
                    <a:pt x="30760" y="128690"/>
                  </a:lnTo>
                  <a:lnTo>
                    <a:pt x="31114" y="128032"/>
                  </a:lnTo>
                  <a:lnTo>
                    <a:pt x="31459" y="127148"/>
                  </a:lnTo>
                  <a:lnTo>
                    <a:pt x="31558" y="126615"/>
                  </a:lnTo>
                  <a:lnTo>
                    <a:pt x="31998" y="126350"/>
                  </a:lnTo>
                  <a:lnTo>
                    <a:pt x="32506" y="126283"/>
                  </a:lnTo>
                  <a:lnTo>
                    <a:pt x="33103" y="126117"/>
                  </a:lnTo>
                  <a:lnTo>
                    <a:pt x="33349" y="125792"/>
                  </a:lnTo>
                  <a:lnTo>
                    <a:pt x="33304" y="125319"/>
                  </a:lnTo>
                  <a:lnTo>
                    <a:pt x="33266" y="124275"/>
                  </a:lnTo>
                  <a:lnTo>
                    <a:pt x="33087" y="122619"/>
                  </a:lnTo>
                  <a:lnTo>
                    <a:pt x="32972" y="120490"/>
                  </a:lnTo>
                  <a:lnTo>
                    <a:pt x="33077" y="119092"/>
                  </a:lnTo>
                  <a:lnTo>
                    <a:pt x="33470" y="117691"/>
                  </a:lnTo>
                  <a:lnTo>
                    <a:pt x="33837" y="116931"/>
                  </a:lnTo>
                  <a:lnTo>
                    <a:pt x="33738" y="116347"/>
                  </a:lnTo>
                  <a:lnTo>
                    <a:pt x="33639" y="115705"/>
                  </a:lnTo>
                  <a:lnTo>
                    <a:pt x="32953" y="115354"/>
                  </a:lnTo>
                  <a:lnTo>
                    <a:pt x="32302" y="115657"/>
                  </a:lnTo>
                  <a:lnTo>
                    <a:pt x="31845" y="115574"/>
                  </a:lnTo>
                  <a:lnTo>
                    <a:pt x="31261" y="114831"/>
                  </a:lnTo>
                  <a:lnTo>
                    <a:pt x="31089" y="114042"/>
                  </a:lnTo>
                  <a:lnTo>
                    <a:pt x="31188" y="112967"/>
                  </a:lnTo>
                  <a:lnTo>
                    <a:pt x="31644" y="112296"/>
                  </a:lnTo>
                  <a:lnTo>
                    <a:pt x="31823" y="111454"/>
                  </a:lnTo>
                  <a:lnTo>
                    <a:pt x="31555" y="111192"/>
                  </a:lnTo>
                  <a:lnTo>
                    <a:pt x="30980" y="110633"/>
                  </a:lnTo>
                  <a:lnTo>
                    <a:pt x="30438" y="108712"/>
                  </a:lnTo>
                  <a:lnTo>
                    <a:pt x="30505" y="107078"/>
                  </a:lnTo>
                  <a:lnTo>
                    <a:pt x="29965" y="106644"/>
                  </a:lnTo>
                  <a:lnTo>
                    <a:pt x="29713" y="105370"/>
                  </a:lnTo>
                  <a:lnTo>
                    <a:pt x="29158" y="104914"/>
                  </a:lnTo>
                  <a:lnTo>
                    <a:pt x="28938" y="103962"/>
                  </a:lnTo>
                  <a:lnTo>
                    <a:pt x="28765" y="102982"/>
                  </a:lnTo>
                  <a:lnTo>
                    <a:pt x="28839" y="102552"/>
                  </a:lnTo>
                  <a:lnTo>
                    <a:pt x="29420" y="102430"/>
                  </a:lnTo>
                  <a:lnTo>
                    <a:pt x="29748" y="101658"/>
                  </a:lnTo>
                  <a:lnTo>
                    <a:pt x="29502" y="101227"/>
                  </a:lnTo>
                  <a:lnTo>
                    <a:pt x="29062" y="100853"/>
                  </a:lnTo>
                  <a:lnTo>
                    <a:pt x="28500" y="100882"/>
                  </a:lnTo>
                  <a:lnTo>
                    <a:pt x="27996" y="100442"/>
                  </a:lnTo>
                  <a:lnTo>
                    <a:pt x="27322" y="98600"/>
                  </a:lnTo>
                  <a:lnTo>
                    <a:pt x="26789" y="97585"/>
                  </a:lnTo>
                  <a:lnTo>
                    <a:pt x="26958" y="96107"/>
                  </a:lnTo>
                  <a:lnTo>
                    <a:pt x="27064" y="94955"/>
                  </a:lnTo>
                  <a:lnTo>
                    <a:pt x="27294" y="93969"/>
                  </a:lnTo>
                  <a:lnTo>
                    <a:pt x="27377" y="93193"/>
                  </a:lnTo>
                  <a:lnTo>
                    <a:pt x="27792" y="92823"/>
                  </a:lnTo>
                  <a:lnTo>
                    <a:pt x="28184" y="92992"/>
                  </a:lnTo>
                  <a:lnTo>
                    <a:pt x="28551" y="92906"/>
                  </a:lnTo>
                  <a:lnTo>
                    <a:pt x="28890" y="92277"/>
                  </a:lnTo>
                  <a:lnTo>
                    <a:pt x="29260" y="91881"/>
                  </a:lnTo>
                  <a:lnTo>
                    <a:pt x="29238" y="91568"/>
                  </a:lnTo>
                  <a:lnTo>
                    <a:pt x="29017" y="91230"/>
                  </a:lnTo>
                  <a:lnTo>
                    <a:pt x="28912" y="90633"/>
                  </a:lnTo>
                  <a:lnTo>
                    <a:pt x="29171" y="89921"/>
                  </a:lnTo>
                  <a:lnTo>
                    <a:pt x="29617" y="88297"/>
                  </a:lnTo>
                  <a:lnTo>
                    <a:pt x="30294" y="86509"/>
                  </a:lnTo>
                  <a:lnTo>
                    <a:pt x="30585" y="85842"/>
                  </a:lnTo>
                  <a:lnTo>
                    <a:pt x="30511" y="85277"/>
                  </a:lnTo>
                  <a:lnTo>
                    <a:pt x="30658" y="85022"/>
                  </a:lnTo>
                  <a:lnTo>
                    <a:pt x="31118" y="85306"/>
                  </a:lnTo>
                  <a:lnTo>
                    <a:pt x="32423" y="84993"/>
                  </a:lnTo>
                  <a:lnTo>
                    <a:pt x="32863" y="84202"/>
                  </a:lnTo>
                  <a:lnTo>
                    <a:pt x="33036" y="83496"/>
                  </a:lnTo>
                  <a:lnTo>
                    <a:pt x="33428" y="83100"/>
                  </a:lnTo>
                  <a:lnTo>
                    <a:pt x="33256" y="82539"/>
                  </a:lnTo>
                  <a:lnTo>
                    <a:pt x="32717" y="82370"/>
                  </a:lnTo>
                  <a:lnTo>
                    <a:pt x="32391" y="82105"/>
                  </a:lnTo>
                  <a:lnTo>
                    <a:pt x="32522" y="81466"/>
                  </a:lnTo>
                  <a:lnTo>
                    <a:pt x="32713" y="80001"/>
                  </a:lnTo>
                  <a:lnTo>
                    <a:pt x="32682" y="78925"/>
                  </a:lnTo>
                  <a:lnTo>
                    <a:pt x="32190" y="76630"/>
                  </a:lnTo>
                  <a:lnTo>
                    <a:pt x="31794" y="74364"/>
                  </a:lnTo>
                  <a:lnTo>
                    <a:pt x="32072" y="73608"/>
                  </a:lnTo>
                  <a:lnTo>
                    <a:pt x="32927" y="72574"/>
                  </a:lnTo>
                  <a:lnTo>
                    <a:pt x="33575" y="72108"/>
                  </a:lnTo>
                  <a:lnTo>
                    <a:pt x="33693" y="71517"/>
                  </a:lnTo>
                  <a:lnTo>
                    <a:pt x="34335" y="68855"/>
                  </a:lnTo>
                  <a:lnTo>
                    <a:pt x="34408" y="67403"/>
                  </a:lnTo>
                  <a:lnTo>
                    <a:pt x="34830" y="66602"/>
                  </a:lnTo>
                  <a:lnTo>
                    <a:pt x="35107" y="65095"/>
                  </a:lnTo>
                  <a:lnTo>
                    <a:pt x="36269" y="63799"/>
                  </a:lnTo>
                  <a:lnTo>
                    <a:pt x="36611" y="62940"/>
                  </a:lnTo>
                  <a:lnTo>
                    <a:pt x="37077" y="62857"/>
                  </a:lnTo>
                  <a:lnTo>
                    <a:pt x="37323" y="62580"/>
                  </a:lnTo>
                  <a:lnTo>
                    <a:pt x="37939" y="61625"/>
                  </a:lnTo>
                  <a:lnTo>
                    <a:pt x="38740" y="60646"/>
                  </a:lnTo>
                  <a:lnTo>
                    <a:pt x="39429" y="60151"/>
                  </a:lnTo>
                  <a:lnTo>
                    <a:pt x="39602" y="59378"/>
                  </a:lnTo>
                  <a:lnTo>
                    <a:pt x="39930" y="58325"/>
                  </a:lnTo>
                  <a:lnTo>
                    <a:pt x="40613" y="56579"/>
                  </a:lnTo>
                  <a:lnTo>
                    <a:pt x="40996" y="55363"/>
                  </a:lnTo>
                  <a:lnTo>
                    <a:pt x="41510" y="54926"/>
                  </a:lnTo>
                  <a:lnTo>
                    <a:pt x="42110" y="53336"/>
                  </a:lnTo>
                  <a:lnTo>
                    <a:pt x="42369" y="52404"/>
                  </a:lnTo>
                  <a:lnTo>
                    <a:pt x="43055" y="52021"/>
                  </a:lnTo>
                  <a:lnTo>
                    <a:pt x="43591" y="51913"/>
                  </a:lnTo>
                  <a:lnTo>
                    <a:pt x="44105" y="52350"/>
                  </a:lnTo>
                  <a:lnTo>
                    <a:pt x="44645" y="52267"/>
                  </a:lnTo>
                  <a:lnTo>
                    <a:pt x="45136" y="51721"/>
                  </a:lnTo>
                  <a:lnTo>
                    <a:pt x="46317" y="51348"/>
                  </a:lnTo>
                  <a:lnTo>
                    <a:pt x="46850" y="51146"/>
                  </a:lnTo>
                  <a:lnTo>
                    <a:pt x="47096" y="50601"/>
                  </a:lnTo>
                  <a:lnTo>
                    <a:pt x="47096" y="49643"/>
                  </a:lnTo>
                  <a:lnTo>
                    <a:pt x="46605" y="48935"/>
                  </a:lnTo>
                  <a:lnTo>
                    <a:pt x="45605" y="47578"/>
                  </a:lnTo>
                  <a:lnTo>
                    <a:pt x="44744" y="46062"/>
                  </a:lnTo>
                  <a:lnTo>
                    <a:pt x="44651" y="45586"/>
                  </a:lnTo>
                  <a:lnTo>
                    <a:pt x="44645" y="45066"/>
                  </a:lnTo>
                  <a:lnTo>
                    <a:pt x="44791" y="44409"/>
                  </a:lnTo>
                  <a:lnTo>
                    <a:pt x="45203" y="43665"/>
                  </a:lnTo>
                  <a:lnTo>
                    <a:pt x="46237" y="42439"/>
                  </a:lnTo>
                  <a:lnTo>
                    <a:pt x="46126" y="41564"/>
                  </a:lnTo>
                  <a:lnTo>
                    <a:pt x="45372" y="38350"/>
                  </a:lnTo>
                  <a:lnTo>
                    <a:pt x="45095" y="37466"/>
                  </a:lnTo>
                  <a:lnTo>
                    <a:pt x="44571" y="35829"/>
                  </a:lnTo>
                  <a:lnTo>
                    <a:pt x="44645" y="35181"/>
                  </a:lnTo>
                  <a:lnTo>
                    <a:pt x="45104" y="33374"/>
                  </a:lnTo>
                  <a:lnTo>
                    <a:pt x="45503" y="32647"/>
                  </a:lnTo>
                  <a:lnTo>
                    <a:pt x="46091" y="32512"/>
                  </a:lnTo>
                  <a:lnTo>
                    <a:pt x="46410" y="32270"/>
                  </a:lnTo>
                  <a:lnTo>
                    <a:pt x="46509" y="31947"/>
                  </a:lnTo>
                  <a:lnTo>
                    <a:pt x="46116" y="31545"/>
                  </a:lnTo>
                  <a:lnTo>
                    <a:pt x="45944" y="31035"/>
                  </a:lnTo>
                  <a:lnTo>
                    <a:pt x="45771" y="30307"/>
                  </a:lnTo>
                  <a:lnTo>
                    <a:pt x="45229" y="30051"/>
                  </a:lnTo>
                  <a:lnTo>
                    <a:pt x="44916" y="29448"/>
                  </a:lnTo>
                  <a:lnTo>
                    <a:pt x="44916" y="28564"/>
                  </a:lnTo>
                  <a:lnTo>
                    <a:pt x="45404" y="27412"/>
                  </a:lnTo>
                  <a:lnTo>
                    <a:pt x="45944" y="27089"/>
                  </a:lnTo>
                  <a:lnTo>
                    <a:pt x="46164" y="26579"/>
                  </a:lnTo>
                  <a:lnTo>
                    <a:pt x="46742" y="26113"/>
                  </a:lnTo>
                  <a:lnTo>
                    <a:pt x="47268" y="25752"/>
                  </a:lnTo>
                  <a:lnTo>
                    <a:pt x="47709" y="25085"/>
                  </a:lnTo>
                  <a:lnTo>
                    <a:pt x="49525" y="24268"/>
                  </a:lnTo>
                  <a:lnTo>
                    <a:pt x="50968" y="23633"/>
                  </a:lnTo>
                  <a:lnTo>
                    <a:pt x="53783" y="22420"/>
                  </a:lnTo>
                  <a:lnTo>
                    <a:pt x="55714" y="21587"/>
                  </a:lnTo>
                  <a:lnTo>
                    <a:pt x="55899" y="21012"/>
                  </a:lnTo>
                  <a:lnTo>
                    <a:pt x="56046" y="20620"/>
                  </a:lnTo>
                  <a:lnTo>
                    <a:pt x="56940" y="17693"/>
                  </a:lnTo>
                  <a:lnTo>
                    <a:pt x="58098" y="13917"/>
                  </a:lnTo>
                  <a:lnTo>
                    <a:pt x="58823" y="11555"/>
                  </a:lnTo>
                  <a:lnTo>
                    <a:pt x="57157" y="9818"/>
                  </a:lnTo>
                  <a:lnTo>
                    <a:pt x="57450" y="9355"/>
                  </a:lnTo>
                  <a:lnTo>
                    <a:pt x="58405" y="8168"/>
                  </a:lnTo>
                  <a:lnTo>
                    <a:pt x="58603" y="7217"/>
                  </a:lnTo>
                  <a:lnTo>
                    <a:pt x="58983" y="6808"/>
                  </a:lnTo>
                  <a:lnTo>
                    <a:pt x="60693" y="5841"/>
                  </a:lnTo>
                  <a:lnTo>
                    <a:pt x="60987" y="5200"/>
                  </a:lnTo>
                  <a:lnTo>
                    <a:pt x="61137" y="4488"/>
                  </a:lnTo>
                  <a:lnTo>
                    <a:pt x="61485" y="3977"/>
                  </a:lnTo>
                  <a:lnTo>
                    <a:pt x="62136" y="3872"/>
                  </a:lnTo>
                  <a:lnTo>
                    <a:pt x="63320" y="3418"/>
                  </a:lnTo>
                  <a:lnTo>
                    <a:pt x="64591" y="2988"/>
                  </a:lnTo>
                  <a:lnTo>
                    <a:pt x="64974" y="2403"/>
                  </a:lnTo>
                  <a:lnTo>
                    <a:pt x="65334" y="1388"/>
                  </a:lnTo>
                  <a:lnTo>
                    <a:pt x="65644" y="265"/>
                  </a:lnTo>
                  <a:lnTo>
                    <a:pt x="65890" y="0"/>
                  </a:lnTo>
                  <a:lnTo>
                    <a:pt x="66298" y="29"/>
                  </a:lnTo>
                  <a:lnTo>
                    <a:pt x="66978" y="310"/>
                  </a:lnTo>
                  <a:lnTo>
                    <a:pt x="67336" y="734"/>
                  </a:lnTo>
                  <a:lnTo>
                    <a:pt x="69114" y="2081"/>
                  </a:lnTo>
                  <a:lnTo>
                    <a:pt x="69911" y="2850"/>
                  </a:lnTo>
                  <a:lnTo>
                    <a:pt x="70671" y="2952"/>
                  </a:lnTo>
                  <a:lnTo>
                    <a:pt x="72171" y="2802"/>
                  </a:lnTo>
                  <a:lnTo>
                    <a:pt x="72475" y="2838"/>
                  </a:lnTo>
                  <a:lnTo>
                    <a:pt x="76302" y="2882"/>
                  </a:lnTo>
                  <a:lnTo>
                    <a:pt x="76886" y="2949"/>
                  </a:lnTo>
                  <a:lnTo>
                    <a:pt x="78223" y="3278"/>
                  </a:lnTo>
                  <a:lnTo>
                    <a:pt x="78980" y="3543"/>
                  </a:lnTo>
                  <a:lnTo>
                    <a:pt x="79506" y="3680"/>
                  </a:lnTo>
                  <a:lnTo>
                    <a:pt x="80352" y="4095"/>
                  </a:lnTo>
                  <a:lnTo>
                    <a:pt x="81086" y="5471"/>
                  </a:lnTo>
                  <a:lnTo>
                    <a:pt x="81498" y="6566"/>
                  </a:lnTo>
                  <a:lnTo>
                    <a:pt x="81785" y="7530"/>
                  </a:lnTo>
                  <a:lnTo>
                    <a:pt x="82427" y="9225"/>
                  </a:lnTo>
                  <a:lnTo>
                    <a:pt x="82864" y="9869"/>
                  </a:lnTo>
                  <a:lnTo>
                    <a:pt x="83021" y="9557"/>
                  </a:lnTo>
                  <a:lnTo>
                    <a:pt x="83394" y="7702"/>
                  </a:lnTo>
                  <a:lnTo>
                    <a:pt x="83908" y="6623"/>
                  </a:lnTo>
                  <a:lnTo>
                    <a:pt x="84601" y="5413"/>
                  </a:lnTo>
                  <a:lnTo>
                    <a:pt x="85995" y="2592"/>
                  </a:lnTo>
                  <a:lnTo>
                    <a:pt x="86484" y="2170"/>
                  </a:lnTo>
                  <a:lnTo>
                    <a:pt x="87026" y="1966"/>
                  </a:lnTo>
                  <a:lnTo>
                    <a:pt x="87406" y="1950"/>
                  </a:lnTo>
                  <a:lnTo>
                    <a:pt x="87792" y="2161"/>
                  </a:lnTo>
                  <a:lnTo>
                    <a:pt x="88319" y="2161"/>
                  </a:lnTo>
                  <a:lnTo>
                    <a:pt x="88692" y="1937"/>
                  </a:lnTo>
                  <a:lnTo>
                    <a:pt x="92350" y="1902"/>
                  </a:lnTo>
                  <a:lnTo>
                    <a:pt x="96146" y="1870"/>
                  </a:lnTo>
                  <a:lnTo>
                    <a:pt x="96225" y="1886"/>
                  </a:lnTo>
                  <a:lnTo>
                    <a:pt x="96398" y="2371"/>
                  </a:lnTo>
                  <a:lnTo>
                    <a:pt x="97030" y="3431"/>
                  </a:lnTo>
                  <a:lnTo>
                    <a:pt x="97738" y="3993"/>
                  </a:lnTo>
                  <a:lnTo>
                    <a:pt x="97879" y="4162"/>
                  </a:lnTo>
                  <a:close/>
                  <a:moveTo>
                    <a:pt x="104824" y="180861"/>
                  </a:moveTo>
                  <a:lnTo>
                    <a:pt x="104914" y="181589"/>
                  </a:lnTo>
                  <a:lnTo>
                    <a:pt x="104448" y="181503"/>
                  </a:lnTo>
                  <a:lnTo>
                    <a:pt x="103340" y="180807"/>
                  </a:lnTo>
                  <a:lnTo>
                    <a:pt x="102967" y="180156"/>
                  </a:lnTo>
                  <a:lnTo>
                    <a:pt x="102880" y="179881"/>
                  </a:lnTo>
                  <a:lnTo>
                    <a:pt x="104010" y="180178"/>
                  </a:lnTo>
                  <a:lnTo>
                    <a:pt x="104543" y="180449"/>
                  </a:lnTo>
                  <a:lnTo>
                    <a:pt x="104824" y="180861"/>
                  </a:lnTo>
                  <a:close/>
                  <a:moveTo>
                    <a:pt x="44112" y="388416"/>
                  </a:moveTo>
                  <a:lnTo>
                    <a:pt x="44163" y="384917"/>
                  </a:lnTo>
                  <a:lnTo>
                    <a:pt x="44233" y="380244"/>
                  </a:lnTo>
                  <a:lnTo>
                    <a:pt x="44246" y="376104"/>
                  </a:lnTo>
                  <a:lnTo>
                    <a:pt x="44258" y="372096"/>
                  </a:lnTo>
                  <a:lnTo>
                    <a:pt x="44271" y="367972"/>
                  </a:lnTo>
                  <a:lnTo>
                    <a:pt x="44284" y="363876"/>
                  </a:lnTo>
                  <a:lnTo>
                    <a:pt x="44300" y="359526"/>
                  </a:lnTo>
                  <a:lnTo>
                    <a:pt x="44316" y="355137"/>
                  </a:lnTo>
                  <a:lnTo>
                    <a:pt x="44843" y="355760"/>
                  </a:lnTo>
                  <a:lnTo>
                    <a:pt x="46924" y="358792"/>
                  </a:lnTo>
                  <a:lnTo>
                    <a:pt x="47466" y="360037"/>
                  </a:lnTo>
                  <a:lnTo>
                    <a:pt x="47808" y="361492"/>
                  </a:lnTo>
                  <a:lnTo>
                    <a:pt x="46975" y="360566"/>
                  </a:lnTo>
                  <a:lnTo>
                    <a:pt x="46097" y="361096"/>
                  </a:lnTo>
                  <a:lnTo>
                    <a:pt x="45663" y="361964"/>
                  </a:lnTo>
                  <a:lnTo>
                    <a:pt x="45293" y="362909"/>
                  </a:lnTo>
                  <a:lnTo>
                    <a:pt x="45293" y="363576"/>
                  </a:lnTo>
                  <a:lnTo>
                    <a:pt x="45580" y="364161"/>
                  </a:lnTo>
                  <a:lnTo>
                    <a:pt x="46435" y="364668"/>
                  </a:lnTo>
                  <a:lnTo>
                    <a:pt x="48513" y="364840"/>
                  </a:lnTo>
                  <a:lnTo>
                    <a:pt x="48666" y="365032"/>
                  </a:lnTo>
                  <a:lnTo>
                    <a:pt x="49879" y="368706"/>
                  </a:lnTo>
                  <a:lnTo>
                    <a:pt x="50489" y="369529"/>
                  </a:lnTo>
                  <a:lnTo>
                    <a:pt x="51198" y="370184"/>
                  </a:lnTo>
                  <a:lnTo>
                    <a:pt x="52838" y="372073"/>
                  </a:lnTo>
                  <a:lnTo>
                    <a:pt x="54412" y="374116"/>
                  </a:lnTo>
                  <a:lnTo>
                    <a:pt x="56279" y="376060"/>
                  </a:lnTo>
                  <a:lnTo>
                    <a:pt x="58290" y="377557"/>
                  </a:lnTo>
                  <a:lnTo>
                    <a:pt x="60122" y="378693"/>
                  </a:lnTo>
                  <a:lnTo>
                    <a:pt x="61868" y="380088"/>
                  </a:lnTo>
                  <a:lnTo>
                    <a:pt x="63732" y="382041"/>
                  </a:lnTo>
                  <a:lnTo>
                    <a:pt x="65759" y="383465"/>
                  </a:lnTo>
                  <a:lnTo>
                    <a:pt x="67936" y="384470"/>
                  </a:lnTo>
                  <a:lnTo>
                    <a:pt x="70135" y="385313"/>
                  </a:lnTo>
                  <a:lnTo>
                    <a:pt x="73522" y="384984"/>
                  </a:lnTo>
                  <a:lnTo>
                    <a:pt x="74572" y="385074"/>
                  </a:lnTo>
                  <a:lnTo>
                    <a:pt x="75226" y="385693"/>
                  </a:lnTo>
                  <a:lnTo>
                    <a:pt x="74568" y="387407"/>
                  </a:lnTo>
                  <a:lnTo>
                    <a:pt x="73729" y="388789"/>
                  </a:lnTo>
                  <a:lnTo>
                    <a:pt x="72609" y="389360"/>
                  </a:lnTo>
                  <a:lnTo>
                    <a:pt x="71425" y="389571"/>
                  </a:lnTo>
                  <a:lnTo>
                    <a:pt x="70355" y="389542"/>
                  </a:lnTo>
                  <a:lnTo>
                    <a:pt x="69289" y="389287"/>
                  </a:lnTo>
                  <a:lnTo>
                    <a:pt x="68287" y="389431"/>
                  </a:lnTo>
                  <a:lnTo>
                    <a:pt x="67329" y="390015"/>
                  </a:lnTo>
                  <a:lnTo>
                    <a:pt x="66330" y="390305"/>
                  </a:lnTo>
                  <a:lnTo>
                    <a:pt x="65302" y="390344"/>
                  </a:lnTo>
                  <a:lnTo>
                    <a:pt x="64300" y="390835"/>
                  </a:lnTo>
                  <a:lnTo>
                    <a:pt x="63295" y="391189"/>
                  </a:lnTo>
                  <a:lnTo>
                    <a:pt x="62251" y="390896"/>
                  </a:lnTo>
                  <a:lnTo>
                    <a:pt x="59538" y="389517"/>
                  </a:lnTo>
                  <a:lnTo>
                    <a:pt x="57776" y="389188"/>
                  </a:lnTo>
                  <a:lnTo>
                    <a:pt x="51807" y="388642"/>
                  </a:lnTo>
                  <a:lnTo>
                    <a:pt x="49892" y="388326"/>
                  </a:lnTo>
                  <a:lnTo>
                    <a:pt x="47983" y="387851"/>
                  </a:lnTo>
                  <a:lnTo>
                    <a:pt x="46984" y="387828"/>
                  </a:lnTo>
                  <a:lnTo>
                    <a:pt x="45558" y="388138"/>
                  </a:lnTo>
                  <a:lnTo>
                    <a:pt x="44415" y="388100"/>
                  </a:lnTo>
                  <a:lnTo>
                    <a:pt x="44112" y="388416"/>
                  </a:lnTo>
                  <a:close/>
                  <a:moveTo>
                    <a:pt x="80876" y="386287"/>
                  </a:moveTo>
                  <a:lnTo>
                    <a:pt x="81865" y="386644"/>
                  </a:lnTo>
                  <a:lnTo>
                    <a:pt x="83819" y="386373"/>
                  </a:lnTo>
                  <a:lnTo>
                    <a:pt x="84850" y="386370"/>
                  </a:lnTo>
                  <a:lnTo>
                    <a:pt x="85303" y="386497"/>
                  </a:lnTo>
                  <a:lnTo>
                    <a:pt x="85504" y="386689"/>
                  </a:lnTo>
                  <a:lnTo>
                    <a:pt x="86851" y="386389"/>
                  </a:lnTo>
                  <a:lnTo>
                    <a:pt x="87448" y="386424"/>
                  </a:lnTo>
                  <a:lnTo>
                    <a:pt x="87294" y="387088"/>
                  </a:lnTo>
                  <a:lnTo>
                    <a:pt x="86053" y="387748"/>
                  </a:lnTo>
                  <a:lnTo>
                    <a:pt x="85542" y="387468"/>
                  </a:lnTo>
                  <a:lnTo>
                    <a:pt x="82902" y="387528"/>
                  </a:lnTo>
                  <a:lnTo>
                    <a:pt x="81734" y="388211"/>
                  </a:lnTo>
                  <a:lnTo>
                    <a:pt x="81236" y="388205"/>
                  </a:lnTo>
                  <a:lnTo>
                    <a:pt x="80084" y="389178"/>
                  </a:lnTo>
                  <a:lnTo>
                    <a:pt x="79241" y="388562"/>
                  </a:lnTo>
                  <a:lnTo>
                    <a:pt x="79008" y="387997"/>
                  </a:lnTo>
                  <a:lnTo>
                    <a:pt x="79618" y="387193"/>
                  </a:lnTo>
                  <a:lnTo>
                    <a:pt x="80193" y="387177"/>
                  </a:lnTo>
                  <a:lnTo>
                    <a:pt x="80585" y="386851"/>
                  </a:lnTo>
                  <a:lnTo>
                    <a:pt x="80876" y="386287"/>
                  </a:lnTo>
                  <a:close/>
                </a:path>
              </a:pathLst>
            </a:custGeom>
            <a:solidFill>
              <a:srgbClr val="007344"/>
            </a:solidFill>
            <a:ln cap="flat" cmpd="sng" w="87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1185;p73"/>
            <p:cNvSpPr/>
            <p:nvPr/>
          </p:nvSpPr>
          <p:spPr>
            <a:xfrm>
              <a:off x="11933035" y="5151552"/>
              <a:ext cx="5965" cy="2477"/>
            </a:xfrm>
            <a:custGeom>
              <a:rect b="b" l="l" r="r" t="t"/>
              <a:pathLst>
                <a:path extrusionOk="0" h="941" w="2266">
                  <a:moveTo>
                    <a:pt x="862" y="862"/>
                  </a:moveTo>
                  <a:lnTo>
                    <a:pt x="479" y="942"/>
                  </a:lnTo>
                  <a:lnTo>
                    <a:pt x="0" y="504"/>
                  </a:lnTo>
                  <a:lnTo>
                    <a:pt x="894" y="172"/>
                  </a:lnTo>
                  <a:lnTo>
                    <a:pt x="1181" y="0"/>
                  </a:lnTo>
                  <a:lnTo>
                    <a:pt x="2266" y="86"/>
                  </a:lnTo>
                  <a:lnTo>
                    <a:pt x="1628" y="23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1186;p73"/>
            <p:cNvSpPr/>
            <p:nvPr/>
          </p:nvSpPr>
          <p:spPr>
            <a:xfrm>
              <a:off x="7692638" y="3490070"/>
              <a:ext cx="179763" cy="90898"/>
            </a:xfrm>
            <a:custGeom>
              <a:rect b="b" l="l" r="r" t="t"/>
              <a:pathLst>
                <a:path extrusionOk="0" h="34529" w="68286">
                  <a:moveTo>
                    <a:pt x="66547" y="5455"/>
                  </a:moveTo>
                  <a:lnTo>
                    <a:pt x="66512" y="5592"/>
                  </a:lnTo>
                  <a:lnTo>
                    <a:pt x="66461" y="6100"/>
                  </a:lnTo>
                  <a:lnTo>
                    <a:pt x="66113" y="6741"/>
                  </a:lnTo>
                  <a:lnTo>
                    <a:pt x="65736" y="7577"/>
                  </a:lnTo>
                  <a:lnTo>
                    <a:pt x="65762" y="8312"/>
                  </a:lnTo>
                  <a:lnTo>
                    <a:pt x="66723" y="10846"/>
                  </a:lnTo>
                  <a:lnTo>
                    <a:pt x="67578" y="12381"/>
                  </a:lnTo>
                  <a:lnTo>
                    <a:pt x="67738" y="12965"/>
                  </a:lnTo>
                  <a:lnTo>
                    <a:pt x="68287" y="13415"/>
                  </a:lnTo>
                  <a:lnTo>
                    <a:pt x="67767" y="13980"/>
                  </a:lnTo>
                  <a:lnTo>
                    <a:pt x="67664" y="14817"/>
                  </a:lnTo>
                  <a:lnTo>
                    <a:pt x="67326" y="15190"/>
                  </a:lnTo>
                  <a:lnTo>
                    <a:pt x="67237" y="15666"/>
                  </a:lnTo>
                  <a:lnTo>
                    <a:pt x="67380" y="16100"/>
                  </a:lnTo>
                  <a:lnTo>
                    <a:pt x="67377" y="16642"/>
                  </a:lnTo>
                  <a:lnTo>
                    <a:pt x="67566" y="17386"/>
                  </a:lnTo>
                  <a:lnTo>
                    <a:pt x="66729" y="17549"/>
                  </a:lnTo>
                  <a:lnTo>
                    <a:pt x="65736" y="17523"/>
                  </a:lnTo>
                  <a:lnTo>
                    <a:pt x="65382" y="17568"/>
                  </a:lnTo>
                  <a:lnTo>
                    <a:pt x="65050" y="17772"/>
                  </a:lnTo>
                  <a:lnTo>
                    <a:pt x="64709" y="17670"/>
                  </a:lnTo>
                  <a:lnTo>
                    <a:pt x="63809" y="16971"/>
                  </a:lnTo>
                  <a:lnTo>
                    <a:pt x="63304" y="16815"/>
                  </a:lnTo>
                  <a:lnTo>
                    <a:pt x="62947" y="16856"/>
                  </a:lnTo>
                  <a:lnTo>
                    <a:pt x="62679" y="17163"/>
                  </a:lnTo>
                  <a:lnTo>
                    <a:pt x="62216" y="17552"/>
                  </a:lnTo>
                  <a:lnTo>
                    <a:pt x="61785" y="17827"/>
                  </a:lnTo>
                  <a:lnTo>
                    <a:pt x="61881" y="18066"/>
                  </a:lnTo>
                  <a:lnTo>
                    <a:pt x="63742" y="18695"/>
                  </a:lnTo>
                  <a:lnTo>
                    <a:pt x="64070" y="19659"/>
                  </a:lnTo>
                  <a:lnTo>
                    <a:pt x="63713" y="20444"/>
                  </a:lnTo>
                  <a:lnTo>
                    <a:pt x="63592" y="20830"/>
                  </a:lnTo>
                  <a:lnTo>
                    <a:pt x="63154" y="21130"/>
                  </a:lnTo>
                  <a:lnTo>
                    <a:pt x="62621" y="21395"/>
                  </a:lnTo>
                  <a:lnTo>
                    <a:pt x="61977" y="21462"/>
                  </a:lnTo>
                  <a:lnTo>
                    <a:pt x="61900" y="21887"/>
                  </a:lnTo>
                  <a:lnTo>
                    <a:pt x="62152" y="23128"/>
                  </a:lnTo>
                  <a:lnTo>
                    <a:pt x="61948" y="23396"/>
                  </a:lnTo>
                  <a:lnTo>
                    <a:pt x="61744" y="23783"/>
                  </a:lnTo>
                  <a:lnTo>
                    <a:pt x="61935" y="24801"/>
                  </a:lnTo>
                  <a:lnTo>
                    <a:pt x="62334" y="24874"/>
                  </a:lnTo>
                  <a:lnTo>
                    <a:pt x="62423" y="25104"/>
                  </a:lnTo>
                  <a:lnTo>
                    <a:pt x="62353" y="25519"/>
                  </a:lnTo>
                  <a:lnTo>
                    <a:pt x="62283" y="25956"/>
                  </a:lnTo>
                  <a:lnTo>
                    <a:pt x="62143" y="26419"/>
                  </a:lnTo>
                  <a:lnTo>
                    <a:pt x="62072" y="26627"/>
                  </a:lnTo>
                  <a:lnTo>
                    <a:pt x="61807" y="26754"/>
                  </a:lnTo>
                  <a:lnTo>
                    <a:pt x="60984" y="26687"/>
                  </a:lnTo>
                  <a:lnTo>
                    <a:pt x="60272" y="27083"/>
                  </a:lnTo>
                  <a:lnTo>
                    <a:pt x="58842" y="28500"/>
                  </a:lnTo>
                  <a:lnTo>
                    <a:pt x="58344" y="28743"/>
                  </a:lnTo>
                  <a:lnTo>
                    <a:pt x="57802" y="29311"/>
                  </a:lnTo>
                  <a:lnTo>
                    <a:pt x="57834" y="30553"/>
                  </a:lnTo>
                  <a:lnTo>
                    <a:pt x="57760" y="30668"/>
                  </a:lnTo>
                  <a:lnTo>
                    <a:pt x="57629" y="30923"/>
                  </a:lnTo>
                  <a:lnTo>
                    <a:pt x="55922" y="30482"/>
                  </a:lnTo>
                  <a:lnTo>
                    <a:pt x="55864" y="30492"/>
                  </a:lnTo>
                  <a:lnTo>
                    <a:pt x="54718" y="30652"/>
                  </a:lnTo>
                  <a:lnTo>
                    <a:pt x="53936" y="31220"/>
                  </a:lnTo>
                  <a:lnTo>
                    <a:pt x="52988" y="31548"/>
                  </a:lnTo>
                  <a:lnTo>
                    <a:pt x="50996" y="31373"/>
                  </a:lnTo>
                  <a:lnTo>
                    <a:pt x="49059" y="31593"/>
                  </a:lnTo>
                  <a:lnTo>
                    <a:pt x="48599" y="31759"/>
                  </a:lnTo>
                  <a:lnTo>
                    <a:pt x="48098" y="31855"/>
                  </a:lnTo>
                  <a:lnTo>
                    <a:pt x="47626" y="32187"/>
                  </a:lnTo>
                  <a:lnTo>
                    <a:pt x="47355" y="32653"/>
                  </a:lnTo>
                  <a:lnTo>
                    <a:pt x="46873" y="33240"/>
                  </a:lnTo>
                  <a:lnTo>
                    <a:pt x="46186" y="33703"/>
                  </a:lnTo>
                  <a:lnTo>
                    <a:pt x="45443" y="34060"/>
                  </a:lnTo>
                  <a:lnTo>
                    <a:pt x="45264" y="34357"/>
                  </a:lnTo>
                  <a:lnTo>
                    <a:pt x="45021" y="34530"/>
                  </a:lnTo>
                  <a:lnTo>
                    <a:pt x="44603" y="34306"/>
                  </a:lnTo>
                  <a:lnTo>
                    <a:pt x="44268" y="34319"/>
                  </a:lnTo>
                  <a:lnTo>
                    <a:pt x="43856" y="34166"/>
                  </a:lnTo>
                  <a:lnTo>
                    <a:pt x="42487" y="34000"/>
                  </a:lnTo>
                  <a:lnTo>
                    <a:pt x="40987" y="33725"/>
                  </a:lnTo>
                  <a:lnTo>
                    <a:pt x="40269" y="33464"/>
                  </a:lnTo>
                  <a:lnTo>
                    <a:pt x="39458" y="33253"/>
                  </a:lnTo>
                  <a:lnTo>
                    <a:pt x="38583" y="33084"/>
                  </a:lnTo>
                  <a:lnTo>
                    <a:pt x="37801" y="33045"/>
                  </a:lnTo>
                  <a:lnTo>
                    <a:pt x="37406" y="32966"/>
                  </a:lnTo>
                  <a:lnTo>
                    <a:pt x="35526" y="32509"/>
                  </a:lnTo>
                  <a:lnTo>
                    <a:pt x="34284" y="32477"/>
                  </a:lnTo>
                  <a:lnTo>
                    <a:pt x="32646" y="32286"/>
                  </a:lnTo>
                  <a:lnTo>
                    <a:pt x="29394" y="31596"/>
                  </a:lnTo>
                  <a:lnTo>
                    <a:pt x="28446" y="31315"/>
                  </a:lnTo>
                  <a:lnTo>
                    <a:pt x="27543" y="31229"/>
                  </a:lnTo>
                  <a:lnTo>
                    <a:pt x="26470" y="30990"/>
                  </a:lnTo>
                  <a:lnTo>
                    <a:pt x="25656" y="30597"/>
                  </a:lnTo>
                  <a:lnTo>
                    <a:pt x="25136" y="29850"/>
                  </a:lnTo>
                  <a:lnTo>
                    <a:pt x="24577" y="28861"/>
                  </a:lnTo>
                  <a:lnTo>
                    <a:pt x="23559" y="27562"/>
                  </a:lnTo>
                  <a:lnTo>
                    <a:pt x="23349" y="26914"/>
                  </a:lnTo>
                  <a:lnTo>
                    <a:pt x="23661" y="26346"/>
                  </a:lnTo>
                  <a:lnTo>
                    <a:pt x="23981" y="25915"/>
                  </a:lnTo>
                  <a:lnTo>
                    <a:pt x="23945" y="25733"/>
                  </a:lnTo>
                  <a:lnTo>
                    <a:pt x="23696" y="25637"/>
                  </a:lnTo>
                  <a:lnTo>
                    <a:pt x="21906" y="26192"/>
                  </a:lnTo>
                  <a:lnTo>
                    <a:pt x="20169" y="26895"/>
                  </a:lnTo>
                  <a:lnTo>
                    <a:pt x="19486" y="26914"/>
                  </a:lnTo>
                  <a:lnTo>
                    <a:pt x="18826" y="26761"/>
                  </a:lnTo>
                  <a:lnTo>
                    <a:pt x="17945" y="26748"/>
                  </a:lnTo>
                  <a:lnTo>
                    <a:pt x="17102" y="26936"/>
                  </a:lnTo>
                  <a:lnTo>
                    <a:pt x="15410" y="27032"/>
                  </a:lnTo>
                  <a:lnTo>
                    <a:pt x="14421" y="27549"/>
                  </a:lnTo>
                  <a:lnTo>
                    <a:pt x="13789" y="28555"/>
                  </a:lnTo>
                  <a:lnTo>
                    <a:pt x="13447" y="29365"/>
                  </a:lnTo>
                  <a:lnTo>
                    <a:pt x="13160" y="29627"/>
                  </a:lnTo>
                  <a:lnTo>
                    <a:pt x="12570" y="29726"/>
                  </a:lnTo>
                  <a:lnTo>
                    <a:pt x="11689" y="29649"/>
                  </a:lnTo>
                  <a:lnTo>
                    <a:pt x="11069" y="29416"/>
                  </a:lnTo>
                  <a:lnTo>
                    <a:pt x="10437" y="28724"/>
                  </a:lnTo>
                  <a:lnTo>
                    <a:pt x="9458" y="28625"/>
                  </a:lnTo>
                  <a:lnTo>
                    <a:pt x="8557" y="28609"/>
                  </a:lnTo>
                  <a:lnTo>
                    <a:pt x="8318" y="28481"/>
                  </a:lnTo>
                  <a:lnTo>
                    <a:pt x="8334" y="28028"/>
                  </a:lnTo>
                  <a:lnTo>
                    <a:pt x="7980" y="27179"/>
                  </a:lnTo>
                  <a:lnTo>
                    <a:pt x="7392" y="26914"/>
                  </a:lnTo>
                  <a:lnTo>
                    <a:pt x="5873" y="28513"/>
                  </a:lnTo>
                  <a:lnTo>
                    <a:pt x="5458" y="28657"/>
                  </a:lnTo>
                  <a:lnTo>
                    <a:pt x="4236" y="28213"/>
                  </a:lnTo>
                  <a:lnTo>
                    <a:pt x="3166" y="27530"/>
                  </a:lnTo>
                  <a:lnTo>
                    <a:pt x="3051" y="27029"/>
                  </a:lnTo>
                  <a:lnTo>
                    <a:pt x="2876" y="26617"/>
                  </a:lnTo>
                  <a:lnTo>
                    <a:pt x="1979" y="26228"/>
                  </a:lnTo>
                  <a:lnTo>
                    <a:pt x="859" y="25963"/>
                  </a:lnTo>
                  <a:lnTo>
                    <a:pt x="501" y="25963"/>
                  </a:lnTo>
                  <a:lnTo>
                    <a:pt x="642" y="25720"/>
                  </a:lnTo>
                  <a:lnTo>
                    <a:pt x="772" y="25308"/>
                  </a:lnTo>
                  <a:lnTo>
                    <a:pt x="689" y="24983"/>
                  </a:lnTo>
                  <a:lnTo>
                    <a:pt x="428" y="24641"/>
                  </a:lnTo>
                  <a:lnTo>
                    <a:pt x="284" y="24281"/>
                  </a:lnTo>
                  <a:lnTo>
                    <a:pt x="239" y="23929"/>
                  </a:lnTo>
                  <a:lnTo>
                    <a:pt x="160" y="23642"/>
                  </a:lnTo>
                  <a:lnTo>
                    <a:pt x="112" y="23371"/>
                  </a:lnTo>
                  <a:lnTo>
                    <a:pt x="29" y="23160"/>
                  </a:lnTo>
                  <a:lnTo>
                    <a:pt x="760" y="21564"/>
                  </a:lnTo>
                  <a:lnTo>
                    <a:pt x="910" y="20572"/>
                  </a:lnTo>
                  <a:lnTo>
                    <a:pt x="271" y="19987"/>
                  </a:lnTo>
                  <a:lnTo>
                    <a:pt x="0" y="19815"/>
                  </a:lnTo>
                  <a:lnTo>
                    <a:pt x="223" y="19684"/>
                  </a:lnTo>
                  <a:lnTo>
                    <a:pt x="1133" y="19793"/>
                  </a:lnTo>
                  <a:lnTo>
                    <a:pt x="1711" y="19464"/>
                  </a:lnTo>
                  <a:lnTo>
                    <a:pt x="2014" y="19135"/>
                  </a:lnTo>
                  <a:lnTo>
                    <a:pt x="2822" y="19445"/>
                  </a:lnTo>
                  <a:lnTo>
                    <a:pt x="4009" y="20064"/>
                  </a:lnTo>
                  <a:lnTo>
                    <a:pt x="4568" y="20485"/>
                  </a:lnTo>
                  <a:lnTo>
                    <a:pt x="4797" y="20808"/>
                  </a:lnTo>
                  <a:lnTo>
                    <a:pt x="4928" y="21079"/>
                  </a:lnTo>
                  <a:lnTo>
                    <a:pt x="4858" y="21545"/>
                  </a:lnTo>
                  <a:lnTo>
                    <a:pt x="5126" y="21727"/>
                  </a:lnTo>
                  <a:lnTo>
                    <a:pt x="5685" y="21794"/>
                  </a:lnTo>
                  <a:lnTo>
                    <a:pt x="6058" y="21938"/>
                  </a:lnTo>
                  <a:lnTo>
                    <a:pt x="5927" y="22551"/>
                  </a:lnTo>
                  <a:lnTo>
                    <a:pt x="5902" y="23052"/>
                  </a:lnTo>
                  <a:lnTo>
                    <a:pt x="6416" y="22982"/>
                  </a:lnTo>
                  <a:lnTo>
                    <a:pt x="7064" y="22599"/>
                  </a:lnTo>
                  <a:lnTo>
                    <a:pt x="7568" y="21906"/>
                  </a:lnTo>
                  <a:lnTo>
                    <a:pt x="7881" y="21232"/>
                  </a:lnTo>
                  <a:lnTo>
                    <a:pt x="8117" y="19592"/>
                  </a:lnTo>
                  <a:lnTo>
                    <a:pt x="8200" y="19454"/>
                  </a:lnTo>
                  <a:lnTo>
                    <a:pt x="8589" y="19582"/>
                  </a:lnTo>
                  <a:lnTo>
                    <a:pt x="10163" y="19512"/>
                  </a:lnTo>
                  <a:lnTo>
                    <a:pt x="10907" y="19818"/>
                  </a:lnTo>
                  <a:lnTo>
                    <a:pt x="12084" y="19869"/>
                  </a:lnTo>
                  <a:lnTo>
                    <a:pt x="12062" y="20125"/>
                  </a:lnTo>
                  <a:lnTo>
                    <a:pt x="12270" y="20527"/>
                  </a:lnTo>
                  <a:lnTo>
                    <a:pt x="12793" y="21105"/>
                  </a:lnTo>
                  <a:lnTo>
                    <a:pt x="13048" y="21481"/>
                  </a:lnTo>
                  <a:lnTo>
                    <a:pt x="13594" y="21548"/>
                  </a:lnTo>
                  <a:lnTo>
                    <a:pt x="14440" y="21341"/>
                  </a:lnTo>
                  <a:lnTo>
                    <a:pt x="14932" y="21124"/>
                  </a:lnTo>
                  <a:lnTo>
                    <a:pt x="15120" y="21277"/>
                  </a:lnTo>
                  <a:lnTo>
                    <a:pt x="15889" y="21127"/>
                  </a:lnTo>
                  <a:lnTo>
                    <a:pt x="16572" y="20661"/>
                  </a:lnTo>
                  <a:lnTo>
                    <a:pt x="16741" y="20307"/>
                  </a:lnTo>
                  <a:lnTo>
                    <a:pt x="17431" y="20054"/>
                  </a:lnTo>
                  <a:lnTo>
                    <a:pt x="18363" y="19477"/>
                  </a:lnTo>
                  <a:lnTo>
                    <a:pt x="19643" y="19033"/>
                  </a:lnTo>
                  <a:lnTo>
                    <a:pt x="23840" y="18554"/>
                  </a:lnTo>
                  <a:lnTo>
                    <a:pt x="24003" y="18194"/>
                  </a:lnTo>
                  <a:lnTo>
                    <a:pt x="23942" y="17367"/>
                  </a:lnTo>
                  <a:lnTo>
                    <a:pt x="24054" y="17246"/>
                  </a:lnTo>
                  <a:lnTo>
                    <a:pt x="24581" y="17450"/>
                  </a:lnTo>
                  <a:lnTo>
                    <a:pt x="25430" y="17645"/>
                  </a:lnTo>
                  <a:lnTo>
                    <a:pt x="26084" y="17935"/>
                  </a:lnTo>
                  <a:lnTo>
                    <a:pt x="26502" y="18318"/>
                  </a:lnTo>
                  <a:lnTo>
                    <a:pt x="26895" y="18334"/>
                  </a:lnTo>
                  <a:lnTo>
                    <a:pt x="27501" y="18066"/>
                  </a:lnTo>
                  <a:lnTo>
                    <a:pt x="28321" y="17894"/>
                  </a:lnTo>
                  <a:lnTo>
                    <a:pt x="29088" y="18293"/>
                  </a:lnTo>
                  <a:lnTo>
                    <a:pt x="29311" y="18720"/>
                  </a:lnTo>
                  <a:lnTo>
                    <a:pt x="29177" y="18941"/>
                  </a:lnTo>
                  <a:lnTo>
                    <a:pt x="29190" y="19288"/>
                  </a:lnTo>
                  <a:lnTo>
                    <a:pt x="29429" y="19579"/>
                  </a:lnTo>
                  <a:lnTo>
                    <a:pt x="30051" y="20051"/>
                  </a:lnTo>
                  <a:lnTo>
                    <a:pt x="30849" y="20457"/>
                  </a:lnTo>
                  <a:lnTo>
                    <a:pt x="31264" y="20425"/>
                  </a:lnTo>
                  <a:lnTo>
                    <a:pt x="31418" y="20032"/>
                  </a:lnTo>
                  <a:lnTo>
                    <a:pt x="31564" y="19091"/>
                  </a:lnTo>
                  <a:lnTo>
                    <a:pt x="31619" y="18082"/>
                  </a:lnTo>
                  <a:lnTo>
                    <a:pt x="31437" y="17504"/>
                  </a:lnTo>
                  <a:lnTo>
                    <a:pt x="31006" y="17364"/>
                  </a:lnTo>
                  <a:lnTo>
                    <a:pt x="30492" y="17316"/>
                  </a:lnTo>
                  <a:lnTo>
                    <a:pt x="30217" y="17195"/>
                  </a:lnTo>
                  <a:lnTo>
                    <a:pt x="30316" y="16879"/>
                  </a:lnTo>
                  <a:lnTo>
                    <a:pt x="30725" y="16055"/>
                  </a:lnTo>
                  <a:lnTo>
                    <a:pt x="30722" y="14954"/>
                  </a:lnTo>
                  <a:lnTo>
                    <a:pt x="29793" y="13696"/>
                  </a:lnTo>
                  <a:lnTo>
                    <a:pt x="28985" y="12480"/>
                  </a:lnTo>
                  <a:lnTo>
                    <a:pt x="28989" y="12065"/>
                  </a:lnTo>
                  <a:lnTo>
                    <a:pt x="29474" y="11344"/>
                  </a:lnTo>
                  <a:lnTo>
                    <a:pt x="30217" y="10769"/>
                  </a:lnTo>
                  <a:lnTo>
                    <a:pt x="31874" y="9812"/>
                  </a:lnTo>
                  <a:lnTo>
                    <a:pt x="32394" y="9614"/>
                  </a:lnTo>
                  <a:lnTo>
                    <a:pt x="33065" y="9454"/>
                  </a:lnTo>
                  <a:lnTo>
                    <a:pt x="34029" y="9059"/>
                  </a:lnTo>
                  <a:lnTo>
                    <a:pt x="34491" y="8653"/>
                  </a:lnTo>
                  <a:lnTo>
                    <a:pt x="34804" y="8213"/>
                  </a:lnTo>
                  <a:lnTo>
                    <a:pt x="35257" y="5918"/>
                  </a:lnTo>
                  <a:lnTo>
                    <a:pt x="35363" y="5819"/>
                  </a:lnTo>
                  <a:lnTo>
                    <a:pt x="35497" y="5685"/>
                  </a:lnTo>
                  <a:lnTo>
                    <a:pt x="37185" y="6479"/>
                  </a:lnTo>
                  <a:lnTo>
                    <a:pt x="37335" y="6345"/>
                  </a:lnTo>
                  <a:lnTo>
                    <a:pt x="37623" y="6218"/>
                  </a:lnTo>
                  <a:lnTo>
                    <a:pt x="38172" y="5608"/>
                  </a:lnTo>
                  <a:lnTo>
                    <a:pt x="38293" y="5149"/>
                  </a:lnTo>
                  <a:lnTo>
                    <a:pt x="38280" y="4271"/>
                  </a:lnTo>
                  <a:lnTo>
                    <a:pt x="38331" y="3444"/>
                  </a:lnTo>
                  <a:lnTo>
                    <a:pt x="38436" y="3179"/>
                  </a:lnTo>
                  <a:lnTo>
                    <a:pt x="38689" y="3278"/>
                  </a:lnTo>
                  <a:lnTo>
                    <a:pt x="39416" y="3706"/>
                  </a:lnTo>
                  <a:lnTo>
                    <a:pt x="39994" y="4191"/>
                  </a:lnTo>
                  <a:lnTo>
                    <a:pt x="40533" y="5407"/>
                  </a:lnTo>
                  <a:lnTo>
                    <a:pt x="41794" y="5729"/>
                  </a:lnTo>
                  <a:lnTo>
                    <a:pt x="43387" y="5761"/>
                  </a:lnTo>
                  <a:lnTo>
                    <a:pt x="43955" y="5219"/>
                  </a:lnTo>
                  <a:lnTo>
                    <a:pt x="44472" y="5094"/>
                  </a:lnTo>
                  <a:lnTo>
                    <a:pt x="45057" y="5260"/>
                  </a:lnTo>
                  <a:lnTo>
                    <a:pt x="46289" y="5449"/>
                  </a:lnTo>
                  <a:lnTo>
                    <a:pt x="46426" y="4469"/>
                  </a:lnTo>
                  <a:lnTo>
                    <a:pt x="47134" y="3444"/>
                  </a:lnTo>
                  <a:lnTo>
                    <a:pt x="47457" y="3087"/>
                  </a:lnTo>
                  <a:lnTo>
                    <a:pt x="48360" y="3122"/>
                  </a:lnTo>
                  <a:lnTo>
                    <a:pt x="48580" y="2356"/>
                  </a:lnTo>
                  <a:lnTo>
                    <a:pt x="48804" y="233"/>
                  </a:lnTo>
                  <a:lnTo>
                    <a:pt x="48992" y="0"/>
                  </a:lnTo>
                  <a:lnTo>
                    <a:pt x="49650" y="45"/>
                  </a:lnTo>
                  <a:lnTo>
                    <a:pt x="50304" y="431"/>
                  </a:lnTo>
                  <a:lnTo>
                    <a:pt x="50499" y="747"/>
                  </a:lnTo>
                  <a:lnTo>
                    <a:pt x="50840" y="721"/>
                  </a:lnTo>
                  <a:lnTo>
                    <a:pt x="51316" y="504"/>
                  </a:lnTo>
                  <a:lnTo>
                    <a:pt x="51836" y="367"/>
                  </a:lnTo>
                  <a:lnTo>
                    <a:pt x="52663" y="594"/>
                  </a:lnTo>
                  <a:lnTo>
                    <a:pt x="54421" y="1558"/>
                  </a:lnTo>
                  <a:lnTo>
                    <a:pt x="55331" y="1912"/>
                  </a:lnTo>
                  <a:lnTo>
                    <a:pt x="55906" y="1845"/>
                  </a:lnTo>
                  <a:lnTo>
                    <a:pt x="56445" y="1858"/>
                  </a:lnTo>
                  <a:lnTo>
                    <a:pt x="58523" y="3345"/>
                  </a:lnTo>
                  <a:lnTo>
                    <a:pt x="59975" y="3553"/>
                  </a:lnTo>
                  <a:lnTo>
                    <a:pt x="61300" y="3559"/>
                  </a:lnTo>
                  <a:lnTo>
                    <a:pt x="61728" y="3112"/>
                  </a:lnTo>
                  <a:lnTo>
                    <a:pt x="62289" y="2732"/>
                  </a:lnTo>
                  <a:lnTo>
                    <a:pt x="62880" y="2783"/>
                  </a:lnTo>
                  <a:lnTo>
                    <a:pt x="63394" y="2978"/>
                  </a:lnTo>
                  <a:lnTo>
                    <a:pt x="64396" y="3623"/>
                  </a:lnTo>
                  <a:lnTo>
                    <a:pt x="64859" y="3789"/>
                  </a:lnTo>
                  <a:lnTo>
                    <a:pt x="65475" y="3894"/>
                  </a:lnTo>
                  <a:lnTo>
                    <a:pt x="65925" y="4038"/>
                  </a:lnTo>
                  <a:lnTo>
                    <a:pt x="66324" y="515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p73"/>
            <p:cNvSpPr/>
            <p:nvPr/>
          </p:nvSpPr>
          <p:spPr>
            <a:xfrm>
              <a:off x="10132833" y="5050628"/>
              <a:ext cx="1085959" cy="1305175"/>
            </a:xfrm>
            <a:custGeom>
              <a:rect b="b" l="l" r="r" t="t"/>
              <a:pathLst>
                <a:path extrusionOk="0" h="495793" w="412520">
                  <a:moveTo>
                    <a:pt x="156734" y="11354"/>
                  </a:moveTo>
                  <a:lnTo>
                    <a:pt x="156408" y="10536"/>
                  </a:lnTo>
                  <a:lnTo>
                    <a:pt x="156552" y="10332"/>
                  </a:lnTo>
                  <a:lnTo>
                    <a:pt x="156718" y="10224"/>
                  </a:lnTo>
                  <a:lnTo>
                    <a:pt x="156928" y="10249"/>
                  </a:lnTo>
                  <a:lnTo>
                    <a:pt x="157758" y="11124"/>
                  </a:lnTo>
                  <a:lnTo>
                    <a:pt x="158119" y="11363"/>
                  </a:lnTo>
                  <a:lnTo>
                    <a:pt x="158649" y="11998"/>
                  </a:lnTo>
                  <a:lnTo>
                    <a:pt x="159846" y="12075"/>
                  </a:lnTo>
                  <a:lnTo>
                    <a:pt x="161282" y="11392"/>
                  </a:lnTo>
                  <a:lnTo>
                    <a:pt x="161952" y="11669"/>
                  </a:lnTo>
                  <a:lnTo>
                    <a:pt x="162271" y="11618"/>
                  </a:lnTo>
                  <a:lnTo>
                    <a:pt x="163325" y="10970"/>
                  </a:lnTo>
                  <a:lnTo>
                    <a:pt x="164011" y="10785"/>
                  </a:lnTo>
                  <a:lnTo>
                    <a:pt x="164471" y="10307"/>
                  </a:lnTo>
                  <a:lnTo>
                    <a:pt x="164937" y="10824"/>
                  </a:lnTo>
                  <a:lnTo>
                    <a:pt x="165977" y="11424"/>
                  </a:lnTo>
                  <a:lnTo>
                    <a:pt x="166306" y="12053"/>
                  </a:lnTo>
                  <a:lnTo>
                    <a:pt x="166747" y="12349"/>
                  </a:lnTo>
                  <a:lnTo>
                    <a:pt x="166893" y="12547"/>
                  </a:lnTo>
                  <a:lnTo>
                    <a:pt x="166258" y="13208"/>
                  </a:lnTo>
                  <a:lnTo>
                    <a:pt x="166178" y="13920"/>
                  </a:lnTo>
                  <a:lnTo>
                    <a:pt x="165498" y="13872"/>
                  </a:lnTo>
                  <a:lnTo>
                    <a:pt x="164685" y="15040"/>
                  </a:lnTo>
                  <a:lnTo>
                    <a:pt x="161630" y="17000"/>
                  </a:lnTo>
                  <a:lnTo>
                    <a:pt x="158888" y="15327"/>
                  </a:lnTo>
                  <a:lnTo>
                    <a:pt x="157698" y="14197"/>
                  </a:lnTo>
                  <a:lnTo>
                    <a:pt x="156900" y="12633"/>
                  </a:lnTo>
                  <a:lnTo>
                    <a:pt x="156734" y="11354"/>
                  </a:lnTo>
                  <a:close/>
                  <a:moveTo>
                    <a:pt x="215678" y="51836"/>
                  </a:moveTo>
                  <a:lnTo>
                    <a:pt x="215780" y="52299"/>
                  </a:lnTo>
                  <a:lnTo>
                    <a:pt x="216265" y="52749"/>
                  </a:lnTo>
                  <a:lnTo>
                    <a:pt x="216648" y="52321"/>
                  </a:lnTo>
                  <a:lnTo>
                    <a:pt x="216447" y="51951"/>
                  </a:lnTo>
                  <a:lnTo>
                    <a:pt x="216387" y="51255"/>
                  </a:lnTo>
                  <a:lnTo>
                    <a:pt x="215895" y="50626"/>
                  </a:lnTo>
                  <a:lnTo>
                    <a:pt x="215684" y="51159"/>
                  </a:lnTo>
                  <a:lnTo>
                    <a:pt x="215483" y="51284"/>
                  </a:lnTo>
                  <a:lnTo>
                    <a:pt x="215295" y="51708"/>
                  </a:lnTo>
                  <a:lnTo>
                    <a:pt x="215678" y="51836"/>
                  </a:lnTo>
                  <a:close/>
                  <a:moveTo>
                    <a:pt x="235873" y="61041"/>
                  </a:moveTo>
                  <a:lnTo>
                    <a:pt x="236265" y="61048"/>
                  </a:lnTo>
                  <a:lnTo>
                    <a:pt x="236904" y="60837"/>
                  </a:lnTo>
                  <a:lnTo>
                    <a:pt x="237236" y="60390"/>
                  </a:lnTo>
                  <a:lnTo>
                    <a:pt x="237584" y="60505"/>
                  </a:lnTo>
                  <a:lnTo>
                    <a:pt x="238276" y="59688"/>
                  </a:lnTo>
                  <a:lnTo>
                    <a:pt x="238742" y="59286"/>
                  </a:lnTo>
                  <a:lnTo>
                    <a:pt x="239981" y="59152"/>
                  </a:lnTo>
                  <a:lnTo>
                    <a:pt x="239144" y="58114"/>
                  </a:lnTo>
                  <a:lnTo>
                    <a:pt x="238994" y="58041"/>
                  </a:lnTo>
                  <a:lnTo>
                    <a:pt x="237839" y="58443"/>
                  </a:lnTo>
                  <a:lnTo>
                    <a:pt x="236352" y="58708"/>
                  </a:lnTo>
                  <a:lnTo>
                    <a:pt x="235777" y="59267"/>
                  </a:lnTo>
                  <a:lnTo>
                    <a:pt x="235183" y="60183"/>
                  </a:lnTo>
                  <a:lnTo>
                    <a:pt x="235049" y="61000"/>
                  </a:lnTo>
                  <a:lnTo>
                    <a:pt x="235155" y="61258"/>
                  </a:lnTo>
                  <a:lnTo>
                    <a:pt x="235873" y="61041"/>
                  </a:lnTo>
                  <a:close/>
                  <a:moveTo>
                    <a:pt x="262104" y="926"/>
                  </a:moveTo>
                  <a:lnTo>
                    <a:pt x="262321" y="303"/>
                  </a:lnTo>
                  <a:lnTo>
                    <a:pt x="261934" y="0"/>
                  </a:lnTo>
                  <a:lnTo>
                    <a:pt x="261475" y="635"/>
                  </a:lnTo>
                  <a:lnTo>
                    <a:pt x="261871" y="1171"/>
                  </a:lnTo>
                  <a:lnTo>
                    <a:pt x="262104" y="926"/>
                  </a:lnTo>
                  <a:close/>
                  <a:moveTo>
                    <a:pt x="212218" y="12021"/>
                  </a:moveTo>
                  <a:lnTo>
                    <a:pt x="213498" y="10351"/>
                  </a:lnTo>
                  <a:lnTo>
                    <a:pt x="213846" y="8698"/>
                  </a:lnTo>
                  <a:lnTo>
                    <a:pt x="213408" y="8810"/>
                  </a:lnTo>
                  <a:lnTo>
                    <a:pt x="213367" y="9537"/>
                  </a:lnTo>
                  <a:lnTo>
                    <a:pt x="213217" y="10026"/>
                  </a:lnTo>
                  <a:lnTo>
                    <a:pt x="213016" y="10201"/>
                  </a:lnTo>
                  <a:lnTo>
                    <a:pt x="212668" y="10511"/>
                  </a:lnTo>
                  <a:lnTo>
                    <a:pt x="211870" y="11839"/>
                  </a:lnTo>
                  <a:lnTo>
                    <a:pt x="211528" y="12167"/>
                  </a:lnTo>
                  <a:lnTo>
                    <a:pt x="211573" y="12576"/>
                  </a:lnTo>
                  <a:lnTo>
                    <a:pt x="212218" y="12021"/>
                  </a:lnTo>
                  <a:close/>
                  <a:moveTo>
                    <a:pt x="175447" y="10070"/>
                  </a:moveTo>
                  <a:lnTo>
                    <a:pt x="176162" y="11472"/>
                  </a:lnTo>
                  <a:lnTo>
                    <a:pt x="176341" y="11331"/>
                  </a:lnTo>
                  <a:lnTo>
                    <a:pt x="176664" y="10118"/>
                  </a:lnTo>
                  <a:lnTo>
                    <a:pt x="176373" y="9550"/>
                  </a:lnTo>
                  <a:lnTo>
                    <a:pt x="176341" y="8564"/>
                  </a:lnTo>
                  <a:lnTo>
                    <a:pt x="176210" y="8302"/>
                  </a:lnTo>
                  <a:lnTo>
                    <a:pt x="175843" y="8842"/>
                  </a:lnTo>
                  <a:lnTo>
                    <a:pt x="175361" y="8921"/>
                  </a:lnTo>
                  <a:lnTo>
                    <a:pt x="175652" y="9636"/>
                  </a:lnTo>
                  <a:lnTo>
                    <a:pt x="175447" y="10070"/>
                  </a:lnTo>
                  <a:close/>
                  <a:moveTo>
                    <a:pt x="210252" y="13878"/>
                  </a:moveTo>
                  <a:lnTo>
                    <a:pt x="211069" y="13208"/>
                  </a:lnTo>
                  <a:lnTo>
                    <a:pt x="211149" y="12815"/>
                  </a:lnTo>
                  <a:lnTo>
                    <a:pt x="210877" y="13007"/>
                  </a:lnTo>
                  <a:lnTo>
                    <a:pt x="209246" y="13818"/>
                  </a:lnTo>
                  <a:lnTo>
                    <a:pt x="208467" y="14731"/>
                  </a:lnTo>
                  <a:lnTo>
                    <a:pt x="209885" y="14054"/>
                  </a:lnTo>
                  <a:lnTo>
                    <a:pt x="210252" y="13878"/>
                  </a:lnTo>
                  <a:close/>
                  <a:moveTo>
                    <a:pt x="214439" y="50923"/>
                  </a:moveTo>
                  <a:lnTo>
                    <a:pt x="214583" y="50856"/>
                  </a:lnTo>
                  <a:lnTo>
                    <a:pt x="214829" y="50569"/>
                  </a:lnTo>
                  <a:lnTo>
                    <a:pt x="214711" y="49771"/>
                  </a:lnTo>
                  <a:lnTo>
                    <a:pt x="214430" y="50154"/>
                  </a:lnTo>
                  <a:lnTo>
                    <a:pt x="214439" y="50923"/>
                  </a:lnTo>
                  <a:close/>
                  <a:moveTo>
                    <a:pt x="261775" y="5330"/>
                  </a:moveTo>
                  <a:lnTo>
                    <a:pt x="261727" y="5583"/>
                  </a:lnTo>
                  <a:lnTo>
                    <a:pt x="261829" y="6157"/>
                  </a:lnTo>
                  <a:lnTo>
                    <a:pt x="262314" y="6428"/>
                  </a:lnTo>
                  <a:lnTo>
                    <a:pt x="263061" y="5908"/>
                  </a:lnTo>
                  <a:lnTo>
                    <a:pt x="262372" y="4887"/>
                  </a:lnTo>
                  <a:lnTo>
                    <a:pt x="261775" y="5330"/>
                  </a:lnTo>
                  <a:close/>
                  <a:moveTo>
                    <a:pt x="211359" y="50515"/>
                  </a:moveTo>
                  <a:lnTo>
                    <a:pt x="211461" y="50923"/>
                  </a:lnTo>
                  <a:lnTo>
                    <a:pt x="211611" y="50971"/>
                  </a:lnTo>
                  <a:lnTo>
                    <a:pt x="212148" y="50933"/>
                  </a:lnTo>
                  <a:lnTo>
                    <a:pt x="212342" y="50154"/>
                  </a:lnTo>
                  <a:lnTo>
                    <a:pt x="212106" y="50058"/>
                  </a:lnTo>
                  <a:lnTo>
                    <a:pt x="211538" y="50144"/>
                  </a:lnTo>
                  <a:lnTo>
                    <a:pt x="211359" y="50515"/>
                  </a:lnTo>
                  <a:close/>
                  <a:moveTo>
                    <a:pt x="214787" y="37750"/>
                  </a:moveTo>
                  <a:lnTo>
                    <a:pt x="213906" y="37390"/>
                  </a:lnTo>
                  <a:lnTo>
                    <a:pt x="213574" y="36997"/>
                  </a:lnTo>
                  <a:lnTo>
                    <a:pt x="213533" y="36608"/>
                  </a:lnTo>
                  <a:lnTo>
                    <a:pt x="213916" y="35443"/>
                  </a:lnTo>
                  <a:lnTo>
                    <a:pt x="214155" y="35091"/>
                  </a:lnTo>
                  <a:lnTo>
                    <a:pt x="214407" y="34993"/>
                  </a:lnTo>
                  <a:lnTo>
                    <a:pt x="214969" y="34354"/>
                  </a:lnTo>
                  <a:lnTo>
                    <a:pt x="214835" y="33984"/>
                  </a:lnTo>
                  <a:lnTo>
                    <a:pt x="214653" y="33773"/>
                  </a:lnTo>
                  <a:lnTo>
                    <a:pt x="214427" y="33655"/>
                  </a:lnTo>
                  <a:lnTo>
                    <a:pt x="214063" y="34495"/>
                  </a:lnTo>
                  <a:lnTo>
                    <a:pt x="213645" y="34520"/>
                  </a:lnTo>
                  <a:lnTo>
                    <a:pt x="213258" y="34140"/>
                  </a:lnTo>
                  <a:lnTo>
                    <a:pt x="213089" y="33429"/>
                  </a:lnTo>
                  <a:lnTo>
                    <a:pt x="213143" y="33020"/>
                  </a:lnTo>
                  <a:lnTo>
                    <a:pt x="212729" y="32969"/>
                  </a:lnTo>
                  <a:lnTo>
                    <a:pt x="212077" y="33384"/>
                  </a:lnTo>
                  <a:lnTo>
                    <a:pt x="211637" y="34048"/>
                  </a:lnTo>
                  <a:lnTo>
                    <a:pt x="210657" y="34702"/>
                  </a:lnTo>
                  <a:lnTo>
                    <a:pt x="210539" y="36043"/>
                  </a:lnTo>
                  <a:lnTo>
                    <a:pt x="210686" y="37099"/>
                  </a:lnTo>
                  <a:lnTo>
                    <a:pt x="210367" y="37552"/>
                  </a:lnTo>
                  <a:lnTo>
                    <a:pt x="209859" y="37884"/>
                  </a:lnTo>
                  <a:lnTo>
                    <a:pt x="210108" y="38041"/>
                  </a:lnTo>
                  <a:lnTo>
                    <a:pt x="210976" y="38092"/>
                  </a:lnTo>
                  <a:lnTo>
                    <a:pt x="212671" y="38513"/>
                  </a:lnTo>
                  <a:lnTo>
                    <a:pt x="213686" y="38446"/>
                  </a:lnTo>
                  <a:lnTo>
                    <a:pt x="214861" y="38628"/>
                  </a:lnTo>
                  <a:lnTo>
                    <a:pt x="215193" y="38197"/>
                  </a:lnTo>
                  <a:lnTo>
                    <a:pt x="215368" y="37629"/>
                  </a:lnTo>
                  <a:lnTo>
                    <a:pt x="215218" y="37581"/>
                  </a:lnTo>
                  <a:lnTo>
                    <a:pt x="214787" y="37750"/>
                  </a:lnTo>
                  <a:close/>
                  <a:moveTo>
                    <a:pt x="343356" y="128077"/>
                  </a:moveTo>
                  <a:lnTo>
                    <a:pt x="343563" y="127946"/>
                  </a:lnTo>
                  <a:lnTo>
                    <a:pt x="343873" y="127538"/>
                  </a:lnTo>
                  <a:lnTo>
                    <a:pt x="343678" y="127033"/>
                  </a:lnTo>
                  <a:lnTo>
                    <a:pt x="343270" y="126318"/>
                  </a:lnTo>
                  <a:lnTo>
                    <a:pt x="343372" y="125686"/>
                  </a:lnTo>
                  <a:lnTo>
                    <a:pt x="343120" y="125527"/>
                  </a:lnTo>
                  <a:lnTo>
                    <a:pt x="342839" y="125555"/>
                  </a:lnTo>
                  <a:lnTo>
                    <a:pt x="342532" y="125310"/>
                  </a:lnTo>
                  <a:lnTo>
                    <a:pt x="341757" y="125016"/>
                  </a:lnTo>
                  <a:lnTo>
                    <a:pt x="341517" y="125693"/>
                  </a:lnTo>
                  <a:lnTo>
                    <a:pt x="342871" y="127739"/>
                  </a:lnTo>
                  <a:lnTo>
                    <a:pt x="343356" y="128077"/>
                  </a:lnTo>
                  <a:close/>
                  <a:moveTo>
                    <a:pt x="359606" y="147729"/>
                  </a:moveTo>
                  <a:lnTo>
                    <a:pt x="359832" y="147458"/>
                  </a:lnTo>
                  <a:lnTo>
                    <a:pt x="359890" y="146781"/>
                  </a:lnTo>
                  <a:lnTo>
                    <a:pt x="360407" y="145106"/>
                  </a:lnTo>
                  <a:lnTo>
                    <a:pt x="362277" y="140675"/>
                  </a:lnTo>
                  <a:lnTo>
                    <a:pt x="362357" y="139836"/>
                  </a:lnTo>
                  <a:lnTo>
                    <a:pt x="361808" y="139223"/>
                  </a:lnTo>
                  <a:lnTo>
                    <a:pt x="361664" y="137487"/>
                  </a:lnTo>
                  <a:lnTo>
                    <a:pt x="361441" y="137394"/>
                  </a:lnTo>
                  <a:lnTo>
                    <a:pt x="361138" y="137499"/>
                  </a:lnTo>
                  <a:lnTo>
                    <a:pt x="360758" y="137748"/>
                  </a:lnTo>
                  <a:lnTo>
                    <a:pt x="360426" y="138240"/>
                  </a:lnTo>
                  <a:lnTo>
                    <a:pt x="360809" y="138415"/>
                  </a:lnTo>
                  <a:lnTo>
                    <a:pt x="361307" y="139296"/>
                  </a:lnTo>
                  <a:lnTo>
                    <a:pt x="361176" y="140114"/>
                  </a:lnTo>
                  <a:lnTo>
                    <a:pt x="360834" y="140752"/>
                  </a:lnTo>
                  <a:lnTo>
                    <a:pt x="359481" y="141955"/>
                  </a:lnTo>
                  <a:lnTo>
                    <a:pt x="359682" y="143031"/>
                  </a:lnTo>
                  <a:lnTo>
                    <a:pt x="359599" y="143545"/>
                  </a:lnTo>
                  <a:lnTo>
                    <a:pt x="359133" y="144474"/>
                  </a:lnTo>
                  <a:lnTo>
                    <a:pt x="358932" y="145489"/>
                  </a:lnTo>
                  <a:lnTo>
                    <a:pt x="359203" y="147244"/>
                  </a:lnTo>
                  <a:lnTo>
                    <a:pt x="359606" y="147729"/>
                  </a:lnTo>
                  <a:close/>
                  <a:moveTo>
                    <a:pt x="362909" y="163194"/>
                  </a:moveTo>
                  <a:lnTo>
                    <a:pt x="363104" y="163044"/>
                  </a:lnTo>
                  <a:lnTo>
                    <a:pt x="362960" y="161895"/>
                  </a:lnTo>
                  <a:lnTo>
                    <a:pt x="363321" y="160257"/>
                  </a:lnTo>
                  <a:lnTo>
                    <a:pt x="363011" y="160178"/>
                  </a:lnTo>
                  <a:lnTo>
                    <a:pt x="362542" y="160372"/>
                  </a:lnTo>
                  <a:lnTo>
                    <a:pt x="362408" y="161266"/>
                  </a:lnTo>
                  <a:lnTo>
                    <a:pt x="362510" y="162233"/>
                  </a:lnTo>
                  <a:lnTo>
                    <a:pt x="362909" y="163194"/>
                  </a:lnTo>
                  <a:close/>
                  <a:moveTo>
                    <a:pt x="362731" y="164950"/>
                  </a:moveTo>
                  <a:lnTo>
                    <a:pt x="362686" y="166552"/>
                  </a:lnTo>
                  <a:lnTo>
                    <a:pt x="362960" y="166967"/>
                  </a:lnTo>
                  <a:lnTo>
                    <a:pt x="363193" y="167021"/>
                  </a:lnTo>
                  <a:lnTo>
                    <a:pt x="363966" y="164254"/>
                  </a:lnTo>
                  <a:lnTo>
                    <a:pt x="363813" y="164113"/>
                  </a:lnTo>
                  <a:lnTo>
                    <a:pt x="363040" y="163941"/>
                  </a:lnTo>
                  <a:lnTo>
                    <a:pt x="362731" y="164950"/>
                  </a:lnTo>
                  <a:close/>
                  <a:moveTo>
                    <a:pt x="336895" y="114010"/>
                  </a:moveTo>
                  <a:lnTo>
                    <a:pt x="337183" y="113860"/>
                  </a:lnTo>
                  <a:lnTo>
                    <a:pt x="336940" y="113104"/>
                  </a:lnTo>
                  <a:lnTo>
                    <a:pt x="336640" y="112935"/>
                  </a:lnTo>
                  <a:lnTo>
                    <a:pt x="336608" y="113484"/>
                  </a:lnTo>
                  <a:lnTo>
                    <a:pt x="336407" y="113870"/>
                  </a:lnTo>
                  <a:lnTo>
                    <a:pt x="336637" y="114033"/>
                  </a:lnTo>
                  <a:lnTo>
                    <a:pt x="336895" y="114010"/>
                  </a:lnTo>
                  <a:close/>
                  <a:moveTo>
                    <a:pt x="331626" y="112766"/>
                  </a:moveTo>
                  <a:lnTo>
                    <a:pt x="331623" y="112344"/>
                  </a:lnTo>
                  <a:lnTo>
                    <a:pt x="331482" y="111377"/>
                  </a:lnTo>
                  <a:lnTo>
                    <a:pt x="331150" y="111620"/>
                  </a:lnTo>
                  <a:lnTo>
                    <a:pt x="331096" y="112354"/>
                  </a:lnTo>
                  <a:lnTo>
                    <a:pt x="331310" y="113056"/>
                  </a:lnTo>
                  <a:lnTo>
                    <a:pt x="331626" y="112766"/>
                  </a:lnTo>
                  <a:close/>
                  <a:moveTo>
                    <a:pt x="297473" y="75733"/>
                  </a:moveTo>
                  <a:lnTo>
                    <a:pt x="298146" y="76394"/>
                  </a:lnTo>
                  <a:lnTo>
                    <a:pt x="298545" y="77218"/>
                  </a:lnTo>
                  <a:lnTo>
                    <a:pt x="299110" y="77537"/>
                  </a:lnTo>
                  <a:lnTo>
                    <a:pt x="299362" y="77199"/>
                  </a:lnTo>
                  <a:lnTo>
                    <a:pt x="299496" y="76742"/>
                  </a:lnTo>
                  <a:lnTo>
                    <a:pt x="299110" y="76049"/>
                  </a:lnTo>
                  <a:lnTo>
                    <a:pt x="298925" y="75159"/>
                  </a:lnTo>
                  <a:lnTo>
                    <a:pt x="298663" y="75108"/>
                  </a:lnTo>
                  <a:lnTo>
                    <a:pt x="298500" y="75252"/>
                  </a:lnTo>
                  <a:lnTo>
                    <a:pt x="298105" y="75382"/>
                  </a:lnTo>
                  <a:lnTo>
                    <a:pt x="297316" y="75350"/>
                  </a:lnTo>
                  <a:lnTo>
                    <a:pt x="297473" y="75733"/>
                  </a:lnTo>
                  <a:close/>
                  <a:moveTo>
                    <a:pt x="263106" y="1832"/>
                  </a:moveTo>
                  <a:lnTo>
                    <a:pt x="263639" y="1270"/>
                  </a:lnTo>
                  <a:lnTo>
                    <a:pt x="263281" y="801"/>
                  </a:lnTo>
                  <a:lnTo>
                    <a:pt x="262563" y="884"/>
                  </a:lnTo>
                  <a:lnTo>
                    <a:pt x="262353" y="1334"/>
                  </a:lnTo>
                  <a:lnTo>
                    <a:pt x="262541" y="1663"/>
                  </a:lnTo>
                  <a:lnTo>
                    <a:pt x="263106" y="1832"/>
                  </a:lnTo>
                  <a:close/>
                  <a:moveTo>
                    <a:pt x="322733" y="93251"/>
                  </a:moveTo>
                  <a:lnTo>
                    <a:pt x="322918" y="93107"/>
                  </a:lnTo>
                  <a:lnTo>
                    <a:pt x="323024" y="92248"/>
                  </a:lnTo>
                  <a:lnTo>
                    <a:pt x="322695" y="92481"/>
                  </a:lnTo>
                  <a:lnTo>
                    <a:pt x="322471" y="92794"/>
                  </a:lnTo>
                  <a:lnTo>
                    <a:pt x="322296" y="93190"/>
                  </a:lnTo>
                  <a:lnTo>
                    <a:pt x="322532" y="93292"/>
                  </a:lnTo>
                  <a:lnTo>
                    <a:pt x="322733" y="93251"/>
                  </a:lnTo>
                  <a:close/>
                  <a:moveTo>
                    <a:pt x="323196" y="94690"/>
                  </a:moveTo>
                  <a:lnTo>
                    <a:pt x="323486" y="94697"/>
                  </a:lnTo>
                  <a:lnTo>
                    <a:pt x="323700" y="94591"/>
                  </a:lnTo>
                  <a:lnTo>
                    <a:pt x="323713" y="94457"/>
                  </a:lnTo>
                  <a:lnTo>
                    <a:pt x="323349" y="93924"/>
                  </a:lnTo>
                  <a:lnTo>
                    <a:pt x="323139" y="93279"/>
                  </a:lnTo>
                  <a:lnTo>
                    <a:pt x="322762" y="94515"/>
                  </a:lnTo>
                  <a:lnTo>
                    <a:pt x="323196" y="94690"/>
                  </a:lnTo>
                  <a:close/>
                  <a:moveTo>
                    <a:pt x="237842" y="64115"/>
                  </a:moveTo>
                  <a:lnTo>
                    <a:pt x="237386" y="64501"/>
                  </a:lnTo>
                  <a:lnTo>
                    <a:pt x="237504" y="64884"/>
                  </a:lnTo>
                  <a:lnTo>
                    <a:pt x="237839" y="64725"/>
                  </a:lnTo>
                  <a:lnTo>
                    <a:pt x="238838" y="64537"/>
                  </a:lnTo>
                  <a:lnTo>
                    <a:pt x="238742" y="64048"/>
                  </a:lnTo>
                  <a:lnTo>
                    <a:pt x="238142" y="63569"/>
                  </a:lnTo>
                  <a:lnTo>
                    <a:pt x="237842" y="64115"/>
                  </a:lnTo>
                  <a:close/>
                  <a:moveTo>
                    <a:pt x="291836" y="280511"/>
                  </a:moveTo>
                  <a:lnTo>
                    <a:pt x="291297" y="280049"/>
                  </a:lnTo>
                  <a:lnTo>
                    <a:pt x="290122" y="280103"/>
                  </a:lnTo>
                  <a:lnTo>
                    <a:pt x="290039" y="280355"/>
                  </a:lnTo>
                  <a:lnTo>
                    <a:pt x="289988" y="280920"/>
                  </a:lnTo>
                  <a:lnTo>
                    <a:pt x="290486" y="281265"/>
                  </a:lnTo>
                  <a:lnTo>
                    <a:pt x="291836" y="280511"/>
                  </a:lnTo>
                  <a:close/>
                  <a:moveTo>
                    <a:pt x="317017" y="299283"/>
                  </a:moveTo>
                  <a:lnTo>
                    <a:pt x="316771" y="299062"/>
                  </a:lnTo>
                  <a:lnTo>
                    <a:pt x="315947" y="298734"/>
                  </a:lnTo>
                  <a:lnTo>
                    <a:pt x="314355" y="296630"/>
                  </a:lnTo>
                  <a:lnTo>
                    <a:pt x="313754" y="296263"/>
                  </a:lnTo>
                  <a:lnTo>
                    <a:pt x="312912" y="297489"/>
                  </a:lnTo>
                  <a:lnTo>
                    <a:pt x="312267" y="297939"/>
                  </a:lnTo>
                  <a:lnTo>
                    <a:pt x="312672" y="298405"/>
                  </a:lnTo>
                  <a:lnTo>
                    <a:pt x="313247" y="298347"/>
                  </a:lnTo>
                  <a:lnTo>
                    <a:pt x="313512" y="299113"/>
                  </a:lnTo>
                  <a:lnTo>
                    <a:pt x="313375" y="299614"/>
                  </a:lnTo>
                  <a:lnTo>
                    <a:pt x="314575" y="301450"/>
                  </a:lnTo>
                  <a:lnTo>
                    <a:pt x="314776" y="301926"/>
                  </a:lnTo>
                  <a:lnTo>
                    <a:pt x="315015" y="302254"/>
                  </a:lnTo>
                  <a:lnTo>
                    <a:pt x="315303" y="302503"/>
                  </a:lnTo>
                  <a:lnTo>
                    <a:pt x="316241" y="302171"/>
                  </a:lnTo>
                  <a:lnTo>
                    <a:pt x="317039" y="301456"/>
                  </a:lnTo>
                  <a:lnTo>
                    <a:pt x="317163" y="301469"/>
                  </a:lnTo>
                  <a:lnTo>
                    <a:pt x="317250" y="301131"/>
                  </a:lnTo>
                  <a:lnTo>
                    <a:pt x="316602" y="300604"/>
                  </a:lnTo>
                  <a:lnTo>
                    <a:pt x="316950" y="300205"/>
                  </a:lnTo>
                  <a:lnTo>
                    <a:pt x="317017" y="299283"/>
                  </a:lnTo>
                  <a:close/>
                  <a:moveTo>
                    <a:pt x="316474" y="305472"/>
                  </a:moveTo>
                  <a:lnTo>
                    <a:pt x="316308" y="305354"/>
                  </a:lnTo>
                  <a:lnTo>
                    <a:pt x="316081" y="305331"/>
                  </a:lnTo>
                  <a:lnTo>
                    <a:pt x="315402" y="305545"/>
                  </a:lnTo>
                  <a:lnTo>
                    <a:pt x="315488" y="305810"/>
                  </a:lnTo>
                  <a:lnTo>
                    <a:pt x="316034" y="306381"/>
                  </a:lnTo>
                  <a:lnTo>
                    <a:pt x="316474" y="305472"/>
                  </a:lnTo>
                  <a:close/>
                  <a:moveTo>
                    <a:pt x="288628" y="282481"/>
                  </a:moveTo>
                  <a:lnTo>
                    <a:pt x="289902" y="282391"/>
                  </a:lnTo>
                  <a:lnTo>
                    <a:pt x="290655" y="282816"/>
                  </a:lnTo>
                  <a:lnTo>
                    <a:pt x="290601" y="282602"/>
                  </a:lnTo>
                  <a:lnTo>
                    <a:pt x="290288" y="282063"/>
                  </a:lnTo>
                  <a:lnTo>
                    <a:pt x="290052" y="281852"/>
                  </a:lnTo>
                  <a:lnTo>
                    <a:pt x="289426" y="281699"/>
                  </a:lnTo>
                  <a:lnTo>
                    <a:pt x="288628" y="282481"/>
                  </a:lnTo>
                  <a:close/>
                  <a:moveTo>
                    <a:pt x="285545" y="305373"/>
                  </a:moveTo>
                  <a:lnTo>
                    <a:pt x="285602" y="304594"/>
                  </a:lnTo>
                  <a:lnTo>
                    <a:pt x="285535" y="304530"/>
                  </a:lnTo>
                  <a:lnTo>
                    <a:pt x="285248" y="304945"/>
                  </a:lnTo>
                  <a:lnTo>
                    <a:pt x="284881" y="305121"/>
                  </a:lnTo>
                  <a:lnTo>
                    <a:pt x="285216" y="306343"/>
                  </a:lnTo>
                  <a:lnTo>
                    <a:pt x="285545" y="305373"/>
                  </a:lnTo>
                  <a:close/>
                  <a:moveTo>
                    <a:pt x="208286" y="33524"/>
                  </a:moveTo>
                  <a:lnTo>
                    <a:pt x="208059" y="33674"/>
                  </a:lnTo>
                  <a:lnTo>
                    <a:pt x="207950" y="33926"/>
                  </a:lnTo>
                  <a:lnTo>
                    <a:pt x="207957" y="34258"/>
                  </a:lnTo>
                  <a:lnTo>
                    <a:pt x="208771" y="34434"/>
                  </a:lnTo>
                  <a:lnTo>
                    <a:pt x="208981" y="34332"/>
                  </a:lnTo>
                  <a:lnTo>
                    <a:pt x="209320" y="34025"/>
                  </a:lnTo>
                  <a:lnTo>
                    <a:pt x="209160" y="33250"/>
                  </a:lnTo>
                  <a:lnTo>
                    <a:pt x="208783" y="32867"/>
                  </a:lnTo>
                  <a:lnTo>
                    <a:pt x="208286" y="33524"/>
                  </a:lnTo>
                  <a:close/>
                  <a:moveTo>
                    <a:pt x="411965" y="492037"/>
                  </a:moveTo>
                  <a:lnTo>
                    <a:pt x="411419" y="495091"/>
                  </a:lnTo>
                  <a:lnTo>
                    <a:pt x="411502" y="495793"/>
                  </a:lnTo>
                  <a:lnTo>
                    <a:pt x="411802" y="495184"/>
                  </a:lnTo>
                  <a:lnTo>
                    <a:pt x="412402" y="493103"/>
                  </a:lnTo>
                  <a:lnTo>
                    <a:pt x="412521" y="491523"/>
                  </a:lnTo>
                  <a:lnTo>
                    <a:pt x="411965" y="492037"/>
                  </a:lnTo>
                  <a:close/>
                  <a:moveTo>
                    <a:pt x="317275" y="303030"/>
                  </a:moveTo>
                  <a:lnTo>
                    <a:pt x="316126" y="303627"/>
                  </a:lnTo>
                  <a:lnTo>
                    <a:pt x="314878" y="303617"/>
                  </a:lnTo>
                  <a:lnTo>
                    <a:pt x="314444" y="303895"/>
                  </a:lnTo>
                  <a:lnTo>
                    <a:pt x="314530" y="304169"/>
                  </a:lnTo>
                  <a:lnTo>
                    <a:pt x="315268" y="304725"/>
                  </a:lnTo>
                  <a:lnTo>
                    <a:pt x="316267" y="304795"/>
                  </a:lnTo>
                  <a:lnTo>
                    <a:pt x="317211" y="304527"/>
                  </a:lnTo>
                  <a:lnTo>
                    <a:pt x="317511" y="305261"/>
                  </a:lnTo>
                  <a:lnTo>
                    <a:pt x="317971" y="305137"/>
                  </a:lnTo>
                  <a:lnTo>
                    <a:pt x="318600" y="304501"/>
                  </a:lnTo>
                  <a:lnTo>
                    <a:pt x="318121" y="303735"/>
                  </a:lnTo>
                  <a:lnTo>
                    <a:pt x="317275" y="303030"/>
                  </a:lnTo>
                  <a:close/>
                  <a:moveTo>
                    <a:pt x="317406" y="324434"/>
                  </a:moveTo>
                  <a:lnTo>
                    <a:pt x="317291" y="323984"/>
                  </a:lnTo>
                  <a:lnTo>
                    <a:pt x="317055" y="323579"/>
                  </a:lnTo>
                  <a:lnTo>
                    <a:pt x="317055" y="323148"/>
                  </a:lnTo>
                  <a:lnTo>
                    <a:pt x="317179" y="322229"/>
                  </a:lnTo>
                  <a:lnTo>
                    <a:pt x="316930" y="320888"/>
                  </a:lnTo>
                  <a:lnTo>
                    <a:pt x="317010" y="318862"/>
                  </a:lnTo>
                  <a:lnTo>
                    <a:pt x="316924" y="317773"/>
                  </a:lnTo>
                  <a:lnTo>
                    <a:pt x="316950" y="316701"/>
                  </a:lnTo>
                  <a:lnTo>
                    <a:pt x="317151" y="315328"/>
                  </a:lnTo>
                  <a:lnTo>
                    <a:pt x="317096" y="313943"/>
                  </a:lnTo>
                  <a:lnTo>
                    <a:pt x="316966" y="313250"/>
                  </a:lnTo>
                  <a:lnTo>
                    <a:pt x="316908" y="312548"/>
                  </a:lnTo>
                  <a:lnTo>
                    <a:pt x="316975" y="310556"/>
                  </a:lnTo>
                  <a:lnTo>
                    <a:pt x="316279" y="309468"/>
                  </a:lnTo>
                  <a:lnTo>
                    <a:pt x="314645" y="308596"/>
                  </a:lnTo>
                  <a:lnTo>
                    <a:pt x="314067" y="308581"/>
                  </a:lnTo>
                  <a:lnTo>
                    <a:pt x="313209" y="309679"/>
                  </a:lnTo>
                  <a:lnTo>
                    <a:pt x="312714" y="309669"/>
                  </a:lnTo>
                  <a:lnTo>
                    <a:pt x="310958" y="309350"/>
                  </a:lnTo>
                  <a:lnTo>
                    <a:pt x="310579" y="309714"/>
                  </a:lnTo>
                  <a:lnTo>
                    <a:pt x="309873" y="310761"/>
                  </a:lnTo>
                  <a:lnTo>
                    <a:pt x="309461" y="311204"/>
                  </a:lnTo>
                  <a:lnTo>
                    <a:pt x="308861" y="311013"/>
                  </a:lnTo>
                  <a:lnTo>
                    <a:pt x="308258" y="310671"/>
                  </a:lnTo>
                  <a:lnTo>
                    <a:pt x="307795" y="310709"/>
                  </a:lnTo>
                  <a:lnTo>
                    <a:pt x="307345" y="310990"/>
                  </a:lnTo>
                  <a:lnTo>
                    <a:pt x="306333" y="311118"/>
                  </a:lnTo>
                  <a:lnTo>
                    <a:pt x="305296" y="311096"/>
                  </a:lnTo>
                  <a:lnTo>
                    <a:pt x="304667" y="311396"/>
                  </a:lnTo>
                  <a:lnTo>
                    <a:pt x="304102" y="311874"/>
                  </a:lnTo>
                  <a:lnTo>
                    <a:pt x="303917" y="312478"/>
                  </a:lnTo>
                  <a:lnTo>
                    <a:pt x="304026" y="313174"/>
                  </a:lnTo>
                  <a:lnTo>
                    <a:pt x="303467" y="312529"/>
                  </a:lnTo>
                  <a:lnTo>
                    <a:pt x="302909" y="312107"/>
                  </a:lnTo>
                  <a:lnTo>
                    <a:pt x="302254" y="312561"/>
                  </a:lnTo>
                  <a:lnTo>
                    <a:pt x="301571" y="312870"/>
                  </a:lnTo>
                  <a:lnTo>
                    <a:pt x="299270" y="313119"/>
                  </a:lnTo>
                  <a:lnTo>
                    <a:pt x="297422" y="312583"/>
                  </a:lnTo>
                  <a:lnTo>
                    <a:pt x="294827" y="311475"/>
                  </a:lnTo>
                  <a:lnTo>
                    <a:pt x="294415" y="311150"/>
                  </a:lnTo>
                  <a:lnTo>
                    <a:pt x="294042" y="310735"/>
                  </a:lnTo>
                  <a:lnTo>
                    <a:pt x="293614" y="310464"/>
                  </a:lnTo>
                  <a:lnTo>
                    <a:pt x="292631" y="310052"/>
                  </a:lnTo>
                  <a:lnTo>
                    <a:pt x="292248" y="309580"/>
                  </a:lnTo>
                  <a:lnTo>
                    <a:pt x="291814" y="309446"/>
                  </a:lnTo>
                  <a:lnTo>
                    <a:pt x="291316" y="309513"/>
                  </a:lnTo>
                  <a:lnTo>
                    <a:pt x="290598" y="309136"/>
                  </a:lnTo>
                  <a:lnTo>
                    <a:pt x="290001" y="308472"/>
                  </a:lnTo>
                  <a:lnTo>
                    <a:pt x="289474" y="308415"/>
                  </a:lnTo>
                  <a:lnTo>
                    <a:pt x="288887" y="308715"/>
                  </a:lnTo>
                  <a:lnTo>
                    <a:pt x="287849" y="308670"/>
                  </a:lnTo>
                  <a:lnTo>
                    <a:pt x="285838" y="307904"/>
                  </a:lnTo>
                  <a:lnTo>
                    <a:pt x="284945" y="307323"/>
                  </a:lnTo>
                  <a:lnTo>
                    <a:pt x="284865" y="308625"/>
                  </a:lnTo>
                  <a:lnTo>
                    <a:pt x="284293" y="310962"/>
                  </a:lnTo>
                  <a:lnTo>
                    <a:pt x="284440" y="312120"/>
                  </a:lnTo>
                  <a:lnTo>
                    <a:pt x="284759" y="313445"/>
                  </a:lnTo>
                  <a:lnTo>
                    <a:pt x="285356" y="315236"/>
                  </a:lnTo>
                  <a:lnTo>
                    <a:pt x="285372" y="315813"/>
                  </a:lnTo>
                  <a:lnTo>
                    <a:pt x="285481" y="316155"/>
                  </a:lnTo>
                  <a:lnTo>
                    <a:pt x="286713" y="318839"/>
                  </a:lnTo>
                  <a:lnTo>
                    <a:pt x="287967" y="321026"/>
                  </a:lnTo>
                  <a:lnTo>
                    <a:pt x="289605" y="323340"/>
                  </a:lnTo>
                  <a:lnTo>
                    <a:pt x="289793" y="324393"/>
                  </a:lnTo>
                  <a:lnTo>
                    <a:pt x="289579" y="325472"/>
                  </a:lnTo>
                  <a:lnTo>
                    <a:pt x="290112" y="325402"/>
                  </a:lnTo>
                  <a:lnTo>
                    <a:pt x="290441" y="324872"/>
                  </a:lnTo>
                  <a:lnTo>
                    <a:pt x="290518" y="325398"/>
                  </a:lnTo>
                  <a:lnTo>
                    <a:pt x="290703" y="325842"/>
                  </a:lnTo>
                  <a:lnTo>
                    <a:pt x="292101" y="327374"/>
                  </a:lnTo>
                  <a:lnTo>
                    <a:pt x="292197" y="327780"/>
                  </a:lnTo>
                  <a:lnTo>
                    <a:pt x="291667" y="329047"/>
                  </a:lnTo>
                  <a:lnTo>
                    <a:pt x="291367" y="328000"/>
                  </a:lnTo>
                  <a:lnTo>
                    <a:pt x="290811" y="327180"/>
                  </a:lnTo>
                  <a:lnTo>
                    <a:pt x="289254" y="325880"/>
                  </a:lnTo>
                  <a:lnTo>
                    <a:pt x="289595" y="328594"/>
                  </a:lnTo>
                  <a:lnTo>
                    <a:pt x="289873" y="329669"/>
                  </a:lnTo>
                  <a:lnTo>
                    <a:pt x="291839" y="334313"/>
                  </a:lnTo>
                  <a:lnTo>
                    <a:pt x="292107" y="334613"/>
                  </a:lnTo>
                  <a:lnTo>
                    <a:pt x="292554" y="334818"/>
                  </a:lnTo>
                  <a:lnTo>
                    <a:pt x="292934" y="335188"/>
                  </a:lnTo>
                  <a:lnTo>
                    <a:pt x="293576" y="336136"/>
                  </a:lnTo>
                  <a:lnTo>
                    <a:pt x="294661" y="338192"/>
                  </a:lnTo>
                  <a:lnTo>
                    <a:pt x="295293" y="338785"/>
                  </a:lnTo>
                  <a:lnTo>
                    <a:pt x="296206" y="338597"/>
                  </a:lnTo>
                  <a:lnTo>
                    <a:pt x="297549" y="339015"/>
                  </a:lnTo>
                  <a:lnTo>
                    <a:pt x="298009" y="338900"/>
                  </a:lnTo>
                  <a:lnTo>
                    <a:pt x="298293" y="339076"/>
                  </a:lnTo>
                  <a:lnTo>
                    <a:pt x="298459" y="339554"/>
                  </a:lnTo>
                  <a:lnTo>
                    <a:pt x="297406" y="339545"/>
                  </a:lnTo>
                  <a:lnTo>
                    <a:pt x="296381" y="339810"/>
                  </a:lnTo>
                  <a:lnTo>
                    <a:pt x="296269" y="340209"/>
                  </a:lnTo>
                  <a:lnTo>
                    <a:pt x="296550" y="340659"/>
                  </a:lnTo>
                  <a:lnTo>
                    <a:pt x="296818" y="341920"/>
                  </a:lnTo>
                  <a:lnTo>
                    <a:pt x="298105" y="341495"/>
                  </a:lnTo>
                  <a:lnTo>
                    <a:pt x="300135" y="341578"/>
                  </a:lnTo>
                  <a:lnTo>
                    <a:pt x="301348" y="341444"/>
                  </a:lnTo>
                  <a:lnTo>
                    <a:pt x="302698" y="342590"/>
                  </a:lnTo>
                  <a:lnTo>
                    <a:pt x="303908" y="342804"/>
                  </a:lnTo>
                  <a:lnTo>
                    <a:pt x="304262" y="342721"/>
                  </a:lnTo>
                  <a:lnTo>
                    <a:pt x="304986" y="341364"/>
                  </a:lnTo>
                  <a:lnTo>
                    <a:pt x="305437" y="339733"/>
                  </a:lnTo>
                  <a:lnTo>
                    <a:pt x="305714" y="339111"/>
                  </a:lnTo>
                  <a:lnTo>
                    <a:pt x="306088" y="338581"/>
                  </a:lnTo>
                  <a:lnTo>
                    <a:pt x="305283" y="337882"/>
                  </a:lnTo>
                  <a:lnTo>
                    <a:pt x="305258" y="337528"/>
                  </a:lnTo>
                  <a:lnTo>
                    <a:pt x="305363" y="337119"/>
                  </a:lnTo>
                  <a:lnTo>
                    <a:pt x="306940" y="338338"/>
                  </a:lnTo>
                  <a:lnTo>
                    <a:pt x="307585" y="337847"/>
                  </a:lnTo>
                  <a:lnTo>
                    <a:pt x="307719" y="336752"/>
                  </a:lnTo>
                  <a:lnTo>
                    <a:pt x="307719" y="336075"/>
                  </a:lnTo>
                  <a:lnTo>
                    <a:pt x="307907" y="335593"/>
                  </a:lnTo>
                  <a:lnTo>
                    <a:pt x="308303" y="335370"/>
                  </a:lnTo>
                  <a:lnTo>
                    <a:pt x="308462" y="334770"/>
                  </a:lnTo>
                  <a:lnTo>
                    <a:pt x="308507" y="334307"/>
                  </a:lnTo>
                  <a:lnTo>
                    <a:pt x="308098" y="333260"/>
                  </a:lnTo>
                  <a:lnTo>
                    <a:pt x="308060" y="332657"/>
                  </a:lnTo>
                  <a:lnTo>
                    <a:pt x="309050" y="333911"/>
                  </a:lnTo>
                  <a:lnTo>
                    <a:pt x="309445" y="335612"/>
                  </a:lnTo>
                  <a:lnTo>
                    <a:pt x="310202" y="335162"/>
                  </a:lnTo>
                  <a:lnTo>
                    <a:pt x="310310" y="334894"/>
                  </a:lnTo>
                  <a:lnTo>
                    <a:pt x="310192" y="333717"/>
                  </a:lnTo>
                  <a:lnTo>
                    <a:pt x="310531" y="333324"/>
                  </a:lnTo>
                  <a:lnTo>
                    <a:pt x="311603" y="333643"/>
                  </a:lnTo>
                  <a:lnTo>
                    <a:pt x="312557" y="334326"/>
                  </a:lnTo>
                  <a:lnTo>
                    <a:pt x="312625" y="334642"/>
                  </a:lnTo>
                  <a:lnTo>
                    <a:pt x="312561" y="334961"/>
                  </a:lnTo>
                  <a:lnTo>
                    <a:pt x="312324" y="335242"/>
                  </a:lnTo>
                  <a:lnTo>
                    <a:pt x="311549" y="334955"/>
                  </a:lnTo>
                  <a:lnTo>
                    <a:pt x="311195" y="335453"/>
                  </a:lnTo>
                  <a:lnTo>
                    <a:pt x="311654" y="336698"/>
                  </a:lnTo>
                  <a:lnTo>
                    <a:pt x="312433" y="337891"/>
                  </a:lnTo>
                  <a:lnTo>
                    <a:pt x="312902" y="337585"/>
                  </a:lnTo>
                  <a:lnTo>
                    <a:pt x="313860" y="337422"/>
                  </a:lnTo>
                  <a:lnTo>
                    <a:pt x="314179" y="337119"/>
                  </a:lnTo>
                  <a:lnTo>
                    <a:pt x="313975" y="334719"/>
                  </a:lnTo>
                  <a:lnTo>
                    <a:pt x="313592" y="332963"/>
                  </a:lnTo>
                  <a:lnTo>
                    <a:pt x="313566" y="331045"/>
                  </a:lnTo>
                  <a:lnTo>
                    <a:pt x="313675" y="330001"/>
                  </a:lnTo>
                  <a:lnTo>
                    <a:pt x="314115" y="329197"/>
                  </a:lnTo>
                  <a:lnTo>
                    <a:pt x="314438" y="328348"/>
                  </a:lnTo>
                  <a:lnTo>
                    <a:pt x="314396" y="327253"/>
                  </a:lnTo>
                  <a:lnTo>
                    <a:pt x="314556" y="326219"/>
                  </a:lnTo>
                  <a:lnTo>
                    <a:pt x="314948" y="325146"/>
                  </a:lnTo>
                  <a:lnTo>
                    <a:pt x="315497" y="324345"/>
                  </a:lnTo>
                  <a:lnTo>
                    <a:pt x="315753" y="324160"/>
                  </a:lnTo>
                  <a:lnTo>
                    <a:pt x="315619" y="323937"/>
                  </a:lnTo>
                  <a:lnTo>
                    <a:pt x="315852" y="323244"/>
                  </a:lnTo>
                  <a:lnTo>
                    <a:pt x="316267" y="322736"/>
                  </a:lnTo>
                  <a:lnTo>
                    <a:pt x="316519" y="323359"/>
                  </a:lnTo>
                  <a:lnTo>
                    <a:pt x="316187" y="323601"/>
                  </a:lnTo>
                  <a:lnTo>
                    <a:pt x="315992" y="323873"/>
                  </a:lnTo>
                  <a:lnTo>
                    <a:pt x="316643" y="324329"/>
                  </a:lnTo>
                  <a:lnTo>
                    <a:pt x="316838" y="324735"/>
                  </a:lnTo>
                  <a:lnTo>
                    <a:pt x="316905" y="325181"/>
                  </a:lnTo>
                  <a:lnTo>
                    <a:pt x="316838" y="325737"/>
                  </a:lnTo>
                  <a:lnTo>
                    <a:pt x="316956" y="326165"/>
                  </a:lnTo>
                  <a:lnTo>
                    <a:pt x="317323" y="326244"/>
                  </a:lnTo>
                  <a:lnTo>
                    <a:pt x="317425" y="325686"/>
                  </a:lnTo>
                  <a:lnTo>
                    <a:pt x="317320" y="325009"/>
                  </a:lnTo>
                  <a:lnTo>
                    <a:pt x="317406" y="324434"/>
                  </a:lnTo>
                  <a:close/>
                  <a:moveTo>
                    <a:pt x="364298" y="172355"/>
                  </a:moveTo>
                  <a:lnTo>
                    <a:pt x="363216" y="170414"/>
                  </a:lnTo>
                  <a:lnTo>
                    <a:pt x="362976" y="168892"/>
                  </a:lnTo>
                  <a:lnTo>
                    <a:pt x="362596" y="167589"/>
                  </a:lnTo>
                  <a:lnTo>
                    <a:pt x="360914" y="163931"/>
                  </a:lnTo>
                  <a:lnTo>
                    <a:pt x="360187" y="161821"/>
                  </a:lnTo>
                  <a:lnTo>
                    <a:pt x="360592" y="159702"/>
                  </a:lnTo>
                  <a:lnTo>
                    <a:pt x="359893" y="152932"/>
                  </a:lnTo>
                  <a:lnTo>
                    <a:pt x="360617" y="149561"/>
                  </a:lnTo>
                  <a:lnTo>
                    <a:pt x="360266" y="149150"/>
                  </a:lnTo>
                  <a:lnTo>
                    <a:pt x="359395" y="148629"/>
                  </a:lnTo>
                  <a:lnTo>
                    <a:pt x="359009" y="148096"/>
                  </a:lnTo>
                  <a:lnTo>
                    <a:pt x="358431" y="146832"/>
                  </a:lnTo>
                  <a:lnTo>
                    <a:pt x="358367" y="144301"/>
                  </a:lnTo>
                  <a:lnTo>
                    <a:pt x="357250" y="142744"/>
                  </a:lnTo>
                  <a:lnTo>
                    <a:pt x="356044" y="142032"/>
                  </a:lnTo>
                  <a:lnTo>
                    <a:pt x="355227" y="140755"/>
                  </a:lnTo>
                  <a:lnTo>
                    <a:pt x="354678" y="139692"/>
                  </a:lnTo>
                  <a:lnTo>
                    <a:pt x="354601" y="139102"/>
                  </a:lnTo>
                  <a:lnTo>
                    <a:pt x="354269" y="138103"/>
                  </a:lnTo>
                  <a:lnTo>
                    <a:pt x="353343" y="137416"/>
                  </a:lnTo>
                  <a:lnTo>
                    <a:pt x="352708" y="137091"/>
                  </a:lnTo>
                  <a:lnTo>
                    <a:pt x="351345" y="136092"/>
                  </a:lnTo>
                  <a:lnTo>
                    <a:pt x="350678" y="135083"/>
                  </a:lnTo>
                  <a:lnTo>
                    <a:pt x="349309" y="132214"/>
                  </a:lnTo>
                  <a:lnTo>
                    <a:pt x="348673" y="131451"/>
                  </a:lnTo>
                  <a:lnTo>
                    <a:pt x="347409" y="130627"/>
                  </a:lnTo>
                  <a:lnTo>
                    <a:pt x="346375" y="130580"/>
                  </a:lnTo>
                  <a:lnTo>
                    <a:pt x="345708" y="130375"/>
                  </a:lnTo>
                  <a:lnTo>
                    <a:pt x="343340" y="128549"/>
                  </a:lnTo>
                  <a:lnTo>
                    <a:pt x="342603" y="128150"/>
                  </a:lnTo>
                  <a:lnTo>
                    <a:pt x="342009" y="127295"/>
                  </a:lnTo>
                  <a:lnTo>
                    <a:pt x="341122" y="126376"/>
                  </a:lnTo>
                  <a:lnTo>
                    <a:pt x="340608" y="125699"/>
                  </a:lnTo>
                  <a:lnTo>
                    <a:pt x="339819" y="124981"/>
                  </a:lnTo>
                  <a:lnTo>
                    <a:pt x="339280" y="122252"/>
                  </a:lnTo>
                  <a:lnTo>
                    <a:pt x="339280" y="119603"/>
                  </a:lnTo>
                  <a:lnTo>
                    <a:pt x="339108" y="116446"/>
                  </a:lnTo>
                  <a:lnTo>
                    <a:pt x="338287" y="114923"/>
                  </a:lnTo>
                  <a:lnTo>
                    <a:pt x="337844" y="114432"/>
                  </a:lnTo>
                  <a:lnTo>
                    <a:pt x="337358" y="114595"/>
                  </a:lnTo>
                  <a:lnTo>
                    <a:pt x="337320" y="115578"/>
                  </a:lnTo>
                  <a:lnTo>
                    <a:pt x="337454" y="116248"/>
                  </a:lnTo>
                  <a:lnTo>
                    <a:pt x="337113" y="116280"/>
                  </a:lnTo>
                  <a:lnTo>
                    <a:pt x="335893" y="115412"/>
                  </a:lnTo>
                  <a:lnTo>
                    <a:pt x="334368" y="114486"/>
                  </a:lnTo>
                  <a:lnTo>
                    <a:pt x="333544" y="113452"/>
                  </a:lnTo>
                  <a:lnTo>
                    <a:pt x="332944" y="112482"/>
                  </a:lnTo>
                  <a:lnTo>
                    <a:pt x="332446" y="112520"/>
                  </a:lnTo>
                  <a:lnTo>
                    <a:pt x="332095" y="112673"/>
                  </a:lnTo>
                  <a:lnTo>
                    <a:pt x="331744" y="113867"/>
                  </a:lnTo>
                  <a:lnTo>
                    <a:pt x="332315" y="115926"/>
                  </a:lnTo>
                  <a:lnTo>
                    <a:pt x="332034" y="116206"/>
                  </a:lnTo>
                  <a:lnTo>
                    <a:pt x="331552" y="115731"/>
                  </a:lnTo>
                  <a:lnTo>
                    <a:pt x="330675" y="114655"/>
                  </a:lnTo>
                  <a:lnTo>
                    <a:pt x="330218" y="115006"/>
                  </a:lnTo>
                  <a:lnTo>
                    <a:pt x="329615" y="115144"/>
                  </a:lnTo>
                  <a:lnTo>
                    <a:pt x="329088" y="114065"/>
                  </a:lnTo>
                  <a:lnTo>
                    <a:pt x="328645" y="113385"/>
                  </a:lnTo>
                  <a:lnTo>
                    <a:pt x="328003" y="111135"/>
                  </a:lnTo>
                  <a:lnTo>
                    <a:pt x="327429" y="108658"/>
                  </a:lnTo>
                  <a:lnTo>
                    <a:pt x="327374" y="106867"/>
                  </a:lnTo>
                  <a:lnTo>
                    <a:pt x="326254" y="105884"/>
                  </a:lnTo>
                  <a:lnTo>
                    <a:pt x="325817" y="104195"/>
                  </a:lnTo>
                  <a:lnTo>
                    <a:pt x="325469" y="103726"/>
                  </a:lnTo>
                  <a:lnTo>
                    <a:pt x="325140" y="102529"/>
                  </a:lnTo>
                  <a:lnTo>
                    <a:pt x="323847" y="100965"/>
                  </a:lnTo>
                  <a:lnTo>
                    <a:pt x="322519" y="99861"/>
                  </a:lnTo>
                  <a:lnTo>
                    <a:pt x="321418" y="98817"/>
                  </a:lnTo>
                  <a:lnTo>
                    <a:pt x="320470" y="97339"/>
                  </a:lnTo>
                  <a:lnTo>
                    <a:pt x="320885" y="96270"/>
                  </a:lnTo>
                  <a:lnTo>
                    <a:pt x="321559" y="96497"/>
                  </a:lnTo>
                  <a:lnTo>
                    <a:pt x="322274" y="96395"/>
                  </a:lnTo>
                  <a:lnTo>
                    <a:pt x="321702" y="95306"/>
                  </a:lnTo>
                  <a:lnTo>
                    <a:pt x="321147" y="94575"/>
                  </a:lnTo>
                  <a:lnTo>
                    <a:pt x="319726" y="93206"/>
                  </a:lnTo>
                  <a:lnTo>
                    <a:pt x="319066" y="92861"/>
                  </a:lnTo>
                  <a:lnTo>
                    <a:pt x="317636" y="92660"/>
                  </a:lnTo>
                  <a:lnTo>
                    <a:pt x="316046" y="91412"/>
                  </a:lnTo>
                  <a:lnTo>
                    <a:pt x="315073" y="90873"/>
                  </a:lnTo>
                  <a:lnTo>
                    <a:pt x="314387" y="90786"/>
                  </a:lnTo>
                  <a:lnTo>
                    <a:pt x="313592" y="90592"/>
                  </a:lnTo>
                  <a:lnTo>
                    <a:pt x="313030" y="89886"/>
                  </a:lnTo>
                  <a:lnTo>
                    <a:pt x="312037" y="89653"/>
                  </a:lnTo>
                  <a:lnTo>
                    <a:pt x="310639" y="88258"/>
                  </a:lnTo>
                  <a:lnTo>
                    <a:pt x="309953" y="86854"/>
                  </a:lnTo>
                  <a:lnTo>
                    <a:pt x="309608" y="86337"/>
                  </a:lnTo>
                  <a:lnTo>
                    <a:pt x="309139" y="85948"/>
                  </a:lnTo>
                  <a:lnTo>
                    <a:pt x="308450" y="86181"/>
                  </a:lnTo>
                  <a:lnTo>
                    <a:pt x="307881" y="86286"/>
                  </a:lnTo>
                  <a:lnTo>
                    <a:pt x="306630" y="86088"/>
                  </a:lnTo>
                  <a:lnTo>
                    <a:pt x="306219" y="85517"/>
                  </a:lnTo>
                  <a:lnTo>
                    <a:pt x="305411" y="84792"/>
                  </a:lnTo>
                  <a:lnTo>
                    <a:pt x="303857" y="84601"/>
                  </a:lnTo>
                  <a:lnTo>
                    <a:pt x="302628" y="84144"/>
                  </a:lnTo>
                  <a:lnTo>
                    <a:pt x="301689" y="83694"/>
                  </a:lnTo>
                  <a:lnTo>
                    <a:pt x="300738" y="83120"/>
                  </a:lnTo>
                  <a:lnTo>
                    <a:pt x="299863" y="82162"/>
                  </a:lnTo>
                  <a:lnTo>
                    <a:pt x="299088" y="80882"/>
                  </a:lnTo>
                  <a:lnTo>
                    <a:pt x="299222" y="79241"/>
                  </a:lnTo>
                  <a:lnTo>
                    <a:pt x="299417" y="78178"/>
                  </a:lnTo>
                  <a:lnTo>
                    <a:pt x="298427" y="77767"/>
                  </a:lnTo>
                  <a:lnTo>
                    <a:pt x="296719" y="75542"/>
                  </a:lnTo>
                  <a:lnTo>
                    <a:pt x="296636" y="74632"/>
                  </a:lnTo>
                  <a:lnTo>
                    <a:pt x="297096" y="72775"/>
                  </a:lnTo>
                  <a:lnTo>
                    <a:pt x="297562" y="69577"/>
                  </a:lnTo>
                  <a:lnTo>
                    <a:pt x="296882" y="67202"/>
                  </a:lnTo>
                  <a:lnTo>
                    <a:pt x="295558" y="64307"/>
                  </a:lnTo>
                  <a:lnTo>
                    <a:pt x="295647" y="62838"/>
                  </a:lnTo>
                  <a:lnTo>
                    <a:pt x="294980" y="62819"/>
                  </a:lnTo>
                  <a:lnTo>
                    <a:pt x="294239" y="62532"/>
                  </a:lnTo>
                  <a:lnTo>
                    <a:pt x="293196" y="61105"/>
                  </a:lnTo>
                  <a:lnTo>
                    <a:pt x="292404" y="60167"/>
                  </a:lnTo>
                  <a:lnTo>
                    <a:pt x="291871" y="59302"/>
                  </a:lnTo>
                  <a:lnTo>
                    <a:pt x="291293" y="58130"/>
                  </a:lnTo>
                  <a:lnTo>
                    <a:pt x="291386" y="57192"/>
                  </a:lnTo>
                  <a:lnTo>
                    <a:pt x="291523" y="56560"/>
                  </a:lnTo>
                  <a:lnTo>
                    <a:pt x="291581" y="54887"/>
                  </a:lnTo>
                  <a:lnTo>
                    <a:pt x="290843" y="53263"/>
                  </a:lnTo>
                  <a:lnTo>
                    <a:pt x="290610" y="51600"/>
                  </a:lnTo>
                  <a:lnTo>
                    <a:pt x="289911" y="49522"/>
                  </a:lnTo>
                  <a:lnTo>
                    <a:pt x="290106" y="48143"/>
                  </a:lnTo>
                  <a:lnTo>
                    <a:pt x="289953" y="47007"/>
                  </a:lnTo>
                  <a:lnTo>
                    <a:pt x="289736" y="46024"/>
                  </a:lnTo>
                  <a:lnTo>
                    <a:pt x="289962" y="45398"/>
                  </a:lnTo>
                  <a:lnTo>
                    <a:pt x="290055" y="44603"/>
                  </a:lnTo>
                  <a:lnTo>
                    <a:pt x="289091" y="43808"/>
                  </a:lnTo>
                  <a:lnTo>
                    <a:pt x="288057" y="43202"/>
                  </a:lnTo>
                  <a:lnTo>
                    <a:pt x="286722" y="42130"/>
                  </a:lnTo>
                  <a:lnTo>
                    <a:pt x="284325" y="40457"/>
                  </a:lnTo>
                  <a:lnTo>
                    <a:pt x="283773" y="39193"/>
                  </a:lnTo>
                  <a:lnTo>
                    <a:pt x="282758" y="38063"/>
                  </a:lnTo>
                  <a:lnTo>
                    <a:pt x="281402" y="38500"/>
                  </a:lnTo>
                  <a:lnTo>
                    <a:pt x="280403" y="38708"/>
                  </a:lnTo>
                  <a:lnTo>
                    <a:pt x="279471" y="39560"/>
                  </a:lnTo>
                  <a:lnTo>
                    <a:pt x="278181" y="40189"/>
                  </a:lnTo>
                  <a:lnTo>
                    <a:pt x="276930" y="39621"/>
                  </a:lnTo>
                  <a:lnTo>
                    <a:pt x="276336" y="39142"/>
                  </a:lnTo>
                  <a:lnTo>
                    <a:pt x="275896" y="37450"/>
                  </a:lnTo>
                  <a:lnTo>
                    <a:pt x="275324" y="35605"/>
                  </a:lnTo>
                  <a:lnTo>
                    <a:pt x="274839" y="34680"/>
                  </a:lnTo>
                  <a:lnTo>
                    <a:pt x="274475" y="33563"/>
                  </a:lnTo>
                  <a:lnTo>
                    <a:pt x="274817" y="30840"/>
                  </a:lnTo>
                  <a:lnTo>
                    <a:pt x="274306" y="29560"/>
                  </a:lnTo>
                  <a:lnTo>
                    <a:pt x="274146" y="27648"/>
                  </a:lnTo>
                  <a:lnTo>
                    <a:pt x="273661" y="25465"/>
                  </a:lnTo>
                  <a:lnTo>
                    <a:pt x="273122" y="24373"/>
                  </a:lnTo>
                  <a:lnTo>
                    <a:pt x="273160" y="23495"/>
                  </a:lnTo>
                  <a:lnTo>
                    <a:pt x="272158" y="22209"/>
                  </a:lnTo>
                  <a:lnTo>
                    <a:pt x="271839" y="21287"/>
                  </a:lnTo>
                  <a:lnTo>
                    <a:pt x="271271" y="20955"/>
                  </a:lnTo>
                  <a:lnTo>
                    <a:pt x="270549" y="20428"/>
                  </a:lnTo>
                  <a:lnTo>
                    <a:pt x="270447" y="19723"/>
                  </a:lnTo>
                  <a:lnTo>
                    <a:pt x="270501" y="19209"/>
                  </a:lnTo>
                  <a:lnTo>
                    <a:pt x="270932" y="18356"/>
                  </a:lnTo>
                  <a:lnTo>
                    <a:pt x="271165" y="17252"/>
                  </a:lnTo>
                  <a:lnTo>
                    <a:pt x="270160" y="16978"/>
                  </a:lnTo>
                  <a:lnTo>
                    <a:pt x="269461" y="16930"/>
                  </a:lnTo>
                  <a:lnTo>
                    <a:pt x="268973" y="16582"/>
                  </a:lnTo>
                  <a:lnTo>
                    <a:pt x="268424" y="16042"/>
                  </a:lnTo>
                  <a:lnTo>
                    <a:pt x="268226" y="14325"/>
                  </a:lnTo>
                  <a:lnTo>
                    <a:pt x="268245" y="12506"/>
                  </a:lnTo>
                  <a:lnTo>
                    <a:pt x="268101" y="11369"/>
                  </a:lnTo>
                  <a:lnTo>
                    <a:pt x="267801" y="10524"/>
                  </a:lnTo>
                  <a:lnTo>
                    <a:pt x="267591" y="9630"/>
                  </a:lnTo>
                  <a:lnTo>
                    <a:pt x="267083" y="8679"/>
                  </a:lnTo>
                  <a:lnTo>
                    <a:pt x="265557" y="7443"/>
                  </a:lnTo>
                  <a:lnTo>
                    <a:pt x="265669" y="6946"/>
                  </a:lnTo>
                  <a:lnTo>
                    <a:pt x="266023" y="6301"/>
                  </a:lnTo>
                  <a:lnTo>
                    <a:pt x="265484" y="5931"/>
                  </a:lnTo>
                  <a:lnTo>
                    <a:pt x="264692" y="5931"/>
                  </a:lnTo>
                  <a:lnTo>
                    <a:pt x="264245" y="6792"/>
                  </a:lnTo>
                  <a:lnTo>
                    <a:pt x="263524" y="7533"/>
                  </a:lnTo>
                  <a:lnTo>
                    <a:pt x="262110" y="8098"/>
                  </a:lnTo>
                  <a:lnTo>
                    <a:pt x="261845" y="11060"/>
                  </a:lnTo>
                  <a:lnTo>
                    <a:pt x="260967" y="14316"/>
                  </a:lnTo>
                  <a:lnTo>
                    <a:pt x="260169" y="16719"/>
                  </a:lnTo>
                  <a:lnTo>
                    <a:pt x="260316" y="17447"/>
                  </a:lnTo>
                  <a:lnTo>
                    <a:pt x="260252" y="18159"/>
                  </a:lnTo>
                  <a:lnTo>
                    <a:pt x="259821" y="17839"/>
                  </a:lnTo>
                  <a:lnTo>
                    <a:pt x="259442" y="17440"/>
                  </a:lnTo>
                  <a:lnTo>
                    <a:pt x="258861" y="18392"/>
                  </a:lnTo>
                  <a:lnTo>
                    <a:pt x="257811" y="20859"/>
                  </a:lnTo>
                  <a:lnTo>
                    <a:pt x="257715" y="22139"/>
                  </a:lnTo>
                  <a:lnTo>
                    <a:pt x="258331" y="22484"/>
                  </a:lnTo>
                  <a:lnTo>
                    <a:pt x="258762" y="22822"/>
                  </a:lnTo>
                  <a:lnTo>
                    <a:pt x="259276" y="22934"/>
                  </a:lnTo>
                  <a:lnTo>
                    <a:pt x="259509" y="23250"/>
                  </a:lnTo>
                  <a:lnTo>
                    <a:pt x="259639" y="23869"/>
                  </a:lnTo>
                  <a:lnTo>
                    <a:pt x="259971" y="24402"/>
                  </a:lnTo>
                  <a:lnTo>
                    <a:pt x="259888" y="24980"/>
                  </a:lnTo>
                  <a:lnTo>
                    <a:pt x="259489" y="24753"/>
                  </a:lnTo>
                  <a:lnTo>
                    <a:pt x="258650" y="24756"/>
                  </a:lnTo>
                  <a:lnTo>
                    <a:pt x="258222" y="25257"/>
                  </a:lnTo>
                  <a:lnTo>
                    <a:pt x="257140" y="26260"/>
                  </a:lnTo>
                  <a:lnTo>
                    <a:pt x="257424" y="29145"/>
                  </a:lnTo>
                  <a:lnTo>
                    <a:pt x="256917" y="30664"/>
                  </a:lnTo>
                  <a:lnTo>
                    <a:pt x="256429" y="31842"/>
                  </a:lnTo>
                  <a:lnTo>
                    <a:pt x="255876" y="34076"/>
                  </a:lnTo>
                  <a:lnTo>
                    <a:pt x="255950" y="35261"/>
                  </a:lnTo>
                  <a:lnTo>
                    <a:pt x="256438" y="36103"/>
                  </a:lnTo>
                  <a:lnTo>
                    <a:pt x="256965" y="37335"/>
                  </a:lnTo>
                  <a:lnTo>
                    <a:pt x="256646" y="39033"/>
                  </a:lnTo>
                  <a:lnTo>
                    <a:pt x="256323" y="40250"/>
                  </a:lnTo>
                  <a:lnTo>
                    <a:pt x="257045" y="43773"/>
                  </a:lnTo>
                  <a:lnTo>
                    <a:pt x="257246" y="45650"/>
                  </a:lnTo>
                  <a:lnTo>
                    <a:pt x="256850" y="46930"/>
                  </a:lnTo>
                  <a:lnTo>
                    <a:pt x="255688" y="50716"/>
                  </a:lnTo>
                  <a:lnTo>
                    <a:pt x="255165" y="53486"/>
                  </a:lnTo>
                  <a:lnTo>
                    <a:pt x="255334" y="55015"/>
                  </a:lnTo>
                  <a:lnTo>
                    <a:pt x="254829" y="56420"/>
                  </a:lnTo>
                  <a:lnTo>
                    <a:pt x="254255" y="58667"/>
                  </a:lnTo>
                  <a:lnTo>
                    <a:pt x="253607" y="60365"/>
                  </a:lnTo>
                  <a:lnTo>
                    <a:pt x="251337" y="63793"/>
                  </a:lnTo>
                  <a:lnTo>
                    <a:pt x="250887" y="65453"/>
                  </a:lnTo>
                  <a:lnTo>
                    <a:pt x="250124" y="67521"/>
                  </a:lnTo>
                  <a:lnTo>
                    <a:pt x="248493" y="68727"/>
                  </a:lnTo>
                  <a:lnTo>
                    <a:pt x="247261" y="69481"/>
                  </a:lnTo>
                  <a:lnTo>
                    <a:pt x="244561" y="70228"/>
                  </a:lnTo>
                  <a:lnTo>
                    <a:pt x="243004" y="70212"/>
                  </a:lnTo>
                  <a:lnTo>
                    <a:pt x="242199" y="69755"/>
                  </a:lnTo>
                  <a:lnTo>
                    <a:pt x="241736" y="69359"/>
                  </a:lnTo>
                  <a:lnTo>
                    <a:pt x="239901" y="68699"/>
                  </a:lnTo>
                  <a:lnTo>
                    <a:pt x="237670" y="67205"/>
                  </a:lnTo>
                  <a:lnTo>
                    <a:pt x="235953" y="66720"/>
                  </a:lnTo>
                  <a:lnTo>
                    <a:pt x="235104" y="65220"/>
                  </a:lnTo>
                  <a:lnTo>
                    <a:pt x="235021" y="64597"/>
                  </a:lnTo>
                  <a:lnTo>
                    <a:pt x="234714" y="63786"/>
                  </a:lnTo>
                  <a:lnTo>
                    <a:pt x="233814" y="62720"/>
                  </a:lnTo>
                  <a:lnTo>
                    <a:pt x="232116" y="62360"/>
                  </a:lnTo>
                  <a:lnTo>
                    <a:pt x="230373" y="61590"/>
                  </a:lnTo>
                  <a:lnTo>
                    <a:pt x="229298" y="61699"/>
                  </a:lnTo>
                  <a:lnTo>
                    <a:pt x="226964" y="61038"/>
                  </a:lnTo>
                  <a:lnTo>
                    <a:pt x="225410" y="60097"/>
                  </a:lnTo>
                  <a:lnTo>
                    <a:pt x="223989" y="58791"/>
                  </a:lnTo>
                  <a:lnTo>
                    <a:pt x="222116" y="56531"/>
                  </a:lnTo>
                  <a:lnTo>
                    <a:pt x="220526" y="55922"/>
                  </a:lnTo>
                  <a:lnTo>
                    <a:pt x="218493" y="54986"/>
                  </a:lnTo>
                  <a:lnTo>
                    <a:pt x="217325" y="54208"/>
                  </a:lnTo>
                  <a:lnTo>
                    <a:pt x="216616" y="53831"/>
                  </a:lnTo>
                  <a:lnTo>
                    <a:pt x="215831" y="53247"/>
                  </a:lnTo>
                  <a:lnTo>
                    <a:pt x="215116" y="53378"/>
                  </a:lnTo>
                  <a:lnTo>
                    <a:pt x="213881" y="53394"/>
                  </a:lnTo>
                  <a:lnTo>
                    <a:pt x="213105" y="52845"/>
                  </a:lnTo>
                  <a:lnTo>
                    <a:pt x="213006" y="52414"/>
                  </a:lnTo>
                  <a:lnTo>
                    <a:pt x="213124" y="52075"/>
                  </a:lnTo>
                  <a:lnTo>
                    <a:pt x="213169" y="51459"/>
                  </a:lnTo>
                  <a:lnTo>
                    <a:pt x="212898" y="51367"/>
                  </a:lnTo>
                  <a:lnTo>
                    <a:pt x="212623" y="51367"/>
                  </a:lnTo>
                  <a:lnTo>
                    <a:pt x="212397" y="51533"/>
                  </a:lnTo>
                  <a:lnTo>
                    <a:pt x="212081" y="51654"/>
                  </a:lnTo>
                  <a:lnTo>
                    <a:pt x="210989" y="51182"/>
                  </a:lnTo>
                  <a:lnTo>
                    <a:pt x="209460" y="50393"/>
                  </a:lnTo>
                  <a:lnTo>
                    <a:pt x="209173" y="49701"/>
                  </a:lnTo>
                  <a:lnTo>
                    <a:pt x="208691" y="48855"/>
                  </a:lnTo>
                  <a:lnTo>
                    <a:pt x="206578" y="47626"/>
                  </a:lnTo>
                  <a:lnTo>
                    <a:pt x="205352" y="46611"/>
                  </a:lnTo>
                  <a:lnTo>
                    <a:pt x="202645" y="45139"/>
                  </a:lnTo>
                  <a:lnTo>
                    <a:pt x="201953" y="44428"/>
                  </a:lnTo>
                  <a:lnTo>
                    <a:pt x="201726" y="43805"/>
                  </a:lnTo>
                  <a:lnTo>
                    <a:pt x="201525" y="42908"/>
                  </a:lnTo>
                  <a:lnTo>
                    <a:pt x="202132" y="41976"/>
                  </a:lnTo>
                  <a:lnTo>
                    <a:pt x="202722" y="41316"/>
                  </a:lnTo>
                  <a:lnTo>
                    <a:pt x="204564" y="38574"/>
                  </a:lnTo>
                  <a:lnTo>
                    <a:pt x="205116" y="38095"/>
                  </a:lnTo>
                  <a:lnTo>
                    <a:pt x="205809" y="37351"/>
                  </a:lnTo>
                  <a:lnTo>
                    <a:pt x="206444" y="35350"/>
                  </a:lnTo>
                  <a:lnTo>
                    <a:pt x="206760" y="34207"/>
                  </a:lnTo>
                  <a:lnTo>
                    <a:pt x="206220" y="32477"/>
                  </a:lnTo>
                  <a:lnTo>
                    <a:pt x="206201" y="29573"/>
                  </a:lnTo>
                  <a:lnTo>
                    <a:pt x="208340" y="28446"/>
                  </a:lnTo>
                  <a:lnTo>
                    <a:pt x="208937" y="28299"/>
                  </a:lnTo>
                  <a:lnTo>
                    <a:pt x="209489" y="28050"/>
                  </a:lnTo>
                  <a:lnTo>
                    <a:pt x="210121" y="28401"/>
                  </a:lnTo>
                  <a:lnTo>
                    <a:pt x="210545" y="28947"/>
                  </a:lnTo>
                  <a:lnTo>
                    <a:pt x="210986" y="28848"/>
                  </a:lnTo>
                  <a:lnTo>
                    <a:pt x="212180" y="26825"/>
                  </a:lnTo>
                  <a:lnTo>
                    <a:pt x="211988" y="25982"/>
                  </a:lnTo>
                  <a:lnTo>
                    <a:pt x="211493" y="25264"/>
                  </a:lnTo>
                  <a:lnTo>
                    <a:pt x="211666" y="24820"/>
                  </a:lnTo>
                  <a:lnTo>
                    <a:pt x="215343" y="20859"/>
                  </a:lnTo>
                  <a:lnTo>
                    <a:pt x="214893" y="19889"/>
                  </a:lnTo>
                  <a:lnTo>
                    <a:pt x="214347" y="19665"/>
                  </a:lnTo>
                  <a:lnTo>
                    <a:pt x="213300" y="19732"/>
                  </a:lnTo>
                  <a:lnTo>
                    <a:pt x="212314" y="18886"/>
                  </a:lnTo>
                  <a:lnTo>
                    <a:pt x="211694" y="17287"/>
                  </a:lnTo>
                  <a:lnTo>
                    <a:pt x="210826" y="17230"/>
                  </a:lnTo>
                  <a:lnTo>
                    <a:pt x="209275" y="18870"/>
                  </a:lnTo>
                  <a:lnTo>
                    <a:pt x="209093" y="19247"/>
                  </a:lnTo>
                  <a:lnTo>
                    <a:pt x="209470" y="19461"/>
                  </a:lnTo>
                  <a:lnTo>
                    <a:pt x="209798" y="20457"/>
                  </a:lnTo>
                  <a:lnTo>
                    <a:pt x="209192" y="21625"/>
                  </a:lnTo>
                  <a:lnTo>
                    <a:pt x="208586" y="21635"/>
                  </a:lnTo>
                  <a:lnTo>
                    <a:pt x="207590" y="21520"/>
                  </a:lnTo>
                  <a:lnTo>
                    <a:pt x="207136" y="20687"/>
                  </a:lnTo>
                  <a:lnTo>
                    <a:pt x="206932" y="19416"/>
                  </a:lnTo>
                  <a:lnTo>
                    <a:pt x="206300" y="19059"/>
                  </a:lnTo>
                  <a:lnTo>
                    <a:pt x="205579" y="19298"/>
                  </a:lnTo>
                  <a:lnTo>
                    <a:pt x="204982" y="19745"/>
                  </a:lnTo>
                  <a:lnTo>
                    <a:pt x="204561" y="19873"/>
                  </a:lnTo>
                  <a:lnTo>
                    <a:pt x="204210" y="19582"/>
                  </a:lnTo>
                  <a:lnTo>
                    <a:pt x="204190" y="19052"/>
                  </a:lnTo>
                  <a:lnTo>
                    <a:pt x="205100" y="18171"/>
                  </a:lnTo>
                  <a:lnTo>
                    <a:pt x="205863" y="17606"/>
                  </a:lnTo>
                  <a:lnTo>
                    <a:pt x="205924" y="17396"/>
                  </a:lnTo>
                  <a:lnTo>
                    <a:pt x="205368" y="17223"/>
                  </a:lnTo>
                  <a:lnTo>
                    <a:pt x="205451" y="16815"/>
                  </a:lnTo>
                  <a:lnTo>
                    <a:pt x="206160" y="16090"/>
                  </a:lnTo>
                  <a:lnTo>
                    <a:pt x="205828" y="16052"/>
                  </a:lnTo>
                  <a:lnTo>
                    <a:pt x="204963" y="16828"/>
                  </a:lnTo>
                  <a:lnTo>
                    <a:pt x="204040" y="17274"/>
                  </a:lnTo>
                  <a:lnTo>
                    <a:pt x="202815" y="18226"/>
                  </a:lnTo>
                  <a:lnTo>
                    <a:pt x="201056" y="18848"/>
                  </a:lnTo>
                  <a:lnTo>
                    <a:pt x="199849" y="19691"/>
                  </a:lnTo>
                  <a:lnTo>
                    <a:pt x="198167" y="19435"/>
                  </a:lnTo>
                  <a:lnTo>
                    <a:pt x="196600" y="18605"/>
                  </a:lnTo>
                  <a:lnTo>
                    <a:pt x="196259" y="18168"/>
                  </a:lnTo>
                  <a:lnTo>
                    <a:pt x="195486" y="17527"/>
                  </a:lnTo>
                  <a:lnTo>
                    <a:pt x="193766" y="18222"/>
                  </a:lnTo>
                  <a:lnTo>
                    <a:pt x="192684" y="18149"/>
                  </a:lnTo>
                  <a:lnTo>
                    <a:pt x="192087" y="17903"/>
                  </a:lnTo>
                  <a:lnTo>
                    <a:pt x="191069" y="17737"/>
                  </a:lnTo>
                  <a:lnTo>
                    <a:pt x="190194" y="17121"/>
                  </a:lnTo>
                  <a:lnTo>
                    <a:pt x="188087" y="16138"/>
                  </a:lnTo>
                  <a:lnTo>
                    <a:pt x="185850" y="15950"/>
                  </a:lnTo>
                  <a:lnTo>
                    <a:pt x="184765" y="15995"/>
                  </a:lnTo>
                  <a:lnTo>
                    <a:pt x="183957" y="15487"/>
                  </a:lnTo>
                  <a:lnTo>
                    <a:pt x="183178" y="15197"/>
                  </a:lnTo>
                  <a:lnTo>
                    <a:pt x="181649" y="14992"/>
                  </a:lnTo>
                  <a:lnTo>
                    <a:pt x="181014" y="14229"/>
                  </a:lnTo>
                  <a:lnTo>
                    <a:pt x="180213" y="12694"/>
                  </a:lnTo>
                  <a:lnTo>
                    <a:pt x="179639" y="12282"/>
                  </a:lnTo>
                  <a:lnTo>
                    <a:pt x="178710" y="12135"/>
                  </a:lnTo>
                  <a:lnTo>
                    <a:pt x="177723" y="12841"/>
                  </a:lnTo>
                  <a:lnTo>
                    <a:pt x="177146" y="13173"/>
                  </a:lnTo>
                  <a:lnTo>
                    <a:pt x="176019" y="11912"/>
                  </a:lnTo>
                  <a:lnTo>
                    <a:pt x="174018" y="10610"/>
                  </a:lnTo>
                  <a:lnTo>
                    <a:pt x="173379" y="10431"/>
                  </a:lnTo>
                  <a:lnTo>
                    <a:pt x="173044" y="10747"/>
                  </a:lnTo>
                  <a:lnTo>
                    <a:pt x="172801" y="11347"/>
                  </a:lnTo>
                  <a:lnTo>
                    <a:pt x="172422" y="11405"/>
                  </a:lnTo>
                  <a:lnTo>
                    <a:pt x="171978" y="11133"/>
                  </a:lnTo>
                  <a:lnTo>
                    <a:pt x="171196" y="10364"/>
                  </a:lnTo>
                  <a:lnTo>
                    <a:pt x="170685" y="10224"/>
                  </a:lnTo>
                  <a:lnTo>
                    <a:pt x="169345" y="11044"/>
                  </a:lnTo>
                  <a:lnTo>
                    <a:pt x="169437" y="11325"/>
                  </a:lnTo>
                  <a:lnTo>
                    <a:pt x="170532" y="11743"/>
                  </a:lnTo>
                  <a:lnTo>
                    <a:pt x="171681" y="12889"/>
                  </a:lnTo>
                  <a:lnTo>
                    <a:pt x="172227" y="13125"/>
                  </a:lnTo>
                  <a:lnTo>
                    <a:pt x="173516" y="12825"/>
                  </a:lnTo>
                  <a:lnTo>
                    <a:pt x="175285" y="13042"/>
                  </a:lnTo>
                  <a:lnTo>
                    <a:pt x="177069" y="14472"/>
                  </a:lnTo>
                  <a:lnTo>
                    <a:pt x="176807" y="15184"/>
                  </a:lnTo>
                  <a:lnTo>
                    <a:pt x="176673" y="16173"/>
                  </a:lnTo>
                  <a:lnTo>
                    <a:pt x="176721" y="17252"/>
                  </a:lnTo>
                  <a:lnTo>
                    <a:pt x="176680" y="17983"/>
                  </a:lnTo>
                  <a:lnTo>
                    <a:pt x="177414" y="18787"/>
                  </a:lnTo>
                  <a:lnTo>
                    <a:pt x="177085" y="18848"/>
                  </a:lnTo>
                  <a:lnTo>
                    <a:pt x="176255" y="18666"/>
                  </a:lnTo>
                  <a:lnTo>
                    <a:pt x="175601" y="18889"/>
                  </a:lnTo>
                  <a:lnTo>
                    <a:pt x="174985" y="19269"/>
                  </a:lnTo>
                  <a:lnTo>
                    <a:pt x="174710" y="20351"/>
                  </a:lnTo>
                  <a:lnTo>
                    <a:pt x="174362" y="19841"/>
                  </a:lnTo>
                  <a:lnTo>
                    <a:pt x="173296" y="19356"/>
                  </a:lnTo>
                  <a:lnTo>
                    <a:pt x="172664" y="19729"/>
                  </a:lnTo>
                  <a:lnTo>
                    <a:pt x="171605" y="20221"/>
                  </a:lnTo>
                  <a:lnTo>
                    <a:pt x="170641" y="20023"/>
                  </a:lnTo>
                  <a:lnTo>
                    <a:pt x="170028" y="19774"/>
                  </a:lnTo>
                  <a:lnTo>
                    <a:pt x="168579" y="20195"/>
                  </a:lnTo>
                  <a:lnTo>
                    <a:pt x="165996" y="20182"/>
                  </a:lnTo>
                  <a:lnTo>
                    <a:pt x="165135" y="19576"/>
                  </a:lnTo>
                  <a:lnTo>
                    <a:pt x="164882" y="18535"/>
                  </a:lnTo>
                  <a:lnTo>
                    <a:pt x="164681" y="18280"/>
                  </a:lnTo>
                  <a:lnTo>
                    <a:pt x="164445" y="18746"/>
                  </a:lnTo>
                  <a:lnTo>
                    <a:pt x="164040" y="19282"/>
                  </a:lnTo>
                  <a:lnTo>
                    <a:pt x="162479" y="19391"/>
                  </a:lnTo>
                  <a:lnTo>
                    <a:pt x="162246" y="19611"/>
                  </a:lnTo>
                  <a:lnTo>
                    <a:pt x="162338" y="20131"/>
                  </a:lnTo>
                  <a:lnTo>
                    <a:pt x="162278" y="20786"/>
                  </a:lnTo>
                  <a:lnTo>
                    <a:pt x="161678" y="20833"/>
                  </a:lnTo>
                  <a:lnTo>
                    <a:pt x="160937" y="21006"/>
                  </a:lnTo>
                  <a:lnTo>
                    <a:pt x="161017" y="21807"/>
                  </a:lnTo>
                  <a:lnTo>
                    <a:pt x="161154" y="22433"/>
                  </a:lnTo>
                  <a:lnTo>
                    <a:pt x="160880" y="22745"/>
                  </a:lnTo>
                  <a:lnTo>
                    <a:pt x="160066" y="22174"/>
                  </a:lnTo>
                  <a:lnTo>
                    <a:pt x="159702" y="21558"/>
                  </a:lnTo>
                  <a:lnTo>
                    <a:pt x="159131" y="21366"/>
                  </a:lnTo>
                  <a:lnTo>
                    <a:pt x="158684" y="21587"/>
                  </a:lnTo>
                  <a:lnTo>
                    <a:pt x="158569" y="22136"/>
                  </a:lnTo>
                  <a:lnTo>
                    <a:pt x="158636" y="23553"/>
                  </a:lnTo>
                  <a:lnTo>
                    <a:pt x="158231" y="23712"/>
                  </a:lnTo>
                  <a:lnTo>
                    <a:pt x="157174" y="23658"/>
                  </a:lnTo>
                  <a:lnTo>
                    <a:pt x="156689" y="23926"/>
                  </a:lnTo>
                  <a:lnTo>
                    <a:pt x="155958" y="25707"/>
                  </a:lnTo>
                  <a:lnTo>
                    <a:pt x="154614" y="26387"/>
                  </a:lnTo>
                  <a:lnTo>
                    <a:pt x="154410" y="27316"/>
                  </a:lnTo>
                  <a:lnTo>
                    <a:pt x="154321" y="28108"/>
                  </a:lnTo>
                  <a:lnTo>
                    <a:pt x="155438" y="29541"/>
                  </a:lnTo>
                  <a:lnTo>
                    <a:pt x="154898" y="30275"/>
                  </a:lnTo>
                  <a:lnTo>
                    <a:pt x="154330" y="30875"/>
                  </a:lnTo>
                  <a:lnTo>
                    <a:pt x="153762" y="31130"/>
                  </a:lnTo>
                  <a:lnTo>
                    <a:pt x="152555" y="31363"/>
                  </a:lnTo>
                  <a:lnTo>
                    <a:pt x="151668" y="32018"/>
                  </a:lnTo>
                  <a:lnTo>
                    <a:pt x="151295" y="32707"/>
                  </a:lnTo>
                  <a:lnTo>
                    <a:pt x="151224" y="33365"/>
                  </a:lnTo>
                  <a:lnTo>
                    <a:pt x="150979" y="34207"/>
                  </a:lnTo>
                  <a:lnTo>
                    <a:pt x="150592" y="35206"/>
                  </a:lnTo>
                  <a:lnTo>
                    <a:pt x="150516" y="35746"/>
                  </a:lnTo>
                  <a:lnTo>
                    <a:pt x="149708" y="36282"/>
                  </a:lnTo>
                  <a:lnTo>
                    <a:pt x="148272" y="37888"/>
                  </a:lnTo>
                  <a:lnTo>
                    <a:pt x="147547" y="39531"/>
                  </a:lnTo>
                  <a:lnTo>
                    <a:pt x="148492" y="40425"/>
                  </a:lnTo>
                  <a:lnTo>
                    <a:pt x="149603" y="41067"/>
                  </a:lnTo>
                  <a:lnTo>
                    <a:pt x="150410" y="41048"/>
                  </a:lnTo>
                  <a:lnTo>
                    <a:pt x="150417" y="41210"/>
                  </a:lnTo>
                  <a:lnTo>
                    <a:pt x="149574" y="41871"/>
                  </a:lnTo>
                  <a:lnTo>
                    <a:pt x="150098" y="42548"/>
                  </a:lnTo>
                  <a:lnTo>
                    <a:pt x="150905" y="43180"/>
                  </a:lnTo>
                  <a:lnTo>
                    <a:pt x="151397" y="43272"/>
                  </a:lnTo>
                  <a:lnTo>
                    <a:pt x="151757" y="43540"/>
                  </a:lnTo>
                  <a:lnTo>
                    <a:pt x="150995" y="43690"/>
                  </a:lnTo>
                  <a:lnTo>
                    <a:pt x="149865" y="43745"/>
                  </a:lnTo>
                  <a:lnTo>
                    <a:pt x="149648" y="44434"/>
                  </a:lnTo>
                  <a:lnTo>
                    <a:pt x="149785" y="45229"/>
                  </a:lnTo>
                  <a:lnTo>
                    <a:pt x="149986" y="45918"/>
                  </a:lnTo>
                  <a:lnTo>
                    <a:pt x="149845" y="46407"/>
                  </a:lnTo>
                  <a:lnTo>
                    <a:pt x="149424" y="46072"/>
                  </a:lnTo>
                  <a:lnTo>
                    <a:pt x="149239" y="45554"/>
                  </a:lnTo>
                  <a:lnTo>
                    <a:pt x="148269" y="44501"/>
                  </a:lnTo>
                  <a:lnTo>
                    <a:pt x="147573" y="44179"/>
                  </a:lnTo>
                  <a:lnTo>
                    <a:pt x="146555" y="43930"/>
                  </a:lnTo>
                  <a:lnTo>
                    <a:pt x="146248" y="44249"/>
                  </a:lnTo>
                  <a:lnTo>
                    <a:pt x="146290" y="45854"/>
                  </a:lnTo>
                  <a:lnTo>
                    <a:pt x="146089" y="46592"/>
                  </a:lnTo>
                  <a:lnTo>
                    <a:pt x="145728" y="46174"/>
                  </a:lnTo>
                  <a:lnTo>
                    <a:pt x="145639" y="44999"/>
                  </a:lnTo>
                  <a:lnTo>
                    <a:pt x="144678" y="44048"/>
                  </a:lnTo>
                  <a:lnTo>
                    <a:pt x="140892" y="43097"/>
                  </a:lnTo>
                  <a:lnTo>
                    <a:pt x="140356" y="43036"/>
                  </a:lnTo>
                  <a:lnTo>
                    <a:pt x="139475" y="43160"/>
                  </a:lnTo>
                  <a:lnTo>
                    <a:pt x="138872" y="43537"/>
                  </a:lnTo>
                  <a:lnTo>
                    <a:pt x="138811" y="43907"/>
                  </a:lnTo>
                  <a:lnTo>
                    <a:pt x="138409" y="44207"/>
                  </a:lnTo>
                  <a:lnTo>
                    <a:pt x="137755" y="44549"/>
                  </a:lnTo>
                  <a:lnTo>
                    <a:pt x="137155" y="45072"/>
                  </a:lnTo>
                  <a:lnTo>
                    <a:pt x="136765" y="45510"/>
                  </a:lnTo>
                  <a:lnTo>
                    <a:pt x="136746" y="46056"/>
                  </a:lnTo>
                  <a:lnTo>
                    <a:pt x="137231" y="47080"/>
                  </a:lnTo>
                  <a:lnTo>
                    <a:pt x="137515" y="47377"/>
                  </a:lnTo>
                  <a:lnTo>
                    <a:pt x="137477" y="47865"/>
                  </a:lnTo>
                  <a:lnTo>
                    <a:pt x="137005" y="47358"/>
                  </a:lnTo>
                  <a:lnTo>
                    <a:pt x="136590" y="47195"/>
                  </a:lnTo>
                  <a:lnTo>
                    <a:pt x="136197" y="47993"/>
                  </a:lnTo>
                  <a:lnTo>
                    <a:pt x="135820" y="48153"/>
                  </a:lnTo>
                  <a:lnTo>
                    <a:pt x="135919" y="45925"/>
                  </a:lnTo>
                  <a:lnTo>
                    <a:pt x="136312" y="44415"/>
                  </a:lnTo>
                  <a:lnTo>
                    <a:pt x="136631" y="43524"/>
                  </a:lnTo>
                  <a:lnTo>
                    <a:pt x="136982" y="42829"/>
                  </a:lnTo>
                  <a:lnTo>
                    <a:pt x="136813" y="42461"/>
                  </a:lnTo>
                  <a:lnTo>
                    <a:pt x="134189" y="40377"/>
                  </a:lnTo>
                  <a:lnTo>
                    <a:pt x="133079" y="38670"/>
                  </a:lnTo>
                  <a:lnTo>
                    <a:pt x="132265" y="37712"/>
                  </a:lnTo>
                  <a:lnTo>
                    <a:pt x="130998" y="36790"/>
                  </a:lnTo>
                  <a:lnTo>
                    <a:pt x="130337" y="36209"/>
                  </a:lnTo>
                  <a:lnTo>
                    <a:pt x="128865" y="35321"/>
                  </a:lnTo>
                  <a:lnTo>
                    <a:pt x="127129" y="34705"/>
                  </a:lnTo>
                  <a:lnTo>
                    <a:pt x="126293" y="33872"/>
                  </a:lnTo>
                  <a:lnTo>
                    <a:pt x="125370" y="33575"/>
                  </a:lnTo>
                  <a:lnTo>
                    <a:pt x="124228" y="33981"/>
                  </a:lnTo>
                  <a:lnTo>
                    <a:pt x="124132" y="34756"/>
                  </a:lnTo>
                  <a:lnTo>
                    <a:pt x="124275" y="35510"/>
                  </a:lnTo>
                  <a:lnTo>
                    <a:pt x="123366" y="36742"/>
                  </a:lnTo>
                  <a:lnTo>
                    <a:pt x="122386" y="37399"/>
                  </a:lnTo>
                  <a:lnTo>
                    <a:pt x="121604" y="36646"/>
                  </a:lnTo>
                  <a:lnTo>
                    <a:pt x="120892" y="36097"/>
                  </a:lnTo>
                  <a:lnTo>
                    <a:pt x="120174" y="36493"/>
                  </a:lnTo>
                  <a:lnTo>
                    <a:pt x="119957" y="37173"/>
                  </a:lnTo>
                  <a:lnTo>
                    <a:pt x="119596" y="37425"/>
                  </a:lnTo>
                  <a:lnTo>
                    <a:pt x="119325" y="36962"/>
                  </a:lnTo>
                  <a:lnTo>
                    <a:pt x="118932" y="35940"/>
                  </a:lnTo>
                  <a:lnTo>
                    <a:pt x="118348" y="35535"/>
                  </a:lnTo>
                  <a:lnTo>
                    <a:pt x="117764" y="35714"/>
                  </a:lnTo>
                  <a:lnTo>
                    <a:pt x="117940" y="36525"/>
                  </a:lnTo>
                  <a:lnTo>
                    <a:pt x="118275" y="36971"/>
                  </a:lnTo>
                  <a:lnTo>
                    <a:pt x="118182" y="37616"/>
                  </a:lnTo>
                  <a:lnTo>
                    <a:pt x="117761" y="37913"/>
                  </a:lnTo>
                  <a:lnTo>
                    <a:pt x="117681" y="38523"/>
                  </a:lnTo>
                  <a:lnTo>
                    <a:pt x="117429" y="39333"/>
                  </a:lnTo>
                  <a:lnTo>
                    <a:pt x="117467" y="40467"/>
                  </a:lnTo>
                  <a:lnTo>
                    <a:pt x="116800" y="40706"/>
                  </a:lnTo>
                  <a:lnTo>
                    <a:pt x="116302" y="41603"/>
                  </a:lnTo>
                  <a:lnTo>
                    <a:pt x="115941" y="41411"/>
                  </a:lnTo>
                  <a:lnTo>
                    <a:pt x="115849" y="40827"/>
                  </a:lnTo>
                  <a:lnTo>
                    <a:pt x="115667" y="40230"/>
                  </a:lnTo>
                  <a:lnTo>
                    <a:pt x="114939" y="40004"/>
                  </a:lnTo>
                  <a:lnTo>
                    <a:pt x="114671" y="40559"/>
                  </a:lnTo>
                  <a:lnTo>
                    <a:pt x="114508" y="40747"/>
                  </a:lnTo>
                  <a:lnTo>
                    <a:pt x="114250" y="40786"/>
                  </a:lnTo>
                  <a:lnTo>
                    <a:pt x="114425" y="40333"/>
                  </a:lnTo>
                  <a:lnTo>
                    <a:pt x="114425" y="39484"/>
                  </a:lnTo>
                  <a:lnTo>
                    <a:pt x="114636" y="38596"/>
                  </a:lnTo>
                  <a:lnTo>
                    <a:pt x="113947" y="38277"/>
                  </a:lnTo>
                  <a:lnTo>
                    <a:pt x="113672" y="38475"/>
                  </a:lnTo>
                  <a:lnTo>
                    <a:pt x="113682" y="39241"/>
                  </a:lnTo>
                  <a:lnTo>
                    <a:pt x="113516" y="40358"/>
                  </a:lnTo>
                  <a:lnTo>
                    <a:pt x="112833" y="40534"/>
                  </a:lnTo>
                  <a:lnTo>
                    <a:pt x="112226" y="41035"/>
                  </a:lnTo>
                  <a:lnTo>
                    <a:pt x="111329" y="41044"/>
                  </a:lnTo>
                  <a:lnTo>
                    <a:pt x="110873" y="41287"/>
                  </a:lnTo>
                  <a:lnTo>
                    <a:pt x="110710" y="41877"/>
                  </a:lnTo>
                  <a:lnTo>
                    <a:pt x="109922" y="42487"/>
                  </a:lnTo>
                  <a:lnTo>
                    <a:pt x="109938" y="43218"/>
                  </a:lnTo>
                  <a:lnTo>
                    <a:pt x="110467" y="43958"/>
                  </a:lnTo>
                  <a:lnTo>
                    <a:pt x="110503" y="44603"/>
                  </a:lnTo>
                  <a:lnTo>
                    <a:pt x="111763" y="45258"/>
                  </a:lnTo>
                  <a:lnTo>
                    <a:pt x="111690" y="45915"/>
                  </a:lnTo>
                  <a:lnTo>
                    <a:pt x="111511" y="46222"/>
                  </a:lnTo>
                  <a:lnTo>
                    <a:pt x="111036" y="46100"/>
                  </a:lnTo>
                  <a:lnTo>
                    <a:pt x="110017" y="45532"/>
                  </a:lnTo>
                  <a:lnTo>
                    <a:pt x="108980" y="45411"/>
                  </a:lnTo>
                  <a:lnTo>
                    <a:pt x="108667" y="45149"/>
                  </a:lnTo>
                  <a:lnTo>
                    <a:pt x="108543" y="45337"/>
                  </a:lnTo>
                  <a:lnTo>
                    <a:pt x="108536" y="45775"/>
                  </a:lnTo>
                  <a:lnTo>
                    <a:pt x="108134" y="46094"/>
                  </a:lnTo>
                  <a:lnTo>
                    <a:pt x="107557" y="46126"/>
                  </a:lnTo>
                  <a:lnTo>
                    <a:pt x="106883" y="46595"/>
                  </a:lnTo>
                  <a:lnTo>
                    <a:pt x="107362" y="47329"/>
                  </a:lnTo>
                  <a:lnTo>
                    <a:pt x="107276" y="47620"/>
                  </a:lnTo>
                  <a:lnTo>
                    <a:pt x="107512" y="47971"/>
                  </a:lnTo>
                  <a:lnTo>
                    <a:pt x="108540" y="48035"/>
                  </a:lnTo>
                  <a:lnTo>
                    <a:pt x="108977" y="47942"/>
                  </a:lnTo>
                  <a:lnTo>
                    <a:pt x="109022" y="48568"/>
                  </a:lnTo>
                  <a:lnTo>
                    <a:pt x="108891" y="49193"/>
                  </a:lnTo>
                  <a:lnTo>
                    <a:pt x="108473" y="49417"/>
                  </a:lnTo>
                  <a:lnTo>
                    <a:pt x="108074" y="48842"/>
                  </a:lnTo>
                  <a:lnTo>
                    <a:pt x="106091" y="47741"/>
                  </a:lnTo>
                  <a:lnTo>
                    <a:pt x="105571" y="47636"/>
                  </a:lnTo>
                  <a:lnTo>
                    <a:pt x="105463" y="47980"/>
                  </a:lnTo>
                  <a:lnTo>
                    <a:pt x="105555" y="48430"/>
                  </a:lnTo>
                  <a:lnTo>
                    <a:pt x="105137" y="48976"/>
                  </a:lnTo>
                  <a:lnTo>
                    <a:pt x="104400" y="49691"/>
                  </a:lnTo>
                  <a:lnTo>
                    <a:pt x="103899" y="49496"/>
                  </a:lnTo>
                  <a:lnTo>
                    <a:pt x="103305" y="49666"/>
                  </a:lnTo>
                  <a:lnTo>
                    <a:pt x="102922" y="50888"/>
                  </a:lnTo>
                  <a:lnTo>
                    <a:pt x="102788" y="52111"/>
                  </a:lnTo>
                  <a:lnTo>
                    <a:pt x="103445" y="52966"/>
                  </a:lnTo>
                  <a:lnTo>
                    <a:pt x="103886" y="54093"/>
                  </a:lnTo>
                  <a:lnTo>
                    <a:pt x="104802" y="52707"/>
                  </a:lnTo>
                  <a:lnTo>
                    <a:pt x="105175" y="52548"/>
                  </a:lnTo>
                  <a:lnTo>
                    <a:pt x="105179" y="53148"/>
                  </a:lnTo>
                  <a:lnTo>
                    <a:pt x="104821" y="53770"/>
                  </a:lnTo>
                  <a:lnTo>
                    <a:pt x="104610" y="54536"/>
                  </a:lnTo>
                  <a:lnTo>
                    <a:pt x="104540" y="55401"/>
                  </a:lnTo>
                  <a:lnTo>
                    <a:pt x="103940" y="55424"/>
                  </a:lnTo>
                  <a:lnTo>
                    <a:pt x="103267" y="55309"/>
                  </a:lnTo>
                  <a:lnTo>
                    <a:pt x="103104" y="55583"/>
                  </a:lnTo>
                  <a:lnTo>
                    <a:pt x="102852" y="56228"/>
                  </a:lnTo>
                  <a:lnTo>
                    <a:pt x="102998" y="57119"/>
                  </a:lnTo>
                  <a:lnTo>
                    <a:pt x="103445" y="57454"/>
                  </a:lnTo>
                  <a:lnTo>
                    <a:pt x="104483" y="57422"/>
                  </a:lnTo>
                  <a:lnTo>
                    <a:pt x="105367" y="57486"/>
                  </a:lnTo>
                  <a:lnTo>
                    <a:pt x="106155" y="57808"/>
                  </a:lnTo>
                  <a:lnTo>
                    <a:pt x="106286" y="58079"/>
                  </a:lnTo>
                  <a:lnTo>
                    <a:pt x="105574" y="57926"/>
                  </a:lnTo>
                  <a:lnTo>
                    <a:pt x="104119" y="58009"/>
                  </a:lnTo>
                  <a:lnTo>
                    <a:pt x="103426" y="57888"/>
                  </a:lnTo>
                  <a:lnTo>
                    <a:pt x="102050" y="57971"/>
                  </a:lnTo>
                  <a:lnTo>
                    <a:pt x="101029" y="57463"/>
                  </a:lnTo>
                  <a:lnTo>
                    <a:pt x="100525" y="56956"/>
                  </a:lnTo>
                  <a:lnTo>
                    <a:pt x="99762" y="56825"/>
                  </a:lnTo>
                  <a:lnTo>
                    <a:pt x="99018" y="57029"/>
                  </a:lnTo>
                  <a:lnTo>
                    <a:pt x="98603" y="57741"/>
                  </a:lnTo>
                  <a:lnTo>
                    <a:pt x="98102" y="57913"/>
                  </a:lnTo>
                  <a:lnTo>
                    <a:pt x="96937" y="56151"/>
                  </a:lnTo>
                  <a:lnTo>
                    <a:pt x="96206" y="56033"/>
                  </a:lnTo>
                  <a:lnTo>
                    <a:pt x="95846" y="56445"/>
                  </a:lnTo>
                  <a:lnTo>
                    <a:pt x="96197" y="57549"/>
                  </a:lnTo>
                  <a:lnTo>
                    <a:pt x="96012" y="58229"/>
                  </a:lnTo>
                  <a:lnTo>
                    <a:pt x="95613" y="58737"/>
                  </a:lnTo>
                  <a:lnTo>
                    <a:pt x="95108" y="58705"/>
                  </a:lnTo>
                  <a:lnTo>
                    <a:pt x="94795" y="58919"/>
                  </a:lnTo>
                  <a:lnTo>
                    <a:pt x="95044" y="59385"/>
                  </a:lnTo>
                  <a:lnTo>
                    <a:pt x="95842" y="60569"/>
                  </a:lnTo>
                  <a:lnTo>
                    <a:pt x="96497" y="61086"/>
                  </a:lnTo>
                  <a:lnTo>
                    <a:pt x="97078" y="61804"/>
                  </a:lnTo>
                  <a:lnTo>
                    <a:pt x="97374" y="62423"/>
                  </a:lnTo>
                  <a:lnTo>
                    <a:pt x="98077" y="62395"/>
                  </a:lnTo>
                  <a:lnTo>
                    <a:pt x="98239" y="62896"/>
                  </a:lnTo>
                  <a:lnTo>
                    <a:pt x="97837" y="63624"/>
                  </a:lnTo>
                  <a:lnTo>
                    <a:pt x="97850" y="64779"/>
                  </a:lnTo>
                  <a:lnTo>
                    <a:pt x="97563" y="64840"/>
                  </a:lnTo>
                  <a:lnTo>
                    <a:pt x="97157" y="64584"/>
                  </a:lnTo>
                  <a:lnTo>
                    <a:pt x="96353" y="63873"/>
                  </a:lnTo>
                  <a:lnTo>
                    <a:pt x="95938" y="63735"/>
                  </a:lnTo>
                  <a:lnTo>
                    <a:pt x="95724" y="63940"/>
                  </a:lnTo>
                  <a:lnTo>
                    <a:pt x="95657" y="64428"/>
                  </a:lnTo>
                  <a:lnTo>
                    <a:pt x="95852" y="65705"/>
                  </a:lnTo>
                  <a:lnTo>
                    <a:pt x="95440" y="67527"/>
                  </a:lnTo>
                  <a:lnTo>
                    <a:pt x="95523" y="68060"/>
                  </a:lnTo>
                  <a:lnTo>
                    <a:pt x="95450" y="68514"/>
                  </a:lnTo>
                  <a:lnTo>
                    <a:pt x="95111" y="68185"/>
                  </a:lnTo>
                  <a:lnTo>
                    <a:pt x="94697" y="67479"/>
                  </a:lnTo>
                  <a:lnTo>
                    <a:pt x="93838" y="66385"/>
                  </a:lnTo>
                  <a:lnTo>
                    <a:pt x="92788" y="64000"/>
                  </a:lnTo>
                  <a:lnTo>
                    <a:pt x="91677" y="62385"/>
                  </a:lnTo>
                  <a:lnTo>
                    <a:pt x="91074" y="61009"/>
                  </a:lnTo>
                  <a:lnTo>
                    <a:pt x="90145" y="58421"/>
                  </a:lnTo>
                  <a:lnTo>
                    <a:pt x="89663" y="58383"/>
                  </a:lnTo>
                  <a:lnTo>
                    <a:pt x="89047" y="59497"/>
                  </a:lnTo>
                  <a:lnTo>
                    <a:pt x="88367" y="60962"/>
                  </a:lnTo>
                  <a:lnTo>
                    <a:pt x="87904" y="61683"/>
                  </a:lnTo>
                  <a:lnTo>
                    <a:pt x="86806" y="62401"/>
                  </a:lnTo>
                  <a:lnTo>
                    <a:pt x="86129" y="63129"/>
                  </a:lnTo>
                  <a:lnTo>
                    <a:pt x="85319" y="63384"/>
                  </a:lnTo>
                  <a:lnTo>
                    <a:pt x="84428" y="64214"/>
                  </a:lnTo>
                  <a:lnTo>
                    <a:pt x="83787" y="64926"/>
                  </a:lnTo>
                  <a:lnTo>
                    <a:pt x="82887" y="66586"/>
                  </a:lnTo>
                  <a:lnTo>
                    <a:pt x="82733" y="67655"/>
                  </a:lnTo>
                  <a:lnTo>
                    <a:pt x="82772" y="68782"/>
                  </a:lnTo>
                  <a:lnTo>
                    <a:pt x="83164" y="70381"/>
                  </a:lnTo>
                  <a:lnTo>
                    <a:pt x="83579" y="72704"/>
                  </a:lnTo>
                  <a:lnTo>
                    <a:pt x="84189" y="72953"/>
                  </a:lnTo>
                  <a:lnTo>
                    <a:pt x="84680" y="73346"/>
                  </a:lnTo>
                  <a:lnTo>
                    <a:pt x="84543" y="74048"/>
                  </a:lnTo>
                  <a:lnTo>
                    <a:pt x="83796" y="74492"/>
                  </a:lnTo>
                  <a:lnTo>
                    <a:pt x="81505" y="76691"/>
                  </a:lnTo>
                  <a:lnTo>
                    <a:pt x="79963" y="77476"/>
                  </a:lnTo>
                  <a:lnTo>
                    <a:pt x="79522" y="78028"/>
                  </a:lnTo>
                  <a:lnTo>
                    <a:pt x="78957" y="79194"/>
                  </a:lnTo>
                  <a:lnTo>
                    <a:pt x="78140" y="80665"/>
                  </a:lnTo>
                  <a:lnTo>
                    <a:pt x="77770" y="81594"/>
                  </a:lnTo>
                  <a:lnTo>
                    <a:pt x="76911" y="83394"/>
                  </a:lnTo>
                  <a:lnTo>
                    <a:pt x="75513" y="85405"/>
                  </a:lnTo>
                  <a:lnTo>
                    <a:pt x="74099" y="86899"/>
                  </a:lnTo>
                  <a:lnTo>
                    <a:pt x="72468" y="88096"/>
                  </a:lnTo>
                  <a:lnTo>
                    <a:pt x="71399" y="88667"/>
                  </a:lnTo>
                  <a:lnTo>
                    <a:pt x="67416" y="90340"/>
                  </a:lnTo>
                  <a:lnTo>
                    <a:pt x="65290" y="90978"/>
                  </a:lnTo>
                  <a:lnTo>
                    <a:pt x="61450" y="91444"/>
                  </a:lnTo>
                  <a:lnTo>
                    <a:pt x="59822" y="92200"/>
                  </a:lnTo>
                  <a:lnTo>
                    <a:pt x="57786" y="91955"/>
                  </a:lnTo>
                  <a:lnTo>
                    <a:pt x="55507" y="91792"/>
                  </a:lnTo>
                  <a:lnTo>
                    <a:pt x="52343" y="94320"/>
                  </a:lnTo>
                  <a:lnTo>
                    <a:pt x="49720" y="94936"/>
                  </a:lnTo>
                  <a:lnTo>
                    <a:pt x="47396" y="95399"/>
                  </a:lnTo>
                  <a:lnTo>
                    <a:pt x="46397" y="95814"/>
                  </a:lnTo>
                  <a:lnTo>
                    <a:pt x="44112" y="97272"/>
                  </a:lnTo>
                  <a:lnTo>
                    <a:pt x="42781" y="97939"/>
                  </a:lnTo>
                  <a:lnTo>
                    <a:pt x="40297" y="98686"/>
                  </a:lnTo>
                  <a:lnTo>
                    <a:pt x="39279" y="98610"/>
                  </a:lnTo>
                  <a:lnTo>
                    <a:pt x="37903" y="97923"/>
                  </a:lnTo>
                  <a:lnTo>
                    <a:pt x="36617" y="98083"/>
                  </a:lnTo>
                  <a:lnTo>
                    <a:pt x="35194" y="97984"/>
                  </a:lnTo>
                  <a:lnTo>
                    <a:pt x="34032" y="98048"/>
                  </a:lnTo>
                  <a:lnTo>
                    <a:pt x="33129" y="98616"/>
                  </a:lnTo>
                  <a:lnTo>
                    <a:pt x="27801" y="101636"/>
                  </a:lnTo>
                  <a:lnTo>
                    <a:pt x="26748" y="102459"/>
                  </a:lnTo>
                  <a:lnTo>
                    <a:pt x="25653" y="103656"/>
                  </a:lnTo>
                  <a:lnTo>
                    <a:pt x="24083" y="104764"/>
                  </a:lnTo>
                  <a:lnTo>
                    <a:pt x="22828" y="106040"/>
                  </a:lnTo>
                  <a:lnTo>
                    <a:pt x="20192" y="107371"/>
                  </a:lnTo>
                  <a:lnTo>
                    <a:pt x="17479" y="108380"/>
                  </a:lnTo>
                  <a:lnTo>
                    <a:pt x="16138" y="109219"/>
                  </a:lnTo>
                  <a:lnTo>
                    <a:pt x="15184" y="110359"/>
                  </a:lnTo>
                  <a:lnTo>
                    <a:pt x="13521" y="113423"/>
                  </a:lnTo>
                  <a:lnTo>
                    <a:pt x="13170" y="114199"/>
                  </a:lnTo>
                  <a:lnTo>
                    <a:pt x="12506" y="115006"/>
                  </a:lnTo>
                  <a:lnTo>
                    <a:pt x="11625" y="115300"/>
                  </a:lnTo>
                  <a:lnTo>
                    <a:pt x="11053" y="115562"/>
                  </a:lnTo>
                  <a:lnTo>
                    <a:pt x="11255" y="114023"/>
                  </a:lnTo>
                  <a:lnTo>
                    <a:pt x="10619" y="112657"/>
                  </a:lnTo>
                  <a:lnTo>
                    <a:pt x="11066" y="110049"/>
                  </a:lnTo>
                  <a:lnTo>
                    <a:pt x="10900" y="109271"/>
                  </a:lnTo>
                  <a:lnTo>
                    <a:pt x="9994" y="109778"/>
                  </a:lnTo>
                  <a:lnTo>
                    <a:pt x="9416" y="110333"/>
                  </a:lnTo>
                  <a:lnTo>
                    <a:pt x="7951" y="114113"/>
                  </a:lnTo>
                  <a:lnTo>
                    <a:pt x="6949" y="117059"/>
                  </a:lnTo>
                  <a:lnTo>
                    <a:pt x="7708" y="118750"/>
                  </a:lnTo>
                  <a:lnTo>
                    <a:pt x="7954" y="119734"/>
                  </a:lnTo>
                  <a:lnTo>
                    <a:pt x="7951" y="120790"/>
                  </a:lnTo>
                  <a:lnTo>
                    <a:pt x="7683" y="122309"/>
                  </a:lnTo>
                  <a:lnTo>
                    <a:pt x="7702" y="123299"/>
                  </a:lnTo>
                  <a:lnTo>
                    <a:pt x="7613" y="124617"/>
                  </a:lnTo>
                  <a:lnTo>
                    <a:pt x="5787" y="127675"/>
                  </a:lnTo>
                  <a:lnTo>
                    <a:pt x="5219" y="129006"/>
                  </a:lnTo>
                  <a:lnTo>
                    <a:pt x="4606" y="131566"/>
                  </a:lnTo>
                  <a:lnTo>
                    <a:pt x="4532" y="132753"/>
                  </a:lnTo>
                  <a:lnTo>
                    <a:pt x="4577" y="134531"/>
                  </a:lnTo>
                  <a:lnTo>
                    <a:pt x="5346" y="136089"/>
                  </a:lnTo>
                  <a:lnTo>
                    <a:pt x="5934" y="137053"/>
                  </a:lnTo>
                  <a:lnTo>
                    <a:pt x="6843" y="139842"/>
                  </a:lnTo>
                  <a:lnTo>
                    <a:pt x="7935" y="141697"/>
                  </a:lnTo>
                  <a:lnTo>
                    <a:pt x="9732" y="145434"/>
                  </a:lnTo>
                  <a:lnTo>
                    <a:pt x="11714" y="148467"/>
                  </a:lnTo>
                  <a:lnTo>
                    <a:pt x="11842" y="149629"/>
                  </a:lnTo>
                  <a:lnTo>
                    <a:pt x="11618" y="151192"/>
                  </a:lnTo>
                  <a:lnTo>
                    <a:pt x="11727" y="152811"/>
                  </a:lnTo>
                  <a:lnTo>
                    <a:pt x="11373" y="153286"/>
                  </a:lnTo>
                  <a:lnTo>
                    <a:pt x="10607" y="153845"/>
                  </a:lnTo>
                  <a:lnTo>
                    <a:pt x="9729" y="153127"/>
                  </a:lnTo>
                  <a:lnTo>
                    <a:pt x="9282" y="152504"/>
                  </a:lnTo>
                  <a:lnTo>
                    <a:pt x="8720" y="150213"/>
                  </a:lnTo>
                  <a:lnTo>
                    <a:pt x="8490" y="150082"/>
                  </a:lnTo>
                  <a:lnTo>
                    <a:pt x="8114" y="151084"/>
                  </a:lnTo>
                  <a:lnTo>
                    <a:pt x="7699" y="151521"/>
                  </a:lnTo>
                  <a:lnTo>
                    <a:pt x="7322" y="151224"/>
                  </a:lnTo>
                  <a:lnTo>
                    <a:pt x="7035" y="150845"/>
                  </a:lnTo>
                  <a:lnTo>
                    <a:pt x="6965" y="150449"/>
                  </a:lnTo>
                  <a:lnTo>
                    <a:pt x="7092" y="149976"/>
                  </a:lnTo>
                  <a:lnTo>
                    <a:pt x="7230" y="148259"/>
                  </a:lnTo>
                  <a:lnTo>
                    <a:pt x="6406" y="147279"/>
                  </a:lnTo>
                  <a:lnTo>
                    <a:pt x="5675" y="146226"/>
                  </a:lnTo>
                  <a:lnTo>
                    <a:pt x="4887" y="145968"/>
                  </a:lnTo>
                  <a:lnTo>
                    <a:pt x="4402" y="146443"/>
                  </a:lnTo>
                  <a:lnTo>
                    <a:pt x="4386" y="147097"/>
                  </a:lnTo>
                  <a:lnTo>
                    <a:pt x="5442" y="148929"/>
                  </a:lnTo>
                  <a:lnTo>
                    <a:pt x="6122" y="150915"/>
                  </a:lnTo>
                  <a:lnTo>
                    <a:pt x="7172" y="152156"/>
                  </a:lnTo>
                  <a:lnTo>
                    <a:pt x="7791" y="152476"/>
                  </a:lnTo>
                  <a:lnTo>
                    <a:pt x="8484" y="153232"/>
                  </a:lnTo>
                  <a:lnTo>
                    <a:pt x="8334" y="154908"/>
                  </a:lnTo>
                  <a:lnTo>
                    <a:pt x="7833" y="155534"/>
                  </a:lnTo>
                  <a:lnTo>
                    <a:pt x="7415" y="155853"/>
                  </a:lnTo>
                  <a:lnTo>
                    <a:pt x="6052" y="155483"/>
                  </a:lnTo>
                  <a:lnTo>
                    <a:pt x="5736" y="154276"/>
                  </a:lnTo>
                  <a:lnTo>
                    <a:pt x="4670" y="151904"/>
                  </a:lnTo>
                  <a:lnTo>
                    <a:pt x="4325" y="150985"/>
                  </a:lnTo>
                  <a:lnTo>
                    <a:pt x="4031" y="150736"/>
                  </a:lnTo>
                  <a:lnTo>
                    <a:pt x="3913" y="151189"/>
                  </a:lnTo>
                  <a:lnTo>
                    <a:pt x="3936" y="152006"/>
                  </a:lnTo>
                  <a:lnTo>
                    <a:pt x="3738" y="152358"/>
                  </a:lnTo>
                  <a:lnTo>
                    <a:pt x="3530" y="152322"/>
                  </a:lnTo>
                  <a:lnTo>
                    <a:pt x="3109" y="151895"/>
                  </a:lnTo>
                  <a:lnTo>
                    <a:pt x="2729" y="151665"/>
                  </a:lnTo>
                  <a:lnTo>
                    <a:pt x="2499" y="151745"/>
                  </a:lnTo>
                  <a:lnTo>
                    <a:pt x="2914" y="152335"/>
                  </a:lnTo>
                  <a:lnTo>
                    <a:pt x="3827" y="154084"/>
                  </a:lnTo>
                  <a:lnTo>
                    <a:pt x="7198" y="158374"/>
                  </a:lnTo>
                  <a:lnTo>
                    <a:pt x="10054" y="163373"/>
                  </a:lnTo>
                  <a:lnTo>
                    <a:pt x="10683" y="165352"/>
                  </a:lnTo>
                  <a:lnTo>
                    <a:pt x="10999" y="169705"/>
                  </a:lnTo>
                  <a:lnTo>
                    <a:pt x="11283" y="170759"/>
                  </a:lnTo>
                  <a:lnTo>
                    <a:pt x="12969" y="172926"/>
                  </a:lnTo>
                  <a:lnTo>
                    <a:pt x="14619" y="175438"/>
                  </a:lnTo>
                  <a:lnTo>
                    <a:pt x="15104" y="176689"/>
                  </a:lnTo>
                  <a:lnTo>
                    <a:pt x="15094" y="177762"/>
                  </a:lnTo>
                  <a:lnTo>
                    <a:pt x="15429" y="178780"/>
                  </a:lnTo>
                  <a:lnTo>
                    <a:pt x="17479" y="181544"/>
                  </a:lnTo>
                  <a:lnTo>
                    <a:pt x="18392" y="184513"/>
                  </a:lnTo>
                  <a:lnTo>
                    <a:pt x="18503" y="185598"/>
                  </a:lnTo>
                  <a:lnTo>
                    <a:pt x="18242" y="187462"/>
                  </a:lnTo>
                  <a:lnTo>
                    <a:pt x="18481" y="190759"/>
                  </a:lnTo>
                  <a:lnTo>
                    <a:pt x="18711" y="192553"/>
                  </a:lnTo>
                  <a:lnTo>
                    <a:pt x="19455" y="196109"/>
                  </a:lnTo>
                  <a:lnTo>
                    <a:pt x="20342" y="198675"/>
                  </a:lnTo>
                  <a:lnTo>
                    <a:pt x="21392" y="200271"/>
                  </a:lnTo>
                  <a:lnTo>
                    <a:pt x="22828" y="203820"/>
                  </a:lnTo>
                  <a:lnTo>
                    <a:pt x="25011" y="207919"/>
                  </a:lnTo>
                  <a:lnTo>
                    <a:pt x="25366" y="209945"/>
                  </a:lnTo>
                  <a:lnTo>
                    <a:pt x="25254" y="215349"/>
                  </a:lnTo>
                  <a:lnTo>
                    <a:pt x="25098" y="217111"/>
                  </a:lnTo>
                  <a:lnTo>
                    <a:pt x="24619" y="217414"/>
                  </a:lnTo>
                  <a:lnTo>
                    <a:pt x="24297" y="218158"/>
                  </a:lnTo>
                  <a:lnTo>
                    <a:pt x="24763" y="221714"/>
                  </a:lnTo>
                  <a:lnTo>
                    <a:pt x="24871" y="223744"/>
                  </a:lnTo>
                  <a:lnTo>
                    <a:pt x="24166" y="225659"/>
                  </a:lnTo>
                  <a:lnTo>
                    <a:pt x="23368" y="227360"/>
                  </a:lnTo>
                  <a:lnTo>
                    <a:pt x="21967" y="228522"/>
                  </a:lnTo>
                  <a:lnTo>
                    <a:pt x="20380" y="228560"/>
                  </a:lnTo>
                  <a:lnTo>
                    <a:pt x="19643" y="227884"/>
                  </a:lnTo>
                  <a:lnTo>
                    <a:pt x="18701" y="227191"/>
                  </a:lnTo>
                  <a:lnTo>
                    <a:pt x="18535" y="230284"/>
                  </a:lnTo>
                  <a:lnTo>
                    <a:pt x="18516" y="232940"/>
                  </a:lnTo>
                  <a:lnTo>
                    <a:pt x="18803" y="233951"/>
                  </a:lnTo>
                  <a:lnTo>
                    <a:pt x="18835" y="235145"/>
                  </a:lnTo>
                  <a:lnTo>
                    <a:pt x="19901" y="236074"/>
                  </a:lnTo>
                  <a:lnTo>
                    <a:pt x="20501" y="235713"/>
                  </a:lnTo>
                  <a:lnTo>
                    <a:pt x="21242" y="235662"/>
                  </a:lnTo>
                  <a:lnTo>
                    <a:pt x="23818" y="236977"/>
                  </a:lnTo>
                  <a:lnTo>
                    <a:pt x="25264" y="238062"/>
                  </a:lnTo>
                  <a:lnTo>
                    <a:pt x="27594" y="240980"/>
                  </a:lnTo>
                  <a:lnTo>
                    <a:pt x="29656" y="241749"/>
                  </a:lnTo>
                  <a:lnTo>
                    <a:pt x="32343" y="243077"/>
                  </a:lnTo>
                  <a:lnTo>
                    <a:pt x="35465" y="243498"/>
                  </a:lnTo>
                  <a:lnTo>
                    <a:pt x="37961" y="243575"/>
                  </a:lnTo>
                  <a:lnTo>
                    <a:pt x="41884" y="244274"/>
                  </a:lnTo>
                  <a:lnTo>
                    <a:pt x="42723" y="244025"/>
                  </a:lnTo>
                  <a:lnTo>
                    <a:pt x="44402" y="243808"/>
                  </a:lnTo>
                  <a:lnTo>
                    <a:pt x="45685" y="243355"/>
                  </a:lnTo>
                  <a:lnTo>
                    <a:pt x="46841" y="243064"/>
                  </a:lnTo>
                  <a:lnTo>
                    <a:pt x="50288" y="240354"/>
                  </a:lnTo>
                  <a:lnTo>
                    <a:pt x="53649" y="237565"/>
                  </a:lnTo>
                  <a:lnTo>
                    <a:pt x="55312" y="237344"/>
                  </a:lnTo>
                  <a:lnTo>
                    <a:pt x="56803" y="237312"/>
                  </a:lnTo>
                  <a:lnTo>
                    <a:pt x="58622" y="236361"/>
                  </a:lnTo>
                  <a:lnTo>
                    <a:pt x="60275" y="233479"/>
                  </a:lnTo>
                  <a:lnTo>
                    <a:pt x="61118" y="232837"/>
                  </a:lnTo>
                  <a:lnTo>
                    <a:pt x="62238" y="232119"/>
                  </a:lnTo>
                  <a:lnTo>
                    <a:pt x="65421" y="231698"/>
                  </a:lnTo>
                  <a:lnTo>
                    <a:pt x="67294" y="231995"/>
                  </a:lnTo>
                  <a:lnTo>
                    <a:pt x="68297" y="231529"/>
                  </a:lnTo>
                  <a:lnTo>
                    <a:pt x="70840" y="231009"/>
                  </a:lnTo>
                  <a:lnTo>
                    <a:pt x="76132" y="230530"/>
                  </a:lnTo>
                  <a:lnTo>
                    <a:pt x="79037" y="230916"/>
                  </a:lnTo>
                  <a:lnTo>
                    <a:pt x="80978" y="230852"/>
                  </a:lnTo>
                  <a:lnTo>
                    <a:pt x="82006" y="231044"/>
                  </a:lnTo>
                  <a:lnTo>
                    <a:pt x="82810" y="232304"/>
                  </a:lnTo>
                  <a:lnTo>
                    <a:pt x="88424" y="231219"/>
                  </a:lnTo>
                  <a:lnTo>
                    <a:pt x="90020" y="231143"/>
                  </a:lnTo>
                  <a:lnTo>
                    <a:pt x="91019" y="231325"/>
                  </a:lnTo>
                  <a:lnTo>
                    <a:pt x="92277" y="232266"/>
                  </a:lnTo>
                  <a:lnTo>
                    <a:pt x="93688" y="231376"/>
                  </a:lnTo>
                  <a:lnTo>
                    <a:pt x="94955" y="231494"/>
                  </a:lnTo>
                  <a:lnTo>
                    <a:pt x="96238" y="230635"/>
                  </a:lnTo>
                  <a:lnTo>
                    <a:pt x="98188" y="228062"/>
                  </a:lnTo>
                  <a:lnTo>
                    <a:pt x="99076" y="226457"/>
                  </a:lnTo>
                  <a:lnTo>
                    <a:pt x="100496" y="223077"/>
                  </a:lnTo>
                  <a:lnTo>
                    <a:pt x="101549" y="221864"/>
                  </a:lnTo>
                  <a:lnTo>
                    <a:pt x="102708" y="221261"/>
                  </a:lnTo>
                  <a:lnTo>
                    <a:pt x="104068" y="221066"/>
                  </a:lnTo>
                  <a:lnTo>
                    <a:pt x="106165" y="220456"/>
                  </a:lnTo>
                  <a:lnTo>
                    <a:pt x="110713" y="217612"/>
                  </a:lnTo>
                  <a:lnTo>
                    <a:pt x="112478" y="216999"/>
                  </a:lnTo>
                  <a:lnTo>
                    <a:pt x="113410" y="216463"/>
                  </a:lnTo>
                  <a:lnTo>
                    <a:pt x="116542" y="214258"/>
                  </a:lnTo>
                  <a:lnTo>
                    <a:pt x="118505" y="213833"/>
                  </a:lnTo>
                  <a:lnTo>
                    <a:pt x="124263" y="214404"/>
                  </a:lnTo>
                  <a:lnTo>
                    <a:pt x="126992" y="214258"/>
                  </a:lnTo>
                  <a:lnTo>
                    <a:pt x="129105" y="213913"/>
                  </a:lnTo>
                  <a:lnTo>
                    <a:pt x="132313" y="212725"/>
                  </a:lnTo>
                  <a:lnTo>
                    <a:pt x="135805" y="211832"/>
                  </a:lnTo>
                  <a:lnTo>
                    <a:pt x="140091" y="209955"/>
                  </a:lnTo>
                  <a:lnTo>
                    <a:pt x="143673" y="208014"/>
                  </a:lnTo>
                  <a:lnTo>
                    <a:pt x="145840" y="207567"/>
                  </a:lnTo>
                  <a:lnTo>
                    <a:pt x="149252" y="207226"/>
                  </a:lnTo>
                  <a:lnTo>
                    <a:pt x="154276" y="206722"/>
                  </a:lnTo>
                  <a:lnTo>
                    <a:pt x="160127" y="206983"/>
                  </a:lnTo>
                  <a:lnTo>
                    <a:pt x="161608" y="206584"/>
                  </a:lnTo>
                  <a:lnTo>
                    <a:pt x="162335" y="206230"/>
                  </a:lnTo>
                  <a:lnTo>
                    <a:pt x="163360" y="205850"/>
                  </a:lnTo>
                  <a:lnTo>
                    <a:pt x="164624" y="206115"/>
                  </a:lnTo>
                  <a:lnTo>
                    <a:pt x="165594" y="206402"/>
                  </a:lnTo>
                  <a:lnTo>
                    <a:pt x="168531" y="207950"/>
                  </a:lnTo>
                  <a:lnTo>
                    <a:pt x="172955" y="211209"/>
                  </a:lnTo>
                  <a:lnTo>
                    <a:pt x="173931" y="211347"/>
                  </a:lnTo>
                  <a:lnTo>
                    <a:pt x="176842" y="210603"/>
                  </a:lnTo>
                  <a:lnTo>
                    <a:pt x="177816" y="210676"/>
                  </a:lnTo>
                  <a:lnTo>
                    <a:pt x="181889" y="213070"/>
                  </a:lnTo>
                  <a:lnTo>
                    <a:pt x="183577" y="213121"/>
                  </a:lnTo>
                  <a:lnTo>
                    <a:pt x="184927" y="213061"/>
                  </a:lnTo>
                  <a:lnTo>
                    <a:pt x="185949" y="213319"/>
                  </a:lnTo>
                  <a:lnTo>
                    <a:pt x="187034" y="213970"/>
                  </a:lnTo>
                  <a:lnTo>
                    <a:pt x="188320" y="215477"/>
                  </a:lnTo>
                  <a:lnTo>
                    <a:pt x="191043" y="216923"/>
                  </a:lnTo>
                  <a:lnTo>
                    <a:pt x="191180" y="218091"/>
                  </a:lnTo>
                  <a:lnTo>
                    <a:pt x="190979" y="218851"/>
                  </a:lnTo>
                  <a:lnTo>
                    <a:pt x="190366" y="218879"/>
                  </a:lnTo>
                  <a:lnTo>
                    <a:pt x="189846" y="219042"/>
                  </a:lnTo>
                  <a:lnTo>
                    <a:pt x="190500" y="221490"/>
                  </a:lnTo>
                  <a:lnTo>
                    <a:pt x="191643" y="223469"/>
                  </a:lnTo>
                  <a:lnTo>
                    <a:pt x="194388" y="223737"/>
                  </a:lnTo>
                  <a:lnTo>
                    <a:pt x="195387" y="224430"/>
                  </a:lnTo>
                  <a:lnTo>
                    <a:pt x="196029" y="225212"/>
                  </a:lnTo>
                  <a:lnTo>
                    <a:pt x="196530" y="226454"/>
                  </a:lnTo>
                  <a:lnTo>
                    <a:pt x="196903" y="228398"/>
                  </a:lnTo>
                  <a:lnTo>
                    <a:pt x="198279" y="230019"/>
                  </a:lnTo>
                  <a:lnTo>
                    <a:pt x="199562" y="231404"/>
                  </a:lnTo>
                  <a:lnTo>
                    <a:pt x="199862" y="231976"/>
                  </a:lnTo>
                  <a:lnTo>
                    <a:pt x="200465" y="233939"/>
                  </a:lnTo>
                  <a:lnTo>
                    <a:pt x="200695" y="234513"/>
                  </a:lnTo>
                  <a:lnTo>
                    <a:pt x="201196" y="236457"/>
                  </a:lnTo>
                  <a:lnTo>
                    <a:pt x="201927" y="238679"/>
                  </a:lnTo>
                  <a:lnTo>
                    <a:pt x="201726" y="238905"/>
                  </a:lnTo>
                  <a:lnTo>
                    <a:pt x="201292" y="238857"/>
                  </a:lnTo>
                  <a:lnTo>
                    <a:pt x="200520" y="238292"/>
                  </a:lnTo>
                  <a:lnTo>
                    <a:pt x="199840" y="237663"/>
                  </a:lnTo>
                  <a:lnTo>
                    <a:pt x="199476" y="237762"/>
                  </a:lnTo>
                  <a:lnTo>
                    <a:pt x="199061" y="238193"/>
                  </a:lnTo>
                  <a:lnTo>
                    <a:pt x="199000" y="238726"/>
                  </a:lnTo>
                  <a:lnTo>
                    <a:pt x="199607" y="238586"/>
                  </a:lnTo>
                  <a:lnTo>
                    <a:pt x="199961" y="238663"/>
                  </a:lnTo>
                  <a:lnTo>
                    <a:pt x="200801" y="239342"/>
                  </a:lnTo>
                  <a:lnTo>
                    <a:pt x="201583" y="240134"/>
                  </a:lnTo>
                  <a:lnTo>
                    <a:pt x="202202" y="240597"/>
                  </a:lnTo>
                  <a:lnTo>
                    <a:pt x="203696" y="242570"/>
                  </a:lnTo>
                  <a:lnTo>
                    <a:pt x="204280" y="242129"/>
                  </a:lnTo>
                  <a:lnTo>
                    <a:pt x="204995" y="241736"/>
                  </a:lnTo>
                  <a:lnTo>
                    <a:pt x="206131" y="242809"/>
                  </a:lnTo>
                  <a:lnTo>
                    <a:pt x="206584" y="243023"/>
                  </a:lnTo>
                  <a:lnTo>
                    <a:pt x="206843" y="242611"/>
                  </a:lnTo>
                  <a:lnTo>
                    <a:pt x="206412" y="240686"/>
                  </a:lnTo>
                  <a:lnTo>
                    <a:pt x="205981" y="240220"/>
                  </a:lnTo>
                  <a:lnTo>
                    <a:pt x="205879" y="239537"/>
                  </a:lnTo>
                  <a:lnTo>
                    <a:pt x="206412" y="239049"/>
                  </a:lnTo>
                  <a:lnTo>
                    <a:pt x="206670" y="238465"/>
                  </a:lnTo>
                  <a:lnTo>
                    <a:pt x="207938" y="237025"/>
                  </a:lnTo>
                  <a:lnTo>
                    <a:pt x="210711" y="232726"/>
                  </a:lnTo>
                  <a:lnTo>
                    <a:pt x="211563" y="232234"/>
                  </a:lnTo>
                  <a:lnTo>
                    <a:pt x="212547" y="231293"/>
                  </a:lnTo>
                  <a:lnTo>
                    <a:pt x="213874" y="230574"/>
                  </a:lnTo>
                  <a:lnTo>
                    <a:pt x="215247" y="229722"/>
                  </a:lnTo>
                  <a:lnTo>
                    <a:pt x="216122" y="229390"/>
                  </a:lnTo>
                  <a:lnTo>
                    <a:pt x="216980" y="229215"/>
                  </a:lnTo>
                  <a:lnTo>
                    <a:pt x="217941" y="228426"/>
                  </a:lnTo>
                  <a:lnTo>
                    <a:pt x="218988" y="226294"/>
                  </a:lnTo>
                  <a:lnTo>
                    <a:pt x="219776" y="223769"/>
                  </a:lnTo>
                  <a:lnTo>
                    <a:pt x="220619" y="222659"/>
                  </a:lnTo>
                  <a:lnTo>
                    <a:pt x="221908" y="221474"/>
                  </a:lnTo>
                  <a:lnTo>
                    <a:pt x="222901" y="219831"/>
                  </a:lnTo>
                  <a:lnTo>
                    <a:pt x="222821" y="218544"/>
                  </a:lnTo>
                  <a:lnTo>
                    <a:pt x="222834" y="217232"/>
                  </a:lnTo>
                  <a:lnTo>
                    <a:pt x="223549" y="218244"/>
                  </a:lnTo>
                  <a:lnTo>
                    <a:pt x="223999" y="219272"/>
                  </a:lnTo>
                  <a:lnTo>
                    <a:pt x="224711" y="222710"/>
                  </a:lnTo>
                  <a:lnTo>
                    <a:pt x="224101" y="223466"/>
                  </a:lnTo>
                  <a:lnTo>
                    <a:pt x="223456" y="223846"/>
                  </a:lnTo>
                  <a:lnTo>
                    <a:pt x="223581" y="225052"/>
                  </a:lnTo>
                  <a:lnTo>
                    <a:pt x="224012" y="226626"/>
                  </a:lnTo>
                  <a:lnTo>
                    <a:pt x="224171" y="227887"/>
                  </a:lnTo>
                  <a:lnTo>
                    <a:pt x="222818" y="229218"/>
                  </a:lnTo>
                  <a:lnTo>
                    <a:pt x="221650" y="230890"/>
                  </a:lnTo>
                  <a:lnTo>
                    <a:pt x="220249" y="234140"/>
                  </a:lnTo>
                  <a:lnTo>
                    <a:pt x="220159" y="235123"/>
                  </a:lnTo>
                  <a:lnTo>
                    <a:pt x="219939" y="236489"/>
                  </a:lnTo>
                  <a:lnTo>
                    <a:pt x="220022" y="237692"/>
                  </a:lnTo>
                  <a:lnTo>
                    <a:pt x="220239" y="238857"/>
                  </a:lnTo>
                  <a:lnTo>
                    <a:pt x="219894" y="240664"/>
                  </a:lnTo>
                  <a:lnTo>
                    <a:pt x="219329" y="242279"/>
                  </a:lnTo>
                  <a:lnTo>
                    <a:pt x="218589" y="242321"/>
                  </a:lnTo>
                  <a:lnTo>
                    <a:pt x="218085" y="242260"/>
                  </a:lnTo>
                  <a:lnTo>
                    <a:pt x="216977" y="242404"/>
                  </a:lnTo>
                  <a:lnTo>
                    <a:pt x="215956" y="242308"/>
                  </a:lnTo>
                  <a:lnTo>
                    <a:pt x="214784" y="245838"/>
                  </a:lnTo>
                  <a:lnTo>
                    <a:pt x="215528" y="246004"/>
                  </a:lnTo>
                  <a:lnTo>
                    <a:pt x="216096" y="245803"/>
                  </a:lnTo>
                  <a:lnTo>
                    <a:pt x="217121" y="245803"/>
                  </a:lnTo>
                  <a:lnTo>
                    <a:pt x="218267" y="245171"/>
                  </a:lnTo>
                  <a:lnTo>
                    <a:pt x="219942" y="244654"/>
                  </a:lnTo>
                  <a:lnTo>
                    <a:pt x="220900" y="244836"/>
                  </a:lnTo>
                  <a:lnTo>
                    <a:pt x="222023" y="244778"/>
                  </a:lnTo>
                  <a:lnTo>
                    <a:pt x="223657" y="240259"/>
                  </a:lnTo>
                  <a:lnTo>
                    <a:pt x="224063" y="237319"/>
                  </a:lnTo>
                  <a:lnTo>
                    <a:pt x="224896" y="236001"/>
                  </a:lnTo>
                  <a:lnTo>
                    <a:pt x="225154" y="235091"/>
                  </a:lnTo>
                  <a:lnTo>
                    <a:pt x="225585" y="234229"/>
                  </a:lnTo>
                  <a:lnTo>
                    <a:pt x="226454" y="235710"/>
                  </a:lnTo>
                  <a:lnTo>
                    <a:pt x="227153" y="237150"/>
                  </a:lnTo>
                  <a:lnTo>
                    <a:pt x="228691" y="239486"/>
                  </a:lnTo>
                  <a:lnTo>
                    <a:pt x="229173" y="240651"/>
                  </a:lnTo>
                  <a:lnTo>
                    <a:pt x="229365" y="243486"/>
                  </a:lnTo>
                  <a:lnTo>
                    <a:pt x="228366" y="246773"/>
                  </a:lnTo>
                  <a:lnTo>
                    <a:pt x="227766" y="247715"/>
                  </a:lnTo>
                  <a:lnTo>
                    <a:pt x="227041" y="248535"/>
                  </a:lnTo>
                  <a:lnTo>
                    <a:pt x="226434" y="249917"/>
                  </a:lnTo>
                  <a:lnTo>
                    <a:pt x="228270" y="250268"/>
                  </a:lnTo>
                  <a:lnTo>
                    <a:pt x="229460" y="250243"/>
                  </a:lnTo>
                  <a:lnTo>
                    <a:pt x="231321" y="249237"/>
                  </a:lnTo>
                  <a:lnTo>
                    <a:pt x="231688" y="249103"/>
                  </a:lnTo>
                  <a:lnTo>
                    <a:pt x="232624" y="249087"/>
                  </a:lnTo>
                  <a:lnTo>
                    <a:pt x="232981" y="248561"/>
                  </a:lnTo>
                  <a:lnTo>
                    <a:pt x="233897" y="248059"/>
                  </a:lnTo>
                  <a:lnTo>
                    <a:pt x="234580" y="247472"/>
                  </a:lnTo>
                  <a:lnTo>
                    <a:pt x="235464" y="247009"/>
                  </a:lnTo>
                  <a:lnTo>
                    <a:pt x="236269" y="247316"/>
                  </a:lnTo>
                  <a:lnTo>
                    <a:pt x="236451" y="247581"/>
                  </a:lnTo>
                  <a:lnTo>
                    <a:pt x="236652" y="247877"/>
                  </a:lnTo>
                  <a:lnTo>
                    <a:pt x="236355" y="248529"/>
                  </a:lnTo>
                  <a:lnTo>
                    <a:pt x="236329" y="249904"/>
                  </a:lnTo>
                  <a:lnTo>
                    <a:pt x="235803" y="249754"/>
                  </a:lnTo>
                  <a:lnTo>
                    <a:pt x="235333" y="248937"/>
                  </a:lnTo>
                  <a:lnTo>
                    <a:pt x="234746" y="249148"/>
                  </a:lnTo>
                  <a:lnTo>
                    <a:pt x="234338" y="249764"/>
                  </a:lnTo>
                  <a:lnTo>
                    <a:pt x="233460" y="249569"/>
                  </a:lnTo>
                  <a:lnTo>
                    <a:pt x="233607" y="249971"/>
                  </a:lnTo>
                  <a:lnTo>
                    <a:pt x="234076" y="250760"/>
                  </a:lnTo>
                  <a:lnTo>
                    <a:pt x="235930" y="252279"/>
                  </a:lnTo>
                  <a:lnTo>
                    <a:pt x="237912" y="254293"/>
                  </a:lnTo>
                  <a:lnTo>
                    <a:pt x="238650" y="255244"/>
                  </a:lnTo>
                  <a:lnTo>
                    <a:pt x="240265" y="258280"/>
                  </a:lnTo>
                  <a:lnTo>
                    <a:pt x="241414" y="261507"/>
                  </a:lnTo>
                  <a:lnTo>
                    <a:pt x="241321" y="262461"/>
                  </a:lnTo>
                  <a:lnTo>
                    <a:pt x="240756" y="264185"/>
                  </a:lnTo>
                  <a:lnTo>
                    <a:pt x="240351" y="265937"/>
                  </a:lnTo>
                  <a:lnTo>
                    <a:pt x="240386" y="266856"/>
                  </a:lnTo>
                  <a:lnTo>
                    <a:pt x="240760" y="268022"/>
                  </a:lnTo>
                  <a:lnTo>
                    <a:pt x="241574" y="269215"/>
                  </a:lnTo>
                  <a:lnTo>
                    <a:pt x="244593" y="272474"/>
                  </a:lnTo>
                  <a:lnTo>
                    <a:pt x="246189" y="275347"/>
                  </a:lnTo>
                  <a:lnTo>
                    <a:pt x="248312" y="276837"/>
                  </a:lnTo>
                  <a:lnTo>
                    <a:pt x="251749" y="277386"/>
                  </a:lnTo>
                  <a:lnTo>
                    <a:pt x="253565" y="278465"/>
                  </a:lnTo>
                  <a:lnTo>
                    <a:pt x="255452" y="280642"/>
                  </a:lnTo>
                  <a:lnTo>
                    <a:pt x="256052" y="280827"/>
                  </a:lnTo>
                  <a:lnTo>
                    <a:pt x="256968" y="280917"/>
                  </a:lnTo>
                  <a:lnTo>
                    <a:pt x="258143" y="279592"/>
                  </a:lnTo>
                  <a:lnTo>
                    <a:pt x="259933" y="279733"/>
                  </a:lnTo>
                  <a:lnTo>
                    <a:pt x="262289" y="281048"/>
                  </a:lnTo>
                  <a:lnTo>
                    <a:pt x="263690" y="280735"/>
                  </a:lnTo>
                  <a:lnTo>
                    <a:pt x="264689" y="280898"/>
                  </a:lnTo>
                  <a:lnTo>
                    <a:pt x="266087" y="281641"/>
                  </a:lnTo>
                  <a:lnTo>
                    <a:pt x="268133" y="283113"/>
                  </a:lnTo>
                  <a:lnTo>
                    <a:pt x="270304" y="283853"/>
                  </a:lnTo>
                  <a:lnTo>
                    <a:pt x="271593" y="284967"/>
                  </a:lnTo>
                  <a:lnTo>
                    <a:pt x="272595" y="285133"/>
                  </a:lnTo>
                  <a:lnTo>
                    <a:pt x="274392" y="285858"/>
                  </a:lnTo>
                  <a:lnTo>
                    <a:pt x="275714" y="285238"/>
                  </a:lnTo>
                  <a:lnTo>
                    <a:pt x="276837" y="284460"/>
                  </a:lnTo>
                  <a:lnTo>
                    <a:pt x="279432" y="281762"/>
                  </a:lnTo>
                  <a:lnTo>
                    <a:pt x="281466" y="280463"/>
                  </a:lnTo>
                  <a:lnTo>
                    <a:pt x="282535" y="279959"/>
                  </a:lnTo>
                  <a:lnTo>
                    <a:pt x="283393" y="279736"/>
                  </a:lnTo>
                  <a:lnTo>
                    <a:pt x="284482" y="278893"/>
                  </a:lnTo>
                  <a:lnTo>
                    <a:pt x="283805" y="278299"/>
                  </a:lnTo>
                  <a:lnTo>
                    <a:pt x="283164" y="278398"/>
                  </a:lnTo>
                  <a:lnTo>
                    <a:pt x="282066" y="278063"/>
                  </a:lnTo>
                  <a:lnTo>
                    <a:pt x="282691" y="277674"/>
                  </a:lnTo>
                  <a:lnTo>
                    <a:pt x="283346" y="277383"/>
                  </a:lnTo>
                  <a:lnTo>
                    <a:pt x="286505" y="275379"/>
                  </a:lnTo>
                  <a:lnTo>
                    <a:pt x="287345" y="275972"/>
                  </a:lnTo>
                  <a:lnTo>
                    <a:pt x="287926" y="276636"/>
                  </a:lnTo>
                  <a:lnTo>
                    <a:pt x="288555" y="277546"/>
                  </a:lnTo>
                  <a:lnTo>
                    <a:pt x="288082" y="278832"/>
                  </a:lnTo>
                  <a:lnTo>
                    <a:pt x="287661" y="279439"/>
                  </a:lnTo>
                  <a:lnTo>
                    <a:pt x="286687" y="280412"/>
                  </a:lnTo>
                  <a:lnTo>
                    <a:pt x="285513" y="280451"/>
                  </a:lnTo>
                  <a:lnTo>
                    <a:pt x="284954" y="280371"/>
                  </a:lnTo>
                  <a:lnTo>
                    <a:pt x="286113" y="281462"/>
                  </a:lnTo>
                  <a:lnTo>
                    <a:pt x="287115" y="282197"/>
                  </a:lnTo>
                  <a:lnTo>
                    <a:pt x="289190" y="280862"/>
                  </a:lnTo>
                  <a:lnTo>
                    <a:pt x="289707" y="279812"/>
                  </a:lnTo>
                  <a:lnTo>
                    <a:pt x="290100" y="279203"/>
                  </a:lnTo>
                  <a:lnTo>
                    <a:pt x="290757" y="279069"/>
                  </a:lnTo>
                  <a:lnTo>
                    <a:pt x="291740" y="279273"/>
                  </a:lnTo>
                  <a:lnTo>
                    <a:pt x="292120" y="280042"/>
                  </a:lnTo>
                  <a:lnTo>
                    <a:pt x="292334" y="280981"/>
                  </a:lnTo>
                  <a:lnTo>
                    <a:pt x="291622" y="281236"/>
                  </a:lnTo>
                  <a:lnTo>
                    <a:pt x="291277" y="281932"/>
                  </a:lnTo>
                  <a:lnTo>
                    <a:pt x="291035" y="282592"/>
                  </a:lnTo>
                  <a:lnTo>
                    <a:pt x="292273" y="283441"/>
                  </a:lnTo>
                  <a:lnTo>
                    <a:pt x="292908" y="283981"/>
                  </a:lnTo>
                  <a:lnTo>
                    <a:pt x="293674" y="283968"/>
                  </a:lnTo>
                  <a:lnTo>
                    <a:pt x="294559" y="284099"/>
                  </a:lnTo>
                  <a:lnTo>
                    <a:pt x="295229" y="285347"/>
                  </a:lnTo>
                  <a:lnTo>
                    <a:pt x="295854" y="286786"/>
                  </a:lnTo>
                  <a:lnTo>
                    <a:pt x="296595" y="286387"/>
                  </a:lnTo>
                  <a:lnTo>
                    <a:pt x="297058" y="286011"/>
                  </a:lnTo>
                  <a:lnTo>
                    <a:pt x="297849" y="286371"/>
                  </a:lnTo>
                  <a:lnTo>
                    <a:pt x="298711" y="287505"/>
                  </a:lnTo>
                  <a:lnTo>
                    <a:pt x="299410" y="288791"/>
                  </a:lnTo>
                  <a:lnTo>
                    <a:pt x="299480" y="289334"/>
                  </a:lnTo>
                  <a:lnTo>
                    <a:pt x="300017" y="289583"/>
                  </a:lnTo>
                  <a:lnTo>
                    <a:pt x="300524" y="289199"/>
                  </a:lnTo>
                  <a:lnTo>
                    <a:pt x="300767" y="288657"/>
                  </a:lnTo>
                  <a:lnTo>
                    <a:pt x="300748" y="287658"/>
                  </a:lnTo>
                  <a:lnTo>
                    <a:pt x="300610" y="286081"/>
                  </a:lnTo>
                  <a:lnTo>
                    <a:pt x="300256" y="285842"/>
                  </a:lnTo>
                  <a:lnTo>
                    <a:pt x="299448" y="286697"/>
                  </a:lnTo>
                  <a:lnTo>
                    <a:pt x="298989" y="286078"/>
                  </a:lnTo>
                  <a:lnTo>
                    <a:pt x="298370" y="285420"/>
                  </a:lnTo>
                  <a:lnTo>
                    <a:pt x="298379" y="284785"/>
                  </a:lnTo>
                  <a:lnTo>
                    <a:pt x="299053" y="284469"/>
                  </a:lnTo>
                  <a:lnTo>
                    <a:pt x="299624" y="284606"/>
                  </a:lnTo>
                  <a:lnTo>
                    <a:pt x="300339" y="284606"/>
                  </a:lnTo>
                  <a:lnTo>
                    <a:pt x="304112" y="284054"/>
                  </a:lnTo>
                  <a:lnTo>
                    <a:pt x="308938" y="278995"/>
                  </a:lnTo>
                  <a:lnTo>
                    <a:pt x="311051" y="277141"/>
                  </a:lnTo>
                  <a:lnTo>
                    <a:pt x="313247" y="275765"/>
                  </a:lnTo>
                  <a:lnTo>
                    <a:pt x="315520" y="274881"/>
                  </a:lnTo>
                  <a:lnTo>
                    <a:pt x="316704" y="274597"/>
                  </a:lnTo>
                  <a:lnTo>
                    <a:pt x="322807" y="274121"/>
                  </a:lnTo>
                  <a:lnTo>
                    <a:pt x="325983" y="274274"/>
                  </a:lnTo>
                  <a:lnTo>
                    <a:pt x="327617" y="273926"/>
                  </a:lnTo>
                  <a:lnTo>
                    <a:pt x="328373" y="273460"/>
                  </a:lnTo>
                  <a:lnTo>
                    <a:pt x="329656" y="272187"/>
                  </a:lnTo>
                  <a:lnTo>
                    <a:pt x="330557" y="271408"/>
                  </a:lnTo>
                  <a:lnTo>
                    <a:pt x="331661" y="271191"/>
                  </a:lnTo>
                  <a:lnTo>
                    <a:pt x="331929" y="270240"/>
                  </a:lnTo>
                  <a:lnTo>
                    <a:pt x="331932" y="269222"/>
                  </a:lnTo>
                  <a:lnTo>
                    <a:pt x="332143" y="268159"/>
                  </a:lnTo>
                  <a:lnTo>
                    <a:pt x="331820" y="266164"/>
                  </a:lnTo>
                  <a:lnTo>
                    <a:pt x="331907" y="263543"/>
                  </a:lnTo>
                  <a:lnTo>
                    <a:pt x="332156" y="262177"/>
                  </a:lnTo>
                  <a:lnTo>
                    <a:pt x="332823" y="260259"/>
                  </a:lnTo>
                  <a:lnTo>
                    <a:pt x="333116" y="258289"/>
                  </a:lnTo>
                  <a:lnTo>
                    <a:pt x="333416" y="255500"/>
                  </a:lnTo>
                  <a:lnTo>
                    <a:pt x="333681" y="253846"/>
                  </a:lnTo>
                  <a:lnTo>
                    <a:pt x="334013" y="252337"/>
                  </a:lnTo>
                  <a:lnTo>
                    <a:pt x="334878" y="250674"/>
                  </a:lnTo>
                  <a:lnTo>
                    <a:pt x="335612" y="249598"/>
                  </a:lnTo>
                  <a:lnTo>
                    <a:pt x="337346" y="245551"/>
                  </a:lnTo>
                  <a:lnTo>
                    <a:pt x="337946" y="245152"/>
                  </a:lnTo>
                  <a:lnTo>
                    <a:pt x="338447" y="245152"/>
                  </a:lnTo>
                  <a:lnTo>
                    <a:pt x="338664" y="244906"/>
                  </a:lnTo>
                  <a:lnTo>
                    <a:pt x="338731" y="244683"/>
                  </a:lnTo>
                  <a:lnTo>
                    <a:pt x="338584" y="244520"/>
                  </a:lnTo>
                  <a:lnTo>
                    <a:pt x="338364" y="244051"/>
                  </a:lnTo>
                  <a:lnTo>
                    <a:pt x="338511" y="243671"/>
                  </a:lnTo>
                  <a:lnTo>
                    <a:pt x="339037" y="243294"/>
                  </a:lnTo>
                  <a:lnTo>
                    <a:pt x="339203" y="243438"/>
                  </a:lnTo>
                  <a:lnTo>
                    <a:pt x="339471" y="243358"/>
                  </a:lnTo>
                  <a:lnTo>
                    <a:pt x="339513" y="243150"/>
                  </a:lnTo>
                  <a:lnTo>
                    <a:pt x="339264" y="242043"/>
                  </a:lnTo>
                  <a:lnTo>
                    <a:pt x="339628" y="240492"/>
                  </a:lnTo>
                  <a:lnTo>
                    <a:pt x="340072" y="237782"/>
                  </a:lnTo>
                  <a:lnTo>
                    <a:pt x="340573" y="236565"/>
                  </a:lnTo>
                  <a:lnTo>
                    <a:pt x="340870" y="235598"/>
                  </a:lnTo>
                  <a:lnTo>
                    <a:pt x="342028" y="234146"/>
                  </a:lnTo>
                  <a:lnTo>
                    <a:pt x="343295" y="232716"/>
                  </a:lnTo>
                  <a:lnTo>
                    <a:pt x="342935" y="232563"/>
                  </a:lnTo>
                  <a:lnTo>
                    <a:pt x="342341" y="232454"/>
                  </a:lnTo>
                  <a:lnTo>
                    <a:pt x="342724" y="232113"/>
                  </a:lnTo>
                  <a:lnTo>
                    <a:pt x="343027" y="232011"/>
                  </a:lnTo>
                  <a:lnTo>
                    <a:pt x="343413" y="232237"/>
                  </a:lnTo>
                  <a:lnTo>
                    <a:pt x="343733" y="231609"/>
                  </a:lnTo>
                  <a:lnTo>
                    <a:pt x="343803" y="230622"/>
                  </a:lnTo>
                  <a:lnTo>
                    <a:pt x="344112" y="229167"/>
                  </a:lnTo>
                  <a:lnTo>
                    <a:pt x="343838" y="227900"/>
                  </a:lnTo>
                  <a:lnTo>
                    <a:pt x="344425" y="227504"/>
                  </a:lnTo>
                  <a:lnTo>
                    <a:pt x="345092" y="227264"/>
                  </a:lnTo>
                  <a:lnTo>
                    <a:pt x="345373" y="225937"/>
                  </a:lnTo>
                  <a:lnTo>
                    <a:pt x="345558" y="225403"/>
                  </a:lnTo>
                  <a:lnTo>
                    <a:pt x="345973" y="224909"/>
                  </a:lnTo>
                  <a:lnTo>
                    <a:pt x="346669" y="223852"/>
                  </a:lnTo>
                  <a:lnTo>
                    <a:pt x="347215" y="222751"/>
                  </a:lnTo>
                  <a:lnTo>
                    <a:pt x="348507" y="220651"/>
                  </a:lnTo>
                  <a:lnTo>
                    <a:pt x="349772" y="219792"/>
                  </a:lnTo>
                  <a:lnTo>
                    <a:pt x="351655" y="219128"/>
                  </a:lnTo>
                  <a:lnTo>
                    <a:pt x="351865" y="218749"/>
                  </a:lnTo>
                  <a:lnTo>
                    <a:pt x="351387" y="218516"/>
                  </a:lnTo>
                  <a:lnTo>
                    <a:pt x="351406" y="218286"/>
                  </a:lnTo>
                  <a:lnTo>
                    <a:pt x="352114" y="218286"/>
                  </a:lnTo>
                  <a:lnTo>
                    <a:pt x="352402" y="217552"/>
                  </a:lnTo>
                  <a:lnTo>
                    <a:pt x="353149" y="217009"/>
                  </a:lnTo>
                  <a:lnTo>
                    <a:pt x="354397" y="215758"/>
                  </a:lnTo>
                  <a:lnTo>
                    <a:pt x="354812" y="214609"/>
                  </a:lnTo>
                  <a:lnTo>
                    <a:pt x="355070" y="213689"/>
                  </a:lnTo>
                  <a:lnTo>
                    <a:pt x="355195" y="211611"/>
                  </a:lnTo>
                  <a:lnTo>
                    <a:pt x="357225" y="208886"/>
                  </a:lnTo>
                  <a:lnTo>
                    <a:pt x="358639" y="205206"/>
                  </a:lnTo>
                  <a:lnTo>
                    <a:pt x="358980" y="202847"/>
                  </a:lnTo>
                  <a:lnTo>
                    <a:pt x="359331" y="201573"/>
                  </a:lnTo>
                  <a:lnTo>
                    <a:pt x="359567" y="199709"/>
                  </a:lnTo>
                  <a:lnTo>
                    <a:pt x="359353" y="197768"/>
                  </a:lnTo>
                  <a:lnTo>
                    <a:pt x="359414" y="196144"/>
                  </a:lnTo>
                  <a:lnTo>
                    <a:pt x="360825" y="192020"/>
                  </a:lnTo>
                  <a:lnTo>
                    <a:pt x="361147" y="190319"/>
                  </a:lnTo>
                  <a:lnTo>
                    <a:pt x="361581" y="189227"/>
                  </a:lnTo>
                  <a:lnTo>
                    <a:pt x="362249" y="185164"/>
                  </a:lnTo>
                  <a:lnTo>
                    <a:pt x="362261" y="183057"/>
                  </a:lnTo>
                  <a:lnTo>
                    <a:pt x="363283" y="180606"/>
                  </a:lnTo>
                  <a:lnTo>
                    <a:pt x="364556" y="178611"/>
                  </a:lnTo>
                  <a:lnTo>
                    <a:pt x="364665" y="176766"/>
                  </a:lnTo>
                  <a:lnTo>
                    <a:pt x="364237" y="175349"/>
                  </a:lnTo>
                  <a:lnTo>
                    <a:pt x="364298" y="172355"/>
                  </a:lnTo>
                  <a:close/>
                  <a:moveTo>
                    <a:pt x="154282" y="16074"/>
                  </a:moveTo>
                  <a:lnTo>
                    <a:pt x="155949" y="15592"/>
                  </a:lnTo>
                  <a:lnTo>
                    <a:pt x="157608" y="16173"/>
                  </a:lnTo>
                  <a:lnTo>
                    <a:pt x="158537" y="16001"/>
                  </a:lnTo>
                  <a:lnTo>
                    <a:pt x="158505" y="15608"/>
                  </a:lnTo>
                  <a:lnTo>
                    <a:pt x="158301" y="15280"/>
                  </a:lnTo>
                  <a:lnTo>
                    <a:pt x="157963" y="14970"/>
                  </a:lnTo>
                  <a:lnTo>
                    <a:pt x="157225" y="14756"/>
                  </a:lnTo>
                  <a:lnTo>
                    <a:pt x="156989" y="13961"/>
                  </a:lnTo>
                  <a:lnTo>
                    <a:pt x="156565" y="13214"/>
                  </a:lnTo>
                  <a:lnTo>
                    <a:pt x="156488" y="12397"/>
                  </a:lnTo>
                  <a:lnTo>
                    <a:pt x="156153" y="11644"/>
                  </a:lnTo>
                  <a:lnTo>
                    <a:pt x="155757" y="11644"/>
                  </a:lnTo>
                  <a:lnTo>
                    <a:pt x="155364" y="11858"/>
                  </a:lnTo>
                  <a:lnTo>
                    <a:pt x="154483" y="12921"/>
                  </a:lnTo>
                  <a:lnTo>
                    <a:pt x="154793" y="13502"/>
                  </a:lnTo>
                  <a:lnTo>
                    <a:pt x="154886" y="14565"/>
                  </a:lnTo>
                  <a:lnTo>
                    <a:pt x="154362" y="14916"/>
                  </a:lnTo>
                  <a:lnTo>
                    <a:pt x="153762" y="14769"/>
                  </a:lnTo>
                  <a:lnTo>
                    <a:pt x="153503" y="15739"/>
                  </a:lnTo>
                  <a:lnTo>
                    <a:pt x="153803" y="16084"/>
                  </a:lnTo>
                  <a:lnTo>
                    <a:pt x="154282" y="16074"/>
                  </a:lnTo>
                  <a:close/>
                  <a:moveTo>
                    <a:pt x="2004" y="149450"/>
                  </a:moveTo>
                  <a:lnTo>
                    <a:pt x="2001" y="148760"/>
                  </a:lnTo>
                  <a:lnTo>
                    <a:pt x="1682" y="148093"/>
                  </a:lnTo>
                  <a:lnTo>
                    <a:pt x="664" y="145179"/>
                  </a:lnTo>
                  <a:lnTo>
                    <a:pt x="345" y="145291"/>
                  </a:lnTo>
                  <a:lnTo>
                    <a:pt x="0" y="145671"/>
                  </a:lnTo>
                  <a:lnTo>
                    <a:pt x="501" y="147777"/>
                  </a:lnTo>
                  <a:lnTo>
                    <a:pt x="2221" y="150864"/>
                  </a:lnTo>
                  <a:lnTo>
                    <a:pt x="2458" y="150455"/>
                  </a:lnTo>
                  <a:lnTo>
                    <a:pt x="2148" y="149670"/>
                  </a:lnTo>
                  <a:lnTo>
                    <a:pt x="2004" y="149450"/>
                  </a:lnTo>
                  <a:close/>
                  <a:moveTo>
                    <a:pt x="22215" y="100059"/>
                  </a:moveTo>
                  <a:lnTo>
                    <a:pt x="22736" y="99315"/>
                  </a:lnTo>
                  <a:lnTo>
                    <a:pt x="22835" y="98635"/>
                  </a:lnTo>
                  <a:lnTo>
                    <a:pt x="22630" y="98176"/>
                  </a:lnTo>
                  <a:lnTo>
                    <a:pt x="21912" y="98919"/>
                  </a:lnTo>
                  <a:lnTo>
                    <a:pt x="21501" y="99535"/>
                  </a:lnTo>
                  <a:lnTo>
                    <a:pt x="21584" y="99912"/>
                  </a:lnTo>
                  <a:lnTo>
                    <a:pt x="22215" y="100059"/>
                  </a:lnTo>
                  <a:close/>
                  <a:moveTo>
                    <a:pt x="104055" y="49024"/>
                  </a:moveTo>
                  <a:lnTo>
                    <a:pt x="104374" y="49104"/>
                  </a:lnTo>
                  <a:lnTo>
                    <a:pt x="104709" y="48842"/>
                  </a:lnTo>
                  <a:lnTo>
                    <a:pt x="104780" y="48424"/>
                  </a:lnTo>
                  <a:lnTo>
                    <a:pt x="104416" y="48003"/>
                  </a:lnTo>
                  <a:lnTo>
                    <a:pt x="104294" y="47629"/>
                  </a:lnTo>
                  <a:lnTo>
                    <a:pt x="104010" y="47604"/>
                  </a:lnTo>
                  <a:lnTo>
                    <a:pt x="103873" y="47833"/>
                  </a:lnTo>
                  <a:lnTo>
                    <a:pt x="103682" y="48277"/>
                  </a:lnTo>
                  <a:lnTo>
                    <a:pt x="104049" y="48666"/>
                  </a:lnTo>
                  <a:lnTo>
                    <a:pt x="104055" y="49024"/>
                  </a:lnTo>
                  <a:close/>
                  <a:moveTo>
                    <a:pt x="110097" y="41265"/>
                  </a:moveTo>
                  <a:lnTo>
                    <a:pt x="110049" y="41016"/>
                  </a:lnTo>
                  <a:lnTo>
                    <a:pt x="110091" y="40301"/>
                  </a:lnTo>
                  <a:lnTo>
                    <a:pt x="109749" y="40128"/>
                  </a:lnTo>
                  <a:lnTo>
                    <a:pt x="109369" y="40460"/>
                  </a:lnTo>
                  <a:lnTo>
                    <a:pt x="109136" y="41379"/>
                  </a:lnTo>
                  <a:lnTo>
                    <a:pt x="109526" y="41839"/>
                  </a:lnTo>
                  <a:lnTo>
                    <a:pt x="110097" y="41265"/>
                  </a:lnTo>
                  <a:close/>
                  <a:moveTo>
                    <a:pt x="308552" y="336187"/>
                  </a:moveTo>
                  <a:lnTo>
                    <a:pt x="308325" y="336605"/>
                  </a:lnTo>
                  <a:lnTo>
                    <a:pt x="308252" y="336982"/>
                  </a:lnTo>
                  <a:lnTo>
                    <a:pt x="308047" y="337183"/>
                  </a:lnTo>
                  <a:lnTo>
                    <a:pt x="308421" y="337448"/>
                  </a:lnTo>
                  <a:lnTo>
                    <a:pt x="308520" y="338048"/>
                  </a:lnTo>
                  <a:lnTo>
                    <a:pt x="308724" y="338150"/>
                  </a:lnTo>
                  <a:lnTo>
                    <a:pt x="309286" y="338150"/>
                  </a:lnTo>
                  <a:lnTo>
                    <a:pt x="308954" y="336650"/>
                  </a:lnTo>
                  <a:lnTo>
                    <a:pt x="308552" y="336187"/>
                  </a:lnTo>
                  <a:close/>
                  <a:moveTo>
                    <a:pt x="308191" y="338635"/>
                  </a:moveTo>
                  <a:lnTo>
                    <a:pt x="307936" y="338619"/>
                  </a:lnTo>
                  <a:lnTo>
                    <a:pt x="307489" y="339251"/>
                  </a:lnTo>
                  <a:lnTo>
                    <a:pt x="307361" y="339752"/>
                  </a:lnTo>
                  <a:lnTo>
                    <a:pt x="307170" y="339848"/>
                  </a:lnTo>
                  <a:lnTo>
                    <a:pt x="307045" y="340199"/>
                  </a:lnTo>
                  <a:lnTo>
                    <a:pt x="306850" y="340474"/>
                  </a:lnTo>
                  <a:lnTo>
                    <a:pt x="306327" y="340260"/>
                  </a:lnTo>
                  <a:lnTo>
                    <a:pt x="306330" y="340483"/>
                  </a:lnTo>
                  <a:lnTo>
                    <a:pt x="306768" y="341332"/>
                  </a:lnTo>
                  <a:lnTo>
                    <a:pt x="307463" y="341125"/>
                  </a:lnTo>
                  <a:lnTo>
                    <a:pt x="308159" y="341342"/>
                  </a:lnTo>
                  <a:lnTo>
                    <a:pt x="308580" y="340065"/>
                  </a:lnTo>
                  <a:lnTo>
                    <a:pt x="308459" y="339443"/>
                  </a:lnTo>
                  <a:lnTo>
                    <a:pt x="308191" y="338635"/>
                  </a:lnTo>
                  <a:close/>
                  <a:moveTo>
                    <a:pt x="315631" y="330534"/>
                  </a:moveTo>
                  <a:lnTo>
                    <a:pt x="315003" y="330257"/>
                  </a:lnTo>
                  <a:lnTo>
                    <a:pt x="314552" y="330831"/>
                  </a:lnTo>
                  <a:lnTo>
                    <a:pt x="314626" y="331109"/>
                  </a:lnTo>
                  <a:lnTo>
                    <a:pt x="314613" y="331734"/>
                  </a:lnTo>
                  <a:lnTo>
                    <a:pt x="314782" y="331789"/>
                  </a:lnTo>
                  <a:lnTo>
                    <a:pt x="315283" y="331680"/>
                  </a:lnTo>
                  <a:lnTo>
                    <a:pt x="315248" y="331319"/>
                  </a:lnTo>
                  <a:lnTo>
                    <a:pt x="315864" y="330968"/>
                  </a:lnTo>
                  <a:lnTo>
                    <a:pt x="315631" y="330534"/>
                  </a:lnTo>
                  <a:close/>
                  <a:moveTo>
                    <a:pt x="224133" y="251130"/>
                  </a:moveTo>
                  <a:lnTo>
                    <a:pt x="223300" y="251526"/>
                  </a:lnTo>
                  <a:lnTo>
                    <a:pt x="221155" y="251267"/>
                  </a:lnTo>
                  <a:lnTo>
                    <a:pt x="221171" y="251085"/>
                  </a:lnTo>
                  <a:lnTo>
                    <a:pt x="221503" y="250364"/>
                  </a:lnTo>
                  <a:lnTo>
                    <a:pt x="221050" y="249965"/>
                  </a:lnTo>
                  <a:lnTo>
                    <a:pt x="220561" y="249799"/>
                  </a:lnTo>
                  <a:lnTo>
                    <a:pt x="218803" y="249662"/>
                  </a:lnTo>
                  <a:lnTo>
                    <a:pt x="216632" y="250444"/>
                  </a:lnTo>
                  <a:lnTo>
                    <a:pt x="212575" y="251379"/>
                  </a:lnTo>
                  <a:lnTo>
                    <a:pt x="212039" y="252037"/>
                  </a:lnTo>
                  <a:lnTo>
                    <a:pt x="211698" y="252933"/>
                  </a:lnTo>
                  <a:lnTo>
                    <a:pt x="212135" y="253431"/>
                  </a:lnTo>
                  <a:lnTo>
                    <a:pt x="213619" y="254510"/>
                  </a:lnTo>
                  <a:lnTo>
                    <a:pt x="215030" y="254657"/>
                  </a:lnTo>
                  <a:lnTo>
                    <a:pt x="216042" y="254405"/>
                  </a:lnTo>
                  <a:lnTo>
                    <a:pt x="217133" y="254574"/>
                  </a:lnTo>
                  <a:lnTo>
                    <a:pt x="217689" y="253949"/>
                  </a:lnTo>
                  <a:lnTo>
                    <a:pt x="219234" y="254373"/>
                  </a:lnTo>
                  <a:lnTo>
                    <a:pt x="219827" y="254970"/>
                  </a:lnTo>
                  <a:lnTo>
                    <a:pt x="221098" y="254443"/>
                  </a:lnTo>
                  <a:lnTo>
                    <a:pt x="221385" y="253463"/>
                  </a:lnTo>
                  <a:lnTo>
                    <a:pt x="221822" y="253020"/>
                  </a:lnTo>
                  <a:lnTo>
                    <a:pt x="223297" y="252688"/>
                  </a:lnTo>
                  <a:lnTo>
                    <a:pt x="224877" y="253125"/>
                  </a:lnTo>
                  <a:lnTo>
                    <a:pt x="225365" y="253048"/>
                  </a:lnTo>
                  <a:lnTo>
                    <a:pt x="225876" y="252515"/>
                  </a:lnTo>
                  <a:lnTo>
                    <a:pt x="225186" y="251446"/>
                  </a:lnTo>
                  <a:lnTo>
                    <a:pt x="224133" y="251130"/>
                  </a:lnTo>
                  <a:close/>
                  <a:moveTo>
                    <a:pt x="279602" y="296949"/>
                  </a:moveTo>
                  <a:lnTo>
                    <a:pt x="279337" y="295242"/>
                  </a:lnTo>
                  <a:lnTo>
                    <a:pt x="278526" y="294571"/>
                  </a:lnTo>
                  <a:lnTo>
                    <a:pt x="278060" y="294613"/>
                  </a:lnTo>
                  <a:lnTo>
                    <a:pt x="277974" y="295475"/>
                  </a:lnTo>
                  <a:lnTo>
                    <a:pt x="277437" y="295960"/>
                  </a:lnTo>
                  <a:lnTo>
                    <a:pt x="277281" y="296400"/>
                  </a:lnTo>
                  <a:lnTo>
                    <a:pt x="277310" y="297399"/>
                  </a:lnTo>
                  <a:lnTo>
                    <a:pt x="277074" y="298328"/>
                  </a:lnTo>
                  <a:lnTo>
                    <a:pt x="277514" y="299254"/>
                  </a:lnTo>
                  <a:lnTo>
                    <a:pt x="277409" y="300189"/>
                  </a:lnTo>
                  <a:lnTo>
                    <a:pt x="277613" y="300847"/>
                  </a:lnTo>
                  <a:lnTo>
                    <a:pt x="277875" y="300799"/>
                  </a:lnTo>
                  <a:lnTo>
                    <a:pt x="278832" y="300358"/>
                  </a:lnTo>
                  <a:lnTo>
                    <a:pt x="279525" y="299704"/>
                  </a:lnTo>
                  <a:lnTo>
                    <a:pt x="279784" y="298906"/>
                  </a:lnTo>
                  <a:lnTo>
                    <a:pt x="279471" y="297977"/>
                  </a:lnTo>
                  <a:lnTo>
                    <a:pt x="279602" y="296949"/>
                  </a:lnTo>
                  <a:close/>
                  <a:moveTo>
                    <a:pt x="95734" y="21638"/>
                  </a:moveTo>
                  <a:lnTo>
                    <a:pt x="95727" y="21545"/>
                  </a:lnTo>
                  <a:lnTo>
                    <a:pt x="95526" y="21529"/>
                  </a:lnTo>
                  <a:lnTo>
                    <a:pt x="95533" y="21622"/>
                  </a:lnTo>
                  <a:lnTo>
                    <a:pt x="95734" y="21638"/>
                  </a:lnTo>
                  <a:close/>
                </a:path>
              </a:pathLst>
            </a:custGeom>
            <a:solidFill>
              <a:srgbClr val="FE3F38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73"/>
            <p:cNvSpPr/>
            <p:nvPr/>
          </p:nvSpPr>
          <p:spPr>
            <a:xfrm>
              <a:off x="5814057" y="4515545"/>
              <a:ext cx="4015" cy="4586"/>
            </a:xfrm>
            <a:custGeom>
              <a:rect b="b" l="l" r="r" t="t"/>
              <a:pathLst>
                <a:path extrusionOk="0" h="1742" w="1525">
                  <a:moveTo>
                    <a:pt x="1494" y="1478"/>
                  </a:moveTo>
                  <a:lnTo>
                    <a:pt x="1526" y="1743"/>
                  </a:lnTo>
                  <a:lnTo>
                    <a:pt x="1111" y="1599"/>
                  </a:lnTo>
                  <a:lnTo>
                    <a:pt x="555" y="1034"/>
                  </a:lnTo>
                  <a:lnTo>
                    <a:pt x="0" y="610"/>
                  </a:lnTo>
                  <a:lnTo>
                    <a:pt x="137" y="153"/>
                  </a:lnTo>
                  <a:lnTo>
                    <a:pt x="278" y="0"/>
                  </a:lnTo>
                  <a:lnTo>
                    <a:pt x="833" y="425"/>
                  </a:lnTo>
                  <a:lnTo>
                    <a:pt x="1382" y="121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p73"/>
            <p:cNvSpPr/>
            <p:nvPr/>
          </p:nvSpPr>
          <p:spPr>
            <a:xfrm>
              <a:off x="7928545" y="3021334"/>
              <a:ext cx="25762" cy="18670"/>
            </a:xfrm>
            <a:custGeom>
              <a:rect b="b" l="l" r="r" t="t"/>
              <a:pathLst>
                <a:path extrusionOk="0" h="7092" w="9786">
                  <a:moveTo>
                    <a:pt x="4216" y="989"/>
                  </a:moveTo>
                  <a:lnTo>
                    <a:pt x="4491" y="993"/>
                  </a:lnTo>
                  <a:lnTo>
                    <a:pt x="4615" y="839"/>
                  </a:lnTo>
                  <a:lnTo>
                    <a:pt x="5094" y="948"/>
                  </a:lnTo>
                  <a:lnTo>
                    <a:pt x="5816" y="1647"/>
                  </a:lnTo>
                  <a:lnTo>
                    <a:pt x="5963" y="2027"/>
                  </a:lnTo>
                  <a:lnTo>
                    <a:pt x="6457" y="2222"/>
                  </a:lnTo>
                  <a:lnTo>
                    <a:pt x="6630" y="2614"/>
                  </a:lnTo>
                  <a:lnTo>
                    <a:pt x="6055" y="3833"/>
                  </a:lnTo>
                  <a:lnTo>
                    <a:pt x="5701" y="3856"/>
                  </a:lnTo>
                  <a:lnTo>
                    <a:pt x="5436" y="3703"/>
                  </a:lnTo>
                  <a:lnTo>
                    <a:pt x="4967" y="3837"/>
                  </a:lnTo>
                  <a:lnTo>
                    <a:pt x="4692" y="4066"/>
                  </a:lnTo>
                  <a:lnTo>
                    <a:pt x="4600" y="4574"/>
                  </a:lnTo>
                  <a:lnTo>
                    <a:pt x="4615" y="5634"/>
                  </a:lnTo>
                  <a:lnTo>
                    <a:pt x="2518" y="5844"/>
                  </a:lnTo>
                  <a:lnTo>
                    <a:pt x="2036" y="5535"/>
                  </a:lnTo>
                  <a:lnTo>
                    <a:pt x="1376" y="3125"/>
                  </a:lnTo>
                  <a:lnTo>
                    <a:pt x="1510" y="2499"/>
                  </a:lnTo>
                  <a:lnTo>
                    <a:pt x="1953" y="2234"/>
                  </a:lnTo>
                  <a:lnTo>
                    <a:pt x="2333" y="2177"/>
                  </a:lnTo>
                  <a:lnTo>
                    <a:pt x="2391" y="3479"/>
                  </a:lnTo>
                  <a:lnTo>
                    <a:pt x="2949" y="3348"/>
                  </a:lnTo>
                  <a:lnTo>
                    <a:pt x="3125" y="2490"/>
                  </a:lnTo>
                  <a:lnTo>
                    <a:pt x="3163" y="1886"/>
                  </a:lnTo>
                  <a:lnTo>
                    <a:pt x="3013" y="1580"/>
                  </a:lnTo>
                  <a:lnTo>
                    <a:pt x="2633" y="1344"/>
                  </a:lnTo>
                  <a:lnTo>
                    <a:pt x="2413" y="938"/>
                  </a:lnTo>
                  <a:lnTo>
                    <a:pt x="2729" y="284"/>
                  </a:lnTo>
                  <a:lnTo>
                    <a:pt x="3313" y="0"/>
                  </a:lnTo>
                  <a:lnTo>
                    <a:pt x="3817" y="875"/>
                  </a:lnTo>
                  <a:lnTo>
                    <a:pt x="4216" y="989"/>
                  </a:lnTo>
                  <a:close/>
                  <a:moveTo>
                    <a:pt x="1283" y="3948"/>
                  </a:moveTo>
                  <a:lnTo>
                    <a:pt x="1331" y="4350"/>
                  </a:lnTo>
                  <a:lnTo>
                    <a:pt x="989" y="4248"/>
                  </a:lnTo>
                  <a:lnTo>
                    <a:pt x="725" y="4386"/>
                  </a:lnTo>
                  <a:lnTo>
                    <a:pt x="546" y="4880"/>
                  </a:lnTo>
                  <a:lnTo>
                    <a:pt x="156" y="4702"/>
                  </a:lnTo>
                  <a:lnTo>
                    <a:pt x="0" y="3990"/>
                  </a:lnTo>
                  <a:lnTo>
                    <a:pt x="290" y="2924"/>
                  </a:lnTo>
                  <a:lnTo>
                    <a:pt x="983" y="2882"/>
                  </a:lnTo>
                  <a:lnTo>
                    <a:pt x="1283" y="3948"/>
                  </a:lnTo>
                  <a:close/>
                  <a:moveTo>
                    <a:pt x="9786" y="6575"/>
                  </a:moveTo>
                  <a:lnTo>
                    <a:pt x="9716" y="7000"/>
                  </a:lnTo>
                  <a:lnTo>
                    <a:pt x="8985" y="7092"/>
                  </a:lnTo>
                  <a:lnTo>
                    <a:pt x="8679" y="6716"/>
                  </a:lnTo>
                  <a:lnTo>
                    <a:pt x="7996" y="6764"/>
                  </a:lnTo>
                  <a:lnTo>
                    <a:pt x="7878" y="6575"/>
                  </a:lnTo>
                  <a:lnTo>
                    <a:pt x="8162" y="6199"/>
                  </a:lnTo>
                  <a:lnTo>
                    <a:pt x="8704" y="5962"/>
                  </a:lnTo>
                  <a:lnTo>
                    <a:pt x="9413" y="6058"/>
                  </a:lnTo>
                  <a:lnTo>
                    <a:pt x="9786" y="657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1190;p73"/>
            <p:cNvSpPr/>
            <p:nvPr/>
          </p:nvSpPr>
          <p:spPr>
            <a:xfrm>
              <a:off x="8524505" y="3728944"/>
              <a:ext cx="132028" cy="107359"/>
            </a:xfrm>
            <a:custGeom>
              <a:rect b="b" l="l" r="r" t="t"/>
              <a:pathLst>
                <a:path extrusionOk="0" h="40782" w="50153">
                  <a:moveTo>
                    <a:pt x="34086" y="562"/>
                  </a:moveTo>
                  <a:lnTo>
                    <a:pt x="34910" y="1254"/>
                  </a:lnTo>
                  <a:lnTo>
                    <a:pt x="36336" y="3131"/>
                  </a:lnTo>
                  <a:lnTo>
                    <a:pt x="38369" y="6176"/>
                  </a:lnTo>
                  <a:lnTo>
                    <a:pt x="38867" y="7038"/>
                  </a:lnTo>
                  <a:lnTo>
                    <a:pt x="39196" y="8034"/>
                  </a:lnTo>
                  <a:lnTo>
                    <a:pt x="39480" y="9237"/>
                  </a:lnTo>
                  <a:lnTo>
                    <a:pt x="39946" y="10300"/>
                  </a:lnTo>
                  <a:lnTo>
                    <a:pt x="42008" y="12972"/>
                  </a:lnTo>
                  <a:lnTo>
                    <a:pt x="42899" y="13958"/>
                  </a:lnTo>
                  <a:lnTo>
                    <a:pt x="44351" y="15228"/>
                  </a:lnTo>
                  <a:lnTo>
                    <a:pt x="44868" y="15512"/>
                  </a:lnTo>
                  <a:lnTo>
                    <a:pt x="45545" y="15592"/>
                  </a:lnTo>
                  <a:lnTo>
                    <a:pt x="46793" y="15595"/>
                  </a:lnTo>
                  <a:lnTo>
                    <a:pt x="47942" y="16093"/>
                  </a:lnTo>
                  <a:lnTo>
                    <a:pt x="48510" y="16441"/>
                  </a:lnTo>
                  <a:lnTo>
                    <a:pt x="49097" y="16946"/>
                  </a:lnTo>
                  <a:lnTo>
                    <a:pt x="49624" y="17530"/>
                  </a:lnTo>
                  <a:lnTo>
                    <a:pt x="50154" y="19081"/>
                  </a:lnTo>
                  <a:lnTo>
                    <a:pt x="48159" y="18570"/>
                  </a:lnTo>
                  <a:lnTo>
                    <a:pt x="46148" y="18650"/>
                  </a:lnTo>
                  <a:lnTo>
                    <a:pt x="45015" y="18982"/>
                  </a:lnTo>
                  <a:lnTo>
                    <a:pt x="43911" y="19438"/>
                  </a:lnTo>
                  <a:lnTo>
                    <a:pt x="42854" y="20080"/>
                  </a:lnTo>
                  <a:lnTo>
                    <a:pt x="42193" y="21328"/>
                  </a:lnTo>
                  <a:lnTo>
                    <a:pt x="41638" y="24207"/>
                  </a:lnTo>
                  <a:lnTo>
                    <a:pt x="40824" y="26891"/>
                  </a:lnTo>
                  <a:lnTo>
                    <a:pt x="40853" y="28130"/>
                  </a:lnTo>
                  <a:lnTo>
                    <a:pt x="41207" y="29320"/>
                  </a:lnTo>
                  <a:lnTo>
                    <a:pt x="41165" y="29882"/>
                  </a:lnTo>
                  <a:lnTo>
                    <a:pt x="40795" y="30122"/>
                  </a:lnTo>
                  <a:lnTo>
                    <a:pt x="40329" y="30626"/>
                  </a:lnTo>
                  <a:lnTo>
                    <a:pt x="39707" y="33071"/>
                  </a:lnTo>
                  <a:lnTo>
                    <a:pt x="39397" y="33559"/>
                  </a:lnTo>
                  <a:lnTo>
                    <a:pt x="38998" y="33862"/>
                  </a:lnTo>
                  <a:lnTo>
                    <a:pt x="38890" y="33575"/>
                  </a:lnTo>
                  <a:lnTo>
                    <a:pt x="38915" y="32934"/>
                  </a:lnTo>
                  <a:lnTo>
                    <a:pt x="38037" y="32369"/>
                  </a:lnTo>
                  <a:lnTo>
                    <a:pt x="37575" y="33004"/>
                  </a:lnTo>
                  <a:lnTo>
                    <a:pt x="37252" y="34348"/>
                  </a:lnTo>
                  <a:lnTo>
                    <a:pt x="36611" y="35755"/>
                  </a:lnTo>
                  <a:lnTo>
                    <a:pt x="36579" y="36023"/>
                  </a:lnTo>
                  <a:lnTo>
                    <a:pt x="36738" y="40361"/>
                  </a:lnTo>
                  <a:lnTo>
                    <a:pt x="36483" y="40342"/>
                  </a:lnTo>
                  <a:lnTo>
                    <a:pt x="34648" y="40782"/>
                  </a:lnTo>
                  <a:lnTo>
                    <a:pt x="34265" y="40642"/>
                  </a:lnTo>
                  <a:lnTo>
                    <a:pt x="32694" y="38644"/>
                  </a:lnTo>
                  <a:lnTo>
                    <a:pt x="32369" y="38424"/>
                  </a:lnTo>
                  <a:lnTo>
                    <a:pt x="31692" y="38334"/>
                  </a:lnTo>
                  <a:lnTo>
                    <a:pt x="31293" y="38006"/>
                  </a:lnTo>
                  <a:lnTo>
                    <a:pt x="30971" y="37469"/>
                  </a:lnTo>
                  <a:lnTo>
                    <a:pt x="30786" y="37070"/>
                  </a:lnTo>
                  <a:lnTo>
                    <a:pt x="29161" y="35985"/>
                  </a:lnTo>
                  <a:lnTo>
                    <a:pt x="28921" y="35586"/>
                  </a:lnTo>
                  <a:lnTo>
                    <a:pt x="28886" y="35235"/>
                  </a:lnTo>
                  <a:lnTo>
                    <a:pt x="29126" y="34919"/>
                  </a:lnTo>
                  <a:lnTo>
                    <a:pt x="29400" y="34654"/>
                  </a:lnTo>
                  <a:lnTo>
                    <a:pt x="30195" y="34383"/>
                  </a:lnTo>
                  <a:lnTo>
                    <a:pt x="31121" y="34150"/>
                  </a:lnTo>
                  <a:lnTo>
                    <a:pt x="31418" y="33981"/>
                  </a:lnTo>
                  <a:lnTo>
                    <a:pt x="31568" y="33690"/>
                  </a:lnTo>
                  <a:lnTo>
                    <a:pt x="31558" y="33224"/>
                  </a:lnTo>
                  <a:lnTo>
                    <a:pt x="31408" y="32765"/>
                  </a:lnTo>
                  <a:lnTo>
                    <a:pt x="30077" y="31931"/>
                  </a:lnTo>
                  <a:lnTo>
                    <a:pt x="29930" y="31571"/>
                  </a:lnTo>
                  <a:lnTo>
                    <a:pt x="29889" y="31130"/>
                  </a:lnTo>
                  <a:lnTo>
                    <a:pt x="29962" y="30668"/>
                  </a:lnTo>
                  <a:lnTo>
                    <a:pt x="30169" y="30307"/>
                  </a:lnTo>
                  <a:lnTo>
                    <a:pt x="31255" y="29815"/>
                  </a:lnTo>
                  <a:lnTo>
                    <a:pt x="31836" y="29305"/>
                  </a:lnTo>
                  <a:lnTo>
                    <a:pt x="31475" y="28736"/>
                  </a:lnTo>
                  <a:lnTo>
                    <a:pt x="30304" y="27437"/>
                  </a:lnTo>
                  <a:lnTo>
                    <a:pt x="28912" y="26007"/>
                  </a:lnTo>
                  <a:lnTo>
                    <a:pt x="27983" y="25995"/>
                  </a:lnTo>
                  <a:lnTo>
                    <a:pt x="26914" y="26416"/>
                  </a:lnTo>
                  <a:lnTo>
                    <a:pt x="25203" y="27635"/>
                  </a:lnTo>
                  <a:lnTo>
                    <a:pt x="24258" y="28155"/>
                  </a:lnTo>
                  <a:lnTo>
                    <a:pt x="23023" y="29017"/>
                  </a:lnTo>
                  <a:lnTo>
                    <a:pt x="21679" y="29975"/>
                  </a:lnTo>
                  <a:lnTo>
                    <a:pt x="20578" y="30990"/>
                  </a:lnTo>
                  <a:lnTo>
                    <a:pt x="19892" y="31829"/>
                  </a:lnTo>
                  <a:lnTo>
                    <a:pt x="18672" y="32193"/>
                  </a:lnTo>
                  <a:lnTo>
                    <a:pt x="18050" y="32895"/>
                  </a:lnTo>
                  <a:lnTo>
                    <a:pt x="16004" y="34996"/>
                  </a:lnTo>
                  <a:lnTo>
                    <a:pt x="15429" y="34970"/>
                  </a:lnTo>
                  <a:lnTo>
                    <a:pt x="15394" y="33926"/>
                  </a:lnTo>
                  <a:lnTo>
                    <a:pt x="15423" y="33100"/>
                  </a:lnTo>
                  <a:lnTo>
                    <a:pt x="15292" y="32624"/>
                  </a:lnTo>
                  <a:lnTo>
                    <a:pt x="14628" y="31970"/>
                  </a:lnTo>
                  <a:lnTo>
                    <a:pt x="14619" y="31689"/>
                  </a:lnTo>
                  <a:lnTo>
                    <a:pt x="14797" y="31513"/>
                  </a:lnTo>
                  <a:lnTo>
                    <a:pt x="15305" y="31619"/>
                  </a:lnTo>
                  <a:lnTo>
                    <a:pt x="15959" y="31580"/>
                  </a:lnTo>
                  <a:lnTo>
                    <a:pt x="16272" y="31322"/>
                  </a:lnTo>
                  <a:lnTo>
                    <a:pt x="15573" y="30460"/>
                  </a:lnTo>
                  <a:lnTo>
                    <a:pt x="14951" y="29882"/>
                  </a:lnTo>
                  <a:lnTo>
                    <a:pt x="14424" y="29493"/>
                  </a:lnTo>
                  <a:lnTo>
                    <a:pt x="14306" y="29260"/>
                  </a:lnTo>
                  <a:lnTo>
                    <a:pt x="14306" y="29094"/>
                  </a:lnTo>
                  <a:lnTo>
                    <a:pt x="14418" y="28896"/>
                  </a:lnTo>
                  <a:lnTo>
                    <a:pt x="15318" y="28420"/>
                  </a:lnTo>
                  <a:lnTo>
                    <a:pt x="15407" y="27983"/>
                  </a:lnTo>
                  <a:lnTo>
                    <a:pt x="15346" y="27495"/>
                  </a:lnTo>
                  <a:lnTo>
                    <a:pt x="13917" y="26773"/>
                  </a:lnTo>
                  <a:lnTo>
                    <a:pt x="12847" y="27038"/>
                  </a:lnTo>
                  <a:lnTo>
                    <a:pt x="11887" y="26228"/>
                  </a:lnTo>
                  <a:lnTo>
                    <a:pt x="11271" y="25602"/>
                  </a:lnTo>
                  <a:lnTo>
                    <a:pt x="10501" y="24929"/>
                  </a:lnTo>
                  <a:lnTo>
                    <a:pt x="9815" y="24558"/>
                  </a:lnTo>
                  <a:lnTo>
                    <a:pt x="9154" y="23712"/>
                  </a:lnTo>
                  <a:lnTo>
                    <a:pt x="8008" y="22841"/>
                  </a:lnTo>
                  <a:lnTo>
                    <a:pt x="7274" y="22592"/>
                  </a:lnTo>
                  <a:lnTo>
                    <a:pt x="7284" y="22458"/>
                  </a:lnTo>
                  <a:lnTo>
                    <a:pt x="7418" y="22298"/>
                  </a:lnTo>
                  <a:lnTo>
                    <a:pt x="7724" y="22164"/>
                  </a:lnTo>
                  <a:lnTo>
                    <a:pt x="9767" y="22199"/>
                  </a:lnTo>
                  <a:lnTo>
                    <a:pt x="10016" y="22043"/>
                  </a:lnTo>
                  <a:lnTo>
                    <a:pt x="10144" y="21666"/>
                  </a:lnTo>
                  <a:lnTo>
                    <a:pt x="10422" y="21111"/>
                  </a:lnTo>
                  <a:lnTo>
                    <a:pt x="10747" y="20294"/>
                  </a:lnTo>
                  <a:lnTo>
                    <a:pt x="10722" y="19604"/>
                  </a:lnTo>
                  <a:lnTo>
                    <a:pt x="8669" y="18491"/>
                  </a:lnTo>
                  <a:lnTo>
                    <a:pt x="7182" y="17463"/>
                  </a:lnTo>
                  <a:lnTo>
                    <a:pt x="6151" y="16109"/>
                  </a:lnTo>
                  <a:lnTo>
                    <a:pt x="5452" y="14868"/>
                  </a:lnTo>
                  <a:lnTo>
                    <a:pt x="5477" y="14450"/>
                  </a:lnTo>
                  <a:lnTo>
                    <a:pt x="5678" y="14054"/>
                  </a:lnTo>
                  <a:lnTo>
                    <a:pt x="7274" y="12908"/>
                  </a:lnTo>
                  <a:lnTo>
                    <a:pt x="7383" y="12611"/>
                  </a:lnTo>
                  <a:lnTo>
                    <a:pt x="7348" y="12410"/>
                  </a:lnTo>
                  <a:lnTo>
                    <a:pt x="6776" y="11823"/>
                  </a:lnTo>
                  <a:lnTo>
                    <a:pt x="6061" y="11216"/>
                  </a:lnTo>
                  <a:lnTo>
                    <a:pt x="5838" y="10769"/>
                  </a:lnTo>
                  <a:lnTo>
                    <a:pt x="5388" y="10543"/>
                  </a:lnTo>
                  <a:lnTo>
                    <a:pt x="4532" y="10527"/>
                  </a:lnTo>
                  <a:lnTo>
                    <a:pt x="3032" y="9780"/>
                  </a:lnTo>
                  <a:lnTo>
                    <a:pt x="2713" y="9706"/>
                  </a:lnTo>
                  <a:lnTo>
                    <a:pt x="2643" y="9560"/>
                  </a:lnTo>
                  <a:lnTo>
                    <a:pt x="2716" y="9410"/>
                  </a:lnTo>
                  <a:lnTo>
                    <a:pt x="3785" y="9106"/>
                  </a:lnTo>
                  <a:lnTo>
                    <a:pt x="3770" y="8857"/>
                  </a:lnTo>
                  <a:lnTo>
                    <a:pt x="3444" y="8529"/>
                  </a:lnTo>
                  <a:lnTo>
                    <a:pt x="2841" y="8289"/>
                  </a:lnTo>
                  <a:lnTo>
                    <a:pt x="2285" y="7692"/>
                  </a:lnTo>
                  <a:lnTo>
                    <a:pt x="2094" y="7156"/>
                  </a:lnTo>
                  <a:lnTo>
                    <a:pt x="4025" y="5586"/>
                  </a:lnTo>
                  <a:lnTo>
                    <a:pt x="4596" y="5270"/>
                  </a:lnTo>
                  <a:lnTo>
                    <a:pt x="5860" y="5560"/>
                  </a:lnTo>
                  <a:lnTo>
                    <a:pt x="8487" y="6604"/>
                  </a:lnTo>
                  <a:lnTo>
                    <a:pt x="8308" y="7182"/>
                  </a:lnTo>
                  <a:lnTo>
                    <a:pt x="8573" y="7507"/>
                  </a:lnTo>
                  <a:lnTo>
                    <a:pt x="9177" y="7948"/>
                  </a:lnTo>
                  <a:lnTo>
                    <a:pt x="10335" y="8395"/>
                  </a:lnTo>
                  <a:lnTo>
                    <a:pt x="11315" y="8624"/>
                  </a:lnTo>
                  <a:lnTo>
                    <a:pt x="11810" y="8426"/>
                  </a:lnTo>
                  <a:lnTo>
                    <a:pt x="12563" y="8261"/>
                  </a:lnTo>
                  <a:lnTo>
                    <a:pt x="13543" y="8778"/>
                  </a:lnTo>
                  <a:lnTo>
                    <a:pt x="14446" y="9432"/>
                  </a:lnTo>
                  <a:lnTo>
                    <a:pt x="14896" y="9697"/>
                  </a:lnTo>
                  <a:lnTo>
                    <a:pt x="15139" y="9777"/>
                  </a:lnTo>
                  <a:lnTo>
                    <a:pt x="15825" y="9560"/>
                  </a:lnTo>
                  <a:lnTo>
                    <a:pt x="16649" y="8717"/>
                  </a:lnTo>
                  <a:lnTo>
                    <a:pt x="16974" y="7699"/>
                  </a:lnTo>
                  <a:lnTo>
                    <a:pt x="17064" y="7207"/>
                  </a:lnTo>
                  <a:lnTo>
                    <a:pt x="16585" y="6531"/>
                  </a:lnTo>
                  <a:lnTo>
                    <a:pt x="15595" y="5796"/>
                  </a:lnTo>
                  <a:lnTo>
                    <a:pt x="14488" y="5152"/>
                  </a:lnTo>
                  <a:lnTo>
                    <a:pt x="13776" y="4580"/>
                  </a:lnTo>
                  <a:lnTo>
                    <a:pt x="13320" y="3454"/>
                  </a:lnTo>
                  <a:lnTo>
                    <a:pt x="12860" y="3329"/>
                  </a:lnTo>
                  <a:lnTo>
                    <a:pt x="12745" y="3182"/>
                  </a:lnTo>
                  <a:lnTo>
                    <a:pt x="12669" y="2796"/>
                  </a:lnTo>
                  <a:lnTo>
                    <a:pt x="12688" y="2260"/>
                  </a:lnTo>
                  <a:lnTo>
                    <a:pt x="12844" y="1845"/>
                  </a:lnTo>
                  <a:lnTo>
                    <a:pt x="13294" y="1666"/>
                  </a:lnTo>
                  <a:lnTo>
                    <a:pt x="13747" y="1602"/>
                  </a:lnTo>
                  <a:lnTo>
                    <a:pt x="14156" y="1206"/>
                  </a:lnTo>
                  <a:lnTo>
                    <a:pt x="14670" y="431"/>
                  </a:lnTo>
                  <a:lnTo>
                    <a:pt x="14887" y="0"/>
                  </a:lnTo>
                  <a:lnTo>
                    <a:pt x="15851" y="246"/>
                  </a:lnTo>
                  <a:lnTo>
                    <a:pt x="15982" y="942"/>
                  </a:lnTo>
                  <a:lnTo>
                    <a:pt x="16154" y="1088"/>
                  </a:lnTo>
                  <a:lnTo>
                    <a:pt x="16553" y="1005"/>
                  </a:lnTo>
                  <a:lnTo>
                    <a:pt x="17217" y="715"/>
                  </a:lnTo>
                  <a:lnTo>
                    <a:pt x="17747" y="938"/>
                  </a:lnTo>
                  <a:lnTo>
                    <a:pt x="18430" y="1765"/>
                  </a:lnTo>
                  <a:lnTo>
                    <a:pt x="19371" y="2636"/>
                  </a:lnTo>
                  <a:lnTo>
                    <a:pt x="19882" y="3224"/>
                  </a:lnTo>
                  <a:lnTo>
                    <a:pt x="20083" y="3626"/>
                  </a:lnTo>
                  <a:lnTo>
                    <a:pt x="20565" y="4019"/>
                  </a:lnTo>
                  <a:lnTo>
                    <a:pt x="21271" y="4478"/>
                  </a:lnTo>
                  <a:lnTo>
                    <a:pt x="21832" y="5200"/>
                  </a:lnTo>
                  <a:lnTo>
                    <a:pt x="22334" y="6872"/>
                  </a:lnTo>
                  <a:lnTo>
                    <a:pt x="22841" y="7258"/>
                  </a:lnTo>
                  <a:lnTo>
                    <a:pt x="24657" y="7893"/>
                  </a:lnTo>
                  <a:lnTo>
                    <a:pt x="25296" y="8024"/>
                  </a:lnTo>
                  <a:lnTo>
                    <a:pt x="27080" y="8248"/>
                  </a:lnTo>
                  <a:lnTo>
                    <a:pt x="27709" y="8088"/>
                  </a:lnTo>
                  <a:lnTo>
                    <a:pt x="28628" y="6649"/>
                  </a:lnTo>
                  <a:lnTo>
                    <a:pt x="29454" y="5164"/>
                  </a:lnTo>
                  <a:lnTo>
                    <a:pt x="30227" y="4855"/>
                  </a:lnTo>
                  <a:lnTo>
                    <a:pt x="31622" y="4137"/>
                  </a:lnTo>
                  <a:lnTo>
                    <a:pt x="32458" y="3457"/>
                  </a:lnTo>
                  <a:lnTo>
                    <a:pt x="32809" y="2723"/>
                  </a:lnTo>
                  <a:lnTo>
                    <a:pt x="33598" y="1337"/>
                  </a:lnTo>
                  <a:lnTo>
                    <a:pt x="34086" y="562"/>
                  </a:lnTo>
                  <a:close/>
                  <a:moveTo>
                    <a:pt x="7028" y="15139"/>
                  </a:moveTo>
                  <a:lnTo>
                    <a:pt x="7118" y="14750"/>
                  </a:lnTo>
                  <a:lnTo>
                    <a:pt x="6866" y="14574"/>
                  </a:lnTo>
                  <a:lnTo>
                    <a:pt x="6601" y="14564"/>
                  </a:lnTo>
                  <a:lnTo>
                    <a:pt x="6371" y="14759"/>
                  </a:lnTo>
                  <a:lnTo>
                    <a:pt x="6371" y="15244"/>
                  </a:lnTo>
                  <a:lnTo>
                    <a:pt x="6690" y="15330"/>
                  </a:lnTo>
                  <a:lnTo>
                    <a:pt x="7028" y="15139"/>
                  </a:lnTo>
                  <a:close/>
                  <a:moveTo>
                    <a:pt x="2292" y="10291"/>
                  </a:moveTo>
                  <a:lnTo>
                    <a:pt x="2097" y="10425"/>
                  </a:lnTo>
                  <a:lnTo>
                    <a:pt x="1800" y="10291"/>
                  </a:lnTo>
                  <a:lnTo>
                    <a:pt x="1711" y="9990"/>
                  </a:lnTo>
                  <a:lnTo>
                    <a:pt x="1733" y="9674"/>
                  </a:lnTo>
                  <a:lnTo>
                    <a:pt x="2027" y="9601"/>
                  </a:lnTo>
                  <a:lnTo>
                    <a:pt x="2266" y="9690"/>
                  </a:lnTo>
                  <a:lnTo>
                    <a:pt x="2333" y="9975"/>
                  </a:lnTo>
                  <a:lnTo>
                    <a:pt x="2292" y="10291"/>
                  </a:lnTo>
                  <a:close/>
                  <a:moveTo>
                    <a:pt x="12062" y="35312"/>
                  </a:moveTo>
                  <a:lnTo>
                    <a:pt x="10335" y="34967"/>
                  </a:lnTo>
                  <a:lnTo>
                    <a:pt x="7230" y="34223"/>
                  </a:lnTo>
                  <a:lnTo>
                    <a:pt x="6374" y="33840"/>
                  </a:lnTo>
                  <a:lnTo>
                    <a:pt x="5567" y="32809"/>
                  </a:lnTo>
                  <a:lnTo>
                    <a:pt x="5085" y="32311"/>
                  </a:lnTo>
                  <a:lnTo>
                    <a:pt x="4373" y="31673"/>
                  </a:lnTo>
                  <a:lnTo>
                    <a:pt x="3785" y="31430"/>
                  </a:lnTo>
                  <a:lnTo>
                    <a:pt x="3342" y="30983"/>
                  </a:lnTo>
                  <a:lnTo>
                    <a:pt x="3090" y="30323"/>
                  </a:lnTo>
                  <a:lnTo>
                    <a:pt x="2716" y="29729"/>
                  </a:lnTo>
                  <a:lnTo>
                    <a:pt x="2078" y="29030"/>
                  </a:lnTo>
                  <a:lnTo>
                    <a:pt x="626" y="26652"/>
                  </a:lnTo>
                  <a:lnTo>
                    <a:pt x="437" y="26403"/>
                  </a:lnTo>
                  <a:lnTo>
                    <a:pt x="134" y="26007"/>
                  </a:lnTo>
                  <a:lnTo>
                    <a:pt x="0" y="25787"/>
                  </a:lnTo>
                  <a:lnTo>
                    <a:pt x="884" y="25605"/>
                  </a:lnTo>
                  <a:lnTo>
                    <a:pt x="2356" y="25072"/>
                  </a:lnTo>
                  <a:lnTo>
                    <a:pt x="2758" y="25331"/>
                  </a:lnTo>
                  <a:lnTo>
                    <a:pt x="3189" y="25870"/>
                  </a:lnTo>
                  <a:lnTo>
                    <a:pt x="3406" y="26333"/>
                  </a:lnTo>
                  <a:lnTo>
                    <a:pt x="3444" y="27188"/>
                  </a:lnTo>
                  <a:lnTo>
                    <a:pt x="3619" y="27326"/>
                  </a:lnTo>
                  <a:lnTo>
                    <a:pt x="4338" y="27038"/>
                  </a:lnTo>
                  <a:lnTo>
                    <a:pt x="4660" y="27383"/>
                  </a:lnTo>
                  <a:lnTo>
                    <a:pt x="5212" y="27795"/>
                  </a:lnTo>
                  <a:lnTo>
                    <a:pt x="6170" y="28203"/>
                  </a:lnTo>
                  <a:lnTo>
                    <a:pt x="7549" y="27562"/>
                  </a:lnTo>
                  <a:lnTo>
                    <a:pt x="8235" y="27396"/>
                  </a:lnTo>
                  <a:lnTo>
                    <a:pt x="8800" y="27409"/>
                  </a:lnTo>
                  <a:lnTo>
                    <a:pt x="9106" y="27610"/>
                  </a:lnTo>
                  <a:lnTo>
                    <a:pt x="9215" y="28274"/>
                  </a:lnTo>
                  <a:lnTo>
                    <a:pt x="9103" y="29094"/>
                  </a:lnTo>
                  <a:lnTo>
                    <a:pt x="8944" y="29544"/>
                  </a:lnTo>
                  <a:lnTo>
                    <a:pt x="9234" y="29870"/>
                  </a:lnTo>
                  <a:lnTo>
                    <a:pt x="10364" y="30658"/>
                  </a:lnTo>
                  <a:lnTo>
                    <a:pt x="10833" y="31095"/>
                  </a:lnTo>
                  <a:lnTo>
                    <a:pt x="10607" y="31852"/>
                  </a:lnTo>
                  <a:lnTo>
                    <a:pt x="11449" y="33700"/>
                  </a:lnTo>
                  <a:lnTo>
                    <a:pt x="11733" y="34418"/>
                  </a:lnTo>
                  <a:lnTo>
                    <a:pt x="12062" y="3531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1191;p73"/>
            <p:cNvSpPr/>
            <p:nvPr/>
          </p:nvSpPr>
          <p:spPr>
            <a:xfrm>
              <a:off x="7839273" y="3618982"/>
              <a:ext cx="90721" cy="88655"/>
            </a:xfrm>
            <a:custGeom>
              <a:rect b="b" l="l" r="r" t="t"/>
              <a:pathLst>
                <a:path extrusionOk="0" h="33677" w="34462">
                  <a:moveTo>
                    <a:pt x="10591" y="0"/>
                  </a:moveTo>
                  <a:lnTo>
                    <a:pt x="12442" y="1328"/>
                  </a:lnTo>
                  <a:lnTo>
                    <a:pt x="13205" y="1526"/>
                  </a:lnTo>
                  <a:lnTo>
                    <a:pt x="13636" y="1344"/>
                  </a:lnTo>
                  <a:lnTo>
                    <a:pt x="14220" y="1427"/>
                  </a:lnTo>
                  <a:lnTo>
                    <a:pt x="15522" y="1816"/>
                  </a:lnTo>
                  <a:lnTo>
                    <a:pt x="15819" y="1979"/>
                  </a:lnTo>
                  <a:lnTo>
                    <a:pt x="16211" y="1950"/>
                  </a:lnTo>
                  <a:lnTo>
                    <a:pt x="17172" y="1433"/>
                  </a:lnTo>
                  <a:lnTo>
                    <a:pt x="17501" y="1497"/>
                  </a:lnTo>
                  <a:lnTo>
                    <a:pt x="18599" y="2512"/>
                  </a:lnTo>
                  <a:lnTo>
                    <a:pt x="19151" y="2525"/>
                  </a:lnTo>
                  <a:lnTo>
                    <a:pt x="19815" y="2087"/>
                  </a:lnTo>
                  <a:lnTo>
                    <a:pt x="20243" y="1708"/>
                  </a:lnTo>
                  <a:lnTo>
                    <a:pt x="21507" y="1992"/>
                  </a:lnTo>
                  <a:lnTo>
                    <a:pt x="22228" y="1819"/>
                  </a:lnTo>
                  <a:lnTo>
                    <a:pt x="22828" y="1803"/>
                  </a:lnTo>
                  <a:lnTo>
                    <a:pt x="23479" y="1976"/>
                  </a:lnTo>
                  <a:lnTo>
                    <a:pt x="24073" y="2212"/>
                  </a:lnTo>
                  <a:lnTo>
                    <a:pt x="24651" y="2416"/>
                  </a:lnTo>
                  <a:lnTo>
                    <a:pt x="26212" y="2522"/>
                  </a:lnTo>
                  <a:lnTo>
                    <a:pt x="26958" y="3166"/>
                  </a:lnTo>
                  <a:lnTo>
                    <a:pt x="27259" y="3789"/>
                  </a:lnTo>
                  <a:lnTo>
                    <a:pt x="27265" y="4169"/>
                  </a:lnTo>
                  <a:lnTo>
                    <a:pt x="27338" y="4574"/>
                  </a:lnTo>
                  <a:lnTo>
                    <a:pt x="27766" y="4973"/>
                  </a:lnTo>
                  <a:lnTo>
                    <a:pt x="28708" y="5200"/>
                  </a:lnTo>
                  <a:lnTo>
                    <a:pt x="29298" y="5152"/>
                  </a:lnTo>
                  <a:lnTo>
                    <a:pt x="29611" y="5123"/>
                  </a:lnTo>
                  <a:lnTo>
                    <a:pt x="30412" y="4766"/>
                  </a:lnTo>
                  <a:lnTo>
                    <a:pt x="31357" y="4580"/>
                  </a:lnTo>
                  <a:lnTo>
                    <a:pt x="32034" y="4794"/>
                  </a:lnTo>
                  <a:lnTo>
                    <a:pt x="32356" y="5002"/>
                  </a:lnTo>
                  <a:lnTo>
                    <a:pt x="32429" y="5286"/>
                  </a:lnTo>
                  <a:lnTo>
                    <a:pt x="32228" y="6266"/>
                  </a:lnTo>
                  <a:lnTo>
                    <a:pt x="31849" y="7319"/>
                  </a:lnTo>
                  <a:lnTo>
                    <a:pt x="31232" y="8414"/>
                  </a:lnTo>
                  <a:lnTo>
                    <a:pt x="30588" y="9445"/>
                  </a:lnTo>
                  <a:lnTo>
                    <a:pt x="30422" y="9987"/>
                  </a:lnTo>
                  <a:lnTo>
                    <a:pt x="30374" y="10856"/>
                  </a:lnTo>
                  <a:lnTo>
                    <a:pt x="30294" y="11535"/>
                  </a:lnTo>
                  <a:lnTo>
                    <a:pt x="30383" y="11906"/>
                  </a:lnTo>
                  <a:lnTo>
                    <a:pt x="30594" y="12254"/>
                  </a:lnTo>
                  <a:lnTo>
                    <a:pt x="31306" y="12528"/>
                  </a:lnTo>
                  <a:lnTo>
                    <a:pt x="32270" y="13211"/>
                  </a:lnTo>
                  <a:lnTo>
                    <a:pt x="33087" y="14098"/>
                  </a:lnTo>
                  <a:lnTo>
                    <a:pt x="34137" y="15104"/>
                  </a:lnTo>
                  <a:lnTo>
                    <a:pt x="34463" y="15477"/>
                  </a:lnTo>
                  <a:lnTo>
                    <a:pt x="34463" y="15880"/>
                  </a:lnTo>
                  <a:lnTo>
                    <a:pt x="34156" y="16176"/>
                  </a:lnTo>
                  <a:lnTo>
                    <a:pt x="33259" y="16291"/>
                  </a:lnTo>
                  <a:lnTo>
                    <a:pt x="32327" y="16202"/>
                  </a:lnTo>
                  <a:lnTo>
                    <a:pt x="31970" y="16100"/>
                  </a:lnTo>
                  <a:lnTo>
                    <a:pt x="31635" y="16221"/>
                  </a:lnTo>
                  <a:lnTo>
                    <a:pt x="31427" y="16451"/>
                  </a:lnTo>
                  <a:lnTo>
                    <a:pt x="31539" y="16722"/>
                  </a:lnTo>
                  <a:lnTo>
                    <a:pt x="32493" y="17942"/>
                  </a:lnTo>
                  <a:lnTo>
                    <a:pt x="33607" y="19687"/>
                  </a:lnTo>
                  <a:lnTo>
                    <a:pt x="33668" y="20438"/>
                  </a:lnTo>
                  <a:lnTo>
                    <a:pt x="33534" y="21025"/>
                  </a:lnTo>
                  <a:lnTo>
                    <a:pt x="33275" y="21433"/>
                  </a:lnTo>
                  <a:lnTo>
                    <a:pt x="32816" y="21363"/>
                  </a:lnTo>
                  <a:lnTo>
                    <a:pt x="32461" y="21044"/>
                  </a:lnTo>
                  <a:lnTo>
                    <a:pt x="31928" y="21066"/>
                  </a:lnTo>
                  <a:lnTo>
                    <a:pt x="31513" y="21156"/>
                  </a:lnTo>
                  <a:lnTo>
                    <a:pt x="30974" y="21788"/>
                  </a:lnTo>
                  <a:lnTo>
                    <a:pt x="30706" y="21759"/>
                  </a:lnTo>
                  <a:lnTo>
                    <a:pt x="30243" y="21855"/>
                  </a:lnTo>
                  <a:lnTo>
                    <a:pt x="29952" y="21979"/>
                  </a:lnTo>
                  <a:lnTo>
                    <a:pt x="29490" y="21794"/>
                  </a:lnTo>
                  <a:lnTo>
                    <a:pt x="29001" y="21673"/>
                  </a:lnTo>
                  <a:lnTo>
                    <a:pt x="28791" y="21868"/>
                  </a:lnTo>
                  <a:lnTo>
                    <a:pt x="28698" y="22238"/>
                  </a:lnTo>
                  <a:lnTo>
                    <a:pt x="28998" y="22905"/>
                  </a:lnTo>
                  <a:lnTo>
                    <a:pt x="29563" y="23949"/>
                  </a:lnTo>
                  <a:lnTo>
                    <a:pt x="29474" y="24747"/>
                  </a:lnTo>
                  <a:lnTo>
                    <a:pt x="29043" y="24833"/>
                  </a:lnTo>
                  <a:lnTo>
                    <a:pt x="28647" y="24169"/>
                  </a:lnTo>
                  <a:lnTo>
                    <a:pt x="28299" y="24060"/>
                  </a:lnTo>
                  <a:lnTo>
                    <a:pt x="27900" y="24086"/>
                  </a:lnTo>
                  <a:lnTo>
                    <a:pt x="26987" y="24855"/>
                  </a:lnTo>
                  <a:lnTo>
                    <a:pt x="26314" y="25503"/>
                  </a:lnTo>
                  <a:lnTo>
                    <a:pt x="26161" y="25953"/>
                  </a:lnTo>
                  <a:lnTo>
                    <a:pt x="25918" y="26445"/>
                  </a:lnTo>
                  <a:lnTo>
                    <a:pt x="25845" y="26802"/>
                  </a:lnTo>
                  <a:lnTo>
                    <a:pt x="25861" y="27986"/>
                  </a:lnTo>
                  <a:lnTo>
                    <a:pt x="24651" y="28175"/>
                  </a:lnTo>
                  <a:lnTo>
                    <a:pt x="24399" y="28350"/>
                  </a:lnTo>
                  <a:lnTo>
                    <a:pt x="24252" y="28708"/>
                  </a:lnTo>
                  <a:lnTo>
                    <a:pt x="24351" y="30224"/>
                  </a:lnTo>
                  <a:lnTo>
                    <a:pt x="24450" y="31038"/>
                  </a:lnTo>
                  <a:lnTo>
                    <a:pt x="25142" y="32289"/>
                  </a:lnTo>
                  <a:lnTo>
                    <a:pt x="25168" y="32685"/>
                  </a:lnTo>
                  <a:lnTo>
                    <a:pt x="25069" y="32946"/>
                  </a:lnTo>
                  <a:lnTo>
                    <a:pt x="24574" y="33441"/>
                  </a:lnTo>
                  <a:lnTo>
                    <a:pt x="24341" y="33620"/>
                  </a:lnTo>
                  <a:lnTo>
                    <a:pt x="24185" y="33677"/>
                  </a:lnTo>
                  <a:lnTo>
                    <a:pt x="23380" y="33352"/>
                  </a:lnTo>
                  <a:lnTo>
                    <a:pt x="22997" y="33195"/>
                  </a:lnTo>
                  <a:lnTo>
                    <a:pt x="21386" y="32091"/>
                  </a:lnTo>
                  <a:lnTo>
                    <a:pt x="20674" y="31475"/>
                  </a:lnTo>
                  <a:lnTo>
                    <a:pt x="19547" y="30671"/>
                  </a:lnTo>
                  <a:lnTo>
                    <a:pt x="18854" y="30211"/>
                  </a:lnTo>
                  <a:lnTo>
                    <a:pt x="18503" y="29515"/>
                  </a:lnTo>
                  <a:lnTo>
                    <a:pt x="17948" y="29356"/>
                  </a:lnTo>
                  <a:lnTo>
                    <a:pt x="17297" y="29579"/>
                  </a:lnTo>
                  <a:lnTo>
                    <a:pt x="16559" y="29075"/>
                  </a:lnTo>
                  <a:lnTo>
                    <a:pt x="17083" y="28816"/>
                  </a:lnTo>
                  <a:lnTo>
                    <a:pt x="17211" y="28567"/>
                  </a:lnTo>
                  <a:lnTo>
                    <a:pt x="17144" y="28242"/>
                  </a:lnTo>
                  <a:lnTo>
                    <a:pt x="16914" y="27801"/>
                  </a:lnTo>
                  <a:lnTo>
                    <a:pt x="14922" y="25892"/>
                  </a:lnTo>
                  <a:lnTo>
                    <a:pt x="13942" y="24584"/>
                  </a:lnTo>
                  <a:lnTo>
                    <a:pt x="13786" y="24115"/>
                  </a:lnTo>
                  <a:lnTo>
                    <a:pt x="13770" y="22863"/>
                  </a:lnTo>
                  <a:lnTo>
                    <a:pt x="13540" y="22563"/>
                  </a:lnTo>
                  <a:lnTo>
                    <a:pt x="12075" y="21992"/>
                  </a:lnTo>
                  <a:lnTo>
                    <a:pt x="10441" y="20361"/>
                  </a:lnTo>
                  <a:lnTo>
                    <a:pt x="8749" y="18755"/>
                  </a:lnTo>
                  <a:lnTo>
                    <a:pt x="8519" y="18309"/>
                  </a:lnTo>
                  <a:lnTo>
                    <a:pt x="7651" y="17093"/>
                  </a:lnTo>
                  <a:lnTo>
                    <a:pt x="6588" y="15985"/>
                  </a:lnTo>
                  <a:lnTo>
                    <a:pt x="5742" y="15276"/>
                  </a:lnTo>
                  <a:lnTo>
                    <a:pt x="5050" y="14472"/>
                  </a:lnTo>
                  <a:lnTo>
                    <a:pt x="4280" y="13342"/>
                  </a:lnTo>
                  <a:lnTo>
                    <a:pt x="3881" y="11634"/>
                  </a:lnTo>
                  <a:lnTo>
                    <a:pt x="3527" y="10115"/>
                  </a:lnTo>
                  <a:lnTo>
                    <a:pt x="3288" y="9525"/>
                  </a:lnTo>
                  <a:lnTo>
                    <a:pt x="2799" y="9314"/>
                  </a:lnTo>
                  <a:lnTo>
                    <a:pt x="1286" y="7504"/>
                  </a:lnTo>
                  <a:lnTo>
                    <a:pt x="0" y="6451"/>
                  </a:lnTo>
                  <a:lnTo>
                    <a:pt x="13" y="5311"/>
                  </a:lnTo>
                  <a:lnTo>
                    <a:pt x="223" y="3406"/>
                  </a:lnTo>
                  <a:lnTo>
                    <a:pt x="463" y="1238"/>
                  </a:lnTo>
                  <a:lnTo>
                    <a:pt x="772" y="935"/>
                  </a:lnTo>
                  <a:lnTo>
                    <a:pt x="1360" y="772"/>
                  </a:lnTo>
                  <a:lnTo>
                    <a:pt x="2030" y="833"/>
                  </a:lnTo>
                  <a:lnTo>
                    <a:pt x="2614" y="1104"/>
                  </a:lnTo>
                  <a:lnTo>
                    <a:pt x="3770" y="2589"/>
                  </a:lnTo>
                  <a:lnTo>
                    <a:pt x="4430" y="3166"/>
                  </a:lnTo>
                  <a:lnTo>
                    <a:pt x="4989" y="3390"/>
                  </a:lnTo>
                  <a:lnTo>
                    <a:pt x="5630" y="2764"/>
                  </a:lnTo>
                  <a:lnTo>
                    <a:pt x="6422" y="1452"/>
                  </a:lnTo>
                  <a:lnTo>
                    <a:pt x="7115" y="760"/>
                  </a:lnTo>
                  <a:lnTo>
                    <a:pt x="9445" y="101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1192;p73"/>
            <p:cNvSpPr/>
            <p:nvPr/>
          </p:nvSpPr>
          <p:spPr>
            <a:xfrm>
              <a:off x="6059987" y="4498606"/>
              <a:ext cx="5168" cy="6150"/>
            </a:xfrm>
            <a:custGeom>
              <a:rect b="b" l="l" r="r" t="t"/>
              <a:pathLst>
                <a:path extrusionOk="0" h="2336" w="1963">
                  <a:moveTo>
                    <a:pt x="1373" y="2155"/>
                  </a:moveTo>
                  <a:lnTo>
                    <a:pt x="1117" y="2336"/>
                  </a:lnTo>
                  <a:lnTo>
                    <a:pt x="316" y="1973"/>
                  </a:lnTo>
                  <a:lnTo>
                    <a:pt x="35" y="1532"/>
                  </a:lnTo>
                  <a:lnTo>
                    <a:pt x="0" y="134"/>
                  </a:lnTo>
                  <a:lnTo>
                    <a:pt x="495" y="0"/>
                  </a:lnTo>
                  <a:lnTo>
                    <a:pt x="1424" y="1108"/>
                  </a:lnTo>
                  <a:lnTo>
                    <a:pt x="1963" y="151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1193;p73"/>
            <p:cNvSpPr/>
            <p:nvPr/>
          </p:nvSpPr>
          <p:spPr>
            <a:xfrm>
              <a:off x="9545480" y="4166907"/>
              <a:ext cx="108662" cy="148060"/>
            </a:xfrm>
            <a:custGeom>
              <a:rect b="b" l="l" r="r" t="t"/>
              <a:pathLst>
                <a:path extrusionOk="0" h="56243" w="41277">
                  <a:moveTo>
                    <a:pt x="40770" y="44878"/>
                  </a:moveTo>
                  <a:lnTo>
                    <a:pt x="40840" y="45242"/>
                  </a:lnTo>
                  <a:lnTo>
                    <a:pt x="40853" y="48421"/>
                  </a:lnTo>
                  <a:lnTo>
                    <a:pt x="40933" y="49777"/>
                  </a:lnTo>
                  <a:lnTo>
                    <a:pt x="41220" y="50894"/>
                  </a:lnTo>
                  <a:lnTo>
                    <a:pt x="41277" y="51319"/>
                  </a:lnTo>
                  <a:lnTo>
                    <a:pt x="40993" y="51664"/>
                  </a:lnTo>
                  <a:lnTo>
                    <a:pt x="40712" y="51731"/>
                  </a:lnTo>
                  <a:lnTo>
                    <a:pt x="40447" y="51191"/>
                  </a:lnTo>
                  <a:lnTo>
                    <a:pt x="39847" y="50779"/>
                  </a:lnTo>
                  <a:lnTo>
                    <a:pt x="38960" y="50339"/>
                  </a:lnTo>
                  <a:lnTo>
                    <a:pt x="38583" y="50045"/>
                  </a:lnTo>
                  <a:lnTo>
                    <a:pt x="38127" y="50163"/>
                  </a:lnTo>
                  <a:lnTo>
                    <a:pt x="37485" y="50831"/>
                  </a:lnTo>
                  <a:lnTo>
                    <a:pt x="37230" y="51450"/>
                  </a:lnTo>
                  <a:lnTo>
                    <a:pt x="37342" y="52318"/>
                  </a:lnTo>
                  <a:lnTo>
                    <a:pt x="37543" y="53173"/>
                  </a:lnTo>
                  <a:lnTo>
                    <a:pt x="37990" y="53662"/>
                  </a:lnTo>
                  <a:lnTo>
                    <a:pt x="38025" y="54201"/>
                  </a:lnTo>
                  <a:lnTo>
                    <a:pt x="38184" y="54900"/>
                  </a:lnTo>
                  <a:lnTo>
                    <a:pt x="38414" y="55539"/>
                  </a:lnTo>
                  <a:lnTo>
                    <a:pt x="38523" y="56231"/>
                  </a:lnTo>
                  <a:lnTo>
                    <a:pt x="38376" y="56244"/>
                  </a:lnTo>
                  <a:lnTo>
                    <a:pt x="37843" y="55357"/>
                  </a:lnTo>
                  <a:lnTo>
                    <a:pt x="37364" y="54396"/>
                  </a:lnTo>
                  <a:lnTo>
                    <a:pt x="36122" y="52577"/>
                  </a:lnTo>
                  <a:lnTo>
                    <a:pt x="35717" y="49314"/>
                  </a:lnTo>
                  <a:lnTo>
                    <a:pt x="35692" y="47699"/>
                  </a:lnTo>
                  <a:lnTo>
                    <a:pt x="34839" y="45797"/>
                  </a:lnTo>
                  <a:lnTo>
                    <a:pt x="34274" y="43160"/>
                  </a:lnTo>
                  <a:lnTo>
                    <a:pt x="34048" y="42474"/>
                  </a:lnTo>
                  <a:lnTo>
                    <a:pt x="34345" y="41619"/>
                  </a:lnTo>
                  <a:lnTo>
                    <a:pt x="34396" y="41300"/>
                  </a:lnTo>
                  <a:lnTo>
                    <a:pt x="34236" y="41370"/>
                  </a:lnTo>
                  <a:lnTo>
                    <a:pt x="33802" y="41810"/>
                  </a:lnTo>
                  <a:lnTo>
                    <a:pt x="33237" y="40757"/>
                  </a:lnTo>
                  <a:lnTo>
                    <a:pt x="32867" y="39812"/>
                  </a:lnTo>
                  <a:lnTo>
                    <a:pt x="31405" y="37856"/>
                  </a:lnTo>
                  <a:lnTo>
                    <a:pt x="30980" y="36991"/>
                  </a:lnTo>
                  <a:lnTo>
                    <a:pt x="30961" y="36145"/>
                  </a:lnTo>
                  <a:lnTo>
                    <a:pt x="30329" y="36994"/>
                  </a:lnTo>
                  <a:lnTo>
                    <a:pt x="29471" y="37591"/>
                  </a:lnTo>
                  <a:lnTo>
                    <a:pt x="28596" y="38488"/>
                  </a:lnTo>
                  <a:lnTo>
                    <a:pt x="28015" y="38759"/>
                  </a:lnTo>
                  <a:lnTo>
                    <a:pt x="26173" y="38925"/>
                  </a:lnTo>
                  <a:lnTo>
                    <a:pt x="25107" y="37725"/>
                  </a:lnTo>
                  <a:lnTo>
                    <a:pt x="23578" y="34785"/>
                  </a:lnTo>
                  <a:lnTo>
                    <a:pt x="23377" y="34121"/>
                  </a:lnTo>
                  <a:lnTo>
                    <a:pt x="23578" y="32388"/>
                  </a:lnTo>
                  <a:lnTo>
                    <a:pt x="23215" y="30744"/>
                  </a:lnTo>
                  <a:lnTo>
                    <a:pt x="23221" y="29879"/>
                  </a:lnTo>
                  <a:lnTo>
                    <a:pt x="23112" y="29298"/>
                  </a:lnTo>
                  <a:lnTo>
                    <a:pt x="22838" y="29426"/>
                  </a:lnTo>
                  <a:lnTo>
                    <a:pt x="22733" y="29825"/>
                  </a:lnTo>
                  <a:lnTo>
                    <a:pt x="22793" y="30435"/>
                  </a:lnTo>
                  <a:lnTo>
                    <a:pt x="22681" y="30945"/>
                  </a:lnTo>
                  <a:lnTo>
                    <a:pt x="21360" y="30846"/>
                  </a:lnTo>
                  <a:lnTo>
                    <a:pt x="20115" y="30613"/>
                  </a:lnTo>
                  <a:lnTo>
                    <a:pt x="21210" y="31478"/>
                  </a:lnTo>
                  <a:lnTo>
                    <a:pt x="22388" y="31679"/>
                  </a:lnTo>
                  <a:lnTo>
                    <a:pt x="22994" y="32452"/>
                  </a:lnTo>
                  <a:lnTo>
                    <a:pt x="23068" y="33055"/>
                  </a:lnTo>
                  <a:lnTo>
                    <a:pt x="23029" y="33735"/>
                  </a:lnTo>
                  <a:lnTo>
                    <a:pt x="22429" y="34211"/>
                  </a:lnTo>
                  <a:lnTo>
                    <a:pt x="21877" y="34511"/>
                  </a:lnTo>
                  <a:lnTo>
                    <a:pt x="21976" y="35162"/>
                  </a:lnTo>
                  <a:lnTo>
                    <a:pt x="22646" y="35953"/>
                  </a:lnTo>
                  <a:lnTo>
                    <a:pt x="21836" y="36177"/>
                  </a:lnTo>
                  <a:lnTo>
                    <a:pt x="21615" y="36694"/>
                  </a:lnTo>
                  <a:lnTo>
                    <a:pt x="21596" y="37431"/>
                  </a:lnTo>
                  <a:lnTo>
                    <a:pt x="22005" y="38082"/>
                  </a:lnTo>
                  <a:lnTo>
                    <a:pt x="22168" y="38564"/>
                  </a:lnTo>
                  <a:lnTo>
                    <a:pt x="22069" y="39008"/>
                  </a:lnTo>
                  <a:lnTo>
                    <a:pt x="22464" y="39483"/>
                  </a:lnTo>
                  <a:lnTo>
                    <a:pt x="23039" y="40483"/>
                  </a:lnTo>
                  <a:lnTo>
                    <a:pt x="23224" y="41191"/>
                  </a:lnTo>
                  <a:lnTo>
                    <a:pt x="22985" y="42190"/>
                  </a:lnTo>
                  <a:lnTo>
                    <a:pt x="22656" y="42580"/>
                  </a:lnTo>
                  <a:lnTo>
                    <a:pt x="22129" y="42956"/>
                  </a:lnTo>
                  <a:lnTo>
                    <a:pt x="20891" y="44214"/>
                  </a:lnTo>
                  <a:lnTo>
                    <a:pt x="20284" y="45644"/>
                  </a:lnTo>
                  <a:lnTo>
                    <a:pt x="19771" y="46311"/>
                  </a:lnTo>
                  <a:lnTo>
                    <a:pt x="19126" y="46435"/>
                  </a:lnTo>
                  <a:lnTo>
                    <a:pt x="18877" y="46142"/>
                  </a:lnTo>
                  <a:lnTo>
                    <a:pt x="18344" y="45759"/>
                  </a:lnTo>
                  <a:lnTo>
                    <a:pt x="18331" y="45060"/>
                  </a:lnTo>
                  <a:lnTo>
                    <a:pt x="18494" y="44507"/>
                  </a:lnTo>
                  <a:lnTo>
                    <a:pt x="19582" y="43170"/>
                  </a:lnTo>
                  <a:lnTo>
                    <a:pt x="18989" y="43349"/>
                  </a:lnTo>
                  <a:lnTo>
                    <a:pt x="18318" y="43732"/>
                  </a:lnTo>
                  <a:lnTo>
                    <a:pt x="17297" y="44456"/>
                  </a:lnTo>
                  <a:lnTo>
                    <a:pt x="16971" y="43559"/>
                  </a:lnTo>
                  <a:lnTo>
                    <a:pt x="16757" y="42730"/>
                  </a:lnTo>
                  <a:lnTo>
                    <a:pt x="16754" y="41711"/>
                  </a:lnTo>
                  <a:lnTo>
                    <a:pt x="17575" y="40189"/>
                  </a:lnTo>
                  <a:lnTo>
                    <a:pt x="16646" y="40949"/>
                  </a:lnTo>
                  <a:lnTo>
                    <a:pt x="16390" y="41897"/>
                  </a:lnTo>
                  <a:lnTo>
                    <a:pt x="16505" y="43014"/>
                  </a:lnTo>
                  <a:lnTo>
                    <a:pt x="16384" y="43805"/>
                  </a:lnTo>
                  <a:lnTo>
                    <a:pt x="16023" y="44836"/>
                  </a:lnTo>
                  <a:lnTo>
                    <a:pt x="15528" y="45455"/>
                  </a:lnTo>
                  <a:lnTo>
                    <a:pt x="14730" y="45854"/>
                  </a:lnTo>
                  <a:lnTo>
                    <a:pt x="14379" y="46464"/>
                  </a:lnTo>
                  <a:lnTo>
                    <a:pt x="13843" y="46911"/>
                  </a:lnTo>
                  <a:lnTo>
                    <a:pt x="13827" y="46017"/>
                  </a:lnTo>
                  <a:lnTo>
                    <a:pt x="13655" y="44836"/>
                  </a:lnTo>
                  <a:lnTo>
                    <a:pt x="13077" y="42031"/>
                  </a:lnTo>
                  <a:lnTo>
                    <a:pt x="12953" y="42634"/>
                  </a:lnTo>
                  <a:lnTo>
                    <a:pt x="13253" y="44373"/>
                  </a:lnTo>
                  <a:lnTo>
                    <a:pt x="13233" y="45503"/>
                  </a:lnTo>
                  <a:lnTo>
                    <a:pt x="12796" y="46397"/>
                  </a:lnTo>
                  <a:lnTo>
                    <a:pt x="11918" y="47355"/>
                  </a:lnTo>
                  <a:lnTo>
                    <a:pt x="11245" y="47489"/>
                  </a:lnTo>
                  <a:lnTo>
                    <a:pt x="10849" y="47342"/>
                  </a:lnTo>
                  <a:lnTo>
                    <a:pt x="10249" y="46748"/>
                  </a:lnTo>
                  <a:lnTo>
                    <a:pt x="9592" y="45899"/>
                  </a:lnTo>
                  <a:lnTo>
                    <a:pt x="9483" y="44533"/>
                  </a:lnTo>
                  <a:lnTo>
                    <a:pt x="9212" y="43783"/>
                  </a:lnTo>
                  <a:lnTo>
                    <a:pt x="9253" y="42886"/>
                  </a:lnTo>
                  <a:lnTo>
                    <a:pt x="9199" y="42037"/>
                  </a:lnTo>
                  <a:lnTo>
                    <a:pt x="8494" y="39761"/>
                  </a:lnTo>
                  <a:lnTo>
                    <a:pt x="8037" y="38593"/>
                  </a:lnTo>
                  <a:lnTo>
                    <a:pt x="8095" y="38216"/>
                  </a:lnTo>
                  <a:lnTo>
                    <a:pt x="8063" y="38057"/>
                  </a:lnTo>
                  <a:lnTo>
                    <a:pt x="7852" y="36550"/>
                  </a:lnTo>
                  <a:lnTo>
                    <a:pt x="7558" y="35628"/>
                  </a:lnTo>
                  <a:lnTo>
                    <a:pt x="7412" y="34645"/>
                  </a:lnTo>
                  <a:lnTo>
                    <a:pt x="8107" y="33231"/>
                  </a:lnTo>
                  <a:lnTo>
                    <a:pt x="7827" y="33001"/>
                  </a:lnTo>
                  <a:lnTo>
                    <a:pt x="7025" y="32812"/>
                  </a:lnTo>
                  <a:lnTo>
                    <a:pt x="6282" y="32567"/>
                  </a:lnTo>
                  <a:lnTo>
                    <a:pt x="6100" y="32200"/>
                  </a:lnTo>
                  <a:lnTo>
                    <a:pt x="6432" y="30805"/>
                  </a:lnTo>
                  <a:lnTo>
                    <a:pt x="6046" y="30259"/>
                  </a:lnTo>
                  <a:lnTo>
                    <a:pt x="5490" y="29707"/>
                  </a:lnTo>
                  <a:lnTo>
                    <a:pt x="5315" y="29487"/>
                  </a:lnTo>
                  <a:lnTo>
                    <a:pt x="5129" y="29199"/>
                  </a:lnTo>
                  <a:lnTo>
                    <a:pt x="4874" y="28497"/>
                  </a:lnTo>
                  <a:lnTo>
                    <a:pt x="5369" y="27019"/>
                  </a:lnTo>
                  <a:lnTo>
                    <a:pt x="6061" y="25302"/>
                  </a:lnTo>
                  <a:lnTo>
                    <a:pt x="6186" y="24648"/>
                  </a:lnTo>
                  <a:lnTo>
                    <a:pt x="6301" y="23511"/>
                  </a:lnTo>
                  <a:lnTo>
                    <a:pt x="6365" y="23074"/>
                  </a:lnTo>
                  <a:lnTo>
                    <a:pt x="6275" y="22643"/>
                  </a:lnTo>
                  <a:lnTo>
                    <a:pt x="5544" y="22145"/>
                  </a:lnTo>
                  <a:lnTo>
                    <a:pt x="4258" y="21944"/>
                  </a:lnTo>
                  <a:lnTo>
                    <a:pt x="3348" y="21526"/>
                  </a:lnTo>
                  <a:lnTo>
                    <a:pt x="2818" y="20894"/>
                  </a:lnTo>
                  <a:lnTo>
                    <a:pt x="2365" y="20642"/>
                  </a:lnTo>
                  <a:lnTo>
                    <a:pt x="1807" y="20830"/>
                  </a:lnTo>
                  <a:lnTo>
                    <a:pt x="1095" y="20584"/>
                  </a:lnTo>
                  <a:lnTo>
                    <a:pt x="498" y="19956"/>
                  </a:lnTo>
                  <a:lnTo>
                    <a:pt x="0" y="19193"/>
                  </a:lnTo>
                  <a:lnTo>
                    <a:pt x="64" y="18835"/>
                  </a:lnTo>
                  <a:lnTo>
                    <a:pt x="195" y="18360"/>
                  </a:lnTo>
                  <a:lnTo>
                    <a:pt x="1133" y="16381"/>
                  </a:lnTo>
                  <a:lnTo>
                    <a:pt x="1481" y="16320"/>
                  </a:lnTo>
                  <a:lnTo>
                    <a:pt x="2295" y="16700"/>
                  </a:lnTo>
                  <a:lnTo>
                    <a:pt x="2598" y="16700"/>
                  </a:lnTo>
                  <a:lnTo>
                    <a:pt x="3131" y="15918"/>
                  </a:lnTo>
                  <a:lnTo>
                    <a:pt x="3878" y="13687"/>
                  </a:lnTo>
                  <a:lnTo>
                    <a:pt x="4932" y="13693"/>
                  </a:lnTo>
                  <a:lnTo>
                    <a:pt x="5860" y="13763"/>
                  </a:lnTo>
                  <a:lnTo>
                    <a:pt x="6486" y="13878"/>
                  </a:lnTo>
                  <a:lnTo>
                    <a:pt x="7108" y="13808"/>
                  </a:lnTo>
                  <a:lnTo>
                    <a:pt x="7763" y="13629"/>
                  </a:lnTo>
                  <a:lnTo>
                    <a:pt x="8117" y="13348"/>
                  </a:lnTo>
                  <a:lnTo>
                    <a:pt x="8312" y="12991"/>
                  </a:lnTo>
                  <a:lnTo>
                    <a:pt x="8245" y="12681"/>
                  </a:lnTo>
                  <a:lnTo>
                    <a:pt x="7444" y="12260"/>
                  </a:lnTo>
                  <a:lnTo>
                    <a:pt x="7134" y="11944"/>
                  </a:lnTo>
                  <a:lnTo>
                    <a:pt x="6911" y="11047"/>
                  </a:lnTo>
                  <a:lnTo>
                    <a:pt x="6678" y="10712"/>
                  </a:lnTo>
                  <a:lnTo>
                    <a:pt x="5104" y="10664"/>
                  </a:lnTo>
                  <a:lnTo>
                    <a:pt x="4287" y="10252"/>
                  </a:lnTo>
                  <a:lnTo>
                    <a:pt x="3837" y="9882"/>
                  </a:lnTo>
                  <a:lnTo>
                    <a:pt x="3039" y="8660"/>
                  </a:lnTo>
                  <a:lnTo>
                    <a:pt x="2049" y="7753"/>
                  </a:lnTo>
                  <a:lnTo>
                    <a:pt x="1104" y="7539"/>
                  </a:lnTo>
                  <a:lnTo>
                    <a:pt x="740" y="7246"/>
                  </a:lnTo>
                  <a:lnTo>
                    <a:pt x="543" y="6780"/>
                  </a:lnTo>
                  <a:lnTo>
                    <a:pt x="654" y="6106"/>
                  </a:lnTo>
                  <a:lnTo>
                    <a:pt x="938" y="5493"/>
                  </a:lnTo>
                  <a:lnTo>
                    <a:pt x="1136" y="4810"/>
                  </a:lnTo>
                  <a:lnTo>
                    <a:pt x="1890" y="3907"/>
                  </a:lnTo>
                  <a:lnTo>
                    <a:pt x="2774" y="3119"/>
                  </a:lnTo>
                  <a:lnTo>
                    <a:pt x="3170" y="2576"/>
                  </a:lnTo>
                  <a:lnTo>
                    <a:pt x="3728" y="2005"/>
                  </a:lnTo>
                  <a:lnTo>
                    <a:pt x="3795" y="1692"/>
                  </a:lnTo>
                  <a:lnTo>
                    <a:pt x="3699" y="1334"/>
                  </a:lnTo>
                  <a:lnTo>
                    <a:pt x="3246" y="993"/>
                  </a:lnTo>
                  <a:lnTo>
                    <a:pt x="2930" y="884"/>
                  </a:lnTo>
                  <a:lnTo>
                    <a:pt x="2879" y="664"/>
                  </a:lnTo>
                  <a:lnTo>
                    <a:pt x="3096" y="73"/>
                  </a:lnTo>
                  <a:lnTo>
                    <a:pt x="3527" y="0"/>
                  </a:lnTo>
                  <a:lnTo>
                    <a:pt x="4424" y="536"/>
                  </a:lnTo>
                  <a:lnTo>
                    <a:pt x="5337" y="1401"/>
                  </a:lnTo>
                  <a:lnTo>
                    <a:pt x="5876" y="2174"/>
                  </a:lnTo>
                  <a:lnTo>
                    <a:pt x="5899" y="2783"/>
                  </a:lnTo>
                  <a:lnTo>
                    <a:pt x="6250" y="2882"/>
                  </a:lnTo>
                  <a:lnTo>
                    <a:pt x="6604" y="2905"/>
                  </a:lnTo>
                  <a:lnTo>
                    <a:pt x="7198" y="3173"/>
                  </a:lnTo>
                  <a:lnTo>
                    <a:pt x="7811" y="3093"/>
                  </a:lnTo>
                  <a:lnTo>
                    <a:pt x="8206" y="3243"/>
                  </a:lnTo>
                  <a:lnTo>
                    <a:pt x="8471" y="3189"/>
                  </a:lnTo>
                  <a:lnTo>
                    <a:pt x="8570" y="2838"/>
                  </a:lnTo>
                  <a:lnTo>
                    <a:pt x="8273" y="2321"/>
                  </a:lnTo>
                  <a:lnTo>
                    <a:pt x="8056" y="1953"/>
                  </a:lnTo>
                  <a:lnTo>
                    <a:pt x="8305" y="1583"/>
                  </a:lnTo>
                  <a:lnTo>
                    <a:pt x="8589" y="1510"/>
                  </a:lnTo>
                  <a:lnTo>
                    <a:pt x="8905" y="1602"/>
                  </a:lnTo>
                  <a:lnTo>
                    <a:pt x="9336" y="1934"/>
                  </a:lnTo>
                  <a:lnTo>
                    <a:pt x="9652" y="2614"/>
                  </a:lnTo>
                  <a:lnTo>
                    <a:pt x="9713" y="3671"/>
                  </a:lnTo>
                  <a:lnTo>
                    <a:pt x="10412" y="4625"/>
                  </a:lnTo>
                  <a:lnTo>
                    <a:pt x="11334" y="5302"/>
                  </a:lnTo>
                  <a:lnTo>
                    <a:pt x="12056" y="5615"/>
                  </a:lnTo>
                  <a:lnTo>
                    <a:pt x="12924" y="5838"/>
                  </a:lnTo>
                  <a:lnTo>
                    <a:pt x="13668" y="5624"/>
                  </a:lnTo>
                  <a:lnTo>
                    <a:pt x="14038" y="4960"/>
                  </a:lnTo>
                  <a:lnTo>
                    <a:pt x="13869" y="4363"/>
                  </a:lnTo>
                  <a:lnTo>
                    <a:pt x="13987" y="3830"/>
                  </a:lnTo>
                  <a:lnTo>
                    <a:pt x="14284" y="3537"/>
                  </a:lnTo>
                  <a:lnTo>
                    <a:pt x="14750" y="3556"/>
                  </a:lnTo>
                  <a:lnTo>
                    <a:pt x="15094" y="3977"/>
                  </a:lnTo>
                  <a:lnTo>
                    <a:pt x="16106" y="6256"/>
                  </a:lnTo>
                  <a:lnTo>
                    <a:pt x="15899" y="7265"/>
                  </a:lnTo>
                  <a:lnTo>
                    <a:pt x="16125" y="10029"/>
                  </a:lnTo>
                  <a:lnTo>
                    <a:pt x="15870" y="11848"/>
                  </a:lnTo>
                  <a:lnTo>
                    <a:pt x="15912" y="12241"/>
                  </a:lnTo>
                  <a:lnTo>
                    <a:pt x="16030" y="12544"/>
                  </a:lnTo>
                  <a:lnTo>
                    <a:pt x="16202" y="12669"/>
                  </a:lnTo>
                  <a:lnTo>
                    <a:pt x="16499" y="12665"/>
                  </a:lnTo>
                  <a:lnTo>
                    <a:pt x="17731" y="13007"/>
                  </a:lnTo>
                  <a:lnTo>
                    <a:pt x="18768" y="13387"/>
                  </a:lnTo>
                  <a:lnTo>
                    <a:pt x="19940" y="13731"/>
                  </a:lnTo>
                  <a:lnTo>
                    <a:pt x="21631" y="14000"/>
                  </a:lnTo>
                  <a:lnTo>
                    <a:pt x="22669" y="13913"/>
                  </a:lnTo>
                  <a:lnTo>
                    <a:pt x="23186" y="13904"/>
                  </a:lnTo>
                  <a:lnTo>
                    <a:pt x="24236" y="13984"/>
                  </a:lnTo>
                  <a:lnTo>
                    <a:pt x="26994" y="13840"/>
                  </a:lnTo>
                  <a:lnTo>
                    <a:pt x="29276" y="13802"/>
                  </a:lnTo>
                  <a:lnTo>
                    <a:pt x="30205" y="14063"/>
                  </a:lnTo>
                  <a:lnTo>
                    <a:pt x="30949" y="14156"/>
                  </a:lnTo>
                  <a:lnTo>
                    <a:pt x="33489" y="13974"/>
                  </a:lnTo>
                  <a:lnTo>
                    <a:pt x="36055" y="13888"/>
                  </a:lnTo>
                  <a:lnTo>
                    <a:pt x="37444" y="14466"/>
                  </a:lnTo>
                  <a:lnTo>
                    <a:pt x="38957" y="15407"/>
                  </a:lnTo>
                  <a:lnTo>
                    <a:pt x="39809" y="16106"/>
                  </a:lnTo>
                  <a:lnTo>
                    <a:pt x="39962" y="16505"/>
                  </a:lnTo>
                  <a:lnTo>
                    <a:pt x="39870" y="16847"/>
                  </a:lnTo>
                  <a:lnTo>
                    <a:pt x="39586" y="17035"/>
                  </a:lnTo>
                  <a:lnTo>
                    <a:pt x="39062" y="17041"/>
                  </a:lnTo>
                  <a:lnTo>
                    <a:pt x="37865" y="16585"/>
                  </a:lnTo>
                  <a:lnTo>
                    <a:pt x="37661" y="16719"/>
                  </a:lnTo>
                  <a:lnTo>
                    <a:pt x="37683" y="17651"/>
                  </a:lnTo>
                  <a:lnTo>
                    <a:pt x="37645" y="17798"/>
                  </a:lnTo>
                  <a:lnTo>
                    <a:pt x="37390" y="18634"/>
                  </a:lnTo>
                  <a:lnTo>
                    <a:pt x="36668" y="20514"/>
                  </a:lnTo>
                  <a:lnTo>
                    <a:pt x="36528" y="21354"/>
                  </a:lnTo>
                  <a:lnTo>
                    <a:pt x="36375" y="21568"/>
                  </a:lnTo>
                  <a:lnTo>
                    <a:pt x="36186" y="21686"/>
                  </a:lnTo>
                  <a:lnTo>
                    <a:pt x="35621" y="21718"/>
                  </a:lnTo>
                  <a:lnTo>
                    <a:pt x="35178" y="21855"/>
                  </a:lnTo>
                  <a:lnTo>
                    <a:pt x="34993" y="22161"/>
                  </a:lnTo>
                  <a:lnTo>
                    <a:pt x="34705" y="22793"/>
                  </a:lnTo>
                  <a:lnTo>
                    <a:pt x="34504" y="23432"/>
                  </a:lnTo>
                  <a:lnTo>
                    <a:pt x="34230" y="23629"/>
                  </a:lnTo>
                  <a:lnTo>
                    <a:pt x="33569" y="23285"/>
                  </a:lnTo>
                  <a:lnTo>
                    <a:pt x="33157" y="23339"/>
                  </a:lnTo>
                  <a:lnTo>
                    <a:pt x="32640" y="23486"/>
                  </a:lnTo>
                  <a:lnTo>
                    <a:pt x="32123" y="23850"/>
                  </a:lnTo>
                  <a:lnTo>
                    <a:pt x="31769" y="24303"/>
                  </a:lnTo>
                  <a:lnTo>
                    <a:pt x="31367" y="24456"/>
                  </a:lnTo>
                  <a:lnTo>
                    <a:pt x="30166" y="24367"/>
                  </a:lnTo>
                  <a:lnTo>
                    <a:pt x="29940" y="24431"/>
                  </a:lnTo>
                  <a:lnTo>
                    <a:pt x="29787" y="24753"/>
                  </a:lnTo>
                  <a:lnTo>
                    <a:pt x="29665" y="25158"/>
                  </a:lnTo>
                  <a:lnTo>
                    <a:pt x="28730" y="26116"/>
                  </a:lnTo>
                  <a:lnTo>
                    <a:pt x="28376" y="27651"/>
                  </a:lnTo>
                  <a:lnTo>
                    <a:pt x="28088" y="28647"/>
                  </a:lnTo>
                  <a:lnTo>
                    <a:pt x="28136" y="29420"/>
                  </a:lnTo>
                  <a:lnTo>
                    <a:pt x="28925" y="31434"/>
                  </a:lnTo>
                  <a:lnTo>
                    <a:pt x="29477" y="34045"/>
                  </a:lnTo>
                  <a:lnTo>
                    <a:pt x="29688" y="34309"/>
                  </a:lnTo>
                  <a:lnTo>
                    <a:pt x="29873" y="34392"/>
                  </a:lnTo>
                  <a:lnTo>
                    <a:pt x="29956" y="34332"/>
                  </a:lnTo>
                  <a:lnTo>
                    <a:pt x="29937" y="33792"/>
                  </a:lnTo>
                  <a:lnTo>
                    <a:pt x="29972" y="33138"/>
                  </a:lnTo>
                  <a:lnTo>
                    <a:pt x="30230" y="32985"/>
                  </a:lnTo>
                  <a:lnTo>
                    <a:pt x="30562" y="33119"/>
                  </a:lnTo>
                  <a:lnTo>
                    <a:pt x="30878" y="33687"/>
                  </a:lnTo>
                  <a:lnTo>
                    <a:pt x="31233" y="34728"/>
                  </a:lnTo>
                  <a:lnTo>
                    <a:pt x="31612" y="35136"/>
                  </a:lnTo>
                  <a:lnTo>
                    <a:pt x="32206" y="35251"/>
                  </a:lnTo>
                  <a:lnTo>
                    <a:pt x="32880" y="35005"/>
                  </a:lnTo>
                  <a:lnTo>
                    <a:pt x="33381" y="34536"/>
                  </a:lnTo>
                  <a:lnTo>
                    <a:pt x="33585" y="34025"/>
                  </a:lnTo>
                  <a:lnTo>
                    <a:pt x="33441" y="33023"/>
                  </a:lnTo>
                  <a:lnTo>
                    <a:pt x="33409" y="32273"/>
                  </a:lnTo>
                  <a:lnTo>
                    <a:pt x="33732" y="31558"/>
                  </a:lnTo>
                  <a:lnTo>
                    <a:pt x="34887" y="30492"/>
                  </a:lnTo>
                  <a:lnTo>
                    <a:pt x="35053" y="30163"/>
                  </a:lnTo>
                  <a:lnTo>
                    <a:pt x="34980" y="29254"/>
                  </a:lnTo>
                  <a:lnTo>
                    <a:pt x="34983" y="28398"/>
                  </a:lnTo>
                  <a:lnTo>
                    <a:pt x="35420" y="28341"/>
                  </a:lnTo>
                  <a:lnTo>
                    <a:pt x="36011" y="28478"/>
                  </a:lnTo>
                  <a:lnTo>
                    <a:pt x="36751" y="28060"/>
                  </a:lnTo>
                  <a:lnTo>
                    <a:pt x="36978" y="28050"/>
                  </a:lnTo>
                  <a:lnTo>
                    <a:pt x="37291" y="28500"/>
                  </a:lnTo>
                  <a:lnTo>
                    <a:pt x="37817" y="28424"/>
                  </a:lnTo>
                  <a:lnTo>
                    <a:pt x="38207" y="30281"/>
                  </a:lnTo>
                  <a:lnTo>
                    <a:pt x="38606" y="31919"/>
                  </a:lnTo>
                  <a:lnTo>
                    <a:pt x="38609" y="32682"/>
                  </a:lnTo>
                  <a:lnTo>
                    <a:pt x="38676" y="34354"/>
                  </a:lnTo>
                  <a:lnTo>
                    <a:pt x="38858" y="35717"/>
                  </a:lnTo>
                  <a:lnTo>
                    <a:pt x="39142" y="36027"/>
                  </a:lnTo>
                  <a:lnTo>
                    <a:pt x="39474" y="36754"/>
                  </a:lnTo>
                  <a:lnTo>
                    <a:pt x="39780" y="37600"/>
                  </a:lnTo>
                  <a:lnTo>
                    <a:pt x="40020" y="38073"/>
                  </a:lnTo>
                  <a:lnTo>
                    <a:pt x="40182" y="39614"/>
                  </a:lnTo>
                  <a:lnTo>
                    <a:pt x="40384" y="40725"/>
                  </a:lnTo>
                  <a:lnTo>
                    <a:pt x="40649" y="44211"/>
                  </a:lnTo>
                  <a:lnTo>
                    <a:pt x="40770" y="44878"/>
                  </a:lnTo>
                  <a:close/>
                  <a:moveTo>
                    <a:pt x="23454" y="35385"/>
                  </a:moveTo>
                  <a:lnTo>
                    <a:pt x="23613" y="35800"/>
                  </a:lnTo>
                  <a:lnTo>
                    <a:pt x="23116" y="35551"/>
                  </a:lnTo>
                  <a:lnTo>
                    <a:pt x="22742" y="35264"/>
                  </a:lnTo>
                  <a:lnTo>
                    <a:pt x="22512" y="34881"/>
                  </a:lnTo>
                  <a:lnTo>
                    <a:pt x="22902" y="34680"/>
                  </a:lnTo>
                  <a:lnTo>
                    <a:pt x="23454" y="35385"/>
                  </a:lnTo>
                  <a:close/>
                  <a:moveTo>
                    <a:pt x="24670" y="43808"/>
                  </a:moveTo>
                  <a:lnTo>
                    <a:pt x="23112" y="44147"/>
                  </a:lnTo>
                  <a:lnTo>
                    <a:pt x="22318" y="44041"/>
                  </a:lnTo>
                  <a:lnTo>
                    <a:pt x="23802" y="41517"/>
                  </a:lnTo>
                  <a:lnTo>
                    <a:pt x="23751" y="40387"/>
                  </a:lnTo>
                  <a:lnTo>
                    <a:pt x="23521" y="39464"/>
                  </a:lnTo>
                  <a:lnTo>
                    <a:pt x="22768" y="38724"/>
                  </a:lnTo>
                  <a:lnTo>
                    <a:pt x="22726" y="38194"/>
                  </a:lnTo>
                  <a:lnTo>
                    <a:pt x="22388" y="37469"/>
                  </a:lnTo>
                  <a:lnTo>
                    <a:pt x="22212" y="36620"/>
                  </a:lnTo>
                  <a:lnTo>
                    <a:pt x="23049" y="36349"/>
                  </a:lnTo>
                  <a:lnTo>
                    <a:pt x="23728" y="36834"/>
                  </a:lnTo>
                  <a:lnTo>
                    <a:pt x="23824" y="37102"/>
                  </a:lnTo>
                  <a:lnTo>
                    <a:pt x="23971" y="37795"/>
                  </a:lnTo>
                  <a:lnTo>
                    <a:pt x="24306" y="38516"/>
                  </a:lnTo>
                  <a:lnTo>
                    <a:pt x="25481" y="40001"/>
                  </a:lnTo>
                  <a:lnTo>
                    <a:pt x="25458" y="40910"/>
                  </a:lnTo>
                  <a:lnTo>
                    <a:pt x="25136" y="43129"/>
                  </a:lnTo>
                  <a:lnTo>
                    <a:pt x="24670" y="43808"/>
                  </a:lnTo>
                  <a:close/>
                  <a:moveTo>
                    <a:pt x="31648" y="40993"/>
                  </a:moveTo>
                  <a:lnTo>
                    <a:pt x="31233" y="41277"/>
                  </a:lnTo>
                  <a:lnTo>
                    <a:pt x="30843" y="41032"/>
                  </a:lnTo>
                  <a:lnTo>
                    <a:pt x="30345" y="40093"/>
                  </a:lnTo>
                  <a:lnTo>
                    <a:pt x="30591" y="38906"/>
                  </a:lnTo>
                  <a:lnTo>
                    <a:pt x="30747" y="38737"/>
                  </a:lnTo>
                  <a:lnTo>
                    <a:pt x="30996" y="39123"/>
                  </a:lnTo>
                  <a:lnTo>
                    <a:pt x="31344" y="39950"/>
                  </a:lnTo>
                  <a:lnTo>
                    <a:pt x="31571" y="40578"/>
                  </a:lnTo>
                  <a:lnTo>
                    <a:pt x="31648" y="40993"/>
                  </a:lnTo>
                  <a:close/>
                  <a:moveTo>
                    <a:pt x="28012" y="42985"/>
                  </a:moveTo>
                  <a:lnTo>
                    <a:pt x="27064" y="43658"/>
                  </a:lnTo>
                  <a:lnTo>
                    <a:pt x="27373" y="39669"/>
                  </a:lnTo>
                  <a:lnTo>
                    <a:pt x="28082" y="41156"/>
                  </a:lnTo>
                  <a:lnTo>
                    <a:pt x="28261" y="41951"/>
                  </a:lnTo>
                  <a:lnTo>
                    <a:pt x="28012" y="42985"/>
                  </a:lnTo>
                  <a:close/>
                  <a:moveTo>
                    <a:pt x="34488" y="46279"/>
                  </a:moveTo>
                  <a:lnTo>
                    <a:pt x="34163" y="47064"/>
                  </a:lnTo>
                  <a:lnTo>
                    <a:pt x="34003" y="46493"/>
                  </a:lnTo>
                  <a:lnTo>
                    <a:pt x="34140" y="45768"/>
                  </a:lnTo>
                  <a:lnTo>
                    <a:pt x="34281" y="45369"/>
                  </a:lnTo>
                  <a:lnTo>
                    <a:pt x="34373" y="45372"/>
                  </a:lnTo>
                  <a:lnTo>
                    <a:pt x="34565" y="45784"/>
                  </a:lnTo>
                  <a:lnTo>
                    <a:pt x="34488" y="46279"/>
                  </a:lnTo>
                  <a:close/>
                  <a:moveTo>
                    <a:pt x="35165" y="49385"/>
                  </a:moveTo>
                  <a:lnTo>
                    <a:pt x="34625" y="49429"/>
                  </a:lnTo>
                  <a:lnTo>
                    <a:pt x="34361" y="49145"/>
                  </a:lnTo>
                  <a:lnTo>
                    <a:pt x="34485" y="48746"/>
                  </a:lnTo>
                  <a:lnTo>
                    <a:pt x="34338" y="47460"/>
                  </a:lnTo>
                  <a:lnTo>
                    <a:pt x="34795" y="47326"/>
                  </a:lnTo>
                  <a:lnTo>
                    <a:pt x="35028" y="47332"/>
                  </a:lnTo>
                  <a:lnTo>
                    <a:pt x="35159" y="47712"/>
                  </a:lnTo>
                  <a:lnTo>
                    <a:pt x="35280" y="48408"/>
                  </a:lnTo>
                  <a:lnTo>
                    <a:pt x="35165" y="4938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1194;p73"/>
            <p:cNvSpPr/>
            <p:nvPr/>
          </p:nvSpPr>
          <p:spPr>
            <a:xfrm>
              <a:off x="7527439" y="3398389"/>
              <a:ext cx="90545" cy="73228"/>
            </a:xfrm>
            <a:custGeom>
              <a:rect b="b" l="l" r="r" t="t"/>
              <a:pathLst>
                <a:path extrusionOk="0" h="27817" w="34395">
                  <a:moveTo>
                    <a:pt x="20524" y="836"/>
                  </a:moveTo>
                  <a:lnTo>
                    <a:pt x="20565" y="1133"/>
                  </a:lnTo>
                  <a:lnTo>
                    <a:pt x="20811" y="1258"/>
                  </a:lnTo>
                  <a:lnTo>
                    <a:pt x="21670" y="1194"/>
                  </a:lnTo>
                  <a:lnTo>
                    <a:pt x="22104" y="654"/>
                  </a:lnTo>
                  <a:lnTo>
                    <a:pt x="22448" y="316"/>
                  </a:lnTo>
                  <a:lnTo>
                    <a:pt x="22704" y="546"/>
                  </a:lnTo>
                  <a:lnTo>
                    <a:pt x="22828" y="1210"/>
                  </a:lnTo>
                  <a:lnTo>
                    <a:pt x="23064" y="2072"/>
                  </a:lnTo>
                  <a:lnTo>
                    <a:pt x="24089" y="3036"/>
                  </a:lnTo>
                  <a:lnTo>
                    <a:pt x="24954" y="3310"/>
                  </a:lnTo>
                  <a:lnTo>
                    <a:pt x="26020" y="3122"/>
                  </a:lnTo>
                  <a:lnTo>
                    <a:pt x="26441" y="2949"/>
                  </a:lnTo>
                  <a:lnTo>
                    <a:pt x="26729" y="3093"/>
                  </a:lnTo>
                  <a:lnTo>
                    <a:pt x="27013" y="3604"/>
                  </a:lnTo>
                  <a:lnTo>
                    <a:pt x="27622" y="4185"/>
                  </a:lnTo>
                  <a:lnTo>
                    <a:pt x="28912" y="4600"/>
                  </a:lnTo>
                  <a:lnTo>
                    <a:pt x="29305" y="4833"/>
                  </a:lnTo>
                  <a:lnTo>
                    <a:pt x="29579" y="5225"/>
                  </a:lnTo>
                  <a:lnTo>
                    <a:pt x="29499" y="5780"/>
                  </a:lnTo>
                  <a:lnTo>
                    <a:pt x="28886" y="7169"/>
                  </a:lnTo>
                  <a:lnTo>
                    <a:pt x="28807" y="7577"/>
                  </a:lnTo>
                  <a:lnTo>
                    <a:pt x="28890" y="7715"/>
                  </a:lnTo>
                  <a:lnTo>
                    <a:pt x="28768" y="7970"/>
                  </a:lnTo>
                  <a:lnTo>
                    <a:pt x="27970" y="8899"/>
                  </a:lnTo>
                  <a:lnTo>
                    <a:pt x="27900" y="9225"/>
                  </a:lnTo>
                  <a:lnTo>
                    <a:pt x="28165" y="9758"/>
                  </a:lnTo>
                  <a:lnTo>
                    <a:pt x="28385" y="10198"/>
                  </a:lnTo>
                  <a:lnTo>
                    <a:pt x="28392" y="10112"/>
                  </a:lnTo>
                  <a:lnTo>
                    <a:pt x="29614" y="9713"/>
                  </a:lnTo>
                  <a:lnTo>
                    <a:pt x="30166" y="10514"/>
                  </a:lnTo>
                  <a:lnTo>
                    <a:pt x="31073" y="10543"/>
                  </a:lnTo>
                  <a:lnTo>
                    <a:pt x="31181" y="10801"/>
                  </a:lnTo>
                  <a:lnTo>
                    <a:pt x="32200" y="11548"/>
                  </a:lnTo>
                  <a:lnTo>
                    <a:pt x="32512" y="12139"/>
                  </a:lnTo>
                  <a:lnTo>
                    <a:pt x="33243" y="12710"/>
                  </a:lnTo>
                  <a:lnTo>
                    <a:pt x="32637" y="13431"/>
                  </a:lnTo>
                  <a:lnTo>
                    <a:pt x="32729" y="13754"/>
                  </a:lnTo>
                  <a:lnTo>
                    <a:pt x="32946" y="14083"/>
                  </a:lnTo>
                  <a:lnTo>
                    <a:pt x="33770" y="14274"/>
                  </a:lnTo>
                  <a:lnTo>
                    <a:pt x="34182" y="14746"/>
                  </a:lnTo>
                  <a:lnTo>
                    <a:pt x="34207" y="15471"/>
                  </a:lnTo>
                  <a:lnTo>
                    <a:pt x="34396" y="16646"/>
                  </a:lnTo>
                  <a:lnTo>
                    <a:pt x="32698" y="17814"/>
                  </a:lnTo>
                  <a:lnTo>
                    <a:pt x="32216" y="19116"/>
                  </a:lnTo>
                  <a:lnTo>
                    <a:pt x="32171" y="19371"/>
                  </a:lnTo>
                  <a:lnTo>
                    <a:pt x="32113" y="19333"/>
                  </a:lnTo>
                  <a:lnTo>
                    <a:pt x="31928" y="18902"/>
                  </a:lnTo>
                  <a:lnTo>
                    <a:pt x="31619" y="18909"/>
                  </a:lnTo>
                  <a:lnTo>
                    <a:pt x="30916" y="18727"/>
                  </a:lnTo>
                  <a:lnTo>
                    <a:pt x="29937" y="19901"/>
                  </a:lnTo>
                  <a:lnTo>
                    <a:pt x="29493" y="20878"/>
                  </a:lnTo>
                  <a:lnTo>
                    <a:pt x="29231" y="21593"/>
                  </a:lnTo>
                  <a:lnTo>
                    <a:pt x="28835" y="22171"/>
                  </a:lnTo>
                  <a:lnTo>
                    <a:pt x="28756" y="22780"/>
                  </a:lnTo>
                  <a:lnTo>
                    <a:pt x="28807" y="23039"/>
                  </a:lnTo>
                  <a:lnTo>
                    <a:pt x="28673" y="23368"/>
                  </a:lnTo>
                  <a:lnTo>
                    <a:pt x="28666" y="23716"/>
                  </a:lnTo>
                  <a:lnTo>
                    <a:pt x="29228" y="24395"/>
                  </a:lnTo>
                  <a:lnTo>
                    <a:pt x="29372" y="24766"/>
                  </a:lnTo>
                  <a:lnTo>
                    <a:pt x="30058" y="25975"/>
                  </a:lnTo>
                  <a:lnTo>
                    <a:pt x="29844" y="26413"/>
                  </a:lnTo>
                  <a:lnTo>
                    <a:pt x="29675" y="26888"/>
                  </a:lnTo>
                  <a:lnTo>
                    <a:pt x="29477" y="27227"/>
                  </a:lnTo>
                  <a:lnTo>
                    <a:pt x="29244" y="27441"/>
                  </a:lnTo>
                  <a:lnTo>
                    <a:pt x="28535" y="27428"/>
                  </a:lnTo>
                  <a:lnTo>
                    <a:pt x="27635" y="27578"/>
                  </a:lnTo>
                  <a:lnTo>
                    <a:pt x="27029" y="27817"/>
                  </a:lnTo>
                  <a:lnTo>
                    <a:pt x="26716" y="27817"/>
                  </a:lnTo>
                  <a:lnTo>
                    <a:pt x="26065" y="27217"/>
                  </a:lnTo>
                  <a:lnTo>
                    <a:pt x="25337" y="26317"/>
                  </a:lnTo>
                  <a:lnTo>
                    <a:pt x="24877" y="25886"/>
                  </a:lnTo>
                  <a:lnTo>
                    <a:pt x="24667" y="25516"/>
                  </a:lnTo>
                  <a:lnTo>
                    <a:pt x="24095" y="25359"/>
                  </a:lnTo>
                  <a:lnTo>
                    <a:pt x="23282" y="24916"/>
                  </a:lnTo>
                  <a:lnTo>
                    <a:pt x="22717" y="24431"/>
                  </a:lnTo>
                  <a:lnTo>
                    <a:pt x="22231" y="24127"/>
                  </a:lnTo>
                  <a:lnTo>
                    <a:pt x="21548" y="23977"/>
                  </a:lnTo>
                  <a:lnTo>
                    <a:pt x="20983" y="23993"/>
                  </a:lnTo>
                  <a:lnTo>
                    <a:pt x="20821" y="23176"/>
                  </a:lnTo>
                  <a:lnTo>
                    <a:pt x="20750" y="22244"/>
                  </a:lnTo>
                  <a:lnTo>
                    <a:pt x="20291" y="21615"/>
                  </a:lnTo>
                  <a:lnTo>
                    <a:pt x="20923" y="19164"/>
                  </a:lnTo>
                  <a:lnTo>
                    <a:pt x="20546" y="18925"/>
                  </a:lnTo>
                  <a:lnTo>
                    <a:pt x="20137" y="19119"/>
                  </a:lnTo>
                  <a:lnTo>
                    <a:pt x="19544" y="19707"/>
                  </a:lnTo>
                  <a:lnTo>
                    <a:pt x="19260" y="20402"/>
                  </a:lnTo>
                  <a:lnTo>
                    <a:pt x="19091" y="21022"/>
                  </a:lnTo>
                  <a:lnTo>
                    <a:pt x="18095" y="21606"/>
                  </a:lnTo>
                  <a:lnTo>
                    <a:pt x="16515" y="21820"/>
                  </a:lnTo>
                  <a:lnTo>
                    <a:pt x="14788" y="21606"/>
                  </a:lnTo>
                  <a:lnTo>
                    <a:pt x="14552" y="21449"/>
                  </a:lnTo>
                  <a:lnTo>
                    <a:pt x="14440" y="21271"/>
                  </a:lnTo>
                  <a:lnTo>
                    <a:pt x="14440" y="21057"/>
                  </a:lnTo>
                  <a:lnTo>
                    <a:pt x="14558" y="20725"/>
                  </a:lnTo>
                  <a:lnTo>
                    <a:pt x="14858" y="20319"/>
                  </a:lnTo>
                  <a:lnTo>
                    <a:pt x="14935" y="19745"/>
                  </a:lnTo>
                  <a:lnTo>
                    <a:pt x="14625" y="19247"/>
                  </a:lnTo>
                  <a:lnTo>
                    <a:pt x="14424" y="19052"/>
                  </a:lnTo>
                  <a:lnTo>
                    <a:pt x="14504" y="18570"/>
                  </a:lnTo>
                  <a:lnTo>
                    <a:pt x="14730" y="17967"/>
                  </a:lnTo>
                  <a:lnTo>
                    <a:pt x="14778" y="17619"/>
                  </a:lnTo>
                  <a:lnTo>
                    <a:pt x="13607" y="16575"/>
                  </a:lnTo>
                  <a:lnTo>
                    <a:pt x="12761" y="16371"/>
                  </a:lnTo>
                  <a:lnTo>
                    <a:pt x="11941" y="16333"/>
                  </a:lnTo>
                  <a:lnTo>
                    <a:pt x="11318" y="16215"/>
                  </a:lnTo>
                  <a:lnTo>
                    <a:pt x="10955" y="16266"/>
                  </a:lnTo>
                  <a:lnTo>
                    <a:pt x="10696" y="16569"/>
                  </a:lnTo>
                  <a:lnTo>
                    <a:pt x="10431" y="16789"/>
                  </a:lnTo>
                  <a:lnTo>
                    <a:pt x="10233" y="16528"/>
                  </a:lnTo>
                  <a:lnTo>
                    <a:pt x="9869" y="14670"/>
                  </a:lnTo>
                  <a:lnTo>
                    <a:pt x="9588" y="14389"/>
                  </a:lnTo>
                  <a:lnTo>
                    <a:pt x="8529" y="14076"/>
                  </a:lnTo>
                  <a:lnTo>
                    <a:pt x="7086" y="13964"/>
                  </a:lnTo>
                  <a:lnTo>
                    <a:pt x="6703" y="13626"/>
                  </a:lnTo>
                  <a:lnTo>
                    <a:pt x="6492" y="12787"/>
                  </a:lnTo>
                  <a:lnTo>
                    <a:pt x="6358" y="11778"/>
                  </a:lnTo>
                  <a:lnTo>
                    <a:pt x="5886" y="10808"/>
                  </a:lnTo>
                  <a:lnTo>
                    <a:pt x="5643" y="10562"/>
                  </a:lnTo>
                  <a:lnTo>
                    <a:pt x="5212" y="10134"/>
                  </a:lnTo>
                  <a:lnTo>
                    <a:pt x="4459" y="10310"/>
                  </a:lnTo>
                  <a:lnTo>
                    <a:pt x="3556" y="10875"/>
                  </a:lnTo>
                  <a:lnTo>
                    <a:pt x="3023" y="11028"/>
                  </a:lnTo>
                  <a:lnTo>
                    <a:pt x="2818" y="11089"/>
                  </a:lnTo>
                  <a:lnTo>
                    <a:pt x="2100" y="10540"/>
                  </a:lnTo>
                  <a:lnTo>
                    <a:pt x="1289" y="9681"/>
                  </a:lnTo>
                  <a:lnTo>
                    <a:pt x="642" y="8768"/>
                  </a:lnTo>
                  <a:lnTo>
                    <a:pt x="485" y="8261"/>
                  </a:lnTo>
                  <a:lnTo>
                    <a:pt x="683" y="7645"/>
                  </a:lnTo>
                  <a:lnTo>
                    <a:pt x="447" y="7172"/>
                  </a:lnTo>
                  <a:lnTo>
                    <a:pt x="99" y="6307"/>
                  </a:lnTo>
                  <a:lnTo>
                    <a:pt x="0" y="5630"/>
                  </a:lnTo>
                  <a:lnTo>
                    <a:pt x="3897" y="3230"/>
                  </a:lnTo>
                  <a:lnTo>
                    <a:pt x="6272" y="1998"/>
                  </a:lnTo>
                  <a:lnTo>
                    <a:pt x="7392" y="1625"/>
                  </a:lnTo>
                  <a:lnTo>
                    <a:pt x="7660" y="2863"/>
                  </a:lnTo>
                  <a:lnTo>
                    <a:pt x="7865" y="3256"/>
                  </a:lnTo>
                  <a:lnTo>
                    <a:pt x="8130" y="3511"/>
                  </a:lnTo>
                  <a:lnTo>
                    <a:pt x="8481" y="3562"/>
                  </a:lnTo>
                  <a:lnTo>
                    <a:pt x="8886" y="3256"/>
                  </a:lnTo>
                  <a:lnTo>
                    <a:pt x="9454" y="2933"/>
                  </a:lnTo>
                  <a:lnTo>
                    <a:pt x="10364" y="3083"/>
                  </a:lnTo>
                  <a:lnTo>
                    <a:pt x="11025" y="3380"/>
                  </a:lnTo>
                  <a:lnTo>
                    <a:pt x="11258" y="3690"/>
                  </a:lnTo>
                  <a:lnTo>
                    <a:pt x="11698" y="3984"/>
                  </a:lnTo>
                  <a:lnTo>
                    <a:pt x="12337" y="4054"/>
                  </a:lnTo>
                  <a:lnTo>
                    <a:pt x="13572" y="3492"/>
                  </a:lnTo>
                  <a:lnTo>
                    <a:pt x="14759" y="2637"/>
                  </a:lnTo>
                  <a:lnTo>
                    <a:pt x="15107" y="2040"/>
                  </a:lnTo>
                  <a:lnTo>
                    <a:pt x="15238" y="1500"/>
                  </a:lnTo>
                  <a:lnTo>
                    <a:pt x="15940" y="1858"/>
                  </a:lnTo>
                  <a:lnTo>
                    <a:pt x="16559" y="1934"/>
                  </a:lnTo>
                  <a:lnTo>
                    <a:pt x="16834" y="1775"/>
                  </a:lnTo>
                  <a:lnTo>
                    <a:pt x="16658" y="910"/>
                  </a:lnTo>
                  <a:lnTo>
                    <a:pt x="17163" y="447"/>
                  </a:lnTo>
                  <a:lnTo>
                    <a:pt x="17721" y="236"/>
                  </a:lnTo>
                  <a:lnTo>
                    <a:pt x="17973" y="610"/>
                  </a:lnTo>
                  <a:lnTo>
                    <a:pt x="18487" y="993"/>
                  </a:lnTo>
                  <a:lnTo>
                    <a:pt x="18893" y="996"/>
                  </a:lnTo>
                  <a:lnTo>
                    <a:pt x="19981" y="0"/>
                  </a:lnTo>
                  <a:lnTo>
                    <a:pt x="20236" y="198"/>
                  </a:lnTo>
                  <a:lnTo>
                    <a:pt x="20473" y="552"/>
                  </a:lnTo>
                  <a:close/>
                </a:path>
              </a:pathLst>
            </a:custGeom>
            <a:solidFill>
              <a:srgbClr val="FE3F38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1195;p73"/>
            <p:cNvSpPr/>
            <p:nvPr/>
          </p:nvSpPr>
          <p:spPr>
            <a:xfrm>
              <a:off x="7337468" y="4456026"/>
              <a:ext cx="186594" cy="135600"/>
            </a:xfrm>
            <a:custGeom>
              <a:rect b="b" l="l" r="r" t="t"/>
              <a:pathLst>
                <a:path extrusionOk="0" h="51510" w="70881">
                  <a:moveTo>
                    <a:pt x="51427" y="1532"/>
                  </a:moveTo>
                  <a:lnTo>
                    <a:pt x="51303" y="1960"/>
                  </a:lnTo>
                  <a:lnTo>
                    <a:pt x="51296" y="2716"/>
                  </a:lnTo>
                  <a:lnTo>
                    <a:pt x="51137" y="3913"/>
                  </a:lnTo>
                  <a:lnTo>
                    <a:pt x="50945" y="5346"/>
                  </a:lnTo>
                  <a:lnTo>
                    <a:pt x="51724" y="6272"/>
                  </a:lnTo>
                  <a:lnTo>
                    <a:pt x="52656" y="7268"/>
                  </a:lnTo>
                  <a:lnTo>
                    <a:pt x="52905" y="7654"/>
                  </a:lnTo>
                  <a:lnTo>
                    <a:pt x="52656" y="8634"/>
                  </a:lnTo>
                  <a:lnTo>
                    <a:pt x="52832" y="9208"/>
                  </a:lnTo>
                  <a:lnTo>
                    <a:pt x="53323" y="10166"/>
                  </a:lnTo>
                  <a:lnTo>
                    <a:pt x="54160" y="11382"/>
                  </a:lnTo>
                  <a:lnTo>
                    <a:pt x="55018" y="12630"/>
                  </a:lnTo>
                  <a:lnTo>
                    <a:pt x="55612" y="12793"/>
                  </a:lnTo>
                  <a:lnTo>
                    <a:pt x="56177" y="12895"/>
                  </a:lnTo>
                  <a:lnTo>
                    <a:pt x="56522" y="13119"/>
                  </a:lnTo>
                  <a:lnTo>
                    <a:pt x="57023" y="13336"/>
                  </a:lnTo>
                  <a:lnTo>
                    <a:pt x="57524" y="13476"/>
                  </a:lnTo>
                  <a:lnTo>
                    <a:pt x="57958" y="13751"/>
                  </a:lnTo>
                  <a:lnTo>
                    <a:pt x="58236" y="14019"/>
                  </a:lnTo>
                  <a:lnTo>
                    <a:pt x="58596" y="14788"/>
                  </a:lnTo>
                  <a:lnTo>
                    <a:pt x="59563" y="15295"/>
                  </a:lnTo>
                  <a:lnTo>
                    <a:pt x="60240" y="15797"/>
                  </a:lnTo>
                  <a:lnTo>
                    <a:pt x="59969" y="16052"/>
                  </a:lnTo>
                  <a:lnTo>
                    <a:pt x="59126" y="15950"/>
                  </a:lnTo>
                  <a:lnTo>
                    <a:pt x="58335" y="15729"/>
                  </a:lnTo>
                  <a:lnTo>
                    <a:pt x="58229" y="16100"/>
                  </a:lnTo>
                  <a:lnTo>
                    <a:pt x="58197" y="17511"/>
                  </a:lnTo>
                  <a:lnTo>
                    <a:pt x="58322" y="18682"/>
                  </a:lnTo>
                  <a:lnTo>
                    <a:pt x="58507" y="18838"/>
                  </a:lnTo>
                  <a:lnTo>
                    <a:pt x="59305" y="19055"/>
                  </a:lnTo>
                  <a:lnTo>
                    <a:pt x="61204" y="20578"/>
                  </a:lnTo>
                  <a:lnTo>
                    <a:pt x="62921" y="22021"/>
                  </a:lnTo>
                  <a:lnTo>
                    <a:pt x="63499" y="22394"/>
                  </a:lnTo>
                  <a:lnTo>
                    <a:pt x="64447" y="22535"/>
                  </a:lnTo>
                  <a:lnTo>
                    <a:pt x="65513" y="22595"/>
                  </a:lnTo>
                  <a:lnTo>
                    <a:pt x="65970" y="22461"/>
                  </a:lnTo>
                  <a:lnTo>
                    <a:pt x="67001" y="21737"/>
                  </a:lnTo>
                  <a:lnTo>
                    <a:pt x="67550" y="21657"/>
                  </a:lnTo>
                  <a:lnTo>
                    <a:pt x="68057" y="21676"/>
                  </a:lnTo>
                  <a:lnTo>
                    <a:pt x="68332" y="21791"/>
                  </a:lnTo>
                  <a:lnTo>
                    <a:pt x="68826" y="22385"/>
                  </a:lnTo>
                  <a:lnTo>
                    <a:pt x="69289" y="23278"/>
                  </a:lnTo>
                  <a:lnTo>
                    <a:pt x="69420" y="23939"/>
                  </a:lnTo>
                  <a:lnTo>
                    <a:pt x="69378" y="24293"/>
                  </a:lnTo>
                  <a:lnTo>
                    <a:pt x="69222" y="24427"/>
                  </a:lnTo>
                  <a:lnTo>
                    <a:pt x="68376" y="24597"/>
                  </a:lnTo>
                  <a:lnTo>
                    <a:pt x="68009" y="24731"/>
                  </a:lnTo>
                  <a:lnTo>
                    <a:pt x="67920" y="24922"/>
                  </a:lnTo>
                  <a:lnTo>
                    <a:pt x="68051" y="25366"/>
                  </a:lnTo>
                  <a:lnTo>
                    <a:pt x="68213" y="25653"/>
                  </a:lnTo>
                  <a:lnTo>
                    <a:pt x="69136" y="26939"/>
                  </a:lnTo>
                  <a:lnTo>
                    <a:pt x="70470" y="28676"/>
                  </a:lnTo>
                  <a:lnTo>
                    <a:pt x="70882" y="29119"/>
                  </a:lnTo>
                  <a:lnTo>
                    <a:pt x="70649" y="29637"/>
                  </a:lnTo>
                  <a:lnTo>
                    <a:pt x="69969" y="30990"/>
                  </a:lnTo>
                  <a:lnTo>
                    <a:pt x="69461" y="31555"/>
                  </a:lnTo>
                  <a:lnTo>
                    <a:pt x="67218" y="33470"/>
                  </a:lnTo>
                  <a:lnTo>
                    <a:pt x="66120" y="33243"/>
                  </a:lnTo>
                  <a:lnTo>
                    <a:pt x="63812" y="33629"/>
                  </a:lnTo>
                  <a:lnTo>
                    <a:pt x="63467" y="33189"/>
                  </a:lnTo>
                  <a:lnTo>
                    <a:pt x="62928" y="33132"/>
                  </a:lnTo>
                  <a:lnTo>
                    <a:pt x="62261" y="33208"/>
                  </a:lnTo>
                  <a:lnTo>
                    <a:pt x="62018" y="33374"/>
                  </a:lnTo>
                  <a:lnTo>
                    <a:pt x="61945" y="33562"/>
                  </a:lnTo>
                  <a:lnTo>
                    <a:pt x="61705" y="33827"/>
                  </a:lnTo>
                  <a:lnTo>
                    <a:pt x="61278" y="34587"/>
                  </a:lnTo>
                  <a:lnTo>
                    <a:pt x="60949" y="34779"/>
                  </a:lnTo>
                  <a:lnTo>
                    <a:pt x="60540" y="34897"/>
                  </a:lnTo>
                  <a:lnTo>
                    <a:pt x="60036" y="34881"/>
                  </a:lnTo>
                  <a:lnTo>
                    <a:pt x="59742" y="34980"/>
                  </a:lnTo>
                  <a:lnTo>
                    <a:pt x="59742" y="35356"/>
                  </a:lnTo>
                  <a:lnTo>
                    <a:pt x="59653" y="35682"/>
                  </a:lnTo>
                  <a:lnTo>
                    <a:pt x="59311" y="35848"/>
                  </a:lnTo>
                  <a:lnTo>
                    <a:pt x="59168" y="36212"/>
                  </a:lnTo>
                  <a:lnTo>
                    <a:pt x="59193" y="36572"/>
                  </a:lnTo>
                  <a:lnTo>
                    <a:pt x="58995" y="36738"/>
                  </a:lnTo>
                  <a:lnTo>
                    <a:pt x="58561" y="36649"/>
                  </a:lnTo>
                  <a:lnTo>
                    <a:pt x="58303" y="36547"/>
                  </a:lnTo>
                  <a:lnTo>
                    <a:pt x="58060" y="37013"/>
                  </a:lnTo>
                  <a:lnTo>
                    <a:pt x="57760" y="37329"/>
                  </a:lnTo>
                  <a:lnTo>
                    <a:pt x="57546" y="37326"/>
                  </a:lnTo>
                  <a:lnTo>
                    <a:pt x="55239" y="37418"/>
                  </a:lnTo>
                  <a:lnTo>
                    <a:pt x="54399" y="37667"/>
                  </a:lnTo>
                  <a:lnTo>
                    <a:pt x="53895" y="37674"/>
                  </a:lnTo>
                  <a:lnTo>
                    <a:pt x="53876" y="37463"/>
                  </a:lnTo>
                  <a:lnTo>
                    <a:pt x="53815" y="37339"/>
                  </a:lnTo>
                  <a:lnTo>
                    <a:pt x="50904" y="36633"/>
                  </a:lnTo>
                  <a:lnTo>
                    <a:pt x="48864" y="36215"/>
                  </a:lnTo>
                  <a:lnTo>
                    <a:pt x="46796" y="35752"/>
                  </a:lnTo>
                  <a:lnTo>
                    <a:pt x="46678" y="36186"/>
                  </a:lnTo>
                  <a:lnTo>
                    <a:pt x="46381" y="36467"/>
                  </a:lnTo>
                  <a:lnTo>
                    <a:pt x="45934" y="36486"/>
                  </a:lnTo>
                  <a:lnTo>
                    <a:pt x="45625" y="36419"/>
                  </a:lnTo>
                  <a:lnTo>
                    <a:pt x="45417" y="36754"/>
                  </a:lnTo>
                  <a:lnTo>
                    <a:pt x="45072" y="37198"/>
                  </a:lnTo>
                  <a:lnTo>
                    <a:pt x="44594" y="37412"/>
                  </a:lnTo>
                  <a:lnTo>
                    <a:pt x="44124" y="37686"/>
                  </a:lnTo>
                  <a:lnTo>
                    <a:pt x="43859" y="37926"/>
                  </a:lnTo>
                  <a:lnTo>
                    <a:pt x="43668" y="37929"/>
                  </a:lnTo>
                  <a:lnTo>
                    <a:pt x="43196" y="37367"/>
                  </a:lnTo>
                  <a:lnTo>
                    <a:pt x="42567" y="37310"/>
                  </a:lnTo>
                  <a:lnTo>
                    <a:pt x="41392" y="37402"/>
                  </a:lnTo>
                  <a:lnTo>
                    <a:pt x="40862" y="37249"/>
                  </a:lnTo>
                  <a:lnTo>
                    <a:pt x="40141" y="37176"/>
                  </a:lnTo>
                  <a:lnTo>
                    <a:pt x="38436" y="37291"/>
                  </a:lnTo>
                  <a:lnTo>
                    <a:pt x="35714" y="37061"/>
                  </a:lnTo>
                  <a:lnTo>
                    <a:pt x="35267" y="37185"/>
                  </a:lnTo>
                  <a:lnTo>
                    <a:pt x="35149" y="37287"/>
                  </a:lnTo>
                  <a:lnTo>
                    <a:pt x="32452" y="37313"/>
                  </a:lnTo>
                  <a:lnTo>
                    <a:pt x="29486" y="37342"/>
                  </a:lnTo>
                  <a:lnTo>
                    <a:pt x="27003" y="37367"/>
                  </a:lnTo>
                  <a:lnTo>
                    <a:pt x="24830" y="37390"/>
                  </a:lnTo>
                  <a:lnTo>
                    <a:pt x="24826" y="37294"/>
                  </a:lnTo>
                  <a:lnTo>
                    <a:pt x="24127" y="37281"/>
                  </a:lnTo>
                  <a:lnTo>
                    <a:pt x="24051" y="37469"/>
                  </a:lnTo>
                  <a:lnTo>
                    <a:pt x="23435" y="39729"/>
                  </a:lnTo>
                  <a:lnTo>
                    <a:pt x="23368" y="40958"/>
                  </a:lnTo>
                  <a:lnTo>
                    <a:pt x="23696" y="41721"/>
                  </a:lnTo>
                  <a:lnTo>
                    <a:pt x="24064" y="42206"/>
                  </a:lnTo>
                  <a:lnTo>
                    <a:pt x="24475" y="42407"/>
                  </a:lnTo>
                  <a:lnTo>
                    <a:pt x="24517" y="42682"/>
                  </a:lnTo>
                  <a:lnTo>
                    <a:pt x="24185" y="43036"/>
                  </a:lnTo>
                  <a:lnTo>
                    <a:pt x="24214" y="43397"/>
                  </a:lnTo>
                  <a:lnTo>
                    <a:pt x="24603" y="43770"/>
                  </a:lnTo>
                  <a:lnTo>
                    <a:pt x="24699" y="44166"/>
                  </a:lnTo>
                  <a:lnTo>
                    <a:pt x="24501" y="44578"/>
                  </a:lnTo>
                  <a:lnTo>
                    <a:pt x="24549" y="45567"/>
                  </a:lnTo>
                  <a:lnTo>
                    <a:pt x="24836" y="47134"/>
                  </a:lnTo>
                  <a:lnTo>
                    <a:pt x="24846" y="48149"/>
                  </a:lnTo>
                  <a:lnTo>
                    <a:pt x="24571" y="48612"/>
                  </a:lnTo>
                  <a:lnTo>
                    <a:pt x="24702" y="49407"/>
                  </a:lnTo>
                  <a:lnTo>
                    <a:pt x="25235" y="50527"/>
                  </a:lnTo>
                  <a:lnTo>
                    <a:pt x="25331" y="51000"/>
                  </a:lnTo>
                  <a:lnTo>
                    <a:pt x="25139" y="51220"/>
                  </a:lnTo>
                  <a:lnTo>
                    <a:pt x="24695" y="51510"/>
                  </a:lnTo>
                  <a:lnTo>
                    <a:pt x="24245" y="51501"/>
                  </a:lnTo>
                  <a:lnTo>
                    <a:pt x="23722" y="50824"/>
                  </a:lnTo>
                  <a:lnTo>
                    <a:pt x="23492" y="50521"/>
                  </a:lnTo>
                  <a:lnTo>
                    <a:pt x="23071" y="49831"/>
                  </a:lnTo>
                  <a:lnTo>
                    <a:pt x="22710" y="49142"/>
                  </a:lnTo>
                  <a:lnTo>
                    <a:pt x="22225" y="48839"/>
                  </a:lnTo>
                  <a:lnTo>
                    <a:pt x="21746" y="48558"/>
                  </a:lnTo>
                  <a:lnTo>
                    <a:pt x="21165" y="47680"/>
                  </a:lnTo>
                  <a:lnTo>
                    <a:pt x="20603" y="47262"/>
                  </a:lnTo>
                  <a:lnTo>
                    <a:pt x="20010" y="47380"/>
                  </a:lnTo>
                  <a:lnTo>
                    <a:pt x="19145" y="47217"/>
                  </a:lnTo>
                  <a:lnTo>
                    <a:pt x="17399" y="47000"/>
                  </a:lnTo>
                  <a:lnTo>
                    <a:pt x="15522" y="47064"/>
                  </a:lnTo>
                  <a:lnTo>
                    <a:pt x="14743" y="47265"/>
                  </a:lnTo>
                  <a:lnTo>
                    <a:pt x="13974" y="47584"/>
                  </a:lnTo>
                  <a:lnTo>
                    <a:pt x="12024" y="48290"/>
                  </a:lnTo>
                  <a:lnTo>
                    <a:pt x="11255" y="48635"/>
                  </a:lnTo>
                  <a:lnTo>
                    <a:pt x="10670" y="49515"/>
                  </a:lnTo>
                  <a:lnTo>
                    <a:pt x="10006" y="49496"/>
                  </a:lnTo>
                  <a:lnTo>
                    <a:pt x="9346" y="49215"/>
                  </a:lnTo>
                  <a:lnTo>
                    <a:pt x="8931" y="48816"/>
                  </a:lnTo>
                  <a:lnTo>
                    <a:pt x="8040" y="48903"/>
                  </a:lnTo>
                  <a:lnTo>
                    <a:pt x="7182" y="48516"/>
                  </a:lnTo>
                  <a:lnTo>
                    <a:pt x="6352" y="47754"/>
                  </a:lnTo>
                  <a:lnTo>
                    <a:pt x="5739" y="47501"/>
                  </a:lnTo>
                  <a:lnTo>
                    <a:pt x="4957" y="46949"/>
                  </a:lnTo>
                  <a:lnTo>
                    <a:pt x="4743" y="45896"/>
                  </a:lnTo>
                  <a:lnTo>
                    <a:pt x="4248" y="45159"/>
                  </a:lnTo>
                  <a:lnTo>
                    <a:pt x="3795" y="44131"/>
                  </a:lnTo>
                  <a:lnTo>
                    <a:pt x="3118" y="43671"/>
                  </a:lnTo>
                  <a:lnTo>
                    <a:pt x="2340" y="43425"/>
                  </a:lnTo>
                  <a:lnTo>
                    <a:pt x="1264" y="43476"/>
                  </a:lnTo>
                  <a:lnTo>
                    <a:pt x="559" y="43065"/>
                  </a:lnTo>
                  <a:lnTo>
                    <a:pt x="0" y="42465"/>
                  </a:lnTo>
                  <a:lnTo>
                    <a:pt x="147" y="41944"/>
                  </a:lnTo>
                  <a:lnTo>
                    <a:pt x="399" y="41204"/>
                  </a:lnTo>
                  <a:lnTo>
                    <a:pt x="428" y="40492"/>
                  </a:lnTo>
                  <a:lnTo>
                    <a:pt x="594" y="39337"/>
                  </a:lnTo>
                  <a:lnTo>
                    <a:pt x="492" y="37891"/>
                  </a:lnTo>
                  <a:lnTo>
                    <a:pt x="297" y="36882"/>
                  </a:lnTo>
                  <a:lnTo>
                    <a:pt x="891" y="36461"/>
                  </a:lnTo>
                  <a:lnTo>
                    <a:pt x="1577" y="36084"/>
                  </a:lnTo>
                  <a:lnTo>
                    <a:pt x="2004" y="35398"/>
                  </a:lnTo>
                  <a:lnTo>
                    <a:pt x="2448" y="33856"/>
                  </a:lnTo>
                  <a:lnTo>
                    <a:pt x="2633" y="32525"/>
                  </a:lnTo>
                  <a:lnTo>
                    <a:pt x="2496" y="32030"/>
                  </a:lnTo>
                  <a:lnTo>
                    <a:pt x="2269" y="31638"/>
                  </a:lnTo>
                  <a:lnTo>
                    <a:pt x="2087" y="31063"/>
                  </a:lnTo>
                  <a:lnTo>
                    <a:pt x="1982" y="30361"/>
                  </a:lnTo>
                  <a:lnTo>
                    <a:pt x="2107" y="29748"/>
                  </a:lnTo>
                  <a:lnTo>
                    <a:pt x="2627" y="29180"/>
                  </a:lnTo>
                  <a:lnTo>
                    <a:pt x="3278" y="28708"/>
                  </a:lnTo>
                  <a:lnTo>
                    <a:pt x="3741" y="28478"/>
                  </a:lnTo>
                  <a:lnTo>
                    <a:pt x="4967" y="28242"/>
                  </a:lnTo>
                  <a:lnTo>
                    <a:pt x="6499" y="27891"/>
                  </a:lnTo>
                  <a:lnTo>
                    <a:pt x="7383" y="27488"/>
                  </a:lnTo>
                  <a:lnTo>
                    <a:pt x="8028" y="27089"/>
                  </a:lnTo>
                  <a:lnTo>
                    <a:pt x="8388" y="26770"/>
                  </a:lnTo>
                  <a:lnTo>
                    <a:pt x="8755" y="26122"/>
                  </a:lnTo>
                  <a:lnTo>
                    <a:pt x="9349" y="25618"/>
                  </a:lnTo>
                  <a:lnTo>
                    <a:pt x="9809" y="25107"/>
                  </a:lnTo>
                  <a:lnTo>
                    <a:pt x="9872" y="23693"/>
                  </a:lnTo>
                  <a:lnTo>
                    <a:pt x="9869" y="22886"/>
                  </a:lnTo>
                  <a:lnTo>
                    <a:pt x="9528" y="22439"/>
                  </a:lnTo>
                  <a:lnTo>
                    <a:pt x="9343" y="22059"/>
                  </a:lnTo>
                  <a:lnTo>
                    <a:pt x="11612" y="20948"/>
                  </a:lnTo>
                  <a:lnTo>
                    <a:pt x="11628" y="20166"/>
                  </a:lnTo>
                  <a:lnTo>
                    <a:pt x="11312" y="19292"/>
                  </a:lnTo>
                  <a:lnTo>
                    <a:pt x="10868" y="18586"/>
                  </a:lnTo>
                  <a:lnTo>
                    <a:pt x="10702" y="17980"/>
                  </a:lnTo>
                  <a:lnTo>
                    <a:pt x="11331" y="17262"/>
                  </a:lnTo>
                  <a:lnTo>
                    <a:pt x="11890" y="16722"/>
                  </a:lnTo>
                  <a:lnTo>
                    <a:pt x="12295" y="16266"/>
                  </a:lnTo>
                  <a:lnTo>
                    <a:pt x="13189" y="15570"/>
                  </a:lnTo>
                  <a:lnTo>
                    <a:pt x="14121" y="15388"/>
                  </a:lnTo>
                  <a:lnTo>
                    <a:pt x="14960" y="15650"/>
                  </a:lnTo>
                  <a:lnTo>
                    <a:pt x="17447" y="17290"/>
                  </a:lnTo>
                  <a:lnTo>
                    <a:pt x="17878" y="17396"/>
                  </a:lnTo>
                  <a:lnTo>
                    <a:pt x="18395" y="17271"/>
                  </a:lnTo>
                  <a:lnTo>
                    <a:pt x="19052" y="16837"/>
                  </a:lnTo>
                  <a:lnTo>
                    <a:pt x="19901" y="16499"/>
                  </a:lnTo>
                  <a:lnTo>
                    <a:pt x="20214" y="15401"/>
                  </a:lnTo>
                  <a:lnTo>
                    <a:pt x="20185" y="13786"/>
                  </a:lnTo>
                  <a:lnTo>
                    <a:pt x="20380" y="13045"/>
                  </a:lnTo>
                  <a:lnTo>
                    <a:pt x="20827" y="12911"/>
                  </a:lnTo>
                  <a:lnTo>
                    <a:pt x="22257" y="13221"/>
                  </a:lnTo>
                  <a:lnTo>
                    <a:pt x="22630" y="13237"/>
                  </a:lnTo>
                  <a:lnTo>
                    <a:pt x="23045" y="13135"/>
                  </a:lnTo>
                  <a:lnTo>
                    <a:pt x="23349" y="12850"/>
                  </a:lnTo>
                  <a:lnTo>
                    <a:pt x="23336" y="12327"/>
                  </a:lnTo>
                  <a:lnTo>
                    <a:pt x="23269" y="11864"/>
                  </a:lnTo>
                  <a:lnTo>
                    <a:pt x="23735" y="10364"/>
                  </a:lnTo>
                  <a:lnTo>
                    <a:pt x="24587" y="9234"/>
                  </a:lnTo>
                  <a:lnTo>
                    <a:pt x="26307" y="7823"/>
                  </a:lnTo>
                  <a:lnTo>
                    <a:pt x="26844" y="7539"/>
                  </a:lnTo>
                  <a:lnTo>
                    <a:pt x="27466" y="7396"/>
                  </a:lnTo>
                  <a:lnTo>
                    <a:pt x="30549" y="8366"/>
                  </a:lnTo>
                  <a:lnTo>
                    <a:pt x="31051" y="8126"/>
                  </a:lnTo>
                  <a:lnTo>
                    <a:pt x="31804" y="5720"/>
                  </a:lnTo>
                  <a:lnTo>
                    <a:pt x="32640" y="5490"/>
                  </a:lnTo>
                  <a:lnTo>
                    <a:pt x="33642" y="5449"/>
                  </a:lnTo>
                  <a:lnTo>
                    <a:pt x="34293" y="5241"/>
                  </a:lnTo>
                  <a:lnTo>
                    <a:pt x="34632" y="5075"/>
                  </a:lnTo>
                  <a:lnTo>
                    <a:pt x="36100" y="4159"/>
                  </a:lnTo>
                  <a:lnTo>
                    <a:pt x="38685" y="2914"/>
                  </a:lnTo>
                  <a:lnTo>
                    <a:pt x="40077" y="2378"/>
                  </a:lnTo>
                  <a:lnTo>
                    <a:pt x="40348" y="2177"/>
                  </a:lnTo>
                  <a:lnTo>
                    <a:pt x="41344" y="1293"/>
                  </a:lnTo>
                  <a:lnTo>
                    <a:pt x="42666" y="278"/>
                  </a:lnTo>
                  <a:lnTo>
                    <a:pt x="43508" y="73"/>
                  </a:lnTo>
                  <a:lnTo>
                    <a:pt x="44673" y="0"/>
                  </a:lnTo>
                  <a:lnTo>
                    <a:pt x="45407" y="166"/>
                  </a:lnTo>
                  <a:lnTo>
                    <a:pt x="45605" y="453"/>
                  </a:lnTo>
                  <a:lnTo>
                    <a:pt x="45848" y="600"/>
                  </a:lnTo>
                  <a:lnTo>
                    <a:pt x="47367" y="169"/>
                  </a:lnTo>
                  <a:lnTo>
                    <a:pt x="49544" y="85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1196;p73"/>
            <p:cNvSpPr/>
            <p:nvPr/>
          </p:nvSpPr>
          <p:spPr>
            <a:xfrm>
              <a:off x="7995232" y="3653397"/>
              <a:ext cx="147178" cy="95823"/>
            </a:xfrm>
            <a:custGeom>
              <a:rect b="b" l="l" r="r" t="t"/>
              <a:pathLst>
                <a:path extrusionOk="0" h="36400" w="55908">
                  <a:moveTo>
                    <a:pt x="55909" y="6148"/>
                  </a:moveTo>
                  <a:lnTo>
                    <a:pt x="55698" y="9119"/>
                  </a:lnTo>
                  <a:lnTo>
                    <a:pt x="54833" y="10495"/>
                  </a:lnTo>
                  <a:lnTo>
                    <a:pt x="53528" y="10035"/>
                  </a:lnTo>
                  <a:lnTo>
                    <a:pt x="51861" y="10418"/>
                  </a:lnTo>
                  <a:lnTo>
                    <a:pt x="50981" y="11982"/>
                  </a:lnTo>
                  <a:lnTo>
                    <a:pt x="50479" y="12445"/>
                  </a:lnTo>
                  <a:lnTo>
                    <a:pt x="50029" y="12988"/>
                  </a:lnTo>
                  <a:lnTo>
                    <a:pt x="49739" y="15011"/>
                  </a:lnTo>
                  <a:lnTo>
                    <a:pt x="49669" y="18312"/>
                  </a:lnTo>
                  <a:lnTo>
                    <a:pt x="49037" y="18711"/>
                  </a:lnTo>
                  <a:lnTo>
                    <a:pt x="48459" y="18835"/>
                  </a:lnTo>
                  <a:lnTo>
                    <a:pt x="46049" y="21727"/>
                  </a:lnTo>
                  <a:lnTo>
                    <a:pt x="47438" y="22538"/>
                  </a:lnTo>
                  <a:lnTo>
                    <a:pt x="48050" y="23154"/>
                  </a:lnTo>
                  <a:lnTo>
                    <a:pt x="49065" y="24868"/>
                  </a:lnTo>
                  <a:lnTo>
                    <a:pt x="50508" y="26799"/>
                  </a:lnTo>
                  <a:lnTo>
                    <a:pt x="50795" y="27740"/>
                  </a:lnTo>
                  <a:lnTo>
                    <a:pt x="49583" y="27530"/>
                  </a:lnTo>
                  <a:lnTo>
                    <a:pt x="49161" y="27594"/>
                  </a:lnTo>
                  <a:lnTo>
                    <a:pt x="48890" y="27890"/>
                  </a:lnTo>
                  <a:lnTo>
                    <a:pt x="48325" y="27830"/>
                  </a:lnTo>
                  <a:lnTo>
                    <a:pt x="47629" y="27833"/>
                  </a:lnTo>
                  <a:lnTo>
                    <a:pt x="46901" y="28175"/>
                  </a:lnTo>
                  <a:lnTo>
                    <a:pt x="46499" y="28318"/>
                  </a:lnTo>
                  <a:lnTo>
                    <a:pt x="45963" y="28005"/>
                  </a:lnTo>
                  <a:lnTo>
                    <a:pt x="44958" y="27067"/>
                  </a:lnTo>
                  <a:lnTo>
                    <a:pt x="44348" y="26413"/>
                  </a:lnTo>
                  <a:lnTo>
                    <a:pt x="43898" y="26247"/>
                  </a:lnTo>
                  <a:lnTo>
                    <a:pt x="43441" y="26441"/>
                  </a:lnTo>
                  <a:lnTo>
                    <a:pt x="41813" y="26665"/>
                  </a:lnTo>
                  <a:lnTo>
                    <a:pt x="41427" y="27045"/>
                  </a:lnTo>
                  <a:lnTo>
                    <a:pt x="40674" y="27466"/>
                  </a:lnTo>
                  <a:lnTo>
                    <a:pt x="39921" y="27667"/>
                  </a:lnTo>
                  <a:lnTo>
                    <a:pt x="38832" y="27811"/>
                  </a:lnTo>
                  <a:lnTo>
                    <a:pt x="38261" y="27792"/>
                  </a:lnTo>
                  <a:lnTo>
                    <a:pt x="37942" y="27993"/>
                  </a:lnTo>
                  <a:lnTo>
                    <a:pt x="37674" y="28609"/>
                  </a:lnTo>
                  <a:lnTo>
                    <a:pt x="37492" y="29209"/>
                  </a:lnTo>
                  <a:lnTo>
                    <a:pt x="37332" y="29451"/>
                  </a:lnTo>
                  <a:lnTo>
                    <a:pt x="35979" y="29748"/>
                  </a:lnTo>
                  <a:lnTo>
                    <a:pt x="35679" y="30093"/>
                  </a:lnTo>
                  <a:lnTo>
                    <a:pt x="35599" y="30428"/>
                  </a:lnTo>
                  <a:lnTo>
                    <a:pt x="35625" y="30763"/>
                  </a:lnTo>
                  <a:lnTo>
                    <a:pt x="34546" y="30438"/>
                  </a:lnTo>
                  <a:lnTo>
                    <a:pt x="33713" y="30658"/>
                  </a:lnTo>
                  <a:lnTo>
                    <a:pt x="33515" y="30913"/>
                  </a:lnTo>
                  <a:lnTo>
                    <a:pt x="33342" y="31284"/>
                  </a:lnTo>
                  <a:lnTo>
                    <a:pt x="33438" y="31676"/>
                  </a:lnTo>
                  <a:lnTo>
                    <a:pt x="33745" y="32059"/>
                  </a:lnTo>
                  <a:lnTo>
                    <a:pt x="34035" y="33093"/>
                  </a:lnTo>
                  <a:lnTo>
                    <a:pt x="34140" y="34124"/>
                  </a:lnTo>
                  <a:lnTo>
                    <a:pt x="33962" y="34712"/>
                  </a:lnTo>
                  <a:lnTo>
                    <a:pt x="33342" y="35127"/>
                  </a:lnTo>
                  <a:lnTo>
                    <a:pt x="32062" y="35589"/>
                  </a:lnTo>
                  <a:lnTo>
                    <a:pt x="30821" y="35369"/>
                  </a:lnTo>
                  <a:lnTo>
                    <a:pt x="30278" y="35551"/>
                  </a:lnTo>
                  <a:lnTo>
                    <a:pt x="29359" y="35608"/>
                  </a:lnTo>
                  <a:lnTo>
                    <a:pt x="28513" y="35730"/>
                  </a:lnTo>
                  <a:lnTo>
                    <a:pt x="27214" y="36151"/>
                  </a:lnTo>
                  <a:lnTo>
                    <a:pt x="26039" y="36400"/>
                  </a:lnTo>
                  <a:lnTo>
                    <a:pt x="24986" y="35541"/>
                  </a:lnTo>
                  <a:lnTo>
                    <a:pt x="23735" y="34957"/>
                  </a:lnTo>
                  <a:lnTo>
                    <a:pt x="22420" y="34609"/>
                  </a:lnTo>
                  <a:lnTo>
                    <a:pt x="21963" y="34862"/>
                  </a:lnTo>
                  <a:lnTo>
                    <a:pt x="21765" y="35063"/>
                  </a:lnTo>
                  <a:lnTo>
                    <a:pt x="20664" y="34303"/>
                  </a:lnTo>
                  <a:lnTo>
                    <a:pt x="20173" y="34032"/>
                  </a:lnTo>
                  <a:lnTo>
                    <a:pt x="19933" y="33738"/>
                  </a:lnTo>
                  <a:lnTo>
                    <a:pt x="19477" y="32723"/>
                  </a:lnTo>
                  <a:lnTo>
                    <a:pt x="19205" y="32691"/>
                  </a:lnTo>
                  <a:lnTo>
                    <a:pt x="18299" y="33068"/>
                  </a:lnTo>
                  <a:lnTo>
                    <a:pt x="17424" y="33052"/>
                  </a:lnTo>
                  <a:lnTo>
                    <a:pt x="16898" y="32982"/>
                  </a:lnTo>
                  <a:lnTo>
                    <a:pt x="15334" y="33026"/>
                  </a:lnTo>
                  <a:lnTo>
                    <a:pt x="15126" y="33719"/>
                  </a:lnTo>
                  <a:lnTo>
                    <a:pt x="14935" y="33824"/>
                  </a:lnTo>
                  <a:lnTo>
                    <a:pt x="14596" y="33917"/>
                  </a:lnTo>
                  <a:lnTo>
                    <a:pt x="13766" y="33872"/>
                  </a:lnTo>
                  <a:lnTo>
                    <a:pt x="12704" y="34386"/>
                  </a:lnTo>
                  <a:lnTo>
                    <a:pt x="11564" y="34699"/>
                  </a:lnTo>
                  <a:lnTo>
                    <a:pt x="10674" y="34705"/>
                  </a:lnTo>
                  <a:lnTo>
                    <a:pt x="9758" y="34555"/>
                  </a:lnTo>
                  <a:lnTo>
                    <a:pt x="9209" y="34664"/>
                  </a:lnTo>
                  <a:lnTo>
                    <a:pt x="8024" y="34718"/>
                  </a:lnTo>
                  <a:lnTo>
                    <a:pt x="7274" y="35465"/>
                  </a:lnTo>
                  <a:lnTo>
                    <a:pt x="6106" y="35423"/>
                  </a:lnTo>
                  <a:lnTo>
                    <a:pt x="5123" y="35299"/>
                  </a:lnTo>
                  <a:lnTo>
                    <a:pt x="5244" y="35063"/>
                  </a:lnTo>
                  <a:lnTo>
                    <a:pt x="5442" y="32091"/>
                  </a:lnTo>
                  <a:lnTo>
                    <a:pt x="5927" y="30760"/>
                  </a:lnTo>
                  <a:lnTo>
                    <a:pt x="5908" y="30486"/>
                  </a:lnTo>
                  <a:lnTo>
                    <a:pt x="5803" y="30278"/>
                  </a:lnTo>
                  <a:lnTo>
                    <a:pt x="5372" y="30064"/>
                  </a:lnTo>
                  <a:lnTo>
                    <a:pt x="5062" y="29343"/>
                  </a:lnTo>
                  <a:lnTo>
                    <a:pt x="4414" y="27444"/>
                  </a:lnTo>
                  <a:lnTo>
                    <a:pt x="4047" y="27061"/>
                  </a:lnTo>
                  <a:lnTo>
                    <a:pt x="3029" y="26658"/>
                  </a:lnTo>
                  <a:lnTo>
                    <a:pt x="2138" y="26109"/>
                  </a:lnTo>
                  <a:lnTo>
                    <a:pt x="1382" y="25382"/>
                  </a:lnTo>
                  <a:lnTo>
                    <a:pt x="0" y="23588"/>
                  </a:lnTo>
                  <a:lnTo>
                    <a:pt x="699" y="23409"/>
                  </a:lnTo>
                  <a:lnTo>
                    <a:pt x="910" y="23042"/>
                  </a:lnTo>
                  <a:lnTo>
                    <a:pt x="1609" y="22053"/>
                  </a:lnTo>
                  <a:lnTo>
                    <a:pt x="1688" y="21567"/>
                  </a:lnTo>
                  <a:lnTo>
                    <a:pt x="1615" y="21293"/>
                  </a:lnTo>
                  <a:lnTo>
                    <a:pt x="1146" y="20817"/>
                  </a:lnTo>
                  <a:lnTo>
                    <a:pt x="827" y="19774"/>
                  </a:lnTo>
                  <a:lnTo>
                    <a:pt x="1066" y="18800"/>
                  </a:lnTo>
                  <a:lnTo>
                    <a:pt x="1088" y="18299"/>
                  </a:lnTo>
                  <a:lnTo>
                    <a:pt x="852" y="17801"/>
                  </a:lnTo>
                  <a:lnTo>
                    <a:pt x="1098" y="17182"/>
                  </a:lnTo>
                  <a:lnTo>
                    <a:pt x="1602" y="16843"/>
                  </a:lnTo>
                  <a:lnTo>
                    <a:pt x="1918" y="16745"/>
                  </a:lnTo>
                  <a:lnTo>
                    <a:pt x="3243" y="16677"/>
                  </a:lnTo>
                  <a:lnTo>
                    <a:pt x="4082" y="15436"/>
                  </a:lnTo>
                  <a:lnTo>
                    <a:pt x="4593" y="15040"/>
                  </a:lnTo>
                  <a:lnTo>
                    <a:pt x="5116" y="14335"/>
                  </a:lnTo>
                  <a:lnTo>
                    <a:pt x="5359" y="14076"/>
                  </a:lnTo>
                  <a:lnTo>
                    <a:pt x="5589" y="13527"/>
                  </a:lnTo>
                  <a:lnTo>
                    <a:pt x="5669" y="12965"/>
                  </a:lnTo>
                  <a:lnTo>
                    <a:pt x="4619" y="12177"/>
                  </a:lnTo>
                  <a:lnTo>
                    <a:pt x="4261" y="11583"/>
                  </a:lnTo>
                  <a:lnTo>
                    <a:pt x="3792" y="10926"/>
                  </a:lnTo>
                  <a:lnTo>
                    <a:pt x="3160" y="10472"/>
                  </a:lnTo>
                  <a:lnTo>
                    <a:pt x="1886" y="9694"/>
                  </a:lnTo>
                  <a:lnTo>
                    <a:pt x="1388" y="8902"/>
                  </a:lnTo>
                  <a:lnTo>
                    <a:pt x="1165" y="7874"/>
                  </a:lnTo>
                  <a:lnTo>
                    <a:pt x="827" y="7096"/>
                  </a:lnTo>
                  <a:lnTo>
                    <a:pt x="453" y="6588"/>
                  </a:lnTo>
                  <a:lnTo>
                    <a:pt x="383" y="6173"/>
                  </a:lnTo>
                  <a:lnTo>
                    <a:pt x="227" y="5666"/>
                  </a:lnTo>
                  <a:lnTo>
                    <a:pt x="192" y="4666"/>
                  </a:lnTo>
                  <a:lnTo>
                    <a:pt x="495" y="3335"/>
                  </a:lnTo>
                  <a:lnTo>
                    <a:pt x="689" y="2863"/>
                  </a:lnTo>
                  <a:lnTo>
                    <a:pt x="1120" y="2732"/>
                  </a:lnTo>
                  <a:lnTo>
                    <a:pt x="2269" y="2020"/>
                  </a:lnTo>
                  <a:lnTo>
                    <a:pt x="2324" y="1111"/>
                  </a:lnTo>
                  <a:lnTo>
                    <a:pt x="2531" y="543"/>
                  </a:lnTo>
                  <a:lnTo>
                    <a:pt x="2895" y="217"/>
                  </a:lnTo>
                  <a:lnTo>
                    <a:pt x="3233" y="0"/>
                  </a:lnTo>
                  <a:lnTo>
                    <a:pt x="3862" y="530"/>
                  </a:lnTo>
                  <a:lnTo>
                    <a:pt x="5388" y="1376"/>
                  </a:lnTo>
                  <a:lnTo>
                    <a:pt x="6132" y="1988"/>
                  </a:lnTo>
                  <a:lnTo>
                    <a:pt x="6093" y="2368"/>
                  </a:lnTo>
                  <a:lnTo>
                    <a:pt x="5745" y="2745"/>
                  </a:lnTo>
                  <a:lnTo>
                    <a:pt x="5081" y="3115"/>
                  </a:lnTo>
                  <a:lnTo>
                    <a:pt x="4695" y="3604"/>
                  </a:lnTo>
                  <a:lnTo>
                    <a:pt x="4590" y="4207"/>
                  </a:lnTo>
                  <a:lnTo>
                    <a:pt x="4689" y="4635"/>
                  </a:lnTo>
                  <a:lnTo>
                    <a:pt x="5148" y="5008"/>
                  </a:lnTo>
                  <a:lnTo>
                    <a:pt x="7887" y="4520"/>
                  </a:lnTo>
                  <a:lnTo>
                    <a:pt x="10664" y="4772"/>
                  </a:lnTo>
                  <a:lnTo>
                    <a:pt x="14392" y="5599"/>
                  </a:lnTo>
                  <a:lnTo>
                    <a:pt x="16863" y="5886"/>
                  </a:lnTo>
                  <a:lnTo>
                    <a:pt x="18692" y="5503"/>
                  </a:lnTo>
                  <a:lnTo>
                    <a:pt x="22072" y="6195"/>
                  </a:lnTo>
                  <a:lnTo>
                    <a:pt x="25222" y="6840"/>
                  </a:lnTo>
                  <a:lnTo>
                    <a:pt x="28245" y="7028"/>
                  </a:lnTo>
                  <a:lnTo>
                    <a:pt x="29936" y="6524"/>
                  </a:lnTo>
                  <a:lnTo>
                    <a:pt x="31127" y="5844"/>
                  </a:lnTo>
                  <a:lnTo>
                    <a:pt x="32152" y="4561"/>
                  </a:lnTo>
                  <a:lnTo>
                    <a:pt x="34683" y="2866"/>
                  </a:lnTo>
                  <a:lnTo>
                    <a:pt x="37131" y="1912"/>
                  </a:lnTo>
                  <a:lnTo>
                    <a:pt x="40342" y="1139"/>
                  </a:lnTo>
                  <a:lnTo>
                    <a:pt x="42487" y="878"/>
                  </a:lnTo>
                  <a:lnTo>
                    <a:pt x="42787" y="1139"/>
                  </a:lnTo>
                  <a:lnTo>
                    <a:pt x="45516" y="2700"/>
                  </a:lnTo>
                  <a:lnTo>
                    <a:pt x="46732" y="2707"/>
                  </a:lnTo>
                  <a:lnTo>
                    <a:pt x="47715" y="2984"/>
                  </a:lnTo>
                  <a:lnTo>
                    <a:pt x="48076" y="3396"/>
                  </a:lnTo>
                  <a:lnTo>
                    <a:pt x="48322" y="3498"/>
                  </a:lnTo>
                  <a:lnTo>
                    <a:pt x="49630" y="3112"/>
                  </a:lnTo>
                  <a:lnTo>
                    <a:pt x="50208" y="3964"/>
                  </a:lnTo>
                  <a:lnTo>
                    <a:pt x="51111" y="5158"/>
                  </a:lnTo>
                  <a:lnTo>
                    <a:pt x="52653" y="5771"/>
                  </a:lnTo>
                  <a:lnTo>
                    <a:pt x="54026" y="6116"/>
                  </a:lnTo>
                  <a:lnTo>
                    <a:pt x="54460" y="617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1197;p73"/>
            <p:cNvSpPr/>
            <p:nvPr/>
          </p:nvSpPr>
          <p:spPr>
            <a:xfrm>
              <a:off x="8658681" y="4175360"/>
              <a:ext cx="3888" cy="11478"/>
            </a:xfrm>
            <a:custGeom>
              <a:rect b="b" l="l" r="r" t="t"/>
              <a:pathLst>
                <a:path extrusionOk="0" h="4360" w="1477">
                  <a:moveTo>
                    <a:pt x="1388" y="3604"/>
                  </a:moveTo>
                  <a:lnTo>
                    <a:pt x="1098" y="4360"/>
                  </a:lnTo>
                  <a:lnTo>
                    <a:pt x="820" y="4095"/>
                  </a:lnTo>
                  <a:lnTo>
                    <a:pt x="118" y="2787"/>
                  </a:lnTo>
                  <a:lnTo>
                    <a:pt x="329" y="1867"/>
                  </a:lnTo>
                  <a:lnTo>
                    <a:pt x="0" y="552"/>
                  </a:lnTo>
                  <a:lnTo>
                    <a:pt x="156" y="176"/>
                  </a:lnTo>
                  <a:lnTo>
                    <a:pt x="999" y="0"/>
                  </a:lnTo>
                  <a:lnTo>
                    <a:pt x="1194" y="57"/>
                  </a:lnTo>
                  <a:lnTo>
                    <a:pt x="942" y="479"/>
                  </a:lnTo>
                  <a:lnTo>
                    <a:pt x="1408" y="1213"/>
                  </a:lnTo>
                  <a:lnTo>
                    <a:pt x="1478" y="2423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1198;p73"/>
            <p:cNvSpPr/>
            <p:nvPr/>
          </p:nvSpPr>
          <p:spPr>
            <a:xfrm>
              <a:off x="8152661" y="4867975"/>
              <a:ext cx="42381" cy="50281"/>
            </a:xfrm>
            <a:custGeom>
              <a:rect b="b" l="l" r="r" t="t"/>
              <a:pathLst>
                <a:path extrusionOk="0" h="19100" w="16099">
                  <a:moveTo>
                    <a:pt x="13792" y="776"/>
                  </a:moveTo>
                  <a:lnTo>
                    <a:pt x="13613" y="1009"/>
                  </a:lnTo>
                  <a:lnTo>
                    <a:pt x="12793" y="2675"/>
                  </a:lnTo>
                  <a:lnTo>
                    <a:pt x="12633" y="2927"/>
                  </a:lnTo>
                  <a:lnTo>
                    <a:pt x="12723" y="3080"/>
                  </a:lnTo>
                  <a:lnTo>
                    <a:pt x="13074" y="3396"/>
                  </a:lnTo>
                  <a:lnTo>
                    <a:pt x="12866" y="3923"/>
                  </a:lnTo>
                  <a:lnTo>
                    <a:pt x="12787" y="4063"/>
                  </a:lnTo>
                  <a:lnTo>
                    <a:pt x="12630" y="4552"/>
                  </a:lnTo>
                  <a:lnTo>
                    <a:pt x="12716" y="5002"/>
                  </a:lnTo>
                  <a:lnTo>
                    <a:pt x="12914" y="5168"/>
                  </a:lnTo>
                  <a:lnTo>
                    <a:pt x="13447" y="5385"/>
                  </a:lnTo>
                  <a:lnTo>
                    <a:pt x="14245" y="5541"/>
                  </a:lnTo>
                  <a:lnTo>
                    <a:pt x="15187" y="5918"/>
                  </a:lnTo>
                  <a:lnTo>
                    <a:pt x="15822" y="5985"/>
                  </a:lnTo>
                  <a:lnTo>
                    <a:pt x="15972" y="6256"/>
                  </a:lnTo>
                  <a:lnTo>
                    <a:pt x="15943" y="6738"/>
                  </a:lnTo>
                  <a:lnTo>
                    <a:pt x="16097" y="7156"/>
                  </a:lnTo>
                  <a:lnTo>
                    <a:pt x="16100" y="7906"/>
                  </a:lnTo>
                  <a:lnTo>
                    <a:pt x="15911" y="8567"/>
                  </a:lnTo>
                  <a:lnTo>
                    <a:pt x="14941" y="8877"/>
                  </a:lnTo>
                  <a:lnTo>
                    <a:pt x="14440" y="9215"/>
                  </a:lnTo>
                  <a:lnTo>
                    <a:pt x="14306" y="9387"/>
                  </a:lnTo>
                  <a:lnTo>
                    <a:pt x="14427" y="9585"/>
                  </a:lnTo>
                  <a:lnTo>
                    <a:pt x="14491" y="9850"/>
                  </a:lnTo>
                  <a:lnTo>
                    <a:pt x="13578" y="10511"/>
                  </a:lnTo>
                  <a:lnTo>
                    <a:pt x="12640" y="11369"/>
                  </a:lnTo>
                  <a:lnTo>
                    <a:pt x="12416" y="11947"/>
                  </a:lnTo>
                  <a:lnTo>
                    <a:pt x="12228" y="12633"/>
                  </a:lnTo>
                  <a:lnTo>
                    <a:pt x="11954" y="13071"/>
                  </a:lnTo>
                  <a:lnTo>
                    <a:pt x="11239" y="13703"/>
                  </a:lnTo>
                  <a:lnTo>
                    <a:pt x="10508" y="14973"/>
                  </a:lnTo>
                  <a:lnTo>
                    <a:pt x="10150" y="15797"/>
                  </a:lnTo>
                  <a:lnTo>
                    <a:pt x="8360" y="17776"/>
                  </a:lnTo>
                  <a:lnTo>
                    <a:pt x="6767" y="18765"/>
                  </a:lnTo>
                  <a:lnTo>
                    <a:pt x="6304" y="19100"/>
                  </a:lnTo>
                  <a:lnTo>
                    <a:pt x="3485" y="19043"/>
                  </a:lnTo>
                  <a:lnTo>
                    <a:pt x="3272" y="17709"/>
                  </a:lnTo>
                  <a:lnTo>
                    <a:pt x="2844" y="15886"/>
                  </a:lnTo>
                  <a:lnTo>
                    <a:pt x="1874" y="14242"/>
                  </a:lnTo>
                  <a:lnTo>
                    <a:pt x="1771" y="13553"/>
                  </a:lnTo>
                  <a:lnTo>
                    <a:pt x="1816" y="12225"/>
                  </a:lnTo>
                  <a:lnTo>
                    <a:pt x="1819" y="10361"/>
                  </a:lnTo>
                  <a:lnTo>
                    <a:pt x="1755" y="9359"/>
                  </a:lnTo>
                  <a:lnTo>
                    <a:pt x="1778" y="8628"/>
                  </a:lnTo>
                  <a:lnTo>
                    <a:pt x="1899" y="7357"/>
                  </a:lnTo>
                  <a:lnTo>
                    <a:pt x="1883" y="6598"/>
                  </a:lnTo>
                  <a:lnTo>
                    <a:pt x="1248" y="5723"/>
                  </a:lnTo>
                  <a:lnTo>
                    <a:pt x="456" y="4791"/>
                  </a:lnTo>
                  <a:lnTo>
                    <a:pt x="22" y="4335"/>
                  </a:lnTo>
                  <a:lnTo>
                    <a:pt x="0" y="3968"/>
                  </a:lnTo>
                  <a:lnTo>
                    <a:pt x="3" y="3626"/>
                  </a:lnTo>
                  <a:lnTo>
                    <a:pt x="131" y="3131"/>
                  </a:lnTo>
                  <a:lnTo>
                    <a:pt x="440" y="2579"/>
                  </a:lnTo>
                  <a:lnTo>
                    <a:pt x="788" y="2518"/>
                  </a:lnTo>
                  <a:lnTo>
                    <a:pt x="1644" y="2739"/>
                  </a:lnTo>
                  <a:lnTo>
                    <a:pt x="2534" y="3208"/>
                  </a:lnTo>
                  <a:lnTo>
                    <a:pt x="3007" y="4264"/>
                  </a:lnTo>
                  <a:lnTo>
                    <a:pt x="3371" y="4414"/>
                  </a:lnTo>
                  <a:lnTo>
                    <a:pt x="4028" y="4411"/>
                  </a:lnTo>
                  <a:lnTo>
                    <a:pt x="5710" y="4274"/>
                  </a:lnTo>
                  <a:lnTo>
                    <a:pt x="6128" y="4290"/>
                  </a:lnTo>
                  <a:lnTo>
                    <a:pt x="6891" y="4038"/>
                  </a:lnTo>
                  <a:lnTo>
                    <a:pt x="7651" y="3594"/>
                  </a:lnTo>
                  <a:lnTo>
                    <a:pt x="7871" y="3134"/>
                  </a:lnTo>
                  <a:lnTo>
                    <a:pt x="8047" y="2097"/>
                  </a:lnTo>
                  <a:lnTo>
                    <a:pt x="8206" y="236"/>
                  </a:lnTo>
                  <a:lnTo>
                    <a:pt x="8596" y="217"/>
                  </a:lnTo>
                  <a:lnTo>
                    <a:pt x="9655" y="878"/>
                  </a:lnTo>
                  <a:lnTo>
                    <a:pt x="9885" y="922"/>
                  </a:lnTo>
                  <a:lnTo>
                    <a:pt x="10106" y="900"/>
                  </a:lnTo>
                  <a:lnTo>
                    <a:pt x="10476" y="571"/>
                  </a:lnTo>
                  <a:lnTo>
                    <a:pt x="10926" y="303"/>
                  </a:lnTo>
                  <a:lnTo>
                    <a:pt x="11261" y="310"/>
                  </a:lnTo>
                  <a:lnTo>
                    <a:pt x="12493" y="0"/>
                  </a:lnTo>
                  <a:lnTo>
                    <a:pt x="13154" y="562"/>
                  </a:lnTo>
                  <a:lnTo>
                    <a:pt x="13569" y="7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73"/>
            <p:cNvSpPr/>
            <p:nvPr/>
          </p:nvSpPr>
          <p:spPr>
            <a:xfrm>
              <a:off x="7485858" y="4521079"/>
              <a:ext cx="72420" cy="146472"/>
            </a:xfrm>
            <a:custGeom>
              <a:rect b="b" l="l" r="r" t="t"/>
              <a:pathLst>
                <a:path extrusionOk="0" h="55640" w="27510">
                  <a:moveTo>
                    <a:pt x="25369" y="6256"/>
                  </a:moveTo>
                  <a:lnTo>
                    <a:pt x="24999" y="6840"/>
                  </a:lnTo>
                  <a:lnTo>
                    <a:pt x="24431" y="8047"/>
                  </a:lnTo>
                  <a:lnTo>
                    <a:pt x="24405" y="8988"/>
                  </a:lnTo>
                  <a:lnTo>
                    <a:pt x="25758" y="10974"/>
                  </a:lnTo>
                  <a:lnTo>
                    <a:pt x="25915" y="11175"/>
                  </a:lnTo>
                  <a:lnTo>
                    <a:pt x="26263" y="11484"/>
                  </a:lnTo>
                  <a:lnTo>
                    <a:pt x="26451" y="11855"/>
                  </a:lnTo>
                  <a:lnTo>
                    <a:pt x="26614" y="12831"/>
                  </a:lnTo>
                  <a:lnTo>
                    <a:pt x="26706" y="13933"/>
                  </a:lnTo>
                  <a:lnTo>
                    <a:pt x="26815" y="14673"/>
                  </a:lnTo>
                  <a:lnTo>
                    <a:pt x="27469" y="15714"/>
                  </a:lnTo>
                  <a:lnTo>
                    <a:pt x="27511" y="16132"/>
                  </a:lnTo>
                  <a:lnTo>
                    <a:pt x="27058" y="17686"/>
                  </a:lnTo>
                  <a:lnTo>
                    <a:pt x="26949" y="17852"/>
                  </a:lnTo>
                  <a:lnTo>
                    <a:pt x="26831" y="17894"/>
                  </a:lnTo>
                  <a:lnTo>
                    <a:pt x="26129" y="17760"/>
                  </a:lnTo>
                  <a:lnTo>
                    <a:pt x="25829" y="17929"/>
                  </a:lnTo>
                  <a:lnTo>
                    <a:pt x="25446" y="18455"/>
                  </a:lnTo>
                  <a:lnTo>
                    <a:pt x="25213" y="18982"/>
                  </a:lnTo>
                  <a:lnTo>
                    <a:pt x="25200" y="19202"/>
                  </a:lnTo>
                  <a:lnTo>
                    <a:pt x="25822" y="20179"/>
                  </a:lnTo>
                  <a:lnTo>
                    <a:pt x="25430" y="21587"/>
                  </a:lnTo>
                  <a:lnTo>
                    <a:pt x="25027" y="22464"/>
                  </a:lnTo>
                  <a:lnTo>
                    <a:pt x="24306" y="22966"/>
                  </a:lnTo>
                  <a:lnTo>
                    <a:pt x="23661" y="23084"/>
                  </a:lnTo>
                  <a:lnTo>
                    <a:pt x="23211" y="23320"/>
                  </a:lnTo>
                  <a:lnTo>
                    <a:pt x="22950" y="23629"/>
                  </a:lnTo>
                  <a:lnTo>
                    <a:pt x="22988" y="24635"/>
                  </a:lnTo>
                  <a:lnTo>
                    <a:pt x="22037" y="25551"/>
                  </a:lnTo>
                  <a:lnTo>
                    <a:pt x="21510" y="26192"/>
                  </a:lnTo>
                  <a:lnTo>
                    <a:pt x="21255" y="26579"/>
                  </a:lnTo>
                  <a:lnTo>
                    <a:pt x="21363" y="27760"/>
                  </a:lnTo>
                  <a:lnTo>
                    <a:pt x="21025" y="28954"/>
                  </a:lnTo>
                  <a:lnTo>
                    <a:pt x="20438" y="29895"/>
                  </a:lnTo>
                  <a:lnTo>
                    <a:pt x="19122" y="30099"/>
                  </a:lnTo>
                  <a:lnTo>
                    <a:pt x="18018" y="30214"/>
                  </a:lnTo>
                  <a:lnTo>
                    <a:pt x="17641" y="32611"/>
                  </a:lnTo>
                  <a:lnTo>
                    <a:pt x="17661" y="34128"/>
                  </a:lnTo>
                  <a:lnTo>
                    <a:pt x="17559" y="35676"/>
                  </a:lnTo>
                  <a:lnTo>
                    <a:pt x="17377" y="36308"/>
                  </a:lnTo>
                  <a:lnTo>
                    <a:pt x="17453" y="37195"/>
                  </a:lnTo>
                  <a:lnTo>
                    <a:pt x="17370" y="39203"/>
                  </a:lnTo>
                  <a:lnTo>
                    <a:pt x="17223" y="40783"/>
                  </a:lnTo>
                  <a:lnTo>
                    <a:pt x="17418" y="41207"/>
                  </a:lnTo>
                  <a:lnTo>
                    <a:pt x="17530" y="42136"/>
                  </a:lnTo>
                  <a:lnTo>
                    <a:pt x="17523" y="43097"/>
                  </a:lnTo>
                  <a:lnTo>
                    <a:pt x="17804" y="43764"/>
                  </a:lnTo>
                  <a:lnTo>
                    <a:pt x="18111" y="44348"/>
                  </a:lnTo>
                  <a:lnTo>
                    <a:pt x="18101" y="44648"/>
                  </a:lnTo>
                  <a:lnTo>
                    <a:pt x="17938" y="44836"/>
                  </a:lnTo>
                  <a:lnTo>
                    <a:pt x="17801" y="45082"/>
                  </a:lnTo>
                  <a:lnTo>
                    <a:pt x="17801" y="47342"/>
                  </a:lnTo>
                  <a:lnTo>
                    <a:pt x="17859" y="48019"/>
                  </a:lnTo>
                  <a:lnTo>
                    <a:pt x="17776" y="48446"/>
                  </a:lnTo>
                  <a:lnTo>
                    <a:pt x="17539" y="48804"/>
                  </a:lnTo>
                  <a:lnTo>
                    <a:pt x="17632" y="49946"/>
                  </a:lnTo>
                  <a:lnTo>
                    <a:pt x="17823" y="50674"/>
                  </a:lnTo>
                  <a:lnTo>
                    <a:pt x="18015" y="51210"/>
                  </a:lnTo>
                  <a:lnTo>
                    <a:pt x="17830" y="51657"/>
                  </a:lnTo>
                  <a:lnTo>
                    <a:pt x="17667" y="52248"/>
                  </a:lnTo>
                  <a:lnTo>
                    <a:pt x="17421" y="53754"/>
                  </a:lnTo>
                  <a:lnTo>
                    <a:pt x="17405" y="54278"/>
                  </a:lnTo>
                  <a:lnTo>
                    <a:pt x="13648" y="54645"/>
                  </a:lnTo>
                  <a:lnTo>
                    <a:pt x="9448" y="55248"/>
                  </a:lnTo>
                  <a:lnTo>
                    <a:pt x="7696" y="55641"/>
                  </a:lnTo>
                  <a:lnTo>
                    <a:pt x="7593" y="55337"/>
                  </a:lnTo>
                  <a:lnTo>
                    <a:pt x="9087" y="54945"/>
                  </a:lnTo>
                  <a:lnTo>
                    <a:pt x="8778" y="53767"/>
                  </a:lnTo>
                  <a:lnTo>
                    <a:pt x="7846" y="52375"/>
                  </a:lnTo>
                  <a:lnTo>
                    <a:pt x="7482" y="52120"/>
                  </a:lnTo>
                  <a:lnTo>
                    <a:pt x="7293" y="51427"/>
                  </a:lnTo>
                  <a:lnTo>
                    <a:pt x="7520" y="50974"/>
                  </a:lnTo>
                  <a:lnTo>
                    <a:pt x="7411" y="50668"/>
                  </a:lnTo>
                  <a:lnTo>
                    <a:pt x="7335" y="49729"/>
                  </a:lnTo>
                  <a:lnTo>
                    <a:pt x="6875" y="48692"/>
                  </a:lnTo>
                  <a:lnTo>
                    <a:pt x="7715" y="48651"/>
                  </a:lnTo>
                  <a:lnTo>
                    <a:pt x="7715" y="45315"/>
                  </a:lnTo>
                  <a:lnTo>
                    <a:pt x="7715" y="42110"/>
                  </a:lnTo>
                  <a:lnTo>
                    <a:pt x="7715" y="39378"/>
                  </a:lnTo>
                  <a:lnTo>
                    <a:pt x="7715" y="37214"/>
                  </a:lnTo>
                  <a:lnTo>
                    <a:pt x="7552" y="34619"/>
                  </a:lnTo>
                  <a:lnTo>
                    <a:pt x="7530" y="32713"/>
                  </a:lnTo>
                  <a:lnTo>
                    <a:pt x="7494" y="30198"/>
                  </a:lnTo>
                  <a:lnTo>
                    <a:pt x="7191" y="29413"/>
                  </a:lnTo>
                  <a:lnTo>
                    <a:pt x="5921" y="28082"/>
                  </a:lnTo>
                  <a:lnTo>
                    <a:pt x="5573" y="27393"/>
                  </a:lnTo>
                  <a:lnTo>
                    <a:pt x="5512" y="26477"/>
                  </a:lnTo>
                  <a:lnTo>
                    <a:pt x="5228" y="25535"/>
                  </a:lnTo>
                  <a:lnTo>
                    <a:pt x="5212" y="23885"/>
                  </a:lnTo>
                  <a:lnTo>
                    <a:pt x="5190" y="21963"/>
                  </a:lnTo>
                  <a:lnTo>
                    <a:pt x="5075" y="21654"/>
                  </a:lnTo>
                  <a:lnTo>
                    <a:pt x="3696" y="20738"/>
                  </a:lnTo>
                  <a:lnTo>
                    <a:pt x="1746" y="19438"/>
                  </a:lnTo>
                  <a:lnTo>
                    <a:pt x="259" y="18449"/>
                  </a:lnTo>
                  <a:lnTo>
                    <a:pt x="150" y="18376"/>
                  </a:lnTo>
                  <a:lnTo>
                    <a:pt x="0" y="18133"/>
                  </a:lnTo>
                  <a:lnTo>
                    <a:pt x="217" y="15203"/>
                  </a:lnTo>
                  <a:lnTo>
                    <a:pt x="523" y="14820"/>
                  </a:lnTo>
                  <a:lnTo>
                    <a:pt x="999" y="13613"/>
                  </a:lnTo>
                  <a:lnTo>
                    <a:pt x="1229" y="12637"/>
                  </a:lnTo>
                  <a:lnTo>
                    <a:pt x="1443" y="12640"/>
                  </a:lnTo>
                  <a:lnTo>
                    <a:pt x="1743" y="12324"/>
                  </a:lnTo>
                  <a:lnTo>
                    <a:pt x="1985" y="11858"/>
                  </a:lnTo>
                  <a:lnTo>
                    <a:pt x="2244" y="11960"/>
                  </a:lnTo>
                  <a:lnTo>
                    <a:pt x="2678" y="12049"/>
                  </a:lnTo>
                  <a:lnTo>
                    <a:pt x="2876" y="11883"/>
                  </a:lnTo>
                  <a:lnTo>
                    <a:pt x="2850" y="11523"/>
                  </a:lnTo>
                  <a:lnTo>
                    <a:pt x="2994" y="11159"/>
                  </a:lnTo>
                  <a:lnTo>
                    <a:pt x="3336" y="10993"/>
                  </a:lnTo>
                  <a:lnTo>
                    <a:pt x="3425" y="10667"/>
                  </a:lnTo>
                  <a:lnTo>
                    <a:pt x="3425" y="10291"/>
                  </a:lnTo>
                  <a:lnTo>
                    <a:pt x="3719" y="10192"/>
                  </a:lnTo>
                  <a:lnTo>
                    <a:pt x="4223" y="10208"/>
                  </a:lnTo>
                  <a:lnTo>
                    <a:pt x="4631" y="10090"/>
                  </a:lnTo>
                  <a:lnTo>
                    <a:pt x="4960" y="9898"/>
                  </a:lnTo>
                  <a:lnTo>
                    <a:pt x="5388" y="9138"/>
                  </a:lnTo>
                  <a:lnTo>
                    <a:pt x="5627" y="8873"/>
                  </a:lnTo>
                  <a:lnTo>
                    <a:pt x="5701" y="8685"/>
                  </a:lnTo>
                  <a:lnTo>
                    <a:pt x="5943" y="8519"/>
                  </a:lnTo>
                  <a:lnTo>
                    <a:pt x="6610" y="8443"/>
                  </a:lnTo>
                  <a:lnTo>
                    <a:pt x="7150" y="8500"/>
                  </a:lnTo>
                  <a:lnTo>
                    <a:pt x="7494" y="8940"/>
                  </a:lnTo>
                  <a:lnTo>
                    <a:pt x="9802" y="8554"/>
                  </a:lnTo>
                  <a:lnTo>
                    <a:pt x="10900" y="8781"/>
                  </a:lnTo>
                  <a:lnTo>
                    <a:pt x="13144" y="6866"/>
                  </a:lnTo>
                  <a:lnTo>
                    <a:pt x="13652" y="6301"/>
                  </a:lnTo>
                  <a:lnTo>
                    <a:pt x="14332" y="4947"/>
                  </a:lnTo>
                  <a:lnTo>
                    <a:pt x="14565" y="4430"/>
                  </a:lnTo>
                  <a:lnTo>
                    <a:pt x="14775" y="3498"/>
                  </a:lnTo>
                  <a:lnTo>
                    <a:pt x="14332" y="1778"/>
                  </a:lnTo>
                  <a:lnTo>
                    <a:pt x="14357" y="1471"/>
                  </a:lnTo>
                  <a:lnTo>
                    <a:pt x="15283" y="1101"/>
                  </a:lnTo>
                  <a:lnTo>
                    <a:pt x="16438" y="814"/>
                  </a:lnTo>
                  <a:lnTo>
                    <a:pt x="16885" y="792"/>
                  </a:lnTo>
                  <a:lnTo>
                    <a:pt x="17182" y="645"/>
                  </a:lnTo>
                  <a:lnTo>
                    <a:pt x="17603" y="271"/>
                  </a:lnTo>
                  <a:lnTo>
                    <a:pt x="18289" y="0"/>
                  </a:lnTo>
                  <a:lnTo>
                    <a:pt x="18695" y="89"/>
                  </a:lnTo>
                  <a:lnTo>
                    <a:pt x="18944" y="144"/>
                  </a:lnTo>
                  <a:lnTo>
                    <a:pt x="21376" y="2419"/>
                  </a:lnTo>
                  <a:lnTo>
                    <a:pt x="22433" y="3569"/>
                  </a:lnTo>
                  <a:lnTo>
                    <a:pt x="22713" y="4156"/>
                  </a:lnTo>
                  <a:lnTo>
                    <a:pt x="23259" y="4580"/>
                  </a:lnTo>
                  <a:lnTo>
                    <a:pt x="24064" y="4842"/>
                  </a:lnTo>
                  <a:lnTo>
                    <a:pt x="24798" y="542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0" name="Google Shape;1200;p73"/>
            <p:cNvSpPr/>
            <p:nvPr/>
          </p:nvSpPr>
          <p:spPr>
            <a:xfrm>
              <a:off x="5983776" y="4386423"/>
              <a:ext cx="1787" cy="1158"/>
            </a:xfrm>
            <a:custGeom>
              <a:rect b="b" l="l" r="r" t="t"/>
              <a:pathLst>
                <a:path extrusionOk="0" h="440" w="679">
                  <a:moveTo>
                    <a:pt x="393" y="431"/>
                  </a:moveTo>
                  <a:lnTo>
                    <a:pt x="255" y="440"/>
                  </a:lnTo>
                  <a:lnTo>
                    <a:pt x="150" y="364"/>
                  </a:lnTo>
                  <a:lnTo>
                    <a:pt x="54" y="223"/>
                  </a:lnTo>
                  <a:lnTo>
                    <a:pt x="0" y="83"/>
                  </a:lnTo>
                  <a:lnTo>
                    <a:pt x="13" y="0"/>
                  </a:lnTo>
                  <a:lnTo>
                    <a:pt x="93" y="38"/>
                  </a:lnTo>
                  <a:lnTo>
                    <a:pt x="680" y="128"/>
                  </a:lnTo>
                  <a:lnTo>
                    <a:pt x="616" y="233"/>
                  </a:lnTo>
                  <a:lnTo>
                    <a:pt x="514" y="34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1201;p73"/>
            <p:cNvSpPr/>
            <p:nvPr/>
          </p:nvSpPr>
          <p:spPr>
            <a:xfrm>
              <a:off x="10160107" y="4695801"/>
              <a:ext cx="29779" cy="23485"/>
            </a:xfrm>
            <a:custGeom>
              <a:rect b="b" l="l" r="r" t="t"/>
              <a:pathLst>
                <a:path extrusionOk="0" h="8921" w="11312">
                  <a:moveTo>
                    <a:pt x="8628" y="1108"/>
                  </a:moveTo>
                  <a:lnTo>
                    <a:pt x="7897" y="1497"/>
                  </a:lnTo>
                  <a:lnTo>
                    <a:pt x="7175" y="1982"/>
                  </a:lnTo>
                  <a:lnTo>
                    <a:pt x="6454" y="2400"/>
                  </a:lnTo>
                  <a:lnTo>
                    <a:pt x="6119" y="2729"/>
                  </a:lnTo>
                  <a:lnTo>
                    <a:pt x="6237" y="3189"/>
                  </a:lnTo>
                  <a:lnTo>
                    <a:pt x="6413" y="4201"/>
                  </a:lnTo>
                  <a:lnTo>
                    <a:pt x="6508" y="4995"/>
                  </a:lnTo>
                  <a:lnTo>
                    <a:pt x="6761" y="5311"/>
                  </a:lnTo>
                  <a:lnTo>
                    <a:pt x="6958" y="5627"/>
                  </a:lnTo>
                  <a:lnTo>
                    <a:pt x="6879" y="5972"/>
                  </a:lnTo>
                  <a:lnTo>
                    <a:pt x="6451" y="6630"/>
                  </a:lnTo>
                  <a:lnTo>
                    <a:pt x="6693" y="6757"/>
                  </a:lnTo>
                  <a:lnTo>
                    <a:pt x="6384" y="7629"/>
                  </a:lnTo>
                  <a:lnTo>
                    <a:pt x="5924" y="8273"/>
                  </a:lnTo>
                  <a:lnTo>
                    <a:pt x="5289" y="8800"/>
                  </a:lnTo>
                  <a:lnTo>
                    <a:pt x="4881" y="8921"/>
                  </a:lnTo>
                  <a:lnTo>
                    <a:pt x="4552" y="8698"/>
                  </a:lnTo>
                  <a:lnTo>
                    <a:pt x="4015" y="8120"/>
                  </a:lnTo>
                  <a:lnTo>
                    <a:pt x="3431" y="7319"/>
                  </a:lnTo>
                  <a:lnTo>
                    <a:pt x="3160" y="6853"/>
                  </a:lnTo>
                  <a:lnTo>
                    <a:pt x="2321" y="6789"/>
                  </a:lnTo>
                  <a:lnTo>
                    <a:pt x="2020" y="6419"/>
                  </a:lnTo>
                  <a:lnTo>
                    <a:pt x="2001" y="5966"/>
                  </a:lnTo>
                  <a:lnTo>
                    <a:pt x="1765" y="5436"/>
                  </a:lnTo>
                  <a:lnTo>
                    <a:pt x="1433" y="4868"/>
                  </a:lnTo>
                  <a:lnTo>
                    <a:pt x="942" y="4427"/>
                  </a:lnTo>
                  <a:lnTo>
                    <a:pt x="281" y="4086"/>
                  </a:lnTo>
                  <a:lnTo>
                    <a:pt x="0" y="3840"/>
                  </a:lnTo>
                  <a:lnTo>
                    <a:pt x="1021" y="3856"/>
                  </a:lnTo>
                  <a:lnTo>
                    <a:pt x="2110" y="3712"/>
                  </a:lnTo>
                  <a:lnTo>
                    <a:pt x="3230" y="3237"/>
                  </a:lnTo>
                  <a:lnTo>
                    <a:pt x="4309" y="2662"/>
                  </a:lnTo>
                  <a:lnTo>
                    <a:pt x="5216" y="2005"/>
                  </a:lnTo>
                  <a:lnTo>
                    <a:pt x="6068" y="1264"/>
                  </a:lnTo>
                  <a:lnTo>
                    <a:pt x="6958" y="680"/>
                  </a:lnTo>
                  <a:lnTo>
                    <a:pt x="8347" y="0"/>
                  </a:lnTo>
                  <a:lnTo>
                    <a:pt x="8813" y="54"/>
                  </a:lnTo>
                  <a:lnTo>
                    <a:pt x="8810" y="536"/>
                  </a:lnTo>
                  <a:lnTo>
                    <a:pt x="8628" y="1108"/>
                  </a:lnTo>
                  <a:close/>
                  <a:moveTo>
                    <a:pt x="8628" y="1108"/>
                  </a:moveTo>
                  <a:lnTo>
                    <a:pt x="9643" y="1108"/>
                  </a:lnTo>
                  <a:lnTo>
                    <a:pt x="9895" y="1401"/>
                  </a:lnTo>
                  <a:lnTo>
                    <a:pt x="10428" y="2439"/>
                  </a:lnTo>
                  <a:lnTo>
                    <a:pt x="10776" y="3479"/>
                  </a:lnTo>
                  <a:lnTo>
                    <a:pt x="10888" y="5066"/>
                  </a:lnTo>
                  <a:lnTo>
                    <a:pt x="11312" y="5739"/>
                  </a:lnTo>
                  <a:lnTo>
                    <a:pt x="11245" y="5876"/>
                  </a:lnTo>
                  <a:lnTo>
                    <a:pt x="10990" y="5991"/>
                  </a:lnTo>
                  <a:lnTo>
                    <a:pt x="10594" y="6039"/>
                  </a:lnTo>
                  <a:lnTo>
                    <a:pt x="9911" y="5886"/>
                  </a:lnTo>
                  <a:lnTo>
                    <a:pt x="9343" y="5653"/>
                  </a:lnTo>
                  <a:lnTo>
                    <a:pt x="8845" y="3936"/>
                  </a:lnTo>
                  <a:lnTo>
                    <a:pt x="8625" y="2965"/>
                  </a:lnTo>
                  <a:lnTo>
                    <a:pt x="8644" y="1807"/>
                  </a:lnTo>
                  <a:lnTo>
                    <a:pt x="8628" y="110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1202;p73"/>
            <p:cNvSpPr/>
            <p:nvPr/>
          </p:nvSpPr>
          <p:spPr>
            <a:xfrm>
              <a:off x="5823980" y="5042513"/>
              <a:ext cx="286519" cy="322692"/>
            </a:xfrm>
            <a:custGeom>
              <a:rect b="b" l="l" r="r" t="t"/>
              <a:pathLst>
                <a:path extrusionOk="0" h="122580" w="108839">
                  <a:moveTo>
                    <a:pt x="102890" y="96471"/>
                  </a:moveTo>
                  <a:lnTo>
                    <a:pt x="103069" y="94897"/>
                  </a:lnTo>
                  <a:lnTo>
                    <a:pt x="102887" y="93535"/>
                  </a:lnTo>
                  <a:lnTo>
                    <a:pt x="102705" y="93183"/>
                  </a:lnTo>
                  <a:lnTo>
                    <a:pt x="100071" y="91562"/>
                  </a:lnTo>
                  <a:lnTo>
                    <a:pt x="97681" y="90087"/>
                  </a:lnTo>
                  <a:lnTo>
                    <a:pt x="94553" y="88160"/>
                  </a:lnTo>
                  <a:lnTo>
                    <a:pt x="90518" y="88214"/>
                  </a:lnTo>
                  <a:lnTo>
                    <a:pt x="86340" y="88268"/>
                  </a:lnTo>
                  <a:lnTo>
                    <a:pt x="82360" y="89130"/>
                  </a:lnTo>
                  <a:lnTo>
                    <a:pt x="78443" y="89976"/>
                  </a:lnTo>
                  <a:lnTo>
                    <a:pt x="76586" y="90378"/>
                  </a:lnTo>
                  <a:lnTo>
                    <a:pt x="72861" y="91182"/>
                  </a:lnTo>
                  <a:lnTo>
                    <a:pt x="70668" y="91552"/>
                  </a:lnTo>
                  <a:lnTo>
                    <a:pt x="70093" y="93104"/>
                  </a:lnTo>
                  <a:lnTo>
                    <a:pt x="69235" y="95434"/>
                  </a:lnTo>
                  <a:lnTo>
                    <a:pt x="68383" y="96797"/>
                  </a:lnTo>
                  <a:lnTo>
                    <a:pt x="67400" y="98230"/>
                  </a:lnTo>
                  <a:lnTo>
                    <a:pt x="66014" y="100250"/>
                  </a:lnTo>
                  <a:lnTo>
                    <a:pt x="66011" y="102708"/>
                  </a:lnTo>
                  <a:lnTo>
                    <a:pt x="66011" y="105048"/>
                  </a:lnTo>
                  <a:lnTo>
                    <a:pt x="65038" y="108351"/>
                  </a:lnTo>
                  <a:lnTo>
                    <a:pt x="64208" y="111160"/>
                  </a:lnTo>
                  <a:lnTo>
                    <a:pt x="63410" y="113880"/>
                  </a:lnTo>
                  <a:lnTo>
                    <a:pt x="62861" y="115760"/>
                  </a:lnTo>
                  <a:lnTo>
                    <a:pt x="62656" y="116238"/>
                  </a:lnTo>
                  <a:lnTo>
                    <a:pt x="62529" y="116085"/>
                  </a:lnTo>
                  <a:lnTo>
                    <a:pt x="61820" y="115523"/>
                  </a:lnTo>
                  <a:lnTo>
                    <a:pt x="61188" y="114464"/>
                  </a:lnTo>
                  <a:lnTo>
                    <a:pt x="61016" y="113982"/>
                  </a:lnTo>
                  <a:lnTo>
                    <a:pt x="60936" y="113963"/>
                  </a:lnTo>
                  <a:lnTo>
                    <a:pt x="57138" y="113995"/>
                  </a:lnTo>
                  <a:lnTo>
                    <a:pt x="53483" y="114030"/>
                  </a:lnTo>
                  <a:lnTo>
                    <a:pt x="53110" y="114253"/>
                  </a:lnTo>
                  <a:lnTo>
                    <a:pt x="52583" y="114250"/>
                  </a:lnTo>
                  <a:lnTo>
                    <a:pt x="52197" y="114042"/>
                  </a:lnTo>
                  <a:lnTo>
                    <a:pt x="51820" y="114058"/>
                  </a:lnTo>
                  <a:lnTo>
                    <a:pt x="51274" y="114263"/>
                  </a:lnTo>
                  <a:lnTo>
                    <a:pt x="50786" y="114687"/>
                  </a:lnTo>
                  <a:lnTo>
                    <a:pt x="49391" y="117509"/>
                  </a:lnTo>
                  <a:lnTo>
                    <a:pt x="48702" y="118715"/>
                  </a:lnTo>
                  <a:lnTo>
                    <a:pt x="48188" y="119797"/>
                  </a:lnTo>
                  <a:lnTo>
                    <a:pt x="47814" y="121652"/>
                  </a:lnTo>
                  <a:lnTo>
                    <a:pt x="47658" y="121961"/>
                  </a:lnTo>
                  <a:lnTo>
                    <a:pt x="47224" y="121320"/>
                  </a:lnTo>
                  <a:lnTo>
                    <a:pt x="46582" y="119625"/>
                  </a:lnTo>
                  <a:lnTo>
                    <a:pt x="46295" y="118658"/>
                  </a:lnTo>
                  <a:lnTo>
                    <a:pt x="45883" y="117563"/>
                  </a:lnTo>
                  <a:lnTo>
                    <a:pt x="45149" y="116187"/>
                  </a:lnTo>
                  <a:lnTo>
                    <a:pt x="44303" y="115772"/>
                  </a:lnTo>
                  <a:lnTo>
                    <a:pt x="43776" y="115635"/>
                  </a:lnTo>
                  <a:lnTo>
                    <a:pt x="43020" y="115373"/>
                  </a:lnTo>
                  <a:lnTo>
                    <a:pt x="41683" y="115045"/>
                  </a:lnTo>
                  <a:lnTo>
                    <a:pt x="41099" y="114978"/>
                  </a:lnTo>
                  <a:lnTo>
                    <a:pt x="37271" y="114933"/>
                  </a:lnTo>
                  <a:lnTo>
                    <a:pt x="36968" y="114898"/>
                  </a:lnTo>
                  <a:lnTo>
                    <a:pt x="35468" y="115048"/>
                  </a:lnTo>
                  <a:lnTo>
                    <a:pt x="34708" y="114946"/>
                  </a:lnTo>
                  <a:lnTo>
                    <a:pt x="33910" y="114180"/>
                  </a:lnTo>
                  <a:lnTo>
                    <a:pt x="32133" y="112833"/>
                  </a:lnTo>
                  <a:lnTo>
                    <a:pt x="31775" y="112405"/>
                  </a:lnTo>
                  <a:lnTo>
                    <a:pt x="31092" y="112124"/>
                  </a:lnTo>
                  <a:lnTo>
                    <a:pt x="30687" y="112095"/>
                  </a:lnTo>
                  <a:lnTo>
                    <a:pt x="30438" y="112360"/>
                  </a:lnTo>
                  <a:lnTo>
                    <a:pt x="30131" y="113484"/>
                  </a:lnTo>
                  <a:lnTo>
                    <a:pt x="29767" y="114499"/>
                  </a:lnTo>
                  <a:lnTo>
                    <a:pt x="29388" y="115083"/>
                  </a:lnTo>
                  <a:lnTo>
                    <a:pt x="28117" y="115514"/>
                  </a:lnTo>
                  <a:lnTo>
                    <a:pt x="26933" y="115964"/>
                  </a:lnTo>
                  <a:lnTo>
                    <a:pt x="26282" y="116069"/>
                  </a:lnTo>
                  <a:lnTo>
                    <a:pt x="25934" y="116577"/>
                  </a:lnTo>
                  <a:lnTo>
                    <a:pt x="25781" y="117288"/>
                  </a:lnTo>
                  <a:lnTo>
                    <a:pt x="25490" y="117930"/>
                  </a:lnTo>
                  <a:lnTo>
                    <a:pt x="23779" y="118897"/>
                  </a:lnTo>
                  <a:lnTo>
                    <a:pt x="23400" y="119303"/>
                  </a:lnTo>
                  <a:lnTo>
                    <a:pt x="23202" y="120257"/>
                  </a:lnTo>
                  <a:lnTo>
                    <a:pt x="22247" y="121441"/>
                  </a:lnTo>
                  <a:lnTo>
                    <a:pt x="21954" y="121904"/>
                  </a:lnTo>
                  <a:lnTo>
                    <a:pt x="20453" y="122230"/>
                  </a:lnTo>
                  <a:lnTo>
                    <a:pt x="18503" y="122581"/>
                  </a:lnTo>
                  <a:lnTo>
                    <a:pt x="17364" y="122558"/>
                  </a:lnTo>
                  <a:lnTo>
                    <a:pt x="16585" y="122466"/>
                  </a:lnTo>
                  <a:lnTo>
                    <a:pt x="16349" y="122252"/>
                  </a:lnTo>
                  <a:lnTo>
                    <a:pt x="15822" y="121917"/>
                  </a:lnTo>
                  <a:lnTo>
                    <a:pt x="15733" y="121543"/>
                  </a:lnTo>
                  <a:lnTo>
                    <a:pt x="15726" y="121013"/>
                  </a:lnTo>
                  <a:lnTo>
                    <a:pt x="15873" y="120059"/>
                  </a:lnTo>
                  <a:lnTo>
                    <a:pt x="15800" y="118738"/>
                  </a:lnTo>
                  <a:lnTo>
                    <a:pt x="15187" y="117199"/>
                  </a:lnTo>
                  <a:lnTo>
                    <a:pt x="15235" y="116704"/>
                  </a:lnTo>
                  <a:lnTo>
                    <a:pt x="15155" y="115951"/>
                  </a:lnTo>
                  <a:lnTo>
                    <a:pt x="14845" y="114537"/>
                  </a:lnTo>
                  <a:lnTo>
                    <a:pt x="14054" y="113825"/>
                  </a:lnTo>
                  <a:lnTo>
                    <a:pt x="13830" y="112651"/>
                  </a:lnTo>
                  <a:lnTo>
                    <a:pt x="13738" y="111620"/>
                  </a:lnTo>
                  <a:lnTo>
                    <a:pt x="13071" y="110330"/>
                  </a:lnTo>
                  <a:lnTo>
                    <a:pt x="12962" y="108690"/>
                  </a:lnTo>
                  <a:lnTo>
                    <a:pt x="12978" y="107285"/>
                  </a:lnTo>
                  <a:lnTo>
                    <a:pt x="11931" y="105654"/>
                  </a:lnTo>
                  <a:lnTo>
                    <a:pt x="10840" y="103924"/>
                  </a:lnTo>
                  <a:lnTo>
                    <a:pt x="9959" y="103688"/>
                  </a:lnTo>
                  <a:lnTo>
                    <a:pt x="9742" y="103481"/>
                  </a:lnTo>
                  <a:lnTo>
                    <a:pt x="9646" y="102986"/>
                  </a:lnTo>
                  <a:lnTo>
                    <a:pt x="9627" y="102217"/>
                  </a:lnTo>
                  <a:lnTo>
                    <a:pt x="9697" y="101751"/>
                  </a:lnTo>
                  <a:lnTo>
                    <a:pt x="10377" y="100994"/>
                  </a:lnTo>
                  <a:lnTo>
                    <a:pt x="10402" y="100879"/>
                  </a:lnTo>
                  <a:lnTo>
                    <a:pt x="10265" y="100720"/>
                  </a:lnTo>
                  <a:lnTo>
                    <a:pt x="8509" y="99590"/>
                  </a:lnTo>
                  <a:lnTo>
                    <a:pt x="8066" y="99261"/>
                  </a:lnTo>
                  <a:lnTo>
                    <a:pt x="7929" y="98859"/>
                  </a:lnTo>
                  <a:lnTo>
                    <a:pt x="7941" y="98495"/>
                  </a:lnTo>
                  <a:lnTo>
                    <a:pt x="8359" y="98125"/>
                  </a:lnTo>
                  <a:lnTo>
                    <a:pt x="8573" y="97850"/>
                  </a:lnTo>
                  <a:lnTo>
                    <a:pt x="8162" y="97046"/>
                  </a:lnTo>
                  <a:lnTo>
                    <a:pt x="8203" y="96318"/>
                  </a:lnTo>
                  <a:lnTo>
                    <a:pt x="7941" y="96005"/>
                  </a:lnTo>
                  <a:lnTo>
                    <a:pt x="7970" y="95769"/>
                  </a:lnTo>
                  <a:lnTo>
                    <a:pt x="8225" y="95568"/>
                  </a:lnTo>
                  <a:lnTo>
                    <a:pt x="9365" y="95335"/>
                  </a:lnTo>
                  <a:lnTo>
                    <a:pt x="9719" y="94597"/>
                  </a:lnTo>
                  <a:lnTo>
                    <a:pt x="9732" y="93985"/>
                  </a:lnTo>
                  <a:lnTo>
                    <a:pt x="9560" y="93551"/>
                  </a:lnTo>
                  <a:lnTo>
                    <a:pt x="8506" y="92456"/>
                  </a:lnTo>
                  <a:lnTo>
                    <a:pt x="8484" y="92271"/>
                  </a:lnTo>
                  <a:lnTo>
                    <a:pt x="9588" y="90748"/>
                  </a:lnTo>
                  <a:lnTo>
                    <a:pt x="10380" y="89749"/>
                  </a:lnTo>
                  <a:lnTo>
                    <a:pt x="10597" y="89545"/>
                  </a:lnTo>
                  <a:lnTo>
                    <a:pt x="10530" y="89328"/>
                  </a:lnTo>
                  <a:lnTo>
                    <a:pt x="10335" y="89063"/>
                  </a:lnTo>
                  <a:lnTo>
                    <a:pt x="9834" y="88680"/>
                  </a:lnTo>
                  <a:lnTo>
                    <a:pt x="9183" y="88259"/>
                  </a:lnTo>
                  <a:lnTo>
                    <a:pt x="8644" y="87748"/>
                  </a:lnTo>
                  <a:lnTo>
                    <a:pt x="7941" y="86991"/>
                  </a:lnTo>
                  <a:lnTo>
                    <a:pt x="7057" y="86343"/>
                  </a:lnTo>
                  <a:lnTo>
                    <a:pt x="6403" y="85699"/>
                  </a:lnTo>
                  <a:lnTo>
                    <a:pt x="6068" y="85162"/>
                  </a:lnTo>
                  <a:lnTo>
                    <a:pt x="6061" y="84613"/>
                  </a:lnTo>
                  <a:lnTo>
                    <a:pt x="5972" y="83704"/>
                  </a:lnTo>
                  <a:lnTo>
                    <a:pt x="5544" y="82229"/>
                  </a:lnTo>
                  <a:lnTo>
                    <a:pt x="5429" y="81233"/>
                  </a:lnTo>
                  <a:lnTo>
                    <a:pt x="5244" y="80132"/>
                  </a:lnTo>
                  <a:lnTo>
                    <a:pt x="5059" y="79414"/>
                  </a:lnTo>
                  <a:lnTo>
                    <a:pt x="4957" y="78721"/>
                  </a:lnTo>
                  <a:lnTo>
                    <a:pt x="4651" y="77971"/>
                  </a:lnTo>
                  <a:lnTo>
                    <a:pt x="4481" y="77422"/>
                  </a:lnTo>
                  <a:lnTo>
                    <a:pt x="4727" y="77036"/>
                  </a:lnTo>
                  <a:lnTo>
                    <a:pt x="4973" y="76736"/>
                  </a:lnTo>
                  <a:lnTo>
                    <a:pt x="4944" y="76548"/>
                  </a:lnTo>
                  <a:lnTo>
                    <a:pt x="3256" y="75746"/>
                  </a:lnTo>
                  <a:lnTo>
                    <a:pt x="2975" y="75542"/>
                  </a:lnTo>
                  <a:lnTo>
                    <a:pt x="2576" y="73940"/>
                  </a:lnTo>
                  <a:lnTo>
                    <a:pt x="1350" y="72516"/>
                  </a:lnTo>
                  <a:lnTo>
                    <a:pt x="1206" y="71456"/>
                  </a:lnTo>
                  <a:lnTo>
                    <a:pt x="1206" y="71444"/>
                  </a:lnTo>
                  <a:lnTo>
                    <a:pt x="1206" y="71029"/>
                  </a:lnTo>
                  <a:lnTo>
                    <a:pt x="1108" y="70362"/>
                  </a:lnTo>
                  <a:lnTo>
                    <a:pt x="734" y="69841"/>
                  </a:lnTo>
                  <a:lnTo>
                    <a:pt x="176" y="69481"/>
                  </a:lnTo>
                  <a:lnTo>
                    <a:pt x="0" y="69053"/>
                  </a:lnTo>
                  <a:lnTo>
                    <a:pt x="185" y="68603"/>
                  </a:lnTo>
                  <a:lnTo>
                    <a:pt x="1274" y="67712"/>
                  </a:lnTo>
                  <a:lnTo>
                    <a:pt x="1858" y="67562"/>
                  </a:lnTo>
                  <a:lnTo>
                    <a:pt x="2011" y="67109"/>
                  </a:lnTo>
                  <a:lnTo>
                    <a:pt x="2365" y="66752"/>
                  </a:lnTo>
                  <a:lnTo>
                    <a:pt x="3390" y="65443"/>
                  </a:lnTo>
                  <a:lnTo>
                    <a:pt x="3993" y="64584"/>
                  </a:lnTo>
                  <a:lnTo>
                    <a:pt x="4596" y="64067"/>
                  </a:lnTo>
                  <a:lnTo>
                    <a:pt x="5295" y="63710"/>
                  </a:lnTo>
                  <a:lnTo>
                    <a:pt x="5599" y="63410"/>
                  </a:lnTo>
                  <a:lnTo>
                    <a:pt x="5439" y="62487"/>
                  </a:lnTo>
                  <a:lnTo>
                    <a:pt x="5487" y="61865"/>
                  </a:lnTo>
                  <a:lnTo>
                    <a:pt x="5729" y="61472"/>
                  </a:lnTo>
                  <a:lnTo>
                    <a:pt x="6428" y="61057"/>
                  </a:lnTo>
                  <a:lnTo>
                    <a:pt x="7057" y="60741"/>
                  </a:lnTo>
                  <a:lnTo>
                    <a:pt x="7191" y="60585"/>
                  </a:lnTo>
                  <a:lnTo>
                    <a:pt x="7137" y="60352"/>
                  </a:lnTo>
                  <a:lnTo>
                    <a:pt x="6559" y="59880"/>
                  </a:lnTo>
                  <a:lnTo>
                    <a:pt x="5369" y="59468"/>
                  </a:lnTo>
                  <a:lnTo>
                    <a:pt x="4580" y="59509"/>
                  </a:lnTo>
                  <a:lnTo>
                    <a:pt x="4098" y="59145"/>
                  </a:lnTo>
                  <a:lnTo>
                    <a:pt x="3833" y="58836"/>
                  </a:lnTo>
                  <a:lnTo>
                    <a:pt x="2273" y="55018"/>
                  </a:lnTo>
                  <a:lnTo>
                    <a:pt x="2014" y="54128"/>
                  </a:lnTo>
                  <a:lnTo>
                    <a:pt x="2033" y="53783"/>
                  </a:lnTo>
                  <a:lnTo>
                    <a:pt x="3080" y="51900"/>
                  </a:lnTo>
                  <a:lnTo>
                    <a:pt x="3505" y="51284"/>
                  </a:lnTo>
                  <a:lnTo>
                    <a:pt x="4239" y="50396"/>
                  </a:lnTo>
                  <a:lnTo>
                    <a:pt x="4108" y="50045"/>
                  </a:lnTo>
                  <a:lnTo>
                    <a:pt x="2822" y="48574"/>
                  </a:lnTo>
                  <a:lnTo>
                    <a:pt x="2426" y="47875"/>
                  </a:lnTo>
                  <a:lnTo>
                    <a:pt x="2435" y="47176"/>
                  </a:lnTo>
                  <a:lnTo>
                    <a:pt x="2563" y="46330"/>
                  </a:lnTo>
                  <a:lnTo>
                    <a:pt x="3310" y="45874"/>
                  </a:lnTo>
                  <a:lnTo>
                    <a:pt x="3524" y="45184"/>
                  </a:lnTo>
                  <a:lnTo>
                    <a:pt x="3680" y="44504"/>
                  </a:lnTo>
                  <a:lnTo>
                    <a:pt x="3999" y="44281"/>
                  </a:lnTo>
                  <a:lnTo>
                    <a:pt x="4325" y="43895"/>
                  </a:lnTo>
                  <a:lnTo>
                    <a:pt x="4711" y="43339"/>
                  </a:lnTo>
                  <a:lnTo>
                    <a:pt x="5311" y="42854"/>
                  </a:lnTo>
                  <a:lnTo>
                    <a:pt x="5666" y="42484"/>
                  </a:lnTo>
                  <a:lnTo>
                    <a:pt x="5742" y="41453"/>
                  </a:lnTo>
                  <a:lnTo>
                    <a:pt x="6036" y="41172"/>
                  </a:lnTo>
                  <a:lnTo>
                    <a:pt x="6856" y="40843"/>
                  </a:lnTo>
                  <a:lnTo>
                    <a:pt x="6939" y="40578"/>
                  </a:lnTo>
                  <a:lnTo>
                    <a:pt x="6754" y="39886"/>
                  </a:lnTo>
                  <a:lnTo>
                    <a:pt x="6345" y="39155"/>
                  </a:lnTo>
                  <a:lnTo>
                    <a:pt x="6013" y="38797"/>
                  </a:lnTo>
                  <a:lnTo>
                    <a:pt x="5576" y="37003"/>
                  </a:lnTo>
                  <a:lnTo>
                    <a:pt x="5120" y="36113"/>
                  </a:lnTo>
                  <a:lnTo>
                    <a:pt x="5311" y="35755"/>
                  </a:lnTo>
                  <a:lnTo>
                    <a:pt x="5627" y="35302"/>
                  </a:lnTo>
                  <a:lnTo>
                    <a:pt x="5934" y="34405"/>
                  </a:lnTo>
                  <a:lnTo>
                    <a:pt x="6033" y="33361"/>
                  </a:lnTo>
                  <a:lnTo>
                    <a:pt x="5956" y="29525"/>
                  </a:lnTo>
                  <a:lnTo>
                    <a:pt x="5975" y="28768"/>
                  </a:lnTo>
                  <a:lnTo>
                    <a:pt x="6377" y="28242"/>
                  </a:lnTo>
                  <a:lnTo>
                    <a:pt x="6968" y="27629"/>
                  </a:lnTo>
                  <a:lnTo>
                    <a:pt x="7469" y="27396"/>
                  </a:lnTo>
                  <a:lnTo>
                    <a:pt x="7941" y="27010"/>
                  </a:lnTo>
                  <a:lnTo>
                    <a:pt x="7906" y="26285"/>
                  </a:lnTo>
                  <a:lnTo>
                    <a:pt x="8219" y="25857"/>
                  </a:lnTo>
                  <a:lnTo>
                    <a:pt x="8605" y="25321"/>
                  </a:lnTo>
                  <a:lnTo>
                    <a:pt x="7408" y="23211"/>
                  </a:lnTo>
                  <a:lnTo>
                    <a:pt x="6355" y="21357"/>
                  </a:lnTo>
                  <a:lnTo>
                    <a:pt x="5369" y="19617"/>
                  </a:lnTo>
                  <a:lnTo>
                    <a:pt x="4226" y="17606"/>
                  </a:lnTo>
                  <a:lnTo>
                    <a:pt x="3476" y="16282"/>
                  </a:lnTo>
                  <a:lnTo>
                    <a:pt x="2541" y="14638"/>
                  </a:lnTo>
                  <a:lnTo>
                    <a:pt x="1720" y="13195"/>
                  </a:lnTo>
                  <a:lnTo>
                    <a:pt x="600" y="11229"/>
                  </a:lnTo>
                  <a:lnTo>
                    <a:pt x="1641" y="11194"/>
                  </a:lnTo>
                  <a:lnTo>
                    <a:pt x="3738" y="11264"/>
                  </a:lnTo>
                  <a:lnTo>
                    <a:pt x="5768" y="11615"/>
                  </a:lnTo>
                  <a:lnTo>
                    <a:pt x="7143" y="11768"/>
                  </a:lnTo>
                  <a:lnTo>
                    <a:pt x="7718" y="12068"/>
                  </a:lnTo>
                  <a:lnTo>
                    <a:pt x="7846" y="12550"/>
                  </a:lnTo>
                  <a:lnTo>
                    <a:pt x="8225" y="12774"/>
                  </a:lnTo>
                  <a:lnTo>
                    <a:pt x="8666" y="12688"/>
                  </a:lnTo>
                  <a:lnTo>
                    <a:pt x="9164" y="12656"/>
                  </a:lnTo>
                  <a:lnTo>
                    <a:pt x="10278" y="12164"/>
                  </a:lnTo>
                  <a:lnTo>
                    <a:pt x="11178" y="11835"/>
                  </a:lnTo>
                  <a:lnTo>
                    <a:pt x="11954" y="11443"/>
                  </a:lnTo>
                  <a:lnTo>
                    <a:pt x="12353" y="11060"/>
                  </a:lnTo>
                  <a:lnTo>
                    <a:pt x="13320" y="9716"/>
                  </a:lnTo>
                  <a:lnTo>
                    <a:pt x="14098" y="8976"/>
                  </a:lnTo>
                  <a:lnTo>
                    <a:pt x="14817" y="8717"/>
                  </a:lnTo>
                  <a:lnTo>
                    <a:pt x="16218" y="8609"/>
                  </a:lnTo>
                  <a:lnTo>
                    <a:pt x="16662" y="8819"/>
                  </a:lnTo>
                  <a:lnTo>
                    <a:pt x="17233" y="8794"/>
                  </a:lnTo>
                  <a:lnTo>
                    <a:pt x="17728" y="8031"/>
                  </a:lnTo>
                  <a:lnTo>
                    <a:pt x="18481" y="7188"/>
                  </a:lnTo>
                  <a:lnTo>
                    <a:pt x="19965" y="6138"/>
                  </a:lnTo>
                  <a:lnTo>
                    <a:pt x="20718" y="5851"/>
                  </a:lnTo>
                  <a:lnTo>
                    <a:pt x="21188" y="5484"/>
                  </a:lnTo>
                  <a:lnTo>
                    <a:pt x="21992" y="5429"/>
                  </a:lnTo>
                  <a:lnTo>
                    <a:pt x="22701" y="5046"/>
                  </a:lnTo>
                  <a:lnTo>
                    <a:pt x="26119" y="2394"/>
                  </a:lnTo>
                  <a:lnTo>
                    <a:pt x="27504" y="1711"/>
                  </a:lnTo>
                  <a:lnTo>
                    <a:pt x="28366" y="1586"/>
                  </a:lnTo>
                  <a:lnTo>
                    <a:pt x="29081" y="1424"/>
                  </a:lnTo>
                  <a:lnTo>
                    <a:pt x="30294" y="1044"/>
                  </a:lnTo>
                  <a:lnTo>
                    <a:pt x="33333" y="673"/>
                  </a:lnTo>
                  <a:lnTo>
                    <a:pt x="35283" y="523"/>
                  </a:lnTo>
                  <a:lnTo>
                    <a:pt x="35909" y="891"/>
                  </a:lnTo>
                  <a:lnTo>
                    <a:pt x="36611" y="785"/>
                  </a:lnTo>
                  <a:lnTo>
                    <a:pt x="37208" y="192"/>
                  </a:lnTo>
                  <a:lnTo>
                    <a:pt x="37702" y="0"/>
                  </a:lnTo>
                  <a:lnTo>
                    <a:pt x="38066" y="16"/>
                  </a:lnTo>
                  <a:lnTo>
                    <a:pt x="38590" y="718"/>
                  </a:lnTo>
                  <a:lnTo>
                    <a:pt x="38845" y="1465"/>
                  </a:lnTo>
                  <a:lnTo>
                    <a:pt x="38676" y="2033"/>
                  </a:lnTo>
                  <a:lnTo>
                    <a:pt x="38708" y="2860"/>
                  </a:lnTo>
                  <a:lnTo>
                    <a:pt x="38941" y="3939"/>
                  </a:lnTo>
                  <a:lnTo>
                    <a:pt x="38810" y="4903"/>
                  </a:lnTo>
                  <a:lnTo>
                    <a:pt x="38073" y="6160"/>
                  </a:lnTo>
                  <a:lnTo>
                    <a:pt x="37702" y="6674"/>
                  </a:lnTo>
                  <a:lnTo>
                    <a:pt x="37610" y="7204"/>
                  </a:lnTo>
                  <a:lnTo>
                    <a:pt x="37674" y="7919"/>
                  </a:lnTo>
                  <a:lnTo>
                    <a:pt x="38012" y="9081"/>
                  </a:lnTo>
                  <a:lnTo>
                    <a:pt x="38622" y="10696"/>
                  </a:lnTo>
                  <a:lnTo>
                    <a:pt x="38714" y="11890"/>
                  </a:lnTo>
                  <a:lnTo>
                    <a:pt x="38286" y="12665"/>
                  </a:lnTo>
                  <a:lnTo>
                    <a:pt x="38089" y="13336"/>
                  </a:lnTo>
                  <a:lnTo>
                    <a:pt x="38124" y="13901"/>
                  </a:lnTo>
                  <a:lnTo>
                    <a:pt x="38274" y="14296"/>
                  </a:lnTo>
                  <a:lnTo>
                    <a:pt x="38548" y="14523"/>
                  </a:lnTo>
                  <a:lnTo>
                    <a:pt x="38698" y="14973"/>
                  </a:lnTo>
                  <a:lnTo>
                    <a:pt x="38730" y="15650"/>
                  </a:lnTo>
                  <a:lnTo>
                    <a:pt x="39088" y="16304"/>
                  </a:lnTo>
                  <a:lnTo>
                    <a:pt x="39767" y="16936"/>
                  </a:lnTo>
                  <a:lnTo>
                    <a:pt x="40045" y="17536"/>
                  </a:lnTo>
                  <a:lnTo>
                    <a:pt x="39917" y="18111"/>
                  </a:lnTo>
                  <a:lnTo>
                    <a:pt x="39953" y="18471"/>
                  </a:lnTo>
                  <a:lnTo>
                    <a:pt x="40151" y="18612"/>
                  </a:lnTo>
                  <a:lnTo>
                    <a:pt x="40336" y="18497"/>
                  </a:lnTo>
                  <a:lnTo>
                    <a:pt x="40585" y="18337"/>
                  </a:lnTo>
                  <a:lnTo>
                    <a:pt x="40805" y="18395"/>
                  </a:lnTo>
                  <a:lnTo>
                    <a:pt x="41284" y="19196"/>
                  </a:lnTo>
                  <a:lnTo>
                    <a:pt x="41344" y="19359"/>
                  </a:lnTo>
                  <a:lnTo>
                    <a:pt x="41603" y="20023"/>
                  </a:lnTo>
                  <a:lnTo>
                    <a:pt x="41683" y="20524"/>
                  </a:lnTo>
                  <a:lnTo>
                    <a:pt x="42382" y="20805"/>
                  </a:lnTo>
                  <a:lnTo>
                    <a:pt x="43138" y="21025"/>
                  </a:lnTo>
                  <a:lnTo>
                    <a:pt x="43556" y="21287"/>
                  </a:lnTo>
                  <a:lnTo>
                    <a:pt x="44393" y="22081"/>
                  </a:lnTo>
                  <a:lnTo>
                    <a:pt x="45095" y="22605"/>
                  </a:lnTo>
                  <a:lnTo>
                    <a:pt x="45976" y="23033"/>
                  </a:lnTo>
                  <a:lnTo>
                    <a:pt x="46266" y="23719"/>
                  </a:lnTo>
                  <a:lnTo>
                    <a:pt x="46806" y="24753"/>
                  </a:lnTo>
                  <a:lnTo>
                    <a:pt x="48290" y="25149"/>
                  </a:lnTo>
                  <a:lnTo>
                    <a:pt x="50020" y="25347"/>
                  </a:lnTo>
                  <a:lnTo>
                    <a:pt x="51124" y="25573"/>
                  </a:lnTo>
                  <a:lnTo>
                    <a:pt x="52471" y="25024"/>
                  </a:lnTo>
                  <a:lnTo>
                    <a:pt x="53362" y="25101"/>
                  </a:lnTo>
                  <a:lnTo>
                    <a:pt x="54284" y="25474"/>
                  </a:lnTo>
                  <a:lnTo>
                    <a:pt x="54677" y="25730"/>
                  </a:lnTo>
                  <a:lnTo>
                    <a:pt x="55363" y="26263"/>
                  </a:lnTo>
                  <a:lnTo>
                    <a:pt x="56426" y="26946"/>
                  </a:lnTo>
                  <a:lnTo>
                    <a:pt x="57294" y="27198"/>
                  </a:lnTo>
                  <a:lnTo>
                    <a:pt x="57913" y="26818"/>
                  </a:lnTo>
                  <a:lnTo>
                    <a:pt x="58485" y="26684"/>
                  </a:lnTo>
                  <a:lnTo>
                    <a:pt x="58928" y="26844"/>
                  </a:lnTo>
                  <a:lnTo>
                    <a:pt x="59161" y="27587"/>
                  </a:lnTo>
                  <a:lnTo>
                    <a:pt x="59394" y="28089"/>
                  </a:lnTo>
                  <a:lnTo>
                    <a:pt x="59908" y="28468"/>
                  </a:lnTo>
                  <a:lnTo>
                    <a:pt x="61009" y="29442"/>
                  </a:lnTo>
                  <a:lnTo>
                    <a:pt x="61632" y="29841"/>
                  </a:lnTo>
                  <a:lnTo>
                    <a:pt x="62334" y="29812"/>
                  </a:lnTo>
                  <a:lnTo>
                    <a:pt x="63783" y="30454"/>
                  </a:lnTo>
                  <a:lnTo>
                    <a:pt x="65328" y="31076"/>
                  </a:lnTo>
                  <a:lnTo>
                    <a:pt x="66126" y="31178"/>
                  </a:lnTo>
                  <a:lnTo>
                    <a:pt x="66911" y="31086"/>
                  </a:lnTo>
                  <a:lnTo>
                    <a:pt x="67431" y="31328"/>
                  </a:lnTo>
                  <a:lnTo>
                    <a:pt x="67642" y="32078"/>
                  </a:lnTo>
                  <a:lnTo>
                    <a:pt x="68986" y="33579"/>
                  </a:lnTo>
                  <a:lnTo>
                    <a:pt x="69618" y="34169"/>
                  </a:lnTo>
                  <a:lnTo>
                    <a:pt x="70371" y="34673"/>
                  </a:lnTo>
                  <a:lnTo>
                    <a:pt x="72290" y="34664"/>
                  </a:lnTo>
                  <a:lnTo>
                    <a:pt x="72864" y="34814"/>
                  </a:lnTo>
                  <a:lnTo>
                    <a:pt x="73719" y="34680"/>
                  </a:lnTo>
                  <a:lnTo>
                    <a:pt x="76292" y="34424"/>
                  </a:lnTo>
                  <a:lnTo>
                    <a:pt x="76758" y="34345"/>
                  </a:lnTo>
                  <a:lnTo>
                    <a:pt x="78214" y="34999"/>
                  </a:lnTo>
                  <a:lnTo>
                    <a:pt x="79934" y="35944"/>
                  </a:lnTo>
                  <a:lnTo>
                    <a:pt x="81073" y="36684"/>
                  </a:lnTo>
                  <a:lnTo>
                    <a:pt x="81868" y="37093"/>
                  </a:lnTo>
                  <a:lnTo>
                    <a:pt x="82283" y="37757"/>
                  </a:lnTo>
                  <a:lnTo>
                    <a:pt x="82622" y="38449"/>
                  </a:lnTo>
                  <a:lnTo>
                    <a:pt x="82778" y="39196"/>
                  </a:lnTo>
                  <a:lnTo>
                    <a:pt x="82570" y="39937"/>
                  </a:lnTo>
                  <a:lnTo>
                    <a:pt x="82258" y="40237"/>
                  </a:lnTo>
                  <a:lnTo>
                    <a:pt x="82152" y="40716"/>
                  </a:lnTo>
                  <a:lnTo>
                    <a:pt x="82283" y="41434"/>
                  </a:lnTo>
                  <a:lnTo>
                    <a:pt x="82855" y="42075"/>
                  </a:lnTo>
                  <a:lnTo>
                    <a:pt x="83065" y="42864"/>
                  </a:lnTo>
                  <a:lnTo>
                    <a:pt x="83378" y="44262"/>
                  </a:lnTo>
                  <a:lnTo>
                    <a:pt x="83729" y="44702"/>
                  </a:lnTo>
                  <a:lnTo>
                    <a:pt x="83956" y="49034"/>
                  </a:lnTo>
                  <a:lnTo>
                    <a:pt x="82803" y="49069"/>
                  </a:lnTo>
                  <a:lnTo>
                    <a:pt x="81179" y="49120"/>
                  </a:lnTo>
                  <a:lnTo>
                    <a:pt x="81654" y="49535"/>
                  </a:lnTo>
                  <a:lnTo>
                    <a:pt x="82998" y="51150"/>
                  </a:lnTo>
                  <a:lnTo>
                    <a:pt x="84233" y="52640"/>
                  </a:lnTo>
                  <a:lnTo>
                    <a:pt x="84431" y="55034"/>
                  </a:lnTo>
                  <a:lnTo>
                    <a:pt x="84553" y="56544"/>
                  </a:lnTo>
                  <a:lnTo>
                    <a:pt x="84728" y="58676"/>
                  </a:lnTo>
                  <a:lnTo>
                    <a:pt x="84830" y="59950"/>
                  </a:lnTo>
                  <a:lnTo>
                    <a:pt x="87917" y="60065"/>
                  </a:lnTo>
                  <a:lnTo>
                    <a:pt x="91473" y="60196"/>
                  </a:lnTo>
                  <a:lnTo>
                    <a:pt x="95747" y="60355"/>
                  </a:lnTo>
                  <a:lnTo>
                    <a:pt x="99503" y="60496"/>
                  </a:lnTo>
                  <a:lnTo>
                    <a:pt x="99874" y="60480"/>
                  </a:lnTo>
                  <a:lnTo>
                    <a:pt x="100525" y="60307"/>
                  </a:lnTo>
                  <a:lnTo>
                    <a:pt x="100959" y="60081"/>
                  </a:lnTo>
                  <a:lnTo>
                    <a:pt x="101224" y="60087"/>
                  </a:lnTo>
                  <a:lnTo>
                    <a:pt x="101268" y="60604"/>
                  </a:lnTo>
                  <a:lnTo>
                    <a:pt x="101179" y="61255"/>
                  </a:lnTo>
                  <a:lnTo>
                    <a:pt x="101182" y="62005"/>
                  </a:lnTo>
                  <a:lnTo>
                    <a:pt x="100107" y="63486"/>
                  </a:lnTo>
                  <a:lnTo>
                    <a:pt x="100040" y="63952"/>
                  </a:lnTo>
                  <a:lnTo>
                    <a:pt x="100202" y="65906"/>
                  </a:lnTo>
                  <a:lnTo>
                    <a:pt x="100582" y="67489"/>
                  </a:lnTo>
                  <a:lnTo>
                    <a:pt x="100774" y="68919"/>
                  </a:lnTo>
                  <a:lnTo>
                    <a:pt x="101205" y="69366"/>
                  </a:lnTo>
                  <a:lnTo>
                    <a:pt x="102478" y="70122"/>
                  </a:lnTo>
                  <a:lnTo>
                    <a:pt x="104403" y="71520"/>
                  </a:lnTo>
                  <a:lnTo>
                    <a:pt x="105172" y="71702"/>
                  </a:lnTo>
                  <a:lnTo>
                    <a:pt x="105823" y="71511"/>
                  </a:lnTo>
                  <a:lnTo>
                    <a:pt x="106213" y="72082"/>
                  </a:lnTo>
                  <a:lnTo>
                    <a:pt x="106289" y="73004"/>
                  </a:lnTo>
                  <a:lnTo>
                    <a:pt x="107352" y="75580"/>
                  </a:lnTo>
                  <a:lnTo>
                    <a:pt x="108026" y="77218"/>
                  </a:lnTo>
                  <a:lnTo>
                    <a:pt x="108335" y="77789"/>
                  </a:lnTo>
                  <a:lnTo>
                    <a:pt x="108840" y="78083"/>
                  </a:lnTo>
                  <a:lnTo>
                    <a:pt x="108744" y="78297"/>
                  </a:lnTo>
                  <a:lnTo>
                    <a:pt x="108326" y="78383"/>
                  </a:lnTo>
                  <a:lnTo>
                    <a:pt x="108137" y="78689"/>
                  </a:lnTo>
                  <a:lnTo>
                    <a:pt x="107553" y="80528"/>
                  </a:lnTo>
                  <a:lnTo>
                    <a:pt x="106784" y="82950"/>
                  </a:lnTo>
                  <a:lnTo>
                    <a:pt x="106264" y="84658"/>
                  </a:lnTo>
                  <a:lnTo>
                    <a:pt x="106733" y="84684"/>
                  </a:lnTo>
                  <a:lnTo>
                    <a:pt x="106752" y="85156"/>
                  </a:lnTo>
                  <a:lnTo>
                    <a:pt x="106857" y="85877"/>
                  </a:lnTo>
                  <a:lnTo>
                    <a:pt x="106280" y="85967"/>
                  </a:lnTo>
                  <a:lnTo>
                    <a:pt x="106107" y="86225"/>
                  </a:lnTo>
                  <a:lnTo>
                    <a:pt x="105443" y="87627"/>
                  </a:lnTo>
                  <a:lnTo>
                    <a:pt x="104575" y="89462"/>
                  </a:lnTo>
                  <a:lnTo>
                    <a:pt x="103675" y="91364"/>
                  </a:lnTo>
                  <a:lnTo>
                    <a:pt x="103142" y="92491"/>
                  </a:lnTo>
                  <a:lnTo>
                    <a:pt x="104052" y="93324"/>
                  </a:lnTo>
                  <a:lnTo>
                    <a:pt x="105568" y="94716"/>
                  </a:lnTo>
                  <a:lnTo>
                    <a:pt x="105329" y="95102"/>
                  </a:lnTo>
                  <a:lnTo>
                    <a:pt x="104677" y="95296"/>
                  </a:lnTo>
                  <a:lnTo>
                    <a:pt x="104132" y="95430"/>
                  </a:lnTo>
                  <a:lnTo>
                    <a:pt x="103713" y="95957"/>
                  </a:lnTo>
                  <a:lnTo>
                    <a:pt x="103480" y="96343"/>
                  </a:lnTo>
                  <a:close/>
                </a:path>
              </a:pathLst>
            </a:custGeom>
            <a:solidFill>
              <a:srgbClr val="FC3A33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1203;p73"/>
            <p:cNvSpPr/>
            <p:nvPr/>
          </p:nvSpPr>
          <p:spPr>
            <a:xfrm>
              <a:off x="5936869" y="4009855"/>
              <a:ext cx="4586" cy="3535"/>
            </a:xfrm>
            <a:custGeom>
              <a:rect b="b" l="l" r="r" t="t"/>
              <a:pathLst>
                <a:path extrusionOk="0" h="1343" w="1742">
                  <a:moveTo>
                    <a:pt x="1187" y="986"/>
                  </a:moveTo>
                  <a:lnTo>
                    <a:pt x="383" y="1344"/>
                  </a:lnTo>
                  <a:lnTo>
                    <a:pt x="160" y="1315"/>
                  </a:lnTo>
                  <a:lnTo>
                    <a:pt x="0" y="1194"/>
                  </a:lnTo>
                  <a:lnTo>
                    <a:pt x="820" y="836"/>
                  </a:lnTo>
                  <a:lnTo>
                    <a:pt x="1507" y="0"/>
                  </a:lnTo>
                  <a:lnTo>
                    <a:pt x="1743" y="5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1204;p73"/>
            <p:cNvSpPr/>
            <p:nvPr/>
          </p:nvSpPr>
          <p:spPr>
            <a:xfrm>
              <a:off x="5854073" y="4393084"/>
              <a:ext cx="128121" cy="136306"/>
            </a:xfrm>
            <a:custGeom>
              <a:rect b="b" l="l" r="r" t="t"/>
              <a:pathLst>
                <a:path extrusionOk="0" h="51778" w="48669">
                  <a:moveTo>
                    <a:pt x="1478" y="50754"/>
                  </a:moveTo>
                  <a:lnTo>
                    <a:pt x="1044" y="51779"/>
                  </a:lnTo>
                  <a:lnTo>
                    <a:pt x="795" y="51322"/>
                  </a:lnTo>
                  <a:lnTo>
                    <a:pt x="750" y="50508"/>
                  </a:lnTo>
                  <a:lnTo>
                    <a:pt x="571" y="50189"/>
                  </a:lnTo>
                  <a:lnTo>
                    <a:pt x="201" y="49994"/>
                  </a:lnTo>
                  <a:lnTo>
                    <a:pt x="0" y="49726"/>
                  </a:lnTo>
                  <a:lnTo>
                    <a:pt x="16" y="49324"/>
                  </a:lnTo>
                  <a:lnTo>
                    <a:pt x="1357" y="49969"/>
                  </a:lnTo>
                  <a:lnTo>
                    <a:pt x="1478" y="50754"/>
                  </a:lnTo>
                  <a:close/>
                  <a:moveTo>
                    <a:pt x="48670" y="1459"/>
                  </a:moveTo>
                  <a:lnTo>
                    <a:pt x="48453" y="1653"/>
                  </a:lnTo>
                  <a:lnTo>
                    <a:pt x="48261" y="1637"/>
                  </a:lnTo>
                  <a:lnTo>
                    <a:pt x="48133" y="1449"/>
                  </a:lnTo>
                  <a:lnTo>
                    <a:pt x="48111" y="1136"/>
                  </a:lnTo>
                  <a:lnTo>
                    <a:pt x="48293" y="1222"/>
                  </a:lnTo>
                  <a:lnTo>
                    <a:pt x="48360" y="1270"/>
                  </a:lnTo>
                  <a:lnTo>
                    <a:pt x="48418" y="1334"/>
                  </a:lnTo>
                  <a:lnTo>
                    <a:pt x="48670" y="1459"/>
                  </a:lnTo>
                  <a:close/>
                  <a:moveTo>
                    <a:pt x="46027" y="268"/>
                  </a:moveTo>
                  <a:lnTo>
                    <a:pt x="45947" y="303"/>
                  </a:lnTo>
                  <a:lnTo>
                    <a:pt x="45832" y="217"/>
                  </a:lnTo>
                  <a:lnTo>
                    <a:pt x="45851" y="64"/>
                  </a:lnTo>
                  <a:lnTo>
                    <a:pt x="45947" y="0"/>
                  </a:lnTo>
                  <a:lnTo>
                    <a:pt x="46020" y="45"/>
                  </a:lnTo>
                  <a:lnTo>
                    <a:pt x="46078" y="166"/>
                  </a:lnTo>
                  <a:lnTo>
                    <a:pt x="46027" y="26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73"/>
            <p:cNvSpPr/>
            <p:nvPr/>
          </p:nvSpPr>
          <p:spPr>
            <a:xfrm>
              <a:off x="5721309" y="4690252"/>
              <a:ext cx="924260" cy="964398"/>
            </a:xfrm>
            <a:custGeom>
              <a:rect b="b" l="l" r="r" t="t"/>
              <a:pathLst>
                <a:path extrusionOk="0" h="366343" w="351096">
                  <a:moveTo>
                    <a:pt x="156877" y="29579"/>
                  </a:moveTo>
                  <a:lnTo>
                    <a:pt x="157145" y="29665"/>
                  </a:lnTo>
                  <a:lnTo>
                    <a:pt x="157745" y="29739"/>
                  </a:lnTo>
                  <a:lnTo>
                    <a:pt x="159169" y="30080"/>
                  </a:lnTo>
                  <a:lnTo>
                    <a:pt x="161027" y="30466"/>
                  </a:lnTo>
                  <a:lnTo>
                    <a:pt x="161534" y="30332"/>
                  </a:lnTo>
                  <a:lnTo>
                    <a:pt x="161837" y="30061"/>
                  </a:lnTo>
                  <a:lnTo>
                    <a:pt x="161908" y="29266"/>
                  </a:lnTo>
                  <a:lnTo>
                    <a:pt x="161965" y="28704"/>
                  </a:lnTo>
                  <a:lnTo>
                    <a:pt x="161547" y="28210"/>
                  </a:lnTo>
                  <a:lnTo>
                    <a:pt x="161027" y="27648"/>
                  </a:lnTo>
                  <a:lnTo>
                    <a:pt x="160548" y="26949"/>
                  </a:lnTo>
                  <a:lnTo>
                    <a:pt x="159973" y="26748"/>
                  </a:lnTo>
                  <a:lnTo>
                    <a:pt x="160047" y="26387"/>
                  </a:lnTo>
                  <a:lnTo>
                    <a:pt x="160420" y="26014"/>
                  </a:lnTo>
                  <a:lnTo>
                    <a:pt x="160803" y="25809"/>
                  </a:lnTo>
                  <a:lnTo>
                    <a:pt x="161023" y="25557"/>
                  </a:lnTo>
                  <a:lnTo>
                    <a:pt x="161266" y="24625"/>
                  </a:lnTo>
                  <a:lnTo>
                    <a:pt x="161426" y="24459"/>
                  </a:lnTo>
                  <a:lnTo>
                    <a:pt x="161588" y="24418"/>
                  </a:lnTo>
                  <a:lnTo>
                    <a:pt x="161780" y="24453"/>
                  </a:lnTo>
                  <a:lnTo>
                    <a:pt x="162160" y="24696"/>
                  </a:lnTo>
                  <a:lnTo>
                    <a:pt x="163622" y="25436"/>
                  </a:lnTo>
                  <a:lnTo>
                    <a:pt x="164263" y="25324"/>
                  </a:lnTo>
                  <a:lnTo>
                    <a:pt x="166715" y="25130"/>
                  </a:lnTo>
                  <a:lnTo>
                    <a:pt x="167085" y="24702"/>
                  </a:lnTo>
                  <a:lnTo>
                    <a:pt x="167605" y="24606"/>
                  </a:lnTo>
                  <a:lnTo>
                    <a:pt x="168486" y="24178"/>
                  </a:lnTo>
                  <a:lnTo>
                    <a:pt x="168834" y="24150"/>
                  </a:lnTo>
                  <a:lnTo>
                    <a:pt x="169147" y="24252"/>
                  </a:lnTo>
                  <a:lnTo>
                    <a:pt x="169539" y="24172"/>
                  </a:lnTo>
                  <a:lnTo>
                    <a:pt x="170117" y="23773"/>
                  </a:lnTo>
                  <a:lnTo>
                    <a:pt x="170360" y="23732"/>
                  </a:lnTo>
                  <a:lnTo>
                    <a:pt x="170452" y="24172"/>
                  </a:lnTo>
                  <a:lnTo>
                    <a:pt x="170826" y="24628"/>
                  </a:lnTo>
                  <a:lnTo>
                    <a:pt x="171279" y="25047"/>
                  </a:lnTo>
                  <a:lnTo>
                    <a:pt x="171496" y="25142"/>
                  </a:lnTo>
                  <a:lnTo>
                    <a:pt x="172256" y="25008"/>
                  </a:lnTo>
                  <a:lnTo>
                    <a:pt x="172655" y="25126"/>
                  </a:lnTo>
                  <a:lnTo>
                    <a:pt x="172827" y="25516"/>
                  </a:lnTo>
                  <a:lnTo>
                    <a:pt x="172878" y="25854"/>
                  </a:lnTo>
                  <a:lnTo>
                    <a:pt x="173197" y="26141"/>
                  </a:lnTo>
                  <a:lnTo>
                    <a:pt x="173606" y="26148"/>
                  </a:lnTo>
                  <a:lnTo>
                    <a:pt x="173823" y="26266"/>
                  </a:lnTo>
                  <a:lnTo>
                    <a:pt x="174196" y="26451"/>
                  </a:lnTo>
                  <a:lnTo>
                    <a:pt x="174512" y="26875"/>
                  </a:lnTo>
                  <a:lnTo>
                    <a:pt x="175246" y="27214"/>
                  </a:lnTo>
                  <a:lnTo>
                    <a:pt x="176501" y="27686"/>
                  </a:lnTo>
                  <a:lnTo>
                    <a:pt x="177085" y="27693"/>
                  </a:lnTo>
                  <a:lnTo>
                    <a:pt x="177628" y="27836"/>
                  </a:lnTo>
                  <a:lnTo>
                    <a:pt x="177960" y="27980"/>
                  </a:lnTo>
                  <a:lnTo>
                    <a:pt x="178320" y="27715"/>
                  </a:lnTo>
                  <a:lnTo>
                    <a:pt x="179603" y="26984"/>
                  </a:lnTo>
                  <a:lnTo>
                    <a:pt x="180229" y="26575"/>
                  </a:lnTo>
                  <a:lnTo>
                    <a:pt x="180650" y="26266"/>
                  </a:lnTo>
                  <a:lnTo>
                    <a:pt x="180966" y="25972"/>
                  </a:lnTo>
                  <a:lnTo>
                    <a:pt x="181202" y="25896"/>
                  </a:lnTo>
                  <a:lnTo>
                    <a:pt x="181362" y="26071"/>
                  </a:lnTo>
                  <a:lnTo>
                    <a:pt x="181499" y="26307"/>
                  </a:lnTo>
                  <a:lnTo>
                    <a:pt x="181959" y="26445"/>
                  </a:lnTo>
                  <a:lnTo>
                    <a:pt x="183031" y="26719"/>
                  </a:lnTo>
                  <a:lnTo>
                    <a:pt x="183523" y="26796"/>
                  </a:lnTo>
                  <a:lnTo>
                    <a:pt x="184212" y="26563"/>
                  </a:lnTo>
                  <a:lnTo>
                    <a:pt x="184803" y="26164"/>
                  </a:lnTo>
                  <a:lnTo>
                    <a:pt x="185084" y="26026"/>
                  </a:lnTo>
                  <a:lnTo>
                    <a:pt x="185521" y="26425"/>
                  </a:lnTo>
                  <a:lnTo>
                    <a:pt x="185821" y="26984"/>
                  </a:lnTo>
                  <a:lnTo>
                    <a:pt x="186022" y="27230"/>
                  </a:lnTo>
                  <a:lnTo>
                    <a:pt x="186466" y="27172"/>
                  </a:lnTo>
                  <a:lnTo>
                    <a:pt x="187344" y="27259"/>
                  </a:lnTo>
                  <a:lnTo>
                    <a:pt x="187992" y="27437"/>
                  </a:lnTo>
                  <a:lnTo>
                    <a:pt x="188394" y="27421"/>
                  </a:lnTo>
                  <a:lnTo>
                    <a:pt x="188943" y="27172"/>
                  </a:lnTo>
                  <a:lnTo>
                    <a:pt x="189240" y="26681"/>
                  </a:lnTo>
                  <a:lnTo>
                    <a:pt x="190018" y="26231"/>
                  </a:lnTo>
                  <a:lnTo>
                    <a:pt x="190759" y="25816"/>
                  </a:lnTo>
                  <a:lnTo>
                    <a:pt x="191183" y="25264"/>
                  </a:lnTo>
                  <a:lnTo>
                    <a:pt x="191812" y="24344"/>
                  </a:lnTo>
                  <a:lnTo>
                    <a:pt x="192023" y="23952"/>
                  </a:lnTo>
                  <a:lnTo>
                    <a:pt x="192068" y="23288"/>
                  </a:lnTo>
                  <a:lnTo>
                    <a:pt x="192952" y="21360"/>
                  </a:lnTo>
                  <a:lnTo>
                    <a:pt x="193287" y="21006"/>
                  </a:lnTo>
                  <a:lnTo>
                    <a:pt x="193485" y="20396"/>
                  </a:lnTo>
                  <a:lnTo>
                    <a:pt x="193839" y="19691"/>
                  </a:lnTo>
                  <a:lnTo>
                    <a:pt x="193839" y="19100"/>
                  </a:lnTo>
                  <a:lnTo>
                    <a:pt x="194098" y="18529"/>
                  </a:lnTo>
                  <a:lnTo>
                    <a:pt x="194605" y="18037"/>
                  </a:lnTo>
                  <a:lnTo>
                    <a:pt x="194979" y="17728"/>
                  </a:lnTo>
                  <a:lnTo>
                    <a:pt x="195579" y="16898"/>
                  </a:lnTo>
                  <a:lnTo>
                    <a:pt x="195997" y="16116"/>
                  </a:lnTo>
                  <a:lnTo>
                    <a:pt x="197041" y="14383"/>
                  </a:lnTo>
                  <a:lnTo>
                    <a:pt x="197120" y="13891"/>
                  </a:lnTo>
                  <a:lnTo>
                    <a:pt x="197535" y="13597"/>
                  </a:lnTo>
                  <a:lnTo>
                    <a:pt x="197673" y="13224"/>
                  </a:lnTo>
                  <a:lnTo>
                    <a:pt x="198116" y="12761"/>
                  </a:lnTo>
                  <a:lnTo>
                    <a:pt x="198582" y="12397"/>
                  </a:lnTo>
                  <a:lnTo>
                    <a:pt x="198783" y="11858"/>
                  </a:lnTo>
                  <a:lnTo>
                    <a:pt x="199125" y="11299"/>
                  </a:lnTo>
                  <a:lnTo>
                    <a:pt x="199872" y="10881"/>
                  </a:lnTo>
                  <a:lnTo>
                    <a:pt x="200149" y="10690"/>
                  </a:lnTo>
                  <a:lnTo>
                    <a:pt x="200999" y="9151"/>
                  </a:lnTo>
                  <a:lnTo>
                    <a:pt x="201094" y="8465"/>
                  </a:lnTo>
                  <a:lnTo>
                    <a:pt x="201860" y="8439"/>
                  </a:lnTo>
                  <a:lnTo>
                    <a:pt x="203064" y="9234"/>
                  </a:lnTo>
                  <a:lnTo>
                    <a:pt x="204024" y="10405"/>
                  </a:lnTo>
                  <a:lnTo>
                    <a:pt x="205311" y="14169"/>
                  </a:lnTo>
                  <a:lnTo>
                    <a:pt x="205525" y="17645"/>
                  </a:lnTo>
                  <a:lnTo>
                    <a:pt x="206045" y="19464"/>
                  </a:lnTo>
                  <a:lnTo>
                    <a:pt x="207542" y="23256"/>
                  </a:lnTo>
                  <a:lnTo>
                    <a:pt x="207638" y="23958"/>
                  </a:lnTo>
                  <a:lnTo>
                    <a:pt x="207877" y="24807"/>
                  </a:lnTo>
                  <a:lnTo>
                    <a:pt x="208349" y="25707"/>
                  </a:lnTo>
                  <a:lnTo>
                    <a:pt x="208873" y="27188"/>
                  </a:lnTo>
                  <a:lnTo>
                    <a:pt x="208892" y="27463"/>
                  </a:lnTo>
                  <a:lnTo>
                    <a:pt x="208554" y="27865"/>
                  </a:lnTo>
                  <a:lnTo>
                    <a:pt x="209052" y="27894"/>
                  </a:lnTo>
                  <a:lnTo>
                    <a:pt x="209502" y="28133"/>
                  </a:lnTo>
                  <a:lnTo>
                    <a:pt x="209795" y="29071"/>
                  </a:lnTo>
                  <a:lnTo>
                    <a:pt x="210169" y="29707"/>
                  </a:lnTo>
                  <a:lnTo>
                    <a:pt x="210845" y="30575"/>
                  </a:lnTo>
                  <a:lnTo>
                    <a:pt x="212231" y="30859"/>
                  </a:lnTo>
                  <a:lnTo>
                    <a:pt x="213278" y="30964"/>
                  </a:lnTo>
                  <a:lnTo>
                    <a:pt x="214468" y="31456"/>
                  </a:lnTo>
                  <a:lnTo>
                    <a:pt x="215343" y="32085"/>
                  </a:lnTo>
                  <a:lnTo>
                    <a:pt x="216019" y="34220"/>
                  </a:lnTo>
                  <a:lnTo>
                    <a:pt x="215799" y="35561"/>
                  </a:lnTo>
                  <a:lnTo>
                    <a:pt x="215866" y="36505"/>
                  </a:lnTo>
                  <a:lnTo>
                    <a:pt x="215515" y="36876"/>
                  </a:lnTo>
                  <a:lnTo>
                    <a:pt x="214535" y="37495"/>
                  </a:lnTo>
                  <a:lnTo>
                    <a:pt x="214321" y="37824"/>
                  </a:lnTo>
                  <a:lnTo>
                    <a:pt x="212320" y="39420"/>
                  </a:lnTo>
                  <a:lnTo>
                    <a:pt x="211883" y="40173"/>
                  </a:lnTo>
                  <a:lnTo>
                    <a:pt x="210810" y="41185"/>
                  </a:lnTo>
                  <a:lnTo>
                    <a:pt x="209747" y="43113"/>
                  </a:lnTo>
                  <a:lnTo>
                    <a:pt x="208193" y="44874"/>
                  </a:lnTo>
                  <a:lnTo>
                    <a:pt x="207644" y="45321"/>
                  </a:lnTo>
                  <a:lnTo>
                    <a:pt x="206805" y="45423"/>
                  </a:lnTo>
                  <a:lnTo>
                    <a:pt x="206294" y="45695"/>
                  </a:lnTo>
                  <a:lnTo>
                    <a:pt x="205087" y="47134"/>
                  </a:lnTo>
                  <a:lnTo>
                    <a:pt x="203466" y="47613"/>
                  </a:lnTo>
                  <a:lnTo>
                    <a:pt x="203316" y="48446"/>
                  </a:lnTo>
                  <a:lnTo>
                    <a:pt x="202381" y="50349"/>
                  </a:lnTo>
                  <a:lnTo>
                    <a:pt x="201554" y="51389"/>
                  </a:lnTo>
                  <a:lnTo>
                    <a:pt x="201027" y="51740"/>
                  </a:lnTo>
                  <a:lnTo>
                    <a:pt x="199703" y="53636"/>
                  </a:lnTo>
                  <a:lnTo>
                    <a:pt x="199533" y="54466"/>
                  </a:lnTo>
                  <a:lnTo>
                    <a:pt x="199540" y="55918"/>
                  </a:lnTo>
                  <a:lnTo>
                    <a:pt x="198656" y="56803"/>
                  </a:lnTo>
                  <a:lnTo>
                    <a:pt x="197736" y="57364"/>
                  </a:lnTo>
                  <a:lnTo>
                    <a:pt x="197621" y="58606"/>
                  </a:lnTo>
                  <a:lnTo>
                    <a:pt x="197207" y="59030"/>
                  </a:lnTo>
                  <a:lnTo>
                    <a:pt x="196852" y="59305"/>
                  </a:lnTo>
                  <a:lnTo>
                    <a:pt x="194982" y="58979"/>
                  </a:lnTo>
                  <a:lnTo>
                    <a:pt x="192077" y="60330"/>
                  </a:lnTo>
                  <a:lnTo>
                    <a:pt x="191085" y="60665"/>
                  </a:lnTo>
                  <a:lnTo>
                    <a:pt x="194254" y="60732"/>
                  </a:lnTo>
                  <a:lnTo>
                    <a:pt x="195272" y="61450"/>
                  </a:lnTo>
                  <a:lnTo>
                    <a:pt x="197503" y="60974"/>
                  </a:lnTo>
                  <a:lnTo>
                    <a:pt x="200204" y="59263"/>
                  </a:lnTo>
                  <a:lnTo>
                    <a:pt x="201235" y="58903"/>
                  </a:lnTo>
                  <a:lnTo>
                    <a:pt x="203329" y="57741"/>
                  </a:lnTo>
                  <a:lnTo>
                    <a:pt x="204181" y="56965"/>
                  </a:lnTo>
                  <a:lnTo>
                    <a:pt x="205732" y="56036"/>
                  </a:lnTo>
                  <a:lnTo>
                    <a:pt x="206064" y="55628"/>
                  </a:lnTo>
                  <a:lnTo>
                    <a:pt x="206932" y="55194"/>
                  </a:lnTo>
                  <a:lnTo>
                    <a:pt x="207405" y="55746"/>
                  </a:lnTo>
                  <a:lnTo>
                    <a:pt x="207443" y="56094"/>
                  </a:lnTo>
                  <a:lnTo>
                    <a:pt x="206728" y="56774"/>
                  </a:lnTo>
                  <a:lnTo>
                    <a:pt x="206913" y="57211"/>
                  </a:lnTo>
                  <a:lnTo>
                    <a:pt x="207382" y="57760"/>
                  </a:lnTo>
                  <a:lnTo>
                    <a:pt x="207551" y="58520"/>
                  </a:lnTo>
                  <a:lnTo>
                    <a:pt x="207615" y="59097"/>
                  </a:lnTo>
                  <a:lnTo>
                    <a:pt x="207906" y="60109"/>
                  </a:lnTo>
                  <a:lnTo>
                    <a:pt x="208866" y="61479"/>
                  </a:lnTo>
                  <a:lnTo>
                    <a:pt x="208898" y="61932"/>
                  </a:lnTo>
                  <a:lnTo>
                    <a:pt x="208764" y="62529"/>
                  </a:lnTo>
                  <a:lnTo>
                    <a:pt x="209224" y="63020"/>
                  </a:lnTo>
                  <a:lnTo>
                    <a:pt x="209699" y="63311"/>
                  </a:lnTo>
                  <a:lnTo>
                    <a:pt x="211334" y="64785"/>
                  </a:lnTo>
                  <a:lnTo>
                    <a:pt x="212611" y="63962"/>
                  </a:lnTo>
                  <a:lnTo>
                    <a:pt x="213399" y="63722"/>
                  </a:lnTo>
                  <a:lnTo>
                    <a:pt x="213900" y="63378"/>
                  </a:lnTo>
                  <a:lnTo>
                    <a:pt x="214953" y="63148"/>
                  </a:lnTo>
                  <a:lnTo>
                    <a:pt x="215815" y="63493"/>
                  </a:lnTo>
                  <a:lnTo>
                    <a:pt x="217459" y="63987"/>
                  </a:lnTo>
                  <a:lnTo>
                    <a:pt x="218662" y="63461"/>
                  </a:lnTo>
                  <a:lnTo>
                    <a:pt x="221094" y="62254"/>
                  </a:lnTo>
                  <a:lnTo>
                    <a:pt x="220335" y="64390"/>
                  </a:lnTo>
                  <a:lnTo>
                    <a:pt x="219783" y="66349"/>
                  </a:lnTo>
                  <a:lnTo>
                    <a:pt x="219365" y="67141"/>
                  </a:lnTo>
                  <a:lnTo>
                    <a:pt x="218950" y="69273"/>
                  </a:lnTo>
                  <a:lnTo>
                    <a:pt x="218541" y="69844"/>
                  </a:lnTo>
                  <a:lnTo>
                    <a:pt x="218209" y="70496"/>
                  </a:lnTo>
                  <a:lnTo>
                    <a:pt x="218752" y="70269"/>
                  </a:lnTo>
                  <a:lnTo>
                    <a:pt x="219218" y="69959"/>
                  </a:lnTo>
                  <a:lnTo>
                    <a:pt x="219815" y="69139"/>
                  </a:lnTo>
                  <a:lnTo>
                    <a:pt x="220261" y="67712"/>
                  </a:lnTo>
                  <a:lnTo>
                    <a:pt x="222023" y="63904"/>
                  </a:lnTo>
                  <a:lnTo>
                    <a:pt x="222528" y="63566"/>
                  </a:lnTo>
                  <a:lnTo>
                    <a:pt x="223993" y="63132"/>
                  </a:lnTo>
                  <a:lnTo>
                    <a:pt x="226514" y="60087"/>
                  </a:lnTo>
                  <a:lnTo>
                    <a:pt x="227501" y="60096"/>
                  </a:lnTo>
                  <a:lnTo>
                    <a:pt x="228133" y="60796"/>
                  </a:lnTo>
                  <a:lnTo>
                    <a:pt x="228729" y="61210"/>
                  </a:lnTo>
                  <a:lnTo>
                    <a:pt x="228883" y="60377"/>
                  </a:lnTo>
                  <a:lnTo>
                    <a:pt x="229744" y="60039"/>
                  </a:lnTo>
                  <a:lnTo>
                    <a:pt x="228835" y="59627"/>
                  </a:lnTo>
                  <a:lnTo>
                    <a:pt x="228688" y="59254"/>
                  </a:lnTo>
                  <a:lnTo>
                    <a:pt x="228602" y="58631"/>
                  </a:lnTo>
                  <a:lnTo>
                    <a:pt x="229221" y="57789"/>
                  </a:lnTo>
                  <a:lnTo>
                    <a:pt x="228851" y="57042"/>
                  </a:lnTo>
                  <a:lnTo>
                    <a:pt x="230134" y="56104"/>
                  </a:lnTo>
                  <a:lnTo>
                    <a:pt x="230035" y="55398"/>
                  </a:lnTo>
                  <a:lnTo>
                    <a:pt x="230495" y="54817"/>
                  </a:lnTo>
                  <a:lnTo>
                    <a:pt x="231075" y="54217"/>
                  </a:lnTo>
                  <a:lnTo>
                    <a:pt x="231733" y="53927"/>
                  </a:lnTo>
                  <a:lnTo>
                    <a:pt x="231854" y="53413"/>
                  </a:lnTo>
                  <a:lnTo>
                    <a:pt x="232269" y="53202"/>
                  </a:lnTo>
                  <a:lnTo>
                    <a:pt x="232595" y="53125"/>
                  </a:lnTo>
                  <a:lnTo>
                    <a:pt x="233236" y="53700"/>
                  </a:lnTo>
                  <a:lnTo>
                    <a:pt x="233932" y="53023"/>
                  </a:lnTo>
                  <a:lnTo>
                    <a:pt x="234609" y="52758"/>
                  </a:lnTo>
                  <a:lnTo>
                    <a:pt x="234912" y="52876"/>
                  </a:lnTo>
                  <a:lnTo>
                    <a:pt x="235292" y="53176"/>
                  </a:lnTo>
                  <a:lnTo>
                    <a:pt x="235691" y="53304"/>
                  </a:lnTo>
                  <a:lnTo>
                    <a:pt x="236013" y="53250"/>
                  </a:lnTo>
                  <a:lnTo>
                    <a:pt x="236853" y="52816"/>
                  </a:lnTo>
                  <a:lnTo>
                    <a:pt x="237628" y="53515"/>
                  </a:lnTo>
                  <a:lnTo>
                    <a:pt x="238094" y="53668"/>
                  </a:lnTo>
                  <a:lnTo>
                    <a:pt x="237967" y="53275"/>
                  </a:lnTo>
                  <a:lnTo>
                    <a:pt x="237721" y="52912"/>
                  </a:lnTo>
                  <a:lnTo>
                    <a:pt x="237913" y="52615"/>
                  </a:lnTo>
                  <a:lnTo>
                    <a:pt x="238280" y="52430"/>
                  </a:lnTo>
                  <a:lnTo>
                    <a:pt x="239441" y="52596"/>
                  </a:lnTo>
                  <a:lnTo>
                    <a:pt x="240051" y="52908"/>
                  </a:lnTo>
                  <a:lnTo>
                    <a:pt x="240712" y="53486"/>
                  </a:lnTo>
                  <a:lnTo>
                    <a:pt x="241628" y="53528"/>
                  </a:lnTo>
                  <a:lnTo>
                    <a:pt x="242349" y="53467"/>
                  </a:lnTo>
                  <a:lnTo>
                    <a:pt x="242802" y="53793"/>
                  </a:lnTo>
                  <a:lnTo>
                    <a:pt x="243540" y="53789"/>
                  </a:lnTo>
                  <a:lnTo>
                    <a:pt x="243910" y="54297"/>
                  </a:lnTo>
                  <a:lnTo>
                    <a:pt x="245034" y="55009"/>
                  </a:lnTo>
                  <a:lnTo>
                    <a:pt x="245276" y="55491"/>
                  </a:lnTo>
                  <a:lnTo>
                    <a:pt x="246179" y="55724"/>
                  </a:lnTo>
                  <a:lnTo>
                    <a:pt x="247028" y="56021"/>
                  </a:lnTo>
                  <a:lnTo>
                    <a:pt x="247932" y="56100"/>
                  </a:lnTo>
                  <a:lnTo>
                    <a:pt x="248845" y="56030"/>
                  </a:lnTo>
                  <a:lnTo>
                    <a:pt x="248883" y="56640"/>
                  </a:lnTo>
                  <a:lnTo>
                    <a:pt x="249550" y="56806"/>
                  </a:lnTo>
                  <a:lnTo>
                    <a:pt x="250409" y="56672"/>
                  </a:lnTo>
                  <a:lnTo>
                    <a:pt x="251057" y="57422"/>
                  </a:lnTo>
                  <a:lnTo>
                    <a:pt x="252790" y="57987"/>
                  </a:lnTo>
                  <a:lnTo>
                    <a:pt x="253990" y="58852"/>
                  </a:lnTo>
                  <a:lnTo>
                    <a:pt x="254778" y="58698"/>
                  </a:lnTo>
                  <a:lnTo>
                    <a:pt x="255659" y="58928"/>
                  </a:lnTo>
                  <a:lnTo>
                    <a:pt x="256604" y="60808"/>
                  </a:lnTo>
                  <a:lnTo>
                    <a:pt x="256818" y="62143"/>
                  </a:lnTo>
                  <a:lnTo>
                    <a:pt x="257239" y="61957"/>
                  </a:lnTo>
                  <a:lnTo>
                    <a:pt x="257632" y="61361"/>
                  </a:lnTo>
                  <a:lnTo>
                    <a:pt x="258136" y="60269"/>
                  </a:lnTo>
                  <a:lnTo>
                    <a:pt x="259084" y="59908"/>
                  </a:lnTo>
                  <a:lnTo>
                    <a:pt x="259537" y="60326"/>
                  </a:lnTo>
                  <a:lnTo>
                    <a:pt x="260485" y="60997"/>
                  </a:lnTo>
                  <a:lnTo>
                    <a:pt x="261302" y="61731"/>
                  </a:lnTo>
                  <a:lnTo>
                    <a:pt x="261647" y="62203"/>
                  </a:lnTo>
                  <a:lnTo>
                    <a:pt x="262263" y="62280"/>
                  </a:lnTo>
                  <a:lnTo>
                    <a:pt x="261749" y="62861"/>
                  </a:lnTo>
                  <a:lnTo>
                    <a:pt x="262266" y="62800"/>
                  </a:lnTo>
                  <a:lnTo>
                    <a:pt x="262889" y="62388"/>
                  </a:lnTo>
                  <a:lnTo>
                    <a:pt x="263422" y="63244"/>
                  </a:lnTo>
                  <a:lnTo>
                    <a:pt x="263824" y="64176"/>
                  </a:lnTo>
                  <a:lnTo>
                    <a:pt x="263904" y="65124"/>
                  </a:lnTo>
                  <a:lnTo>
                    <a:pt x="263524" y="65666"/>
                  </a:lnTo>
                  <a:lnTo>
                    <a:pt x="263192" y="66008"/>
                  </a:lnTo>
                  <a:lnTo>
                    <a:pt x="262822" y="66678"/>
                  </a:lnTo>
                  <a:lnTo>
                    <a:pt x="262385" y="66799"/>
                  </a:lnTo>
                  <a:lnTo>
                    <a:pt x="261947" y="67016"/>
                  </a:lnTo>
                  <a:lnTo>
                    <a:pt x="262445" y="67505"/>
                  </a:lnTo>
                  <a:lnTo>
                    <a:pt x="262787" y="67974"/>
                  </a:lnTo>
                  <a:lnTo>
                    <a:pt x="263534" y="66704"/>
                  </a:lnTo>
                  <a:lnTo>
                    <a:pt x="264060" y="66346"/>
                  </a:lnTo>
                  <a:lnTo>
                    <a:pt x="264820" y="66148"/>
                  </a:lnTo>
                  <a:lnTo>
                    <a:pt x="265216" y="67052"/>
                  </a:lnTo>
                  <a:lnTo>
                    <a:pt x="265299" y="67907"/>
                  </a:lnTo>
                  <a:lnTo>
                    <a:pt x="264060" y="68261"/>
                  </a:lnTo>
                  <a:lnTo>
                    <a:pt x="264057" y="68935"/>
                  </a:lnTo>
                  <a:lnTo>
                    <a:pt x="263687" y="69318"/>
                  </a:lnTo>
                  <a:lnTo>
                    <a:pt x="263444" y="69758"/>
                  </a:lnTo>
                  <a:lnTo>
                    <a:pt x="263250" y="70678"/>
                  </a:lnTo>
                  <a:lnTo>
                    <a:pt x="262997" y="71440"/>
                  </a:lnTo>
                  <a:lnTo>
                    <a:pt x="262260" y="74824"/>
                  </a:lnTo>
                  <a:lnTo>
                    <a:pt x="262247" y="75382"/>
                  </a:lnTo>
                  <a:lnTo>
                    <a:pt x="263147" y="74786"/>
                  </a:lnTo>
                  <a:lnTo>
                    <a:pt x="264807" y="73062"/>
                  </a:lnTo>
                  <a:lnTo>
                    <a:pt x="265311" y="71227"/>
                  </a:lnTo>
                  <a:lnTo>
                    <a:pt x="265966" y="69417"/>
                  </a:lnTo>
                  <a:lnTo>
                    <a:pt x="266678" y="68849"/>
                  </a:lnTo>
                  <a:lnTo>
                    <a:pt x="267121" y="68849"/>
                  </a:lnTo>
                  <a:lnTo>
                    <a:pt x="267782" y="69047"/>
                  </a:lnTo>
                  <a:lnTo>
                    <a:pt x="267820" y="69640"/>
                  </a:lnTo>
                  <a:lnTo>
                    <a:pt x="267718" y="69982"/>
                  </a:lnTo>
                  <a:lnTo>
                    <a:pt x="267010" y="70882"/>
                  </a:lnTo>
                  <a:lnTo>
                    <a:pt x="266709" y="71373"/>
                  </a:lnTo>
                  <a:lnTo>
                    <a:pt x="267000" y="71859"/>
                  </a:lnTo>
                  <a:lnTo>
                    <a:pt x="268606" y="70368"/>
                  </a:lnTo>
                  <a:lnTo>
                    <a:pt x="269327" y="69844"/>
                  </a:lnTo>
                  <a:lnTo>
                    <a:pt x="269940" y="69950"/>
                  </a:lnTo>
                  <a:lnTo>
                    <a:pt x="271156" y="69260"/>
                  </a:lnTo>
                  <a:lnTo>
                    <a:pt x="273607" y="69117"/>
                  </a:lnTo>
                  <a:lnTo>
                    <a:pt x="273792" y="68328"/>
                  </a:lnTo>
                  <a:lnTo>
                    <a:pt x="274281" y="67993"/>
                  </a:lnTo>
                  <a:lnTo>
                    <a:pt x="275628" y="68083"/>
                  </a:lnTo>
                  <a:lnTo>
                    <a:pt x="278251" y="68785"/>
                  </a:lnTo>
                  <a:lnTo>
                    <a:pt x="279187" y="69359"/>
                  </a:lnTo>
                  <a:lnTo>
                    <a:pt x="280588" y="69892"/>
                  </a:lnTo>
                  <a:lnTo>
                    <a:pt x="281325" y="70528"/>
                  </a:lnTo>
                  <a:lnTo>
                    <a:pt x="284405" y="71696"/>
                  </a:lnTo>
                  <a:lnTo>
                    <a:pt x="286643" y="71820"/>
                  </a:lnTo>
                  <a:lnTo>
                    <a:pt x="287750" y="71290"/>
                  </a:lnTo>
                  <a:lnTo>
                    <a:pt x="289132" y="71846"/>
                  </a:lnTo>
                  <a:lnTo>
                    <a:pt x="289863" y="72468"/>
                  </a:lnTo>
                  <a:lnTo>
                    <a:pt x="291300" y="72803"/>
                  </a:lnTo>
                  <a:lnTo>
                    <a:pt x="292749" y="72979"/>
                  </a:lnTo>
                  <a:lnTo>
                    <a:pt x="293856" y="72532"/>
                  </a:lnTo>
                  <a:lnTo>
                    <a:pt x="296716" y="72385"/>
                  </a:lnTo>
                  <a:lnTo>
                    <a:pt x="300307" y="71724"/>
                  </a:lnTo>
                  <a:lnTo>
                    <a:pt x="302449" y="71881"/>
                  </a:lnTo>
                  <a:lnTo>
                    <a:pt x="304875" y="72312"/>
                  </a:lnTo>
                  <a:lnTo>
                    <a:pt x="306605" y="73419"/>
                  </a:lnTo>
                  <a:lnTo>
                    <a:pt x="308060" y="74045"/>
                  </a:lnTo>
                  <a:lnTo>
                    <a:pt x="308941" y="74661"/>
                  </a:lnTo>
                  <a:lnTo>
                    <a:pt x="310362" y="75303"/>
                  </a:lnTo>
                  <a:lnTo>
                    <a:pt x="313391" y="77023"/>
                  </a:lnTo>
                  <a:lnTo>
                    <a:pt x="314453" y="78019"/>
                  </a:lnTo>
                  <a:lnTo>
                    <a:pt x="316330" y="79372"/>
                  </a:lnTo>
                  <a:lnTo>
                    <a:pt x="318217" y="79940"/>
                  </a:lnTo>
                  <a:lnTo>
                    <a:pt x="319235" y="81358"/>
                  </a:lnTo>
                  <a:lnTo>
                    <a:pt x="320042" y="81996"/>
                  </a:lnTo>
                  <a:lnTo>
                    <a:pt x="322041" y="84390"/>
                  </a:lnTo>
                  <a:lnTo>
                    <a:pt x="324307" y="86066"/>
                  </a:lnTo>
                  <a:lnTo>
                    <a:pt x="325823" y="87741"/>
                  </a:lnTo>
                  <a:lnTo>
                    <a:pt x="328734" y="88820"/>
                  </a:lnTo>
                  <a:lnTo>
                    <a:pt x="329870" y="90601"/>
                  </a:lnTo>
                  <a:lnTo>
                    <a:pt x="331840" y="90818"/>
                  </a:lnTo>
                  <a:lnTo>
                    <a:pt x="332679" y="91083"/>
                  </a:lnTo>
                  <a:lnTo>
                    <a:pt x="333700" y="91833"/>
                  </a:lnTo>
                  <a:lnTo>
                    <a:pt x="335102" y="92251"/>
                  </a:lnTo>
                  <a:lnTo>
                    <a:pt x="336928" y="92133"/>
                  </a:lnTo>
                  <a:lnTo>
                    <a:pt x="338942" y="92220"/>
                  </a:lnTo>
                  <a:lnTo>
                    <a:pt x="340573" y="91868"/>
                  </a:lnTo>
                  <a:lnTo>
                    <a:pt x="344428" y="92536"/>
                  </a:lnTo>
                  <a:lnTo>
                    <a:pt x="345035" y="92864"/>
                  </a:lnTo>
                  <a:lnTo>
                    <a:pt x="345833" y="93621"/>
                  </a:lnTo>
                  <a:lnTo>
                    <a:pt x="347240" y="96445"/>
                  </a:lnTo>
                  <a:lnTo>
                    <a:pt x="348080" y="99580"/>
                  </a:lnTo>
                  <a:lnTo>
                    <a:pt x="348495" y="101977"/>
                  </a:lnTo>
                  <a:lnTo>
                    <a:pt x="349456" y="103841"/>
                  </a:lnTo>
                  <a:lnTo>
                    <a:pt x="349979" y="107346"/>
                  </a:lnTo>
                  <a:lnTo>
                    <a:pt x="350426" y="108450"/>
                  </a:lnTo>
                  <a:lnTo>
                    <a:pt x="350461" y="109302"/>
                  </a:lnTo>
                  <a:lnTo>
                    <a:pt x="350841" y="109494"/>
                  </a:lnTo>
                  <a:lnTo>
                    <a:pt x="351096" y="111862"/>
                  </a:lnTo>
                  <a:lnTo>
                    <a:pt x="350997" y="112817"/>
                  </a:lnTo>
                  <a:lnTo>
                    <a:pt x="350627" y="114058"/>
                  </a:lnTo>
                  <a:lnTo>
                    <a:pt x="350601" y="114614"/>
                  </a:lnTo>
                  <a:lnTo>
                    <a:pt x="350656" y="114965"/>
                  </a:lnTo>
                  <a:lnTo>
                    <a:pt x="350493" y="115485"/>
                  </a:lnTo>
                  <a:lnTo>
                    <a:pt x="350442" y="115983"/>
                  </a:lnTo>
                  <a:lnTo>
                    <a:pt x="350815" y="117100"/>
                  </a:lnTo>
                  <a:lnTo>
                    <a:pt x="350834" y="117994"/>
                  </a:lnTo>
                  <a:lnTo>
                    <a:pt x="350333" y="119079"/>
                  </a:lnTo>
                  <a:lnTo>
                    <a:pt x="349650" y="121917"/>
                  </a:lnTo>
                  <a:lnTo>
                    <a:pt x="347939" y="126625"/>
                  </a:lnTo>
                  <a:lnTo>
                    <a:pt x="346299" y="129331"/>
                  </a:lnTo>
                  <a:lnTo>
                    <a:pt x="344004" y="132127"/>
                  </a:lnTo>
                  <a:lnTo>
                    <a:pt x="342507" y="133589"/>
                  </a:lnTo>
                  <a:lnTo>
                    <a:pt x="341913" y="133739"/>
                  </a:lnTo>
                  <a:lnTo>
                    <a:pt x="341371" y="133449"/>
                  </a:lnTo>
                  <a:lnTo>
                    <a:pt x="341757" y="134221"/>
                  </a:lnTo>
                  <a:lnTo>
                    <a:pt x="341422" y="134901"/>
                  </a:lnTo>
                  <a:lnTo>
                    <a:pt x="339902" y="136963"/>
                  </a:lnTo>
                  <a:lnTo>
                    <a:pt x="338393" y="138310"/>
                  </a:lnTo>
                  <a:lnTo>
                    <a:pt x="336825" y="140653"/>
                  </a:lnTo>
                  <a:lnTo>
                    <a:pt x="336707" y="140707"/>
                  </a:lnTo>
                  <a:lnTo>
                    <a:pt x="334700" y="141614"/>
                  </a:lnTo>
                  <a:lnTo>
                    <a:pt x="333512" y="142354"/>
                  </a:lnTo>
                  <a:lnTo>
                    <a:pt x="331993" y="143701"/>
                  </a:lnTo>
                  <a:lnTo>
                    <a:pt x="330598" y="145827"/>
                  </a:lnTo>
                  <a:lnTo>
                    <a:pt x="330311" y="146098"/>
                  </a:lnTo>
                  <a:lnTo>
                    <a:pt x="329797" y="145948"/>
                  </a:lnTo>
                  <a:lnTo>
                    <a:pt x="329813" y="147027"/>
                  </a:lnTo>
                  <a:lnTo>
                    <a:pt x="328613" y="148738"/>
                  </a:lnTo>
                  <a:lnTo>
                    <a:pt x="328246" y="148990"/>
                  </a:lnTo>
                  <a:lnTo>
                    <a:pt x="328255" y="148505"/>
                  </a:lnTo>
                  <a:lnTo>
                    <a:pt x="328463" y="148135"/>
                  </a:lnTo>
                  <a:lnTo>
                    <a:pt x="328558" y="147742"/>
                  </a:lnTo>
                  <a:lnTo>
                    <a:pt x="328552" y="147276"/>
                  </a:lnTo>
                  <a:lnTo>
                    <a:pt x="328217" y="147614"/>
                  </a:lnTo>
                  <a:lnTo>
                    <a:pt x="327505" y="148898"/>
                  </a:lnTo>
                  <a:lnTo>
                    <a:pt x="327744" y="149836"/>
                  </a:lnTo>
                  <a:lnTo>
                    <a:pt x="327231" y="151256"/>
                  </a:lnTo>
                  <a:lnTo>
                    <a:pt x="325264" y="155316"/>
                  </a:lnTo>
                  <a:lnTo>
                    <a:pt x="322858" y="158735"/>
                  </a:lnTo>
                  <a:lnTo>
                    <a:pt x="322302" y="159791"/>
                  </a:lnTo>
                  <a:lnTo>
                    <a:pt x="320327" y="162099"/>
                  </a:lnTo>
                  <a:lnTo>
                    <a:pt x="318874" y="163213"/>
                  </a:lnTo>
                  <a:lnTo>
                    <a:pt x="318466" y="163219"/>
                  </a:lnTo>
                  <a:lnTo>
                    <a:pt x="318003" y="163124"/>
                  </a:lnTo>
                  <a:lnTo>
                    <a:pt x="317770" y="161349"/>
                  </a:lnTo>
                  <a:lnTo>
                    <a:pt x="316614" y="160277"/>
                  </a:lnTo>
                  <a:lnTo>
                    <a:pt x="316282" y="160088"/>
                  </a:lnTo>
                  <a:lnTo>
                    <a:pt x="315810" y="161225"/>
                  </a:lnTo>
                  <a:lnTo>
                    <a:pt x="315414" y="161537"/>
                  </a:lnTo>
                  <a:lnTo>
                    <a:pt x="314843" y="161604"/>
                  </a:lnTo>
                  <a:lnTo>
                    <a:pt x="315453" y="162099"/>
                  </a:lnTo>
                  <a:lnTo>
                    <a:pt x="315631" y="162674"/>
                  </a:lnTo>
                  <a:lnTo>
                    <a:pt x="315009" y="163823"/>
                  </a:lnTo>
                  <a:lnTo>
                    <a:pt x="314990" y="164866"/>
                  </a:lnTo>
                  <a:lnTo>
                    <a:pt x="313879" y="166019"/>
                  </a:lnTo>
                  <a:lnTo>
                    <a:pt x="313234" y="166861"/>
                  </a:lnTo>
                  <a:lnTo>
                    <a:pt x="312909" y="167918"/>
                  </a:lnTo>
                  <a:lnTo>
                    <a:pt x="312711" y="168904"/>
                  </a:lnTo>
                  <a:lnTo>
                    <a:pt x="313199" y="168636"/>
                  </a:lnTo>
                  <a:lnTo>
                    <a:pt x="313432" y="168844"/>
                  </a:lnTo>
                  <a:lnTo>
                    <a:pt x="313614" y="169150"/>
                  </a:lnTo>
                  <a:lnTo>
                    <a:pt x="313502" y="169603"/>
                  </a:lnTo>
                  <a:lnTo>
                    <a:pt x="313145" y="170462"/>
                  </a:lnTo>
                  <a:lnTo>
                    <a:pt x="313199" y="172597"/>
                  </a:lnTo>
                  <a:lnTo>
                    <a:pt x="313081" y="173082"/>
                  </a:lnTo>
                  <a:lnTo>
                    <a:pt x="313435" y="173609"/>
                  </a:lnTo>
                  <a:lnTo>
                    <a:pt x="313812" y="172712"/>
                  </a:lnTo>
                  <a:lnTo>
                    <a:pt x="314029" y="172964"/>
                  </a:lnTo>
                  <a:lnTo>
                    <a:pt x="312979" y="178697"/>
                  </a:lnTo>
                  <a:lnTo>
                    <a:pt x="313391" y="181282"/>
                  </a:lnTo>
                  <a:lnTo>
                    <a:pt x="313544" y="184216"/>
                  </a:lnTo>
                  <a:lnTo>
                    <a:pt x="314016" y="187085"/>
                  </a:lnTo>
                  <a:lnTo>
                    <a:pt x="314536" y="189651"/>
                  </a:lnTo>
                  <a:lnTo>
                    <a:pt x="314578" y="189856"/>
                  </a:lnTo>
                  <a:lnTo>
                    <a:pt x="313860" y="192840"/>
                  </a:lnTo>
                  <a:lnTo>
                    <a:pt x="312941" y="195789"/>
                  </a:lnTo>
                  <a:lnTo>
                    <a:pt x="312388" y="198199"/>
                  </a:lnTo>
                  <a:lnTo>
                    <a:pt x="312041" y="200804"/>
                  </a:lnTo>
                  <a:lnTo>
                    <a:pt x="311693" y="202058"/>
                  </a:lnTo>
                  <a:lnTo>
                    <a:pt x="311581" y="203341"/>
                  </a:lnTo>
                  <a:lnTo>
                    <a:pt x="311980" y="206386"/>
                  </a:lnTo>
                  <a:lnTo>
                    <a:pt x="312130" y="206964"/>
                  </a:lnTo>
                  <a:lnTo>
                    <a:pt x="311016" y="208324"/>
                  </a:lnTo>
                  <a:lnTo>
                    <a:pt x="309812" y="208985"/>
                  </a:lnTo>
                  <a:lnTo>
                    <a:pt x="309149" y="209642"/>
                  </a:lnTo>
                  <a:lnTo>
                    <a:pt x="307680" y="212100"/>
                  </a:lnTo>
                  <a:lnTo>
                    <a:pt x="306882" y="215738"/>
                  </a:lnTo>
                  <a:lnTo>
                    <a:pt x="306863" y="217676"/>
                  </a:lnTo>
                  <a:lnTo>
                    <a:pt x="307240" y="221742"/>
                  </a:lnTo>
                  <a:lnTo>
                    <a:pt x="306959" y="223405"/>
                  </a:lnTo>
                  <a:lnTo>
                    <a:pt x="306493" y="224519"/>
                  </a:lnTo>
                  <a:lnTo>
                    <a:pt x="305944" y="225250"/>
                  </a:lnTo>
                  <a:lnTo>
                    <a:pt x="304543" y="226128"/>
                  </a:lnTo>
                  <a:lnTo>
                    <a:pt x="303285" y="228270"/>
                  </a:lnTo>
                  <a:lnTo>
                    <a:pt x="302739" y="230523"/>
                  </a:lnTo>
                  <a:lnTo>
                    <a:pt x="301878" y="231347"/>
                  </a:lnTo>
                  <a:lnTo>
                    <a:pt x="301702" y="232611"/>
                  </a:lnTo>
                  <a:lnTo>
                    <a:pt x="301009" y="233977"/>
                  </a:lnTo>
                  <a:lnTo>
                    <a:pt x="299212" y="236016"/>
                  </a:lnTo>
                  <a:lnTo>
                    <a:pt x="298044" y="236610"/>
                  </a:lnTo>
                  <a:lnTo>
                    <a:pt x="297489" y="237181"/>
                  </a:lnTo>
                  <a:lnTo>
                    <a:pt x="297134" y="238378"/>
                  </a:lnTo>
                  <a:lnTo>
                    <a:pt x="296008" y="240351"/>
                  </a:lnTo>
                  <a:lnTo>
                    <a:pt x="295178" y="242914"/>
                  </a:lnTo>
                  <a:lnTo>
                    <a:pt x="295395" y="243786"/>
                  </a:lnTo>
                  <a:lnTo>
                    <a:pt x="295408" y="243920"/>
                  </a:lnTo>
                  <a:lnTo>
                    <a:pt x="295711" y="246888"/>
                  </a:lnTo>
                  <a:lnTo>
                    <a:pt x="295599" y="247644"/>
                  </a:lnTo>
                  <a:lnTo>
                    <a:pt x="294504" y="248465"/>
                  </a:lnTo>
                  <a:lnTo>
                    <a:pt x="290380" y="249997"/>
                  </a:lnTo>
                  <a:lnTo>
                    <a:pt x="289282" y="250632"/>
                  </a:lnTo>
                  <a:lnTo>
                    <a:pt x="286822" y="253243"/>
                  </a:lnTo>
                  <a:lnTo>
                    <a:pt x="286668" y="253859"/>
                  </a:lnTo>
                  <a:lnTo>
                    <a:pt x="286770" y="254740"/>
                  </a:lnTo>
                  <a:lnTo>
                    <a:pt x="287173" y="255247"/>
                  </a:lnTo>
                  <a:lnTo>
                    <a:pt x="286758" y="255797"/>
                  </a:lnTo>
                  <a:lnTo>
                    <a:pt x="286266" y="256783"/>
                  </a:lnTo>
                  <a:lnTo>
                    <a:pt x="285548" y="256722"/>
                  </a:lnTo>
                  <a:lnTo>
                    <a:pt x="281440" y="256722"/>
                  </a:lnTo>
                  <a:lnTo>
                    <a:pt x="279218" y="257035"/>
                  </a:lnTo>
                  <a:lnTo>
                    <a:pt x="278063" y="256974"/>
                  </a:lnTo>
                  <a:lnTo>
                    <a:pt x="277543" y="256738"/>
                  </a:lnTo>
                  <a:lnTo>
                    <a:pt x="276962" y="256352"/>
                  </a:lnTo>
                  <a:lnTo>
                    <a:pt x="276786" y="255844"/>
                  </a:lnTo>
                  <a:lnTo>
                    <a:pt x="277102" y="255078"/>
                  </a:lnTo>
                  <a:lnTo>
                    <a:pt x="276914" y="254622"/>
                  </a:lnTo>
                  <a:lnTo>
                    <a:pt x="276304" y="254638"/>
                  </a:lnTo>
                  <a:lnTo>
                    <a:pt x="275637" y="254855"/>
                  </a:lnTo>
                  <a:lnTo>
                    <a:pt x="275522" y="255311"/>
                  </a:lnTo>
                  <a:lnTo>
                    <a:pt x="275570" y="255640"/>
                  </a:lnTo>
                  <a:lnTo>
                    <a:pt x="275819" y="256116"/>
                  </a:lnTo>
                  <a:lnTo>
                    <a:pt x="275956" y="256703"/>
                  </a:lnTo>
                  <a:lnTo>
                    <a:pt x="275682" y="257211"/>
                  </a:lnTo>
                  <a:lnTo>
                    <a:pt x="274380" y="257278"/>
                  </a:lnTo>
                  <a:lnTo>
                    <a:pt x="272918" y="257744"/>
                  </a:lnTo>
                  <a:lnTo>
                    <a:pt x="271092" y="257938"/>
                  </a:lnTo>
                  <a:lnTo>
                    <a:pt x="269636" y="258277"/>
                  </a:lnTo>
                  <a:lnTo>
                    <a:pt x="268966" y="257849"/>
                  </a:lnTo>
                  <a:lnTo>
                    <a:pt x="269636" y="257635"/>
                  </a:lnTo>
                  <a:lnTo>
                    <a:pt x="270600" y="257737"/>
                  </a:lnTo>
                  <a:lnTo>
                    <a:pt x="271635" y="257383"/>
                  </a:lnTo>
                  <a:lnTo>
                    <a:pt x="271392" y="256965"/>
                  </a:lnTo>
                  <a:lnTo>
                    <a:pt x="269930" y="256429"/>
                  </a:lnTo>
                  <a:lnTo>
                    <a:pt x="268305" y="256757"/>
                  </a:lnTo>
                  <a:lnTo>
                    <a:pt x="267405" y="257399"/>
                  </a:lnTo>
                  <a:lnTo>
                    <a:pt x="265436" y="257338"/>
                  </a:lnTo>
                  <a:lnTo>
                    <a:pt x="263023" y="257827"/>
                  </a:lnTo>
                  <a:lnTo>
                    <a:pt x="262630" y="258325"/>
                  </a:lnTo>
                  <a:lnTo>
                    <a:pt x="262697" y="259288"/>
                  </a:lnTo>
                  <a:lnTo>
                    <a:pt x="263167" y="259499"/>
                  </a:lnTo>
                  <a:lnTo>
                    <a:pt x="263629" y="259940"/>
                  </a:lnTo>
                  <a:lnTo>
                    <a:pt x="263186" y="260351"/>
                  </a:lnTo>
                  <a:lnTo>
                    <a:pt x="262755" y="260533"/>
                  </a:lnTo>
                  <a:lnTo>
                    <a:pt x="260208" y="260983"/>
                  </a:lnTo>
                  <a:lnTo>
                    <a:pt x="257846" y="262870"/>
                  </a:lnTo>
                  <a:lnTo>
                    <a:pt x="256859" y="263106"/>
                  </a:lnTo>
                  <a:lnTo>
                    <a:pt x="255982" y="263939"/>
                  </a:lnTo>
                  <a:lnTo>
                    <a:pt x="255892" y="264651"/>
                  </a:lnTo>
                  <a:lnTo>
                    <a:pt x="255615" y="265082"/>
                  </a:lnTo>
                  <a:lnTo>
                    <a:pt x="255053" y="265104"/>
                  </a:lnTo>
                  <a:lnTo>
                    <a:pt x="253821" y="264715"/>
                  </a:lnTo>
                  <a:lnTo>
                    <a:pt x="252222" y="264705"/>
                  </a:lnTo>
                  <a:lnTo>
                    <a:pt x="251066" y="265015"/>
                  </a:lnTo>
                  <a:lnTo>
                    <a:pt x="245164" y="268082"/>
                  </a:lnTo>
                  <a:lnTo>
                    <a:pt x="243045" y="269314"/>
                  </a:lnTo>
                  <a:lnTo>
                    <a:pt x="240629" y="271826"/>
                  </a:lnTo>
                  <a:lnTo>
                    <a:pt x="236553" y="274648"/>
                  </a:lnTo>
                  <a:lnTo>
                    <a:pt x="234411" y="276336"/>
                  </a:lnTo>
                  <a:lnTo>
                    <a:pt x="234006" y="276773"/>
                  </a:lnTo>
                  <a:lnTo>
                    <a:pt x="233667" y="276796"/>
                  </a:lnTo>
                  <a:lnTo>
                    <a:pt x="232997" y="277147"/>
                  </a:lnTo>
                  <a:lnTo>
                    <a:pt x="233262" y="277437"/>
                  </a:lnTo>
                  <a:lnTo>
                    <a:pt x="233718" y="277463"/>
                  </a:lnTo>
                  <a:lnTo>
                    <a:pt x="233530" y="278449"/>
                  </a:lnTo>
                  <a:lnTo>
                    <a:pt x="232678" y="279123"/>
                  </a:lnTo>
                  <a:lnTo>
                    <a:pt x="231079" y="280894"/>
                  </a:lnTo>
                  <a:lnTo>
                    <a:pt x="230724" y="280763"/>
                  </a:lnTo>
                  <a:lnTo>
                    <a:pt x="231232" y="279841"/>
                  </a:lnTo>
                  <a:lnTo>
                    <a:pt x="230447" y="279806"/>
                  </a:lnTo>
                  <a:lnTo>
                    <a:pt x="229291" y="279467"/>
                  </a:lnTo>
                  <a:lnTo>
                    <a:pt x="228790" y="279847"/>
                  </a:lnTo>
                  <a:lnTo>
                    <a:pt x="229068" y="280760"/>
                  </a:lnTo>
                  <a:lnTo>
                    <a:pt x="228634" y="281153"/>
                  </a:lnTo>
                  <a:lnTo>
                    <a:pt x="227845" y="281197"/>
                  </a:lnTo>
                  <a:lnTo>
                    <a:pt x="227130" y="281089"/>
                  </a:lnTo>
                  <a:lnTo>
                    <a:pt x="226345" y="280422"/>
                  </a:lnTo>
                  <a:lnTo>
                    <a:pt x="226699" y="281632"/>
                  </a:lnTo>
                  <a:lnTo>
                    <a:pt x="228359" y="281925"/>
                  </a:lnTo>
                  <a:lnTo>
                    <a:pt x="229049" y="282209"/>
                  </a:lnTo>
                  <a:lnTo>
                    <a:pt x="229307" y="282675"/>
                  </a:lnTo>
                  <a:lnTo>
                    <a:pt x="228018" y="284836"/>
                  </a:lnTo>
                  <a:lnTo>
                    <a:pt x="226939" y="285117"/>
                  </a:lnTo>
                  <a:lnTo>
                    <a:pt x="226821" y="285423"/>
                  </a:lnTo>
                  <a:lnTo>
                    <a:pt x="227414" y="285423"/>
                  </a:lnTo>
                  <a:lnTo>
                    <a:pt x="227743" y="286024"/>
                  </a:lnTo>
                  <a:lnTo>
                    <a:pt x="227357" y="288443"/>
                  </a:lnTo>
                  <a:lnTo>
                    <a:pt x="226824" y="288903"/>
                  </a:lnTo>
                  <a:lnTo>
                    <a:pt x="226511" y="288915"/>
                  </a:lnTo>
                  <a:lnTo>
                    <a:pt x="226202" y="289330"/>
                  </a:lnTo>
                  <a:lnTo>
                    <a:pt x="226626" y="290122"/>
                  </a:lnTo>
                  <a:lnTo>
                    <a:pt x="227066" y="290700"/>
                  </a:lnTo>
                  <a:lnTo>
                    <a:pt x="227006" y="291823"/>
                  </a:lnTo>
                  <a:lnTo>
                    <a:pt x="226840" y="292752"/>
                  </a:lnTo>
                  <a:lnTo>
                    <a:pt x="226830" y="293655"/>
                  </a:lnTo>
                  <a:lnTo>
                    <a:pt x="227386" y="295405"/>
                  </a:lnTo>
                  <a:lnTo>
                    <a:pt x="227587" y="297201"/>
                  </a:lnTo>
                  <a:lnTo>
                    <a:pt x="227810" y="297856"/>
                  </a:lnTo>
                  <a:lnTo>
                    <a:pt x="227938" y="298584"/>
                  </a:lnTo>
                  <a:lnTo>
                    <a:pt x="227568" y="299263"/>
                  </a:lnTo>
                  <a:lnTo>
                    <a:pt x="227778" y="300355"/>
                  </a:lnTo>
                  <a:lnTo>
                    <a:pt x="227146" y="302216"/>
                  </a:lnTo>
                  <a:lnTo>
                    <a:pt x="227478" y="304903"/>
                  </a:lnTo>
                  <a:lnTo>
                    <a:pt x="227344" y="307431"/>
                  </a:lnTo>
                  <a:lnTo>
                    <a:pt x="227095" y="308762"/>
                  </a:lnTo>
                  <a:lnTo>
                    <a:pt x="226693" y="309803"/>
                  </a:lnTo>
                  <a:lnTo>
                    <a:pt x="225761" y="311144"/>
                  </a:lnTo>
                  <a:lnTo>
                    <a:pt x="225742" y="312487"/>
                  </a:lnTo>
                  <a:lnTo>
                    <a:pt x="223734" y="313742"/>
                  </a:lnTo>
                  <a:lnTo>
                    <a:pt x="221516" y="315494"/>
                  </a:lnTo>
                  <a:lnTo>
                    <a:pt x="219467" y="317575"/>
                  </a:lnTo>
                  <a:lnTo>
                    <a:pt x="217261" y="320515"/>
                  </a:lnTo>
                  <a:lnTo>
                    <a:pt x="214688" y="325003"/>
                  </a:lnTo>
                  <a:lnTo>
                    <a:pt x="212304" y="331441"/>
                  </a:lnTo>
                  <a:lnTo>
                    <a:pt x="209435" y="336331"/>
                  </a:lnTo>
                  <a:lnTo>
                    <a:pt x="208286" y="338102"/>
                  </a:lnTo>
                  <a:lnTo>
                    <a:pt x="206734" y="340087"/>
                  </a:lnTo>
                  <a:lnTo>
                    <a:pt x="204669" y="342405"/>
                  </a:lnTo>
                  <a:lnTo>
                    <a:pt x="201905" y="344728"/>
                  </a:lnTo>
                  <a:lnTo>
                    <a:pt x="198879" y="346803"/>
                  </a:lnTo>
                  <a:lnTo>
                    <a:pt x="197787" y="347738"/>
                  </a:lnTo>
                  <a:lnTo>
                    <a:pt x="196721" y="349057"/>
                  </a:lnTo>
                  <a:lnTo>
                    <a:pt x="196456" y="348511"/>
                  </a:lnTo>
                  <a:lnTo>
                    <a:pt x="196686" y="347611"/>
                  </a:lnTo>
                  <a:lnTo>
                    <a:pt x="196539" y="346937"/>
                  </a:lnTo>
                  <a:lnTo>
                    <a:pt x="196508" y="346066"/>
                  </a:lnTo>
                  <a:lnTo>
                    <a:pt x="197117" y="345903"/>
                  </a:lnTo>
                  <a:lnTo>
                    <a:pt x="198030" y="346458"/>
                  </a:lnTo>
                  <a:lnTo>
                    <a:pt x="198496" y="346082"/>
                  </a:lnTo>
                  <a:lnTo>
                    <a:pt x="198834" y="345712"/>
                  </a:lnTo>
                  <a:lnTo>
                    <a:pt x="199936" y="345479"/>
                  </a:lnTo>
                  <a:lnTo>
                    <a:pt x="202036" y="343203"/>
                  </a:lnTo>
                  <a:lnTo>
                    <a:pt x="203593" y="342363"/>
                  </a:lnTo>
                  <a:lnTo>
                    <a:pt x="204471" y="340930"/>
                  </a:lnTo>
                  <a:lnTo>
                    <a:pt x="204621" y="340170"/>
                  </a:lnTo>
                  <a:lnTo>
                    <a:pt x="204586" y="338629"/>
                  </a:lnTo>
                  <a:lnTo>
                    <a:pt x="205084" y="338236"/>
                  </a:lnTo>
                  <a:lnTo>
                    <a:pt x="206211" y="338370"/>
                  </a:lnTo>
                  <a:lnTo>
                    <a:pt x="206441" y="337930"/>
                  </a:lnTo>
                  <a:lnTo>
                    <a:pt x="206342" y="337445"/>
                  </a:lnTo>
                  <a:lnTo>
                    <a:pt x="206562" y="336385"/>
                  </a:lnTo>
                  <a:lnTo>
                    <a:pt x="208091" y="335446"/>
                  </a:lnTo>
                  <a:lnTo>
                    <a:pt x="208815" y="334317"/>
                  </a:lnTo>
                  <a:lnTo>
                    <a:pt x="208573" y="331438"/>
                  </a:lnTo>
                  <a:lnTo>
                    <a:pt x="208854" y="331307"/>
                  </a:lnTo>
                  <a:lnTo>
                    <a:pt x="209482" y="331754"/>
                  </a:lnTo>
                  <a:lnTo>
                    <a:pt x="209779" y="331568"/>
                  </a:lnTo>
                  <a:lnTo>
                    <a:pt x="210095" y="330308"/>
                  </a:lnTo>
                  <a:lnTo>
                    <a:pt x="209942" y="329653"/>
                  </a:lnTo>
                  <a:lnTo>
                    <a:pt x="209202" y="329481"/>
                  </a:lnTo>
                  <a:lnTo>
                    <a:pt x="206642" y="330901"/>
                  </a:lnTo>
                  <a:lnTo>
                    <a:pt x="205809" y="330841"/>
                  </a:lnTo>
                  <a:lnTo>
                    <a:pt x="205671" y="329727"/>
                  </a:lnTo>
                  <a:lnTo>
                    <a:pt x="204427" y="329216"/>
                  </a:lnTo>
                  <a:lnTo>
                    <a:pt x="203941" y="328290"/>
                  </a:lnTo>
                  <a:lnTo>
                    <a:pt x="203798" y="327658"/>
                  </a:lnTo>
                  <a:lnTo>
                    <a:pt x="203367" y="327400"/>
                  </a:lnTo>
                  <a:lnTo>
                    <a:pt x="203392" y="328495"/>
                  </a:lnTo>
                  <a:lnTo>
                    <a:pt x="203510" y="329557"/>
                  </a:lnTo>
                  <a:lnTo>
                    <a:pt x="204628" y="330799"/>
                  </a:lnTo>
                  <a:lnTo>
                    <a:pt x="204356" y="331294"/>
                  </a:lnTo>
                  <a:lnTo>
                    <a:pt x="203826" y="331868"/>
                  </a:lnTo>
                  <a:lnTo>
                    <a:pt x="203456" y="333148"/>
                  </a:lnTo>
                  <a:lnTo>
                    <a:pt x="203498" y="334811"/>
                  </a:lnTo>
                  <a:lnTo>
                    <a:pt x="203198" y="334304"/>
                  </a:lnTo>
                  <a:lnTo>
                    <a:pt x="202815" y="334010"/>
                  </a:lnTo>
                  <a:lnTo>
                    <a:pt x="202658" y="335798"/>
                  </a:lnTo>
                  <a:lnTo>
                    <a:pt x="201918" y="336484"/>
                  </a:lnTo>
                  <a:lnTo>
                    <a:pt x="201685" y="337157"/>
                  </a:lnTo>
                  <a:lnTo>
                    <a:pt x="201879" y="337939"/>
                  </a:lnTo>
                  <a:lnTo>
                    <a:pt x="201496" y="338479"/>
                  </a:lnTo>
                  <a:lnTo>
                    <a:pt x="199610" y="339931"/>
                  </a:lnTo>
                  <a:lnTo>
                    <a:pt x="197730" y="340924"/>
                  </a:lnTo>
                  <a:lnTo>
                    <a:pt x="197321" y="341390"/>
                  </a:lnTo>
                  <a:lnTo>
                    <a:pt x="197120" y="342501"/>
                  </a:lnTo>
                  <a:lnTo>
                    <a:pt x="196833" y="343640"/>
                  </a:lnTo>
                  <a:lnTo>
                    <a:pt x="196000" y="344646"/>
                  </a:lnTo>
                  <a:lnTo>
                    <a:pt x="195339" y="346644"/>
                  </a:lnTo>
                  <a:lnTo>
                    <a:pt x="195355" y="347505"/>
                  </a:lnTo>
                  <a:lnTo>
                    <a:pt x="195576" y="348776"/>
                  </a:lnTo>
                  <a:lnTo>
                    <a:pt x="195930" y="349612"/>
                  </a:lnTo>
                  <a:lnTo>
                    <a:pt x="195368" y="350170"/>
                  </a:lnTo>
                  <a:lnTo>
                    <a:pt x="194612" y="351256"/>
                  </a:lnTo>
                  <a:lnTo>
                    <a:pt x="194011" y="352481"/>
                  </a:lnTo>
                  <a:lnTo>
                    <a:pt x="192518" y="357094"/>
                  </a:lnTo>
                  <a:lnTo>
                    <a:pt x="191231" y="359887"/>
                  </a:lnTo>
                  <a:lnTo>
                    <a:pt x="190239" y="361256"/>
                  </a:lnTo>
                  <a:lnTo>
                    <a:pt x="188825" y="362702"/>
                  </a:lnTo>
                  <a:lnTo>
                    <a:pt x="184797" y="366344"/>
                  </a:lnTo>
                  <a:lnTo>
                    <a:pt x="184554" y="366293"/>
                  </a:lnTo>
                  <a:lnTo>
                    <a:pt x="183963" y="365999"/>
                  </a:lnTo>
                  <a:lnTo>
                    <a:pt x="183469" y="365651"/>
                  </a:lnTo>
                  <a:lnTo>
                    <a:pt x="183357" y="365418"/>
                  </a:lnTo>
                  <a:lnTo>
                    <a:pt x="183300" y="365070"/>
                  </a:lnTo>
                  <a:lnTo>
                    <a:pt x="183367" y="363758"/>
                  </a:lnTo>
                  <a:lnTo>
                    <a:pt x="183357" y="360241"/>
                  </a:lnTo>
                  <a:lnTo>
                    <a:pt x="183533" y="359577"/>
                  </a:lnTo>
                  <a:lnTo>
                    <a:pt x="183794" y="359149"/>
                  </a:lnTo>
                  <a:lnTo>
                    <a:pt x="184579" y="358530"/>
                  </a:lnTo>
                  <a:lnTo>
                    <a:pt x="185342" y="357646"/>
                  </a:lnTo>
                  <a:lnTo>
                    <a:pt x="186204" y="356519"/>
                  </a:lnTo>
                  <a:lnTo>
                    <a:pt x="186999" y="355626"/>
                  </a:lnTo>
                  <a:lnTo>
                    <a:pt x="186715" y="355025"/>
                  </a:lnTo>
                  <a:lnTo>
                    <a:pt x="186051" y="354444"/>
                  </a:lnTo>
                  <a:lnTo>
                    <a:pt x="184873" y="353978"/>
                  </a:lnTo>
                  <a:lnTo>
                    <a:pt x="183740" y="353155"/>
                  </a:lnTo>
                  <a:lnTo>
                    <a:pt x="182735" y="352095"/>
                  </a:lnTo>
                  <a:lnTo>
                    <a:pt x="182269" y="350994"/>
                  </a:lnTo>
                  <a:lnTo>
                    <a:pt x="181841" y="349807"/>
                  </a:lnTo>
                  <a:lnTo>
                    <a:pt x="181436" y="348871"/>
                  </a:lnTo>
                  <a:lnTo>
                    <a:pt x="181301" y="348444"/>
                  </a:lnTo>
                  <a:lnTo>
                    <a:pt x="180902" y="348265"/>
                  </a:lnTo>
                  <a:lnTo>
                    <a:pt x="180270" y="347789"/>
                  </a:lnTo>
                  <a:lnTo>
                    <a:pt x="179875" y="347346"/>
                  </a:lnTo>
                  <a:lnTo>
                    <a:pt x="179297" y="347090"/>
                  </a:lnTo>
                  <a:lnTo>
                    <a:pt x="178263" y="346813"/>
                  </a:lnTo>
                  <a:lnTo>
                    <a:pt x="177187" y="346324"/>
                  </a:lnTo>
                  <a:lnTo>
                    <a:pt x="175850" y="345169"/>
                  </a:lnTo>
                  <a:lnTo>
                    <a:pt x="174886" y="343889"/>
                  </a:lnTo>
                  <a:lnTo>
                    <a:pt x="174410" y="343043"/>
                  </a:lnTo>
                  <a:lnTo>
                    <a:pt x="173903" y="342449"/>
                  </a:lnTo>
                  <a:lnTo>
                    <a:pt x="171142" y="341466"/>
                  </a:lnTo>
                  <a:lnTo>
                    <a:pt x="169887" y="340295"/>
                  </a:lnTo>
                  <a:lnTo>
                    <a:pt x="169393" y="340662"/>
                  </a:lnTo>
                  <a:lnTo>
                    <a:pt x="168655" y="340304"/>
                  </a:lnTo>
                  <a:lnTo>
                    <a:pt x="167927" y="339743"/>
                  </a:lnTo>
                  <a:lnTo>
                    <a:pt x="167710" y="339309"/>
                  </a:lnTo>
                  <a:lnTo>
                    <a:pt x="167404" y="338865"/>
                  </a:lnTo>
                  <a:lnTo>
                    <a:pt x="167117" y="338357"/>
                  </a:lnTo>
                  <a:lnTo>
                    <a:pt x="166932" y="337872"/>
                  </a:lnTo>
                  <a:lnTo>
                    <a:pt x="166185" y="337020"/>
                  </a:lnTo>
                  <a:lnTo>
                    <a:pt x="165218" y="336101"/>
                  </a:lnTo>
                  <a:lnTo>
                    <a:pt x="164809" y="335839"/>
                  </a:lnTo>
                  <a:lnTo>
                    <a:pt x="164592" y="335916"/>
                  </a:lnTo>
                  <a:lnTo>
                    <a:pt x="164385" y="336267"/>
                  </a:lnTo>
                  <a:lnTo>
                    <a:pt x="164251" y="336608"/>
                  </a:lnTo>
                  <a:lnTo>
                    <a:pt x="163887" y="336835"/>
                  </a:lnTo>
                  <a:lnTo>
                    <a:pt x="163437" y="337256"/>
                  </a:lnTo>
                  <a:lnTo>
                    <a:pt x="162974" y="337773"/>
                  </a:lnTo>
                  <a:lnTo>
                    <a:pt x="162383" y="338115"/>
                  </a:lnTo>
                  <a:lnTo>
                    <a:pt x="161681" y="338233"/>
                  </a:lnTo>
                  <a:lnTo>
                    <a:pt x="161209" y="338217"/>
                  </a:lnTo>
                  <a:lnTo>
                    <a:pt x="161113" y="338013"/>
                  </a:lnTo>
                  <a:lnTo>
                    <a:pt x="161087" y="337307"/>
                  </a:lnTo>
                  <a:lnTo>
                    <a:pt x="161263" y="335702"/>
                  </a:lnTo>
                  <a:lnTo>
                    <a:pt x="160854" y="335083"/>
                  </a:lnTo>
                  <a:lnTo>
                    <a:pt x="160308" y="334419"/>
                  </a:lnTo>
                  <a:lnTo>
                    <a:pt x="159680" y="333535"/>
                  </a:lnTo>
                  <a:lnTo>
                    <a:pt x="157611" y="331661"/>
                  </a:lnTo>
                  <a:lnTo>
                    <a:pt x="154793" y="328970"/>
                  </a:lnTo>
                  <a:lnTo>
                    <a:pt x="153797" y="328150"/>
                  </a:lnTo>
                  <a:lnTo>
                    <a:pt x="152862" y="328086"/>
                  </a:lnTo>
                  <a:lnTo>
                    <a:pt x="152006" y="328179"/>
                  </a:lnTo>
                  <a:lnTo>
                    <a:pt x="151218" y="328533"/>
                  </a:lnTo>
                  <a:lnTo>
                    <a:pt x="150621" y="329775"/>
                  </a:lnTo>
                  <a:lnTo>
                    <a:pt x="150375" y="329966"/>
                  </a:lnTo>
                  <a:lnTo>
                    <a:pt x="148856" y="329940"/>
                  </a:lnTo>
                  <a:lnTo>
                    <a:pt x="147346" y="329739"/>
                  </a:lnTo>
                  <a:lnTo>
                    <a:pt x="146839" y="328983"/>
                  </a:lnTo>
                  <a:lnTo>
                    <a:pt x="147241" y="328491"/>
                  </a:lnTo>
                  <a:lnTo>
                    <a:pt x="148661" y="327400"/>
                  </a:lnTo>
                  <a:lnTo>
                    <a:pt x="149447" y="326426"/>
                  </a:lnTo>
                  <a:lnTo>
                    <a:pt x="149597" y="325574"/>
                  </a:lnTo>
                  <a:lnTo>
                    <a:pt x="150276" y="324808"/>
                  </a:lnTo>
                  <a:lnTo>
                    <a:pt x="151489" y="324131"/>
                  </a:lnTo>
                  <a:lnTo>
                    <a:pt x="152840" y="322886"/>
                  </a:lnTo>
                  <a:lnTo>
                    <a:pt x="154327" y="321074"/>
                  </a:lnTo>
                  <a:lnTo>
                    <a:pt x="155233" y="319739"/>
                  </a:lnTo>
                  <a:lnTo>
                    <a:pt x="155553" y="318878"/>
                  </a:lnTo>
                  <a:lnTo>
                    <a:pt x="156137" y="318214"/>
                  </a:lnTo>
                  <a:lnTo>
                    <a:pt x="156986" y="317748"/>
                  </a:lnTo>
                  <a:lnTo>
                    <a:pt x="157726" y="316777"/>
                  </a:lnTo>
                  <a:lnTo>
                    <a:pt x="158362" y="315302"/>
                  </a:lnTo>
                  <a:lnTo>
                    <a:pt x="159226" y="314131"/>
                  </a:lnTo>
                  <a:lnTo>
                    <a:pt x="160324" y="313263"/>
                  </a:lnTo>
                  <a:lnTo>
                    <a:pt x="160940" y="312542"/>
                  </a:lnTo>
                  <a:lnTo>
                    <a:pt x="161071" y="311970"/>
                  </a:lnTo>
                  <a:lnTo>
                    <a:pt x="161381" y="311606"/>
                  </a:lnTo>
                  <a:lnTo>
                    <a:pt x="161872" y="311447"/>
                  </a:lnTo>
                  <a:lnTo>
                    <a:pt x="162109" y="311147"/>
                  </a:lnTo>
                  <a:lnTo>
                    <a:pt x="162093" y="310706"/>
                  </a:lnTo>
                  <a:lnTo>
                    <a:pt x="162227" y="310406"/>
                  </a:lnTo>
                  <a:lnTo>
                    <a:pt x="162508" y="310247"/>
                  </a:lnTo>
                  <a:lnTo>
                    <a:pt x="162980" y="310304"/>
                  </a:lnTo>
                  <a:lnTo>
                    <a:pt x="163644" y="310575"/>
                  </a:lnTo>
                  <a:lnTo>
                    <a:pt x="164043" y="310524"/>
                  </a:lnTo>
                  <a:lnTo>
                    <a:pt x="164180" y="310151"/>
                  </a:lnTo>
                  <a:lnTo>
                    <a:pt x="164005" y="309723"/>
                  </a:lnTo>
                  <a:lnTo>
                    <a:pt x="163516" y="309244"/>
                  </a:lnTo>
                  <a:lnTo>
                    <a:pt x="163702" y="308724"/>
                  </a:lnTo>
                  <a:lnTo>
                    <a:pt x="164985" y="307882"/>
                  </a:lnTo>
                  <a:lnTo>
                    <a:pt x="165929" y="307562"/>
                  </a:lnTo>
                  <a:lnTo>
                    <a:pt x="166529" y="307042"/>
                  </a:lnTo>
                  <a:lnTo>
                    <a:pt x="167098" y="306215"/>
                  </a:lnTo>
                  <a:lnTo>
                    <a:pt x="168020" y="305641"/>
                  </a:lnTo>
                  <a:lnTo>
                    <a:pt x="169294" y="305315"/>
                  </a:lnTo>
                  <a:lnTo>
                    <a:pt x="169632" y="305006"/>
                  </a:lnTo>
                  <a:lnTo>
                    <a:pt x="169584" y="304607"/>
                  </a:lnTo>
                  <a:lnTo>
                    <a:pt x="169846" y="304319"/>
                  </a:lnTo>
                  <a:lnTo>
                    <a:pt x="170599" y="304112"/>
                  </a:lnTo>
                  <a:lnTo>
                    <a:pt x="171008" y="303722"/>
                  </a:lnTo>
                  <a:lnTo>
                    <a:pt x="171075" y="303151"/>
                  </a:lnTo>
                  <a:lnTo>
                    <a:pt x="171317" y="302621"/>
                  </a:lnTo>
                  <a:lnTo>
                    <a:pt x="171735" y="302133"/>
                  </a:lnTo>
                  <a:lnTo>
                    <a:pt x="172201" y="301951"/>
                  </a:lnTo>
                  <a:lnTo>
                    <a:pt x="172715" y="302075"/>
                  </a:lnTo>
                  <a:lnTo>
                    <a:pt x="173197" y="301890"/>
                  </a:lnTo>
                  <a:lnTo>
                    <a:pt x="173650" y="301396"/>
                  </a:lnTo>
                  <a:lnTo>
                    <a:pt x="174193" y="301166"/>
                  </a:lnTo>
                  <a:lnTo>
                    <a:pt x="174825" y="301198"/>
                  </a:lnTo>
                  <a:lnTo>
                    <a:pt x="175151" y="301089"/>
                  </a:lnTo>
                  <a:lnTo>
                    <a:pt x="176236" y="300859"/>
                  </a:lnTo>
                  <a:lnTo>
                    <a:pt x="176836" y="300444"/>
                  </a:lnTo>
                  <a:lnTo>
                    <a:pt x="177328" y="299516"/>
                  </a:lnTo>
                  <a:lnTo>
                    <a:pt x="177765" y="299158"/>
                  </a:lnTo>
                  <a:lnTo>
                    <a:pt x="178148" y="299366"/>
                  </a:lnTo>
                  <a:lnTo>
                    <a:pt x="178809" y="299056"/>
                  </a:lnTo>
                  <a:lnTo>
                    <a:pt x="179747" y="298229"/>
                  </a:lnTo>
                  <a:lnTo>
                    <a:pt x="179926" y="298213"/>
                  </a:lnTo>
                  <a:lnTo>
                    <a:pt x="180618" y="297827"/>
                  </a:lnTo>
                  <a:lnTo>
                    <a:pt x="181333" y="296397"/>
                  </a:lnTo>
                  <a:lnTo>
                    <a:pt x="181700" y="295443"/>
                  </a:lnTo>
                  <a:lnTo>
                    <a:pt x="181614" y="294661"/>
                  </a:lnTo>
                  <a:lnTo>
                    <a:pt x="181378" y="294102"/>
                  </a:lnTo>
                  <a:lnTo>
                    <a:pt x="181458" y="293282"/>
                  </a:lnTo>
                  <a:lnTo>
                    <a:pt x="181694" y="291057"/>
                  </a:lnTo>
                  <a:lnTo>
                    <a:pt x="181758" y="290147"/>
                  </a:lnTo>
                  <a:lnTo>
                    <a:pt x="182138" y="289515"/>
                  </a:lnTo>
                  <a:lnTo>
                    <a:pt x="182112" y="288890"/>
                  </a:lnTo>
                  <a:lnTo>
                    <a:pt x="181436" y="287485"/>
                  </a:lnTo>
                  <a:lnTo>
                    <a:pt x="180752" y="286253"/>
                  </a:lnTo>
                  <a:lnTo>
                    <a:pt x="180385" y="284169"/>
                  </a:lnTo>
                  <a:lnTo>
                    <a:pt x="180143" y="283378"/>
                  </a:lnTo>
                  <a:lnTo>
                    <a:pt x="179575" y="283167"/>
                  </a:lnTo>
                  <a:lnTo>
                    <a:pt x="179058" y="282477"/>
                  </a:lnTo>
                  <a:lnTo>
                    <a:pt x="178406" y="282417"/>
                  </a:lnTo>
                  <a:lnTo>
                    <a:pt x="178100" y="282152"/>
                  </a:lnTo>
                  <a:lnTo>
                    <a:pt x="177784" y="281935"/>
                  </a:lnTo>
                  <a:lnTo>
                    <a:pt x="177321" y="281999"/>
                  </a:lnTo>
                  <a:lnTo>
                    <a:pt x="176925" y="282401"/>
                  </a:lnTo>
                  <a:lnTo>
                    <a:pt x="176194" y="282414"/>
                  </a:lnTo>
                  <a:lnTo>
                    <a:pt x="175732" y="282580"/>
                  </a:lnTo>
                  <a:lnTo>
                    <a:pt x="175189" y="282937"/>
                  </a:lnTo>
                  <a:lnTo>
                    <a:pt x="174672" y="282774"/>
                  </a:lnTo>
                  <a:lnTo>
                    <a:pt x="174346" y="282458"/>
                  </a:lnTo>
                  <a:lnTo>
                    <a:pt x="173647" y="282455"/>
                  </a:lnTo>
                  <a:lnTo>
                    <a:pt x="173695" y="281041"/>
                  </a:lnTo>
                  <a:lnTo>
                    <a:pt x="174927" y="278947"/>
                  </a:lnTo>
                  <a:lnTo>
                    <a:pt x="175259" y="277974"/>
                  </a:lnTo>
                  <a:lnTo>
                    <a:pt x="175100" y="277421"/>
                  </a:lnTo>
                  <a:lnTo>
                    <a:pt x="175467" y="275478"/>
                  </a:lnTo>
                  <a:lnTo>
                    <a:pt x="176364" y="272152"/>
                  </a:lnTo>
                  <a:lnTo>
                    <a:pt x="176651" y="269978"/>
                  </a:lnTo>
                  <a:lnTo>
                    <a:pt x="176325" y="268953"/>
                  </a:lnTo>
                  <a:lnTo>
                    <a:pt x="176316" y="268238"/>
                  </a:lnTo>
                  <a:lnTo>
                    <a:pt x="176779" y="267632"/>
                  </a:lnTo>
                  <a:lnTo>
                    <a:pt x="177002" y="267450"/>
                  </a:lnTo>
                  <a:lnTo>
                    <a:pt x="175847" y="266709"/>
                  </a:lnTo>
                  <a:lnTo>
                    <a:pt x="175224" y="266033"/>
                  </a:lnTo>
                  <a:lnTo>
                    <a:pt x="174426" y="265551"/>
                  </a:lnTo>
                  <a:lnTo>
                    <a:pt x="173568" y="265165"/>
                  </a:lnTo>
                  <a:lnTo>
                    <a:pt x="173153" y="265327"/>
                  </a:lnTo>
                  <a:lnTo>
                    <a:pt x="172709" y="265551"/>
                  </a:lnTo>
                  <a:lnTo>
                    <a:pt x="171850" y="265905"/>
                  </a:lnTo>
                  <a:lnTo>
                    <a:pt x="170874" y="266518"/>
                  </a:lnTo>
                  <a:lnTo>
                    <a:pt x="170369" y="266741"/>
                  </a:lnTo>
                  <a:lnTo>
                    <a:pt x="169479" y="266968"/>
                  </a:lnTo>
                  <a:lnTo>
                    <a:pt x="168473" y="267163"/>
                  </a:lnTo>
                  <a:lnTo>
                    <a:pt x="167643" y="267035"/>
                  </a:lnTo>
                  <a:lnTo>
                    <a:pt x="166932" y="266904"/>
                  </a:lnTo>
                  <a:lnTo>
                    <a:pt x="166485" y="266518"/>
                  </a:lnTo>
                  <a:lnTo>
                    <a:pt x="166249" y="265678"/>
                  </a:lnTo>
                  <a:lnTo>
                    <a:pt x="166249" y="264970"/>
                  </a:lnTo>
                  <a:lnTo>
                    <a:pt x="166102" y="263942"/>
                  </a:lnTo>
                  <a:lnTo>
                    <a:pt x="165569" y="263361"/>
                  </a:lnTo>
                  <a:lnTo>
                    <a:pt x="165390" y="262911"/>
                  </a:lnTo>
                  <a:lnTo>
                    <a:pt x="165361" y="262365"/>
                  </a:lnTo>
                  <a:lnTo>
                    <a:pt x="165422" y="261756"/>
                  </a:lnTo>
                  <a:lnTo>
                    <a:pt x="165569" y="261306"/>
                  </a:lnTo>
                  <a:lnTo>
                    <a:pt x="165479" y="260760"/>
                  </a:lnTo>
                  <a:lnTo>
                    <a:pt x="165243" y="260374"/>
                  </a:lnTo>
                  <a:lnTo>
                    <a:pt x="165304" y="259700"/>
                  </a:lnTo>
                  <a:lnTo>
                    <a:pt x="165186" y="258768"/>
                  </a:lnTo>
                  <a:lnTo>
                    <a:pt x="164831" y="258190"/>
                  </a:lnTo>
                  <a:lnTo>
                    <a:pt x="164653" y="257520"/>
                  </a:lnTo>
                  <a:lnTo>
                    <a:pt x="164653" y="256850"/>
                  </a:lnTo>
                  <a:lnTo>
                    <a:pt x="164388" y="256180"/>
                  </a:lnTo>
                  <a:lnTo>
                    <a:pt x="164359" y="255445"/>
                  </a:lnTo>
                  <a:lnTo>
                    <a:pt x="164595" y="254775"/>
                  </a:lnTo>
                  <a:lnTo>
                    <a:pt x="164685" y="254105"/>
                  </a:lnTo>
                  <a:lnTo>
                    <a:pt x="164420" y="253626"/>
                  </a:lnTo>
                  <a:lnTo>
                    <a:pt x="163915" y="253339"/>
                  </a:lnTo>
                  <a:lnTo>
                    <a:pt x="163529" y="252573"/>
                  </a:lnTo>
                  <a:lnTo>
                    <a:pt x="163468" y="251583"/>
                  </a:lnTo>
                  <a:lnTo>
                    <a:pt x="163054" y="251044"/>
                  </a:lnTo>
                  <a:lnTo>
                    <a:pt x="162610" y="250597"/>
                  </a:lnTo>
                  <a:lnTo>
                    <a:pt x="162106" y="250597"/>
                  </a:lnTo>
                  <a:lnTo>
                    <a:pt x="161336" y="250342"/>
                  </a:lnTo>
                  <a:lnTo>
                    <a:pt x="160656" y="250373"/>
                  </a:lnTo>
                  <a:lnTo>
                    <a:pt x="159558" y="250342"/>
                  </a:lnTo>
                  <a:lnTo>
                    <a:pt x="159054" y="250182"/>
                  </a:lnTo>
                  <a:lnTo>
                    <a:pt x="158789" y="249834"/>
                  </a:lnTo>
                  <a:lnTo>
                    <a:pt x="158109" y="249358"/>
                  </a:lnTo>
                  <a:lnTo>
                    <a:pt x="157723" y="248532"/>
                  </a:lnTo>
                  <a:lnTo>
                    <a:pt x="157251" y="248372"/>
                  </a:lnTo>
                  <a:lnTo>
                    <a:pt x="156568" y="248628"/>
                  </a:lnTo>
                  <a:lnTo>
                    <a:pt x="156331" y="248947"/>
                  </a:lnTo>
                  <a:lnTo>
                    <a:pt x="156066" y="249394"/>
                  </a:lnTo>
                  <a:lnTo>
                    <a:pt x="155594" y="249904"/>
                  </a:lnTo>
                  <a:lnTo>
                    <a:pt x="154972" y="249872"/>
                  </a:lnTo>
                  <a:lnTo>
                    <a:pt x="154321" y="250160"/>
                  </a:lnTo>
                  <a:lnTo>
                    <a:pt x="153698" y="250192"/>
                  </a:lnTo>
                  <a:lnTo>
                    <a:pt x="152868" y="250255"/>
                  </a:lnTo>
                  <a:lnTo>
                    <a:pt x="152038" y="250000"/>
                  </a:lnTo>
                  <a:lnTo>
                    <a:pt x="151033" y="249713"/>
                  </a:lnTo>
                  <a:lnTo>
                    <a:pt x="150171" y="249521"/>
                  </a:lnTo>
                  <a:lnTo>
                    <a:pt x="149341" y="249713"/>
                  </a:lnTo>
                  <a:lnTo>
                    <a:pt x="148779" y="249553"/>
                  </a:lnTo>
                  <a:lnTo>
                    <a:pt x="148039" y="249457"/>
                  </a:lnTo>
                  <a:lnTo>
                    <a:pt x="147209" y="249394"/>
                  </a:lnTo>
                  <a:lnTo>
                    <a:pt x="146558" y="248883"/>
                  </a:lnTo>
                  <a:lnTo>
                    <a:pt x="145846" y="248599"/>
                  </a:lnTo>
                  <a:lnTo>
                    <a:pt x="145460" y="248695"/>
                  </a:lnTo>
                  <a:lnTo>
                    <a:pt x="144956" y="249014"/>
                  </a:lnTo>
                  <a:lnTo>
                    <a:pt x="144423" y="248950"/>
                  </a:lnTo>
                  <a:lnTo>
                    <a:pt x="143739" y="248695"/>
                  </a:lnTo>
                  <a:lnTo>
                    <a:pt x="143475" y="248091"/>
                  </a:lnTo>
                  <a:lnTo>
                    <a:pt x="143535" y="247708"/>
                  </a:lnTo>
                  <a:lnTo>
                    <a:pt x="143682" y="247325"/>
                  </a:lnTo>
                  <a:lnTo>
                    <a:pt x="143947" y="246786"/>
                  </a:lnTo>
                  <a:lnTo>
                    <a:pt x="143800" y="246215"/>
                  </a:lnTo>
                  <a:lnTo>
                    <a:pt x="143861" y="245707"/>
                  </a:lnTo>
                  <a:lnTo>
                    <a:pt x="143979" y="245263"/>
                  </a:lnTo>
                  <a:lnTo>
                    <a:pt x="144097" y="244756"/>
                  </a:lnTo>
                  <a:lnTo>
                    <a:pt x="144008" y="244280"/>
                  </a:lnTo>
                  <a:lnTo>
                    <a:pt x="143979" y="243773"/>
                  </a:lnTo>
                  <a:lnTo>
                    <a:pt x="143918" y="243297"/>
                  </a:lnTo>
                  <a:lnTo>
                    <a:pt x="143829" y="242790"/>
                  </a:lnTo>
                  <a:lnTo>
                    <a:pt x="144183" y="242062"/>
                  </a:lnTo>
                  <a:lnTo>
                    <a:pt x="144480" y="241462"/>
                  </a:lnTo>
                  <a:lnTo>
                    <a:pt x="144301" y="240957"/>
                  </a:lnTo>
                  <a:lnTo>
                    <a:pt x="144362" y="240609"/>
                  </a:lnTo>
                  <a:lnTo>
                    <a:pt x="144598" y="240041"/>
                  </a:lnTo>
                  <a:lnTo>
                    <a:pt x="144895" y="239346"/>
                  </a:lnTo>
                  <a:lnTo>
                    <a:pt x="144866" y="238050"/>
                  </a:lnTo>
                  <a:lnTo>
                    <a:pt x="144601" y="237293"/>
                  </a:lnTo>
                  <a:lnTo>
                    <a:pt x="144311" y="237089"/>
                  </a:lnTo>
                  <a:lnTo>
                    <a:pt x="144237" y="236862"/>
                  </a:lnTo>
                  <a:lnTo>
                    <a:pt x="144378" y="236562"/>
                  </a:lnTo>
                  <a:lnTo>
                    <a:pt x="144225" y="236256"/>
                  </a:lnTo>
                  <a:lnTo>
                    <a:pt x="144164" y="235940"/>
                  </a:lnTo>
                  <a:lnTo>
                    <a:pt x="144317" y="235665"/>
                  </a:lnTo>
                  <a:lnTo>
                    <a:pt x="144107" y="235123"/>
                  </a:lnTo>
                  <a:lnTo>
                    <a:pt x="143682" y="234966"/>
                  </a:lnTo>
                  <a:lnTo>
                    <a:pt x="143535" y="234810"/>
                  </a:lnTo>
                  <a:lnTo>
                    <a:pt x="143388" y="234210"/>
                  </a:lnTo>
                  <a:lnTo>
                    <a:pt x="143270" y="233517"/>
                  </a:lnTo>
                  <a:lnTo>
                    <a:pt x="143331" y="232984"/>
                  </a:lnTo>
                  <a:lnTo>
                    <a:pt x="143123" y="232515"/>
                  </a:lnTo>
                  <a:lnTo>
                    <a:pt x="142827" y="232231"/>
                  </a:lnTo>
                  <a:lnTo>
                    <a:pt x="142530" y="231730"/>
                  </a:lnTo>
                  <a:lnTo>
                    <a:pt x="142233" y="231353"/>
                  </a:lnTo>
                  <a:lnTo>
                    <a:pt x="142115" y="230820"/>
                  </a:lnTo>
                  <a:lnTo>
                    <a:pt x="141917" y="230131"/>
                  </a:lnTo>
                  <a:lnTo>
                    <a:pt x="142507" y="230003"/>
                  </a:lnTo>
                  <a:lnTo>
                    <a:pt x="142740" y="229617"/>
                  </a:lnTo>
                  <a:lnTo>
                    <a:pt x="143155" y="229093"/>
                  </a:lnTo>
                  <a:lnTo>
                    <a:pt x="143701" y="228956"/>
                  </a:lnTo>
                  <a:lnTo>
                    <a:pt x="144352" y="228764"/>
                  </a:lnTo>
                  <a:lnTo>
                    <a:pt x="144592" y="228378"/>
                  </a:lnTo>
                  <a:lnTo>
                    <a:pt x="143076" y="226987"/>
                  </a:lnTo>
                  <a:lnTo>
                    <a:pt x="142166" y="226154"/>
                  </a:lnTo>
                  <a:lnTo>
                    <a:pt x="142699" y="225024"/>
                  </a:lnTo>
                  <a:lnTo>
                    <a:pt x="143599" y="223125"/>
                  </a:lnTo>
                  <a:lnTo>
                    <a:pt x="144467" y="221286"/>
                  </a:lnTo>
                  <a:lnTo>
                    <a:pt x="145131" y="219888"/>
                  </a:lnTo>
                  <a:lnTo>
                    <a:pt x="145300" y="219629"/>
                  </a:lnTo>
                  <a:lnTo>
                    <a:pt x="145881" y="219540"/>
                  </a:lnTo>
                  <a:lnTo>
                    <a:pt x="145776" y="218819"/>
                  </a:lnTo>
                  <a:lnTo>
                    <a:pt x="145757" y="218346"/>
                  </a:lnTo>
                  <a:lnTo>
                    <a:pt x="145291" y="218321"/>
                  </a:lnTo>
                  <a:lnTo>
                    <a:pt x="145811" y="216616"/>
                  </a:lnTo>
                  <a:lnTo>
                    <a:pt x="146580" y="214190"/>
                  </a:lnTo>
                  <a:lnTo>
                    <a:pt x="147164" y="212355"/>
                  </a:lnTo>
                  <a:lnTo>
                    <a:pt x="147353" y="212049"/>
                  </a:lnTo>
                  <a:lnTo>
                    <a:pt x="147771" y="211963"/>
                  </a:lnTo>
                  <a:lnTo>
                    <a:pt x="147867" y="211752"/>
                  </a:lnTo>
                  <a:lnTo>
                    <a:pt x="147362" y="211458"/>
                  </a:lnTo>
                  <a:lnTo>
                    <a:pt x="147053" y="210887"/>
                  </a:lnTo>
                  <a:lnTo>
                    <a:pt x="146379" y="209250"/>
                  </a:lnTo>
                  <a:lnTo>
                    <a:pt x="145316" y="206670"/>
                  </a:lnTo>
                  <a:lnTo>
                    <a:pt x="145240" y="205748"/>
                  </a:lnTo>
                  <a:lnTo>
                    <a:pt x="144850" y="205180"/>
                  </a:lnTo>
                  <a:lnTo>
                    <a:pt x="144199" y="205371"/>
                  </a:lnTo>
                  <a:lnTo>
                    <a:pt x="143430" y="205189"/>
                  </a:lnTo>
                  <a:lnTo>
                    <a:pt x="141505" y="203791"/>
                  </a:lnTo>
                  <a:lnTo>
                    <a:pt x="140232" y="203035"/>
                  </a:lnTo>
                  <a:lnTo>
                    <a:pt x="139801" y="202588"/>
                  </a:lnTo>
                  <a:lnTo>
                    <a:pt x="139609" y="201155"/>
                  </a:lnTo>
                  <a:lnTo>
                    <a:pt x="139229" y="199575"/>
                  </a:lnTo>
                  <a:lnTo>
                    <a:pt x="139067" y="197622"/>
                  </a:lnTo>
                  <a:lnTo>
                    <a:pt x="139134" y="197155"/>
                  </a:lnTo>
                  <a:lnTo>
                    <a:pt x="140209" y="195674"/>
                  </a:lnTo>
                  <a:lnTo>
                    <a:pt x="140206" y="194927"/>
                  </a:lnTo>
                  <a:lnTo>
                    <a:pt x="140296" y="194273"/>
                  </a:lnTo>
                  <a:lnTo>
                    <a:pt x="140251" y="193756"/>
                  </a:lnTo>
                  <a:lnTo>
                    <a:pt x="139986" y="193750"/>
                  </a:lnTo>
                  <a:lnTo>
                    <a:pt x="139555" y="193976"/>
                  </a:lnTo>
                  <a:lnTo>
                    <a:pt x="138901" y="194149"/>
                  </a:lnTo>
                  <a:lnTo>
                    <a:pt x="138530" y="194165"/>
                  </a:lnTo>
                  <a:lnTo>
                    <a:pt x="134774" y="194024"/>
                  </a:lnTo>
                  <a:lnTo>
                    <a:pt x="130500" y="193865"/>
                  </a:lnTo>
                  <a:lnTo>
                    <a:pt x="126944" y="193731"/>
                  </a:lnTo>
                  <a:lnTo>
                    <a:pt x="123857" y="193616"/>
                  </a:lnTo>
                  <a:lnTo>
                    <a:pt x="123755" y="192342"/>
                  </a:lnTo>
                  <a:lnTo>
                    <a:pt x="123580" y="190213"/>
                  </a:lnTo>
                  <a:lnTo>
                    <a:pt x="123455" y="188700"/>
                  </a:lnTo>
                  <a:lnTo>
                    <a:pt x="123257" y="186306"/>
                  </a:lnTo>
                  <a:lnTo>
                    <a:pt x="122019" y="184816"/>
                  </a:lnTo>
                  <a:lnTo>
                    <a:pt x="120675" y="183201"/>
                  </a:lnTo>
                  <a:lnTo>
                    <a:pt x="120203" y="182786"/>
                  </a:lnTo>
                  <a:lnTo>
                    <a:pt x="121827" y="182735"/>
                  </a:lnTo>
                  <a:lnTo>
                    <a:pt x="122980" y="182699"/>
                  </a:lnTo>
                  <a:lnTo>
                    <a:pt x="122753" y="178368"/>
                  </a:lnTo>
                  <a:lnTo>
                    <a:pt x="122402" y="177928"/>
                  </a:lnTo>
                  <a:lnTo>
                    <a:pt x="122089" y="176530"/>
                  </a:lnTo>
                  <a:lnTo>
                    <a:pt x="121878" y="175738"/>
                  </a:lnTo>
                  <a:lnTo>
                    <a:pt x="121307" y="175100"/>
                  </a:lnTo>
                  <a:lnTo>
                    <a:pt x="121176" y="174378"/>
                  </a:lnTo>
                  <a:lnTo>
                    <a:pt x="121282" y="173899"/>
                  </a:lnTo>
                  <a:lnTo>
                    <a:pt x="121594" y="173603"/>
                  </a:lnTo>
                  <a:lnTo>
                    <a:pt x="121802" y="172862"/>
                  </a:lnTo>
                  <a:lnTo>
                    <a:pt x="121645" y="172118"/>
                  </a:lnTo>
                  <a:lnTo>
                    <a:pt x="121307" y="171426"/>
                  </a:lnTo>
                  <a:lnTo>
                    <a:pt x="120892" y="170762"/>
                  </a:lnTo>
                  <a:lnTo>
                    <a:pt x="120097" y="170353"/>
                  </a:lnTo>
                  <a:lnTo>
                    <a:pt x="118961" y="169613"/>
                  </a:lnTo>
                  <a:lnTo>
                    <a:pt x="117237" y="168671"/>
                  </a:lnTo>
                  <a:lnTo>
                    <a:pt x="115782" y="168014"/>
                  </a:lnTo>
                  <a:lnTo>
                    <a:pt x="115316" y="168093"/>
                  </a:lnTo>
                  <a:lnTo>
                    <a:pt x="112743" y="168349"/>
                  </a:lnTo>
                  <a:lnTo>
                    <a:pt x="111888" y="168483"/>
                  </a:lnTo>
                  <a:lnTo>
                    <a:pt x="111313" y="168333"/>
                  </a:lnTo>
                  <a:lnTo>
                    <a:pt x="109395" y="168339"/>
                  </a:lnTo>
                  <a:lnTo>
                    <a:pt x="108642" y="167835"/>
                  </a:lnTo>
                  <a:lnTo>
                    <a:pt x="108010" y="167244"/>
                  </a:lnTo>
                  <a:lnTo>
                    <a:pt x="106666" y="165744"/>
                  </a:lnTo>
                  <a:lnTo>
                    <a:pt x="106458" y="164994"/>
                  </a:lnTo>
                  <a:lnTo>
                    <a:pt x="105938" y="164755"/>
                  </a:lnTo>
                  <a:lnTo>
                    <a:pt x="105150" y="164847"/>
                  </a:lnTo>
                  <a:lnTo>
                    <a:pt x="104352" y="164745"/>
                  </a:lnTo>
                  <a:lnTo>
                    <a:pt x="102807" y="164123"/>
                  </a:lnTo>
                  <a:lnTo>
                    <a:pt x="101358" y="163484"/>
                  </a:lnTo>
                  <a:lnTo>
                    <a:pt x="100656" y="163510"/>
                  </a:lnTo>
                  <a:lnTo>
                    <a:pt x="100033" y="163111"/>
                  </a:lnTo>
                  <a:lnTo>
                    <a:pt x="98932" y="162137"/>
                  </a:lnTo>
                  <a:lnTo>
                    <a:pt x="98418" y="161758"/>
                  </a:lnTo>
                  <a:lnTo>
                    <a:pt x="98185" y="161253"/>
                  </a:lnTo>
                  <a:lnTo>
                    <a:pt x="97952" y="160513"/>
                  </a:lnTo>
                  <a:lnTo>
                    <a:pt x="97508" y="160353"/>
                  </a:lnTo>
                  <a:lnTo>
                    <a:pt x="96937" y="160487"/>
                  </a:lnTo>
                  <a:lnTo>
                    <a:pt x="96318" y="160867"/>
                  </a:lnTo>
                  <a:lnTo>
                    <a:pt x="95450" y="160615"/>
                  </a:lnTo>
                  <a:lnTo>
                    <a:pt x="94387" y="159932"/>
                  </a:lnTo>
                  <a:lnTo>
                    <a:pt x="93701" y="159399"/>
                  </a:lnTo>
                  <a:lnTo>
                    <a:pt x="93308" y="159147"/>
                  </a:lnTo>
                  <a:lnTo>
                    <a:pt x="92385" y="158773"/>
                  </a:lnTo>
                  <a:lnTo>
                    <a:pt x="91495" y="158697"/>
                  </a:lnTo>
                  <a:lnTo>
                    <a:pt x="90148" y="159246"/>
                  </a:lnTo>
                  <a:lnTo>
                    <a:pt x="89044" y="159019"/>
                  </a:lnTo>
                  <a:lnTo>
                    <a:pt x="87314" y="158821"/>
                  </a:lnTo>
                  <a:lnTo>
                    <a:pt x="85833" y="158422"/>
                  </a:lnTo>
                  <a:lnTo>
                    <a:pt x="85293" y="157388"/>
                  </a:lnTo>
                  <a:lnTo>
                    <a:pt x="85003" y="156705"/>
                  </a:lnTo>
                  <a:lnTo>
                    <a:pt x="84122" y="156277"/>
                  </a:lnTo>
                  <a:lnTo>
                    <a:pt x="83420" y="155754"/>
                  </a:lnTo>
                  <a:lnTo>
                    <a:pt x="82583" y="154959"/>
                  </a:lnTo>
                  <a:lnTo>
                    <a:pt x="82168" y="154694"/>
                  </a:lnTo>
                  <a:lnTo>
                    <a:pt x="81412" y="154474"/>
                  </a:lnTo>
                  <a:lnTo>
                    <a:pt x="80713" y="154193"/>
                  </a:lnTo>
                  <a:lnTo>
                    <a:pt x="80636" y="153692"/>
                  </a:lnTo>
                  <a:lnTo>
                    <a:pt x="80374" y="153031"/>
                  </a:lnTo>
                  <a:lnTo>
                    <a:pt x="80314" y="152868"/>
                  </a:lnTo>
                  <a:lnTo>
                    <a:pt x="79838" y="152067"/>
                  </a:lnTo>
                  <a:lnTo>
                    <a:pt x="79615" y="152010"/>
                  </a:lnTo>
                  <a:lnTo>
                    <a:pt x="79369" y="152169"/>
                  </a:lnTo>
                  <a:lnTo>
                    <a:pt x="79184" y="152284"/>
                  </a:lnTo>
                  <a:lnTo>
                    <a:pt x="78983" y="152144"/>
                  </a:lnTo>
                  <a:lnTo>
                    <a:pt x="78948" y="151786"/>
                  </a:lnTo>
                  <a:lnTo>
                    <a:pt x="79075" y="151212"/>
                  </a:lnTo>
                  <a:lnTo>
                    <a:pt x="78801" y="150612"/>
                  </a:lnTo>
                  <a:lnTo>
                    <a:pt x="78121" y="149980"/>
                  </a:lnTo>
                  <a:lnTo>
                    <a:pt x="77764" y="149325"/>
                  </a:lnTo>
                  <a:lnTo>
                    <a:pt x="77732" y="148649"/>
                  </a:lnTo>
                  <a:lnTo>
                    <a:pt x="77582" y="148199"/>
                  </a:lnTo>
                  <a:lnTo>
                    <a:pt x="77310" y="147969"/>
                  </a:lnTo>
                  <a:lnTo>
                    <a:pt x="77157" y="147573"/>
                  </a:lnTo>
                  <a:lnTo>
                    <a:pt x="77125" y="147011"/>
                  </a:lnTo>
                  <a:lnTo>
                    <a:pt x="77323" y="146341"/>
                  </a:lnTo>
                  <a:lnTo>
                    <a:pt x="77751" y="145565"/>
                  </a:lnTo>
                  <a:lnTo>
                    <a:pt x="77658" y="144368"/>
                  </a:lnTo>
                  <a:lnTo>
                    <a:pt x="77049" y="142753"/>
                  </a:lnTo>
                  <a:lnTo>
                    <a:pt x="76710" y="141591"/>
                  </a:lnTo>
                  <a:lnTo>
                    <a:pt x="76646" y="140876"/>
                  </a:lnTo>
                  <a:lnTo>
                    <a:pt x="76739" y="140347"/>
                  </a:lnTo>
                  <a:lnTo>
                    <a:pt x="77109" y="139833"/>
                  </a:lnTo>
                  <a:lnTo>
                    <a:pt x="77847" y="138572"/>
                  </a:lnTo>
                  <a:lnTo>
                    <a:pt x="77977" y="137611"/>
                  </a:lnTo>
                  <a:lnTo>
                    <a:pt x="77744" y="136529"/>
                  </a:lnTo>
                  <a:lnTo>
                    <a:pt x="77713" y="135702"/>
                  </a:lnTo>
                  <a:lnTo>
                    <a:pt x="77882" y="135134"/>
                  </a:lnTo>
                  <a:lnTo>
                    <a:pt x="77626" y="134390"/>
                  </a:lnTo>
                  <a:lnTo>
                    <a:pt x="77103" y="133688"/>
                  </a:lnTo>
                  <a:lnTo>
                    <a:pt x="76739" y="133672"/>
                  </a:lnTo>
                  <a:lnTo>
                    <a:pt x="76244" y="133864"/>
                  </a:lnTo>
                  <a:lnTo>
                    <a:pt x="75647" y="134458"/>
                  </a:lnTo>
                  <a:lnTo>
                    <a:pt x="74945" y="134563"/>
                  </a:lnTo>
                  <a:lnTo>
                    <a:pt x="74323" y="134196"/>
                  </a:lnTo>
                  <a:lnTo>
                    <a:pt x="72369" y="134349"/>
                  </a:lnTo>
                  <a:lnTo>
                    <a:pt x="69334" y="134716"/>
                  </a:lnTo>
                  <a:lnTo>
                    <a:pt x="68121" y="135096"/>
                  </a:lnTo>
                  <a:lnTo>
                    <a:pt x="67406" y="135259"/>
                  </a:lnTo>
                  <a:lnTo>
                    <a:pt x="66541" y="135383"/>
                  </a:lnTo>
                  <a:lnTo>
                    <a:pt x="65156" y="136066"/>
                  </a:lnTo>
                  <a:lnTo>
                    <a:pt x="61737" y="138719"/>
                  </a:lnTo>
                  <a:lnTo>
                    <a:pt x="61029" y="139105"/>
                  </a:lnTo>
                  <a:lnTo>
                    <a:pt x="60224" y="139159"/>
                  </a:lnTo>
                  <a:lnTo>
                    <a:pt x="59755" y="139526"/>
                  </a:lnTo>
                  <a:lnTo>
                    <a:pt x="59002" y="139813"/>
                  </a:lnTo>
                  <a:lnTo>
                    <a:pt x="57521" y="140864"/>
                  </a:lnTo>
                  <a:lnTo>
                    <a:pt x="56767" y="141706"/>
                  </a:lnTo>
                  <a:lnTo>
                    <a:pt x="56273" y="142469"/>
                  </a:lnTo>
                  <a:lnTo>
                    <a:pt x="55701" y="142495"/>
                  </a:lnTo>
                  <a:lnTo>
                    <a:pt x="55258" y="142284"/>
                  </a:lnTo>
                  <a:lnTo>
                    <a:pt x="53856" y="142389"/>
                  </a:lnTo>
                  <a:lnTo>
                    <a:pt x="53138" y="142651"/>
                  </a:lnTo>
                  <a:lnTo>
                    <a:pt x="52359" y="143392"/>
                  </a:lnTo>
                  <a:lnTo>
                    <a:pt x="51392" y="144732"/>
                  </a:lnTo>
                  <a:lnTo>
                    <a:pt x="50993" y="145115"/>
                  </a:lnTo>
                  <a:lnTo>
                    <a:pt x="50214" y="145511"/>
                  </a:lnTo>
                  <a:lnTo>
                    <a:pt x="49314" y="145840"/>
                  </a:lnTo>
                  <a:lnTo>
                    <a:pt x="48200" y="146331"/>
                  </a:lnTo>
                  <a:lnTo>
                    <a:pt x="47703" y="146363"/>
                  </a:lnTo>
                  <a:lnTo>
                    <a:pt x="47262" y="146449"/>
                  </a:lnTo>
                  <a:lnTo>
                    <a:pt x="46882" y="146226"/>
                  </a:lnTo>
                  <a:lnTo>
                    <a:pt x="46755" y="145744"/>
                  </a:lnTo>
                  <a:lnTo>
                    <a:pt x="46180" y="145441"/>
                  </a:lnTo>
                  <a:lnTo>
                    <a:pt x="44807" y="145288"/>
                  </a:lnTo>
                  <a:lnTo>
                    <a:pt x="42774" y="144936"/>
                  </a:lnTo>
                  <a:lnTo>
                    <a:pt x="40677" y="144869"/>
                  </a:lnTo>
                  <a:lnTo>
                    <a:pt x="39637" y="144901"/>
                  </a:lnTo>
                  <a:lnTo>
                    <a:pt x="38781" y="144924"/>
                  </a:lnTo>
                  <a:lnTo>
                    <a:pt x="37297" y="144735"/>
                  </a:lnTo>
                  <a:lnTo>
                    <a:pt x="36215" y="144703"/>
                  </a:lnTo>
                  <a:lnTo>
                    <a:pt x="35267" y="145179"/>
                  </a:lnTo>
                  <a:lnTo>
                    <a:pt x="33888" y="145769"/>
                  </a:lnTo>
                  <a:lnTo>
                    <a:pt x="33259" y="145919"/>
                  </a:lnTo>
                  <a:lnTo>
                    <a:pt x="32796" y="145942"/>
                  </a:lnTo>
                  <a:lnTo>
                    <a:pt x="32346" y="145868"/>
                  </a:lnTo>
                  <a:lnTo>
                    <a:pt x="31820" y="145562"/>
                  </a:lnTo>
                  <a:lnTo>
                    <a:pt x="31082" y="144857"/>
                  </a:lnTo>
                  <a:lnTo>
                    <a:pt x="30514" y="145128"/>
                  </a:lnTo>
                  <a:lnTo>
                    <a:pt x="30106" y="145431"/>
                  </a:lnTo>
                  <a:lnTo>
                    <a:pt x="30112" y="143896"/>
                  </a:lnTo>
                  <a:lnTo>
                    <a:pt x="30122" y="141588"/>
                  </a:lnTo>
                  <a:lnTo>
                    <a:pt x="30131" y="139555"/>
                  </a:lnTo>
                  <a:lnTo>
                    <a:pt x="30138" y="137930"/>
                  </a:lnTo>
                  <a:lnTo>
                    <a:pt x="30144" y="136034"/>
                  </a:lnTo>
                  <a:lnTo>
                    <a:pt x="30150" y="134697"/>
                  </a:lnTo>
                  <a:lnTo>
                    <a:pt x="30537" y="134189"/>
                  </a:lnTo>
                  <a:lnTo>
                    <a:pt x="30773" y="133621"/>
                  </a:lnTo>
                  <a:lnTo>
                    <a:pt x="30489" y="132862"/>
                  </a:lnTo>
                  <a:lnTo>
                    <a:pt x="30553" y="132166"/>
                  </a:lnTo>
                  <a:lnTo>
                    <a:pt x="30750" y="131681"/>
                  </a:lnTo>
                  <a:lnTo>
                    <a:pt x="31009" y="131208"/>
                  </a:lnTo>
                  <a:lnTo>
                    <a:pt x="30412" y="131444"/>
                  </a:lnTo>
                  <a:lnTo>
                    <a:pt x="30150" y="131575"/>
                  </a:lnTo>
                  <a:lnTo>
                    <a:pt x="29831" y="131933"/>
                  </a:lnTo>
                  <a:lnTo>
                    <a:pt x="29059" y="132418"/>
                  </a:lnTo>
                  <a:lnTo>
                    <a:pt x="28542" y="132903"/>
                  </a:lnTo>
                  <a:lnTo>
                    <a:pt x="27932" y="133299"/>
                  </a:lnTo>
                  <a:lnTo>
                    <a:pt x="27160" y="134170"/>
                  </a:lnTo>
                  <a:lnTo>
                    <a:pt x="26524" y="134649"/>
                  </a:lnTo>
                  <a:lnTo>
                    <a:pt x="25864" y="134955"/>
                  </a:lnTo>
                  <a:lnTo>
                    <a:pt x="24766" y="135980"/>
                  </a:lnTo>
                  <a:lnTo>
                    <a:pt x="23856" y="136184"/>
                  </a:lnTo>
                  <a:lnTo>
                    <a:pt x="21449" y="136341"/>
                  </a:lnTo>
                  <a:lnTo>
                    <a:pt x="18947" y="136338"/>
                  </a:lnTo>
                  <a:lnTo>
                    <a:pt x="16658" y="136334"/>
                  </a:lnTo>
                  <a:lnTo>
                    <a:pt x="16314" y="136322"/>
                  </a:lnTo>
                  <a:lnTo>
                    <a:pt x="16336" y="135476"/>
                  </a:lnTo>
                  <a:lnTo>
                    <a:pt x="16394" y="134879"/>
                  </a:lnTo>
                  <a:lnTo>
                    <a:pt x="15611" y="134250"/>
                  </a:lnTo>
                  <a:lnTo>
                    <a:pt x="15557" y="133474"/>
                  </a:lnTo>
                  <a:lnTo>
                    <a:pt x="15350" y="132938"/>
                  </a:lnTo>
                  <a:lnTo>
                    <a:pt x="15088" y="132284"/>
                  </a:lnTo>
                  <a:lnTo>
                    <a:pt x="14542" y="131866"/>
                  </a:lnTo>
                  <a:lnTo>
                    <a:pt x="13773" y="131703"/>
                  </a:lnTo>
                  <a:lnTo>
                    <a:pt x="12512" y="131342"/>
                  </a:lnTo>
                  <a:lnTo>
                    <a:pt x="10642" y="130966"/>
                  </a:lnTo>
                  <a:lnTo>
                    <a:pt x="8854" y="130940"/>
                  </a:lnTo>
                  <a:lnTo>
                    <a:pt x="7102" y="130975"/>
                  </a:lnTo>
                  <a:lnTo>
                    <a:pt x="8171" y="129660"/>
                  </a:lnTo>
                  <a:lnTo>
                    <a:pt x="9240" y="128348"/>
                  </a:lnTo>
                  <a:lnTo>
                    <a:pt x="9209" y="127206"/>
                  </a:lnTo>
                  <a:lnTo>
                    <a:pt x="8344" y="126210"/>
                  </a:lnTo>
                  <a:lnTo>
                    <a:pt x="7878" y="125590"/>
                  </a:lnTo>
                  <a:lnTo>
                    <a:pt x="7156" y="124738"/>
                  </a:lnTo>
                  <a:lnTo>
                    <a:pt x="6266" y="124148"/>
                  </a:lnTo>
                  <a:lnTo>
                    <a:pt x="5780" y="123363"/>
                  </a:lnTo>
                  <a:lnTo>
                    <a:pt x="5825" y="122887"/>
                  </a:lnTo>
                  <a:lnTo>
                    <a:pt x="5749" y="122574"/>
                  </a:lnTo>
                  <a:lnTo>
                    <a:pt x="5410" y="122392"/>
                  </a:lnTo>
                  <a:lnTo>
                    <a:pt x="5072" y="122105"/>
                  </a:lnTo>
                  <a:lnTo>
                    <a:pt x="4606" y="121789"/>
                  </a:lnTo>
                  <a:lnTo>
                    <a:pt x="4060" y="121371"/>
                  </a:lnTo>
                  <a:lnTo>
                    <a:pt x="4060" y="120953"/>
                  </a:lnTo>
                  <a:lnTo>
                    <a:pt x="3853" y="120509"/>
                  </a:lnTo>
                  <a:lnTo>
                    <a:pt x="3514" y="119989"/>
                  </a:lnTo>
                  <a:lnTo>
                    <a:pt x="3514" y="119571"/>
                  </a:lnTo>
                  <a:lnTo>
                    <a:pt x="3201" y="118916"/>
                  </a:lnTo>
                  <a:lnTo>
                    <a:pt x="2863" y="118447"/>
                  </a:lnTo>
                  <a:lnTo>
                    <a:pt x="2525" y="118134"/>
                  </a:lnTo>
                  <a:lnTo>
                    <a:pt x="2030" y="117691"/>
                  </a:lnTo>
                  <a:lnTo>
                    <a:pt x="2056" y="117327"/>
                  </a:lnTo>
                  <a:lnTo>
                    <a:pt x="2419" y="117145"/>
                  </a:lnTo>
                  <a:lnTo>
                    <a:pt x="2576" y="116727"/>
                  </a:lnTo>
                  <a:lnTo>
                    <a:pt x="2525" y="116309"/>
                  </a:lnTo>
                  <a:lnTo>
                    <a:pt x="2110" y="116047"/>
                  </a:lnTo>
                  <a:lnTo>
                    <a:pt x="1615" y="115916"/>
                  </a:lnTo>
                  <a:lnTo>
                    <a:pt x="964" y="115159"/>
                  </a:lnTo>
                  <a:lnTo>
                    <a:pt x="495" y="114767"/>
                  </a:lnTo>
                  <a:lnTo>
                    <a:pt x="182" y="114531"/>
                  </a:lnTo>
                  <a:lnTo>
                    <a:pt x="0" y="114269"/>
                  </a:lnTo>
                  <a:lnTo>
                    <a:pt x="182" y="114087"/>
                  </a:lnTo>
                  <a:lnTo>
                    <a:pt x="389" y="113825"/>
                  </a:lnTo>
                  <a:lnTo>
                    <a:pt x="444" y="113407"/>
                  </a:lnTo>
                  <a:lnTo>
                    <a:pt x="338" y="113018"/>
                  </a:lnTo>
                  <a:lnTo>
                    <a:pt x="338" y="112679"/>
                  </a:lnTo>
                  <a:lnTo>
                    <a:pt x="651" y="112574"/>
                  </a:lnTo>
                  <a:lnTo>
                    <a:pt x="989" y="112628"/>
                  </a:lnTo>
                  <a:lnTo>
                    <a:pt x="1328" y="112421"/>
                  </a:lnTo>
                  <a:lnTo>
                    <a:pt x="1771" y="112344"/>
                  </a:lnTo>
                  <a:lnTo>
                    <a:pt x="2266" y="112290"/>
                  </a:lnTo>
                  <a:lnTo>
                    <a:pt x="2528" y="112057"/>
                  </a:lnTo>
                  <a:lnTo>
                    <a:pt x="2502" y="111642"/>
                  </a:lnTo>
                  <a:lnTo>
                    <a:pt x="2190" y="110835"/>
                  </a:lnTo>
                  <a:lnTo>
                    <a:pt x="1877" y="110496"/>
                  </a:lnTo>
                  <a:lnTo>
                    <a:pt x="1771" y="110001"/>
                  </a:lnTo>
                  <a:lnTo>
                    <a:pt x="2027" y="109050"/>
                  </a:lnTo>
                  <a:lnTo>
                    <a:pt x="2190" y="108441"/>
                  </a:lnTo>
                  <a:lnTo>
                    <a:pt x="2761" y="107796"/>
                  </a:lnTo>
                  <a:lnTo>
                    <a:pt x="4504" y="106414"/>
                  </a:lnTo>
                  <a:lnTo>
                    <a:pt x="6068" y="105475"/>
                  </a:lnTo>
                  <a:lnTo>
                    <a:pt x="6831" y="105380"/>
                  </a:lnTo>
                  <a:lnTo>
                    <a:pt x="7396" y="105032"/>
                  </a:lnTo>
                  <a:lnTo>
                    <a:pt x="7753" y="104499"/>
                  </a:lnTo>
                  <a:lnTo>
                    <a:pt x="7852" y="103918"/>
                  </a:lnTo>
                  <a:lnTo>
                    <a:pt x="7772" y="103410"/>
                  </a:lnTo>
                  <a:lnTo>
                    <a:pt x="7482" y="102663"/>
                  </a:lnTo>
                  <a:lnTo>
                    <a:pt x="7134" y="101731"/>
                  </a:lnTo>
                  <a:lnTo>
                    <a:pt x="6872" y="101211"/>
                  </a:lnTo>
                  <a:lnTo>
                    <a:pt x="7105" y="100589"/>
                  </a:lnTo>
                  <a:lnTo>
                    <a:pt x="7520" y="99736"/>
                  </a:lnTo>
                  <a:lnTo>
                    <a:pt x="8369" y="98450"/>
                  </a:lnTo>
                  <a:lnTo>
                    <a:pt x="9161" y="97065"/>
                  </a:lnTo>
                  <a:lnTo>
                    <a:pt x="9247" y="96663"/>
                  </a:lnTo>
                  <a:lnTo>
                    <a:pt x="9349" y="95817"/>
                  </a:lnTo>
                  <a:lnTo>
                    <a:pt x="9713" y="94093"/>
                  </a:lnTo>
                  <a:lnTo>
                    <a:pt x="9914" y="93161"/>
                  </a:lnTo>
                  <a:lnTo>
                    <a:pt x="9809" y="92800"/>
                  </a:lnTo>
                  <a:lnTo>
                    <a:pt x="9991" y="92488"/>
                  </a:lnTo>
                  <a:lnTo>
                    <a:pt x="10485" y="92226"/>
                  </a:lnTo>
                  <a:lnTo>
                    <a:pt x="11679" y="91990"/>
                  </a:lnTo>
                  <a:lnTo>
                    <a:pt x="12490" y="91476"/>
                  </a:lnTo>
                  <a:lnTo>
                    <a:pt x="13738" y="90509"/>
                  </a:lnTo>
                  <a:lnTo>
                    <a:pt x="14778" y="89481"/>
                  </a:lnTo>
                  <a:lnTo>
                    <a:pt x="15640" y="89149"/>
                  </a:lnTo>
                  <a:lnTo>
                    <a:pt x="17201" y="88198"/>
                  </a:lnTo>
                  <a:lnTo>
                    <a:pt x="18098" y="87594"/>
                  </a:lnTo>
                  <a:lnTo>
                    <a:pt x="18449" y="87406"/>
                  </a:lnTo>
                  <a:lnTo>
                    <a:pt x="19330" y="86969"/>
                  </a:lnTo>
                  <a:lnTo>
                    <a:pt x="20910" y="86819"/>
                  </a:lnTo>
                  <a:lnTo>
                    <a:pt x="22225" y="86662"/>
                  </a:lnTo>
                  <a:lnTo>
                    <a:pt x="22969" y="86375"/>
                  </a:lnTo>
                  <a:lnTo>
                    <a:pt x="24057" y="86257"/>
                  </a:lnTo>
                  <a:lnTo>
                    <a:pt x="24788" y="85935"/>
                  </a:lnTo>
                  <a:lnTo>
                    <a:pt x="25602" y="85925"/>
                  </a:lnTo>
                  <a:lnTo>
                    <a:pt x="27131" y="85596"/>
                  </a:lnTo>
                  <a:lnTo>
                    <a:pt x="27651" y="85105"/>
                  </a:lnTo>
                  <a:lnTo>
                    <a:pt x="28095" y="84517"/>
                  </a:lnTo>
                  <a:lnTo>
                    <a:pt x="28692" y="84016"/>
                  </a:lnTo>
                  <a:lnTo>
                    <a:pt x="29391" y="83885"/>
                  </a:lnTo>
                  <a:lnTo>
                    <a:pt x="30170" y="83972"/>
                  </a:lnTo>
                  <a:lnTo>
                    <a:pt x="31102" y="83962"/>
                  </a:lnTo>
                  <a:lnTo>
                    <a:pt x="32231" y="83806"/>
                  </a:lnTo>
                  <a:lnTo>
                    <a:pt x="32777" y="84195"/>
                  </a:lnTo>
                  <a:lnTo>
                    <a:pt x="33017" y="84671"/>
                  </a:lnTo>
                  <a:lnTo>
                    <a:pt x="33713" y="85153"/>
                  </a:lnTo>
                  <a:lnTo>
                    <a:pt x="34207" y="85127"/>
                  </a:lnTo>
                  <a:lnTo>
                    <a:pt x="34702" y="85022"/>
                  </a:lnTo>
                  <a:lnTo>
                    <a:pt x="35379" y="85437"/>
                  </a:lnTo>
                  <a:lnTo>
                    <a:pt x="35822" y="85386"/>
                  </a:lnTo>
                  <a:lnTo>
                    <a:pt x="36106" y="85153"/>
                  </a:lnTo>
                  <a:lnTo>
                    <a:pt x="36161" y="84572"/>
                  </a:lnTo>
                  <a:lnTo>
                    <a:pt x="36320" y="84256"/>
                  </a:lnTo>
                  <a:lnTo>
                    <a:pt x="36652" y="82436"/>
                  </a:lnTo>
                  <a:lnTo>
                    <a:pt x="37201" y="79433"/>
                  </a:lnTo>
                  <a:lnTo>
                    <a:pt x="37699" y="76710"/>
                  </a:lnTo>
                  <a:lnTo>
                    <a:pt x="38248" y="73700"/>
                  </a:lnTo>
                  <a:lnTo>
                    <a:pt x="38820" y="70591"/>
                  </a:lnTo>
                  <a:lnTo>
                    <a:pt x="39397" y="67444"/>
                  </a:lnTo>
                  <a:lnTo>
                    <a:pt x="39870" y="64862"/>
                  </a:lnTo>
                  <a:lnTo>
                    <a:pt x="40275" y="62644"/>
                  </a:lnTo>
                  <a:lnTo>
                    <a:pt x="40527" y="61281"/>
                  </a:lnTo>
                  <a:lnTo>
                    <a:pt x="40917" y="59496"/>
                  </a:lnTo>
                  <a:lnTo>
                    <a:pt x="41070" y="57929"/>
                  </a:lnTo>
                  <a:lnTo>
                    <a:pt x="41226" y="57479"/>
                  </a:lnTo>
                  <a:lnTo>
                    <a:pt x="41127" y="57099"/>
                  </a:lnTo>
                  <a:lnTo>
                    <a:pt x="40789" y="56560"/>
                  </a:lnTo>
                  <a:lnTo>
                    <a:pt x="40792" y="56324"/>
                  </a:lnTo>
                  <a:lnTo>
                    <a:pt x="40830" y="56011"/>
                  </a:lnTo>
                  <a:lnTo>
                    <a:pt x="40792" y="55736"/>
                  </a:lnTo>
                  <a:lnTo>
                    <a:pt x="40438" y="55443"/>
                  </a:lnTo>
                  <a:lnTo>
                    <a:pt x="40163" y="55267"/>
                  </a:lnTo>
                  <a:lnTo>
                    <a:pt x="39946" y="55012"/>
                  </a:lnTo>
                  <a:lnTo>
                    <a:pt x="39847" y="54658"/>
                  </a:lnTo>
                  <a:lnTo>
                    <a:pt x="39669" y="54303"/>
                  </a:lnTo>
                  <a:lnTo>
                    <a:pt x="39589" y="53930"/>
                  </a:lnTo>
                  <a:lnTo>
                    <a:pt x="39330" y="53636"/>
                  </a:lnTo>
                  <a:lnTo>
                    <a:pt x="39254" y="53263"/>
                  </a:lnTo>
                  <a:lnTo>
                    <a:pt x="39432" y="52908"/>
                  </a:lnTo>
                  <a:lnTo>
                    <a:pt x="39509" y="52535"/>
                  </a:lnTo>
                  <a:lnTo>
                    <a:pt x="39432" y="52184"/>
                  </a:lnTo>
                  <a:lnTo>
                    <a:pt x="39333" y="51772"/>
                  </a:lnTo>
                  <a:lnTo>
                    <a:pt x="39136" y="51379"/>
                  </a:lnTo>
                  <a:lnTo>
                    <a:pt x="38835" y="51140"/>
                  </a:lnTo>
                  <a:lnTo>
                    <a:pt x="38117" y="50875"/>
                  </a:lnTo>
                  <a:lnTo>
                    <a:pt x="37396" y="50240"/>
                  </a:lnTo>
                  <a:lnTo>
                    <a:pt x="36544" y="49672"/>
                  </a:lnTo>
                  <a:lnTo>
                    <a:pt x="35459" y="48593"/>
                  </a:lnTo>
                  <a:lnTo>
                    <a:pt x="35222" y="48082"/>
                  </a:lnTo>
                  <a:lnTo>
                    <a:pt x="35219" y="46681"/>
                  </a:lnTo>
                  <a:lnTo>
                    <a:pt x="35267" y="45162"/>
                  </a:lnTo>
                  <a:lnTo>
                    <a:pt x="35337" y="42867"/>
                  </a:lnTo>
                  <a:lnTo>
                    <a:pt x="35372" y="41699"/>
                  </a:lnTo>
                  <a:lnTo>
                    <a:pt x="35985" y="41632"/>
                  </a:lnTo>
                  <a:lnTo>
                    <a:pt x="36525" y="41600"/>
                  </a:lnTo>
                  <a:lnTo>
                    <a:pt x="37090" y="41520"/>
                  </a:lnTo>
                  <a:lnTo>
                    <a:pt x="37581" y="41440"/>
                  </a:lnTo>
                  <a:lnTo>
                    <a:pt x="38034" y="41271"/>
                  </a:lnTo>
                  <a:lnTo>
                    <a:pt x="38373" y="41063"/>
                  </a:lnTo>
                  <a:lnTo>
                    <a:pt x="38775" y="40929"/>
                  </a:lnTo>
                  <a:lnTo>
                    <a:pt x="39091" y="40977"/>
                  </a:lnTo>
                  <a:lnTo>
                    <a:pt x="39407" y="40792"/>
                  </a:lnTo>
                  <a:lnTo>
                    <a:pt x="39755" y="40616"/>
                  </a:lnTo>
                  <a:lnTo>
                    <a:pt x="40093" y="40473"/>
                  </a:lnTo>
                  <a:lnTo>
                    <a:pt x="40585" y="40352"/>
                  </a:lnTo>
                  <a:lnTo>
                    <a:pt x="41044" y="40632"/>
                  </a:lnTo>
                  <a:lnTo>
                    <a:pt x="41303" y="40913"/>
                  </a:lnTo>
                  <a:lnTo>
                    <a:pt x="41603" y="41047"/>
                  </a:lnTo>
                  <a:lnTo>
                    <a:pt x="41884" y="41015"/>
                  </a:lnTo>
                  <a:lnTo>
                    <a:pt x="42078" y="41041"/>
                  </a:lnTo>
                  <a:lnTo>
                    <a:pt x="42280" y="41264"/>
                  </a:lnTo>
                  <a:lnTo>
                    <a:pt x="42538" y="41280"/>
                  </a:lnTo>
                  <a:lnTo>
                    <a:pt x="42908" y="41239"/>
                  </a:lnTo>
                  <a:lnTo>
                    <a:pt x="43256" y="41191"/>
                  </a:lnTo>
                  <a:lnTo>
                    <a:pt x="43416" y="41124"/>
                  </a:lnTo>
                  <a:lnTo>
                    <a:pt x="43441" y="40980"/>
                  </a:lnTo>
                  <a:lnTo>
                    <a:pt x="43352" y="40731"/>
                  </a:lnTo>
                  <a:lnTo>
                    <a:pt x="43231" y="40498"/>
                  </a:lnTo>
                  <a:lnTo>
                    <a:pt x="43326" y="40138"/>
                  </a:lnTo>
                  <a:lnTo>
                    <a:pt x="43336" y="39704"/>
                  </a:lnTo>
                  <a:lnTo>
                    <a:pt x="43352" y="39151"/>
                  </a:lnTo>
                  <a:lnTo>
                    <a:pt x="43077" y="38845"/>
                  </a:lnTo>
                  <a:lnTo>
                    <a:pt x="42803" y="38267"/>
                  </a:lnTo>
                  <a:lnTo>
                    <a:pt x="42497" y="37801"/>
                  </a:lnTo>
                  <a:lnTo>
                    <a:pt x="42021" y="37489"/>
                  </a:lnTo>
                  <a:lnTo>
                    <a:pt x="41577" y="37367"/>
                  </a:lnTo>
                  <a:lnTo>
                    <a:pt x="41207" y="37562"/>
                  </a:lnTo>
                  <a:lnTo>
                    <a:pt x="40862" y="37594"/>
                  </a:lnTo>
                  <a:lnTo>
                    <a:pt x="40604" y="37418"/>
                  </a:lnTo>
                  <a:lnTo>
                    <a:pt x="40186" y="37412"/>
                  </a:lnTo>
                  <a:lnTo>
                    <a:pt x="39732" y="37354"/>
                  </a:lnTo>
                  <a:lnTo>
                    <a:pt x="39257" y="37287"/>
                  </a:lnTo>
                  <a:lnTo>
                    <a:pt x="38395" y="37415"/>
                  </a:lnTo>
                  <a:lnTo>
                    <a:pt x="38089" y="37259"/>
                  </a:lnTo>
                  <a:lnTo>
                    <a:pt x="37670" y="37243"/>
                  </a:lnTo>
                  <a:lnTo>
                    <a:pt x="37185" y="37412"/>
                  </a:lnTo>
                  <a:lnTo>
                    <a:pt x="37198" y="35194"/>
                  </a:lnTo>
                  <a:lnTo>
                    <a:pt x="37211" y="33103"/>
                  </a:lnTo>
                  <a:lnTo>
                    <a:pt x="37217" y="31635"/>
                  </a:lnTo>
                  <a:lnTo>
                    <a:pt x="37651" y="31667"/>
                  </a:lnTo>
                  <a:lnTo>
                    <a:pt x="38191" y="31402"/>
                  </a:lnTo>
                  <a:lnTo>
                    <a:pt x="38992" y="31360"/>
                  </a:lnTo>
                  <a:lnTo>
                    <a:pt x="39608" y="31082"/>
                  </a:lnTo>
                  <a:lnTo>
                    <a:pt x="39953" y="31060"/>
                  </a:lnTo>
                  <a:lnTo>
                    <a:pt x="40604" y="31194"/>
                  </a:lnTo>
                  <a:lnTo>
                    <a:pt x="41284" y="31481"/>
                  </a:lnTo>
                  <a:lnTo>
                    <a:pt x="41951" y="31523"/>
                  </a:lnTo>
                  <a:lnTo>
                    <a:pt x="43700" y="31523"/>
                  </a:lnTo>
                  <a:lnTo>
                    <a:pt x="45589" y="31523"/>
                  </a:lnTo>
                  <a:lnTo>
                    <a:pt x="47693" y="31523"/>
                  </a:lnTo>
                  <a:lnTo>
                    <a:pt x="49800" y="31523"/>
                  </a:lnTo>
                  <a:lnTo>
                    <a:pt x="51625" y="31523"/>
                  </a:lnTo>
                  <a:lnTo>
                    <a:pt x="52190" y="31539"/>
                  </a:lnTo>
                  <a:lnTo>
                    <a:pt x="51862" y="31051"/>
                  </a:lnTo>
                  <a:lnTo>
                    <a:pt x="51478" y="30419"/>
                  </a:lnTo>
                  <a:lnTo>
                    <a:pt x="51625" y="29921"/>
                  </a:lnTo>
                  <a:lnTo>
                    <a:pt x="51814" y="29419"/>
                  </a:lnTo>
                  <a:lnTo>
                    <a:pt x="52034" y="29158"/>
                  </a:lnTo>
                  <a:lnTo>
                    <a:pt x="52602" y="29435"/>
                  </a:lnTo>
                  <a:lnTo>
                    <a:pt x="53078" y="30288"/>
                  </a:lnTo>
                  <a:lnTo>
                    <a:pt x="53473" y="30929"/>
                  </a:lnTo>
                  <a:lnTo>
                    <a:pt x="53860" y="31245"/>
                  </a:lnTo>
                  <a:lnTo>
                    <a:pt x="54338" y="31280"/>
                  </a:lnTo>
                  <a:lnTo>
                    <a:pt x="54881" y="31172"/>
                  </a:lnTo>
                  <a:lnTo>
                    <a:pt x="55424" y="30907"/>
                  </a:lnTo>
                  <a:lnTo>
                    <a:pt x="56349" y="29732"/>
                  </a:lnTo>
                  <a:lnTo>
                    <a:pt x="57269" y="28727"/>
                  </a:lnTo>
                  <a:lnTo>
                    <a:pt x="57744" y="28388"/>
                  </a:lnTo>
                  <a:lnTo>
                    <a:pt x="58248" y="28079"/>
                  </a:lnTo>
                  <a:lnTo>
                    <a:pt x="58625" y="27961"/>
                  </a:lnTo>
                  <a:lnTo>
                    <a:pt x="59139" y="27999"/>
                  </a:lnTo>
                  <a:lnTo>
                    <a:pt x="59573" y="28274"/>
                  </a:lnTo>
                  <a:lnTo>
                    <a:pt x="59854" y="28752"/>
                  </a:lnTo>
                  <a:lnTo>
                    <a:pt x="60882" y="30419"/>
                  </a:lnTo>
                  <a:lnTo>
                    <a:pt x="61657" y="31676"/>
                  </a:lnTo>
                  <a:lnTo>
                    <a:pt x="61919" y="32461"/>
                  </a:lnTo>
                  <a:lnTo>
                    <a:pt x="61935" y="34376"/>
                  </a:lnTo>
                  <a:lnTo>
                    <a:pt x="61887" y="36071"/>
                  </a:lnTo>
                  <a:lnTo>
                    <a:pt x="61989" y="36292"/>
                  </a:lnTo>
                  <a:lnTo>
                    <a:pt x="62143" y="36355"/>
                  </a:lnTo>
                  <a:lnTo>
                    <a:pt x="63837" y="35956"/>
                  </a:lnTo>
                  <a:lnTo>
                    <a:pt x="66139" y="38012"/>
                  </a:lnTo>
                  <a:lnTo>
                    <a:pt x="67840" y="39531"/>
                  </a:lnTo>
                  <a:lnTo>
                    <a:pt x="68574" y="40016"/>
                  </a:lnTo>
                  <a:lnTo>
                    <a:pt x="68983" y="40150"/>
                  </a:lnTo>
                  <a:lnTo>
                    <a:pt x="69972" y="40048"/>
                  </a:lnTo>
                  <a:lnTo>
                    <a:pt x="71147" y="39850"/>
                  </a:lnTo>
                  <a:lnTo>
                    <a:pt x="71718" y="39633"/>
                  </a:lnTo>
                  <a:lnTo>
                    <a:pt x="72350" y="39158"/>
                  </a:lnTo>
                  <a:lnTo>
                    <a:pt x="73375" y="38497"/>
                  </a:lnTo>
                  <a:lnTo>
                    <a:pt x="74211" y="38133"/>
                  </a:lnTo>
                  <a:lnTo>
                    <a:pt x="74540" y="38085"/>
                  </a:lnTo>
                  <a:lnTo>
                    <a:pt x="74872" y="38203"/>
                  </a:lnTo>
                  <a:lnTo>
                    <a:pt x="75577" y="38599"/>
                  </a:lnTo>
                  <a:lnTo>
                    <a:pt x="75963" y="39333"/>
                  </a:lnTo>
                  <a:lnTo>
                    <a:pt x="75609" y="40186"/>
                  </a:lnTo>
                  <a:lnTo>
                    <a:pt x="75670" y="40715"/>
                  </a:lnTo>
                  <a:lnTo>
                    <a:pt x="76410" y="40687"/>
                  </a:lnTo>
                  <a:lnTo>
                    <a:pt x="77004" y="39806"/>
                  </a:lnTo>
                  <a:lnTo>
                    <a:pt x="77419" y="39110"/>
                  </a:lnTo>
                  <a:lnTo>
                    <a:pt x="78287" y="38545"/>
                  </a:lnTo>
                  <a:lnTo>
                    <a:pt x="79133" y="37744"/>
                  </a:lnTo>
                  <a:lnTo>
                    <a:pt x="79723" y="36978"/>
                  </a:lnTo>
                  <a:lnTo>
                    <a:pt x="80416" y="36531"/>
                  </a:lnTo>
                  <a:lnTo>
                    <a:pt x="81460" y="35985"/>
                  </a:lnTo>
                  <a:lnTo>
                    <a:pt x="82286" y="35653"/>
                  </a:lnTo>
                  <a:lnTo>
                    <a:pt x="83059" y="35688"/>
                  </a:lnTo>
                  <a:lnTo>
                    <a:pt x="83633" y="35328"/>
                  </a:lnTo>
                  <a:lnTo>
                    <a:pt x="84377" y="34651"/>
                  </a:lnTo>
                  <a:lnTo>
                    <a:pt x="84897" y="34108"/>
                  </a:lnTo>
                  <a:lnTo>
                    <a:pt x="85258" y="33914"/>
                  </a:lnTo>
                  <a:lnTo>
                    <a:pt x="85983" y="33968"/>
                  </a:lnTo>
                  <a:lnTo>
                    <a:pt x="86886" y="33894"/>
                  </a:lnTo>
                  <a:lnTo>
                    <a:pt x="87773" y="33234"/>
                  </a:lnTo>
                  <a:lnTo>
                    <a:pt x="88581" y="32436"/>
                  </a:lnTo>
                  <a:lnTo>
                    <a:pt x="89009" y="31089"/>
                  </a:lnTo>
                  <a:lnTo>
                    <a:pt x="89289" y="29895"/>
                  </a:lnTo>
                  <a:lnTo>
                    <a:pt x="89532" y="29652"/>
                  </a:lnTo>
                  <a:lnTo>
                    <a:pt x="89826" y="29461"/>
                  </a:lnTo>
                  <a:lnTo>
                    <a:pt x="90170" y="29336"/>
                  </a:lnTo>
                  <a:lnTo>
                    <a:pt x="91000" y="29250"/>
                  </a:lnTo>
                  <a:lnTo>
                    <a:pt x="92456" y="28615"/>
                  </a:lnTo>
                  <a:lnTo>
                    <a:pt x="93458" y="27970"/>
                  </a:lnTo>
                  <a:lnTo>
                    <a:pt x="94409" y="27833"/>
                  </a:lnTo>
                  <a:lnTo>
                    <a:pt x="94690" y="27661"/>
                  </a:lnTo>
                  <a:lnTo>
                    <a:pt x="95035" y="27064"/>
                  </a:lnTo>
                  <a:lnTo>
                    <a:pt x="95207" y="26014"/>
                  </a:lnTo>
                  <a:lnTo>
                    <a:pt x="95076" y="25379"/>
                  </a:lnTo>
                  <a:lnTo>
                    <a:pt x="93327" y="25181"/>
                  </a:lnTo>
                  <a:lnTo>
                    <a:pt x="92181" y="25181"/>
                  </a:lnTo>
                  <a:lnTo>
                    <a:pt x="90285" y="25018"/>
                  </a:lnTo>
                  <a:lnTo>
                    <a:pt x="89382" y="24756"/>
                  </a:lnTo>
                  <a:lnTo>
                    <a:pt x="89187" y="24574"/>
                  </a:lnTo>
                  <a:lnTo>
                    <a:pt x="89168" y="24373"/>
                  </a:lnTo>
                  <a:lnTo>
                    <a:pt x="89350" y="23917"/>
                  </a:lnTo>
                  <a:lnTo>
                    <a:pt x="89526" y="23064"/>
                  </a:lnTo>
                  <a:lnTo>
                    <a:pt x="89267" y="21909"/>
                  </a:lnTo>
                  <a:lnTo>
                    <a:pt x="88322" y="20099"/>
                  </a:lnTo>
                  <a:lnTo>
                    <a:pt x="87649" y="18318"/>
                  </a:lnTo>
                  <a:lnTo>
                    <a:pt x="87559" y="17076"/>
                  </a:lnTo>
                  <a:lnTo>
                    <a:pt x="87575" y="15765"/>
                  </a:lnTo>
                  <a:lnTo>
                    <a:pt x="87630" y="14906"/>
                  </a:lnTo>
                  <a:lnTo>
                    <a:pt x="87144" y="14236"/>
                  </a:lnTo>
                  <a:lnTo>
                    <a:pt x="84524" y="12120"/>
                  </a:lnTo>
                  <a:lnTo>
                    <a:pt x="83617" y="11120"/>
                  </a:lnTo>
                  <a:lnTo>
                    <a:pt x="83317" y="10428"/>
                  </a:lnTo>
                  <a:lnTo>
                    <a:pt x="82283" y="9154"/>
                  </a:lnTo>
                  <a:lnTo>
                    <a:pt x="82545" y="8762"/>
                  </a:lnTo>
                  <a:lnTo>
                    <a:pt x="83142" y="8774"/>
                  </a:lnTo>
                  <a:lnTo>
                    <a:pt x="83649" y="9106"/>
                  </a:lnTo>
                  <a:lnTo>
                    <a:pt x="84115" y="9815"/>
                  </a:lnTo>
                  <a:lnTo>
                    <a:pt x="84447" y="9975"/>
                  </a:lnTo>
                  <a:lnTo>
                    <a:pt x="84904" y="9975"/>
                  </a:lnTo>
                  <a:lnTo>
                    <a:pt x="87320" y="9971"/>
                  </a:lnTo>
                  <a:lnTo>
                    <a:pt x="87885" y="10093"/>
                  </a:lnTo>
                  <a:lnTo>
                    <a:pt x="88226" y="10332"/>
                  </a:lnTo>
                  <a:lnTo>
                    <a:pt x="88517" y="10629"/>
                  </a:lnTo>
                  <a:lnTo>
                    <a:pt x="88951" y="11456"/>
                  </a:lnTo>
                  <a:lnTo>
                    <a:pt x="89417" y="11858"/>
                  </a:lnTo>
                  <a:lnTo>
                    <a:pt x="90375" y="11845"/>
                  </a:lnTo>
                  <a:lnTo>
                    <a:pt x="91875" y="11829"/>
                  </a:lnTo>
                  <a:lnTo>
                    <a:pt x="92717" y="11756"/>
                  </a:lnTo>
                  <a:lnTo>
                    <a:pt x="93222" y="11985"/>
                  </a:lnTo>
                  <a:lnTo>
                    <a:pt x="93847" y="12177"/>
                  </a:lnTo>
                  <a:lnTo>
                    <a:pt x="95166" y="11736"/>
                  </a:lnTo>
                  <a:lnTo>
                    <a:pt x="95533" y="11727"/>
                  </a:lnTo>
                  <a:lnTo>
                    <a:pt x="95929" y="11922"/>
                  </a:lnTo>
                  <a:lnTo>
                    <a:pt x="97349" y="13399"/>
                  </a:lnTo>
                  <a:lnTo>
                    <a:pt x="98163" y="14022"/>
                  </a:lnTo>
                  <a:lnTo>
                    <a:pt x="98849" y="14849"/>
                  </a:lnTo>
                  <a:lnTo>
                    <a:pt x="99848" y="14852"/>
                  </a:lnTo>
                  <a:lnTo>
                    <a:pt x="100678" y="14143"/>
                  </a:lnTo>
                  <a:lnTo>
                    <a:pt x="100898" y="11759"/>
                  </a:lnTo>
                  <a:lnTo>
                    <a:pt x="101147" y="11066"/>
                  </a:lnTo>
                  <a:lnTo>
                    <a:pt x="101565" y="10871"/>
                  </a:lnTo>
                  <a:lnTo>
                    <a:pt x="102063" y="10849"/>
                  </a:lnTo>
                  <a:lnTo>
                    <a:pt x="102654" y="10476"/>
                  </a:lnTo>
                  <a:lnTo>
                    <a:pt x="103292" y="9990"/>
                  </a:lnTo>
                  <a:lnTo>
                    <a:pt x="103848" y="9828"/>
                  </a:lnTo>
                  <a:lnTo>
                    <a:pt x="106155" y="10348"/>
                  </a:lnTo>
                  <a:lnTo>
                    <a:pt x="106797" y="10099"/>
                  </a:lnTo>
                  <a:lnTo>
                    <a:pt x="109133" y="9470"/>
                  </a:lnTo>
                  <a:lnTo>
                    <a:pt x="111521" y="8659"/>
                  </a:lnTo>
                  <a:lnTo>
                    <a:pt x="112191" y="7638"/>
                  </a:lnTo>
                  <a:lnTo>
                    <a:pt x="113190" y="7364"/>
                  </a:lnTo>
                  <a:lnTo>
                    <a:pt x="113975" y="6617"/>
                  </a:lnTo>
                  <a:lnTo>
                    <a:pt x="114607" y="6693"/>
                  </a:lnTo>
                  <a:lnTo>
                    <a:pt x="115565" y="6725"/>
                  </a:lnTo>
                  <a:lnTo>
                    <a:pt x="116159" y="6594"/>
                  </a:lnTo>
                  <a:lnTo>
                    <a:pt x="116459" y="6454"/>
                  </a:lnTo>
                  <a:lnTo>
                    <a:pt x="116787" y="6103"/>
                  </a:lnTo>
                  <a:lnTo>
                    <a:pt x="117327" y="5104"/>
                  </a:lnTo>
                  <a:lnTo>
                    <a:pt x="117981" y="4724"/>
                  </a:lnTo>
                  <a:lnTo>
                    <a:pt x="118801" y="4322"/>
                  </a:lnTo>
                  <a:lnTo>
                    <a:pt x="119363" y="3849"/>
                  </a:lnTo>
                  <a:lnTo>
                    <a:pt x="119826" y="3265"/>
                  </a:lnTo>
                  <a:lnTo>
                    <a:pt x="120040" y="2758"/>
                  </a:lnTo>
                  <a:lnTo>
                    <a:pt x="120034" y="2356"/>
                  </a:lnTo>
                  <a:lnTo>
                    <a:pt x="119762" y="1574"/>
                  </a:lnTo>
                  <a:lnTo>
                    <a:pt x="119430" y="839"/>
                  </a:lnTo>
                  <a:lnTo>
                    <a:pt x="119073" y="597"/>
                  </a:lnTo>
                  <a:lnTo>
                    <a:pt x="118805" y="504"/>
                  </a:lnTo>
                  <a:lnTo>
                    <a:pt x="119619" y="332"/>
                  </a:lnTo>
                  <a:lnTo>
                    <a:pt x="120289" y="590"/>
                  </a:lnTo>
                  <a:lnTo>
                    <a:pt x="121336" y="629"/>
                  </a:lnTo>
                  <a:lnTo>
                    <a:pt x="121792" y="431"/>
                  </a:lnTo>
                  <a:lnTo>
                    <a:pt x="122453" y="527"/>
                  </a:lnTo>
                  <a:lnTo>
                    <a:pt x="123289" y="0"/>
                  </a:lnTo>
                  <a:lnTo>
                    <a:pt x="123825" y="172"/>
                  </a:lnTo>
                  <a:lnTo>
                    <a:pt x="124180" y="172"/>
                  </a:lnTo>
                  <a:lnTo>
                    <a:pt x="124502" y="571"/>
                  </a:lnTo>
                  <a:lnTo>
                    <a:pt x="124754" y="1021"/>
                  </a:lnTo>
                  <a:lnTo>
                    <a:pt x="125536" y="1567"/>
                  </a:lnTo>
                  <a:lnTo>
                    <a:pt x="125460" y="2397"/>
                  </a:lnTo>
                  <a:lnTo>
                    <a:pt x="125316" y="3131"/>
                  </a:lnTo>
                  <a:lnTo>
                    <a:pt x="125214" y="3980"/>
                  </a:lnTo>
                  <a:lnTo>
                    <a:pt x="125169" y="4625"/>
                  </a:lnTo>
                  <a:lnTo>
                    <a:pt x="124837" y="5286"/>
                  </a:lnTo>
                  <a:lnTo>
                    <a:pt x="124339" y="5902"/>
                  </a:lnTo>
                  <a:lnTo>
                    <a:pt x="124192" y="6151"/>
                  </a:lnTo>
                  <a:lnTo>
                    <a:pt x="124122" y="6476"/>
                  </a:lnTo>
                  <a:lnTo>
                    <a:pt x="124457" y="6674"/>
                  </a:lnTo>
                  <a:lnTo>
                    <a:pt x="125051" y="6732"/>
                  </a:lnTo>
                  <a:lnTo>
                    <a:pt x="125792" y="6757"/>
                  </a:lnTo>
                  <a:lnTo>
                    <a:pt x="126296" y="6949"/>
                  </a:lnTo>
                  <a:lnTo>
                    <a:pt x="126947" y="6987"/>
                  </a:lnTo>
                  <a:lnTo>
                    <a:pt x="127732" y="7517"/>
                  </a:lnTo>
                  <a:lnTo>
                    <a:pt x="128112" y="7836"/>
                  </a:lnTo>
                  <a:lnTo>
                    <a:pt x="128144" y="8082"/>
                  </a:lnTo>
                  <a:lnTo>
                    <a:pt x="127895" y="8669"/>
                  </a:lnTo>
                  <a:lnTo>
                    <a:pt x="127796" y="9212"/>
                  </a:lnTo>
                  <a:lnTo>
                    <a:pt x="127991" y="9556"/>
                  </a:lnTo>
                  <a:lnTo>
                    <a:pt x="128221" y="9805"/>
                  </a:lnTo>
                  <a:lnTo>
                    <a:pt x="128856" y="11031"/>
                  </a:lnTo>
                  <a:lnTo>
                    <a:pt x="129159" y="11456"/>
                  </a:lnTo>
                  <a:lnTo>
                    <a:pt x="129414" y="11593"/>
                  </a:lnTo>
                  <a:lnTo>
                    <a:pt x="129475" y="11829"/>
                  </a:lnTo>
                  <a:lnTo>
                    <a:pt x="129258" y="12276"/>
                  </a:lnTo>
                  <a:lnTo>
                    <a:pt x="128996" y="12844"/>
                  </a:lnTo>
                  <a:lnTo>
                    <a:pt x="128406" y="13441"/>
                  </a:lnTo>
                  <a:lnTo>
                    <a:pt x="128326" y="13913"/>
                  </a:lnTo>
                  <a:lnTo>
                    <a:pt x="127857" y="14210"/>
                  </a:lnTo>
                  <a:lnTo>
                    <a:pt x="126756" y="14916"/>
                  </a:lnTo>
                  <a:lnTo>
                    <a:pt x="126947" y="16033"/>
                  </a:lnTo>
                  <a:lnTo>
                    <a:pt x="126985" y="16598"/>
                  </a:lnTo>
                  <a:lnTo>
                    <a:pt x="126966" y="17038"/>
                  </a:lnTo>
                  <a:lnTo>
                    <a:pt x="126590" y="17629"/>
                  </a:lnTo>
                  <a:lnTo>
                    <a:pt x="125938" y="19368"/>
                  </a:lnTo>
                  <a:lnTo>
                    <a:pt x="125699" y="20236"/>
                  </a:lnTo>
                  <a:lnTo>
                    <a:pt x="125488" y="22241"/>
                  </a:lnTo>
                  <a:lnTo>
                    <a:pt x="125501" y="22914"/>
                  </a:lnTo>
                  <a:lnTo>
                    <a:pt x="125801" y="23818"/>
                  </a:lnTo>
                  <a:lnTo>
                    <a:pt x="126440" y="25825"/>
                  </a:lnTo>
                  <a:lnTo>
                    <a:pt x="126803" y="26148"/>
                  </a:lnTo>
                  <a:lnTo>
                    <a:pt x="127643" y="26617"/>
                  </a:lnTo>
                  <a:lnTo>
                    <a:pt x="127748" y="27973"/>
                  </a:lnTo>
                  <a:lnTo>
                    <a:pt x="127675" y="29391"/>
                  </a:lnTo>
                  <a:lnTo>
                    <a:pt x="127637" y="29940"/>
                  </a:lnTo>
                  <a:lnTo>
                    <a:pt x="127774" y="30176"/>
                  </a:lnTo>
                  <a:lnTo>
                    <a:pt x="128150" y="30291"/>
                  </a:lnTo>
                  <a:lnTo>
                    <a:pt x="128419" y="30460"/>
                  </a:lnTo>
                  <a:lnTo>
                    <a:pt x="128460" y="30878"/>
                  </a:lnTo>
                  <a:lnTo>
                    <a:pt x="128435" y="31315"/>
                  </a:lnTo>
                  <a:lnTo>
                    <a:pt x="129060" y="31568"/>
                  </a:lnTo>
                  <a:lnTo>
                    <a:pt x="129606" y="31727"/>
                  </a:lnTo>
                  <a:lnTo>
                    <a:pt x="130110" y="32327"/>
                  </a:lnTo>
                  <a:lnTo>
                    <a:pt x="131020" y="33262"/>
                  </a:lnTo>
                  <a:lnTo>
                    <a:pt x="131384" y="33435"/>
                  </a:lnTo>
                  <a:lnTo>
                    <a:pt x="131566" y="33821"/>
                  </a:lnTo>
                  <a:lnTo>
                    <a:pt x="132335" y="34609"/>
                  </a:lnTo>
                  <a:lnTo>
                    <a:pt x="133506" y="34897"/>
                  </a:lnTo>
                  <a:lnTo>
                    <a:pt x="134687" y="35245"/>
                  </a:lnTo>
                  <a:lnTo>
                    <a:pt x="135153" y="35739"/>
                  </a:lnTo>
                  <a:lnTo>
                    <a:pt x="135639" y="36142"/>
                  </a:lnTo>
                  <a:lnTo>
                    <a:pt x="136006" y="36161"/>
                  </a:lnTo>
                  <a:lnTo>
                    <a:pt x="136315" y="36097"/>
                  </a:lnTo>
                  <a:lnTo>
                    <a:pt x="136826" y="35749"/>
                  </a:lnTo>
                  <a:lnTo>
                    <a:pt x="137234" y="35449"/>
                  </a:lnTo>
                  <a:lnTo>
                    <a:pt x="137946" y="35468"/>
                  </a:lnTo>
                  <a:lnTo>
                    <a:pt x="138783" y="35417"/>
                  </a:lnTo>
                  <a:lnTo>
                    <a:pt x="138926" y="35171"/>
                  </a:lnTo>
                  <a:lnTo>
                    <a:pt x="139006" y="34855"/>
                  </a:lnTo>
                  <a:lnTo>
                    <a:pt x="138834" y="34048"/>
                  </a:lnTo>
                  <a:lnTo>
                    <a:pt x="139130" y="33802"/>
                  </a:lnTo>
                  <a:lnTo>
                    <a:pt x="139823" y="33665"/>
                  </a:lnTo>
                  <a:lnTo>
                    <a:pt x="139960" y="33234"/>
                  </a:lnTo>
                  <a:lnTo>
                    <a:pt x="140117" y="32998"/>
                  </a:lnTo>
                  <a:lnTo>
                    <a:pt x="140315" y="32723"/>
                  </a:lnTo>
                  <a:lnTo>
                    <a:pt x="140551" y="32685"/>
                  </a:lnTo>
                  <a:lnTo>
                    <a:pt x="140848" y="32841"/>
                  </a:lnTo>
                  <a:lnTo>
                    <a:pt x="141304" y="32940"/>
                  </a:lnTo>
                  <a:lnTo>
                    <a:pt x="141818" y="33077"/>
                  </a:lnTo>
                  <a:lnTo>
                    <a:pt x="142092" y="33352"/>
                  </a:lnTo>
                  <a:lnTo>
                    <a:pt x="142549" y="33374"/>
                  </a:lnTo>
                  <a:lnTo>
                    <a:pt x="143056" y="33323"/>
                  </a:lnTo>
                  <a:lnTo>
                    <a:pt x="143261" y="33148"/>
                  </a:lnTo>
                  <a:lnTo>
                    <a:pt x="143411" y="32841"/>
                  </a:lnTo>
                  <a:lnTo>
                    <a:pt x="143522" y="32180"/>
                  </a:lnTo>
                  <a:lnTo>
                    <a:pt x="143848" y="32161"/>
                  </a:lnTo>
                  <a:lnTo>
                    <a:pt x="144502" y="32014"/>
                  </a:lnTo>
                  <a:lnTo>
                    <a:pt x="145198" y="31724"/>
                  </a:lnTo>
                  <a:lnTo>
                    <a:pt x="146130" y="31679"/>
                  </a:lnTo>
                  <a:lnTo>
                    <a:pt x="147002" y="31686"/>
                  </a:lnTo>
                  <a:lnTo>
                    <a:pt x="147439" y="31491"/>
                  </a:lnTo>
                  <a:lnTo>
                    <a:pt x="147844" y="31066"/>
                  </a:lnTo>
                  <a:lnTo>
                    <a:pt x="148629" y="29863"/>
                  </a:lnTo>
                  <a:lnTo>
                    <a:pt x="149041" y="29585"/>
                  </a:lnTo>
                  <a:lnTo>
                    <a:pt x="149485" y="29378"/>
                  </a:lnTo>
                  <a:lnTo>
                    <a:pt x="149861" y="29416"/>
                  </a:lnTo>
                  <a:lnTo>
                    <a:pt x="150631" y="29215"/>
                  </a:lnTo>
                  <a:lnTo>
                    <a:pt x="151263" y="28928"/>
                  </a:lnTo>
                  <a:lnTo>
                    <a:pt x="151499" y="29001"/>
                  </a:lnTo>
                  <a:lnTo>
                    <a:pt x="151991" y="29617"/>
                  </a:lnTo>
                  <a:lnTo>
                    <a:pt x="152239" y="29751"/>
                  </a:lnTo>
                  <a:lnTo>
                    <a:pt x="152603" y="29796"/>
                  </a:lnTo>
                  <a:lnTo>
                    <a:pt x="153794" y="30109"/>
                  </a:lnTo>
                  <a:lnTo>
                    <a:pt x="154426" y="30010"/>
                  </a:lnTo>
                  <a:lnTo>
                    <a:pt x="155109" y="29812"/>
                  </a:lnTo>
                  <a:lnTo>
                    <a:pt x="155766" y="29739"/>
                  </a:lnTo>
                  <a:lnTo>
                    <a:pt x="156239" y="29876"/>
                  </a:lnTo>
                  <a:lnTo>
                    <a:pt x="156580" y="29697"/>
                  </a:lnTo>
                  <a:lnTo>
                    <a:pt x="156877" y="29579"/>
                  </a:lnTo>
                  <a:close/>
                  <a:moveTo>
                    <a:pt x="212272" y="29611"/>
                  </a:moveTo>
                  <a:lnTo>
                    <a:pt x="211378" y="30016"/>
                  </a:lnTo>
                  <a:lnTo>
                    <a:pt x="210864" y="29860"/>
                  </a:lnTo>
                  <a:lnTo>
                    <a:pt x="210392" y="28800"/>
                  </a:lnTo>
                  <a:lnTo>
                    <a:pt x="210552" y="27919"/>
                  </a:lnTo>
                  <a:lnTo>
                    <a:pt x="211200" y="27626"/>
                  </a:lnTo>
                  <a:lnTo>
                    <a:pt x="211701" y="27689"/>
                  </a:lnTo>
                  <a:lnTo>
                    <a:pt x="211886" y="27801"/>
                  </a:lnTo>
                  <a:lnTo>
                    <a:pt x="212333" y="29247"/>
                  </a:lnTo>
                  <a:lnTo>
                    <a:pt x="212272" y="29611"/>
                  </a:lnTo>
                  <a:close/>
                  <a:moveTo>
                    <a:pt x="213581" y="43368"/>
                  </a:moveTo>
                  <a:lnTo>
                    <a:pt x="212607" y="43668"/>
                  </a:lnTo>
                  <a:lnTo>
                    <a:pt x="212425" y="43387"/>
                  </a:lnTo>
                  <a:lnTo>
                    <a:pt x="212425" y="42267"/>
                  </a:lnTo>
                  <a:lnTo>
                    <a:pt x="212700" y="41654"/>
                  </a:lnTo>
                  <a:lnTo>
                    <a:pt x="213938" y="41481"/>
                  </a:lnTo>
                  <a:lnTo>
                    <a:pt x="214066" y="41300"/>
                  </a:lnTo>
                  <a:lnTo>
                    <a:pt x="214420" y="41185"/>
                  </a:lnTo>
                  <a:lnTo>
                    <a:pt x="214618" y="41571"/>
                  </a:lnTo>
                  <a:lnTo>
                    <a:pt x="214589" y="42212"/>
                  </a:lnTo>
                  <a:lnTo>
                    <a:pt x="213581" y="43368"/>
                  </a:lnTo>
                  <a:close/>
                  <a:moveTo>
                    <a:pt x="211133" y="45625"/>
                  </a:moveTo>
                  <a:lnTo>
                    <a:pt x="210973" y="46933"/>
                  </a:lnTo>
                  <a:lnTo>
                    <a:pt x="209361" y="46381"/>
                  </a:lnTo>
                  <a:lnTo>
                    <a:pt x="209482" y="45044"/>
                  </a:lnTo>
                  <a:lnTo>
                    <a:pt x="210236" y="44667"/>
                  </a:lnTo>
                  <a:lnTo>
                    <a:pt x="210903" y="43955"/>
                  </a:lnTo>
                  <a:lnTo>
                    <a:pt x="211133" y="43084"/>
                  </a:lnTo>
                  <a:lnTo>
                    <a:pt x="211145" y="41896"/>
                  </a:lnTo>
                  <a:lnTo>
                    <a:pt x="211394" y="41692"/>
                  </a:lnTo>
                  <a:lnTo>
                    <a:pt x="211611" y="41609"/>
                  </a:lnTo>
                  <a:lnTo>
                    <a:pt x="211806" y="41689"/>
                  </a:lnTo>
                  <a:lnTo>
                    <a:pt x="211883" y="43470"/>
                  </a:lnTo>
                  <a:lnTo>
                    <a:pt x="211975" y="44562"/>
                  </a:lnTo>
                  <a:lnTo>
                    <a:pt x="211133" y="45625"/>
                  </a:lnTo>
                  <a:close/>
                  <a:moveTo>
                    <a:pt x="217296" y="44479"/>
                  </a:moveTo>
                  <a:lnTo>
                    <a:pt x="217663" y="44945"/>
                  </a:lnTo>
                  <a:lnTo>
                    <a:pt x="216396" y="46806"/>
                  </a:lnTo>
                  <a:lnTo>
                    <a:pt x="215697" y="47074"/>
                  </a:lnTo>
                  <a:lnTo>
                    <a:pt x="214931" y="47128"/>
                  </a:lnTo>
                  <a:lnTo>
                    <a:pt x="213938" y="46573"/>
                  </a:lnTo>
                  <a:lnTo>
                    <a:pt x="212393" y="46614"/>
                  </a:lnTo>
                  <a:lnTo>
                    <a:pt x="211911" y="46483"/>
                  </a:lnTo>
                  <a:lnTo>
                    <a:pt x="211860" y="45672"/>
                  </a:lnTo>
                  <a:lnTo>
                    <a:pt x="212508" y="44807"/>
                  </a:lnTo>
                  <a:lnTo>
                    <a:pt x="213804" y="44855"/>
                  </a:lnTo>
                  <a:lnTo>
                    <a:pt x="216035" y="44160"/>
                  </a:lnTo>
                  <a:lnTo>
                    <a:pt x="217296" y="44479"/>
                  </a:lnTo>
                  <a:close/>
                  <a:moveTo>
                    <a:pt x="219933" y="47865"/>
                  </a:moveTo>
                  <a:lnTo>
                    <a:pt x="217558" y="48143"/>
                  </a:lnTo>
                  <a:lnTo>
                    <a:pt x="216473" y="47699"/>
                  </a:lnTo>
                  <a:lnTo>
                    <a:pt x="216718" y="47326"/>
                  </a:lnTo>
                  <a:lnTo>
                    <a:pt x="217529" y="46729"/>
                  </a:lnTo>
                  <a:lnTo>
                    <a:pt x="218515" y="46308"/>
                  </a:lnTo>
                  <a:lnTo>
                    <a:pt x="219400" y="46119"/>
                  </a:lnTo>
                  <a:lnTo>
                    <a:pt x="220322" y="46355"/>
                  </a:lnTo>
                  <a:lnTo>
                    <a:pt x="220574" y="46857"/>
                  </a:lnTo>
                  <a:lnTo>
                    <a:pt x="220498" y="47361"/>
                  </a:lnTo>
                  <a:lnTo>
                    <a:pt x="219933" y="47865"/>
                  </a:lnTo>
                  <a:close/>
                  <a:moveTo>
                    <a:pt x="209103" y="48034"/>
                  </a:moveTo>
                  <a:lnTo>
                    <a:pt x="206651" y="49777"/>
                  </a:lnTo>
                  <a:lnTo>
                    <a:pt x="205821" y="49206"/>
                  </a:lnTo>
                  <a:lnTo>
                    <a:pt x="205649" y="48874"/>
                  </a:lnTo>
                  <a:lnTo>
                    <a:pt x="205789" y="48539"/>
                  </a:lnTo>
                  <a:lnTo>
                    <a:pt x="205761" y="48398"/>
                  </a:lnTo>
                  <a:lnTo>
                    <a:pt x="206035" y="47801"/>
                  </a:lnTo>
                  <a:lnTo>
                    <a:pt x="207405" y="47313"/>
                  </a:lnTo>
                  <a:lnTo>
                    <a:pt x="208094" y="47230"/>
                  </a:lnTo>
                  <a:lnTo>
                    <a:pt x="208975" y="47383"/>
                  </a:lnTo>
                  <a:lnTo>
                    <a:pt x="209122" y="47811"/>
                  </a:lnTo>
                  <a:lnTo>
                    <a:pt x="209103" y="48034"/>
                  </a:lnTo>
                  <a:close/>
                  <a:moveTo>
                    <a:pt x="218276" y="48906"/>
                  </a:moveTo>
                  <a:lnTo>
                    <a:pt x="219112" y="48944"/>
                  </a:lnTo>
                  <a:lnTo>
                    <a:pt x="220297" y="48775"/>
                  </a:lnTo>
                  <a:lnTo>
                    <a:pt x="221091" y="48360"/>
                  </a:lnTo>
                  <a:lnTo>
                    <a:pt x="221979" y="48277"/>
                  </a:lnTo>
                  <a:lnTo>
                    <a:pt x="222856" y="48322"/>
                  </a:lnTo>
                  <a:lnTo>
                    <a:pt x="225815" y="48785"/>
                  </a:lnTo>
                  <a:lnTo>
                    <a:pt x="227593" y="48928"/>
                  </a:lnTo>
                  <a:lnTo>
                    <a:pt x="228244" y="49075"/>
                  </a:lnTo>
                  <a:lnTo>
                    <a:pt x="228879" y="49286"/>
                  </a:lnTo>
                  <a:lnTo>
                    <a:pt x="229345" y="49512"/>
                  </a:lnTo>
                  <a:lnTo>
                    <a:pt x="229460" y="50004"/>
                  </a:lnTo>
                  <a:lnTo>
                    <a:pt x="229029" y="50795"/>
                  </a:lnTo>
                  <a:lnTo>
                    <a:pt x="228707" y="51625"/>
                  </a:lnTo>
                  <a:lnTo>
                    <a:pt x="228407" y="52784"/>
                  </a:lnTo>
                  <a:lnTo>
                    <a:pt x="228174" y="53017"/>
                  </a:lnTo>
                  <a:lnTo>
                    <a:pt x="227785" y="52956"/>
                  </a:lnTo>
                  <a:lnTo>
                    <a:pt x="228027" y="53994"/>
                  </a:lnTo>
                  <a:lnTo>
                    <a:pt x="227941" y="54409"/>
                  </a:lnTo>
                  <a:lnTo>
                    <a:pt x="227746" y="54811"/>
                  </a:lnTo>
                  <a:lnTo>
                    <a:pt x="227271" y="55647"/>
                  </a:lnTo>
                  <a:lnTo>
                    <a:pt x="226549" y="56713"/>
                  </a:lnTo>
                  <a:lnTo>
                    <a:pt x="226336" y="56937"/>
                  </a:lnTo>
                  <a:lnTo>
                    <a:pt x="225787" y="57307"/>
                  </a:lnTo>
                  <a:lnTo>
                    <a:pt x="225340" y="57779"/>
                  </a:lnTo>
                  <a:lnTo>
                    <a:pt x="225435" y="58226"/>
                  </a:lnTo>
                  <a:lnTo>
                    <a:pt x="225659" y="58676"/>
                  </a:lnTo>
                  <a:lnTo>
                    <a:pt x="225394" y="59238"/>
                  </a:lnTo>
                  <a:lnTo>
                    <a:pt x="224542" y="60058"/>
                  </a:lnTo>
                  <a:lnTo>
                    <a:pt x="224031" y="60256"/>
                  </a:lnTo>
                  <a:lnTo>
                    <a:pt x="223562" y="60339"/>
                  </a:lnTo>
                  <a:lnTo>
                    <a:pt x="223128" y="60259"/>
                  </a:lnTo>
                  <a:lnTo>
                    <a:pt x="222358" y="59436"/>
                  </a:lnTo>
                  <a:lnTo>
                    <a:pt x="222279" y="60081"/>
                  </a:lnTo>
                  <a:lnTo>
                    <a:pt x="222071" y="60741"/>
                  </a:lnTo>
                  <a:lnTo>
                    <a:pt x="221809" y="61102"/>
                  </a:lnTo>
                  <a:lnTo>
                    <a:pt x="220817" y="61064"/>
                  </a:lnTo>
                  <a:lnTo>
                    <a:pt x="220265" y="60709"/>
                  </a:lnTo>
                  <a:lnTo>
                    <a:pt x="219368" y="60317"/>
                  </a:lnTo>
                  <a:lnTo>
                    <a:pt x="219199" y="61376"/>
                  </a:lnTo>
                  <a:lnTo>
                    <a:pt x="218640" y="62107"/>
                  </a:lnTo>
                  <a:lnTo>
                    <a:pt x="218078" y="62337"/>
                  </a:lnTo>
                  <a:lnTo>
                    <a:pt x="217197" y="62490"/>
                  </a:lnTo>
                  <a:lnTo>
                    <a:pt x="216693" y="62803"/>
                  </a:lnTo>
                  <a:lnTo>
                    <a:pt x="215742" y="62561"/>
                  </a:lnTo>
                  <a:lnTo>
                    <a:pt x="214858" y="62076"/>
                  </a:lnTo>
                  <a:lnTo>
                    <a:pt x="214356" y="62034"/>
                  </a:lnTo>
                  <a:lnTo>
                    <a:pt x="213967" y="62427"/>
                  </a:lnTo>
                  <a:lnTo>
                    <a:pt x="211915" y="62500"/>
                  </a:lnTo>
                  <a:lnTo>
                    <a:pt x="210973" y="62899"/>
                  </a:lnTo>
                  <a:lnTo>
                    <a:pt x="210398" y="62787"/>
                  </a:lnTo>
                  <a:lnTo>
                    <a:pt x="209553" y="61983"/>
                  </a:lnTo>
                  <a:lnTo>
                    <a:pt x="209419" y="61450"/>
                  </a:lnTo>
                  <a:lnTo>
                    <a:pt x="208914" y="60368"/>
                  </a:lnTo>
                  <a:lnTo>
                    <a:pt x="208461" y="59081"/>
                  </a:lnTo>
                  <a:lnTo>
                    <a:pt x="208139" y="57913"/>
                  </a:lnTo>
                  <a:lnTo>
                    <a:pt x="208410" y="56905"/>
                  </a:lnTo>
                  <a:lnTo>
                    <a:pt x="208959" y="56937"/>
                  </a:lnTo>
                  <a:lnTo>
                    <a:pt x="209607" y="57087"/>
                  </a:lnTo>
                  <a:lnTo>
                    <a:pt x="209744" y="57016"/>
                  </a:lnTo>
                  <a:lnTo>
                    <a:pt x="209776" y="56691"/>
                  </a:lnTo>
                  <a:lnTo>
                    <a:pt x="209632" y="56423"/>
                  </a:lnTo>
                  <a:lnTo>
                    <a:pt x="208589" y="56464"/>
                  </a:lnTo>
                  <a:lnTo>
                    <a:pt x="207928" y="55864"/>
                  </a:lnTo>
                  <a:lnTo>
                    <a:pt x="207813" y="54938"/>
                  </a:lnTo>
                  <a:lnTo>
                    <a:pt x="207947" y="53011"/>
                  </a:lnTo>
                  <a:lnTo>
                    <a:pt x="208033" y="52615"/>
                  </a:lnTo>
                  <a:lnTo>
                    <a:pt x="208496" y="52063"/>
                  </a:lnTo>
                  <a:lnTo>
                    <a:pt x="208646" y="51574"/>
                  </a:lnTo>
                  <a:lnTo>
                    <a:pt x="208531" y="51057"/>
                  </a:lnTo>
                  <a:lnTo>
                    <a:pt x="208729" y="50116"/>
                  </a:lnTo>
                  <a:lnTo>
                    <a:pt x="209160" y="49302"/>
                  </a:lnTo>
                  <a:lnTo>
                    <a:pt x="210807" y="48274"/>
                  </a:lnTo>
                  <a:lnTo>
                    <a:pt x="212719" y="47907"/>
                  </a:lnTo>
                  <a:lnTo>
                    <a:pt x="218276" y="48906"/>
                  </a:lnTo>
                  <a:close/>
                  <a:moveTo>
                    <a:pt x="198534" y="59624"/>
                  </a:moveTo>
                  <a:lnTo>
                    <a:pt x="197586" y="59793"/>
                  </a:lnTo>
                  <a:lnTo>
                    <a:pt x="198809" y="57565"/>
                  </a:lnTo>
                  <a:lnTo>
                    <a:pt x="199900" y="56528"/>
                  </a:lnTo>
                  <a:lnTo>
                    <a:pt x="199916" y="54472"/>
                  </a:lnTo>
                  <a:lnTo>
                    <a:pt x="201101" y="52643"/>
                  </a:lnTo>
                  <a:lnTo>
                    <a:pt x="202189" y="51900"/>
                  </a:lnTo>
                  <a:lnTo>
                    <a:pt x="203718" y="51683"/>
                  </a:lnTo>
                  <a:lnTo>
                    <a:pt x="204554" y="52797"/>
                  </a:lnTo>
                  <a:lnTo>
                    <a:pt x="203517" y="55957"/>
                  </a:lnTo>
                  <a:lnTo>
                    <a:pt x="203214" y="55976"/>
                  </a:lnTo>
                  <a:lnTo>
                    <a:pt x="201825" y="57642"/>
                  </a:lnTo>
                  <a:lnTo>
                    <a:pt x="200280" y="58807"/>
                  </a:lnTo>
                  <a:lnTo>
                    <a:pt x="198534" y="59624"/>
                  </a:lnTo>
                  <a:close/>
                  <a:moveTo>
                    <a:pt x="260789" y="58593"/>
                  </a:moveTo>
                  <a:lnTo>
                    <a:pt x="260214" y="59021"/>
                  </a:lnTo>
                  <a:lnTo>
                    <a:pt x="260026" y="59241"/>
                  </a:lnTo>
                  <a:lnTo>
                    <a:pt x="259553" y="59075"/>
                  </a:lnTo>
                  <a:lnTo>
                    <a:pt x="259639" y="58829"/>
                  </a:lnTo>
                  <a:lnTo>
                    <a:pt x="259780" y="58855"/>
                  </a:lnTo>
                  <a:lnTo>
                    <a:pt x="259933" y="58140"/>
                  </a:lnTo>
                  <a:lnTo>
                    <a:pt x="260741" y="58226"/>
                  </a:lnTo>
                  <a:lnTo>
                    <a:pt x="260789" y="58593"/>
                  </a:lnTo>
                  <a:close/>
                  <a:moveTo>
                    <a:pt x="264226" y="73033"/>
                  </a:moveTo>
                  <a:lnTo>
                    <a:pt x="263345" y="73908"/>
                  </a:lnTo>
                  <a:lnTo>
                    <a:pt x="263636" y="72896"/>
                  </a:lnTo>
                  <a:lnTo>
                    <a:pt x="263489" y="72197"/>
                  </a:lnTo>
                  <a:lnTo>
                    <a:pt x="263604" y="71657"/>
                  </a:lnTo>
                  <a:lnTo>
                    <a:pt x="264207" y="71134"/>
                  </a:lnTo>
                  <a:lnTo>
                    <a:pt x="264389" y="71057"/>
                  </a:lnTo>
                  <a:lnTo>
                    <a:pt x="264338" y="71702"/>
                  </a:lnTo>
                  <a:lnTo>
                    <a:pt x="264379" y="71900"/>
                  </a:lnTo>
                  <a:lnTo>
                    <a:pt x="264226" y="73033"/>
                  </a:lnTo>
                  <a:close/>
                  <a:moveTo>
                    <a:pt x="315781" y="164445"/>
                  </a:moveTo>
                  <a:lnTo>
                    <a:pt x="315430" y="164643"/>
                  </a:lnTo>
                  <a:lnTo>
                    <a:pt x="315395" y="164062"/>
                  </a:lnTo>
                  <a:lnTo>
                    <a:pt x="316311" y="163331"/>
                  </a:lnTo>
                  <a:lnTo>
                    <a:pt x="316461" y="162466"/>
                  </a:lnTo>
                  <a:lnTo>
                    <a:pt x="316940" y="162865"/>
                  </a:lnTo>
                  <a:lnTo>
                    <a:pt x="317068" y="163309"/>
                  </a:lnTo>
                  <a:lnTo>
                    <a:pt x="317061" y="163494"/>
                  </a:lnTo>
                  <a:lnTo>
                    <a:pt x="315781" y="164445"/>
                  </a:lnTo>
                  <a:close/>
                  <a:moveTo>
                    <a:pt x="314351" y="167886"/>
                  </a:moveTo>
                  <a:lnTo>
                    <a:pt x="314045" y="168425"/>
                  </a:lnTo>
                  <a:lnTo>
                    <a:pt x="313691" y="168346"/>
                  </a:lnTo>
                  <a:lnTo>
                    <a:pt x="313550" y="167985"/>
                  </a:lnTo>
                  <a:lnTo>
                    <a:pt x="313288" y="167634"/>
                  </a:lnTo>
                  <a:lnTo>
                    <a:pt x="313429" y="167359"/>
                  </a:lnTo>
                  <a:lnTo>
                    <a:pt x="313665" y="167203"/>
                  </a:lnTo>
                  <a:lnTo>
                    <a:pt x="314319" y="167225"/>
                  </a:lnTo>
                  <a:lnTo>
                    <a:pt x="314351" y="167886"/>
                  </a:lnTo>
                  <a:close/>
                  <a:moveTo>
                    <a:pt x="267539" y="258695"/>
                  </a:moveTo>
                  <a:lnTo>
                    <a:pt x="267820" y="258960"/>
                  </a:lnTo>
                  <a:lnTo>
                    <a:pt x="267303" y="258934"/>
                  </a:lnTo>
                  <a:lnTo>
                    <a:pt x="266722" y="259167"/>
                  </a:lnTo>
                  <a:lnTo>
                    <a:pt x="265832" y="259375"/>
                  </a:lnTo>
                  <a:lnTo>
                    <a:pt x="265474" y="258985"/>
                  </a:lnTo>
                  <a:lnTo>
                    <a:pt x="266243" y="258443"/>
                  </a:lnTo>
                  <a:lnTo>
                    <a:pt x="266524" y="258037"/>
                  </a:lnTo>
                  <a:lnTo>
                    <a:pt x="266725" y="258123"/>
                  </a:lnTo>
                  <a:lnTo>
                    <a:pt x="266984" y="258417"/>
                  </a:lnTo>
                  <a:lnTo>
                    <a:pt x="267539" y="258695"/>
                  </a:lnTo>
                  <a:close/>
                  <a:moveTo>
                    <a:pt x="257408" y="265956"/>
                  </a:moveTo>
                  <a:lnTo>
                    <a:pt x="257402" y="266464"/>
                  </a:lnTo>
                  <a:lnTo>
                    <a:pt x="257029" y="266205"/>
                  </a:lnTo>
                  <a:lnTo>
                    <a:pt x="256039" y="266403"/>
                  </a:lnTo>
                  <a:lnTo>
                    <a:pt x="255694" y="266020"/>
                  </a:lnTo>
                  <a:lnTo>
                    <a:pt x="257029" y="264383"/>
                  </a:lnTo>
                  <a:lnTo>
                    <a:pt x="257297" y="264622"/>
                  </a:lnTo>
                  <a:lnTo>
                    <a:pt x="257504" y="264919"/>
                  </a:lnTo>
                  <a:lnTo>
                    <a:pt x="257648" y="265334"/>
                  </a:lnTo>
                  <a:lnTo>
                    <a:pt x="257495" y="265602"/>
                  </a:lnTo>
                  <a:lnTo>
                    <a:pt x="257408" y="265956"/>
                  </a:lnTo>
                  <a:close/>
                  <a:moveTo>
                    <a:pt x="227631" y="290684"/>
                  </a:moveTo>
                  <a:lnTo>
                    <a:pt x="227465" y="290805"/>
                  </a:lnTo>
                  <a:lnTo>
                    <a:pt x="226904" y="289570"/>
                  </a:lnTo>
                  <a:lnTo>
                    <a:pt x="228034" y="288385"/>
                  </a:lnTo>
                  <a:lnTo>
                    <a:pt x="228410" y="288864"/>
                  </a:lnTo>
                  <a:lnTo>
                    <a:pt x="228110" y="289803"/>
                  </a:lnTo>
                  <a:lnTo>
                    <a:pt x="227778" y="290467"/>
                  </a:lnTo>
                  <a:lnTo>
                    <a:pt x="227631" y="290684"/>
                  </a:lnTo>
                  <a:close/>
                  <a:moveTo>
                    <a:pt x="228516" y="304348"/>
                  </a:moveTo>
                  <a:lnTo>
                    <a:pt x="227900" y="304804"/>
                  </a:lnTo>
                  <a:lnTo>
                    <a:pt x="228011" y="302414"/>
                  </a:lnTo>
                  <a:lnTo>
                    <a:pt x="228343" y="301616"/>
                  </a:lnTo>
                  <a:lnTo>
                    <a:pt x="228704" y="301019"/>
                  </a:lnTo>
                  <a:lnTo>
                    <a:pt x="229151" y="300652"/>
                  </a:lnTo>
                  <a:lnTo>
                    <a:pt x="229483" y="301172"/>
                  </a:lnTo>
                  <a:lnTo>
                    <a:pt x="229199" y="302324"/>
                  </a:lnTo>
                  <a:lnTo>
                    <a:pt x="228417" y="303738"/>
                  </a:lnTo>
                  <a:lnTo>
                    <a:pt x="228516" y="30434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73"/>
            <p:cNvSpPr/>
            <p:nvPr/>
          </p:nvSpPr>
          <p:spPr>
            <a:xfrm>
              <a:off x="5603540" y="4157150"/>
              <a:ext cx="147094" cy="154101"/>
            </a:xfrm>
            <a:custGeom>
              <a:rect b="b" l="l" r="r" t="t"/>
              <a:pathLst>
                <a:path extrusionOk="0" h="58538" w="55876">
                  <a:moveTo>
                    <a:pt x="15761" y="10307"/>
                  </a:moveTo>
                  <a:lnTo>
                    <a:pt x="15573" y="10393"/>
                  </a:lnTo>
                  <a:lnTo>
                    <a:pt x="14794" y="9400"/>
                  </a:lnTo>
                  <a:lnTo>
                    <a:pt x="14169" y="9113"/>
                  </a:lnTo>
                  <a:lnTo>
                    <a:pt x="15145" y="8411"/>
                  </a:lnTo>
                  <a:lnTo>
                    <a:pt x="15570" y="7807"/>
                  </a:lnTo>
                  <a:lnTo>
                    <a:pt x="15560" y="6489"/>
                  </a:lnTo>
                  <a:lnTo>
                    <a:pt x="15800" y="5765"/>
                  </a:lnTo>
                  <a:lnTo>
                    <a:pt x="15720" y="5139"/>
                  </a:lnTo>
                  <a:lnTo>
                    <a:pt x="15934" y="4501"/>
                  </a:lnTo>
                  <a:lnTo>
                    <a:pt x="15643" y="3782"/>
                  </a:lnTo>
                  <a:lnTo>
                    <a:pt x="14826" y="3211"/>
                  </a:lnTo>
                  <a:lnTo>
                    <a:pt x="13208" y="942"/>
                  </a:lnTo>
                  <a:lnTo>
                    <a:pt x="10651" y="389"/>
                  </a:lnTo>
                  <a:lnTo>
                    <a:pt x="9327" y="367"/>
                  </a:lnTo>
                  <a:lnTo>
                    <a:pt x="10054" y="0"/>
                  </a:lnTo>
                  <a:lnTo>
                    <a:pt x="10725" y="45"/>
                  </a:lnTo>
                  <a:lnTo>
                    <a:pt x="11759" y="262"/>
                  </a:lnTo>
                  <a:lnTo>
                    <a:pt x="12997" y="367"/>
                  </a:lnTo>
                  <a:lnTo>
                    <a:pt x="13754" y="1034"/>
                  </a:lnTo>
                  <a:lnTo>
                    <a:pt x="14475" y="1922"/>
                  </a:lnTo>
                  <a:lnTo>
                    <a:pt x="15129" y="2279"/>
                  </a:lnTo>
                  <a:lnTo>
                    <a:pt x="15398" y="2506"/>
                  </a:lnTo>
                  <a:lnTo>
                    <a:pt x="15369" y="2764"/>
                  </a:lnTo>
                  <a:lnTo>
                    <a:pt x="15477" y="3007"/>
                  </a:lnTo>
                  <a:lnTo>
                    <a:pt x="16330" y="3422"/>
                  </a:lnTo>
                  <a:lnTo>
                    <a:pt x="17188" y="4089"/>
                  </a:lnTo>
                  <a:lnTo>
                    <a:pt x="17440" y="6045"/>
                  </a:lnTo>
                  <a:lnTo>
                    <a:pt x="16285" y="6971"/>
                  </a:lnTo>
                  <a:lnTo>
                    <a:pt x="16074" y="9799"/>
                  </a:lnTo>
                  <a:lnTo>
                    <a:pt x="15761" y="10307"/>
                  </a:lnTo>
                  <a:close/>
                  <a:moveTo>
                    <a:pt x="4408" y="2107"/>
                  </a:moveTo>
                  <a:lnTo>
                    <a:pt x="5493" y="2419"/>
                  </a:lnTo>
                  <a:lnTo>
                    <a:pt x="6077" y="2375"/>
                  </a:lnTo>
                  <a:lnTo>
                    <a:pt x="6425" y="2174"/>
                  </a:lnTo>
                  <a:lnTo>
                    <a:pt x="8031" y="2257"/>
                  </a:lnTo>
                  <a:lnTo>
                    <a:pt x="9327" y="1957"/>
                  </a:lnTo>
                  <a:lnTo>
                    <a:pt x="9521" y="2487"/>
                  </a:lnTo>
                  <a:lnTo>
                    <a:pt x="9489" y="2764"/>
                  </a:lnTo>
                  <a:lnTo>
                    <a:pt x="6732" y="3023"/>
                  </a:lnTo>
                  <a:lnTo>
                    <a:pt x="4204" y="3802"/>
                  </a:lnTo>
                  <a:lnTo>
                    <a:pt x="2818" y="4328"/>
                  </a:lnTo>
                  <a:lnTo>
                    <a:pt x="2167" y="4389"/>
                  </a:lnTo>
                  <a:lnTo>
                    <a:pt x="1669" y="4111"/>
                  </a:lnTo>
                  <a:lnTo>
                    <a:pt x="0" y="2509"/>
                  </a:lnTo>
                  <a:lnTo>
                    <a:pt x="447" y="2668"/>
                  </a:lnTo>
                  <a:lnTo>
                    <a:pt x="1679" y="3575"/>
                  </a:lnTo>
                  <a:lnTo>
                    <a:pt x="2445" y="3409"/>
                  </a:lnTo>
                  <a:lnTo>
                    <a:pt x="3157" y="2809"/>
                  </a:lnTo>
                  <a:lnTo>
                    <a:pt x="3265" y="2356"/>
                  </a:lnTo>
                  <a:lnTo>
                    <a:pt x="3160" y="2142"/>
                  </a:lnTo>
                  <a:lnTo>
                    <a:pt x="3482" y="1424"/>
                  </a:lnTo>
                  <a:lnTo>
                    <a:pt x="4408" y="2107"/>
                  </a:lnTo>
                  <a:close/>
                  <a:moveTo>
                    <a:pt x="20926" y="14427"/>
                  </a:moveTo>
                  <a:lnTo>
                    <a:pt x="22401" y="15538"/>
                  </a:lnTo>
                  <a:lnTo>
                    <a:pt x="23658" y="15959"/>
                  </a:lnTo>
                  <a:lnTo>
                    <a:pt x="25018" y="17351"/>
                  </a:lnTo>
                  <a:lnTo>
                    <a:pt x="25605" y="17846"/>
                  </a:lnTo>
                  <a:lnTo>
                    <a:pt x="25710" y="18296"/>
                  </a:lnTo>
                  <a:lnTo>
                    <a:pt x="25481" y="20351"/>
                  </a:lnTo>
                  <a:lnTo>
                    <a:pt x="25174" y="21587"/>
                  </a:lnTo>
                  <a:lnTo>
                    <a:pt x="25219" y="22669"/>
                  </a:lnTo>
                  <a:lnTo>
                    <a:pt x="24900" y="22346"/>
                  </a:lnTo>
                  <a:lnTo>
                    <a:pt x="24577" y="21638"/>
                  </a:lnTo>
                  <a:lnTo>
                    <a:pt x="24048" y="21232"/>
                  </a:lnTo>
                  <a:lnTo>
                    <a:pt x="23869" y="21019"/>
                  </a:lnTo>
                  <a:lnTo>
                    <a:pt x="24820" y="20971"/>
                  </a:lnTo>
                  <a:lnTo>
                    <a:pt x="24903" y="19853"/>
                  </a:lnTo>
                  <a:lnTo>
                    <a:pt x="25369" y="18972"/>
                  </a:lnTo>
                  <a:lnTo>
                    <a:pt x="25299" y="18053"/>
                  </a:lnTo>
                  <a:lnTo>
                    <a:pt x="24188" y="17041"/>
                  </a:lnTo>
                  <a:lnTo>
                    <a:pt x="23428" y="16151"/>
                  </a:lnTo>
                  <a:lnTo>
                    <a:pt x="22257" y="15864"/>
                  </a:lnTo>
                  <a:lnTo>
                    <a:pt x="21175" y="14976"/>
                  </a:lnTo>
                  <a:lnTo>
                    <a:pt x="20530" y="14868"/>
                  </a:lnTo>
                  <a:lnTo>
                    <a:pt x="19742" y="15024"/>
                  </a:lnTo>
                  <a:lnTo>
                    <a:pt x="20026" y="14494"/>
                  </a:lnTo>
                  <a:lnTo>
                    <a:pt x="20224" y="13792"/>
                  </a:lnTo>
                  <a:lnTo>
                    <a:pt x="20367" y="13658"/>
                  </a:lnTo>
                  <a:lnTo>
                    <a:pt x="20926" y="14427"/>
                  </a:lnTo>
                  <a:close/>
                  <a:moveTo>
                    <a:pt x="11117" y="22101"/>
                  </a:moveTo>
                  <a:lnTo>
                    <a:pt x="11098" y="23288"/>
                  </a:lnTo>
                  <a:lnTo>
                    <a:pt x="11197" y="24175"/>
                  </a:lnTo>
                  <a:lnTo>
                    <a:pt x="11108" y="24491"/>
                  </a:lnTo>
                  <a:lnTo>
                    <a:pt x="10137" y="25085"/>
                  </a:lnTo>
                  <a:lnTo>
                    <a:pt x="9888" y="25417"/>
                  </a:lnTo>
                  <a:lnTo>
                    <a:pt x="8975" y="25752"/>
                  </a:lnTo>
                  <a:lnTo>
                    <a:pt x="8423" y="26218"/>
                  </a:lnTo>
                  <a:lnTo>
                    <a:pt x="8146" y="25462"/>
                  </a:lnTo>
                  <a:lnTo>
                    <a:pt x="7609" y="24996"/>
                  </a:lnTo>
                  <a:lnTo>
                    <a:pt x="7520" y="24201"/>
                  </a:lnTo>
                  <a:lnTo>
                    <a:pt x="7111" y="24469"/>
                  </a:lnTo>
                  <a:lnTo>
                    <a:pt x="6518" y="24306"/>
                  </a:lnTo>
                  <a:lnTo>
                    <a:pt x="5541" y="23706"/>
                  </a:lnTo>
                  <a:lnTo>
                    <a:pt x="4925" y="22889"/>
                  </a:lnTo>
                  <a:lnTo>
                    <a:pt x="5790" y="22749"/>
                  </a:lnTo>
                  <a:lnTo>
                    <a:pt x="5969" y="23256"/>
                  </a:lnTo>
                  <a:lnTo>
                    <a:pt x="6652" y="22634"/>
                  </a:lnTo>
                  <a:lnTo>
                    <a:pt x="6495" y="22305"/>
                  </a:lnTo>
                  <a:lnTo>
                    <a:pt x="6371" y="22263"/>
                  </a:lnTo>
                  <a:lnTo>
                    <a:pt x="6148" y="21654"/>
                  </a:lnTo>
                  <a:lnTo>
                    <a:pt x="7175" y="20051"/>
                  </a:lnTo>
                  <a:lnTo>
                    <a:pt x="7399" y="19017"/>
                  </a:lnTo>
                  <a:lnTo>
                    <a:pt x="6933" y="17354"/>
                  </a:lnTo>
                  <a:lnTo>
                    <a:pt x="7370" y="17246"/>
                  </a:lnTo>
                  <a:lnTo>
                    <a:pt x="8529" y="17830"/>
                  </a:lnTo>
                  <a:lnTo>
                    <a:pt x="9049" y="18404"/>
                  </a:lnTo>
                  <a:lnTo>
                    <a:pt x="9065" y="19193"/>
                  </a:lnTo>
                  <a:lnTo>
                    <a:pt x="9553" y="19799"/>
                  </a:lnTo>
                  <a:lnTo>
                    <a:pt x="10259" y="21258"/>
                  </a:lnTo>
                  <a:lnTo>
                    <a:pt x="11117" y="22101"/>
                  </a:lnTo>
                  <a:close/>
                  <a:moveTo>
                    <a:pt x="14670" y="19091"/>
                  </a:moveTo>
                  <a:lnTo>
                    <a:pt x="13658" y="19295"/>
                  </a:lnTo>
                  <a:lnTo>
                    <a:pt x="12933" y="19094"/>
                  </a:lnTo>
                  <a:lnTo>
                    <a:pt x="12748" y="18931"/>
                  </a:lnTo>
                  <a:lnTo>
                    <a:pt x="13058" y="18660"/>
                  </a:lnTo>
                  <a:lnTo>
                    <a:pt x="13738" y="18433"/>
                  </a:lnTo>
                  <a:lnTo>
                    <a:pt x="14833" y="18411"/>
                  </a:lnTo>
                  <a:lnTo>
                    <a:pt x="15311" y="18679"/>
                  </a:lnTo>
                  <a:lnTo>
                    <a:pt x="15369" y="18797"/>
                  </a:lnTo>
                  <a:lnTo>
                    <a:pt x="14670" y="19091"/>
                  </a:lnTo>
                  <a:close/>
                  <a:moveTo>
                    <a:pt x="32937" y="27067"/>
                  </a:moveTo>
                  <a:lnTo>
                    <a:pt x="32998" y="27562"/>
                  </a:lnTo>
                  <a:lnTo>
                    <a:pt x="32397" y="27463"/>
                  </a:lnTo>
                  <a:lnTo>
                    <a:pt x="31510" y="27658"/>
                  </a:lnTo>
                  <a:lnTo>
                    <a:pt x="31191" y="27664"/>
                  </a:lnTo>
                  <a:lnTo>
                    <a:pt x="31389" y="27322"/>
                  </a:lnTo>
                  <a:lnTo>
                    <a:pt x="32005" y="26863"/>
                  </a:lnTo>
                  <a:lnTo>
                    <a:pt x="32037" y="26426"/>
                  </a:lnTo>
                  <a:lnTo>
                    <a:pt x="31274" y="25794"/>
                  </a:lnTo>
                  <a:lnTo>
                    <a:pt x="30390" y="24220"/>
                  </a:lnTo>
                  <a:lnTo>
                    <a:pt x="29975" y="23846"/>
                  </a:lnTo>
                  <a:lnTo>
                    <a:pt x="29777" y="23253"/>
                  </a:lnTo>
                  <a:lnTo>
                    <a:pt x="29033" y="22618"/>
                  </a:lnTo>
                  <a:lnTo>
                    <a:pt x="29186" y="22279"/>
                  </a:lnTo>
                  <a:lnTo>
                    <a:pt x="29340" y="22200"/>
                  </a:lnTo>
                  <a:lnTo>
                    <a:pt x="29841" y="22362"/>
                  </a:lnTo>
                  <a:lnTo>
                    <a:pt x="30977" y="24628"/>
                  </a:lnTo>
                  <a:lnTo>
                    <a:pt x="31051" y="24846"/>
                  </a:lnTo>
                  <a:lnTo>
                    <a:pt x="32937" y="27067"/>
                  </a:lnTo>
                  <a:close/>
                  <a:moveTo>
                    <a:pt x="11890" y="26582"/>
                  </a:moveTo>
                  <a:lnTo>
                    <a:pt x="11906" y="26805"/>
                  </a:lnTo>
                  <a:lnTo>
                    <a:pt x="11018" y="27421"/>
                  </a:lnTo>
                  <a:lnTo>
                    <a:pt x="11663" y="27862"/>
                  </a:lnTo>
                  <a:lnTo>
                    <a:pt x="12270" y="26904"/>
                  </a:lnTo>
                  <a:lnTo>
                    <a:pt x="12752" y="27683"/>
                  </a:lnTo>
                  <a:lnTo>
                    <a:pt x="13016" y="29139"/>
                  </a:lnTo>
                  <a:lnTo>
                    <a:pt x="12972" y="29394"/>
                  </a:lnTo>
                  <a:lnTo>
                    <a:pt x="13016" y="29611"/>
                  </a:lnTo>
                  <a:lnTo>
                    <a:pt x="13109" y="29889"/>
                  </a:lnTo>
                  <a:lnTo>
                    <a:pt x="13131" y="30291"/>
                  </a:lnTo>
                  <a:lnTo>
                    <a:pt x="12640" y="31558"/>
                  </a:lnTo>
                  <a:lnTo>
                    <a:pt x="10872" y="31427"/>
                  </a:lnTo>
                  <a:lnTo>
                    <a:pt x="10830" y="30358"/>
                  </a:lnTo>
                  <a:lnTo>
                    <a:pt x="10556" y="30150"/>
                  </a:lnTo>
                  <a:lnTo>
                    <a:pt x="10144" y="28622"/>
                  </a:lnTo>
                  <a:lnTo>
                    <a:pt x="9592" y="28130"/>
                  </a:lnTo>
                  <a:lnTo>
                    <a:pt x="8822" y="26872"/>
                  </a:lnTo>
                  <a:lnTo>
                    <a:pt x="9269" y="26547"/>
                  </a:lnTo>
                  <a:lnTo>
                    <a:pt x="9866" y="26655"/>
                  </a:lnTo>
                  <a:lnTo>
                    <a:pt x="10172" y="26502"/>
                  </a:lnTo>
                  <a:lnTo>
                    <a:pt x="10999" y="26381"/>
                  </a:lnTo>
                  <a:lnTo>
                    <a:pt x="11500" y="26208"/>
                  </a:lnTo>
                  <a:lnTo>
                    <a:pt x="11890" y="26582"/>
                  </a:lnTo>
                  <a:close/>
                  <a:moveTo>
                    <a:pt x="40808" y="28353"/>
                  </a:moveTo>
                  <a:lnTo>
                    <a:pt x="40096" y="29410"/>
                  </a:lnTo>
                  <a:lnTo>
                    <a:pt x="39716" y="29321"/>
                  </a:lnTo>
                  <a:lnTo>
                    <a:pt x="39930" y="27990"/>
                  </a:lnTo>
                  <a:lnTo>
                    <a:pt x="40422" y="27779"/>
                  </a:lnTo>
                  <a:lnTo>
                    <a:pt x="40617" y="27792"/>
                  </a:lnTo>
                  <a:lnTo>
                    <a:pt x="40808" y="28353"/>
                  </a:lnTo>
                  <a:close/>
                  <a:moveTo>
                    <a:pt x="29745" y="34367"/>
                  </a:moveTo>
                  <a:lnTo>
                    <a:pt x="29372" y="34424"/>
                  </a:lnTo>
                  <a:lnTo>
                    <a:pt x="28704" y="34166"/>
                  </a:lnTo>
                  <a:lnTo>
                    <a:pt x="27137" y="32985"/>
                  </a:lnTo>
                  <a:lnTo>
                    <a:pt x="26409" y="32883"/>
                  </a:lnTo>
                  <a:lnTo>
                    <a:pt x="26649" y="32216"/>
                  </a:lnTo>
                  <a:lnTo>
                    <a:pt x="27204" y="32449"/>
                  </a:lnTo>
                  <a:lnTo>
                    <a:pt x="28468" y="33467"/>
                  </a:lnTo>
                  <a:lnTo>
                    <a:pt x="28944" y="33978"/>
                  </a:lnTo>
                  <a:lnTo>
                    <a:pt x="29745" y="34367"/>
                  </a:lnTo>
                  <a:close/>
                  <a:moveTo>
                    <a:pt x="37128" y="39752"/>
                  </a:moveTo>
                  <a:lnTo>
                    <a:pt x="37070" y="40001"/>
                  </a:lnTo>
                  <a:lnTo>
                    <a:pt x="35940" y="38069"/>
                  </a:lnTo>
                  <a:lnTo>
                    <a:pt x="34517" y="37600"/>
                  </a:lnTo>
                  <a:lnTo>
                    <a:pt x="33700" y="37134"/>
                  </a:lnTo>
                  <a:lnTo>
                    <a:pt x="33869" y="36869"/>
                  </a:lnTo>
                  <a:lnTo>
                    <a:pt x="34437" y="36754"/>
                  </a:lnTo>
                  <a:lnTo>
                    <a:pt x="34533" y="36142"/>
                  </a:lnTo>
                  <a:lnTo>
                    <a:pt x="34290" y="35478"/>
                  </a:lnTo>
                  <a:lnTo>
                    <a:pt x="33540" y="34137"/>
                  </a:lnTo>
                  <a:lnTo>
                    <a:pt x="33119" y="33227"/>
                  </a:lnTo>
                  <a:lnTo>
                    <a:pt x="32924" y="33017"/>
                  </a:lnTo>
                  <a:lnTo>
                    <a:pt x="32867" y="32254"/>
                  </a:lnTo>
                  <a:lnTo>
                    <a:pt x="33757" y="33438"/>
                  </a:lnTo>
                  <a:lnTo>
                    <a:pt x="34127" y="34488"/>
                  </a:lnTo>
                  <a:lnTo>
                    <a:pt x="34724" y="35516"/>
                  </a:lnTo>
                  <a:lnTo>
                    <a:pt x="35123" y="37284"/>
                  </a:lnTo>
                  <a:lnTo>
                    <a:pt x="36263" y="37884"/>
                  </a:lnTo>
                  <a:lnTo>
                    <a:pt x="37083" y="38740"/>
                  </a:lnTo>
                  <a:lnTo>
                    <a:pt x="37128" y="39752"/>
                  </a:lnTo>
                  <a:close/>
                  <a:moveTo>
                    <a:pt x="44140" y="41402"/>
                  </a:moveTo>
                  <a:lnTo>
                    <a:pt x="44345" y="41574"/>
                  </a:lnTo>
                  <a:lnTo>
                    <a:pt x="43773" y="41964"/>
                  </a:lnTo>
                  <a:lnTo>
                    <a:pt x="42487" y="41485"/>
                  </a:lnTo>
                  <a:lnTo>
                    <a:pt x="42197" y="41520"/>
                  </a:lnTo>
                  <a:lnTo>
                    <a:pt x="41941" y="41009"/>
                  </a:lnTo>
                  <a:lnTo>
                    <a:pt x="41842" y="40633"/>
                  </a:lnTo>
                  <a:lnTo>
                    <a:pt x="41906" y="40285"/>
                  </a:lnTo>
                  <a:lnTo>
                    <a:pt x="42672" y="40553"/>
                  </a:lnTo>
                  <a:lnTo>
                    <a:pt x="43084" y="41054"/>
                  </a:lnTo>
                  <a:lnTo>
                    <a:pt x="44140" y="41402"/>
                  </a:lnTo>
                  <a:close/>
                  <a:moveTo>
                    <a:pt x="42803" y="46314"/>
                  </a:moveTo>
                  <a:lnTo>
                    <a:pt x="42174" y="46605"/>
                  </a:lnTo>
                  <a:lnTo>
                    <a:pt x="42315" y="46107"/>
                  </a:lnTo>
                  <a:lnTo>
                    <a:pt x="43518" y="45261"/>
                  </a:lnTo>
                  <a:lnTo>
                    <a:pt x="44185" y="44517"/>
                  </a:lnTo>
                  <a:lnTo>
                    <a:pt x="44565" y="44252"/>
                  </a:lnTo>
                  <a:lnTo>
                    <a:pt x="44699" y="44048"/>
                  </a:lnTo>
                  <a:lnTo>
                    <a:pt x="45229" y="43773"/>
                  </a:lnTo>
                  <a:lnTo>
                    <a:pt x="45494" y="43295"/>
                  </a:lnTo>
                  <a:lnTo>
                    <a:pt x="45420" y="42902"/>
                  </a:lnTo>
                  <a:lnTo>
                    <a:pt x="44868" y="42254"/>
                  </a:lnTo>
                  <a:lnTo>
                    <a:pt x="44874" y="41798"/>
                  </a:lnTo>
                  <a:lnTo>
                    <a:pt x="45066" y="41475"/>
                  </a:lnTo>
                  <a:lnTo>
                    <a:pt x="45998" y="41325"/>
                  </a:lnTo>
                  <a:lnTo>
                    <a:pt x="45752" y="41810"/>
                  </a:lnTo>
                  <a:lnTo>
                    <a:pt x="46119" y="43183"/>
                  </a:lnTo>
                  <a:lnTo>
                    <a:pt x="44881" y="44890"/>
                  </a:lnTo>
                  <a:lnTo>
                    <a:pt x="43821" y="45420"/>
                  </a:lnTo>
                  <a:lnTo>
                    <a:pt x="42803" y="46314"/>
                  </a:lnTo>
                  <a:close/>
                  <a:moveTo>
                    <a:pt x="53247" y="44243"/>
                  </a:moveTo>
                  <a:lnTo>
                    <a:pt x="53802" y="44380"/>
                  </a:lnTo>
                  <a:lnTo>
                    <a:pt x="54105" y="44370"/>
                  </a:lnTo>
                  <a:lnTo>
                    <a:pt x="55130" y="44657"/>
                  </a:lnTo>
                  <a:lnTo>
                    <a:pt x="55740" y="45056"/>
                  </a:lnTo>
                  <a:lnTo>
                    <a:pt x="55877" y="45219"/>
                  </a:lnTo>
                  <a:lnTo>
                    <a:pt x="55548" y="45574"/>
                  </a:lnTo>
                  <a:lnTo>
                    <a:pt x="54607" y="44903"/>
                  </a:lnTo>
                  <a:lnTo>
                    <a:pt x="53783" y="44817"/>
                  </a:lnTo>
                  <a:lnTo>
                    <a:pt x="52628" y="44833"/>
                  </a:lnTo>
                  <a:lnTo>
                    <a:pt x="52165" y="44705"/>
                  </a:lnTo>
                  <a:lnTo>
                    <a:pt x="52474" y="43984"/>
                  </a:lnTo>
                  <a:lnTo>
                    <a:pt x="53247" y="44243"/>
                  </a:lnTo>
                  <a:close/>
                  <a:moveTo>
                    <a:pt x="54367" y="53100"/>
                  </a:moveTo>
                  <a:lnTo>
                    <a:pt x="53173" y="53569"/>
                  </a:lnTo>
                  <a:lnTo>
                    <a:pt x="53052" y="53017"/>
                  </a:lnTo>
                  <a:lnTo>
                    <a:pt x="53662" y="52573"/>
                  </a:lnTo>
                  <a:lnTo>
                    <a:pt x="54367" y="53100"/>
                  </a:lnTo>
                  <a:close/>
                  <a:moveTo>
                    <a:pt x="53371" y="56107"/>
                  </a:moveTo>
                  <a:lnTo>
                    <a:pt x="53087" y="56806"/>
                  </a:lnTo>
                  <a:lnTo>
                    <a:pt x="52139" y="58140"/>
                  </a:lnTo>
                  <a:lnTo>
                    <a:pt x="50023" y="58475"/>
                  </a:lnTo>
                  <a:lnTo>
                    <a:pt x="47693" y="58539"/>
                  </a:lnTo>
                  <a:lnTo>
                    <a:pt x="47514" y="58175"/>
                  </a:lnTo>
                  <a:lnTo>
                    <a:pt x="47463" y="57856"/>
                  </a:lnTo>
                  <a:lnTo>
                    <a:pt x="47632" y="57355"/>
                  </a:lnTo>
                  <a:lnTo>
                    <a:pt x="47616" y="57157"/>
                  </a:lnTo>
                  <a:lnTo>
                    <a:pt x="47521" y="56956"/>
                  </a:lnTo>
                  <a:lnTo>
                    <a:pt x="48376" y="56742"/>
                  </a:lnTo>
                  <a:lnTo>
                    <a:pt x="48931" y="56123"/>
                  </a:lnTo>
                  <a:lnTo>
                    <a:pt x="49816" y="56017"/>
                  </a:lnTo>
                  <a:lnTo>
                    <a:pt x="50917" y="56455"/>
                  </a:lnTo>
                  <a:lnTo>
                    <a:pt x="51510" y="56471"/>
                  </a:lnTo>
                  <a:lnTo>
                    <a:pt x="52388" y="55992"/>
                  </a:lnTo>
                  <a:lnTo>
                    <a:pt x="53094" y="54954"/>
                  </a:lnTo>
                  <a:lnTo>
                    <a:pt x="53512" y="55089"/>
                  </a:lnTo>
                  <a:lnTo>
                    <a:pt x="53371" y="5610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73"/>
            <p:cNvSpPr/>
            <p:nvPr/>
          </p:nvSpPr>
          <p:spPr>
            <a:xfrm>
              <a:off x="9562359" y="4120810"/>
              <a:ext cx="78875" cy="42575"/>
            </a:xfrm>
            <a:custGeom>
              <a:rect b="b" l="l" r="r" t="t"/>
              <a:pathLst>
                <a:path extrusionOk="0" h="16173" w="29962">
                  <a:moveTo>
                    <a:pt x="25915" y="5567"/>
                  </a:moveTo>
                  <a:lnTo>
                    <a:pt x="25864" y="5793"/>
                  </a:lnTo>
                  <a:lnTo>
                    <a:pt x="25612" y="6403"/>
                  </a:lnTo>
                  <a:lnTo>
                    <a:pt x="25446" y="7060"/>
                  </a:lnTo>
                  <a:lnTo>
                    <a:pt x="25583" y="7603"/>
                  </a:lnTo>
                  <a:lnTo>
                    <a:pt x="26151" y="8245"/>
                  </a:lnTo>
                  <a:lnTo>
                    <a:pt x="26914" y="8758"/>
                  </a:lnTo>
                  <a:lnTo>
                    <a:pt x="27881" y="8797"/>
                  </a:lnTo>
                  <a:lnTo>
                    <a:pt x="28775" y="8599"/>
                  </a:lnTo>
                  <a:lnTo>
                    <a:pt x="29129" y="8682"/>
                  </a:lnTo>
                  <a:lnTo>
                    <a:pt x="29614" y="9540"/>
                  </a:lnTo>
                  <a:lnTo>
                    <a:pt x="29962" y="10281"/>
                  </a:lnTo>
                  <a:lnTo>
                    <a:pt x="29490" y="11047"/>
                  </a:lnTo>
                  <a:lnTo>
                    <a:pt x="29234" y="11717"/>
                  </a:lnTo>
                  <a:lnTo>
                    <a:pt x="29145" y="12193"/>
                  </a:lnTo>
                  <a:lnTo>
                    <a:pt x="29202" y="12400"/>
                  </a:lnTo>
                  <a:lnTo>
                    <a:pt x="29490" y="12783"/>
                  </a:lnTo>
                  <a:lnTo>
                    <a:pt x="29825" y="13441"/>
                  </a:lnTo>
                  <a:lnTo>
                    <a:pt x="29873" y="14044"/>
                  </a:lnTo>
                  <a:lnTo>
                    <a:pt x="29659" y="14443"/>
                  </a:lnTo>
                  <a:lnTo>
                    <a:pt x="29199" y="14641"/>
                  </a:lnTo>
                  <a:lnTo>
                    <a:pt x="28708" y="14584"/>
                  </a:lnTo>
                  <a:lnTo>
                    <a:pt x="28302" y="14593"/>
                  </a:lnTo>
                  <a:lnTo>
                    <a:pt x="27798" y="14663"/>
                  </a:lnTo>
                  <a:lnTo>
                    <a:pt x="27006" y="14884"/>
                  </a:lnTo>
                  <a:lnTo>
                    <a:pt x="26272" y="15171"/>
                  </a:lnTo>
                  <a:lnTo>
                    <a:pt x="24890" y="15120"/>
                  </a:lnTo>
                  <a:lnTo>
                    <a:pt x="24338" y="14523"/>
                  </a:lnTo>
                  <a:lnTo>
                    <a:pt x="24079" y="14520"/>
                  </a:lnTo>
                  <a:lnTo>
                    <a:pt x="22825" y="15292"/>
                  </a:lnTo>
                  <a:lnTo>
                    <a:pt x="21456" y="15155"/>
                  </a:lnTo>
                  <a:lnTo>
                    <a:pt x="18966" y="15413"/>
                  </a:lnTo>
                  <a:lnTo>
                    <a:pt x="17922" y="15474"/>
                  </a:lnTo>
                  <a:lnTo>
                    <a:pt x="16853" y="15388"/>
                  </a:lnTo>
                  <a:lnTo>
                    <a:pt x="16310" y="15225"/>
                  </a:lnTo>
                  <a:lnTo>
                    <a:pt x="15308" y="14683"/>
                  </a:lnTo>
                  <a:lnTo>
                    <a:pt x="14395" y="14290"/>
                  </a:lnTo>
                  <a:lnTo>
                    <a:pt x="13470" y="14651"/>
                  </a:lnTo>
                  <a:lnTo>
                    <a:pt x="13141" y="14718"/>
                  </a:lnTo>
                  <a:lnTo>
                    <a:pt x="12400" y="15643"/>
                  </a:lnTo>
                  <a:lnTo>
                    <a:pt x="10789" y="15950"/>
                  </a:lnTo>
                  <a:lnTo>
                    <a:pt x="9183" y="16173"/>
                  </a:lnTo>
                  <a:lnTo>
                    <a:pt x="8708" y="16052"/>
                  </a:lnTo>
                  <a:lnTo>
                    <a:pt x="7801" y="15994"/>
                  </a:lnTo>
                  <a:lnTo>
                    <a:pt x="7769" y="15777"/>
                  </a:lnTo>
                  <a:lnTo>
                    <a:pt x="7798" y="15567"/>
                  </a:lnTo>
                  <a:lnTo>
                    <a:pt x="7590" y="15401"/>
                  </a:lnTo>
                  <a:lnTo>
                    <a:pt x="7223" y="15228"/>
                  </a:lnTo>
                  <a:lnTo>
                    <a:pt x="6591" y="15155"/>
                  </a:lnTo>
                  <a:lnTo>
                    <a:pt x="5780" y="14925"/>
                  </a:lnTo>
                  <a:lnTo>
                    <a:pt x="5314" y="14705"/>
                  </a:lnTo>
                  <a:lnTo>
                    <a:pt x="3667" y="15030"/>
                  </a:lnTo>
                  <a:lnTo>
                    <a:pt x="2707" y="14542"/>
                  </a:lnTo>
                  <a:lnTo>
                    <a:pt x="1615" y="13869"/>
                  </a:lnTo>
                  <a:lnTo>
                    <a:pt x="1063" y="13578"/>
                  </a:lnTo>
                  <a:lnTo>
                    <a:pt x="865" y="12538"/>
                  </a:lnTo>
                  <a:lnTo>
                    <a:pt x="670" y="12203"/>
                  </a:lnTo>
                  <a:lnTo>
                    <a:pt x="239" y="11848"/>
                  </a:lnTo>
                  <a:lnTo>
                    <a:pt x="0" y="11433"/>
                  </a:lnTo>
                  <a:lnTo>
                    <a:pt x="195" y="11009"/>
                  </a:lnTo>
                  <a:lnTo>
                    <a:pt x="1280" y="10214"/>
                  </a:lnTo>
                  <a:lnTo>
                    <a:pt x="1366" y="10026"/>
                  </a:lnTo>
                  <a:lnTo>
                    <a:pt x="1870" y="8545"/>
                  </a:lnTo>
                  <a:lnTo>
                    <a:pt x="2569" y="8002"/>
                  </a:lnTo>
                  <a:lnTo>
                    <a:pt x="3259" y="7252"/>
                  </a:lnTo>
                  <a:lnTo>
                    <a:pt x="3779" y="6058"/>
                  </a:lnTo>
                  <a:lnTo>
                    <a:pt x="4781" y="4829"/>
                  </a:lnTo>
                  <a:lnTo>
                    <a:pt x="5886" y="3568"/>
                  </a:lnTo>
                  <a:lnTo>
                    <a:pt x="6645" y="2541"/>
                  </a:lnTo>
                  <a:lnTo>
                    <a:pt x="7147" y="2062"/>
                  </a:lnTo>
                  <a:lnTo>
                    <a:pt x="8187" y="1548"/>
                  </a:lnTo>
                  <a:lnTo>
                    <a:pt x="9055" y="1245"/>
                  </a:lnTo>
                  <a:lnTo>
                    <a:pt x="9659" y="559"/>
                  </a:lnTo>
                  <a:lnTo>
                    <a:pt x="10383" y="172"/>
                  </a:lnTo>
                  <a:lnTo>
                    <a:pt x="11127" y="0"/>
                  </a:lnTo>
                  <a:lnTo>
                    <a:pt x="12234" y="96"/>
                  </a:lnTo>
                  <a:lnTo>
                    <a:pt x="13275" y="338"/>
                  </a:lnTo>
                  <a:lnTo>
                    <a:pt x="14418" y="683"/>
                  </a:lnTo>
                  <a:lnTo>
                    <a:pt x="14548" y="961"/>
                  </a:lnTo>
                  <a:lnTo>
                    <a:pt x="14450" y="1446"/>
                  </a:lnTo>
                  <a:lnTo>
                    <a:pt x="14287" y="1944"/>
                  </a:lnTo>
                  <a:lnTo>
                    <a:pt x="14284" y="2196"/>
                  </a:lnTo>
                  <a:lnTo>
                    <a:pt x="14456" y="2336"/>
                  </a:lnTo>
                  <a:lnTo>
                    <a:pt x="15573" y="2432"/>
                  </a:lnTo>
                  <a:lnTo>
                    <a:pt x="16942" y="2356"/>
                  </a:lnTo>
                  <a:lnTo>
                    <a:pt x="17708" y="2423"/>
                  </a:lnTo>
                  <a:lnTo>
                    <a:pt x="19419" y="2879"/>
                  </a:lnTo>
                  <a:lnTo>
                    <a:pt x="19917" y="3201"/>
                  </a:lnTo>
                  <a:lnTo>
                    <a:pt x="20441" y="3447"/>
                  </a:lnTo>
                  <a:lnTo>
                    <a:pt x="20955" y="3406"/>
                  </a:lnTo>
                  <a:lnTo>
                    <a:pt x="21599" y="2876"/>
                  </a:lnTo>
                  <a:lnTo>
                    <a:pt x="22279" y="2429"/>
                  </a:lnTo>
                  <a:lnTo>
                    <a:pt x="22701" y="2356"/>
                  </a:lnTo>
                  <a:lnTo>
                    <a:pt x="23004" y="2499"/>
                  </a:lnTo>
                  <a:lnTo>
                    <a:pt x="23546" y="2927"/>
                  </a:lnTo>
                  <a:lnTo>
                    <a:pt x="24676" y="3329"/>
                  </a:lnTo>
                  <a:lnTo>
                    <a:pt x="25679" y="3632"/>
                  </a:lnTo>
                  <a:lnTo>
                    <a:pt x="26007" y="3920"/>
                  </a:lnTo>
                  <a:lnTo>
                    <a:pt x="25892" y="515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73"/>
            <p:cNvSpPr/>
            <p:nvPr/>
          </p:nvSpPr>
          <p:spPr>
            <a:xfrm>
              <a:off x="7939369" y="5237724"/>
              <a:ext cx="221364" cy="230120"/>
            </a:xfrm>
            <a:custGeom>
              <a:rect b="b" l="l" r="r" t="t"/>
              <a:pathLst>
                <a:path extrusionOk="0" h="87415" w="84089">
                  <a:moveTo>
                    <a:pt x="47310" y="57"/>
                  </a:moveTo>
                  <a:lnTo>
                    <a:pt x="47134" y="520"/>
                  </a:lnTo>
                  <a:lnTo>
                    <a:pt x="46997" y="1194"/>
                  </a:lnTo>
                  <a:lnTo>
                    <a:pt x="47163" y="1698"/>
                  </a:lnTo>
                  <a:lnTo>
                    <a:pt x="47521" y="2375"/>
                  </a:lnTo>
                  <a:lnTo>
                    <a:pt x="48038" y="2965"/>
                  </a:lnTo>
                  <a:lnTo>
                    <a:pt x="48433" y="3316"/>
                  </a:lnTo>
                  <a:lnTo>
                    <a:pt x="48903" y="4188"/>
                  </a:lnTo>
                  <a:lnTo>
                    <a:pt x="49375" y="5279"/>
                  </a:lnTo>
                  <a:lnTo>
                    <a:pt x="49994" y="6128"/>
                  </a:lnTo>
                  <a:lnTo>
                    <a:pt x="51810" y="8075"/>
                  </a:lnTo>
                  <a:lnTo>
                    <a:pt x="52012" y="8774"/>
                  </a:lnTo>
                  <a:lnTo>
                    <a:pt x="52264" y="9467"/>
                  </a:lnTo>
                  <a:lnTo>
                    <a:pt x="53406" y="10798"/>
                  </a:lnTo>
                  <a:lnTo>
                    <a:pt x="53585" y="11242"/>
                  </a:lnTo>
                  <a:lnTo>
                    <a:pt x="53509" y="12145"/>
                  </a:lnTo>
                  <a:lnTo>
                    <a:pt x="54683" y="14864"/>
                  </a:lnTo>
                  <a:lnTo>
                    <a:pt x="55456" y="16454"/>
                  </a:lnTo>
                  <a:lnTo>
                    <a:pt x="56110" y="16748"/>
                  </a:lnTo>
                  <a:lnTo>
                    <a:pt x="58201" y="18442"/>
                  </a:lnTo>
                  <a:lnTo>
                    <a:pt x="60026" y="19809"/>
                  </a:lnTo>
                  <a:lnTo>
                    <a:pt x="62162" y="20731"/>
                  </a:lnTo>
                  <a:lnTo>
                    <a:pt x="63729" y="21338"/>
                  </a:lnTo>
                  <a:lnTo>
                    <a:pt x="64505" y="21781"/>
                  </a:lnTo>
                  <a:lnTo>
                    <a:pt x="64894" y="22206"/>
                  </a:lnTo>
                  <a:lnTo>
                    <a:pt x="65207" y="23023"/>
                  </a:lnTo>
                  <a:lnTo>
                    <a:pt x="65370" y="24447"/>
                  </a:lnTo>
                  <a:lnTo>
                    <a:pt x="65424" y="25366"/>
                  </a:lnTo>
                  <a:lnTo>
                    <a:pt x="67109" y="25331"/>
                  </a:lnTo>
                  <a:lnTo>
                    <a:pt x="68504" y="25414"/>
                  </a:lnTo>
                  <a:lnTo>
                    <a:pt x="68992" y="25599"/>
                  </a:lnTo>
                  <a:lnTo>
                    <a:pt x="69174" y="25861"/>
                  </a:lnTo>
                  <a:lnTo>
                    <a:pt x="69133" y="26467"/>
                  </a:lnTo>
                  <a:lnTo>
                    <a:pt x="69152" y="27373"/>
                  </a:lnTo>
                  <a:lnTo>
                    <a:pt x="69216" y="28104"/>
                  </a:lnTo>
                  <a:lnTo>
                    <a:pt x="69072" y="28883"/>
                  </a:lnTo>
                  <a:lnTo>
                    <a:pt x="68973" y="29802"/>
                  </a:lnTo>
                  <a:lnTo>
                    <a:pt x="68906" y="30945"/>
                  </a:lnTo>
                  <a:lnTo>
                    <a:pt x="69120" y="31389"/>
                  </a:lnTo>
                  <a:lnTo>
                    <a:pt x="70470" y="32828"/>
                  </a:lnTo>
                  <a:lnTo>
                    <a:pt x="71035" y="33760"/>
                  </a:lnTo>
                  <a:lnTo>
                    <a:pt x="71638" y="35174"/>
                  </a:lnTo>
                  <a:lnTo>
                    <a:pt x="71989" y="35628"/>
                  </a:lnTo>
                  <a:lnTo>
                    <a:pt x="72274" y="35810"/>
                  </a:lnTo>
                  <a:lnTo>
                    <a:pt x="73493" y="35963"/>
                  </a:lnTo>
                  <a:lnTo>
                    <a:pt x="76630" y="36557"/>
                  </a:lnTo>
                  <a:lnTo>
                    <a:pt x="78565" y="37099"/>
                  </a:lnTo>
                  <a:lnTo>
                    <a:pt x="80100" y="37658"/>
                  </a:lnTo>
                  <a:lnTo>
                    <a:pt x="80742" y="37805"/>
                  </a:lnTo>
                  <a:lnTo>
                    <a:pt x="81051" y="37955"/>
                  </a:lnTo>
                  <a:lnTo>
                    <a:pt x="81157" y="38092"/>
                  </a:lnTo>
                  <a:lnTo>
                    <a:pt x="80965" y="39324"/>
                  </a:lnTo>
                  <a:lnTo>
                    <a:pt x="81032" y="39723"/>
                  </a:lnTo>
                  <a:lnTo>
                    <a:pt x="81205" y="40080"/>
                  </a:lnTo>
                  <a:lnTo>
                    <a:pt x="81466" y="40361"/>
                  </a:lnTo>
                  <a:lnTo>
                    <a:pt x="81782" y="40533"/>
                  </a:lnTo>
                  <a:lnTo>
                    <a:pt x="82947" y="40668"/>
                  </a:lnTo>
                  <a:lnTo>
                    <a:pt x="83649" y="41418"/>
                  </a:lnTo>
                  <a:lnTo>
                    <a:pt x="84090" y="41766"/>
                  </a:lnTo>
                  <a:lnTo>
                    <a:pt x="81986" y="41954"/>
                  </a:lnTo>
                  <a:lnTo>
                    <a:pt x="80943" y="42579"/>
                  </a:lnTo>
                  <a:lnTo>
                    <a:pt x="80340" y="43703"/>
                  </a:lnTo>
                  <a:lnTo>
                    <a:pt x="79388" y="44530"/>
                  </a:lnTo>
                  <a:lnTo>
                    <a:pt x="78096" y="45056"/>
                  </a:lnTo>
                  <a:lnTo>
                    <a:pt x="76729" y="45417"/>
                  </a:lnTo>
                  <a:lnTo>
                    <a:pt x="75287" y="45615"/>
                  </a:lnTo>
                  <a:lnTo>
                    <a:pt x="73748" y="46582"/>
                  </a:lnTo>
                  <a:lnTo>
                    <a:pt x="72117" y="48322"/>
                  </a:lnTo>
                  <a:lnTo>
                    <a:pt x="71284" y="49417"/>
                  </a:lnTo>
                  <a:lnTo>
                    <a:pt x="71249" y="49870"/>
                  </a:lnTo>
                  <a:lnTo>
                    <a:pt x="70885" y="50259"/>
                  </a:lnTo>
                  <a:lnTo>
                    <a:pt x="70186" y="50588"/>
                  </a:lnTo>
                  <a:lnTo>
                    <a:pt x="69790" y="50987"/>
                  </a:lnTo>
                  <a:lnTo>
                    <a:pt x="69701" y="51450"/>
                  </a:lnTo>
                  <a:lnTo>
                    <a:pt x="69328" y="51670"/>
                  </a:lnTo>
                  <a:lnTo>
                    <a:pt x="68676" y="51651"/>
                  </a:lnTo>
                  <a:lnTo>
                    <a:pt x="68217" y="51992"/>
                  </a:lnTo>
                  <a:lnTo>
                    <a:pt x="67952" y="52688"/>
                  </a:lnTo>
                  <a:lnTo>
                    <a:pt x="67377" y="53113"/>
                  </a:lnTo>
                  <a:lnTo>
                    <a:pt x="66484" y="53263"/>
                  </a:lnTo>
                  <a:lnTo>
                    <a:pt x="65714" y="53655"/>
                  </a:lnTo>
                  <a:lnTo>
                    <a:pt x="65066" y="54294"/>
                  </a:lnTo>
                  <a:lnTo>
                    <a:pt x="64572" y="54619"/>
                  </a:lnTo>
                  <a:lnTo>
                    <a:pt x="64220" y="54629"/>
                  </a:lnTo>
                  <a:lnTo>
                    <a:pt x="63675" y="55149"/>
                  </a:lnTo>
                  <a:lnTo>
                    <a:pt x="62790" y="56381"/>
                  </a:lnTo>
                  <a:lnTo>
                    <a:pt x="62644" y="56952"/>
                  </a:lnTo>
                  <a:lnTo>
                    <a:pt x="61431" y="61606"/>
                  </a:lnTo>
                  <a:lnTo>
                    <a:pt x="60767" y="62158"/>
                  </a:lnTo>
                  <a:lnTo>
                    <a:pt x="59484" y="63119"/>
                  </a:lnTo>
                  <a:lnTo>
                    <a:pt x="58443" y="64271"/>
                  </a:lnTo>
                  <a:lnTo>
                    <a:pt x="57996" y="64951"/>
                  </a:lnTo>
                  <a:lnTo>
                    <a:pt x="57508" y="65255"/>
                  </a:lnTo>
                  <a:lnTo>
                    <a:pt x="55121" y="65823"/>
                  </a:lnTo>
                  <a:lnTo>
                    <a:pt x="54236" y="66126"/>
                  </a:lnTo>
                  <a:lnTo>
                    <a:pt x="53161" y="66566"/>
                  </a:lnTo>
                  <a:lnTo>
                    <a:pt x="52893" y="66962"/>
                  </a:lnTo>
                  <a:lnTo>
                    <a:pt x="52628" y="68411"/>
                  </a:lnTo>
                  <a:lnTo>
                    <a:pt x="51887" y="70486"/>
                  </a:lnTo>
                  <a:lnTo>
                    <a:pt x="51287" y="72021"/>
                  </a:lnTo>
                  <a:lnTo>
                    <a:pt x="50898" y="73359"/>
                  </a:lnTo>
                  <a:lnTo>
                    <a:pt x="50221" y="75022"/>
                  </a:lnTo>
                  <a:lnTo>
                    <a:pt x="49634" y="75580"/>
                  </a:lnTo>
                  <a:lnTo>
                    <a:pt x="48966" y="76091"/>
                  </a:lnTo>
                  <a:lnTo>
                    <a:pt x="48092" y="76343"/>
                  </a:lnTo>
                  <a:lnTo>
                    <a:pt x="46901" y="76503"/>
                  </a:lnTo>
                  <a:lnTo>
                    <a:pt x="45819" y="76458"/>
                  </a:lnTo>
                  <a:lnTo>
                    <a:pt x="44983" y="76480"/>
                  </a:lnTo>
                  <a:lnTo>
                    <a:pt x="43821" y="77068"/>
                  </a:lnTo>
                  <a:lnTo>
                    <a:pt x="42736" y="77109"/>
                  </a:lnTo>
                  <a:lnTo>
                    <a:pt x="41012" y="76768"/>
                  </a:lnTo>
                  <a:lnTo>
                    <a:pt x="39618" y="76439"/>
                  </a:lnTo>
                  <a:lnTo>
                    <a:pt x="38995" y="76372"/>
                  </a:lnTo>
                  <a:lnTo>
                    <a:pt x="37763" y="75283"/>
                  </a:lnTo>
                  <a:lnTo>
                    <a:pt x="36971" y="75303"/>
                  </a:lnTo>
                  <a:lnTo>
                    <a:pt x="35762" y="75216"/>
                  </a:lnTo>
                  <a:lnTo>
                    <a:pt x="35082" y="74967"/>
                  </a:lnTo>
                  <a:lnTo>
                    <a:pt x="34453" y="74412"/>
                  </a:lnTo>
                  <a:lnTo>
                    <a:pt x="33084" y="73320"/>
                  </a:lnTo>
                  <a:lnTo>
                    <a:pt x="31746" y="72436"/>
                  </a:lnTo>
                  <a:lnTo>
                    <a:pt x="30562" y="71913"/>
                  </a:lnTo>
                  <a:lnTo>
                    <a:pt x="29458" y="71670"/>
                  </a:lnTo>
                  <a:lnTo>
                    <a:pt x="28408" y="71887"/>
                  </a:lnTo>
                  <a:lnTo>
                    <a:pt x="27591" y="72120"/>
                  </a:lnTo>
                  <a:lnTo>
                    <a:pt x="27275" y="72235"/>
                  </a:lnTo>
                  <a:lnTo>
                    <a:pt x="26639" y="72692"/>
                  </a:lnTo>
                  <a:lnTo>
                    <a:pt x="25991" y="73557"/>
                  </a:lnTo>
                  <a:lnTo>
                    <a:pt x="25452" y="74910"/>
                  </a:lnTo>
                  <a:lnTo>
                    <a:pt x="25248" y="75740"/>
                  </a:lnTo>
                  <a:lnTo>
                    <a:pt x="24648" y="77505"/>
                  </a:lnTo>
                  <a:lnTo>
                    <a:pt x="23853" y="79624"/>
                  </a:lnTo>
                  <a:lnTo>
                    <a:pt x="23473" y="80234"/>
                  </a:lnTo>
                  <a:lnTo>
                    <a:pt x="23033" y="80687"/>
                  </a:lnTo>
                  <a:lnTo>
                    <a:pt x="22337" y="81089"/>
                  </a:lnTo>
                  <a:lnTo>
                    <a:pt x="20067" y="82778"/>
                  </a:lnTo>
                  <a:lnTo>
                    <a:pt x="18931" y="84684"/>
                  </a:lnTo>
                  <a:lnTo>
                    <a:pt x="18216" y="85239"/>
                  </a:lnTo>
                  <a:lnTo>
                    <a:pt x="17354" y="85497"/>
                  </a:lnTo>
                  <a:lnTo>
                    <a:pt x="16623" y="85660"/>
                  </a:lnTo>
                  <a:lnTo>
                    <a:pt x="16221" y="85979"/>
                  </a:lnTo>
                  <a:lnTo>
                    <a:pt x="15771" y="86943"/>
                  </a:lnTo>
                  <a:lnTo>
                    <a:pt x="15382" y="87285"/>
                  </a:lnTo>
                  <a:lnTo>
                    <a:pt x="14951" y="87416"/>
                  </a:lnTo>
                  <a:lnTo>
                    <a:pt x="13652" y="87301"/>
                  </a:lnTo>
                  <a:lnTo>
                    <a:pt x="13237" y="87202"/>
                  </a:lnTo>
                  <a:lnTo>
                    <a:pt x="9796" y="87390"/>
                  </a:lnTo>
                  <a:lnTo>
                    <a:pt x="8746" y="87087"/>
                  </a:lnTo>
                  <a:lnTo>
                    <a:pt x="8002" y="86963"/>
                  </a:lnTo>
                  <a:lnTo>
                    <a:pt x="6831" y="87365"/>
                  </a:lnTo>
                  <a:lnTo>
                    <a:pt x="6339" y="87100"/>
                  </a:lnTo>
                  <a:lnTo>
                    <a:pt x="5947" y="86299"/>
                  </a:lnTo>
                  <a:lnTo>
                    <a:pt x="5755" y="84690"/>
                  </a:lnTo>
                  <a:lnTo>
                    <a:pt x="5816" y="83324"/>
                  </a:lnTo>
                  <a:lnTo>
                    <a:pt x="6454" y="82293"/>
                  </a:lnTo>
                  <a:lnTo>
                    <a:pt x="6984" y="81539"/>
                  </a:lnTo>
                  <a:lnTo>
                    <a:pt x="7504" y="80553"/>
                  </a:lnTo>
                  <a:lnTo>
                    <a:pt x="7571" y="80113"/>
                  </a:lnTo>
                  <a:lnTo>
                    <a:pt x="7466" y="79717"/>
                  </a:lnTo>
                  <a:lnTo>
                    <a:pt x="7364" y="78909"/>
                  </a:lnTo>
                  <a:lnTo>
                    <a:pt x="7306" y="78079"/>
                  </a:lnTo>
                  <a:lnTo>
                    <a:pt x="6569" y="76273"/>
                  </a:lnTo>
                  <a:lnTo>
                    <a:pt x="5663" y="73882"/>
                  </a:lnTo>
                  <a:lnTo>
                    <a:pt x="4440" y="71223"/>
                  </a:lnTo>
                  <a:lnTo>
                    <a:pt x="4060" y="70492"/>
                  </a:lnTo>
                  <a:lnTo>
                    <a:pt x="3294" y="69340"/>
                  </a:lnTo>
                  <a:lnTo>
                    <a:pt x="460" y="67150"/>
                  </a:lnTo>
                  <a:lnTo>
                    <a:pt x="26" y="66854"/>
                  </a:lnTo>
                  <a:lnTo>
                    <a:pt x="26" y="66611"/>
                  </a:lnTo>
                  <a:lnTo>
                    <a:pt x="26" y="64492"/>
                  </a:lnTo>
                  <a:lnTo>
                    <a:pt x="22" y="61689"/>
                  </a:lnTo>
                  <a:lnTo>
                    <a:pt x="19" y="58890"/>
                  </a:lnTo>
                  <a:lnTo>
                    <a:pt x="16" y="56100"/>
                  </a:lnTo>
                  <a:lnTo>
                    <a:pt x="13" y="53314"/>
                  </a:lnTo>
                  <a:lnTo>
                    <a:pt x="10" y="50537"/>
                  </a:lnTo>
                  <a:lnTo>
                    <a:pt x="6" y="47763"/>
                  </a:lnTo>
                  <a:lnTo>
                    <a:pt x="6" y="44996"/>
                  </a:lnTo>
                  <a:lnTo>
                    <a:pt x="3" y="42235"/>
                  </a:lnTo>
                  <a:lnTo>
                    <a:pt x="0" y="39905"/>
                  </a:lnTo>
                  <a:lnTo>
                    <a:pt x="2043" y="39905"/>
                  </a:lnTo>
                  <a:lnTo>
                    <a:pt x="4568" y="39905"/>
                  </a:lnTo>
                  <a:lnTo>
                    <a:pt x="7571" y="39905"/>
                  </a:lnTo>
                  <a:lnTo>
                    <a:pt x="8899" y="39905"/>
                  </a:lnTo>
                  <a:lnTo>
                    <a:pt x="8976" y="39538"/>
                  </a:lnTo>
                  <a:lnTo>
                    <a:pt x="8976" y="37830"/>
                  </a:lnTo>
                  <a:lnTo>
                    <a:pt x="8969" y="33923"/>
                  </a:lnTo>
                  <a:lnTo>
                    <a:pt x="8963" y="30026"/>
                  </a:lnTo>
                  <a:lnTo>
                    <a:pt x="8956" y="26141"/>
                  </a:lnTo>
                  <a:lnTo>
                    <a:pt x="8953" y="22266"/>
                  </a:lnTo>
                  <a:lnTo>
                    <a:pt x="8947" y="18404"/>
                  </a:lnTo>
                  <a:lnTo>
                    <a:pt x="8941" y="14548"/>
                  </a:lnTo>
                  <a:lnTo>
                    <a:pt x="8934" y="10706"/>
                  </a:lnTo>
                  <a:lnTo>
                    <a:pt x="8931" y="6866"/>
                  </a:lnTo>
                  <a:lnTo>
                    <a:pt x="8928" y="4976"/>
                  </a:lnTo>
                  <a:lnTo>
                    <a:pt x="11245" y="4861"/>
                  </a:lnTo>
                  <a:lnTo>
                    <a:pt x="13904" y="4475"/>
                  </a:lnTo>
                  <a:lnTo>
                    <a:pt x="18219" y="3849"/>
                  </a:lnTo>
                  <a:lnTo>
                    <a:pt x="22238" y="3071"/>
                  </a:lnTo>
                  <a:lnTo>
                    <a:pt x="24861" y="2617"/>
                  </a:lnTo>
                  <a:lnTo>
                    <a:pt x="27970" y="2078"/>
                  </a:lnTo>
                  <a:lnTo>
                    <a:pt x="29040" y="1985"/>
                  </a:lnTo>
                  <a:lnTo>
                    <a:pt x="29330" y="2059"/>
                  </a:lnTo>
                  <a:lnTo>
                    <a:pt x="29752" y="2244"/>
                  </a:lnTo>
                  <a:lnTo>
                    <a:pt x="31194" y="4153"/>
                  </a:lnTo>
                  <a:lnTo>
                    <a:pt x="32094" y="5608"/>
                  </a:lnTo>
                  <a:lnTo>
                    <a:pt x="32276" y="6234"/>
                  </a:lnTo>
                  <a:lnTo>
                    <a:pt x="32449" y="6301"/>
                  </a:lnTo>
                  <a:lnTo>
                    <a:pt x="32873" y="6198"/>
                  </a:lnTo>
                  <a:lnTo>
                    <a:pt x="33352" y="5965"/>
                  </a:lnTo>
                  <a:lnTo>
                    <a:pt x="34817" y="4513"/>
                  </a:lnTo>
                  <a:lnTo>
                    <a:pt x="35123" y="4133"/>
                  </a:lnTo>
                  <a:lnTo>
                    <a:pt x="36059" y="3431"/>
                  </a:lnTo>
                  <a:lnTo>
                    <a:pt x="37192" y="2713"/>
                  </a:lnTo>
                  <a:lnTo>
                    <a:pt x="38219" y="2206"/>
                  </a:lnTo>
                  <a:lnTo>
                    <a:pt x="39250" y="1784"/>
                  </a:lnTo>
                  <a:lnTo>
                    <a:pt x="39726" y="1890"/>
                  </a:lnTo>
                  <a:lnTo>
                    <a:pt x="40288" y="2253"/>
                  </a:lnTo>
                  <a:lnTo>
                    <a:pt x="40786" y="2480"/>
                  </a:lnTo>
                  <a:lnTo>
                    <a:pt x="43129" y="721"/>
                  </a:lnTo>
                  <a:lnTo>
                    <a:pt x="44176" y="316"/>
                  </a:lnTo>
                  <a:lnTo>
                    <a:pt x="4692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73"/>
            <p:cNvSpPr/>
            <p:nvPr/>
          </p:nvSpPr>
          <p:spPr>
            <a:xfrm>
              <a:off x="8014843" y="3212474"/>
              <a:ext cx="224852" cy="194268"/>
            </a:xfrm>
            <a:custGeom>
              <a:rect b="b" l="l" r="r" t="t"/>
              <a:pathLst>
                <a:path extrusionOk="0" h="73796" w="85414">
                  <a:moveTo>
                    <a:pt x="44546" y="48"/>
                  </a:moveTo>
                  <a:lnTo>
                    <a:pt x="45768" y="1443"/>
                  </a:lnTo>
                  <a:lnTo>
                    <a:pt x="46056" y="1497"/>
                  </a:lnTo>
                  <a:lnTo>
                    <a:pt x="46735" y="948"/>
                  </a:lnTo>
                  <a:lnTo>
                    <a:pt x="46869" y="913"/>
                  </a:lnTo>
                  <a:lnTo>
                    <a:pt x="48274" y="865"/>
                  </a:lnTo>
                  <a:lnTo>
                    <a:pt x="48925" y="1350"/>
                  </a:lnTo>
                  <a:lnTo>
                    <a:pt x="49410" y="2295"/>
                  </a:lnTo>
                  <a:lnTo>
                    <a:pt x="49857" y="3048"/>
                  </a:lnTo>
                  <a:lnTo>
                    <a:pt x="50342" y="3252"/>
                  </a:lnTo>
                  <a:lnTo>
                    <a:pt x="51708" y="2304"/>
                  </a:lnTo>
                  <a:lnTo>
                    <a:pt x="52465" y="1988"/>
                  </a:lnTo>
                  <a:lnTo>
                    <a:pt x="52963" y="1998"/>
                  </a:lnTo>
                  <a:lnTo>
                    <a:pt x="54715" y="2850"/>
                  </a:lnTo>
                  <a:lnTo>
                    <a:pt x="55539" y="3316"/>
                  </a:lnTo>
                  <a:lnTo>
                    <a:pt x="55727" y="3738"/>
                  </a:lnTo>
                  <a:lnTo>
                    <a:pt x="55746" y="4236"/>
                  </a:lnTo>
                  <a:lnTo>
                    <a:pt x="55523" y="4973"/>
                  </a:lnTo>
                  <a:lnTo>
                    <a:pt x="55347" y="5774"/>
                  </a:lnTo>
                  <a:lnTo>
                    <a:pt x="55880" y="6719"/>
                  </a:lnTo>
                  <a:lnTo>
                    <a:pt x="56499" y="7360"/>
                  </a:lnTo>
                  <a:lnTo>
                    <a:pt x="57824" y="6301"/>
                  </a:lnTo>
                  <a:lnTo>
                    <a:pt x="58312" y="6007"/>
                  </a:lnTo>
                  <a:lnTo>
                    <a:pt x="58845" y="5998"/>
                  </a:lnTo>
                  <a:lnTo>
                    <a:pt x="59560" y="5605"/>
                  </a:lnTo>
                  <a:lnTo>
                    <a:pt x="60077" y="5011"/>
                  </a:lnTo>
                  <a:lnTo>
                    <a:pt x="60572" y="4807"/>
                  </a:lnTo>
                  <a:lnTo>
                    <a:pt x="61520" y="4947"/>
                  </a:lnTo>
                  <a:lnTo>
                    <a:pt x="63231" y="4807"/>
                  </a:lnTo>
                  <a:lnTo>
                    <a:pt x="65226" y="5736"/>
                  </a:lnTo>
                  <a:lnTo>
                    <a:pt x="65398" y="6023"/>
                  </a:lnTo>
                  <a:lnTo>
                    <a:pt x="66394" y="7108"/>
                  </a:lnTo>
                  <a:lnTo>
                    <a:pt x="66742" y="7648"/>
                  </a:lnTo>
                  <a:lnTo>
                    <a:pt x="67071" y="7820"/>
                  </a:lnTo>
                  <a:lnTo>
                    <a:pt x="67601" y="8350"/>
                  </a:lnTo>
                  <a:lnTo>
                    <a:pt x="68313" y="8682"/>
                  </a:lnTo>
                  <a:lnTo>
                    <a:pt x="68804" y="8580"/>
                  </a:lnTo>
                  <a:lnTo>
                    <a:pt x="69040" y="8755"/>
                  </a:lnTo>
                  <a:lnTo>
                    <a:pt x="69261" y="9170"/>
                  </a:lnTo>
                  <a:lnTo>
                    <a:pt x="69276" y="9879"/>
                  </a:lnTo>
                  <a:lnTo>
                    <a:pt x="69206" y="11896"/>
                  </a:lnTo>
                  <a:lnTo>
                    <a:pt x="68858" y="12477"/>
                  </a:lnTo>
                  <a:lnTo>
                    <a:pt x="68491" y="12949"/>
                  </a:lnTo>
                  <a:lnTo>
                    <a:pt x="68399" y="13316"/>
                  </a:lnTo>
                  <a:lnTo>
                    <a:pt x="68434" y="13760"/>
                  </a:lnTo>
                  <a:lnTo>
                    <a:pt x="68999" y="14628"/>
                  </a:lnTo>
                  <a:lnTo>
                    <a:pt x="69727" y="15972"/>
                  </a:lnTo>
                  <a:lnTo>
                    <a:pt x="69896" y="16748"/>
                  </a:lnTo>
                  <a:lnTo>
                    <a:pt x="69896" y="17332"/>
                  </a:lnTo>
                  <a:lnTo>
                    <a:pt x="68903" y="19043"/>
                  </a:lnTo>
                  <a:lnTo>
                    <a:pt x="68574" y="19442"/>
                  </a:lnTo>
                  <a:lnTo>
                    <a:pt x="68344" y="20281"/>
                  </a:lnTo>
                  <a:lnTo>
                    <a:pt x="68223" y="21133"/>
                  </a:lnTo>
                  <a:lnTo>
                    <a:pt x="68293" y="21488"/>
                  </a:lnTo>
                  <a:lnTo>
                    <a:pt x="69953" y="22841"/>
                  </a:lnTo>
                  <a:lnTo>
                    <a:pt x="71182" y="23572"/>
                  </a:lnTo>
                  <a:lnTo>
                    <a:pt x="71456" y="23929"/>
                  </a:lnTo>
                  <a:lnTo>
                    <a:pt x="71482" y="24153"/>
                  </a:lnTo>
                  <a:lnTo>
                    <a:pt x="70831" y="25599"/>
                  </a:lnTo>
                  <a:lnTo>
                    <a:pt x="70767" y="25988"/>
                  </a:lnTo>
                  <a:lnTo>
                    <a:pt x="71750" y="26585"/>
                  </a:lnTo>
                  <a:lnTo>
                    <a:pt x="72296" y="27527"/>
                  </a:lnTo>
                  <a:lnTo>
                    <a:pt x="72775" y="29059"/>
                  </a:lnTo>
                  <a:lnTo>
                    <a:pt x="73710" y="30524"/>
                  </a:lnTo>
                  <a:lnTo>
                    <a:pt x="75724" y="31820"/>
                  </a:lnTo>
                  <a:lnTo>
                    <a:pt x="77189" y="32662"/>
                  </a:lnTo>
                  <a:lnTo>
                    <a:pt x="77496" y="33045"/>
                  </a:lnTo>
                  <a:lnTo>
                    <a:pt x="77601" y="33499"/>
                  </a:lnTo>
                  <a:lnTo>
                    <a:pt x="77489" y="34498"/>
                  </a:lnTo>
                  <a:lnTo>
                    <a:pt x="77109" y="35714"/>
                  </a:lnTo>
                  <a:lnTo>
                    <a:pt x="76851" y="36387"/>
                  </a:lnTo>
                  <a:lnTo>
                    <a:pt x="77448" y="36668"/>
                  </a:lnTo>
                  <a:lnTo>
                    <a:pt x="78983" y="36592"/>
                  </a:lnTo>
                  <a:lnTo>
                    <a:pt x="80850" y="36828"/>
                  </a:lnTo>
                  <a:lnTo>
                    <a:pt x="83088" y="38162"/>
                  </a:lnTo>
                  <a:lnTo>
                    <a:pt x="83094" y="38759"/>
                  </a:lnTo>
                  <a:lnTo>
                    <a:pt x="82864" y="39305"/>
                  </a:lnTo>
                  <a:lnTo>
                    <a:pt x="83017" y="39876"/>
                  </a:lnTo>
                  <a:lnTo>
                    <a:pt x="83260" y="40361"/>
                  </a:lnTo>
                  <a:lnTo>
                    <a:pt x="85197" y="41845"/>
                  </a:lnTo>
                  <a:lnTo>
                    <a:pt x="85383" y="42276"/>
                  </a:lnTo>
                  <a:lnTo>
                    <a:pt x="85414" y="42998"/>
                  </a:lnTo>
                  <a:lnTo>
                    <a:pt x="85363" y="43524"/>
                  </a:lnTo>
                  <a:lnTo>
                    <a:pt x="84827" y="43633"/>
                  </a:lnTo>
                  <a:lnTo>
                    <a:pt x="84230" y="43879"/>
                  </a:lnTo>
                  <a:lnTo>
                    <a:pt x="83257" y="44511"/>
                  </a:lnTo>
                  <a:lnTo>
                    <a:pt x="82874" y="45401"/>
                  </a:lnTo>
                  <a:lnTo>
                    <a:pt x="81297" y="46627"/>
                  </a:lnTo>
                  <a:lnTo>
                    <a:pt x="80327" y="47182"/>
                  </a:lnTo>
                  <a:lnTo>
                    <a:pt x="79551" y="47205"/>
                  </a:lnTo>
                  <a:lnTo>
                    <a:pt x="77706" y="46956"/>
                  </a:lnTo>
                  <a:lnTo>
                    <a:pt x="77058" y="46352"/>
                  </a:lnTo>
                  <a:lnTo>
                    <a:pt x="76790" y="45797"/>
                  </a:lnTo>
                  <a:lnTo>
                    <a:pt x="76081" y="45545"/>
                  </a:lnTo>
                  <a:lnTo>
                    <a:pt x="75140" y="45522"/>
                  </a:lnTo>
                  <a:lnTo>
                    <a:pt x="73841" y="45618"/>
                  </a:lnTo>
                  <a:lnTo>
                    <a:pt x="73576" y="45787"/>
                  </a:lnTo>
                  <a:lnTo>
                    <a:pt x="73362" y="46467"/>
                  </a:lnTo>
                  <a:lnTo>
                    <a:pt x="72810" y="47632"/>
                  </a:lnTo>
                  <a:lnTo>
                    <a:pt x="72414" y="48287"/>
                  </a:lnTo>
                  <a:lnTo>
                    <a:pt x="72740" y="48689"/>
                  </a:lnTo>
                  <a:lnTo>
                    <a:pt x="73257" y="49525"/>
                  </a:lnTo>
                  <a:lnTo>
                    <a:pt x="74061" y="50585"/>
                  </a:lnTo>
                  <a:lnTo>
                    <a:pt x="74891" y="51526"/>
                  </a:lnTo>
                  <a:lnTo>
                    <a:pt x="75156" y="52101"/>
                  </a:lnTo>
                  <a:lnTo>
                    <a:pt x="75143" y="52513"/>
                  </a:lnTo>
                  <a:lnTo>
                    <a:pt x="74750" y="52995"/>
                  </a:lnTo>
                  <a:lnTo>
                    <a:pt x="74808" y="53965"/>
                  </a:lnTo>
                  <a:lnTo>
                    <a:pt x="75612" y="55239"/>
                  </a:lnTo>
                  <a:lnTo>
                    <a:pt x="75341" y="55443"/>
                  </a:lnTo>
                  <a:lnTo>
                    <a:pt x="75258" y="57004"/>
                  </a:lnTo>
                  <a:lnTo>
                    <a:pt x="75268" y="58667"/>
                  </a:lnTo>
                  <a:lnTo>
                    <a:pt x="75485" y="59069"/>
                  </a:lnTo>
                  <a:lnTo>
                    <a:pt x="75915" y="59401"/>
                  </a:lnTo>
                  <a:lnTo>
                    <a:pt x="76283" y="60007"/>
                  </a:lnTo>
                  <a:lnTo>
                    <a:pt x="76892" y="61386"/>
                  </a:lnTo>
                  <a:lnTo>
                    <a:pt x="76934" y="61747"/>
                  </a:lnTo>
                  <a:lnTo>
                    <a:pt x="75236" y="61645"/>
                  </a:lnTo>
                  <a:lnTo>
                    <a:pt x="73196" y="61686"/>
                  </a:lnTo>
                  <a:lnTo>
                    <a:pt x="72050" y="62487"/>
                  </a:lnTo>
                  <a:lnTo>
                    <a:pt x="71603" y="62302"/>
                  </a:lnTo>
                  <a:lnTo>
                    <a:pt x="70805" y="62098"/>
                  </a:lnTo>
                  <a:lnTo>
                    <a:pt x="69921" y="62545"/>
                  </a:lnTo>
                  <a:lnTo>
                    <a:pt x="68715" y="63895"/>
                  </a:lnTo>
                  <a:lnTo>
                    <a:pt x="67904" y="64734"/>
                  </a:lnTo>
                  <a:lnTo>
                    <a:pt x="67116" y="65909"/>
                  </a:lnTo>
                  <a:lnTo>
                    <a:pt x="66867" y="66544"/>
                  </a:lnTo>
                  <a:lnTo>
                    <a:pt x="66369" y="67712"/>
                  </a:lnTo>
                  <a:lnTo>
                    <a:pt x="65912" y="69047"/>
                  </a:lnTo>
                  <a:lnTo>
                    <a:pt x="66161" y="69979"/>
                  </a:lnTo>
                  <a:lnTo>
                    <a:pt x="66535" y="70844"/>
                  </a:lnTo>
                  <a:lnTo>
                    <a:pt x="66618" y="71776"/>
                  </a:lnTo>
                  <a:lnTo>
                    <a:pt x="66803" y="72503"/>
                  </a:lnTo>
                  <a:lnTo>
                    <a:pt x="66305" y="73033"/>
                  </a:lnTo>
                  <a:lnTo>
                    <a:pt x="66014" y="73796"/>
                  </a:lnTo>
                  <a:lnTo>
                    <a:pt x="65165" y="73662"/>
                  </a:lnTo>
                  <a:lnTo>
                    <a:pt x="64125" y="72931"/>
                  </a:lnTo>
                  <a:lnTo>
                    <a:pt x="63904" y="71871"/>
                  </a:lnTo>
                  <a:lnTo>
                    <a:pt x="63103" y="71134"/>
                  </a:lnTo>
                  <a:lnTo>
                    <a:pt x="62577" y="70748"/>
                  </a:lnTo>
                  <a:lnTo>
                    <a:pt x="61708" y="70690"/>
                  </a:lnTo>
                  <a:lnTo>
                    <a:pt x="60320" y="71035"/>
                  </a:lnTo>
                  <a:lnTo>
                    <a:pt x="58504" y="71300"/>
                  </a:lnTo>
                  <a:lnTo>
                    <a:pt x="57135" y="71370"/>
                  </a:lnTo>
                  <a:lnTo>
                    <a:pt x="56388" y="71747"/>
                  </a:lnTo>
                  <a:lnTo>
                    <a:pt x="55283" y="72117"/>
                  </a:lnTo>
                  <a:lnTo>
                    <a:pt x="54856" y="71677"/>
                  </a:lnTo>
                  <a:lnTo>
                    <a:pt x="54243" y="70473"/>
                  </a:lnTo>
                  <a:lnTo>
                    <a:pt x="53742" y="69273"/>
                  </a:lnTo>
                  <a:lnTo>
                    <a:pt x="53394" y="68747"/>
                  </a:lnTo>
                  <a:lnTo>
                    <a:pt x="53094" y="68600"/>
                  </a:lnTo>
                  <a:lnTo>
                    <a:pt x="52723" y="68628"/>
                  </a:lnTo>
                  <a:lnTo>
                    <a:pt x="52299" y="69008"/>
                  </a:lnTo>
                  <a:lnTo>
                    <a:pt x="51980" y="69401"/>
                  </a:lnTo>
                  <a:lnTo>
                    <a:pt x="51530" y="69538"/>
                  </a:lnTo>
                  <a:lnTo>
                    <a:pt x="50834" y="69854"/>
                  </a:lnTo>
                  <a:lnTo>
                    <a:pt x="50326" y="70282"/>
                  </a:lnTo>
                  <a:lnTo>
                    <a:pt x="49771" y="71386"/>
                  </a:lnTo>
                  <a:lnTo>
                    <a:pt x="49404" y="71310"/>
                  </a:lnTo>
                  <a:lnTo>
                    <a:pt x="49024" y="71054"/>
                  </a:lnTo>
                  <a:lnTo>
                    <a:pt x="48587" y="69819"/>
                  </a:lnTo>
                  <a:lnTo>
                    <a:pt x="47987" y="69535"/>
                  </a:lnTo>
                  <a:lnTo>
                    <a:pt x="47026" y="69519"/>
                  </a:lnTo>
                  <a:lnTo>
                    <a:pt x="45835" y="69257"/>
                  </a:lnTo>
                  <a:lnTo>
                    <a:pt x="44868" y="68881"/>
                  </a:lnTo>
                  <a:lnTo>
                    <a:pt x="44517" y="68970"/>
                  </a:lnTo>
                  <a:lnTo>
                    <a:pt x="43939" y="69497"/>
                  </a:lnTo>
                  <a:lnTo>
                    <a:pt x="43320" y="69573"/>
                  </a:lnTo>
                  <a:lnTo>
                    <a:pt x="41954" y="69104"/>
                  </a:lnTo>
                  <a:lnTo>
                    <a:pt x="41689" y="69321"/>
                  </a:lnTo>
                  <a:lnTo>
                    <a:pt x="41328" y="70014"/>
                  </a:lnTo>
                  <a:lnTo>
                    <a:pt x="40904" y="70681"/>
                  </a:lnTo>
                  <a:lnTo>
                    <a:pt x="40534" y="70748"/>
                  </a:lnTo>
                  <a:lnTo>
                    <a:pt x="40326" y="70575"/>
                  </a:lnTo>
                  <a:lnTo>
                    <a:pt x="40441" y="69391"/>
                  </a:lnTo>
                  <a:lnTo>
                    <a:pt x="39649" y="68973"/>
                  </a:lnTo>
                  <a:lnTo>
                    <a:pt x="38315" y="68906"/>
                  </a:lnTo>
                  <a:lnTo>
                    <a:pt x="37377" y="69078"/>
                  </a:lnTo>
                  <a:lnTo>
                    <a:pt x="36920" y="69031"/>
                  </a:lnTo>
                  <a:lnTo>
                    <a:pt x="36684" y="68801"/>
                  </a:lnTo>
                  <a:lnTo>
                    <a:pt x="35535" y="66806"/>
                  </a:lnTo>
                  <a:lnTo>
                    <a:pt x="34929" y="66678"/>
                  </a:lnTo>
                  <a:lnTo>
                    <a:pt x="33840" y="66777"/>
                  </a:lnTo>
                  <a:lnTo>
                    <a:pt x="32235" y="66535"/>
                  </a:lnTo>
                  <a:lnTo>
                    <a:pt x="30384" y="66084"/>
                  </a:lnTo>
                  <a:lnTo>
                    <a:pt x="29365" y="65918"/>
                  </a:lnTo>
                  <a:lnTo>
                    <a:pt x="28839" y="65468"/>
                  </a:lnTo>
                  <a:lnTo>
                    <a:pt x="27699" y="65315"/>
                  </a:lnTo>
                  <a:lnTo>
                    <a:pt x="24635" y="64469"/>
                  </a:lnTo>
                  <a:lnTo>
                    <a:pt x="23387" y="64319"/>
                  </a:lnTo>
                  <a:lnTo>
                    <a:pt x="21545" y="64307"/>
                  </a:lnTo>
                  <a:lnTo>
                    <a:pt x="18743" y="64118"/>
                  </a:lnTo>
                  <a:lnTo>
                    <a:pt x="16946" y="64224"/>
                  </a:lnTo>
                  <a:lnTo>
                    <a:pt x="16113" y="64504"/>
                  </a:lnTo>
                  <a:lnTo>
                    <a:pt x="15152" y="64680"/>
                  </a:lnTo>
                  <a:lnTo>
                    <a:pt x="13527" y="64833"/>
                  </a:lnTo>
                  <a:lnTo>
                    <a:pt x="12866" y="64817"/>
                  </a:lnTo>
                  <a:lnTo>
                    <a:pt x="11826" y="64910"/>
                  </a:lnTo>
                  <a:lnTo>
                    <a:pt x="10632" y="65136"/>
                  </a:lnTo>
                  <a:lnTo>
                    <a:pt x="10291" y="65555"/>
                  </a:lnTo>
                  <a:lnTo>
                    <a:pt x="9898" y="66477"/>
                  </a:lnTo>
                  <a:lnTo>
                    <a:pt x="8526" y="68067"/>
                  </a:lnTo>
                  <a:lnTo>
                    <a:pt x="7195" y="69120"/>
                  </a:lnTo>
                  <a:lnTo>
                    <a:pt x="6952" y="69209"/>
                  </a:lnTo>
                  <a:lnTo>
                    <a:pt x="6173" y="68651"/>
                  </a:lnTo>
                  <a:lnTo>
                    <a:pt x="5525" y="68462"/>
                  </a:lnTo>
                  <a:lnTo>
                    <a:pt x="4762" y="68402"/>
                  </a:lnTo>
                  <a:lnTo>
                    <a:pt x="4223" y="68581"/>
                  </a:lnTo>
                  <a:lnTo>
                    <a:pt x="3885" y="68845"/>
                  </a:lnTo>
                  <a:lnTo>
                    <a:pt x="3929" y="70068"/>
                  </a:lnTo>
                  <a:lnTo>
                    <a:pt x="3853" y="70173"/>
                  </a:lnTo>
                  <a:lnTo>
                    <a:pt x="3265" y="68724"/>
                  </a:lnTo>
                  <a:lnTo>
                    <a:pt x="3313" y="67409"/>
                  </a:lnTo>
                  <a:lnTo>
                    <a:pt x="3639" y="66656"/>
                  </a:lnTo>
                  <a:lnTo>
                    <a:pt x="4038" y="65976"/>
                  </a:lnTo>
                  <a:lnTo>
                    <a:pt x="3875" y="64958"/>
                  </a:lnTo>
                  <a:lnTo>
                    <a:pt x="4264" y="63608"/>
                  </a:lnTo>
                  <a:lnTo>
                    <a:pt x="4277" y="62628"/>
                  </a:lnTo>
                  <a:lnTo>
                    <a:pt x="4105" y="62206"/>
                  </a:lnTo>
                  <a:lnTo>
                    <a:pt x="3789" y="61718"/>
                  </a:lnTo>
                  <a:lnTo>
                    <a:pt x="2921" y="61175"/>
                  </a:lnTo>
                  <a:lnTo>
                    <a:pt x="2538" y="60751"/>
                  </a:lnTo>
                  <a:lnTo>
                    <a:pt x="1363" y="60183"/>
                  </a:lnTo>
                  <a:lnTo>
                    <a:pt x="198" y="59477"/>
                  </a:lnTo>
                  <a:lnTo>
                    <a:pt x="0" y="59043"/>
                  </a:lnTo>
                  <a:lnTo>
                    <a:pt x="54" y="58746"/>
                  </a:lnTo>
                  <a:lnTo>
                    <a:pt x="259" y="58293"/>
                  </a:lnTo>
                  <a:lnTo>
                    <a:pt x="1149" y="56968"/>
                  </a:lnTo>
                  <a:lnTo>
                    <a:pt x="2113" y="55679"/>
                  </a:lnTo>
                  <a:lnTo>
                    <a:pt x="2729" y="55162"/>
                  </a:lnTo>
                  <a:lnTo>
                    <a:pt x="6001" y="53502"/>
                  </a:lnTo>
                  <a:lnTo>
                    <a:pt x="6505" y="52921"/>
                  </a:lnTo>
                  <a:lnTo>
                    <a:pt x="6633" y="51938"/>
                  </a:lnTo>
                  <a:lnTo>
                    <a:pt x="6639" y="51223"/>
                  </a:lnTo>
                  <a:lnTo>
                    <a:pt x="6579" y="49946"/>
                  </a:lnTo>
                  <a:lnTo>
                    <a:pt x="6378" y="48127"/>
                  </a:lnTo>
                  <a:lnTo>
                    <a:pt x="6129" y="46869"/>
                  </a:lnTo>
                  <a:lnTo>
                    <a:pt x="5503" y="44501"/>
                  </a:lnTo>
                  <a:lnTo>
                    <a:pt x="3798" y="39576"/>
                  </a:lnTo>
                  <a:lnTo>
                    <a:pt x="2774" y="34427"/>
                  </a:lnTo>
                  <a:lnTo>
                    <a:pt x="3441" y="34731"/>
                  </a:lnTo>
                  <a:lnTo>
                    <a:pt x="5005" y="34842"/>
                  </a:lnTo>
                  <a:lnTo>
                    <a:pt x="6247" y="34488"/>
                  </a:lnTo>
                  <a:lnTo>
                    <a:pt x="6891" y="34437"/>
                  </a:lnTo>
                  <a:lnTo>
                    <a:pt x="7466" y="34552"/>
                  </a:lnTo>
                  <a:lnTo>
                    <a:pt x="8321" y="34348"/>
                  </a:lnTo>
                  <a:lnTo>
                    <a:pt x="9103" y="34265"/>
                  </a:lnTo>
                  <a:lnTo>
                    <a:pt x="9509" y="34728"/>
                  </a:lnTo>
                  <a:lnTo>
                    <a:pt x="10236" y="35136"/>
                  </a:lnTo>
                  <a:lnTo>
                    <a:pt x="11676" y="34549"/>
                  </a:lnTo>
                  <a:lnTo>
                    <a:pt x="12949" y="33818"/>
                  </a:lnTo>
                  <a:lnTo>
                    <a:pt x="14271" y="33898"/>
                  </a:lnTo>
                  <a:lnTo>
                    <a:pt x="14459" y="33537"/>
                  </a:lnTo>
                  <a:lnTo>
                    <a:pt x="14788" y="31702"/>
                  </a:lnTo>
                  <a:lnTo>
                    <a:pt x="15181" y="31299"/>
                  </a:lnTo>
                  <a:lnTo>
                    <a:pt x="16761" y="31485"/>
                  </a:lnTo>
                  <a:lnTo>
                    <a:pt x="17345" y="31153"/>
                  </a:lnTo>
                  <a:lnTo>
                    <a:pt x="17958" y="30246"/>
                  </a:lnTo>
                  <a:lnTo>
                    <a:pt x="18890" y="29678"/>
                  </a:lnTo>
                  <a:lnTo>
                    <a:pt x="19668" y="29681"/>
                  </a:lnTo>
                  <a:lnTo>
                    <a:pt x="20479" y="29043"/>
                  </a:lnTo>
                  <a:lnTo>
                    <a:pt x="20878" y="29471"/>
                  </a:lnTo>
                  <a:lnTo>
                    <a:pt x="21073" y="30233"/>
                  </a:lnTo>
                  <a:lnTo>
                    <a:pt x="20805" y="30840"/>
                  </a:lnTo>
                  <a:lnTo>
                    <a:pt x="20920" y="31079"/>
                  </a:lnTo>
                  <a:lnTo>
                    <a:pt x="21481" y="31379"/>
                  </a:lnTo>
                  <a:lnTo>
                    <a:pt x="22442" y="31370"/>
                  </a:lnTo>
                  <a:lnTo>
                    <a:pt x="23058" y="31121"/>
                  </a:lnTo>
                  <a:lnTo>
                    <a:pt x="23202" y="30773"/>
                  </a:lnTo>
                  <a:lnTo>
                    <a:pt x="23202" y="30141"/>
                  </a:lnTo>
                  <a:lnTo>
                    <a:pt x="23049" y="29550"/>
                  </a:lnTo>
                  <a:lnTo>
                    <a:pt x="22640" y="29043"/>
                  </a:lnTo>
                  <a:lnTo>
                    <a:pt x="21874" y="28778"/>
                  </a:lnTo>
                  <a:lnTo>
                    <a:pt x="21341" y="28771"/>
                  </a:lnTo>
                  <a:lnTo>
                    <a:pt x="21252" y="28446"/>
                  </a:lnTo>
                  <a:lnTo>
                    <a:pt x="21433" y="27753"/>
                  </a:lnTo>
                  <a:lnTo>
                    <a:pt x="21906" y="26470"/>
                  </a:lnTo>
                  <a:lnTo>
                    <a:pt x="22487" y="25312"/>
                  </a:lnTo>
                  <a:lnTo>
                    <a:pt x="22841" y="24874"/>
                  </a:lnTo>
                  <a:lnTo>
                    <a:pt x="22902" y="24469"/>
                  </a:lnTo>
                  <a:lnTo>
                    <a:pt x="22835" y="23767"/>
                  </a:lnTo>
                  <a:lnTo>
                    <a:pt x="22822" y="22499"/>
                  </a:lnTo>
                  <a:lnTo>
                    <a:pt x="23342" y="20712"/>
                  </a:lnTo>
                  <a:lnTo>
                    <a:pt x="24044" y="19378"/>
                  </a:lnTo>
                  <a:lnTo>
                    <a:pt x="24986" y="18941"/>
                  </a:lnTo>
                  <a:lnTo>
                    <a:pt x="26138" y="18708"/>
                  </a:lnTo>
                  <a:lnTo>
                    <a:pt x="26876" y="18069"/>
                  </a:lnTo>
                  <a:lnTo>
                    <a:pt x="27239" y="17335"/>
                  </a:lnTo>
                  <a:lnTo>
                    <a:pt x="27377" y="16713"/>
                  </a:lnTo>
                  <a:lnTo>
                    <a:pt x="27552" y="16176"/>
                  </a:lnTo>
                  <a:lnTo>
                    <a:pt x="27919" y="15940"/>
                  </a:lnTo>
                  <a:lnTo>
                    <a:pt x="30690" y="16087"/>
                  </a:lnTo>
                  <a:lnTo>
                    <a:pt x="31115" y="14928"/>
                  </a:lnTo>
                  <a:lnTo>
                    <a:pt x="31354" y="14606"/>
                  </a:lnTo>
                  <a:lnTo>
                    <a:pt x="31884" y="14261"/>
                  </a:lnTo>
                  <a:lnTo>
                    <a:pt x="32254" y="13849"/>
                  </a:lnTo>
                  <a:lnTo>
                    <a:pt x="32117" y="13530"/>
                  </a:lnTo>
                  <a:lnTo>
                    <a:pt x="31408" y="13326"/>
                  </a:lnTo>
                  <a:lnTo>
                    <a:pt x="29742" y="13144"/>
                  </a:lnTo>
                  <a:lnTo>
                    <a:pt x="29407" y="12758"/>
                  </a:lnTo>
                  <a:lnTo>
                    <a:pt x="29512" y="12295"/>
                  </a:lnTo>
                  <a:lnTo>
                    <a:pt x="29956" y="11095"/>
                  </a:lnTo>
                  <a:lnTo>
                    <a:pt x="30380" y="9544"/>
                  </a:lnTo>
                  <a:lnTo>
                    <a:pt x="30601" y="8340"/>
                  </a:lnTo>
                  <a:lnTo>
                    <a:pt x="30623" y="7629"/>
                  </a:lnTo>
                  <a:lnTo>
                    <a:pt x="30862" y="7437"/>
                  </a:lnTo>
                  <a:lnTo>
                    <a:pt x="32219" y="7210"/>
                  </a:lnTo>
                  <a:lnTo>
                    <a:pt x="32675" y="6968"/>
                  </a:lnTo>
                  <a:lnTo>
                    <a:pt x="33843" y="5321"/>
                  </a:lnTo>
                  <a:lnTo>
                    <a:pt x="34734" y="5040"/>
                  </a:lnTo>
                  <a:lnTo>
                    <a:pt x="37035" y="5465"/>
                  </a:lnTo>
                  <a:lnTo>
                    <a:pt x="38089" y="5433"/>
                  </a:lnTo>
                  <a:lnTo>
                    <a:pt x="38376" y="5471"/>
                  </a:lnTo>
                  <a:lnTo>
                    <a:pt x="39429" y="5544"/>
                  </a:lnTo>
                  <a:lnTo>
                    <a:pt x="39544" y="5378"/>
                  </a:lnTo>
                  <a:lnTo>
                    <a:pt x="40017" y="3747"/>
                  </a:lnTo>
                  <a:lnTo>
                    <a:pt x="40483" y="3272"/>
                  </a:lnTo>
                  <a:lnTo>
                    <a:pt x="42292" y="1117"/>
                  </a:lnTo>
                  <a:lnTo>
                    <a:pt x="43509" y="201"/>
                  </a:lnTo>
                  <a:lnTo>
                    <a:pt x="4427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73"/>
            <p:cNvSpPr/>
            <p:nvPr/>
          </p:nvSpPr>
          <p:spPr>
            <a:xfrm>
              <a:off x="5361544" y="4372597"/>
              <a:ext cx="34180" cy="63641"/>
            </a:xfrm>
            <a:custGeom>
              <a:rect b="b" l="l" r="r" t="t"/>
              <a:pathLst>
                <a:path extrusionOk="0" h="24175" w="12984">
                  <a:moveTo>
                    <a:pt x="8439" y="93"/>
                  </a:moveTo>
                  <a:lnTo>
                    <a:pt x="7961" y="1159"/>
                  </a:lnTo>
                  <a:lnTo>
                    <a:pt x="8439" y="1296"/>
                  </a:lnTo>
                  <a:lnTo>
                    <a:pt x="8873" y="1197"/>
                  </a:lnTo>
                  <a:lnTo>
                    <a:pt x="9924" y="1235"/>
                  </a:lnTo>
                  <a:lnTo>
                    <a:pt x="10326" y="2403"/>
                  </a:lnTo>
                  <a:lnTo>
                    <a:pt x="10220" y="3383"/>
                  </a:lnTo>
                  <a:lnTo>
                    <a:pt x="9231" y="5962"/>
                  </a:lnTo>
                  <a:lnTo>
                    <a:pt x="9106" y="6847"/>
                  </a:lnTo>
                  <a:lnTo>
                    <a:pt x="8656" y="8171"/>
                  </a:lnTo>
                  <a:lnTo>
                    <a:pt x="9266" y="9043"/>
                  </a:lnTo>
                  <a:lnTo>
                    <a:pt x="8695" y="10198"/>
                  </a:lnTo>
                  <a:lnTo>
                    <a:pt x="8500" y="10945"/>
                  </a:lnTo>
                  <a:lnTo>
                    <a:pt x="8455" y="12068"/>
                  </a:lnTo>
                  <a:lnTo>
                    <a:pt x="8743" y="14201"/>
                  </a:lnTo>
                  <a:lnTo>
                    <a:pt x="8280" y="17271"/>
                  </a:lnTo>
                  <a:lnTo>
                    <a:pt x="7463" y="18612"/>
                  </a:lnTo>
                  <a:lnTo>
                    <a:pt x="6955" y="19119"/>
                  </a:lnTo>
                  <a:lnTo>
                    <a:pt x="6049" y="20450"/>
                  </a:lnTo>
                  <a:lnTo>
                    <a:pt x="4858" y="20846"/>
                  </a:lnTo>
                  <a:lnTo>
                    <a:pt x="3208" y="22988"/>
                  </a:lnTo>
                  <a:lnTo>
                    <a:pt x="2917" y="23550"/>
                  </a:lnTo>
                  <a:lnTo>
                    <a:pt x="3077" y="24156"/>
                  </a:lnTo>
                  <a:lnTo>
                    <a:pt x="2691" y="24162"/>
                  </a:lnTo>
                  <a:lnTo>
                    <a:pt x="1111" y="24064"/>
                  </a:lnTo>
                  <a:lnTo>
                    <a:pt x="41" y="24175"/>
                  </a:lnTo>
                  <a:lnTo>
                    <a:pt x="0" y="24121"/>
                  </a:lnTo>
                  <a:lnTo>
                    <a:pt x="86" y="21820"/>
                  </a:lnTo>
                  <a:lnTo>
                    <a:pt x="223" y="18254"/>
                  </a:lnTo>
                  <a:lnTo>
                    <a:pt x="322" y="15634"/>
                  </a:lnTo>
                  <a:lnTo>
                    <a:pt x="418" y="13068"/>
                  </a:lnTo>
                  <a:lnTo>
                    <a:pt x="492" y="11143"/>
                  </a:lnTo>
                  <a:lnTo>
                    <a:pt x="590" y="8519"/>
                  </a:lnTo>
                  <a:lnTo>
                    <a:pt x="677" y="6253"/>
                  </a:lnTo>
                  <a:lnTo>
                    <a:pt x="667" y="5439"/>
                  </a:lnTo>
                  <a:lnTo>
                    <a:pt x="926" y="4794"/>
                  </a:lnTo>
                  <a:lnTo>
                    <a:pt x="1669" y="4526"/>
                  </a:lnTo>
                  <a:lnTo>
                    <a:pt x="2633" y="5088"/>
                  </a:lnTo>
                  <a:lnTo>
                    <a:pt x="3035" y="5321"/>
                  </a:lnTo>
                  <a:lnTo>
                    <a:pt x="3396" y="5187"/>
                  </a:lnTo>
                  <a:lnTo>
                    <a:pt x="3856" y="4845"/>
                  </a:lnTo>
                  <a:lnTo>
                    <a:pt x="4418" y="3853"/>
                  </a:lnTo>
                  <a:lnTo>
                    <a:pt x="5828" y="1800"/>
                  </a:lnTo>
                  <a:lnTo>
                    <a:pt x="6393" y="342"/>
                  </a:lnTo>
                  <a:lnTo>
                    <a:pt x="6945" y="51"/>
                  </a:lnTo>
                  <a:lnTo>
                    <a:pt x="7743" y="0"/>
                  </a:lnTo>
                  <a:lnTo>
                    <a:pt x="8439" y="93"/>
                  </a:lnTo>
                  <a:close/>
                  <a:moveTo>
                    <a:pt x="11529" y="5222"/>
                  </a:moveTo>
                  <a:lnTo>
                    <a:pt x="11104" y="5394"/>
                  </a:lnTo>
                  <a:lnTo>
                    <a:pt x="11456" y="4855"/>
                  </a:lnTo>
                  <a:lnTo>
                    <a:pt x="11507" y="4510"/>
                  </a:lnTo>
                  <a:lnTo>
                    <a:pt x="11998" y="3067"/>
                  </a:lnTo>
                  <a:lnTo>
                    <a:pt x="12349" y="3074"/>
                  </a:lnTo>
                  <a:lnTo>
                    <a:pt x="12442" y="3201"/>
                  </a:lnTo>
                  <a:lnTo>
                    <a:pt x="11529" y="5222"/>
                  </a:lnTo>
                  <a:close/>
                  <a:moveTo>
                    <a:pt x="12407" y="9914"/>
                  </a:moveTo>
                  <a:lnTo>
                    <a:pt x="11717" y="11219"/>
                  </a:lnTo>
                  <a:lnTo>
                    <a:pt x="11673" y="10846"/>
                  </a:lnTo>
                  <a:lnTo>
                    <a:pt x="11960" y="9879"/>
                  </a:lnTo>
                  <a:lnTo>
                    <a:pt x="12349" y="9541"/>
                  </a:lnTo>
                  <a:lnTo>
                    <a:pt x="12592" y="9183"/>
                  </a:lnTo>
                  <a:lnTo>
                    <a:pt x="12646" y="8762"/>
                  </a:lnTo>
                  <a:lnTo>
                    <a:pt x="12985" y="8966"/>
                  </a:lnTo>
                  <a:lnTo>
                    <a:pt x="12898" y="9381"/>
                  </a:lnTo>
                  <a:lnTo>
                    <a:pt x="12407" y="991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73"/>
            <p:cNvSpPr/>
            <p:nvPr/>
          </p:nvSpPr>
          <p:spPr>
            <a:xfrm>
              <a:off x="4139756" y="1021200"/>
              <a:ext cx="2083339" cy="2710188"/>
            </a:xfrm>
            <a:custGeom>
              <a:rect b="b" l="l" r="r" t="t"/>
              <a:pathLst>
                <a:path extrusionOk="0" h="1029511" w="791392">
                  <a:moveTo>
                    <a:pt x="640606" y="7396"/>
                  </a:moveTo>
                  <a:lnTo>
                    <a:pt x="647912" y="8723"/>
                  </a:lnTo>
                  <a:lnTo>
                    <a:pt x="650280" y="8241"/>
                  </a:lnTo>
                  <a:lnTo>
                    <a:pt x="652987" y="11475"/>
                  </a:lnTo>
                  <a:lnTo>
                    <a:pt x="654618" y="11851"/>
                  </a:lnTo>
                  <a:lnTo>
                    <a:pt x="657306" y="11242"/>
                  </a:lnTo>
                  <a:lnTo>
                    <a:pt x="659265" y="12008"/>
                  </a:lnTo>
                  <a:lnTo>
                    <a:pt x="666559" y="12726"/>
                  </a:lnTo>
                  <a:lnTo>
                    <a:pt x="668075" y="13977"/>
                  </a:lnTo>
                  <a:lnTo>
                    <a:pt x="668056" y="15481"/>
                  </a:lnTo>
                  <a:lnTo>
                    <a:pt x="666482" y="18727"/>
                  </a:lnTo>
                  <a:lnTo>
                    <a:pt x="664369" y="21839"/>
                  </a:lnTo>
                  <a:lnTo>
                    <a:pt x="650740" y="31852"/>
                  </a:lnTo>
                  <a:lnTo>
                    <a:pt x="649738" y="33499"/>
                  </a:lnTo>
                  <a:lnTo>
                    <a:pt x="652393" y="34016"/>
                  </a:lnTo>
                  <a:lnTo>
                    <a:pt x="656310" y="33563"/>
                  </a:lnTo>
                  <a:lnTo>
                    <a:pt x="659345" y="32461"/>
                  </a:lnTo>
                  <a:lnTo>
                    <a:pt x="662923" y="29084"/>
                  </a:lnTo>
                  <a:lnTo>
                    <a:pt x="664108" y="28890"/>
                  </a:lnTo>
                  <a:lnTo>
                    <a:pt x="666380" y="27243"/>
                  </a:lnTo>
                  <a:lnTo>
                    <a:pt x="670782" y="22608"/>
                  </a:lnTo>
                  <a:lnTo>
                    <a:pt x="674302" y="20077"/>
                  </a:lnTo>
                  <a:lnTo>
                    <a:pt x="675895" y="21191"/>
                  </a:lnTo>
                  <a:lnTo>
                    <a:pt x="677236" y="22946"/>
                  </a:lnTo>
                  <a:lnTo>
                    <a:pt x="678139" y="23147"/>
                  </a:lnTo>
                  <a:lnTo>
                    <a:pt x="678608" y="21794"/>
                  </a:lnTo>
                  <a:lnTo>
                    <a:pt x="679362" y="18082"/>
                  </a:lnTo>
                  <a:lnTo>
                    <a:pt x="679802" y="16729"/>
                  </a:lnTo>
                  <a:lnTo>
                    <a:pt x="680961" y="15758"/>
                  </a:lnTo>
                  <a:lnTo>
                    <a:pt x="681669" y="15864"/>
                  </a:lnTo>
                  <a:lnTo>
                    <a:pt x="682815" y="17629"/>
                  </a:lnTo>
                  <a:lnTo>
                    <a:pt x="684085" y="21788"/>
                  </a:lnTo>
                  <a:lnTo>
                    <a:pt x="685257" y="24660"/>
                  </a:lnTo>
                  <a:lnTo>
                    <a:pt x="685889" y="24708"/>
                  </a:lnTo>
                  <a:lnTo>
                    <a:pt x="688567" y="21459"/>
                  </a:lnTo>
                  <a:lnTo>
                    <a:pt x="689917" y="21038"/>
                  </a:lnTo>
                  <a:lnTo>
                    <a:pt x="692984" y="22219"/>
                  </a:lnTo>
                  <a:lnTo>
                    <a:pt x="694258" y="23652"/>
                  </a:lnTo>
                  <a:lnTo>
                    <a:pt x="694488" y="25174"/>
                  </a:lnTo>
                  <a:lnTo>
                    <a:pt x="693671" y="26770"/>
                  </a:lnTo>
                  <a:lnTo>
                    <a:pt x="693166" y="28146"/>
                  </a:lnTo>
                  <a:lnTo>
                    <a:pt x="692968" y="29301"/>
                  </a:lnTo>
                  <a:lnTo>
                    <a:pt x="693415" y="30639"/>
                  </a:lnTo>
                  <a:lnTo>
                    <a:pt x="695273" y="33489"/>
                  </a:lnTo>
                  <a:lnTo>
                    <a:pt x="697961" y="39630"/>
                  </a:lnTo>
                  <a:lnTo>
                    <a:pt x="697945" y="41871"/>
                  </a:lnTo>
                  <a:lnTo>
                    <a:pt x="696480" y="46394"/>
                  </a:lnTo>
                  <a:lnTo>
                    <a:pt x="696515" y="47530"/>
                  </a:lnTo>
                  <a:lnTo>
                    <a:pt x="703428" y="42781"/>
                  </a:lnTo>
                  <a:lnTo>
                    <a:pt x="710399" y="44906"/>
                  </a:lnTo>
                  <a:lnTo>
                    <a:pt x="712372" y="46356"/>
                  </a:lnTo>
                  <a:lnTo>
                    <a:pt x="713128" y="48095"/>
                  </a:lnTo>
                  <a:lnTo>
                    <a:pt x="713933" y="50955"/>
                  </a:lnTo>
                  <a:lnTo>
                    <a:pt x="714788" y="54916"/>
                  </a:lnTo>
                  <a:lnTo>
                    <a:pt x="714194" y="59015"/>
                  </a:lnTo>
                  <a:lnTo>
                    <a:pt x="711133" y="65334"/>
                  </a:lnTo>
                  <a:lnTo>
                    <a:pt x="707967" y="70199"/>
                  </a:lnTo>
                  <a:lnTo>
                    <a:pt x="706103" y="74540"/>
                  </a:lnTo>
                  <a:lnTo>
                    <a:pt x="703240" y="76905"/>
                  </a:lnTo>
                  <a:lnTo>
                    <a:pt x="693425" y="87189"/>
                  </a:lnTo>
                  <a:lnTo>
                    <a:pt x="688627" y="90451"/>
                  </a:lnTo>
                  <a:lnTo>
                    <a:pt x="685870" y="93643"/>
                  </a:lnTo>
                  <a:lnTo>
                    <a:pt x="684631" y="94198"/>
                  </a:lnTo>
                  <a:lnTo>
                    <a:pt x="678787" y="93589"/>
                  </a:lnTo>
                  <a:lnTo>
                    <a:pt x="677239" y="95338"/>
                  </a:lnTo>
                  <a:lnTo>
                    <a:pt x="676377" y="98268"/>
                  </a:lnTo>
                  <a:lnTo>
                    <a:pt x="674535" y="99660"/>
                  </a:lnTo>
                  <a:lnTo>
                    <a:pt x="671813" y="100652"/>
                  </a:lnTo>
                  <a:lnTo>
                    <a:pt x="666249" y="101454"/>
                  </a:lnTo>
                  <a:lnTo>
                    <a:pt x="665001" y="104722"/>
                  </a:lnTo>
                  <a:lnTo>
                    <a:pt x="664682" y="106928"/>
                  </a:lnTo>
                  <a:lnTo>
                    <a:pt x="664139" y="108635"/>
                  </a:lnTo>
                  <a:lnTo>
                    <a:pt x="663667" y="109459"/>
                  </a:lnTo>
                  <a:lnTo>
                    <a:pt x="647772" y="120930"/>
                  </a:lnTo>
                  <a:lnTo>
                    <a:pt x="647478" y="122826"/>
                  </a:lnTo>
                  <a:lnTo>
                    <a:pt x="649077" y="123605"/>
                  </a:lnTo>
                  <a:lnTo>
                    <a:pt x="651091" y="122826"/>
                  </a:lnTo>
                  <a:lnTo>
                    <a:pt x="674223" y="108903"/>
                  </a:lnTo>
                  <a:lnTo>
                    <a:pt x="678663" y="107971"/>
                  </a:lnTo>
                  <a:lnTo>
                    <a:pt x="682783" y="108990"/>
                  </a:lnTo>
                  <a:lnTo>
                    <a:pt x="682311" y="112261"/>
                  </a:lnTo>
                  <a:lnTo>
                    <a:pt x="676479" y="121435"/>
                  </a:lnTo>
                  <a:lnTo>
                    <a:pt x="669052" y="129564"/>
                  </a:lnTo>
                  <a:lnTo>
                    <a:pt x="665343" y="135655"/>
                  </a:lnTo>
                  <a:lnTo>
                    <a:pt x="655959" y="145990"/>
                  </a:lnTo>
                  <a:lnTo>
                    <a:pt x="648289" y="156079"/>
                  </a:lnTo>
                  <a:lnTo>
                    <a:pt x="645343" y="161132"/>
                  </a:lnTo>
                  <a:lnTo>
                    <a:pt x="641394" y="170037"/>
                  </a:lnTo>
                  <a:lnTo>
                    <a:pt x="640044" y="172166"/>
                  </a:lnTo>
                  <a:lnTo>
                    <a:pt x="638403" y="173041"/>
                  </a:lnTo>
                  <a:lnTo>
                    <a:pt x="636472" y="172674"/>
                  </a:lnTo>
                  <a:lnTo>
                    <a:pt x="634733" y="171394"/>
                  </a:lnTo>
                  <a:lnTo>
                    <a:pt x="632412" y="168090"/>
                  </a:lnTo>
                  <a:lnTo>
                    <a:pt x="630296" y="164372"/>
                  </a:lnTo>
                  <a:lnTo>
                    <a:pt x="629632" y="163717"/>
                  </a:lnTo>
                  <a:lnTo>
                    <a:pt x="630031" y="165566"/>
                  </a:lnTo>
                  <a:lnTo>
                    <a:pt x="634107" y="177794"/>
                  </a:lnTo>
                  <a:lnTo>
                    <a:pt x="633641" y="180127"/>
                  </a:lnTo>
                  <a:lnTo>
                    <a:pt x="626159" y="182581"/>
                  </a:lnTo>
                  <a:lnTo>
                    <a:pt x="622846" y="184739"/>
                  </a:lnTo>
                  <a:lnTo>
                    <a:pt x="621139" y="185263"/>
                  </a:lnTo>
                  <a:lnTo>
                    <a:pt x="619929" y="184873"/>
                  </a:lnTo>
                  <a:lnTo>
                    <a:pt x="618748" y="185093"/>
                  </a:lnTo>
                  <a:lnTo>
                    <a:pt x="617599" y="185926"/>
                  </a:lnTo>
                  <a:lnTo>
                    <a:pt x="617535" y="186849"/>
                  </a:lnTo>
                  <a:lnTo>
                    <a:pt x="618560" y="187858"/>
                  </a:lnTo>
                  <a:lnTo>
                    <a:pt x="621541" y="188646"/>
                  </a:lnTo>
                  <a:lnTo>
                    <a:pt x="628161" y="185978"/>
                  </a:lnTo>
                  <a:lnTo>
                    <a:pt x="629224" y="186166"/>
                  </a:lnTo>
                  <a:lnTo>
                    <a:pt x="630928" y="187468"/>
                  </a:lnTo>
                  <a:lnTo>
                    <a:pt x="631011" y="188649"/>
                  </a:lnTo>
                  <a:lnTo>
                    <a:pt x="629233" y="192416"/>
                  </a:lnTo>
                  <a:lnTo>
                    <a:pt x="623874" y="196878"/>
                  </a:lnTo>
                  <a:lnTo>
                    <a:pt x="624573" y="197133"/>
                  </a:lnTo>
                  <a:lnTo>
                    <a:pt x="626108" y="198704"/>
                  </a:lnTo>
                  <a:lnTo>
                    <a:pt x="626073" y="200114"/>
                  </a:lnTo>
                  <a:lnTo>
                    <a:pt x="624385" y="203418"/>
                  </a:lnTo>
                  <a:lnTo>
                    <a:pt x="623587" y="204468"/>
                  </a:lnTo>
                  <a:lnTo>
                    <a:pt x="618419" y="207516"/>
                  </a:lnTo>
                  <a:lnTo>
                    <a:pt x="616169" y="208231"/>
                  </a:lnTo>
                  <a:lnTo>
                    <a:pt x="614190" y="207851"/>
                  </a:lnTo>
                  <a:lnTo>
                    <a:pt x="605128" y="201164"/>
                  </a:lnTo>
                  <a:lnTo>
                    <a:pt x="601930" y="200191"/>
                  </a:lnTo>
                  <a:lnTo>
                    <a:pt x="598891" y="198486"/>
                  </a:lnTo>
                  <a:lnTo>
                    <a:pt x="596651" y="198777"/>
                  </a:lnTo>
                  <a:lnTo>
                    <a:pt x="594269" y="200756"/>
                  </a:lnTo>
                  <a:lnTo>
                    <a:pt x="595339" y="201749"/>
                  </a:lnTo>
                  <a:lnTo>
                    <a:pt x="599728" y="203638"/>
                  </a:lnTo>
                  <a:lnTo>
                    <a:pt x="603389" y="204002"/>
                  </a:lnTo>
                  <a:lnTo>
                    <a:pt x="604908" y="204736"/>
                  </a:lnTo>
                  <a:lnTo>
                    <a:pt x="605505" y="205955"/>
                  </a:lnTo>
                  <a:lnTo>
                    <a:pt x="607085" y="210370"/>
                  </a:lnTo>
                  <a:lnTo>
                    <a:pt x="607340" y="212725"/>
                  </a:lnTo>
                  <a:lnTo>
                    <a:pt x="606992" y="214909"/>
                  </a:lnTo>
                  <a:lnTo>
                    <a:pt x="606513" y="216431"/>
                  </a:lnTo>
                  <a:lnTo>
                    <a:pt x="605907" y="217296"/>
                  </a:lnTo>
                  <a:lnTo>
                    <a:pt x="604972" y="217730"/>
                  </a:lnTo>
                  <a:lnTo>
                    <a:pt x="601387" y="217424"/>
                  </a:lnTo>
                  <a:lnTo>
                    <a:pt x="600050" y="217957"/>
                  </a:lnTo>
                  <a:lnTo>
                    <a:pt x="598496" y="219221"/>
                  </a:lnTo>
                  <a:lnTo>
                    <a:pt x="596548" y="219770"/>
                  </a:lnTo>
                  <a:lnTo>
                    <a:pt x="593037" y="219518"/>
                  </a:lnTo>
                  <a:lnTo>
                    <a:pt x="588904" y="221356"/>
                  </a:lnTo>
                  <a:lnTo>
                    <a:pt x="586718" y="221691"/>
                  </a:lnTo>
                  <a:lnTo>
                    <a:pt x="584295" y="220862"/>
                  </a:lnTo>
                  <a:lnTo>
                    <a:pt x="581668" y="218806"/>
                  </a:lnTo>
                  <a:lnTo>
                    <a:pt x="578897" y="217765"/>
                  </a:lnTo>
                  <a:lnTo>
                    <a:pt x="574215" y="216888"/>
                  </a:lnTo>
                  <a:lnTo>
                    <a:pt x="574608" y="218072"/>
                  </a:lnTo>
                  <a:lnTo>
                    <a:pt x="576258" y="218570"/>
                  </a:lnTo>
                  <a:lnTo>
                    <a:pt x="579619" y="221723"/>
                  </a:lnTo>
                  <a:lnTo>
                    <a:pt x="581224" y="225972"/>
                  </a:lnTo>
                  <a:lnTo>
                    <a:pt x="582737" y="226687"/>
                  </a:lnTo>
                  <a:lnTo>
                    <a:pt x="585827" y="230140"/>
                  </a:lnTo>
                  <a:lnTo>
                    <a:pt x="588071" y="230686"/>
                  </a:lnTo>
                  <a:lnTo>
                    <a:pt x="590398" y="231858"/>
                  </a:lnTo>
                  <a:lnTo>
                    <a:pt x="593679" y="230351"/>
                  </a:lnTo>
                  <a:lnTo>
                    <a:pt x="595881" y="230632"/>
                  </a:lnTo>
                  <a:lnTo>
                    <a:pt x="595422" y="239033"/>
                  </a:lnTo>
                  <a:lnTo>
                    <a:pt x="594448" y="239844"/>
                  </a:lnTo>
                  <a:lnTo>
                    <a:pt x="589143" y="239844"/>
                  </a:lnTo>
                  <a:lnTo>
                    <a:pt x="586622" y="238634"/>
                  </a:lnTo>
                  <a:lnTo>
                    <a:pt x="585508" y="237383"/>
                  </a:lnTo>
                  <a:lnTo>
                    <a:pt x="583063" y="235959"/>
                  </a:lnTo>
                  <a:lnTo>
                    <a:pt x="580860" y="236783"/>
                  </a:lnTo>
                  <a:lnTo>
                    <a:pt x="578865" y="236604"/>
                  </a:lnTo>
                  <a:lnTo>
                    <a:pt x="577512" y="237440"/>
                  </a:lnTo>
                  <a:lnTo>
                    <a:pt x="575364" y="237408"/>
                  </a:lnTo>
                  <a:lnTo>
                    <a:pt x="569750" y="238819"/>
                  </a:lnTo>
                  <a:lnTo>
                    <a:pt x="566781" y="238835"/>
                  </a:lnTo>
                  <a:lnTo>
                    <a:pt x="564591" y="237925"/>
                  </a:lnTo>
                  <a:lnTo>
                    <a:pt x="562048" y="237644"/>
                  </a:lnTo>
                  <a:lnTo>
                    <a:pt x="559146" y="237983"/>
                  </a:lnTo>
                  <a:lnTo>
                    <a:pt x="559347" y="238950"/>
                  </a:lnTo>
                  <a:lnTo>
                    <a:pt x="560576" y="239240"/>
                  </a:lnTo>
                  <a:lnTo>
                    <a:pt x="562367" y="240808"/>
                  </a:lnTo>
                  <a:lnTo>
                    <a:pt x="564026" y="243208"/>
                  </a:lnTo>
                  <a:lnTo>
                    <a:pt x="565405" y="244213"/>
                  </a:lnTo>
                  <a:lnTo>
                    <a:pt x="567059" y="243645"/>
                  </a:lnTo>
                  <a:lnTo>
                    <a:pt x="568741" y="242525"/>
                  </a:lnTo>
                  <a:lnTo>
                    <a:pt x="574882" y="240677"/>
                  </a:lnTo>
                  <a:lnTo>
                    <a:pt x="577576" y="240377"/>
                  </a:lnTo>
                  <a:lnTo>
                    <a:pt x="579979" y="241194"/>
                  </a:lnTo>
                  <a:lnTo>
                    <a:pt x="581579" y="242212"/>
                  </a:lnTo>
                  <a:lnTo>
                    <a:pt x="582696" y="243434"/>
                  </a:lnTo>
                  <a:lnTo>
                    <a:pt x="584106" y="246665"/>
                  </a:lnTo>
                  <a:lnTo>
                    <a:pt x="587646" y="247060"/>
                  </a:lnTo>
                  <a:lnTo>
                    <a:pt x="590347" y="248126"/>
                  </a:lnTo>
                  <a:lnTo>
                    <a:pt x="594649" y="252767"/>
                  </a:lnTo>
                  <a:lnTo>
                    <a:pt x="595833" y="253119"/>
                  </a:lnTo>
                  <a:lnTo>
                    <a:pt x="596309" y="254309"/>
                  </a:lnTo>
                  <a:lnTo>
                    <a:pt x="595396" y="257271"/>
                  </a:lnTo>
                  <a:lnTo>
                    <a:pt x="595294" y="259043"/>
                  </a:lnTo>
                  <a:lnTo>
                    <a:pt x="592319" y="262458"/>
                  </a:lnTo>
                  <a:lnTo>
                    <a:pt x="587678" y="263447"/>
                  </a:lnTo>
                  <a:lnTo>
                    <a:pt x="582578" y="263131"/>
                  </a:lnTo>
                  <a:lnTo>
                    <a:pt x="578926" y="263527"/>
                  </a:lnTo>
                  <a:lnTo>
                    <a:pt x="578543" y="263955"/>
                  </a:lnTo>
                  <a:lnTo>
                    <a:pt x="581049" y="264845"/>
                  </a:lnTo>
                  <a:lnTo>
                    <a:pt x="586855" y="268787"/>
                  </a:lnTo>
                  <a:lnTo>
                    <a:pt x="589105" y="270913"/>
                  </a:lnTo>
                  <a:lnTo>
                    <a:pt x="589498" y="272155"/>
                  </a:lnTo>
                  <a:lnTo>
                    <a:pt x="586299" y="276853"/>
                  </a:lnTo>
                  <a:lnTo>
                    <a:pt x="583475" y="286041"/>
                  </a:lnTo>
                  <a:lnTo>
                    <a:pt x="582546" y="286760"/>
                  </a:lnTo>
                  <a:lnTo>
                    <a:pt x="581579" y="287012"/>
                  </a:lnTo>
                  <a:lnTo>
                    <a:pt x="579089" y="286852"/>
                  </a:lnTo>
                  <a:lnTo>
                    <a:pt x="575932" y="289134"/>
                  </a:lnTo>
                  <a:lnTo>
                    <a:pt x="573548" y="289591"/>
                  </a:lnTo>
                  <a:lnTo>
                    <a:pt x="569229" y="288735"/>
                  </a:lnTo>
                  <a:lnTo>
                    <a:pt x="564244" y="288783"/>
                  </a:lnTo>
                  <a:lnTo>
                    <a:pt x="563851" y="290252"/>
                  </a:lnTo>
                  <a:lnTo>
                    <a:pt x="563602" y="293051"/>
                  </a:lnTo>
                  <a:lnTo>
                    <a:pt x="563628" y="297235"/>
                  </a:lnTo>
                  <a:lnTo>
                    <a:pt x="563931" y="302770"/>
                  </a:lnTo>
                  <a:lnTo>
                    <a:pt x="563669" y="306779"/>
                  </a:lnTo>
                  <a:lnTo>
                    <a:pt x="562849" y="309301"/>
                  </a:lnTo>
                  <a:lnTo>
                    <a:pt x="561811" y="311152"/>
                  </a:lnTo>
                  <a:lnTo>
                    <a:pt x="559935" y="312946"/>
                  </a:lnTo>
                  <a:lnTo>
                    <a:pt x="558007" y="314060"/>
                  </a:lnTo>
                  <a:lnTo>
                    <a:pt x="556564" y="314452"/>
                  </a:lnTo>
                  <a:lnTo>
                    <a:pt x="554164" y="314516"/>
                  </a:lnTo>
                  <a:lnTo>
                    <a:pt x="547276" y="315796"/>
                  </a:lnTo>
                  <a:lnTo>
                    <a:pt x="543914" y="315719"/>
                  </a:lnTo>
                  <a:lnTo>
                    <a:pt x="541304" y="315177"/>
                  </a:lnTo>
                  <a:lnTo>
                    <a:pt x="538603" y="313389"/>
                  </a:lnTo>
                  <a:lnTo>
                    <a:pt x="534103" y="308308"/>
                  </a:lnTo>
                  <a:lnTo>
                    <a:pt x="532826" y="307175"/>
                  </a:lnTo>
                  <a:lnTo>
                    <a:pt x="531575" y="306514"/>
                  </a:lnTo>
                  <a:lnTo>
                    <a:pt x="531623" y="307615"/>
                  </a:lnTo>
                  <a:lnTo>
                    <a:pt x="532970" y="310466"/>
                  </a:lnTo>
                  <a:lnTo>
                    <a:pt x="534093" y="312298"/>
                  </a:lnTo>
                  <a:lnTo>
                    <a:pt x="534993" y="313115"/>
                  </a:lnTo>
                  <a:lnTo>
                    <a:pt x="534783" y="313980"/>
                  </a:lnTo>
                  <a:lnTo>
                    <a:pt x="532797" y="315336"/>
                  </a:lnTo>
                  <a:lnTo>
                    <a:pt x="530608" y="315943"/>
                  </a:lnTo>
                  <a:lnTo>
                    <a:pt x="528013" y="315921"/>
                  </a:lnTo>
                  <a:lnTo>
                    <a:pt x="527930" y="316444"/>
                  </a:lnTo>
                  <a:lnTo>
                    <a:pt x="528807" y="317899"/>
                  </a:lnTo>
                  <a:lnTo>
                    <a:pt x="529950" y="319266"/>
                  </a:lnTo>
                  <a:lnTo>
                    <a:pt x="530700" y="319674"/>
                  </a:lnTo>
                  <a:lnTo>
                    <a:pt x="532689" y="319253"/>
                  </a:lnTo>
                  <a:lnTo>
                    <a:pt x="534990" y="317523"/>
                  </a:lnTo>
                  <a:lnTo>
                    <a:pt x="536426" y="317012"/>
                  </a:lnTo>
                  <a:lnTo>
                    <a:pt x="539286" y="317424"/>
                  </a:lnTo>
                  <a:lnTo>
                    <a:pt x="540413" y="318040"/>
                  </a:lnTo>
                  <a:lnTo>
                    <a:pt x="543982" y="321813"/>
                  </a:lnTo>
                  <a:lnTo>
                    <a:pt x="544479" y="321988"/>
                  </a:lnTo>
                  <a:lnTo>
                    <a:pt x="547122" y="320092"/>
                  </a:lnTo>
                  <a:lnTo>
                    <a:pt x="550943" y="319990"/>
                  </a:lnTo>
                  <a:lnTo>
                    <a:pt x="552344" y="321513"/>
                  </a:lnTo>
                  <a:lnTo>
                    <a:pt x="552880" y="324456"/>
                  </a:lnTo>
                  <a:lnTo>
                    <a:pt x="552947" y="326830"/>
                  </a:lnTo>
                  <a:lnTo>
                    <a:pt x="552542" y="328640"/>
                  </a:lnTo>
                  <a:lnTo>
                    <a:pt x="553423" y="330399"/>
                  </a:lnTo>
                  <a:lnTo>
                    <a:pt x="555587" y="332107"/>
                  </a:lnTo>
                  <a:lnTo>
                    <a:pt x="557266" y="332474"/>
                  </a:lnTo>
                  <a:lnTo>
                    <a:pt x="558460" y="331510"/>
                  </a:lnTo>
                  <a:lnTo>
                    <a:pt x="560273" y="329164"/>
                  </a:lnTo>
                  <a:lnTo>
                    <a:pt x="561042" y="328608"/>
                  </a:lnTo>
                  <a:lnTo>
                    <a:pt x="561770" y="328739"/>
                  </a:lnTo>
                  <a:lnTo>
                    <a:pt x="562877" y="330450"/>
                  </a:lnTo>
                  <a:lnTo>
                    <a:pt x="564368" y="333725"/>
                  </a:lnTo>
                  <a:lnTo>
                    <a:pt x="564505" y="337526"/>
                  </a:lnTo>
                  <a:lnTo>
                    <a:pt x="563292" y="341845"/>
                  </a:lnTo>
                  <a:lnTo>
                    <a:pt x="561808" y="344660"/>
                  </a:lnTo>
                  <a:lnTo>
                    <a:pt x="555986" y="349269"/>
                  </a:lnTo>
                  <a:lnTo>
                    <a:pt x="554227" y="351069"/>
                  </a:lnTo>
                  <a:lnTo>
                    <a:pt x="552836" y="352940"/>
                  </a:lnTo>
                  <a:lnTo>
                    <a:pt x="550819" y="354619"/>
                  </a:lnTo>
                  <a:lnTo>
                    <a:pt x="546854" y="356853"/>
                  </a:lnTo>
                  <a:lnTo>
                    <a:pt x="544764" y="357271"/>
                  </a:lnTo>
                  <a:lnTo>
                    <a:pt x="540253" y="359665"/>
                  </a:lnTo>
                  <a:lnTo>
                    <a:pt x="539274" y="359774"/>
                  </a:lnTo>
                  <a:lnTo>
                    <a:pt x="537812" y="359384"/>
                  </a:lnTo>
                  <a:lnTo>
                    <a:pt x="537508" y="358219"/>
                  </a:lnTo>
                  <a:lnTo>
                    <a:pt x="537882" y="356141"/>
                  </a:lnTo>
                  <a:lnTo>
                    <a:pt x="538364" y="354201"/>
                  </a:lnTo>
                  <a:lnTo>
                    <a:pt x="538961" y="352397"/>
                  </a:lnTo>
                  <a:lnTo>
                    <a:pt x="538983" y="350894"/>
                  </a:lnTo>
                  <a:lnTo>
                    <a:pt x="537710" y="348548"/>
                  </a:lnTo>
                  <a:lnTo>
                    <a:pt x="536816" y="347459"/>
                  </a:lnTo>
                  <a:lnTo>
                    <a:pt x="535951" y="346910"/>
                  </a:lnTo>
                  <a:lnTo>
                    <a:pt x="534211" y="347230"/>
                  </a:lnTo>
                  <a:lnTo>
                    <a:pt x="533228" y="347874"/>
                  </a:lnTo>
                  <a:lnTo>
                    <a:pt x="532175" y="347999"/>
                  </a:lnTo>
                  <a:lnTo>
                    <a:pt x="531051" y="347597"/>
                  </a:lnTo>
                  <a:lnTo>
                    <a:pt x="530106" y="346601"/>
                  </a:lnTo>
                  <a:lnTo>
                    <a:pt x="528214" y="342413"/>
                  </a:lnTo>
                  <a:lnTo>
                    <a:pt x="527502" y="341877"/>
                  </a:lnTo>
                  <a:lnTo>
                    <a:pt x="526570" y="342011"/>
                  </a:lnTo>
                  <a:lnTo>
                    <a:pt x="525734" y="341408"/>
                  </a:lnTo>
                  <a:lnTo>
                    <a:pt x="524996" y="340067"/>
                  </a:lnTo>
                  <a:lnTo>
                    <a:pt x="523774" y="338768"/>
                  </a:lnTo>
                  <a:lnTo>
                    <a:pt x="524099" y="339761"/>
                  </a:lnTo>
                  <a:lnTo>
                    <a:pt x="525322" y="342158"/>
                  </a:lnTo>
                  <a:lnTo>
                    <a:pt x="526174" y="344529"/>
                  </a:lnTo>
                  <a:lnTo>
                    <a:pt x="526653" y="346875"/>
                  </a:lnTo>
                  <a:lnTo>
                    <a:pt x="526429" y="348711"/>
                  </a:lnTo>
                  <a:lnTo>
                    <a:pt x="516075" y="349726"/>
                  </a:lnTo>
                  <a:lnTo>
                    <a:pt x="511626" y="349196"/>
                  </a:lnTo>
                  <a:lnTo>
                    <a:pt x="510725" y="347593"/>
                  </a:lnTo>
                  <a:lnTo>
                    <a:pt x="508596" y="340632"/>
                  </a:lnTo>
                  <a:lnTo>
                    <a:pt x="508134" y="352876"/>
                  </a:lnTo>
                  <a:lnTo>
                    <a:pt x="500377" y="354845"/>
                  </a:lnTo>
                  <a:lnTo>
                    <a:pt x="498564" y="354513"/>
                  </a:lnTo>
                  <a:lnTo>
                    <a:pt x="495548" y="353163"/>
                  </a:lnTo>
                  <a:lnTo>
                    <a:pt x="491648" y="349895"/>
                  </a:lnTo>
                  <a:lnTo>
                    <a:pt x="490033" y="347715"/>
                  </a:lnTo>
                  <a:lnTo>
                    <a:pt x="489401" y="345535"/>
                  </a:lnTo>
                  <a:lnTo>
                    <a:pt x="488931" y="344338"/>
                  </a:lnTo>
                  <a:lnTo>
                    <a:pt x="488625" y="344133"/>
                  </a:lnTo>
                  <a:lnTo>
                    <a:pt x="487655" y="346767"/>
                  </a:lnTo>
                  <a:lnTo>
                    <a:pt x="486595" y="352113"/>
                  </a:lnTo>
                  <a:lnTo>
                    <a:pt x="483930" y="350737"/>
                  </a:lnTo>
                  <a:lnTo>
                    <a:pt x="480556" y="349391"/>
                  </a:lnTo>
                  <a:lnTo>
                    <a:pt x="479343" y="344098"/>
                  </a:lnTo>
                  <a:lnTo>
                    <a:pt x="479273" y="351746"/>
                  </a:lnTo>
                  <a:lnTo>
                    <a:pt x="473837" y="350741"/>
                  </a:lnTo>
                  <a:lnTo>
                    <a:pt x="471223" y="351025"/>
                  </a:lnTo>
                  <a:lnTo>
                    <a:pt x="470457" y="344322"/>
                  </a:lnTo>
                  <a:lnTo>
                    <a:pt x="470329" y="336834"/>
                  </a:lnTo>
                  <a:lnTo>
                    <a:pt x="469269" y="341583"/>
                  </a:lnTo>
                  <a:lnTo>
                    <a:pt x="469732" y="345589"/>
                  </a:lnTo>
                  <a:lnTo>
                    <a:pt x="469882" y="350428"/>
                  </a:lnTo>
                  <a:lnTo>
                    <a:pt x="467571" y="349055"/>
                  </a:lnTo>
                  <a:lnTo>
                    <a:pt x="462503" y="348382"/>
                  </a:lnTo>
                  <a:lnTo>
                    <a:pt x="460706" y="347715"/>
                  </a:lnTo>
                  <a:lnTo>
                    <a:pt x="460935" y="341245"/>
                  </a:lnTo>
                  <a:lnTo>
                    <a:pt x="461334" y="334717"/>
                  </a:lnTo>
                  <a:lnTo>
                    <a:pt x="467862" y="328133"/>
                  </a:lnTo>
                  <a:lnTo>
                    <a:pt x="469786" y="324985"/>
                  </a:lnTo>
                  <a:lnTo>
                    <a:pt x="471204" y="323712"/>
                  </a:lnTo>
                  <a:lnTo>
                    <a:pt x="473444" y="322908"/>
                  </a:lnTo>
                  <a:lnTo>
                    <a:pt x="476307" y="322406"/>
                  </a:lnTo>
                  <a:lnTo>
                    <a:pt x="478258" y="322793"/>
                  </a:lnTo>
                  <a:lnTo>
                    <a:pt x="480486" y="322416"/>
                  </a:lnTo>
                  <a:lnTo>
                    <a:pt x="483148" y="321222"/>
                  </a:lnTo>
                  <a:lnTo>
                    <a:pt x="485050" y="320878"/>
                  </a:lnTo>
                  <a:lnTo>
                    <a:pt x="485408" y="320453"/>
                  </a:lnTo>
                  <a:lnTo>
                    <a:pt x="484858" y="319831"/>
                  </a:lnTo>
                  <a:lnTo>
                    <a:pt x="482822" y="315470"/>
                  </a:lnTo>
                  <a:lnTo>
                    <a:pt x="482091" y="314475"/>
                  </a:lnTo>
                  <a:lnTo>
                    <a:pt x="481347" y="314031"/>
                  </a:lnTo>
                  <a:lnTo>
                    <a:pt x="479876" y="313833"/>
                  </a:lnTo>
                  <a:lnTo>
                    <a:pt x="478449" y="311905"/>
                  </a:lnTo>
                  <a:lnTo>
                    <a:pt x="477623" y="310198"/>
                  </a:lnTo>
                  <a:lnTo>
                    <a:pt x="476738" y="307867"/>
                  </a:lnTo>
                  <a:lnTo>
                    <a:pt x="475324" y="303424"/>
                  </a:lnTo>
                  <a:lnTo>
                    <a:pt x="473920" y="298423"/>
                  </a:lnTo>
                  <a:lnTo>
                    <a:pt x="474616" y="295655"/>
                  </a:lnTo>
                  <a:lnTo>
                    <a:pt x="476943" y="293472"/>
                  </a:lnTo>
                  <a:lnTo>
                    <a:pt x="479276" y="291953"/>
                  </a:lnTo>
                  <a:lnTo>
                    <a:pt x="481612" y="291104"/>
                  </a:lnTo>
                  <a:lnTo>
                    <a:pt x="483566" y="291085"/>
                  </a:lnTo>
                  <a:lnTo>
                    <a:pt x="485921" y="292301"/>
                  </a:lnTo>
                  <a:lnTo>
                    <a:pt x="489235" y="294644"/>
                  </a:lnTo>
                  <a:lnTo>
                    <a:pt x="491137" y="297283"/>
                  </a:lnTo>
                  <a:lnTo>
                    <a:pt x="493521" y="302834"/>
                  </a:lnTo>
                  <a:lnTo>
                    <a:pt x="495095" y="307210"/>
                  </a:lnTo>
                  <a:lnTo>
                    <a:pt x="496372" y="309173"/>
                  </a:lnTo>
                  <a:lnTo>
                    <a:pt x="502085" y="312713"/>
                  </a:lnTo>
                  <a:lnTo>
                    <a:pt x="503984" y="313284"/>
                  </a:lnTo>
                  <a:lnTo>
                    <a:pt x="506241" y="313000"/>
                  </a:lnTo>
                  <a:lnTo>
                    <a:pt x="510840" y="312074"/>
                  </a:lnTo>
                  <a:lnTo>
                    <a:pt x="513100" y="311104"/>
                  </a:lnTo>
                  <a:lnTo>
                    <a:pt x="514115" y="309949"/>
                  </a:lnTo>
                  <a:lnTo>
                    <a:pt x="514635" y="308286"/>
                  </a:lnTo>
                  <a:lnTo>
                    <a:pt x="515287" y="307002"/>
                  </a:lnTo>
                  <a:lnTo>
                    <a:pt x="517320" y="304044"/>
                  </a:lnTo>
                  <a:lnTo>
                    <a:pt x="520435" y="297848"/>
                  </a:lnTo>
                  <a:lnTo>
                    <a:pt x="522159" y="292904"/>
                  </a:lnTo>
                  <a:lnTo>
                    <a:pt x="522567" y="291228"/>
                  </a:lnTo>
                  <a:lnTo>
                    <a:pt x="522912" y="289195"/>
                  </a:lnTo>
                  <a:lnTo>
                    <a:pt x="523190" y="286798"/>
                  </a:lnTo>
                  <a:lnTo>
                    <a:pt x="522219" y="288075"/>
                  </a:lnTo>
                  <a:lnTo>
                    <a:pt x="516844" y="300328"/>
                  </a:lnTo>
                  <a:lnTo>
                    <a:pt x="515730" y="302524"/>
                  </a:lnTo>
                  <a:lnTo>
                    <a:pt x="512583" y="306214"/>
                  </a:lnTo>
                  <a:lnTo>
                    <a:pt x="511252" y="306808"/>
                  </a:lnTo>
                  <a:lnTo>
                    <a:pt x="509104" y="306626"/>
                  </a:lnTo>
                  <a:lnTo>
                    <a:pt x="506257" y="304995"/>
                  </a:lnTo>
                  <a:lnTo>
                    <a:pt x="502899" y="307587"/>
                  </a:lnTo>
                  <a:lnTo>
                    <a:pt x="500863" y="306929"/>
                  </a:lnTo>
                  <a:lnTo>
                    <a:pt x="499059" y="305116"/>
                  </a:lnTo>
                  <a:lnTo>
                    <a:pt x="499037" y="296533"/>
                  </a:lnTo>
                  <a:lnTo>
                    <a:pt x="496748" y="289565"/>
                  </a:lnTo>
                  <a:lnTo>
                    <a:pt x="499276" y="286003"/>
                  </a:lnTo>
                  <a:lnTo>
                    <a:pt x="501370" y="283782"/>
                  </a:lnTo>
                  <a:lnTo>
                    <a:pt x="505098" y="277964"/>
                  </a:lnTo>
                  <a:lnTo>
                    <a:pt x="505915" y="277903"/>
                  </a:lnTo>
                  <a:lnTo>
                    <a:pt x="508616" y="278826"/>
                  </a:lnTo>
                  <a:lnTo>
                    <a:pt x="507135" y="277495"/>
                  </a:lnTo>
                  <a:lnTo>
                    <a:pt x="505685" y="275519"/>
                  </a:lnTo>
                  <a:lnTo>
                    <a:pt x="502458" y="276030"/>
                  </a:lnTo>
                  <a:lnTo>
                    <a:pt x="503598" y="263224"/>
                  </a:lnTo>
                  <a:lnTo>
                    <a:pt x="501437" y="272825"/>
                  </a:lnTo>
                  <a:lnTo>
                    <a:pt x="499235" y="277792"/>
                  </a:lnTo>
                  <a:lnTo>
                    <a:pt x="497901" y="280285"/>
                  </a:lnTo>
                  <a:lnTo>
                    <a:pt x="496407" y="281713"/>
                  </a:lnTo>
                  <a:lnTo>
                    <a:pt x="490747" y="282945"/>
                  </a:lnTo>
                  <a:lnTo>
                    <a:pt x="492139" y="278341"/>
                  </a:lnTo>
                  <a:lnTo>
                    <a:pt x="493416" y="271475"/>
                  </a:lnTo>
                  <a:lnTo>
                    <a:pt x="492066" y="274051"/>
                  </a:lnTo>
                  <a:lnTo>
                    <a:pt x="488874" y="277900"/>
                  </a:lnTo>
                  <a:lnTo>
                    <a:pt x="486486" y="279911"/>
                  </a:lnTo>
                  <a:lnTo>
                    <a:pt x="484520" y="280963"/>
                  </a:lnTo>
                  <a:lnTo>
                    <a:pt x="480703" y="280709"/>
                  </a:lnTo>
                  <a:lnTo>
                    <a:pt x="478800" y="278791"/>
                  </a:lnTo>
                  <a:lnTo>
                    <a:pt x="479343" y="274057"/>
                  </a:lnTo>
                  <a:lnTo>
                    <a:pt x="479343" y="268171"/>
                  </a:lnTo>
                  <a:lnTo>
                    <a:pt x="480508" y="265420"/>
                  </a:lnTo>
                  <a:lnTo>
                    <a:pt x="482273" y="261871"/>
                  </a:lnTo>
                  <a:lnTo>
                    <a:pt x="484166" y="257051"/>
                  </a:lnTo>
                  <a:lnTo>
                    <a:pt x="485465" y="251995"/>
                  </a:lnTo>
                  <a:lnTo>
                    <a:pt x="490534" y="249726"/>
                  </a:lnTo>
                  <a:lnTo>
                    <a:pt x="495468" y="248794"/>
                  </a:lnTo>
                  <a:lnTo>
                    <a:pt x="499599" y="246090"/>
                  </a:lnTo>
                  <a:lnTo>
                    <a:pt x="501622" y="245614"/>
                  </a:lnTo>
                  <a:lnTo>
                    <a:pt x="503560" y="246901"/>
                  </a:lnTo>
                  <a:lnTo>
                    <a:pt x="511437" y="249007"/>
                  </a:lnTo>
                  <a:lnTo>
                    <a:pt x="514671" y="250607"/>
                  </a:lnTo>
                  <a:lnTo>
                    <a:pt x="516088" y="251765"/>
                  </a:lnTo>
                  <a:lnTo>
                    <a:pt x="517138" y="252180"/>
                  </a:lnTo>
                  <a:lnTo>
                    <a:pt x="518249" y="250453"/>
                  </a:lnTo>
                  <a:lnTo>
                    <a:pt x="519659" y="248778"/>
                  </a:lnTo>
                  <a:lnTo>
                    <a:pt x="524569" y="248950"/>
                  </a:lnTo>
                  <a:lnTo>
                    <a:pt x="525922" y="248640"/>
                  </a:lnTo>
                  <a:lnTo>
                    <a:pt x="527173" y="247852"/>
                  </a:lnTo>
                  <a:lnTo>
                    <a:pt x="528696" y="246256"/>
                  </a:lnTo>
                  <a:lnTo>
                    <a:pt x="530489" y="243840"/>
                  </a:lnTo>
                  <a:lnTo>
                    <a:pt x="530764" y="242649"/>
                  </a:lnTo>
                  <a:lnTo>
                    <a:pt x="529519" y="242691"/>
                  </a:lnTo>
                  <a:lnTo>
                    <a:pt x="528271" y="243300"/>
                  </a:lnTo>
                  <a:lnTo>
                    <a:pt x="526398" y="245065"/>
                  </a:lnTo>
                  <a:lnTo>
                    <a:pt x="524594" y="246013"/>
                  </a:lnTo>
                  <a:lnTo>
                    <a:pt x="522756" y="245835"/>
                  </a:lnTo>
                  <a:lnTo>
                    <a:pt x="519043" y="244344"/>
                  </a:lnTo>
                  <a:lnTo>
                    <a:pt x="512593" y="244076"/>
                  </a:lnTo>
                  <a:lnTo>
                    <a:pt x="509302" y="243396"/>
                  </a:lnTo>
                  <a:lnTo>
                    <a:pt x="507776" y="242672"/>
                  </a:lnTo>
                  <a:lnTo>
                    <a:pt x="506918" y="241673"/>
                  </a:lnTo>
                  <a:lnTo>
                    <a:pt x="506167" y="240169"/>
                  </a:lnTo>
                  <a:lnTo>
                    <a:pt x="505523" y="238155"/>
                  </a:lnTo>
                  <a:lnTo>
                    <a:pt x="505858" y="236738"/>
                  </a:lnTo>
                  <a:lnTo>
                    <a:pt x="507173" y="235921"/>
                  </a:lnTo>
                  <a:lnTo>
                    <a:pt x="508309" y="235748"/>
                  </a:lnTo>
                  <a:lnTo>
                    <a:pt x="510132" y="236862"/>
                  </a:lnTo>
                  <a:lnTo>
                    <a:pt x="512178" y="238746"/>
                  </a:lnTo>
                  <a:lnTo>
                    <a:pt x="514406" y="238988"/>
                  </a:lnTo>
                  <a:lnTo>
                    <a:pt x="513633" y="237268"/>
                  </a:lnTo>
                  <a:lnTo>
                    <a:pt x="510802" y="233798"/>
                  </a:lnTo>
                  <a:lnTo>
                    <a:pt x="508839" y="230839"/>
                  </a:lnTo>
                  <a:lnTo>
                    <a:pt x="507192" y="227178"/>
                  </a:lnTo>
                  <a:lnTo>
                    <a:pt x="505925" y="223530"/>
                  </a:lnTo>
                  <a:lnTo>
                    <a:pt x="503113" y="217759"/>
                  </a:lnTo>
                  <a:lnTo>
                    <a:pt x="500843" y="211959"/>
                  </a:lnTo>
                  <a:lnTo>
                    <a:pt x="499244" y="209371"/>
                  </a:lnTo>
                  <a:lnTo>
                    <a:pt x="497556" y="208084"/>
                  </a:lnTo>
                  <a:lnTo>
                    <a:pt x="492410" y="206476"/>
                  </a:lnTo>
                  <a:lnTo>
                    <a:pt x="491379" y="205426"/>
                  </a:lnTo>
                  <a:lnTo>
                    <a:pt x="488922" y="200252"/>
                  </a:lnTo>
                  <a:lnTo>
                    <a:pt x="488261" y="191391"/>
                  </a:lnTo>
                  <a:lnTo>
                    <a:pt x="487185" y="185920"/>
                  </a:lnTo>
                  <a:lnTo>
                    <a:pt x="488223" y="178837"/>
                  </a:lnTo>
                  <a:lnTo>
                    <a:pt x="489937" y="175591"/>
                  </a:lnTo>
                  <a:lnTo>
                    <a:pt x="500218" y="178119"/>
                  </a:lnTo>
                  <a:lnTo>
                    <a:pt x="504556" y="177739"/>
                  </a:lnTo>
                  <a:lnTo>
                    <a:pt x="510100" y="178639"/>
                  </a:lnTo>
                  <a:lnTo>
                    <a:pt x="513084" y="180382"/>
                  </a:lnTo>
                  <a:lnTo>
                    <a:pt x="516487" y="184688"/>
                  </a:lnTo>
                  <a:lnTo>
                    <a:pt x="519529" y="189501"/>
                  </a:lnTo>
                  <a:lnTo>
                    <a:pt x="522456" y="192696"/>
                  </a:lnTo>
                  <a:lnTo>
                    <a:pt x="525149" y="197034"/>
                  </a:lnTo>
                  <a:lnTo>
                    <a:pt x="528089" y="203408"/>
                  </a:lnTo>
                  <a:lnTo>
                    <a:pt x="529819" y="206441"/>
                  </a:lnTo>
                  <a:lnTo>
                    <a:pt x="531319" y="208282"/>
                  </a:lnTo>
                  <a:lnTo>
                    <a:pt x="533337" y="209866"/>
                  </a:lnTo>
                  <a:lnTo>
                    <a:pt x="537141" y="211854"/>
                  </a:lnTo>
                  <a:lnTo>
                    <a:pt x="540458" y="212508"/>
                  </a:lnTo>
                  <a:lnTo>
                    <a:pt x="542178" y="212250"/>
                  </a:lnTo>
                  <a:lnTo>
                    <a:pt x="544017" y="210810"/>
                  </a:lnTo>
                  <a:lnTo>
                    <a:pt x="545325" y="209099"/>
                  </a:lnTo>
                  <a:lnTo>
                    <a:pt x="543867" y="208627"/>
                  </a:lnTo>
                  <a:lnTo>
                    <a:pt x="540046" y="208828"/>
                  </a:lnTo>
                  <a:lnTo>
                    <a:pt x="537393" y="207918"/>
                  </a:lnTo>
                  <a:lnTo>
                    <a:pt x="535881" y="205898"/>
                  </a:lnTo>
                  <a:lnTo>
                    <a:pt x="534272" y="203159"/>
                  </a:lnTo>
                  <a:lnTo>
                    <a:pt x="531715" y="197960"/>
                  </a:lnTo>
                  <a:lnTo>
                    <a:pt x="529781" y="194532"/>
                  </a:lnTo>
                  <a:lnTo>
                    <a:pt x="525552" y="188892"/>
                  </a:lnTo>
                  <a:lnTo>
                    <a:pt x="522427" y="183226"/>
                  </a:lnTo>
                  <a:lnTo>
                    <a:pt x="519918" y="177794"/>
                  </a:lnTo>
                  <a:lnTo>
                    <a:pt x="519685" y="175416"/>
                  </a:lnTo>
                  <a:lnTo>
                    <a:pt x="521498" y="173753"/>
                  </a:lnTo>
                  <a:lnTo>
                    <a:pt x="523726" y="172584"/>
                  </a:lnTo>
                  <a:lnTo>
                    <a:pt x="537668" y="168837"/>
                  </a:lnTo>
                  <a:lnTo>
                    <a:pt x="545986" y="164321"/>
                  </a:lnTo>
                  <a:lnTo>
                    <a:pt x="549363" y="159032"/>
                  </a:lnTo>
                  <a:lnTo>
                    <a:pt x="549765" y="157790"/>
                  </a:lnTo>
                  <a:lnTo>
                    <a:pt x="560902" y="150209"/>
                  </a:lnTo>
                  <a:lnTo>
                    <a:pt x="568776" y="147385"/>
                  </a:lnTo>
                  <a:lnTo>
                    <a:pt x="571805" y="146925"/>
                  </a:lnTo>
                  <a:lnTo>
                    <a:pt x="574547" y="145693"/>
                  </a:lnTo>
                  <a:lnTo>
                    <a:pt x="574662" y="144936"/>
                  </a:lnTo>
                  <a:lnTo>
                    <a:pt x="572261" y="143902"/>
                  </a:lnTo>
                  <a:lnTo>
                    <a:pt x="569836" y="143395"/>
                  </a:lnTo>
                  <a:lnTo>
                    <a:pt x="564330" y="143427"/>
                  </a:lnTo>
                  <a:lnTo>
                    <a:pt x="559427" y="142485"/>
                  </a:lnTo>
                  <a:lnTo>
                    <a:pt x="557949" y="140765"/>
                  </a:lnTo>
                  <a:lnTo>
                    <a:pt x="558256" y="137943"/>
                  </a:lnTo>
                  <a:lnTo>
                    <a:pt x="558725" y="135508"/>
                  </a:lnTo>
                  <a:lnTo>
                    <a:pt x="560206" y="131413"/>
                  </a:lnTo>
                  <a:lnTo>
                    <a:pt x="561792" y="128316"/>
                  </a:lnTo>
                  <a:lnTo>
                    <a:pt x="568517" y="119287"/>
                  </a:lnTo>
                  <a:lnTo>
                    <a:pt x="573044" y="115437"/>
                  </a:lnTo>
                  <a:lnTo>
                    <a:pt x="574349" y="112766"/>
                  </a:lnTo>
                  <a:lnTo>
                    <a:pt x="564611" y="118709"/>
                  </a:lnTo>
                  <a:lnTo>
                    <a:pt x="561208" y="122964"/>
                  </a:lnTo>
                  <a:lnTo>
                    <a:pt x="557790" y="129284"/>
                  </a:lnTo>
                  <a:lnTo>
                    <a:pt x="556018" y="131132"/>
                  </a:lnTo>
                  <a:lnTo>
                    <a:pt x="554754" y="130643"/>
                  </a:lnTo>
                  <a:lnTo>
                    <a:pt x="553627" y="131227"/>
                  </a:lnTo>
                  <a:lnTo>
                    <a:pt x="552631" y="132881"/>
                  </a:lnTo>
                  <a:lnTo>
                    <a:pt x="551798" y="135891"/>
                  </a:lnTo>
                  <a:lnTo>
                    <a:pt x="551125" y="140232"/>
                  </a:lnTo>
                  <a:lnTo>
                    <a:pt x="550515" y="143168"/>
                  </a:lnTo>
                  <a:lnTo>
                    <a:pt x="549966" y="144729"/>
                  </a:lnTo>
                  <a:lnTo>
                    <a:pt x="548581" y="146976"/>
                  </a:lnTo>
                  <a:lnTo>
                    <a:pt x="545246" y="151349"/>
                  </a:lnTo>
                  <a:lnTo>
                    <a:pt x="537422" y="157401"/>
                  </a:lnTo>
                  <a:lnTo>
                    <a:pt x="534789" y="158926"/>
                  </a:lnTo>
                  <a:lnTo>
                    <a:pt x="532532" y="159169"/>
                  </a:lnTo>
                  <a:lnTo>
                    <a:pt x="525226" y="162536"/>
                  </a:lnTo>
                  <a:lnTo>
                    <a:pt x="523033" y="162667"/>
                  </a:lnTo>
                  <a:lnTo>
                    <a:pt x="520604" y="161649"/>
                  </a:lnTo>
                  <a:lnTo>
                    <a:pt x="521642" y="158735"/>
                  </a:lnTo>
                  <a:lnTo>
                    <a:pt x="525507" y="153315"/>
                  </a:lnTo>
                  <a:lnTo>
                    <a:pt x="526532" y="150883"/>
                  </a:lnTo>
                  <a:lnTo>
                    <a:pt x="524061" y="151416"/>
                  </a:lnTo>
                  <a:lnTo>
                    <a:pt x="521539" y="152903"/>
                  </a:lnTo>
                  <a:lnTo>
                    <a:pt x="515973" y="154129"/>
                  </a:lnTo>
                  <a:lnTo>
                    <a:pt x="513770" y="156338"/>
                  </a:lnTo>
                  <a:lnTo>
                    <a:pt x="511638" y="160321"/>
                  </a:lnTo>
                  <a:lnTo>
                    <a:pt x="509927" y="162808"/>
                  </a:lnTo>
                  <a:lnTo>
                    <a:pt x="508641" y="163816"/>
                  </a:lnTo>
                  <a:lnTo>
                    <a:pt x="506866" y="164416"/>
                  </a:lnTo>
                  <a:lnTo>
                    <a:pt x="500345" y="164723"/>
                  </a:lnTo>
                  <a:lnTo>
                    <a:pt x="498900" y="164458"/>
                  </a:lnTo>
                  <a:lnTo>
                    <a:pt x="495146" y="161451"/>
                  </a:lnTo>
                  <a:lnTo>
                    <a:pt x="491823" y="162492"/>
                  </a:lnTo>
                  <a:lnTo>
                    <a:pt x="490451" y="162291"/>
                  </a:lnTo>
                  <a:lnTo>
                    <a:pt x="487929" y="160159"/>
                  </a:lnTo>
                  <a:lnTo>
                    <a:pt x="487179" y="158770"/>
                  </a:lnTo>
                  <a:lnTo>
                    <a:pt x="487288" y="156896"/>
                  </a:lnTo>
                  <a:lnTo>
                    <a:pt x="488746" y="153350"/>
                  </a:lnTo>
                  <a:lnTo>
                    <a:pt x="490435" y="149922"/>
                  </a:lnTo>
                  <a:lnTo>
                    <a:pt x="495925" y="142306"/>
                  </a:lnTo>
                  <a:lnTo>
                    <a:pt x="499445" y="138703"/>
                  </a:lnTo>
                  <a:lnTo>
                    <a:pt x="504517" y="135578"/>
                  </a:lnTo>
                  <a:lnTo>
                    <a:pt x="516439" y="132060"/>
                  </a:lnTo>
                  <a:lnTo>
                    <a:pt x="516978" y="129469"/>
                  </a:lnTo>
                  <a:lnTo>
                    <a:pt x="504916" y="132364"/>
                  </a:lnTo>
                  <a:lnTo>
                    <a:pt x="494654" y="135999"/>
                  </a:lnTo>
                  <a:lnTo>
                    <a:pt x="492988" y="137330"/>
                  </a:lnTo>
                  <a:lnTo>
                    <a:pt x="490601" y="140860"/>
                  </a:lnTo>
                  <a:lnTo>
                    <a:pt x="483017" y="153449"/>
                  </a:lnTo>
                  <a:lnTo>
                    <a:pt x="480779" y="156580"/>
                  </a:lnTo>
                  <a:lnTo>
                    <a:pt x="477361" y="157324"/>
                  </a:lnTo>
                  <a:lnTo>
                    <a:pt x="474743" y="156268"/>
                  </a:lnTo>
                  <a:lnTo>
                    <a:pt x="472697" y="154694"/>
                  </a:lnTo>
                  <a:lnTo>
                    <a:pt x="469177" y="151007"/>
                  </a:lnTo>
                  <a:lnTo>
                    <a:pt x="466521" y="149016"/>
                  </a:lnTo>
                  <a:lnTo>
                    <a:pt x="465264" y="147675"/>
                  </a:lnTo>
                  <a:lnTo>
                    <a:pt x="464523" y="146315"/>
                  </a:lnTo>
                  <a:lnTo>
                    <a:pt x="463920" y="144719"/>
                  </a:lnTo>
                  <a:lnTo>
                    <a:pt x="463460" y="142887"/>
                  </a:lnTo>
                  <a:lnTo>
                    <a:pt x="464322" y="141352"/>
                  </a:lnTo>
                  <a:lnTo>
                    <a:pt x="471076" y="138017"/>
                  </a:lnTo>
                  <a:lnTo>
                    <a:pt x="480253" y="138668"/>
                  </a:lnTo>
                  <a:lnTo>
                    <a:pt x="484370" y="137978"/>
                  </a:lnTo>
                  <a:lnTo>
                    <a:pt x="488421" y="135955"/>
                  </a:lnTo>
                  <a:lnTo>
                    <a:pt x="494399" y="130879"/>
                  </a:lnTo>
                  <a:lnTo>
                    <a:pt x="500904" y="123675"/>
                  </a:lnTo>
                  <a:lnTo>
                    <a:pt x="502178" y="121352"/>
                  </a:lnTo>
                  <a:lnTo>
                    <a:pt x="499803" y="120841"/>
                  </a:lnTo>
                  <a:lnTo>
                    <a:pt x="498044" y="121406"/>
                  </a:lnTo>
                  <a:lnTo>
                    <a:pt x="493812" y="124007"/>
                  </a:lnTo>
                  <a:lnTo>
                    <a:pt x="487112" y="130934"/>
                  </a:lnTo>
                  <a:lnTo>
                    <a:pt x="481268" y="133360"/>
                  </a:lnTo>
                  <a:lnTo>
                    <a:pt x="466831" y="134643"/>
                  </a:lnTo>
                  <a:lnTo>
                    <a:pt x="462247" y="136551"/>
                  </a:lnTo>
                  <a:lnTo>
                    <a:pt x="460236" y="136143"/>
                  </a:lnTo>
                  <a:lnTo>
                    <a:pt x="458720" y="134282"/>
                  </a:lnTo>
                  <a:lnTo>
                    <a:pt x="457032" y="130819"/>
                  </a:lnTo>
                  <a:lnTo>
                    <a:pt x="457332" y="128026"/>
                  </a:lnTo>
                  <a:lnTo>
                    <a:pt x="460773" y="124876"/>
                  </a:lnTo>
                  <a:lnTo>
                    <a:pt x="463467" y="124138"/>
                  </a:lnTo>
                  <a:lnTo>
                    <a:pt x="463949" y="123490"/>
                  </a:lnTo>
                  <a:lnTo>
                    <a:pt x="460125" y="120420"/>
                  </a:lnTo>
                  <a:lnTo>
                    <a:pt x="459786" y="118843"/>
                  </a:lnTo>
                  <a:lnTo>
                    <a:pt x="461995" y="115338"/>
                  </a:lnTo>
                  <a:lnTo>
                    <a:pt x="466786" y="110129"/>
                  </a:lnTo>
                  <a:lnTo>
                    <a:pt x="469209" y="108476"/>
                  </a:lnTo>
                  <a:lnTo>
                    <a:pt x="473645" y="107419"/>
                  </a:lnTo>
                  <a:lnTo>
                    <a:pt x="478213" y="107994"/>
                  </a:lnTo>
                  <a:lnTo>
                    <a:pt x="478389" y="106992"/>
                  </a:lnTo>
                  <a:lnTo>
                    <a:pt x="473872" y="104993"/>
                  </a:lnTo>
                  <a:lnTo>
                    <a:pt x="470489" y="104626"/>
                  </a:lnTo>
                  <a:lnTo>
                    <a:pt x="466017" y="106037"/>
                  </a:lnTo>
                  <a:lnTo>
                    <a:pt x="454146" y="114515"/>
                  </a:lnTo>
                  <a:lnTo>
                    <a:pt x="453138" y="114259"/>
                  </a:lnTo>
                  <a:lnTo>
                    <a:pt x="451411" y="112807"/>
                  </a:lnTo>
                  <a:lnTo>
                    <a:pt x="451906" y="110720"/>
                  </a:lnTo>
                  <a:lnTo>
                    <a:pt x="458254" y="101744"/>
                  </a:lnTo>
                  <a:lnTo>
                    <a:pt x="458465" y="100317"/>
                  </a:lnTo>
                  <a:lnTo>
                    <a:pt x="453904" y="100518"/>
                  </a:lnTo>
                  <a:lnTo>
                    <a:pt x="452566" y="100091"/>
                  </a:lnTo>
                  <a:lnTo>
                    <a:pt x="451258" y="99015"/>
                  </a:lnTo>
                  <a:lnTo>
                    <a:pt x="449400" y="99969"/>
                  </a:lnTo>
                  <a:lnTo>
                    <a:pt x="446990" y="102951"/>
                  </a:lnTo>
                  <a:lnTo>
                    <a:pt x="445292" y="104218"/>
                  </a:lnTo>
                  <a:lnTo>
                    <a:pt x="444303" y="103793"/>
                  </a:lnTo>
                  <a:lnTo>
                    <a:pt x="441784" y="100266"/>
                  </a:lnTo>
                  <a:lnTo>
                    <a:pt x="442110" y="97291"/>
                  </a:lnTo>
                  <a:lnTo>
                    <a:pt x="444114" y="93538"/>
                  </a:lnTo>
                  <a:lnTo>
                    <a:pt x="445946" y="90818"/>
                  </a:lnTo>
                  <a:lnTo>
                    <a:pt x="448433" y="88319"/>
                  </a:lnTo>
                  <a:lnTo>
                    <a:pt x="452480" y="85175"/>
                  </a:lnTo>
                  <a:lnTo>
                    <a:pt x="455410" y="84112"/>
                  </a:lnTo>
                  <a:lnTo>
                    <a:pt x="460153" y="84077"/>
                  </a:lnTo>
                  <a:lnTo>
                    <a:pt x="462413" y="82666"/>
                  </a:lnTo>
                  <a:lnTo>
                    <a:pt x="464424" y="80199"/>
                  </a:lnTo>
                  <a:lnTo>
                    <a:pt x="466943" y="76177"/>
                  </a:lnTo>
                  <a:lnTo>
                    <a:pt x="469703" y="73391"/>
                  </a:lnTo>
                  <a:lnTo>
                    <a:pt x="474217" y="71089"/>
                  </a:lnTo>
                  <a:lnTo>
                    <a:pt x="478018" y="71830"/>
                  </a:lnTo>
                  <a:lnTo>
                    <a:pt x="480119" y="73834"/>
                  </a:lnTo>
                  <a:lnTo>
                    <a:pt x="481785" y="77326"/>
                  </a:lnTo>
                  <a:lnTo>
                    <a:pt x="483575" y="79985"/>
                  </a:lnTo>
                  <a:lnTo>
                    <a:pt x="483745" y="77840"/>
                  </a:lnTo>
                  <a:lnTo>
                    <a:pt x="485226" y="75185"/>
                  </a:lnTo>
                  <a:lnTo>
                    <a:pt x="487083" y="74042"/>
                  </a:lnTo>
                  <a:lnTo>
                    <a:pt x="489318" y="74422"/>
                  </a:lnTo>
                  <a:lnTo>
                    <a:pt x="491281" y="75689"/>
                  </a:lnTo>
                  <a:lnTo>
                    <a:pt x="493818" y="78897"/>
                  </a:lnTo>
                  <a:lnTo>
                    <a:pt x="495870" y="80330"/>
                  </a:lnTo>
                  <a:lnTo>
                    <a:pt x="496834" y="80244"/>
                  </a:lnTo>
                  <a:lnTo>
                    <a:pt x="498041" y="78475"/>
                  </a:lnTo>
                  <a:lnTo>
                    <a:pt x="501252" y="78437"/>
                  </a:lnTo>
                  <a:lnTo>
                    <a:pt x="501185" y="77684"/>
                  </a:lnTo>
                  <a:lnTo>
                    <a:pt x="500138" y="75826"/>
                  </a:lnTo>
                  <a:lnTo>
                    <a:pt x="498871" y="74495"/>
                  </a:lnTo>
                  <a:lnTo>
                    <a:pt x="487495" y="65140"/>
                  </a:lnTo>
                  <a:lnTo>
                    <a:pt x="487179" y="63071"/>
                  </a:lnTo>
                  <a:lnTo>
                    <a:pt x="491012" y="61124"/>
                  </a:lnTo>
                  <a:lnTo>
                    <a:pt x="493410" y="58788"/>
                  </a:lnTo>
                  <a:lnTo>
                    <a:pt x="494536" y="58217"/>
                  </a:lnTo>
                  <a:lnTo>
                    <a:pt x="497345" y="53205"/>
                  </a:lnTo>
                  <a:lnTo>
                    <a:pt x="499180" y="50578"/>
                  </a:lnTo>
                  <a:lnTo>
                    <a:pt x="502577" y="47572"/>
                  </a:lnTo>
                  <a:lnTo>
                    <a:pt x="503940" y="48395"/>
                  </a:lnTo>
                  <a:lnTo>
                    <a:pt x="505654" y="51044"/>
                  </a:lnTo>
                  <a:lnTo>
                    <a:pt x="507313" y="52695"/>
                  </a:lnTo>
                  <a:lnTo>
                    <a:pt x="512190" y="54262"/>
                  </a:lnTo>
                  <a:lnTo>
                    <a:pt x="514278" y="55890"/>
                  </a:lnTo>
                  <a:lnTo>
                    <a:pt x="517996" y="65146"/>
                  </a:lnTo>
                  <a:lnTo>
                    <a:pt x="519478" y="68137"/>
                  </a:lnTo>
                  <a:lnTo>
                    <a:pt x="521594" y="71191"/>
                  </a:lnTo>
                  <a:lnTo>
                    <a:pt x="522851" y="72337"/>
                  </a:lnTo>
                  <a:lnTo>
                    <a:pt x="525338" y="73068"/>
                  </a:lnTo>
                  <a:lnTo>
                    <a:pt x="525593" y="71351"/>
                  </a:lnTo>
                  <a:lnTo>
                    <a:pt x="522641" y="67045"/>
                  </a:lnTo>
                  <a:lnTo>
                    <a:pt x="521830" y="64536"/>
                  </a:lnTo>
                  <a:lnTo>
                    <a:pt x="522178" y="62401"/>
                  </a:lnTo>
                  <a:lnTo>
                    <a:pt x="522807" y="61274"/>
                  </a:lnTo>
                  <a:lnTo>
                    <a:pt x="523716" y="61172"/>
                  </a:lnTo>
                  <a:lnTo>
                    <a:pt x="526046" y="63084"/>
                  </a:lnTo>
                  <a:lnTo>
                    <a:pt x="532245" y="69519"/>
                  </a:lnTo>
                  <a:lnTo>
                    <a:pt x="541511" y="77039"/>
                  </a:lnTo>
                  <a:lnTo>
                    <a:pt x="545064" y="78772"/>
                  </a:lnTo>
                  <a:lnTo>
                    <a:pt x="547256" y="81421"/>
                  </a:lnTo>
                  <a:lnTo>
                    <a:pt x="549254" y="84626"/>
                  </a:lnTo>
                  <a:lnTo>
                    <a:pt x="551224" y="86825"/>
                  </a:lnTo>
                  <a:lnTo>
                    <a:pt x="551591" y="86618"/>
                  </a:lnTo>
                  <a:lnTo>
                    <a:pt x="549756" y="81670"/>
                  </a:lnTo>
                  <a:lnTo>
                    <a:pt x="545274" y="75504"/>
                  </a:lnTo>
                  <a:lnTo>
                    <a:pt x="533286" y="64798"/>
                  </a:lnTo>
                  <a:lnTo>
                    <a:pt x="528542" y="59104"/>
                  </a:lnTo>
                  <a:lnTo>
                    <a:pt x="526248" y="55223"/>
                  </a:lnTo>
                  <a:lnTo>
                    <a:pt x="524511" y="51265"/>
                  </a:lnTo>
                  <a:lnTo>
                    <a:pt x="524476" y="49088"/>
                  </a:lnTo>
                  <a:lnTo>
                    <a:pt x="526110" y="46531"/>
                  </a:lnTo>
                  <a:lnTo>
                    <a:pt x="528309" y="44491"/>
                  </a:lnTo>
                  <a:lnTo>
                    <a:pt x="531045" y="43681"/>
                  </a:lnTo>
                  <a:lnTo>
                    <a:pt x="531374" y="42829"/>
                  </a:lnTo>
                  <a:lnTo>
                    <a:pt x="528887" y="39752"/>
                  </a:lnTo>
                  <a:lnTo>
                    <a:pt x="527419" y="37077"/>
                  </a:lnTo>
                  <a:lnTo>
                    <a:pt x="527470" y="35203"/>
                  </a:lnTo>
                  <a:lnTo>
                    <a:pt x="530438" y="33767"/>
                  </a:lnTo>
                  <a:lnTo>
                    <a:pt x="532280" y="34201"/>
                  </a:lnTo>
                  <a:lnTo>
                    <a:pt x="535782" y="37584"/>
                  </a:lnTo>
                  <a:lnTo>
                    <a:pt x="538705" y="39177"/>
                  </a:lnTo>
                  <a:lnTo>
                    <a:pt x="539178" y="38149"/>
                  </a:lnTo>
                  <a:lnTo>
                    <a:pt x="536158" y="29103"/>
                  </a:lnTo>
                  <a:lnTo>
                    <a:pt x="535877" y="27042"/>
                  </a:lnTo>
                  <a:lnTo>
                    <a:pt x="536324" y="25832"/>
                  </a:lnTo>
                  <a:lnTo>
                    <a:pt x="537384" y="24600"/>
                  </a:lnTo>
                  <a:lnTo>
                    <a:pt x="540547" y="25305"/>
                  </a:lnTo>
                  <a:lnTo>
                    <a:pt x="545753" y="29761"/>
                  </a:lnTo>
                  <a:lnTo>
                    <a:pt x="555076" y="31983"/>
                  </a:lnTo>
                  <a:lnTo>
                    <a:pt x="557640" y="31651"/>
                  </a:lnTo>
                  <a:lnTo>
                    <a:pt x="557253" y="30629"/>
                  </a:lnTo>
                  <a:lnTo>
                    <a:pt x="553532" y="27884"/>
                  </a:lnTo>
                  <a:lnTo>
                    <a:pt x="549634" y="24172"/>
                  </a:lnTo>
                  <a:lnTo>
                    <a:pt x="547917" y="21919"/>
                  </a:lnTo>
                  <a:lnTo>
                    <a:pt x="546656" y="18867"/>
                  </a:lnTo>
                  <a:lnTo>
                    <a:pt x="545163" y="16320"/>
                  </a:lnTo>
                  <a:lnTo>
                    <a:pt x="545038" y="15094"/>
                  </a:lnTo>
                  <a:lnTo>
                    <a:pt x="547445" y="13103"/>
                  </a:lnTo>
                  <a:lnTo>
                    <a:pt x="553768" y="13492"/>
                  </a:lnTo>
                  <a:lnTo>
                    <a:pt x="559641" y="16547"/>
                  </a:lnTo>
                  <a:lnTo>
                    <a:pt x="564623" y="15442"/>
                  </a:lnTo>
                  <a:lnTo>
                    <a:pt x="567764" y="16202"/>
                  </a:lnTo>
                  <a:lnTo>
                    <a:pt x="569006" y="17121"/>
                  </a:lnTo>
                  <a:lnTo>
                    <a:pt x="571278" y="20431"/>
                  </a:lnTo>
                  <a:lnTo>
                    <a:pt x="578489" y="32241"/>
                  </a:lnTo>
                  <a:lnTo>
                    <a:pt x="579255" y="34099"/>
                  </a:lnTo>
                  <a:lnTo>
                    <a:pt x="580075" y="36911"/>
                  </a:lnTo>
                  <a:lnTo>
                    <a:pt x="580950" y="40671"/>
                  </a:lnTo>
                  <a:lnTo>
                    <a:pt x="582179" y="41686"/>
                  </a:lnTo>
                  <a:lnTo>
                    <a:pt x="584553" y="39110"/>
                  </a:lnTo>
                  <a:lnTo>
                    <a:pt x="586153" y="36601"/>
                  </a:lnTo>
                  <a:lnTo>
                    <a:pt x="585460" y="34163"/>
                  </a:lnTo>
                  <a:lnTo>
                    <a:pt x="581483" y="28523"/>
                  </a:lnTo>
                  <a:lnTo>
                    <a:pt x="580580" y="26094"/>
                  </a:lnTo>
                  <a:lnTo>
                    <a:pt x="578588" y="21963"/>
                  </a:lnTo>
                  <a:lnTo>
                    <a:pt x="574122" y="14491"/>
                  </a:lnTo>
                  <a:lnTo>
                    <a:pt x="572932" y="10980"/>
                  </a:lnTo>
                  <a:lnTo>
                    <a:pt x="572182" y="7973"/>
                  </a:lnTo>
                  <a:lnTo>
                    <a:pt x="584544" y="5123"/>
                  </a:lnTo>
                  <a:lnTo>
                    <a:pt x="596462" y="7638"/>
                  </a:lnTo>
                  <a:lnTo>
                    <a:pt x="598400" y="9413"/>
                  </a:lnTo>
                  <a:lnTo>
                    <a:pt x="599670" y="11874"/>
                  </a:lnTo>
                  <a:lnTo>
                    <a:pt x="600918" y="15599"/>
                  </a:lnTo>
                  <a:lnTo>
                    <a:pt x="602830" y="19381"/>
                  </a:lnTo>
                  <a:lnTo>
                    <a:pt x="606692" y="25126"/>
                  </a:lnTo>
                  <a:lnTo>
                    <a:pt x="612185" y="28669"/>
                  </a:lnTo>
                  <a:lnTo>
                    <a:pt x="611135" y="26256"/>
                  </a:lnTo>
                  <a:lnTo>
                    <a:pt x="607024" y="19927"/>
                  </a:lnTo>
                  <a:lnTo>
                    <a:pt x="605167" y="15551"/>
                  </a:lnTo>
                  <a:lnTo>
                    <a:pt x="605176" y="12566"/>
                  </a:lnTo>
                  <a:lnTo>
                    <a:pt x="605508" y="10278"/>
                  </a:lnTo>
                  <a:lnTo>
                    <a:pt x="606159" y="8695"/>
                  </a:lnTo>
                  <a:lnTo>
                    <a:pt x="610813" y="2601"/>
                  </a:lnTo>
                  <a:lnTo>
                    <a:pt x="617465" y="750"/>
                  </a:lnTo>
                  <a:lnTo>
                    <a:pt x="618234" y="1092"/>
                  </a:lnTo>
                  <a:lnTo>
                    <a:pt x="623405" y="10447"/>
                  </a:lnTo>
                  <a:lnTo>
                    <a:pt x="625859" y="14229"/>
                  </a:lnTo>
                  <a:lnTo>
                    <a:pt x="627577" y="15742"/>
                  </a:lnTo>
                  <a:lnTo>
                    <a:pt x="627644" y="15085"/>
                  </a:lnTo>
                  <a:lnTo>
                    <a:pt x="625266" y="10836"/>
                  </a:lnTo>
                  <a:lnTo>
                    <a:pt x="623437" y="8510"/>
                  </a:lnTo>
                  <a:lnTo>
                    <a:pt x="623248" y="7048"/>
                  </a:lnTo>
                  <a:lnTo>
                    <a:pt x="626281" y="2490"/>
                  </a:lnTo>
                  <a:lnTo>
                    <a:pt x="628202" y="1341"/>
                  </a:lnTo>
                  <a:lnTo>
                    <a:pt x="636271" y="0"/>
                  </a:lnTo>
                  <a:lnTo>
                    <a:pt x="637187" y="485"/>
                  </a:lnTo>
                  <a:lnTo>
                    <a:pt x="637953" y="1756"/>
                  </a:lnTo>
                  <a:lnTo>
                    <a:pt x="639859" y="6767"/>
                  </a:lnTo>
                  <a:lnTo>
                    <a:pt x="640606" y="7396"/>
                  </a:lnTo>
                  <a:close/>
                  <a:moveTo>
                    <a:pt x="439978" y="130356"/>
                  </a:moveTo>
                  <a:lnTo>
                    <a:pt x="441149" y="135189"/>
                  </a:lnTo>
                  <a:lnTo>
                    <a:pt x="445471" y="146532"/>
                  </a:lnTo>
                  <a:lnTo>
                    <a:pt x="447427" y="150592"/>
                  </a:lnTo>
                  <a:lnTo>
                    <a:pt x="450753" y="155597"/>
                  </a:lnTo>
                  <a:lnTo>
                    <a:pt x="451165" y="157388"/>
                  </a:lnTo>
                  <a:lnTo>
                    <a:pt x="451203" y="158138"/>
                  </a:lnTo>
                  <a:lnTo>
                    <a:pt x="451108" y="160775"/>
                  </a:lnTo>
                  <a:lnTo>
                    <a:pt x="452056" y="161748"/>
                  </a:lnTo>
                  <a:lnTo>
                    <a:pt x="454919" y="163258"/>
                  </a:lnTo>
                  <a:lnTo>
                    <a:pt x="458107" y="165968"/>
                  </a:lnTo>
                  <a:lnTo>
                    <a:pt x="458682" y="165815"/>
                  </a:lnTo>
                  <a:lnTo>
                    <a:pt x="459793" y="164212"/>
                  </a:lnTo>
                  <a:lnTo>
                    <a:pt x="461127" y="163772"/>
                  </a:lnTo>
                  <a:lnTo>
                    <a:pt x="462879" y="164158"/>
                  </a:lnTo>
                  <a:lnTo>
                    <a:pt x="463719" y="165304"/>
                  </a:lnTo>
                  <a:lnTo>
                    <a:pt x="464332" y="166986"/>
                  </a:lnTo>
                  <a:lnTo>
                    <a:pt x="464590" y="168186"/>
                  </a:lnTo>
                  <a:lnTo>
                    <a:pt x="464628" y="169112"/>
                  </a:lnTo>
                  <a:lnTo>
                    <a:pt x="464000" y="170909"/>
                  </a:lnTo>
                  <a:lnTo>
                    <a:pt x="464070" y="171598"/>
                  </a:lnTo>
                  <a:lnTo>
                    <a:pt x="464447" y="172431"/>
                  </a:lnTo>
                  <a:lnTo>
                    <a:pt x="464514" y="173405"/>
                  </a:lnTo>
                  <a:lnTo>
                    <a:pt x="463882" y="177194"/>
                  </a:lnTo>
                  <a:lnTo>
                    <a:pt x="464057" y="178579"/>
                  </a:lnTo>
                  <a:lnTo>
                    <a:pt x="465659" y="181994"/>
                  </a:lnTo>
                  <a:lnTo>
                    <a:pt x="467112" y="183689"/>
                  </a:lnTo>
                  <a:lnTo>
                    <a:pt x="469975" y="185524"/>
                  </a:lnTo>
                  <a:lnTo>
                    <a:pt x="471839" y="185390"/>
                  </a:lnTo>
                  <a:lnTo>
                    <a:pt x="472998" y="186552"/>
                  </a:lnTo>
                  <a:lnTo>
                    <a:pt x="473026" y="185837"/>
                  </a:lnTo>
                  <a:lnTo>
                    <a:pt x="472500" y="183673"/>
                  </a:lnTo>
                  <a:lnTo>
                    <a:pt x="471376" y="180586"/>
                  </a:lnTo>
                  <a:lnTo>
                    <a:pt x="469301" y="178991"/>
                  </a:lnTo>
                  <a:lnTo>
                    <a:pt x="468998" y="177171"/>
                  </a:lnTo>
                  <a:lnTo>
                    <a:pt x="468845" y="174053"/>
                  </a:lnTo>
                  <a:lnTo>
                    <a:pt x="469024" y="171988"/>
                  </a:lnTo>
                  <a:lnTo>
                    <a:pt x="470087" y="170315"/>
                  </a:lnTo>
                  <a:lnTo>
                    <a:pt x="470987" y="169776"/>
                  </a:lnTo>
                  <a:lnTo>
                    <a:pt x="473668" y="169699"/>
                  </a:lnTo>
                  <a:lnTo>
                    <a:pt x="475146" y="170446"/>
                  </a:lnTo>
                  <a:lnTo>
                    <a:pt x="477699" y="172779"/>
                  </a:lnTo>
                  <a:lnTo>
                    <a:pt x="477964" y="174046"/>
                  </a:lnTo>
                  <a:lnTo>
                    <a:pt x="478101" y="176542"/>
                  </a:lnTo>
                  <a:lnTo>
                    <a:pt x="478207" y="181525"/>
                  </a:lnTo>
                  <a:lnTo>
                    <a:pt x="478143" y="182591"/>
                  </a:lnTo>
                  <a:lnTo>
                    <a:pt x="475960" y="185384"/>
                  </a:lnTo>
                  <a:lnTo>
                    <a:pt x="475484" y="187270"/>
                  </a:lnTo>
                  <a:lnTo>
                    <a:pt x="476036" y="187803"/>
                  </a:lnTo>
                  <a:lnTo>
                    <a:pt x="477910" y="188221"/>
                  </a:lnTo>
                  <a:lnTo>
                    <a:pt x="480802" y="189929"/>
                  </a:lnTo>
                  <a:lnTo>
                    <a:pt x="481935" y="190101"/>
                  </a:lnTo>
                  <a:lnTo>
                    <a:pt x="483062" y="194037"/>
                  </a:lnTo>
                  <a:lnTo>
                    <a:pt x="483949" y="197762"/>
                  </a:lnTo>
                  <a:lnTo>
                    <a:pt x="483301" y="202275"/>
                  </a:lnTo>
                  <a:lnTo>
                    <a:pt x="482452" y="209451"/>
                  </a:lnTo>
                  <a:lnTo>
                    <a:pt x="481772" y="211082"/>
                  </a:lnTo>
                  <a:lnTo>
                    <a:pt x="481102" y="213552"/>
                  </a:lnTo>
                  <a:lnTo>
                    <a:pt x="481571" y="213999"/>
                  </a:lnTo>
                  <a:lnTo>
                    <a:pt x="484418" y="213016"/>
                  </a:lnTo>
                  <a:lnTo>
                    <a:pt x="484993" y="212681"/>
                  </a:lnTo>
                  <a:lnTo>
                    <a:pt x="486895" y="210268"/>
                  </a:lnTo>
                  <a:lnTo>
                    <a:pt x="489688" y="210829"/>
                  </a:lnTo>
                  <a:lnTo>
                    <a:pt x="490626" y="211455"/>
                  </a:lnTo>
                  <a:lnTo>
                    <a:pt x="491089" y="212301"/>
                  </a:lnTo>
                  <a:lnTo>
                    <a:pt x="491941" y="214985"/>
                  </a:lnTo>
                  <a:lnTo>
                    <a:pt x="492643" y="218519"/>
                  </a:lnTo>
                  <a:lnTo>
                    <a:pt x="493164" y="218196"/>
                  </a:lnTo>
                  <a:lnTo>
                    <a:pt x="494463" y="213906"/>
                  </a:lnTo>
                  <a:lnTo>
                    <a:pt x="494935" y="212844"/>
                  </a:lnTo>
                  <a:lnTo>
                    <a:pt x="495583" y="211813"/>
                  </a:lnTo>
                  <a:lnTo>
                    <a:pt x="495858" y="212004"/>
                  </a:lnTo>
                  <a:lnTo>
                    <a:pt x="497170" y="216016"/>
                  </a:lnTo>
                  <a:lnTo>
                    <a:pt x="500087" y="223022"/>
                  </a:lnTo>
                  <a:lnTo>
                    <a:pt x="501089" y="225886"/>
                  </a:lnTo>
                  <a:lnTo>
                    <a:pt x="501284" y="227992"/>
                  </a:lnTo>
                  <a:lnTo>
                    <a:pt x="500036" y="230437"/>
                  </a:lnTo>
                  <a:lnTo>
                    <a:pt x="499062" y="231653"/>
                  </a:lnTo>
                  <a:lnTo>
                    <a:pt x="491881" y="236811"/>
                  </a:lnTo>
                  <a:lnTo>
                    <a:pt x="488666" y="239706"/>
                  </a:lnTo>
                  <a:lnTo>
                    <a:pt x="487064" y="241934"/>
                  </a:lnTo>
                  <a:lnTo>
                    <a:pt x="486247" y="242675"/>
                  </a:lnTo>
                  <a:lnTo>
                    <a:pt x="484520" y="242330"/>
                  </a:lnTo>
                  <a:lnTo>
                    <a:pt x="484128" y="242700"/>
                  </a:lnTo>
                  <a:lnTo>
                    <a:pt x="483595" y="246256"/>
                  </a:lnTo>
                  <a:lnTo>
                    <a:pt x="483023" y="247769"/>
                  </a:lnTo>
                  <a:lnTo>
                    <a:pt x="481536" y="250204"/>
                  </a:lnTo>
                  <a:lnTo>
                    <a:pt x="479455" y="254587"/>
                  </a:lnTo>
                  <a:lnTo>
                    <a:pt x="478213" y="256499"/>
                  </a:lnTo>
                  <a:lnTo>
                    <a:pt x="476027" y="255104"/>
                  </a:lnTo>
                  <a:lnTo>
                    <a:pt x="475484" y="253064"/>
                  </a:lnTo>
                  <a:lnTo>
                    <a:pt x="475181" y="248442"/>
                  </a:lnTo>
                  <a:lnTo>
                    <a:pt x="475139" y="246515"/>
                  </a:lnTo>
                  <a:lnTo>
                    <a:pt x="475206" y="245496"/>
                  </a:lnTo>
                  <a:lnTo>
                    <a:pt x="475481" y="243837"/>
                  </a:lnTo>
                  <a:lnTo>
                    <a:pt x="476429" y="239815"/>
                  </a:lnTo>
                  <a:lnTo>
                    <a:pt x="476314" y="239390"/>
                  </a:lnTo>
                  <a:lnTo>
                    <a:pt x="475877" y="239729"/>
                  </a:lnTo>
                  <a:lnTo>
                    <a:pt x="474424" y="241743"/>
                  </a:lnTo>
                  <a:lnTo>
                    <a:pt x="473853" y="242799"/>
                  </a:lnTo>
                  <a:lnTo>
                    <a:pt x="473320" y="244638"/>
                  </a:lnTo>
                  <a:lnTo>
                    <a:pt x="473084" y="247712"/>
                  </a:lnTo>
                  <a:lnTo>
                    <a:pt x="473294" y="253336"/>
                  </a:lnTo>
                  <a:lnTo>
                    <a:pt x="473087" y="255586"/>
                  </a:lnTo>
                  <a:lnTo>
                    <a:pt x="472512" y="256700"/>
                  </a:lnTo>
                  <a:lnTo>
                    <a:pt x="472742" y="257565"/>
                  </a:lnTo>
                  <a:lnTo>
                    <a:pt x="474453" y="258752"/>
                  </a:lnTo>
                  <a:lnTo>
                    <a:pt x="474756" y="259272"/>
                  </a:lnTo>
                  <a:lnTo>
                    <a:pt x="474945" y="260214"/>
                  </a:lnTo>
                  <a:lnTo>
                    <a:pt x="475018" y="261571"/>
                  </a:lnTo>
                  <a:lnTo>
                    <a:pt x="474935" y="262819"/>
                  </a:lnTo>
                  <a:lnTo>
                    <a:pt x="474421" y="264737"/>
                  </a:lnTo>
                  <a:lnTo>
                    <a:pt x="473460" y="265516"/>
                  </a:lnTo>
                  <a:lnTo>
                    <a:pt x="472235" y="264644"/>
                  </a:lnTo>
                  <a:lnTo>
                    <a:pt x="469582" y="259892"/>
                  </a:lnTo>
                  <a:lnTo>
                    <a:pt x="468430" y="260157"/>
                  </a:lnTo>
                  <a:lnTo>
                    <a:pt x="468139" y="260702"/>
                  </a:lnTo>
                  <a:lnTo>
                    <a:pt x="468388" y="262401"/>
                  </a:lnTo>
                  <a:lnTo>
                    <a:pt x="469202" y="266189"/>
                  </a:lnTo>
                  <a:lnTo>
                    <a:pt x="469352" y="269317"/>
                  </a:lnTo>
                  <a:lnTo>
                    <a:pt x="468976" y="271906"/>
                  </a:lnTo>
                  <a:lnTo>
                    <a:pt x="468216" y="275966"/>
                  </a:lnTo>
                  <a:lnTo>
                    <a:pt x="467696" y="278124"/>
                  </a:lnTo>
                  <a:lnTo>
                    <a:pt x="467415" y="278411"/>
                  </a:lnTo>
                  <a:lnTo>
                    <a:pt x="466097" y="278475"/>
                  </a:lnTo>
                  <a:lnTo>
                    <a:pt x="464967" y="277386"/>
                  </a:lnTo>
                  <a:lnTo>
                    <a:pt x="461612" y="270284"/>
                  </a:lnTo>
                  <a:lnTo>
                    <a:pt x="459952" y="267227"/>
                  </a:lnTo>
                  <a:lnTo>
                    <a:pt x="457527" y="261197"/>
                  </a:lnTo>
                  <a:lnTo>
                    <a:pt x="456907" y="259946"/>
                  </a:lnTo>
                  <a:lnTo>
                    <a:pt x="456534" y="259668"/>
                  </a:lnTo>
                  <a:lnTo>
                    <a:pt x="456183" y="262276"/>
                  </a:lnTo>
                  <a:lnTo>
                    <a:pt x="456856" y="264676"/>
                  </a:lnTo>
                  <a:lnTo>
                    <a:pt x="459039" y="270284"/>
                  </a:lnTo>
                  <a:lnTo>
                    <a:pt x="460345" y="274325"/>
                  </a:lnTo>
                  <a:lnTo>
                    <a:pt x="461283" y="277648"/>
                  </a:lnTo>
                  <a:lnTo>
                    <a:pt x="461433" y="279017"/>
                  </a:lnTo>
                  <a:lnTo>
                    <a:pt x="461111" y="279557"/>
                  </a:lnTo>
                  <a:lnTo>
                    <a:pt x="460629" y="279250"/>
                  </a:lnTo>
                  <a:lnTo>
                    <a:pt x="459987" y="278095"/>
                  </a:lnTo>
                  <a:lnTo>
                    <a:pt x="457999" y="276142"/>
                  </a:lnTo>
                  <a:lnTo>
                    <a:pt x="457172" y="275047"/>
                  </a:lnTo>
                  <a:lnTo>
                    <a:pt x="456633" y="273780"/>
                  </a:lnTo>
                  <a:lnTo>
                    <a:pt x="455640" y="272816"/>
                  </a:lnTo>
                  <a:lnTo>
                    <a:pt x="454197" y="272152"/>
                  </a:lnTo>
                  <a:lnTo>
                    <a:pt x="452745" y="272024"/>
                  </a:lnTo>
                  <a:lnTo>
                    <a:pt x="451290" y="272429"/>
                  </a:lnTo>
                  <a:lnTo>
                    <a:pt x="451015" y="273049"/>
                  </a:lnTo>
                  <a:lnTo>
                    <a:pt x="452656" y="274779"/>
                  </a:lnTo>
                  <a:lnTo>
                    <a:pt x="453227" y="275739"/>
                  </a:lnTo>
                  <a:lnTo>
                    <a:pt x="453652" y="276965"/>
                  </a:lnTo>
                  <a:lnTo>
                    <a:pt x="453929" y="278452"/>
                  </a:lnTo>
                  <a:lnTo>
                    <a:pt x="453390" y="279391"/>
                  </a:lnTo>
                  <a:lnTo>
                    <a:pt x="451353" y="279978"/>
                  </a:lnTo>
                  <a:lnTo>
                    <a:pt x="448631" y="279605"/>
                  </a:lnTo>
                  <a:lnTo>
                    <a:pt x="444229" y="278312"/>
                  </a:lnTo>
                  <a:lnTo>
                    <a:pt x="439844" y="276170"/>
                  </a:lnTo>
                  <a:lnTo>
                    <a:pt x="435793" y="272822"/>
                  </a:lnTo>
                  <a:lnTo>
                    <a:pt x="432863" y="269442"/>
                  </a:lnTo>
                  <a:lnTo>
                    <a:pt x="431704" y="267632"/>
                  </a:lnTo>
                  <a:lnTo>
                    <a:pt x="431340" y="266272"/>
                  </a:lnTo>
                  <a:lnTo>
                    <a:pt x="432438" y="265082"/>
                  </a:lnTo>
                  <a:lnTo>
                    <a:pt x="436281" y="263550"/>
                  </a:lnTo>
                  <a:lnTo>
                    <a:pt x="440134" y="262563"/>
                  </a:lnTo>
                  <a:lnTo>
                    <a:pt x="439524" y="261705"/>
                  </a:lnTo>
                  <a:lnTo>
                    <a:pt x="432534" y="259745"/>
                  </a:lnTo>
                  <a:lnTo>
                    <a:pt x="430233" y="259387"/>
                  </a:lnTo>
                  <a:lnTo>
                    <a:pt x="429007" y="259904"/>
                  </a:lnTo>
                  <a:lnTo>
                    <a:pt x="427600" y="259601"/>
                  </a:lnTo>
                  <a:lnTo>
                    <a:pt x="426498" y="258037"/>
                  </a:lnTo>
                  <a:lnTo>
                    <a:pt x="425040" y="255066"/>
                  </a:lnTo>
                  <a:lnTo>
                    <a:pt x="424302" y="253090"/>
                  </a:lnTo>
                  <a:lnTo>
                    <a:pt x="424401" y="252314"/>
                  </a:lnTo>
                  <a:lnTo>
                    <a:pt x="424957" y="251874"/>
                  </a:lnTo>
                  <a:lnTo>
                    <a:pt x="428120" y="252250"/>
                  </a:lnTo>
                  <a:lnTo>
                    <a:pt x="428554" y="251950"/>
                  </a:lnTo>
                  <a:lnTo>
                    <a:pt x="426971" y="250457"/>
                  </a:lnTo>
                  <a:lnTo>
                    <a:pt x="421902" y="247488"/>
                  </a:lnTo>
                  <a:lnTo>
                    <a:pt x="420000" y="244848"/>
                  </a:lnTo>
                  <a:lnTo>
                    <a:pt x="419652" y="243814"/>
                  </a:lnTo>
                  <a:lnTo>
                    <a:pt x="419508" y="242796"/>
                  </a:lnTo>
                  <a:lnTo>
                    <a:pt x="419569" y="241794"/>
                  </a:lnTo>
                  <a:lnTo>
                    <a:pt x="421474" y="239764"/>
                  </a:lnTo>
                  <a:lnTo>
                    <a:pt x="427354" y="234931"/>
                  </a:lnTo>
                  <a:lnTo>
                    <a:pt x="429371" y="234178"/>
                  </a:lnTo>
                  <a:lnTo>
                    <a:pt x="431404" y="234130"/>
                  </a:lnTo>
                  <a:lnTo>
                    <a:pt x="432818" y="232729"/>
                  </a:lnTo>
                  <a:lnTo>
                    <a:pt x="434041" y="228088"/>
                  </a:lnTo>
                  <a:lnTo>
                    <a:pt x="440131" y="226409"/>
                  </a:lnTo>
                  <a:lnTo>
                    <a:pt x="444823" y="224306"/>
                  </a:lnTo>
                  <a:lnTo>
                    <a:pt x="445215" y="223731"/>
                  </a:lnTo>
                  <a:lnTo>
                    <a:pt x="441695" y="224120"/>
                  </a:lnTo>
                  <a:lnTo>
                    <a:pt x="436719" y="223699"/>
                  </a:lnTo>
                  <a:lnTo>
                    <a:pt x="434599" y="220494"/>
                  </a:lnTo>
                  <a:lnTo>
                    <a:pt x="433163" y="219945"/>
                  </a:lnTo>
                  <a:lnTo>
                    <a:pt x="431573" y="219971"/>
                  </a:lnTo>
                  <a:lnTo>
                    <a:pt x="429725" y="220980"/>
                  </a:lnTo>
                  <a:lnTo>
                    <a:pt x="426565" y="223954"/>
                  </a:lnTo>
                  <a:lnTo>
                    <a:pt x="425046" y="224644"/>
                  </a:lnTo>
                  <a:lnTo>
                    <a:pt x="421618" y="227702"/>
                  </a:lnTo>
                  <a:lnTo>
                    <a:pt x="420664" y="227485"/>
                  </a:lnTo>
                  <a:lnTo>
                    <a:pt x="420185" y="227121"/>
                  </a:lnTo>
                  <a:lnTo>
                    <a:pt x="420041" y="226524"/>
                  </a:lnTo>
                  <a:lnTo>
                    <a:pt x="420660" y="224494"/>
                  </a:lnTo>
                  <a:lnTo>
                    <a:pt x="421561" y="223102"/>
                  </a:lnTo>
                  <a:lnTo>
                    <a:pt x="421375" y="222623"/>
                  </a:lnTo>
                  <a:lnTo>
                    <a:pt x="420032" y="222330"/>
                  </a:lnTo>
                  <a:lnTo>
                    <a:pt x="418474" y="222387"/>
                  </a:lnTo>
                  <a:lnTo>
                    <a:pt x="417392" y="222869"/>
                  </a:lnTo>
                  <a:lnTo>
                    <a:pt x="413440" y="225560"/>
                  </a:lnTo>
                  <a:lnTo>
                    <a:pt x="411669" y="227564"/>
                  </a:lnTo>
                  <a:lnTo>
                    <a:pt x="411136" y="227743"/>
                  </a:lnTo>
                  <a:lnTo>
                    <a:pt x="409224" y="224609"/>
                  </a:lnTo>
                  <a:lnTo>
                    <a:pt x="406173" y="222879"/>
                  </a:lnTo>
                  <a:lnTo>
                    <a:pt x="405493" y="221525"/>
                  </a:lnTo>
                  <a:lnTo>
                    <a:pt x="406118" y="216176"/>
                  </a:lnTo>
                  <a:lnTo>
                    <a:pt x="407009" y="215068"/>
                  </a:lnTo>
                  <a:lnTo>
                    <a:pt x="409348" y="214162"/>
                  </a:lnTo>
                  <a:lnTo>
                    <a:pt x="416358" y="209240"/>
                  </a:lnTo>
                  <a:lnTo>
                    <a:pt x="416754" y="208286"/>
                  </a:lnTo>
                  <a:lnTo>
                    <a:pt x="417414" y="205774"/>
                  </a:lnTo>
                  <a:lnTo>
                    <a:pt x="415812" y="206310"/>
                  </a:lnTo>
                  <a:lnTo>
                    <a:pt x="412298" y="208736"/>
                  </a:lnTo>
                  <a:lnTo>
                    <a:pt x="409396" y="209939"/>
                  </a:lnTo>
                  <a:lnTo>
                    <a:pt x="407108" y="209933"/>
                  </a:lnTo>
                  <a:lnTo>
                    <a:pt x="405435" y="209588"/>
                  </a:lnTo>
                  <a:lnTo>
                    <a:pt x="404375" y="208908"/>
                  </a:lnTo>
                  <a:lnTo>
                    <a:pt x="403102" y="207363"/>
                  </a:lnTo>
                  <a:lnTo>
                    <a:pt x="398953" y="200156"/>
                  </a:lnTo>
                  <a:lnTo>
                    <a:pt x="397823" y="196632"/>
                  </a:lnTo>
                  <a:lnTo>
                    <a:pt x="397663" y="193501"/>
                  </a:lnTo>
                  <a:lnTo>
                    <a:pt x="397373" y="191104"/>
                  </a:lnTo>
                  <a:lnTo>
                    <a:pt x="396172" y="185301"/>
                  </a:lnTo>
                  <a:lnTo>
                    <a:pt x="405052" y="188914"/>
                  </a:lnTo>
                  <a:lnTo>
                    <a:pt x="408528" y="189597"/>
                  </a:lnTo>
                  <a:lnTo>
                    <a:pt x="415228" y="189833"/>
                  </a:lnTo>
                  <a:lnTo>
                    <a:pt x="415541" y="189479"/>
                  </a:lnTo>
                  <a:lnTo>
                    <a:pt x="415640" y="188541"/>
                  </a:lnTo>
                  <a:lnTo>
                    <a:pt x="415522" y="187012"/>
                  </a:lnTo>
                  <a:lnTo>
                    <a:pt x="415573" y="185831"/>
                  </a:lnTo>
                  <a:lnTo>
                    <a:pt x="415793" y="185004"/>
                  </a:lnTo>
                  <a:lnTo>
                    <a:pt x="418283" y="182897"/>
                  </a:lnTo>
                  <a:lnTo>
                    <a:pt x="418659" y="182202"/>
                  </a:lnTo>
                  <a:lnTo>
                    <a:pt x="415726" y="181854"/>
                  </a:lnTo>
                  <a:lnTo>
                    <a:pt x="410332" y="185374"/>
                  </a:lnTo>
                  <a:lnTo>
                    <a:pt x="408426" y="185342"/>
                  </a:lnTo>
                  <a:lnTo>
                    <a:pt x="406265" y="180302"/>
                  </a:lnTo>
                  <a:lnTo>
                    <a:pt x="403957" y="181190"/>
                  </a:lnTo>
                  <a:lnTo>
                    <a:pt x="402866" y="180791"/>
                  </a:lnTo>
                  <a:lnTo>
                    <a:pt x="401168" y="179514"/>
                  </a:lnTo>
                  <a:lnTo>
                    <a:pt x="400335" y="178397"/>
                  </a:lnTo>
                  <a:lnTo>
                    <a:pt x="399795" y="177012"/>
                  </a:lnTo>
                  <a:lnTo>
                    <a:pt x="399565" y="175847"/>
                  </a:lnTo>
                  <a:lnTo>
                    <a:pt x="399642" y="174895"/>
                  </a:lnTo>
                  <a:lnTo>
                    <a:pt x="400098" y="173832"/>
                  </a:lnTo>
                  <a:lnTo>
                    <a:pt x="402090" y="172351"/>
                  </a:lnTo>
                  <a:lnTo>
                    <a:pt x="402990" y="172211"/>
                  </a:lnTo>
                  <a:lnTo>
                    <a:pt x="405359" y="173162"/>
                  </a:lnTo>
                  <a:lnTo>
                    <a:pt x="407136" y="173092"/>
                  </a:lnTo>
                  <a:lnTo>
                    <a:pt x="406549" y="171506"/>
                  </a:lnTo>
                  <a:lnTo>
                    <a:pt x="403983" y="167484"/>
                  </a:lnTo>
                  <a:lnTo>
                    <a:pt x="401736" y="162993"/>
                  </a:lnTo>
                  <a:lnTo>
                    <a:pt x="401905" y="155412"/>
                  </a:lnTo>
                  <a:lnTo>
                    <a:pt x="403750" y="153791"/>
                  </a:lnTo>
                  <a:lnTo>
                    <a:pt x="405662" y="153523"/>
                  </a:lnTo>
                  <a:lnTo>
                    <a:pt x="407526" y="155457"/>
                  </a:lnTo>
                  <a:lnTo>
                    <a:pt x="410031" y="155722"/>
                  </a:lnTo>
                  <a:lnTo>
                    <a:pt x="411825" y="157895"/>
                  </a:lnTo>
                  <a:lnTo>
                    <a:pt x="413019" y="162039"/>
                  </a:lnTo>
                  <a:lnTo>
                    <a:pt x="414436" y="161962"/>
                  </a:lnTo>
                  <a:lnTo>
                    <a:pt x="416667" y="162741"/>
                  </a:lnTo>
                  <a:lnTo>
                    <a:pt x="421663" y="162680"/>
                  </a:lnTo>
                  <a:lnTo>
                    <a:pt x="420759" y="161205"/>
                  </a:lnTo>
                  <a:lnTo>
                    <a:pt x="419205" y="159916"/>
                  </a:lnTo>
                  <a:lnTo>
                    <a:pt x="415675" y="158215"/>
                  </a:lnTo>
                  <a:lnTo>
                    <a:pt x="413951" y="152086"/>
                  </a:lnTo>
                  <a:lnTo>
                    <a:pt x="410303" y="148898"/>
                  </a:lnTo>
                  <a:lnTo>
                    <a:pt x="407446" y="147222"/>
                  </a:lnTo>
                  <a:lnTo>
                    <a:pt x="407494" y="145808"/>
                  </a:lnTo>
                  <a:lnTo>
                    <a:pt x="409639" y="137991"/>
                  </a:lnTo>
                  <a:lnTo>
                    <a:pt x="412231" y="135185"/>
                  </a:lnTo>
                  <a:lnTo>
                    <a:pt x="416361" y="136248"/>
                  </a:lnTo>
                  <a:lnTo>
                    <a:pt x="419077" y="134751"/>
                  </a:lnTo>
                  <a:lnTo>
                    <a:pt x="422572" y="131949"/>
                  </a:lnTo>
                  <a:lnTo>
                    <a:pt x="425997" y="133248"/>
                  </a:lnTo>
                  <a:lnTo>
                    <a:pt x="426881" y="133127"/>
                  </a:lnTo>
                  <a:lnTo>
                    <a:pt x="427405" y="132262"/>
                  </a:lnTo>
                  <a:lnTo>
                    <a:pt x="427861" y="130605"/>
                  </a:lnTo>
                  <a:lnTo>
                    <a:pt x="427864" y="129076"/>
                  </a:lnTo>
                  <a:lnTo>
                    <a:pt x="427411" y="127672"/>
                  </a:lnTo>
                  <a:lnTo>
                    <a:pt x="426332" y="125923"/>
                  </a:lnTo>
                  <a:lnTo>
                    <a:pt x="421963" y="125680"/>
                  </a:lnTo>
                  <a:lnTo>
                    <a:pt x="420028" y="124990"/>
                  </a:lnTo>
                  <a:lnTo>
                    <a:pt x="419275" y="124055"/>
                  </a:lnTo>
                  <a:lnTo>
                    <a:pt x="419058" y="122641"/>
                  </a:lnTo>
                  <a:lnTo>
                    <a:pt x="418943" y="121179"/>
                  </a:lnTo>
                  <a:lnTo>
                    <a:pt x="418930" y="119673"/>
                  </a:lnTo>
                  <a:lnTo>
                    <a:pt x="419045" y="118744"/>
                  </a:lnTo>
                  <a:lnTo>
                    <a:pt x="419409" y="118236"/>
                  </a:lnTo>
                  <a:lnTo>
                    <a:pt x="420482" y="117640"/>
                  </a:lnTo>
                  <a:lnTo>
                    <a:pt x="424555" y="117563"/>
                  </a:lnTo>
                  <a:lnTo>
                    <a:pt x="426993" y="116739"/>
                  </a:lnTo>
                  <a:lnTo>
                    <a:pt x="429665" y="117818"/>
                  </a:lnTo>
                  <a:lnTo>
                    <a:pt x="435238" y="121853"/>
                  </a:lnTo>
                  <a:lnTo>
                    <a:pt x="437035" y="123899"/>
                  </a:lnTo>
                  <a:lnTo>
                    <a:pt x="438953" y="127305"/>
                  </a:lnTo>
                  <a:lnTo>
                    <a:pt x="439978" y="130356"/>
                  </a:lnTo>
                  <a:close/>
                  <a:moveTo>
                    <a:pt x="378113" y="193309"/>
                  </a:moveTo>
                  <a:lnTo>
                    <a:pt x="378314" y="199971"/>
                  </a:lnTo>
                  <a:lnTo>
                    <a:pt x="378126" y="203290"/>
                  </a:lnTo>
                  <a:lnTo>
                    <a:pt x="377669" y="205726"/>
                  </a:lnTo>
                  <a:lnTo>
                    <a:pt x="377270" y="206297"/>
                  </a:lnTo>
                  <a:lnTo>
                    <a:pt x="376734" y="206377"/>
                  </a:lnTo>
                  <a:lnTo>
                    <a:pt x="374286" y="204474"/>
                  </a:lnTo>
                  <a:lnTo>
                    <a:pt x="373539" y="203351"/>
                  </a:lnTo>
                  <a:lnTo>
                    <a:pt x="373501" y="202403"/>
                  </a:lnTo>
                  <a:lnTo>
                    <a:pt x="373261" y="200542"/>
                  </a:lnTo>
                  <a:lnTo>
                    <a:pt x="371624" y="198119"/>
                  </a:lnTo>
                  <a:lnTo>
                    <a:pt x="368563" y="198512"/>
                  </a:lnTo>
                  <a:lnTo>
                    <a:pt x="367289" y="198279"/>
                  </a:lnTo>
                  <a:lnTo>
                    <a:pt x="366778" y="197554"/>
                  </a:lnTo>
                  <a:lnTo>
                    <a:pt x="366459" y="196511"/>
                  </a:lnTo>
                  <a:lnTo>
                    <a:pt x="366159" y="192266"/>
                  </a:lnTo>
                  <a:lnTo>
                    <a:pt x="366210" y="190759"/>
                  </a:lnTo>
                  <a:lnTo>
                    <a:pt x="366587" y="188129"/>
                  </a:lnTo>
                  <a:lnTo>
                    <a:pt x="366814" y="187490"/>
                  </a:lnTo>
                  <a:lnTo>
                    <a:pt x="369057" y="185049"/>
                  </a:lnTo>
                  <a:lnTo>
                    <a:pt x="369699" y="184841"/>
                  </a:lnTo>
                  <a:lnTo>
                    <a:pt x="372444" y="185764"/>
                  </a:lnTo>
                  <a:lnTo>
                    <a:pt x="374876" y="185882"/>
                  </a:lnTo>
                  <a:lnTo>
                    <a:pt x="376099" y="186565"/>
                  </a:lnTo>
                  <a:lnTo>
                    <a:pt x="377190" y="188094"/>
                  </a:lnTo>
                  <a:lnTo>
                    <a:pt x="377832" y="190398"/>
                  </a:lnTo>
                  <a:lnTo>
                    <a:pt x="378113" y="193309"/>
                  </a:lnTo>
                  <a:close/>
                  <a:moveTo>
                    <a:pt x="336599" y="226489"/>
                  </a:moveTo>
                  <a:lnTo>
                    <a:pt x="338700" y="227469"/>
                  </a:lnTo>
                  <a:lnTo>
                    <a:pt x="341183" y="230555"/>
                  </a:lnTo>
                  <a:lnTo>
                    <a:pt x="343532" y="237038"/>
                  </a:lnTo>
                  <a:lnTo>
                    <a:pt x="343650" y="237861"/>
                  </a:lnTo>
                  <a:lnTo>
                    <a:pt x="343663" y="238931"/>
                  </a:lnTo>
                  <a:lnTo>
                    <a:pt x="343567" y="240239"/>
                  </a:lnTo>
                  <a:lnTo>
                    <a:pt x="343258" y="241937"/>
                  </a:lnTo>
                  <a:lnTo>
                    <a:pt x="342830" y="242952"/>
                  </a:lnTo>
                  <a:lnTo>
                    <a:pt x="344036" y="244185"/>
                  </a:lnTo>
                  <a:lnTo>
                    <a:pt x="344170" y="244785"/>
                  </a:lnTo>
                  <a:lnTo>
                    <a:pt x="344062" y="246144"/>
                  </a:lnTo>
                  <a:lnTo>
                    <a:pt x="344209" y="247147"/>
                  </a:lnTo>
                  <a:lnTo>
                    <a:pt x="344940" y="246157"/>
                  </a:lnTo>
                  <a:lnTo>
                    <a:pt x="345565" y="244641"/>
                  </a:lnTo>
                  <a:lnTo>
                    <a:pt x="345722" y="243664"/>
                  </a:lnTo>
                  <a:lnTo>
                    <a:pt x="345849" y="241028"/>
                  </a:lnTo>
                  <a:lnTo>
                    <a:pt x="347682" y="239710"/>
                  </a:lnTo>
                  <a:lnTo>
                    <a:pt x="349606" y="237782"/>
                  </a:lnTo>
                  <a:lnTo>
                    <a:pt x="350513" y="237344"/>
                  </a:lnTo>
                  <a:lnTo>
                    <a:pt x="352026" y="237794"/>
                  </a:lnTo>
                  <a:lnTo>
                    <a:pt x="355652" y="242349"/>
                  </a:lnTo>
                  <a:lnTo>
                    <a:pt x="357034" y="242783"/>
                  </a:lnTo>
                  <a:lnTo>
                    <a:pt x="357538" y="243316"/>
                  </a:lnTo>
                  <a:lnTo>
                    <a:pt x="357998" y="244366"/>
                  </a:lnTo>
                  <a:lnTo>
                    <a:pt x="358030" y="245500"/>
                  </a:lnTo>
                  <a:lnTo>
                    <a:pt x="357292" y="248120"/>
                  </a:lnTo>
                  <a:lnTo>
                    <a:pt x="357011" y="249710"/>
                  </a:lnTo>
                  <a:lnTo>
                    <a:pt x="357184" y="250741"/>
                  </a:lnTo>
                  <a:lnTo>
                    <a:pt x="359076" y="251606"/>
                  </a:lnTo>
                  <a:lnTo>
                    <a:pt x="363389" y="249879"/>
                  </a:lnTo>
                  <a:lnTo>
                    <a:pt x="367158" y="254098"/>
                  </a:lnTo>
                  <a:lnTo>
                    <a:pt x="369246" y="259068"/>
                  </a:lnTo>
                  <a:lnTo>
                    <a:pt x="370791" y="260728"/>
                  </a:lnTo>
                  <a:lnTo>
                    <a:pt x="371036" y="261622"/>
                  </a:lnTo>
                  <a:lnTo>
                    <a:pt x="370596" y="262461"/>
                  </a:lnTo>
                  <a:lnTo>
                    <a:pt x="370155" y="264763"/>
                  </a:lnTo>
                  <a:lnTo>
                    <a:pt x="368917" y="266470"/>
                  </a:lnTo>
                  <a:lnTo>
                    <a:pt x="368652" y="267239"/>
                  </a:lnTo>
                  <a:lnTo>
                    <a:pt x="369313" y="269257"/>
                  </a:lnTo>
                  <a:lnTo>
                    <a:pt x="369364" y="270521"/>
                  </a:lnTo>
                  <a:lnTo>
                    <a:pt x="369278" y="272270"/>
                  </a:lnTo>
                  <a:lnTo>
                    <a:pt x="369517" y="273250"/>
                  </a:lnTo>
                  <a:lnTo>
                    <a:pt x="371209" y="274293"/>
                  </a:lnTo>
                  <a:lnTo>
                    <a:pt x="375068" y="281378"/>
                  </a:lnTo>
                  <a:lnTo>
                    <a:pt x="375770" y="283338"/>
                  </a:lnTo>
                  <a:lnTo>
                    <a:pt x="376207" y="285777"/>
                  </a:lnTo>
                  <a:lnTo>
                    <a:pt x="376252" y="286597"/>
                  </a:lnTo>
                  <a:lnTo>
                    <a:pt x="375700" y="287941"/>
                  </a:lnTo>
                  <a:lnTo>
                    <a:pt x="375100" y="291726"/>
                  </a:lnTo>
                  <a:lnTo>
                    <a:pt x="374758" y="292588"/>
                  </a:lnTo>
                  <a:lnTo>
                    <a:pt x="373191" y="293322"/>
                  </a:lnTo>
                  <a:lnTo>
                    <a:pt x="370344" y="293986"/>
                  </a:lnTo>
                  <a:lnTo>
                    <a:pt x="367685" y="295269"/>
                  </a:lnTo>
                  <a:lnTo>
                    <a:pt x="364828" y="293619"/>
                  </a:lnTo>
                  <a:lnTo>
                    <a:pt x="362039" y="291101"/>
                  </a:lnTo>
                  <a:lnTo>
                    <a:pt x="361193" y="289441"/>
                  </a:lnTo>
                  <a:lnTo>
                    <a:pt x="360497" y="287424"/>
                  </a:lnTo>
                  <a:lnTo>
                    <a:pt x="360315" y="286632"/>
                  </a:lnTo>
                  <a:lnTo>
                    <a:pt x="360034" y="283367"/>
                  </a:lnTo>
                  <a:lnTo>
                    <a:pt x="359884" y="282668"/>
                  </a:lnTo>
                  <a:lnTo>
                    <a:pt x="358706" y="280821"/>
                  </a:lnTo>
                  <a:lnTo>
                    <a:pt x="357662" y="278044"/>
                  </a:lnTo>
                  <a:lnTo>
                    <a:pt x="355658" y="277801"/>
                  </a:lnTo>
                  <a:lnTo>
                    <a:pt x="350896" y="274961"/>
                  </a:lnTo>
                  <a:lnTo>
                    <a:pt x="348856" y="274281"/>
                  </a:lnTo>
                  <a:lnTo>
                    <a:pt x="346820" y="274482"/>
                  </a:lnTo>
                  <a:lnTo>
                    <a:pt x="343931" y="275628"/>
                  </a:lnTo>
                  <a:lnTo>
                    <a:pt x="343388" y="275321"/>
                  </a:lnTo>
                  <a:lnTo>
                    <a:pt x="342897" y="274469"/>
                  </a:lnTo>
                  <a:lnTo>
                    <a:pt x="342453" y="273071"/>
                  </a:lnTo>
                  <a:lnTo>
                    <a:pt x="342345" y="272043"/>
                  </a:lnTo>
                  <a:lnTo>
                    <a:pt x="342817" y="270230"/>
                  </a:lnTo>
                  <a:lnTo>
                    <a:pt x="334346" y="272512"/>
                  </a:lnTo>
                  <a:lnTo>
                    <a:pt x="331933" y="275139"/>
                  </a:lnTo>
                  <a:lnTo>
                    <a:pt x="328549" y="274724"/>
                  </a:lnTo>
                  <a:lnTo>
                    <a:pt x="326861" y="273614"/>
                  </a:lnTo>
                  <a:lnTo>
                    <a:pt x="324614" y="271092"/>
                  </a:lnTo>
                  <a:lnTo>
                    <a:pt x="323577" y="268886"/>
                  </a:lnTo>
                  <a:lnTo>
                    <a:pt x="322625" y="265902"/>
                  </a:lnTo>
                  <a:lnTo>
                    <a:pt x="322536" y="263636"/>
                  </a:lnTo>
                  <a:lnTo>
                    <a:pt x="323305" y="262100"/>
                  </a:lnTo>
                  <a:lnTo>
                    <a:pt x="324106" y="261184"/>
                  </a:lnTo>
                  <a:lnTo>
                    <a:pt x="324939" y="260891"/>
                  </a:lnTo>
                  <a:lnTo>
                    <a:pt x="329536" y="262681"/>
                  </a:lnTo>
                  <a:lnTo>
                    <a:pt x="333564" y="263591"/>
                  </a:lnTo>
                  <a:lnTo>
                    <a:pt x="335300" y="262678"/>
                  </a:lnTo>
                  <a:lnTo>
                    <a:pt x="336089" y="260233"/>
                  </a:lnTo>
                  <a:lnTo>
                    <a:pt x="335147" y="258915"/>
                  </a:lnTo>
                  <a:lnTo>
                    <a:pt x="331269" y="258376"/>
                  </a:lnTo>
                  <a:lnTo>
                    <a:pt x="332096" y="257080"/>
                  </a:lnTo>
                  <a:lnTo>
                    <a:pt x="335374" y="255742"/>
                  </a:lnTo>
                  <a:lnTo>
                    <a:pt x="337084" y="253744"/>
                  </a:lnTo>
                  <a:lnTo>
                    <a:pt x="336756" y="253042"/>
                  </a:lnTo>
                  <a:lnTo>
                    <a:pt x="335769" y="252238"/>
                  </a:lnTo>
                  <a:lnTo>
                    <a:pt x="331377" y="252474"/>
                  </a:lnTo>
                  <a:lnTo>
                    <a:pt x="329797" y="251679"/>
                  </a:lnTo>
                  <a:lnTo>
                    <a:pt x="329711" y="251018"/>
                  </a:lnTo>
                  <a:lnTo>
                    <a:pt x="330066" y="250172"/>
                  </a:lnTo>
                  <a:lnTo>
                    <a:pt x="332568" y="246061"/>
                  </a:lnTo>
                  <a:lnTo>
                    <a:pt x="332466" y="245311"/>
                  </a:lnTo>
                  <a:lnTo>
                    <a:pt x="331390" y="243955"/>
                  </a:lnTo>
                  <a:lnTo>
                    <a:pt x="330445" y="242186"/>
                  </a:lnTo>
                  <a:lnTo>
                    <a:pt x="330094" y="241985"/>
                  </a:lnTo>
                  <a:lnTo>
                    <a:pt x="327917" y="243565"/>
                  </a:lnTo>
                  <a:lnTo>
                    <a:pt x="324860" y="249617"/>
                  </a:lnTo>
                  <a:lnTo>
                    <a:pt x="324129" y="250488"/>
                  </a:lnTo>
                  <a:lnTo>
                    <a:pt x="323430" y="250437"/>
                  </a:lnTo>
                  <a:lnTo>
                    <a:pt x="322763" y="249470"/>
                  </a:lnTo>
                  <a:lnTo>
                    <a:pt x="322769" y="248206"/>
                  </a:lnTo>
                  <a:lnTo>
                    <a:pt x="323449" y="246642"/>
                  </a:lnTo>
                  <a:lnTo>
                    <a:pt x="324866" y="241928"/>
                  </a:lnTo>
                  <a:lnTo>
                    <a:pt x="324764" y="240236"/>
                  </a:lnTo>
                  <a:lnTo>
                    <a:pt x="323379" y="239106"/>
                  </a:lnTo>
                  <a:lnTo>
                    <a:pt x="319727" y="239952"/>
                  </a:lnTo>
                  <a:lnTo>
                    <a:pt x="317694" y="239984"/>
                  </a:lnTo>
                  <a:lnTo>
                    <a:pt x="317378" y="238643"/>
                  </a:lnTo>
                  <a:lnTo>
                    <a:pt x="317295" y="236125"/>
                  </a:lnTo>
                  <a:lnTo>
                    <a:pt x="317378" y="233747"/>
                  </a:lnTo>
                  <a:lnTo>
                    <a:pt x="317882" y="230006"/>
                  </a:lnTo>
                  <a:lnTo>
                    <a:pt x="318588" y="227130"/>
                  </a:lnTo>
                  <a:lnTo>
                    <a:pt x="319018" y="226099"/>
                  </a:lnTo>
                  <a:lnTo>
                    <a:pt x="323861" y="226709"/>
                  </a:lnTo>
                  <a:lnTo>
                    <a:pt x="331770" y="224912"/>
                  </a:lnTo>
                  <a:lnTo>
                    <a:pt x="334084" y="224720"/>
                  </a:lnTo>
                  <a:lnTo>
                    <a:pt x="336599" y="226489"/>
                  </a:lnTo>
                  <a:close/>
                  <a:moveTo>
                    <a:pt x="401289" y="263068"/>
                  </a:moveTo>
                  <a:lnTo>
                    <a:pt x="403405" y="264245"/>
                  </a:lnTo>
                  <a:lnTo>
                    <a:pt x="407053" y="263728"/>
                  </a:lnTo>
                  <a:lnTo>
                    <a:pt x="408381" y="264587"/>
                  </a:lnTo>
                  <a:lnTo>
                    <a:pt x="411800" y="267600"/>
                  </a:lnTo>
                  <a:lnTo>
                    <a:pt x="412837" y="269372"/>
                  </a:lnTo>
                  <a:lnTo>
                    <a:pt x="413086" y="270706"/>
                  </a:lnTo>
                  <a:lnTo>
                    <a:pt x="413089" y="271382"/>
                  </a:lnTo>
                  <a:lnTo>
                    <a:pt x="411956" y="272828"/>
                  </a:lnTo>
                  <a:lnTo>
                    <a:pt x="409680" y="275028"/>
                  </a:lnTo>
                  <a:lnTo>
                    <a:pt x="409131" y="276684"/>
                  </a:lnTo>
                  <a:lnTo>
                    <a:pt x="411161" y="278743"/>
                  </a:lnTo>
                  <a:lnTo>
                    <a:pt x="412192" y="280565"/>
                  </a:lnTo>
                  <a:lnTo>
                    <a:pt x="412655" y="281863"/>
                  </a:lnTo>
                  <a:lnTo>
                    <a:pt x="412671" y="283197"/>
                  </a:lnTo>
                  <a:lnTo>
                    <a:pt x="411302" y="286785"/>
                  </a:lnTo>
                  <a:lnTo>
                    <a:pt x="410300" y="287835"/>
                  </a:lnTo>
                  <a:lnTo>
                    <a:pt x="408764" y="287720"/>
                  </a:lnTo>
                  <a:lnTo>
                    <a:pt x="408037" y="288046"/>
                  </a:lnTo>
                  <a:lnTo>
                    <a:pt x="406074" y="289709"/>
                  </a:lnTo>
                  <a:lnTo>
                    <a:pt x="403019" y="291292"/>
                  </a:lnTo>
                  <a:lnTo>
                    <a:pt x="398850" y="291943"/>
                  </a:lnTo>
                  <a:lnTo>
                    <a:pt x="397720" y="292917"/>
                  </a:lnTo>
                  <a:lnTo>
                    <a:pt x="395652" y="294506"/>
                  </a:lnTo>
                  <a:lnTo>
                    <a:pt x="394257" y="294755"/>
                  </a:lnTo>
                  <a:lnTo>
                    <a:pt x="393801" y="293846"/>
                  </a:lnTo>
                  <a:lnTo>
                    <a:pt x="393593" y="292502"/>
                  </a:lnTo>
                  <a:lnTo>
                    <a:pt x="393702" y="291570"/>
                  </a:lnTo>
                  <a:lnTo>
                    <a:pt x="393996" y="290411"/>
                  </a:lnTo>
                  <a:lnTo>
                    <a:pt x="393332" y="289323"/>
                  </a:lnTo>
                  <a:lnTo>
                    <a:pt x="390344" y="287229"/>
                  </a:lnTo>
                  <a:lnTo>
                    <a:pt x="388604" y="284299"/>
                  </a:lnTo>
                  <a:lnTo>
                    <a:pt x="388356" y="283370"/>
                  </a:lnTo>
                  <a:lnTo>
                    <a:pt x="388269" y="282546"/>
                  </a:lnTo>
                  <a:lnTo>
                    <a:pt x="392135" y="282001"/>
                  </a:lnTo>
                  <a:lnTo>
                    <a:pt x="393798" y="281404"/>
                  </a:lnTo>
                  <a:lnTo>
                    <a:pt x="394535" y="280444"/>
                  </a:lnTo>
                  <a:lnTo>
                    <a:pt x="394659" y="279882"/>
                  </a:lnTo>
                  <a:lnTo>
                    <a:pt x="393919" y="279640"/>
                  </a:lnTo>
                  <a:lnTo>
                    <a:pt x="391270" y="277635"/>
                  </a:lnTo>
                  <a:lnTo>
                    <a:pt x="386827" y="276435"/>
                  </a:lnTo>
                  <a:lnTo>
                    <a:pt x="386616" y="275037"/>
                  </a:lnTo>
                  <a:lnTo>
                    <a:pt x="384765" y="272231"/>
                  </a:lnTo>
                  <a:lnTo>
                    <a:pt x="384586" y="269550"/>
                  </a:lnTo>
                  <a:lnTo>
                    <a:pt x="384184" y="268807"/>
                  </a:lnTo>
                  <a:lnTo>
                    <a:pt x="382923" y="267635"/>
                  </a:lnTo>
                  <a:lnTo>
                    <a:pt x="382738" y="267249"/>
                  </a:lnTo>
                  <a:lnTo>
                    <a:pt x="382364" y="265506"/>
                  </a:lnTo>
                  <a:lnTo>
                    <a:pt x="382307" y="264552"/>
                  </a:lnTo>
                  <a:lnTo>
                    <a:pt x="382377" y="263684"/>
                  </a:lnTo>
                  <a:lnTo>
                    <a:pt x="384663" y="261842"/>
                  </a:lnTo>
                  <a:lnTo>
                    <a:pt x="384343" y="260562"/>
                  </a:lnTo>
                  <a:lnTo>
                    <a:pt x="382607" y="255755"/>
                  </a:lnTo>
                  <a:lnTo>
                    <a:pt x="382151" y="253061"/>
                  </a:lnTo>
                  <a:lnTo>
                    <a:pt x="382224" y="252037"/>
                  </a:lnTo>
                  <a:lnTo>
                    <a:pt x="383303" y="250607"/>
                  </a:lnTo>
                  <a:lnTo>
                    <a:pt x="384819" y="250575"/>
                  </a:lnTo>
                  <a:lnTo>
                    <a:pt x="388822" y="251009"/>
                  </a:lnTo>
                  <a:lnTo>
                    <a:pt x="390737" y="251606"/>
                  </a:lnTo>
                  <a:lnTo>
                    <a:pt x="392645" y="252764"/>
                  </a:lnTo>
                  <a:lnTo>
                    <a:pt x="394736" y="254481"/>
                  </a:lnTo>
                  <a:lnTo>
                    <a:pt x="397861" y="255998"/>
                  </a:lnTo>
                  <a:lnTo>
                    <a:pt x="398860" y="256997"/>
                  </a:lnTo>
                  <a:lnTo>
                    <a:pt x="400740" y="260169"/>
                  </a:lnTo>
                  <a:lnTo>
                    <a:pt x="400941" y="261172"/>
                  </a:lnTo>
                  <a:lnTo>
                    <a:pt x="400817" y="262168"/>
                  </a:lnTo>
                  <a:lnTo>
                    <a:pt x="401289" y="263068"/>
                  </a:lnTo>
                  <a:close/>
                  <a:moveTo>
                    <a:pt x="279356" y="257673"/>
                  </a:moveTo>
                  <a:lnTo>
                    <a:pt x="280924" y="260319"/>
                  </a:lnTo>
                  <a:lnTo>
                    <a:pt x="281460" y="260268"/>
                  </a:lnTo>
                  <a:lnTo>
                    <a:pt x="282146" y="260754"/>
                  </a:lnTo>
                  <a:lnTo>
                    <a:pt x="282478" y="261443"/>
                  </a:lnTo>
                  <a:lnTo>
                    <a:pt x="283420" y="264791"/>
                  </a:lnTo>
                  <a:lnTo>
                    <a:pt x="283598" y="266445"/>
                  </a:lnTo>
                  <a:lnTo>
                    <a:pt x="283656" y="268567"/>
                  </a:lnTo>
                  <a:lnTo>
                    <a:pt x="283512" y="270339"/>
                  </a:lnTo>
                  <a:lnTo>
                    <a:pt x="283167" y="271759"/>
                  </a:lnTo>
                  <a:lnTo>
                    <a:pt x="282325" y="272656"/>
                  </a:lnTo>
                  <a:lnTo>
                    <a:pt x="280317" y="273215"/>
                  </a:lnTo>
                  <a:lnTo>
                    <a:pt x="277515" y="272372"/>
                  </a:lnTo>
                  <a:lnTo>
                    <a:pt x="275082" y="273460"/>
                  </a:lnTo>
                  <a:lnTo>
                    <a:pt x="273962" y="273601"/>
                  </a:lnTo>
                  <a:lnTo>
                    <a:pt x="270946" y="272905"/>
                  </a:lnTo>
                  <a:lnTo>
                    <a:pt x="270186" y="272394"/>
                  </a:lnTo>
                  <a:lnTo>
                    <a:pt x="268514" y="270387"/>
                  </a:lnTo>
                  <a:lnTo>
                    <a:pt x="267237" y="269557"/>
                  </a:lnTo>
                  <a:lnTo>
                    <a:pt x="266701" y="270000"/>
                  </a:lnTo>
                  <a:lnTo>
                    <a:pt x="266059" y="271765"/>
                  </a:lnTo>
                  <a:lnTo>
                    <a:pt x="264856" y="273939"/>
                  </a:lnTo>
                  <a:lnTo>
                    <a:pt x="264118" y="274498"/>
                  </a:lnTo>
                  <a:lnTo>
                    <a:pt x="261948" y="274134"/>
                  </a:lnTo>
                  <a:lnTo>
                    <a:pt x="258622" y="270457"/>
                  </a:lnTo>
                  <a:lnTo>
                    <a:pt x="254801" y="271545"/>
                  </a:lnTo>
                  <a:lnTo>
                    <a:pt x="250840" y="273693"/>
                  </a:lnTo>
                  <a:lnTo>
                    <a:pt x="249295" y="274096"/>
                  </a:lnTo>
                  <a:lnTo>
                    <a:pt x="248842" y="273473"/>
                  </a:lnTo>
                  <a:lnTo>
                    <a:pt x="248220" y="271858"/>
                  </a:lnTo>
                  <a:lnTo>
                    <a:pt x="248315" y="271044"/>
                  </a:lnTo>
                  <a:lnTo>
                    <a:pt x="249496" y="268570"/>
                  </a:lnTo>
                  <a:lnTo>
                    <a:pt x="252133" y="265959"/>
                  </a:lnTo>
                  <a:lnTo>
                    <a:pt x="254061" y="264482"/>
                  </a:lnTo>
                  <a:lnTo>
                    <a:pt x="257885" y="262324"/>
                  </a:lnTo>
                  <a:lnTo>
                    <a:pt x="262411" y="261108"/>
                  </a:lnTo>
                  <a:lnTo>
                    <a:pt x="264102" y="259815"/>
                  </a:lnTo>
                  <a:lnTo>
                    <a:pt x="265172" y="257964"/>
                  </a:lnTo>
                  <a:lnTo>
                    <a:pt x="268118" y="255030"/>
                  </a:lnTo>
                  <a:lnTo>
                    <a:pt x="269854" y="253808"/>
                  </a:lnTo>
                  <a:lnTo>
                    <a:pt x="272181" y="252761"/>
                  </a:lnTo>
                  <a:lnTo>
                    <a:pt x="274064" y="252815"/>
                  </a:lnTo>
                  <a:lnTo>
                    <a:pt x="276458" y="255209"/>
                  </a:lnTo>
                  <a:lnTo>
                    <a:pt x="278246" y="256397"/>
                  </a:lnTo>
                  <a:lnTo>
                    <a:pt x="279356" y="257673"/>
                  </a:lnTo>
                  <a:close/>
                  <a:moveTo>
                    <a:pt x="340385" y="280119"/>
                  </a:moveTo>
                  <a:lnTo>
                    <a:pt x="339357" y="280992"/>
                  </a:lnTo>
                  <a:lnTo>
                    <a:pt x="338157" y="280479"/>
                  </a:lnTo>
                  <a:lnTo>
                    <a:pt x="337988" y="279933"/>
                  </a:lnTo>
                  <a:lnTo>
                    <a:pt x="337965" y="279273"/>
                  </a:lnTo>
                  <a:lnTo>
                    <a:pt x="338087" y="278497"/>
                  </a:lnTo>
                  <a:lnTo>
                    <a:pt x="339427" y="275765"/>
                  </a:lnTo>
                  <a:lnTo>
                    <a:pt x="340656" y="274826"/>
                  </a:lnTo>
                  <a:lnTo>
                    <a:pt x="341387" y="274648"/>
                  </a:lnTo>
                  <a:lnTo>
                    <a:pt x="341981" y="275580"/>
                  </a:lnTo>
                  <a:lnTo>
                    <a:pt x="342313" y="276981"/>
                  </a:lnTo>
                  <a:lnTo>
                    <a:pt x="340385" y="280119"/>
                  </a:lnTo>
                  <a:close/>
                  <a:moveTo>
                    <a:pt x="273605" y="281997"/>
                  </a:moveTo>
                  <a:lnTo>
                    <a:pt x="280783" y="283038"/>
                  </a:lnTo>
                  <a:lnTo>
                    <a:pt x="281093" y="283233"/>
                  </a:lnTo>
                  <a:lnTo>
                    <a:pt x="281121" y="284011"/>
                  </a:lnTo>
                  <a:lnTo>
                    <a:pt x="280582" y="286495"/>
                  </a:lnTo>
                  <a:lnTo>
                    <a:pt x="279755" y="288295"/>
                  </a:lnTo>
                  <a:lnTo>
                    <a:pt x="275925" y="290545"/>
                  </a:lnTo>
                  <a:lnTo>
                    <a:pt x="270984" y="292578"/>
                  </a:lnTo>
                  <a:lnTo>
                    <a:pt x="269959" y="293561"/>
                  </a:lnTo>
                  <a:lnTo>
                    <a:pt x="270039" y="294146"/>
                  </a:lnTo>
                  <a:lnTo>
                    <a:pt x="270441" y="294877"/>
                  </a:lnTo>
                  <a:lnTo>
                    <a:pt x="271268" y="295796"/>
                  </a:lnTo>
                  <a:lnTo>
                    <a:pt x="275095" y="295588"/>
                  </a:lnTo>
                  <a:lnTo>
                    <a:pt x="276018" y="295984"/>
                  </a:lnTo>
                  <a:lnTo>
                    <a:pt x="276343" y="296581"/>
                  </a:lnTo>
                  <a:lnTo>
                    <a:pt x="276541" y="297446"/>
                  </a:lnTo>
                  <a:lnTo>
                    <a:pt x="276662" y="298576"/>
                  </a:lnTo>
                  <a:lnTo>
                    <a:pt x="276666" y="302384"/>
                  </a:lnTo>
                  <a:lnTo>
                    <a:pt x="276465" y="304580"/>
                  </a:lnTo>
                  <a:lnTo>
                    <a:pt x="275935" y="306556"/>
                  </a:lnTo>
                  <a:lnTo>
                    <a:pt x="274387" y="307957"/>
                  </a:lnTo>
                  <a:lnTo>
                    <a:pt x="271597" y="309802"/>
                  </a:lnTo>
                  <a:lnTo>
                    <a:pt x="269707" y="310622"/>
                  </a:lnTo>
                  <a:lnTo>
                    <a:pt x="268217" y="310325"/>
                  </a:lnTo>
                  <a:lnTo>
                    <a:pt x="266732" y="310517"/>
                  </a:lnTo>
                  <a:lnTo>
                    <a:pt x="260231" y="313974"/>
                  </a:lnTo>
                  <a:lnTo>
                    <a:pt x="258220" y="313993"/>
                  </a:lnTo>
                  <a:lnTo>
                    <a:pt x="256464" y="313160"/>
                  </a:lnTo>
                  <a:lnTo>
                    <a:pt x="254035" y="309891"/>
                  </a:lnTo>
                  <a:lnTo>
                    <a:pt x="251510" y="308602"/>
                  </a:lnTo>
                  <a:lnTo>
                    <a:pt x="250432" y="307124"/>
                  </a:lnTo>
                  <a:lnTo>
                    <a:pt x="249372" y="306313"/>
                  </a:lnTo>
                  <a:lnTo>
                    <a:pt x="249078" y="305126"/>
                  </a:lnTo>
                  <a:lnTo>
                    <a:pt x="248976" y="304238"/>
                  </a:lnTo>
                  <a:lnTo>
                    <a:pt x="249155" y="303424"/>
                  </a:lnTo>
                  <a:lnTo>
                    <a:pt x="249614" y="302684"/>
                  </a:lnTo>
                  <a:lnTo>
                    <a:pt x="249764" y="302052"/>
                  </a:lnTo>
                  <a:lnTo>
                    <a:pt x="249343" y="300217"/>
                  </a:lnTo>
                  <a:lnTo>
                    <a:pt x="249148" y="298458"/>
                  </a:lnTo>
                  <a:lnTo>
                    <a:pt x="248418" y="295920"/>
                  </a:lnTo>
                  <a:lnTo>
                    <a:pt x="248309" y="294455"/>
                  </a:lnTo>
                  <a:lnTo>
                    <a:pt x="248312" y="293494"/>
                  </a:lnTo>
                  <a:lnTo>
                    <a:pt x="248433" y="292457"/>
                  </a:lnTo>
                  <a:lnTo>
                    <a:pt x="248919" y="290603"/>
                  </a:lnTo>
                  <a:lnTo>
                    <a:pt x="249171" y="290226"/>
                  </a:lnTo>
                  <a:lnTo>
                    <a:pt x="250652" y="289936"/>
                  </a:lnTo>
                  <a:lnTo>
                    <a:pt x="252596" y="288972"/>
                  </a:lnTo>
                  <a:lnTo>
                    <a:pt x="257074" y="286172"/>
                  </a:lnTo>
                  <a:lnTo>
                    <a:pt x="266911" y="282652"/>
                  </a:lnTo>
                  <a:lnTo>
                    <a:pt x="269899" y="282980"/>
                  </a:lnTo>
                  <a:lnTo>
                    <a:pt x="271207" y="282288"/>
                  </a:lnTo>
                  <a:lnTo>
                    <a:pt x="273605" y="281997"/>
                  </a:lnTo>
                  <a:close/>
                  <a:moveTo>
                    <a:pt x="243378" y="296926"/>
                  </a:moveTo>
                  <a:lnTo>
                    <a:pt x="240926" y="298359"/>
                  </a:lnTo>
                  <a:lnTo>
                    <a:pt x="239302" y="298324"/>
                  </a:lnTo>
                  <a:lnTo>
                    <a:pt x="236426" y="296303"/>
                  </a:lnTo>
                  <a:lnTo>
                    <a:pt x="233093" y="290092"/>
                  </a:lnTo>
                  <a:lnTo>
                    <a:pt x="232656" y="287858"/>
                  </a:lnTo>
                  <a:lnTo>
                    <a:pt x="233901" y="287455"/>
                  </a:lnTo>
                  <a:lnTo>
                    <a:pt x="234807" y="286766"/>
                  </a:lnTo>
                  <a:lnTo>
                    <a:pt x="235372" y="285789"/>
                  </a:lnTo>
                  <a:lnTo>
                    <a:pt x="236442" y="284720"/>
                  </a:lnTo>
                  <a:lnTo>
                    <a:pt x="238919" y="283111"/>
                  </a:lnTo>
                  <a:lnTo>
                    <a:pt x="239219" y="283734"/>
                  </a:lnTo>
                  <a:lnTo>
                    <a:pt x="239164" y="285052"/>
                  </a:lnTo>
                  <a:lnTo>
                    <a:pt x="239369" y="286278"/>
                  </a:lnTo>
                  <a:lnTo>
                    <a:pt x="240256" y="286539"/>
                  </a:lnTo>
                  <a:lnTo>
                    <a:pt x="241095" y="287414"/>
                  </a:lnTo>
                  <a:lnTo>
                    <a:pt x="242793" y="290089"/>
                  </a:lnTo>
                  <a:lnTo>
                    <a:pt x="243955" y="290603"/>
                  </a:lnTo>
                  <a:lnTo>
                    <a:pt x="244373" y="291187"/>
                  </a:lnTo>
                  <a:lnTo>
                    <a:pt x="244594" y="292080"/>
                  </a:lnTo>
                  <a:lnTo>
                    <a:pt x="245299" y="293635"/>
                  </a:lnTo>
                  <a:lnTo>
                    <a:pt x="245286" y="294439"/>
                  </a:lnTo>
                  <a:lnTo>
                    <a:pt x="244332" y="296035"/>
                  </a:lnTo>
                  <a:lnTo>
                    <a:pt x="243378" y="296926"/>
                  </a:lnTo>
                  <a:close/>
                  <a:moveTo>
                    <a:pt x="352118" y="299371"/>
                  </a:moveTo>
                  <a:lnTo>
                    <a:pt x="350886" y="299760"/>
                  </a:lnTo>
                  <a:lnTo>
                    <a:pt x="348658" y="299556"/>
                  </a:lnTo>
                  <a:lnTo>
                    <a:pt x="345990" y="298043"/>
                  </a:lnTo>
                  <a:lnTo>
                    <a:pt x="345268" y="296268"/>
                  </a:lnTo>
                  <a:lnTo>
                    <a:pt x="345118" y="293450"/>
                  </a:lnTo>
                  <a:lnTo>
                    <a:pt x="345150" y="291883"/>
                  </a:lnTo>
                  <a:lnTo>
                    <a:pt x="345364" y="291576"/>
                  </a:lnTo>
                  <a:lnTo>
                    <a:pt x="347018" y="291203"/>
                  </a:lnTo>
                  <a:lnTo>
                    <a:pt x="350111" y="290765"/>
                  </a:lnTo>
                  <a:lnTo>
                    <a:pt x="352603" y="291085"/>
                  </a:lnTo>
                  <a:lnTo>
                    <a:pt x="355447" y="292703"/>
                  </a:lnTo>
                  <a:lnTo>
                    <a:pt x="356600" y="293740"/>
                  </a:lnTo>
                  <a:lnTo>
                    <a:pt x="357187" y="294468"/>
                  </a:lnTo>
                  <a:lnTo>
                    <a:pt x="357918" y="295943"/>
                  </a:lnTo>
                  <a:lnTo>
                    <a:pt x="358157" y="296594"/>
                  </a:lnTo>
                  <a:lnTo>
                    <a:pt x="358314" y="297749"/>
                  </a:lnTo>
                  <a:lnTo>
                    <a:pt x="354771" y="298005"/>
                  </a:lnTo>
                  <a:lnTo>
                    <a:pt x="353098" y="298458"/>
                  </a:lnTo>
                  <a:lnTo>
                    <a:pt x="352118" y="299371"/>
                  </a:lnTo>
                  <a:close/>
                  <a:moveTo>
                    <a:pt x="407740" y="295346"/>
                  </a:moveTo>
                  <a:lnTo>
                    <a:pt x="409993" y="296961"/>
                  </a:lnTo>
                  <a:lnTo>
                    <a:pt x="412441" y="296105"/>
                  </a:lnTo>
                  <a:lnTo>
                    <a:pt x="415068" y="296013"/>
                  </a:lnTo>
                  <a:lnTo>
                    <a:pt x="420909" y="296702"/>
                  </a:lnTo>
                  <a:lnTo>
                    <a:pt x="424778" y="296243"/>
                  </a:lnTo>
                  <a:lnTo>
                    <a:pt x="425777" y="296514"/>
                  </a:lnTo>
                  <a:lnTo>
                    <a:pt x="427303" y="297548"/>
                  </a:lnTo>
                  <a:lnTo>
                    <a:pt x="428110" y="298796"/>
                  </a:lnTo>
                  <a:lnTo>
                    <a:pt x="428844" y="300896"/>
                  </a:lnTo>
                  <a:lnTo>
                    <a:pt x="426958" y="302173"/>
                  </a:lnTo>
                  <a:lnTo>
                    <a:pt x="425343" y="308624"/>
                  </a:lnTo>
                  <a:lnTo>
                    <a:pt x="425126" y="308943"/>
                  </a:lnTo>
                  <a:lnTo>
                    <a:pt x="423367" y="309029"/>
                  </a:lnTo>
                  <a:lnTo>
                    <a:pt x="422505" y="309540"/>
                  </a:lnTo>
                  <a:lnTo>
                    <a:pt x="417376" y="308630"/>
                  </a:lnTo>
                  <a:lnTo>
                    <a:pt x="403239" y="308222"/>
                  </a:lnTo>
                  <a:lnTo>
                    <a:pt x="402620" y="307421"/>
                  </a:lnTo>
                  <a:lnTo>
                    <a:pt x="400759" y="303638"/>
                  </a:lnTo>
                  <a:lnTo>
                    <a:pt x="400644" y="302135"/>
                  </a:lnTo>
                  <a:lnTo>
                    <a:pt x="400979" y="300376"/>
                  </a:lnTo>
                  <a:lnTo>
                    <a:pt x="401378" y="299202"/>
                  </a:lnTo>
                  <a:lnTo>
                    <a:pt x="401841" y="298617"/>
                  </a:lnTo>
                  <a:lnTo>
                    <a:pt x="405955" y="295751"/>
                  </a:lnTo>
                  <a:lnTo>
                    <a:pt x="407740" y="295346"/>
                  </a:lnTo>
                  <a:close/>
                  <a:moveTo>
                    <a:pt x="326456" y="322186"/>
                  </a:moveTo>
                  <a:lnTo>
                    <a:pt x="325083" y="322901"/>
                  </a:lnTo>
                  <a:lnTo>
                    <a:pt x="322357" y="321267"/>
                  </a:lnTo>
                  <a:lnTo>
                    <a:pt x="320570" y="320562"/>
                  </a:lnTo>
                  <a:lnTo>
                    <a:pt x="319092" y="317638"/>
                  </a:lnTo>
                  <a:lnTo>
                    <a:pt x="317512" y="313629"/>
                  </a:lnTo>
                  <a:lnTo>
                    <a:pt x="316267" y="309163"/>
                  </a:lnTo>
                  <a:lnTo>
                    <a:pt x="315801" y="306514"/>
                  </a:lnTo>
                  <a:lnTo>
                    <a:pt x="314898" y="304934"/>
                  </a:lnTo>
                  <a:lnTo>
                    <a:pt x="314585" y="302304"/>
                  </a:lnTo>
                  <a:lnTo>
                    <a:pt x="312944" y="298155"/>
                  </a:lnTo>
                  <a:lnTo>
                    <a:pt x="313216" y="297545"/>
                  </a:lnTo>
                  <a:lnTo>
                    <a:pt x="314761" y="296932"/>
                  </a:lnTo>
                  <a:lnTo>
                    <a:pt x="317225" y="297708"/>
                  </a:lnTo>
                  <a:lnTo>
                    <a:pt x="318406" y="299182"/>
                  </a:lnTo>
                  <a:lnTo>
                    <a:pt x="319896" y="301650"/>
                  </a:lnTo>
                  <a:lnTo>
                    <a:pt x="321827" y="305560"/>
                  </a:lnTo>
                  <a:lnTo>
                    <a:pt x="322424" y="307283"/>
                  </a:lnTo>
                  <a:lnTo>
                    <a:pt x="322542" y="309642"/>
                  </a:lnTo>
                  <a:lnTo>
                    <a:pt x="322890" y="310916"/>
                  </a:lnTo>
                  <a:lnTo>
                    <a:pt x="324550" y="311139"/>
                  </a:lnTo>
                  <a:lnTo>
                    <a:pt x="326593" y="314232"/>
                  </a:lnTo>
                  <a:lnTo>
                    <a:pt x="326963" y="315426"/>
                  </a:lnTo>
                  <a:lnTo>
                    <a:pt x="327384" y="317842"/>
                  </a:lnTo>
                  <a:lnTo>
                    <a:pt x="327356" y="318991"/>
                  </a:lnTo>
                  <a:lnTo>
                    <a:pt x="327030" y="321353"/>
                  </a:lnTo>
                  <a:lnTo>
                    <a:pt x="326456" y="322186"/>
                  </a:lnTo>
                  <a:close/>
                  <a:moveTo>
                    <a:pt x="458360" y="317098"/>
                  </a:moveTo>
                  <a:lnTo>
                    <a:pt x="456017" y="319419"/>
                  </a:lnTo>
                  <a:lnTo>
                    <a:pt x="454820" y="319336"/>
                  </a:lnTo>
                  <a:lnTo>
                    <a:pt x="447967" y="314580"/>
                  </a:lnTo>
                  <a:lnTo>
                    <a:pt x="446588" y="312215"/>
                  </a:lnTo>
                  <a:lnTo>
                    <a:pt x="446323" y="310616"/>
                  </a:lnTo>
                  <a:lnTo>
                    <a:pt x="446250" y="308340"/>
                  </a:lnTo>
                  <a:lnTo>
                    <a:pt x="446272" y="305205"/>
                  </a:lnTo>
                  <a:lnTo>
                    <a:pt x="446569" y="303086"/>
                  </a:lnTo>
                  <a:lnTo>
                    <a:pt x="446930" y="302349"/>
                  </a:lnTo>
                  <a:lnTo>
                    <a:pt x="447737" y="301592"/>
                  </a:lnTo>
                  <a:lnTo>
                    <a:pt x="449317" y="301126"/>
                  </a:lnTo>
                  <a:lnTo>
                    <a:pt x="450820" y="301391"/>
                  </a:lnTo>
                  <a:lnTo>
                    <a:pt x="453080" y="302240"/>
                  </a:lnTo>
                  <a:lnTo>
                    <a:pt x="455327" y="303645"/>
                  </a:lnTo>
                  <a:lnTo>
                    <a:pt x="458312" y="307934"/>
                  </a:lnTo>
                  <a:lnTo>
                    <a:pt x="459381" y="309968"/>
                  </a:lnTo>
                  <a:lnTo>
                    <a:pt x="459608" y="312598"/>
                  </a:lnTo>
                  <a:lnTo>
                    <a:pt x="459604" y="314200"/>
                  </a:lnTo>
                  <a:lnTo>
                    <a:pt x="459448" y="315365"/>
                  </a:lnTo>
                  <a:lnTo>
                    <a:pt x="459138" y="316093"/>
                  </a:lnTo>
                  <a:lnTo>
                    <a:pt x="458360" y="317098"/>
                  </a:lnTo>
                  <a:close/>
                  <a:moveTo>
                    <a:pt x="227980" y="313195"/>
                  </a:moveTo>
                  <a:lnTo>
                    <a:pt x="228657" y="314787"/>
                  </a:lnTo>
                  <a:lnTo>
                    <a:pt x="228705" y="315426"/>
                  </a:lnTo>
                  <a:lnTo>
                    <a:pt x="228379" y="316099"/>
                  </a:lnTo>
                  <a:lnTo>
                    <a:pt x="227329" y="317165"/>
                  </a:lnTo>
                  <a:lnTo>
                    <a:pt x="222046" y="320715"/>
                  </a:lnTo>
                  <a:lnTo>
                    <a:pt x="221012" y="322374"/>
                  </a:lnTo>
                  <a:lnTo>
                    <a:pt x="221402" y="323795"/>
                  </a:lnTo>
                  <a:lnTo>
                    <a:pt x="223307" y="326661"/>
                  </a:lnTo>
                  <a:lnTo>
                    <a:pt x="225245" y="329077"/>
                  </a:lnTo>
                  <a:lnTo>
                    <a:pt x="225663" y="330274"/>
                  </a:lnTo>
                  <a:lnTo>
                    <a:pt x="224740" y="331487"/>
                  </a:lnTo>
                  <a:lnTo>
                    <a:pt x="222975" y="331101"/>
                  </a:lnTo>
                  <a:lnTo>
                    <a:pt x="222318" y="331206"/>
                  </a:lnTo>
                  <a:lnTo>
                    <a:pt x="221695" y="331768"/>
                  </a:lnTo>
                  <a:lnTo>
                    <a:pt x="221864" y="332834"/>
                  </a:lnTo>
                  <a:lnTo>
                    <a:pt x="223815" y="336364"/>
                  </a:lnTo>
                  <a:lnTo>
                    <a:pt x="224456" y="338254"/>
                  </a:lnTo>
                  <a:lnTo>
                    <a:pt x="224440" y="339228"/>
                  </a:lnTo>
                  <a:lnTo>
                    <a:pt x="224095" y="340176"/>
                  </a:lnTo>
                  <a:lnTo>
                    <a:pt x="223278" y="341475"/>
                  </a:lnTo>
                  <a:lnTo>
                    <a:pt x="221986" y="343118"/>
                  </a:lnTo>
                  <a:lnTo>
                    <a:pt x="219770" y="344430"/>
                  </a:lnTo>
                  <a:lnTo>
                    <a:pt x="215008" y="346183"/>
                  </a:lnTo>
                  <a:lnTo>
                    <a:pt x="214852" y="347546"/>
                  </a:lnTo>
                  <a:lnTo>
                    <a:pt x="214884" y="348580"/>
                  </a:lnTo>
                  <a:lnTo>
                    <a:pt x="214769" y="351085"/>
                  </a:lnTo>
                  <a:lnTo>
                    <a:pt x="214606" y="352241"/>
                  </a:lnTo>
                  <a:lnTo>
                    <a:pt x="214038" y="354182"/>
                  </a:lnTo>
                  <a:lnTo>
                    <a:pt x="213626" y="355088"/>
                  </a:lnTo>
                  <a:lnTo>
                    <a:pt x="212911" y="355710"/>
                  </a:lnTo>
                  <a:lnTo>
                    <a:pt x="211896" y="356049"/>
                  </a:lnTo>
                  <a:lnTo>
                    <a:pt x="210594" y="356042"/>
                  </a:lnTo>
                  <a:lnTo>
                    <a:pt x="208446" y="354379"/>
                  </a:lnTo>
                  <a:lnTo>
                    <a:pt x="207469" y="353313"/>
                  </a:lnTo>
                  <a:lnTo>
                    <a:pt x="206112" y="350996"/>
                  </a:lnTo>
                  <a:lnTo>
                    <a:pt x="205867" y="349442"/>
                  </a:lnTo>
                  <a:lnTo>
                    <a:pt x="206001" y="347523"/>
                  </a:lnTo>
                  <a:lnTo>
                    <a:pt x="206358" y="344548"/>
                  </a:lnTo>
                  <a:lnTo>
                    <a:pt x="206949" y="341491"/>
                  </a:lnTo>
                  <a:lnTo>
                    <a:pt x="207772" y="338347"/>
                  </a:lnTo>
                  <a:lnTo>
                    <a:pt x="208018" y="336380"/>
                  </a:lnTo>
                  <a:lnTo>
                    <a:pt x="207683" y="335602"/>
                  </a:lnTo>
                  <a:lnTo>
                    <a:pt x="207121" y="335563"/>
                  </a:lnTo>
                  <a:lnTo>
                    <a:pt x="205369" y="336843"/>
                  </a:lnTo>
                  <a:lnTo>
                    <a:pt x="204239" y="337309"/>
                  </a:lnTo>
                  <a:lnTo>
                    <a:pt x="203364" y="338241"/>
                  </a:lnTo>
                  <a:lnTo>
                    <a:pt x="202745" y="339633"/>
                  </a:lnTo>
                  <a:lnTo>
                    <a:pt x="202394" y="341136"/>
                  </a:lnTo>
                  <a:lnTo>
                    <a:pt x="202196" y="344012"/>
                  </a:lnTo>
                  <a:lnTo>
                    <a:pt x="201864" y="345579"/>
                  </a:lnTo>
                  <a:lnTo>
                    <a:pt x="200919" y="346432"/>
                  </a:lnTo>
                  <a:lnTo>
                    <a:pt x="199505" y="346419"/>
                  </a:lnTo>
                  <a:lnTo>
                    <a:pt x="198969" y="346901"/>
                  </a:lnTo>
                  <a:lnTo>
                    <a:pt x="198704" y="347945"/>
                  </a:lnTo>
                  <a:lnTo>
                    <a:pt x="198896" y="348787"/>
                  </a:lnTo>
                  <a:lnTo>
                    <a:pt x="200291" y="350556"/>
                  </a:lnTo>
                  <a:lnTo>
                    <a:pt x="200463" y="352522"/>
                  </a:lnTo>
                  <a:lnTo>
                    <a:pt x="200294" y="353706"/>
                  </a:lnTo>
                  <a:lnTo>
                    <a:pt x="198787" y="355883"/>
                  </a:lnTo>
                  <a:lnTo>
                    <a:pt x="198433" y="356611"/>
                  </a:lnTo>
                  <a:lnTo>
                    <a:pt x="197498" y="360000"/>
                  </a:lnTo>
                  <a:lnTo>
                    <a:pt x="197153" y="360853"/>
                  </a:lnTo>
                  <a:lnTo>
                    <a:pt x="196374" y="361628"/>
                  </a:lnTo>
                  <a:lnTo>
                    <a:pt x="195589" y="361539"/>
                  </a:lnTo>
                  <a:lnTo>
                    <a:pt x="194861" y="360307"/>
                  </a:lnTo>
                  <a:lnTo>
                    <a:pt x="193798" y="357970"/>
                  </a:lnTo>
                  <a:lnTo>
                    <a:pt x="193080" y="355950"/>
                  </a:lnTo>
                  <a:lnTo>
                    <a:pt x="192713" y="354252"/>
                  </a:lnTo>
                  <a:lnTo>
                    <a:pt x="192400" y="353495"/>
                  </a:lnTo>
                  <a:lnTo>
                    <a:pt x="191893" y="354019"/>
                  </a:lnTo>
                  <a:lnTo>
                    <a:pt x="191280" y="355781"/>
                  </a:lnTo>
                  <a:lnTo>
                    <a:pt x="191264" y="357144"/>
                  </a:lnTo>
                  <a:lnTo>
                    <a:pt x="191398" y="359167"/>
                  </a:lnTo>
                  <a:lnTo>
                    <a:pt x="191363" y="360412"/>
                  </a:lnTo>
                  <a:lnTo>
                    <a:pt x="190469" y="361868"/>
                  </a:lnTo>
                  <a:lnTo>
                    <a:pt x="190600" y="362531"/>
                  </a:lnTo>
                  <a:lnTo>
                    <a:pt x="192170" y="364312"/>
                  </a:lnTo>
                  <a:lnTo>
                    <a:pt x="192371" y="365110"/>
                  </a:lnTo>
                  <a:lnTo>
                    <a:pt x="192381" y="366346"/>
                  </a:lnTo>
                  <a:lnTo>
                    <a:pt x="192276" y="366901"/>
                  </a:lnTo>
                  <a:lnTo>
                    <a:pt x="191647" y="366812"/>
                  </a:lnTo>
                  <a:lnTo>
                    <a:pt x="191117" y="368235"/>
                  </a:lnTo>
                  <a:lnTo>
                    <a:pt x="190511" y="369362"/>
                  </a:lnTo>
                  <a:lnTo>
                    <a:pt x="188915" y="371440"/>
                  </a:lnTo>
                  <a:lnTo>
                    <a:pt x="186696" y="371692"/>
                  </a:lnTo>
                  <a:lnTo>
                    <a:pt x="184861" y="372688"/>
                  </a:lnTo>
                  <a:lnTo>
                    <a:pt x="184472" y="372656"/>
                  </a:lnTo>
                  <a:lnTo>
                    <a:pt x="184028" y="371025"/>
                  </a:lnTo>
                  <a:lnTo>
                    <a:pt x="183530" y="367779"/>
                  </a:lnTo>
                  <a:lnTo>
                    <a:pt x="183086" y="365928"/>
                  </a:lnTo>
                  <a:lnTo>
                    <a:pt x="182422" y="364980"/>
                  </a:lnTo>
                  <a:lnTo>
                    <a:pt x="181602" y="361255"/>
                  </a:lnTo>
                  <a:lnTo>
                    <a:pt x="181219" y="360048"/>
                  </a:lnTo>
                  <a:lnTo>
                    <a:pt x="180842" y="359563"/>
                  </a:lnTo>
                  <a:lnTo>
                    <a:pt x="180530" y="359435"/>
                  </a:lnTo>
                  <a:lnTo>
                    <a:pt x="180067" y="360157"/>
                  </a:lnTo>
                  <a:lnTo>
                    <a:pt x="179001" y="365490"/>
                  </a:lnTo>
                  <a:lnTo>
                    <a:pt x="177261" y="366844"/>
                  </a:lnTo>
                  <a:lnTo>
                    <a:pt x="176304" y="367089"/>
                  </a:lnTo>
                  <a:lnTo>
                    <a:pt x="175340" y="366939"/>
                  </a:lnTo>
                  <a:lnTo>
                    <a:pt x="172952" y="365487"/>
                  </a:lnTo>
                  <a:lnTo>
                    <a:pt x="171037" y="364951"/>
                  </a:lnTo>
                  <a:lnTo>
                    <a:pt x="169700" y="365567"/>
                  </a:lnTo>
                  <a:lnTo>
                    <a:pt x="167504" y="367728"/>
                  </a:lnTo>
                  <a:lnTo>
                    <a:pt x="166629" y="368302"/>
                  </a:lnTo>
                  <a:lnTo>
                    <a:pt x="165442" y="368057"/>
                  </a:lnTo>
                  <a:lnTo>
                    <a:pt x="164921" y="367243"/>
                  </a:lnTo>
                  <a:lnTo>
                    <a:pt x="164478" y="365908"/>
                  </a:lnTo>
                  <a:lnTo>
                    <a:pt x="164427" y="365098"/>
                  </a:lnTo>
                  <a:lnTo>
                    <a:pt x="164771" y="364814"/>
                  </a:lnTo>
                  <a:lnTo>
                    <a:pt x="165317" y="363259"/>
                  </a:lnTo>
                  <a:lnTo>
                    <a:pt x="165301" y="362634"/>
                  </a:lnTo>
                  <a:lnTo>
                    <a:pt x="164762" y="361733"/>
                  </a:lnTo>
                  <a:lnTo>
                    <a:pt x="164755" y="361031"/>
                  </a:lnTo>
                  <a:lnTo>
                    <a:pt x="164950" y="360556"/>
                  </a:lnTo>
                  <a:lnTo>
                    <a:pt x="164905" y="360217"/>
                  </a:lnTo>
                  <a:lnTo>
                    <a:pt x="164628" y="360013"/>
                  </a:lnTo>
                  <a:lnTo>
                    <a:pt x="164085" y="360205"/>
                  </a:lnTo>
                  <a:lnTo>
                    <a:pt x="162132" y="361239"/>
                  </a:lnTo>
                  <a:lnTo>
                    <a:pt x="162352" y="360112"/>
                  </a:lnTo>
                  <a:lnTo>
                    <a:pt x="163284" y="357750"/>
                  </a:lnTo>
                  <a:lnTo>
                    <a:pt x="165566" y="353010"/>
                  </a:lnTo>
                  <a:lnTo>
                    <a:pt x="166428" y="351609"/>
                  </a:lnTo>
                  <a:lnTo>
                    <a:pt x="166945" y="351184"/>
                  </a:lnTo>
                  <a:lnTo>
                    <a:pt x="173677" y="349652"/>
                  </a:lnTo>
                  <a:lnTo>
                    <a:pt x="174149" y="349193"/>
                  </a:lnTo>
                  <a:lnTo>
                    <a:pt x="177347" y="342704"/>
                  </a:lnTo>
                  <a:lnTo>
                    <a:pt x="178260" y="341207"/>
                  </a:lnTo>
                  <a:lnTo>
                    <a:pt x="179195" y="340013"/>
                  </a:lnTo>
                  <a:lnTo>
                    <a:pt x="183785" y="336039"/>
                  </a:lnTo>
                  <a:lnTo>
                    <a:pt x="184213" y="335126"/>
                  </a:lnTo>
                  <a:lnTo>
                    <a:pt x="184931" y="332352"/>
                  </a:lnTo>
                  <a:lnTo>
                    <a:pt x="185349" y="331653"/>
                  </a:lnTo>
                  <a:lnTo>
                    <a:pt x="186342" y="330597"/>
                  </a:lnTo>
                  <a:lnTo>
                    <a:pt x="189649" y="324922"/>
                  </a:lnTo>
                  <a:lnTo>
                    <a:pt x="192662" y="320782"/>
                  </a:lnTo>
                  <a:lnTo>
                    <a:pt x="194191" y="318203"/>
                  </a:lnTo>
                  <a:lnTo>
                    <a:pt x="196285" y="315582"/>
                  </a:lnTo>
                  <a:lnTo>
                    <a:pt x="198704" y="314455"/>
                  </a:lnTo>
                  <a:lnTo>
                    <a:pt x="206004" y="312470"/>
                  </a:lnTo>
                  <a:lnTo>
                    <a:pt x="211258" y="315078"/>
                  </a:lnTo>
                  <a:lnTo>
                    <a:pt x="212509" y="315241"/>
                  </a:lnTo>
                  <a:lnTo>
                    <a:pt x="213122" y="314503"/>
                  </a:lnTo>
                  <a:lnTo>
                    <a:pt x="213674" y="313303"/>
                  </a:lnTo>
                  <a:lnTo>
                    <a:pt x="214459" y="313808"/>
                  </a:lnTo>
                  <a:lnTo>
                    <a:pt x="216409" y="314175"/>
                  </a:lnTo>
                  <a:lnTo>
                    <a:pt x="216840" y="313887"/>
                  </a:lnTo>
                  <a:lnTo>
                    <a:pt x="217661" y="312521"/>
                  </a:lnTo>
                  <a:lnTo>
                    <a:pt x="217099" y="311771"/>
                  </a:lnTo>
                  <a:lnTo>
                    <a:pt x="214737" y="310389"/>
                  </a:lnTo>
                  <a:lnTo>
                    <a:pt x="214593" y="309684"/>
                  </a:lnTo>
                  <a:lnTo>
                    <a:pt x="214648" y="309017"/>
                  </a:lnTo>
                  <a:lnTo>
                    <a:pt x="215477" y="307417"/>
                  </a:lnTo>
                  <a:lnTo>
                    <a:pt x="216480" y="306380"/>
                  </a:lnTo>
                  <a:lnTo>
                    <a:pt x="219381" y="305601"/>
                  </a:lnTo>
                  <a:lnTo>
                    <a:pt x="220712" y="305802"/>
                  </a:lnTo>
                  <a:lnTo>
                    <a:pt x="222091" y="306913"/>
                  </a:lnTo>
                  <a:lnTo>
                    <a:pt x="223888" y="309202"/>
                  </a:lnTo>
                  <a:lnTo>
                    <a:pt x="227980" y="313195"/>
                  </a:lnTo>
                  <a:close/>
                  <a:moveTo>
                    <a:pt x="418394" y="331334"/>
                  </a:moveTo>
                  <a:lnTo>
                    <a:pt x="420070" y="331676"/>
                  </a:lnTo>
                  <a:lnTo>
                    <a:pt x="421503" y="331149"/>
                  </a:lnTo>
                  <a:lnTo>
                    <a:pt x="422732" y="331267"/>
                  </a:lnTo>
                  <a:lnTo>
                    <a:pt x="424545" y="332860"/>
                  </a:lnTo>
                  <a:lnTo>
                    <a:pt x="426227" y="335282"/>
                  </a:lnTo>
                  <a:lnTo>
                    <a:pt x="427517" y="336377"/>
                  </a:lnTo>
                  <a:lnTo>
                    <a:pt x="427935" y="336926"/>
                  </a:lnTo>
                  <a:lnTo>
                    <a:pt x="428097" y="337536"/>
                  </a:lnTo>
                  <a:lnTo>
                    <a:pt x="428299" y="339355"/>
                  </a:lnTo>
                  <a:lnTo>
                    <a:pt x="428292" y="340198"/>
                  </a:lnTo>
                  <a:lnTo>
                    <a:pt x="428196" y="340868"/>
                  </a:lnTo>
                  <a:lnTo>
                    <a:pt x="427631" y="342522"/>
                  </a:lnTo>
                  <a:lnTo>
                    <a:pt x="427156" y="344561"/>
                  </a:lnTo>
                  <a:lnTo>
                    <a:pt x="426176" y="346352"/>
                  </a:lnTo>
                  <a:lnTo>
                    <a:pt x="425652" y="347699"/>
                  </a:lnTo>
                  <a:lnTo>
                    <a:pt x="425202" y="349397"/>
                  </a:lnTo>
                  <a:lnTo>
                    <a:pt x="426211" y="348385"/>
                  </a:lnTo>
                  <a:lnTo>
                    <a:pt x="430032" y="342755"/>
                  </a:lnTo>
                  <a:lnTo>
                    <a:pt x="432534" y="343428"/>
                  </a:lnTo>
                  <a:lnTo>
                    <a:pt x="436288" y="342924"/>
                  </a:lnTo>
                  <a:lnTo>
                    <a:pt x="440836" y="340606"/>
                  </a:lnTo>
                  <a:lnTo>
                    <a:pt x="442994" y="340246"/>
                  </a:lnTo>
                  <a:lnTo>
                    <a:pt x="445174" y="340415"/>
                  </a:lnTo>
                  <a:lnTo>
                    <a:pt x="446792" y="341146"/>
                  </a:lnTo>
                  <a:lnTo>
                    <a:pt x="450249" y="344264"/>
                  </a:lnTo>
                  <a:lnTo>
                    <a:pt x="451446" y="345745"/>
                  </a:lnTo>
                  <a:lnTo>
                    <a:pt x="451896" y="346789"/>
                  </a:lnTo>
                  <a:lnTo>
                    <a:pt x="452005" y="347558"/>
                  </a:lnTo>
                  <a:lnTo>
                    <a:pt x="451296" y="348749"/>
                  </a:lnTo>
                  <a:lnTo>
                    <a:pt x="449126" y="348024"/>
                  </a:lnTo>
                  <a:lnTo>
                    <a:pt x="445551" y="347386"/>
                  </a:lnTo>
                  <a:lnTo>
                    <a:pt x="444896" y="346990"/>
                  </a:lnTo>
                  <a:lnTo>
                    <a:pt x="444341" y="347022"/>
                  </a:lnTo>
                  <a:lnTo>
                    <a:pt x="443936" y="347453"/>
                  </a:lnTo>
                  <a:lnTo>
                    <a:pt x="444191" y="349087"/>
                  </a:lnTo>
                  <a:lnTo>
                    <a:pt x="444919" y="349445"/>
                  </a:lnTo>
                  <a:lnTo>
                    <a:pt x="449212" y="349796"/>
                  </a:lnTo>
                  <a:lnTo>
                    <a:pt x="463278" y="354954"/>
                  </a:lnTo>
                  <a:lnTo>
                    <a:pt x="463866" y="356591"/>
                  </a:lnTo>
                  <a:lnTo>
                    <a:pt x="463709" y="357316"/>
                  </a:lnTo>
                  <a:lnTo>
                    <a:pt x="463211" y="358114"/>
                  </a:lnTo>
                  <a:lnTo>
                    <a:pt x="462187" y="359186"/>
                  </a:lnTo>
                  <a:lnTo>
                    <a:pt x="454073" y="360355"/>
                  </a:lnTo>
                  <a:lnTo>
                    <a:pt x="449457" y="359320"/>
                  </a:lnTo>
                  <a:lnTo>
                    <a:pt x="445579" y="357654"/>
                  </a:lnTo>
                  <a:lnTo>
                    <a:pt x="444261" y="358028"/>
                  </a:lnTo>
                  <a:lnTo>
                    <a:pt x="445407" y="360284"/>
                  </a:lnTo>
                  <a:lnTo>
                    <a:pt x="447734" y="360971"/>
                  </a:lnTo>
                  <a:lnTo>
                    <a:pt x="449681" y="362302"/>
                  </a:lnTo>
                  <a:lnTo>
                    <a:pt x="450488" y="363412"/>
                  </a:lnTo>
                  <a:lnTo>
                    <a:pt x="454616" y="364258"/>
                  </a:lnTo>
                  <a:lnTo>
                    <a:pt x="455289" y="365120"/>
                  </a:lnTo>
                  <a:lnTo>
                    <a:pt x="456572" y="367316"/>
                  </a:lnTo>
                  <a:lnTo>
                    <a:pt x="457648" y="367485"/>
                  </a:lnTo>
                  <a:lnTo>
                    <a:pt x="458714" y="369014"/>
                  </a:lnTo>
                  <a:lnTo>
                    <a:pt x="459592" y="371631"/>
                  </a:lnTo>
                  <a:lnTo>
                    <a:pt x="459997" y="371979"/>
                  </a:lnTo>
                  <a:lnTo>
                    <a:pt x="461242" y="371510"/>
                  </a:lnTo>
                  <a:lnTo>
                    <a:pt x="463336" y="373770"/>
                  </a:lnTo>
                  <a:lnTo>
                    <a:pt x="463987" y="374977"/>
                  </a:lnTo>
                  <a:lnTo>
                    <a:pt x="463990" y="375877"/>
                  </a:lnTo>
                  <a:lnTo>
                    <a:pt x="463524" y="377284"/>
                  </a:lnTo>
                  <a:lnTo>
                    <a:pt x="462589" y="379190"/>
                  </a:lnTo>
                  <a:lnTo>
                    <a:pt x="460220" y="381427"/>
                  </a:lnTo>
                  <a:lnTo>
                    <a:pt x="460035" y="382098"/>
                  </a:lnTo>
                  <a:lnTo>
                    <a:pt x="462803" y="381836"/>
                  </a:lnTo>
                  <a:lnTo>
                    <a:pt x="463313" y="382133"/>
                  </a:lnTo>
                  <a:lnTo>
                    <a:pt x="466572" y="386075"/>
                  </a:lnTo>
                  <a:lnTo>
                    <a:pt x="467000" y="386145"/>
                  </a:lnTo>
                  <a:lnTo>
                    <a:pt x="467268" y="385736"/>
                  </a:lnTo>
                  <a:lnTo>
                    <a:pt x="467581" y="384342"/>
                  </a:lnTo>
                  <a:lnTo>
                    <a:pt x="467440" y="383049"/>
                  </a:lnTo>
                  <a:lnTo>
                    <a:pt x="467041" y="381252"/>
                  </a:lnTo>
                  <a:lnTo>
                    <a:pt x="467147" y="379943"/>
                  </a:lnTo>
                  <a:lnTo>
                    <a:pt x="467760" y="379129"/>
                  </a:lnTo>
                  <a:lnTo>
                    <a:pt x="468376" y="378727"/>
                  </a:lnTo>
                  <a:lnTo>
                    <a:pt x="469001" y="378733"/>
                  </a:lnTo>
                  <a:lnTo>
                    <a:pt x="469681" y="379215"/>
                  </a:lnTo>
                  <a:lnTo>
                    <a:pt x="472975" y="384000"/>
                  </a:lnTo>
                  <a:lnTo>
                    <a:pt x="477201" y="381718"/>
                  </a:lnTo>
                  <a:lnTo>
                    <a:pt x="477970" y="382742"/>
                  </a:lnTo>
                  <a:lnTo>
                    <a:pt x="478609" y="384657"/>
                  </a:lnTo>
                  <a:lnTo>
                    <a:pt x="478906" y="384973"/>
                  </a:lnTo>
                  <a:lnTo>
                    <a:pt x="480470" y="381156"/>
                  </a:lnTo>
                  <a:lnTo>
                    <a:pt x="481434" y="380205"/>
                  </a:lnTo>
                  <a:lnTo>
                    <a:pt x="485398" y="384740"/>
                  </a:lnTo>
                  <a:lnTo>
                    <a:pt x="487814" y="385740"/>
                  </a:lnTo>
                  <a:lnTo>
                    <a:pt x="488785" y="386707"/>
                  </a:lnTo>
                  <a:lnTo>
                    <a:pt x="490578" y="387770"/>
                  </a:lnTo>
                  <a:lnTo>
                    <a:pt x="493129" y="388172"/>
                  </a:lnTo>
                  <a:lnTo>
                    <a:pt x="493550" y="386502"/>
                  </a:lnTo>
                  <a:lnTo>
                    <a:pt x="492082" y="384351"/>
                  </a:lnTo>
                  <a:lnTo>
                    <a:pt x="492940" y="383406"/>
                  </a:lnTo>
                  <a:lnTo>
                    <a:pt x="496448" y="381574"/>
                  </a:lnTo>
                  <a:lnTo>
                    <a:pt x="498322" y="381833"/>
                  </a:lnTo>
                  <a:lnTo>
                    <a:pt x="501775" y="379228"/>
                  </a:lnTo>
                  <a:lnTo>
                    <a:pt x="503895" y="378874"/>
                  </a:lnTo>
                  <a:lnTo>
                    <a:pt x="505197" y="378919"/>
                  </a:lnTo>
                  <a:lnTo>
                    <a:pt x="509471" y="374961"/>
                  </a:lnTo>
                  <a:lnTo>
                    <a:pt x="510486" y="374329"/>
                  </a:lnTo>
                  <a:lnTo>
                    <a:pt x="511223" y="372905"/>
                  </a:lnTo>
                  <a:lnTo>
                    <a:pt x="512902" y="373128"/>
                  </a:lnTo>
                  <a:lnTo>
                    <a:pt x="517448" y="375388"/>
                  </a:lnTo>
                  <a:lnTo>
                    <a:pt x="518734" y="375184"/>
                  </a:lnTo>
                  <a:lnTo>
                    <a:pt x="523570" y="372931"/>
                  </a:lnTo>
                  <a:lnTo>
                    <a:pt x="525360" y="372378"/>
                  </a:lnTo>
                  <a:lnTo>
                    <a:pt x="527154" y="372461"/>
                  </a:lnTo>
                  <a:lnTo>
                    <a:pt x="531690" y="373783"/>
                  </a:lnTo>
                  <a:lnTo>
                    <a:pt x="535083" y="375200"/>
                  </a:lnTo>
                  <a:lnTo>
                    <a:pt x="536136" y="375944"/>
                  </a:lnTo>
                  <a:lnTo>
                    <a:pt x="535762" y="377801"/>
                  </a:lnTo>
                  <a:lnTo>
                    <a:pt x="535935" y="378350"/>
                  </a:lnTo>
                  <a:lnTo>
                    <a:pt x="536375" y="378749"/>
                  </a:lnTo>
                  <a:lnTo>
                    <a:pt x="537483" y="379292"/>
                  </a:lnTo>
                  <a:lnTo>
                    <a:pt x="541722" y="379327"/>
                  </a:lnTo>
                  <a:lnTo>
                    <a:pt x="543563" y="379796"/>
                  </a:lnTo>
                  <a:lnTo>
                    <a:pt x="545028" y="381523"/>
                  </a:lnTo>
                  <a:lnTo>
                    <a:pt x="545380" y="382209"/>
                  </a:lnTo>
                  <a:lnTo>
                    <a:pt x="545319" y="382924"/>
                  </a:lnTo>
                  <a:lnTo>
                    <a:pt x="543876" y="384779"/>
                  </a:lnTo>
                  <a:lnTo>
                    <a:pt x="544112" y="385168"/>
                  </a:lnTo>
                  <a:lnTo>
                    <a:pt x="545552" y="385599"/>
                  </a:lnTo>
                  <a:lnTo>
                    <a:pt x="548795" y="385810"/>
                  </a:lnTo>
                  <a:lnTo>
                    <a:pt x="549491" y="386237"/>
                  </a:lnTo>
                  <a:lnTo>
                    <a:pt x="550158" y="388536"/>
                  </a:lnTo>
                  <a:lnTo>
                    <a:pt x="550857" y="391702"/>
                  </a:lnTo>
                  <a:lnTo>
                    <a:pt x="550844" y="392956"/>
                  </a:lnTo>
                  <a:lnTo>
                    <a:pt x="549720" y="395079"/>
                  </a:lnTo>
                  <a:lnTo>
                    <a:pt x="546650" y="397901"/>
                  </a:lnTo>
                  <a:lnTo>
                    <a:pt x="543244" y="400234"/>
                  </a:lnTo>
                  <a:lnTo>
                    <a:pt x="543024" y="400834"/>
                  </a:lnTo>
                  <a:lnTo>
                    <a:pt x="544112" y="401945"/>
                  </a:lnTo>
                  <a:lnTo>
                    <a:pt x="545236" y="402430"/>
                  </a:lnTo>
                  <a:lnTo>
                    <a:pt x="546120" y="402334"/>
                  </a:lnTo>
                  <a:lnTo>
                    <a:pt x="548840" y="401278"/>
                  </a:lnTo>
                  <a:lnTo>
                    <a:pt x="549456" y="401297"/>
                  </a:lnTo>
                  <a:lnTo>
                    <a:pt x="550704" y="402376"/>
                  </a:lnTo>
                  <a:lnTo>
                    <a:pt x="551281" y="403442"/>
                  </a:lnTo>
                  <a:lnTo>
                    <a:pt x="551811" y="404862"/>
                  </a:lnTo>
                  <a:lnTo>
                    <a:pt x="550857" y="406148"/>
                  </a:lnTo>
                  <a:lnTo>
                    <a:pt x="546947" y="407744"/>
                  </a:lnTo>
                  <a:lnTo>
                    <a:pt x="544636" y="405647"/>
                  </a:lnTo>
                  <a:lnTo>
                    <a:pt x="543860" y="405181"/>
                  </a:lnTo>
                  <a:lnTo>
                    <a:pt x="543334" y="405363"/>
                  </a:lnTo>
                  <a:lnTo>
                    <a:pt x="543630" y="406286"/>
                  </a:lnTo>
                  <a:lnTo>
                    <a:pt x="544748" y="407945"/>
                  </a:lnTo>
                  <a:lnTo>
                    <a:pt x="545115" y="409040"/>
                  </a:lnTo>
                  <a:lnTo>
                    <a:pt x="544725" y="409570"/>
                  </a:lnTo>
                  <a:lnTo>
                    <a:pt x="544540" y="410617"/>
                  </a:lnTo>
                  <a:lnTo>
                    <a:pt x="544562" y="412175"/>
                  </a:lnTo>
                  <a:lnTo>
                    <a:pt x="544470" y="413755"/>
                  </a:lnTo>
                  <a:lnTo>
                    <a:pt x="544093" y="416206"/>
                  </a:lnTo>
                  <a:lnTo>
                    <a:pt x="543959" y="416305"/>
                  </a:lnTo>
                  <a:lnTo>
                    <a:pt x="535462" y="416806"/>
                  </a:lnTo>
                  <a:lnTo>
                    <a:pt x="534438" y="417246"/>
                  </a:lnTo>
                  <a:lnTo>
                    <a:pt x="532047" y="418964"/>
                  </a:lnTo>
                  <a:lnTo>
                    <a:pt x="530241" y="419825"/>
                  </a:lnTo>
                  <a:lnTo>
                    <a:pt x="529063" y="419956"/>
                  </a:lnTo>
                  <a:lnTo>
                    <a:pt x="527914" y="419644"/>
                  </a:lnTo>
                  <a:lnTo>
                    <a:pt x="524811" y="417863"/>
                  </a:lnTo>
                  <a:lnTo>
                    <a:pt x="522746" y="418198"/>
                  </a:lnTo>
                  <a:lnTo>
                    <a:pt x="521935" y="418029"/>
                  </a:lnTo>
                  <a:lnTo>
                    <a:pt x="520186" y="416841"/>
                  </a:lnTo>
                  <a:lnTo>
                    <a:pt x="519762" y="416241"/>
                  </a:lnTo>
                  <a:lnTo>
                    <a:pt x="519053" y="414680"/>
                  </a:lnTo>
                  <a:lnTo>
                    <a:pt x="518520" y="412535"/>
                  </a:lnTo>
                  <a:lnTo>
                    <a:pt x="518561" y="411211"/>
                  </a:lnTo>
                  <a:lnTo>
                    <a:pt x="518785" y="409296"/>
                  </a:lnTo>
                  <a:lnTo>
                    <a:pt x="518648" y="408332"/>
                  </a:lnTo>
                  <a:lnTo>
                    <a:pt x="518150" y="408328"/>
                  </a:lnTo>
                  <a:lnTo>
                    <a:pt x="517594" y="407929"/>
                  </a:lnTo>
                  <a:lnTo>
                    <a:pt x="515922" y="405995"/>
                  </a:lnTo>
                  <a:lnTo>
                    <a:pt x="514891" y="405424"/>
                  </a:lnTo>
                  <a:lnTo>
                    <a:pt x="514699" y="405740"/>
                  </a:lnTo>
                  <a:lnTo>
                    <a:pt x="515003" y="407253"/>
                  </a:lnTo>
                  <a:lnTo>
                    <a:pt x="515204" y="407735"/>
                  </a:lnTo>
                  <a:lnTo>
                    <a:pt x="516305" y="408836"/>
                  </a:lnTo>
                  <a:lnTo>
                    <a:pt x="516509" y="410109"/>
                  </a:lnTo>
                  <a:lnTo>
                    <a:pt x="516040" y="413317"/>
                  </a:lnTo>
                  <a:lnTo>
                    <a:pt x="515874" y="413831"/>
                  </a:lnTo>
                  <a:lnTo>
                    <a:pt x="514805" y="416171"/>
                  </a:lnTo>
                  <a:lnTo>
                    <a:pt x="513997" y="416835"/>
                  </a:lnTo>
                  <a:lnTo>
                    <a:pt x="511792" y="416886"/>
                  </a:lnTo>
                  <a:lnTo>
                    <a:pt x="508415" y="418539"/>
                  </a:lnTo>
                  <a:lnTo>
                    <a:pt x="506799" y="418779"/>
                  </a:lnTo>
                  <a:lnTo>
                    <a:pt x="504635" y="418392"/>
                  </a:lnTo>
                  <a:lnTo>
                    <a:pt x="503282" y="417639"/>
                  </a:lnTo>
                  <a:lnTo>
                    <a:pt x="502404" y="416774"/>
                  </a:lnTo>
                  <a:lnTo>
                    <a:pt x="501552" y="415545"/>
                  </a:lnTo>
                  <a:lnTo>
                    <a:pt x="501105" y="415453"/>
                  </a:lnTo>
                  <a:lnTo>
                    <a:pt x="500879" y="418118"/>
                  </a:lnTo>
                  <a:lnTo>
                    <a:pt x="500460" y="418463"/>
                  </a:lnTo>
                  <a:lnTo>
                    <a:pt x="499736" y="418421"/>
                  </a:lnTo>
                  <a:lnTo>
                    <a:pt x="498615" y="417594"/>
                  </a:lnTo>
                  <a:lnTo>
                    <a:pt x="497693" y="415667"/>
                  </a:lnTo>
                  <a:lnTo>
                    <a:pt x="497406" y="415673"/>
                  </a:lnTo>
                  <a:lnTo>
                    <a:pt x="497278" y="416796"/>
                  </a:lnTo>
                  <a:lnTo>
                    <a:pt x="497071" y="417534"/>
                  </a:lnTo>
                  <a:lnTo>
                    <a:pt x="496787" y="417882"/>
                  </a:lnTo>
                  <a:lnTo>
                    <a:pt x="494415" y="419082"/>
                  </a:lnTo>
                  <a:lnTo>
                    <a:pt x="493094" y="419088"/>
                  </a:lnTo>
                  <a:lnTo>
                    <a:pt x="491711" y="417712"/>
                  </a:lnTo>
                  <a:lnTo>
                    <a:pt x="490805" y="417850"/>
                  </a:lnTo>
                  <a:lnTo>
                    <a:pt x="489643" y="418593"/>
                  </a:lnTo>
                  <a:lnTo>
                    <a:pt x="486822" y="417186"/>
                  </a:lnTo>
                  <a:lnTo>
                    <a:pt x="486148" y="417128"/>
                  </a:lnTo>
                  <a:lnTo>
                    <a:pt x="486729" y="419407"/>
                  </a:lnTo>
                  <a:lnTo>
                    <a:pt x="485797" y="419758"/>
                  </a:lnTo>
                  <a:lnTo>
                    <a:pt x="483786" y="419701"/>
                  </a:lnTo>
                  <a:lnTo>
                    <a:pt x="480479" y="418967"/>
                  </a:lnTo>
                  <a:lnTo>
                    <a:pt x="478430" y="420033"/>
                  </a:lnTo>
                  <a:lnTo>
                    <a:pt x="474728" y="419395"/>
                  </a:lnTo>
                  <a:lnTo>
                    <a:pt x="470990" y="419235"/>
                  </a:lnTo>
                  <a:lnTo>
                    <a:pt x="470294" y="418715"/>
                  </a:lnTo>
                  <a:lnTo>
                    <a:pt x="469802" y="417649"/>
                  </a:lnTo>
                  <a:lnTo>
                    <a:pt x="469783" y="416701"/>
                  </a:lnTo>
                  <a:lnTo>
                    <a:pt x="469965" y="415382"/>
                  </a:lnTo>
                  <a:lnTo>
                    <a:pt x="470511" y="413416"/>
                  </a:lnTo>
                  <a:lnTo>
                    <a:pt x="471424" y="410796"/>
                  </a:lnTo>
                  <a:lnTo>
                    <a:pt x="471740" y="409407"/>
                  </a:lnTo>
                  <a:lnTo>
                    <a:pt x="470916" y="408763"/>
                  </a:lnTo>
                  <a:lnTo>
                    <a:pt x="470406" y="407901"/>
                  </a:lnTo>
                  <a:lnTo>
                    <a:pt x="469988" y="407802"/>
                  </a:lnTo>
                  <a:lnTo>
                    <a:pt x="468669" y="408820"/>
                  </a:lnTo>
                  <a:lnTo>
                    <a:pt x="467811" y="411776"/>
                  </a:lnTo>
                  <a:lnTo>
                    <a:pt x="467153" y="412631"/>
                  </a:lnTo>
                  <a:lnTo>
                    <a:pt x="466863" y="411913"/>
                  </a:lnTo>
                  <a:lnTo>
                    <a:pt x="466646" y="410119"/>
                  </a:lnTo>
                  <a:lnTo>
                    <a:pt x="466355" y="409244"/>
                  </a:lnTo>
                  <a:lnTo>
                    <a:pt x="465995" y="409292"/>
                  </a:lnTo>
                  <a:lnTo>
                    <a:pt x="465643" y="409771"/>
                  </a:lnTo>
                  <a:lnTo>
                    <a:pt x="465302" y="410684"/>
                  </a:lnTo>
                  <a:lnTo>
                    <a:pt x="464788" y="411013"/>
                  </a:lnTo>
                  <a:lnTo>
                    <a:pt x="464102" y="410764"/>
                  </a:lnTo>
                  <a:lnTo>
                    <a:pt x="463859" y="411211"/>
                  </a:lnTo>
                  <a:lnTo>
                    <a:pt x="464060" y="412350"/>
                  </a:lnTo>
                  <a:lnTo>
                    <a:pt x="464131" y="413413"/>
                  </a:lnTo>
                  <a:lnTo>
                    <a:pt x="464070" y="414406"/>
                  </a:lnTo>
                  <a:lnTo>
                    <a:pt x="463476" y="415363"/>
                  </a:lnTo>
                  <a:lnTo>
                    <a:pt x="461791" y="416755"/>
                  </a:lnTo>
                  <a:lnTo>
                    <a:pt x="460817" y="417199"/>
                  </a:lnTo>
                  <a:lnTo>
                    <a:pt x="458257" y="417406"/>
                  </a:lnTo>
                  <a:lnTo>
                    <a:pt x="456729" y="416994"/>
                  </a:lnTo>
                  <a:lnTo>
                    <a:pt x="453626" y="415325"/>
                  </a:lnTo>
                  <a:lnTo>
                    <a:pt x="451909" y="415248"/>
                  </a:lnTo>
                  <a:lnTo>
                    <a:pt x="449841" y="412436"/>
                  </a:lnTo>
                  <a:lnTo>
                    <a:pt x="448203" y="411785"/>
                  </a:lnTo>
                  <a:lnTo>
                    <a:pt x="448286" y="410761"/>
                  </a:lnTo>
                  <a:lnTo>
                    <a:pt x="449001" y="408855"/>
                  </a:lnTo>
                  <a:lnTo>
                    <a:pt x="448979" y="408284"/>
                  </a:lnTo>
                  <a:lnTo>
                    <a:pt x="446741" y="411064"/>
                  </a:lnTo>
                  <a:lnTo>
                    <a:pt x="446438" y="411948"/>
                  </a:lnTo>
                  <a:lnTo>
                    <a:pt x="446700" y="413997"/>
                  </a:lnTo>
                  <a:lnTo>
                    <a:pt x="446403" y="414144"/>
                  </a:lnTo>
                  <a:lnTo>
                    <a:pt x="444864" y="413410"/>
                  </a:lnTo>
                  <a:lnTo>
                    <a:pt x="443351" y="413968"/>
                  </a:lnTo>
                  <a:lnTo>
                    <a:pt x="442988" y="413802"/>
                  </a:lnTo>
                  <a:lnTo>
                    <a:pt x="441944" y="412325"/>
                  </a:lnTo>
                  <a:lnTo>
                    <a:pt x="440105" y="410818"/>
                  </a:lnTo>
                  <a:lnTo>
                    <a:pt x="439295" y="409123"/>
                  </a:lnTo>
                  <a:lnTo>
                    <a:pt x="438031" y="403799"/>
                  </a:lnTo>
                  <a:lnTo>
                    <a:pt x="437389" y="400247"/>
                  </a:lnTo>
                  <a:lnTo>
                    <a:pt x="437469" y="399519"/>
                  </a:lnTo>
                  <a:lnTo>
                    <a:pt x="438407" y="398510"/>
                  </a:lnTo>
                  <a:lnTo>
                    <a:pt x="438267" y="397722"/>
                  </a:lnTo>
                  <a:lnTo>
                    <a:pt x="437099" y="395708"/>
                  </a:lnTo>
                  <a:lnTo>
                    <a:pt x="435838" y="394006"/>
                  </a:lnTo>
                  <a:lnTo>
                    <a:pt x="435464" y="392825"/>
                  </a:lnTo>
                  <a:lnTo>
                    <a:pt x="435292" y="391629"/>
                  </a:lnTo>
                  <a:lnTo>
                    <a:pt x="435126" y="389892"/>
                  </a:lnTo>
                  <a:lnTo>
                    <a:pt x="435120" y="388606"/>
                  </a:lnTo>
                  <a:lnTo>
                    <a:pt x="435270" y="387773"/>
                  </a:lnTo>
                  <a:lnTo>
                    <a:pt x="435991" y="385165"/>
                  </a:lnTo>
                  <a:lnTo>
                    <a:pt x="437964" y="380460"/>
                  </a:lnTo>
                  <a:lnTo>
                    <a:pt x="438228" y="379602"/>
                  </a:lnTo>
                  <a:lnTo>
                    <a:pt x="438334" y="378753"/>
                  </a:lnTo>
                  <a:lnTo>
                    <a:pt x="438062" y="376237"/>
                  </a:lnTo>
                  <a:lnTo>
                    <a:pt x="437679" y="373706"/>
                  </a:lnTo>
                  <a:lnTo>
                    <a:pt x="437293" y="371890"/>
                  </a:lnTo>
                  <a:lnTo>
                    <a:pt x="436205" y="369372"/>
                  </a:lnTo>
                  <a:lnTo>
                    <a:pt x="434708" y="366742"/>
                  </a:lnTo>
                  <a:lnTo>
                    <a:pt x="432601" y="361989"/>
                  </a:lnTo>
                  <a:lnTo>
                    <a:pt x="431040" y="358264"/>
                  </a:lnTo>
                  <a:lnTo>
                    <a:pt x="429173" y="352975"/>
                  </a:lnTo>
                  <a:lnTo>
                    <a:pt x="428273" y="352515"/>
                  </a:lnTo>
                  <a:lnTo>
                    <a:pt x="427229" y="352758"/>
                  </a:lnTo>
                  <a:lnTo>
                    <a:pt x="424979" y="354587"/>
                  </a:lnTo>
                  <a:lnTo>
                    <a:pt x="424223" y="355452"/>
                  </a:lnTo>
                  <a:lnTo>
                    <a:pt x="424037" y="356033"/>
                  </a:lnTo>
                  <a:lnTo>
                    <a:pt x="422362" y="356164"/>
                  </a:lnTo>
                  <a:lnTo>
                    <a:pt x="417612" y="355688"/>
                  </a:lnTo>
                  <a:lnTo>
                    <a:pt x="415796" y="355126"/>
                  </a:lnTo>
                  <a:lnTo>
                    <a:pt x="414439" y="355273"/>
                  </a:lnTo>
                  <a:lnTo>
                    <a:pt x="412113" y="356614"/>
                  </a:lnTo>
                  <a:lnTo>
                    <a:pt x="409629" y="356362"/>
                  </a:lnTo>
                  <a:lnTo>
                    <a:pt x="408075" y="352627"/>
                  </a:lnTo>
                  <a:lnTo>
                    <a:pt x="404545" y="350607"/>
                  </a:lnTo>
                  <a:lnTo>
                    <a:pt x="403491" y="349470"/>
                  </a:lnTo>
                  <a:lnTo>
                    <a:pt x="402770" y="347913"/>
                  </a:lnTo>
                  <a:lnTo>
                    <a:pt x="403009" y="346891"/>
                  </a:lnTo>
                  <a:lnTo>
                    <a:pt x="405017" y="345975"/>
                  </a:lnTo>
                  <a:lnTo>
                    <a:pt x="405853" y="344963"/>
                  </a:lnTo>
                  <a:lnTo>
                    <a:pt x="406252" y="344146"/>
                  </a:lnTo>
                  <a:lnTo>
                    <a:pt x="404261" y="344852"/>
                  </a:lnTo>
                  <a:lnTo>
                    <a:pt x="403383" y="344727"/>
                  </a:lnTo>
                  <a:lnTo>
                    <a:pt x="397395" y="339563"/>
                  </a:lnTo>
                  <a:lnTo>
                    <a:pt x="395550" y="338647"/>
                  </a:lnTo>
                  <a:lnTo>
                    <a:pt x="395237" y="338181"/>
                  </a:lnTo>
                  <a:lnTo>
                    <a:pt x="395081" y="337568"/>
                  </a:lnTo>
                  <a:lnTo>
                    <a:pt x="395084" y="336805"/>
                  </a:lnTo>
                  <a:lnTo>
                    <a:pt x="395259" y="335656"/>
                  </a:lnTo>
                  <a:lnTo>
                    <a:pt x="397041" y="337108"/>
                  </a:lnTo>
                  <a:lnTo>
                    <a:pt x="397839" y="337217"/>
                  </a:lnTo>
                  <a:lnTo>
                    <a:pt x="399087" y="336783"/>
                  </a:lnTo>
                  <a:lnTo>
                    <a:pt x="399530" y="335876"/>
                  </a:lnTo>
                  <a:lnTo>
                    <a:pt x="399246" y="335346"/>
                  </a:lnTo>
                  <a:lnTo>
                    <a:pt x="397207" y="333600"/>
                  </a:lnTo>
                  <a:lnTo>
                    <a:pt x="396220" y="332269"/>
                  </a:lnTo>
                  <a:lnTo>
                    <a:pt x="395840" y="331299"/>
                  </a:lnTo>
                  <a:lnTo>
                    <a:pt x="396233" y="329920"/>
                  </a:lnTo>
                  <a:lnTo>
                    <a:pt x="396335" y="328985"/>
                  </a:lnTo>
                  <a:lnTo>
                    <a:pt x="396993" y="328458"/>
                  </a:lnTo>
                  <a:lnTo>
                    <a:pt x="398202" y="328340"/>
                  </a:lnTo>
                  <a:lnTo>
                    <a:pt x="399751" y="327676"/>
                  </a:lnTo>
                  <a:lnTo>
                    <a:pt x="402582" y="325863"/>
                  </a:lnTo>
                  <a:lnTo>
                    <a:pt x="404478" y="325215"/>
                  </a:lnTo>
                  <a:lnTo>
                    <a:pt x="406370" y="325314"/>
                  </a:lnTo>
                  <a:lnTo>
                    <a:pt x="410957" y="327169"/>
                  </a:lnTo>
                  <a:lnTo>
                    <a:pt x="415528" y="329515"/>
                  </a:lnTo>
                  <a:lnTo>
                    <a:pt x="418394" y="331334"/>
                  </a:lnTo>
                  <a:close/>
                  <a:moveTo>
                    <a:pt x="245813" y="337983"/>
                  </a:moveTo>
                  <a:lnTo>
                    <a:pt x="244453" y="339259"/>
                  </a:lnTo>
                  <a:lnTo>
                    <a:pt x="235146" y="337373"/>
                  </a:lnTo>
                  <a:lnTo>
                    <a:pt x="234638" y="336779"/>
                  </a:lnTo>
                  <a:lnTo>
                    <a:pt x="234396" y="335972"/>
                  </a:lnTo>
                  <a:lnTo>
                    <a:pt x="236081" y="333760"/>
                  </a:lnTo>
                  <a:lnTo>
                    <a:pt x="238117" y="332802"/>
                  </a:lnTo>
                  <a:lnTo>
                    <a:pt x="242848" y="332033"/>
                  </a:lnTo>
                  <a:lnTo>
                    <a:pt x="244498" y="332898"/>
                  </a:lnTo>
                  <a:lnTo>
                    <a:pt x="245590" y="333907"/>
                  </a:lnTo>
                  <a:lnTo>
                    <a:pt x="246209" y="334781"/>
                  </a:lnTo>
                  <a:lnTo>
                    <a:pt x="246467" y="336419"/>
                  </a:lnTo>
                  <a:lnTo>
                    <a:pt x="245813" y="337983"/>
                  </a:lnTo>
                  <a:close/>
                  <a:moveTo>
                    <a:pt x="459317" y="347111"/>
                  </a:moveTo>
                  <a:lnTo>
                    <a:pt x="458899" y="347635"/>
                  </a:lnTo>
                  <a:lnTo>
                    <a:pt x="457549" y="347367"/>
                  </a:lnTo>
                  <a:lnTo>
                    <a:pt x="457102" y="347878"/>
                  </a:lnTo>
                  <a:lnTo>
                    <a:pt x="456384" y="347587"/>
                  </a:lnTo>
                  <a:lnTo>
                    <a:pt x="455394" y="346495"/>
                  </a:lnTo>
                  <a:lnTo>
                    <a:pt x="454239" y="344344"/>
                  </a:lnTo>
                  <a:lnTo>
                    <a:pt x="452917" y="341120"/>
                  </a:lnTo>
                  <a:lnTo>
                    <a:pt x="451887" y="338327"/>
                  </a:lnTo>
                  <a:lnTo>
                    <a:pt x="451829" y="337558"/>
                  </a:lnTo>
                  <a:lnTo>
                    <a:pt x="452167" y="336246"/>
                  </a:lnTo>
                  <a:lnTo>
                    <a:pt x="453198" y="335372"/>
                  </a:lnTo>
                  <a:lnTo>
                    <a:pt x="455647" y="334318"/>
                  </a:lnTo>
                  <a:lnTo>
                    <a:pt x="457325" y="334347"/>
                  </a:lnTo>
                  <a:lnTo>
                    <a:pt x="458886" y="336473"/>
                  </a:lnTo>
                  <a:lnTo>
                    <a:pt x="459327" y="337204"/>
                  </a:lnTo>
                  <a:lnTo>
                    <a:pt x="459595" y="338072"/>
                  </a:lnTo>
                  <a:lnTo>
                    <a:pt x="459601" y="338905"/>
                  </a:lnTo>
                  <a:lnTo>
                    <a:pt x="459474" y="339633"/>
                  </a:lnTo>
                  <a:lnTo>
                    <a:pt x="458765" y="341248"/>
                  </a:lnTo>
                  <a:lnTo>
                    <a:pt x="458455" y="342372"/>
                  </a:lnTo>
                  <a:lnTo>
                    <a:pt x="458455" y="343470"/>
                  </a:lnTo>
                  <a:lnTo>
                    <a:pt x="458609" y="345059"/>
                  </a:lnTo>
                  <a:lnTo>
                    <a:pt x="458893" y="346103"/>
                  </a:lnTo>
                  <a:lnTo>
                    <a:pt x="459311" y="346607"/>
                  </a:lnTo>
                  <a:lnTo>
                    <a:pt x="459317" y="347111"/>
                  </a:lnTo>
                  <a:close/>
                  <a:moveTo>
                    <a:pt x="293005" y="364118"/>
                  </a:moveTo>
                  <a:lnTo>
                    <a:pt x="294135" y="364223"/>
                  </a:lnTo>
                  <a:lnTo>
                    <a:pt x="295456" y="363815"/>
                  </a:lnTo>
                  <a:lnTo>
                    <a:pt x="296947" y="364095"/>
                  </a:lnTo>
                  <a:lnTo>
                    <a:pt x="297620" y="364929"/>
                  </a:lnTo>
                  <a:lnTo>
                    <a:pt x="298099" y="366406"/>
                  </a:lnTo>
                  <a:lnTo>
                    <a:pt x="298118" y="367198"/>
                  </a:lnTo>
                  <a:lnTo>
                    <a:pt x="298022" y="367878"/>
                  </a:lnTo>
                  <a:lnTo>
                    <a:pt x="297815" y="368443"/>
                  </a:lnTo>
                  <a:lnTo>
                    <a:pt x="295887" y="372142"/>
                  </a:lnTo>
                  <a:lnTo>
                    <a:pt x="295437" y="373416"/>
                  </a:lnTo>
                  <a:lnTo>
                    <a:pt x="296059" y="373725"/>
                  </a:lnTo>
                  <a:lnTo>
                    <a:pt x="296359" y="373511"/>
                  </a:lnTo>
                  <a:lnTo>
                    <a:pt x="298284" y="370750"/>
                  </a:lnTo>
                  <a:lnTo>
                    <a:pt x="299733" y="369886"/>
                  </a:lnTo>
                  <a:lnTo>
                    <a:pt x="300831" y="369684"/>
                  </a:lnTo>
                  <a:lnTo>
                    <a:pt x="302641" y="370237"/>
                  </a:lnTo>
                  <a:lnTo>
                    <a:pt x="303362" y="370712"/>
                  </a:lnTo>
                  <a:lnTo>
                    <a:pt x="303857" y="371277"/>
                  </a:lnTo>
                  <a:lnTo>
                    <a:pt x="304125" y="371928"/>
                  </a:lnTo>
                  <a:lnTo>
                    <a:pt x="304837" y="374568"/>
                  </a:lnTo>
                  <a:lnTo>
                    <a:pt x="305351" y="377961"/>
                  </a:lnTo>
                  <a:lnTo>
                    <a:pt x="305434" y="377613"/>
                  </a:lnTo>
                  <a:lnTo>
                    <a:pt x="305447" y="375714"/>
                  </a:lnTo>
                  <a:lnTo>
                    <a:pt x="305546" y="374230"/>
                  </a:lnTo>
                  <a:lnTo>
                    <a:pt x="307324" y="373227"/>
                  </a:lnTo>
                  <a:lnTo>
                    <a:pt x="307368" y="372895"/>
                  </a:lnTo>
                  <a:lnTo>
                    <a:pt x="306730" y="372069"/>
                  </a:lnTo>
                  <a:lnTo>
                    <a:pt x="306187" y="370939"/>
                  </a:lnTo>
                  <a:lnTo>
                    <a:pt x="305811" y="368819"/>
                  </a:lnTo>
                  <a:lnTo>
                    <a:pt x="305957" y="368028"/>
                  </a:lnTo>
                  <a:lnTo>
                    <a:pt x="306328" y="367176"/>
                  </a:lnTo>
                  <a:lnTo>
                    <a:pt x="307467" y="365359"/>
                  </a:lnTo>
                  <a:lnTo>
                    <a:pt x="308798" y="364271"/>
                  </a:lnTo>
                  <a:lnTo>
                    <a:pt x="309979" y="364006"/>
                  </a:lnTo>
                  <a:lnTo>
                    <a:pt x="314384" y="365902"/>
                  </a:lnTo>
                  <a:lnTo>
                    <a:pt x="316117" y="367456"/>
                  </a:lnTo>
                  <a:lnTo>
                    <a:pt x="316823" y="368254"/>
                  </a:lnTo>
                  <a:lnTo>
                    <a:pt x="317078" y="368823"/>
                  </a:lnTo>
                  <a:lnTo>
                    <a:pt x="317445" y="370636"/>
                  </a:lnTo>
                  <a:lnTo>
                    <a:pt x="318182" y="375567"/>
                  </a:lnTo>
                  <a:lnTo>
                    <a:pt x="318179" y="377144"/>
                  </a:lnTo>
                  <a:lnTo>
                    <a:pt x="317838" y="379672"/>
                  </a:lnTo>
                  <a:lnTo>
                    <a:pt x="316414" y="384377"/>
                  </a:lnTo>
                  <a:lnTo>
                    <a:pt x="316197" y="387546"/>
                  </a:lnTo>
                  <a:lnTo>
                    <a:pt x="314764" y="395344"/>
                  </a:lnTo>
                  <a:lnTo>
                    <a:pt x="313784" y="397444"/>
                  </a:lnTo>
                  <a:lnTo>
                    <a:pt x="312705" y="398909"/>
                  </a:lnTo>
                  <a:lnTo>
                    <a:pt x="308265" y="401479"/>
                  </a:lnTo>
                  <a:lnTo>
                    <a:pt x="304926" y="404080"/>
                  </a:lnTo>
                  <a:lnTo>
                    <a:pt x="304081" y="404489"/>
                  </a:lnTo>
                  <a:lnTo>
                    <a:pt x="303203" y="404524"/>
                  </a:lnTo>
                  <a:lnTo>
                    <a:pt x="300439" y="403662"/>
                  </a:lnTo>
                  <a:lnTo>
                    <a:pt x="297231" y="402005"/>
                  </a:lnTo>
                  <a:lnTo>
                    <a:pt x="295408" y="402475"/>
                  </a:lnTo>
                  <a:lnTo>
                    <a:pt x="293589" y="403668"/>
                  </a:lnTo>
                  <a:lnTo>
                    <a:pt x="292443" y="403987"/>
                  </a:lnTo>
                  <a:lnTo>
                    <a:pt x="291367" y="403831"/>
                  </a:lnTo>
                  <a:lnTo>
                    <a:pt x="290298" y="403403"/>
                  </a:lnTo>
                  <a:lnTo>
                    <a:pt x="288890" y="402283"/>
                  </a:lnTo>
                  <a:lnTo>
                    <a:pt x="289618" y="401772"/>
                  </a:lnTo>
                  <a:lnTo>
                    <a:pt x="289950" y="401198"/>
                  </a:lnTo>
                  <a:lnTo>
                    <a:pt x="289656" y="400607"/>
                  </a:lnTo>
                  <a:lnTo>
                    <a:pt x="288175" y="399755"/>
                  </a:lnTo>
                  <a:lnTo>
                    <a:pt x="286640" y="401648"/>
                  </a:lnTo>
                  <a:lnTo>
                    <a:pt x="282156" y="406043"/>
                  </a:lnTo>
                  <a:lnTo>
                    <a:pt x="276129" y="407508"/>
                  </a:lnTo>
                  <a:lnTo>
                    <a:pt x="274240" y="408399"/>
                  </a:lnTo>
                  <a:lnTo>
                    <a:pt x="272839" y="409545"/>
                  </a:lnTo>
                  <a:lnTo>
                    <a:pt x="272108" y="410486"/>
                  </a:lnTo>
                  <a:lnTo>
                    <a:pt x="270990" y="412695"/>
                  </a:lnTo>
                  <a:lnTo>
                    <a:pt x="269273" y="414351"/>
                  </a:lnTo>
                  <a:lnTo>
                    <a:pt x="266167" y="416158"/>
                  </a:lnTo>
                  <a:lnTo>
                    <a:pt x="262216" y="418951"/>
                  </a:lnTo>
                  <a:lnTo>
                    <a:pt x="255133" y="421798"/>
                  </a:lnTo>
                  <a:lnTo>
                    <a:pt x="250677" y="422296"/>
                  </a:lnTo>
                  <a:lnTo>
                    <a:pt x="246225" y="421358"/>
                  </a:lnTo>
                  <a:lnTo>
                    <a:pt x="244814" y="420592"/>
                  </a:lnTo>
                  <a:lnTo>
                    <a:pt x="243336" y="419391"/>
                  </a:lnTo>
                  <a:lnTo>
                    <a:pt x="240307" y="416544"/>
                  </a:lnTo>
                  <a:lnTo>
                    <a:pt x="239471" y="415513"/>
                  </a:lnTo>
                  <a:lnTo>
                    <a:pt x="238497" y="413266"/>
                  </a:lnTo>
                  <a:lnTo>
                    <a:pt x="239072" y="411766"/>
                  </a:lnTo>
                  <a:lnTo>
                    <a:pt x="240687" y="410030"/>
                  </a:lnTo>
                  <a:lnTo>
                    <a:pt x="243103" y="408446"/>
                  </a:lnTo>
                  <a:lnTo>
                    <a:pt x="247926" y="406298"/>
                  </a:lnTo>
                  <a:lnTo>
                    <a:pt x="252302" y="402845"/>
                  </a:lnTo>
                  <a:lnTo>
                    <a:pt x="253850" y="402194"/>
                  </a:lnTo>
                  <a:lnTo>
                    <a:pt x="258063" y="401661"/>
                  </a:lnTo>
                  <a:lnTo>
                    <a:pt x="260186" y="401986"/>
                  </a:lnTo>
                  <a:lnTo>
                    <a:pt x="261721" y="401804"/>
                  </a:lnTo>
                  <a:lnTo>
                    <a:pt x="262733" y="401329"/>
                  </a:lnTo>
                  <a:lnTo>
                    <a:pt x="264236" y="400074"/>
                  </a:lnTo>
                  <a:lnTo>
                    <a:pt x="266432" y="397565"/>
                  </a:lnTo>
                  <a:lnTo>
                    <a:pt x="268035" y="395207"/>
                  </a:lnTo>
                  <a:lnTo>
                    <a:pt x="268440" y="394099"/>
                  </a:lnTo>
                  <a:lnTo>
                    <a:pt x="267904" y="393062"/>
                  </a:lnTo>
                  <a:lnTo>
                    <a:pt x="267119" y="392915"/>
                  </a:lnTo>
                  <a:lnTo>
                    <a:pt x="264498" y="395350"/>
                  </a:lnTo>
                  <a:lnTo>
                    <a:pt x="263180" y="396167"/>
                  </a:lnTo>
                  <a:lnTo>
                    <a:pt x="261747" y="396225"/>
                  </a:lnTo>
                  <a:lnTo>
                    <a:pt x="259781" y="397055"/>
                  </a:lnTo>
                  <a:lnTo>
                    <a:pt x="257865" y="397387"/>
                  </a:lnTo>
                  <a:lnTo>
                    <a:pt x="257495" y="397361"/>
                  </a:lnTo>
                  <a:lnTo>
                    <a:pt x="255500" y="395041"/>
                  </a:lnTo>
                  <a:lnTo>
                    <a:pt x="254434" y="394632"/>
                  </a:lnTo>
                  <a:lnTo>
                    <a:pt x="253939" y="394875"/>
                  </a:lnTo>
                  <a:lnTo>
                    <a:pt x="253483" y="395491"/>
                  </a:lnTo>
                  <a:lnTo>
                    <a:pt x="252618" y="397202"/>
                  </a:lnTo>
                  <a:lnTo>
                    <a:pt x="252120" y="397818"/>
                  </a:lnTo>
                  <a:lnTo>
                    <a:pt x="251258" y="398261"/>
                  </a:lnTo>
                  <a:lnTo>
                    <a:pt x="247779" y="398769"/>
                  </a:lnTo>
                  <a:lnTo>
                    <a:pt x="244447" y="399624"/>
                  </a:lnTo>
                  <a:lnTo>
                    <a:pt x="243706" y="399094"/>
                  </a:lnTo>
                  <a:lnTo>
                    <a:pt x="243256" y="398105"/>
                  </a:lnTo>
                  <a:lnTo>
                    <a:pt x="243164" y="397505"/>
                  </a:lnTo>
                  <a:lnTo>
                    <a:pt x="243113" y="395465"/>
                  </a:lnTo>
                  <a:lnTo>
                    <a:pt x="242889" y="394654"/>
                  </a:lnTo>
                  <a:lnTo>
                    <a:pt x="243183" y="392950"/>
                  </a:lnTo>
                  <a:lnTo>
                    <a:pt x="243563" y="391648"/>
                  </a:lnTo>
                  <a:lnTo>
                    <a:pt x="244029" y="390751"/>
                  </a:lnTo>
                  <a:lnTo>
                    <a:pt x="246320" y="388095"/>
                  </a:lnTo>
                  <a:lnTo>
                    <a:pt x="246643" y="387403"/>
                  </a:lnTo>
                  <a:lnTo>
                    <a:pt x="245551" y="387546"/>
                  </a:lnTo>
                  <a:lnTo>
                    <a:pt x="242956" y="388848"/>
                  </a:lnTo>
                  <a:lnTo>
                    <a:pt x="242618" y="388398"/>
                  </a:lnTo>
                  <a:lnTo>
                    <a:pt x="242011" y="386908"/>
                  </a:lnTo>
                  <a:lnTo>
                    <a:pt x="241721" y="386758"/>
                  </a:lnTo>
                  <a:lnTo>
                    <a:pt x="241389" y="387377"/>
                  </a:lnTo>
                  <a:lnTo>
                    <a:pt x="241194" y="388245"/>
                  </a:lnTo>
                  <a:lnTo>
                    <a:pt x="240747" y="391826"/>
                  </a:lnTo>
                  <a:lnTo>
                    <a:pt x="240355" y="393649"/>
                  </a:lnTo>
                  <a:lnTo>
                    <a:pt x="239311" y="393282"/>
                  </a:lnTo>
                  <a:lnTo>
                    <a:pt x="238022" y="392181"/>
                  </a:lnTo>
                  <a:lnTo>
                    <a:pt x="237540" y="392034"/>
                  </a:lnTo>
                  <a:lnTo>
                    <a:pt x="237262" y="392382"/>
                  </a:lnTo>
                  <a:lnTo>
                    <a:pt x="237351" y="392998"/>
                  </a:lnTo>
                  <a:lnTo>
                    <a:pt x="238660" y="396040"/>
                  </a:lnTo>
                  <a:lnTo>
                    <a:pt x="238676" y="397099"/>
                  </a:lnTo>
                  <a:lnTo>
                    <a:pt x="237817" y="398951"/>
                  </a:lnTo>
                  <a:lnTo>
                    <a:pt x="234166" y="402008"/>
                  </a:lnTo>
                  <a:lnTo>
                    <a:pt x="232723" y="402826"/>
                  </a:lnTo>
                  <a:lnTo>
                    <a:pt x="232212" y="402510"/>
                  </a:lnTo>
                  <a:lnTo>
                    <a:pt x="231753" y="401673"/>
                  </a:lnTo>
                  <a:lnTo>
                    <a:pt x="231347" y="400310"/>
                  </a:lnTo>
                  <a:lnTo>
                    <a:pt x="230399" y="398475"/>
                  </a:lnTo>
                  <a:lnTo>
                    <a:pt x="229838" y="398063"/>
                  </a:lnTo>
                  <a:lnTo>
                    <a:pt x="229206" y="398009"/>
                  </a:lnTo>
                  <a:lnTo>
                    <a:pt x="228625" y="398389"/>
                  </a:lnTo>
                  <a:lnTo>
                    <a:pt x="228095" y="399203"/>
                  </a:lnTo>
                  <a:lnTo>
                    <a:pt x="227763" y="400068"/>
                  </a:lnTo>
                  <a:lnTo>
                    <a:pt x="227450" y="401673"/>
                  </a:lnTo>
                  <a:lnTo>
                    <a:pt x="226786" y="402899"/>
                  </a:lnTo>
                  <a:lnTo>
                    <a:pt x="226378" y="403107"/>
                  </a:lnTo>
                  <a:lnTo>
                    <a:pt x="222669" y="400566"/>
                  </a:lnTo>
                  <a:lnTo>
                    <a:pt x="219681" y="396030"/>
                  </a:lnTo>
                  <a:lnTo>
                    <a:pt x="216413" y="396739"/>
                  </a:lnTo>
                  <a:lnTo>
                    <a:pt x="214948" y="396579"/>
                  </a:lnTo>
                  <a:lnTo>
                    <a:pt x="210492" y="394910"/>
                  </a:lnTo>
                  <a:lnTo>
                    <a:pt x="209927" y="393876"/>
                  </a:lnTo>
                  <a:lnTo>
                    <a:pt x="209614" y="392525"/>
                  </a:lnTo>
                  <a:lnTo>
                    <a:pt x="209646" y="391791"/>
                  </a:lnTo>
                  <a:lnTo>
                    <a:pt x="209831" y="391032"/>
                  </a:lnTo>
                  <a:lnTo>
                    <a:pt x="210396" y="389519"/>
                  </a:lnTo>
                  <a:lnTo>
                    <a:pt x="211520" y="387224"/>
                  </a:lnTo>
                  <a:lnTo>
                    <a:pt x="211989" y="386483"/>
                  </a:lnTo>
                  <a:lnTo>
                    <a:pt x="212688" y="385870"/>
                  </a:lnTo>
                  <a:lnTo>
                    <a:pt x="213613" y="385388"/>
                  </a:lnTo>
                  <a:lnTo>
                    <a:pt x="215972" y="385120"/>
                  </a:lnTo>
                  <a:lnTo>
                    <a:pt x="222046" y="385034"/>
                  </a:lnTo>
                  <a:lnTo>
                    <a:pt x="223262" y="384677"/>
                  </a:lnTo>
                  <a:lnTo>
                    <a:pt x="229908" y="380186"/>
                  </a:lnTo>
                  <a:lnTo>
                    <a:pt x="230668" y="379445"/>
                  </a:lnTo>
                  <a:lnTo>
                    <a:pt x="231641" y="377999"/>
                  </a:lnTo>
                  <a:lnTo>
                    <a:pt x="231861" y="377399"/>
                  </a:lnTo>
                  <a:lnTo>
                    <a:pt x="231820" y="377007"/>
                  </a:lnTo>
                  <a:lnTo>
                    <a:pt x="223645" y="380591"/>
                  </a:lnTo>
                  <a:lnTo>
                    <a:pt x="220141" y="381360"/>
                  </a:lnTo>
                  <a:lnTo>
                    <a:pt x="214769" y="380776"/>
                  </a:lnTo>
                  <a:lnTo>
                    <a:pt x="213757" y="380214"/>
                  </a:lnTo>
                  <a:lnTo>
                    <a:pt x="213527" y="379215"/>
                  </a:lnTo>
                  <a:lnTo>
                    <a:pt x="214648" y="376553"/>
                  </a:lnTo>
                  <a:lnTo>
                    <a:pt x="215238" y="375561"/>
                  </a:lnTo>
                  <a:lnTo>
                    <a:pt x="216767" y="374619"/>
                  </a:lnTo>
                  <a:lnTo>
                    <a:pt x="220463" y="373285"/>
                  </a:lnTo>
                  <a:lnTo>
                    <a:pt x="225404" y="372101"/>
                  </a:lnTo>
                  <a:lnTo>
                    <a:pt x="228641" y="372075"/>
                  </a:lnTo>
                  <a:lnTo>
                    <a:pt x="231357" y="371134"/>
                  </a:lnTo>
                  <a:lnTo>
                    <a:pt x="232991" y="370055"/>
                  </a:lnTo>
                  <a:lnTo>
                    <a:pt x="227520" y="370112"/>
                  </a:lnTo>
                  <a:lnTo>
                    <a:pt x="220932" y="370616"/>
                  </a:lnTo>
                  <a:lnTo>
                    <a:pt x="219981" y="370265"/>
                  </a:lnTo>
                  <a:lnTo>
                    <a:pt x="218098" y="368842"/>
                  </a:lnTo>
                  <a:lnTo>
                    <a:pt x="218009" y="367801"/>
                  </a:lnTo>
                  <a:lnTo>
                    <a:pt x="218762" y="366547"/>
                  </a:lnTo>
                  <a:lnTo>
                    <a:pt x="219036" y="365608"/>
                  </a:lnTo>
                  <a:lnTo>
                    <a:pt x="218497" y="363495"/>
                  </a:lnTo>
                  <a:lnTo>
                    <a:pt x="218663" y="362672"/>
                  </a:lnTo>
                  <a:lnTo>
                    <a:pt x="219892" y="360904"/>
                  </a:lnTo>
                  <a:lnTo>
                    <a:pt x="222081" y="358985"/>
                  </a:lnTo>
                  <a:lnTo>
                    <a:pt x="223432" y="358711"/>
                  </a:lnTo>
                  <a:lnTo>
                    <a:pt x="226036" y="359368"/>
                  </a:lnTo>
                  <a:lnTo>
                    <a:pt x="233460" y="360048"/>
                  </a:lnTo>
                  <a:lnTo>
                    <a:pt x="234900" y="359802"/>
                  </a:lnTo>
                  <a:lnTo>
                    <a:pt x="233990" y="358969"/>
                  </a:lnTo>
                  <a:lnTo>
                    <a:pt x="232698" y="358347"/>
                  </a:lnTo>
                  <a:lnTo>
                    <a:pt x="226965" y="357281"/>
                  </a:lnTo>
                  <a:lnTo>
                    <a:pt x="225778" y="356802"/>
                  </a:lnTo>
                  <a:lnTo>
                    <a:pt x="225551" y="356144"/>
                  </a:lnTo>
                  <a:lnTo>
                    <a:pt x="225465" y="355171"/>
                  </a:lnTo>
                  <a:lnTo>
                    <a:pt x="225522" y="353881"/>
                  </a:lnTo>
                  <a:lnTo>
                    <a:pt x="225937" y="352560"/>
                  </a:lnTo>
                  <a:lnTo>
                    <a:pt x="227715" y="349786"/>
                  </a:lnTo>
                  <a:lnTo>
                    <a:pt x="232931" y="347491"/>
                  </a:lnTo>
                  <a:lnTo>
                    <a:pt x="235005" y="347175"/>
                  </a:lnTo>
                  <a:lnTo>
                    <a:pt x="237083" y="347325"/>
                  </a:lnTo>
                  <a:lnTo>
                    <a:pt x="239196" y="348356"/>
                  </a:lnTo>
                  <a:lnTo>
                    <a:pt x="240138" y="349250"/>
                  </a:lnTo>
                  <a:lnTo>
                    <a:pt x="240610" y="350348"/>
                  </a:lnTo>
                  <a:lnTo>
                    <a:pt x="240837" y="351369"/>
                  </a:lnTo>
                  <a:lnTo>
                    <a:pt x="240862" y="353131"/>
                  </a:lnTo>
                  <a:lnTo>
                    <a:pt x="240964" y="353824"/>
                  </a:lnTo>
                  <a:lnTo>
                    <a:pt x="241348" y="354979"/>
                  </a:lnTo>
                  <a:lnTo>
                    <a:pt x="242564" y="357680"/>
                  </a:lnTo>
                  <a:lnTo>
                    <a:pt x="243457" y="358519"/>
                  </a:lnTo>
                  <a:lnTo>
                    <a:pt x="247581" y="356952"/>
                  </a:lnTo>
                  <a:lnTo>
                    <a:pt x="249298" y="356601"/>
                  </a:lnTo>
                  <a:lnTo>
                    <a:pt x="251025" y="357092"/>
                  </a:lnTo>
                  <a:lnTo>
                    <a:pt x="253540" y="358708"/>
                  </a:lnTo>
                  <a:lnTo>
                    <a:pt x="256799" y="363559"/>
                  </a:lnTo>
                  <a:lnTo>
                    <a:pt x="260997" y="368468"/>
                  </a:lnTo>
                  <a:lnTo>
                    <a:pt x="260978" y="369522"/>
                  </a:lnTo>
                  <a:lnTo>
                    <a:pt x="259369" y="371149"/>
                  </a:lnTo>
                  <a:lnTo>
                    <a:pt x="259066" y="371845"/>
                  </a:lnTo>
                  <a:lnTo>
                    <a:pt x="259283" y="372327"/>
                  </a:lnTo>
                  <a:lnTo>
                    <a:pt x="260888" y="372646"/>
                  </a:lnTo>
                  <a:lnTo>
                    <a:pt x="262392" y="372407"/>
                  </a:lnTo>
                  <a:lnTo>
                    <a:pt x="263828" y="372771"/>
                  </a:lnTo>
                  <a:lnTo>
                    <a:pt x="264150" y="373189"/>
                  </a:lnTo>
                  <a:lnTo>
                    <a:pt x="264677" y="374957"/>
                  </a:lnTo>
                  <a:lnTo>
                    <a:pt x="265408" y="378069"/>
                  </a:lnTo>
                  <a:lnTo>
                    <a:pt x="266276" y="380380"/>
                  </a:lnTo>
                  <a:lnTo>
                    <a:pt x="267281" y="381903"/>
                  </a:lnTo>
                  <a:lnTo>
                    <a:pt x="268274" y="382682"/>
                  </a:lnTo>
                  <a:lnTo>
                    <a:pt x="269736" y="382739"/>
                  </a:lnTo>
                  <a:lnTo>
                    <a:pt x="271204" y="382286"/>
                  </a:lnTo>
                  <a:lnTo>
                    <a:pt x="273589" y="382436"/>
                  </a:lnTo>
                  <a:lnTo>
                    <a:pt x="285890" y="384185"/>
                  </a:lnTo>
                  <a:lnTo>
                    <a:pt x="286618" y="383882"/>
                  </a:lnTo>
                  <a:lnTo>
                    <a:pt x="287138" y="382921"/>
                  </a:lnTo>
                  <a:lnTo>
                    <a:pt x="287448" y="381300"/>
                  </a:lnTo>
                  <a:lnTo>
                    <a:pt x="287566" y="379962"/>
                  </a:lnTo>
                  <a:lnTo>
                    <a:pt x="287397" y="378130"/>
                  </a:lnTo>
                  <a:lnTo>
                    <a:pt x="287157" y="377252"/>
                  </a:lnTo>
                  <a:lnTo>
                    <a:pt x="279532" y="371274"/>
                  </a:lnTo>
                  <a:lnTo>
                    <a:pt x="278868" y="368845"/>
                  </a:lnTo>
                  <a:lnTo>
                    <a:pt x="282593" y="365439"/>
                  </a:lnTo>
                  <a:lnTo>
                    <a:pt x="282861" y="364648"/>
                  </a:lnTo>
                  <a:lnTo>
                    <a:pt x="282931" y="363559"/>
                  </a:lnTo>
                  <a:lnTo>
                    <a:pt x="282807" y="362171"/>
                  </a:lnTo>
                  <a:lnTo>
                    <a:pt x="282302" y="360843"/>
                  </a:lnTo>
                  <a:lnTo>
                    <a:pt x="280301" y="358302"/>
                  </a:lnTo>
                  <a:lnTo>
                    <a:pt x="278530" y="357919"/>
                  </a:lnTo>
                  <a:lnTo>
                    <a:pt x="275906" y="355401"/>
                  </a:lnTo>
                  <a:lnTo>
                    <a:pt x="275494" y="354762"/>
                  </a:lnTo>
                  <a:lnTo>
                    <a:pt x="275156" y="353754"/>
                  </a:lnTo>
                  <a:lnTo>
                    <a:pt x="274891" y="352372"/>
                  </a:lnTo>
                  <a:lnTo>
                    <a:pt x="274936" y="351309"/>
                  </a:lnTo>
                  <a:lnTo>
                    <a:pt x="275290" y="350562"/>
                  </a:lnTo>
                  <a:lnTo>
                    <a:pt x="277875" y="347970"/>
                  </a:lnTo>
                  <a:lnTo>
                    <a:pt x="278922" y="346527"/>
                  </a:lnTo>
                  <a:lnTo>
                    <a:pt x="282146" y="339984"/>
                  </a:lnTo>
                  <a:lnTo>
                    <a:pt x="283637" y="337322"/>
                  </a:lnTo>
                  <a:lnTo>
                    <a:pt x="284703" y="336068"/>
                  </a:lnTo>
                  <a:lnTo>
                    <a:pt x="285788" y="335289"/>
                  </a:lnTo>
                  <a:lnTo>
                    <a:pt x="288179" y="334925"/>
                  </a:lnTo>
                  <a:lnTo>
                    <a:pt x="290665" y="337395"/>
                  </a:lnTo>
                  <a:lnTo>
                    <a:pt x="291214" y="337549"/>
                  </a:lnTo>
                  <a:lnTo>
                    <a:pt x="291441" y="338197"/>
                  </a:lnTo>
                  <a:lnTo>
                    <a:pt x="291345" y="339342"/>
                  </a:lnTo>
                  <a:lnTo>
                    <a:pt x="291032" y="340431"/>
                  </a:lnTo>
                  <a:lnTo>
                    <a:pt x="290142" y="342391"/>
                  </a:lnTo>
                  <a:lnTo>
                    <a:pt x="289934" y="343211"/>
                  </a:lnTo>
                  <a:lnTo>
                    <a:pt x="290001" y="344057"/>
                  </a:lnTo>
                  <a:lnTo>
                    <a:pt x="290611" y="345998"/>
                  </a:lnTo>
                  <a:lnTo>
                    <a:pt x="290799" y="347271"/>
                  </a:lnTo>
                  <a:lnTo>
                    <a:pt x="290933" y="349413"/>
                  </a:lnTo>
                  <a:lnTo>
                    <a:pt x="291032" y="349729"/>
                  </a:lnTo>
                  <a:lnTo>
                    <a:pt x="292529" y="351529"/>
                  </a:lnTo>
                  <a:lnTo>
                    <a:pt x="293889" y="353869"/>
                  </a:lnTo>
                  <a:lnTo>
                    <a:pt x="294518" y="357517"/>
                  </a:lnTo>
                  <a:lnTo>
                    <a:pt x="294029" y="358771"/>
                  </a:lnTo>
                  <a:lnTo>
                    <a:pt x="292883" y="360495"/>
                  </a:lnTo>
                  <a:lnTo>
                    <a:pt x="292204" y="361928"/>
                  </a:lnTo>
                  <a:lnTo>
                    <a:pt x="291987" y="363071"/>
                  </a:lnTo>
                  <a:lnTo>
                    <a:pt x="292159" y="363760"/>
                  </a:lnTo>
                  <a:lnTo>
                    <a:pt x="293005" y="364118"/>
                  </a:lnTo>
                  <a:close/>
                  <a:moveTo>
                    <a:pt x="356306" y="344344"/>
                  </a:moveTo>
                  <a:lnTo>
                    <a:pt x="353985" y="344513"/>
                  </a:lnTo>
                  <a:lnTo>
                    <a:pt x="352913" y="344050"/>
                  </a:lnTo>
                  <a:lnTo>
                    <a:pt x="352843" y="343371"/>
                  </a:lnTo>
                  <a:lnTo>
                    <a:pt x="353772" y="342477"/>
                  </a:lnTo>
                  <a:lnTo>
                    <a:pt x="356858" y="341015"/>
                  </a:lnTo>
                  <a:lnTo>
                    <a:pt x="358674" y="338340"/>
                  </a:lnTo>
                  <a:lnTo>
                    <a:pt x="359351" y="338008"/>
                  </a:lnTo>
                  <a:lnTo>
                    <a:pt x="361723" y="337625"/>
                  </a:lnTo>
                  <a:lnTo>
                    <a:pt x="363105" y="337708"/>
                  </a:lnTo>
                  <a:lnTo>
                    <a:pt x="364879" y="338340"/>
                  </a:lnTo>
                  <a:lnTo>
                    <a:pt x="360602" y="341647"/>
                  </a:lnTo>
                  <a:lnTo>
                    <a:pt x="356306" y="344344"/>
                  </a:lnTo>
                  <a:close/>
                  <a:moveTo>
                    <a:pt x="387883" y="348682"/>
                  </a:moveTo>
                  <a:lnTo>
                    <a:pt x="387985" y="350386"/>
                  </a:lnTo>
                  <a:lnTo>
                    <a:pt x="387877" y="351701"/>
                  </a:lnTo>
                  <a:lnTo>
                    <a:pt x="387561" y="352624"/>
                  </a:lnTo>
                  <a:lnTo>
                    <a:pt x="387548" y="353684"/>
                  </a:lnTo>
                  <a:lnTo>
                    <a:pt x="387835" y="354877"/>
                  </a:lnTo>
                  <a:lnTo>
                    <a:pt x="389032" y="357874"/>
                  </a:lnTo>
                  <a:lnTo>
                    <a:pt x="389412" y="359477"/>
                  </a:lnTo>
                  <a:lnTo>
                    <a:pt x="389469" y="361079"/>
                  </a:lnTo>
                  <a:lnTo>
                    <a:pt x="389409" y="362174"/>
                  </a:lnTo>
                  <a:lnTo>
                    <a:pt x="388671" y="364290"/>
                  </a:lnTo>
                  <a:lnTo>
                    <a:pt x="388343" y="367013"/>
                  </a:lnTo>
                  <a:lnTo>
                    <a:pt x="388324" y="368449"/>
                  </a:lnTo>
                  <a:lnTo>
                    <a:pt x="388764" y="370687"/>
                  </a:lnTo>
                  <a:lnTo>
                    <a:pt x="388777" y="371724"/>
                  </a:lnTo>
                  <a:lnTo>
                    <a:pt x="387947" y="373495"/>
                  </a:lnTo>
                  <a:lnTo>
                    <a:pt x="386188" y="375034"/>
                  </a:lnTo>
                  <a:lnTo>
                    <a:pt x="386437" y="375845"/>
                  </a:lnTo>
                  <a:lnTo>
                    <a:pt x="390229" y="377785"/>
                  </a:lnTo>
                  <a:lnTo>
                    <a:pt x="390516" y="378223"/>
                  </a:lnTo>
                  <a:lnTo>
                    <a:pt x="390497" y="382560"/>
                  </a:lnTo>
                  <a:lnTo>
                    <a:pt x="391158" y="387288"/>
                  </a:lnTo>
                  <a:lnTo>
                    <a:pt x="390912" y="387377"/>
                  </a:lnTo>
                  <a:lnTo>
                    <a:pt x="389999" y="385905"/>
                  </a:lnTo>
                  <a:lnTo>
                    <a:pt x="388314" y="384150"/>
                  </a:lnTo>
                  <a:lnTo>
                    <a:pt x="386300" y="387418"/>
                  </a:lnTo>
                  <a:lnTo>
                    <a:pt x="386530" y="392931"/>
                  </a:lnTo>
                  <a:lnTo>
                    <a:pt x="387854" y="395373"/>
                  </a:lnTo>
                  <a:lnTo>
                    <a:pt x="388257" y="396761"/>
                  </a:lnTo>
                  <a:lnTo>
                    <a:pt x="388126" y="397594"/>
                  </a:lnTo>
                  <a:lnTo>
                    <a:pt x="387005" y="397964"/>
                  </a:lnTo>
                  <a:lnTo>
                    <a:pt x="386616" y="397782"/>
                  </a:lnTo>
                  <a:lnTo>
                    <a:pt x="385467" y="396684"/>
                  </a:lnTo>
                  <a:lnTo>
                    <a:pt x="384800" y="395021"/>
                  </a:lnTo>
                  <a:lnTo>
                    <a:pt x="384589" y="395079"/>
                  </a:lnTo>
                  <a:lnTo>
                    <a:pt x="384385" y="395880"/>
                  </a:lnTo>
                  <a:lnTo>
                    <a:pt x="384519" y="396694"/>
                  </a:lnTo>
                  <a:lnTo>
                    <a:pt x="385298" y="398169"/>
                  </a:lnTo>
                  <a:lnTo>
                    <a:pt x="385626" y="399927"/>
                  </a:lnTo>
                  <a:lnTo>
                    <a:pt x="385282" y="400425"/>
                  </a:lnTo>
                  <a:lnTo>
                    <a:pt x="384126" y="400879"/>
                  </a:lnTo>
                  <a:lnTo>
                    <a:pt x="382565" y="400898"/>
                  </a:lnTo>
                  <a:lnTo>
                    <a:pt x="380114" y="401689"/>
                  </a:lnTo>
                  <a:lnTo>
                    <a:pt x="378908" y="401811"/>
                  </a:lnTo>
                  <a:lnTo>
                    <a:pt x="377730" y="401383"/>
                  </a:lnTo>
                  <a:lnTo>
                    <a:pt x="376159" y="401281"/>
                  </a:lnTo>
                  <a:lnTo>
                    <a:pt x="374854" y="401469"/>
                  </a:lnTo>
                  <a:lnTo>
                    <a:pt x="374056" y="401121"/>
                  </a:lnTo>
                  <a:lnTo>
                    <a:pt x="373328" y="400301"/>
                  </a:lnTo>
                  <a:lnTo>
                    <a:pt x="372482" y="400499"/>
                  </a:lnTo>
                  <a:lnTo>
                    <a:pt x="370634" y="402577"/>
                  </a:lnTo>
                  <a:lnTo>
                    <a:pt x="367771" y="401916"/>
                  </a:lnTo>
                  <a:lnTo>
                    <a:pt x="365192" y="401747"/>
                  </a:lnTo>
                  <a:lnTo>
                    <a:pt x="364672" y="401054"/>
                  </a:lnTo>
                  <a:lnTo>
                    <a:pt x="364094" y="399701"/>
                  </a:lnTo>
                  <a:lnTo>
                    <a:pt x="362958" y="395456"/>
                  </a:lnTo>
                  <a:lnTo>
                    <a:pt x="363172" y="394383"/>
                  </a:lnTo>
                  <a:lnTo>
                    <a:pt x="365926" y="393799"/>
                  </a:lnTo>
                  <a:lnTo>
                    <a:pt x="365984" y="393432"/>
                  </a:lnTo>
                  <a:lnTo>
                    <a:pt x="364027" y="391903"/>
                  </a:lnTo>
                  <a:lnTo>
                    <a:pt x="361780" y="390776"/>
                  </a:lnTo>
                  <a:lnTo>
                    <a:pt x="360739" y="389889"/>
                  </a:lnTo>
                  <a:lnTo>
                    <a:pt x="360979" y="388194"/>
                  </a:lnTo>
                  <a:lnTo>
                    <a:pt x="360912" y="387766"/>
                  </a:lnTo>
                  <a:lnTo>
                    <a:pt x="364784" y="385822"/>
                  </a:lnTo>
                  <a:lnTo>
                    <a:pt x="367599" y="381970"/>
                  </a:lnTo>
                  <a:lnTo>
                    <a:pt x="369345" y="380396"/>
                  </a:lnTo>
                  <a:lnTo>
                    <a:pt x="369472" y="379633"/>
                  </a:lnTo>
                  <a:lnTo>
                    <a:pt x="370950" y="378839"/>
                  </a:lnTo>
                  <a:lnTo>
                    <a:pt x="374369" y="378360"/>
                  </a:lnTo>
                  <a:lnTo>
                    <a:pt x="374503" y="377281"/>
                  </a:lnTo>
                  <a:lnTo>
                    <a:pt x="368049" y="377900"/>
                  </a:lnTo>
                  <a:lnTo>
                    <a:pt x="359211" y="380099"/>
                  </a:lnTo>
                  <a:lnTo>
                    <a:pt x="356478" y="381178"/>
                  </a:lnTo>
                  <a:lnTo>
                    <a:pt x="354199" y="380550"/>
                  </a:lnTo>
                  <a:lnTo>
                    <a:pt x="344525" y="383936"/>
                  </a:lnTo>
                  <a:lnTo>
                    <a:pt x="344113" y="383936"/>
                  </a:lnTo>
                  <a:lnTo>
                    <a:pt x="343101" y="382864"/>
                  </a:lnTo>
                  <a:lnTo>
                    <a:pt x="342233" y="380850"/>
                  </a:lnTo>
                  <a:lnTo>
                    <a:pt x="342855" y="379442"/>
                  </a:lnTo>
                  <a:lnTo>
                    <a:pt x="345696" y="376761"/>
                  </a:lnTo>
                  <a:lnTo>
                    <a:pt x="347117" y="374399"/>
                  </a:lnTo>
                  <a:lnTo>
                    <a:pt x="346951" y="373122"/>
                  </a:lnTo>
                  <a:lnTo>
                    <a:pt x="348080" y="370843"/>
                  </a:lnTo>
                  <a:lnTo>
                    <a:pt x="349887" y="370521"/>
                  </a:lnTo>
                  <a:lnTo>
                    <a:pt x="352961" y="372394"/>
                  </a:lnTo>
                  <a:lnTo>
                    <a:pt x="354557" y="374249"/>
                  </a:lnTo>
                  <a:lnTo>
                    <a:pt x="355990" y="375114"/>
                  </a:lnTo>
                  <a:lnTo>
                    <a:pt x="357260" y="374941"/>
                  </a:lnTo>
                  <a:lnTo>
                    <a:pt x="358575" y="373649"/>
                  </a:lnTo>
                  <a:lnTo>
                    <a:pt x="358243" y="373502"/>
                  </a:lnTo>
                  <a:lnTo>
                    <a:pt x="356012" y="374188"/>
                  </a:lnTo>
                  <a:lnTo>
                    <a:pt x="355751" y="373987"/>
                  </a:lnTo>
                  <a:lnTo>
                    <a:pt x="354614" y="371916"/>
                  </a:lnTo>
                  <a:lnTo>
                    <a:pt x="354120" y="370591"/>
                  </a:lnTo>
                  <a:lnTo>
                    <a:pt x="353800" y="369263"/>
                  </a:lnTo>
                  <a:lnTo>
                    <a:pt x="353781" y="368325"/>
                  </a:lnTo>
                  <a:lnTo>
                    <a:pt x="354467" y="366537"/>
                  </a:lnTo>
                  <a:lnTo>
                    <a:pt x="351911" y="365947"/>
                  </a:lnTo>
                  <a:lnTo>
                    <a:pt x="350956" y="364705"/>
                  </a:lnTo>
                  <a:lnTo>
                    <a:pt x="350519" y="363154"/>
                  </a:lnTo>
                  <a:lnTo>
                    <a:pt x="350615" y="362480"/>
                  </a:lnTo>
                  <a:lnTo>
                    <a:pt x="351419" y="360658"/>
                  </a:lnTo>
                  <a:lnTo>
                    <a:pt x="353590" y="358136"/>
                  </a:lnTo>
                  <a:lnTo>
                    <a:pt x="353338" y="357437"/>
                  </a:lnTo>
                  <a:lnTo>
                    <a:pt x="350178" y="357495"/>
                  </a:lnTo>
                  <a:lnTo>
                    <a:pt x="349482" y="357166"/>
                  </a:lnTo>
                  <a:lnTo>
                    <a:pt x="348135" y="355589"/>
                  </a:lnTo>
                  <a:lnTo>
                    <a:pt x="348432" y="353837"/>
                  </a:lnTo>
                  <a:lnTo>
                    <a:pt x="349689" y="351261"/>
                  </a:lnTo>
                  <a:lnTo>
                    <a:pt x="350637" y="349735"/>
                  </a:lnTo>
                  <a:lnTo>
                    <a:pt x="351272" y="349266"/>
                  </a:lnTo>
                  <a:lnTo>
                    <a:pt x="352262" y="349276"/>
                  </a:lnTo>
                  <a:lnTo>
                    <a:pt x="354608" y="350275"/>
                  </a:lnTo>
                  <a:lnTo>
                    <a:pt x="355285" y="350824"/>
                  </a:lnTo>
                  <a:lnTo>
                    <a:pt x="357082" y="353307"/>
                  </a:lnTo>
                  <a:lnTo>
                    <a:pt x="357541" y="354721"/>
                  </a:lnTo>
                  <a:lnTo>
                    <a:pt x="357484" y="356077"/>
                  </a:lnTo>
                  <a:lnTo>
                    <a:pt x="357828" y="357073"/>
                  </a:lnTo>
                  <a:lnTo>
                    <a:pt x="359223" y="358522"/>
                  </a:lnTo>
                  <a:lnTo>
                    <a:pt x="365218" y="365960"/>
                  </a:lnTo>
                  <a:lnTo>
                    <a:pt x="366338" y="367705"/>
                  </a:lnTo>
                  <a:lnTo>
                    <a:pt x="367104" y="368475"/>
                  </a:lnTo>
                  <a:lnTo>
                    <a:pt x="368489" y="369040"/>
                  </a:lnTo>
                  <a:lnTo>
                    <a:pt x="369300" y="368922"/>
                  </a:lnTo>
                  <a:lnTo>
                    <a:pt x="369961" y="368401"/>
                  </a:lnTo>
                  <a:lnTo>
                    <a:pt x="370072" y="367728"/>
                  </a:lnTo>
                  <a:lnTo>
                    <a:pt x="367481" y="365146"/>
                  </a:lnTo>
                  <a:lnTo>
                    <a:pt x="366830" y="363767"/>
                  </a:lnTo>
                  <a:lnTo>
                    <a:pt x="366274" y="361880"/>
                  </a:lnTo>
                  <a:lnTo>
                    <a:pt x="366517" y="361271"/>
                  </a:lnTo>
                  <a:lnTo>
                    <a:pt x="367270" y="361060"/>
                  </a:lnTo>
                  <a:lnTo>
                    <a:pt x="369166" y="361309"/>
                  </a:lnTo>
                  <a:lnTo>
                    <a:pt x="371397" y="360798"/>
                  </a:lnTo>
                  <a:lnTo>
                    <a:pt x="368923" y="360000"/>
                  </a:lnTo>
                  <a:lnTo>
                    <a:pt x="367308" y="358941"/>
                  </a:lnTo>
                  <a:lnTo>
                    <a:pt x="365649" y="358890"/>
                  </a:lnTo>
                  <a:lnTo>
                    <a:pt x="363574" y="357185"/>
                  </a:lnTo>
                  <a:lnTo>
                    <a:pt x="363574" y="356652"/>
                  </a:lnTo>
                  <a:lnTo>
                    <a:pt x="364081" y="356106"/>
                  </a:lnTo>
                  <a:lnTo>
                    <a:pt x="366903" y="355347"/>
                  </a:lnTo>
                  <a:lnTo>
                    <a:pt x="367436" y="355021"/>
                  </a:lnTo>
                  <a:lnTo>
                    <a:pt x="367484" y="354545"/>
                  </a:lnTo>
                  <a:lnTo>
                    <a:pt x="366552" y="353396"/>
                  </a:lnTo>
                  <a:lnTo>
                    <a:pt x="365722" y="352771"/>
                  </a:lnTo>
                  <a:lnTo>
                    <a:pt x="361458" y="351376"/>
                  </a:lnTo>
                  <a:lnTo>
                    <a:pt x="359941" y="349812"/>
                  </a:lnTo>
                  <a:lnTo>
                    <a:pt x="359460" y="349065"/>
                  </a:lnTo>
                  <a:lnTo>
                    <a:pt x="359306" y="348340"/>
                  </a:lnTo>
                  <a:lnTo>
                    <a:pt x="359852" y="346483"/>
                  </a:lnTo>
                  <a:lnTo>
                    <a:pt x="362144" y="344146"/>
                  </a:lnTo>
                  <a:lnTo>
                    <a:pt x="363807" y="343026"/>
                  </a:lnTo>
                  <a:lnTo>
                    <a:pt x="366667" y="342206"/>
                  </a:lnTo>
                  <a:lnTo>
                    <a:pt x="368949" y="342305"/>
                  </a:lnTo>
                  <a:lnTo>
                    <a:pt x="370248" y="342621"/>
                  </a:lnTo>
                  <a:lnTo>
                    <a:pt x="373290" y="346585"/>
                  </a:lnTo>
                  <a:lnTo>
                    <a:pt x="374723" y="349177"/>
                  </a:lnTo>
                  <a:lnTo>
                    <a:pt x="377225" y="348723"/>
                  </a:lnTo>
                  <a:lnTo>
                    <a:pt x="376501" y="345998"/>
                  </a:lnTo>
                  <a:lnTo>
                    <a:pt x="376032" y="342991"/>
                  </a:lnTo>
                  <a:lnTo>
                    <a:pt x="376772" y="341883"/>
                  </a:lnTo>
                  <a:lnTo>
                    <a:pt x="378834" y="339914"/>
                  </a:lnTo>
                  <a:lnTo>
                    <a:pt x="380475" y="340945"/>
                  </a:lnTo>
                  <a:lnTo>
                    <a:pt x="382613" y="343604"/>
                  </a:lnTo>
                  <a:lnTo>
                    <a:pt x="383083" y="344507"/>
                  </a:lnTo>
                  <a:lnTo>
                    <a:pt x="385489" y="346141"/>
                  </a:lnTo>
                  <a:lnTo>
                    <a:pt x="386913" y="346684"/>
                  </a:lnTo>
                  <a:lnTo>
                    <a:pt x="387650" y="347555"/>
                  </a:lnTo>
                  <a:lnTo>
                    <a:pt x="387883" y="348682"/>
                  </a:lnTo>
                  <a:close/>
                  <a:moveTo>
                    <a:pt x="331253" y="344197"/>
                  </a:moveTo>
                  <a:lnTo>
                    <a:pt x="331697" y="344411"/>
                  </a:lnTo>
                  <a:lnTo>
                    <a:pt x="333063" y="343642"/>
                  </a:lnTo>
                  <a:lnTo>
                    <a:pt x="333944" y="343505"/>
                  </a:lnTo>
                  <a:lnTo>
                    <a:pt x="334927" y="344957"/>
                  </a:lnTo>
                  <a:lnTo>
                    <a:pt x="335182" y="345905"/>
                  </a:lnTo>
                  <a:lnTo>
                    <a:pt x="338716" y="348261"/>
                  </a:lnTo>
                  <a:lnTo>
                    <a:pt x="339960" y="349317"/>
                  </a:lnTo>
                  <a:lnTo>
                    <a:pt x="340120" y="350019"/>
                  </a:lnTo>
                  <a:lnTo>
                    <a:pt x="339676" y="351022"/>
                  </a:lnTo>
                  <a:lnTo>
                    <a:pt x="338633" y="352327"/>
                  </a:lnTo>
                  <a:lnTo>
                    <a:pt x="337630" y="353211"/>
                  </a:lnTo>
                  <a:lnTo>
                    <a:pt x="336191" y="353913"/>
                  </a:lnTo>
                  <a:lnTo>
                    <a:pt x="329038" y="354019"/>
                  </a:lnTo>
                  <a:lnTo>
                    <a:pt x="328259" y="353700"/>
                  </a:lnTo>
                  <a:lnTo>
                    <a:pt x="327809" y="352541"/>
                  </a:lnTo>
                  <a:lnTo>
                    <a:pt x="326925" y="348200"/>
                  </a:lnTo>
                  <a:lnTo>
                    <a:pt x="326296" y="345851"/>
                  </a:lnTo>
                  <a:lnTo>
                    <a:pt x="326060" y="344210"/>
                  </a:lnTo>
                  <a:lnTo>
                    <a:pt x="326216" y="343291"/>
                  </a:lnTo>
                  <a:lnTo>
                    <a:pt x="326979" y="342365"/>
                  </a:lnTo>
                  <a:lnTo>
                    <a:pt x="329625" y="340980"/>
                  </a:lnTo>
                  <a:lnTo>
                    <a:pt x="330796" y="340980"/>
                  </a:lnTo>
                  <a:lnTo>
                    <a:pt x="331531" y="341334"/>
                  </a:lnTo>
                  <a:lnTo>
                    <a:pt x="331831" y="342040"/>
                  </a:lnTo>
                  <a:lnTo>
                    <a:pt x="331738" y="342994"/>
                  </a:lnTo>
                  <a:lnTo>
                    <a:pt x="331253" y="344197"/>
                  </a:lnTo>
                  <a:close/>
                  <a:moveTo>
                    <a:pt x="347337" y="365685"/>
                  </a:moveTo>
                  <a:lnTo>
                    <a:pt x="349214" y="367954"/>
                  </a:lnTo>
                  <a:lnTo>
                    <a:pt x="349303" y="368475"/>
                  </a:lnTo>
                  <a:lnTo>
                    <a:pt x="348949" y="368906"/>
                  </a:lnTo>
                  <a:lnTo>
                    <a:pt x="346523" y="370103"/>
                  </a:lnTo>
                  <a:lnTo>
                    <a:pt x="345581" y="371057"/>
                  </a:lnTo>
                  <a:lnTo>
                    <a:pt x="344793" y="373282"/>
                  </a:lnTo>
                  <a:lnTo>
                    <a:pt x="344180" y="374309"/>
                  </a:lnTo>
                  <a:lnTo>
                    <a:pt x="340921" y="374922"/>
                  </a:lnTo>
                  <a:lnTo>
                    <a:pt x="337595" y="374894"/>
                  </a:lnTo>
                  <a:lnTo>
                    <a:pt x="338221" y="372749"/>
                  </a:lnTo>
                  <a:lnTo>
                    <a:pt x="340040" y="369231"/>
                  </a:lnTo>
                  <a:lnTo>
                    <a:pt x="338607" y="367769"/>
                  </a:lnTo>
                  <a:lnTo>
                    <a:pt x="333519" y="370205"/>
                  </a:lnTo>
                  <a:lnTo>
                    <a:pt x="331588" y="368708"/>
                  </a:lnTo>
                  <a:lnTo>
                    <a:pt x="333241" y="364865"/>
                  </a:lnTo>
                  <a:lnTo>
                    <a:pt x="331594" y="364510"/>
                  </a:lnTo>
                  <a:lnTo>
                    <a:pt x="329284" y="364494"/>
                  </a:lnTo>
                  <a:lnTo>
                    <a:pt x="327818" y="362206"/>
                  </a:lnTo>
                  <a:lnTo>
                    <a:pt x="328313" y="359445"/>
                  </a:lnTo>
                  <a:lnTo>
                    <a:pt x="331345" y="357916"/>
                  </a:lnTo>
                  <a:lnTo>
                    <a:pt x="335294" y="356591"/>
                  </a:lnTo>
                  <a:lnTo>
                    <a:pt x="339533" y="354580"/>
                  </a:lnTo>
                  <a:lnTo>
                    <a:pt x="342849" y="354750"/>
                  </a:lnTo>
                  <a:lnTo>
                    <a:pt x="344139" y="355707"/>
                  </a:lnTo>
                  <a:lnTo>
                    <a:pt x="344566" y="358915"/>
                  </a:lnTo>
                  <a:lnTo>
                    <a:pt x="344978" y="362707"/>
                  </a:lnTo>
                  <a:lnTo>
                    <a:pt x="345556" y="363029"/>
                  </a:lnTo>
                  <a:lnTo>
                    <a:pt x="347337" y="365685"/>
                  </a:lnTo>
                  <a:close/>
                  <a:moveTo>
                    <a:pt x="554840" y="368973"/>
                  </a:moveTo>
                  <a:lnTo>
                    <a:pt x="554942" y="371137"/>
                  </a:lnTo>
                  <a:lnTo>
                    <a:pt x="554291" y="371038"/>
                  </a:lnTo>
                  <a:lnTo>
                    <a:pt x="552220" y="372449"/>
                  </a:lnTo>
                  <a:lnTo>
                    <a:pt x="550528" y="372650"/>
                  </a:lnTo>
                  <a:lnTo>
                    <a:pt x="549682" y="372018"/>
                  </a:lnTo>
                  <a:lnTo>
                    <a:pt x="549146" y="370540"/>
                  </a:lnTo>
                  <a:lnTo>
                    <a:pt x="550467" y="367776"/>
                  </a:lnTo>
                  <a:lnTo>
                    <a:pt x="551987" y="365835"/>
                  </a:lnTo>
                  <a:lnTo>
                    <a:pt x="553809" y="362806"/>
                  </a:lnTo>
                  <a:lnTo>
                    <a:pt x="555325" y="360808"/>
                  </a:lnTo>
                  <a:lnTo>
                    <a:pt x="556072" y="361226"/>
                  </a:lnTo>
                  <a:lnTo>
                    <a:pt x="556797" y="362286"/>
                  </a:lnTo>
                  <a:lnTo>
                    <a:pt x="555890" y="365292"/>
                  </a:lnTo>
                  <a:lnTo>
                    <a:pt x="554901" y="366783"/>
                  </a:lnTo>
                  <a:lnTo>
                    <a:pt x="554840" y="368973"/>
                  </a:lnTo>
                  <a:close/>
                  <a:moveTo>
                    <a:pt x="203106" y="381568"/>
                  </a:moveTo>
                  <a:lnTo>
                    <a:pt x="200546" y="383872"/>
                  </a:lnTo>
                  <a:lnTo>
                    <a:pt x="198726" y="383633"/>
                  </a:lnTo>
                  <a:lnTo>
                    <a:pt x="196313" y="381938"/>
                  </a:lnTo>
                  <a:lnTo>
                    <a:pt x="194347" y="381363"/>
                  </a:lnTo>
                  <a:lnTo>
                    <a:pt x="193655" y="380799"/>
                  </a:lnTo>
                  <a:lnTo>
                    <a:pt x="193552" y="380211"/>
                  </a:lnTo>
                  <a:lnTo>
                    <a:pt x="194220" y="378577"/>
                  </a:lnTo>
                  <a:lnTo>
                    <a:pt x="195056" y="377271"/>
                  </a:lnTo>
                  <a:lnTo>
                    <a:pt x="197057" y="374696"/>
                  </a:lnTo>
                  <a:lnTo>
                    <a:pt x="200437" y="369691"/>
                  </a:lnTo>
                  <a:lnTo>
                    <a:pt x="202649" y="367788"/>
                  </a:lnTo>
                  <a:lnTo>
                    <a:pt x="204820" y="366438"/>
                  </a:lnTo>
                  <a:lnTo>
                    <a:pt x="207035" y="363412"/>
                  </a:lnTo>
                  <a:lnTo>
                    <a:pt x="208261" y="362056"/>
                  </a:lnTo>
                  <a:lnTo>
                    <a:pt x="209324" y="361957"/>
                  </a:lnTo>
                  <a:lnTo>
                    <a:pt x="210409" y="362541"/>
                  </a:lnTo>
                  <a:lnTo>
                    <a:pt x="210530" y="363368"/>
                  </a:lnTo>
                  <a:lnTo>
                    <a:pt x="209391" y="367492"/>
                  </a:lnTo>
                  <a:lnTo>
                    <a:pt x="208589" y="369145"/>
                  </a:lnTo>
                  <a:lnTo>
                    <a:pt x="207022" y="373387"/>
                  </a:lnTo>
                  <a:lnTo>
                    <a:pt x="204015" y="380435"/>
                  </a:lnTo>
                  <a:lnTo>
                    <a:pt x="203106" y="381568"/>
                  </a:lnTo>
                  <a:close/>
                  <a:moveTo>
                    <a:pt x="416319" y="375433"/>
                  </a:moveTo>
                  <a:lnTo>
                    <a:pt x="415445" y="375449"/>
                  </a:lnTo>
                  <a:lnTo>
                    <a:pt x="414305" y="374692"/>
                  </a:lnTo>
                  <a:lnTo>
                    <a:pt x="413983" y="373901"/>
                  </a:lnTo>
                  <a:lnTo>
                    <a:pt x="413737" y="372812"/>
                  </a:lnTo>
                  <a:lnTo>
                    <a:pt x="413568" y="371430"/>
                  </a:lnTo>
                  <a:lnTo>
                    <a:pt x="413332" y="370320"/>
                  </a:lnTo>
                  <a:lnTo>
                    <a:pt x="413025" y="369487"/>
                  </a:lnTo>
                  <a:lnTo>
                    <a:pt x="412962" y="368791"/>
                  </a:lnTo>
                  <a:lnTo>
                    <a:pt x="413140" y="368232"/>
                  </a:lnTo>
                  <a:lnTo>
                    <a:pt x="413514" y="367919"/>
                  </a:lnTo>
                  <a:lnTo>
                    <a:pt x="414366" y="367817"/>
                  </a:lnTo>
                  <a:lnTo>
                    <a:pt x="416221" y="366368"/>
                  </a:lnTo>
                  <a:lnTo>
                    <a:pt x="416572" y="366524"/>
                  </a:lnTo>
                  <a:lnTo>
                    <a:pt x="416817" y="367294"/>
                  </a:lnTo>
                  <a:lnTo>
                    <a:pt x="417070" y="369298"/>
                  </a:lnTo>
                  <a:lnTo>
                    <a:pt x="417334" y="370482"/>
                  </a:lnTo>
                  <a:lnTo>
                    <a:pt x="418065" y="372640"/>
                  </a:lnTo>
                  <a:lnTo>
                    <a:pt x="418388" y="374025"/>
                  </a:lnTo>
                  <a:lnTo>
                    <a:pt x="418321" y="374453"/>
                  </a:lnTo>
                  <a:lnTo>
                    <a:pt x="418091" y="374833"/>
                  </a:lnTo>
                  <a:lnTo>
                    <a:pt x="416319" y="375433"/>
                  </a:lnTo>
                  <a:close/>
                  <a:moveTo>
                    <a:pt x="178490" y="375583"/>
                  </a:moveTo>
                  <a:lnTo>
                    <a:pt x="177791" y="375752"/>
                  </a:lnTo>
                  <a:lnTo>
                    <a:pt x="177015" y="375344"/>
                  </a:lnTo>
                  <a:lnTo>
                    <a:pt x="177194" y="374412"/>
                  </a:lnTo>
                  <a:lnTo>
                    <a:pt x="178940" y="371855"/>
                  </a:lnTo>
                  <a:lnTo>
                    <a:pt x="179036" y="371124"/>
                  </a:lnTo>
                  <a:lnTo>
                    <a:pt x="179013" y="370524"/>
                  </a:lnTo>
                  <a:lnTo>
                    <a:pt x="178796" y="369822"/>
                  </a:lnTo>
                  <a:lnTo>
                    <a:pt x="179237" y="368922"/>
                  </a:lnTo>
                  <a:lnTo>
                    <a:pt x="179945" y="368551"/>
                  </a:lnTo>
                  <a:lnTo>
                    <a:pt x="180182" y="368902"/>
                  </a:lnTo>
                  <a:lnTo>
                    <a:pt x="180261" y="369688"/>
                  </a:lnTo>
                  <a:lnTo>
                    <a:pt x="180099" y="371967"/>
                  </a:lnTo>
                  <a:lnTo>
                    <a:pt x="179878" y="373068"/>
                  </a:lnTo>
                  <a:lnTo>
                    <a:pt x="179578" y="374006"/>
                  </a:lnTo>
                  <a:lnTo>
                    <a:pt x="179116" y="374846"/>
                  </a:lnTo>
                  <a:lnTo>
                    <a:pt x="178490" y="375583"/>
                  </a:lnTo>
                  <a:close/>
                  <a:moveTo>
                    <a:pt x="402416" y="384064"/>
                  </a:moveTo>
                  <a:lnTo>
                    <a:pt x="401720" y="385238"/>
                  </a:lnTo>
                  <a:lnTo>
                    <a:pt x="401002" y="385325"/>
                  </a:lnTo>
                  <a:lnTo>
                    <a:pt x="400035" y="384214"/>
                  </a:lnTo>
                  <a:lnTo>
                    <a:pt x="398984" y="384632"/>
                  </a:lnTo>
                  <a:lnTo>
                    <a:pt x="397548" y="386879"/>
                  </a:lnTo>
                  <a:lnTo>
                    <a:pt x="397037" y="388197"/>
                  </a:lnTo>
                  <a:lnTo>
                    <a:pt x="396645" y="388673"/>
                  </a:lnTo>
                  <a:lnTo>
                    <a:pt x="395441" y="389085"/>
                  </a:lnTo>
                  <a:lnTo>
                    <a:pt x="394921" y="388711"/>
                  </a:lnTo>
                  <a:lnTo>
                    <a:pt x="394433" y="387540"/>
                  </a:lnTo>
                  <a:lnTo>
                    <a:pt x="393973" y="385564"/>
                  </a:lnTo>
                  <a:lnTo>
                    <a:pt x="394312" y="384073"/>
                  </a:lnTo>
                  <a:lnTo>
                    <a:pt x="395445" y="383068"/>
                  </a:lnTo>
                  <a:lnTo>
                    <a:pt x="398429" y="381424"/>
                  </a:lnTo>
                  <a:lnTo>
                    <a:pt x="399284" y="380607"/>
                  </a:lnTo>
                  <a:lnTo>
                    <a:pt x="399377" y="379729"/>
                  </a:lnTo>
                  <a:lnTo>
                    <a:pt x="399556" y="379148"/>
                  </a:lnTo>
                  <a:lnTo>
                    <a:pt x="399821" y="378864"/>
                  </a:lnTo>
                  <a:lnTo>
                    <a:pt x="401812" y="380348"/>
                  </a:lnTo>
                  <a:lnTo>
                    <a:pt x="402757" y="381348"/>
                  </a:lnTo>
                  <a:lnTo>
                    <a:pt x="403472" y="382477"/>
                  </a:lnTo>
                  <a:lnTo>
                    <a:pt x="403396" y="382927"/>
                  </a:lnTo>
                  <a:lnTo>
                    <a:pt x="402416" y="384064"/>
                  </a:lnTo>
                  <a:close/>
                  <a:moveTo>
                    <a:pt x="425132" y="401045"/>
                  </a:moveTo>
                  <a:lnTo>
                    <a:pt x="425710" y="403671"/>
                  </a:lnTo>
                  <a:lnTo>
                    <a:pt x="425815" y="404728"/>
                  </a:lnTo>
                  <a:lnTo>
                    <a:pt x="425844" y="406953"/>
                  </a:lnTo>
                  <a:lnTo>
                    <a:pt x="425598" y="409841"/>
                  </a:lnTo>
                  <a:lnTo>
                    <a:pt x="425432" y="410371"/>
                  </a:lnTo>
                  <a:lnTo>
                    <a:pt x="425196" y="410614"/>
                  </a:lnTo>
                  <a:lnTo>
                    <a:pt x="425081" y="411354"/>
                  </a:lnTo>
                  <a:lnTo>
                    <a:pt x="425091" y="412593"/>
                  </a:lnTo>
                  <a:lnTo>
                    <a:pt x="424858" y="413346"/>
                  </a:lnTo>
                  <a:lnTo>
                    <a:pt x="424382" y="413614"/>
                  </a:lnTo>
                  <a:lnTo>
                    <a:pt x="421171" y="414179"/>
                  </a:lnTo>
                  <a:lnTo>
                    <a:pt x="419186" y="414071"/>
                  </a:lnTo>
                  <a:lnTo>
                    <a:pt x="416243" y="414431"/>
                  </a:lnTo>
                  <a:lnTo>
                    <a:pt x="414784" y="414249"/>
                  </a:lnTo>
                  <a:lnTo>
                    <a:pt x="413830" y="413643"/>
                  </a:lnTo>
                  <a:lnTo>
                    <a:pt x="412441" y="412293"/>
                  </a:lnTo>
                  <a:lnTo>
                    <a:pt x="409508" y="409088"/>
                  </a:lnTo>
                  <a:lnTo>
                    <a:pt x="408030" y="408976"/>
                  </a:lnTo>
                  <a:lnTo>
                    <a:pt x="404318" y="407846"/>
                  </a:lnTo>
                  <a:lnTo>
                    <a:pt x="402269" y="404342"/>
                  </a:lnTo>
                  <a:lnTo>
                    <a:pt x="401484" y="403713"/>
                  </a:lnTo>
                  <a:lnTo>
                    <a:pt x="400692" y="404763"/>
                  </a:lnTo>
                  <a:lnTo>
                    <a:pt x="400478" y="404527"/>
                  </a:lnTo>
                  <a:lnTo>
                    <a:pt x="400261" y="403818"/>
                  </a:lnTo>
                  <a:lnTo>
                    <a:pt x="400041" y="402637"/>
                  </a:lnTo>
                  <a:lnTo>
                    <a:pt x="399655" y="402031"/>
                  </a:lnTo>
                  <a:lnTo>
                    <a:pt x="398100" y="402347"/>
                  </a:lnTo>
                  <a:lnTo>
                    <a:pt x="397819" y="401948"/>
                  </a:lnTo>
                  <a:lnTo>
                    <a:pt x="397746" y="400910"/>
                  </a:lnTo>
                  <a:lnTo>
                    <a:pt x="397768" y="400007"/>
                  </a:lnTo>
                  <a:lnTo>
                    <a:pt x="398046" y="398587"/>
                  </a:lnTo>
                  <a:lnTo>
                    <a:pt x="399683" y="394651"/>
                  </a:lnTo>
                  <a:lnTo>
                    <a:pt x="400494" y="394374"/>
                  </a:lnTo>
                  <a:lnTo>
                    <a:pt x="401496" y="393643"/>
                  </a:lnTo>
                  <a:lnTo>
                    <a:pt x="402052" y="391501"/>
                  </a:lnTo>
                  <a:lnTo>
                    <a:pt x="401994" y="389471"/>
                  </a:lnTo>
                  <a:lnTo>
                    <a:pt x="403520" y="386432"/>
                  </a:lnTo>
                  <a:lnTo>
                    <a:pt x="404430" y="385532"/>
                  </a:lnTo>
                  <a:lnTo>
                    <a:pt x="406064" y="383400"/>
                  </a:lnTo>
                  <a:lnTo>
                    <a:pt x="411631" y="380052"/>
                  </a:lnTo>
                  <a:lnTo>
                    <a:pt x="413166" y="379758"/>
                  </a:lnTo>
                  <a:lnTo>
                    <a:pt x="415221" y="380010"/>
                  </a:lnTo>
                  <a:lnTo>
                    <a:pt x="417207" y="381079"/>
                  </a:lnTo>
                  <a:lnTo>
                    <a:pt x="418736" y="382851"/>
                  </a:lnTo>
                  <a:lnTo>
                    <a:pt x="421851" y="387192"/>
                  </a:lnTo>
                  <a:lnTo>
                    <a:pt x="423268" y="389800"/>
                  </a:lnTo>
                  <a:lnTo>
                    <a:pt x="424021" y="392465"/>
                  </a:lnTo>
                  <a:lnTo>
                    <a:pt x="424698" y="393991"/>
                  </a:lnTo>
                  <a:lnTo>
                    <a:pt x="425538" y="397259"/>
                  </a:lnTo>
                  <a:lnTo>
                    <a:pt x="425231" y="398533"/>
                  </a:lnTo>
                  <a:lnTo>
                    <a:pt x="425049" y="400243"/>
                  </a:lnTo>
                  <a:lnTo>
                    <a:pt x="425132" y="401045"/>
                  </a:lnTo>
                  <a:close/>
                  <a:moveTo>
                    <a:pt x="330382" y="400754"/>
                  </a:moveTo>
                  <a:lnTo>
                    <a:pt x="328690" y="400942"/>
                  </a:lnTo>
                  <a:lnTo>
                    <a:pt x="325773" y="399889"/>
                  </a:lnTo>
                  <a:lnTo>
                    <a:pt x="324036" y="397856"/>
                  </a:lnTo>
                  <a:lnTo>
                    <a:pt x="323506" y="396876"/>
                  </a:lnTo>
                  <a:lnTo>
                    <a:pt x="323557" y="396432"/>
                  </a:lnTo>
                  <a:lnTo>
                    <a:pt x="323857" y="395992"/>
                  </a:lnTo>
                  <a:lnTo>
                    <a:pt x="324276" y="394661"/>
                  </a:lnTo>
                  <a:lnTo>
                    <a:pt x="325268" y="390802"/>
                  </a:lnTo>
                  <a:lnTo>
                    <a:pt x="325642" y="389774"/>
                  </a:lnTo>
                  <a:lnTo>
                    <a:pt x="327206" y="387530"/>
                  </a:lnTo>
                  <a:lnTo>
                    <a:pt x="328352" y="386930"/>
                  </a:lnTo>
                  <a:lnTo>
                    <a:pt x="330784" y="387122"/>
                  </a:lnTo>
                  <a:lnTo>
                    <a:pt x="332195" y="388283"/>
                  </a:lnTo>
                  <a:lnTo>
                    <a:pt x="332785" y="389030"/>
                  </a:lnTo>
                  <a:lnTo>
                    <a:pt x="333206" y="389924"/>
                  </a:lnTo>
                  <a:lnTo>
                    <a:pt x="333621" y="391919"/>
                  </a:lnTo>
                  <a:lnTo>
                    <a:pt x="333723" y="393205"/>
                  </a:lnTo>
                  <a:lnTo>
                    <a:pt x="334432" y="394670"/>
                  </a:lnTo>
                  <a:lnTo>
                    <a:pt x="334643" y="395516"/>
                  </a:lnTo>
                  <a:lnTo>
                    <a:pt x="334655" y="396343"/>
                  </a:lnTo>
                  <a:lnTo>
                    <a:pt x="334458" y="397179"/>
                  </a:lnTo>
                  <a:lnTo>
                    <a:pt x="334052" y="398019"/>
                  </a:lnTo>
                  <a:lnTo>
                    <a:pt x="333120" y="399244"/>
                  </a:lnTo>
                  <a:lnTo>
                    <a:pt x="330382" y="400754"/>
                  </a:lnTo>
                  <a:close/>
                  <a:moveTo>
                    <a:pt x="409332" y="418852"/>
                  </a:moveTo>
                  <a:lnTo>
                    <a:pt x="408924" y="419021"/>
                  </a:lnTo>
                  <a:lnTo>
                    <a:pt x="408126" y="418830"/>
                  </a:lnTo>
                  <a:lnTo>
                    <a:pt x="405119" y="417329"/>
                  </a:lnTo>
                  <a:lnTo>
                    <a:pt x="404608" y="416713"/>
                  </a:lnTo>
                  <a:lnTo>
                    <a:pt x="404462" y="416260"/>
                  </a:lnTo>
                  <a:lnTo>
                    <a:pt x="405145" y="415714"/>
                  </a:lnTo>
                  <a:lnTo>
                    <a:pt x="405403" y="415133"/>
                  </a:lnTo>
                  <a:lnTo>
                    <a:pt x="406166" y="414425"/>
                  </a:lnTo>
                  <a:lnTo>
                    <a:pt x="407513" y="414428"/>
                  </a:lnTo>
                  <a:lnTo>
                    <a:pt x="408924" y="416155"/>
                  </a:lnTo>
                  <a:lnTo>
                    <a:pt x="409588" y="417706"/>
                  </a:lnTo>
                  <a:lnTo>
                    <a:pt x="409623" y="418389"/>
                  </a:lnTo>
                  <a:lnTo>
                    <a:pt x="409332" y="418852"/>
                  </a:lnTo>
                  <a:close/>
                  <a:moveTo>
                    <a:pt x="390979" y="418153"/>
                  </a:moveTo>
                  <a:lnTo>
                    <a:pt x="388285" y="420183"/>
                  </a:lnTo>
                  <a:lnTo>
                    <a:pt x="387698" y="419395"/>
                  </a:lnTo>
                  <a:lnTo>
                    <a:pt x="387443" y="418680"/>
                  </a:lnTo>
                  <a:lnTo>
                    <a:pt x="389536" y="415590"/>
                  </a:lnTo>
                  <a:lnTo>
                    <a:pt x="390430" y="414776"/>
                  </a:lnTo>
                  <a:lnTo>
                    <a:pt x="391311" y="415740"/>
                  </a:lnTo>
                  <a:lnTo>
                    <a:pt x="391554" y="416471"/>
                  </a:lnTo>
                  <a:lnTo>
                    <a:pt x="391442" y="417033"/>
                  </a:lnTo>
                  <a:lnTo>
                    <a:pt x="390979" y="418153"/>
                  </a:lnTo>
                  <a:close/>
                  <a:moveTo>
                    <a:pt x="190491" y="431856"/>
                  </a:moveTo>
                  <a:lnTo>
                    <a:pt x="190562" y="431993"/>
                  </a:lnTo>
                  <a:lnTo>
                    <a:pt x="192866" y="428951"/>
                  </a:lnTo>
                  <a:lnTo>
                    <a:pt x="194264" y="428785"/>
                  </a:lnTo>
                  <a:lnTo>
                    <a:pt x="195241" y="429056"/>
                  </a:lnTo>
                  <a:lnTo>
                    <a:pt x="195551" y="429446"/>
                  </a:lnTo>
                  <a:lnTo>
                    <a:pt x="195745" y="430046"/>
                  </a:lnTo>
                  <a:lnTo>
                    <a:pt x="195841" y="431367"/>
                  </a:lnTo>
                  <a:lnTo>
                    <a:pt x="195905" y="434623"/>
                  </a:lnTo>
                  <a:lnTo>
                    <a:pt x="196029" y="435025"/>
                  </a:lnTo>
                  <a:lnTo>
                    <a:pt x="196349" y="434840"/>
                  </a:lnTo>
                  <a:lnTo>
                    <a:pt x="196856" y="434074"/>
                  </a:lnTo>
                  <a:lnTo>
                    <a:pt x="199381" y="429254"/>
                  </a:lnTo>
                  <a:lnTo>
                    <a:pt x="200444" y="427923"/>
                  </a:lnTo>
                  <a:lnTo>
                    <a:pt x="201171" y="427524"/>
                  </a:lnTo>
                  <a:lnTo>
                    <a:pt x="204255" y="426797"/>
                  </a:lnTo>
                  <a:lnTo>
                    <a:pt x="206349" y="426819"/>
                  </a:lnTo>
                  <a:lnTo>
                    <a:pt x="208663" y="427272"/>
                  </a:lnTo>
                  <a:lnTo>
                    <a:pt x="210390" y="427952"/>
                  </a:lnTo>
                  <a:lnTo>
                    <a:pt x="213221" y="429947"/>
                  </a:lnTo>
                  <a:lnTo>
                    <a:pt x="215446" y="432232"/>
                  </a:lnTo>
                  <a:lnTo>
                    <a:pt x="217488" y="434655"/>
                  </a:lnTo>
                  <a:lnTo>
                    <a:pt x="224338" y="443662"/>
                  </a:lnTo>
                  <a:lnTo>
                    <a:pt x="227236" y="446293"/>
                  </a:lnTo>
                  <a:lnTo>
                    <a:pt x="228344" y="447780"/>
                  </a:lnTo>
                  <a:lnTo>
                    <a:pt x="228835" y="448862"/>
                  </a:lnTo>
                  <a:lnTo>
                    <a:pt x="229266" y="450215"/>
                  </a:lnTo>
                  <a:lnTo>
                    <a:pt x="229400" y="451476"/>
                  </a:lnTo>
                  <a:lnTo>
                    <a:pt x="229231" y="452648"/>
                  </a:lnTo>
                  <a:lnTo>
                    <a:pt x="228915" y="453465"/>
                  </a:lnTo>
                  <a:lnTo>
                    <a:pt x="228219" y="454157"/>
                  </a:lnTo>
                  <a:lnTo>
                    <a:pt x="224028" y="457084"/>
                  </a:lnTo>
                  <a:lnTo>
                    <a:pt x="221823" y="457978"/>
                  </a:lnTo>
                  <a:lnTo>
                    <a:pt x="219636" y="459264"/>
                  </a:lnTo>
                  <a:lnTo>
                    <a:pt x="214415" y="463781"/>
                  </a:lnTo>
                  <a:lnTo>
                    <a:pt x="210840" y="465916"/>
                  </a:lnTo>
                  <a:lnTo>
                    <a:pt x="206192" y="470059"/>
                  </a:lnTo>
                  <a:lnTo>
                    <a:pt x="197427" y="476657"/>
                  </a:lnTo>
                  <a:lnTo>
                    <a:pt x="196384" y="477975"/>
                  </a:lnTo>
                  <a:lnTo>
                    <a:pt x="195905" y="478920"/>
                  </a:lnTo>
                  <a:lnTo>
                    <a:pt x="193431" y="486309"/>
                  </a:lnTo>
                  <a:lnTo>
                    <a:pt x="192490" y="488010"/>
                  </a:lnTo>
                  <a:lnTo>
                    <a:pt x="190211" y="489740"/>
                  </a:lnTo>
                  <a:lnTo>
                    <a:pt x="187325" y="490171"/>
                  </a:lnTo>
                  <a:lnTo>
                    <a:pt x="186518" y="490653"/>
                  </a:lnTo>
                  <a:lnTo>
                    <a:pt x="186387" y="493165"/>
                  </a:lnTo>
                  <a:lnTo>
                    <a:pt x="185353" y="497311"/>
                  </a:lnTo>
                  <a:lnTo>
                    <a:pt x="184848" y="500085"/>
                  </a:lnTo>
                  <a:lnTo>
                    <a:pt x="184159" y="507442"/>
                  </a:lnTo>
                  <a:lnTo>
                    <a:pt x="183999" y="508173"/>
                  </a:lnTo>
                  <a:lnTo>
                    <a:pt x="183473" y="509523"/>
                  </a:lnTo>
                  <a:lnTo>
                    <a:pt x="182579" y="510982"/>
                  </a:lnTo>
                  <a:lnTo>
                    <a:pt x="179792" y="512661"/>
                  </a:lnTo>
                  <a:lnTo>
                    <a:pt x="177737" y="513539"/>
                  </a:lnTo>
                  <a:lnTo>
                    <a:pt x="174941" y="514267"/>
                  </a:lnTo>
                  <a:lnTo>
                    <a:pt x="174274" y="513769"/>
                  </a:lnTo>
                  <a:lnTo>
                    <a:pt x="173600" y="512623"/>
                  </a:lnTo>
                  <a:lnTo>
                    <a:pt x="172895" y="512521"/>
                  </a:lnTo>
                  <a:lnTo>
                    <a:pt x="172461" y="512703"/>
                  </a:lnTo>
                  <a:lnTo>
                    <a:pt x="168812" y="517711"/>
                  </a:lnTo>
                  <a:lnTo>
                    <a:pt x="165292" y="519725"/>
                  </a:lnTo>
                  <a:lnTo>
                    <a:pt x="163766" y="521538"/>
                  </a:lnTo>
                  <a:lnTo>
                    <a:pt x="162690" y="522387"/>
                  </a:lnTo>
                  <a:lnTo>
                    <a:pt x="161825" y="522648"/>
                  </a:lnTo>
                  <a:lnTo>
                    <a:pt x="160402" y="522489"/>
                  </a:lnTo>
                  <a:lnTo>
                    <a:pt x="159371" y="521669"/>
                  </a:lnTo>
                  <a:lnTo>
                    <a:pt x="158439" y="520401"/>
                  </a:lnTo>
                  <a:lnTo>
                    <a:pt x="157736" y="519022"/>
                  </a:lnTo>
                  <a:lnTo>
                    <a:pt x="155930" y="513309"/>
                  </a:lnTo>
                  <a:lnTo>
                    <a:pt x="155151" y="511340"/>
                  </a:lnTo>
                  <a:lnTo>
                    <a:pt x="154490" y="510353"/>
                  </a:lnTo>
                  <a:lnTo>
                    <a:pt x="152719" y="506826"/>
                  </a:lnTo>
                  <a:lnTo>
                    <a:pt x="152231" y="506115"/>
                  </a:lnTo>
                  <a:lnTo>
                    <a:pt x="145492" y="501604"/>
                  </a:lnTo>
                  <a:lnTo>
                    <a:pt x="142211" y="499057"/>
                  </a:lnTo>
                  <a:lnTo>
                    <a:pt x="141416" y="498157"/>
                  </a:lnTo>
                  <a:lnTo>
                    <a:pt x="140682" y="497631"/>
                  </a:lnTo>
                  <a:lnTo>
                    <a:pt x="136469" y="497982"/>
                  </a:lnTo>
                  <a:lnTo>
                    <a:pt x="135910" y="497844"/>
                  </a:lnTo>
                  <a:lnTo>
                    <a:pt x="135767" y="497468"/>
                  </a:lnTo>
                  <a:lnTo>
                    <a:pt x="136265" y="496124"/>
                  </a:lnTo>
                  <a:lnTo>
                    <a:pt x="136463" y="495275"/>
                  </a:lnTo>
                  <a:lnTo>
                    <a:pt x="136530" y="494442"/>
                  </a:lnTo>
                  <a:lnTo>
                    <a:pt x="136456" y="493095"/>
                  </a:lnTo>
                  <a:lnTo>
                    <a:pt x="136511" y="492849"/>
                  </a:lnTo>
                  <a:lnTo>
                    <a:pt x="138110" y="491518"/>
                  </a:lnTo>
                  <a:lnTo>
                    <a:pt x="137851" y="491240"/>
                  </a:lnTo>
                  <a:lnTo>
                    <a:pt x="137663" y="490720"/>
                  </a:lnTo>
                  <a:lnTo>
                    <a:pt x="137548" y="489951"/>
                  </a:lnTo>
                  <a:lnTo>
                    <a:pt x="137720" y="489415"/>
                  </a:lnTo>
                  <a:lnTo>
                    <a:pt x="138186" y="489105"/>
                  </a:lnTo>
                  <a:lnTo>
                    <a:pt x="138751" y="487857"/>
                  </a:lnTo>
                  <a:lnTo>
                    <a:pt x="139415" y="485661"/>
                  </a:lnTo>
                  <a:lnTo>
                    <a:pt x="139910" y="484423"/>
                  </a:lnTo>
                  <a:lnTo>
                    <a:pt x="140596" y="483625"/>
                  </a:lnTo>
                  <a:lnTo>
                    <a:pt x="141828" y="481486"/>
                  </a:lnTo>
                  <a:lnTo>
                    <a:pt x="142709" y="480621"/>
                  </a:lnTo>
                  <a:lnTo>
                    <a:pt x="143453" y="479533"/>
                  </a:lnTo>
                  <a:lnTo>
                    <a:pt x="143475" y="479041"/>
                  </a:lnTo>
                  <a:lnTo>
                    <a:pt x="143172" y="478664"/>
                  </a:lnTo>
                  <a:lnTo>
                    <a:pt x="143067" y="477831"/>
                  </a:lnTo>
                  <a:lnTo>
                    <a:pt x="143204" y="475224"/>
                  </a:lnTo>
                  <a:lnTo>
                    <a:pt x="143198" y="473877"/>
                  </a:lnTo>
                  <a:lnTo>
                    <a:pt x="143332" y="472747"/>
                  </a:lnTo>
                  <a:lnTo>
                    <a:pt x="143606" y="471837"/>
                  </a:lnTo>
                  <a:lnTo>
                    <a:pt x="143954" y="471234"/>
                  </a:lnTo>
                  <a:lnTo>
                    <a:pt x="147076" y="469325"/>
                  </a:lnTo>
                  <a:lnTo>
                    <a:pt x="147232" y="468770"/>
                  </a:lnTo>
                  <a:lnTo>
                    <a:pt x="147270" y="468131"/>
                  </a:lnTo>
                  <a:lnTo>
                    <a:pt x="147187" y="467407"/>
                  </a:lnTo>
                  <a:lnTo>
                    <a:pt x="147028" y="466899"/>
                  </a:lnTo>
                  <a:lnTo>
                    <a:pt x="146533" y="466481"/>
                  </a:lnTo>
                  <a:lnTo>
                    <a:pt x="145700" y="466366"/>
                  </a:lnTo>
                  <a:lnTo>
                    <a:pt x="144975" y="465259"/>
                  </a:lnTo>
                  <a:lnTo>
                    <a:pt x="144803" y="464722"/>
                  </a:lnTo>
                  <a:lnTo>
                    <a:pt x="145093" y="463200"/>
                  </a:lnTo>
                  <a:lnTo>
                    <a:pt x="146501" y="460764"/>
                  </a:lnTo>
                  <a:lnTo>
                    <a:pt x="146977" y="459558"/>
                  </a:lnTo>
                  <a:lnTo>
                    <a:pt x="148496" y="454084"/>
                  </a:lnTo>
                  <a:lnTo>
                    <a:pt x="151273" y="450665"/>
                  </a:lnTo>
                  <a:lnTo>
                    <a:pt x="152026" y="446963"/>
                  </a:lnTo>
                  <a:lnTo>
                    <a:pt x="154114" y="443008"/>
                  </a:lnTo>
                  <a:lnTo>
                    <a:pt x="154111" y="442459"/>
                  </a:lnTo>
                  <a:lnTo>
                    <a:pt x="153437" y="441103"/>
                  </a:lnTo>
                  <a:lnTo>
                    <a:pt x="151512" y="440161"/>
                  </a:lnTo>
                  <a:lnTo>
                    <a:pt x="150583" y="438705"/>
                  </a:lnTo>
                  <a:lnTo>
                    <a:pt x="149964" y="437046"/>
                  </a:lnTo>
                  <a:lnTo>
                    <a:pt x="147146" y="427409"/>
                  </a:lnTo>
                  <a:lnTo>
                    <a:pt x="146664" y="426685"/>
                  </a:lnTo>
                  <a:lnTo>
                    <a:pt x="146520" y="425552"/>
                  </a:lnTo>
                  <a:lnTo>
                    <a:pt x="145946" y="424802"/>
                  </a:lnTo>
                  <a:lnTo>
                    <a:pt x="146064" y="424099"/>
                  </a:lnTo>
                  <a:lnTo>
                    <a:pt x="157063" y="421172"/>
                  </a:lnTo>
                  <a:lnTo>
                    <a:pt x="164634" y="420237"/>
                  </a:lnTo>
                  <a:lnTo>
                    <a:pt x="172477" y="417674"/>
                  </a:lnTo>
                  <a:lnTo>
                    <a:pt x="174660" y="417524"/>
                  </a:lnTo>
                  <a:lnTo>
                    <a:pt x="176351" y="418032"/>
                  </a:lnTo>
                  <a:lnTo>
                    <a:pt x="178021" y="419363"/>
                  </a:lnTo>
                  <a:lnTo>
                    <a:pt x="180233" y="421686"/>
                  </a:lnTo>
                  <a:lnTo>
                    <a:pt x="183163" y="423943"/>
                  </a:lnTo>
                  <a:lnTo>
                    <a:pt x="188637" y="427227"/>
                  </a:lnTo>
                  <a:lnTo>
                    <a:pt x="192049" y="427914"/>
                  </a:lnTo>
                  <a:lnTo>
                    <a:pt x="190680" y="430515"/>
                  </a:lnTo>
                  <a:lnTo>
                    <a:pt x="190485" y="431294"/>
                  </a:lnTo>
                  <a:lnTo>
                    <a:pt x="190491" y="431856"/>
                  </a:lnTo>
                  <a:close/>
                  <a:moveTo>
                    <a:pt x="428465" y="430273"/>
                  </a:moveTo>
                  <a:lnTo>
                    <a:pt x="431985" y="431821"/>
                  </a:lnTo>
                  <a:lnTo>
                    <a:pt x="433699" y="432832"/>
                  </a:lnTo>
                  <a:lnTo>
                    <a:pt x="434542" y="433506"/>
                  </a:lnTo>
                  <a:lnTo>
                    <a:pt x="436144" y="435772"/>
                  </a:lnTo>
                  <a:lnTo>
                    <a:pt x="436961" y="436423"/>
                  </a:lnTo>
                  <a:lnTo>
                    <a:pt x="440083" y="435111"/>
                  </a:lnTo>
                  <a:lnTo>
                    <a:pt x="442266" y="434623"/>
                  </a:lnTo>
                  <a:lnTo>
                    <a:pt x="447124" y="435223"/>
                  </a:lnTo>
                  <a:lnTo>
                    <a:pt x="451248" y="437090"/>
                  </a:lnTo>
                  <a:lnTo>
                    <a:pt x="452767" y="438492"/>
                  </a:lnTo>
                  <a:lnTo>
                    <a:pt x="453693" y="439775"/>
                  </a:lnTo>
                  <a:lnTo>
                    <a:pt x="453454" y="441189"/>
                  </a:lnTo>
                  <a:lnTo>
                    <a:pt x="452694" y="443461"/>
                  </a:lnTo>
                  <a:lnTo>
                    <a:pt x="451804" y="445616"/>
                  </a:lnTo>
                  <a:lnTo>
                    <a:pt x="450022" y="448977"/>
                  </a:lnTo>
                  <a:lnTo>
                    <a:pt x="448506" y="450649"/>
                  </a:lnTo>
                  <a:lnTo>
                    <a:pt x="448130" y="451451"/>
                  </a:lnTo>
                  <a:lnTo>
                    <a:pt x="447893" y="452561"/>
                  </a:lnTo>
                  <a:lnTo>
                    <a:pt x="447306" y="454183"/>
                  </a:lnTo>
                  <a:lnTo>
                    <a:pt x="445678" y="457668"/>
                  </a:lnTo>
                  <a:lnTo>
                    <a:pt x="445244" y="458262"/>
                  </a:lnTo>
                  <a:lnTo>
                    <a:pt x="442952" y="459781"/>
                  </a:lnTo>
                  <a:lnTo>
                    <a:pt x="443738" y="460461"/>
                  </a:lnTo>
                  <a:lnTo>
                    <a:pt x="444095" y="461061"/>
                  </a:lnTo>
                  <a:lnTo>
                    <a:pt x="443792" y="462590"/>
                  </a:lnTo>
                  <a:lnTo>
                    <a:pt x="442346" y="466267"/>
                  </a:lnTo>
                  <a:lnTo>
                    <a:pt x="440846" y="469644"/>
                  </a:lnTo>
                  <a:lnTo>
                    <a:pt x="439799" y="471655"/>
                  </a:lnTo>
                  <a:lnTo>
                    <a:pt x="437893" y="474547"/>
                  </a:lnTo>
                  <a:lnTo>
                    <a:pt x="436843" y="475361"/>
                  </a:lnTo>
                  <a:lnTo>
                    <a:pt x="435439" y="475613"/>
                  </a:lnTo>
                  <a:lnTo>
                    <a:pt x="426939" y="473091"/>
                  </a:lnTo>
                  <a:lnTo>
                    <a:pt x="424807" y="473133"/>
                  </a:lnTo>
                  <a:lnTo>
                    <a:pt x="419141" y="474451"/>
                  </a:lnTo>
                  <a:lnTo>
                    <a:pt x="419674" y="475096"/>
                  </a:lnTo>
                  <a:lnTo>
                    <a:pt x="421749" y="476069"/>
                  </a:lnTo>
                  <a:lnTo>
                    <a:pt x="423086" y="477129"/>
                  </a:lnTo>
                  <a:lnTo>
                    <a:pt x="424864" y="480410"/>
                  </a:lnTo>
                  <a:lnTo>
                    <a:pt x="425094" y="481228"/>
                  </a:lnTo>
                  <a:lnTo>
                    <a:pt x="425206" y="482176"/>
                  </a:lnTo>
                  <a:lnTo>
                    <a:pt x="425139" y="484030"/>
                  </a:lnTo>
                  <a:lnTo>
                    <a:pt x="425017" y="484499"/>
                  </a:lnTo>
                  <a:lnTo>
                    <a:pt x="422193" y="489472"/>
                  </a:lnTo>
                  <a:lnTo>
                    <a:pt x="421280" y="493063"/>
                  </a:lnTo>
                  <a:lnTo>
                    <a:pt x="420696" y="496009"/>
                  </a:lnTo>
                  <a:lnTo>
                    <a:pt x="419744" y="496817"/>
                  </a:lnTo>
                  <a:lnTo>
                    <a:pt x="416578" y="495575"/>
                  </a:lnTo>
                  <a:lnTo>
                    <a:pt x="415557" y="495613"/>
                  </a:lnTo>
                  <a:lnTo>
                    <a:pt x="412004" y="496472"/>
                  </a:lnTo>
                  <a:lnTo>
                    <a:pt x="410347" y="496047"/>
                  </a:lnTo>
                  <a:lnTo>
                    <a:pt x="410580" y="491601"/>
                  </a:lnTo>
                  <a:lnTo>
                    <a:pt x="410347" y="486759"/>
                  </a:lnTo>
                  <a:lnTo>
                    <a:pt x="409824" y="482102"/>
                  </a:lnTo>
                  <a:lnTo>
                    <a:pt x="407165" y="473711"/>
                  </a:lnTo>
                  <a:lnTo>
                    <a:pt x="406872" y="472210"/>
                  </a:lnTo>
                  <a:lnTo>
                    <a:pt x="406674" y="470589"/>
                  </a:lnTo>
                  <a:lnTo>
                    <a:pt x="406575" y="468849"/>
                  </a:lnTo>
                  <a:lnTo>
                    <a:pt x="406584" y="467091"/>
                  </a:lnTo>
                  <a:lnTo>
                    <a:pt x="406769" y="463522"/>
                  </a:lnTo>
                  <a:lnTo>
                    <a:pt x="406792" y="461703"/>
                  </a:lnTo>
                  <a:lnTo>
                    <a:pt x="406658" y="456934"/>
                  </a:lnTo>
                  <a:lnTo>
                    <a:pt x="406300" y="449717"/>
                  </a:lnTo>
                  <a:lnTo>
                    <a:pt x="406265" y="447148"/>
                  </a:lnTo>
                  <a:lnTo>
                    <a:pt x="406291" y="446120"/>
                  </a:lnTo>
                  <a:lnTo>
                    <a:pt x="406402" y="445335"/>
                  </a:lnTo>
                  <a:lnTo>
                    <a:pt x="406970" y="444291"/>
                  </a:lnTo>
                  <a:lnTo>
                    <a:pt x="408062" y="443538"/>
                  </a:lnTo>
                  <a:lnTo>
                    <a:pt x="408621" y="443423"/>
                  </a:lnTo>
                  <a:lnTo>
                    <a:pt x="412113" y="445641"/>
                  </a:lnTo>
                  <a:lnTo>
                    <a:pt x="413718" y="446379"/>
                  </a:lnTo>
                  <a:lnTo>
                    <a:pt x="414787" y="446347"/>
                  </a:lnTo>
                  <a:lnTo>
                    <a:pt x="414845" y="446095"/>
                  </a:lnTo>
                  <a:lnTo>
                    <a:pt x="413894" y="445629"/>
                  </a:lnTo>
                  <a:lnTo>
                    <a:pt x="413000" y="444674"/>
                  </a:lnTo>
                  <a:lnTo>
                    <a:pt x="411544" y="441824"/>
                  </a:lnTo>
                  <a:lnTo>
                    <a:pt x="410877" y="439373"/>
                  </a:lnTo>
                  <a:lnTo>
                    <a:pt x="410743" y="438559"/>
                  </a:lnTo>
                  <a:lnTo>
                    <a:pt x="410711" y="437706"/>
                  </a:lnTo>
                  <a:lnTo>
                    <a:pt x="410778" y="436816"/>
                  </a:lnTo>
                  <a:lnTo>
                    <a:pt x="410989" y="436015"/>
                  </a:lnTo>
                  <a:lnTo>
                    <a:pt x="411720" y="434754"/>
                  </a:lnTo>
                  <a:lnTo>
                    <a:pt x="412314" y="434183"/>
                  </a:lnTo>
                  <a:lnTo>
                    <a:pt x="414503" y="432730"/>
                  </a:lnTo>
                  <a:lnTo>
                    <a:pt x="416712" y="431843"/>
                  </a:lnTo>
                  <a:lnTo>
                    <a:pt x="421583" y="431240"/>
                  </a:lnTo>
                  <a:lnTo>
                    <a:pt x="422965" y="431674"/>
                  </a:lnTo>
                  <a:lnTo>
                    <a:pt x="425075" y="430075"/>
                  </a:lnTo>
                  <a:lnTo>
                    <a:pt x="426320" y="429692"/>
                  </a:lnTo>
                  <a:lnTo>
                    <a:pt x="428465" y="430273"/>
                  </a:lnTo>
                  <a:close/>
                  <a:moveTo>
                    <a:pt x="382782" y="439781"/>
                  </a:moveTo>
                  <a:lnTo>
                    <a:pt x="380203" y="440461"/>
                  </a:lnTo>
                  <a:lnTo>
                    <a:pt x="379013" y="440171"/>
                  </a:lnTo>
                  <a:lnTo>
                    <a:pt x="378384" y="441058"/>
                  </a:lnTo>
                  <a:lnTo>
                    <a:pt x="377889" y="441434"/>
                  </a:lnTo>
                  <a:lnTo>
                    <a:pt x="376482" y="441597"/>
                  </a:lnTo>
                  <a:lnTo>
                    <a:pt x="373577" y="439995"/>
                  </a:lnTo>
                  <a:lnTo>
                    <a:pt x="372795" y="439436"/>
                  </a:lnTo>
                  <a:lnTo>
                    <a:pt x="372511" y="438916"/>
                  </a:lnTo>
                  <a:lnTo>
                    <a:pt x="372629" y="438418"/>
                  </a:lnTo>
                  <a:lnTo>
                    <a:pt x="373149" y="437939"/>
                  </a:lnTo>
                  <a:lnTo>
                    <a:pt x="375377" y="437208"/>
                  </a:lnTo>
                  <a:lnTo>
                    <a:pt x="376204" y="436669"/>
                  </a:lnTo>
                  <a:lnTo>
                    <a:pt x="376542" y="435916"/>
                  </a:lnTo>
                  <a:lnTo>
                    <a:pt x="377101" y="435309"/>
                  </a:lnTo>
                  <a:lnTo>
                    <a:pt x="377873" y="434850"/>
                  </a:lnTo>
                  <a:lnTo>
                    <a:pt x="379961" y="434409"/>
                  </a:lnTo>
                  <a:lnTo>
                    <a:pt x="384656" y="432121"/>
                  </a:lnTo>
                  <a:lnTo>
                    <a:pt x="386989" y="431795"/>
                  </a:lnTo>
                  <a:lnTo>
                    <a:pt x="387905" y="431990"/>
                  </a:lnTo>
                  <a:lnTo>
                    <a:pt x="388180" y="432596"/>
                  </a:lnTo>
                  <a:lnTo>
                    <a:pt x="388253" y="433199"/>
                  </a:lnTo>
                  <a:lnTo>
                    <a:pt x="388126" y="433803"/>
                  </a:lnTo>
                  <a:lnTo>
                    <a:pt x="387395" y="435351"/>
                  </a:lnTo>
                  <a:lnTo>
                    <a:pt x="386444" y="436551"/>
                  </a:lnTo>
                  <a:lnTo>
                    <a:pt x="383884" y="439127"/>
                  </a:lnTo>
                  <a:lnTo>
                    <a:pt x="382782" y="439781"/>
                  </a:lnTo>
                  <a:close/>
                  <a:moveTo>
                    <a:pt x="367270" y="437282"/>
                  </a:moveTo>
                  <a:lnTo>
                    <a:pt x="374832" y="444176"/>
                  </a:lnTo>
                  <a:lnTo>
                    <a:pt x="375891" y="443611"/>
                  </a:lnTo>
                  <a:lnTo>
                    <a:pt x="378177" y="443251"/>
                  </a:lnTo>
                  <a:lnTo>
                    <a:pt x="380551" y="442242"/>
                  </a:lnTo>
                  <a:lnTo>
                    <a:pt x="383845" y="441403"/>
                  </a:lnTo>
                  <a:lnTo>
                    <a:pt x="385853" y="439874"/>
                  </a:lnTo>
                  <a:lnTo>
                    <a:pt x="386708" y="439436"/>
                  </a:lnTo>
                  <a:lnTo>
                    <a:pt x="388161" y="439165"/>
                  </a:lnTo>
                  <a:lnTo>
                    <a:pt x="388952" y="439171"/>
                  </a:lnTo>
                  <a:lnTo>
                    <a:pt x="391235" y="439998"/>
                  </a:lnTo>
                  <a:lnTo>
                    <a:pt x="392151" y="440579"/>
                  </a:lnTo>
                  <a:lnTo>
                    <a:pt x="392636" y="441189"/>
                  </a:lnTo>
                  <a:lnTo>
                    <a:pt x="393162" y="442296"/>
                  </a:lnTo>
                  <a:lnTo>
                    <a:pt x="394063" y="444987"/>
                  </a:lnTo>
                  <a:lnTo>
                    <a:pt x="394197" y="445986"/>
                  </a:lnTo>
                  <a:lnTo>
                    <a:pt x="394149" y="446254"/>
                  </a:lnTo>
                  <a:lnTo>
                    <a:pt x="393319" y="447901"/>
                  </a:lnTo>
                  <a:lnTo>
                    <a:pt x="392763" y="448616"/>
                  </a:lnTo>
                  <a:lnTo>
                    <a:pt x="391621" y="449296"/>
                  </a:lnTo>
                  <a:lnTo>
                    <a:pt x="390628" y="449504"/>
                  </a:lnTo>
                  <a:lnTo>
                    <a:pt x="389776" y="450691"/>
                  </a:lnTo>
                  <a:lnTo>
                    <a:pt x="388815" y="450375"/>
                  </a:lnTo>
                  <a:lnTo>
                    <a:pt x="388557" y="451457"/>
                  </a:lnTo>
                  <a:lnTo>
                    <a:pt x="388659" y="452118"/>
                  </a:lnTo>
                  <a:lnTo>
                    <a:pt x="388917" y="452440"/>
                  </a:lnTo>
                  <a:lnTo>
                    <a:pt x="389399" y="452363"/>
                  </a:lnTo>
                  <a:lnTo>
                    <a:pt x="389951" y="451904"/>
                  </a:lnTo>
                  <a:lnTo>
                    <a:pt x="391024" y="452134"/>
                  </a:lnTo>
                  <a:lnTo>
                    <a:pt x="391589" y="452842"/>
                  </a:lnTo>
                  <a:lnTo>
                    <a:pt x="392096" y="454010"/>
                  </a:lnTo>
                  <a:lnTo>
                    <a:pt x="391720" y="455089"/>
                  </a:lnTo>
                  <a:lnTo>
                    <a:pt x="389824" y="456580"/>
                  </a:lnTo>
                  <a:lnTo>
                    <a:pt x="387031" y="458259"/>
                  </a:lnTo>
                  <a:lnTo>
                    <a:pt x="383628" y="463513"/>
                  </a:lnTo>
                  <a:lnTo>
                    <a:pt x="381838" y="465699"/>
                  </a:lnTo>
                  <a:lnTo>
                    <a:pt x="381467" y="466379"/>
                  </a:lnTo>
                  <a:lnTo>
                    <a:pt x="381286" y="467062"/>
                  </a:lnTo>
                  <a:lnTo>
                    <a:pt x="381340" y="468352"/>
                  </a:lnTo>
                  <a:lnTo>
                    <a:pt x="381420" y="468872"/>
                  </a:lnTo>
                  <a:lnTo>
                    <a:pt x="381914" y="469079"/>
                  </a:lnTo>
                  <a:lnTo>
                    <a:pt x="383577" y="467279"/>
                  </a:lnTo>
                  <a:lnTo>
                    <a:pt x="384650" y="466440"/>
                  </a:lnTo>
                  <a:lnTo>
                    <a:pt x="385738" y="465977"/>
                  </a:lnTo>
                  <a:lnTo>
                    <a:pt x="387660" y="465945"/>
                  </a:lnTo>
                  <a:lnTo>
                    <a:pt x="388454" y="466223"/>
                  </a:lnTo>
                  <a:lnTo>
                    <a:pt x="389894" y="467305"/>
                  </a:lnTo>
                  <a:lnTo>
                    <a:pt x="391212" y="468968"/>
                  </a:lnTo>
                  <a:lnTo>
                    <a:pt x="391506" y="469571"/>
                  </a:lnTo>
                  <a:lnTo>
                    <a:pt x="391378" y="470177"/>
                  </a:lnTo>
                  <a:lnTo>
                    <a:pt x="390832" y="470784"/>
                  </a:lnTo>
                  <a:lnTo>
                    <a:pt x="390772" y="471183"/>
                  </a:lnTo>
                  <a:lnTo>
                    <a:pt x="392029" y="472019"/>
                  </a:lnTo>
                  <a:lnTo>
                    <a:pt x="393415" y="474279"/>
                  </a:lnTo>
                  <a:lnTo>
                    <a:pt x="393504" y="475645"/>
                  </a:lnTo>
                  <a:lnTo>
                    <a:pt x="392901" y="476992"/>
                  </a:lnTo>
                  <a:lnTo>
                    <a:pt x="392735" y="477892"/>
                  </a:lnTo>
                  <a:lnTo>
                    <a:pt x="393009" y="478348"/>
                  </a:lnTo>
                  <a:lnTo>
                    <a:pt x="393692" y="478074"/>
                  </a:lnTo>
                  <a:lnTo>
                    <a:pt x="395330" y="476564"/>
                  </a:lnTo>
                  <a:lnTo>
                    <a:pt x="397101" y="475776"/>
                  </a:lnTo>
                  <a:lnTo>
                    <a:pt x="397813" y="475862"/>
                  </a:lnTo>
                  <a:lnTo>
                    <a:pt x="398260" y="476210"/>
                  </a:lnTo>
                  <a:lnTo>
                    <a:pt x="398732" y="478278"/>
                  </a:lnTo>
                  <a:lnTo>
                    <a:pt x="399125" y="480596"/>
                  </a:lnTo>
                  <a:lnTo>
                    <a:pt x="399173" y="482536"/>
                  </a:lnTo>
                  <a:lnTo>
                    <a:pt x="398879" y="484107"/>
                  </a:lnTo>
                  <a:lnTo>
                    <a:pt x="398458" y="485329"/>
                  </a:lnTo>
                  <a:lnTo>
                    <a:pt x="397395" y="486839"/>
                  </a:lnTo>
                  <a:lnTo>
                    <a:pt x="396434" y="487413"/>
                  </a:lnTo>
                  <a:lnTo>
                    <a:pt x="395933" y="487420"/>
                  </a:lnTo>
                  <a:lnTo>
                    <a:pt x="395984" y="487675"/>
                  </a:lnTo>
                  <a:lnTo>
                    <a:pt x="397124" y="488926"/>
                  </a:lnTo>
                  <a:lnTo>
                    <a:pt x="397599" y="489925"/>
                  </a:lnTo>
                  <a:lnTo>
                    <a:pt x="397800" y="490886"/>
                  </a:lnTo>
                  <a:lnTo>
                    <a:pt x="397733" y="491812"/>
                  </a:lnTo>
                  <a:lnTo>
                    <a:pt x="397577" y="492600"/>
                  </a:lnTo>
                  <a:lnTo>
                    <a:pt x="396249" y="495511"/>
                  </a:lnTo>
                  <a:lnTo>
                    <a:pt x="396319" y="495926"/>
                  </a:lnTo>
                  <a:lnTo>
                    <a:pt x="396686" y="496114"/>
                  </a:lnTo>
                  <a:lnTo>
                    <a:pt x="397519" y="497781"/>
                  </a:lnTo>
                  <a:lnTo>
                    <a:pt x="397618" y="501636"/>
                  </a:lnTo>
                  <a:lnTo>
                    <a:pt x="394634" y="502840"/>
                  </a:lnTo>
                  <a:lnTo>
                    <a:pt x="393932" y="503730"/>
                  </a:lnTo>
                  <a:lnTo>
                    <a:pt x="393108" y="505157"/>
                  </a:lnTo>
                  <a:lnTo>
                    <a:pt x="392163" y="506220"/>
                  </a:lnTo>
                  <a:lnTo>
                    <a:pt x="390022" y="507337"/>
                  </a:lnTo>
                  <a:lnTo>
                    <a:pt x="388936" y="507465"/>
                  </a:lnTo>
                  <a:lnTo>
                    <a:pt x="383571" y="506533"/>
                  </a:lnTo>
                  <a:lnTo>
                    <a:pt x="383028" y="505990"/>
                  </a:lnTo>
                  <a:lnTo>
                    <a:pt x="382652" y="505020"/>
                  </a:lnTo>
                  <a:lnTo>
                    <a:pt x="382444" y="503622"/>
                  </a:lnTo>
                  <a:lnTo>
                    <a:pt x="382387" y="502517"/>
                  </a:lnTo>
                  <a:lnTo>
                    <a:pt x="382482" y="501713"/>
                  </a:lnTo>
                  <a:lnTo>
                    <a:pt x="382454" y="501244"/>
                  </a:lnTo>
                  <a:lnTo>
                    <a:pt x="382304" y="501107"/>
                  </a:lnTo>
                  <a:lnTo>
                    <a:pt x="381707" y="501914"/>
                  </a:lnTo>
                  <a:lnTo>
                    <a:pt x="381084" y="503376"/>
                  </a:lnTo>
                  <a:lnTo>
                    <a:pt x="381426" y="504994"/>
                  </a:lnTo>
                  <a:lnTo>
                    <a:pt x="383121" y="509472"/>
                  </a:lnTo>
                  <a:lnTo>
                    <a:pt x="383446" y="511388"/>
                  </a:lnTo>
                  <a:lnTo>
                    <a:pt x="383494" y="512198"/>
                  </a:lnTo>
                  <a:lnTo>
                    <a:pt x="383418" y="512805"/>
                  </a:lnTo>
                  <a:lnTo>
                    <a:pt x="381503" y="515387"/>
                  </a:lnTo>
                  <a:lnTo>
                    <a:pt x="380395" y="516258"/>
                  </a:lnTo>
                  <a:lnTo>
                    <a:pt x="379259" y="516692"/>
                  </a:lnTo>
                  <a:lnTo>
                    <a:pt x="378177" y="516367"/>
                  </a:lnTo>
                  <a:lnTo>
                    <a:pt x="377149" y="515288"/>
                  </a:lnTo>
                  <a:lnTo>
                    <a:pt x="376364" y="514806"/>
                  </a:lnTo>
                  <a:lnTo>
                    <a:pt x="374742" y="514873"/>
                  </a:lnTo>
                  <a:lnTo>
                    <a:pt x="374235" y="514314"/>
                  </a:lnTo>
                  <a:lnTo>
                    <a:pt x="373765" y="513274"/>
                  </a:lnTo>
                  <a:lnTo>
                    <a:pt x="372626" y="509523"/>
                  </a:lnTo>
                  <a:lnTo>
                    <a:pt x="371033" y="506849"/>
                  </a:lnTo>
                  <a:lnTo>
                    <a:pt x="369661" y="503836"/>
                  </a:lnTo>
                  <a:lnTo>
                    <a:pt x="366172" y="499405"/>
                  </a:lnTo>
                  <a:lnTo>
                    <a:pt x="364365" y="496737"/>
                  </a:lnTo>
                  <a:lnTo>
                    <a:pt x="361959" y="492415"/>
                  </a:lnTo>
                  <a:lnTo>
                    <a:pt x="360953" y="491432"/>
                  </a:lnTo>
                  <a:lnTo>
                    <a:pt x="360117" y="491036"/>
                  </a:lnTo>
                  <a:lnTo>
                    <a:pt x="358473" y="490723"/>
                  </a:lnTo>
                  <a:lnTo>
                    <a:pt x="358093" y="490181"/>
                  </a:lnTo>
                  <a:lnTo>
                    <a:pt x="357493" y="488697"/>
                  </a:lnTo>
                  <a:lnTo>
                    <a:pt x="356459" y="487579"/>
                  </a:lnTo>
                  <a:lnTo>
                    <a:pt x="356082" y="487439"/>
                  </a:lnTo>
                  <a:lnTo>
                    <a:pt x="355473" y="487704"/>
                  </a:lnTo>
                  <a:lnTo>
                    <a:pt x="353864" y="488735"/>
                  </a:lnTo>
                  <a:lnTo>
                    <a:pt x="351844" y="487643"/>
                  </a:lnTo>
                  <a:lnTo>
                    <a:pt x="351390" y="486874"/>
                  </a:lnTo>
                  <a:lnTo>
                    <a:pt x="351122" y="485572"/>
                  </a:lnTo>
                  <a:lnTo>
                    <a:pt x="350867" y="484853"/>
                  </a:lnTo>
                  <a:lnTo>
                    <a:pt x="350184" y="484209"/>
                  </a:lnTo>
                  <a:lnTo>
                    <a:pt x="349606" y="482571"/>
                  </a:lnTo>
                  <a:lnTo>
                    <a:pt x="345766" y="479332"/>
                  </a:lnTo>
                  <a:lnTo>
                    <a:pt x="343484" y="475587"/>
                  </a:lnTo>
                  <a:lnTo>
                    <a:pt x="343021" y="474228"/>
                  </a:lnTo>
                  <a:lnTo>
                    <a:pt x="342977" y="473672"/>
                  </a:lnTo>
                  <a:lnTo>
                    <a:pt x="343210" y="471856"/>
                  </a:lnTo>
                  <a:lnTo>
                    <a:pt x="343740" y="469791"/>
                  </a:lnTo>
                  <a:lnTo>
                    <a:pt x="344432" y="467729"/>
                  </a:lnTo>
                  <a:lnTo>
                    <a:pt x="344857" y="466883"/>
                  </a:lnTo>
                  <a:lnTo>
                    <a:pt x="346360" y="465096"/>
                  </a:lnTo>
                  <a:lnTo>
                    <a:pt x="347544" y="464690"/>
                  </a:lnTo>
                  <a:lnTo>
                    <a:pt x="349198" y="464917"/>
                  </a:lnTo>
                  <a:lnTo>
                    <a:pt x="350066" y="465316"/>
                  </a:lnTo>
                  <a:lnTo>
                    <a:pt x="350848" y="466513"/>
                  </a:lnTo>
                  <a:lnTo>
                    <a:pt x="351180" y="467889"/>
                  </a:lnTo>
                  <a:lnTo>
                    <a:pt x="351572" y="468814"/>
                  </a:lnTo>
                  <a:lnTo>
                    <a:pt x="352798" y="469826"/>
                  </a:lnTo>
                  <a:lnTo>
                    <a:pt x="353462" y="470637"/>
                  </a:lnTo>
                  <a:lnTo>
                    <a:pt x="354439" y="472520"/>
                  </a:lnTo>
                  <a:lnTo>
                    <a:pt x="355192" y="474780"/>
                  </a:lnTo>
                  <a:lnTo>
                    <a:pt x="355885" y="475524"/>
                  </a:lnTo>
                  <a:lnTo>
                    <a:pt x="357548" y="475776"/>
                  </a:lnTo>
                  <a:lnTo>
                    <a:pt x="359265" y="475393"/>
                  </a:lnTo>
                  <a:lnTo>
                    <a:pt x="362948" y="473972"/>
                  </a:lnTo>
                  <a:lnTo>
                    <a:pt x="363098" y="473794"/>
                  </a:lnTo>
                  <a:lnTo>
                    <a:pt x="363325" y="472948"/>
                  </a:lnTo>
                  <a:lnTo>
                    <a:pt x="363746" y="467767"/>
                  </a:lnTo>
                  <a:lnTo>
                    <a:pt x="363998" y="467745"/>
                  </a:lnTo>
                  <a:lnTo>
                    <a:pt x="365250" y="470149"/>
                  </a:lnTo>
                  <a:lnTo>
                    <a:pt x="365604" y="470413"/>
                  </a:lnTo>
                  <a:lnTo>
                    <a:pt x="366143" y="469912"/>
                  </a:lnTo>
                  <a:lnTo>
                    <a:pt x="366462" y="468747"/>
                  </a:lnTo>
                  <a:lnTo>
                    <a:pt x="366424" y="468192"/>
                  </a:lnTo>
                  <a:lnTo>
                    <a:pt x="365639" y="465367"/>
                  </a:lnTo>
                  <a:lnTo>
                    <a:pt x="365173" y="464135"/>
                  </a:lnTo>
                  <a:lnTo>
                    <a:pt x="364758" y="463369"/>
                  </a:lnTo>
                  <a:lnTo>
                    <a:pt x="364295" y="463117"/>
                  </a:lnTo>
                  <a:lnTo>
                    <a:pt x="363293" y="463363"/>
                  </a:lnTo>
                  <a:lnTo>
                    <a:pt x="362530" y="462817"/>
                  </a:lnTo>
                  <a:lnTo>
                    <a:pt x="362361" y="462032"/>
                  </a:lnTo>
                  <a:lnTo>
                    <a:pt x="362485" y="460972"/>
                  </a:lnTo>
                  <a:lnTo>
                    <a:pt x="362907" y="459855"/>
                  </a:lnTo>
                  <a:lnTo>
                    <a:pt x="363360" y="459213"/>
                  </a:lnTo>
                  <a:lnTo>
                    <a:pt x="364238" y="458881"/>
                  </a:lnTo>
                  <a:lnTo>
                    <a:pt x="365266" y="459207"/>
                  </a:lnTo>
                  <a:lnTo>
                    <a:pt x="366689" y="460560"/>
                  </a:lnTo>
                  <a:lnTo>
                    <a:pt x="367589" y="460860"/>
                  </a:lnTo>
                  <a:lnTo>
                    <a:pt x="368853" y="460474"/>
                  </a:lnTo>
                  <a:lnTo>
                    <a:pt x="367235" y="459679"/>
                  </a:lnTo>
                  <a:lnTo>
                    <a:pt x="364975" y="456545"/>
                  </a:lnTo>
                  <a:lnTo>
                    <a:pt x="364008" y="455954"/>
                  </a:lnTo>
                  <a:lnTo>
                    <a:pt x="362827" y="457304"/>
                  </a:lnTo>
                  <a:lnTo>
                    <a:pt x="362029" y="457812"/>
                  </a:lnTo>
                  <a:lnTo>
                    <a:pt x="360522" y="458470"/>
                  </a:lnTo>
                  <a:lnTo>
                    <a:pt x="359322" y="458565"/>
                  </a:lnTo>
                  <a:lnTo>
                    <a:pt x="354292" y="453701"/>
                  </a:lnTo>
                  <a:lnTo>
                    <a:pt x="354014" y="453235"/>
                  </a:lnTo>
                  <a:lnTo>
                    <a:pt x="353644" y="451961"/>
                  </a:lnTo>
                  <a:lnTo>
                    <a:pt x="353689" y="451374"/>
                  </a:lnTo>
                  <a:lnTo>
                    <a:pt x="354183" y="450464"/>
                  </a:lnTo>
                  <a:lnTo>
                    <a:pt x="355438" y="449258"/>
                  </a:lnTo>
                  <a:lnTo>
                    <a:pt x="357302" y="448501"/>
                  </a:lnTo>
                  <a:lnTo>
                    <a:pt x="358550" y="448380"/>
                  </a:lnTo>
                  <a:lnTo>
                    <a:pt x="359638" y="449280"/>
                  </a:lnTo>
                  <a:lnTo>
                    <a:pt x="361228" y="451712"/>
                  </a:lnTo>
                  <a:lnTo>
                    <a:pt x="362619" y="453126"/>
                  </a:lnTo>
                  <a:lnTo>
                    <a:pt x="362734" y="452616"/>
                  </a:lnTo>
                  <a:lnTo>
                    <a:pt x="362489" y="451221"/>
                  </a:lnTo>
                  <a:lnTo>
                    <a:pt x="361853" y="449146"/>
                  </a:lnTo>
                  <a:lnTo>
                    <a:pt x="361397" y="448578"/>
                  </a:lnTo>
                  <a:lnTo>
                    <a:pt x="360280" y="447955"/>
                  </a:lnTo>
                  <a:lnTo>
                    <a:pt x="359246" y="446522"/>
                  </a:lnTo>
                  <a:lnTo>
                    <a:pt x="358760" y="445459"/>
                  </a:lnTo>
                  <a:lnTo>
                    <a:pt x="358502" y="444320"/>
                  </a:lnTo>
                  <a:lnTo>
                    <a:pt x="358470" y="443101"/>
                  </a:lnTo>
                  <a:lnTo>
                    <a:pt x="358668" y="442264"/>
                  </a:lnTo>
                  <a:lnTo>
                    <a:pt x="359096" y="441814"/>
                  </a:lnTo>
                  <a:lnTo>
                    <a:pt x="362961" y="440589"/>
                  </a:lnTo>
                  <a:lnTo>
                    <a:pt x="365661" y="441945"/>
                  </a:lnTo>
                  <a:lnTo>
                    <a:pt x="367375" y="442143"/>
                  </a:lnTo>
                  <a:lnTo>
                    <a:pt x="368087" y="440477"/>
                  </a:lnTo>
                  <a:lnTo>
                    <a:pt x="367838" y="440151"/>
                  </a:lnTo>
                  <a:lnTo>
                    <a:pt x="366938" y="440582"/>
                  </a:lnTo>
                  <a:lnTo>
                    <a:pt x="365920" y="440573"/>
                  </a:lnTo>
                  <a:lnTo>
                    <a:pt x="365285" y="439657"/>
                  </a:lnTo>
                  <a:lnTo>
                    <a:pt x="365266" y="439120"/>
                  </a:lnTo>
                  <a:lnTo>
                    <a:pt x="366060" y="437837"/>
                  </a:lnTo>
                  <a:lnTo>
                    <a:pt x="367270" y="437282"/>
                  </a:lnTo>
                  <a:close/>
                  <a:moveTo>
                    <a:pt x="487422" y="524761"/>
                  </a:moveTo>
                  <a:lnTo>
                    <a:pt x="487776" y="525365"/>
                  </a:lnTo>
                  <a:lnTo>
                    <a:pt x="489822" y="524596"/>
                  </a:lnTo>
                  <a:lnTo>
                    <a:pt x="491561" y="523708"/>
                  </a:lnTo>
                  <a:lnTo>
                    <a:pt x="494271" y="521589"/>
                  </a:lnTo>
                  <a:lnTo>
                    <a:pt x="495890" y="520851"/>
                  </a:lnTo>
                  <a:lnTo>
                    <a:pt x="500808" y="520864"/>
                  </a:lnTo>
                  <a:lnTo>
                    <a:pt x="501645" y="521263"/>
                  </a:lnTo>
                  <a:lnTo>
                    <a:pt x="501274" y="522530"/>
                  </a:lnTo>
                  <a:lnTo>
                    <a:pt x="501070" y="522888"/>
                  </a:lnTo>
                  <a:lnTo>
                    <a:pt x="501233" y="523437"/>
                  </a:lnTo>
                  <a:lnTo>
                    <a:pt x="501763" y="524177"/>
                  </a:lnTo>
                  <a:lnTo>
                    <a:pt x="502822" y="525001"/>
                  </a:lnTo>
                  <a:lnTo>
                    <a:pt x="503240" y="524264"/>
                  </a:lnTo>
                  <a:lnTo>
                    <a:pt x="503547" y="522479"/>
                  </a:lnTo>
                  <a:lnTo>
                    <a:pt x="504271" y="515096"/>
                  </a:lnTo>
                  <a:lnTo>
                    <a:pt x="504578" y="512849"/>
                  </a:lnTo>
                  <a:lnTo>
                    <a:pt x="504725" y="510714"/>
                  </a:lnTo>
                  <a:lnTo>
                    <a:pt x="504709" y="508690"/>
                  </a:lnTo>
                  <a:lnTo>
                    <a:pt x="504354" y="507404"/>
                  </a:lnTo>
                  <a:lnTo>
                    <a:pt x="503094" y="506632"/>
                  </a:lnTo>
                  <a:lnTo>
                    <a:pt x="501373" y="506759"/>
                  </a:lnTo>
                  <a:lnTo>
                    <a:pt x="500489" y="506558"/>
                  </a:lnTo>
                  <a:lnTo>
                    <a:pt x="499420" y="506159"/>
                  </a:lnTo>
                  <a:lnTo>
                    <a:pt x="498625" y="505534"/>
                  </a:lnTo>
                  <a:lnTo>
                    <a:pt x="498108" y="504685"/>
                  </a:lnTo>
                  <a:lnTo>
                    <a:pt x="497080" y="502125"/>
                  </a:lnTo>
                  <a:lnTo>
                    <a:pt x="496324" y="500692"/>
                  </a:lnTo>
                  <a:lnTo>
                    <a:pt x="494380" y="498097"/>
                  </a:lnTo>
                  <a:lnTo>
                    <a:pt x="493499" y="497228"/>
                  </a:lnTo>
                  <a:lnTo>
                    <a:pt x="493943" y="496201"/>
                  </a:lnTo>
                  <a:lnTo>
                    <a:pt x="495711" y="495013"/>
                  </a:lnTo>
                  <a:lnTo>
                    <a:pt x="496777" y="493886"/>
                  </a:lnTo>
                  <a:lnTo>
                    <a:pt x="498031" y="490573"/>
                  </a:lnTo>
                  <a:lnTo>
                    <a:pt x="498785" y="490037"/>
                  </a:lnTo>
                  <a:lnTo>
                    <a:pt x="501501" y="490478"/>
                  </a:lnTo>
                  <a:lnTo>
                    <a:pt x="505175" y="493073"/>
                  </a:lnTo>
                  <a:lnTo>
                    <a:pt x="507476" y="495310"/>
                  </a:lnTo>
                  <a:lnTo>
                    <a:pt x="508083" y="495549"/>
                  </a:lnTo>
                  <a:lnTo>
                    <a:pt x="508095" y="495144"/>
                  </a:lnTo>
                  <a:lnTo>
                    <a:pt x="507511" y="494097"/>
                  </a:lnTo>
                  <a:lnTo>
                    <a:pt x="504862" y="491320"/>
                  </a:lnTo>
                  <a:lnTo>
                    <a:pt x="503659" y="489290"/>
                  </a:lnTo>
                  <a:lnTo>
                    <a:pt x="503081" y="487838"/>
                  </a:lnTo>
                  <a:lnTo>
                    <a:pt x="503355" y="487206"/>
                  </a:lnTo>
                  <a:lnTo>
                    <a:pt x="504846" y="486561"/>
                  </a:lnTo>
                  <a:lnTo>
                    <a:pt x="505041" y="485817"/>
                  </a:lnTo>
                  <a:lnTo>
                    <a:pt x="503014" y="484940"/>
                  </a:lnTo>
                  <a:lnTo>
                    <a:pt x="501986" y="484959"/>
                  </a:lnTo>
                  <a:lnTo>
                    <a:pt x="501156" y="485588"/>
                  </a:lnTo>
                  <a:lnTo>
                    <a:pt x="500262" y="485629"/>
                  </a:lnTo>
                  <a:lnTo>
                    <a:pt x="498609" y="484486"/>
                  </a:lnTo>
                  <a:lnTo>
                    <a:pt x="498159" y="483819"/>
                  </a:lnTo>
                  <a:lnTo>
                    <a:pt x="497205" y="481837"/>
                  </a:lnTo>
                  <a:lnTo>
                    <a:pt x="496704" y="480107"/>
                  </a:lnTo>
                  <a:lnTo>
                    <a:pt x="496148" y="479032"/>
                  </a:lnTo>
                  <a:lnTo>
                    <a:pt x="495947" y="478173"/>
                  </a:lnTo>
                  <a:lnTo>
                    <a:pt x="495839" y="475498"/>
                  </a:lnTo>
                  <a:lnTo>
                    <a:pt x="495886" y="473918"/>
                  </a:lnTo>
                  <a:lnTo>
                    <a:pt x="496110" y="472565"/>
                  </a:lnTo>
                  <a:lnTo>
                    <a:pt x="496512" y="471435"/>
                  </a:lnTo>
                  <a:lnTo>
                    <a:pt x="497584" y="469341"/>
                  </a:lnTo>
                  <a:lnTo>
                    <a:pt x="498188" y="468738"/>
                  </a:lnTo>
                  <a:lnTo>
                    <a:pt x="499311" y="468463"/>
                  </a:lnTo>
                  <a:lnTo>
                    <a:pt x="501753" y="469504"/>
                  </a:lnTo>
                  <a:lnTo>
                    <a:pt x="508319" y="473245"/>
                  </a:lnTo>
                  <a:lnTo>
                    <a:pt x="508162" y="472045"/>
                  </a:lnTo>
                  <a:lnTo>
                    <a:pt x="500818" y="466979"/>
                  </a:lnTo>
                  <a:lnTo>
                    <a:pt x="498223" y="465667"/>
                  </a:lnTo>
                  <a:lnTo>
                    <a:pt x="497588" y="463819"/>
                  </a:lnTo>
                  <a:lnTo>
                    <a:pt x="501498" y="456685"/>
                  </a:lnTo>
                  <a:lnTo>
                    <a:pt x="505101" y="454997"/>
                  </a:lnTo>
                  <a:lnTo>
                    <a:pt x="506895" y="452896"/>
                  </a:lnTo>
                  <a:lnTo>
                    <a:pt x="509825" y="452804"/>
                  </a:lnTo>
                  <a:lnTo>
                    <a:pt x="512577" y="454138"/>
                  </a:lnTo>
                  <a:lnTo>
                    <a:pt x="512625" y="453774"/>
                  </a:lnTo>
                  <a:lnTo>
                    <a:pt x="511383" y="451262"/>
                  </a:lnTo>
                  <a:lnTo>
                    <a:pt x="511479" y="450633"/>
                  </a:lnTo>
                  <a:lnTo>
                    <a:pt x="513040" y="449130"/>
                  </a:lnTo>
                  <a:lnTo>
                    <a:pt x="515899" y="447359"/>
                  </a:lnTo>
                  <a:lnTo>
                    <a:pt x="519391" y="445948"/>
                  </a:lnTo>
                  <a:lnTo>
                    <a:pt x="520084" y="445214"/>
                  </a:lnTo>
                  <a:lnTo>
                    <a:pt x="520978" y="444693"/>
                  </a:lnTo>
                  <a:lnTo>
                    <a:pt x="522625" y="444240"/>
                  </a:lnTo>
                  <a:lnTo>
                    <a:pt x="526717" y="444023"/>
                  </a:lnTo>
                  <a:lnTo>
                    <a:pt x="529015" y="444234"/>
                  </a:lnTo>
                  <a:lnTo>
                    <a:pt x="532069" y="445313"/>
                  </a:lnTo>
                  <a:lnTo>
                    <a:pt x="533854" y="447269"/>
                  </a:lnTo>
                  <a:lnTo>
                    <a:pt x="534409" y="448437"/>
                  </a:lnTo>
                  <a:lnTo>
                    <a:pt x="535357" y="452169"/>
                  </a:lnTo>
                  <a:lnTo>
                    <a:pt x="536133" y="457356"/>
                  </a:lnTo>
                  <a:lnTo>
                    <a:pt x="537266" y="459497"/>
                  </a:lnTo>
                  <a:lnTo>
                    <a:pt x="539088" y="460678"/>
                  </a:lnTo>
                  <a:lnTo>
                    <a:pt x="540349" y="461958"/>
                  </a:lnTo>
                  <a:lnTo>
                    <a:pt x="541045" y="463337"/>
                  </a:lnTo>
                  <a:lnTo>
                    <a:pt x="541230" y="465067"/>
                  </a:lnTo>
                  <a:lnTo>
                    <a:pt x="540905" y="467145"/>
                  </a:lnTo>
                  <a:lnTo>
                    <a:pt x="541150" y="469268"/>
                  </a:lnTo>
                  <a:lnTo>
                    <a:pt x="541964" y="471432"/>
                  </a:lnTo>
                  <a:lnTo>
                    <a:pt x="542593" y="472654"/>
                  </a:lnTo>
                  <a:lnTo>
                    <a:pt x="543969" y="474049"/>
                  </a:lnTo>
                  <a:lnTo>
                    <a:pt x="543991" y="474793"/>
                  </a:lnTo>
                  <a:lnTo>
                    <a:pt x="543560" y="475642"/>
                  </a:lnTo>
                  <a:lnTo>
                    <a:pt x="542651" y="476800"/>
                  </a:lnTo>
                  <a:lnTo>
                    <a:pt x="540403" y="480404"/>
                  </a:lnTo>
                  <a:lnTo>
                    <a:pt x="537505" y="484343"/>
                  </a:lnTo>
                  <a:lnTo>
                    <a:pt x="535440" y="487729"/>
                  </a:lnTo>
                  <a:lnTo>
                    <a:pt x="535338" y="488725"/>
                  </a:lnTo>
                  <a:lnTo>
                    <a:pt x="539637" y="483427"/>
                  </a:lnTo>
                  <a:lnTo>
                    <a:pt x="540975" y="483615"/>
                  </a:lnTo>
                  <a:lnTo>
                    <a:pt x="541035" y="484359"/>
                  </a:lnTo>
                  <a:lnTo>
                    <a:pt x="540161" y="486947"/>
                  </a:lnTo>
                  <a:lnTo>
                    <a:pt x="539095" y="489246"/>
                  </a:lnTo>
                  <a:lnTo>
                    <a:pt x="538022" y="490714"/>
                  </a:lnTo>
                  <a:lnTo>
                    <a:pt x="538220" y="491266"/>
                  </a:lnTo>
                  <a:lnTo>
                    <a:pt x="540263" y="493829"/>
                  </a:lnTo>
                  <a:lnTo>
                    <a:pt x="539886" y="494250"/>
                  </a:lnTo>
                  <a:lnTo>
                    <a:pt x="538900" y="494043"/>
                  </a:lnTo>
                  <a:lnTo>
                    <a:pt x="538498" y="494273"/>
                  </a:lnTo>
                  <a:lnTo>
                    <a:pt x="538204" y="494739"/>
                  </a:lnTo>
                  <a:lnTo>
                    <a:pt x="538022" y="495438"/>
                  </a:lnTo>
                  <a:lnTo>
                    <a:pt x="538010" y="496421"/>
                  </a:lnTo>
                  <a:lnTo>
                    <a:pt x="538169" y="497685"/>
                  </a:lnTo>
                  <a:lnTo>
                    <a:pt x="538153" y="498626"/>
                  </a:lnTo>
                  <a:lnTo>
                    <a:pt x="537962" y="499249"/>
                  </a:lnTo>
                  <a:lnTo>
                    <a:pt x="538166" y="499507"/>
                  </a:lnTo>
                  <a:lnTo>
                    <a:pt x="538766" y="499399"/>
                  </a:lnTo>
                  <a:lnTo>
                    <a:pt x="539270" y="498885"/>
                  </a:lnTo>
                  <a:lnTo>
                    <a:pt x="540135" y="497180"/>
                  </a:lnTo>
                  <a:lnTo>
                    <a:pt x="542995" y="492511"/>
                  </a:lnTo>
                  <a:lnTo>
                    <a:pt x="544824" y="490755"/>
                  </a:lnTo>
                  <a:lnTo>
                    <a:pt x="545415" y="490602"/>
                  </a:lnTo>
                  <a:lnTo>
                    <a:pt x="547097" y="491745"/>
                  </a:lnTo>
                  <a:lnTo>
                    <a:pt x="547489" y="491678"/>
                  </a:lnTo>
                  <a:lnTo>
                    <a:pt x="545638" y="488049"/>
                  </a:lnTo>
                  <a:lnTo>
                    <a:pt x="545479" y="487126"/>
                  </a:lnTo>
                  <a:lnTo>
                    <a:pt x="545855" y="485763"/>
                  </a:lnTo>
                  <a:lnTo>
                    <a:pt x="546082" y="485294"/>
                  </a:lnTo>
                  <a:lnTo>
                    <a:pt x="547113" y="484289"/>
                  </a:lnTo>
                  <a:lnTo>
                    <a:pt x="547968" y="483752"/>
                  </a:lnTo>
                  <a:lnTo>
                    <a:pt x="548447" y="483976"/>
                  </a:lnTo>
                  <a:lnTo>
                    <a:pt x="549203" y="485837"/>
                  </a:lnTo>
                  <a:lnTo>
                    <a:pt x="549555" y="487129"/>
                  </a:lnTo>
                  <a:lnTo>
                    <a:pt x="550183" y="487646"/>
                  </a:lnTo>
                  <a:lnTo>
                    <a:pt x="551581" y="486979"/>
                  </a:lnTo>
                  <a:lnTo>
                    <a:pt x="552513" y="485396"/>
                  </a:lnTo>
                  <a:lnTo>
                    <a:pt x="553669" y="486433"/>
                  </a:lnTo>
                  <a:lnTo>
                    <a:pt x="555408" y="488901"/>
                  </a:lnTo>
                  <a:lnTo>
                    <a:pt x="555249" y="491359"/>
                  </a:lnTo>
                  <a:lnTo>
                    <a:pt x="555249" y="493810"/>
                  </a:lnTo>
                  <a:lnTo>
                    <a:pt x="555338" y="495597"/>
                  </a:lnTo>
                  <a:lnTo>
                    <a:pt x="557416" y="498856"/>
                  </a:lnTo>
                  <a:lnTo>
                    <a:pt x="558862" y="500280"/>
                  </a:lnTo>
                  <a:lnTo>
                    <a:pt x="559127" y="500289"/>
                  </a:lnTo>
                  <a:lnTo>
                    <a:pt x="559095" y="499804"/>
                  </a:lnTo>
                  <a:lnTo>
                    <a:pt x="558792" y="498725"/>
                  </a:lnTo>
                  <a:lnTo>
                    <a:pt x="557997" y="497643"/>
                  </a:lnTo>
                  <a:lnTo>
                    <a:pt x="557282" y="495968"/>
                  </a:lnTo>
                  <a:lnTo>
                    <a:pt x="556637" y="493915"/>
                  </a:lnTo>
                  <a:lnTo>
                    <a:pt x="557020" y="489099"/>
                  </a:lnTo>
                  <a:lnTo>
                    <a:pt x="558102" y="486568"/>
                  </a:lnTo>
                  <a:lnTo>
                    <a:pt x="559149" y="487219"/>
                  </a:lnTo>
                  <a:lnTo>
                    <a:pt x="560528" y="488681"/>
                  </a:lnTo>
                  <a:lnTo>
                    <a:pt x="561613" y="488815"/>
                  </a:lnTo>
                  <a:lnTo>
                    <a:pt x="563324" y="488661"/>
                  </a:lnTo>
                  <a:lnTo>
                    <a:pt x="566823" y="491604"/>
                  </a:lnTo>
                  <a:lnTo>
                    <a:pt x="568699" y="491668"/>
                  </a:lnTo>
                  <a:lnTo>
                    <a:pt x="568527" y="490468"/>
                  </a:lnTo>
                  <a:lnTo>
                    <a:pt x="567103" y="489890"/>
                  </a:lnTo>
                  <a:lnTo>
                    <a:pt x="565029" y="488262"/>
                  </a:lnTo>
                  <a:lnTo>
                    <a:pt x="561795" y="486319"/>
                  </a:lnTo>
                  <a:lnTo>
                    <a:pt x="560308" y="484087"/>
                  </a:lnTo>
                  <a:lnTo>
                    <a:pt x="560030" y="483034"/>
                  </a:lnTo>
                  <a:lnTo>
                    <a:pt x="560072" y="481901"/>
                  </a:lnTo>
                  <a:lnTo>
                    <a:pt x="560257" y="480899"/>
                  </a:lnTo>
                  <a:lnTo>
                    <a:pt x="560582" y="480027"/>
                  </a:lnTo>
                  <a:lnTo>
                    <a:pt x="561230" y="479169"/>
                  </a:lnTo>
                  <a:lnTo>
                    <a:pt x="564358" y="476548"/>
                  </a:lnTo>
                  <a:lnTo>
                    <a:pt x="566580" y="475428"/>
                  </a:lnTo>
                  <a:lnTo>
                    <a:pt x="568249" y="475064"/>
                  </a:lnTo>
                  <a:lnTo>
                    <a:pt x="571039" y="475093"/>
                  </a:lnTo>
                  <a:lnTo>
                    <a:pt x="574282" y="475552"/>
                  </a:lnTo>
                  <a:lnTo>
                    <a:pt x="576034" y="476325"/>
                  </a:lnTo>
                  <a:lnTo>
                    <a:pt x="578045" y="478179"/>
                  </a:lnTo>
                  <a:lnTo>
                    <a:pt x="580596" y="480008"/>
                  </a:lnTo>
                  <a:lnTo>
                    <a:pt x="581505" y="480334"/>
                  </a:lnTo>
                  <a:lnTo>
                    <a:pt x="582568" y="480292"/>
                  </a:lnTo>
                  <a:lnTo>
                    <a:pt x="583781" y="479881"/>
                  </a:lnTo>
                  <a:lnTo>
                    <a:pt x="584936" y="480031"/>
                  </a:lnTo>
                  <a:lnTo>
                    <a:pt x="588610" y="482734"/>
                  </a:lnTo>
                  <a:lnTo>
                    <a:pt x="589581" y="484119"/>
                  </a:lnTo>
                  <a:lnTo>
                    <a:pt x="590171" y="485792"/>
                  </a:lnTo>
                  <a:lnTo>
                    <a:pt x="590608" y="487413"/>
                  </a:lnTo>
                  <a:lnTo>
                    <a:pt x="590889" y="488981"/>
                  </a:lnTo>
                  <a:lnTo>
                    <a:pt x="590774" y="490248"/>
                  </a:lnTo>
                  <a:lnTo>
                    <a:pt x="587717" y="495693"/>
                  </a:lnTo>
                  <a:lnTo>
                    <a:pt x="586386" y="496616"/>
                  </a:lnTo>
                  <a:lnTo>
                    <a:pt x="585505" y="498665"/>
                  </a:lnTo>
                  <a:lnTo>
                    <a:pt x="584193" y="502521"/>
                  </a:lnTo>
                  <a:lnTo>
                    <a:pt x="583082" y="504576"/>
                  </a:lnTo>
                  <a:lnTo>
                    <a:pt x="582980" y="504975"/>
                  </a:lnTo>
                  <a:lnTo>
                    <a:pt x="583213" y="505074"/>
                  </a:lnTo>
                  <a:lnTo>
                    <a:pt x="583880" y="504155"/>
                  </a:lnTo>
                  <a:lnTo>
                    <a:pt x="585032" y="501499"/>
                  </a:lnTo>
                  <a:lnTo>
                    <a:pt x="585868" y="499201"/>
                  </a:lnTo>
                  <a:lnTo>
                    <a:pt x="587404" y="497295"/>
                  </a:lnTo>
                  <a:lnTo>
                    <a:pt x="589919" y="495016"/>
                  </a:lnTo>
                  <a:lnTo>
                    <a:pt x="592109" y="493925"/>
                  </a:lnTo>
                  <a:lnTo>
                    <a:pt x="593973" y="494030"/>
                  </a:lnTo>
                  <a:lnTo>
                    <a:pt x="595543" y="494359"/>
                  </a:lnTo>
                  <a:lnTo>
                    <a:pt x="596817" y="494914"/>
                  </a:lnTo>
                  <a:lnTo>
                    <a:pt x="597573" y="495380"/>
                  </a:lnTo>
                  <a:lnTo>
                    <a:pt x="597812" y="495757"/>
                  </a:lnTo>
                  <a:lnTo>
                    <a:pt x="598323" y="497468"/>
                  </a:lnTo>
                  <a:lnTo>
                    <a:pt x="598294" y="498623"/>
                  </a:lnTo>
                  <a:lnTo>
                    <a:pt x="597975" y="499922"/>
                  </a:lnTo>
                  <a:lnTo>
                    <a:pt x="597372" y="501387"/>
                  </a:lnTo>
                  <a:lnTo>
                    <a:pt x="594633" y="503006"/>
                  </a:lnTo>
                  <a:lnTo>
                    <a:pt x="593133" y="504273"/>
                  </a:lnTo>
                  <a:lnTo>
                    <a:pt x="592201" y="504742"/>
                  </a:lnTo>
                  <a:lnTo>
                    <a:pt x="589408" y="505211"/>
                  </a:lnTo>
                  <a:lnTo>
                    <a:pt x="589533" y="505709"/>
                  </a:lnTo>
                  <a:lnTo>
                    <a:pt x="591607" y="506395"/>
                  </a:lnTo>
                  <a:lnTo>
                    <a:pt x="593925" y="506166"/>
                  </a:lnTo>
                  <a:lnTo>
                    <a:pt x="593864" y="506980"/>
                  </a:lnTo>
                  <a:lnTo>
                    <a:pt x="592776" y="509137"/>
                  </a:lnTo>
                  <a:lnTo>
                    <a:pt x="592425" y="511008"/>
                  </a:lnTo>
                  <a:lnTo>
                    <a:pt x="592728" y="512533"/>
                  </a:lnTo>
                  <a:lnTo>
                    <a:pt x="592670" y="513772"/>
                  </a:lnTo>
                  <a:lnTo>
                    <a:pt x="591860" y="516364"/>
                  </a:lnTo>
                  <a:lnTo>
                    <a:pt x="590928" y="518691"/>
                  </a:lnTo>
                  <a:lnTo>
                    <a:pt x="591279" y="519035"/>
                  </a:lnTo>
                  <a:lnTo>
                    <a:pt x="593404" y="515690"/>
                  </a:lnTo>
                  <a:lnTo>
                    <a:pt x="593973" y="512004"/>
                  </a:lnTo>
                  <a:lnTo>
                    <a:pt x="594831" y="508741"/>
                  </a:lnTo>
                  <a:lnTo>
                    <a:pt x="595830" y="506938"/>
                  </a:lnTo>
                  <a:lnTo>
                    <a:pt x="596584" y="506252"/>
                  </a:lnTo>
                  <a:lnTo>
                    <a:pt x="598958" y="505974"/>
                  </a:lnTo>
                  <a:lnTo>
                    <a:pt x="600273" y="504049"/>
                  </a:lnTo>
                  <a:lnTo>
                    <a:pt x="601400" y="503437"/>
                  </a:lnTo>
                  <a:lnTo>
                    <a:pt x="601869" y="503427"/>
                  </a:lnTo>
                  <a:lnTo>
                    <a:pt x="602827" y="504145"/>
                  </a:lnTo>
                  <a:lnTo>
                    <a:pt x="602769" y="504902"/>
                  </a:lnTo>
                  <a:lnTo>
                    <a:pt x="601381" y="508330"/>
                  </a:lnTo>
                  <a:lnTo>
                    <a:pt x="598438" y="513836"/>
                  </a:lnTo>
                  <a:lnTo>
                    <a:pt x="599638" y="513210"/>
                  </a:lnTo>
                  <a:lnTo>
                    <a:pt x="600452" y="511905"/>
                  </a:lnTo>
                  <a:lnTo>
                    <a:pt x="601541" y="510599"/>
                  </a:lnTo>
                  <a:lnTo>
                    <a:pt x="602776" y="508662"/>
                  </a:lnTo>
                  <a:lnTo>
                    <a:pt x="603593" y="510417"/>
                  </a:lnTo>
                  <a:lnTo>
                    <a:pt x="604851" y="511723"/>
                  </a:lnTo>
                  <a:lnTo>
                    <a:pt x="605601" y="514698"/>
                  </a:lnTo>
                  <a:lnTo>
                    <a:pt x="606814" y="516124"/>
                  </a:lnTo>
                  <a:lnTo>
                    <a:pt x="607548" y="517229"/>
                  </a:lnTo>
                  <a:lnTo>
                    <a:pt x="607442" y="515358"/>
                  </a:lnTo>
                  <a:lnTo>
                    <a:pt x="606383" y="511582"/>
                  </a:lnTo>
                  <a:lnTo>
                    <a:pt x="606673" y="510063"/>
                  </a:lnTo>
                  <a:lnTo>
                    <a:pt x="607490" y="509303"/>
                  </a:lnTo>
                  <a:lnTo>
                    <a:pt x="610040" y="506099"/>
                  </a:lnTo>
                  <a:lnTo>
                    <a:pt x="611822" y="507168"/>
                  </a:lnTo>
                  <a:lnTo>
                    <a:pt x="612920" y="508116"/>
                  </a:lnTo>
                  <a:lnTo>
                    <a:pt x="613469" y="507864"/>
                  </a:lnTo>
                  <a:lnTo>
                    <a:pt x="614854" y="507998"/>
                  </a:lnTo>
                  <a:lnTo>
                    <a:pt x="617075" y="508515"/>
                  </a:lnTo>
                  <a:lnTo>
                    <a:pt x="619236" y="509409"/>
                  </a:lnTo>
                  <a:lnTo>
                    <a:pt x="621336" y="510679"/>
                  </a:lnTo>
                  <a:lnTo>
                    <a:pt x="622955" y="512160"/>
                  </a:lnTo>
                  <a:lnTo>
                    <a:pt x="624091" y="513855"/>
                  </a:lnTo>
                  <a:lnTo>
                    <a:pt x="624781" y="515023"/>
                  </a:lnTo>
                  <a:lnTo>
                    <a:pt x="625020" y="515668"/>
                  </a:lnTo>
                  <a:lnTo>
                    <a:pt x="625403" y="517344"/>
                  </a:lnTo>
                  <a:lnTo>
                    <a:pt x="625109" y="518454"/>
                  </a:lnTo>
                  <a:lnTo>
                    <a:pt x="623523" y="521008"/>
                  </a:lnTo>
                  <a:lnTo>
                    <a:pt x="622642" y="522163"/>
                  </a:lnTo>
                  <a:lnTo>
                    <a:pt x="621764" y="522680"/>
                  </a:lnTo>
                  <a:lnTo>
                    <a:pt x="619409" y="522173"/>
                  </a:lnTo>
                  <a:lnTo>
                    <a:pt x="618678" y="522463"/>
                  </a:lnTo>
                  <a:lnTo>
                    <a:pt x="617908" y="523261"/>
                  </a:lnTo>
                  <a:lnTo>
                    <a:pt x="615454" y="526740"/>
                  </a:lnTo>
                  <a:lnTo>
                    <a:pt x="614097" y="528237"/>
                  </a:lnTo>
                  <a:lnTo>
                    <a:pt x="612763" y="529192"/>
                  </a:lnTo>
                  <a:lnTo>
                    <a:pt x="612454" y="529693"/>
                  </a:lnTo>
                  <a:lnTo>
                    <a:pt x="615320" y="529645"/>
                  </a:lnTo>
                  <a:lnTo>
                    <a:pt x="616115" y="528617"/>
                  </a:lnTo>
                  <a:lnTo>
                    <a:pt x="616779" y="526686"/>
                  </a:lnTo>
                  <a:lnTo>
                    <a:pt x="618043" y="524688"/>
                  </a:lnTo>
                  <a:lnTo>
                    <a:pt x="620430" y="523769"/>
                  </a:lnTo>
                  <a:lnTo>
                    <a:pt x="623759" y="525741"/>
                  </a:lnTo>
                  <a:lnTo>
                    <a:pt x="625413" y="525662"/>
                  </a:lnTo>
                  <a:lnTo>
                    <a:pt x="626676" y="523683"/>
                  </a:lnTo>
                  <a:lnTo>
                    <a:pt x="628087" y="522329"/>
                  </a:lnTo>
                  <a:lnTo>
                    <a:pt x="628643" y="522061"/>
                  </a:lnTo>
                  <a:lnTo>
                    <a:pt x="628943" y="522211"/>
                  </a:lnTo>
                  <a:lnTo>
                    <a:pt x="630015" y="523622"/>
                  </a:lnTo>
                  <a:lnTo>
                    <a:pt x="630338" y="524880"/>
                  </a:lnTo>
                  <a:lnTo>
                    <a:pt x="630315" y="527736"/>
                  </a:lnTo>
                  <a:lnTo>
                    <a:pt x="630172" y="528598"/>
                  </a:lnTo>
                  <a:lnTo>
                    <a:pt x="629217" y="530743"/>
                  </a:lnTo>
                  <a:lnTo>
                    <a:pt x="626887" y="533948"/>
                  </a:lnTo>
                  <a:lnTo>
                    <a:pt x="625361" y="535145"/>
                  </a:lnTo>
                  <a:lnTo>
                    <a:pt x="623673" y="535786"/>
                  </a:lnTo>
                  <a:lnTo>
                    <a:pt x="621831" y="536865"/>
                  </a:lnTo>
                  <a:lnTo>
                    <a:pt x="621180" y="537733"/>
                  </a:lnTo>
                  <a:lnTo>
                    <a:pt x="620545" y="538962"/>
                  </a:lnTo>
                  <a:lnTo>
                    <a:pt x="619910" y="539782"/>
                  </a:lnTo>
                  <a:lnTo>
                    <a:pt x="619102" y="540462"/>
                  </a:lnTo>
                  <a:lnTo>
                    <a:pt x="620159" y="541461"/>
                  </a:lnTo>
                  <a:lnTo>
                    <a:pt x="620561" y="541433"/>
                  </a:lnTo>
                  <a:lnTo>
                    <a:pt x="620950" y="540836"/>
                  </a:lnTo>
                  <a:lnTo>
                    <a:pt x="622013" y="538477"/>
                  </a:lnTo>
                  <a:lnTo>
                    <a:pt x="622805" y="537446"/>
                  </a:lnTo>
                  <a:lnTo>
                    <a:pt x="623255" y="537229"/>
                  </a:lnTo>
                  <a:lnTo>
                    <a:pt x="623718" y="537328"/>
                  </a:lnTo>
                  <a:lnTo>
                    <a:pt x="624168" y="537794"/>
                  </a:lnTo>
                  <a:lnTo>
                    <a:pt x="624608" y="538621"/>
                  </a:lnTo>
                  <a:lnTo>
                    <a:pt x="624573" y="540631"/>
                  </a:lnTo>
                  <a:lnTo>
                    <a:pt x="623233" y="548522"/>
                  </a:lnTo>
                  <a:lnTo>
                    <a:pt x="623450" y="548499"/>
                  </a:lnTo>
                  <a:lnTo>
                    <a:pt x="624276" y="546370"/>
                  </a:lnTo>
                  <a:lnTo>
                    <a:pt x="626673" y="538119"/>
                  </a:lnTo>
                  <a:lnTo>
                    <a:pt x="627261" y="536453"/>
                  </a:lnTo>
                  <a:lnTo>
                    <a:pt x="628419" y="534768"/>
                  </a:lnTo>
                  <a:lnTo>
                    <a:pt x="631014" y="532205"/>
                  </a:lnTo>
                  <a:lnTo>
                    <a:pt x="633019" y="530858"/>
                  </a:lnTo>
                  <a:lnTo>
                    <a:pt x="635282" y="529722"/>
                  </a:lnTo>
                  <a:lnTo>
                    <a:pt x="636488" y="529300"/>
                  </a:lnTo>
                  <a:lnTo>
                    <a:pt x="637870" y="529584"/>
                  </a:lnTo>
                  <a:lnTo>
                    <a:pt x="638767" y="530909"/>
                  </a:lnTo>
                  <a:lnTo>
                    <a:pt x="639980" y="531148"/>
                  </a:lnTo>
                  <a:lnTo>
                    <a:pt x="641455" y="530816"/>
                  </a:lnTo>
                  <a:lnTo>
                    <a:pt x="642406" y="530976"/>
                  </a:lnTo>
                  <a:lnTo>
                    <a:pt x="643485" y="531499"/>
                  </a:lnTo>
                  <a:lnTo>
                    <a:pt x="644407" y="532479"/>
                  </a:lnTo>
                  <a:lnTo>
                    <a:pt x="645975" y="533590"/>
                  </a:lnTo>
                  <a:lnTo>
                    <a:pt x="649514" y="535665"/>
                  </a:lnTo>
                  <a:lnTo>
                    <a:pt x="649955" y="536102"/>
                  </a:lnTo>
                  <a:lnTo>
                    <a:pt x="650363" y="536884"/>
                  </a:lnTo>
                  <a:lnTo>
                    <a:pt x="650746" y="538017"/>
                  </a:lnTo>
                  <a:lnTo>
                    <a:pt x="650699" y="539134"/>
                  </a:lnTo>
                  <a:lnTo>
                    <a:pt x="650223" y="540239"/>
                  </a:lnTo>
                  <a:lnTo>
                    <a:pt x="649632" y="540909"/>
                  </a:lnTo>
                  <a:lnTo>
                    <a:pt x="648927" y="541155"/>
                  </a:lnTo>
                  <a:lnTo>
                    <a:pt x="648196" y="541755"/>
                  </a:lnTo>
                  <a:lnTo>
                    <a:pt x="646846" y="543322"/>
                  </a:lnTo>
                  <a:lnTo>
                    <a:pt x="646405" y="543587"/>
                  </a:lnTo>
                  <a:lnTo>
                    <a:pt x="644286" y="544257"/>
                  </a:lnTo>
                  <a:lnTo>
                    <a:pt x="642323" y="544586"/>
                  </a:lnTo>
                  <a:lnTo>
                    <a:pt x="641094" y="545212"/>
                  </a:lnTo>
                  <a:lnTo>
                    <a:pt x="638735" y="546900"/>
                  </a:lnTo>
                  <a:lnTo>
                    <a:pt x="635486" y="550022"/>
                  </a:lnTo>
                  <a:lnTo>
                    <a:pt x="635521" y="550759"/>
                  </a:lnTo>
                  <a:lnTo>
                    <a:pt x="636817" y="551117"/>
                  </a:lnTo>
                  <a:lnTo>
                    <a:pt x="637867" y="550648"/>
                  </a:lnTo>
                  <a:lnTo>
                    <a:pt x="639313" y="548496"/>
                  </a:lnTo>
                  <a:lnTo>
                    <a:pt x="640670" y="547673"/>
                  </a:lnTo>
                  <a:lnTo>
                    <a:pt x="642792" y="547012"/>
                  </a:lnTo>
                  <a:lnTo>
                    <a:pt x="645726" y="546434"/>
                  </a:lnTo>
                  <a:lnTo>
                    <a:pt x="646983" y="546524"/>
                  </a:lnTo>
                  <a:lnTo>
                    <a:pt x="647210" y="546642"/>
                  </a:lnTo>
                  <a:lnTo>
                    <a:pt x="647376" y="547152"/>
                  </a:lnTo>
                  <a:lnTo>
                    <a:pt x="647478" y="548056"/>
                  </a:lnTo>
                  <a:lnTo>
                    <a:pt x="646996" y="549230"/>
                  </a:lnTo>
                  <a:lnTo>
                    <a:pt x="646441" y="549786"/>
                  </a:lnTo>
                  <a:lnTo>
                    <a:pt x="644924" y="552432"/>
                  </a:lnTo>
                  <a:lnTo>
                    <a:pt x="645920" y="553115"/>
                  </a:lnTo>
                  <a:lnTo>
                    <a:pt x="647290" y="553408"/>
                  </a:lnTo>
                  <a:lnTo>
                    <a:pt x="648075" y="552703"/>
                  </a:lnTo>
                  <a:lnTo>
                    <a:pt x="648780" y="551082"/>
                  </a:lnTo>
                  <a:lnTo>
                    <a:pt x="649572" y="550178"/>
                  </a:lnTo>
                  <a:lnTo>
                    <a:pt x="650450" y="550000"/>
                  </a:lnTo>
                  <a:lnTo>
                    <a:pt x="651222" y="549585"/>
                  </a:lnTo>
                  <a:lnTo>
                    <a:pt x="651886" y="548934"/>
                  </a:lnTo>
                  <a:lnTo>
                    <a:pt x="652068" y="548506"/>
                  </a:lnTo>
                  <a:lnTo>
                    <a:pt x="651097" y="547657"/>
                  </a:lnTo>
                  <a:lnTo>
                    <a:pt x="651021" y="547140"/>
                  </a:lnTo>
                  <a:lnTo>
                    <a:pt x="651417" y="545869"/>
                  </a:lnTo>
                  <a:lnTo>
                    <a:pt x="652128" y="544458"/>
                  </a:lnTo>
                  <a:lnTo>
                    <a:pt x="652872" y="543581"/>
                  </a:lnTo>
                  <a:lnTo>
                    <a:pt x="653421" y="543511"/>
                  </a:lnTo>
                  <a:lnTo>
                    <a:pt x="655247" y="544452"/>
                  </a:lnTo>
                  <a:lnTo>
                    <a:pt x="656495" y="546093"/>
                  </a:lnTo>
                  <a:lnTo>
                    <a:pt x="659652" y="550973"/>
                  </a:lnTo>
                  <a:lnTo>
                    <a:pt x="660057" y="551918"/>
                  </a:lnTo>
                  <a:lnTo>
                    <a:pt x="661155" y="555509"/>
                  </a:lnTo>
                  <a:lnTo>
                    <a:pt x="661363" y="557098"/>
                  </a:lnTo>
                  <a:lnTo>
                    <a:pt x="661184" y="558203"/>
                  </a:lnTo>
                  <a:lnTo>
                    <a:pt x="660925" y="558876"/>
                  </a:lnTo>
                  <a:lnTo>
                    <a:pt x="660587" y="559119"/>
                  </a:lnTo>
                  <a:lnTo>
                    <a:pt x="659894" y="559125"/>
                  </a:lnTo>
                  <a:lnTo>
                    <a:pt x="655691" y="557666"/>
                  </a:lnTo>
                  <a:lnTo>
                    <a:pt x="653772" y="557858"/>
                  </a:lnTo>
                  <a:lnTo>
                    <a:pt x="652933" y="558267"/>
                  </a:lnTo>
                  <a:lnTo>
                    <a:pt x="652256" y="558876"/>
                  </a:lnTo>
                  <a:lnTo>
                    <a:pt x="651729" y="559649"/>
                  </a:lnTo>
                  <a:lnTo>
                    <a:pt x="651356" y="560581"/>
                  </a:lnTo>
                  <a:lnTo>
                    <a:pt x="650619" y="561104"/>
                  </a:lnTo>
                  <a:lnTo>
                    <a:pt x="647950" y="561123"/>
                  </a:lnTo>
                  <a:lnTo>
                    <a:pt x="646453" y="561640"/>
                  </a:lnTo>
                  <a:lnTo>
                    <a:pt x="643878" y="562901"/>
                  </a:lnTo>
                  <a:lnTo>
                    <a:pt x="642952" y="563594"/>
                  </a:lnTo>
                  <a:lnTo>
                    <a:pt x="642744" y="564503"/>
                  </a:lnTo>
                  <a:lnTo>
                    <a:pt x="644321" y="564347"/>
                  </a:lnTo>
                  <a:lnTo>
                    <a:pt x="646916" y="563166"/>
                  </a:lnTo>
                  <a:lnTo>
                    <a:pt x="649355" y="562831"/>
                  </a:lnTo>
                  <a:lnTo>
                    <a:pt x="653431" y="565426"/>
                  </a:lnTo>
                  <a:lnTo>
                    <a:pt x="654771" y="565828"/>
                  </a:lnTo>
                  <a:lnTo>
                    <a:pt x="655518" y="565455"/>
                  </a:lnTo>
                  <a:lnTo>
                    <a:pt x="656415" y="565340"/>
                  </a:lnTo>
                  <a:lnTo>
                    <a:pt x="659674" y="565512"/>
                  </a:lnTo>
                  <a:lnTo>
                    <a:pt x="660779" y="565831"/>
                  </a:lnTo>
                  <a:lnTo>
                    <a:pt x="662429" y="566824"/>
                  </a:lnTo>
                  <a:lnTo>
                    <a:pt x="664953" y="568972"/>
                  </a:lnTo>
                  <a:lnTo>
                    <a:pt x="665439" y="569601"/>
                  </a:lnTo>
                  <a:lnTo>
                    <a:pt x="665719" y="570262"/>
                  </a:lnTo>
                  <a:lnTo>
                    <a:pt x="665799" y="570951"/>
                  </a:lnTo>
                  <a:lnTo>
                    <a:pt x="665774" y="572652"/>
                  </a:lnTo>
                  <a:lnTo>
                    <a:pt x="665522" y="573227"/>
                  </a:lnTo>
                  <a:lnTo>
                    <a:pt x="664666" y="573616"/>
                  </a:lnTo>
                  <a:lnTo>
                    <a:pt x="661037" y="573166"/>
                  </a:lnTo>
                  <a:lnTo>
                    <a:pt x="659929" y="572812"/>
                  </a:lnTo>
                  <a:lnTo>
                    <a:pt x="658566" y="573259"/>
                  </a:lnTo>
                  <a:lnTo>
                    <a:pt x="657462" y="573102"/>
                  </a:lnTo>
                  <a:lnTo>
                    <a:pt x="656048" y="572422"/>
                  </a:lnTo>
                  <a:lnTo>
                    <a:pt x="654497" y="571213"/>
                  </a:lnTo>
                  <a:lnTo>
                    <a:pt x="652170" y="572359"/>
                  </a:lnTo>
                  <a:lnTo>
                    <a:pt x="650306" y="571615"/>
                  </a:lnTo>
                  <a:lnTo>
                    <a:pt x="648400" y="572276"/>
                  </a:lnTo>
                  <a:lnTo>
                    <a:pt x="644621" y="574992"/>
                  </a:lnTo>
                  <a:lnTo>
                    <a:pt x="645043" y="575458"/>
                  </a:lnTo>
                  <a:lnTo>
                    <a:pt x="650220" y="573131"/>
                  </a:lnTo>
                  <a:lnTo>
                    <a:pt x="651219" y="573272"/>
                  </a:lnTo>
                  <a:lnTo>
                    <a:pt x="652856" y="574124"/>
                  </a:lnTo>
                  <a:lnTo>
                    <a:pt x="655442" y="575793"/>
                  </a:lnTo>
                  <a:lnTo>
                    <a:pt x="656166" y="576476"/>
                  </a:lnTo>
                  <a:lnTo>
                    <a:pt x="656173" y="579094"/>
                  </a:lnTo>
                  <a:lnTo>
                    <a:pt x="655777" y="580846"/>
                  </a:lnTo>
                  <a:lnTo>
                    <a:pt x="654985" y="582812"/>
                  </a:lnTo>
                  <a:lnTo>
                    <a:pt x="653798" y="582547"/>
                  </a:lnTo>
                  <a:lnTo>
                    <a:pt x="651034" y="581325"/>
                  </a:lnTo>
                  <a:lnTo>
                    <a:pt x="649904" y="581155"/>
                  </a:lnTo>
                  <a:lnTo>
                    <a:pt x="649077" y="581357"/>
                  </a:lnTo>
                  <a:lnTo>
                    <a:pt x="647966" y="582139"/>
                  </a:lnTo>
                  <a:lnTo>
                    <a:pt x="647440" y="582164"/>
                  </a:lnTo>
                  <a:lnTo>
                    <a:pt x="643019" y="580613"/>
                  </a:lnTo>
                  <a:lnTo>
                    <a:pt x="642026" y="580539"/>
                  </a:lnTo>
                  <a:lnTo>
                    <a:pt x="641911" y="580699"/>
                  </a:lnTo>
                  <a:lnTo>
                    <a:pt x="642122" y="581005"/>
                  </a:lnTo>
                  <a:lnTo>
                    <a:pt x="646131" y="583409"/>
                  </a:lnTo>
                  <a:lnTo>
                    <a:pt x="649096" y="583671"/>
                  </a:lnTo>
                  <a:lnTo>
                    <a:pt x="650954" y="584086"/>
                  </a:lnTo>
                  <a:lnTo>
                    <a:pt x="652055" y="584817"/>
                  </a:lnTo>
                  <a:lnTo>
                    <a:pt x="652575" y="585356"/>
                  </a:lnTo>
                  <a:lnTo>
                    <a:pt x="652614" y="586952"/>
                  </a:lnTo>
                  <a:lnTo>
                    <a:pt x="653603" y="588554"/>
                  </a:lnTo>
                  <a:lnTo>
                    <a:pt x="654494" y="589205"/>
                  </a:lnTo>
                  <a:lnTo>
                    <a:pt x="655062" y="589237"/>
                  </a:lnTo>
                  <a:lnTo>
                    <a:pt x="656039" y="588647"/>
                  </a:lnTo>
                  <a:lnTo>
                    <a:pt x="657025" y="588557"/>
                  </a:lnTo>
                  <a:lnTo>
                    <a:pt x="657823" y="588966"/>
                  </a:lnTo>
                  <a:lnTo>
                    <a:pt x="658822" y="589847"/>
                  </a:lnTo>
                  <a:lnTo>
                    <a:pt x="660028" y="590093"/>
                  </a:lnTo>
                  <a:lnTo>
                    <a:pt x="661088" y="590629"/>
                  </a:lnTo>
                  <a:lnTo>
                    <a:pt x="661905" y="590737"/>
                  </a:lnTo>
                  <a:lnTo>
                    <a:pt x="664206" y="590488"/>
                  </a:lnTo>
                  <a:lnTo>
                    <a:pt x="665206" y="590824"/>
                  </a:lnTo>
                  <a:lnTo>
                    <a:pt x="665464" y="591117"/>
                  </a:lnTo>
                  <a:lnTo>
                    <a:pt x="665030" y="591631"/>
                  </a:lnTo>
                  <a:lnTo>
                    <a:pt x="662927" y="592860"/>
                  </a:lnTo>
                  <a:lnTo>
                    <a:pt x="662607" y="594025"/>
                  </a:lnTo>
                  <a:lnTo>
                    <a:pt x="663795" y="595538"/>
                  </a:lnTo>
                  <a:lnTo>
                    <a:pt x="664417" y="596693"/>
                  </a:lnTo>
                  <a:lnTo>
                    <a:pt x="664388" y="597555"/>
                  </a:lnTo>
                  <a:lnTo>
                    <a:pt x="663753" y="599512"/>
                  </a:lnTo>
                  <a:lnTo>
                    <a:pt x="663594" y="600297"/>
                  </a:lnTo>
                  <a:lnTo>
                    <a:pt x="663801" y="600361"/>
                  </a:lnTo>
                  <a:lnTo>
                    <a:pt x="665330" y="598778"/>
                  </a:lnTo>
                  <a:lnTo>
                    <a:pt x="665569" y="598979"/>
                  </a:lnTo>
                  <a:lnTo>
                    <a:pt x="665729" y="601169"/>
                  </a:lnTo>
                  <a:lnTo>
                    <a:pt x="665924" y="601044"/>
                  </a:lnTo>
                  <a:lnTo>
                    <a:pt x="666438" y="599234"/>
                  </a:lnTo>
                  <a:lnTo>
                    <a:pt x="666211" y="596812"/>
                  </a:lnTo>
                  <a:lnTo>
                    <a:pt x="667108" y="595854"/>
                  </a:lnTo>
                  <a:lnTo>
                    <a:pt x="669961" y="595126"/>
                  </a:lnTo>
                  <a:lnTo>
                    <a:pt x="669479" y="598928"/>
                  </a:lnTo>
                  <a:lnTo>
                    <a:pt x="669406" y="600894"/>
                  </a:lnTo>
                  <a:lnTo>
                    <a:pt x="668158" y="604150"/>
                  </a:lnTo>
                  <a:lnTo>
                    <a:pt x="667118" y="605197"/>
                  </a:lnTo>
                  <a:lnTo>
                    <a:pt x="667149" y="605414"/>
                  </a:lnTo>
                  <a:lnTo>
                    <a:pt x="667890" y="605825"/>
                  </a:lnTo>
                  <a:lnTo>
                    <a:pt x="668353" y="605870"/>
                  </a:lnTo>
                  <a:lnTo>
                    <a:pt x="668796" y="605363"/>
                  </a:lnTo>
                  <a:lnTo>
                    <a:pt x="669853" y="602854"/>
                  </a:lnTo>
                  <a:lnTo>
                    <a:pt x="671998" y="600230"/>
                  </a:lnTo>
                  <a:lnTo>
                    <a:pt x="672387" y="600173"/>
                  </a:lnTo>
                  <a:lnTo>
                    <a:pt x="672371" y="601124"/>
                  </a:lnTo>
                  <a:lnTo>
                    <a:pt x="672097" y="602886"/>
                  </a:lnTo>
                  <a:lnTo>
                    <a:pt x="673086" y="603709"/>
                  </a:lnTo>
                  <a:lnTo>
                    <a:pt x="674031" y="602892"/>
                  </a:lnTo>
                  <a:lnTo>
                    <a:pt x="674545" y="602187"/>
                  </a:lnTo>
                  <a:lnTo>
                    <a:pt x="675732" y="602289"/>
                  </a:lnTo>
                  <a:lnTo>
                    <a:pt x="676272" y="602624"/>
                  </a:lnTo>
                  <a:lnTo>
                    <a:pt x="676431" y="603400"/>
                  </a:lnTo>
                  <a:lnTo>
                    <a:pt x="675886" y="606639"/>
                  </a:lnTo>
                  <a:lnTo>
                    <a:pt x="675984" y="607437"/>
                  </a:lnTo>
                  <a:lnTo>
                    <a:pt x="677236" y="609582"/>
                  </a:lnTo>
                  <a:lnTo>
                    <a:pt x="677363" y="609451"/>
                  </a:lnTo>
                  <a:lnTo>
                    <a:pt x="677127" y="608417"/>
                  </a:lnTo>
                  <a:lnTo>
                    <a:pt x="676869" y="605857"/>
                  </a:lnTo>
                  <a:lnTo>
                    <a:pt x="677111" y="604743"/>
                  </a:lnTo>
                  <a:lnTo>
                    <a:pt x="678142" y="603310"/>
                  </a:lnTo>
                  <a:lnTo>
                    <a:pt x="680255" y="601242"/>
                  </a:lnTo>
                  <a:lnTo>
                    <a:pt x="681040" y="600830"/>
                  </a:lnTo>
                  <a:lnTo>
                    <a:pt x="681529" y="601111"/>
                  </a:lnTo>
                  <a:lnTo>
                    <a:pt x="682308" y="602107"/>
                  </a:lnTo>
                  <a:lnTo>
                    <a:pt x="682065" y="602701"/>
                  </a:lnTo>
                  <a:lnTo>
                    <a:pt x="681226" y="603320"/>
                  </a:lnTo>
                  <a:lnTo>
                    <a:pt x="680603" y="604440"/>
                  </a:lnTo>
                  <a:lnTo>
                    <a:pt x="680195" y="606058"/>
                  </a:lnTo>
                  <a:lnTo>
                    <a:pt x="680648" y="606920"/>
                  </a:lnTo>
                  <a:lnTo>
                    <a:pt x="682362" y="606997"/>
                  </a:lnTo>
                  <a:lnTo>
                    <a:pt x="684082" y="605669"/>
                  </a:lnTo>
                  <a:lnTo>
                    <a:pt x="685072" y="606323"/>
                  </a:lnTo>
                  <a:lnTo>
                    <a:pt x="686246" y="608044"/>
                  </a:lnTo>
                  <a:lnTo>
                    <a:pt x="688398" y="610802"/>
                  </a:lnTo>
                  <a:lnTo>
                    <a:pt x="689623" y="610051"/>
                  </a:lnTo>
                  <a:lnTo>
                    <a:pt x="691140" y="612139"/>
                  </a:lnTo>
                  <a:lnTo>
                    <a:pt x="689103" y="613789"/>
                  </a:lnTo>
                  <a:lnTo>
                    <a:pt x="689726" y="617246"/>
                  </a:lnTo>
                  <a:lnTo>
                    <a:pt x="687079" y="617106"/>
                  </a:lnTo>
                  <a:lnTo>
                    <a:pt x="685592" y="617374"/>
                  </a:lnTo>
                  <a:lnTo>
                    <a:pt x="684596" y="617064"/>
                  </a:lnTo>
                  <a:lnTo>
                    <a:pt x="683527" y="617173"/>
                  </a:lnTo>
                  <a:lnTo>
                    <a:pt x="684520" y="617986"/>
                  </a:lnTo>
                  <a:lnTo>
                    <a:pt x="686432" y="618322"/>
                  </a:lnTo>
                  <a:lnTo>
                    <a:pt x="686607" y="619362"/>
                  </a:lnTo>
                  <a:lnTo>
                    <a:pt x="688107" y="619337"/>
                  </a:lnTo>
                  <a:lnTo>
                    <a:pt x="689234" y="619136"/>
                  </a:lnTo>
                  <a:lnTo>
                    <a:pt x="691267" y="619177"/>
                  </a:lnTo>
                  <a:lnTo>
                    <a:pt x="691376" y="617980"/>
                  </a:lnTo>
                  <a:lnTo>
                    <a:pt x="692697" y="617297"/>
                  </a:lnTo>
                  <a:lnTo>
                    <a:pt x="693457" y="616544"/>
                  </a:lnTo>
                  <a:lnTo>
                    <a:pt x="694089" y="616991"/>
                  </a:lnTo>
                  <a:lnTo>
                    <a:pt x="695927" y="617501"/>
                  </a:lnTo>
                  <a:lnTo>
                    <a:pt x="698398" y="619851"/>
                  </a:lnTo>
                  <a:lnTo>
                    <a:pt x="697309" y="621252"/>
                  </a:lnTo>
                  <a:lnTo>
                    <a:pt x="697013" y="622573"/>
                  </a:lnTo>
                  <a:lnTo>
                    <a:pt x="696646" y="623690"/>
                  </a:lnTo>
                  <a:lnTo>
                    <a:pt x="696441" y="624696"/>
                  </a:lnTo>
                  <a:lnTo>
                    <a:pt x="696007" y="625385"/>
                  </a:lnTo>
                  <a:lnTo>
                    <a:pt x="692471" y="629311"/>
                  </a:lnTo>
                  <a:lnTo>
                    <a:pt x="693058" y="629346"/>
                  </a:lnTo>
                  <a:lnTo>
                    <a:pt x="694555" y="628402"/>
                  </a:lnTo>
                  <a:lnTo>
                    <a:pt x="697472" y="626988"/>
                  </a:lnTo>
                  <a:lnTo>
                    <a:pt x="699097" y="626419"/>
                  </a:lnTo>
                  <a:lnTo>
                    <a:pt x="700252" y="626796"/>
                  </a:lnTo>
                  <a:lnTo>
                    <a:pt x="700836" y="626812"/>
                  </a:lnTo>
                  <a:lnTo>
                    <a:pt x="701353" y="626308"/>
                  </a:lnTo>
                  <a:lnTo>
                    <a:pt x="702317" y="626889"/>
                  </a:lnTo>
                  <a:lnTo>
                    <a:pt x="704316" y="627422"/>
                  </a:lnTo>
                  <a:lnTo>
                    <a:pt x="706610" y="624188"/>
                  </a:lnTo>
                  <a:lnTo>
                    <a:pt x="707999" y="624823"/>
                  </a:lnTo>
                  <a:lnTo>
                    <a:pt x="709292" y="626822"/>
                  </a:lnTo>
                  <a:lnTo>
                    <a:pt x="712062" y="630310"/>
                  </a:lnTo>
                  <a:lnTo>
                    <a:pt x="713508" y="632331"/>
                  </a:lnTo>
                  <a:lnTo>
                    <a:pt x="713987" y="633247"/>
                  </a:lnTo>
                  <a:lnTo>
                    <a:pt x="713920" y="634147"/>
                  </a:lnTo>
                  <a:lnTo>
                    <a:pt x="712614" y="635098"/>
                  </a:lnTo>
                  <a:lnTo>
                    <a:pt x="711944" y="635290"/>
                  </a:lnTo>
                  <a:lnTo>
                    <a:pt x="710185" y="633493"/>
                  </a:lnTo>
                  <a:lnTo>
                    <a:pt x="708570" y="632583"/>
                  </a:lnTo>
                  <a:lnTo>
                    <a:pt x="707587" y="632682"/>
                  </a:lnTo>
                  <a:lnTo>
                    <a:pt x="706610" y="633374"/>
                  </a:lnTo>
                  <a:lnTo>
                    <a:pt x="706917" y="633761"/>
                  </a:lnTo>
                  <a:lnTo>
                    <a:pt x="710830" y="636525"/>
                  </a:lnTo>
                  <a:lnTo>
                    <a:pt x="711513" y="638555"/>
                  </a:lnTo>
                  <a:lnTo>
                    <a:pt x="711564" y="639439"/>
                  </a:lnTo>
                  <a:lnTo>
                    <a:pt x="708950" y="640776"/>
                  </a:lnTo>
                  <a:lnTo>
                    <a:pt x="708111" y="640853"/>
                  </a:lnTo>
                  <a:lnTo>
                    <a:pt x="706301" y="640215"/>
                  </a:lnTo>
                  <a:lnTo>
                    <a:pt x="705241" y="639021"/>
                  </a:lnTo>
                  <a:lnTo>
                    <a:pt x="704367" y="638590"/>
                  </a:lnTo>
                  <a:lnTo>
                    <a:pt x="703154" y="638446"/>
                  </a:lnTo>
                  <a:lnTo>
                    <a:pt x="702764" y="638679"/>
                  </a:lnTo>
                  <a:lnTo>
                    <a:pt x="704086" y="640709"/>
                  </a:lnTo>
                  <a:lnTo>
                    <a:pt x="703958" y="641316"/>
                  </a:lnTo>
                  <a:lnTo>
                    <a:pt x="703275" y="641712"/>
                  </a:lnTo>
                  <a:lnTo>
                    <a:pt x="702940" y="642685"/>
                  </a:lnTo>
                  <a:lnTo>
                    <a:pt x="705551" y="644438"/>
                  </a:lnTo>
                  <a:lnTo>
                    <a:pt x="707504" y="646212"/>
                  </a:lnTo>
                  <a:lnTo>
                    <a:pt x="707791" y="646924"/>
                  </a:lnTo>
                  <a:lnTo>
                    <a:pt x="706473" y="647451"/>
                  </a:lnTo>
                  <a:lnTo>
                    <a:pt x="705528" y="647572"/>
                  </a:lnTo>
                  <a:lnTo>
                    <a:pt x="703527" y="647313"/>
                  </a:lnTo>
                  <a:lnTo>
                    <a:pt x="702429" y="646940"/>
                  </a:lnTo>
                  <a:lnTo>
                    <a:pt x="702126" y="647339"/>
                  </a:lnTo>
                  <a:lnTo>
                    <a:pt x="703259" y="648271"/>
                  </a:lnTo>
                  <a:lnTo>
                    <a:pt x="703700" y="648897"/>
                  </a:lnTo>
                  <a:lnTo>
                    <a:pt x="704041" y="649768"/>
                  </a:lnTo>
                  <a:lnTo>
                    <a:pt x="704239" y="650588"/>
                  </a:lnTo>
                  <a:lnTo>
                    <a:pt x="704296" y="651354"/>
                  </a:lnTo>
                  <a:lnTo>
                    <a:pt x="703368" y="651983"/>
                  </a:lnTo>
                  <a:lnTo>
                    <a:pt x="702250" y="653745"/>
                  </a:lnTo>
                  <a:lnTo>
                    <a:pt x="701813" y="655564"/>
                  </a:lnTo>
                  <a:lnTo>
                    <a:pt x="700804" y="655737"/>
                  </a:lnTo>
                  <a:lnTo>
                    <a:pt x="700396" y="655395"/>
                  </a:lnTo>
                  <a:lnTo>
                    <a:pt x="699036" y="655947"/>
                  </a:lnTo>
                  <a:lnTo>
                    <a:pt x="697242" y="655188"/>
                  </a:lnTo>
                  <a:lnTo>
                    <a:pt x="696601" y="654358"/>
                  </a:lnTo>
                  <a:lnTo>
                    <a:pt x="694647" y="650923"/>
                  </a:lnTo>
                  <a:lnTo>
                    <a:pt x="694596" y="651310"/>
                  </a:lnTo>
                  <a:lnTo>
                    <a:pt x="695085" y="653046"/>
                  </a:lnTo>
                  <a:lnTo>
                    <a:pt x="694986" y="654074"/>
                  </a:lnTo>
                  <a:lnTo>
                    <a:pt x="692917" y="654817"/>
                  </a:lnTo>
                  <a:lnTo>
                    <a:pt x="692924" y="655108"/>
                  </a:lnTo>
                  <a:lnTo>
                    <a:pt x="694194" y="655647"/>
                  </a:lnTo>
                  <a:lnTo>
                    <a:pt x="695733" y="656065"/>
                  </a:lnTo>
                  <a:lnTo>
                    <a:pt x="695493" y="657658"/>
                  </a:lnTo>
                  <a:lnTo>
                    <a:pt x="695500" y="664393"/>
                  </a:lnTo>
                  <a:lnTo>
                    <a:pt x="695155" y="666765"/>
                  </a:lnTo>
                  <a:lnTo>
                    <a:pt x="694402" y="668830"/>
                  </a:lnTo>
                  <a:lnTo>
                    <a:pt x="693320" y="670799"/>
                  </a:lnTo>
                  <a:lnTo>
                    <a:pt x="692151" y="669510"/>
                  </a:lnTo>
                  <a:lnTo>
                    <a:pt x="691682" y="668188"/>
                  </a:lnTo>
                  <a:lnTo>
                    <a:pt x="691290" y="667511"/>
                  </a:lnTo>
                  <a:lnTo>
                    <a:pt x="690731" y="666959"/>
                  </a:lnTo>
                  <a:lnTo>
                    <a:pt x="690006" y="666698"/>
                  </a:lnTo>
                  <a:lnTo>
                    <a:pt x="689244" y="666688"/>
                  </a:lnTo>
                  <a:lnTo>
                    <a:pt x="688433" y="667872"/>
                  </a:lnTo>
                  <a:lnTo>
                    <a:pt x="687549" y="666851"/>
                  </a:lnTo>
                  <a:lnTo>
                    <a:pt x="686696" y="665612"/>
                  </a:lnTo>
                  <a:lnTo>
                    <a:pt x="687019" y="662360"/>
                  </a:lnTo>
                  <a:lnTo>
                    <a:pt x="687379" y="660726"/>
                  </a:lnTo>
                  <a:lnTo>
                    <a:pt x="687236" y="660735"/>
                  </a:lnTo>
                  <a:lnTo>
                    <a:pt x="686751" y="661511"/>
                  </a:lnTo>
                  <a:lnTo>
                    <a:pt x="685586" y="663898"/>
                  </a:lnTo>
                  <a:lnTo>
                    <a:pt x="684823" y="666800"/>
                  </a:lnTo>
                  <a:lnTo>
                    <a:pt x="683837" y="665686"/>
                  </a:lnTo>
                  <a:lnTo>
                    <a:pt x="682946" y="664294"/>
                  </a:lnTo>
                  <a:lnTo>
                    <a:pt x="682212" y="662896"/>
                  </a:lnTo>
                  <a:lnTo>
                    <a:pt x="681021" y="661278"/>
                  </a:lnTo>
                  <a:lnTo>
                    <a:pt x="679869" y="659369"/>
                  </a:lnTo>
                  <a:lnTo>
                    <a:pt x="679266" y="657116"/>
                  </a:lnTo>
                  <a:lnTo>
                    <a:pt x="678985" y="656650"/>
                  </a:lnTo>
                  <a:lnTo>
                    <a:pt x="678315" y="654763"/>
                  </a:lnTo>
                  <a:lnTo>
                    <a:pt x="678050" y="654224"/>
                  </a:lnTo>
                  <a:lnTo>
                    <a:pt x="677817" y="654042"/>
                  </a:lnTo>
                  <a:lnTo>
                    <a:pt x="677242" y="652861"/>
                  </a:lnTo>
                  <a:lnTo>
                    <a:pt x="677453" y="651594"/>
                  </a:lnTo>
                  <a:lnTo>
                    <a:pt x="678359" y="650093"/>
                  </a:lnTo>
                  <a:lnTo>
                    <a:pt x="679183" y="649015"/>
                  </a:lnTo>
                  <a:lnTo>
                    <a:pt x="680552" y="647949"/>
                  </a:lnTo>
                  <a:lnTo>
                    <a:pt x="682151" y="647348"/>
                  </a:lnTo>
                  <a:lnTo>
                    <a:pt x="682879" y="645966"/>
                  </a:lnTo>
                  <a:lnTo>
                    <a:pt x="683769" y="643442"/>
                  </a:lnTo>
                  <a:lnTo>
                    <a:pt x="684746" y="641677"/>
                  </a:lnTo>
                  <a:lnTo>
                    <a:pt x="685809" y="640677"/>
                  </a:lnTo>
                  <a:lnTo>
                    <a:pt x="685279" y="640489"/>
                  </a:lnTo>
                  <a:lnTo>
                    <a:pt x="683929" y="641348"/>
                  </a:lnTo>
                  <a:lnTo>
                    <a:pt x="682981" y="642596"/>
                  </a:lnTo>
                  <a:lnTo>
                    <a:pt x="681851" y="644667"/>
                  </a:lnTo>
                  <a:lnTo>
                    <a:pt x="680801" y="645986"/>
                  </a:lnTo>
                  <a:lnTo>
                    <a:pt x="678107" y="647514"/>
                  </a:lnTo>
                  <a:lnTo>
                    <a:pt x="677118" y="647821"/>
                  </a:lnTo>
                  <a:lnTo>
                    <a:pt x="675972" y="647984"/>
                  </a:lnTo>
                  <a:lnTo>
                    <a:pt x="673444" y="647770"/>
                  </a:lnTo>
                  <a:lnTo>
                    <a:pt x="672860" y="647256"/>
                  </a:lnTo>
                  <a:lnTo>
                    <a:pt x="673163" y="645794"/>
                  </a:lnTo>
                  <a:lnTo>
                    <a:pt x="674963" y="643177"/>
                  </a:lnTo>
                  <a:lnTo>
                    <a:pt x="674676" y="642992"/>
                  </a:lnTo>
                  <a:lnTo>
                    <a:pt x="674044" y="643920"/>
                  </a:lnTo>
                  <a:lnTo>
                    <a:pt x="673176" y="644562"/>
                  </a:lnTo>
                  <a:lnTo>
                    <a:pt x="672422" y="644891"/>
                  </a:lnTo>
                  <a:lnTo>
                    <a:pt x="671315" y="644773"/>
                  </a:lnTo>
                  <a:lnTo>
                    <a:pt x="670016" y="643142"/>
                  </a:lnTo>
                  <a:lnTo>
                    <a:pt x="669400" y="642637"/>
                  </a:lnTo>
                  <a:lnTo>
                    <a:pt x="668129" y="642072"/>
                  </a:lnTo>
                  <a:lnTo>
                    <a:pt x="667612" y="641511"/>
                  </a:lnTo>
                  <a:lnTo>
                    <a:pt x="665502" y="637476"/>
                  </a:lnTo>
                  <a:lnTo>
                    <a:pt x="665078" y="636400"/>
                  </a:lnTo>
                  <a:lnTo>
                    <a:pt x="664829" y="635337"/>
                  </a:lnTo>
                  <a:lnTo>
                    <a:pt x="664152" y="634447"/>
                  </a:lnTo>
                  <a:lnTo>
                    <a:pt x="663045" y="633719"/>
                  </a:lnTo>
                  <a:lnTo>
                    <a:pt x="662789" y="633840"/>
                  </a:lnTo>
                  <a:lnTo>
                    <a:pt x="663188" y="634750"/>
                  </a:lnTo>
                  <a:lnTo>
                    <a:pt x="663201" y="635532"/>
                  </a:lnTo>
                  <a:lnTo>
                    <a:pt x="662234" y="636021"/>
                  </a:lnTo>
                  <a:lnTo>
                    <a:pt x="661225" y="635851"/>
                  </a:lnTo>
                  <a:lnTo>
                    <a:pt x="660169" y="635025"/>
                  </a:lnTo>
                  <a:lnTo>
                    <a:pt x="660076" y="636135"/>
                  </a:lnTo>
                  <a:lnTo>
                    <a:pt x="661206" y="638102"/>
                  </a:lnTo>
                  <a:lnTo>
                    <a:pt x="661222" y="640582"/>
                  </a:lnTo>
                  <a:lnTo>
                    <a:pt x="660903" y="640837"/>
                  </a:lnTo>
                  <a:lnTo>
                    <a:pt x="660134" y="640981"/>
                  </a:lnTo>
                  <a:lnTo>
                    <a:pt x="659617" y="640674"/>
                  </a:lnTo>
                  <a:lnTo>
                    <a:pt x="657906" y="638823"/>
                  </a:lnTo>
                  <a:lnTo>
                    <a:pt x="656284" y="637530"/>
                  </a:lnTo>
                  <a:lnTo>
                    <a:pt x="655142" y="636812"/>
                  </a:lnTo>
                  <a:lnTo>
                    <a:pt x="655008" y="637323"/>
                  </a:lnTo>
                  <a:lnTo>
                    <a:pt x="655748" y="639560"/>
                  </a:lnTo>
                  <a:lnTo>
                    <a:pt x="656610" y="641760"/>
                  </a:lnTo>
                  <a:lnTo>
                    <a:pt x="658017" y="643566"/>
                  </a:lnTo>
                  <a:lnTo>
                    <a:pt x="660261" y="645711"/>
                  </a:lnTo>
                  <a:lnTo>
                    <a:pt x="661280" y="646943"/>
                  </a:lnTo>
                  <a:lnTo>
                    <a:pt x="660478" y="648676"/>
                  </a:lnTo>
                  <a:lnTo>
                    <a:pt x="659779" y="649241"/>
                  </a:lnTo>
                  <a:lnTo>
                    <a:pt x="659348" y="649420"/>
                  </a:lnTo>
                  <a:lnTo>
                    <a:pt x="657986" y="649420"/>
                  </a:lnTo>
                  <a:lnTo>
                    <a:pt x="655502" y="648462"/>
                  </a:lnTo>
                  <a:lnTo>
                    <a:pt x="654337" y="647393"/>
                  </a:lnTo>
                  <a:lnTo>
                    <a:pt x="652646" y="644833"/>
                  </a:lnTo>
                  <a:lnTo>
                    <a:pt x="649846" y="642184"/>
                  </a:lnTo>
                  <a:lnTo>
                    <a:pt x="649240" y="642200"/>
                  </a:lnTo>
                  <a:lnTo>
                    <a:pt x="647258" y="643276"/>
                  </a:lnTo>
                  <a:lnTo>
                    <a:pt x="647567" y="643448"/>
                  </a:lnTo>
                  <a:lnTo>
                    <a:pt x="648844" y="643525"/>
                  </a:lnTo>
                  <a:lnTo>
                    <a:pt x="649779" y="643869"/>
                  </a:lnTo>
                  <a:lnTo>
                    <a:pt x="652020" y="645954"/>
                  </a:lnTo>
                  <a:lnTo>
                    <a:pt x="652189" y="646835"/>
                  </a:lnTo>
                  <a:lnTo>
                    <a:pt x="651631" y="647811"/>
                  </a:lnTo>
                  <a:lnTo>
                    <a:pt x="651666" y="649043"/>
                  </a:lnTo>
                  <a:lnTo>
                    <a:pt x="652294" y="650524"/>
                  </a:lnTo>
                  <a:lnTo>
                    <a:pt x="652936" y="651469"/>
                  </a:lnTo>
                  <a:lnTo>
                    <a:pt x="654251" y="652133"/>
                  </a:lnTo>
                  <a:lnTo>
                    <a:pt x="654915" y="652222"/>
                  </a:lnTo>
                  <a:lnTo>
                    <a:pt x="655164" y="652650"/>
                  </a:lnTo>
                  <a:lnTo>
                    <a:pt x="654376" y="655925"/>
                  </a:lnTo>
                  <a:lnTo>
                    <a:pt x="654309" y="656816"/>
                  </a:lnTo>
                  <a:lnTo>
                    <a:pt x="654535" y="657186"/>
                  </a:lnTo>
                  <a:lnTo>
                    <a:pt x="654810" y="657215"/>
                  </a:lnTo>
                  <a:lnTo>
                    <a:pt x="656501" y="655877"/>
                  </a:lnTo>
                  <a:lnTo>
                    <a:pt x="657210" y="655548"/>
                  </a:lnTo>
                  <a:lnTo>
                    <a:pt x="657823" y="655481"/>
                  </a:lnTo>
                  <a:lnTo>
                    <a:pt x="658535" y="655858"/>
                  </a:lnTo>
                  <a:lnTo>
                    <a:pt x="659345" y="656678"/>
                  </a:lnTo>
                  <a:lnTo>
                    <a:pt x="659824" y="657521"/>
                  </a:lnTo>
                  <a:lnTo>
                    <a:pt x="659968" y="658389"/>
                  </a:lnTo>
                  <a:lnTo>
                    <a:pt x="660210" y="658957"/>
                  </a:lnTo>
                  <a:lnTo>
                    <a:pt x="661873" y="659873"/>
                  </a:lnTo>
                  <a:lnTo>
                    <a:pt x="661720" y="660301"/>
                  </a:lnTo>
                  <a:lnTo>
                    <a:pt x="660009" y="661674"/>
                  </a:lnTo>
                  <a:lnTo>
                    <a:pt x="659917" y="661887"/>
                  </a:lnTo>
                  <a:lnTo>
                    <a:pt x="660258" y="661986"/>
                  </a:lnTo>
                  <a:lnTo>
                    <a:pt x="661340" y="662804"/>
                  </a:lnTo>
                  <a:lnTo>
                    <a:pt x="662336" y="664080"/>
                  </a:lnTo>
                  <a:lnTo>
                    <a:pt x="662943" y="665596"/>
                  </a:lnTo>
                  <a:lnTo>
                    <a:pt x="663067" y="666340"/>
                  </a:lnTo>
                  <a:lnTo>
                    <a:pt x="663061" y="667049"/>
                  </a:lnTo>
                  <a:lnTo>
                    <a:pt x="663198" y="667470"/>
                  </a:lnTo>
                  <a:lnTo>
                    <a:pt x="663725" y="667543"/>
                  </a:lnTo>
                  <a:lnTo>
                    <a:pt x="663938" y="667275"/>
                  </a:lnTo>
                  <a:lnTo>
                    <a:pt x="664181" y="667326"/>
                  </a:lnTo>
                  <a:lnTo>
                    <a:pt x="664446" y="667697"/>
                  </a:lnTo>
                  <a:lnTo>
                    <a:pt x="664724" y="668852"/>
                  </a:lnTo>
                  <a:lnTo>
                    <a:pt x="665324" y="672226"/>
                  </a:lnTo>
                  <a:lnTo>
                    <a:pt x="665640" y="673171"/>
                  </a:lnTo>
                  <a:lnTo>
                    <a:pt x="665822" y="673203"/>
                  </a:lnTo>
                  <a:lnTo>
                    <a:pt x="665917" y="669826"/>
                  </a:lnTo>
                  <a:lnTo>
                    <a:pt x="666195" y="669264"/>
                  </a:lnTo>
                  <a:lnTo>
                    <a:pt x="667248" y="669864"/>
                  </a:lnTo>
                  <a:lnTo>
                    <a:pt x="668793" y="671182"/>
                  </a:lnTo>
                  <a:lnTo>
                    <a:pt x="669882" y="672350"/>
                  </a:lnTo>
                  <a:lnTo>
                    <a:pt x="670009" y="672896"/>
                  </a:lnTo>
                  <a:lnTo>
                    <a:pt x="669186" y="673956"/>
                  </a:lnTo>
                  <a:lnTo>
                    <a:pt x="669361" y="674425"/>
                  </a:lnTo>
                  <a:lnTo>
                    <a:pt x="669965" y="675115"/>
                  </a:lnTo>
                  <a:lnTo>
                    <a:pt x="670520" y="674853"/>
                  </a:lnTo>
                  <a:lnTo>
                    <a:pt x="670922" y="673672"/>
                  </a:lnTo>
                  <a:lnTo>
                    <a:pt x="671615" y="672507"/>
                  </a:lnTo>
                  <a:lnTo>
                    <a:pt x="672435" y="671680"/>
                  </a:lnTo>
                  <a:lnTo>
                    <a:pt x="673964" y="672360"/>
                  </a:lnTo>
                  <a:lnTo>
                    <a:pt x="675228" y="674100"/>
                  </a:lnTo>
                  <a:lnTo>
                    <a:pt x="675420" y="674696"/>
                  </a:lnTo>
                  <a:lnTo>
                    <a:pt x="676246" y="675447"/>
                  </a:lnTo>
                  <a:lnTo>
                    <a:pt x="676974" y="675028"/>
                  </a:lnTo>
                  <a:lnTo>
                    <a:pt x="678382" y="677014"/>
                  </a:lnTo>
                  <a:lnTo>
                    <a:pt x="677715" y="677911"/>
                  </a:lnTo>
                  <a:lnTo>
                    <a:pt x="676249" y="679213"/>
                  </a:lnTo>
                  <a:lnTo>
                    <a:pt x="676103" y="679653"/>
                  </a:lnTo>
                  <a:lnTo>
                    <a:pt x="676454" y="679554"/>
                  </a:lnTo>
                  <a:lnTo>
                    <a:pt x="679243" y="679554"/>
                  </a:lnTo>
                  <a:lnTo>
                    <a:pt x="679997" y="680075"/>
                  </a:lnTo>
                  <a:lnTo>
                    <a:pt x="680175" y="681071"/>
                  </a:lnTo>
                  <a:lnTo>
                    <a:pt x="678937" y="683832"/>
                  </a:lnTo>
                  <a:lnTo>
                    <a:pt x="677801" y="683586"/>
                  </a:lnTo>
                  <a:lnTo>
                    <a:pt x="676297" y="683519"/>
                  </a:lnTo>
                  <a:lnTo>
                    <a:pt x="675525" y="683666"/>
                  </a:lnTo>
                  <a:lnTo>
                    <a:pt x="675646" y="684023"/>
                  </a:lnTo>
                  <a:lnTo>
                    <a:pt x="677727" y="685290"/>
                  </a:lnTo>
                  <a:lnTo>
                    <a:pt x="678318" y="686331"/>
                  </a:lnTo>
                  <a:lnTo>
                    <a:pt x="679116" y="687394"/>
                  </a:lnTo>
                  <a:lnTo>
                    <a:pt x="679502" y="688268"/>
                  </a:lnTo>
                  <a:lnTo>
                    <a:pt x="679492" y="688670"/>
                  </a:lnTo>
                  <a:lnTo>
                    <a:pt x="679164" y="689274"/>
                  </a:lnTo>
                  <a:lnTo>
                    <a:pt x="679320" y="689475"/>
                  </a:lnTo>
                  <a:lnTo>
                    <a:pt x="680747" y="689871"/>
                  </a:lnTo>
                  <a:lnTo>
                    <a:pt x="681631" y="689516"/>
                  </a:lnTo>
                  <a:lnTo>
                    <a:pt x="682742" y="689382"/>
                  </a:lnTo>
                  <a:lnTo>
                    <a:pt x="683722" y="689481"/>
                  </a:lnTo>
                  <a:lnTo>
                    <a:pt x="683798" y="689858"/>
                  </a:lnTo>
                  <a:lnTo>
                    <a:pt x="683651" y="690850"/>
                  </a:lnTo>
                  <a:lnTo>
                    <a:pt x="682649" y="691767"/>
                  </a:lnTo>
                  <a:lnTo>
                    <a:pt x="682917" y="691980"/>
                  </a:lnTo>
                  <a:lnTo>
                    <a:pt x="684095" y="691719"/>
                  </a:lnTo>
                  <a:lnTo>
                    <a:pt x="684635" y="692146"/>
                  </a:lnTo>
                  <a:lnTo>
                    <a:pt x="685334" y="694317"/>
                  </a:lnTo>
                  <a:lnTo>
                    <a:pt x="686119" y="696015"/>
                  </a:lnTo>
                  <a:lnTo>
                    <a:pt x="685480" y="696404"/>
                  </a:lnTo>
                  <a:lnTo>
                    <a:pt x="684769" y="696551"/>
                  </a:lnTo>
                  <a:lnTo>
                    <a:pt x="684871" y="698709"/>
                  </a:lnTo>
                  <a:lnTo>
                    <a:pt x="685334" y="700911"/>
                  </a:lnTo>
                  <a:lnTo>
                    <a:pt x="685337" y="703015"/>
                  </a:lnTo>
                  <a:lnTo>
                    <a:pt x="685190" y="704879"/>
                  </a:lnTo>
                  <a:lnTo>
                    <a:pt x="684539" y="705290"/>
                  </a:lnTo>
                  <a:lnTo>
                    <a:pt x="683843" y="705249"/>
                  </a:lnTo>
                  <a:lnTo>
                    <a:pt x="683565" y="704783"/>
                  </a:lnTo>
                  <a:lnTo>
                    <a:pt x="681858" y="699191"/>
                  </a:lnTo>
                  <a:lnTo>
                    <a:pt x="681436" y="698176"/>
                  </a:lnTo>
                  <a:lnTo>
                    <a:pt x="680932" y="697288"/>
                  </a:lnTo>
                  <a:lnTo>
                    <a:pt x="679122" y="694847"/>
                  </a:lnTo>
                  <a:lnTo>
                    <a:pt x="679192" y="695239"/>
                  </a:lnTo>
                  <a:lnTo>
                    <a:pt x="679642" y="696366"/>
                  </a:lnTo>
                  <a:lnTo>
                    <a:pt x="680041" y="698042"/>
                  </a:lnTo>
                  <a:lnTo>
                    <a:pt x="680562" y="701368"/>
                  </a:lnTo>
                  <a:lnTo>
                    <a:pt x="680798" y="703500"/>
                  </a:lnTo>
                  <a:lnTo>
                    <a:pt x="680693" y="704307"/>
                  </a:lnTo>
                  <a:lnTo>
                    <a:pt x="680322" y="704505"/>
                  </a:lnTo>
                  <a:lnTo>
                    <a:pt x="680223" y="704891"/>
                  </a:lnTo>
                  <a:lnTo>
                    <a:pt x="680399" y="705466"/>
                  </a:lnTo>
                  <a:lnTo>
                    <a:pt x="681784" y="707627"/>
                  </a:lnTo>
                  <a:lnTo>
                    <a:pt x="682451" y="708923"/>
                  </a:lnTo>
                  <a:lnTo>
                    <a:pt x="682924" y="710267"/>
                  </a:lnTo>
                  <a:lnTo>
                    <a:pt x="683364" y="711173"/>
                  </a:lnTo>
                  <a:lnTo>
                    <a:pt x="683773" y="711642"/>
                  </a:lnTo>
                  <a:lnTo>
                    <a:pt x="683671" y="712029"/>
                  </a:lnTo>
                  <a:lnTo>
                    <a:pt x="683061" y="712325"/>
                  </a:lnTo>
                  <a:lnTo>
                    <a:pt x="682014" y="712469"/>
                  </a:lnTo>
                  <a:lnTo>
                    <a:pt x="681526" y="712287"/>
                  </a:lnTo>
                  <a:lnTo>
                    <a:pt x="679649" y="711045"/>
                  </a:lnTo>
                  <a:lnTo>
                    <a:pt x="679381" y="711435"/>
                  </a:lnTo>
                  <a:lnTo>
                    <a:pt x="680421" y="715961"/>
                  </a:lnTo>
                  <a:lnTo>
                    <a:pt x="680389" y="717037"/>
                  </a:lnTo>
                  <a:lnTo>
                    <a:pt x="679866" y="717420"/>
                  </a:lnTo>
                  <a:lnTo>
                    <a:pt x="679221" y="716973"/>
                  </a:lnTo>
                  <a:lnTo>
                    <a:pt x="678455" y="715693"/>
                  </a:lnTo>
                  <a:lnTo>
                    <a:pt x="677284" y="714266"/>
                  </a:lnTo>
                  <a:lnTo>
                    <a:pt x="675707" y="712686"/>
                  </a:lnTo>
                  <a:lnTo>
                    <a:pt x="674203" y="711448"/>
                  </a:lnTo>
                  <a:lnTo>
                    <a:pt x="673849" y="711480"/>
                  </a:lnTo>
                  <a:lnTo>
                    <a:pt x="673619" y="711847"/>
                  </a:lnTo>
                  <a:lnTo>
                    <a:pt x="673367" y="711907"/>
                  </a:lnTo>
                  <a:lnTo>
                    <a:pt x="673096" y="711661"/>
                  </a:lnTo>
                  <a:lnTo>
                    <a:pt x="672592" y="710729"/>
                  </a:lnTo>
                  <a:lnTo>
                    <a:pt x="672065" y="710094"/>
                  </a:lnTo>
                  <a:lnTo>
                    <a:pt x="669869" y="707991"/>
                  </a:lnTo>
                  <a:lnTo>
                    <a:pt x="669642" y="707968"/>
                  </a:lnTo>
                  <a:lnTo>
                    <a:pt x="669850" y="708600"/>
                  </a:lnTo>
                  <a:lnTo>
                    <a:pt x="670073" y="709983"/>
                  </a:lnTo>
                  <a:lnTo>
                    <a:pt x="669824" y="710283"/>
                  </a:lnTo>
                  <a:lnTo>
                    <a:pt x="669250" y="710171"/>
                  </a:lnTo>
                  <a:lnTo>
                    <a:pt x="668158" y="709568"/>
                  </a:lnTo>
                  <a:lnTo>
                    <a:pt x="667424" y="708186"/>
                  </a:lnTo>
                  <a:lnTo>
                    <a:pt x="666492" y="705776"/>
                  </a:lnTo>
                  <a:lnTo>
                    <a:pt x="666004" y="704863"/>
                  </a:lnTo>
                  <a:lnTo>
                    <a:pt x="665959" y="705456"/>
                  </a:lnTo>
                  <a:lnTo>
                    <a:pt x="666217" y="707751"/>
                  </a:lnTo>
                  <a:lnTo>
                    <a:pt x="666166" y="708521"/>
                  </a:lnTo>
                  <a:lnTo>
                    <a:pt x="665621" y="708728"/>
                  </a:lnTo>
                  <a:lnTo>
                    <a:pt x="665388" y="708517"/>
                  </a:lnTo>
                  <a:lnTo>
                    <a:pt x="665161" y="707908"/>
                  </a:lnTo>
                  <a:lnTo>
                    <a:pt x="664941" y="706896"/>
                  </a:lnTo>
                  <a:lnTo>
                    <a:pt x="664417" y="706124"/>
                  </a:lnTo>
                  <a:lnTo>
                    <a:pt x="663597" y="705597"/>
                  </a:lnTo>
                  <a:lnTo>
                    <a:pt x="663134" y="705042"/>
                  </a:lnTo>
                  <a:lnTo>
                    <a:pt x="662907" y="704055"/>
                  </a:lnTo>
                  <a:lnTo>
                    <a:pt x="662748" y="703829"/>
                  </a:lnTo>
                  <a:lnTo>
                    <a:pt x="661296" y="704058"/>
                  </a:lnTo>
                  <a:lnTo>
                    <a:pt x="660568" y="703347"/>
                  </a:lnTo>
                  <a:lnTo>
                    <a:pt x="658471" y="700535"/>
                  </a:lnTo>
                  <a:lnTo>
                    <a:pt x="656549" y="697470"/>
                  </a:lnTo>
                  <a:lnTo>
                    <a:pt x="655340" y="695843"/>
                  </a:lnTo>
                  <a:lnTo>
                    <a:pt x="654902" y="695456"/>
                  </a:lnTo>
                  <a:lnTo>
                    <a:pt x="655544" y="697448"/>
                  </a:lnTo>
                  <a:lnTo>
                    <a:pt x="656252" y="700375"/>
                  </a:lnTo>
                  <a:lnTo>
                    <a:pt x="656431" y="701706"/>
                  </a:lnTo>
                  <a:lnTo>
                    <a:pt x="656106" y="701767"/>
                  </a:lnTo>
                  <a:lnTo>
                    <a:pt x="655397" y="701176"/>
                  </a:lnTo>
                  <a:lnTo>
                    <a:pt x="651761" y="697403"/>
                  </a:lnTo>
                  <a:lnTo>
                    <a:pt x="649521" y="695619"/>
                  </a:lnTo>
                  <a:lnTo>
                    <a:pt x="648276" y="695303"/>
                  </a:lnTo>
                  <a:lnTo>
                    <a:pt x="646249" y="695086"/>
                  </a:lnTo>
                  <a:lnTo>
                    <a:pt x="645783" y="696069"/>
                  </a:lnTo>
                  <a:lnTo>
                    <a:pt x="646875" y="698246"/>
                  </a:lnTo>
                  <a:lnTo>
                    <a:pt x="647938" y="699883"/>
                  </a:lnTo>
                  <a:lnTo>
                    <a:pt x="648972" y="700981"/>
                  </a:lnTo>
                  <a:lnTo>
                    <a:pt x="650596" y="703114"/>
                  </a:lnTo>
                  <a:lnTo>
                    <a:pt x="652081" y="705849"/>
                  </a:lnTo>
                  <a:lnTo>
                    <a:pt x="652681" y="706689"/>
                  </a:lnTo>
                  <a:lnTo>
                    <a:pt x="654704" y="707850"/>
                  </a:lnTo>
                  <a:lnTo>
                    <a:pt x="655761" y="708160"/>
                  </a:lnTo>
                  <a:lnTo>
                    <a:pt x="656849" y="708249"/>
                  </a:lnTo>
                  <a:lnTo>
                    <a:pt x="656948" y="708661"/>
                  </a:lnTo>
                  <a:lnTo>
                    <a:pt x="656422" y="709430"/>
                  </a:lnTo>
                  <a:lnTo>
                    <a:pt x="656303" y="709903"/>
                  </a:lnTo>
                  <a:lnTo>
                    <a:pt x="658710" y="711109"/>
                  </a:lnTo>
                  <a:lnTo>
                    <a:pt x="659620" y="711780"/>
                  </a:lnTo>
                  <a:lnTo>
                    <a:pt x="660498" y="712890"/>
                  </a:lnTo>
                  <a:lnTo>
                    <a:pt x="660999" y="713165"/>
                  </a:lnTo>
                  <a:lnTo>
                    <a:pt x="663086" y="715955"/>
                  </a:lnTo>
                  <a:lnTo>
                    <a:pt x="663606" y="716398"/>
                  </a:lnTo>
                  <a:lnTo>
                    <a:pt x="665467" y="717301"/>
                  </a:lnTo>
                  <a:lnTo>
                    <a:pt x="666087" y="717879"/>
                  </a:lnTo>
                  <a:lnTo>
                    <a:pt x="667111" y="719667"/>
                  </a:lnTo>
                  <a:lnTo>
                    <a:pt x="667756" y="720576"/>
                  </a:lnTo>
                  <a:lnTo>
                    <a:pt x="668666" y="722724"/>
                  </a:lnTo>
                  <a:lnTo>
                    <a:pt x="669345" y="723672"/>
                  </a:lnTo>
                  <a:lnTo>
                    <a:pt x="671012" y="724755"/>
                  </a:lnTo>
                  <a:lnTo>
                    <a:pt x="671723" y="725064"/>
                  </a:lnTo>
                  <a:lnTo>
                    <a:pt x="672043" y="725473"/>
                  </a:lnTo>
                  <a:lnTo>
                    <a:pt x="671826" y="726443"/>
                  </a:lnTo>
                  <a:lnTo>
                    <a:pt x="671624" y="726848"/>
                  </a:lnTo>
                  <a:lnTo>
                    <a:pt x="670673" y="727512"/>
                  </a:lnTo>
                  <a:lnTo>
                    <a:pt x="670823" y="728438"/>
                  </a:lnTo>
                  <a:lnTo>
                    <a:pt x="671359" y="730085"/>
                  </a:lnTo>
                  <a:lnTo>
                    <a:pt x="671337" y="731103"/>
                  </a:lnTo>
                  <a:lnTo>
                    <a:pt x="670756" y="731499"/>
                  </a:lnTo>
                  <a:lnTo>
                    <a:pt x="669566" y="731968"/>
                  </a:lnTo>
                  <a:lnTo>
                    <a:pt x="668966" y="731930"/>
                  </a:lnTo>
                  <a:lnTo>
                    <a:pt x="668062" y="731540"/>
                  </a:lnTo>
                  <a:lnTo>
                    <a:pt x="666929" y="730877"/>
                  </a:lnTo>
                  <a:lnTo>
                    <a:pt x="664672" y="729220"/>
                  </a:lnTo>
                  <a:lnTo>
                    <a:pt x="661286" y="728071"/>
                  </a:lnTo>
                  <a:lnTo>
                    <a:pt x="660022" y="727455"/>
                  </a:lnTo>
                  <a:lnTo>
                    <a:pt x="659601" y="726899"/>
                  </a:lnTo>
                  <a:lnTo>
                    <a:pt x="658962" y="726571"/>
                  </a:lnTo>
                  <a:lnTo>
                    <a:pt x="650555" y="724962"/>
                  </a:lnTo>
                  <a:lnTo>
                    <a:pt x="649147" y="724566"/>
                  </a:lnTo>
                  <a:lnTo>
                    <a:pt x="648273" y="724075"/>
                  </a:lnTo>
                  <a:lnTo>
                    <a:pt x="647462" y="723347"/>
                  </a:lnTo>
                  <a:lnTo>
                    <a:pt x="644254" y="721684"/>
                  </a:lnTo>
                  <a:lnTo>
                    <a:pt x="643865" y="721320"/>
                  </a:lnTo>
                  <a:lnTo>
                    <a:pt x="641710" y="718457"/>
                  </a:lnTo>
                  <a:lnTo>
                    <a:pt x="640108" y="715093"/>
                  </a:lnTo>
                  <a:lnTo>
                    <a:pt x="639575" y="714639"/>
                  </a:lnTo>
                  <a:lnTo>
                    <a:pt x="637832" y="714196"/>
                  </a:lnTo>
                  <a:lnTo>
                    <a:pt x="636377" y="714477"/>
                  </a:lnTo>
                  <a:lnTo>
                    <a:pt x="635400" y="714847"/>
                  </a:lnTo>
                  <a:lnTo>
                    <a:pt x="633919" y="714726"/>
                  </a:lnTo>
                  <a:lnTo>
                    <a:pt x="632952" y="714177"/>
                  </a:lnTo>
                  <a:lnTo>
                    <a:pt x="630915" y="712654"/>
                  </a:lnTo>
                  <a:lnTo>
                    <a:pt x="628853" y="711843"/>
                  </a:lnTo>
                  <a:lnTo>
                    <a:pt x="627056" y="710509"/>
                  </a:lnTo>
                  <a:lnTo>
                    <a:pt x="626127" y="710037"/>
                  </a:lnTo>
                  <a:lnTo>
                    <a:pt x="626214" y="709695"/>
                  </a:lnTo>
                  <a:lnTo>
                    <a:pt x="627557" y="707700"/>
                  </a:lnTo>
                  <a:lnTo>
                    <a:pt x="627139" y="707729"/>
                  </a:lnTo>
                  <a:lnTo>
                    <a:pt x="624803" y="709248"/>
                  </a:lnTo>
                  <a:lnTo>
                    <a:pt x="623963" y="708782"/>
                  </a:lnTo>
                  <a:lnTo>
                    <a:pt x="622585" y="707589"/>
                  </a:lnTo>
                  <a:lnTo>
                    <a:pt x="621547" y="706385"/>
                  </a:lnTo>
                  <a:lnTo>
                    <a:pt x="619412" y="703043"/>
                  </a:lnTo>
                  <a:lnTo>
                    <a:pt x="618186" y="701827"/>
                  </a:lnTo>
                  <a:lnTo>
                    <a:pt x="618359" y="701553"/>
                  </a:lnTo>
                  <a:lnTo>
                    <a:pt x="619737" y="701441"/>
                  </a:lnTo>
                  <a:lnTo>
                    <a:pt x="620835" y="701546"/>
                  </a:lnTo>
                  <a:lnTo>
                    <a:pt x="621573" y="701269"/>
                  </a:lnTo>
                  <a:lnTo>
                    <a:pt x="622993" y="699903"/>
                  </a:lnTo>
                  <a:lnTo>
                    <a:pt x="623606" y="699041"/>
                  </a:lnTo>
                  <a:lnTo>
                    <a:pt x="623667" y="698533"/>
                  </a:lnTo>
                  <a:lnTo>
                    <a:pt x="622479" y="698406"/>
                  </a:lnTo>
                  <a:lnTo>
                    <a:pt x="622224" y="698160"/>
                  </a:lnTo>
                  <a:lnTo>
                    <a:pt x="622013" y="697598"/>
                  </a:lnTo>
                  <a:lnTo>
                    <a:pt x="621467" y="696877"/>
                  </a:lnTo>
                  <a:lnTo>
                    <a:pt x="620583" y="695999"/>
                  </a:lnTo>
                  <a:lnTo>
                    <a:pt x="619578" y="695619"/>
                  </a:lnTo>
                  <a:lnTo>
                    <a:pt x="616124" y="695945"/>
                  </a:lnTo>
                  <a:lnTo>
                    <a:pt x="615524" y="695558"/>
                  </a:lnTo>
                  <a:lnTo>
                    <a:pt x="615537" y="694971"/>
                  </a:lnTo>
                  <a:lnTo>
                    <a:pt x="616210" y="693315"/>
                  </a:lnTo>
                  <a:lnTo>
                    <a:pt x="616577" y="692647"/>
                  </a:lnTo>
                  <a:lnTo>
                    <a:pt x="616696" y="692277"/>
                  </a:lnTo>
                  <a:lnTo>
                    <a:pt x="616561" y="692207"/>
                  </a:lnTo>
                  <a:lnTo>
                    <a:pt x="616095" y="692248"/>
                  </a:lnTo>
                  <a:lnTo>
                    <a:pt x="614094" y="693736"/>
                  </a:lnTo>
                  <a:lnTo>
                    <a:pt x="613660" y="693627"/>
                  </a:lnTo>
                  <a:lnTo>
                    <a:pt x="612875" y="692057"/>
                  </a:lnTo>
                  <a:lnTo>
                    <a:pt x="612399" y="690260"/>
                  </a:lnTo>
                  <a:lnTo>
                    <a:pt x="612051" y="689628"/>
                  </a:lnTo>
                  <a:lnTo>
                    <a:pt x="611589" y="689414"/>
                  </a:lnTo>
                  <a:lnTo>
                    <a:pt x="609945" y="687639"/>
                  </a:lnTo>
                  <a:lnTo>
                    <a:pt x="607605" y="684253"/>
                  </a:lnTo>
                  <a:lnTo>
                    <a:pt x="606743" y="683190"/>
                  </a:lnTo>
                  <a:lnTo>
                    <a:pt x="605786" y="682236"/>
                  </a:lnTo>
                  <a:lnTo>
                    <a:pt x="605093" y="681830"/>
                  </a:lnTo>
                  <a:lnTo>
                    <a:pt x="605192" y="681329"/>
                  </a:lnTo>
                  <a:lnTo>
                    <a:pt x="606673" y="678488"/>
                  </a:lnTo>
                  <a:lnTo>
                    <a:pt x="606734" y="678022"/>
                  </a:lnTo>
                  <a:lnTo>
                    <a:pt x="605463" y="678198"/>
                  </a:lnTo>
                  <a:lnTo>
                    <a:pt x="603548" y="677607"/>
                  </a:lnTo>
                  <a:lnTo>
                    <a:pt x="602638" y="678322"/>
                  </a:lnTo>
                  <a:lnTo>
                    <a:pt x="602061" y="678364"/>
                  </a:lnTo>
                  <a:lnTo>
                    <a:pt x="601387" y="677965"/>
                  </a:lnTo>
                  <a:lnTo>
                    <a:pt x="601007" y="678115"/>
                  </a:lnTo>
                  <a:lnTo>
                    <a:pt x="600650" y="680448"/>
                  </a:lnTo>
                  <a:lnTo>
                    <a:pt x="600376" y="681032"/>
                  </a:lnTo>
                  <a:lnTo>
                    <a:pt x="599977" y="681345"/>
                  </a:lnTo>
                  <a:lnTo>
                    <a:pt x="599625" y="681304"/>
                  </a:lnTo>
                  <a:lnTo>
                    <a:pt x="599322" y="680908"/>
                  </a:lnTo>
                  <a:lnTo>
                    <a:pt x="599329" y="680365"/>
                  </a:lnTo>
                  <a:lnTo>
                    <a:pt x="599038" y="677496"/>
                  </a:lnTo>
                  <a:lnTo>
                    <a:pt x="598371" y="677071"/>
                  </a:lnTo>
                  <a:lnTo>
                    <a:pt x="596485" y="676959"/>
                  </a:lnTo>
                  <a:lnTo>
                    <a:pt x="596079" y="676726"/>
                  </a:lnTo>
                  <a:lnTo>
                    <a:pt x="595620" y="676193"/>
                  </a:lnTo>
                  <a:lnTo>
                    <a:pt x="595227" y="675204"/>
                  </a:lnTo>
                  <a:lnTo>
                    <a:pt x="594901" y="673761"/>
                  </a:lnTo>
                  <a:lnTo>
                    <a:pt x="594528" y="672966"/>
                  </a:lnTo>
                  <a:lnTo>
                    <a:pt x="594107" y="672826"/>
                  </a:lnTo>
                  <a:lnTo>
                    <a:pt x="593768" y="672944"/>
                  </a:lnTo>
                  <a:lnTo>
                    <a:pt x="593513" y="673318"/>
                  </a:lnTo>
                  <a:lnTo>
                    <a:pt x="592926" y="673551"/>
                  </a:lnTo>
                  <a:lnTo>
                    <a:pt x="592003" y="673640"/>
                  </a:lnTo>
                  <a:lnTo>
                    <a:pt x="591975" y="674195"/>
                  </a:lnTo>
                  <a:lnTo>
                    <a:pt x="592840" y="675217"/>
                  </a:lnTo>
                  <a:lnTo>
                    <a:pt x="593676" y="676672"/>
                  </a:lnTo>
                  <a:lnTo>
                    <a:pt x="594480" y="678555"/>
                  </a:lnTo>
                  <a:lnTo>
                    <a:pt x="593992" y="679816"/>
                  </a:lnTo>
                  <a:lnTo>
                    <a:pt x="592208" y="680458"/>
                  </a:lnTo>
                  <a:lnTo>
                    <a:pt x="590653" y="680646"/>
                  </a:lnTo>
                  <a:lnTo>
                    <a:pt x="589328" y="680381"/>
                  </a:lnTo>
                  <a:lnTo>
                    <a:pt x="588313" y="679944"/>
                  </a:lnTo>
                  <a:lnTo>
                    <a:pt x="586887" y="678897"/>
                  </a:lnTo>
                  <a:lnTo>
                    <a:pt x="584850" y="679238"/>
                  </a:lnTo>
                  <a:lnTo>
                    <a:pt x="584387" y="681987"/>
                  </a:lnTo>
                  <a:lnTo>
                    <a:pt x="583953" y="682137"/>
                  </a:lnTo>
                  <a:lnTo>
                    <a:pt x="582013" y="682066"/>
                  </a:lnTo>
                  <a:lnTo>
                    <a:pt x="581240" y="682309"/>
                  </a:lnTo>
                  <a:lnTo>
                    <a:pt x="578652" y="683822"/>
                  </a:lnTo>
                  <a:lnTo>
                    <a:pt x="577863" y="684033"/>
                  </a:lnTo>
                  <a:lnTo>
                    <a:pt x="577263" y="683854"/>
                  </a:lnTo>
                  <a:lnTo>
                    <a:pt x="576682" y="684218"/>
                  </a:lnTo>
                  <a:lnTo>
                    <a:pt x="575811" y="685083"/>
                  </a:lnTo>
                  <a:lnTo>
                    <a:pt x="574627" y="685172"/>
                  </a:lnTo>
                  <a:lnTo>
                    <a:pt x="573126" y="684489"/>
                  </a:lnTo>
                  <a:lnTo>
                    <a:pt x="571853" y="684195"/>
                  </a:lnTo>
                  <a:lnTo>
                    <a:pt x="570806" y="684291"/>
                  </a:lnTo>
                  <a:lnTo>
                    <a:pt x="569727" y="683889"/>
                  </a:lnTo>
                  <a:lnTo>
                    <a:pt x="568616" y="682982"/>
                  </a:lnTo>
                  <a:lnTo>
                    <a:pt x="567713" y="682577"/>
                  </a:lnTo>
                  <a:lnTo>
                    <a:pt x="566522" y="682644"/>
                  </a:lnTo>
                  <a:lnTo>
                    <a:pt x="566248" y="682501"/>
                  </a:lnTo>
                  <a:lnTo>
                    <a:pt x="564512" y="680553"/>
                  </a:lnTo>
                  <a:lnTo>
                    <a:pt x="563972" y="679759"/>
                  </a:lnTo>
                  <a:lnTo>
                    <a:pt x="562814" y="677291"/>
                  </a:lnTo>
                  <a:lnTo>
                    <a:pt x="562609" y="676312"/>
                  </a:lnTo>
                  <a:lnTo>
                    <a:pt x="562577" y="675261"/>
                  </a:lnTo>
                  <a:lnTo>
                    <a:pt x="562680" y="674486"/>
                  </a:lnTo>
                  <a:lnTo>
                    <a:pt x="563082" y="673311"/>
                  </a:lnTo>
                  <a:lnTo>
                    <a:pt x="563522" y="670541"/>
                  </a:lnTo>
                  <a:lnTo>
                    <a:pt x="563883" y="669618"/>
                  </a:lnTo>
                  <a:lnTo>
                    <a:pt x="564425" y="668779"/>
                  </a:lnTo>
                  <a:lnTo>
                    <a:pt x="565488" y="667713"/>
                  </a:lnTo>
                  <a:lnTo>
                    <a:pt x="569328" y="665829"/>
                  </a:lnTo>
                  <a:lnTo>
                    <a:pt x="570104" y="665082"/>
                  </a:lnTo>
                  <a:lnTo>
                    <a:pt x="570078" y="664588"/>
                  </a:lnTo>
                  <a:lnTo>
                    <a:pt x="569204" y="662270"/>
                  </a:lnTo>
                  <a:lnTo>
                    <a:pt x="569213" y="661674"/>
                  </a:lnTo>
                  <a:lnTo>
                    <a:pt x="569507" y="661326"/>
                  </a:lnTo>
                  <a:lnTo>
                    <a:pt x="570129" y="659966"/>
                  </a:lnTo>
                  <a:lnTo>
                    <a:pt x="570410" y="659586"/>
                  </a:lnTo>
                  <a:lnTo>
                    <a:pt x="571087" y="659375"/>
                  </a:lnTo>
                  <a:lnTo>
                    <a:pt x="572494" y="660065"/>
                  </a:lnTo>
                  <a:lnTo>
                    <a:pt x="573707" y="660343"/>
                  </a:lnTo>
                  <a:lnTo>
                    <a:pt x="575316" y="660432"/>
                  </a:lnTo>
                  <a:lnTo>
                    <a:pt x="577978" y="661380"/>
                  </a:lnTo>
                  <a:lnTo>
                    <a:pt x="581694" y="663183"/>
                  </a:lnTo>
                  <a:lnTo>
                    <a:pt x="583829" y="664435"/>
                  </a:lnTo>
                  <a:lnTo>
                    <a:pt x="585444" y="666273"/>
                  </a:lnTo>
                  <a:lnTo>
                    <a:pt x="586593" y="668073"/>
                  </a:lnTo>
                  <a:lnTo>
                    <a:pt x="586756" y="668983"/>
                  </a:lnTo>
                  <a:lnTo>
                    <a:pt x="586223" y="670381"/>
                  </a:lnTo>
                  <a:lnTo>
                    <a:pt x="585955" y="670790"/>
                  </a:lnTo>
                  <a:lnTo>
                    <a:pt x="585971" y="671268"/>
                  </a:lnTo>
                  <a:lnTo>
                    <a:pt x="586271" y="671811"/>
                  </a:lnTo>
                  <a:lnTo>
                    <a:pt x="587200" y="672603"/>
                  </a:lnTo>
                  <a:lnTo>
                    <a:pt x="587423" y="672303"/>
                  </a:lnTo>
                  <a:lnTo>
                    <a:pt x="587353" y="671355"/>
                  </a:lnTo>
                  <a:lnTo>
                    <a:pt x="587547" y="670557"/>
                  </a:lnTo>
                  <a:lnTo>
                    <a:pt x="588004" y="669912"/>
                  </a:lnTo>
                  <a:lnTo>
                    <a:pt x="588055" y="669072"/>
                  </a:lnTo>
                  <a:lnTo>
                    <a:pt x="587701" y="668038"/>
                  </a:lnTo>
                  <a:lnTo>
                    <a:pt x="587260" y="667144"/>
                  </a:lnTo>
                  <a:lnTo>
                    <a:pt x="586730" y="666391"/>
                  </a:lnTo>
                  <a:lnTo>
                    <a:pt x="584330" y="663793"/>
                  </a:lnTo>
                  <a:lnTo>
                    <a:pt x="584100" y="662928"/>
                  </a:lnTo>
                  <a:lnTo>
                    <a:pt x="584904" y="662539"/>
                  </a:lnTo>
                  <a:lnTo>
                    <a:pt x="588416" y="663413"/>
                  </a:lnTo>
                  <a:lnTo>
                    <a:pt x="589763" y="663218"/>
                  </a:lnTo>
                  <a:lnTo>
                    <a:pt x="590273" y="662200"/>
                  </a:lnTo>
                  <a:lnTo>
                    <a:pt x="590825" y="661504"/>
                  </a:lnTo>
                  <a:lnTo>
                    <a:pt x="591416" y="661128"/>
                  </a:lnTo>
                  <a:lnTo>
                    <a:pt x="592597" y="660965"/>
                  </a:lnTo>
                  <a:lnTo>
                    <a:pt x="594250" y="661441"/>
                  </a:lnTo>
                  <a:lnTo>
                    <a:pt x="595061" y="661511"/>
                  </a:lnTo>
                  <a:lnTo>
                    <a:pt x="595779" y="661338"/>
                  </a:lnTo>
                  <a:lnTo>
                    <a:pt x="596711" y="660783"/>
                  </a:lnTo>
                  <a:lnTo>
                    <a:pt x="598090" y="658922"/>
                  </a:lnTo>
                  <a:lnTo>
                    <a:pt x="598971" y="658501"/>
                  </a:lnTo>
                  <a:lnTo>
                    <a:pt x="600305" y="658207"/>
                  </a:lnTo>
                  <a:lnTo>
                    <a:pt x="601304" y="658166"/>
                  </a:lnTo>
                  <a:lnTo>
                    <a:pt x="603117" y="658909"/>
                  </a:lnTo>
                  <a:lnTo>
                    <a:pt x="604234" y="658890"/>
                  </a:lnTo>
                  <a:lnTo>
                    <a:pt x="604145" y="657645"/>
                  </a:lnTo>
                  <a:lnTo>
                    <a:pt x="603405" y="655255"/>
                  </a:lnTo>
                  <a:lnTo>
                    <a:pt x="602482" y="652787"/>
                  </a:lnTo>
                  <a:lnTo>
                    <a:pt x="601767" y="651948"/>
                  </a:lnTo>
                  <a:lnTo>
                    <a:pt x="599913" y="650374"/>
                  </a:lnTo>
                  <a:lnTo>
                    <a:pt x="597733" y="647396"/>
                  </a:lnTo>
                  <a:lnTo>
                    <a:pt x="596615" y="645539"/>
                  </a:lnTo>
                  <a:lnTo>
                    <a:pt x="596322" y="644607"/>
                  </a:lnTo>
                  <a:lnTo>
                    <a:pt x="596478" y="643987"/>
                  </a:lnTo>
                  <a:lnTo>
                    <a:pt x="596848" y="643078"/>
                  </a:lnTo>
                  <a:lnTo>
                    <a:pt x="600800" y="639742"/>
                  </a:lnTo>
                  <a:lnTo>
                    <a:pt x="603931" y="636410"/>
                  </a:lnTo>
                  <a:lnTo>
                    <a:pt x="605304" y="634696"/>
                  </a:lnTo>
                  <a:lnTo>
                    <a:pt x="605964" y="633499"/>
                  </a:lnTo>
                  <a:lnTo>
                    <a:pt x="606651" y="632628"/>
                  </a:lnTo>
                  <a:lnTo>
                    <a:pt x="607366" y="632079"/>
                  </a:lnTo>
                  <a:lnTo>
                    <a:pt x="608869" y="631421"/>
                  </a:lnTo>
                  <a:lnTo>
                    <a:pt x="609300" y="630578"/>
                  </a:lnTo>
                  <a:lnTo>
                    <a:pt x="609392" y="629145"/>
                  </a:lnTo>
                  <a:lnTo>
                    <a:pt x="609645" y="627897"/>
                  </a:lnTo>
                  <a:lnTo>
                    <a:pt x="611059" y="624530"/>
                  </a:lnTo>
                  <a:lnTo>
                    <a:pt x="612144" y="623614"/>
                  </a:lnTo>
                  <a:lnTo>
                    <a:pt x="613781" y="622979"/>
                  </a:lnTo>
                  <a:lnTo>
                    <a:pt x="614857" y="622165"/>
                  </a:lnTo>
                  <a:lnTo>
                    <a:pt x="616156" y="619372"/>
                  </a:lnTo>
                  <a:lnTo>
                    <a:pt x="616028" y="618676"/>
                  </a:lnTo>
                  <a:lnTo>
                    <a:pt x="615428" y="618146"/>
                  </a:lnTo>
                  <a:lnTo>
                    <a:pt x="614962" y="617342"/>
                  </a:lnTo>
                  <a:lnTo>
                    <a:pt x="612961" y="609933"/>
                  </a:lnTo>
                  <a:lnTo>
                    <a:pt x="611627" y="606320"/>
                  </a:lnTo>
                  <a:lnTo>
                    <a:pt x="610028" y="603154"/>
                  </a:lnTo>
                  <a:lnTo>
                    <a:pt x="608598" y="599276"/>
                  </a:lnTo>
                  <a:lnTo>
                    <a:pt x="606226" y="595430"/>
                  </a:lnTo>
                  <a:lnTo>
                    <a:pt x="606197" y="594405"/>
                  </a:lnTo>
                  <a:lnTo>
                    <a:pt x="606619" y="593243"/>
                  </a:lnTo>
                  <a:lnTo>
                    <a:pt x="606418" y="592978"/>
                  </a:lnTo>
                  <a:lnTo>
                    <a:pt x="603970" y="594676"/>
                  </a:lnTo>
                  <a:lnTo>
                    <a:pt x="603392" y="594753"/>
                  </a:lnTo>
                  <a:lnTo>
                    <a:pt x="602453" y="594015"/>
                  </a:lnTo>
                  <a:lnTo>
                    <a:pt x="601818" y="593093"/>
                  </a:lnTo>
                  <a:lnTo>
                    <a:pt x="601288" y="591478"/>
                  </a:lnTo>
                  <a:lnTo>
                    <a:pt x="601343" y="590632"/>
                  </a:lnTo>
                  <a:lnTo>
                    <a:pt x="601691" y="589831"/>
                  </a:lnTo>
                  <a:lnTo>
                    <a:pt x="602157" y="587849"/>
                  </a:lnTo>
                  <a:lnTo>
                    <a:pt x="602172" y="586837"/>
                  </a:lnTo>
                  <a:lnTo>
                    <a:pt x="602013" y="585870"/>
                  </a:lnTo>
                  <a:lnTo>
                    <a:pt x="601802" y="585196"/>
                  </a:lnTo>
                  <a:lnTo>
                    <a:pt x="601537" y="584817"/>
                  </a:lnTo>
                  <a:lnTo>
                    <a:pt x="600790" y="584580"/>
                  </a:lnTo>
                  <a:lnTo>
                    <a:pt x="599555" y="584485"/>
                  </a:lnTo>
                  <a:lnTo>
                    <a:pt x="599153" y="584829"/>
                  </a:lnTo>
                  <a:lnTo>
                    <a:pt x="600513" y="587830"/>
                  </a:lnTo>
                  <a:lnTo>
                    <a:pt x="600305" y="588567"/>
                  </a:lnTo>
                  <a:lnTo>
                    <a:pt x="598572" y="588889"/>
                  </a:lnTo>
                  <a:lnTo>
                    <a:pt x="597790" y="588749"/>
                  </a:lnTo>
                  <a:lnTo>
                    <a:pt x="597075" y="588385"/>
                  </a:lnTo>
                  <a:lnTo>
                    <a:pt x="596427" y="587798"/>
                  </a:lnTo>
                  <a:lnTo>
                    <a:pt x="594407" y="584663"/>
                  </a:lnTo>
                  <a:lnTo>
                    <a:pt x="593979" y="583479"/>
                  </a:lnTo>
                  <a:lnTo>
                    <a:pt x="594113" y="582617"/>
                  </a:lnTo>
                  <a:lnTo>
                    <a:pt x="593941" y="582170"/>
                  </a:lnTo>
                  <a:lnTo>
                    <a:pt x="593529" y="582458"/>
                  </a:lnTo>
                  <a:lnTo>
                    <a:pt x="592970" y="582477"/>
                  </a:lnTo>
                  <a:lnTo>
                    <a:pt x="592211" y="582174"/>
                  </a:lnTo>
                  <a:lnTo>
                    <a:pt x="592054" y="581803"/>
                  </a:lnTo>
                  <a:lnTo>
                    <a:pt x="593472" y="580093"/>
                  </a:lnTo>
                  <a:lnTo>
                    <a:pt x="593551" y="579563"/>
                  </a:lnTo>
                  <a:lnTo>
                    <a:pt x="592897" y="578998"/>
                  </a:lnTo>
                  <a:lnTo>
                    <a:pt x="591920" y="578883"/>
                  </a:lnTo>
                  <a:lnTo>
                    <a:pt x="591658" y="578375"/>
                  </a:lnTo>
                  <a:lnTo>
                    <a:pt x="591990" y="577833"/>
                  </a:lnTo>
                  <a:lnTo>
                    <a:pt x="593315" y="576891"/>
                  </a:lnTo>
                  <a:lnTo>
                    <a:pt x="593784" y="576269"/>
                  </a:lnTo>
                  <a:lnTo>
                    <a:pt x="592990" y="575799"/>
                  </a:lnTo>
                  <a:lnTo>
                    <a:pt x="592546" y="575758"/>
                  </a:lnTo>
                  <a:lnTo>
                    <a:pt x="591655" y="576789"/>
                  </a:lnTo>
                  <a:lnTo>
                    <a:pt x="590315" y="578886"/>
                  </a:lnTo>
                  <a:lnTo>
                    <a:pt x="589338" y="579662"/>
                  </a:lnTo>
                  <a:lnTo>
                    <a:pt x="588001" y="578691"/>
                  </a:lnTo>
                  <a:lnTo>
                    <a:pt x="587158" y="578369"/>
                  </a:lnTo>
                  <a:lnTo>
                    <a:pt x="586568" y="578580"/>
                  </a:lnTo>
                  <a:lnTo>
                    <a:pt x="585667" y="580198"/>
                  </a:lnTo>
                  <a:lnTo>
                    <a:pt x="583704" y="581379"/>
                  </a:lnTo>
                  <a:lnTo>
                    <a:pt x="580187" y="584153"/>
                  </a:lnTo>
                  <a:lnTo>
                    <a:pt x="578677" y="585034"/>
                  </a:lnTo>
                  <a:lnTo>
                    <a:pt x="577049" y="584877"/>
                  </a:lnTo>
                  <a:lnTo>
                    <a:pt x="576740" y="584319"/>
                  </a:lnTo>
                  <a:lnTo>
                    <a:pt x="576768" y="583367"/>
                  </a:lnTo>
                  <a:lnTo>
                    <a:pt x="576880" y="582582"/>
                  </a:lnTo>
                  <a:lnTo>
                    <a:pt x="577078" y="581969"/>
                  </a:lnTo>
                  <a:lnTo>
                    <a:pt x="577142" y="581216"/>
                  </a:lnTo>
                  <a:lnTo>
                    <a:pt x="577024" y="578037"/>
                  </a:lnTo>
                  <a:lnTo>
                    <a:pt x="577295" y="577162"/>
                  </a:lnTo>
                  <a:lnTo>
                    <a:pt x="577850" y="576639"/>
                  </a:lnTo>
                  <a:lnTo>
                    <a:pt x="578875" y="576090"/>
                  </a:lnTo>
                  <a:lnTo>
                    <a:pt x="581489" y="576747"/>
                  </a:lnTo>
                  <a:lnTo>
                    <a:pt x="582702" y="576629"/>
                  </a:lnTo>
                  <a:lnTo>
                    <a:pt x="583554" y="575892"/>
                  </a:lnTo>
                  <a:lnTo>
                    <a:pt x="584407" y="574823"/>
                  </a:lnTo>
                  <a:lnTo>
                    <a:pt x="585262" y="573418"/>
                  </a:lnTo>
                  <a:lnTo>
                    <a:pt x="585444" y="572065"/>
                  </a:lnTo>
                  <a:lnTo>
                    <a:pt x="584537" y="569869"/>
                  </a:lnTo>
                  <a:lnTo>
                    <a:pt x="584196" y="569384"/>
                  </a:lnTo>
                  <a:lnTo>
                    <a:pt x="581872" y="567663"/>
                  </a:lnTo>
                  <a:lnTo>
                    <a:pt x="580589" y="567038"/>
                  </a:lnTo>
                  <a:lnTo>
                    <a:pt x="579456" y="566767"/>
                  </a:lnTo>
                  <a:lnTo>
                    <a:pt x="578636" y="566272"/>
                  </a:lnTo>
                  <a:lnTo>
                    <a:pt x="578125" y="565547"/>
                  </a:lnTo>
                  <a:lnTo>
                    <a:pt x="577630" y="564344"/>
                  </a:lnTo>
                  <a:lnTo>
                    <a:pt x="577589" y="563520"/>
                  </a:lnTo>
                  <a:lnTo>
                    <a:pt x="577669" y="562438"/>
                  </a:lnTo>
                  <a:lnTo>
                    <a:pt x="578141" y="561691"/>
                  </a:lnTo>
                  <a:lnTo>
                    <a:pt x="580219" y="560830"/>
                  </a:lnTo>
                  <a:lnTo>
                    <a:pt x="580193" y="560606"/>
                  </a:lnTo>
                  <a:lnTo>
                    <a:pt x="578495" y="559971"/>
                  </a:lnTo>
                  <a:lnTo>
                    <a:pt x="577694" y="560044"/>
                  </a:lnTo>
                  <a:lnTo>
                    <a:pt x="577008" y="560756"/>
                  </a:lnTo>
                  <a:lnTo>
                    <a:pt x="576143" y="562426"/>
                  </a:lnTo>
                  <a:lnTo>
                    <a:pt x="575642" y="562895"/>
                  </a:lnTo>
                  <a:lnTo>
                    <a:pt x="574090" y="561912"/>
                  </a:lnTo>
                  <a:lnTo>
                    <a:pt x="573158" y="561768"/>
                  </a:lnTo>
                  <a:lnTo>
                    <a:pt x="572530" y="561299"/>
                  </a:lnTo>
                  <a:lnTo>
                    <a:pt x="572182" y="560846"/>
                  </a:lnTo>
                  <a:lnTo>
                    <a:pt x="572392" y="560380"/>
                  </a:lnTo>
                  <a:lnTo>
                    <a:pt x="573165" y="559907"/>
                  </a:lnTo>
                  <a:lnTo>
                    <a:pt x="574509" y="558458"/>
                  </a:lnTo>
                  <a:lnTo>
                    <a:pt x="574598" y="557676"/>
                  </a:lnTo>
                  <a:lnTo>
                    <a:pt x="573669" y="556396"/>
                  </a:lnTo>
                  <a:lnTo>
                    <a:pt x="573187" y="556102"/>
                  </a:lnTo>
                  <a:lnTo>
                    <a:pt x="571250" y="555624"/>
                  </a:lnTo>
                  <a:lnTo>
                    <a:pt x="568904" y="556099"/>
                  </a:lnTo>
                  <a:lnTo>
                    <a:pt x="568032" y="555857"/>
                  </a:lnTo>
                  <a:lnTo>
                    <a:pt x="567640" y="554430"/>
                  </a:lnTo>
                  <a:lnTo>
                    <a:pt x="567391" y="552725"/>
                  </a:lnTo>
                  <a:lnTo>
                    <a:pt x="567285" y="550740"/>
                  </a:lnTo>
                  <a:lnTo>
                    <a:pt x="566861" y="547341"/>
                  </a:lnTo>
                  <a:lnTo>
                    <a:pt x="566395" y="545550"/>
                  </a:lnTo>
                  <a:lnTo>
                    <a:pt x="565782" y="545324"/>
                  </a:lnTo>
                  <a:lnTo>
                    <a:pt x="562967" y="546064"/>
                  </a:lnTo>
                  <a:lnTo>
                    <a:pt x="562300" y="546074"/>
                  </a:lnTo>
                  <a:lnTo>
                    <a:pt x="561830" y="545850"/>
                  </a:lnTo>
                  <a:lnTo>
                    <a:pt x="559970" y="543558"/>
                  </a:lnTo>
                  <a:lnTo>
                    <a:pt x="559216" y="542744"/>
                  </a:lnTo>
                  <a:lnTo>
                    <a:pt x="558798" y="542553"/>
                  </a:lnTo>
                  <a:lnTo>
                    <a:pt x="557445" y="540098"/>
                  </a:lnTo>
                  <a:lnTo>
                    <a:pt x="556925" y="539620"/>
                  </a:lnTo>
                  <a:lnTo>
                    <a:pt x="556305" y="538407"/>
                  </a:lnTo>
                  <a:lnTo>
                    <a:pt x="555590" y="536450"/>
                  </a:lnTo>
                  <a:lnTo>
                    <a:pt x="554815" y="535850"/>
                  </a:lnTo>
                  <a:lnTo>
                    <a:pt x="553978" y="536613"/>
                  </a:lnTo>
                  <a:lnTo>
                    <a:pt x="553142" y="537704"/>
                  </a:lnTo>
                  <a:lnTo>
                    <a:pt x="552306" y="539122"/>
                  </a:lnTo>
                  <a:lnTo>
                    <a:pt x="551853" y="540315"/>
                  </a:lnTo>
                  <a:lnTo>
                    <a:pt x="551782" y="541292"/>
                  </a:lnTo>
                  <a:lnTo>
                    <a:pt x="552303" y="542049"/>
                  </a:lnTo>
                  <a:lnTo>
                    <a:pt x="555258" y="543303"/>
                  </a:lnTo>
                  <a:lnTo>
                    <a:pt x="556008" y="544139"/>
                  </a:lnTo>
                  <a:lnTo>
                    <a:pt x="556644" y="545515"/>
                  </a:lnTo>
                  <a:lnTo>
                    <a:pt x="557119" y="547188"/>
                  </a:lnTo>
                  <a:lnTo>
                    <a:pt x="557432" y="549163"/>
                  </a:lnTo>
                  <a:lnTo>
                    <a:pt x="557407" y="550632"/>
                  </a:lnTo>
                  <a:lnTo>
                    <a:pt x="557040" y="551605"/>
                  </a:lnTo>
                  <a:lnTo>
                    <a:pt x="556404" y="552467"/>
                  </a:lnTo>
                  <a:lnTo>
                    <a:pt x="554585" y="553830"/>
                  </a:lnTo>
                  <a:lnTo>
                    <a:pt x="552699" y="554628"/>
                  </a:lnTo>
                  <a:lnTo>
                    <a:pt x="550799" y="554816"/>
                  </a:lnTo>
                  <a:lnTo>
                    <a:pt x="549899" y="554631"/>
                  </a:lnTo>
                  <a:lnTo>
                    <a:pt x="545006" y="551988"/>
                  </a:lnTo>
                  <a:lnTo>
                    <a:pt x="544125" y="551969"/>
                  </a:lnTo>
                  <a:lnTo>
                    <a:pt x="542995" y="551612"/>
                  </a:lnTo>
                  <a:lnTo>
                    <a:pt x="540454" y="550520"/>
                  </a:lnTo>
                  <a:lnTo>
                    <a:pt x="539063" y="550399"/>
                  </a:lnTo>
                  <a:lnTo>
                    <a:pt x="536621" y="549492"/>
                  </a:lnTo>
                  <a:lnTo>
                    <a:pt x="532491" y="548962"/>
                  </a:lnTo>
                  <a:lnTo>
                    <a:pt x="531664" y="549400"/>
                  </a:lnTo>
                  <a:lnTo>
                    <a:pt x="532762" y="550622"/>
                  </a:lnTo>
                  <a:lnTo>
                    <a:pt x="533726" y="551235"/>
                  </a:lnTo>
                  <a:lnTo>
                    <a:pt x="534553" y="551241"/>
                  </a:lnTo>
                  <a:lnTo>
                    <a:pt x="535743" y="552330"/>
                  </a:lnTo>
                  <a:lnTo>
                    <a:pt x="537295" y="554491"/>
                  </a:lnTo>
                  <a:lnTo>
                    <a:pt x="538179" y="555777"/>
                  </a:lnTo>
                  <a:lnTo>
                    <a:pt x="538913" y="557306"/>
                  </a:lnTo>
                  <a:lnTo>
                    <a:pt x="538935" y="557832"/>
                  </a:lnTo>
                  <a:lnTo>
                    <a:pt x="538204" y="558879"/>
                  </a:lnTo>
                  <a:lnTo>
                    <a:pt x="532446" y="553380"/>
                  </a:lnTo>
                  <a:lnTo>
                    <a:pt x="528922" y="555308"/>
                  </a:lnTo>
                  <a:lnTo>
                    <a:pt x="527301" y="556023"/>
                  </a:lnTo>
                  <a:lnTo>
                    <a:pt x="525912" y="556134"/>
                  </a:lnTo>
                  <a:lnTo>
                    <a:pt x="524176" y="555378"/>
                  </a:lnTo>
                  <a:lnTo>
                    <a:pt x="520256" y="552716"/>
                  </a:lnTo>
                  <a:lnTo>
                    <a:pt x="518772" y="551784"/>
                  </a:lnTo>
                  <a:lnTo>
                    <a:pt x="518245" y="551650"/>
                  </a:lnTo>
                  <a:lnTo>
                    <a:pt x="514833" y="552808"/>
                  </a:lnTo>
                  <a:lnTo>
                    <a:pt x="511894" y="552863"/>
                  </a:lnTo>
                  <a:lnTo>
                    <a:pt x="505957" y="551752"/>
                  </a:lnTo>
                  <a:lnTo>
                    <a:pt x="503777" y="551008"/>
                  </a:lnTo>
                  <a:lnTo>
                    <a:pt x="503202" y="550229"/>
                  </a:lnTo>
                  <a:lnTo>
                    <a:pt x="502487" y="549837"/>
                  </a:lnTo>
                  <a:lnTo>
                    <a:pt x="501185" y="549837"/>
                  </a:lnTo>
                  <a:lnTo>
                    <a:pt x="497782" y="548965"/>
                  </a:lnTo>
                  <a:lnTo>
                    <a:pt x="494667" y="550928"/>
                  </a:lnTo>
                  <a:lnTo>
                    <a:pt x="490923" y="549131"/>
                  </a:lnTo>
                  <a:lnTo>
                    <a:pt x="489812" y="548069"/>
                  </a:lnTo>
                  <a:lnTo>
                    <a:pt x="489458" y="547341"/>
                  </a:lnTo>
                  <a:lnTo>
                    <a:pt x="488370" y="544283"/>
                  </a:lnTo>
                  <a:lnTo>
                    <a:pt x="488220" y="542639"/>
                  </a:lnTo>
                  <a:lnTo>
                    <a:pt x="488529" y="541152"/>
                  </a:lnTo>
                  <a:lnTo>
                    <a:pt x="488836" y="540130"/>
                  </a:lnTo>
                  <a:lnTo>
                    <a:pt x="489142" y="539575"/>
                  </a:lnTo>
                  <a:lnTo>
                    <a:pt x="487102" y="541286"/>
                  </a:lnTo>
                  <a:lnTo>
                    <a:pt x="486387" y="541567"/>
                  </a:lnTo>
                  <a:lnTo>
                    <a:pt x="485446" y="541634"/>
                  </a:lnTo>
                  <a:lnTo>
                    <a:pt x="482640" y="541002"/>
                  </a:lnTo>
                  <a:lnTo>
                    <a:pt x="482196" y="541327"/>
                  </a:lnTo>
                  <a:lnTo>
                    <a:pt x="482340" y="541924"/>
                  </a:lnTo>
                  <a:lnTo>
                    <a:pt x="483074" y="542796"/>
                  </a:lnTo>
                  <a:lnTo>
                    <a:pt x="483170" y="543319"/>
                  </a:lnTo>
                  <a:lnTo>
                    <a:pt x="481606" y="543728"/>
                  </a:lnTo>
                  <a:lnTo>
                    <a:pt x="479234" y="543303"/>
                  </a:lnTo>
                  <a:lnTo>
                    <a:pt x="478200" y="543488"/>
                  </a:lnTo>
                  <a:lnTo>
                    <a:pt x="477731" y="543728"/>
                  </a:lnTo>
                  <a:lnTo>
                    <a:pt x="476662" y="545097"/>
                  </a:lnTo>
                  <a:lnTo>
                    <a:pt x="476228" y="545407"/>
                  </a:lnTo>
                  <a:lnTo>
                    <a:pt x="475666" y="545266"/>
                  </a:lnTo>
                  <a:lnTo>
                    <a:pt x="473179" y="542164"/>
                  </a:lnTo>
                  <a:lnTo>
                    <a:pt x="471175" y="540191"/>
                  </a:lnTo>
                  <a:lnTo>
                    <a:pt x="468838" y="539431"/>
                  </a:lnTo>
                  <a:lnTo>
                    <a:pt x="467766" y="538799"/>
                  </a:lnTo>
                  <a:lnTo>
                    <a:pt x="467179" y="538036"/>
                  </a:lnTo>
                  <a:lnTo>
                    <a:pt x="463955" y="531640"/>
                  </a:lnTo>
                  <a:lnTo>
                    <a:pt x="463514" y="530252"/>
                  </a:lnTo>
                  <a:lnTo>
                    <a:pt x="462493" y="525180"/>
                  </a:lnTo>
                  <a:lnTo>
                    <a:pt x="462152" y="524091"/>
                  </a:lnTo>
                  <a:lnTo>
                    <a:pt x="461737" y="523373"/>
                  </a:lnTo>
                  <a:lnTo>
                    <a:pt x="462547" y="523223"/>
                  </a:lnTo>
                  <a:lnTo>
                    <a:pt x="465596" y="523845"/>
                  </a:lnTo>
                  <a:lnTo>
                    <a:pt x="468548" y="523817"/>
                  </a:lnTo>
                  <a:lnTo>
                    <a:pt x="470150" y="524232"/>
                  </a:lnTo>
                  <a:lnTo>
                    <a:pt x="472011" y="525502"/>
                  </a:lnTo>
                  <a:lnTo>
                    <a:pt x="474434" y="526408"/>
                  </a:lnTo>
                  <a:lnTo>
                    <a:pt x="476170" y="526600"/>
                  </a:lnTo>
                  <a:lnTo>
                    <a:pt x="478950" y="526265"/>
                  </a:lnTo>
                  <a:lnTo>
                    <a:pt x="482110" y="525416"/>
                  </a:lnTo>
                  <a:lnTo>
                    <a:pt x="482484" y="524755"/>
                  </a:lnTo>
                  <a:lnTo>
                    <a:pt x="480435" y="523619"/>
                  </a:lnTo>
                  <a:lnTo>
                    <a:pt x="478612" y="522109"/>
                  </a:lnTo>
                  <a:lnTo>
                    <a:pt x="476927" y="520143"/>
                  </a:lnTo>
                  <a:lnTo>
                    <a:pt x="475924" y="519310"/>
                  </a:lnTo>
                  <a:lnTo>
                    <a:pt x="474239" y="518789"/>
                  </a:lnTo>
                  <a:lnTo>
                    <a:pt x="469502" y="518426"/>
                  </a:lnTo>
                  <a:lnTo>
                    <a:pt x="465114" y="517098"/>
                  </a:lnTo>
                  <a:lnTo>
                    <a:pt x="462081" y="515301"/>
                  </a:lnTo>
                  <a:lnTo>
                    <a:pt x="459614" y="513303"/>
                  </a:lnTo>
                  <a:lnTo>
                    <a:pt x="458612" y="512211"/>
                  </a:lnTo>
                  <a:lnTo>
                    <a:pt x="458251" y="511368"/>
                  </a:lnTo>
                  <a:lnTo>
                    <a:pt x="457868" y="508726"/>
                  </a:lnTo>
                  <a:lnTo>
                    <a:pt x="457463" y="504260"/>
                  </a:lnTo>
                  <a:lnTo>
                    <a:pt x="457070" y="501241"/>
                  </a:lnTo>
                  <a:lnTo>
                    <a:pt x="456693" y="499696"/>
                  </a:lnTo>
                  <a:lnTo>
                    <a:pt x="456642" y="498339"/>
                  </a:lnTo>
                  <a:lnTo>
                    <a:pt x="457482" y="495435"/>
                  </a:lnTo>
                  <a:lnTo>
                    <a:pt x="459879" y="492259"/>
                  </a:lnTo>
                  <a:lnTo>
                    <a:pt x="459940" y="491761"/>
                  </a:lnTo>
                  <a:lnTo>
                    <a:pt x="459464" y="491614"/>
                  </a:lnTo>
                  <a:lnTo>
                    <a:pt x="458459" y="490803"/>
                  </a:lnTo>
                  <a:lnTo>
                    <a:pt x="458136" y="489613"/>
                  </a:lnTo>
                  <a:lnTo>
                    <a:pt x="458005" y="487723"/>
                  </a:lnTo>
                  <a:lnTo>
                    <a:pt x="457999" y="486114"/>
                  </a:lnTo>
                  <a:lnTo>
                    <a:pt x="458111" y="484790"/>
                  </a:lnTo>
                  <a:lnTo>
                    <a:pt x="458510" y="483133"/>
                  </a:lnTo>
                  <a:lnTo>
                    <a:pt x="459544" y="480142"/>
                  </a:lnTo>
                  <a:lnTo>
                    <a:pt x="461022" y="476491"/>
                  </a:lnTo>
                  <a:lnTo>
                    <a:pt x="462624" y="473040"/>
                  </a:lnTo>
                  <a:lnTo>
                    <a:pt x="462898" y="471907"/>
                  </a:lnTo>
                  <a:lnTo>
                    <a:pt x="463039" y="468821"/>
                  </a:lnTo>
                  <a:lnTo>
                    <a:pt x="463250" y="466561"/>
                  </a:lnTo>
                  <a:lnTo>
                    <a:pt x="463470" y="464965"/>
                  </a:lnTo>
                  <a:lnTo>
                    <a:pt x="463808" y="463765"/>
                  </a:lnTo>
                  <a:lnTo>
                    <a:pt x="464798" y="461476"/>
                  </a:lnTo>
                  <a:lnTo>
                    <a:pt x="466033" y="459296"/>
                  </a:lnTo>
                  <a:lnTo>
                    <a:pt x="467967" y="457432"/>
                  </a:lnTo>
                  <a:lnTo>
                    <a:pt x="468130" y="456739"/>
                  </a:lnTo>
                  <a:lnTo>
                    <a:pt x="468155" y="455782"/>
                  </a:lnTo>
                  <a:lnTo>
                    <a:pt x="468267" y="455064"/>
                  </a:lnTo>
                  <a:lnTo>
                    <a:pt x="468465" y="454591"/>
                  </a:lnTo>
                  <a:lnTo>
                    <a:pt x="473259" y="448540"/>
                  </a:lnTo>
                  <a:lnTo>
                    <a:pt x="475442" y="446060"/>
                  </a:lnTo>
                  <a:lnTo>
                    <a:pt x="477294" y="444480"/>
                  </a:lnTo>
                  <a:lnTo>
                    <a:pt x="479509" y="443311"/>
                  </a:lnTo>
                  <a:lnTo>
                    <a:pt x="485813" y="440917"/>
                  </a:lnTo>
                  <a:lnTo>
                    <a:pt x="489059" y="440250"/>
                  </a:lnTo>
                  <a:lnTo>
                    <a:pt x="493141" y="440397"/>
                  </a:lnTo>
                  <a:lnTo>
                    <a:pt x="500668" y="441747"/>
                  </a:lnTo>
                  <a:lnTo>
                    <a:pt x="501574" y="442695"/>
                  </a:lnTo>
                  <a:lnTo>
                    <a:pt x="501804" y="443171"/>
                  </a:lnTo>
                  <a:lnTo>
                    <a:pt x="502133" y="444515"/>
                  </a:lnTo>
                  <a:lnTo>
                    <a:pt x="501884" y="445373"/>
                  </a:lnTo>
                  <a:lnTo>
                    <a:pt x="499825" y="448275"/>
                  </a:lnTo>
                  <a:lnTo>
                    <a:pt x="497233" y="450675"/>
                  </a:lnTo>
                  <a:lnTo>
                    <a:pt x="495548" y="452762"/>
                  </a:lnTo>
                  <a:lnTo>
                    <a:pt x="492695" y="457426"/>
                  </a:lnTo>
                  <a:lnTo>
                    <a:pt x="491925" y="459054"/>
                  </a:lnTo>
                  <a:lnTo>
                    <a:pt x="488389" y="468297"/>
                  </a:lnTo>
                  <a:lnTo>
                    <a:pt x="487552" y="469813"/>
                  </a:lnTo>
                  <a:lnTo>
                    <a:pt x="487061" y="471023"/>
                  </a:lnTo>
                  <a:lnTo>
                    <a:pt x="486719" y="474304"/>
                  </a:lnTo>
                  <a:lnTo>
                    <a:pt x="486822" y="475466"/>
                  </a:lnTo>
                  <a:lnTo>
                    <a:pt x="487374" y="477359"/>
                  </a:lnTo>
                  <a:lnTo>
                    <a:pt x="489295" y="481445"/>
                  </a:lnTo>
                  <a:lnTo>
                    <a:pt x="489812" y="483344"/>
                  </a:lnTo>
                  <a:lnTo>
                    <a:pt x="489800" y="485083"/>
                  </a:lnTo>
                  <a:lnTo>
                    <a:pt x="489586" y="489210"/>
                  </a:lnTo>
                  <a:lnTo>
                    <a:pt x="489560" y="491291"/>
                  </a:lnTo>
                  <a:lnTo>
                    <a:pt x="489646" y="493283"/>
                  </a:lnTo>
                  <a:lnTo>
                    <a:pt x="490042" y="496118"/>
                  </a:lnTo>
                  <a:lnTo>
                    <a:pt x="490747" y="499779"/>
                  </a:lnTo>
                  <a:lnTo>
                    <a:pt x="492382" y="503459"/>
                  </a:lnTo>
                  <a:lnTo>
                    <a:pt x="494945" y="507155"/>
                  </a:lnTo>
                  <a:lnTo>
                    <a:pt x="496854" y="509590"/>
                  </a:lnTo>
                  <a:lnTo>
                    <a:pt x="498734" y="511378"/>
                  </a:lnTo>
                  <a:lnTo>
                    <a:pt x="500958" y="514014"/>
                  </a:lnTo>
                  <a:lnTo>
                    <a:pt x="501453" y="515282"/>
                  </a:lnTo>
                  <a:lnTo>
                    <a:pt x="500428" y="516676"/>
                  </a:lnTo>
                  <a:lnTo>
                    <a:pt x="498031" y="518812"/>
                  </a:lnTo>
                  <a:lnTo>
                    <a:pt x="494881" y="519725"/>
                  </a:lnTo>
                  <a:lnTo>
                    <a:pt x="493196" y="520593"/>
                  </a:lnTo>
                  <a:lnTo>
                    <a:pt x="491099" y="522441"/>
                  </a:lnTo>
                  <a:lnTo>
                    <a:pt x="488469" y="523912"/>
                  </a:lnTo>
                  <a:lnTo>
                    <a:pt x="487422" y="524761"/>
                  </a:lnTo>
                  <a:close/>
                  <a:moveTo>
                    <a:pt x="550592" y="446634"/>
                  </a:moveTo>
                  <a:lnTo>
                    <a:pt x="552121" y="447052"/>
                  </a:lnTo>
                  <a:lnTo>
                    <a:pt x="561799" y="446273"/>
                  </a:lnTo>
                  <a:lnTo>
                    <a:pt x="563803" y="446854"/>
                  </a:lnTo>
                  <a:lnTo>
                    <a:pt x="569900" y="450372"/>
                  </a:lnTo>
                  <a:lnTo>
                    <a:pt x="571473" y="451543"/>
                  </a:lnTo>
                  <a:lnTo>
                    <a:pt x="572249" y="453088"/>
                  </a:lnTo>
                  <a:lnTo>
                    <a:pt x="572951" y="455517"/>
                  </a:lnTo>
                  <a:lnTo>
                    <a:pt x="573277" y="456050"/>
                  </a:lnTo>
                  <a:lnTo>
                    <a:pt x="575485" y="457490"/>
                  </a:lnTo>
                  <a:lnTo>
                    <a:pt x="576395" y="459226"/>
                  </a:lnTo>
                  <a:lnTo>
                    <a:pt x="576714" y="460123"/>
                  </a:lnTo>
                  <a:lnTo>
                    <a:pt x="577180" y="462169"/>
                  </a:lnTo>
                  <a:lnTo>
                    <a:pt x="578179" y="463324"/>
                  </a:lnTo>
                  <a:lnTo>
                    <a:pt x="579319" y="463982"/>
                  </a:lnTo>
                  <a:lnTo>
                    <a:pt x="579692" y="464582"/>
                  </a:lnTo>
                  <a:lnTo>
                    <a:pt x="579513" y="467132"/>
                  </a:lnTo>
                  <a:lnTo>
                    <a:pt x="579999" y="468316"/>
                  </a:lnTo>
                  <a:lnTo>
                    <a:pt x="581074" y="469743"/>
                  </a:lnTo>
                  <a:lnTo>
                    <a:pt x="581476" y="470694"/>
                  </a:lnTo>
                  <a:lnTo>
                    <a:pt x="580640" y="471853"/>
                  </a:lnTo>
                  <a:lnTo>
                    <a:pt x="578696" y="472533"/>
                  </a:lnTo>
                  <a:lnTo>
                    <a:pt x="573206" y="471824"/>
                  </a:lnTo>
                  <a:lnTo>
                    <a:pt x="565839" y="470219"/>
                  </a:lnTo>
                  <a:lnTo>
                    <a:pt x="561556" y="470675"/>
                  </a:lnTo>
                  <a:lnTo>
                    <a:pt x="559408" y="471409"/>
                  </a:lnTo>
                  <a:lnTo>
                    <a:pt x="554211" y="474017"/>
                  </a:lnTo>
                  <a:lnTo>
                    <a:pt x="552552" y="474438"/>
                  </a:lnTo>
                  <a:lnTo>
                    <a:pt x="550930" y="474493"/>
                  </a:lnTo>
                  <a:lnTo>
                    <a:pt x="548061" y="472364"/>
                  </a:lnTo>
                  <a:lnTo>
                    <a:pt x="547020" y="471234"/>
                  </a:lnTo>
                  <a:lnTo>
                    <a:pt x="546675" y="470356"/>
                  </a:lnTo>
                  <a:lnTo>
                    <a:pt x="545992" y="467777"/>
                  </a:lnTo>
                  <a:lnTo>
                    <a:pt x="545431" y="464671"/>
                  </a:lnTo>
                  <a:lnTo>
                    <a:pt x="545143" y="462108"/>
                  </a:lnTo>
                  <a:lnTo>
                    <a:pt x="544811" y="460145"/>
                  </a:lnTo>
                  <a:lnTo>
                    <a:pt x="543832" y="459494"/>
                  </a:lnTo>
                  <a:lnTo>
                    <a:pt x="540917" y="458709"/>
                  </a:lnTo>
                  <a:lnTo>
                    <a:pt x="539941" y="457633"/>
                  </a:lnTo>
                  <a:lnTo>
                    <a:pt x="539497" y="456736"/>
                  </a:lnTo>
                  <a:lnTo>
                    <a:pt x="539069" y="455281"/>
                  </a:lnTo>
                  <a:lnTo>
                    <a:pt x="539079" y="453768"/>
                  </a:lnTo>
                  <a:lnTo>
                    <a:pt x="539302" y="452430"/>
                  </a:lnTo>
                  <a:lnTo>
                    <a:pt x="539491" y="452102"/>
                  </a:lnTo>
                  <a:lnTo>
                    <a:pt x="539858" y="452067"/>
                  </a:lnTo>
                  <a:lnTo>
                    <a:pt x="539041" y="450439"/>
                  </a:lnTo>
                  <a:lnTo>
                    <a:pt x="538760" y="448642"/>
                  </a:lnTo>
                  <a:lnTo>
                    <a:pt x="538741" y="446127"/>
                  </a:lnTo>
                  <a:lnTo>
                    <a:pt x="538846" y="444511"/>
                  </a:lnTo>
                  <a:lnTo>
                    <a:pt x="539079" y="443800"/>
                  </a:lnTo>
                  <a:lnTo>
                    <a:pt x="539618" y="443340"/>
                  </a:lnTo>
                  <a:lnTo>
                    <a:pt x="540882" y="443034"/>
                  </a:lnTo>
                  <a:lnTo>
                    <a:pt x="542756" y="443094"/>
                  </a:lnTo>
                  <a:lnTo>
                    <a:pt x="545373" y="444958"/>
                  </a:lnTo>
                  <a:lnTo>
                    <a:pt x="547442" y="445137"/>
                  </a:lnTo>
                  <a:lnTo>
                    <a:pt x="550592" y="446634"/>
                  </a:lnTo>
                  <a:close/>
                  <a:moveTo>
                    <a:pt x="319912" y="469507"/>
                  </a:moveTo>
                  <a:lnTo>
                    <a:pt x="319459" y="469660"/>
                  </a:lnTo>
                  <a:lnTo>
                    <a:pt x="318610" y="468955"/>
                  </a:lnTo>
                  <a:lnTo>
                    <a:pt x="317365" y="467388"/>
                  </a:lnTo>
                  <a:lnTo>
                    <a:pt x="315332" y="464196"/>
                  </a:lnTo>
                  <a:lnTo>
                    <a:pt x="312906" y="461013"/>
                  </a:lnTo>
                  <a:lnTo>
                    <a:pt x="312533" y="459098"/>
                  </a:lnTo>
                  <a:lnTo>
                    <a:pt x="311929" y="457665"/>
                  </a:lnTo>
                  <a:lnTo>
                    <a:pt x="308833" y="454247"/>
                  </a:lnTo>
                  <a:lnTo>
                    <a:pt x="306822" y="452855"/>
                  </a:lnTo>
                  <a:lnTo>
                    <a:pt x="305290" y="452159"/>
                  </a:lnTo>
                  <a:lnTo>
                    <a:pt x="305038" y="451198"/>
                  </a:lnTo>
                  <a:lnTo>
                    <a:pt x="306101" y="448393"/>
                  </a:lnTo>
                  <a:lnTo>
                    <a:pt x="307320" y="446143"/>
                  </a:lnTo>
                  <a:lnTo>
                    <a:pt x="308045" y="445325"/>
                  </a:lnTo>
                  <a:lnTo>
                    <a:pt x="310302" y="444591"/>
                  </a:lnTo>
                  <a:lnTo>
                    <a:pt x="317914" y="443082"/>
                  </a:lnTo>
                  <a:lnTo>
                    <a:pt x="319654" y="443037"/>
                  </a:lnTo>
                  <a:lnTo>
                    <a:pt x="321476" y="443765"/>
                  </a:lnTo>
                  <a:lnTo>
                    <a:pt x="323982" y="446861"/>
                  </a:lnTo>
                  <a:lnTo>
                    <a:pt x="325026" y="447212"/>
                  </a:lnTo>
                  <a:lnTo>
                    <a:pt x="325648" y="447904"/>
                  </a:lnTo>
                  <a:lnTo>
                    <a:pt x="326197" y="449057"/>
                  </a:lnTo>
                  <a:lnTo>
                    <a:pt x="326487" y="450228"/>
                  </a:lnTo>
                  <a:lnTo>
                    <a:pt x="326513" y="452609"/>
                  </a:lnTo>
                  <a:lnTo>
                    <a:pt x="326239" y="456111"/>
                  </a:lnTo>
                  <a:lnTo>
                    <a:pt x="325891" y="457445"/>
                  </a:lnTo>
                  <a:lnTo>
                    <a:pt x="324374" y="461901"/>
                  </a:lnTo>
                  <a:lnTo>
                    <a:pt x="322782" y="464336"/>
                  </a:lnTo>
                  <a:lnTo>
                    <a:pt x="322478" y="465907"/>
                  </a:lnTo>
                  <a:lnTo>
                    <a:pt x="321834" y="467148"/>
                  </a:lnTo>
                  <a:lnTo>
                    <a:pt x="320704" y="468668"/>
                  </a:lnTo>
                  <a:lnTo>
                    <a:pt x="319912" y="469507"/>
                  </a:lnTo>
                  <a:close/>
                  <a:moveTo>
                    <a:pt x="237204" y="479383"/>
                  </a:moveTo>
                  <a:lnTo>
                    <a:pt x="237773" y="479759"/>
                  </a:lnTo>
                  <a:lnTo>
                    <a:pt x="238810" y="479446"/>
                  </a:lnTo>
                  <a:lnTo>
                    <a:pt x="240317" y="478447"/>
                  </a:lnTo>
                  <a:lnTo>
                    <a:pt x="242257" y="477624"/>
                  </a:lnTo>
                  <a:lnTo>
                    <a:pt x="244635" y="476982"/>
                  </a:lnTo>
                  <a:lnTo>
                    <a:pt x="245264" y="477764"/>
                  </a:lnTo>
                  <a:lnTo>
                    <a:pt x="245660" y="477605"/>
                  </a:lnTo>
                  <a:lnTo>
                    <a:pt x="246359" y="476334"/>
                  </a:lnTo>
                  <a:lnTo>
                    <a:pt x="246483" y="475495"/>
                  </a:lnTo>
                  <a:lnTo>
                    <a:pt x="246397" y="474547"/>
                  </a:lnTo>
                  <a:lnTo>
                    <a:pt x="246439" y="472479"/>
                  </a:lnTo>
                  <a:lnTo>
                    <a:pt x="246812" y="471227"/>
                  </a:lnTo>
                  <a:lnTo>
                    <a:pt x="248223" y="468591"/>
                  </a:lnTo>
                  <a:lnTo>
                    <a:pt x="248979" y="467637"/>
                  </a:lnTo>
                  <a:lnTo>
                    <a:pt x="250183" y="467199"/>
                  </a:lnTo>
                  <a:lnTo>
                    <a:pt x="253049" y="467483"/>
                  </a:lnTo>
                  <a:lnTo>
                    <a:pt x="255736" y="468993"/>
                  </a:lnTo>
                  <a:lnTo>
                    <a:pt x="259369" y="470471"/>
                  </a:lnTo>
                  <a:lnTo>
                    <a:pt x="264680" y="474177"/>
                  </a:lnTo>
                  <a:lnTo>
                    <a:pt x="266343" y="475750"/>
                  </a:lnTo>
                  <a:lnTo>
                    <a:pt x="266515" y="477110"/>
                  </a:lnTo>
                  <a:lnTo>
                    <a:pt x="265574" y="480002"/>
                  </a:lnTo>
                  <a:lnTo>
                    <a:pt x="263285" y="484065"/>
                  </a:lnTo>
                  <a:lnTo>
                    <a:pt x="261447" y="485527"/>
                  </a:lnTo>
                  <a:lnTo>
                    <a:pt x="260738" y="486421"/>
                  </a:lnTo>
                  <a:lnTo>
                    <a:pt x="261935" y="487034"/>
                  </a:lnTo>
                  <a:lnTo>
                    <a:pt x="262711" y="488071"/>
                  </a:lnTo>
                  <a:lnTo>
                    <a:pt x="263889" y="486574"/>
                  </a:lnTo>
                  <a:lnTo>
                    <a:pt x="264750" y="484895"/>
                  </a:lnTo>
                  <a:lnTo>
                    <a:pt x="265970" y="483497"/>
                  </a:lnTo>
                  <a:lnTo>
                    <a:pt x="266385" y="483372"/>
                  </a:lnTo>
                  <a:lnTo>
                    <a:pt x="266487" y="483669"/>
                  </a:lnTo>
                  <a:lnTo>
                    <a:pt x="266276" y="484387"/>
                  </a:lnTo>
                  <a:lnTo>
                    <a:pt x="266183" y="485090"/>
                  </a:lnTo>
                  <a:lnTo>
                    <a:pt x="266215" y="485776"/>
                  </a:lnTo>
                  <a:lnTo>
                    <a:pt x="266356" y="486191"/>
                  </a:lnTo>
                  <a:lnTo>
                    <a:pt x="267103" y="486405"/>
                  </a:lnTo>
                  <a:lnTo>
                    <a:pt x="267505" y="486146"/>
                  </a:lnTo>
                  <a:lnTo>
                    <a:pt x="269123" y="484174"/>
                  </a:lnTo>
                  <a:lnTo>
                    <a:pt x="270713" y="481141"/>
                  </a:lnTo>
                  <a:lnTo>
                    <a:pt x="273123" y="479175"/>
                  </a:lnTo>
                  <a:lnTo>
                    <a:pt x="273780" y="478170"/>
                  </a:lnTo>
                  <a:lnTo>
                    <a:pt x="275877" y="477330"/>
                  </a:lnTo>
                  <a:lnTo>
                    <a:pt x="275852" y="476737"/>
                  </a:lnTo>
                  <a:lnTo>
                    <a:pt x="275947" y="474391"/>
                  </a:lnTo>
                  <a:lnTo>
                    <a:pt x="275213" y="473388"/>
                  </a:lnTo>
                  <a:lnTo>
                    <a:pt x="272752" y="471285"/>
                  </a:lnTo>
                  <a:lnTo>
                    <a:pt x="271536" y="468754"/>
                  </a:lnTo>
                  <a:lnTo>
                    <a:pt x="271792" y="466807"/>
                  </a:lnTo>
                  <a:lnTo>
                    <a:pt x="273148" y="467091"/>
                  </a:lnTo>
                  <a:lnTo>
                    <a:pt x="276863" y="467298"/>
                  </a:lnTo>
                  <a:lnTo>
                    <a:pt x="277636" y="467560"/>
                  </a:lnTo>
                  <a:lnTo>
                    <a:pt x="281204" y="470854"/>
                  </a:lnTo>
                  <a:lnTo>
                    <a:pt x="282468" y="472897"/>
                  </a:lnTo>
                  <a:lnTo>
                    <a:pt x="283471" y="473905"/>
                  </a:lnTo>
                  <a:lnTo>
                    <a:pt x="285577" y="475374"/>
                  </a:lnTo>
                  <a:lnTo>
                    <a:pt x="286286" y="476564"/>
                  </a:lnTo>
                  <a:lnTo>
                    <a:pt x="286784" y="477046"/>
                  </a:lnTo>
                  <a:lnTo>
                    <a:pt x="286956" y="477547"/>
                  </a:lnTo>
                  <a:lnTo>
                    <a:pt x="286803" y="478068"/>
                  </a:lnTo>
                  <a:lnTo>
                    <a:pt x="286723" y="479290"/>
                  </a:lnTo>
                  <a:lnTo>
                    <a:pt x="287116" y="479683"/>
                  </a:lnTo>
                  <a:lnTo>
                    <a:pt x="288485" y="480142"/>
                  </a:lnTo>
                  <a:lnTo>
                    <a:pt x="288868" y="480634"/>
                  </a:lnTo>
                  <a:lnTo>
                    <a:pt x="289376" y="482179"/>
                  </a:lnTo>
                  <a:lnTo>
                    <a:pt x="290008" y="484770"/>
                  </a:lnTo>
                  <a:lnTo>
                    <a:pt x="290557" y="487567"/>
                  </a:lnTo>
                  <a:lnTo>
                    <a:pt x="291425" y="492804"/>
                  </a:lnTo>
                  <a:lnTo>
                    <a:pt x="293155" y="499718"/>
                  </a:lnTo>
                  <a:lnTo>
                    <a:pt x="293745" y="504002"/>
                  </a:lnTo>
                  <a:lnTo>
                    <a:pt x="293946" y="504784"/>
                  </a:lnTo>
                  <a:lnTo>
                    <a:pt x="294336" y="505320"/>
                  </a:lnTo>
                  <a:lnTo>
                    <a:pt x="295447" y="506102"/>
                  </a:lnTo>
                  <a:lnTo>
                    <a:pt x="296302" y="507206"/>
                  </a:lnTo>
                  <a:lnTo>
                    <a:pt x="297307" y="507560"/>
                  </a:lnTo>
                  <a:lnTo>
                    <a:pt x="297553" y="507462"/>
                  </a:lnTo>
                  <a:lnTo>
                    <a:pt x="297805" y="506514"/>
                  </a:lnTo>
                  <a:lnTo>
                    <a:pt x="298434" y="505001"/>
                  </a:lnTo>
                  <a:lnTo>
                    <a:pt x="301482" y="502051"/>
                  </a:lnTo>
                  <a:lnTo>
                    <a:pt x="301642" y="501592"/>
                  </a:lnTo>
                  <a:lnTo>
                    <a:pt x="301281" y="500912"/>
                  </a:lnTo>
                  <a:lnTo>
                    <a:pt x="301170" y="500446"/>
                  </a:lnTo>
                  <a:lnTo>
                    <a:pt x="301214" y="500130"/>
                  </a:lnTo>
                  <a:lnTo>
                    <a:pt x="301849" y="499884"/>
                  </a:lnTo>
                  <a:lnTo>
                    <a:pt x="299727" y="496105"/>
                  </a:lnTo>
                  <a:lnTo>
                    <a:pt x="298354" y="492498"/>
                  </a:lnTo>
                  <a:lnTo>
                    <a:pt x="297473" y="488001"/>
                  </a:lnTo>
                  <a:lnTo>
                    <a:pt x="297339" y="486679"/>
                  </a:lnTo>
                  <a:lnTo>
                    <a:pt x="297208" y="483858"/>
                  </a:lnTo>
                  <a:lnTo>
                    <a:pt x="296921" y="483114"/>
                  </a:lnTo>
                  <a:lnTo>
                    <a:pt x="296436" y="482431"/>
                  </a:lnTo>
                  <a:lnTo>
                    <a:pt x="296235" y="481550"/>
                  </a:lnTo>
                  <a:lnTo>
                    <a:pt x="296312" y="480468"/>
                  </a:lnTo>
                  <a:lnTo>
                    <a:pt x="296216" y="479539"/>
                  </a:lnTo>
                  <a:lnTo>
                    <a:pt x="295654" y="477592"/>
                  </a:lnTo>
                  <a:lnTo>
                    <a:pt x="293493" y="463813"/>
                  </a:lnTo>
                  <a:lnTo>
                    <a:pt x="293499" y="462453"/>
                  </a:lnTo>
                  <a:lnTo>
                    <a:pt x="293796" y="461428"/>
                  </a:lnTo>
                  <a:lnTo>
                    <a:pt x="294566" y="460841"/>
                  </a:lnTo>
                  <a:lnTo>
                    <a:pt x="295804" y="460697"/>
                  </a:lnTo>
                  <a:lnTo>
                    <a:pt x="296197" y="460375"/>
                  </a:lnTo>
                  <a:lnTo>
                    <a:pt x="295740" y="459880"/>
                  </a:lnTo>
                  <a:lnTo>
                    <a:pt x="294929" y="458380"/>
                  </a:lnTo>
                  <a:lnTo>
                    <a:pt x="294824" y="457687"/>
                  </a:lnTo>
                  <a:lnTo>
                    <a:pt x="295364" y="456283"/>
                  </a:lnTo>
                  <a:lnTo>
                    <a:pt x="298131" y="456899"/>
                  </a:lnTo>
                  <a:lnTo>
                    <a:pt x="300135" y="458163"/>
                  </a:lnTo>
                  <a:lnTo>
                    <a:pt x="303563" y="461154"/>
                  </a:lnTo>
                  <a:lnTo>
                    <a:pt x="303911" y="460991"/>
                  </a:lnTo>
                  <a:lnTo>
                    <a:pt x="304288" y="459504"/>
                  </a:lnTo>
                  <a:lnTo>
                    <a:pt x="305019" y="458549"/>
                  </a:lnTo>
                  <a:lnTo>
                    <a:pt x="306117" y="458862"/>
                  </a:lnTo>
                  <a:lnTo>
                    <a:pt x="309219" y="461026"/>
                  </a:lnTo>
                  <a:lnTo>
                    <a:pt x="312807" y="464863"/>
                  </a:lnTo>
                  <a:lnTo>
                    <a:pt x="315214" y="466743"/>
                  </a:lnTo>
                  <a:lnTo>
                    <a:pt x="316902" y="469284"/>
                  </a:lnTo>
                  <a:lnTo>
                    <a:pt x="318051" y="471674"/>
                  </a:lnTo>
                  <a:lnTo>
                    <a:pt x="318776" y="473513"/>
                  </a:lnTo>
                  <a:lnTo>
                    <a:pt x="318808" y="474228"/>
                  </a:lnTo>
                  <a:lnTo>
                    <a:pt x="318642" y="474962"/>
                  </a:lnTo>
                  <a:lnTo>
                    <a:pt x="318811" y="475916"/>
                  </a:lnTo>
                  <a:lnTo>
                    <a:pt x="319319" y="477091"/>
                  </a:lnTo>
                  <a:lnTo>
                    <a:pt x="319599" y="478141"/>
                  </a:lnTo>
                  <a:lnTo>
                    <a:pt x="319829" y="480366"/>
                  </a:lnTo>
                  <a:lnTo>
                    <a:pt x="320286" y="483251"/>
                  </a:lnTo>
                  <a:lnTo>
                    <a:pt x="320401" y="484691"/>
                  </a:lnTo>
                  <a:lnTo>
                    <a:pt x="323589" y="497433"/>
                  </a:lnTo>
                  <a:lnTo>
                    <a:pt x="324199" y="499651"/>
                  </a:lnTo>
                  <a:lnTo>
                    <a:pt x="324588" y="500676"/>
                  </a:lnTo>
                  <a:lnTo>
                    <a:pt x="326816" y="505495"/>
                  </a:lnTo>
                  <a:lnTo>
                    <a:pt x="328004" y="508971"/>
                  </a:lnTo>
                  <a:lnTo>
                    <a:pt x="328119" y="511285"/>
                  </a:lnTo>
                  <a:lnTo>
                    <a:pt x="328278" y="511949"/>
                  </a:lnTo>
                  <a:lnTo>
                    <a:pt x="328329" y="513009"/>
                  </a:lnTo>
                  <a:lnTo>
                    <a:pt x="328272" y="514465"/>
                  </a:lnTo>
                  <a:lnTo>
                    <a:pt x="328010" y="515712"/>
                  </a:lnTo>
                  <a:lnTo>
                    <a:pt x="327544" y="516756"/>
                  </a:lnTo>
                  <a:lnTo>
                    <a:pt x="327094" y="518215"/>
                  </a:lnTo>
                  <a:lnTo>
                    <a:pt x="326414" y="521423"/>
                  </a:lnTo>
                  <a:lnTo>
                    <a:pt x="326357" y="522208"/>
                  </a:lnTo>
                  <a:lnTo>
                    <a:pt x="326845" y="523306"/>
                  </a:lnTo>
                  <a:lnTo>
                    <a:pt x="329963" y="527076"/>
                  </a:lnTo>
                  <a:lnTo>
                    <a:pt x="331875" y="531563"/>
                  </a:lnTo>
                  <a:lnTo>
                    <a:pt x="332772" y="532349"/>
                  </a:lnTo>
                  <a:lnTo>
                    <a:pt x="335179" y="535135"/>
                  </a:lnTo>
                  <a:lnTo>
                    <a:pt x="337774" y="536709"/>
                  </a:lnTo>
                  <a:lnTo>
                    <a:pt x="338649" y="537385"/>
                  </a:lnTo>
                  <a:lnTo>
                    <a:pt x="339475" y="538381"/>
                  </a:lnTo>
                  <a:lnTo>
                    <a:pt x="339724" y="538419"/>
                  </a:lnTo>
                  <a:lnTo>
                    <a:pt x="340225" y="538231"/>
                  </a:lnTo>
                  <a:lnTo>
                    <a:pt x="340369" y="537960"/>
                  </a:lnTo>
                  <a:lnTo>
                    <a:pt x="340404" y="537558"/>
                  </a:lnTo>
                  <a:lnTo>
                    <a:pt x="339673" y="535454"/>
                  </a:lnTo>
                  <a:lnTo>
                    <a:pt x="339622" y="534628"/>
                  </a:lnTo>
                  <a:lnTo>
                    <a:pt x="339970" y="534484"/>
                  </a:lnTo>
                  <a:lnTo>
                    <a:pt x="342648" y="538072"/>
                  </a:lnTo>
                  <a:lnTo>
                    <a:pt x="344094" y="539492"/>
                  </a:lnTo>
                  <a:lnTo>
                    <a:pt x="346070" y="540979"/>
                  </a:lnTo>
                  <a:lnTo>
                    <a:pt x="349463" y="544391"/>
                  </a:lnTo>
                  <a:lnTo>
                    <a:pt x="349935" y="544669"/>
                  </a:lnTo>
                  <a:lnTo>
                    <a:pt x="351770" y="544356"/>
                  </a:lnTo>
                  <a:lnTo>
                    <a:pt x="352271" y="544570"/>
                  </a:lnTo>
                  <a:lnTo>
                    <a:pt x="352587" y="544905"/>
                  </a:lnTo>
                  <a:lnTo>
                    <a:pt x="352718" y="545362"/>
                  </a:lnTo>
                  <a:lnTo>
                    <a:pt x="352792" y="547369"/>
                  </a:lnTo>
                  <a:lnTo>
                    <a:pt x="353293" y="548356"/>
                  </a:lnTo>
                  <a:lnTo>
                    <a:pt x="356188" y="547934"/>
                  </a:lnTo>
                  <a:lnTo>
                    <a:pt x="356999" y="548021"/>
                  </a:lnTo>
                  <a:lnTo>
                    <a:pt x="357516" y="548337"/>
                  </a:lnTo>
                  <a:lnTo>
                    <a:pt x="357947" y="548991"/>
                  </a:lnTo>
                  <a:lnTo>
                    <a:pt x="358569" y="551126"/>
                  </a:lnTo>
                  <a:lnTo>
                    <a:pt x="359144" y="555311"/>
                  </a:lnTo>
                  <a:lnTo>
                    <a:pt x="359172" y="556801"/>
                  </a:lnTo>
                  <a:lnTo>
                    <a:pt x="358907" y="559298"/>
                  </a:lnTo>
                  <a:lnTo>
                    <a:pt x="358486" y="560214"/>
                  </a:lnTo>
                  <a:lnTo>
                    <a:pt x="357937" y="560501"/>
                  </a:lnTo>
                  <a:lnTo>
                    <a:pt x="356392" y="560220"/>
                  </a:lnTo>
                  <a:lnTo>
                    <a:pt x="355307" y="559428"/>
                  </a:lnTo>
                  <a:lnTo>
                    <a:pt x="354745" y="558420"/>
                  </a:lnTo>
                  <a:lnTo>
                    <a:pt x="354238" y="556227"/>
                  </a:lnTo>
                  <a:lnTo>
                    <a:pt x="353995" y="555802"/>
                  </a:lnTo>
                  <a:lnTo>
                    <a:pt x="353775" y="556246"/>
                  </a:lnTo>
                  <a:lnTo>
                    <a:pt x="353267" y="558254"/>
                  </a:lnTo>
                  <a:lnTo>
                    <a:pt x="352935" y="559141"/>
                  </a:lnTo>
                  <a:lnTo>
                    <a:pt x="352530" y="559728"/>
                  </a:lnTo>
                  <a:lnTo>
                    <a:pt x="351761" y="559585"/>
                  </a:lnTo>
                  <a:lnTo>
                    <a:pt x="350628" y="558710"/>
                  </a:lnTo>
                  <a:lnTo>
                    <a:pt x="348499" y="556469"/>
                  </a:lnTo>
                  <a:lnTo>
                    <a:pt x="347745" y="555914"/>
                  </a:lnTo>
                  <a:lnTo>
                    <a:pt x="347279" y="556010"/>
                  </a:lnTo>
                  <a:lnTo>
                    <a:pt x="346261" y="556770"/>
                  </a:lnTo>
                  <a:lnTo>
                    <a:pt x="344691" y="558190"/>
                  </a:lnTo>
                  <a:lnTo>
                    <a:pt x="344043" y="559230"/>
                  </a:lnTo>
                  <a:lnTo>
                    <a:pt x="344317" y="559894"/>
                  </a:lnTo>
                  <a:lnTo>
                    <a:pt x="344499" y="560727"/>
                  </a:lnTo>
                  <a:lnTo>
                    <a:pt x="344589" y="561730"/>
                  </a:lnTo>
                  <a:lnTo>
                    <a:pt x="344534" y="562467"/>
                  </a:lnTo>
                  <a:lnTo>
                    <a:pt x="344333" y="562943"/>
                  </a:lnTo>
                  <a:lnTo>
                    <a:pt x="343813" y="563508"/>
                  </a:lnTo>
                  <a:lnTo>
                    <a:pt x="342715" y="563603"/>
                  </a:lnTo>
                  <a:lnTo>
                    <a:pt x="341135" y="563169"/>
                  </a:lnTo>
                  <a:lnTo>
                    <a:pt x="339887" y="562400"/>
                  </a:lnTo>
                  <a:lnTo>
                    <a:pt x="337701" y="560351"/>
                  </a:lnTo>
                  <a:lnTo>
                    <a:pt x="337199" y="560067"/>
                  </a:lnTo>
                  <a:lnTo>
                    <a:pt x="336523" y="560523"/>
                  </a:lnTo>
                  <a:lnTo>
                    <a:pt x="336255" y="561120"/>
                  </a:lnTo>
                  <a:lnTo>
                    <a:pt x="336673" y="561972"/>
                  </a:lnTo>
                  <a:lnTo>
                    <a:pt x="337784" y="563073"/>
                  </a:lnTo>
                  <a:lnTo>
                    <a:pt x="339140" y="564896"/>
                  </a:lnTo>
                  <a:lnTo>
                    <a:pt x="339504" y="565250"/>
                  </a:lnTo>
                  <a:lnTo>
                    <a:pt x="339852" y="565209"/>
                  </a:lnTo>
                  <a:lnTo>
                    <a:pt x="339976" y="565544"/>
                  </a:lnTo>
                  <a:lnTo>
                    <a:pt x="340130" y="566521"/>
                  </a:lnTo>
                  <a:lnTo>
                    <a:pt x="340059" y="568196"/>
                  </a:lnTo>
                  <a:lnTo>
                    <a:pt x="339405" y="571529"/>
                  </a:lnTo>
                  <a:lnTo>
                    <a:pt x="339338" y="572320"/>
                  </a:lnTo>
                  <a:lnTo>
                    <a:pt x="339606" y="572132"/>
                  </a:lnTo>
                  <a:lnTo>
                    <a:pt x="341454" y="568860"/>
                  </a:lnTo>
                  <a:lnTo>
                    <a:pt x="342409" y="567941"/>
                  </a:lnTo>
                  <a:lnTo>
                    <a:pt x="344477" y="566492"/>
                  </a:lnTo>
                  <a:lnTo>
                    <a:pt x="345371" y="565426"/>
                  </a:lnTo>
                  <a:lnTo>
                    <a:pt x="348017" y="565135"/>
                  </a:lnTo>
                  <a:lnTo>
                    <a:pt x="348961" y="565720"/>
                  </a:lnTo>
                  <a:lnTo>
                    <a:pt x="349568" y="566731"/>
                  </a:lnTo>
                  <a:lnTo>
                    <a:pt x="349590" y="567191"/>
                  </a:lnTo>
                  <a:lnTo>
                    <a:pt x="348898" y="568375"/>
                  </a:lnTo>
                  <a:lnTo>
                    <a:pt x="348770" y="568969"/>
                  </a:lnTo>
                  <a:lnTo>
                    <a:pt x="348735" y="569716"/>
                  </a:lnTo>
                  <a:lnTo>
                    <a:pt x="348799" y="570383"/>
                  </a:lnTo>
                  <a:lnTo>
                    <a:pt x="348958" y="570977"/>
                  </a:lnTo>
                  <a:lnTo>
                    <a:pt x="349434" y="571522"/>
                  </a:lnTo>
                  <a:lnTo>
                    <a:pt x="350277" y="571283"/>
                  </a:lnTo>
                  <a:lnTo>
                    <a:pt x="350513" y="571420"/>
                  </a:lnTo>
                  <a:lnTo>
                    <a:pt x="350963" y="571998"/>
                  </a:lnTo>
                  <a:lnTo>
                    <a:pt x="351260" y="572892"/>
                  </a:lnTo>
                  <a:lnTo>
                    <a:pt x="351272" y="574133"/>
                  </a:lnTo>
                  <a:lnTo>
                    <a:pt x="350653" y="576850"/>
                  </a:lnTo>
                  <a:lnTo>
                    <a:pt x="349546" y="577734"/>
                  </a:lnTo>
                  <a:lnTo>
                    <a:pt x="346156" y="579371"/>
                  </a:lnTo>
                  <a:lnTo>
                    <a:pt x="344994" y="580214"/>
                  </a:lnTo>
                  <a:lnTo>
                    <a:pt x="342756" y="580811"/>
                  </a:lnTo>
                  <a:lnTo>
                    <a:pt x="341891" y="581599"/>
                  </a:lnTo>
                  <a:lnTo>
                    <a:pt x="341352" y="581839"/>
                  </a:lnTo>
                  <a:lnTo>
                    <a:pt x="338958" y="581711"/>
                  </a:lnTo>
                  <a:lnTo>
                    <a:pt x="336219" y="582209"/>
                  </a:lnTo>
                  <a:lnTo>
                    <a:pt x="333066" y="581232"/>
                  </a:lnTo>
                  <a:lnTo>
                    <a:pt x="330854" y="580798"/>
                  </a:lnTo>
                  <a:lnTo>
                    <a:pt x="328297" y="579240"/>
                  </a:lnTo>
                  <a:lnTo>
                    <a:pt x="327333" y="579633"/>
                  </a:lnTo>
                  <a:lnTo>
                    <a:pt x="326337" y="580632"/>
                  </a:lnTo>
                  <a:lnTo>
                    <a:pt x="321550" y="579432"/>
                  </a:lnTo>
                  <a:lnTo>
                    <a:pt x="320981" y="578560"/>
                  </a:lnTo>
                  <a:lnTo>
                    <a:pt x="321170" y="577992"/>
                  </a:lnTo>
                  <a:lnTo>
                    <a:pt x="322303" y="576131"/>
                  </a:lnTo>
                  <a:lnTo>
                    <a:pt x="322376" y="575742"/>
                  </a:lnTo>
                  <a:lnTo>
                    <a:pt x="322322" y="575410"/>
                  </a:lnTo>
                  <a:lnTo>
                    <a:pt x="320148" y="575091"/>
                  </a:lnTo>
                  <a:lnTo>
                    <a:pt x="317723" y="574095"/>
                  </a:lnTo>
                  <a:lnTo>
                    <a:pt x="315287" y="573600"/>
                  </a:lnTo>
                  <a:lnTo>
                    <a:pt x="313465" y="573741"/>
                  </a:lnTo>
                  <a:lnTo>
                    <a:pt x="312277" y="573377"/>
                  </a:lnTo>
                  <a:lnTo>
                    <a:pt x="311119" y="572557"/>
                  </a:lnTo>
                  <a:lnTo>
                    <a:pt x="310483" y="571806"/>
                  </a:lnTo>
                  <a:lnTo>
                    <a:pt x="310369" y="571130"/>
                  </a:lnTo>
                  <a:lnTo>
                    <a:pt x="310353" y="570386"/>
                  </a:lnTo>
                  <a:lnTo>
                    <a:pt x="310455" y="568892"/>
                  </a:lnTo>
                  <a:lnTo>
                    <a:pt x="310302" y="567839"/>
                  </a:lnTo>
                  <a:lnTo>
                    <a:pt x="309775" y="567006"/>
                  </a:lnTo>
                  <a:lnTo>
                    <a:pt x="308702" y="566259"/>
                  </a:lnTo>
                  <a:lnTo>
                    <a:pt x="307636" y="566348"/>
                  </a:lnTo>
                  <a:lnTo>
                    <a:pt x="306733" y="567175"/>
                  </a:lnTo>
                  <a:lnTo>
                    <a:pt x="305874" y="568694"/>
                  </a:lnTo>
                  <a:lnTo>
                    <a:pt x="304282" y="572904"/>
                  </a:lnTo>
                  <a:lnTo>
                    <a:pt x="303484" y="573619"/>
                  </a:lnTo>
                  <a:lnTo>
                    <a:pt x="301415" y="576645"/>
                  </a:lnTo>
                  <a:lnTo>
                    <a:pt x="300640" y="577383"/>
                  </a:lnTo>
                  <a:lnTo>
                    <a:pt x="296848" y="578576"/>
                  </a:lnTo>
                  <a:lnTo>
                    <a:pt x="292354" y="579065"/>
                  </a:lnTo>
                  <a:lnTo>
                    <a:pt x="290675" y="579994"/>
                  </a:lnTo>
                  <a:lnTo>
                    <a:pt x="289079" y="581730"/>
                  </a:lnTo>
                  <a:lnTo>
                    <a:pt x="287151" y="583403"/>
                  </a:lnTo>
                  <a:lnTo>
                    <a:pt x="282436" y="585452"/>
                  </a:lnTo>
                  <a:lnTo>
                    <a:pt x="278080" y="586591"/>
                  </a:lnTo>
                  <a:lnTo>
                    <a:pt x="273522" y="587089"/>
                  </a:lnTo>
                  <a:lnTo>
                    <a:pt x="270113" y="587865"/>
                  </a:lnTo>
                  <a:lnTo>
                    <a:pt x="269133" y="587475"/>
                  </a:lnTo>
                  <a:lnTo>
                    <a:pt x="267607" y="587619"/>
                  </a:lnTo>
                  <a:lnTo>
                    <a:pt x="265963" y="588752"/>
                  </a:lnTo>
                  <a:lnTo>
                    <a:pt x="264109" y="588972"/>
                  </a:lnTo>
                  <a:lnTo>
                    <a:pt x="257061" y="589384"/>
                  </a:lnTo>
                  <a:lnTo>
                    <a:pt x="253825" y="590141"/>
                  </a:lnTo>
                  <a:lnTo>
                    <a:pt x="252050" y="590342"/>
                  </a:lnTo>
                  <a:lnTo>
                    <a:pt x="250658" y="590239"/>
                  </a:lnTo>
                  <a:lnTo>
                    <a:pt x="249688" y="589927"/>
                  </a:lnTo>
                  <a:lnTo>
                    <a:pt x="248759" y="588921"/>
                  </a:lnTo>
                  <a:lnTo>
                    <a:pt x="247805" y="587370"/>
                  </a:lnTo>
                  <a:lnTo>
                    <a:pt x="245864" y="583214"/>
                  </a:lnTo>
                  <a:lnTo>
                    <a:pt x="245309" y="581459"/>
                  </a:lnTo>
                  <a:lnTo>
                    <a:pt x="245526" y="578439"/>
                  </a:lnTo>
                  <a:lnTo>
                    <a:pt x="245382" y="576684"/>
                  </a:lnTo>
                  <a:lnTo>
                    <a:pt x="244737" y="572876"/>
                  </a:lnTo>
                  <a:lnTo>
                    <a:pt x="244616" y="572547"/>
                  </a:lnTo>
                  <a:lnTo>
                    <a:pt x="241220" y="571127"/>
                  </a:lnTo>
                  <a:lnTo>
                    <a:pt x="238986" y="570677"/>
                  </a:lnTo>
                  <a:lnTo>
                    <a:pt x="235615" y="570584"/>
                  </a:lnTo>
                  <a:lnTo>
                    <a:pt x="231494" y="570785"/>
                  </a:lnTo>
                  <a:lnTo>
                    <a:pt x="227380" y="570325"/>
                  </a:lnTo>
                  <a:lnTo>
                    <a:pt x="225206" y="569805"/>
                  </a:lnTo>
                  <a:lnTo>
                    <a:pt x="223049" y="568953"/>
                  </a:lnTo>
                  <a:lnTo>
                    <a:pt x="219359" y="566731"/>
                  </a:lnTo>
                  <a:lnTo>
                    <a:pt x="219151" y="566505"/>
                  </a:lnTo>
                  <a:lnTo>
                    <a:pt x="218864" y="565761"/>
                  </a:lnTo>
                  <a:lnTo>
                    <a:pt x="218500" y="564500"/>
                  </a:lnTo>
                  <a:lnTo>
                    <a:pt x="217581" y="562856"/>
                  </a:lnTo>
                  <a:lnTo>
                    <a:pt x="215066" y="559173"/>
                  </a:lnTo>
                  <a:lnTo>
                    <a:pt x="214070" y="556977"/>
                  </a:lnTo>
                  <a:lnTo>
                    <a:pt x="213907" y="556418"/>
                  </a:lnTo>
                  <a:lnTo>
                    <a:pt x="213668" y="554800"/>
                  </a:lnTo>
                  <a:lnTo>
                    <a:pt x="213352" y="552116"/>
                  </a:lnTo>
                  <a:lnTo>
                    <a:pt x="213249" y="550466"/>
                  </a:lnTo>
                  <a:lnTo>
                    <a:pt x="213543" y="549457"/>
                  </a:lnTo>
                  <a:lnTo>
                    <a:pt x="213789" y="549256"/>
                  </a:lnTo>
                  <a:lnTo>
                    <a:pt x="218998" y="547283"/>
                  </a:lnTo>
                  <a:lnTo>
                    <a:pt x="228178" y="545113"/>
                  </a:lnTo>
                  <a:lnTo>
                    <a:pt x="236569" y="543645"/>
                  </a:lnTo>
                  <a:lnTo>
                    <a:pt x="240380" y="543775"/>
                  </a:lnTo>
                  <a:lnTo>
                    <a:pt x="242624" y="544465"/>
                  </a:lnTo>
                  <a:lnTo>
                    <a:pt x="244875" y="544778"/>
                  </a:lnTo>
                  <a:lnTo>
                    <a:pt x="248947" y="544934"/>
                  </a:lnTo>
                  <a:lnTo>
                    <a:pt x="254077" y="545956"/>
                  </a:lnTo>
                  <a:lnTo>
                    <a:pt x="255108" y="545869"/>
                  </a:lnTo>
                  <a:lnTo>
                    <a:pt x="257409" y="545177"/>
                  </a:lnTo>
                  <a:lnTo>
                    <a:pt x="258092" y="544621"/>
                  </a:lnTo>
                  <a:lnTo>
                    <a:pt x="261728" y="544692"/>
                  </a:lnTo>
                  <a:lnTo>
                    <a:pt x="262433" y="544350"/>
                  </a:lnTo>
                  <a:lnTo>
                    <a:pt x="263081" y="543737"/>
                  </a:lnTo>
                  <a:lnTo>
                    <a:pt x="262245" y="542588"/>
                  </a:lnTo>
                  <a:lnTo>
                    <a:pt x="258766" y="540060"/>
                  </a:lnTo>
                  <a:lnTo>
                    <a:pt x="249525" y="535509"/>
                  </a:lnTo>
                  <a:lnTo>
                    <a:pt x="247272" y="534535"/>
                  </a:lnTo>
                  <a:lnTo>
                    <a:pt x="244045" y="533498"/>
                  </a:lnTo>
                  <a:lnTo>
                    <a:pt x="242174" y="533348"/>
                  </a:lnTo>
                  <a:lnTo>
                    <a:pt x="239790" y="533941"/>
                  </a:lnTo>
                  <a:lnTo>
                    <a:pt x="238903" y="533916"/>
                  </a:lnTo>
                  <a:lnTo>
                    <a:pt x="236563" y="534806"/>
                  </a:lnTo>
                  <a:lnTo>
                    <a:pt x="234341" y="535371"/>
                  </a:lnTo>
                  <a:lnTo>
                    <a:pt x="230128" y="535917"/>
                  </a:lnTo>
                  <a:lnTo>
                    <a:pt x="224038" y="536316"/>
                  </a:lnTo>
                  <a:lnTo>
                    <a:pt x="223186" y="536198"/>
                  </a:lnTo>
                  <a:lnTo>
                    <a:pt x="221935" y="535505"/>
                  </a:lnTo>
                  <a:lnTo>
                    <a:pt x="221025" y="535307"/>
                  </a:lnTo>
                  <a:lnTo>
                    <a:pt x="215066" y="535850"/>
                  </a:lnTo>
                  <a:lnTo>
                    <a:pt x="209742" y="535151"/>
                  </a:lnTo>
                  <a:lnTo>
                    <a:pt x="203677" y="528119"/>
                  </a:lnTo>
                  <a:lnTo>
                    <a:pt x="202672" y="525946"/>
                  </a:lnTo>
                  <a:lnTo>
                    <a:pt x="202886" y="525058"/>
                  </a:lnTo>
                  <a:lnTo>
                    <a:pt x="203632" y="524104"/>
                  </a:lnTo>
                  <a:lnTo>
                    <a:pt x="206636" y="521346"/>
                  </a:lnTo>
                  <a:lnTo>
                    <a:pt x="207708" y="520685"/>
                  </a:lnTo>
                  <a:lnTo>
                    <a:pt x="212190" y="519198"/>
                  </a:lnTo>
                  <a:lnTo>
                    <a:pt x="216655" y="517391"/>
                  </a:lnTo>
                  <a:lnTo>
                    <a:pt x="220182" y="515687"/>
                  </a:lnTo>
                  <a:lnTo>
                    <a:pt x="221912" y="515093"/>
                  </a:lnTo>
                  <a:lnTo>
                    <a:pt x="223578" y="515023"/>
                  </a:lnTo>
                  <a:lnTo>
                    <a:pt x="224925" y="514458"/>
                  </a:lnTo>
                  <a:lnTo>
                    <a:pt x="224651" y="513919"/>
                  </a:lnTo>
                  <a:lnTo>
                    <a:pt x="223550" y="513299"/>
                  </a:lnTo>
                  <a:lnTo>
                    <a:pt x="223562" y="512422"/>
                  </a:lnTo>
                  <a:lnTo>
                    <a:pt x="224134" y="512000"/>
                  </a:lnTo>
                  <a:lnTo>
                    <a:pt x="226339" y="511554"/>
                  </a:lnTo>
                  <a:lnTo>
                    <a:pt x="228685" y="512096"/>
                  </a:lnTo>
                  <a:lnTo>
                    <a:pt x="229857" y="511911"/>
                  </a:lnTo>
                  <a:lnTo>
                    <a:pt x="230192" y="511311"/>
                  </a:lnTo>
                  <a:lnTo>
                    <a:pt x="229879" y="510829"/>
                  </a:lnTo>
                  <a:lnTo>
                    <a:pt x="227654" y="509827"/>
                  </a:lnTo>
                  <a:lnTo>
                    <a:pt x="216962" y="512709"/>
                  </a:lnTo>
                  <a:lnTo>
                    <a:pt x="211973" y="512977"/>
                  </a:lnTo>
                  <a:lnTo>
                    <a:pt x="208513" y="514212"/>
                  </a:lnTo>
                  <a:lnTo>
                    <a:pt x="206610" y="514174"/>
                  </a:lnTo>
                  <a:lnTo>
                    <a:pt x="204347" y="512942"/>
                  </a:lnTo>
                  <a:lnTo>
                    <a:pt x="204044" y="512572"/>
                  </a:lnTo>
                  <a:lnTo>
                    <a:pt x="204003" y="512064"/>
                  </a:lnTo>
                  <a:lnTo>
                    <a:pt x="204702" y="510411"/>
                  </a:lnTo>
                  <a:lnTo>
                    <a:pt x="207121" y="509418"/>
                  </a:lnTo>
                  <a:lnTo>
                    <a:pt x="208340" y="506622"/>
                  </a:lnTo>
                  <a:lnTo>
                    <a:pt x="207038" y="506574"/>
                  </a:lnTo>
                  <a:lnTo>
                    <a:pt x="202704" y="507174"/>
                  </a:lnTo>
                  <a:lnTo>
                    <a:pt x="200811" y="506916"/>
                  </a:lnTo>
                  <a:lnTo>
                    <a:pt x="198254" y="505840"/>
                  </a:lnTo>
                  <a:lnTo>
                    <a:pt x="197504" y="504557"/>
                  </a:lnTo>
                  <a:lnTo>
                    <a:pt x="197185" y="503628"/>
                  </a:lnTo>
                  <a:lnTo>
                    <a:pt x="197131" y="502517"/>
                  </a:lnTo>
                  <a:lnTo>
                    <a:pt x="197217" y="499351"/>
                  </a:lnTo>
                  <a:lnTo>
                    <a:pt x="197434" y="497643"/>
                  </a:lnTo>
                  <a:lnTo>
                    <a:pt x="197568" y="497257"/>
                  </a:lnTo>
                  <a:lnTo>
                    <a:pt x="200747" y="491965"/>
                  </a:lnTo>
                  <a:lnTo>
                    <a:pt x="202729" y="490854"/>
                  </a:lnTo>
                  <a:lnTo>
                    <a:pt x="204121" y="489169"/>
                  </a:lnTo>
                  <a:lnTo>
                    <a:pt x="204175" y="488463"/>
                  </a:lnTo>
                  <a:lnTo>
                    <a:pt x="203833" y="487752"/>
                  </a:lnTo>
                  <a:lnTo>
                    <a:pt x="202538" y="486025"/>
                  </a:lnTo>
                  <a:lnTo>
                    <a:pt x="202017" y="485147"/>
                  </a:lnTo>
                  <a:lnTo>
                    <a:pt x="201724" y="484304"/>
                  </a:lnTo>
                  <a:lnTo>
                    <a:pt x="201944" y="482974"/>
                  </a:lnTo>
                  <a:lnTo>
                    <a:pt x="202678" y="481148"/>
                  </a:lnTo>
                  <a:lnTo>
                    <a:pt x="204842" y="478189"/>
                  </a:lnTo>
                  <a:lnTo>
                    <a:pt x="210048" y="472207"/>
                  </a:lnTo>
                  <a:lnTo>
                    <a:pt x="212694" y="469676"/>
                  </a:lnTo>
                  <a:lnTo>
                    <a:pt x="215244" y="468304"/>
                  </a:lnTo>
                  <a:lnTo>
                    <a:pt x="218813" y="465377"/>
                  </a:lnTo>
                  <a:lnTo>
                    <a:pt x="227961" y="460484"/>
                  </a:lnTo>
                  <a:lnTo>
                    <a:pt x="236148" y="455527"/>
                  </a:lnTo>
                  <a:lnTo>
                    <a:pt x="239161" y="456838"/>
                  </a:lnTo>
                  <a:lnTo>
                    <a:pt x="240017" y="457866"/>
                  </a:lnTo>
                  <a:lnTo>
                    <a:pt x="240396" y="458734"/>
                  </a:lnTo>
                  <a:lnTo>
                    <a:pt x="240728" y="459951"/>
                  </a:lnTo>
                  <a:lnTo>
                    <a:pt x="241012" y="461511"/>
                  </a:lnTo>
                  <a:lnTo>
                    <a:pt x="241405" y="464882"/>
                  </a:lnTo>
                  <a:lnTo>
                    <a:pt x="241456" y="466612"/>
                  </a:lnTo>
                  <a:lnTo>
                    <a:pt x="241389" y="468342"/>
                  </a:lnTo>
                  <a:lnTo>
                    <a:pt x="241201" y="469906"/>
                  </a:lnTo>
                  <a:lnTo>
                    <a:pt x="240891" y="471301"/>
                  </a:lnTo>
                  <a:lnTo>
                    <a:pt x="240278" y="472999"/>
                  </a:lnTo>
                  <a:lnTo>
                    <a:pt x="239359" y="474994"/>
                  </a:lnTo>
                  <a:lnTo>
                    <a:pt x="237412" y="478396"/>
                  </a:lnTo>
                  <a:lnTo>
                    <a:pt x="237204" y="479383"/>
                  </a:lnTo>
                  <a:close/>
                  <a:moveTo>
                    <a:pt x="396112" y="468999"/>
                  </a:moveTo>
                  <a:lnTo>
                    <a:pt x="394666" y="469303"/>
                  </a:lnTo>
                  <a:lnTo>
                    <a:pt x="393332" y="467158"/>
                  </a:lnTo>
                  <a:lnTo>
                    <a:pt x="393287" y="465150"/>
                  </a:lnTo>
                  <a:lnTo>
                    <a:pt x="393376" y="464039"/>
                  </a:lnTo>
                  <a:lnTo>
                    <a:pt x="393542" y="463063"/>
                  </a:lnTo>
                  <a:lnTo>
                    <a:pt x="394027" y="462226"/>
                  </a:lnTo>
                  <a:lnTo>
                    <a:pt x="395394" y="461250"/>
                  </a:lnTo>
                  <a:lnTo>
                    <a:pt x="396013" y="461974"/>
                  </a:lnTo>
                  <a:lnTo>
                    <a:pt x="396239" y="462842"/>
                  </a:lnTo>
                  <a:lnTo>
                    <a:pt x="396447" y="463184"/>
                  </a:lnTo>
                  <a:lnTo>
                    <a:pt x="397328" y="463934"/>
                  </a:lnTo>
                  <a:lnTo>
                    <a:pt x="397752" y="464799"/>
                  </a:lnTo>
                  <a:lnTo>
                    <a:pt x="397708" y="465792"/>
                  </a:lnTo>
                  <a:lnTo>
                    <a:pt x="397424" y="467295"/>
                  </a:lnTo>
                  <a:lnTo>
                    <a:pt x="397108" y="468259"/>
                  </a:lnTo>
                  <a:lnTo>
                    <a:pt x="396763" y="468683"/>
                  </a:lnTo>
                  <a:lnTo>
                    <a:pt x="396112" y="468999"/>
                  </a:lnTo>
                  <a:close/>
                  <a:moveTo>
                    <a:pt x="593845" y="989367"/>
                  </a:moveTo>
                  <a:lnTo>
                    <a:pt x="593366" y="989428"/>
                  </a:lnTo>
                  <a:lnTo>
                    <a:pt x="592520" y="989367"/>
                  </a:lnTo>
                  <a:lnTo>
                    <a:pt x="591269" y="989791"/>
                  </a:lnTo>
                  <a:lnTo>
                    <a:pt x="589628" y="990685"/>
                  </a:lnTo>
                  <a:lnTo>
                    <a:pt x="587640" y="992284"/>
                  </a:lnTo>
                  <a:lnTo>
                    <a:pt x="584138" y="995738"/>
                  </a:lnTo>
                  <a:lnTo>
                    <a:pt x="584084" y="995818"/>
                  </a:lnTo>
                  <a:lnTo>
                    <a:pt x="584020" y="995767"/>
                  </a:lnTo>
                  <a:lnTo>
                    <a:pt x="583784" y="995827"/>
                  </a:lnTo>
                  <a:lnTo>
                    <a:pt x="582795" y="996817"/>
                  </a:lnTo>
                  <a:lnTo>
                    <a:pt x="581761" y="997369"/>
                  </a:lnTo>
                  <a:lnTo>
                    <a:pt x="579220" y="998266"/>
                  </a:lnTo>
                  <a:lnTo>
                    <a:pt x="578620" y="998668"/>
                  </a:lnTo>
                  <a:lnTo>
                    <a:pt x="577879" y="998901"/>
                  </a:lnTo>
                  <a:lnTo>
                    <a:pt x="576998" y="998968"/>
                  </a:lnTo>
                  <a:lnTo>
                    <a:pt x="576114" y="999224"/>
                  </a:lnTo>
                  <a:lnTo>
                    <a:pt x="575224" y="999667"/>
                  </a:lnTo>
                  <a:lnTo>
                    <a:pt x="573391" y="1001011"/>
                  </a:lnTo>
                  <a:lnTo>
                    <a:pt x="572945" y="1001049"/>
                  </a:lnTo>
                  <a:lnTo>
                    <a:pt x="572756" y="1000800"/>
                  </a:lnTo>
                  <a:lnTo>
                    <a:pt x="572820" y="1000612"/>
                  </a:lnTo>
                  <a:lnTo>
                    <a:pt x="573126" y="1000280"/>
                  </a:lnTo>
                  <a:lnTo>
                    <a:pt x="574247" y="999603"/>
                  </a:lnTo>
                  <a:lnTo>
                    <a:pt x="574094" y="999476"/>
                  </a:lnTo>
                  <a:lnTo>
                    <a:pt x="573755" y="999619"/>
                  </a:lnTo>
                  <a:lnTo>
                    <a:pt x="573225" y="1000034"/>
                  </a:lnTo>
                  <a:lnTo>
                    <a:pt x="573021" y="999990"/>
                  </a:lnTo>
                  <a:lnTo>
                    <a:pt x="573133" y="999485"/>
                  </a:lnTo>
                  <a:lnTo>
                    <a:pt x="572791" y="999383"/>
                  </a:lnTo>
                  <a:lnTo>
                    <a:pt x="571993" y="999683"/>
                  </a:lnTo>
                  <a:lnTo>
                    <a:pt x="571495" y="999750"/>
                  </a:lnTo>
                  <a:lnTo>
                    <a:pt x="571298" y="999584"/>
                  </a:lnTo>
                  <a:lnTo>
                    <a:pt x="571071" y="999584"/>
                  </a:lnTo>
                  <a:lnTo>
                    <a:pt x="570812" y="999747"/>
                  </a:lnTo>
                  <a:lnTo>
                    <a:pt x="570401" y="999715"/>
                  </a:lnTo>
                  <a:lnTo>
                    <a:pt x="569753" y="999932"/>
                  </a:lnTo>
                  <a:lnTo>
                    <a:pt x="568419" y="1000392"/>
                  </a:lnTo>
                  <a:lnTo>
                    <a:pt x="568087" y="1000759"/>
                  </a:lnTo>
                  <a:lnTo>
                    <a:pt x="568074" y="1000883"/>
                  </a:lnTo>
                  <a:lnTo>
                    <a:pt x="569328" y="1000306"/>
                  </a:lnTo>
                  <a:lnTo>
                    <a:pt x="569912" y="1000117"/>
                  </a:lnTo>
                  <a:lnTo>
                    <a:pt x="570343" y="1000028"/>
                  </a:lnTo>
                  <a:lnTo>
                    <a:pt x="570509" y="1000156"/>
                  </a:lnTo>
                  <a:lnTo>
                    <a:pt x="570356" y="1000449"/>
                  </a:lnTo>
                  <a:lnTo>
                    <a:pt x="570353" y="1000634"/>
                  </a:lnTo>
                  <a:lnTo>
                    <a:pt x="570672" y="1000711"/>
                  </a:lnTo>
                  <a:lnTo>
                    <a:pt x="570860" y="1000634"/>
                  </a:lnTo>
                  <a:lnTo>
                    <a:pt x="570876" y="1000555"/>
                  </a:lnTo>
                  <a:lnTo>
                    <a:pt x="570720" y="1000472"/>
                  </a:lnTo>
                  <a:lnTo>
                    <a:pt x="570723" y="1000353"/>
                  </a:lnTo>
                  <a:lnTo>
                    <a:pt x="570886" y="1000207"/>
                  </a:lnTo>
                  <a:lnTo>
                    <a:pt x="572284" y="999782"/>
                  </a:lnTo>
                  <a:lnTo>
                    <a:pt x="572571" y="1000092"/>
                  </a:lnTo>
                  <a:lnTo>
                    <a:pt x="572268" y="1000944"/>
                  </a:lnTo>
                  <a:lnTo>
                    <a:pt x="572399" y="1001356"/>
                  </a:lnTo>
                  <a:lnTo>
                    <a:pt x="572957" y="1001327"/>
                  </a:lnTo>
                  <a:lnTo>
                    <a:pt x="573593" y="1001107"/>
                  </a:lnTo>
                  <a:lnTo>
                    <a:pt x="574304" y="1000698"/>
                  </a:lnTo>
                  <a:lnTo>
                    <a:pt x="574547" y="1000692"/>
                  </a:lnTo>
                  <a:lnTo>
                    <a:pt x="574320" y="1001091"/>
                  </a:lnTo>
                  <a:lnTo>
                    <a:pt x="573947" y="1001458"/>
                  </a:lnTo>
                  <a:lnTo>
                    <a:pt x="573107" y="1002093"/>
                  </a:lnTo>
                  <a:lnTo>
                    <a:pt x="572929" y="1002530"/>
                  </a:lnTo>
                  <a:lnTo>
                    <a:pt x="572941" y="1002645"/>
                  </a:lnTo>
                  <a:lnTo>
                    <a:pt x="573203" y="1002473"/>
                  </a:lnTo>
                  <a:lnTo>
                    <a:pt x="574126" y="1002367"/>
                  </a:lnTo>
                  <a:lnTo>
                    <a:pt x="574480" y="1002367"/>
                  </a:lnTo>
                  <a:lnTo>
                    <a:pt x="574403" y="1002642"/>
                  </a:lnTo>
                  <a:lnTo>
                    <a:pt x="573909" y="1002805"/>
                  </a:lnTo>
                  <a:lnTo>
                    <a:pt x="572833" y="1003383"/>
                  </a:lnTo>
                  <a:lnTo>
                    <a:pt x="571968" y="1003587"/>
                  </a:lnTo>
                  <a:lnTo>
                    <a:pt x="571460" y="1003469"/>
                  </a:lnTo>
                  <a:lnTo>
                    <a:pt x="571358" y="1003175"/>
                  </a:lnTo>
                  <a:lnTo>
                    <a:pt x="571665" y="1002706"/>
                  </a:lnTo>
                  <a:lnTo>
                    <a:pt x="571620" y="1002581"/>
                  </a:lnTo>
                  <a:lnTo>
                    <a:pt x="570927" y="1002904"/>
                  </a:lnTo>
                  <a:lnTo>
                    <a:pt x="570726" y="1002891"/>
                  </a:lnTo>
                  <a:lnTo>
                    <a:pt x="570500" y="1002597"/>
                  </a:lnTo>
                  <a:lnTo>
                    <a:pt x="570538" y="1002530"/>
                  </a:lnTo>
                  <a:lnTo>
                    <a:pt x="570851" y="1002533"/>
                  </a:lnTo>
                  <a:lnTo>
                    <a:pt x="570998" y="1002380"/>
                  </a:lnTo>
                  <a:lnTo>
                    <a:pt x="570410" y="1002288"/>
                  </a:lnTo>
                  <a:lnTo>
                    <a:pt x="569548" y="1002505"/>
                  </a:lnTo>
                  <a:lnTo>
                    <a:pt x="568811" y="1002399"/>
                  </a:lnTo>
                  <a:lnTo>
                    <a:pt x="568355" y="1002055"/>
                  </a:lnTo>
                  <a:lnTo>
                    <a:pt x="568230" y="1001841"/>
                  </a:lnTo>
                  <a:lnTo>
                    <a:pt x="568444" y="1001755"/>
                  </a:lnTo>
                  <a:lnTo>
                    <a:pt x="568396" y="1001627"/>
                  </a:lnTo>
                  <a:lnTo>
                    <a:pt x="568087" y="1001458"/>
                  </a:lnTo>
                  <a:lnTo>
                    <a:pt x="567206" y="1001378"/>
                  </a:lnTo>
                  <a:lnTo>
                    <a:pt x="566963" y="1001518"/>
                  </a:lnTo>
                  <a:lnTo>
                    <a:pt x="566807" y="1001818"/>
                  </a:lnTo>
                  <a:lnTo>
                    <a:pt x="565887" y="1001799"/>
                  </a:lnTo>
                  <a:lnTo>
                    <a:pt x="565424" y="1002007"/>
                  </a:lnTo>
                  <a:lnTo>
                    <a:pt x="564358" y="1002192"/>
                  </a:lnTo>
                  <a:lnTo>
                    <a:pt x="562689" y="1002358"/>
                  </a:lnTo>
                  <a:lnTo>
                    <a:pt x="561358" y="1002620"/>
                  </a:lnTo>
                  <a:lnTo>
                    <a:pt x="560362" y="1002977"/>
                  </a:lnTo>
                  <a:lnTo>
                    <a:pt x="559628" y="1003111"/>
                  </a:lnTo>
                  <a:lnTo>
                    <a:pt x="559152" y="1003022"/>
                  </a:lnTo>
                  <a:lnTo>
                    <a:pt x="558361" y="1003140"/>
                  </a:lnTo>
                  <a:lnTo>
                    <a:pt x="557253" y="1003462"/>
                  </a:lnTo>
                  <a:lnTo>
                    <a:pt x="555501" y="1003721"/>
                  </a:lnTo>
                  <a:lnTo>
                    <a:pt x="554856" y="1003973"/>
                  </a:lnTo>
                  <a:lnTo>
                    <a:pt x="553918" y="1004656"/>
                  </a:lnTo>
                  <a:lnTo>
                    <a:pt x="552686" y="1005770"/>
                  </a:lnTo>
                  <a:lnTo>
                    <a:pt x="551849" y="1006316"/>
                  </a:lnTo>
                  <a:lnTo>
                    <a:pt x="551403" y="1006297"/>
                  </a:lnTo>
                  <a:lnTo>
                    <a:pt x="551096" y="1006434"/>
                  </a:lnTo>
                  <a:lnTo>
                    <a:pt x="550927" y="1006731"/>
                  </a:lnTo>
                  <a:lnTo>
                    <a:pt x="550298" y="1007146"/>
                  </a:lnTo>
                  <a:lnTo>
                    <a:pt x="550052" y="1007471"/>
                  </a:lnTo>
                  <a:lnTo>
                    <a:pt x="549928" y="1007944"/>
                  </a:lnTo>
                  <a:lnTo>
                    <a:pt x="549513" y="1008687"/>
                  </a:lnTo>
                  <a:lnTo>
                    <a:pt x="548457" y="1010322"/>
                  </a:lnTo>
                  <a:lnTo>
                    <a:pt x="548466" y="1010551"/>
                  </a:lnTo>
                  <a:lnTo>
                    <a:pt x="548871" y="1011145"/>
                  </a:lnTo>
                  <a:lnTo>
                    <a:pt x="549673" y="1011365"/>
                  </a:lnTo>
                  <a:lnTo>
                    <a:pt x="550662" y="1011675"/>
                  </a:lnTo>
                  <a:lnTo>
                    <a:pt x="551795" y="1011685"/>
                  </a:lnTo>
                  <a:lnTo>
                    <a:pt x="552367" y="1011819"/>
                  </a:lnTo>
                  <a:lnTo>
                    <a:pt x="552781" y="1011697"/>
                  </a:lnTo>
                  <a:lnTo>
                    <a:pt x="553481" y="1011273"/>
                  </a:lnTo>
                  <a:lnTo>
                    <a:pt x="554843" y="1010775"/>
                  </a:lnTo>
                  <a:lnTo>
                    <a:pt x="554863" y="1010836"/>
                  </a:lnTo>
                  <a:lnTo>
                    <a:pt x="554802" y="1012942"/>
                  </a:lnTo>
                  <a:lnTo>
                    <a:pt x="554738" y="1013102"/>
                  </a:lnTo>
                  <a:lnTo>
                    <a:pt x="555009" y="1013462"/>
                  </a:lnTo>
                  <a:lnTo>
                    <a:pt x="555083" y="1013705"/>
                  </a:lnTo>
                  <a:lnTo>
                    <a:pt x="555035" y="1013979"/>
                  </a:lnTo>
                  <a:lnTo>
                    <a:pt x="555297" y="1014356"/>
                  </a:lnTo>
                  <a:lnTo>
                    <a:pt x="555865" y="1014832"/>
                  </a:lnTo>
                  <a:lnTo>
                    <a:pt x="556085" y="1015170"/>
                  </a:lnTo>
                  <a:lnTo>
                    <a:pt x="555957" y="1015371"/>
                  </a:lnTo>
                  <a:lnTo>
                    <a:pt x="554879" y="1015920"/>
                  </a:lnTo>
                  <a:lnTo>
                    <a:pt x="554298" y="1015978"/>
                  </a:lnTo>
                  <a:lnTo>
                    <a:pt x="553813" y="1015792"/>
                  </a:lnTo>
                  <a:lnTo>
                    <a:pt x="553024" y="1015700"/>
                  </a:lnTo>
                  <a:lnTo>
                    <a:pt x="551932" y="1015697"/>
                  </a:lnTo>
                  <a:lnTo>
                    <a:pt x="550072" y="1016022"/>
                  </a:lnTo>
                  <a:lnTo>
                    <a:pt x="549468" y="1016064"/>
                  </a:lnTo>
                  <a:lnTo>
                    <a:pt x="549136" y="1015930"/>
                  </a:lnTo>
                  <a:lnTo>
                    <a:pt x="548706" y="1015968"/>
                  </a:lnTo>
                  <a:lnTo>
                    <a:pt x="547126" y="1016405"/>
                  </a:lnTo>
                  <a:lnTo>
                    <a:pt x="545542" y="1016651"/>
                  </a:lnTo>
                  <a:lnTo>
                    <a:pt x="544460" y="1016989"/>
                  </a:lnTo>
                  <a:lnTo>
                    <a:pt x="543873" y="1017427"/>
                  </a:lnTo>
                  <a:lnTo>
                    <a:pt x="543516" y="1017807"/>
                  </a:lnTo>
                  <a:lnTo>
                    <a:pt x="543168" y="1018100"/>
                  </a:lnTo>
                  <a:lnTo>
                    <a:pt x="542893" y="1018186"/>
                  </a:lnTo>
                  <a:lnTo>
                    <a:pt x="542395" y="1018943"/>
                  </a:lnTo>
                  <a:lnTo>
                    <a:pt x="542443" y="1019055"/>
                  </a:lnTo>
                  <a:lnTo>
                    <a:pt x="543145" y="1019010"/>
                  </a:lnTo>
                  <a:lnTo>
                    <a:pt x="543707" y="1019230"/>
                  </a:lnTo>
                  <a:lnTo>
                    <a:pt x="545501" y="1019450"/>
                  </a:lnTo>
                  <a:lnTo>
                    <a:pt x="545884" y="1019661"/>
                  </a:lnTo>
                  <a:lnTo>
                    <a:pt x="545600" y="1019757"/>
                  </a:lnTo>
                  <a:lnTo>
                    <a:pt x="542887" y="1019380"/>
                  </a:lnTo>
                  <a:lnTo>
                    <a:pt x="542204" y="1019422"/>
                  </a:lnTo>
                  <a:lnTo>
                    <a:pt x="540917" y="1019157"/>
                  </a:lnTo>
                  <a:lnTo>
                    <a:pt x="539031" y="1018582"/>
                  </a:lnTo>
                  <a:lnTo>
                    <a:pt x="537132" y="1018349"/>
                  </a:lnTo>
                  <a:lnTo>
                    <a:pt x="535220" y="1018455"/>
                  </a:lnTo>
                  <a:lnTo>
                    <a:pt x="533860" y="1018745"/>
                  </a:lnTo>
                  <a:lnTo>
                    <a:pt x="533049" y="1019214"/>
                  </a:lnTo>
                  <a:lnTo>
                    <a:pt x="530946" y="1020963"/>
                  </a:lnTo>
                  <a:lnTo>
                    <a:pt x="530237" y="1021908"/>
                  </a:lnTo>
                  <a:lnTo>
                    <a:pt x="529953" y="1022789"/>
                  </a:lnTo>
                  <a:lnTo>
                    <a:pt x="529720" y="1023236"/>
                  </a:lnTo>
                  <a:lnTo>
                    <a:pt x="529538" y="1023252"/>
                  </a:lnTo>
                  <a:lnTo>
                    <a:pt x="529542" y="1023051"/>
                  </a:lnTo>
                  <a:lnTo>
                    <a:pt x="529727" y="1022636"/>
                  </a:lnTo>
                  <a:lnTo>
                    <a:pt x="529650" y="1022553"/>
                  </a:lnTo>
                  <a:lnTo>
                    <a:pt x="529159" y="1022987"/>
                  </a:lnTo>
                  <a:lnTo>
                    <a:pt x="529082" y="1023112"/>
                  </a:lnTo>
                  <a:lnTo>
                    <a:pt x="528127" y="1023252"/>
                  </a:lnTo>
                  <a:lnTo>
                    <a:pt x="527090" y="1023667"/>
                  </a:lnTo>
                  <a:lnTo>
                    <a:pt x="525737" y="1024442"/>
                  </a:lnTo>
                  <a:lnTo>
                    <a:pt x="524837" y="1025106"/>
                  </a:lnTo>
                  <a:lnTo>
                    <a:pt x="524390" y="1025652"/>
                  </a:lnTo>
                  <a:lnTo>
                    <a:pt x="524138" y="1026291"/>
                  </a:lnTo>
                  <a:lnTo>
                    <a:pt x="524083" y="1027018"/>
                  </a:lnTo>
                  <a:lnTo>
                    <a:pt x="523943" y="1027162"/>
                  </a:lnTo>
                  <a:lnTo>
                    <a:pt x="523445" y="1026348"/>
                  </a:lnTo>
                  <a:lnTo>
                    <a:pt x="523113" y="1026045"/>
                  </a:lnTo>
                  <a:lnTo>
                    <a:pt x="522746" y="1025901"/>
                  </a:lnTo>
                  <a:lnTo>
                    <a:pt x="522344" y="1025917"/>
                  </a:lnTo>
                  <a:lnTo>
                    <a:pt x="521057" y="1026383"/>
                  </a:lnTo>
                  <a:lnTo>
                    <a:pt x="520135" y="1026271"/>
                  </a:lnTo>
                  <a:lnTo>
                    <a:pt x="519018" y="1025745"/>
                  </a:lnTo>
                  <a:lnTo>
                    <a:pt x="518600" y="1025496"/>
                  </a:lnTo>
                  <a:lnTo>
                    <a:pt x="518517" y="1024908"/>
                  </a:lnTo>
                  <a:lnTo>
                    <a:pt x="518632" y="1023759"/>
                  </a:lnTo>
                  <a:lnTo>
                    <a:pt x="518884" y="1023032"/>
                  </a:lnTo>
                  <a:lnTo>
                    <a:pt x="518782" y="1022977"/>
                  </a:lnTo>
                  <a:lnTo>
                    <a:pt x="518916" y="1022732"/>
                  </a:lnTo>
                  <a:lnTo>
                    <a:pt x="519538" y="1022352"/>
                  </a:lnTo>
                  <a:lnTo>
                    <a:pt x="520754" y="1021707"/>
                  </a:lnTo>
                  <a:lnTo>
                    <a:pt x="521862" y="1020398"/>
                  </a:lnTo>
                  <a:lnTo>
                    <a:pt x="522749" y="1019616"/>
                  </a:lnTo>
                  <a:lnTo>
                    <a:pt x="523643" y="1018809"/>
                  </a:lnTo>
                  <a:lnTo>
                    <a:pt x="524154" y="1017414"/>
                  </a:lnTo>
                  <a:lnTo>
                    <a:pt x="524789" y="1014027"/>
                  </a:lnTo>
                  <a:lnTo>
                    <a:pt x="525730" y="1013711"/>
                  </a:lnTo>
                  <a:lnTo>
                    <a:pt x="526905" y="1013201"/>
                  </a:lnTo>
                  <a:lnTo>
                    <a:pt x="527738" y="1012617"/>
                  </a:lnTo>
                  <a:lnTo>
                    <a:pt x="528230" y="1011969"/>
                  </a:lnTo>
                  <a:lnTo>
                    <a:pt x="528760" y="1011506"/>
                  </a:lnTo>
                  <a:lnTo>
                    <a:pt x="529321" y="1011235"/>
                  </a:lnTo>
                  <a:lnTo>
                    <a:pt x="529886" y="1010813"/>
                  </a:lnTo>
                  <a:lnTo>
                    <a:pt x="530458" y="1010239"/>
                  </a:lnTo>
                  <a:lnTo>
                    <a:pt x="530860" y="1009444"/>
                  </a:lnTo>
                  <a:lnTo>
                    <a:pt x="531099" y="1008429"/>
                  </a:lnTo>
                  <a:lnTo>
                    <a:pt x="531166" y="1007401"/>
                  </a:lnTo>
                  <a:lnTo>
                    <a:pt x="531064" y="1006357"/>
                  </a:lnTo>
                  <a:lnTo>
                    <a:pt x="531048" y="1002160"/>
                  </a:lnTo>
                  <a:lnTo>
                    <a:pt x="530927" y="1001180"/>
                  </a:lnTo>
                  <a:lnTo>
                    <a:pt x="531141" y="1000309"/>
                  </a:lnTo>
                  <a:lnTo>
                    <a:pt x="531690" y="999540"/>
                  </a:lnTo>
                  <a:lnTo>
                    <a:pt x="532028" y="998793"/>
                  </a:lnTo>
                  <a:lnTo>
                    <a:pt x="532152" y="998065"/>
                  </a:lnTo>
                  <a:lnTo>
                    <a:pt x="532421" y="997455"/>
                  </a:lnTo>
                  <a:lnTo>
                    <a:pt x="532832" y="996964"/>
                  </a:lnTo>
                  <a:lnTo>
                    <a:pt x="533231" y="996644"/>
                  </a:lnTo>
                  <a:lnTo>
                    <a:pt x="533618" y="996494"/>
                  </a:lnTo>
                  <a:lnTo>
                    <a:pt x="533879" y="996194"/>
                  </a:lnTo>
                  <a:lnTo>
                    <a:pt x="534017" y="995738"/>
                  </a:lnTo>
                  <a:lnTo>
                    <a:pt x="534329" y="995170"/>
                  </a:lnTo>
                  <a:lnTo>
                    <a:pt x="534814" y="994490"/>
                  </a:lnTo>
                  <a:lnTo>
                    <a:pt x="534993" y="993899"/>
                  </a:lnTo>
                  <a:lnTo>
                    <a:pt x="534968" y="992987"/>
                  </a:lnTo>
                  <a:lnTo>
                    <a:pt x="534990" y="992061"/>
                  </a:lnTo>
                  <a:lnTo>
                    <a:pt x="534795" y="991531"/>
                  </a:lnTo>
                  <a:lnTo>
                    <a:pt x="534428" y="991055"/>
                  </a:lnTo>
                  <a:lnTo>
                    <a:pt x="534275" y="990535"/>
                  </a:lnTo>
                  <a:lnTo>
                    <a:pt x="534301" y="989699"/>
                  </a:lnTo>
                  <a:lnTo>
                    <a:pt x="534106" y="989616"/>
                  </a:lnTo>
                  <a:lnTo>
                    <a:pt x="533761" y="989574"/>
                  </a:lnTo>
                  <a:lnTo>
                    <a:pt x="533442" y="989227"/>
                  </a:lnTo>
                  <a:lnTo>
                    <a:pt x="533011" y="988387"/>
                  </a:lnTo>
                  <a:lnTo>
                    <a:pt x="532634" y="987838"/>
                  </a:lnTo>
                  <a:lnTo>
                    <a:pt x="532312" y="987580"/>
                  </a:lnTo>
                  <a:lnTo>
                    <a:pt x="532197" y="987321"/>
                  </a:lnTo>
                  <a:lnTo>
                    <a:pt x="531852" y="987027"/>
                  </a:lnTo>
                  <a:lnTo>
                    <a:pt x="531364" y="986852"/>
                  </a:lnTo>
                  <a:lnTo>
                    <a:pt x="531160" y="986590"/>
                  </a:lnTo>
                  <a:lnTo>
                    <a:pt x="531236" y="986239"/>
                  </a:lnTo>
                  <a:lnTo>
                    <a:pt x="532149" y="986105"/>
                  </a:lnTo>
                  <a:lnTo>
                    <a:pt x="533902" y="986185"/>
                  </a:lnTo>
                  <a:lnTo>
                    <a:pt x="534827" y="986271"/>
                  </a:lnTo>
                  <a:lnTo>
                    <a:pt x="534929" y="986367"/>
                  </a:lnTo>
                  <a:lnTo>
                    <a:pt x="534655" y="987031"/>
                  </a:lnTo>
                  <a:lnTo>
                    <a:pt x="534684" y="987442"/>
                  </a:lnTo>
                  <a:lnTo>
                    <a:pt x="534958" y="987851"/>
                  </a:lnTo>
                  <a:lnTo>
                    <a:pt x="535118" y="988390"/>
                  </a:lnTo>
                  <a:lnTo>
                    <a:pt x="535159" y="989061"/>
                  </a:lnTo>
                  <a:lnTo>
                    <a:pt x="535625" y="989310"/>
                  </a:lnTo>
                  <a:lnTo>
                    <a:pt x="535753" y="989386"/>
                  </a:lnTo>
                  <a:lnTo>
                    <a:pt x="535874" y="989744"/>
                  </a:lnTo>
                  <a:lnTo>
                    <a:pt x="536251" y="989823"/>
                  </a:lnTo>
                  <a:lnTo>
                    <a:pt x="536369" y="990021"/>
                  </a:lnTo>
                  <a:lnTo>
                    <a:pt x="536225" y="990334"/>
                  </a:lnTo>
                  <a:lnTo>
                    <a:pt x="536292" y="990459"/>
                  </a:lnTo>
                  <a:lnTo>
                    <a:pt x="536825" y="990513"/>
                  </a:lnTo>
                  <a:lnTo>
                    <a:pt x="537202" y="989967"/>
                  </a:lnTo>
                  <a:lnTo>
                    <a:pt x="537381" y="989836"/>
                  </a:lnTo>
                  <a:lnTo>
                    <a:pt x="537732" y="989807"/>
                  </a:lnTo>
                  <a:lnTo>
                    <a:pt x="537789" y="989945"/>
                  </a:lnTo>
                  <a:lnTo>
                    <a:pt x="537553" y="990251"/>
                  </a:lnTo>
                  <a:lnTo>
                    <a:pt x="537432" y="990599"/>
                  </a:lnTo>
                  <a:lnTo>
                    <a:pt x="537429" y="990985"/>
                  </a:lnTo>
                  <a:lnTo>
                    <a:pt x="537160" y="991407"/>
                  </a:lnTo>
                  <a:lnTo>
                    <a:pt x="536343" y="992166"/>
                  </a:lnTo>
                  <a:lnTo>
                    <a:pt x="536321" y="992329"/>
                  </a:lnTo>
                  <a:lnTo>
                    <a:pt x="536500" y="992383"/>
                  </a:lnTo>
                  <a:lnTo>
                    <a:pt x="537291" y="991921"/>
                  </a:lnTo>
                  <a:lnTo>
                    <a:pt x="537815" y="991834"/>
                  </a:lnTo>
                  <a:lnTo>
                    <a:pt x="538211" y="991988"/>
                  </a:lnTo>
                  <a:lnTo>
                    <a:pt x="538428" y="992189"/>
                  </a:lnTo>
                  <a:lnTo>
                    <a:pt x="538466" y="992434"/>
                  </a:lnTo>
                  <a:lnTo>
                    <a:pt x="538377" y="993054"/>
                  </a:lnTo>
                  <a:lnTo>
                    <a:pt x="538160" y="994046"/>
                  </a:lnTo>
                  <a:lnTo>
                    <a:pt x="538300" y="994238"/>
                  </a:lnTo>
                  <a:lnTo>
                    <a:pt x="538798" y="993628"/>
                  </a:lnTo>
                  <a:lnTo>
                    <a:pt x="539372" y="993200"/>
                  </a:lnTo>
                  <a:lnTo>
                    <a:pt x="540445" y="992865"/>
                  </a:lnTo>
                  <a:lnTo>
                    <a:pt x="540630" y="992936"/>
                  </a:lnTo>
                  <a:lnTo>
                    <a:pt x="541138" y="993973"/>
                  </a:lnTo>
                  <a:lnTo>
                    <a:pt x="542325" y="994736"/>
                  </a:lnTo>
                  <a:lnTo>
                    <a:pt x="544425" y="995591"/>
                  </a:lnTo>
                  <a:lnTo>
                    <a:pt x="545689" y="995843"/>
                  </a:lnTo>
                  <a:lnTo>
                    <a:pt x="546117" y="995492"/>
                  </a:lnTo>
                  <a:lnTo>
                    <a:pt x="546379" y="994812"/>
                  </a:lnTo>
                  <a:lnTo>
                    <a:pt x="546471" y="993801"/>
                  </a:lnTo>
                  <a:lnTo>
                    <a:pt x="546257" y="993082"/>
                  </a:lnTo>
                  <a:lnTo>
                    <a:pt x="545740" y="992661"/>
                  </a:lnTo>
                  <a:lnTo>
                    <a:pt x="545482" y="992252"/>
                  </a:lnTo>
                  <a:lnTo>
                    <a:pt x="545479" y="991860"/>
                  </a:lnTo>
                  <a:lnTo>
                    <a:pt x="545868" y="991522"/>
                  </a:lnTo>
                  <a:lnTo>
                    <a:pt x="546474" y="991244"/>
                  </a:lnTo>
                  <a:lnTo>
                    <a:pt x="547078" y="991151"/>
                  </a:lnTo>
                  <a:lnTo>
                    <a:pt x="547157" y="991257"/>
                  </a:lnTo>
                  <a:lnTo>
                    <a:pt x="547023" y="991649"/>
                  </a:lnTo>
                  <a:lnTo>
                    <a:pt x="547116" y="991783"/>
                  </a:lnTo>
                  <a:lnTo>
                    <a:pt x="547416" y="991828"/>
                  </a:lnTo>
                  <a:lnTo>
                    <a:pt x="547550" y="991962"/>
                  </a:lnTo>
                  <a:lnTo>
                    <a:pt x="547994" y="992348"/>
                  </a:lnTo>
                  <a:lnTo>
                    <a:pt x="548974" y="992434"/>
                  </a:lnTo>
                  <a:lnTo>
                    <a:pt x="549328" y="992339"/>
                  </a:lnTo>
                  <a:lnTo>
                    <a:pt x="549053" y="992058"/>
                  </a:lnTo>
                  <a:lnTo>
                    <a:pt x="549009" y="991681"/>
                  </a:lnTo>
                  <a:lnTo>
                    <a:pt x="549197" y="991209"/>
                  </a:lnTo>
                  <a:lnTo>
                    <a:pt x="549165" y="991004"/>
                  </a:lnTo>
                  <a:lnTo>
                    <a:pt x="548836" y="991158"/>
                  </a:lnTo>
                  <a:lnTo>
                    <a:pt x="548836" y="991547"/>
                  </a:lnTo>
                  <a:lnTo>
                    <a:pt x="548686" y="991755"/>
                  </a:lnTo>
                  <a:lnTo>
                    <a:pt x="548488" y="991707"/>
                  </a:lnTo>
                  <a:lnTo>
                    <a:pt x="548370" y="991266"/>
                  </a:lnTo>
                  <a:lnTo>
                    <a:pt x="548233" y="990880"/>
                  </a:lnTo>
                  <a:lnTo>
                    <a:pt x="547978" y="990232"/>
                  </a:lnTo>
                  <a:lnTo>
                    <a:pt x="547314" y="989977"/>
                  </a:lnTo>
                  <a:lnTo>
                    <a:pt x="547078" y="989753"/>
                  </a:lnTo>
                  <a:lnTo>
                    <a:pt x="547052" y="989415"/>
                  </a:lnTo>
                  <a:lnTo>
                    <a:pt x="546924" y="989214"/>
                  </a:lnTo>
                  <a:lnTo>
                    <a:pt x="546691" y="989150"/>
                  </a:lnTo>
                  <a:lnTo>
                    <a:pt x="546248" y="988518"/>
                  </a:lnTo>
                  <a:lnTo>
                    <a:pt x="545670" y="988046"/>
                  </a:lnTo>
                  <a:lnTo>
                    <a:pt x="545692" y="987832"/>
                  </a:lnTo>
                  <a:lnTo>
                    <a:pt x="546235" y="987707"/>
                  </a:lnTo>
                  <a:lnTo>
                    <a:pt x="546379" y="987490"/>
                  </a:lnTo>
                  <a:lnTo>
                    <a:pt x="546299" y="987203"/>
                  </a:lnTo>
                  <a:lnTo>
                    <a:pt x="545996" y="986845"/>
                  </a:lnTo>
                  <a:lnTo>
                    <a:pt x="545766" y="986756"/>
                  </a:lnTo>
                  <a:lnTo>
                    <a:pt x="545613" y="986938"/>
                  </a:lnTo>
                  <a:lnTo>
                    <a:pt x="545475" y="986884"/>
                  </a:lnTo>
                  <a:lnTo>
                    <a:pt x="545354" y="986600"/>
                  </a:lnTo>
                  <a:lnTo>
                    <a:pt x="545440" y="986143"/>
                  </a:lnTo>
                  <a:lnTo>
                    <a:pt x="545992" y="985613"/>
                  </a:lnTo>
                  <a:lnTo>
                    <a:pt x="546069" y="985087"/>
                  </a:lnTo>
                  <a:lnTo>
                    <a:pt x="545929" y="984678"/>
                  </a:lnTo>
                  <a:lnTo>
                    <a:pt x="545619" y="984439"/>
                  </a:lnTo>
                  <a:lnTo>
                    <a:pt x="545143" y="984369"/>
                  </a:lnTo>
                  <a:lnTo>
                    <a:pt x="544863" y="984397"/>
                  </a:lnTo>
                  <a:lnTo>
                    <a:pt x="544780" y="984525"/>
                  </a:lnTo>
                  <a:lnTo>
                    <a:pt x="544939" y="985007"/>
                  </a:lnTo>
                  <a:lnTo>
                    <a:pt x="544853" y="985068"/>
                  </a:lnTo>
                  <a:lnTo>
                    <a:pt x="544017" y="984860"/>
                  </a:lnTo>
                  <a:lnTo>
                    <a:pt x="543733" y="984570"/>
                  </a:lnTo>
                  <a:lnTo>
                    <a:pt x="543311" y="984365"/>
                  </a:lnTo>
                  <a:lnTo>
                    <a:pt x="542995" y="983612"/>
                  </a:lnTo>
                  <a:lnTo>
                    <a:pt x="542931" y="983076"/>
                  </a:lnTo>
                  <a:lnTo>
                    <a:pt x="542960" y="982144"/>
                  </a:lnTo>
                  <a:lnTo>
                    <a:pt x="542730" y="981553"/>
                  </a:lnTo>
                  <a:lnTo>
                    <a:pt x="542593" y="981486"/>
                  </a:lnTo>
                  <a:lnTo>
                    <a:pt x="542615" y="981837"/>
                  </a:lnTo>
                  <a:lnTo>
                    <a:pt x="542462" y="982013"/>
                  </a:lnTo>
                  <a:lnTo>
                    <a:pt x="542092" y="982105"/>
                  </a:lnTo>
                  <a:lnTo>
                    <a:pt x="541865" y="981943"/>
                  </a:lnTo>
                  <a:lnTo>
                    <a:pt x="541786" y="981525"/>
                  </a:lnTo>
                  <a:lnTo>
                    <a:pt x="541556" y="981173"/>
                  </a:lnTo>
                  <a:lnTo>
                    <a:pt x="541134" y="980765"/>
                  </a:lnTo>
                  <a:lnTo>
                    <a:pt x="540809" y="980187"/>
                  </a:lnTo>
                  <a:lnTo>
                    <a:pt x="540700" y="979929"/>
                  </a:lnTo>
                  <a:lnTo>
                    <a:pt x="540681" y="979673"/>
                  </a:lnTo>
                  <a:lnTo>
                    <a:pt x="540566" y="979376"/>
                  </a:lnTo>
                  <a:lnTo>
                    <a:pt x="540206" y="979048"/>
                  </a:lnTo>
                  <a:lnTo>
                    <a:pt x="540056" y="978502"/>
                  </a:lnTo>
                  <a:lnTo>
                    <a:pt x="539893" y="978262"/>
                  </a:lnTo>
                  <a:lnTo>
                    <a:pt x="539401" y="977726"/>
                  </a:lnTo>
                  <a:lnTo>
                    <a:pt x="539235" y="977426"/>
                  </a:lnTo>
                  <a:lnTo>
                    <a:pt x="539124" y="977314"/>
                  </a:lnTo>
                  <a:lnTo>
                    <a:pt x="538472" y="977314"/>
                  </a:lnTo>
                  <a:lnTo>
                    <a:pt x="537777" y="977305"/>
                  </a:lnTo>
                  <a:lnTo>
                    <a:pt x="536621" y="977436"/>
                  </a:lnTo>
                  <a:lnTo>
                    <a:pt x="536056" y="977267"/>
                  </a:lnTo>
                  <a:lnTo>
                    <a:pt x="536082" y="976794"/>
                  </a:lnTo>
                  <a:lnTo>
                    <a:pt x="536040" y="976532"/>
                  </a:lnTo>
                  <a:lnTo>
                    <a:pt x="535935" y="976481"/>
                  </a:lnTo>
                  <a:lnTo>
                    <a:pt x="535778" y="976609"/>
                  </a:lnTo>
                  <a:lnTo>
                    <a:pt x="535727" y="976804"/>
                  </a:lnTo>
                  <a:lnTo>
                    <a:pt x="535370" y="977021"/>
                  </a:lnTo>
                  <a:lnTo>
                    <a:pt x="534773" y="977021"/>
                  </a:lnTo>
                  <a:lnTo>
                    <a:pt x="533464" y="976759"/>
                  </a:lnTo>
                  <a:lnTo>
                    <a:pt x="532989" y="976778"/>
                  </a:lnTo>
                  <a:lnTo>
                    <a:pt x="532143" y="977117"/>
                  </a:lnTo>
                  <a:lnTo>
                    <a:pt x="531872" y="976970"/>
                  </a:lnTo>
                  <a:lnTo>
                    <a:pt x="532159" y="976734"/>
                  </a:lnTo>
                  <a:lnTo>
                    <a:pt x="532140" y="976532"/>
                  </a:lnTo>
                  <a:lnTo>
                    <a:pt x="531904" y="976472"/>
                  </a:lnTo>
                  <a:lnTo>
                    <a:pt x="531852" y="976360"/>
                  </a:lnTo>
                  <a:lnTo>
                    <a:pt x="531757" y="976172"/>
                  </a:lnTo>
                  <a:lnTo>
                    <a:pt x="532641" y="975725"/>
                  </a:lnTo>
                  <a:lnTo>
                    <a:pt x="532615" y="975524"/>
                  </a:lnTo>
                  <a:lnTo>
                    <a:pt x="531980" y="975150"/>
                  </a:lnTo>
                  <a:lnTo>
                    <a:pt x="531706" y="975205"/>
                  </a:lnTo>
                  <a:lnTo>
                    <a:pt x="531568" y="975492"/>
                  </a:lnTo>
                  <a:lnTo>
                    <a:pt x="531326" y="975674"/>
                  </a:lnTo>
                  <a:lnTo>
                    <a:pt x="530981" y="975747"/>
                  </a:lnTo>
                  <a:lnTo>
                    <a:pt x="530774" y="975948"/>
                  </a:lnTo>
                  <a:lnTo>
                    <a:pt x="530640" y="975942"/>
                  </a:lnTo>
                  <a:lnTo>
                    <a:pt x="530636" y="975766"/>
                  </a:lnTo>
                  <a:lnTo>
                    <a:pt x="530604" y="975342"/>
                  </a:lnTo>
                  <a:lnTo>
                    <a:pt x="530180" y="975208"/>
                  </a:lnTo>
                  <a:lnTo>
                    <a:pt x="528431" y="975029"/>
                  </a:lnTo>
                  <a:lnTo>
                    <a:pt x="527499" y="974991"/>
                  </a:lnTo>
                  <a:lnTo>
                    <a:pt x="526781" y="974962"/>
                  </a:lnTo>
                  <a:lnTo>
                    <a:pt x="525689" y="974589"/>
                  </a:lnTo>
                  <a:lnTo>
                    <a:pt x="525398" y="974196"/>
                  </a:lnTo>
                  <a:lnTo>
                    <a:pt x="523180" y="974404"/>
                  </a:lnTo>
                  <a:lnTo>
                    <a:pt x="522819" y="974464"/>
                  </a:lnTo>
                  <a:lnTo>
                    <a:pt x="522590" y="974420"/>
                  </a:lnTo>
                  <a:lnTo>
                    <a:pt x="522092" y="974017"/>
                  </a:lnTo>
                  <a:lnTo>
                    <a:pt x="520518" y="974260"/>
                  </a:lnTo>
                  <a:lnTo>
                    <a:pt x="519347" y="974352"/>
                  </a:lnTo>
                  <a:lnTo>
                    <a:pt x="515462" y="973625"/>
                  </a:lnTo>
                  <a:lnTo>
                    <a:pt x="514454" y="973328"/>
                  </a:lnTo>
                  <a:lnTo>
                    <a:pt x="514265" y="973104"/>
                  </a:lnTo>
                  <a:lnTo>
                    <a:pt x="513659" y="972951"/>
                  </a:lnTo>
                  <a:lnTo>
                    <a:pt x="512028" y="972795"/>
                  </a:lnTo>
                  <a:lnTo>
                    <a:pt x="511846" y="972737"/>
                  </a:lnTo>
                  <a:lnTo>
                    <a:pt x="511680" y="972393"/>
                  </a:lnTo>
                  <a:lnTo>
                    <a:pt x="511211" y="972275"/>
                  </a:lnTo>
                  <a:lnTo>
                    <a:pt x="510320" y="972252"/>
                  </a:lnTo>
                  <a:lnTo>
                    <a:pt x="509797" y="972032"/>
                  </a:lnTo>
                  <a:lnTo>
                    <a:pt x="509647" y="971614"/>
                  </a:lnTo>
                  <a:lnTo>
                    <a:pt x="509669" y="971132"/>
                  </a:lnTo>
                  <a:lnTo>
                    <a:pt x="509870" y="970586"/>
                  </a:lnTo>
                  <a:lnTo>
                    <a:pt x="509841" y="970139"/>
                  </a:lnTo>
                  <a:lnTo>
                    <a:pt x="509564" y="969718"/>
                  </a:lnTo>
                  <a:lnTo>
                    <a:pt x="509142" y="969418"/>
                  </a:lnTo>
                  <a:lnTo>
                    <a:pt x="508513" y="969491"/>
                  </a:lnTo>
                  <a:lnTo>
                    <a:pt x="507543" y="969823"/>
                  </a:lnTo>
                  <a:lnTo>
                    <a:pt x="506752" y="969941"/>
                  </a:lnTo>
                  <a:lnTo>
                    <a:pt x="506515" y="970177"/>
                  </a:lnTo>
                  <a:lnTo>
                    <a:pt x="506365" y="970372"/>
                  </a:lnTo>
                  <a:lnTo>
                    <a:pt x="506142" y="970446"/>
                  </a:lnTo>
                  <a:lnTo>
                    <a:pt x="505535" y="969667"/>
                  </a:lnTo>
                  <a:lnTo>
                    <a:pt x="505535" y="969236"/>
                  </a:lnTo>
                  <a:lnTo>
                    <a:pt x="505724" y="968933"/>
                  </a:lnTo>
                  <a:lnTo>
                    <a:pt x="506455" y="967969"/>
                  </a:lnTo>
                  <a:lnTo>
                    <a:pt x="506704" y="967330"/>
                  </a:lnTo>
                  <a:lnTo>
                    <a:pt x="506471" y="967018"/>
                  </a:lnTo>
                  <a:lnTo>
                    <a:pt x="506257" y="967062"/>
                  </a:lnTo>
                  <a:lnTo>
                    <a:pt x="506056" y="967461"/>
                  </a:lnTo>
                  <a:lnTo>
                    <a:pt x="505902" y="967662"/>
                  </a:lnTo>
                  <a:lnTo>
                    <a:pt x="505791" y="967662"/>
                  </a:lnTo>
                  <a:lnTo>
                    <a:pt x="505602" y="967238"/>
                  </a:lnTo>
                  <a:lnTo>
                    <a:pt x="505669" y="966251"/>
                  </a:lnTo>
                  <a:lnTo>
                    <a:pt x="505899" y="965881"/>
                  </a:lnTo>
                  <a:lnTo>
                    <a:pt x="506286" y="965702"/>
                  </a:lnTo>
                  <a:lnTo>
                    <a:pt x="506972" y="965757"/>
                  </a:lnTo>
                  <a:lnTo>
                    <a:pt x="507202" y="965629"/>
                  </a:lnTo>
                  <a:lnTo>
                    <a:pt x="507332" y="965281"/>
                  </a:lnTo>
                  <a:lnTo>
                    <a:pt x="507176" y="964946"/>
                  </a:lnTo>
                  <a:lnTo>
                    <a:pt x="506729" y="964620"/>
                  </a:lnTo>
                  <a:lnTo>
                    <a:pt x="506254" y="964445"/>
                  </a:lnTo>
                  <a:lnTo>
                    <a:pt x="505746" y="964423"/>
                  </a:lnTo>
                  <a:lnTo>
                    <a:pt x="505411" y="964534"/>
                  </a:lnTo>
                  <a:lnTo>
                    <a:pt x="505245" y="964780"/>
                  </a:lnTo>
                  <a:lnTo>
                    <a:pt x="505025" y="964729"/>
                  </a:lnTo>
                  <a:lnTo>
                    <a:pt x="504750" y="964381"/>
                  </a:lnTo>
                  <a:lnTo>
                    <a:pt x="503901" y="963957"/>
                  </a:lnTo>
                  <a:lnTo>
                    <a:pt x="503681" y="963660"/>
                  </a:lnTo>
                  <a:lnTo>
                    <a:pt x="503713" y="963232"/>
                  </a:lnTo>
                  <a:lnTo>
                    <a:pt x="504246" y="962140"/>
                  </a:lnTo>
                  <a:lnTo>
                    <a:pt x="504179" y="961850"/>
                  </a:lnTo>
                  <a:lnTo>
                    <a:pt x="504460" y="961205"/>
                  </a:lnTo>
                  <a:lnTo>
                    <a:pt x="505085" y="960206"/>
                  </a:lnTo>
                  <a:lnTo>
                    <a:pt x="505299" y="959507"/>
                  </a:lnTo>
                  <a:lnTo>
                    <a:pt x="505101" y="959111"/>
                  </a:lnTo>
                  <a:lnTo>
                    <a:pt x="504881" y="958891"/>
                  </a:lnTo>
                  <a:lnTo>
                    <a:pt x="504635" y="958843"/>
                  </a:lnTo>
                  <a:lnTo>
                    <a:pt x="504412" y="958581"/>
                  </a:lnTo>
                  <a:lnTo>
                    <a:pt x="504211" y="958106"/>
                  </a:lnTo>
                  <a:lnTo>
                    <a:pt x="503713" y="957643"/>
                  </a:lnTo>
                  <a:lnTo>
                    <a:pt x="502915" y="957196"/>
                  </a:lnTo>
                  <a:lnTo>
                    <a:pt x="502238" y="956609"/>
                  </a:lnTo>
                  <a:lnTo>
                    <a:pt x="501686" y="955881"/>
                  </a:lnTo>
                  <a:lnTo>
                    <a:pt x="501536" y="955297"/>
                  </a:lnTo>
                  <a:lnTo>
                    <a:pt x="501791" y="954860"/>
                  </a:lnTo>
                  <a:lnTo>
                    <a:pt x="501890" y="954512"/>
                  </a:lnTo>
                  <a:lnTo>
                    <a:pt x="501833" y="954250"/>
                  </a:lnTo>
                  <a:lnTo>
                    <a:pt x="502015" y="953877"/>
                  </a:lnTo>
                  <a:lnTo>
                    <a:pt x="502360" y="953254"/>
                  </a:lnTo>
                  <a:lnTo>
                    <a:pt x="502379" y="952785"/>
                  </a:lnTo>
                  <a:lnTo>
                    <a:pt x="502423" y="952421"/>
                  </a:lnTo>
                  <a:lnTo>
                    <a:pt x="502851" y="951872"/>
                  </a:lnTo>
                  <a:lnTo>
                    <a:pt x="503030" y="951451"/>
                  </a:lnTo>
                  <a:lnTo>
                    <a:pt x="502963" y="951160"/>
                  </a:lnTo>
                  <a:lnTo>
                    <a:pt x="501989" y="951023"/>
                  </a:lnTo>
                  <a:lnTo>
                    <a:pt x="500106" y="951039"/>
                  </a:lnTo>
                  <a:lnTo>
                    <a:pt x="498596" y="951154"/>
                  </a:lnTo>
                  <a:lnTo>
                    <a:pt x="497460" y="951368"/>
                  </a:lnTo>
                  <a:lnTo>
                    <a:pt x="496161" y="951278"/>
                  </a:lnTo>
                  <a:lnTo>
                    <a:pt x="494699" y="950886"/>
                  </a:lnTo>
                  <a:lnTo>
                    <a:pt x="493480" y="950091"/>
                  </a:lnTo>
                  <a:lnTo>
                    <a:pt x="492506" y="948897"/>
                  </a:lnTo>
                  <a:lnTo>
                    <a:pt x="491775" y="947675"/>
                  </a:lnTo>
                  <a:lnTo>
                    <a:pt x="491284" y="946417"/>
                  </a:lnTo>
                  <a:lnTo>
                    <a:pt x="491086" y="945322"/>
                  </a:lnTo>
                  <a:lnTo>
                    <a:pt x="490993" y="945051"/>
                  </a:lnTo>
                  <a:lnTo>
                    <a:pt x="490776" y="944818"/>
                  </a:lnTo>
                  <a:lnTo>
                    <a:pt x="490578" y="944177"/>
                  </a:lnTo>
                  <a:lnTo>
                    <a:pt x="490403" y="943126"/>
                  </a:lnTo>
                  <a:lnTo>
                    <a:pt x="490173" y="942459"/>
                  </a:lnTo>
                  <a:lnTo>
                    <a:pt x="489889" y="942175"/>
                  </a:lnTo>
                  <a:lnTo>
                    <a:pt x="489793" y="941939"/>
                  </a:lnTo>
                  <a:lnTo>
                    <a:pt x="489381" y="941250"/>
                  </a:lnTo>
                  <a:lnTo>
                    <a:pt x="489209" y="940889"/>
                  </a:lnTo>
                  <a:lnTo>
                    <a:pt x="489155" y="940656"/>
                  </a:lnTo>
                  <a:lnTo>
                    <a:pt x="488829" y="940292"/>
                  </a:lnTo>
                  <a:lnTo>
                    <a:pt x="488590" y="940199"/>
                  </a:lnTo>
                  <a:lnTo>
                    <a:pt x="487501" y="940359"/>
                  </a:lnTo>
                  <a:lnTo>
                    <a:pt x="487137" y="940027"/>
                  </a:lnTo>
                  <a:lnTo>
                    <a:pt x="486946" y="939794"/>
                  </a:lnTo>
                  <a:lnTo>
                    <a:pt x="486499" y="939612"/>
                  </a:lnTo>
                  <a:lnTo>
                    <a:pt x="485969" y="939711"/>
                  </a:lnTo>
                  <a:lnTo>
                    <a:pt x="485356" y="940091"/>
                  </a:lnTo>
                  <a:lnTo>
                    <a:pt x="484750" y="940094"/>
                  </a:lnTo>
                  <a:lnTo>
                    <a:pt x="483668" y="939871"/>
                  </a:lnTo>
                  <a:lnTo>
                    <a:pt x="482985" y="940005"/>
                  </a:lnTo>
                  <a:lnTo>
                    <a:pt x="481740" y="940046"/>
                  </a:lnTo>
                  <a:lnTo>
                    <a:pt x="480952" y="939727"/>
                  </a:lnTo>
                  <a:lnTo>
                    <a:pt x="480093" y="939248"/>
                  </a:lnTo>
                  <a:lnTo>
                    <a:pt x="479586" y="939149"/>
                  </a:lnTo>
                  <a:lnTo>
                    <a:pt x="479107" y="939197"/>
                  </a:lnTo>
                  <a:lnTo>
                    <a:pt x="478794" y="939063"/>
                  </a:lnTo>
                  <a:lnTo>
                    <a:pt x="478653" y="938754"/>
                  </a:lnTo>
                  <a:lnTo>
                    <a:pt x="478440" y="938658"/>
                  </a:lnTo>
                  <a:lnTo>
                    <a:pt x="477600" y="938370"/>
                  </a:lnTo>
                  <a:lnTo>
                    <a:pt x="476924" y="938090"/>
                  </a:lnTo>
                  <a:lnTo>
                    <a:pt x="475091" y="937563"/>
                  </a:lnTo>
                  <a:lnTo>
                    <a:pt x="474581" y="937020"/>
                  </a:lnTo>
                  <a:lnTo>
                    <a:pt x="474156" y="936982"/>
                  </a:lnTo>
                  <a:lnTo>
                    <a:pt x="473633" y="937027"/>
                  </a:lnTo>
                  <a:lnTo>
                    <a:pt x="473342" y="937253"/>
                  </a:lnTo>
                  <a:lnTo>
                    <a:pt x="472985" y="937311"/>
                  </a:lnTo>
                  <a:lnTo>
                    <a:pt x="472563" y="937199"/>
                  </a:lnTo>
                  <a:lnTo>
                    <a:pt x="472420" y="937362"/>
                  </a:lnTo>
                  <a:lnTo>
                    <a:pt x="472554" y="937796"/>
                  </a:lnTo>
                  <a:lnTo>
                    <a:pt x="472573" y="938134"/>
                  </a:lnTo>
                  <a:lnTo>
                    <a:pt x="472774" y="938811"/>
                  </a:lnTo>
                  <a:lnTo>
                    <a:pt x="473464" y="939440"/>
                  </a:lnTo>
                  <a:lnTo>
                    <a:pt x="473808" y="940046"/>
                  </a:lnTo>
                  <a:lnTo>
                    <a:pt x="473805" y="940630"/>
                  </a:lnTo>
                  <a:lnTo>
                    <a:pt x="473543" y="941307"/>
                  </a:lnTo>
                  <a:lnTo>
                    <a:pt x="472694" y="942472"/>
                  </a:lnTo>
                  <a:lnTo>
                    <a:pt x="472560" y="942485"/>
                  </a:lnTo>
                  <a:lnTo>
                    <a:pt x="471868" y="942641"/>
                  </a:lnTo>
                  <a:lnTo>
                    <a:pt x="471478" y="942938"/>
                  </a:lnTo>
                  <a:lnTo>
                    <a:pt x="471201" y="943005"/>
                  </a:lnTo>
                  <a:lnTo>
                    <a:pt x="471035" y="942846"/>
                  </a:lnTo>
                  <a:lnTo>
                    <a:pt x="470808" y="942967"/>
                  </a:lnTo>
                  <a:lnTo>
                    <a:pt x="470517" y="943366"/>
                  </a:lnTo>
                  <a:lnTo>
                    <a:pt x="470396" y="943691"/>
                  </a:lnTo>
                  <a:lnTo>
                    <a:pt x="470441" y="943940"/>
                  </a:lnTo>
                  <a:lnTo>
                    <a:pt x="470294" y="944224"/>
                  </a:lnTo>
                  <a:lnTo>
                    <a:pt x="469956" y="944544"/>
                  </a:lnTo>
                  <a:lnTo>
                    <a:pt x="469771" y="944499"/>
                  </a:lnTo>
                  <a:lnTo>
                    <a:pt x="469681" y="944135"/>
                  </a:lnTo>
                  <a:lnTo>
                    <a:pt x="469547" y="943883"/>
                  </a:lnTo>
                  <a:lnTo>
                    <a:pt x="469707" y="943404"/>
                  </a:lnTo>
                  <a:lnTo>
                    <a:pt x="471255" y="941680"/>
                  </a:lnTo>
                  <a:lnTo>
                    <a:pt x="471794" y="940959"/>
                  </a:lnTo>
                  <a:lnTo>
                    <a:pt x="471890" y="940560"/>
                  </a:lnTo>
                  <a:lnTo>
                    <a:pt x="471832" y="940056"/>
                  </a:lnTo>
                  <a:lnTo>
                    <a:pt x="471625" y="939446"/>
                  </a:lnTo>
                  <a:lnTo>
                    <a:pt x="471239" y="939117"/>
                  </a:lnTo>
                  <a:lnTo>
                    <a:pt x="470680" y="939076"/>
                  </a:lnTo>
                  <a:lnTo>
                    <a:pt x="470278" y="939277"/>
                  </a:lnTo>
                  <a:lnTo>
                    <a:pt x="469988" y="939919"/>
                  </a:lnTo>
                  <a:lnTo>
                    <a:pt x="469924" y="940359"/>
                  </a:lnTo>
                  <a:lnTo>
                    <a:pt x="469838" y="941297"/>
                  </a:lnTo>
                  <a:lnTo>
                    <a:pt x="469857" y="941642"/>
                  </a:lnTo>
                  <a:lnTo>
                    <a:pt x="469716" y="941891"/>
                  </a:lnTo>
                  <a:lnTo>
                    <a:pt x="469387" y="942025"/>
                  </a:lnTo>
                  <a:lnTo>
                    <a:pt x="469180" y="942447"/>
                  </a:lnTo>
                  <a:lnTo>
                    <a:pt x="469094" y="943158"/>
                  </a:lnTo>
                  <a:lnTo>
                    <a:pt x="468921" y="943557"/>
                  </a:lnTo>
                  <a:lnTo>
                    <a:pt x="468660" y="943643"/>
                  </a:lnTo>
                  <a:lnTo>
                    <a:pt x="468459" y="944103"/>
                  </a:lnTo>
                  <a:lnTo>
                    <a:pt x="468315" y="944930"/>
                  </a:lnTo>
                  <a:lnTo>
                    <a:pt x="468203" y="945338"/>
                  </a:lnTo>
                  <a:lnTo>
                    <a:pt x="467769" y="945549"/>
                  </a:lnTo>
                  <a:lnTo>
                    <a:pt x="466824" y="945967"/>
                  </a:lnTo>
                  <a:lnTo>
                    <a:pt x="466425" y="945993"/>
                  </a:lnTo>
                  <a:lnTo>
                    <a:pt x="466579" y="945626"/>
                  </a:lnTo>
                  <a:lnTo>
                    <a:pt x="466748" y="945418"/>
                  </a:lnTo>
                  <a:lnTo>
                    <a:pt x="466933" y="945373"/>
                  </a:lnTo>
                  <a:lnTo>
                    <a:pt x="467453" y="943691"/>
                  </a:lnTo>
                  <a:lnTo>
                    <a:pt x="467942" y="942804"/>
                  </a:lnTo>
                  <a:lnTo>
                    <a:pt x="467846" y="942660"/>
                  </a:lnTo>
                  <a:lnTo>
                    <a:pt x="465053" y="943813"/>
                  </a:lnTo>
                  <a:lnTo>
                    <a:pt x="464028" y="944445"/>
                  </a:lnTo>
                  <a:lnTo>
                    <a:pt x="463811" y="944891"/>
                  </a:lnTo>
                  <a:lnTo>
                    <a:pt x="463773" y="945367"/>
                  </a:lnTo>
                  <a:lnTo>
                    <a:pt x="463910" y="945868"/>
                  </a:lnTo>
                  <a:lnTo>
                    <a:pt x="463843" y="946328"/>
                  </a:lnTo>
                  <a:lnTo>
                    <a:pt x="463569" y="946743"/>
                  </a:lnTo>
                  <a:lnTo>
                    <a:pt x="463170" y="947755"/>
                  </a:lnTo>
                  <a:lnTo>
                    <a:pt x="463007" y="948361"/>
                  </a:lnTo>
                  <a:lnTo>
                    <a:pt x="462736" y="948865"/>
                  </a:lnTo>
                  <a:lnTo>
                    <a:pt x="461903" y="949165"/>
                  </a:lnTo>
                  <a:lnTo>
                    <a:pt x="461804" y="949252"/>
                  </a:lnTo>
                  <a:lnTo>
                    <a:pt x="460929" y="950311"/>
                  </a:lnTo>
                  <a:lnTo>
                    <a:pt x="460661" y="950461"/>
                  </a:lnTo>
                  <a:lnTo>
                    <a:pt x="458889" y="950279"/>
                  </a:lnTo>
                  <a:lnTo>
                    <a:pt x="457763" y="950544"/>
                  </a:lnTo>
                  <a:lnTo>
                    <a:pt x="456933" y="950279"/>
                  </a:lnTo>
                  <a:lnTo>
                    <a:pt x="456518" y="949440"/>
                  </a:lnTo>
                  <a:lnTo>
                    <a:pt x="456052" y="948907"/>
                  </a:lnTo>
                  <a:lnTo>
                    <a:pt x="454006" y="949159"/>
                  </a:lnTo>
                  <a:lnTo>
                    <a:pt x="451436" y="948980"/>
                  </a:lnTo>
                  <a:lnTo>
                    <a:pt x="450204" y="949086"/>
                  </a:lnTo>
                  <a:lnTo>
                    <a:pt x="449732" y="948731"/>
                  </a:lnTo>
                  <a:lnTo>
                    <a:pt x="449346" y="947802"/>
                  </a:lnTo>
                  <a:lnTo>
                    <a:pt x="448669" y="947684"/>
                  </a:lnTo>
                  <a:lnTo>
                    <a:pt x="447526" y="947892"/>
                  </a:lnTo>
                  <a:lnTo>
                    <a:pt x="445940" y="949086"/>
                  </a:lnTo>
                  <a:lnTo>
                    <a:pt x="444449" y="949702"/>
                  </a:lnTo>
                  <a:lnTo>
                    <a:pt x="443275" y="949705"/>
                  </a:lnTo>
                  <a:lnTo>
                    <a:pt x="442119" y="949086"/>
                  </a:lnTo>
                  <a:lnTo>
                    <a:pt x="440230" y="947841"/>
                  </a:lnTo>
                  <a:lnTo>
                    <a:pt x="438915" y="946443"/>
                  </a:lnTo>
                  <a:lnTo>
                    <a:pt x="437421" y="945951"/>
                  </a:lnTo>
                  <a:lnTo>
                    <a:pt x="436285" y="946079"/>
                  </a:lnTo>
                  <a:lnTo>
                    <a:pt x="435838" y="946781"/>
                  </a:lnTo>
                  <a:lnTo>
                    <a:pt x="435244" y="946781"/>
                  </a:lnTo>
                  <a:lnTo>
                    <a:pt x="434829" y="945584"/>
                  </a:lnTo>
                  <a:lnTo>
                    <a:pt x="434472" y="944649"/>
                  </a:lnTo>
                  <a:lnTo>
                    <a:pt x="433731" y="944250"/>
                  </a:lnTo>
                  <a:lnTo>
                    <a:pt x="432394" y="943350"/>
                  </a:lnTo>
                  <a:lnTo>
                    <a:pt x="431462" y="942865"/>
                  </a:lnTo>
                  <a:lnTo>
                    <a:pt x="430032" y="942271"/>
                  </a:lnTo>
                  <a:lnTo>
                    <a:pt x="429537" y="942162"/>
                  </a:lnTo>
                  <a:lnTo>
                    <a:pt x="428608" y="942089"/>
                  </a:lnTo>
                  <a:lnTo>
                    <a:pt x="427686" y="942041"/>
                  </a:lnTo>
                  <a:lnTo>
                    <a:pt x="426613" y="942207"/>
                  </a:lnTo>
                  <a:lnTo>
                    <a:pt x="426623" y="942198"/>
                  </a:lnTo>
                  <a:lnTo>
                    <a:pt x="426581" y="942210"/>
                  </a:lnTo>
                  <a:lnTo>
                    <a:pt x="426613" y="942207"/>
                  </a:lnTo>
                  <a:lnTo>
                    <a:pt x="425844" y="942954"/>
                  </a:lnTo>
                  <a:lnTo>
                    <a:pt x="424944" y="943283"/>
                  </a:lnTo>
                  <a:lnTo>
                    <a:pt x="423658" y="943436"/>
                  </a:lnTo>
                  <a:lnTo>
                    <a:pt x="422799" y="943120"/>
                  </a:lnTo>
                  <a:lnTo>
                    <a:pt x="422368" y="942332"/>
                  </a:lnTo>
                  <a:lnTo>
                    <a:pt x="420546" y="941633"/>
                  </a:lnTo>
                  <a:lnTo>
                    <a:pt x="417331" y="941023"/>
                  </a:lnTo>
                  <a:lnTo>
                    <a:pt x="415480" y="940503"/>
                  </a:lnTo>
                  <a:lnTo>
                    <a:pt x="414992" y="940072"/>
                  </a:lnTo>
                  <a:lnTo>
                    <a:pt x="414727" y="939609"/>
                  </a:lnTo>
                  <a:lnTo>
                    <a:pt x="414660" y="938868"/>
                  </a:lnTo>
                  <a:lnTo>
                    <a:pt x="414657" y="938865"/>
                  </a:lnTo>
                  <a:lnTo>
                    <a:pt x="413846" y="936966"/>
                  </a:lnTo>
                  <a:lnTo>
                    <a:pt x="413495" y="935383"/>
                  </a:lnTo>
                  <a:lnTo>
                    <a:pt x="413335" y="933477"/>
                  </a:lnTo>
                  <a:lnTo>
                    <a:pt x="413389" y="932849"/>
                  </a:lnTo>
                  <a:lnTo>
                    <a:pt x="413204" y="932651"/>
                  </a:lnTo>
                  <a:lnTo>
                    <a:pt x="412626" y="932236"/>
                  </a:lnTo>
                  <a:lnTo>
                    <a:pt x="410692" y="931958"/>
                  </a:lnTo>
                  <a:lnTo>
                    <a:pt x="410667" y="934237"/>
                  </a:lnTo>
                  <a:lnTo>
                    <a:pt x="410632" y="937119"/>
                  </a:lnTo>
                  <a:lnTo>
                    <a:pt x="408519" y="937100"/>
                  </a:lnTo>
                  <a:lnTo>
                    <a:pt x="404701" y="937100"/>
                  </a:lnTo>
                  <a:lnTo>
                    <a:pt x="400880" y="937100"/>
                  </a:lnTo>
                  <a:lnTo>
                    <a:pt x="397060" y="937100"/>
                  </a:lnTo>
                  <a:lnTo>
                    <a:pt x="393242" y="937100"/>
                  </a:lnTo>
                  <a:lnTo>
                    <a:pt x="389422" y="937100"/>
                  </a:lnTo>
                  <a:lnTo>
                    <a:pt x="385601" y="937100"/>
                  </a:lnTo>
                  <a:lnTo>
                    <a:pt x="381780" y="937100"/>
                  </a:lnTo>
                  <a:lnTo>
                    <a:pt x="377963" y="937100"/>
                  </a:lnTo>
                  <a:lnTo>
                    <a:pt x="374142" y="937100"/>
                  </a:lnTo>
                  <a:lnTo>
                    <a:pt x="370318" y="937100"/>
                  </a:lnTo>
                  <a:lnTo>
                    <a:pt x="366501" y="937100"/>
                  </a:lnTo>
                  <a:lnTo>
                    <a:pt x="362680" y="937100"/>
                  </a:lnTo>
                  <a:lnTo>
                    <a:pt x="358859" y="937100"/>
                  </a:lnTo>
                  <a:lnTo>
                    <a:pt x="355039" y="937100"/>
                  </a:lnTo>
                  <a:lnTo>
                    <a:pt x="351221" y="937100"/>
                  </a:lnTo>
                  <a:lnTo>
                    <a:pt x="347401" y="937100"/>
                  </a:lnTo>
                  <a:lnTo>
                    <a:pt x="343580" y="937100"/>
                  </a:lnTo>
                  <a:lnTo>
                    <a:pt x="339762" y="937100"/>
                  </a:lnTo>
                  <a:lnTo>
                    <a:pt x="335942" y="937100"/>
                  </a:lnTo>
                  <a:lnTo>
                    <a:pt x="332121" y="937100"/>
                  </a:lnTo>
                  <a:lnTo>
                    <a:pt x="328300" y="937100"/>
                  </a:lnTo>
                  <a:lnTo>
                    <a:pt x="324483" y="937100"/>
                  </a:lnTo>
                  <a:lnTo>
                    <a:pt x="320662" y="937100"/>
                  </a:lnTo>
                  <a:lnTo>
                    <a:pt x="316842" y="937100"/>
                  </a:lnTo>
                  <a:lnTo>
                    <a:pt x="313024" y="937100"/>
                  </a:lnTo>
                  <a:lnTo>
                    <a:pt x="309203" y="937100"/>
                  </a:lnTo>
                  <a:lnTo>
                    <a:pt x="305383" y="937100"/>
                  </a:lnTo>
                  <a:lnTo>
                    <a:pt x="301565" y="937100"/>
                  </a:lnTo>
                  <a:lnTo>
                    <a:pt x="297745" y="937100"/>
                  </a:lnTo>
                  <a:lnTo>
                    <a:pt x="293924" y="937100"/>
                  </a:lnTo>
                  <a:lnTo>
                    <a:pt x="290103" y="937100"/>
                  </a:lnTo>
                  <a:lnTo>
                    <a:pt x="286286" y="937100"/>
                  </a:lnTo>
                  <a:lnTo>
                    <a:pt x="282465" y="937100"/>
                  </a:lnTo>
                  <a:lnTo>
                    <a:pt x="278645" y="937100"/>
                  </a:lnTo>
                  <a:lnTo>
                    <a:pt x="274827" y="937100"/>
                  </a:lnTo>
                  <a:lnTo>
                    <a:pt x="271006" y="937100"/>
                  </a:lnTo>
                  <a:lnTo>
                    <a:pt x="267186" y="937100"/>
                  </a:lnTo>
                  <a:lnTo>
                    <a:pt x="263365" y="937100"/>
                  </a:lnTo>
                  <a:lnTo>
                    <a:pt x="259548" y="937100"/>
                  </a:lnTo>
                  <a:lnTo>
                    <a:pt x="255727" y="937100"/>
                  </a:lnTo>
                  <a:lnTo>
                    <a:pt x="251906" y="937100"/>
                  </a:lnTo>
                  <a:lnTo>
                    <a:pt x="248089" y="937100"/>
                  </a:lnTo>
                  <a:lnTo>
                    <a:pt x="244268" y="937100"/>
                  </a:lnTo>
                  <a:lnTo>
                    <a:pt x="240447" y="937100"/>
                  </a:lnTo>
                  <a:lnTo>
                    <a:pt x="236627" y="937100"/>
                  </a:lnTo>
                  <a:lnTo>
                    <a:pt x="232809" y="937100"/>
                  </a:lnTo>
                  <a:lnTo>
                    <a:pt x="228989" y="937100"/>
                  </a:lnTo>
                  <a:lnTo>
                    <a:pt x="225168" y="937100"/>
                  </a:lnTo>
                  <a:lnTo>
                    <a:pt x="221350" y="937100"/>
                  </a:lnTo>
                  <a:lnTo>
                    <a:pt x="217530" y="937100"/>
                  </a:lnTo>
                  <a:lnTo>
                    <a:pt x="213709" y="937100"/>
                  </a:lnTo>
                  <a:lnTo>
                    <a:pt x="209888" y="937100"/>
                  </a:lnTo>
                  <a:lnTo>
                    <a:pt x="206071" y="937100"/>
                  </a:lnTo>
                  <a:lnTo>
                    <a:pt x="202250" y="937100"/>
                  </a:lnTo>
                  <a:lnTo>
                    <a:pt x="198430" y="937100"/>
                  </a:lnTo>
                  <a:lnTo>
                    <a:pt x="194612" y="937100"/>
                  </a:lnTo>
                  <a:lnTo>
                    <a:pt x="190792" y="937100"/>
                  </a:lnTo>
                  <a:lnTo>
                    <a:pt x="186971" y="937100"/>
                  </a:lnTo>
                  <a:lnTo>
                    <a:pt x="183150" y="937100"/>
                  </a:lnTo>
                  <a:lnTo>
                    <a:pt x="179333" y="937100"/>
                  </a:lnTo>
                  <a:lnTo>
                    <a:pt x="175512" y="937100"/>
                  </a:lnTo>
                  <a:lnTo>
                    <a:pt x="171691" y="937100"/>
                  </a:lnTo>
                  <a:lnTo>
                    <a:pt x="167874" y="937100"/>
                  </a:lnTo>
                  <a:lnTo>
                    <a:pt x="164053" y="937100"/>
                  </a:lnTo>
                  <a:lnTo>
                    <a:pt x="163134" y="937100"/>
                  </a:lnTo>
                  <a:lnTo>
                    <a:pt x="162796" y="936618"/>
                  </a:lnTo>
                  <a:lnTo>
                    <a:pt x="161924" y="935986"/>
                  </a:lnTo>
                  <a:lnTo>
                    <a:pt x="161579" y="935986"/>
                  </a:lnTo>
                  <a:lnTo>
                    <a:pt x="161225" y="936175"/>
                  </a:lnTo>
                  <a:lnTo>
                    <a:pt x="161002" y="936481"/>
                  </a:lnTo>
                  <a:lnTo>
                    <a:pt x="160804" y="937100"/>
                  </a:lnTo>
                  <a:lnTo>
                    <a:pt x="160676" y="937308"/>
                  </a:lnTo>
                  <a:lnTo>
                    <a:pt x="160549" y="937273"/>
                  </a:lnTo>
                  <a:lnTo>
                    <a:pt x="160469" y="937097"/>
                  </a:lnTo>
                  <a:lnTo>
                    <a:pt x="160188" y="936235"/>
                  </a:lnTo>
                  <a:lnTo>
                    <a:pt x="160261" y="935849"/>
                  </a:lnTo>
                  <a:lnTo>
                    <a:pt x="160549" y="935386"/>
                  </a:lnTo>
                  <a:lnTo>
                    <a:pt x="160529" y="935220"/>
                  </a:lnTo>
                  <a:lnTo>
                    <a:pt x="159897" y="935351"/>
                  </a:lnTo>
                  <a:lnTo>
                    <a:pt x="159613" y="935233"/>
                  </a:lnTo>
                  <a:lnTo>
                    <a:pt x="159482" y="934984"/>
                  </a:lnTo>
                  <a:lnTo>
                    <a:pt x="159530" y="934001"/>
                  </a:lnTo>
                  <a:lnTo>
                    <a:pt x="159189" y="933442"/>
                  </a:lnTo>
                  <a:lnTo>
                    <a:pt x="159594" y="933206"/>
                  </a:lnTo>
                  <a:lnTo>
                    <a:pt x="160641" y="933018"/>
                  </a:lnTo>
                  <a:lnTo>
                    <a:pt x="161710" y="932995"/>
                  </a:lnTo>
                  <a:lnTo>
                    <a:pt x="162020" y="932587"/>
                  </a:lnTo>
                  <a:lnTo>
                    <a:pt x="162323" y="931546"/>
                  </a:lnTo>
                  <a:lnTo>
                    <a:pt x="161560" y="932501"/>
                  </a:lnTo>
                  <a:lnTo>
                    <a:pt x="161101" y="932600"/>
                  </a:lnTo>
                  <a:lnTo>
                    <a:pt x="159680" y="932242"/>
                  </a:lnTo>
                  <a:lnTo>
                    <a:pt x="158761" y="932300"/>
                  </a:lnTo>
                  <a:lnTo>
                    <a:pt x="158637" y="932089"/>
                  </a:lnTo>
                  <a:lnTo>
                    <a:pt x="158675" y="931875"/>
                  </a:lnTo>
                  <a:lnTo>
                    <a:pt x="158876" y="931664"/>
                  </a:lnTo>
                  <a:lnTo>
                    <a:pt x="159023" y="930943"/>
                  </a:lnTo>
                  <a:lnTo>
                    <a:pt x="159243" y="928913"/>
                  </a:lnTo>
                  <a:lnTo>
                    <a:pt x="159530" y="928172"/>
                  </a:lnTo>
                  <a:lnTo>
                    <a:pt x="159629" y="927770"/>
                  </a:lnTo>
                  <a:lnTo>
                    <a:pt x="159559" y="927678"/>
                  </a:lnTo>
                  <a:lnTo>
                    <a:pt x="158327" y="929092"/>
                  </a:lnTo>
                  <a:lnTo>
                    <a:pt x="158222" y="929539"/>
                  </a:lnTo>
                  <a:lnTo>
                    <a:pt x="158349" y="929928"/>
                  </a:lnTo>
                  <a:lnTo>
                    <a:pt x="158231" y="930723"/>
                  </a:lnTo>
                  <a:lnTo>
                    <a:pt x="157663" y="930962"/>
                  </a:lnTo>
                  <a:lnTo>
                    <a:pt x="157325" y="930831"/>
                  </a:lnTo>
                  <a:lnTo>
                    <a:pt x="156686" y="931502"/>
                  </a:lnTo>
                  <a:lnTo>
                    <a:pt x="156485" y="931572"/>
                  </a:lnTo>
                  <a:lnTo>
                    <a:pt x="153546" y="930397"/>
                  </a:lnTo>
                  <a:lnTo>
                    <a:pt x="153249" y="930234"/>
                  </a:lnTo>
                  <a:lnTo>
                    <a:pt x="152741" y="929685"/>
                  </a:lnTo>
                  <a:lnTo>
                    <a:pt x="152023" y="928747"/>
                  </a:lnTo>
                  <a:lnTo>
                    <a:pt x="151796" y="927936"/>
                  </a:lnTo>
                  <a:lnTo>
                    <a:pt x="152065" y="927250"/>
                  </a:lnTo>
                  <a:lnTo>
                    <a:pt x="152345" y="926908"/>
                  </a:lnTo>
                  <a:lnTo>
                    <a:pt x="152642" y="926908"/>
                  </a:lnTo>
                  <a:lnTo>
                    <a:pt x="152974" y="927167"/>
                  </a:lnTo>
                  <a:lnTo>
                    <a:pt x="153651" y="928284"/>
                  </a:lnTo>
                  <a:lnTo>
                    <a:pt x="153919" y="928974"/>
                  </a:lnTo>
                  <a:lnTo>
                    <a:pt x="154618" y="928878"/>
                  </a:lnTo>
                  <a:lnTo>
                    <a:pt x="155748" y="927994"/>
                  </a:lnTo>
                  <a:lnTo>
                    <a:pt x="156019" y="927665"/>
                  </a:lnTo>
                  <a:lnTo>
                    <a:pt x="154893" y="928000"/>
                  </a:lnTo>
                  <a:lnTo>
                    <a:pt x="154407" y="927978"/>
                  </a:lnTo>
                  <a:lnTo>
                    <a:pt x="153913" y="927611"/>
                  </a:lnTo>
                  <a:lnTo>
                    <a:pt x="153408" y="926896"/>
                  </a:lnTo>
                  <a:lnTo>
                    <a:pt x="153143" y="926085"/>
                  </a:lnTo>
                  <a:lnTo>
                    <a:pt x="153140" y="923509"/>
                  </a:lnTo>
                  <a:lnTo>
                    <a:pt x="153313" y="923011"/>
                  </a:lnTo>
                  <a:lnTo>
                    <a:pt x="153858" y="922641"/>
                  </a:lnTo>
                  <a:lnTo>
                    <a:pt x="154209" y="922025"/>
                  </a:lnTo>
                  <a:lnTo>
                    <a:pt x="154184" y="921763"/>
                  </a:lnTo>
                  <a:lnTo>
                    <a:pt x="153846" y="921240"/>
                  </a:lnTo>
                  <a:lnTo>
                    <a:pt x="153357" y="920831"/>
                  </a:lnTo>
                  <a:lnTo>
                    <a:pt x="152878" y="920627"/>
                  </a:lnTo>
                  <a:lnTo>
                    <a:pt x="152770" y="920691"/>
                  </a:lnTo>
                  <a:lnTo>
                    <a:pt x="153510" y="921824"/>
                  </a:lnTo>
                  <a:lnTo>
                    <a:pt x="153485" y="922248"/>
                  </a:lnTo>
                  <a:lnTo>
                    <a:pt x="152665" y="923353"/>
                  </a:lnTo>
                  <a:lnTo>
                    <a:pt x="152540" y="923678"/>
                  </a:lnTo>
                  <a:lnTo>
                    <a:pt x="152534" y="924751"/>
                  </a:lnTo>
                  <a:lnTo>
                    <a:pt x="152419" y="924981"/>
                  </a:lnTo>
                  <a:lnTo>
                    <a:pt x="151758" y="925284"/>
                  </a:lnTo>
                  <a:lnTo>
                    <a:pt x="151018" y="926126"/>
                  </a:lnTo>
                  <a:lnTo>
                    <a:pt x="149766" y="926411"/>
                  </a:lnTo>
                  <a:lnTo>
                    <a:pt x="148589" y="926328"/>
                  </a:lnTo>
                  <a:lnTo>
                    <a:pt x="147957" y="925913"/>
                  </a:lnTo>
                  <a:lnTo>
                    <a:pt x="145994" y="923841"/>
                  </a:lnTo>
                  <a:lnTo>
                    <a:pt x="145275" y="922973"/>
                  </a:lnTo>
                  <a:lnTo>
                    <a:pt x="145259" y="922242"/>
                  </a:lnTo>
                  <a:lnTo>
                    <a:pt x="143916" y="919657"/>
                  </a:lnTo>
                  <a:lnTo>
                    <a:pt x="143922" y="919101"/>
                  </a:lnTo>
                  <a:lnTo>
                    <a:pt x="143456" y="918294"/>
                  </a:lnTo>
                  <a:lnTo>
                    <a:pt x="142936" y="918179"/>
                  </a:lnTo>
                  <a:lnTo>
                    <a:pt x="142818" y="917409"/>
                  </a:lnTo>
                  <a:lnTo>
                    <a:pt x="143890" y="915743"/>
                  </a:lnTo>
                  <a:lnTo>
                    <a:pt x="144554" y="914339"/>
                  </a:lnTo>
                  <a:lnTo>
                    <a:pt x="144631" y="913895"/>
                  </a:lnTo>
                  <a:lnTo>
                    <a:pt x="144602" y="913209"/>
                  </a:lnTo>
                  <a:lnTo>
                    <a:pt x="144442" y="911680"/>
                  </a:lnTo>
                  <a:lnTo>
                    <a:pt x="144580" y="911016"/>
                  </a:lnTo>
                  <a:lnTo>
                    <a:pt x="143919" y="911891"/>
                  </a:lnTo>
                  <a:lnTo>
                    <a:pt x="143778" y="912539"/>
                  </a:lnTo>
                  <a:lnTo>
                    <a:pt x="143941" y="913193"/>
                  </a:lnTo>
                  <a:lnTo>
                    <a:pt x="143839" y="913937"/>
                  </a:lnTo>
                  <a:lnTo>
                    <a:pt x="143456" y="914974"/>
                  </a:lnTo>
                  <a:lnTo>
                    <a:pt x="142799" y="916072"/>
                  </a:lnTo>
                  <a:lnTo>
                    <a:pt x="141445" y="916599"/>
                  </a:lnTo>
                  <a:lnTo>
                    <a:pt x="139058" y="916305"/>
                  </a:lnTo>
                  <a:lnTo>
                    <a:pt x="138783" y="916165"/>
                  </a:lnTo>
                  <a:lnTo>
                    <a:pt x="138614" y="915788"/>
                  </a:lnTo>
                  <a:lnTo>
                    <a:pt x="138493" y="914173"/>
                  </a:lnTo>
                  <a:lnTo>
                    <a:pt x="138349" y="914374"/>
                  </a:lnTo>
                  <a:lnTo>
                    <a:pt x="138078" y="915236"/>
                  </a:lnTo>
                  <a:lnTo>
                    <a:pt x="137861" y="916468"/>
                  </a:lnTo>
                  <a:lnTo>
                    <a:pt x="137583" y="916746"/>
                  </a:lnTo>
                  <a:lnTo>
                    <a:pt x="137079" y="916768"/>
                  </a:lnTo>
                  <a:lnTo>
                    <a:pt x="136686" y="916570"/>
                  </a:lnTo>
                  <a:lnTo>
                    <a:pt x="136405" y="916155"/>
                  </a:lnTo>
                  <a:lnTo>
                    <a:pt x="135805" y="916120"/>
                  </a:lnTo>
                  <a:lnTo>
                    <a:pt x="134682" y="916449"/>
                  </a:lnTo>
                  <a:lnTo>
                    <a:pt x="134152" y="916315"/>
                  </a:lnTo>
                  <a:lnTo>
                    <a:pt x="133523" y="916302"/>
                  </a:lnTo>
                  <a:lnTo>
                    <a:pt x="132249" y="915941"/>
                  </a:lnTo>
                  <a:lnTo>
                    <a:pt x="130743" y="915849"/>
                  </a:lnTo>
                  <a:lnTo>
                    <a:pt x="130337" y="915571"/>
                  </a:lnTo>
                  <a:lnTo>
                    <a:pt x="130360" y="915038"/>
                  </a:lnTo>
                  <a:lnTo>
                    <a:pt x="130641" y="914770"/>
                  </a:lnTo>
                  <a:lnTo>
                    <a:pt x="132230" y="914530"/>
                  </a:lnTo>
                  <a:lnTo>
                    <a:pt x="133769" y="913959"/>
                  </a:lnTo>
                  <a:lnTo>
                    <a:pt x="135288" y="913678"/>
                  </a:lnTo>
                  <a:lnTo>
                    <a:pt x="135227" y="913388"/>
                  </a:lnTo>
                  <a:lnTo>
                    <a:pt x="134541" y="913298"/>
                  </a:lnTo>
                  <a:lnTo>
                    <a:pt x="131052" y="913927"/>
                  </a:lnTo>
                  <a:lnTo>
                    <a:pt x="129954" y="913854"/>
                  </a:lnTo>
                  <a:lnTo>
                    <a:pt x="129763" y="913752"/>
                  </a:lnTo>
                  <a:lnTo>
                    <a:pt x="129737" y="913116"/>
                  </a:lnTo>
                  <a:lnTo>
                    <a:pt x="130140" y="912513"/>
                  </a:lnTo>
                  <a:lnTo>
                    <a:pt x="130813" y="911951"/>
                  </a:lnTo>
                  <a:lnTo>
                    <a:pt x="131014" y="911524"/>
                  </a:lnTo>
                  <a:lnTo>
                    <a:pt x="130625" y="911342"/>
                  </a:lnTo>
                  <a:lnTo>
                    <a:pt x="129996" y="911460"/>
                  </a:lnTo>
                  <a:lnTo>
                    <a:pt x="129696" y="911118"/>
                  </a:lnTo>
                  <a:lnTo>
                    <a:pt x="130028" y="909781"/>
                  </a:lnTo>
                  <a:lnTo>
                    <a:pt x="129734" y="908415"/>
                  </a:lnTo>
                  <a:lnTo>
                    <a:pt x="129326" y="909711"/>
                  </a:lnTo>
                  <a:lnTo>
                    <a:pt x="128710" y="910426"/>
                  </a:lnTo>
                  <a:lnTo>
                    <a:pt x="125767" y="910729"/>
                  </a:lnTo>
                  <a:lnTo>
                    <a:pt x="125288" y="911109"/>
                  </a:lnTo>
                  <a:lnTo>
                    <a:pt x="124899" y="911099"/>
                  </a:lnTo>
                  <a:lnTo>
                    <a:pt x="123019" y="910413"/>
                  </a:lnTo>
                  <a:lnTo>
                    <a:pt x="122217" y="909995"/>
                  </a:lnTo>
                  <a:lnTo>
                    <a:pt x="121464" y="909372"/>
                  </a:lnTo>
                  <a:lnTo>
                    <a:pt x="120123" y="907977"/>
                  </a:lnTo>
                  <a:lnTo>
                    <a:pt x="119073" y="907071"/>
                  </a:lnTo>
                  <a:lnTo>
                    <a:pt x="119016" y="905395"/>
                  </a:lnTo>
                  <a:lnTo>
                    <a:pt x="119239" y="904326"/>
                  </a:lnTo>
                  <a:lnTo>
                    <a:pt x="119747" y="903126"/>
                  </a:lnTo>
                  <a:lnTo>
                    <a:pt x="121656" y="900531"/>
                  </a:lnTo>
                  <a:lnTo>
                    <a:pt x="122310" y="900036"/>
                  </a:lnTo>
                  <a:lnTo>
                    <a:pt x="122904" y="899867"/>
                  </a:lnTo>
                  <a:lnTo>
                    <a:pt x="125703" y="899640"/>
                  </a:lnTo>
                  <a:lnTo>
                    <a:pt x="127787" y="899312"/>
                  </a:lnTo>
                  <a:lnTo>
                    <a:pt x="128183" y="899155"/>
                  </a:lnTo>
                  <a:lnTo>
                    <a:pt x="125116" y="898964"/>
                  </a:lnTo>
                  <a:lnTo>
                    <a:pt x="122387" y="899098"/>
                  </a:lnTo>
                  <a:lnTo>
                    <a:pt x="121454" y="899506"/>
                  </a:lnTo>
                  <a:lnTo>
                    <a:pt x="120261" y="901176"/>
                  </a:lnTo>
                  <a:lnTo>
                    <a:pt x="119958" y="901878"/>
                  </a:lnTo>
                  <a:lnTo>
                    <a:pt x="119642" y="902389"/>
                  </a:lnTo>
                  <a:lnTo>
                    <a:pt x="119428" y="902401"/>
                  </a:lnTo>
                  <a:lnTo>
                    <a:pt x="119022" y="902219"/>
                  </a:lnTo>
                  <a:lnTo>
                    <a:pt x="118891" y="901999"/>
                  </a:lnTo>
                  <a:lnTo>
                    <a:pt x="118722" y="901453"/>
                  </a:lnTo>
                  <a:lnTo>
                    <a:pt x="118081" y="900585"/>
                  </a:lnTo>
                  <a:lnTo>
                    <a:pt x="117800" y="899586"/>
                  </a:lnTo>
                  <a:lnTo>
                    <a:pt x="117634" y="898115"/>
                  </a:lnTo>
                  <a:lnTo>
                    <a:pt x="117688" y="897457"/>
                  </a:lnTo>
                  <a:lnTo>
                    <a:pt x="117985" y="896614"/>
                  </a:lnTo>
                  <a:lnTo>
                    <a:pt x="118901" y="894958"/>
                  </a:lnTo>
                  <a:lnTo>
                    <a:pt x="117726" y="894999"/>
                  </a:lnTo>
                  <a:lnTo>
                    <a:pt x="117864" y="893601"/>
                  </a:lnTo>
                  <a:lnTo>
                    <a:pt x="118295" y="892079"/>
                  </a:lnTo>
                  <a:lnTo>
                    <a:pt x="119386" y="891175"/>
                  </a:lnTo>
                  <a:lnTo>
                    <a:pt x="120494" y="890524"/>
                  </a:lnTo>
                  <a:lnTo>
                    <a:pt x="121496" y="889669"/>
                  </a:lnTo>
                  <a:lnTo>
                    <a:pt x="123248" y="889098"/>
                  </a:lnTo>
                  <a:lnTo>
                    <a:pt x="123845" y="890272"/>
                  </a:lnTo>
                  <a:lnTo>
                    <a:pt x="125349" y="890626"/>
                  </a:lnTo>
                  <a:lnTo>
                    <a:pt x="125783" y="891153"/>
                  </a:lnTo>
                  <a:lnTo>
                    <a:pt x="126316" y="892120"/>
                  </a:lnTo>
                  <a:lnTo>
                    <a:pt x="126976" y="893040"/>
                  </a:lnTo>
                  <a:lnTo>
                    <a:pt x="127762" y="893914"/>
                  </a:lnTo>
                  <a:lnTo>
                    <a:pt x="127982" y="893978"/>
                  </a:lnTo>
                  <a:lnTo>
                    <a:pt x="127637" y="893225"/>
                  </a:lnTo>
                  <a:lnTo>
                    <a:pt x="126360" y="891578"/>
                  </a:lnTo>
                  <a:lnTo>
                    <a:pt x="126303" y="890997"/>
                  </a:lnTo>
                  <a:lnTo>
                    <a:pt x="125974" y="890365"/>
                  </a:lnTo>
                  <a:lnTo>
                    <a:pt x="124282" y="889452"/>
                  </a:lnTo>
                  <a:lnTo>
                    <a:pt x="123982" y="889104"/>
                  </a:lnTo>
                  <a:lnTo>
                    <a:pt x="123682" y="888182"/>
                  </a:lnTo>
                  <a:lnTo>
                    <a:pt x="123555" y="887585"/>
                  </a:lnTo>
                  <a:lnTo>
                    <a:pt x="123743" y="887007"/>
                  </a:lnTo>
                  <a:lnTo>
                    <a:pt x="125463" y="885239"/>
                  </a:lnTo>
                  <a:lnTo>
                    <a:pt x="125856" y="884307"/>
                  </a:lnTo>
                  <a:lnTo>
                    <a:pt x="125856" y="883866"/>
                  </a:lnTo>
                  <a:lnTo>
                    <a:pt x="125722" y="883368"/>
                  </a:lnTo>
                  <a:lnTo>
                    <a:pt x="125345" y="882513"/>
                  </a:lnTo>
                  <a:lnTo>
                    <a:pt x="125246" y="882513"/>
                  </a:lnTo>
                  <a:lnTo>
                    <a:pt x="125365" y="883812"/>
                  </a:lnTo>
                  <a:lnTo>
                    <a:pt x="125304" y="884323"/>
                  </a:lnTo>
                  <a:lnTo>
                    <a:pt x="125109" y="884887"/>
                  </a:lnTo>
                  <a:lnTo>
                    <a:pt x="124828" y="885315"/>
                  </a:lnTo>
                  <a:lnTo>
                    <a:pt x="124461" y="885609"/>
                  </a:lnTo>
                  <a:lnTo>
                    <a:pt x="120768" y="889624"/>
                  </a:lnTo>
                  <a:lnTo>
                    <a:pt x="120401" y="889860"/>
                  </a:lnTo>
                  <a:lnTo>
                    <a:pt x="119029" y="890221"/>
                  </a:lnTo>
                  <a:lnTo>
                    <a:pt x="118326" y="890646"/>
                  </a:lnTo>
                  <a:lnTo>
                    <a:pt x="117947" y="891204"/>
                  </a:lnTo>
                  <a:lnTo>
                    <a:pt x="117340" y="892666"/>
                  </a:lnTo>
                  <a:lnTo>
                    <a:pt x="116504" y="895577"/>
                  </a:lnTo>
                  <a:lnTo>
                    <a:pt x="115546" y="897923"/>
                  </a:lnTo>
                  <a:lnTo>
                    <a:pt x="114729" y="894884"/>
                  </a:lnTo>
                  <a:lnTo>
                    <a:pt x="113261" y="892551"/>
                  </a:lnTo>
                  <a:lnTo>
                    <a:pt x="116130" y="890227"/>
                  </a:lnTo>
                  <a:lnTo>
                    <a:pt x="116204" y="889873"/>
                  </a:lnTo>
                  <a:lnTo>
                    <a:pt x="115926" y="888628"/>
                  </a:lnTo>
                  <a:lnTo>
                    <a:pt x="116006" y="888249"/>
                  </a:lnTo>
                  <a:lnTo>
                    <a:pt x="116274" y="887703"/>
                  </a:lnTo>
                  <a:lnTo>
                    <a:pt x="117002" y="886902"/>
                  </a:lnTo>
                  <a:lnTo>
                    <a:pt x="116973" y="886822"/>
                  </a:lnTo>
                  <a:lnTo>
                    <a:pt x="116124" y="887109"/>
                  </a:lnTo>
                  <a:lnTo>
                    <a:pt x="114819" y="888916"/>
                  </a:lnTo>
                  <a:lnTo>
                    <a:pt x="114308" y="889497"/>
                  </a:lnTo>
                  <a:lnTo>
                    <a:pt x="114033" y="889573"/>
                  </a:lnTo>
                  <a:lnTo>
                    <a:pt x="114001" y="888510"/>
                  </a:lnTo>
                  <a:lnTo>
                    <a:pt x="114704" y="885752"/>
                  </a:lnTo>
                  <a:lnTo>
                    <a:pt x="115281" y="883062"/>
                  </a:lnTo>
                  <a:lnTo>
                    <a:pt x="115492" y="882289"/>
                  </a:lnTo>
                  <a:lnTo>
                    <a:pt x="115990" y="881511"/>
                  </a:lnTo>
                  <a:lnTo>
                    <a:pt x="115518" y="881568"/>
                  </a:lnTo>
                  <a:lnTo>
                    <a:pt x="113197" y="882768"/>
                  </a:lnTo>
                  <a:lnTo>
                    <a:pt x="112418" y="882018"/>
                  </a:lnTo>
                  <a:lnTo>
                    <a:pt x="111767" y="878095"/>
                  </a:lnTo>
                  <a:lnTo>
                    <a:pt x="110624" y="876557"/>
                  </a:lnTo>
                  <a:lnTo>
                    <a:pt x="108687" y="875296"/>
                  </a:lnTo>
                  <a:lnTo>
                    <a:pt x="106785" y="874709"/>
                  </a:lnTo>
                  <a:lnTo>
                    <a:pt x="106351" y="873582"/>
                  </a:lnTo>
                  <a:lnTo>
                    <a:pt x="105974" y="872209"/>
                  </a:lnTo>
                  <a:lnTo>
                    <a:pt x="106485" y="870591"/>
                  </a:lnTo>
                  <a:lnTo>
                    <a:pt x="107318" y="869822"/>
                  </a:lnTo>
                  <a:lnTo>
                    <a:pt x="108087" y="869474"/>
                  </a:lnTo>
                  <a:lnTo>
                    <a:pt x="108815" y="869634"/>
                  </a:lnTo>
                  <a:lnTo>
                    <a:pt x="108853" y="870227"/>
                  </a:lnTo>
                  <a:lnTo>
                    <a:pt x="108358" y="871823"/>
                  </a:lnTo>
                  <a:lnTo>
                    <a:pt x="109009" y="871973"/>
                  </a:lnTo>
                  <a:lnTo>
                    <a:pt x="111614" y="873904"/>
                  </a:lnTo>
                  <a:lnTo>
                    <a:pt x="112182" y="874061"/>
                  </a:lnTo>
                  <a:lnTo>
                    <a:pt x="113261" y="873317"/>
                  </a:lnTo>
                  <a:lnTo>
                    <a:pt x="113861" y="873346"/>
                  </a:lnTo>
                  <a:lnTo>
                    <a:pt x="115278" y="873946"/>
                  </a:lnTo>
                  <a:lnTo>
                    <a:pt x="115757" y="874670"/>
                  </a:lnTo>
                  <a:lnTo>
                    <a:pt x="117114" y="876088"/>
                  </a:lnTo>
                  <a:lnTo>
                    <a:pt x="116912" y="875264"/>
                  </a:lnTo>
                  <a:lnTo>
                    <a:pt x="115435" y="873524"/>
                  </a:lnTo>
                  <a:lnTo>
                    <a:pt x="114611" y="872966"/>
                  </a:lnTo>
                  <a:lnTo>
                    <a:pt x="113159" y="872857"/>
                  </a:lnTo>
                  <a:lnTo>
                    <a:pt x="112259" y="873148"/>
                  </a:lnTo>
                  <a:lnTo>
                    <a:pt x="111879" y="873065"/>
                  </a:lnTo>
                  <a:lnTo>
                    <a:pt x="111084" y="872621"/>
                  </a:lnTo>
                  <a:lnTo>
                    <a:pt x="110411" y="871890"/>
                  </a:lnTo>
                  <a:lnTo>
                    <a:pt x="109737" y="870291"/>
                  </a:lnTo>
                  <a:lnTo>
                    <a:pt x="109584" y="869547"/>
                  </a:lnTo>
                  <a:lnTo>
                    <a:pt x="109622" y="868995"/>
                  </a:lnTo>
                  <a:lnTo>
                    <a:pt x="109782" y="868491"/>
                  </a:lnTo>
                  <a:lnTo>
                    <a:pt x="110060" y="868041"/>
                  </a:lnTo>
                  <a:lnTo>
                    <a:pt x="110612" y="867712"/>
                  </a:lnTo>
                  <a:lnTo>
                    <a:pt x="111442" y="867511"/>
                  </a:lnTo>
                  <a:lnTo>
                    <a:pt x="111694" y="867313"/>
                  </a:lnTo>
                  <a:lnTo>
                    <a:pt x="110631" y="866391"/>
                  </a:lnTo>
                  <a:lnTo>
                    <a:pt x="110149" y="866394"/>
                  </a:lnTo>
                  <a:lnTo>
                    <a:pt x="108489" y="867741"/>
                  </a:lnTo>
                  <a:lnTo>
                    <a:pt x="108151" y="867846"/>
                  </a:lnTo>
                  <a:lnTo>
                    <a:pt x="108007" y="867584"/>
                  </a:lnTo>
                  <a:lnTo>
                    <a:pt x="107870" y="867562"/>
                  </a:lnTo>
                  <a:lnTo>
                    <a:pt x="107382" y="868226"/>
                  </a:lnTo>
                  <a:lnTo>
                    <a:pt x="107002" y="868523"/>
                  </a:lnTo>
                  <a:lnTo>
                    <a:pt x="105642" y="870582"/>
                  </a:lnTo>
                  <a:lnTo>
                    <a:pt x="105431" y="871565"/>
                  </a:lnTo>
                  <a:lnTo>
                    <a:pt x="105355" y="873026"/>
                  </a:lnTo>
                  <a:lnTo>
                    <a:pt x="105198" y="873943"/>
                  </a:lnTo>
                  <a:lnTo>
                    <a:pt x="104962" y="874313"/>
                  </a:lnTo>
                  <a:lnTo>
                    <a:pt x="103366" y="875012"/>
                  </a:lnTo>
                  <a:lnTo>
                    <a:pt x="102460" y="876435"/>
                  </a:lnTo>
                  <a:lnTo>
                    <a:pt x="101358" y="875210"/>
                  </a:lnTo>
                  <a:lnTo>
                    <a:pt x="100149" y="874022"/>
                  </a:lnTo>
                  <a:lnTo>
                    <a:pt x="99341" y="871941"/>
                  </a:lnTo>
                  <a:lnTo>
                    <a:pt x="97886" y="871574"/>
                  </a:lnTo>
                  <a:lnTo>
                    <a:pt x="96194" y="870390"/>
                  </a:lnTo>
                  <a:lnTo>
                    <a:pt x="95549" y="869337"/>
                  </a:lnTo>
                  <a:lnTo>
                    <a:pt x="96465" y="867163"/>
                  </a:lnTo>
                  <a:lnTo>
                    <a:pt x="97780" y="865519"/>
                  </a:lnTo>
                  <a:lnTo>
                    <a:pt x="97981" y="863540"/>
                  </a:lnTo>
                  <a:lnTo>
                    <a:pt x="98163" y="863116"/>
                  </a:lnTo>
                  <a:lnTo>
                    <a:pt x="100423" y="862624"/>
                  </a:lnTo>
                  <a:lnTo>
                    <a:pt x="101898" y="861641"/>
                  </a:lnTo>
                  <a:lnTo>
                    <a:pt x="100385" y="861552"/>
                  </a:lnTo>
                  <a:lnTo>
                    <a:pt x="99456" y="861702"/>
                  </a:lnTo>
                  <a:lnTo>
                    <a:pt x="97793" y="862388"/>
                  </a:lnTo>
                  <a:lnTo>
                    <a:pt x="95948" y="861028"/>
                  </a:lnTo>
                  <a:lnTo>
                    <a:pt x="94994" y="859783"/>
                  </a:lnTo>
                  <a:lnTo>
                    <a:pt x="94694" y="858721"/>
                  </a:lnTo>
                  <a:lnTo>
                    <a:pt x="95023" y="857820"/>
                  </a:lnTo>
                  <a:lnTo>
                    <a:pt x="95067" y="856901"/>
                  </a:lnTo>
                  <a:lnTo>
                    <a:pt x="95233" y="855656"/>
                  </a:lnTo>
                  <a:lnTo>
                    <a:pt x="95409" y="855114"/>
                  </a:lnTo>
                  <a:lnTo>
                    <a:pt x="95798" y="854418"/>
                  </a:lnTo>
                  <a:lnTo>
                    <a:pt x="96590" y="853952"/>
                  </a:lnTo>
                  <a:lnTo>
                    <a:pt x="97289" y="852519"/>
                  </a:lnTo>
                  <a:lnTo>
                    <a:pt x="97576" y="851517"/>
                  </a:lnTo>
                  <a:lnTo>
                    <a:pt x="99009" y="848497"/>
                  </a:lnTo>
                  <a:lnTo>
                    <a:pt x="99533" y="847191"/>
                  </a:lnTo>
                  <a:lnTo>
                    <a:pt x="100513" y="845375"/>
                  </a:lnTo>
                  <a:lnTo>
                    <a:pt x="102485" y="842512"/>
                  </a:lnTo>
                  <a:lnTo>
                    <a:pt x="101863" y="842675"/>
                  </a:lnTo>
                  <a:lnTo>
                    <a:pt x="101537" y="842921"/>
                  </a:lnTo>
                  <a:lnTo>
                    <a:pt x="101224" y="842892"/>
                  </a:lnTo>
                  <a:lnTo>
                    <a:pt x="100931" y="842586"/>
                  </a:lnTo>
                  <a:lnTo>
                    <a:pt x="100653" y="841950"/>
                  </a:lnTo>
                  <a:lnTo>
                    <a:pt x="100388" y="840983"/>
                  </a:lnTo>
                  <a:lnTo>
                    <a:pt x="100238" y="841408"/>
                  </a:lnTo>
                  <a:lnTo>
                    <a:pt x="100203" y="843221"/>
                  </a:lnTo>
                  <a:lnTo>
                    <a:pt x="100005" y="844769"/>
                  </a:lnTo>
                  <a:lnTo>
                    <a:pt x="99654" y="845841"/>
                  </a:lnTo>
                  <a:lnTo>
                    <a:pt x="98687" y="848021"/>
                  </a:lnTo>
                  <a:lnTo>
                    <a:pt x="98119" y="848867"/>
                  </a:lnTo>
                  <a:lnTo>
                    <a:pt x="97729" y="848079"/>
                  </a:lnTo>
                  <a:lnTo>
                    <a:pt x="98029" y="846719"/>
                  </a:lnTo>
                  <a:lnTo>
                    <a:pt x="98588" y="845634"/>
                  </a:lnTo>
                  <a:lnTo>
                    <a:pt x="98684" y="844147"/>
                  </a:lnTo>
                  <a:lnTo>
                    <a:pt x="98154" y="842365"/>
                  </a:lnTo>
                  <a:lnTo>
                    <a:pt x="97831" y="840929"/>
                  </a:lnTo>
                  <a:lnTo>
                    <a:pt x="97713" y="839837"/>
                  </a:lnTo>
                  <a:lnTo>
                    <a:pt x="97697" y="838838"/>
                  </a:lnTo>
                  <a:lnTo>
                    <a:pt x="97784" y="837935"/>
                  </a:lnTo>
                  <a:lnTo>
                    <a:pt x="98007" y="836949"/>
                  </a:lnTo>
                  <a:lnTo>
                    <a:pt x="98365" y="835883"/>
                  </a:lnTo>
                  <a:lnTo>
                    <a:pt x="98320" y="835765"/>
                  </a:lnTo>
                  <a:lnTo>
                    <a:pt x="98419" y="834769"/>
                  </a:lnTo>
                  <a:lnTo>
                    <a:pt x="98339" y="833747"/>
                  </a:lnTo>
                  <a:lnTo>
                    <a:pt x="98042" y="832937"/>
                  </a:lnTo>
                  <a:lnTo>
                    <a:pt x="97665" y="832231"/>
                  </a:lnTo>
                  <a:lnTo>
                    <a:pt x="96619" y="832656"/>
                  </a:lnTo>
                  <a:lnTo>
                    <a:pt x="94841" y="832021"/>
                  </a:lnTo>
                  <a:lnTo>
                    <a:pt x="94266" y="830287"/>
                  </a:lnTo>
                  <a:lnTo>
                    <a:pt x="92728" y="829754"/>
                  </a:lnTo>
                  <a:lnTo>
                    <a:pt x="91898" y="828509"/>
                  </a:lnTo>
                  <a:lnTo>
                    <a:pt x="90209" y="827900"/>
                  </a:lnTo>
                  <a:lnTo>
                    <a:pt x="88840" y="827475"/>
                  </a:lnTo>
                  <a:lnTo>
                    <a:pt x="87796" y="826757"/>
                  </a:lnTo>
                  <a:lnTo>
                    <a:pt x="86574" y="825915"/>
                  </a:lnTo>
                  <a:lnTo>
                    <a:pt x="85354" y="825014"/>
                  </a:lnTo>
                  <a:lnTo>
                    <a:pt x="84429" y="824331"/>
                  </a:lnTo>
                  <a:lnTo>
                    <a:pt x="83755" y="824373"/>
                  </a:lnTo>
                  <a:lnTo>
                    <a:pt x="82207" y="824472"/>
                  </a:lnTo>
                  <a:lnTo>
                    <a:pt x="82131" y="822930"/>
                  </a:lnTo>
                  <a:lnTo>
                    <a:pt x="81655" y="821998"/>
                  </a:lnTo>
                  <a:lnTo>
                    <a:pt x="81834" y="821171"/>
                  </a:lnTo>
                  <a:lnTo>
                    <a:pt x="80972" y="820747"/>
                  </a:lnTo>
                  <a:lnTo>
                    <a:pt x="79702" y="820124"/>
                  </a:lnTo>
                  <a:lnTo>
                    <a:pt x="80072" y="818541"/>
                  </a:lnTo>
                  <a:lnTo>
                    <a:pt x="80353" y="817341"/>
                  </a:lnTo>
                  <a:lnTo>
                    <a:pt x="79229" y="816987"/>
                  </a:lnTo>
                  <a:lnTo>
                    <a:pt x="77608" y="816473"/>
                  </a:lnTo>
                  <a:lnTo>
                    <a:pt x="78131" y="815388"/>
                  </a:lnTo>
                  <a:lnTo>
                    <a:pt x="78556" y="814510"/>
                  </a:lnTo>
                  <a:lnTo>
                    <a:pt x="77933" y="813224"/>
                  </a:lnTo>
                  <a:lnTo>
                    <a:pt x="76673" y="811063"/>
                  </a:lnTo>
                  <a:lnTo>
                    <a:pt x="75705" y="809515"/>
                  </a:lnTo>
                  <a:lnTo>
                    <a:pt x="74441" y="807092"/>
                  </a:lnTo>
                  <a:lnTo>
                    <a:pt x="73331" y="804957"/>
                  </a:lnTo>
                  <a:lnTo>
                    <a:pt x="72421" y="803208"/>
                  </a:lnTo>
                  <a:lnTo>
                    <a:pt x="71664" y="801995"/>
                  </a:lnTo>
                  <a:lnTo>
                    <a:pt x="70598" y="799821"/>
                  </a:lnTo>
                  <a:lnTo>
                    <a:pt x="69210" y="797360"/>
                  </a:lnTo>
                  <a:lnTo>
                    <a:pt x="67892" y="795419"/>
                  </a:lnTo>
                  <a:lnTo>
                    <a:pt x="68083" y="794159"/>
                  </a:lnTo>
                  <a:lnTo>
                    <a:pt x="66781" y="792575"/>
                  </a:lnTo>
                  <a:lnTo>
                    <a:pt x="65637" y="790970"/>
                  </a:lnTo>
                  <a:lnTo>
                    <a:pt x="64323" y="789115"/>
                  </a:lnTo>
                  <a:lnTo>
                    <a:pt x="63023" y="788206"/>
                  </a:lnTo>
                  <a:lnTo>
                    <a:pt x="62094" y="787555"/>
                  </a:lnTo>
                  <a:lnTo>
                    <a:pt x="60757" y="786616"/>
                  </a:lnTo>
                  <a:lnTo>
                    <a:pt x="60055" y="785773"/>
                  </a:lnTo>
                  <a:lnTo>
                    <a:pt x="59761" y="785059"/>
                  </a:lnTo>
                  <a:lnTo>
                    <a:pt x="59458" y="784557"/>
                  </a:lnTo>
                  <a:lnTo>
                    <a:pt x="59193" y="783855"/>
                  </a:lnTo>
                  <a:lnTo>
                    <a:pt x="59040" y="783038"/>
                  </a:lnTo>
                  <a:lnTo>
                    <a:pt x="58765" y="782534"/>
                  </a:lnTo>
                  <a:lnTo>
                    <a:pt x="57144" y="781314"/>
                  </a:lnTo>
                  <a:lnTo>
                    <a:pt x="56649" y="780548"/>
                  </a:lnTo>
                  <a:lnTo>
                    <a:pt x="55529" y="779661"/>
                  </a:lnTo>
                  <a:lnTo>
                    <a:pt x="54590" y="779291"/>
                  </a:lnTo>
                  <a:lnTo>
                    <a:pt x="54262" y="778991"/>
                  </a:lnTo>
                  <a:lnTo>
                    <a:pt x="53119" y="776303"/>
                  </a:lnTo>
                  <a:lnTo>
                    <a:pt x="53304" y="775342"/>
                  </a:lnTo>
                  <a:lnTo>
                    <a:pt x="53432" y="774379"/>
                  </a:lnTo>
                  <a:lnTo>
                    <a:pt x="53304" y="773884"/>
                  </a:lnTo>
                  <a:lnTo>
                    <a:pt x="51424" y="771825"/>
                  </a:lnTo>
                  <a:lnTo>
                    <a:pt x="50466" y="770970"/>
                  </a:lnTo>
                  <a:lnTo>
                    <a:pt x="49499" y="770082"/>
                  </a:lnTo>
                  <a:lnTo>
                    <a:pt x="47469" y="771228"/>
                  </a:lnTo>
                  <a:lnTo>
                    <a:pt x="45392" y="772400"/>
                  </a:lnTo>
                  <a:lnTo>
                    <a:pt x="43936" y="772830"/>
                  </a:lnTo>
                  <a:lnTo>
                    <a:pt x="41925" y="773424"/>
                  </a:lnTo>
                  <a:lnTo>
                    <a:pt x="42592" y="774695"/>
                  </a:lnTo>
                  <a:lnTo>
                    <a:pt x="42317" y="775623"/>
                  </a:lnTo>
                  <a:lnTo>
                    <a:pt x="41692" y="776051"/>
                  </a:lnTo>
                  <a:lnTo>
                    <a:pt x="40629" y="775997"/>
                  </a:lnTo>
                  <a:lnTo>
                    <a:pt x="40626" y="779141"/>
                  </a:lnTo>
                  <a:lnTo>
                    <a:pt x="39624" y="781372"/>
                  </a:lnTo>
                  <a:lnTo>
                    <a:pt x="37523" y="781410"/>
                  </a:lnTo>
                  <a:lnTo>
                    <a:pt x="36394" y="782176"/>
                  </a:lnTo>
                  <a:lnTo>
                    <a:pt x="34718" y="783309"/>
                  </a:lnTo>
                  <a:lnTo>
                    <a:pt x="33361" y="784225"/>
                  </a:lnTo>
                  <a:lnTo>
                    <a:pt x="31919" y="785700"/>
                  </a:lnTo>
                  <a:lnTo>
                    <a:pt x="31181" y="785489"/>
                  </a:lnTo>
                  <a:lnTo>
                    <a:pt x="31510" y="784174"/>
                  </a:lnTo>
                  <a:lnTo>
                    <a:pt x="30977" y="781943"/>
                  </a:lnTo>
                  <a:lnTo>
                    <a:pt x="30533" y="780079"/>
                  </a:lnTo>
                  <a:lnTo>
                    <a:pt x="29608" y="779118"/>
                  </a:lnTo>
                  <a:lnTo>
                    <a:pt x="28050" y="777500"/>
                  </a:lnTo>
                  <a:lnTo>
                    <a:pt x="26882" y="776281"/>
                  </a:lnTo>
                  <a:lnTo>
                    <a:pt x="25212" y="774538"/>
                  </a:lnTo>
                  <a:lnTo>
                    <a:pt x="24044" y="773316"/>
                  </a:lnTo>
                  <a:lnTo>
                    <a:pt x="22828" y="772039"/>
                  </a:lnTo>
                  <a:lnTo>
                    <a:pt x="21229" y="770354"/>
                  </a:lnTo>
                  <a:lnTo>
                    <a:pt x="20571" y="768164"/>
                  </a:lnTo>
                  <a:lnTo>
                    <a:pt x="19109" y="767369"/>
                  </a:lnTo>
                  <a:lnTo>
                    <a:pt x="17545" y="766520"/>
                  </a:lnTo>
                  <a:lnTo>
                    <a:pt x="16275" y="764902"/>
                  </a:lnTo>
                  <a:lnTo>
                    <a:pt x="16706" y="763303"/>
                  </a:lnTo>
                  <a:lnTo>
                    <a:pt x="17223" y="761381"/>
                  </a:lnTo>
                  <a:lnTo>
                    <a:pt x="17223" y="760219"/>
                  </a:lnTo>
                  <a:lnTo>
                    <a:pt x="15828" y="760290"/>
                  </a:lnTo>
                  <a:lnTo>
                    <a:pt x="13738" y="760398"/>
                  </a:lnTo>
                  <a:lnTo>
                    <a:pt x="11874" y="760494"/>
                  </a:lnTo>
                  <a:lnTo>
                    <a:pt x="10491" y="761857"/>
                  </a:lnTo>
                  <a:lnTo>
                    <a:pt x="9215" y="763114"/>
                  </a:lnTo>
                  <a:lnTo>
                    <a:pt x="7213" y="762135"/>
                  </a:lnTo>
                  <a:lnTo>
                    <a:pt x="4922" y="761011"/>
                  </a:lnTo>
                  <a:lnTo>
                    <a:pt x="4270" y="762476"/>
                  </a:lnTo>
                  <a:lnTo>
                    <a:pt x="2145" y="761742"/>
                  </a:lnTo>
                  <a:lnTo>
                    <a:pt x="0" y="761001"/>
                  </a:lnTo>
                  <a:lnTo>
                    <a:pt x="0" y="755703"/>
                  </a:lnTo>
                  <a:lnTo>
                    <a:pt x="0" y="750357"/>
                  </a:lnTo>
                  <a:lnTo>
                    <a:pt x="0" y="744962"/>
                  </a:lnTo>
                  <a:lnTo>
                    <a:pt x="0" y="739514"/>
                  </a:lnTo>
                  <a:lnTo>
                    <a:pt x="0" y="734017"/>
                  </a:lnTo>
                  <a:lnTo>
                    <a:pt x="0" y="728467"/>
                  </a:lnTo>
                  <a:lnTo>
                    <a:pt x="0" y="722865"/>
                  </a:lnTo>
                  <a:lnTo>
                    <a:pt x="0" y="717206"/>
                  </a:lnTo>
                  <a:lnTo>
                    <a:pt x="0" y="711489"/>
                  </a:lnTo>
                  <a:lnTo>
                    <a:pt x="0" y="705715"/>
                  </a:lnTo>
                  <a:lnTo>
                    <a:pt x="0" y="699890"/>
                  </a:lnTo>
                  <a:lnTo>
                    <a:pt x="0" y="693998"/>
                  </a:lnTo>
                  <a:lnTo>
                    <a:pt x="0" y="688045"/>
                  </a:lnTo>
                  <a:lnTo>
                    <a:pt x="0" y="682028"/>
                  </a:lnTo>
                  <a:lnTo>
                    <a:pt x="0" y="675948"/>
                  </a:lnTo>
                  <a:lnTo>
                    <a:pt x="0" y="669800"/>
                  </a:lnTo>
                  <a:lnTo>
                    <a:pt x="0" y="663586"/>
                  </a:lnTo>
                  <a:lnTo>
                    <a:pt x="0" y="657301"/>
                  </a:lnTo>
                  <a:lnTo>
                    <a:pt x="0" y="650946"/>
                  </a:lnTo>
                  <a:lnTo>
                    <a:pt x="0" y="644517"/>
                  </a:lnTo>
                  <a:lnTo>
                    <a:pt x="0" y="638015"/>
                  </a:lnTo>
                  <a:lnTo>
                    <a:pt x="0" y="631434"/>
                  </a:lnTo>
                  <a:lnTo>
                    <a:pt x="0" y="624776"/>
                  </a:lnTo>
                  <a:lnTo>
                    <a:pt x="0" y="618038"/>
                  </a:lnTo>
                  <a:lnTo>
                    <a:pt x="0" y="611216"/>
                  </a:lnTo>
                  <a:lnTo>
                    <a:pt x="0" y="604309"/>
                  </a:lnTo>
                  <a:lnTo>
                    <a:pt x="0" y="597316"/>
                  </a:lnTo>
                  <a:lnTo>
                    <a:pt x="0" y="590230"/>
                  </a:lnTo>
                  <a:lnTo>
                    <a:pt x="0" y="583051"/>
                  </a:lnTo>
                  <a:lnTo>
                    <a:pt x="0" y="575780"/>
                  </a:lnTo>
                  <a:lnTo>
                    <a:pt x="0" y="568410"/>
                  </a:lnTo>
                  <a:lnTo>
                    <a:pt x="0" y="560941"/>
                  </a:lnTo>
                  <a:lnTo>
                    <a:pt x="1273" y="561340"/>
                  </a:lnTo>
                  <a:lnTo>
                    <a:pt x="5346" y="562183"/>
                  </a:lnTo>
                  <a:lnTo>
                    <a:pt x="9186" y="561688"/>
                  </a:lnTo>
                  <a:lnTo>
                    <a:pt x="16307" y="564411"/>
                  </a:lnTo>
                  <a:lnTo>
                    <a:pt x="20712" y="569470"/>
                  </a:lnTo>
                  <a:lnTo>
                    <a:pt x="24283" y="571940"/>
                  </a:lnTo>
                  <a:lnTo>
                    <a:pt x="25742" y="573629"/>
                  </a:lnTo>
                  <a:lnTo>
                    <a:pt x="28063" y="575113"/>
                  </a:lnTo>
                  <a:lnTo>
                    <a:pt x="33521" y="578334"/>
                  </a:lnTo>
                  <a:lnTo>
                    <a:pt x="35219" y="578663"/>
                  </a:lnTo>
                  <a:lnTo>
                    <a:pt x="38382" y="580198"/>
                  </a:lnTo>
                  <a:lnTo>
                    <a:pt x="40342" y="579997"/>
                  </a:lnTo>
                  <a:lnTo>
                    <a:pt x="43712" y="580373"/>
                  </a:lnTo>
                  <a:lnTo>
                    <a:pt x="46004" y="581602"/>
                  </a:lnTo>
                  <a:lnTo>
                    <a:pt x="50524" y="584967"/>
                  </a:lnTo>
                  <a:lnTo>
                    <a:pt x="51449" y="585267"/>
                  </a:lnTo>
                  <a:lnTo>
                    <a:pt x="51698" y="585021"/>
                  </a:lnTo>
                  <a:lnTo>
                    <a:pt x="50125" y="581695"/>
                  </a:lnTo>
                  <a:lnTo>
                    <a:pt x="49876" y="581372"/>
                  </a:lnTo>
                  <a:lnTo>
                    <a:pt x="48054" y="580124"/>
                  </a:lnTo>
                  <a:lnTo>
                    <a:pt x="45918" y="579508"/>
                  </a:lnTo>
                  <a:lnTo>
                    <a:pt x="45755" y="579266"/>
                  </a:lnTo>
                  <a:lnTo>
                    <a:pt x="45356" y="578082"/>
                  </a:lnTo>
                  <a:lnTo>
                    <a:pt x="45484" y="577622"/>
                  </a:lnTo>
                  <a:lnTo>
                    <a:pt x="45950" y="577411"/>
                  </a:lnTo>
                  <a:lnTo>
                    <a:pt x="47543" y="577421"/>
                  </a:lnTo>
                  <a:lnTo>
                    <a:pt x="48484" y="577233"/>
                  </a:lnTo>
                  <a:lnTo>
                    <a:pt x="48615" y="576767"/>
                  </a:lnTo>
                  <a:lnTo>
                    <a:pt x="47938" y="576658"/>
                  </a:lnTo>
                  <a:lnTo>
                    <a:pt x="47122" y="576205"/>
                  </a:lnTo>
                  <a:lnTo>
                    <a:pt x="46148" y="575407"/>
                  </a:lnTo>
                  <a:lnTo>
                    <a:pt x="45609" y="574654"/>
                  </a:lnTo>
                  <a:lnTo>
                    <a:pt x="47568" y="569617"/>
                  </a:lnTo>
                  <a:lnTo>
                    <a:pt x="48254" y="570128"/>
                  </a:lnTo>
                  <a:lnTo>
                    <a:pt x="49289" y="568956"/>
                  </a:lnTo>
                  <a:lnTo>
                    <a:pt x="51140" y="569700"/>
                  </a:lnTo>
                  <a:lnTo>
                    <a:pt x="51478" y="569294"/>
                  </a:lnTo>
                  <a:lnTo>
                    <a:pt x="51705" y="566719"/>
                  </a:lnTo>
                  <a:lnTo>
                    <a:pt x="51979" y="566096"/>
                  </a:lnTo>
                  <a:lnTo>
                    <a:pt x="52503" y="565633"/>
                  </a:lnTo>
                  <a:lnTo>
                    <a:pt x="55082" y="565171"/>
                  </a:lnTo>
                  <a:lnTo>
                    <a:pt x="58296" y="565630"/>
                  </a:lnTo>
                  <a:lnTo>
                    <a:pt x="58628" y="565381"/>
                  </a:lnTo>
                  <a:lnTo>
                    <a:pt x="58318" y="563651"/>
                  </a:lnTo>
                  <a:lnTo>
                    <a:pt x="58283" y="562968"/>
                  </a:lnTo>
                  <a:lnTo>
                    <a:pt x="58478" y="561404"/>
                  </a:lnTo>
                  <a:lnTo>
                    <a:pt x="58679" y="560565"/>
                  </a:lnTo>
                  <a:lnTo>
                    <a:pt x="59059" y="560143"/>
                  </a:lnTo>
                  <a:lnTo>
                    <a:pt x="60556" y="560475"/>
                  </a:lnTo>
                  <a:lnTo>
                    <a:pt x="61022" y="561248"/>
                  </a:lnTo>
                  <a:lnTo>
                    <a:pt x="61523" y="562572"/>
                  </a:lnTo>
                  <a:lnTo>
                    <a:pt x="62030" y="563326"/>
                  </a:lnTo>
                  <a:lnTo>
                    <a:pt x="63620" y="564085"/>
                  </a:lnTo>
                  <a:lnTo>
                    <a:pt x="63802" y="564609"/>
                  </a:lnTo>
                  <a:lnTo>
                    <a:pt x="63196" y="566604"/>
                  </a:lnTo>
                  <a:lnTo>
                    <a:pt x="62560" y="567647"/>
                  </a:lnTo>
                  <a:lnTo>
                    <a:pt x="61245" y="570383"/>
                  </a:lnTo>
                  <a:lnTo>
                    <a:pt x="61162" y="571085"/>
                  </a:lnTo>
                  <a:lnTo>
                    <a:pt x="63189" y="569859"/>
                  </a:lnTo>
                  <a:lnTo>
                    <a:pt x="65465" y="568158"/>
                  </a:lnTo>
                  <a:lnTo>
                    <a:pt x="67419" y="567220"/>
                  </a:lnTo>
                  <a:lnTo>
                    <a:pt x="69054" y="567047"/>
                  </a:lnTo>
                  <a:lnTo>
                    <a:pt x="70222" y="566492"/>
                  </a:lnTo>
                  <a:lnTo>
                    <a:pt x="70927" y="565557"/>
                  </a:lnTo>
                  <a:lnTo>
                    <a:pt x="71431" y="564596"/>
                  </a:lnTo>
                  <a:lnTo>
                    <a:pt x="72443" y="561484"/>
                  </a:lnTo>
                  <a:lnTo>
                    <a:pt x="73114" y="560945"/>
                  </a:lnTo>
                  <a:lnTo>
                    <a:pt x="75922" y="561136"/>
                  </a:lnTo>
                  <a:lnTo>
                    <a:pt x="76590" y="561040"/>
                  </a:lnTo>
                  <a:lnTo>
                    <a:pt x="77024" y="560737"/>
                  </a:lnTo>
                  <a:lnTo>
                    <a:pt x="76944" y="560341"/>
                  </a:lnTo>
                  <a:lnTo>
                    <a:pt x="76350" y="559859"/>
                  </a:lnTo>
                  <a:lnTo>
                    <a:pt x="75549" y="559725"/>
                  </a:lnTo>
                  <a:lnTo>
                    <a:pt x="75530" y="559505"/>
                  </a:lnTo>
                  <a:lnTo>
                    <a:pt x="75827" y="558991"/>
                  </a:lnTo>
                  <a:lnTo>
                    <a:pt x="76264" y="558694"/>
                  </a:lnTo>
                  <a:lnTo>
                    <a:pt x="77649" y="558340"/>
                  </a:lnTo>
                  <a:lnTo>
                    <a:pt x="78559" y="559470"/>
                  </a:lnTo>
                  <a:lnTo>
                    <a:pt x="79178" y="559550"/>
                  </a:lnTo>
                  <a:lnTo>
                    <a:pt x="81234" y="558295"/>
                  </a:lnTo>
                  <a:lnTo>
                    <a:pt x="84390" y="554957"/>
                  </a:lnTo>
                  <a:lnTo>
                    <a:pt x="85651" y="554025"/>
                  </a:lnTo>
                  <a:lnTo>
                    <a:pt x="86746" y="553862"/>
                  </a:lnTo>
                  <a:lnTo>
                    <a:pt x="87669" y="554471"/>
                  </a:lnTo>
                  <a:lnTo>
                    <a:pt x="88380" y="554312"/>
                  </a:lnTo>
                  <a:lnTo>
                    <a:pt x="89316" y="552416"/>
                  </a:lnTo>
                  <a:lnTo>
                    <a:pt x="89686" y="551404"/>
                  </a:lnTo>
                  <a:lnTo>
                    <a:pt x="90264" y="550526"/>
                  </a:lnTo>
                  <a:lnTo>
                    <a:pt x="92600" y="548544"/>
                  </a:lnTo>
                  <a:lnTo>
                    <a:pt x="94097" y="548120"/>
                  </a:lnTo>
                  <a:lnTo>
                    <a:pt x="95010" y="548487"/>
                  </a:lnTo>
                  <a:lnTo>
                    <a:pt x="96098" y="549310"/>
                  </a:lnTo>
                  <a:lnTo>
                    <a:pt x="96995" y="549629"/>
                  </a:lnTo>
                  <a:lnTo>
                    <a:pt x="98176" y="549387"/>
                  </a:lnTo>
                  <a:lnTo>
                    <a:pt x="99057" y="549495"/>
                  </a:lnTo>
                  <a:lnTo>
                    <a:pt x="99475" y="549096"/>
                  </a:lnTo>
                  <a:lnTo>
                    <a:pt x="100982" y="546830"/>
                  </a:lnTo>
                  <a:lnTo>
                    <a:pt x="101470" y="546808"/>
                  </a:lnTo>
                  <a:lnTo>
                    <a:pt x="101939" y="547475"/>
                  </a:lnTo>
                  <a:lnTo>
                    <a:pt x="102696" y="549119"/>
                  </a:lnTo>
                  <a:lnTo>
                    <a:pt x="102699" y="549942"/>
                  </a:lnTo>
                  <a:lnTo>
                    <a:pt x="101713" y="551937"/>
                  </a:lnTo>
                  <a:lnTo>
                    <a:pt x="94451" y="557606"/>
                  </a:lnTo>
                  <a:lnTo>
                    <a:pt x="92214" y="560035"/>
                  </a:lnTo>
                  <a:lnTo>
                    <a:pt x="91106" y="560922"/>
                  </a:lnTo>
                  <a:lnTo>
                    <a:pt x="89960" y="561423"/>
                  </a:lnTo>
                  <a:lnTo>
                    <a:pt x="87739" y="561841"/>
                  </a:lnTo>
                  <a:lnTo>
                    <a:pt x="86858" y="562333"/>
                  </a:lnTo>
                  <a:lnTo>
                    <a:pt x="85364" y="562773"/>
                  </a:lnTo>
                  <a:lnTo>
                    <a:pt x="81872" y="563546"/>
                  </a:lnTo>
                  <a:lnTo>
                    <a:pt x="81202" y="563919"/>
                  </a:lnTo>
                  <a:lnTo>
                    <a:pt x="80745" y="564357"/>
                  </a:lnTo>
                  <a:lnTo>
                    <a:pt x="79491" y="567300"/>
                  </a:lnTo>
                  <a:lnTo>
                    <a:pt x="78881" y="568257"/>
                  </a:lnTo>
                  <a:lnTo>
                    <a:pt x="77681" y="569697"/>
                  </a:lnTo>
                  <a:lnTo>
                    <a:pt x="76334" y="570578"/>
                  </a:lnTo>
                  <a:lnTo>
                    <a:pt x="74492" y="570913"/>
                  </a:lnTo>
                  <a:lnTo>
                    <a:pt x="73321" y="572279"/>
                  </a:lnTo>
                  <a:lnTo>
                    <a:pt x="71974" y="574903"/>
                  </a:lnTo>
                  <a:lnTo>
                    <a:pt x="70886" y="576722"/>
                  </a:lnTo>
                  <a:lnTo>
                    <a:pt x="69644" y="578260"/>
                  </a:lnTo>
                  <a:lnTo>
                    <a:pt x="68294" y="580265"/>
                  </a:lnTo>
                  <a:lnTo>
                    <a:pt x="67943" y="581318"/>
                  </a:lnTo>
                  <a:lnTo>
                    <a:pt x="68345" y="582700"/>
                  </a:lnTo>
                  <a:lnTo>
                    <a:pt x="68568" y="583160"/>
                  </a:lnTo>
                  <a:lnTo>
                    <a:pt x="69925" y="583904"/>
                  </a:lnTo>
                  <a:lnTo>
                    <a:pt x="70452" y="583734"/>
                  </a:lnTo>
                  <a:lnTo>
                    <a:pt x="69966" y="582997"/>
                  </a:lnTo>
                  <a:lnTo>
                    <a:pt x="68827" y="581928"/>
                  </a:lnTo>
                  <a:lnTo>
                    <a:pt x="68674" y="581542"/>
                  </a:lnTo>
                  <a:lnTo>
                    <a:pt x="68967" y="581238"/>
                  </a:lnTo>
                  <a:lnTo>
                    <a:pt x="74323" y="582046"/>
                  </a:lnTo>
                  <a:lnTo>
                    <a:pt x="75472" y="581232"/>
                  </a:lnTo>
                  <a:lnTo>
                    <a:pt x="75875" y="580539"/>
                  </a:lnTo>
                  <a:lnTo>
                    <a:pt x="75788" y="580185"/>
                  </a:lnTo>
                  <a:lnTo>
                    <a:pt x="74336" y="580038"/>
                  </a:lnTo>
                  <a:lnTo>
                    <a:pt x="74023" y="579378"/>
                  </a:lnTo>
                  <a:lnTo>
                    <a:pt x="73793" y="578133"/>
                  </a:lnTo>
                  <a:lnTo>
                    <a:pt x="73746" y="577140"/>
                  </a:lnTo>
                  <a:lnTo>
                    <a:pt x="73876" y="576403"/>
                  </a:lnTo>
                  <a:lnTo>
                    <a:pt x="74205" y="575464"/>
                  </a:lnTo>
                  <a:lnTo>
                    <a:pt x="75763" y="573923"/>
                  </a:lnTo>
                  <a:lnTo>
                    <a:pt x="77439" y="573262"/>
                  </a:lnTo>
                  <a:lnTo>
                    <a:pt x="78728" y="572387"/>
                  </a:lnTo>
                  <a:lnTo>
                    <a:pt x="79443" y="571561"/>
                  </a:lnTo>
                  <a:lnTo>
                    <a:pt x="81368" y="570144"/>
                  </a:lnTo>
                  <a:lnTo>
                    <a:pt x="82140" y="568991"/>
                  </a:lnTo>
                  <a:lnTo>
                    <a:pt x="82555" y="568094"/>
                  </a:lnTo>
                  <a:lnTo>
                    <a:pt x="82606" y="567647"/>
                  </a:lnTo>
                  <a:lnTo>
                    <a:pt x="82258" y="567322"/>
                  </a:lnTo>
                  <a:lnTo>
                    <a:pt x="82542" y="566549"/>
                  </a:lnTo>
                  <a:lnTo>
                    <a:pt x="83944" y="565857"/>
                  </a:lnTo>
                  <a:lnTo>
                    <a:pt x="84560" y="565796"/>
                  </a:lnTo>
                  <a:lnTo>
                    <a:pt x="86532" y="566460"/>
                  </a:lnTo>
                  <a:lnTo>
                    <a:pt x="86890" y="566977"/>
                  </a:lnTo>
                  <a:lnTo>
                    <a:pt x="86695" y="568346"/>
                  </a:lnTo>
                  <a:lnTo>
                    <a:pt x="86970" y="568283"/>
                  </a:lnTo>
                  <a:lnTo>
                    <a:pt x="87729" y="566540"/>
                  </a:lnTo>
                  <a:lnTo>
                    <a:pt x="88154" y="565959"/>
                  </a:lnTo>
                  <a:lnTo>
                    <a:pt x="88591" y="565844"/>
                  </a:lnTo>
                  <a:lnTo>
                    <a:pt x="89035" y="566067"/>
                  </a:lnTo>
                  <a:lnTo>
                    <a:pt x="89485" y="566629"/>
                  </a:lnTo>
                  <a:lnTo>
                    <a:pt x="89727" y="568302"/>
                  </a:lnTo>
                  <a:lnTo>
                    <a:pt x="89766" y="571079"/>
                  </a:lnTo>
                  <a:lnTo>
                    <a:pt x="89868" y="572196"/>
                  </a:lnTo>
                  <a:lnTo>
                    <a:pt x="90372" y="570281"/>
                  </a:lnTo>
                  <a:lnTo>
                    <a:pt x="90723" y="569390"/>
                  </a:lnTo>
                  <a:lnTo>
                    <a:pt x="92645" y="565285"/>
                  </a:lnTo>
                  <a:lnTo>
                    <a:pt x="93941" y="563026"/>
                  </a:lnTo>
                  <a:lnTo>
                    <a:pt x="95396" y="560814"/>
                  </a:lnTo>
                  <a:lnTo>
                    <a:pt x="97509" y="559154"/>
                  </a:lnTo>
                  <a:lnTo>
                    <a:pt x="102396" y="556393"/>
                  </a:lnTo>
                  <a:lnTo>
                    <a:pt x="105147" y="555646"/>
                  </a:lnTo>
                  <a:lnTo>
                    <a:pt x="106542" y="554957"/>
                  </a:lnTo>
                  <a:lnTo>
                    <a:pt x="107225" y="554357"/>
                  </a:lnTo>
                  <a:lnTo>
                    <a:pt x="107659" y="553616"/>
                  </a:lnTo>
                  <a:lnTo>
                    <a:pt x="108425" y="552761"/>
                  </a:lnTo>
                  <a:lnTo>
                    <a:pt x="108563" y="552831"/>
                  </a:lnTo>
                  <a:lnTo>
                    <a:pt x="108266" y="554621"/>
                  </a:lnTo>
                  <a:lnTo>
                    <a:pt x="108068" y="555139"/>
                  </a:lnTo>
                  <a:lnTo>
                    <a:pt x="106277" y="556243"/>
                  </a:lnTo>
                  <a:lnTo>
                    <a:pt x="106102" y="557086"/>
                  </a:lnTo>
                  <a:lnTo>
                    <a:pt x="106296" y="558381"/>
                  </a:lnTo>
                  <a:lnTo>
                    <a:pt x="106606" y="559234"/>
                  </a:lnTo>
                  <a:lnTo>
                    <a:pt x="107030" y="559645"/>
                  </a:lnTo>
                  <a:lnTo>
                    <a:pt x="107771" y="559355"/>
                  </a:lnTo>
                  <a:lnTo>
                    <a:pt x="108834" y="558356"/>
                  </a:lnTo>
                  <a:lnTo>
                    <a:pt x="110155" y="556824"/>
                  </a:lnTo>
                  <a:lnTo>
                    <a:pt x="113012" y="552920"/>
                  </a:lnTo>
                  <a:lnTo>
                    <a:pt x="113258" y="552202"/>
                  </a:lnTo>
                  <a:lnTo>
                    <a:pt x="113979" y="549042"/>
                  </a:lnTo>
                  <a:lnTo>
                    <a:pt x="115617" y="547641"/>
                  </a:lnTo>
                  <a:lnTo>
                    <a:pt x="118582" y="546045"/>
                  </a:lnTo>
                  <a:lnTo>
                    <a:pt x="119310" y="545027"/>
                  </a:lnTo>
                  <a:lnTo>
                    <a:pt x="116711" y="544162"/>
                  </a:lnTo>
                  <a:lnTo>
                    <a:pt x="116172" y="543565"/>
                  </a:lnTo>
                  <a:lnTo>
                    <a:pt x="116089" y="543207"/>
                  </a:lnTo>
                  <a:lnTo>
                    <a:pt x="116580" y="542291"/>
                  </a:lnTo>
                  <a:lnTo>
                    <a:pt x="115393" y="541378"/>
                  </a:lnTo>
                  <a:lnTo>
                    <a:pt x="114956" y="540817"/>
                  </a:lnTo>
                  <a:lnTo>
                    <a:pt x="114975" y="539176"/>
                  </a:lnTo>
                  <a:lnTo>
                    <a:pt x="115339" y="537995"/>
                  </a:lnTo>
                  <a:lnTo>
                    <a:pt x="116118" y="536849"/>
                  </a:lnTo>
                  <a:lnTo>
                    <a:pt x="116561" y="536648"/>
                  </a:lnTo>
                  <a:lnTo>
                    <a:pt x="117720" y="537315"/>
                  </a:lnTo>
                  <a:lnTo>
                    <a:pt x="118697" y="538174"/>
                  </a:lnTo>
                  <a:lnTo>
                    <a:pt x="122064" y="542141"/>
                  </a:lnTo>
                  <a:lnTo>
                    <a:pt x="123417" y="544069"/>
                  </a:lnTo>
                  <a:lnTo>
                    <a:pt x="124203" y="545576"/>
                  </a:lnTo>
                  <a:lnTo>
                    <a:pt x="126099" y="550258"/>
                  </a:lnTo>
                  <a:lnTo>
                    <a:pt x="126935" y="552946"/>
                  </a:lnTo>
                  <a:lnTo>
                    <a:pt x="127605" y="555700"/>
                  </a:lnTo>
                  <a:lnTo>
                    <a:pt x="128266" y="557679"/>
                  </a:lnTo>
                  <a:lnTo>
                    <a:pt x="128917" y="558889"/>
                  </a:lnTo>
                  <a:lnTo>
                    <a:pt x="132157" y="563651"/>
                  </a:lnTo>
                  <a:lnTo>
                    <a:pt x="133826" y="565649"/>
                  </a:lnTo>
                  <a:lnTo>
                    <a:pt x="135227" y="566888"/>
                  </a:lnTo>
                  <a:lnTo>
                    <a:pt x="136836" y="567868"/>
                  </a:lnTo>
                  <a:lnTo>
                    <a:pt x="138652" y="568589"/>
                  </a:lnTo>
                  <a:lnTo>
                    <a:pt x="139891" y="568650"/>
                  </a:lnTo>
                  <a:lnTo>
                    <a:pt x="141815" y="566648"/>
                  </a:lnTo>
                  <a:lnTo>
                    <a:pt x="141860" y="565327"/>
                  </a:lnTo>
                  <a:lnTo>
                    <a:pt x="141011" y="563118"/>
                  </a:lnTo>
                  <a:lnTo>
                    <a:pt x="140156" y="561583"/>
                  </a:lnTo>
                  <a:lnTo>
                    <a:pt x="140258" y="560645"/>
                  </a:lnTo>
                  <a:lnTo>
                    <a:pt x="141388" y="558841"/>
                  </a:lnTo>
                  <a:lnTo>
                    <a:pt x="141311" y="558212"/>
                  </a:lnTo>
                  <a:lnTo>
                    <a:pt x="141551" y="556345"/>
                  </a:lnTo>
                  <a:lnTo>
                    <a:pt x="142333" y="556703"/>
                  </a:lnTo>
                  <a:lnTo>
                    <a:pt x="142639" y="556629"/>
                  </a:lnTo>
                  <a:lnTo>
                    <a:pt x="143076" y="555943"/>
                  </a:lnTo>
                  <a:lnTo>
                    <a:pt x="143638" y="554641"/>
                  </a:lnTo>
                  <a:lnTo>
                    <a:pt x="144347" y="553562"/>
                  </a:lnTo>
                  <a:lnTo>
                    <a:pt x="145202" y="552706"/>
                  </a:lnTo>
                  <a:lnTo>
                    <a:pt x="145432" y="552145"/>
                  </a:lnTo>
                  <a:lnTo>
                    <a:pt x="144583" y="551739"/>
                  </a:lnTo>
                  <a:lnTo>
                    <a:pt x="144069" y="551739"/>
                  </a:lnTo>
                  <a:lnTo>
                    <a:pt x="143686" y="551554"/>
                  </a:lnTo>
                  <a:lnTo>
                    <a:pt x="143437" y="551187"/>
                  </a:lnTo>
                  <a:lnTo>
                    <a:pt x="143775" y="550788"/>
                  </a:lnTo>
                  <a:lnTo>
                    <a:pt x="145633" y="549779"/>
                  </a:lnTo>
                  <a:lnTo>
                    <a:pt x="145981" y="548812"/>
                  </a:lnTo>
                  <a:lnTo>
                    <a:pt x="146575" y="548167"/>
                  </a:lnTo>
                  <a:lnTo>
                    <a:pt x="147337" y="547909"/>
                  </a:lnTo>
                  <a:lnTo>
                    <a:pt x="147807" y="548177"/>
                  </a:lnTo>
                  <a:lnTo>
                    <a:pt x="148327" y="548978"/>
                  </a:lnTo>
                  <a:lnTo>
                    <a:pt x="148352" y="550258"/>
                  </a:lnTo>
                  <a:lnTo>
                    <a:pt x="148123" y="552336"/>
                  </a:lnTo>
                  <a:lnTo>
                    <a:pt x="148081" y="554009"/>
                  </a:lnTo>
                  <a:lnTo>
                    <a:pt x="148665" y="557931"/>
                  </a:lnTo>
                  <a:lnTo>
                    <a:pt x="149182" y="558784"/>
                  </a:lnTo>
                  <a:lnTo>
                    <a:pt x="151193" y="559933"/>
                  </a:lnTo>
                  <a:lnTo>
                    <a:pt x="151069" y="560881"/>
                  </a:lnTo>
                  <a:lnTo>
                    <a:pt x="148742" y="564966"/>
                  </a:lnTo>
                  <a:lnTo>
                    <a:pt x="148244" y="565962"/>
                  </a:lnTo>
                  <a:lnTo>
                    <a:pt x="147998" y="566719"/>
                  </a:lnTo>
                  <a:lnTo>
                    <a:pt x="148081" y="567357"/>
                  </a:lnTo>
                  <a:lnTo>
                    <a:pt x="148493" y="567880"/>
                  </a:lnTo>
                  <a:lnTo>
                    <a:pt x="149281" y="568251"/>
                  </a:lnTo>
                  <a:lnTo>
                    <a:pt x="151311" y="568401"/>
                  </a:lnTo>
                  <a:lnTo>
                    <a:pt x="151867" y="568046"/>
                  </a:lnTo>
                  <a:lnTo>
                    <a:pt x="155812" y="567932"/>
                  </a:lnTo>
                  <a:lnTo>
                    <a:pt x="156536" y="567628"/>
                  </a:lnTo>
                  <a:lnTo>
                    <a:pt x="157146" y="566846"/>
                  </a:lnTo>
                  <a:lnTo>
                    <a:pt x="158033" y="564893"/>
                  </a:lnTo>
                  <a:lnTo>
                    <a:pt x="159039" y="564296"/>
                  </a:lnTo>
                  <a:lnTo>
                    <a:pt x="159355" y="563747"/>
                  </a:lnTo>
                  <a:lnTo>
                    <a:pt x="159974" y="561411"/>
                  </a:lnTo>
                  <a:lnTo>
                    <a:pt x="160280" y="558688"/>
                  </a:lnTo>
                  <a:lnTo>
                    <a:pt x="160584" y="557542"/>
                  </a:lnTo>
                  <a:lnTo>
                    <a:pt x="161040" y="556827"/>
                  </a:lnTo>
                  <a:lnTo>
                    <a:pt x="161659" y="556597"/>
                  </a:lnTo>
                  <a:lnTo>
                    <a:pt x="163195" y="556865"/>
                  </a:lnTo>
                  <a:lnTo>
                    <a:pt x="163916" y="556632"/>
                  </a:lnTo>
                  <a:lnTo>
                    <a:pt x="166760" y="556865"/>
                  </a:lnTo>
                  <a:lnTo>
                    <a:pt x="169604" y="556664"/>
                  </a:lnTo>
                  <a:lnTo>
                    <a:pt x="172544" y="557149"/>
                  </a:lnTo>
                  <a:lnTo>
                    <a:pt x="174430" y="557711"/>
                  </a:lnTo>
                  <a:lnTo>
                    <a:pt x="176176" y="558595"/>
                  </a:lnTo>
                  <a:lnTo>
                    <a:pt x="179524" y="560689"/>
                  </a:lnTo>
                  <a:lnTo>
                    <a:pt x="180849" y="561810"/>
                  </a:lnTo>
                  <a:lnTo>
                    <a:pt x="185525" y="566830"/>
                  </a:lnTo>
                  <a:lnTo>
                    <a:pt x="186891" y="567849"/>
                  </a:lnTo>
                  <a:lnTo>
                    <a:pt x="189464" y="568819"/>
                  </a:lnTo>
                  <a:lnTo>
                    <a:pt x="198280" y="570977"/>
                  </a:lnTo>
                  <a:lnTo>
                    <a:pt x="199387" y="571554"/>
                  </a:lnTo>
                  <a:lnTo>
                    <a:pt x="201711" y="573808"/>
                  </a:lnTo>
                  <a:lnTo>
                    <a:pt x="203310" y="575116"/>
                  </a:lnTo>
                  <a:lnTo>
                    <a:pt x="205209" y="576364"/>
                  </a:lnTo>
                  <a:lnTo>
                    <a:pt x="207581" y="577440"/>
                  </a:lnTo>
                  <a:lnTo>
                    <a:pt x="212231" y="579062"/>
                  </a:lnTo>
                  <a:lnTo>
                    <a:pt x="212988" y="579598"/>
                  </a:lnTo>
                  <a:lnTo>
                    <a:pt x="213840" y="579754"/>
                  </a:lnTo>
                  <a:lnTo>
                    <a:pt x="214788" y="579534"/>
                  </a:lnTo>
                  <a:lnTo>
                    <a:pt x="219049" y="580460"/>
                  </a:lnTo>
                  <a:lnTo>
                    <a:pt x="220173" y="580415"/>
                  </a:lnTo>
                  <a:lnTo>
                    <a:pt x="220983" y="580587"/>
                  </a:lnTo>
                  <a:lnTo>
                    <a:pt x="221982" y="581251"/>
                  </a:lnTo>
                  <a:lnTo>
                    <a:pt x="223444" y="581497"/>
                  </a:lnTo>
                  <a:lnTo>
                    <a:pt x="223393" y="581037"/>
                  </a:lnTo>
                  <a:lnTo>
                    <a:pt x="221724" y="578490"/>
                  </a:lnTo>
                  <a:lnTo>
                    <a:pt x="221797" y="578088"/>
                  </a:lnTo>
                  <a:lnTo>
                    <a:pt x="222484" y="578056"/>
                  </a:lnTo>
                  <a:lnTo>
                    <a:pt x="224549" y="578484"/>
                  </a:lnTo>
                  <a:lnTo>
                    <a:pt x="225021" y="577756"/>
                  </a:lnTo>
                  <a:lnTo>
                    <a:pt x="225711" y="577772"/>
                  </a:lnTo>
                  <a:lnTo>
                    <a:pt x="227281" y="578123"/>
                  </a:lnTo>
                  <a:lnTo>
                    <a:pt x="228973" y="578912"/>
                  </a:lnTo>
                  <a:lnTo>
                    <a:pt x="230786" y="580131"/>
                  </a:lnTo>
                  <a:lnTo>
                    <a:pt x="232991" y="581171"/>
                  </a:lnTo>
                  <a:lnTo>
                    <a:pt x="236336" y="583744"/>
                  </a:lnTo>
                  <a:lnTo>
                    <a:pt x="238184" y="585876"/>
                  </a:lnTo>
                  <a:lnTo>
                    <a:pt x="239937" y="588516"/>
                  </a:lnTo>
                  <a:lnTo>
                    <a:pt x="240897" y="590342"/>
                  </a:lnTo>
                  <a:lnTo>
                    <a:pt x="241067" y="591363"/>
                  </a:lnTo>
                  <a:lnTo>
                    <a:pt x="241434" y="591867"/>
                  </a:lnTo>
                  <a:lnTo>
                    <a:pt x="241995" y="591861"/>
                  </a:lnTo>
                  <a:lnTo>
                    <a:pt x="242209" y="592247"/>
                  </a:lnTo>
                  <a:lnTo>
                    <a:pt x="241705" y="594494"/>
                  </a:lnTo>
                  <a:lnTo>
                    <a:pt x="241415" y="595053"/>
                  </a:lnTo>
                  <a:lnTo>
                    <a:pt x="241032" y="595455"/>
                  </a:lnTo>
                  <a:lnTo>
                    <a:pt x="239429" y="595911"/>
                  </a:lnTo>
                  <a:lnTo>
                    <a:pt x="235037" y="595372"/>
                  </a:lnTo>
                  <a:lnTo>
                    <a:pt x="234258" y="597179"/>
                  </a:lnTo>
                  <a:lnTo>
                    <a:pt x="231797" y="598701"/>
                  </a:lnTo>
                  <a:lnTo>
                    <a:pt x="231360" y="599365"/>
                  </a:lnTo>
                  <a:lnTo>
                    <a:pt x="231261" y="599847"/>
                  </a:lnTo>
                  <a:lnTo>
                    <a:pt x="231440" y="601421"/>
                  </a:lnTo>
                  <a:lnTo>
                    <a:pt x="231127" y="601899"/>
                  </a:lnTo>
                  <a:lnTo>
                    <a:pt x="229110" y="603687"/>
                  </a:lnTo>
                  <a:lnTo>
                    <a:pt x="229043" y="604191"/>
                  </a:lnTo>
                  <a:lnTo>
                    <a:pt x="230352" y="604922"/>
                  </a:lnTo>
                  <a:lnTo>
                    <a:pt x="231743" y="606167"/>
                  </a:lnTo>
                  <a:lnTo>
                    <a:pt x="232838" y="606470"/>
                  </a:lnTo>
                  <a:lnTo>
                    <a:pt x="234220" y="606301"/>
                  </a:lnTo>
                  <a:lnTo>
                    <a:pt x="235956" y="606738"/>
                  </a:lnTo>
                  <a:lnTo>
                    <a:pt x="238047" y="607779"/>
                  </a:lnTo>
                  <a:lnTo>
                    <a:pt x="239503" y="608251"/>
                  </a:lnTo>
                  <a:lnTo>
                    <a:pt x="240320" y="608162"/>
                  </a:lnTo>
                  <a:lnTo>
                    <a:pt x="241437" y="608353"/>
                  </a:lnTo>
                  <a:lnTo>
                    <a:pt x="242851" y="608826"/>
                  </a:lnTo>
                  <a:lnTo>
                    <a:pt x="244744" y="608989"/>
                  </a:lnTo>
                  <a:lnTo>
                    <a:pt x="248925" y="608947"/>
                  </a:lnTo>
                  <a:lnTo>
                    <a:pt x="250179" y="609301"/>
                  </a:lnTo>
                  <a:lnTo>
                    <a:pt x="251932" y="609461"/>
                  </a:lnTo>
                  <a:lnTo>
                    <a:pt x="255302" y="609410"/>
                  </a:lnTo>
                  <a:lnTo>
                    <a:pt x="255912" y="609343"/>
                  </a:lnTo>
                  <a:lnTo>
                    <a:pt x="256991" y="608523"/>
                  </a:lnTo>
                  <a:lnTo>
                    <a:pt x="257687" y="608251"/>
                  </a:lnTo>
                  <a:lnTo>
                    <a:pt x="258900" y="608238"/>
                  </a:lnTo>
                  <a:lnTo>
                    <a:pt x="262398" y="607635"/>
                  </a:lnTo>
                  <a:lnTo>
                    <a:pt x="263608" y="607645"/>
                  </a:lnTo>
                  <a:lnTo>
                    <a:pt x="264728" y="607185"/>
                  </a:lnTo>
                  <a:lnTo>
                    <a:pt x="266161" y="606260"/>
                  </a:lnTo>
                  <a:lnTo>
                    <a:pt x="267045" y="606084"/>
                  </a:lnTo>
                  <a:lnTo>
                    <a:pt x="267380" y="606662"/>
                  </a:lnTo>
                  <a:lnTo>
                    <a:pt x="267984" y="606914"/>
                  </a:lnTo>
                  <a:lnTo>
                    <a:pt x="268855" y="606840"/>
                  </a:lnTo>
                  <a:lnTo>
                    <a:pt x="270515" y="605857"/>
                  </a:lnTo>
                  <a:lnTo>
                    <a:pt x="274393" y="602959"/>
                  </a:lnTo>
                  <a:lnTo>
                    <a:pt x="275788" y="602962"/>
                  </a:lnTo>
                  <a:lnTo>
                    <a:pt x="276812" y="602049"/>
                  </a:lnTo>
                  <a:lnTo>
                    <a:pt x="277065" y="602033"/>
                  </a:lnTo>
                  <a:lnTo>
                    <a:pt x="277345" y="602410"/>
                  </a:lnTo>
                  <a:lnTo>
                    <a:pt x="278293" y="604536"/>
                  </a:lnTo>
                  <a:lnTo>
                    <a:pt x="278584" y="604877"/>
                  </a:lnTo>
                  <a:lnTo>
                    <a:pt x="279238" y="605063"/>
                  </a:lnTo>
                  <a:lnTo>
                    <a:pt x="279877" y="606148"/>
                  </a:lnTo>
                  <a:lnTo>
                    <a:pt x="280541" y="607766"/>
                  </a:lnTo>
                  <a:lnTo>
                    <a:pt x="281038" y="608216"/>
                  </a:lnTo>
                  <a:lnTo>
                    <a:pt x="284677" y="608283"/>
                  </a:lnTo>
                  <a:lnTo>
                    <a:pt x="285957" y="608733"/>
                  </a:lnTo>
                  <a:lnTo>
                    <a:pt x="286343" y="609196"/>
                  </a:lnTo>
                  <a:lnTo>
                    <a:pt x="286736" y="610470"/>
                  </a:lnTo>
                  <a:lnTo>
                    <a:pt x="286975" y="612927"/>
                  </a:lnTo>
                  <a:lnTo>
                    <a:pt x="287135" y="613824"/>
                  </a:lnTo>
                  <a:lnTo>
                    <a:pt x="287665" y="615130"/>
                  </a:lnTo>
                  <a:lnTo>
                    <a:pt x="288013" y="615506"/>
                  </a:lnTo>
                  <a:lnTo>
                    <a:pt x="288341" y="615146"/>
                  </a:lnTo>
                  <a:lnTo>
                    <a:pt x="289238" y="611746"/>
                  </a:lnTo>
                  <a:lnTo>
                    <a:pt x="289551" y="611197"/>
                  </a:lnTo>
                  <a:lnTo>
                    <a:pt x="290151" y="611389"/>
                  </a:lnTo>
                  <a:lnTo>
                    <a:pt x="290333" y="611555"/>
                  </a:lnTo>
                  <a:lnTo>
                    <a:pt x="291243" y="614076"/>
                  </a:lnTo>
                  <a:lnTo>
                    <a:pt x="292536" y="615940"/>
                  </a:lnTo>
                  <a:lnTo>
                    <a:pt x="295743" y="619353"/>
                  </a:lnTo>
                  <a:lnTo>
                    <a:pt x="296267" y="620601"/>
                  </a:lnTo>
                  <a:lnTo>
                    <a:pt x="296458" y="621523"/>
                  </a:lnTo>
                  <a:lnTo>
                    <a:pt x="296276" y="622347"/>
                  </a:lnTo>
                  <a:lnTo>
                    <a:pt x="295724" y="623074"/>
                  </a:lnTo>
                  <a:lnTo>
                    <a:pt x="294853" y="623658"/>
                  </a:lnTo>
                  <a:lnTo>
                    <a:pt x="293669" y="624099"/>
                  </a:lnTo>
                  <a:lnTo>
                    <a:pt x="292561" y="623939"/>
                  </a:lnTo>
                  <a:lnTo>
                    <a:pt x="291533" y="623183"/>
                  </a:lnTo>
                  <a:lnTo>
                    <a:pt x="291201" y="623138"/>
                  </a:lnTo>
                  <a:lnTo>
                    <a:pt x="291568" y="623812"/>
                  </a:lnTo>
                  <a:lnTo>
                    <a:pt x="293694" y="626601"/>
                  </a:lnTo>
                  <a:lnTo>
                    <a:pt x="294234" y="627712"/>
                  </a:lnTo>
                  <a:lnTo>
                    <a:pt x="294738" y="628446"/>
                  </a:lnTo>
                  <a:lnTo>
                    <a:pt x="295204" y="628810"/>
                  </a:lnTo>
                  <a:lnTo>
                    <a:pt x="295632" y="629410"/>
                  </a:lnTo>
                  <a:lnTo>
                    <a:pt x="296024" y="630243"/>
                  </a:lnTo>
                  <a:lnTo>
                    <a:pt x="297789" y="632455"/>
                  </a:lnTo>
                  <a:lnTo>
                    <a:pt x="298291" y="633508"/>
                  </a:lnTo>
                  <a:lnTo>
                    <a:pt x="300301" y="636777"/>
                  </a:lnTo>
                  <a:lnTo>
                    <a:pt x="301256" y="638057"/>
                  </a:lnTo>
                  <a:lnTo>
                    <a:pt x="301993" y="638791"/>
                  </a:lnTo>
                  <a:lnTo>
                    <a:pt x="302277" y="638864"/>
                  </a:lnTo>
                  <a:lnTo>
                    <a:pt x="302111" y="638274"/>
                  </a:lnTo>
                  <a:lnTo>
                    <a:pt x="299545" y="633923"/>
                  </a:lnTo>
                  <a:lnTo>
                    <a:pt x="298236" y="631178"/>
                  </a:lnTo>
                  <a:lnTo>
                    <a:pt x="298051" y="630518"/>
                  </a:lnTo>
                  <a:lnTo>
                    <a:pt x="297968" y="629506"/>
                  </a:lnTo>
                  <a:lnTo>
                    <a:pt x="297917" y="626135"/>
                  </a:lnTo>
                  <a:lnTo>
                    <a:pt x="298105" y="625618"/>
                  </a:lnTo>
                  <a:lnTo>
                    <a:pt x="298990" y="625184"/>
                  </a:lnTo>
                  <a:lnTo>
                    <a:pt x="300126" y="626716"/>
                  </a:lnTo>
                  <a:lnTo>
                    <a:pt x="300557" y="626930"/>
                  </a:lnTo>
                  <a:lnTo>
                    <a:pt x="300847" y="626841"/>
                  </a:lnTo>
                  <a:lnTo>
                    <a:pt x="300997" y="626445"/>
                  </a:lnTo>
                  <a:lnTo>
                    <a:pt x="301652" y="626812"/>
                  </a:lnTo>
                  <a:lnTo>
                    <a:pt x="302807" y="627939"/>
                  </a:lnTo>
                  <a:lnTo>
                    <a:pt x="303200" y="627958"/>
                  </a:lnTo>
                  <a:lnTo>
                    <a:pt x="302328" y="625797"/>
                  </a:lnTo>
                  <a:lnTo>
                    <a:pt x="301706" y="624737"/>
                  </a:lnTo>
                  <a:lnTo>
                    <a:pt x="301486" y="624000"/>
                  </a:lnTo>
                  <a:lnTo>
                    <a:pt x="302066" y="622886"/>
                  </a:lnTo>
                  <a:lnTo>
                    <a:pt x="301750" y="622324"/>
                  </a:lnTo>
                  <a:lnTo>
                    <a:pt x="300282" y="620677"/>
                  </a:lnTo>
                  <a:lnTo>
                    <a:pt x="299519" y="618966"/>
                  </a:lnTo>
                  <a:lnTo>
                    <a:pt x="298833" y="616371"/>
                  </a:lnTo>
                  <a:lnTo>
                    <a:pt x="298772" y="615360"/>
                  </a:lnTo>
                  <a:lnTo>
                    <a:pt x="298884" y="614287"/>
                  </a:lnTo>
                  <a:lnTo>
                    <a:pt x="298782" y="613422"/>
                  </a:lnTo>
                  <a:lnTo>
                    <a:pt x="297856" y="611651"/>
                  </a:lnTo>
                  <a:lnTo>
                    <a:pt x="296854" y="610422"/>
                  </a:lnTo>
                  <a:lnTo>
                    <a:pt x="296056" y="608989"/>
                  </a:lnTo>
                  <a:lnTo>
                    <a:pt x="295893" y="608232"/>
                  </a:lnTo>
                  <a:lnTo>
                    <a:pt x="296018" y="606183"/>
                  </a:lnTo>
                  <a:lnTo>
                    <a:pt x="296621" y="605289"/>
                  </a:lnTo>
                  <a:lnTo>
                    <a:pt x="297764" y="604089"/>
                  </a:lnTo>
                  <a:lnTo>
                    <a:pt x="298073" y="602847"/>
                  </a:lnTo>
                  <a:lnTo>
                    <a:pt x="297547" y="601567"/>
                  </a:lnTo>
                  <a:lnTo>
                    <a:pt x="297451" y="600983"/>
                  </a:lnTo>
                  <a:lnTo>
                    <a:pt x="297783" y="601095"/>
                  </a:lnTo>
                  <a:lnTo>
                    <a:pt x="300040" y="600450"/>
                  </a:lnTo>
                  <a:lnTo>
                    <a:pt x="300605" y="600677"/>
                  </a:lnTo>
                  <a:lnTo>
                    <a:pt x="301457" y="600402"/>
                  </a:lnTo>
                  <a:lnTo>
                    <a:pt x="302593" y="599620"/>
                  </a:lnTo>
                  <a:lnTo>
                    <a:pt x="303484" y="599269"/>
                  </a:lnTo>
                  <a:lnTo>
                    <a:pt x="304658" y="599320"/>
                  </a:lnTo>
                  <a:lnTo>
                    <a:pt x="305293" y="599132"/>
                  </a:lnTo>
                  <a:lnTo>
                    <a:pt x="306072" y="598784"/>
                  </a:lnTo>
                  <a:lnTo>
                    <a:pt x="306474" y="598395"/>
                  </a:lnTo>
                  <a:lnTo>
                    <a:pt x="307189" y="596904"/>
                  </a:lnTo>
                  <a:lnTo>
                    <a:pt x="307572" y="596681"/>
                  </a:lnTo>
                  <a:lnTo>
                    <a:pt x="308769" y="596843"/>
                  </a:lnTo>
                  <a:lnTo>
                    <a:pt x="309443" y="597172"/>
                  </a:lnTo>
                  <a:lnTo>
                    <a:pt x="309759" y="597054"/>
                  </a:lnTo>
                  <a:lnTo>
                    <a:pt x="309711" y="594932"/>
                  </a:lnTo>
                  <a:lnTo>
                    <a:pt x="309938" y="594185"/>
                  </a:lnTo>
                  <a:lnTo>
                    <a:pt x="311131" y="592637"/>
                  </a:lnTo>
                  <a:lnTo>
                    <a:pt x="312376" y="592474"/>
                  </a:lnTo>
                  <a:lnTo>
                    <a:pt x="313209" y="592049"/>
                  </a:lnTo>
                  <a:lnTo>
                    <a:pt x="314160" y="591181"/>
                  </a:lnTo>
                  <a:lnTo>
                    <a:pt x="314840" y="590399"/>
                  </a:lnTo>
                  <a:lnTo>
                    <a:pt x="315520" y="589142"/>
                  </a:lnTo>
                  <a:lnTo>
                    <a:pt x="315798" y="587533"/>
                  </a:lnTo>
                  <a:lnTo>
                    <a:pt x="315581" y="587070"/>
                  </a:lnTo>
                  <a:lnTo>
                    <a:pt x="314167" y="586448"/>
                  </a:lnTo>
                  <a:lnTo>
                    <a:pt x="313318" y="586773"/>
                  </a:lnTo>
                  <a:lnTo>
                    <a:pt x="311435" y="587919"/>
                  </a:lnTo>
                  <a:lnTo>
                    <a:pt x="309456" y="589390"/>
                  </a:lnTo>
                  <a:lnTo>
                    <a:pt x="308693" y="590753"/>
                  </a:lnTo>
                  <a:lnTo>
                    <a:pt x="308485" y="592496"/>
                  </a:lnTo>
                  <a:lnTo>
                    <a:pt x="308112" y="593262"/>
                  </a:lnTo>
                  <a:lnTo>
                    <a:pt x="306570" y="592534"/>
                  </a:lnTo>
                  <a:lnTo>
                    <a:pt x="305913" y="592547"/>
                  </a:lnTo>
                  <a:lnTo>
                    <a:pt x="305089" y="592850"/>
                  </a:lnTo>
                  <a:lnTo>
                    <a:pt x="304215" y="593518"/>
                  </a:lnTo>
                  <a:lnTo>
                    <a:pt x="303292" y="594552"/>
                  </a:lnTo>
                  <a:lnTo>
                    <a:pt x="301932" y="594740"/>
                  </a:lnTo>
                  <a:lnTo>
                    <a:pt x="300132" y="594086"/>
                  </a:lnTo>
                  <a:lnTo>
                    <a:pt x="299053" y="593901"/>
                  </a:lnTo>
                  <a:lnTo>
                    <a:pt x="297959" y="594999"/>
                  </a:lnTo>
                  <a:lnTo>
                    <a:pt x="298026" y="595813"/>
                  </a:lnTo>
                  <a:lnTo>
                    <a:pt x="298533" y="597000"/>
                  </a:lnTo>
                  <a:lnTo>
                    <a:pt x="298029" y="597702"/>
                  </a:lnTo>
                  <a:lnTo>
                    <a:pt x="295402" y="597964"/>
                  </a:lnTo>
                  <a:lnTo>
                    <a:pt x="294709" y="597811"/>
                  </a:lnTo>
                  <a:lnTo>
                    <a:pt x="293308" y="598277"/>
                  </a:lnTo>
                  <a:lnTo>
                    <a:pt x="292756" y="598175"/>
                  </a:lnTo>
                  <a:lnTo>
                    <a:pt x="292354" y="597610"/>
                  </a:lnTo>
                  <a:lnTo>
                    <a:pt x="289497" y="595203"/>
                  </a:lnTo>
                  <a:lnTo>
                    <a:pt x="289216" y="594715"/>
                  </a:lnTo>
                  <a:lnTo>
                    <a:pt x="289909" y="592752"/>
                  </a:lnTo>
                  <a:lnTo>
                    <a:pt x="292552" y="587399"/>
                  </a:lnTo>
                  <a:lnTo>
                    <a:pt x="292842" y="587080"/>
                  </a:lnTo>
                  <a:lnTo>
                    <a:pt x="297745" y="586141"/>
                  </a:lnTo>
                  <a:lnTo>
                    <a:pt x="300704" y="585158"/>
                  </a:lnTo>
                  <a:lnTo>
                    <a:pt x="306127" y="582177"/>
                  </a:lnTo>
                  <a:lnTo>
                    <a:pt x="307177" y="581931"/>
                  </a:lnTo>
                  <a:lnTo>
                    <a:pt x="310662" y="579946"/>
                  </a:lnTo>
                  <a:lnTo>
                    <a:pt x="312095" y="579438"/>
                  </a:lnTo>
                  <a:lnTo>
                    <a:pt x="313426" y="579783"/>
                  </a:lnTo>
                  <a:lnTo>
                    <a:pt x="315377" y="580808"/>
                  </a:lnTo>
                  <a:lnTo>
                    <a:pt x="316382" y="581717"/>
                  </a:lnTo>
                  <a:lnTo>
                    <a:pt x="317094" y="582847"/>
                  </a:lnTo>
                  <a:lnTo>
                    <a:pt x="317687" y="584424"/>
                  </a:lnTo>
                  <a:lnTo>
                    <a:pt x="318428" y="587881"/>
                  </a:lnTo>
                  <a:lnTo>
                    <a:pt x="318683" y="590808"/>
                  </a:lnTo>
                  <a:lnTo>
                    <a:pt x="319143" y="591890"/>
                  </a:lnTo>
                  <a:lnTo>
                    <a:pt x="320777" y="593917"/>
                  </a:lnTo>
                  <a:lnTo>
                    <a:pt x="321617" y="594699"/>
                  </a:lnTo>
                  <a:lnTo>
                    <a:pt x="322134" y="594944"/>
                  </a:lnTo>
                  <a:lnTo>
                    <a:pt x="322581" y="594472"/>
                  </a:lnTo>
                  <a:lnTo>
                    <a:pt x="322887" y="594395"/>
                  </a:lnTo>
                  <a:lnTo>
                    <a:pt x="323091" y="594577"/>
                  </a:lnTo>
                  <a:lnTo>
                    <a:pt x="323315" y="595848"/>
                  </a:lnTo>
                  <a:lnTo>
                    <a:pt x="323605" y="595975"/>
                  </a:lnTo>
                  <a:lnTo>
                    <a:pt x="324588" y="595816"/>
                  </a:lnTo>
                  <a:lnTo>
                    <a:pt x="325632" y="596342"/>
                  </a:lnTo>
                  <a:lnTo>
                    <a:pt x="325782" y="596732"/>
                  </a:lnTo>
                  <a:lnTo>
                    <a:pt x="325559" y="598299"/>
                  </a:lnTo>
                  <a:lnTo>
                    <a:pt x="325856" y="598957"/>
                  </a:lnTo>
                  <a:lnTo>
                    <a:pt x="327119" y="600355"/>
                  </a:lnTo>
                  <a:lnTo>
                    <a:pt x="328339" y="600881"/>
                  </a:lnTo>
                  <a:lnTo>
                    <a:pt x="329746" y="601121"/>
                  </a:lnTo>
                  <a:lnTo>
                    <a:pt x="332361" y="600884"/>
                  </a:lnTo>
                  <a:lnTo>
                    <a:pt x="334550" y="600214"/>
                  </a:lnTo>
                  <a:lnTo>
                    <a:pt x="336191" y="599113"/>
                  </a:lnTo>
                  <a:lnTo>
                    <a:pt x="337541" y="600342"/>
                  </a:lnTo>
                  <a:lnTo>
                    <a:pt x="340241" y="603294"/>
                  </a:lnTo>
                  <a:lnTo>
                    <a:pt x="341856" y="605375"/>
                  </a:lnTo>
                  <a:lnTo>
                    <a:pt x="343194" y="606352"/>
                  </a:lnTo>
                  <a:lnTo>
                    <a:pt x="345907" y="607520"/>
                  </a:lnTo>
                  <a:lnTo>
                    <a:pt x="346523" y="608149"/>
                  </a:lnTo>
                  <a:lnTo>
                    <a:pt x="347516" y="608219"/>
                  </a:lnTo>
                  <a:lnTo>
                    <a:pt x="348882" y="607731"/>
                  </a:lnTo>
                  <a:lnTo>
                    <a:pt x="350436" y="607922"/>
                  </a:lnTo>
                  <a:lnTo>
                    <a:pt x="352179" y="608787"/>
                  </a:lnTo>
                  <a:lnTo>
                    <a:pt x="353379" y="609151"/>
                  </a:lnTo>
                  <a:lnTo>
                    <a:pt x="357487" y="607517"/>
                  </a:lnTo>
                  <a:lnTo>
                    <a:pt x="358116" y="607441"/>
                  </a:lnTo>
                  <a:lnTo>
                    <a:pt x="359645" y="606652"/>
                  </a:lnTo>
                  <a:lnTo>
                    <a:pt x="360631" y="606413"/>
                  </a:lnTo>
                  <a:lnTo>
                    <a:pt x="361790" y="606432"/>
                  </a:lnTo>
                  <a:lnTo>
                    <a:pt x="362655" y="606192"/>
                  </a:lnTo>
                  <a:lnTo>
                    <a:pt x="363226" y="605691"/>
                  </a:lnTo>
                  <a:lnTo>
                    <a:pt x="365403" y="605714"/>
                  </a:lnTo>
                  <a:lnTo>
                    <a:pt x="369345" y="606275"/>
                  </a:lnTo>
                  <a:lnTo>
                    <a:pt x="372039" y="607003"/>
                  </a:lnTo>
                  <a:lnTo>
                    <a:pt x="373638" y="607922"/>
                  </a:lnTo>
                  <a:lnTo>
                    <a:pt x="374953" y="608436"/>
                  </a:lnTo>
                  <a:lnTo>
                    <a:pt x="375981" y="608548"/>
                  </a:lnTo>
                  <a:lnTo>
                    <a:pt x="376980" y="608385"/>
                  </a:lnTo>
                  <a:lnTo>
                    <a:pt x="377953" y="607945"/>
                  </a:lnTo>
                  <a:lnTo>
                    <a:pt x="378978" y="607109"/>
                  </a:lnTo>
                  <a:lnTo>
                    <a:pt x="381167" y="606681"/>
                  </a:lnTo>
                  <a:lnTo>
                    <a:pt x="381531" y="606461"/>
                  </a:lnTo>
                  <a:lnTo>
                    <a:pt x="381487" y="606001"/>
                  </a:lnTo>
                  <a:lnTo>
                    <a:pt x="381030" y="605305"/>
                  </a:lnTo>
                  <a:lnTo>
                    <a:pt x="379789" y="603981"/>
                  </a:lnTo>
                  <a:lnTo>
                    <a:pt x="378920" y="602688"/>
                  </a:lnTo>
                  <a:lnTo>
                    <a:pt x="378751" y="601864"/>
                  </a:lnTo>
                  <a:lnTo>
                    <a:pt x="378770" y="600865"/>
                  </a:lnTo>
                  <a:lnTo>
                    <a:pt x="379038" y="600288"/>
                  </a:lnTo>
                  <a:lnTo>
                    <a:pt x="379562" y="600134"/>
                  </a:lnTo>
                  <a:lnTo>
                    <a:pt x="380382" y="600754"/>
                  </a:lnTo>
                  <a:lnTo>
                    <a:pt x="381503" y="602148"/>
                  </a:lnTo>
                  <a:lnTo>
                    <a:pt x="384659" y="607345"/>
                  </a:lnTo>
                  <a:lnTo>
                    <a:pt x="385419" y="608079"/>
                  </a:lnTo>
                  <a:lnTo>
                    <a:pt x="385837" y="608736"/>
                  </a:lnTo>
                  <a:lnTo>
                    <a:pt x="388735" y="610613"/>
                  </a:lnTo>
                  <a:lnTo>
                    <a:pt x="390101" y="610945"/>
                  </a:lnTo>
                  <a:lnTo>
                    <a:pt x="391720" y="609787"/>
                  </a:lnTo>
                  <a:lnTo>
                    <a:pt x="392435" y="609065"/>
                  </a:lnTo>
                  <a:lnTo>
                    <a:pt x="392783" y="608369"/>
                  </a:lnTo>
                  <a:lnTo>
                    <a:pt x="392767" y="607699"/>
                  </a:lnTo>
                  <a:lnTo>
                    <a:pt x="392920" y="606719"/>
                  </a:lnTo>
                  <a:lnTo>
                    <a:pt x="392757" y="606113"/>
                  </a:lnTo>
                  <a:lnTo>
                    <a:pt x="392323" y="605324"/>
                  </a:lnTo>
                  <a:lnTo>
                    <a:pt x="391161" y="604226"/>
                  </a:lnTo>
                  <a:lnTo>
                    <a:pt x="389275" y="602812"/>
                  </a:lnTo>
                  <a:lnTo>
                    <a:pt x="387551" y="602397"/>
                  </a:lnTo>
                  <a:lnTo>
                    <a:pt x="385990" y="602985"/>
                  </a:lnTo>
                  <a:lnTo>
                    <a:pt x="384222" y="604188"/>
                  </a:lnTo>
                  <a:lnTo>
                    <a:pt x="383488" y="603716"/>
                  </a:lnTo>
                  <a:lnTo>
                    <a:pt x="381286" y="600329"/>
                  </a:lnTo>
                  <a:lnTo>
                    <a:pt x="380730" y="599059"/>
                  </a:lnTo>
                  <a:lnTo>
                    <a:pt x="380730" y="598708"/>
                  </a:lnTo>
                  <a:lnTo>
                    <a:pt x="381752" y="599113"/>
                  </a:lnTo>
                  <a:lnTo>
                    <a:pt x="381799" y="598701"/>
                  </a:lnTo>
                  <a:lnTo>
                    <a:pt x="381190" y="597057"/>
                  </a:lnTo>
                  <a:lnTo>
                    <a:pt x="380813" y="596508"/>
                  </a:lnTo>
                  <a:lnTo>
                    <a:pt x="379543" y="593907"/>
                  </a:lnTo>
                  <a:lnTo>
                    <a:pt x="379386" y="593122"/>
                  </a:lnTo>
                  <a:lnTo>
                    <a:pt x="380178" y="592943"/>
                  </a:lnTo>
                  <a:lnTo>
                    <a:pt x="380535" y="592637"/>
                  </a:lnTo>
                  <a:lnTo>
                    <a:pt x="381014" y="592669"/>
                  </a:lnTo>
                  <a:lnTo>
                    <a:pt x="383255" y="594236"/>
                  </a:lnTo>
                  <a:lnTo>
                    <a:pt x="384401" y="593537"/>
                  </a:lnTo>
                  <a:lnTo>
                    <a:pt x="387056" y="592534"/>
                  </a:lnTo>
                  <a:lnTo>
                    <a:pt x="386009" y="591028"/>
                  </a:lnTo>
                  <a:lnTo>
                    <a:pt x="385761" y="589540"/>
                  </a:lnTo>
                  <a:lnTo>
                    <a:pt x="385885" y="589215"/>
                  </a:lnTo>
                  <a:lnTo>
                    <a:pt x="386750" y="588995"/>
                  </a:lnTo>
                  <a:lnTo>
                    <a:pt x="388442" y="590236"/>
                  </a:lnTo>
                  <a:lnTo>
                    <a:pt x="389262" y="590409"/>
                  </a:lnTo>
                  <a:lnTo>
                    <a:pt x="389862" y="589917"/>
                  </a:lnTo>
                  <a:lnTo>
                    <a:pt x="390497" y="589882"/>
                  </a:lnTo>
                  <a:lnTo>
                    <a:pt x="391164" y="590307"/>
                  </a:lnTo>
                  <a:lnTo>
                    <a:pt x="391790" y="590945"/>
                  </a:lnTo>
                  <a:lnTo>
                    <a:pt x="392955" y="592767"/>
                  </a:lnTo>
                  <a:lnTo>
                    <a:pt x="393530" y="593862"/>
                  </a:lnTo>
                  <a:lnTo>
                    <a:pt x="394177" y="595509"/>
                  </a:lnTo>
                  <a:lnTo>
                    <a:pt x="394382" y="595739"/>
                  </a:lnTo>
                  <a:lnTo>
                    <a:pt x="397503" y="595864"/>
                  </a:lnTo>
                  <a:lnTo>
                    <a:pt x="399275" y="594405"/>
                  </a:lnTo>
                  <a:lnTo>
                    <a:pt x="399237" y="594903"/>
                  </a:lnTo>
                  <a:lnTo>
                    <a:pt x="398831" y="596046"/>
                  </a:lnTo>
                  <a:lnTo>
                    <a:pt x="396635" y="600412"/>
                  </a:lnTo>
                  <a:lnTo>
                    <a:pt x="396651" y="600942"/>
                  </a:lnTo>
                  <a:lnTo>
                    <a:pt x="397813" y="600709"/>
                  </a:lnTo>
                  <a:lnTo>
                    <a:pt x="398359" y="600358"/>
                  </a:lnTo>
                  <a:lnTo>
                    <a:pt x="398694" y="599834"/>
                  </a:lnTo>
                  <a:lnTo>
                    <a:pt x="398984" y="598612"/>
                  </a:lnTo>
                  <a:lnTo>
                    <a:pt x="399179" y="598251"/>
                  </a:lnTo>
                  <a:lnTo>
                    <a:pt x="402438" y="596189"/>
                  </a:lnTo>
                  <a:lnTo>
                    <a:pt x="403383" y="595883"/>
                  </a:lnTo>
                  <a:lnTo>
                    <a:pt x="402792" y="598085"/>
                  </a:lnTo>
                  <a:lnTo>
                    <a:pt x="401579" y="605873"/>
                  </a:lnTo>
                  <a:lnTo>
                    <a:pt x="401334" y="608567"/>
                  </a:lnTo>
                  <a:lnTo>
                    <a:pt x="401069" y="609480"/>
                  </a:lnTo>
                  <a:lnTo>
                    <a:pt x="399789" y="612426"/>
                  </a:lnTo>
                  <a:lnTo>
                    <a:pt x="399808" y="613457"/>
                  </a:lnTo>
                  <a:lnTo>
                    <a:pt x="401209" y="615918"/>
                  </a:lnTo>
                  <a:lnTo>
                    <a:pt x="401458" y="616585"/>
                  </a:lnTo>
                  <a:lnTo>
                    <a:pt x="401599" y="618596"/>
                  </a:lnTo>
                  <a:lnTo>
                    <a:pt x="401848" y="618995"/>
                  </a:lnTo>
                  <a:lnTo>
                    <a:pt x="403003" y="619017"/>
                  </a:lnTo>
                  <a:lnTo>
                    <a:pt x="404200" y="618379"/>
                  </a:lnTo>
                  <a:lnTo>
                    <a:pt x="405627" y="617955"/>
                  </a:lnTo>
                  <a:lnTo>
                    <a:pt x="405847" y="618373"/>
                  </a:lnTo>
                  <a:lnTo>
                    <a:pt x="405065" y="620802"/>
                  </a:lnTo>
                  <a:lnTo>
                    <a:pt x="405110" y="621012"/>
                  </a:lnTo>
                  <a:lnTo>
                    <a:pt x="406463" y="620390"/>
                  </a:lnTo>
                  <a:lnTo>
                    <a:pt x="407085" y="620307"/>
                  </a:lnTo>
                  <a:lnTo>
                    <a:pt x="407341" y="620447"/>
                  </a:lnTo>
                  <a:lnTo>
                    <a:pt x="408349" y="621683"/>
                  </a:lnTo>
                  <a:lnTo>
                    <a:pt x="408452" y="622605"/>
                  </a:lnTo>
                  <a:lnTo>
                    <a:pt x="408429" y="623974"/>
                  </a:lnTo>
                  <a:lnTo>
                    <a:pt x="408324" y="624957"/>
                  </a:lnTo>
                  <a:lnTo>
                    <a:pt x="407982" y="625503"/>
                  </a:lnTo>
                  <a:lnTo>
                    <a:pt x="407577" y="625720"/>
                  </a:lnTo>
                  <a:lnTo>
                    <a:pt x="407066" y="625883"/>
                  </a:lnTo>
                  <a:lnTo>
                    <a:pt x="406607" y="625816"/>
                  </a:lnTo>
                  <a:lnTo>
                    <a:pt x="405189" y="626020"/>
                  </a:lnTo>
                  <a:lnTo>
                    <a:pt x="404356" y="625759"/>
                  </a:lnTo>
                  <a:lnTo>
                    <a:pt x="403530" y="625009"/>
                  </a:lnTo>
                  <a:lnTo>
                    <a:pt x="402942" y="624827"/>
                  </a:lnTo>
                  <a:lnTo>
                    <a:pt x="402262" y="625404"/>
                  </a:lnTo>
                  <a:lnTo>
                    <a:pt x="401187" y="625309"/>
                  </a:lnTo>
                  <a:lnTo>
                    <a:pt x="399980" y="623649"/>
                  </a:lnTo>
                  <a:lnTo>
                    <a:pt x="399498" y="623805"/>
                  </a:lnTo>
                  <a:lnTo>
                    <a:pt x="399336" y="624070"/>
                  </a:lnTo>
                  <a:lnTo>
                    <a:pt x="399355" y="624428"/>
                  </a:lnTo>
                  <a:lnTo>
                    <a:pt x="399897" y="625500"/>
                  </a:lnTo>
                  <a:lnTo>
                    <a:pt x="404146" y="631150"/>
                  </a:lnTo>
                  <a:lnTo>
                    <a:pt x="404790" y="632312"/>
                  </a:lnTo>
                  <a:lnTo>
                    <a:pt x="404934" y="633975"/>
                  </a:lnTo>
                  <a:lnTo>
                    <a:pt x="405020" y="633968"/>
                  </a:lnTo>
                  <a:lnTo>
                    <a:pt x="405419" y="632305"/>
                  </a:lnTo>
                  <a:lnTo>
                    <a:pt x="405161" y="631501"/>
                  </a:lnTo>
                  <a:lnTo>
                    <a:pt x="402974" y="628223"/>
                  </a:lnTo>
                  <a:lnTo>
                    <a:pt x="402713" y="627023"/>
                  </a:lnTo>
                  <a:lnTo>
                    <a:pt x="402789" y="626694"/>
                  </a:lnTo>
                  <a:lnTo>
                    <a:pt x="403367" y="626359"/>
                  </a:lnTo>
                  <a:lnTo>
                    <a:pt x="406479" y="627179"/>
                  </a:lnTo>
                  <a:lnTo>
                    <a:pt x="407685" y="627000"/>
                  </a:lnTo>
                  <a:lnTo>
                    <a:pt x="408496" y="626423"/>
                  </a:lnTo>
                  <a:lnTo>
                    <a:pt x="408905" y="625708"/>
                  </a:lnTo>
                  <a:lnTo>
                    <a:pt x="409202" y="621762"/>
                  </a:lnTo>
                  <a:lnTo>
                    <a:pt x="409760" y="619222"/>
                  </a:lnTo>
                  <a:lnTo>
                    <a:pt x="409428" y="616936"/>
                  </a:lnTo>
                  <a:lnTo>
                    <a:pt x="408586" y="613278"/>
                  </a:lnTo>
                  <a:lnTo>
                    <a:pt x="407925" y="611114"/>
                  </a:lnTo>
                  <a:lnTo>
                    <a:pt x="406399" y="608909"/>
                  </a:lnTo>
                  <a:lnTo>
                    <a:pt x="406249" y="608117"/>
                  </a:lnTo>
                  <a:lnTo>
                    <a:pt x="407950" y="601370"/>
                  </a:lnTo>
                  <a:lnTo>
                    <a:pt x="408257" y="600798"/>
                  </a:lnTo>
                  <a:lnTo>
                    <a:pt x="408637" y="600549"/>
                  </a:lnTo>
                  <a:lnTo>
                    <a:pt x="409974" y="600450"/>
                  </a:lnTo>
                  <a:lnTo>
                    <a:pt x="410948" y="599885"/>
                  </a:lnTo>
                  <a:lnTo>
                    <a:pt x="412476" y="600677"/>
                  </a:lnTo>
                  <a:lnTo>
                    <a:pt x="413319" y="600884"/>
                  </a:lnTo>
                  <a:lnTo>
                    <a:pt x="414366" y="600185"/>
                  </a:lnTo>
                  <a:lnTo>
                    <a:pt x="416687" y="597322"/>
                  </a:lnTo>
                  <a:lnTo>
                    <a:pt x="417596" y="596432"/>
                  </a:lnTo>
                  <a:lnTo>
                    <a:pt x="418752" y="594746"/>
                  </a:lnTo>
                  <a:lnTo>
                    <a:pt x="420153" y="592257"/>
                  </a:lnTo>
                  <a:lnTo>
                    <a:pt x="421682" y="590447"/>
                  </a:lnTo>
                  <a:lnTo>
                    <a:pt x="424152" y="588752"/>
                  </a:lnTo>
                  <a:lnTo>
                    <a:pt x="425665" y="587386"/>
                  </a:lnTo>
                  <a:lnTo>
                    <a:pt x="425972" y="586894"/>
                  </a:lnTo>
                  <a:lnTo>
                    <a:pt x="424567" y="586776"/>
                  </a:lnTo>
                  <a:lnTo>
                    <a:pt x="424226" y="586543"/>
                  </a:lnTo>
                  <a:lnTo>
                    <a:pt x="423935" y="585244"/>
                  </a:lnTo>
                  <a:lnTo>
                    <a:pt x="424082" y="582831"/>
                  </a:lnTo>
                  <a:lnTo>
                    <a:pt x="424057" y="581484"/>
                  </a:lnTo>
                  <a:lnTo>
                    <a:pt x="423891" y="580265"/>
                  </a:lnTo>
                  <a:lnTo>
                    <a:pt x="423584" y="579177"/>
                  </a:lnTo>
                  <a:lnTo>
                    <a:pt x="423137" y="578216"/>
                  </a:lnTo>
                  <a:lnTo>
                    <a:pt x="422729" y="577638"/>
                  </a:lnTo>
                  <a:lnTo>
                    <a:pt x="422358" y="577446"/>
                  </a:lnTo>
                  <a:lnTo>
                    <a:pt x="422106" y="577533"/>
                  </a:lnTo>
                  <a:lnTo>
                    <a:pt x="421969" y="577897"/>
                  </a:lnTo>
                  <a:lnTo>
                    <a:pt x="421592" y="580217"/>
                  </a:lnTo>
                  <a:lnTo>
                    <a:pt x="421114" y="581915"/>
                  </a:lnTo>
                  <a:lnTo>
                    <a:pt x="420456" y="582802"/>
                  </a:lnTo>
                  <a:lnTo>
                    <a:pt x="419093" y="583399"/>
                  </a:lnTo>
                  <a:lnTo>
                    <a:pt x="416754" y="583840"/>
                  </a:lnTo>
                  <a:lnTo>
                    <a:pt x="415783" y="583032"/>
                  </a:lnTo>
                  <a:lnTo>
                    <a:pt x="415659" y="582346"/>
                  </a:lnTo>
                  <a:lnTo>
                    <a:pt x="415997" y="579655"/>
                  </a:lnTo>
                  <a:lnTo>
                    <a:pt x="416776" y="578497"/>
                  </a:lnTo>
                  <a:lnTo>
                    <a:pt x="418918" y="576208"/>
                  </a:lnTo>
                  <a:lnTo>
                    <a:pt x="420290" y="574370"/>
                  </a:lnTo>
                  <a:lnTo>
                    <a:pt x="420312" y="574050"/>
                  </a:lnTo>
                  <a:lnTo>
                    <a:pt x="419052" y="574034"/>
                  </a:lnTo>
                  <a:lnTo>
                    <a:pt x="418752" y="573655"/>
                  </a:lnTo>
                  <a:lnTo>
                    <a:pt x="418487" y="571385"/>
                  </a:lnTo>
                  <a:lnTo>
                    <a:pt x="418560" y="570533"/>
                  </a:lnTo>
                  <a:lnTo>
                    <a:pt x="418758" y="569559"/>
                  </a:lnTo>
                  <a:lnTo>
                    <a:pt x="419639" y="568848"/>
                  </a:lnTo>
                  <a:lnTo>
                    <a:pt x="422346" y="567970"/>
                  </a:lnTo>
                  <a:lnTo>
                    <a:pt x="424449" y="566936"/>
                  </a:lnTo>
                  <a:lnTo>
                    <a:pt x="424513" y="567296"/>
                  </a:lnTo>
                  <a:lnTo>
                    <a:pt x="422824" y="570389"/>
                  </a:lnTo>
                  <a:lnTo>
                    <a:pt x="422649" y="571104"/>
                  </a:lnTo>
                  <a:lnTo>
                    <a:pt x="423294" y="571771"/>
                  </a:lnTo>
                  <a:lnTo>
                    <a:pt x="424915" y="569984"/>
                  </a:lnTo>
                  <a:lnTo>
                    <a:pt x="425962" y="568506"/>
                  </a:lnTo>
                  <a:lnTo>
                    <a:pt x="426138" y="568002"/>
                  </a:lnTo>
                  <a:lnTo>
                    <a:pt x="425186" y="567817"/>
                  </a:lnTo>
                  <a:lnTo>
                    <a:pt x="425135" y="567204"/>
                  </a:lnTo>
                  <a:lnTo>
                    <a:pt x="425317" y="566077"/>
                  </a:lnTo>
                  <a:lnTo>
                    <a:pt x="425231" y="565305"/>
                  </a:lnTo>
                  <a:lnTo>
                    <a:pt x="424178" y="564331"/>
                  </a:lnTo>
                  <a:lnTo>
                    <a:pt x="422882" y="564874"/>
                  </a:lnTo>
                  <a:lnTo>
                    <a:pt x="421800" y="565898"/>
                  </a:lnTo>
                  <a:lnTo>
                    <a:pt x="420903" y="566176"/>
                  </a:lnTo>
                  <a:lnTo>
                    <a:pt x="419578" y="566195"/>
                  </a:lnTo>
                  <a:lnTo>
                    <a:pt x="418614" y="565962"/>
                  </a:lnTo>
                  <a:lnTo>
                    <a:pt x="418011" y="565474"/>
                  </a:lnTo>
                  <a:lnTo>
                    <a:pt x="417283" y="564379"/>
                  </a:lnTo>
                  <a:lnTo>
                    <a:pt x="416434" y="562678"/>
                  </a:lnTo>
                  <a:lnTo>
                    <a:pt x="415362" y="560976"/>
                  </a:lnTo>
                  <a:lnTo>
                    <a:pt x="414982" y="560791"/>
                  </a:lnTo>
                  <a:lnTo>
                    <a:pt x="414657" y="560983"/>
                  </a:lnTo>
                  <a:lnTo>
                    <a:pt x="413970" y="562627"/>
                  </a:lnTo>
                  <a:lnTo>
                    <a:pt x="413673" y="562825"/>
                  </a:lnTo>
                  <a:lnTo>
                    <a:pt x="409467" y="560520"/>
                  </a:lnTo>
                  <a:lnTo>
                    <a:pt x="407682" y="559224"/>
                  </a:lnTo>
                  <a:lnTo>
                    <a:pt x="406817" y="558241"/>
                  </a:lnTo>
                  <a:lnTo>
                    <a:pt x="405745" y="557657"/>
                  </a:lnTo>
                  <a:lnTo>
                    <a:pt x="404462" y="557478"/>
                  </a:lnTo>
                  <a:lnTo>
                    <a:pt x="403437" y="557019"/>
                  </a:lnTo>
                  <a:lnTo>
                    <a:pt x="402674" y="556284"/>
                  </a:lnTo>
                  <a:lnTo>
                    <a:pt x="402055" y="555225"/>
                  </a:lnTo>
                  <a:lnTo>
                    <a:pt x="401583" y="553843"/>
                  </a:lnTo>
                  <a:lnTo>
                    <a:pt x="400711" y="552097"/>
                  </a:lnTo>
                  <a:lnTo>
                    <a:pt x="398713" y="548605"/>
                  </a:lnTo>
                  <a:lnTo>
                    <a:pt x="398183" y="546351"/>
                  </a:lnTo>
                  <a:lnTo>
                    <a:pt x="398110" y="545486"/>
                  </a:lnTo>
                  <a:lnTo>
                    <a:pt x="398234" y="543252"/>
                  </a:lnTo>
                  <a:lnTo>
                    <a:pt x="400105" y="539438"/>
                  </a:lnTo>
                  <a:lnTo>
                    <a:pt x="400453" y="538333"/>
                  </a:lnTo>
                  <a:lnTo>
                    <a:pt x="401091" y="537519"/>
                  </a:lnTo>
                  <a:lnTo>
                    <a:pt x="402020" y="536996"/>
                  </a:lnTo>
                  <a:lnTo>
                    <a:pt x="402687" y="536836"/>
                  </a:lnTo>
                  <a:lnTo>
                    <a:pt x="404206" y="537325"/>
                  </a:lnTo>
                  <a:lnTo>
                    <a:pt x="403297" y="536134"/>
                  </a:lnTo>
                  <a:lnTo>
                    <a:pt x="403226" y="535496"/>
                  </a:lnTo>
                  <a:lnTo>
                    <a:pt x="404139" y="533405"/>
                  </a:lnTo>
                  <a:lnTo>
                    <a:pt x="403961" y="533309"/>
                  </a:lnTo>
                  <a:lnTo>
                    <a:pt x="401452" y="534918"/>
                  </a:lnTo>
                  <a:lnTo>
                    <a:pt x="400810" y="534809"/>
                  </a:lnTo>
                  <a:lnTo>
                    <a:pt x="399907" y="533826"/>
                  </a:lnTo>
                  <a:lnTo>
                    <a:pt x="398206" y="530296"/>
                  </a:lnTo>
                  <a:lnTo>
                    <a:pt x="398186" y="528087"/>
                  </a:lnTo>
                  <a:lnTo>
                    <a:pt x="398719" y="524998"/>
                  </a:lnTo>
                  <a:lnTo>
                    <a:pt x="398908" y="523143"/>
                  </a:lnTo>
                  <a:lnTo>
                    <a:pt x="398423" y="521557"/>
                  </a:lnTo>
                  <a:lnTo>
                    <a:pt x="398605" y="521110"/>
                  </a:lnTo>
                  <a:lnTo>
                    <a:pt x="399131" y="520663"/>
                  </a:lnTo>
                  <a:lnTo>
                    <a:pt x="399352" y="520184"/>
                  </a:lnTo>
                  <a:lnTo>
                    <a:pt x="399122" y="518422"/>
                  </a:lnTo>
                  <a:lnTo>
                    <a:pt x="399489" y="517481"/>
                  </a:lnTo>
                  <a:lnTo>
                    <a:pt x="400692" y="515652"/>
                  </a:lnTo>
                  <a:lnTo>
                    <a:pt x="401873" y="514046"/>
                  </a:lnTo>
                  <a:lnTo>
                    <a:pt x="402569" y="513555"/>
                  </a:lnTo>
                  <a:lnTo>
                    <a:pt x="403172" y="513647"/>
                  </a:lnTo>
                  <a:lnTo>
                    <a:pt x="403801" y="514139"/>
                  </a:lnTo>
                  <a:lnTo>
                    <a:pt x="404458" y="515036"/>
                  </a:lnTo>
                  <a:lnTo>
                    <a:pt x="405582" y="515958"/>
                  </a:lnTo>
                  <a:lnTo>
                    <a:pt x="406415" y="516220"/>
                  </a:lnTo>
                  <a:lnTo>
                    <a:pt x="407025" y="515716"/>
                  </a:lnTo>
                  <a:lnTo>
                    <a:pt x="408072" y="512256"/>
                  </a:lnTo>
                  <a:lnTo>
                    <a:pt x="408442" y="511365"/>
                  </a:lnTo>
                  <a:lnTo>
                    <a:pt x="408094" y="510979"/>
                  </a:lnTo>
                  <a:lnTo>
                    <a:pt x="406042" y="511014"/>
                  </a:lnTo>
                  <a:lnTo>
                    <a:pt x="405154" y="510727"/>
                  </a:lnTo>
                  <a:lnTo>
                    <a:pt x="404644" y="510392"/>
                  </a:lnTo>
                  <a:lnTo>
                    <a:pt x="404267" y="509061"/>
                  </a:lnTo>
                  <a:lnTo>
                    <a:pt x="404577" y="508349"/>
                  </a:lnTo>
                  <a:lnTo>
                    <a:pt x="406562" y="505872"/>
                  </a:lnTo>
                  <a:lnTo>
                    <a:pt x="407497" y="503264"/>
                  </a:lnTo>
                  <a:lnTo>
                    <a:pt x="410277" y="499616"/>
                  </a:lnTo>
                  <a:lnTo>
                    <a:pt x="413092" y="497895"/>
                  </a:lnTo>
                  <a:lnTo>
                    <a:pt x="414455" y="497327"/>
                  </a:lnTo>
                  <a:lnTo>
                    <a:pt x="415566" y="497212"/>
                  </a:lnTo>
                  <a:lnTo>
                    <a:pt x="416048" y="497442"/>
                  </a:lnTo>
                  <a:lnTo>
                    <a:pt x="416642" y="499274"/>
                  </a:lnTo>
                  <a:lnTo>
                    <a:pt x="416750" y="501202"/>
                  </a:lnTo>
                  <a:lnTo>
                    <a:pt x="418279" y="503603"/>
                  </a:lnTo>
                  <a:lnTo>
                    <a:pt x="419508" y="503784"/>
                  </a:lnTo>
                  <a:lnTo>
                    <a:pt x="420271" y="503424"/>
                  </a:lnTo>
                  <a:lnTo>
                    <a:pt x="422742" y="503564"/>
                  </a:lnTo>
                  <a:lnTo>
                    <a:pt x="423313" y="504235"/>
                  </a:lnTo>
                  <a:lnTo>
                    <a:pt x="423271" y="504981"/>
                  </a:lnTo>
                  <a:lnTo>
                    <a:pt x="422997" y="506188"/>
                  </a:lnTo>
                  <a:lnTo>
                    <a:pt x="423166" y="507219"/>
                  </a:lnTo>
                  <a:lnTo>
                    <a:pt x="424842" y="509185"/>
                  </a:lnTo>
                  <a:lnTo>
                    <a:pt x="426352" y="510542"/>
                  </a:lnTo>
                  <a:lnTo>
                    <a:pt x="427705" y="512230"/>
                  </a:lnTo>
                  <a:lnTo>
                    <a:pt x="429722" y="515741"/>
                  </a:lnTo>
                  <a:lnTo>
                    <a:pt x="430159" y="516731"/>
                  </a:lnTo>
                  <a:lnTo>
                    <a:pt x="430463" y="517797"/>
                  </a:lnTo>
                  <a:lnTo>
                    <a:pt x="430986" y="521678"/>
                  </a:lnTo>
                  <a:lnTo>
                    <a:pt x="431053" y="523143"/>
                  </a:lnTo>
                  <a:lnTo>
                    <a:pt x="430862" y="527356"/>
                  </a:lnTo>
                  <a:lnTo>
                    <a:pt x="430702" y="528151"/>
                  </a:lnTo>
                  <a:lnTo>
                    <a:pt x="430169" y="529102"/>
                  </a:lnTo>
                  <a:lnTo>
                    <a:pt x="430354" y="529489"/>
                  </a:lnTo>
                  <a:lnTo>
                    <a:pt x="431947" y="530577"/>
                  </a:lnTo>
                  <a:lnTo>
                    <a:pt x="433211" y="532732"/>
                  </a:lnTo>
                  <a:lnTo>
                    <a:pt x="433875" y="533424"/>
                  </a:lnTo>
                  <a:lnTo>
                    <a:pt x="435477" y="534583"/>
                  </a:lnTo>
                  <a:lnTo>
                    <a:pt x="435768" y="535020"/>
                  </a:lnTo>
                  <a:lnTo>
                    <a:pt x="436131" y="535742"/>
                  </a:lnTo>
                  <a:lnTo>
                    <a:pt x="437035" y="538822"/>
                  </a:lnTo>
                  <a:lnTo>
                    <a:pt x="438516" y="541583"/>
                  </a:lnTo>
                  <a:lnTo>
                    <a:pt x="438624" y="542176"/>
                  </a:lnTo>
                  <a:lnTo>
                    <a:pt x="438305" y="543469"/>
                  </a:lnTo>
                  <a:lnTo>
                    <a:pt x="438532" y="543878"/>
                  </a:lnTo>
                  <a:lnTo>
                    <a:pt x="439103" y="544350"/>
                  </a:lnTo>
                  <a:lnTo>
                    <a:pt x="439617" y="544104"/>
                  </a:lnTo>
                  <a:lnTo>
                    <a:pt x="440070" y="543137"/>
                  </a:lnTo>
                  <a:lnTo>
                    <a:pt x="440565" y="542856"/>
                  </a:lnTo>
                  <a:lnTo>
                    <a:pt x="441098" y="543265"/>
                  </a:lnTo>
                  <a:lnTo>
                    <a:pt x="441503" y="543983"/>
                  </a:lnTo>
                  <a:lnTo>
                    <a:pt x="442056" y="545738"/>
                  </a:lnTo>
                  <a:lnTo>
                    <a:pt x="442860" y="547184"/>
                  </a:lnTo>
                  <a:lnTo>
                    <a:pt x="442793" y="547625"/>
                  </a:lnTo>
                  <a:lnTo>
                    <a:pt x="442394" y="547986"/>
                  </a:lnTo>
                  <a:lnTo>
                    <a:pt x="440220" y="548385"/>
                  </a:lnTo>
                  <a:lnTo>
                    <a:pt x="438998" y="548107"/>
                  </a:lnTo>
                  <a:lnTo>
                    <a:pt x="437868" y="547401"/>
                  </a:lnTo>
                  <a:lnTo>
                    <a:pt x="437083" y="546670"/>
                  </a:lnTo>
                  <a:lnTo>
                    <a:pt x="436352" y="545550"/>
                  </a:lnTo>
                  <a:lnTo>
                    <a:pt x="436080" y="545668"/>
                  </a:lnTo>
                  <a:lnTo>
                    <a:pt x="435697" y="546581"/>
                  </a:lnTo>
                  <a:lnTo>
                    <a:pt x="434880" y="547912"/>
                  </a:lnTo>
                  <a:lnTo>
                    <a:pt x="434370" y="549138"/>
                  </a:lnTo>
                  <a:lnTo>
                    <a:pt x="434963" y="549680"/>
                  </a:lnTo>
                  <a:lnTo>
                    <a:pt x="437820" y="549645"/>
                  </a:lnTo>
                  <a:lnTo>
                    <a:pt x="438439" y="549990"/>
                  </a:lnTo>
                  <a:lnTo>
                    <a:pt x="439164" y="550849"/>
                  </a:lnTo>
                  <a:lnTo>
                    <a:pt x="438337" y="552282"/>
                  </a:lnTo>
                  <a:lnTo>
                    <a:pt x="436406" y="554679"/>
                  </a:lnTo>
                  <a:lnTo>
                    <a:pt x="432231" y="559298"/>
                  </a:lnTo>
                  <a:lnTo>
                    <a:pt x="431005" y="560479"/>
                  </a:lnTo>
                  <a:lnTo>
                    <a:pt x="431302" y="560820"/>
                  </a:lnTo>
                  <a:lnTo>
                    <a:pt x="431768" y="560906"/>
                  </a:lnTo>
                  <a:lnTo>
                    <a:pt x="433201" y="560705"/>
                  </a:lnTo>
                  <a:lnTo>
                    <a:pt x="434539" y="560089"/>
                  </a:lnTo>
                  <a:lnTo>
                    <a:pt x="436167" y="560354"/>
                  </a:lnTo>
                  <a:lnTo>
                    <a:pt x="436891" y="560858"/>
                  </a:lnTo>
                  <a:lnTo>
                    <a:pt x="436645" y="561347"/>
                  </a:lnTo>
                  <a:lnTo>
                    <a:pt x="437086" y="562145"/>
                  </a:lnTo>
                  <a:lnTo>
                    <a:pt x="439748" y="563993"/>
                  </a:lnTo>
                  <a:lnTo>
                    <a:pt x="441430" y="563626"/>
                  </a:lnTo>
                  <a:lnTo>
                    <a:pt x="443147" y="561845"/>
                  </a:lnTo>
                  <a:lnTo>
                    <a:pt x="444475" y="560961"/>
                  </a:lnTo>
                  <a:lnTo>
                    <a:pt x="446109" y="561082"/>
                  </a:lnTo>
                  <a:lnTo>
                    <a:pt x="446566" y="561280"/>
                  </a:lnTo>
                  <a:lnTo>
                    <a:pt x="446390" y="561714"/>
                  </a:lnTo>
                  <a:lnTo>
                    <a:pt x="445184" y="562713"/>
                  </a:lnTo>
                  <a:lnTo>
                    <a:pt x="444092" y="563824"/>
                  </a:lnTo>
                  <a:lnTo>
                    <a:pt x="443974" y="564136"/>
                  </a:lnTo>
                  <a:lnTo>
                    <a:pt x="445334" y="563690"/>
                  </a:lnTo>
                  <a:lnTo>
                    <a:pt x="448363" y="564398"/>
                  </a:lnTo>
                  <a:lnTo>
                    <a:pt x="449834" y="564574"/>
                  </a:lnTo>
                  <a:lnTo>
                    <a:pt x="450900" y="564395"/>
                  </a:lnTo>
                  <a:lnTo>
                    <a:pt x="451899" y="564676"/>
                  </a:lnTo>
                  <a:lnTo>
                    <a:pt x="452834" y="565416"/>
                  </a:lnTo>
                  <a:lnTo>
                    <a:pt x="453147" y="565886"/>
                  </a:lnTo>
                  <a:lnTo>
                    <a:pt x="452273" y="566189"/>
                  </a:lnTo>
                  <a:lnTo>
                    <a:pt x="451446" y="566182"/>
                  </a:lnTo>
                  <a:lnTo>
                    <a:pt x="450744" y="566632"/>
                  </a:lnTo>
                  <a:lnTo>
                    <a:pt x="450166" y="567529"/>
                  </a:lnTo>
                  <a:lnTo>
                    <a:pt x="449754" y="568691"/>
                  </a:lnTo>
                  <a:lnTo>
                    <a:pt x="449509" y="570118"/>
                  </a:lnTo>
                  <a:lnTo>
                    <a:pt x="448880" y="570705"/>
                  </a:lnTo>
                  <a:lnTo>
                    <a:pt x="447871" y="570456"/>
                  </a:lnTo>
                  <a:lnTo>
                    <a:pt x="447475" y="570054"/>
                  </a:lnTo>
                  <a:lnTo>
                    <a:pt x="447692" y="569489"/>
                  </a:lnTo>
                  <a:lnTo>
                    <a:pt x="447399" y="569409"/>
                  </a:lnTo>
                  <a:lnTo>
                    <a:pt x="446591" y="569812"/>
                  </a:lnTo>
                  <a:lnTo>
                    <a:pt x="445962" y="569821"/>
                  </a:lnTo>
                  <a:lnTo>
                    <a:pt x="445790" y="570239"/>
                  </a:lnTo>
                  <a:lnTo>
                    <a:pt x="450201" y="574765"/>
                  </a:lnTo>
                  <a:lnTo>
                    <a:pt x="451612" y="578742"/>
                  </a:lnTo>
                  <a:lnTo>
                    <a:pt x="452582" y="580377"/>
                  </a:lnTo>
                  <a:lnTo>
                    <a:pt x="452678" y="580808"/>
                  </a:lnTo>
                  <a:lnTo>
                    <a:pt x="452046" y="581902"/>
                  </a:lnTo>
                  <a:lnTo>
                    <a:pt x="452014" y="582735"/>
                  </a:lnTo>
                  <a:lnTo>
                    <a:pt x="452305" y="585133"/>
                  </a:lnTo>
                  <a:lnTo>
                    <a:pt x="452171" y="587038"/>
                  </a:lnTo>
                  <a:lnTo>
                    <a:pt x="451736" y="590380"/>
                  </a:lnTo>
                  <a:lnTo>
                    <a:pt x="452142" y="591414"/>
                  </a:lnTo>
                  <a:lnTo>
                    <a:pt x="453083" y="592327"/>
                  </a:lnTo>
                  <a:lnTo>
                    <a:pt x="453648" y="593492"/>
                  </a:lnTo>
                  <a:lnTo>
                    <a:pt x="454035" y="593891"/>
                  </a:lnTo>
                  <a:lnTo>
                    <a:pt x="454322" y="594826"/>
                  </a:lnTo>
                  <a:lnTo>
                    <a:pt x="454657" y="595414"/>
                  </a:lnTo>
                  <a:lnTo>
                    <a:pt x="455043" y="595653"/>
                  </a:lnTo>
                  <a:lnTo>
                    <a:pt x="455315" y="595347"/>
                  </a:lnTo>
                  <a:lnTo>
                    <a:pt x="455474" y="594491"/>
                  </a:lnTo>
                  <a:lnTo>
                    <a:pt x="455835" y="593690"/>
                  </a:lnTo>
                  <a:lnTo>
                    <a:pt x="456831" y="592247"/>
                  </a:lnTo>
                  <a:lnTo>
                    <a:pt x="457795" y="589987"/>
                  </a:lnTo>
                  <a:lnTo>
                    <a:pt x="457957" y="589237"/>
                  </a:lnTo>
                  <a:lnTo>
                    <a:pt x="457804" y="587453"/>
                  </a:lnTo>
                  <a:lnTo>
                    <a:pt x="457916" y="586687"/>
                  </a:lnTo>
                  <a:lnTo>
                    <a:pt x="458822" y="583971"/>
                  </a:lnTo>
                  <a:lnTo>
                    <a:pt x="459110" y="582081"/>
                  </a:lnTo>
                  <a:lnTo>
                    <a:pt x="459384" y="579122"/>
                  </a:lnTo>
                  <a:lnTo>
                    <a:pt x="459863" y="577054"/>
                  </a:lnTo>
                  <a:lnTo>
                    <a:pt x="460891" y="575292"/>
                  </a:lnTo>
                  <a:lnTo>
                    <a:pt x="462685" y="571717"/>
                  </a:lnTo>
                  <a:lnTo>
                    <a:pt x="463333" y="570999"/>
                  </a:lnTo>
                  <a:lnTo>
                    <a:pt x="464060" y="570645"/>
                  </a:lnTo>
                  <a:lnTo>
                    <a:pt x="465331" y="570728"/>
                  </a:lnTo>
                  <a:lnTo>
                    <a:pt x="466256" y="571883"/>
                  </a:lnTo>
                  <a:lnTo>
                    <a:pt x="467501" y="574012"/>
                  </a:lnTo>
                  <a:lnTo>
                    <a:pt x="469087" y="575943"/>
                  </a:lnTo>
                  <a:lnTo>
                    <a:pt x="471973" y="578551"/>
                  </a:lnTo>
                  <a:lnTo>
                    <a:pt x="472796" y="579534"/>
                  </a:lnTo>
                  <a:lnTo>
                    <a:pt x="474431" y="582097"/>
                  </a:lnTo>
                  <a:lnTo>
                    <a:pt x="475120" y="584628"/>
                  </a:lnTo>
                  <a:lnTo>
                    <a:pt x="475592" y="588181"/>
                  </a:lnTo>
                  <a:lnTo>
                    <a:pt x="476001" y="590310"/>
                  </a:lnTo>
                  <a:lnTo>
                    <a:pt x="476343" y="591031"/>
                  </a:lnTo>
                  <a:lnTo>
                    <a:pt x="476499" y="592100"/>
                  </a:lnTo>
                  <a:lnTo>
                    <a:pt x="476470" y="593521"/>
                  </a:lnTo>
                  <a:lnTo>
                    <a:pt x="476339" y="594628"/>
                  </a:lnTo>
                  <a:lnTo>
                    <a:pt x="476113" y="595426"/>
                  </a:lnTo>
                  <a:lnTo>
                    <a:pt x="475758" y="595880"/>
                  </a:lnTo>
                  <a:lnTo>
                    <a:pt x="474878" y="596026"/>
                  </a:lnTo>
                  <a:lnTo>
                    <a:pt x="473802" y="595806"/>
                  </a:lnTo>
                  <a:lnTo>
                    <a:pt x="473492" y="595449"/>
                  </a:lnTo>
                  <a:lnTo>
                    <a:pt x="472927" y="593782"/>
                  </a:lnTo>
                  <a:lnTo>
                    <a:pt x="472691" y="593680"/>
                  </a:lnTo>
                  <a:lnTo>
                    <a:pt x="471692" y="594909"/>
                  </a:lnTo>
                  <a:lnTo>
                    <a:pt x="471568" y="595595"/>
                  </a:lnTo>
                  <a:lnTo>
                    <a:pt x="471935" y="597865"/>
                  </a:lnTo>
                  <a:lnTo>
                    <a:pt x="471887" y="602107"/>
                  </a:lnTo>
                  <a:lnTo>
                    <a:pt x="471989" y="603026"/>
                  </a:lnTo>
                  <a:lnTo>
                    <a:pt x="473045" y="607405"/>
                  </a:lnTo>
                  <a:lnTo>
                    <a:pt x="474826" y="610712"/>
                  </a:lnTo>
                  <a:lnTo>
                    <a:pt x="479286" y="617032"/>
                  </a:lnTo>
                  <a:lnTo>
                    <a:pt x="479541" y="617744"/>
                  </a:lnTo>
                  <a:lnTo>
                    <a:pt x="480013" y="620304"/>
                  </a:lnTo>
                  <a:lnTo>
                    <a:pt x="480246" y="620837"/>
                  </a:lnTo>
                  <a:lnTo>
                    <a:pt x="480537" y="621156"/>
                  </a:lnTo>
                  <a:lnTo>
                    <a:pt x="480888" y="621258"/>
                  </a:lnTo>
                  <a:lnTo>
                    <a:pt x="481373" y="621003"/>
                  </a:lnTo>
                  <a:lnTo>
                    <a:pt x="483014" y="619062"/>
                  </a:lnTo>
                  <a:lnTo>
                    <a:pt x="484440" y="617010"/>
                  </a:lnTo>
                  <a:lnTo>
                    <a:pt x="485436" y="615937"/>
                  </a:lnTo>
                  <a:lnTo>
                    <a:pt x="486001" y="615851"/>
                  </a:lnTo>
                  <a:lnTo>
                    <a:pt x="486608" y="615474"/>
                  </a:lnTo>
                  <a:lnTo>
                    <a:pt x="487259" y="614811"/>
                  </a:lnTo>
                  <a:lnTo>
                    <a:pt x="487693" y="614080"/>
                  </a:lnTo>
                  <a:lnTo>
                    <a:pt x="487913" y="613282"/>
                  </a:lnTo>
                  <a:lnTo>
                    <a:pt x="488207" y="610154"/>
                  </a:lnTo>
                  <a:lnTo>
                    <a:pt x="488456" y="608653"/>
                  </a:lnTo>
                  <a:lnTo>
                    <a:pt x="489152" y="606598"/>
                  </a:lnTo>
                  <a:lnTo>
                    <a:pt x="489407" y="606014"/>
                  </a:lnTo>
                  <a:lnTo>
                    <a:pt x="492857" y="600760"/>
                  </a:lnTo>
                  <a:lnTo>
                    <a:pt x="493141" y="600109"/>
                  </a:lnTo>
                  <a:lnTo>
                    <a:pt x="494606" y="593952"/>
                  </a:lnTo>
                  <a:lnTo>
                    <a:pt x="495124" y="591108"/>
                  </a:lnTo>
                  <a:lnTo>
                    <a:pt x="495197" y="589387"/>
                  </a:lnTo>
                  <a:lnTo>
                    <a:pt x="494999" y="587849"/>
                  </a:lnTo>
                  <a:lnTo>
                    <a:pt x="495098" y="586578"/>
                  </a:lnTo>
                  <a:lnTo>
                    <a:pt x="495494" y="585576"/>
                  </a:lnTo>
                  <a:lnTo>
                    <a:pt x="495912" y="584868"/>
                  </a:lnTo>
                  <a:lnTo>
                    <a:pt x="496633" y="584149"/>
                  </a:lnTo>
                  <a:lnTo>
                    <a:pt x="497032" y="583138"/>
                  </a:lnTo>
                  <a:lnTo>
                    <a:pt x="497272" y="583035"/>
                  </a:lnTo>
                  <a:lnTo>
                    <a:pt x="497862" y="583029"/>
                  </a:lnTo>
                  <a:lnTo>
                    <a:pt x="498641" y="583719"/>
                  </a:lnTo>
                  <a:lnTo>
                    <a:pt x="499206" y="583843"/>
                  </a:lnTo>
                  <a:lnTo>
                    <a:pt x="502857" y="583051"/>
                  </a:lnTo>
                  <a:lnTo>
                    <a:pt x="502857" y="582630"/>
                  </a:lnTo>
                  <a:lnTo>
                    <a:pt x="500716" y="581299"/>
                  </a:lnTo>
                  <a:lnTo>
                    <a:pt x="500738" y="580632"/>
                  </a:lnTo>
                  <a:lnTo>
                    <a:pt x="500926" y="579713"/>
                  </a:lnTo>
                  <a:lnTo>
                    <a:pt x="501600" y="578685"/>
                  </a:lnTo>
                  <a:lnTo>
                    <a:pt x="502427" y="578359"/>
                  </a:lnTo>
                  <a:lnTo>
                    <a:pt x="502612" y="577705"/>
                  </a:lnTo>
                  <a:lnTo>
                    <a:pt x="502634" y="576894"/>
                  </a:lnTo>
                  <a:lnTo>
                    <a:pt x="502905" y="575570"/>
                  </a:lnTo>
                  <a:lnTo>
                    <a:pt x="502656" y="575097"/>
                  </a:lnTo>
                  <a:lnTo>
                    <a:pt x="500655" y="573262"/>
                  </a:lnTo>
                  <a:lnTo>
                    <a:pt x="499500" y="573339"/>
                  </a:lnTo>
                  <a:lnTo>
                    <a:pt x="499206" y="573099"/>
                  </a:lnTo>
                  <a:lnTo>
                    <a:pt x="498207" y="571596"/>
                  </a:lnTo>
                  <a:lnTo>
                    <a:pt x="497843" y="569406"/>
                  </a:lnTo>
                  <a:lnTo>
                    <a:pt x="497805" y="568506"/>
                  </a:lnTo>
                  <a:lnTo>
                    <a:pt x="497942" y="567057"/>
                  </a:lnTo>
                  <a:lnTo>
                    <a:pt x="498070" y="566655"/>
                  </a:lnTo>
                  <a:lnTo>
                    <a:pt x="498006" y="565997"/>
                  </a:lnTo>
                  <a:lnTo>
                    <a:pt x="497754" y="565084"/>
                  </a:lnTo>
                  <a:lnTo>
                    <a:pt x="497735" y="564274"/>
                  </a:lnTo>
                  <a:lnTo>
                    <a:pt x="497945" y="563562"/>
                  </a:lnTo>
                  <a:lnTo>
                    <a:pt x="497818" y="562719"/>
                  </a:lnTo>
                  <a:lnTo>
                    <a:pt x="497351" y="561739"/>
                  </a:lnTo>
                  <a:lnTo>
                    <a:pt x="497170" y="560897"/>
                  </a:lnTo>
                  <a:lnTo>
                    <a:pt x="497658" y="558404"/>
                  </a:lnTo>
                  <a:lnTo>
                    <a:pt x="497674" y="557638"/>
                  </a:lnTo>
                  <a:lnTo>
                    <a:pt x="497214" y="556568"/>
                  </a:lnTo>
                  <a:lnTo>
                    <a:pt x="496879" y="556154"/>
                  </a:lnTo>
                  <a:lnTo>
                    <a:pt x="497125" y="555889"/>
                  </a:lnTo>
                  <a:lnTo>
                    <a:pt x="497952" y="555777"/>
                  </a:lnTo>
                  <a:lnTo>
                    <a:pt x="498941" y="556125"/>
                  </a:lnTo>
                  <a:lnTo>
                    <a:pt x="500087" y="556929"/>
                  </a:lnTo>
                  <a:lnTo>
                    <a:pt x="501495" y="556939"/>
                  </a:lnTo>
                  <a:lnTo>
                    <a:pt x="503157" y="556154"/>
                  </a:lnTo>
                  <a:lnTo>
                    <a:pt x="504849" y="555774"/>
                  </a:lnTo>
                  <a:lnTo>
                    <a:pt x="507773" y="555930"/>
                  </a:lnTo>
                  <a:lnTo>
                    <a:pt x="508462" y="556154"/>
                  </a:lnTo>
                  <a:lnTo>
                    <a:pt x="511370" y="558477"/>
                  </a:lnTo>
                  <a:lnTo>
                    <a:pt x="513627" y="559655"/>
                  </a:lnTo>
                  <a:lnTo>
                    <a:pt x="514645" y="559546"/>
                  </a:lnTo>
                  <a:lnTo>
                    <a:pt x="519663" y="560012"/>
                  </a:lnTo>
                  <a:lnTo>
                    <a:pt x="521865" y="559776"/>
                  </a:lnTo>
                  <a:lnTo>
                    <a:pt x="523005" y="559882"/>
                  </a:lnTo>
                  <a:lnTo>
                    <a:pt x="525194" y="561149"/>
                  </a:lnTo>
                  <a:lnTo>
                    <a:pt x="525051" y="562202"/>
                  </a:lnTo>
                  <a:lnTo>
                    <a:pt x="524106" y="563961"/>
                  </a:lnTo>
                  <a:lnTo>
                    <a:pt x="522874" y="564322"/>
                  </a:lnTo>
                  <a:lnTo>
                    <a:pt x="521785" y="564928"/>
                  </a:lnTo>
                  <a:lnTo>
                    <a:pt x="522794" y="565847"/>
                  </a:lnTo>
                  <a:lnTo>
                    <a:pt x="525772" y="567079"/>
                  </a:lnTo>
                  <a:lnTo>
                    <a:pt x="526471" y="569049"/>
                  </a:lnTo>
                  <a:lnTo>
                    <a:pt x="526682" y="569949"/>
                  </a:lnTo>
                  <a:lnTo>
                    <a:pt x="526337" y="570760"/>
                  </a:lnTo>
                  <a:lnTo>
                    <a:pt x="526509" y="571165"/>
                  </a:lnTo>
                  <a:lnTo>
                    <a:pt x="527199" y="571165"/>
                  </a:lnTo>
                  <a:lnTo>
                    <a:pt x="528980" y="570479"/>
                  </a:lnTo>
                  <a:lnTo>
                    <a:pt x="530946" y="570932"/>
                  </a:lnTo>
                  <a:lnTo>
                    <a:pt x="533809" y="572445"/>
                  </a:lnTo>
                  <a:lnTo>
                    <a:pt x="534119" y="572761"/>
                  </a:lnTo>
                  <a:lnTo>
                    <a:pt x="534623" y="573939"/>
                  </a:lnTo>
                  <a:lnTo>
                    <a:pt x="534559" y="574414"/>
                  </a:lnTo>
                  <a:lnTo>
                    <a:pt x="532028" y="577341"/>
                  </a:lnTo>
                  <a:lnTo>
                    <a:pt x="530710" y="578497"/>
                  </a:lnTo>
                  <a:lnTo>
                    <a:pt x="528980" y="579684"/>
                  </a:lnTo>
                  <a:lnTo>
                    <a:pt x="528922" y="580316"/>
                  </a:lnTo>
                  <a:lnTo>
                    <a:pt x="531351" y="580434"/>
                  </a:lnTo>
                  <a:lnTo>
                    <a:pt x="533241" y="580766"/>
                  </a:lnTo>
                  <a:lnTo>
                    <a:pt x="534093" y="581152"/>
                  </a:lnTo>
                  <a:lnTo>
                    <a:pt x="534537" y="581698"/>
                  </a:lnTo>
                  <a:lnTo>
                    <a:pt x="535143" y="582873"/>
                  </a:lnTo>
                  <a:lnTo>
                    <a:pt x="535242" y="583798"/>
                  </a:lnTo>
                  <a:lnTo>
                    <a:pt x="535182" y="585050"/>
                  </a:lnTo>
                  <a:lnTo>
                    <a:pt x="534980" y="585918"/>
                  </a:lnTo>
                  <a:lnTo>
                    <a:pt x="532784" y="588401"/>
                  </a:lnTo>
                  <a:lnTo>
                    <a:pt x="531776" y="589177"/>
                  </a:lnTo>
                  <a:lnTo>
                    <a:pt x="530059" y="590093"/>
                  </a:lnTo>
                  <a:lnTo>
                    <a:pt x="529312" y="590779"/>
                  </a:lnTo>
                  <a:lnTo>
                    <a:pt x="528491" y="590683"/>
                  </a:lnTo>
                  <a:lnTo>
                    <a:pt x="527598" y="589809"/>
                  </a:lnTo>
                  <a:lnTo>
                    <a:pt x="526666" y="589620"/>
                  </a:lnTo>
                  <a:lnTo>
                    <a:pt x="524990" y="590322"/>
                  </a:lnTo>
                  <a:lnTo>
                    <a:pt x="524080" y="590297"/>
                  </a:lnTo>
                  <a:lnTo>
                    <a:pt x="523633" y="590543"/>
                  </a:lnTo>
                  <a:lnTo>
                    <a:pt x="523598" y="591082"/>
                  </a:lnTo>
                  <a:lnTo>
                    <a:pt x="524393" y="592640"/>
                  </a:lnTo>
                  <a:lnTo>
                    <a:pt x="524853" y="593253"/>
                  </a:lnTo>
                  <a:lnTo>
                    <a:pt x="525031" y="593712"/>
                  </a:lnTo>
                  <a:lnTo>
                    <a:pt x="524693" y="594482"/>
                  </a:lnTo>
                  <a:lnTo>
                    <a:pt x="524763" y="594724"/>
                  </a:lnTo>
                  <a:lnTo>
                    <a:pt x="525031" y="594999"/>
                  </a:lnTo>
                  <a:lnTo>
                    <a:pt x="526557" y="598376"/>
                  </a:lnTo>
                  <a:lnTo>
                    <a:pt x="526880" y="598634"/>
                  </a:lnTo>
                  <a:lnTo>
                    <a:pt x="527195" y="598506"/>
                  </a:lnTo>
                  <a:lnTo>
                    <a:pt x="527856" y="597546"/>
                  </a:lnTo>
                  <a:lnTo>
                    <a:pt x="528249" y="597153"/>
                  </a:lnTo>
                  <a:lnTo>
                    <a:pt x="528440" y="597204"/>
                  </a:lnTo>
                  <a:lnTo>
                    <a:pt x="528434" y="597696"/>
                  </a:lnTo>
                  <a:lnTo>
                    <a:pt x="527729" y="600623"/>
                  </a:lnTo>
                  <a:lnTo>
                    <a:pt x="527636" y="601402"/>
                  </a:lnTo>
                  <a:lnTo>
                    <a:pt x="527652" y="602097"/>
                  </a:lnTo>
                  <a:lnTo>
                    <a:pt x="527990" y="603569"/>
                  </a:lnTo>
                  <a:lnTo>
                    <a:pt x="528763" y="605142"/>
                  </a:lnTo>
                  <a:lnTo>
                    <a:pt x="529720" y="606553"/>
                  </a:lnTo>
                  <a:lnTo>
                    <a:pt x="531160" y="608446"/>
                  </a:lnTo>
                  <a:lnTo>
                    <a:pt x="533094" y="610460"/>
                  </a:lnTo>
                  <a:lnTo>
                    <a:pt x="533815" y="611437"/>
                  </a:lnTo>
                  <a:lnTo>
                    <a:pt x="534872" y="613732"/>
                  </a:lnTo>
                  <a:lnTo>
                    <a:pt x="535089" y="614609"/>
                  </a:lnTo>
                  <a:lnTo>
                    <a:pt x="534811" y="617007"/>
                  </a:lnTo>
                  <a:lnTo>
                    <a:pt x="534039" y="620907"/>
                  </a:lnTo>
                  <a:lnTo>
                    <a:pt x="533541" y="623113"/>
                  </a:lnTo>
                  <a:lnTo>
                    <a:pt x="533318" y="623642"/>
                  </a:lnTo>
                  <a:lnTo>
                    <a:pt x="531859" y="625200"/>
                  </a:lnTo>
                  <a:lnTo>
                    <a:pt x="531032" y="625564"/>
                  </a:lnTo>
                  <a:lnTo>
                    <a:pt x="529669" y="625522"/>
                  </a:lnTo>
                  <a:lnTo>
                    <a:pt x="529210" y="625826"/>
                  </a:lnTo>
                  <a:lnTo>
                    <a:pt x="528498" y="627067"/>
                  </a:lnTo>
                  <a:lnTo>
                    <a:pt x="527531" y="629238"/>
                  </a:lnTo>
                  <a:lnTo>
                    <a:pt x="526768" y="630610"/>
                  </a:lnTo>
                  <a:lnTo>
                    <a:pt x="526212" y="631188"/>
                  </a:lnTo>
                  <a:lnTo>
                    <a:pt x="525188" y="631862"/>
                  </a:lnTo>
                  <a:lnTo>
                    <a:pt x="523585" y="633850"/>
                  </a:lnTo>
                  <a:lnTo>
                    <a:pt x="522797" y="634613"/>
                  </a:lnTo>
                  <a:lnTo>
                    <a:pt x="520046" y="635440"/>
                  </a:lnTo>
                  <a:lnTo>
                    <a:pt x="517805" y="638114"/>
                  </a:lnTo>
                  <a:lnTo>
                    <a:pt x="516914" y="638995"/>
                  </a:lnTo>
                  <a:lnTo>
                    <a:pt x="515947" y="639461"/>
                  </a:lnTo>
                  <a:lnTo>
                    <a:pt x="514900" y="639519"/>
                  </a:lnTo>
                  <a:lnTo>
                    <a:pt x="514300" y="639091"/>
                  </a:lnTo>
                  <a:lnTo>
                    <a:pt x="513959" y="637463"/>
                  </a:lnTo>
                  <a:lnTo>
                    <a:pt x="513758" y="636927"/>
                  </a:lnTo>
                  <a:lnTo>
                    <a:pt x="512966" y="635810"/>
                  </a:lnTo>
                  <a:lnTo>
                    <a:pt x="511345" y="632551"/>
                  </a:lnTo>
                  <a:lnTo>
                    <a:pt x="510646" y="631431"/>
                  </a:lnTo>
                  <a:lnTo>
                    <a:pt x="510180" y="631182"/>
                  </a:lnTo>
                  <a:lnTo>
                    <a:pt x="509244" y="631357"/>
                  </a:lnTo>
                  <a:lnTo>
                    <a:pt x="508766" y="631252"/>
                  </a:lnTo>
                  <a:lnTo>
                    <a:pt x="507722" y="630221"/>
                  </a:lnTo>
                  <a:lnTo>
                    <a:pt x="507345" y="629554"/>
                  </a:lnTo>
                  <a:lnTo>
                    <a:pt x="507393" y="629292"/>
                  </a:lnTo>
                  <a:lnTo>
                    <a:pt x="508185" y="628912"/>
                  </a:lnTo>
                  <a:lnTo>
                    <a:pt x="507846" y="628376"/>
                  </a:lnTo>
                  <a:lnTo>
                    <a:pt x="506451" y="626901"/>
                  </a:lnTo>
                  <a:lnTo>
                    <a:pt x="505874" y="626126"/>
                  </a:lnTo>
                  <a:lnTo>
                    <a:pt x="505804" y="625861"/>
                  </a:lnTo>
                  <a:lnTo>
                    <a:pt x="504422" y="624859"/>
                  </a:lnTo>
                  <a:lnTo>
                    <a:pt x="503049" y="624581"/>
                  </a:lnTo>
                  <a:lnTo>
                    <a:pt x="501309" y="626244"/>
                  </a:lnTo>
                  <a:lnTo>
                    <a:pt x="500649" y="627367"/>
                  </a:lnTo>
                  <a:lnTo>
                    <a:pt x="500671" y="627734"/>
                  </a:lnTo>
                  <a:lnTo>
                    <a:pt x="501504" y="628162"/>
                  </a:lnTo>
                  <a:lnTo>
                    <a:pt x="501865" y="627955"/>
                  </a:lnTo>
                  <a:lnTo>
                    <a:pt x="502573" y="626920"/>
                  </a:lnTo>
                  <a:lnTo>
                    <a:pt x="502947" y="626598"/>
                  </a:lnTo>
                  <a:lnTo>
                    <a:pt x="504019" y="626761"/>
                  </a:lnTo>
                  <a:lnTo>
                    <a:pt x="504907" y="627476"/>
                  </a:lnTo>
                  <a:lnTo>
                    <a:pt x="505229" y="628095"/>
                  </a:lnTo>
                  <a:lnTo>
                    <a:pt x="505347" y="628516"/>
                  </a:lnTo>
                  <a:lnTo>
                    <a:pt x="507770" y="631804"/>
                  </a:lnTo>
                  <a:lnTo>
                    <a:pt x="508628" y="632468"/>
                  </a:lnTo>
                  <a:lnTo>
                    <a:pt x="508986" y="633250"/>
                  </a:lnTo>
                  <a:lnTo>
                    <a:pt x="509257" y="634549"/>
                  </a:lnTo>
                  <a:lnTo>
                    <a:pt x="509784" y="635989"/>
                  </a:lnTo>
                  <a:lnTo>
                    <a:pt x="510949" y="638357"/>
                  </a:lnTo>
                  <a:lnTo>
                    <a:pt x="512187" y="641271"/>
                  </a:lnTo>
                  <a:lnTo>
                    <a:pt x="512443" y="642417"/>
                  </a:lnTo>
                  <a:lnTo>
                    <a:pt x="511801" y="642969"/>
                  </a:lnTo>
                  <a:lnTo>
                    <a:pt x="511479" y="643011"/>
                  </a:lnTo>
                  <a:lnTo>
                    <a:pt x="510524" y="642580"/>
                  </a:lnTo>
                  <a:lnTo>
                    <a:pt x="508003" y="641233"/>
                  </a:lnTo>
                  <a:lnTo>
                    <a:pt x="507722" y="641258"/>
                  </a:lnTo>
                  <a:lnTo>
                    <a:pt x="507058" y="641967"/>
                  </a:lnTo>
                  <a:lnTo>
                    <a:pt x="506512" y="643576"/>
                  </a:lnTo>
                  <a:lnTo>
                    <a:pt x="506340" y="643729"/>
                  </a:lnTo>
                  <a:lnTo>
                    <a:pt x="504999" y="643100"/>
                  </a:lnTo>
                  <a:lnTo>
                    <a:pt x="502487" y="641686"/>
                  </a:lnTo>
                  <a:lnTo>
                    <a:pt x="500805" y="640486"/>
                  </a:lnTo>
                  <a:lnTo>
                    <a:pt x="499953" y="639496"/>
                  </a:lnTo>
                  <a:lnTo>
                    <a:pt x="498919" y="637917"/>
                  </a:lnTo>
                  <a:lnTo>
                    <a:pt x="497706" y="635740"/>
                  </a:lnTo>
                  <a:lnTo>
                    <a:pt x="496257" y="635044"/>
                  </a:lnTo>
                  <a:lnTo>
                    <a:pt x="494575" y="635839"/>
                  </a:lnTo>
                  <a:lnTo>
                    <a:pt x="492142" y="636119"/>
                  </a:lnTo>
                  <a:lnTo>
                    <a:pt x="487035" y="635874"/>
                  </a:lnTo>
                  <a:lnTo>
                    <a:pt x="486365" y="636062"/>
                  </a:lnTo>
                  <a:lnTo>
                    <a:pt x="486107" y="636333"/>
                  </a:lnTo>
                  <a:lnTo>
                    <a:pt x="486541" y="637530"/>
                  </a:lnTo>
                  <a:lnTo>
                    <a:pt x="486438" y="637859"/>
                  </a:lnTo>
                  <a:lnTo>
                    <a:pt x="486097" y="638082"/>
                  </a:lnTo>
                  <a:lnTo>
                    <a:pt x="486020" y="638434"/>
                  </a:lnTo>
                  <a:lnTo>
                    <a:pt x="486576" y="639698"/>
                  </a:lnTo>
                  <a:lnTo>
                    <a:pt x="487476" y="640556"/>
                  </a:lnTo>
                  <a:lnTo>
                    <a:pt x="490017" y="641715"/>
                  </a:lnTo>
                  <a:lnTo>
                    <a:pt x="491699" y="642707"/>
                  </a:lnTo>
                  <a:lnTo>
                    <a:pt x="492704" y="643560"/>
                  </a:lnTo>
                  <a:lnTo>
                    <a:pt x="493033" y="644278"/>
                  </a:lnTo>
                  <a:lnTo>
                    <a:pt x="493084" y="645063"/>
                  </a:lnTo>
                  <a:lnTo>
                    <a:pt x="492605" y="646621"/>
                  </a:lnTo>
                  <a:lnTo>
                    <a:pt x="492331" y="647192"/>
                  </a:lnTo>
                  <a:lnTo>
                    <a:pt x="486426" y="654888"/>
                  </a:lnTo>
                  <a:lnTo>
                    <a:pt x="484175" y="657971"/>
                  </a:lnTo>
                  <a:lnTo>
                    <a:pt x="483030" y="659857"/>
                  </a:lnTo>
                  <a:lnTo>
                    <a:pt x="482021" y="661099"/>
                  </a:lnTo>
                  <a:lnTo>
                    <a:pt x="481146" y="661705"/>
                  </a:lnTo>
                  <a:lnTo>
                    <a:pt x="479700" y="662044"/>
                  </a:lnTo>
                  <a:lnTo>
                    <a:pt x="477683" y="662120"/>
                  </a:lnTo>
                  <a:lnTo>
                    <a:pt x="475069" y="661830"/>
                  </a:lnTo>
                  <a:lnTo>
                    <a:pt x="473716" y="660850"/>
                  </a:lnTo>
                  <a:lnTo>
                    <a:pt x="471261" y="658230"/>
                  </a:lnTo>
                  <a:lnTo>
                    <a:pt x="469541" y="656685"/>
                  </a:lnTo>
                  <a:lnTo>
                    <a:pt x="468771" y="656168"/>
                  </a:lnTo>
                  <a:lnTo>
                    <a:pt x="468130" y="654709"/>
                  </a:lnTo>
                  <a:lnTo>
                    <a:pt x="467552" y="654428"/>
                  </a:lnTo>
                  <a:lnTo>
                    <a:pt x="466320" y="654182"/>
                  </a:lnTo>
                  <a:lnTo>
                    <a:pt x="465053" y="653400"/>
                  </a:lnTo>
                  <a:lnTo>
                    <a:pt x="462075" y="650741"/>
                  </a:lnTo>
                  <a:lnTo>
                    <a:pt x="460530" y="649679"/>
                  </a:lnTo>
                  <a:lnTo>
                    <a:pt x="459126" y="649091"/>
                  </a:lnTo>
                  <a:lnTo>
                    <a:pt x="457862" y="648986"/>
                  </a:lnTo>
                  <a:lnTo>
                    <a:pt x="457383" y="649145"/>
                  </a:lnTo>
                  <a:lnTo>
                    <a:pt x="458245" y="650489"/>
                  </a:lnTo>
                  <a:lnTo>
                    <a:pt x="457868" y="650572"/>
                  </a:lnTo>
                  <a:lnTo>
                    <a:pt x="456847" y="650266"/>
                  </a:lnTo>
                  <a:lnTo>
                    <a:pt x="455838" y="650269"/>
                  </a:lnTo>
                  <a:lnTo>
                    <a:pt x="454047" y="649305"/>
                  </a:lnTo>
                  <a:lnTo>
                    <a:pt x="452282" y="649433"/>
                  </a:lnTo>
                  <a:lnTo>
                    <a:pt x="451009" y="649238"/>
                  </a:lnTo>
                  <a:lnTo>
                    <a:pt x="449483" y="648702"/>
                  </a:lnTo>
                  <a:lnTo>
                    <a:pt x="447836" y="648440"/>
                  </a:lnTo>
                  <a:lnTo>
                    <a:pt x="445184" y="648466"/>
                  </a:lnTo>
                  <a:lnTo>
                    <a:pt x="444236" y="648581"/>
                  </a:lnTo>
                  <a:lnTo>
                    <a:pt x="444095" y="648833"/>
                  </a:lnTo>
                  <a:lnTo>
                    <a:pt x="445365" y="650007"/>
                  </a:lnTo>
                  <a:lnTo>
                    <a:pt x="447552" y="651421"/>
                  </a:lnTo>
                  <a:lnTo>
                    <a:pt x="447261" y="650202"/>
                  </a:lnTo>
                  <a:lnTo>
                    <a:pt x="447338" y="649886"/>
                  </a:lnTo>
                  <a:lnTo>
                    <a:pt x="448069" y="649461"/>
                  </a:lnTo>
                  <a:lnTo>
                    <a:pt x="451532" y="650215"/>
                  </a:lnTo>
                  <a:lnTo>
                    <a:pt x="455458" y="651795"/>
                  </a:lnTo>
                  <a:lnTo>
                    <a:pt x="456454" y="651948"/>
                  </a:lnTo>
                  <a:lnTo>
                    <a:pt x="457558" y="652500"/>
                  </a:lnTo>
                  <a:lnTo>
                    <a:pt x="458778" y="653451"/>
                  </a:lnTo>
                  <a:lnTo>
                    <a:pt x="460460" y="655382"/>
                  </a:lnTo>
                  <a:lnTo>
                    <a:pt x="463671" y="659736"/>
                  </a:lnTo>
                  <a:lnTo>
                    <a:pt x="464702" y="660828"/>
                  </a:lnTo>
                  <a:lnTo>
                    <a:pt x="466068" y="661843"/>
                  </a:lnTo>
                  <a:lnTo>
                    <a:pt x="473023" y="663308"/>
                  </a:lnTo>
                  <a:lnTo>
                    <a:pt x="475423" y="663298"/>
                  </a:lnTo>
                  <a:lnTo>
                    <a:pt x="480240" y="663720"/>
                  </a:lnTo>
                  <a:lnTo>
                    <a:pt x="482784" y="664482"/>
                  </a:lnTo>
                  <a:lnTo>
                    <a:pt x="483505" y="665054"/>
                  </a:lnTo>
                  <a:lnTo>
                    <a:pt x="483729" y="666959"/>
                  </a:lnTo>
                  <a:lnTo>
                    <a:pt x="483496" y="667914"/>
                  </a:lnTo>
                  <a:lnTo>
                    <a:pt x="482113" y="670809"/>
                  </a:lnTo>
                  <a:lnTo>
                    <a:pt x="481239" y="672931"/>
                  </a:lnTo>
                  <a:lnTo>
                    <a:pt x="475822" y="681814"/>
                  </a:lnTo>
                  <a:lnTo>
                    <a:pt x="475120" y="683838"/>
                  </a:lnTo>
                  <a:lnTo>
                    <a:pt x="474814" y="685044"/>
                  </a:lnTo>
                  <a:lnTo>
                    <a:pt x="473847" y="686292"/>
                  </a:lnTo>
                  <a:lnTo>
                    <a:pt x="471398" y="688220"/>
                  </a:lnTo>
                  <a:lnTo>
                    <a:pt x="468944" y="689855"/>
                  </a:lnTo>
                  <a:lnTo>
                    <a:pt x="467469" y="690206"/>
                  </a:lnTo>
                  <a:lnTo>
                    <a:pt x="466154" y="689816"/>
                  </a:lnTo>
                  <a:lnTo>
                    <a:pt x="465302" y="689344"/>
                  </a:lnTo>
                  <a:lnTo>
                    <a:pt x="464038" y="687719"/>
                  </a:lnTo>
                  <a:lnTo>
                    <a:pt x="463961" y="687888"/>
                  </a:lnTo>
                  <a:lnTo>
                    <a:pt x="464874" y="690429"/>
                  </a:lnTo>
                  <a:lnTo>
                    <a:pt x="464660" y="690688"/>
                  </a:lnTo>
                  <a:lnTo>
                    <a:pt x="463920" y="690369"/>
                  </a:lnTo>
                  <a:lnTo>
                    <a:pt x="462225" y="689229"/>
                  </a:lnTo>
                  <a:lnTo>
                    <a:pt x="461676" y="689440"/>
                  </a:lnTo>
                  <a:lnTo>
                    <a:pt x="461350" y="689749"/>
                  </a:lnTo>
                  <a:lnTo>
                    <a:pt x="460900" y="689743"/>
                  </a:lnTo>
                  <a:lnTo>
                    <a:pt x="460323" y="689420"/>
                  </a:lnTo>
                  <a:lnTo>
                    <a:pt x="459276" y="688473"/>
                  </a:lnTo>
                  <a:lnTo>
                    <a:pt x="458998" y="688010"/>
                  </a:lnTo>
                  <a:lnTo>
                    <a:pt x="458746" y="686599"/>
                  </a:lnTo>
                  <a:lnTo>
                    <a:pt x="458573" y="686347"/>
                  </a:lnTo>
                  <a:lnTo>
                    <a:pt x="456511" y="687161"/>
                  </a:lnTo>
                  <a:lnTo>
                    <a:pt x="456167" y="687432"/>
                  </a:lnTo>
                  <a:lnTo>
                    <a:pt x="457013" y="687997"/>
                  </a:lnTo>
                  <a:lnTo>
                    <a:pt x="457300" y="688396"/>
                  </a:lnTo>
                  <a:lnTo>
                    <a:pt x="458133" y="690477"/>
                  </a:lnTo>
                  <a:lnTo>
                    <a:pt x="458178" y="690924"/>
                  </a:lnTo>
                  <a:lnTo>
                    <a:pt x="457584" y="691195"/>
                  </a:lnTo>
                  <a:lnTo>
                    <a:pt x="455611" y="690413"/>
                  </a:lnTo>
                  <a:lnTo>
                    <a:pt x="455375" y="690480"/>
                  </a:lnTo>
                  <a:lnTo>
                    <a:pt x="456349" y="692542"/>
                  </a:lnTo>
                  <a:lnTo>
                    <a:pt x="456722" y="693522"/>
                  </a:lnTo>
                  <a:lnTo>
                    <a:pt x="456764" y="694030"/>
                  </a:lnTo>
                  <a:lnTo>
                    <a:pt x="455500" y="696347"/>
                  </a:lnTo>
                  <a:lnTo>
                    <a:pt x="454689" y="697311"/>
                  </a:lnTo>
                  <a:lnTo>
                    <a:pt x="453581" y="697662"/>
                  </a:lnTo>
                  <a:lnTo>
                    <a:pt x="452889" y="697426"/>
                  </a:lnTo>
                  <a:lnTo>
                    <a:pt x="452107" y="696835"/>
                  </a:lnTo>
                  <a:lnTo>
                    <a:pt x="451542" y="696918"/>
                  </a:lnTo>
                  <a:lnTo>
                    <a:pt x="451197" y="697675"/>
                  </a:lnTo>
                  <a:lnTo>
                    <a:pt x="450552" y="698214"/>
                  </a:lnTo>
                  <a:lnTo>
                    <a:pt x="449611" y="698536"/>
                  </a:lnTo>
                  <a:lnTo>
                    <a:pt x="448414" y="698396"/>
                  </a:lnTo>
                  <a:lnTo>
                    <a:pt x="446958" y="697793"/>
                  </a:lnTo>
                  <a:lnTo>
                    <a:pt x="443099" y="695619"/>
                  </a:lnTo>
                  <a:lnTo>
                    <a:pt x="441883" y="695284"/>
                  </a:lnTo>
                  <a:lnTo>
                    <a:pt x="439630" y="694984"/>
                  </a:lnTo>
                  <a:lnTo>
                    <a:pt x="439362" y="694674"/>
                  </a:lnTo>
                  <a:lnTo>
                    <a:pt x="439381" y="694381"/>
                  </a:lnTo>
                  <a:lnTo>
                    <a:pt x="439690" y="694103"/>
                  </a:lnTo>
                  <a:lnTo>
                    <a:pt x="439604" y="693864"/>
                  </a:lnTo>
                  <a:lnTo>
                    <a:pt x="439129" y="693663"/>
                  </a:lnTo>
                  <a:lnTo>
                    <a:pt x="438634" y="693854"/>
                  </a:lnTo>
                  <a:lnTo>
                    <a:pt x="438120" y="694435"/>
                  </a:lnTo>
                  <a:lnTo>
                    <a:pt x="437223" y="694607"/>
                  </a:lnTo>
                  <a:lnTo>
                    <a:pt x="435940" y="694371"/>
                  </a:lnTo>
                  <a:lnTo>
                    <a:pt x="434044" y="693522"/>
                  </a:lnTo>
                  <a:lnTo>
                    <a:pt x="430281" y="691326"/>
                  </a:lnTo>
                  <a:lnTo>
                    <a:pt x="426163" y="689465"/>
                  </a:lnTo>
                  <a:lnTo>
                    <a:pt x="423776" y="687043"/>
                  </a:lnTo>
                  <a:lnTo>
                    <a:pt x="424666" y="689226"/>
                  </a:lnTo>
                  <a:lnTo>
                    <a:pt x="424593" y="689963"/>
                  </a:lnTo>
                  <a:lnTo>
                    <a:pt x="424136" y="690611"/>
                  </a:lnTo>
                  <a:lnTo>
                    <a:pt x="424060" y="691249"/>
                  </a:lnTo>
                  <a:lnTo>
                    <a:pt x="424995" y="692798"/>
                  </a:lnTo>
                  <a:lnTo>
                    <a:pt x="426288" y="693353"/>
                  </a:lnTo>
                  <a:lnTo>
                    <a:pt x="427590" y="693292"/>
                  </a:lnTo>
                  <a:lnTo>
                    <a:pt x="427625" y="693040"/>
                  </a:lnTo>
                  <a:lnTo>
                    <a:pt x="427082" y="692654"/>
                  </a:lnTo>
                  <a:lnTo>
                    <a:pt x="426604" y="692092"/>
                  </a:lnTo>
                  <a:lnTo>
                    <a:pt x="426374" y="691253"/>
                  </a:lnTo>
                  <a:lnTo>
                    <a:pt x="426620" y="691106"/>
                  </a:lnTo>
                  <a:lnTo>
                    <a:pt x="427769" y="691546"/>
                  </a:lnTo>
                  <a:lnTo>
                    <a:pt x="428525" y="692057"/>
                  </a:lnTo>
                  <a:lnTo>
                    <a:pt x="434229" y="694907"/>
                  </a:lnTo>
                  <a:lnTo>
                    <a:pt x="435930" y="695440"/>
                  </a:lnTo>
                  <a:lnTo>
                    <a:pt x="437207" y="695989"/>
                  </a:lnTo>
                  <a:lnTo>
                    <a:pt x="437561" y="696315"/>
                  </a:lnTo>
                  <a:lnTo>
                    <a:pt x="437130" y="697020"/>
                  </a:lnTo>
                  <a:lnTo>
                    <a:pt x="434839" y="698779"/>
                  </a:lnTo>
                  <a:lnTo>
                    <a:pt x="434800" y="699066"/>
                  </a:lnTo>
                  <a:lnTo>
                    <a:pt x="436374" y="698907"/>
                  </a:lnTo>
                  <a:lnTo>
                    <a:pt x="438283" y="697359"/>
                  </a:lnTo>
                  <a:lnTo>
                    <a:pt x="439355" y="696637"/>
                  </a:lnTo>
                  <a:lnTo>
                    <a:pt x="440386" y="696197"/>
                  </a:lnTo>
                  <a:lnTo>
                    <a:pt x="441781" y="696960"/>
                  </a:lnTo>
                  <a:lnTo>
                    <a:pt x="443543" y="698923"/>
                  </a:lnTo>
                  <a:lnTo>
                    <a:pt x="444970" y="700034"/>
                  </a:lnTo>
                  <a:lnTo>
                    <a:pt x="447003" y="700653"/>
                  </a:lnTo>
                  <a:lnTo>
                    <a:pt x="448193" y="701317"/>
                  </a:lnTo>
                  <a:lnTo>
                    <a:pt x="450195" y="703139"/>
                  </a:lnTo>
                  <a:lnTo>
                    <a:pt x="450511" y="704087"/>
                  </a:lnTo>
                  <a:lnTo>
                    <a:pt x="450696" y="707927"/>
                  </a:lnTo>
                  <a:lnTo>
                    <a:pt x="450626" y="708849"/>
                  </a:lnTo>
                  <a:lnTo>
                    <a:pt x="450364" y="709766"/>
                  </a:lnTo>
                  <a:lnTo>
                    <a:pt x="449914" y="710669"/>
                  </a:lnTo>
                  <a:lnTo>
                    <a:pt x="449078" y="711173"/>
                  </a:lnTo>
                  <a:lnTo>
                    <a:pt x="447855" y="711282"/>
                  </a:lnTo>
                  <a:lnTo>
                    <a:pt x="446894" y="711652"/>
                  </a:lnTo>
                  <a:lnTo>
                    <a:pt x="444794" y="713666"/>
                  </a:lnTo>
                  <a:lnTo>
                    <a:pt x="443904" y="713956"/>
                  </a:lnTo>
                  <a:lnTo>
                    <a:pt x="440134" y="713356"/>
                  </a:lnTo>
                  <a:lnTo>
                    <a:pt x="438659" y="712795"/>
                  </a:lnTo>
                  <a:lnTo>
                    <a:pt x="437980" y="712830"/>
                  </a:lnTo>
                  <a:lnTo>
                    <a:pt x="437603" y="713273"/>
                  </a:lnTo>
                  <a:lnTo>
                    <a:pt x="437207" y="713474"/>
                  </a:lnTo>
                  <a:lnTo>
                    <a:pt x="435729" y="713660"/>
                  </a:lnTo>
                  <a:lnTo>
                    <a:pt x="435490" y="714020"/>
                  </a:lnTo>
                  <a:lnTo>
                    <a:pt x="435582" y="714579"/>
                  </a:lnTo>
                  <a:lnTo>
                    <a:pt x="435873" y="715332"/>
                  </a:lnTo>
                  <a:lnTo>
                    <a:pt x="436234" y="715766"/>
                  </a:lnTo>
                  <a:lnTo>
                    <a:pt x="436789" y="716312"/>
                  </a:lnTo>
                  <a:lnTo>
                    <a:pt x="437632" y="716670"/>
                  </a:lnTo>
                  <a:lnTo>
                    <a:pt x="439362" y="717068"/>
                  </a:lnTo>
                  <a:lnTo>
                    <a:pt x="439540" y="718087"/>
                  </a:lnTo>
                  <a:lnTo>
                    <a:pt x="439464" y="718415"/>
                  </a:lnTo>
                  <a:lnTo>
                    <a:pt x="438896" y="719092"/>
                  </a:lnTo>
                  <a:lnTo>
                    <a:pt x="438238" y="719025"/>
                  </a:lnTo>
                  <a:lnTo>
                    <a:pt x="437108" y="718224"/>
                  </a:lnTo>
                  <a:lnTo>
                    <a:pt x="436553" y="718192"/>
                  </a:lnTo>
                  <a:lnTo>
                    <a:pt x="436064" y="718626"/>
                  </a:lnTo>
                  <a:lnTo>
                    <a:pt x="435384" y="718770"/>
                  </a:lnTo>
                  <a:lnTo>
                    <a:pt x="434513" y="718620"/>
                  </a:lnTo>
                  <a:lnTo>
                    <a:pt x="434028" y="718971"/>
                  </a:lnTo>
                  <a:lnTo>
                    <a:pt x="433932" y="719820"/>
                  </a:lnTo>
                  <a:lnTo>
                    <a:pt x="433639" y="720455"/>
                  </a:lnTo>
                  <a:lnTo>
                    <a:pt x="432633" y="721457"/>
                  </a:lnTo>
                  <a:lnTo>
                    <a:pt x="432090" y="722195"/>
                  </a:lnTo>
                  <a:lnTo>
                    <a:pt x="432106" y="722776"/>
                  </a:lnTo>
                  <a:lnTo>
                    <a:pt x="432684" y="723194"/>
                  </a:lnTo>
                  <a:lnTo>
                    <a:pt x="433348" y="724142"/>
                  </a:lnTo>
                  <a:lnTo>
                    <a:pt x="434095" y="725613"/>
                  </a:lnTo>
                  <a:lnTo>
                    <a:pt x="434239" y="726264"/>
                  </a:lnTo>
                  <a:lnTo>
                    <a:pt x="433779" y="726092"/>
                  </a:lnTo>
                  <a:lnTo>
                    <a:pt x="433160" y="725508"/>
                  </a:lnTo>
                  <a:lnTo>
                    <a:pt x="432384" y="724509"/>
                  </a:lnTo>
                  <a:lnTo>
                    <a:pt x="431210" y="723615"/>
                  </a:lnTo>
                  <a:lnTo>
                    <a:pt x="428624" y="722447"/>
                  </a:lnTo>
                  <a:lnTo>
                    <a:pt x="428168" y="722482"/>
                  </a:lnTo>
                  <a:lnTo>
                    <a:pt x="428401" y="722779"/>
                  </a:lnTo>
                  <a:lnTo>
                    <a:pt x="430115" y="724004"/>
                  </a:lnTo>
                  <a:lnTo>
                    <a:pt x="430772" y="724793"/>
                  </a:lnTo>
                  <a:lnTo>
                    <a:pt x="430852" y="725367"/>
                  </a:lnTo>
                  <a:lnTo>
                    <a:pt x="429416" y="726622"/>
                  </a:lnTo>
                  <a:lnTo>
                    <a:pt x="429377" y="727040"/>
                  </a:lnTo>
                  <a:lnTo>
                    <a:pt x="429757" y="727407"/>
                  </a:lnTo>
                  <a:lnTo>
                    <a:pt x="429859" y="727713"/>
                  </a:lnTo>
                  <a:lnTo>
                    <a:pt x="429349" y="728326"/>
                  </a:lnTo>
                  <a:lnTo>
                    <a:pt x="428506" y="728840"/>
                  </a:lnTo>
                  <a:lnTo>
                    <a:pt x="426875" y="728914"/>
                  </a:lnTo>
                  <a:lnTo>
                    <a:pt x="426725" y="729204"/>
                  </a:lnTo>
                  <a:lnTo>
                    <a:pt x="427347" y="729833"/>
                  </a:lnTo>
                  <a:lnTo>
                    <a:pt x="427555" y="730222"/>
                  </a:lnTo>
                  <a:lnTo>
                    <a:pt x="427022" y="730758"/>
                  </a:lnTo>
                  <a:lnTo>
                    <a:pt x="426674" y="730832"/>
                  </a:lnTo>
                  <a:lnTo>
                    <a:pt x="424794" y="730583"/>
                  </a:lnTo>
                  <a:lnTo>
                    <a:pt x="425289" y="731920"/>
                  </a:lnTo>
                  <a:lnTo>
                    <a:pt x="425579" y="732386"/>
                  </a:lnTo>
                  <a:lnTo>
                    <a:pt x="426157" y="733047"/>
                  </a:lnTo>
                  <a:lnTo>
                    <a:pt x="427191" y="733657"/>
                  </a:lnTo>
                  <a:lnTo>
                    <a:pt x="427210" y="733893"/>
                  </a:lnTo>
                  <a:lnTo>
                    <a:pt x="426849" y="734416"/>
                  </a:lnTo>
                  <a:lnTo>
                    <a:pt x="426237" y="735055"/>
                  </a:lnTo>
                  <a:lnTo>
                    <a:pt x="423648" y="736999"/>
                  </a:lnTo>
                  <a:lnTo>
                    <a:pt x="421829" y="739271"/>
                  </a:lnTo>
                  <a:lnTo>
                    <a:pt x="421577" y="739980"/>
                  </a:lnTo>
                  <a:lnTo>
                    <a:pt x="422039" y="741467"/>
                  </a:lnTo>
                  <a:lnTo>
                    <a:pt x="422043" y="741841"/>
                  </a:lnTo>
                  <a:lnTo>
                    <a:pt x="421567" y="742514"/>
                  </a:lnTo>
                  <a:lnTo>
                    <a:pt x="420504" y="742329"/>
                  </a:lnTo>
                  <a:lnTo>
                    <a:pt x="420303" y="742594"/>
                  </a:lnTo>
                  <a:lnTo>
                    <a:pt x="420555" y="743290"/>
                  </a:lnTo>
                  <a:lnTo>
                    <a:pt x="420603" y="744311"/>
                  </a:lnTo>
                  <a:lnTo>
                    <a:pt x="420443" y="745655"/>
                  </a:lnTo>
                  <a:lnTo>
                    <a:pt x="419658" y="747768"/>
                  </a:lnTo>
                  <a:lnTo>
                    <a:pt x="418273" y="750612"/>
                  </a:lnTo>
                  <a:lnTo>
                    <a:pt x="417210" y="753185"/>
                  </a:lnTo>
                  <a:lnTo>
                    <a:pt x="416473" y="755489"/>
                  </a:lnTo>
                  <a:lnTo>
                    <a:pt x="415940" y="756629"/>
                  </a:lnTo>
                  <a:lnTo>
                    <a:pt x="414957" y="756705"/>
                  </a:lnTo>
                  <a:lnTo>
                    <a:pt x="414213" y="757423"/>
                  </a:lnTo>
                  <a:lnTo>
                    <a:pt x="414720" y="757800"/>
                  </a:lnTo>
                  <a:lnTo>
                    <a:pt x="415030" y="758240"/>
                  </a:lnTo>
                  <a:lnTo>
                    <a:pt x="415244" y="758908"/>
                  </a:lnTo>
                  <a:lnTo>
                    <a:pt x="415033" y="760992"/>
                  </a:lnTo>
                  <a:lnTo>
                    <a:pt x="414395" y="764477"/>
                  </a:lnTo>
                  <a:lnTo>
                    <a:pt x="413999" y="767235"/>
                  </a:lnTo>
                  <a:lnTo>
                    <a:pt x="414079" y="775665"/>
                  </a:lnTo>
                  <a:lnTo>
                    <a:pt x="413977" y="779355"/>
                  </a:lnTo>
                  <a:lnTo>
                    <a:pt x="413696" y="781391"/>
                  </a:lnTo>
                  <a:lnTo>
                    <a:pt x="413239" y="782496"/>
                  </a:lnTo>
                  <a:lnTo>
                    <a:pt x="412461" y="782827"/>
                  </a:lnTo>
                  <a:lnTo>
                    <a:pt x="413453" y="783150"/>
                  </a:lnTo>
                  <a:lnTo>
                    <a:pt x="414085" y="783667"/>
                  </a:lnTo>
                  <a:lnTo>
                    <a:pt x="414376" y="784452"/>
                  </a:lnTo>
                  <a:lnTo>
                    <a:pt x="414647" y="785703"/>
                  </a:lnTo>
                  <a:lnTo>
                    <a:pt x="415004" y="786278"/>
                  </a:lnTo>
                  <a:lnTo>
                    <a:pt x="415448" y="786179"/>
                  </a:lnTo>
                  <a:lnTo>
                    <a:pt x="415847" y="786307"/>
                  </a:lnTo>
                  <a:lnTo>
                    <a:pt x="416201" y="786654"/>
                  </a:lnTo>
                  <a:lnTo>
                    <a:pt x="417280" y="788429"/>
                  </a:lnTo>
                  <a:lnTo>
                    <a:pt x="418464" y="788937"/>
                  </a:lnTo>
                  <a:lnTo>
                    <a:pt x="418522" y="789920"/>
                  </a:lnTo>
                  <a:lnTo>
                    <a:pt x="418056" y="795394"/>
                  </a:lnTo>
                  <a:lnTo>
                    <a:pt x="418059" y="796106"/>
                  </a:lnTo>
                  <a:lnTo>
                    <a:pt x="418595" y="794730"/>
                  </a:lnTo>
                  <a:lnTo>
                    <a:pt x="419160" y="790478"/>
                  </a:lnTo>
                  <a:lnTo>
                    <a:pt x="419929" y="788579"/>
                  </a:lnTo>
                  <a:lnTo>
                    <a:pt x="420533" y="788177"/>
                  </a:lnTo>
                  <a:lnTo>
                    <a:pt x="423003" y="787963"/>
                  </a:lnTo>
                  <a:lnTo>
                    <a:pt x="425637" y="788445"/>
                  </a:lnTo>
                  <a:lnTo>
                    <a:pt x="426632" y="788506"/>
                  </a:lnTo>
                  <a:lnTo>
                    <a:pt x="427501" y="788241"/>
                  </a:lnTo>
                  <a:lnTo>
                    <a:pt x="428391" y="788774"/>
                  </a:lnTo>
                  <a:lnTo>
                    <a:pt x="428608" y="789307"/>
                  </a:lnTo>
                  <a:lnTo>
                    <a:pt x="428860" y="791544"/>
                  </a:lnTo>
                  <a:lnTo>
                    <a:pt x="429097" y="792818"/>
                  </a:lnTo>
                  <a:lnTo>
                    <a:pt x="430664" y="797341"/>
                  </a:lnTo>
                  <a:lnTo>
                    <a:pt x="431411" y="799859"/>
                  </a:lnTo>
                  <a:lnTo>
                    <a:pt x="432323" y="803766"/>
                  </a:lnTo>
                  <a:lnTo>
                    <a:pt x="432665" y="804880"/>
                  </a:lnTo>
                  <a:lnTo>
                    <a:pt x="434564" y="810041"/>
                  </a:lnTo>
                  <a:lnTo>
                    <a:pt x="434925" y="811433"/>
                  </a:lnTo>
                  <a:lnTo>
                    <a:pt x="435072" y="812502"/>
                  </a:lnTo>
                  <a:lnTo>
                    <a:pt x="435008" y="813252"/>
                  </a:lnTo>
                  <a:lnTo>
                    <a:pt x="434663" y="814405"/>
                  </a:lnTo>
                  <a:lnTo>
                    <a:pt x="434034" y="815959"/>
                  </a:lnTo>
                  <a:lnTo>
                    <a:pt x="433447" y="817140"/>
                  </a:lnTo>
                  <a:lnTo>
                    <a:pt x="432898" y="817954"/>
                  </a:lnTo>
                  <a:lnTo>
                    <a:pt x="432336" y="818557"/>
                  </a:lnTo>
                  <a:lnTo>
                    <a:pt x="431759" y="818956"/>
                  </a:lnTo>
                  <a:lnTo>
                    <a:pt x="431797" y="819062"/>
                  </a:lnTo>
                  <a:lnTo>
                    <a:pt x="432451" y="818870"/>
                  </a:lnTo>
                  <a:lnTo>
                    <a:pt x="433115" y="818465"/>
                  </a:lnTo>
                  <a:lnTo>
                    <a:pt x="434376" y="817415"/>
                  </a:lnTo>
                  <a:lnTo>
                    <a:pt x="434861" y="817178"/>
                  </a:lnTo>
                  <a:lnTo>
                    <a:pt x="436230" y="817028"/>
                  </a:lnTo>
                  <a:lnTo>
                    <a:pt x="436275" y="817408"/>
                  </a:lnTo>
                  <a:lnTo>
                    <a:pt x="435614" y="818190"/>
                  </a:lnTo>
                  <a:lnTo>
                    <a:pt x="435761" y="818264"/>
                  </a:lnTo>
                  <a:lnTo>
                    <a:pt x="436716" y="817632"/>
                  </a:lnTo>
                  <a:lnTo>
                    <a:pt x="438784" y="816731"/>
                  </a:lnTo>
                  <a:lnTo>
                    <a:pt x="446907" y="813805"/>
                  </a:lnTo>
                  <a:lnTo>
                    <a:pt x="448822" y="813543"/>
                  </a:lnTo>
                  <a:lnTo>
                    <a:pt x="451555" y="814079"/>
                  </a:lnTo>
                  <a:lnTo>
                    <a:pt x="453770" y="815324"/>
                  </a:lnTo>
                  <a:lnTo>
                    <a:pt x="456186" y="816923"/>
                  </a:lnTo>
                  <a:lnTo>
                    <a:pt x="458733" y="818082"/>
                  </a:lnTo>
                  <a:lnTo>
                    <a:pt x="462752" y="819164"/>
                  </a:lnTo>
                  <a:lnTo>
                    <a:pt x="463923" y="819681"/>
                  </a:lnTo>
                  <a:lnTo>
                    <a:pt x="466279" y="820214"/>
                  </a:lnTo>
                  <a:lnTo>
                    <a:pt x="467370" y="820817"/>
                  </a:lnTo>
                  <a:lnTo>
                    <a:pt x="468682" y="822273"/>
                  </a:lnTo>
                  <a:lnTo>
                    <a:pt x="470770" y="824165"/>
                  </a:lnTo>
                  <a:lnTo>
                    <a:pt x="472343" y="825350"/>
                  </a:lnTo>
                  <a:lnTo>
                    <a:pt x="474102" y="826457"/>
                  </a:lnTo>
                  <a:lnTo>
                    <a:pt x="475867" y="828487"/>
                  </a:lnTo>
                  <a:lnTo>
                    <a:pt x="478708" y="833071"/>
                  </a:lnTo>
                  <a:lnTo>
                    <a:pt x="479410" y="833632"/>
                  </a:lnTo>
                  <a:lnTo>
                    <a:pt x="481162" y="834376"/>
                  </a:lnTo>
                  <a:lnTo>
                    <a:pt x="484453" y="835337"/>
                  </a:lnTo>
                  <a:lnTo>
                    <a:pt x="489311" y="837587"/>
                  </a:lnTo>
                  <a:lnTo>
                    <a:pt x="491447" y="838465"/>
                  </a:lnTo>
                  <a:lnTo>
                    <a:pt x="492829" y="838813"/>
                  </a:lnTo>
                  <a:lnTo>
                    <a:pt x="494207" y="839429"/>
                  </a:lnTo>
                  <a:lnTo>
                    <a:pt x="495586" y="840313"/>
                  </a:lnTo>
                  <a:lnTo>
                    <a:pt x="496640" y="841274"/>
                  </a:lnTo>
                  <a:lnTo>
                    <a:pt x="497364" y="842314"/>
                  </a:lnTo>
                  <a:lnTo>
                    <a:pt x="498003" y="842994"/>
                  </a:lnTo>
                  <a:lnTo>
                    <a:pt x="499120" y="843748"/>
                  </a:lnTo>
                  <a:lnTo>
                    <a:pt x="499697" y="844287"/>
                  </a:lnTo>
                  <a:lnTo>
                    <a:pt x="499752" y="845094"/>
                  </a:lnTo>
                  <a:lnTo>
                    <a:pt x="498408" y="848258"/>
                  </a:lnTo>
                  <a:lnTo>
                    <a:pt x="498379" y="848510"/>
                  </a:lnTo>
                  <a:lnTo>
                    <a:pt x="499739" y="846240"/>
                  </a:lnTo>
                  <a:lnTo>
                    <a:pt x="500499" y="845586"/>
                  </a:lnTo>
                  <a:lnTo>
                    <a:pt x="501105" y="845280"/>
                  </a:lnTo>
                  <a:lnTo>
                    <a:pt x="502369" y="845315"/>
                  </a:lnTo>
                  <a:lnTo>
                    <a:pt x="504287" y="845695"/>
                  </a:lnTo>
                  <a:lnTo>
                    <a:pt x="505970" y="845698"/>
                  </a:lnTo>
                  <a:lnTo>
                    <a:pt x="507415" y="845327"/>
                  </a:lnTo>
                  <a:lnTo>
                    <a:pt x="508648" y="845161"/>
                  </a:lnTo>
                  <a:lnTo>
                    <a:pt x="509666" y="845197"/>
                  </a:lnTo>
                  <a:lnTo>
                    <a:pt x="510403" y="845085"/>
                  </a:lnTo>
                  <a:lnTo>
                    <a:pt x="510863" y="844830"/>
                  </a:lnTo>
                  <a:lnTo>
                    <a:pt x="511412" y="844823"/>
                  </a:lnTo>
                  <a:lnTo>
                    <a:pt x="513589" y="845612"/>
                  </a:lnTo>
                  <a:lnTo>
                    <a:pt x="514469" y="845653"/>
                  </a:lnTo>
                  <a:lnTo>
                    <a:pt x="517652" y="846394"/>
                  </a:lnTo>
                  <a:lnTo>
                    <a:pt x="519695" y="846129"/>
                  </a:lnTo>
                  <a:lnTo>
                    <a:pt x="520046" y="846272"/>
                  </a:lnTo>
                  <a:lnTo>
                    <a:pt x="520757" y="847236"/>
                  </a:lnTo>
                  <a:lnTo>
                    <a:pt x="521358" y="847310"/>
                  </a:lnTo>
                  <a:lnTo>
                    <a:pt x="522373" y="847160"/>
                  </a:lnTo>
                  <a:lnTo>
                    <a:pt x="523359" y="847421"/>
                  </a:lnTo>
                  <a:lnTo>
                    <a:pt x="525009" y="848685"/>
                  </a:lnTo>
                  <a:lnTo>
                    <a:pt x="525772" y="849771"/>
                  </a:lnTo>
                  <a:lnTo>
                    <a:pt x="526503" y="851983"/>
                  </a:lnTo>
                  <a:lnTo>
                    <a:pt x="526567" y="852643"/>
                  </a:lnTo>
                  <a:lnTo>
                    <a:pt x="525213" y="857741"/>
                  </a:lnTo>
                  <a:lnTo>
                    <a:pt x="524789" y="859704"/>
                  </a:lnTo>
                  <a:lnTo>
                    <a:pt x="524731" y="861408"/>
                  </a:lnTo>
                  <a:lnTo>
                    <a:pt x="524999" y="862388"/>
                  </a:lnTo>
                  <a:lnTo>
                    <a:pt x="526171" y="864029"/>
                  </a:lnTo>
                  <a:lnTo>
                    <a:pt x="526382" y="864456"/>
                  </a:lnTo>
                  <a:lnTo>
                    <a:pt x="527074" y="866873"/>
                  </a:lnTo>
                  <a:lnTo>
                    <a:pt x="527266" y="867904"/>
                  </a:lnTo>
                  <a:lnTo>
                    <a:pt x="527189" y="869085"/>
                  </a:lnTo>
                  <a:lnTo>
                    <a:pt x="526825" y="871025"/>
                  </a:lnTo>
                  <a:lnTo>
                    <a:pt x="526918" y="872500"/>
                  </a:lnTo>
                  <a:lnTo>
                    <a:pt x="527224" y="874725"/>
                  </a:lnTo>
                  <a:lnTo>
                    <a:pt x="527109" y="876228"/>
                  </a:lnTo>
                  <a:lnTo>
                    <a:pt x="526570" y="877016"/>
                  </a:lnTo>
                  <a:lnTo>
                    <a:pt x="526206" y="877786"/>
                  </a:lnTo>
                  <a:lnTo>
                    <a:pt x="525922" y="879180"/>
                  </a:lnTo>
                  <a:lnTo>
                    <a:pt x="525922" y="879707"/>
                  </a:lnTo>
                  <a:lnTo>
                    <a:pt x="526200" y="880741"/>
                  </a:lnTo>
                  <a:lnTo>
                    <a:pt x="526717" y="881325"/>
                  </a:lnTo>
                  <a:lnTo>
                    <a:pt x="527566" y="881983"/>
                  </a:lnTo>
                  <a:lnTo>
                    <a:pt x="528354" y="882956"/>
                  </a:lnTo>
                  <a:lnTo>
                    <a:pt x="529794" y="885318"/>
                  </a:lnTo>
                  <a:lnTo>
                    <a:pt x="530841" y="886611"/>
                  </a:lnTo>
                  <a:lnTo>
                    <a:pt x="532121" y="888536"/>
                  </a:lnTo>
                  <a:lnTo>
                    <a:pt x="532370" y="889493"/>
                  </a:lnTo>
                  <a:lnTo>
                    <a:pt x="532012" y="890125"/>
                  </a:lnTo>
                  <a:lnTo>
                    <a:pt x="531568" y="890566"/>
                  </a:lnTo>
                  <a:lnTo>
                    <a:pt x="530537" y="891156"/>
                  </a:lnTo>
                  <a:lnTo>
                    <a:pt x="530075" y="891584"/>
                  </a:lnTo>
                  <a:lnTo>
                    <a:pt x="530193" y="891686"/>
                  </a:lnTo>
                  <a:lnTo>
                    <a:pt x="531686" y="891367"/>
                  </a:lnTo>
                  <a:lnTo>
                    <a:pt x="532567" y="891402"/>
                  </a:lnTo>
                  <a:lnTo>
                    <a:pt x="533314" y="891871"/>
                  </a:lnTo>
                  <a:lnTo>
                    <a:pt x="533924" y="892781"/>
                  </a:lnTo>
                  <a:lnTo>
                    <a:pt x="534936" y="893553"/>
                  </a:lnTo>
                  <a:lnTo>
                    <a:pt x="536350" y="894189"/>
                  </a:lnTo>
                  <a:lnTo>
                    <a:pt x="537770" y="895252"/>
                  </a:lnTo>
                  <a:lnTo>
                    <a:pt x="540126" y="897770"/>
                  </a:lnTo>
                  <a:lnTo>
                    <a:pt x="540550" y="898348"/>
                  </a:lnTo>
                  <a:lnTo>
                    <a:pt x="541176" y="899663"/>
                  </a:lnTo>
                  <a:lnTo>
                    <a:pt x="542003" y="901705"/>
                  </a:lnTo>
                  <a:lnTo>
                    <a:pt x="542433" y="903036"/>
                  </a:lnTo>
                  <a:lnTo>
                    <a:pt x="542472" y="903662"/>
                  </a:lnTo>
                  <a:lnTo>
                    <a:pt x="542006" y="904291"/>
                  </a:lnTo>
                  <a:lnTo>
                    <a:pt x="540416" y="905434"/>
                  </a:lnTo>
                  <a:lnTo>
                    <a:pt x="538817" y="907425"/>
                  </a:lnTo>
                  <a:lnTo>
                    <a:pt x="539321" y="907330"/>
                  </a:lnTo>
                  <a:lnTo>
                    <a:pt x="540378" y="906487"/>
                  </a:lnTo>
                  <a:lnTo>
                    <a:pt x="542159" y="904824"/>
                  </a:lnTo>
                  <a:lnTo>
                    <a:pt x="543148" y="904502"/>
                  </a:lnTo>
                  <a:lnTo>
                    <a:pt x="544065" y="904696"/>
                  </a:lnTo>
                  <a:lnTo>
                    <a:pt x="545517" y="905175"/>
                  </a:lnTo>
                  <a:lnTo>
                    <a:pt x="546797" y="905855"/>
                  </a:lnTo>
                  <a:lnTo>
                    <a:pt x="547911" y="906736"/>
                  </a:lnTo>
                  <a:lnTo>
                    <a:pt x="549567" y="909091"/>
                  </a:lnTo>
                  <a:lnTo>
                    <a:pt x="551316" y="910965"/>
                  </a:lnTo>
                  <a:lnTo>
                    <a:pt x="552287" y="912561"/>
                  </a:lnTo>
                  <a:lnTo>
                    <a:pt x="551993" y="911546"/>
                  </a:lnTo>
                  <a:lnTo>
                    <a:pt x="551348" y="910375"/>
                  </a:lnTo>
                  <a:lnTo>
                    <a:pt x="549705" y="908507"/>
                  </a:lnTo>
                  <a:lnTo>
                    <a:pt x="549002" y="907531"/>
                  </a:lnTo>
                  <a:lnTo>
                    <a:pt x="548852" y="907065"/>
                  </a:lnTo>
                  <a:lnTo>
                    <a:pt x="548798" y="906554"/>
                  </a:lnTo>
                  <a:lnTo>
                    <a:pt x="548926" y="905622"/>
                  </a:lnTo>
                  <a:lnTo>
                    <a:pt x="549232" y="904265"/>
                  </a:lnTo>
                  <a:lnTo>
                    <a:pt x="549644" y="903308"/>
                  </a:lnTo>
                  <a:lnTo>
                    <a:pt x="550158" y="902749"/>
                  </a:lnTo>
                  <a:lnTo>
                    <a:pt x="550499" y="902156"/>
                  </a:lnTo>
                  <a:lnTo>
                    <a:pt x="550675" y="901527"/>
                  </a:lnTo>
                  <a:lnTo>
                    <a:pt x="550946" y="901064"/>
                  </a:lnTo>
                  <a:lnTo>
                    <a:pt x="552370" y="900224"/>
                  </a:lnTo>
                  <a:lnTo>
                    <a:pt x="552743" y="900301"/>
                  </a:lnTo>
                  <a:lnTo>
                    <a:pt x="553037" y="901319"/>
                  </a:lnTo>
                  <a:lnTo>
                    <a:pt x="553378" y="901530"/>
                  </a:lnTo>
                  <a:lnTo>
                    <a:pt x="554036" y="901690"/>
                  </a:lnTo>
                  <a:lnTo>
                    <a:pt x="554588" y="902041"/>
                  </a:lnTo>
                  <a:lnTo>
                    <a:pt x="555038" y="902583"/>
                  </a:lnTo>
                  <a:lnTo>
                    <a:pt x="555357" y="903132"/>
                  </a:lnTo>
                  <a:lnTo>
                    <a:pt x="555542" y="903691"/>
                  </a:lnTo>
                  <a:lnTo>
                    <a:pt x="555967" y="905507"/>
                  </a:lnTo>
                  <a:lnTo>
                    <a:pt x="556270" y="906346"/>
                  </a:lnTo>
                  <a:lnTo>
                    <a:pt x="556321" y="905328"/>
                  </a:lnTo>
                  <a:lnTo>
                    <a:pt x="556676" y="903723"/>
                  </a:lnTo>
                  <a:lnTo>
                    <a:pt x="556947" y="903062"/>
                  </a:lnTo>
                  <a:lnTo>
                    <a:pt x="557809" y="902095"/>
                  </a:lnTo>
                  <a:lnTo>
                    <a:pt x="557764" y="901677"/>
                  </a:lnTo>
                  <a:lnTo>
                    <a:pt x="557407" y="901115"/>
                  </a:lnTo>
                  <a:lnTo>
                    <a:pt x="555603" y="898696"/>
                  </a:lnTo>
                  <a:lnTo>
                    <a:pt x="555568" y="898105"/>
                  </a:lnTo>
                  <a:lnTo>
                    <a:pt x="556050" y="897757"/>
                  </a:lnTo>
                  <a:lnTo>
                    <a:pt x="556379" y="897087"/>
                  </a:lnTo>
                  <a:lnTo>
                    <a:pt x="556558" y="896097"/>
                  </a:lnTo>
                  <a:lnTo>
                    <a:pt x="556944" y="895379"/>
                  </a:lnTo>
                  <a:lnTo>
                    <a:pt x="558074" y="894367"/>
                  </a:lnTo>
                  <a:lnTo>
                    <a:pt x="559047" y="892810"/>
                  </a:lnTo>
                  <a:lnTo>
                    <a:pt x="559548" y="891737"/>
                  </a:lnTo>
                  <a:lnTo>
                    <a:pt x="559957" y="891172"/>
                  </a:lnTo>
                  <a:lnTo>
                    <a:pt x="560349" y="891038"/>
                  </a:lnTo>
                  <a:lnTo>
                    <a:pt x="559765" y="890604"/>
                  </a:lnTo>
                  <a:lnTo>
                    <a:pt x="559650" y="890320"/>
                  </a:lnTo>
                  <a:lnTo>
                    <a:pt x="559622" y="889024"/>
                  </a:lnTo>
                  <a:lnTo>
                    <a:pt x="559370" y="887664"/>
                  </a:lnTo>
                  <a:lnTo>
                    <a:pt x="558980" y="887029"/>
                  </a:lnTo>
                  <a:lnTo>
                    <a:pt x="557876" y="885666"/>
                  </a:lnTo>
                  <a:lnTo>
                    <a:pt x="557694" y="885261"/>
                  </a:lnTo>
                  <a:lnTo>
                    <a:pt x="557499" y="883719"/>
                  </a:lnTo>
                  <a:lnTo>
                    <a:pt x="557608" y="882944"/>
                  </a:lnTo>
                  <a:lnTo>
                    <a:pt x="557892" y="882293"/>
                  </a:lnTo>
                  <a:lnTo>
                    <a:pt x="557729" y="881664"/>
                  </a:lnTo>
                  <a:lnTo>
                    <a:pt x="556704" y="880521"/>
                  </a:lnTo>
                  <a:lnTo>
                    <a:pt x="556309" y="879522"/>
                  </a:lnTo>
                  <a:lnTo>
                    <a:pt x="555871" y="877096"/>
                  </a:lnTo>
                  <a:lnTo>
                    <a:pt x="555469" y="874042"/>
                  </a:lnTo>
                  <a:lnTo>
                    <a:pt x="555013" y="871785"/>
                  </a:lnTo>
                  <a:lnTo>
                    <a:pt x="554499" y="870336"/>
                  </a:lnTo>
                  <a:lnTo>
                    <a:pt x="554384" y="869423"/>
                  </a:lnTo>
                  <a:lnTo>
                    <a:pt x="554668" y="869043"/>
                  </a:lnTo>
                  <a:lnTo>
                    <a:pt x="555038" y="867897"/>
                  </a:lnTo>
                  <a:lnTo>
                    <a:pt x="555370" y="867616"/>
                  </a:lnTo>
                  <a:lnTo>
                    <a:pt x="555887" y="867690"/>
                  </a:lnTo>
                  <a:lnTo>
                    <a:pt x="555897" y="867559"/>
                  </a:lnTo>
                  <a:lnTo>
                    <a:pt x="555112" y="866940"/>
                  </a:lnTo>
                  <a:lnTo>
                    <a:pt x="554725" y="866161"/>
                  </a:lnTo>
                  <a:lnTo>
                    <a:pt x="554741" y="865873"/>
                  </a:lnTo>
                  <a:lnTo>
                    <a:pt x="555434" y="865098"/>
                  </a:lnTo>
                  <a:lnTo>
                    <a:pt x="555309" y="864769"/>
                  </a:lnTo>
                  <a:lnTo>
                    <a:pt x="554796" y="864345"/>
                  </a:lnTo>
                  <a:lnTo>
                    <a:pt x="553232" y="863630"/>
                  </a:lnTo>
                  <a:lnTo>
                    <a:pt x="553797" y="863355"/>
                  </a:lnTo>
                  <a:lnTo>
                    <a:pt x="554154" y="862739"/>
                  </a:lnTo>
                  <a:lnTo>
                    <a:pt x="554084" y="862557"/>
                  </a:lnTo>
                  <a:lnTo>
                    <a:pt x="553465" y="862305"/>
                  </a:lnTo>
                  <a:lnTo>
                    <a:pt x="552750" y="861829"/>
                  </a:lnTo>
                  <a:lnTo>
                    <a:pt x="552210" y="861118"/>
                  </a:lnTo>
                  <a:lnTo>
                    <a:pt x="551543" y="859994"/>
                  </a:lnTo>
                  <a:lnTo>
                    <a:pt x="551138" y="859100"/>
                  </a:lnTo>
                  <a:lnTo>
                    <a:pt x="550739" y="857613"/>
                  </a:lnTo>
                  <a:lnTo>
                    <a:pt x="550046" y="855915"/>
                  </a:lnTo>
                  <a:lnTo>
                    <a:pt x="549743" y="855490"/>
                  </a:lnTo>
                  <a:lnTo>
                    <a:pt x="549395" y="855219"/>
                  </a:lnTo>
                  <a:lnTo>
                    <a:pt x="549006" y="855091"/>
                  </a:lnTo>
                  <a:lnTo>
                    <a:pt x="549018" y="854830"/>
                  </a:lnTo>
                  <a:lnTo>
                    <a:pt x="549436" y="854434"/>
                  </a:lnTo>
                  <a:lnTo>
                    <a:pt x="556213" y="851580"/>
                  </a:lnTo>
                  <a:lnTo>
                    <a:pt x="556778" y="851169"/>
                  </a:lnTo>
                  <a:lnTo>
                    <a:pt x="560104" y="849566"/>
                  </a:lnTo>
                  <a:lnTo>
                    <a:pt x="561639" y="848669"/>
                  </a:lnTo>
                  <a:lnTo>
                    <a:pt x="563203" y="847377"/>
                  </a:lnTo>
                  <a:lnTo>
                    <a:pt x="565332" y="846046"/>
                  </a:lnTo>
                  <a:lnTo>
                    <a:pt x="566369" y="845184"/>
                  </a:lnTo>
                  <a:lnTo>
                    <a:pt x="567024" y="844354"/>
                  </a:lnTo>
                  <a:lnTo>
                    <a:pt x="570404" y="841025"/>
                  </a:lnTo>
                  <a:lnTo>
                    <a:pt x="571837" y="839314"/>
                  </a:lnTo>
                  <a:lnTo>
                    <a:pt x="572667" y="837843"/>
                  </a:lnTo>
                  <a:lnTo>
                    <a:pt x="573870" y="836077"/>
                  </a:lnTo>
                  <a:lnTo>
                    <a:pt x="575450" y="834015"/>
                  </a:lnTo>
                  <a:lnTo>
                    <a:pt x="576449" y="832241"/>
                  </a:lnTo>
                  <a:lnTo>
                    <a:pt x="576864" y="830757"/>
                  </a:lnTo>
                  <a:lnTo>
                    <a:pt x="577381" y="828193"/>
                  </a:lnTo>
                  <a:lnTo>
                    <a:pt x="577528" y="825911"/>
                  </a:lnTo>
                  <a:lnTo>
                    <a:pt x="577621" y="822550"/>
                  </a:lnTo>
                  <a:lnTo>
                    <a:pt x="577566" y="819534"/>
                  </a:lnTo>
                  <a:lnTo>
                    <a:pt x="577142" y="814778"/>
                  </a:lnTo>
                  <a:lnTo>
                    <a:pt x="576887" y="813275"/>
                  </a:lnTo>
                  <a:lnTo>
                    <a:pt x="576401" y="811481"/>
                  </a:lnTo>
                  <a:lnTo>
                    <a:pt x="575230" y="807855"/>
                  </a:lnTo>
                  <a:lnTo>
                    <a:pt x="575019" y="806862"/>
                  </a:lnTo>
                  <a:lnTo>
                    <a:pt x="574292" y="805186"/>
                  </a:lnTo>
                  <a:lnTo>
                    <a:pt x="571910" y="800801"/>
                  </a:lnTo>
                  <a:lnTo>
                    <a:pt x="568932" y="797813"/>
                  </a:lnTo>
                  <a:lnTo>
                    <a:pt x="568367" y="797063"/>
                  </a:lnTo>
                  <a:lnTo>
                    <a:pt x="567186" y="796182"/>
                  </a:lnTo>
                  <a:lnTo>
                    <a:pt x="565393" y="795170"/>
                  </a:lnTo>
                  <a:lnTo>
                    <a:pt x="564234" y="794344"/>
                  </a:lnTo>
                  <a:lnTo>
                    <a:pt x="561205" y="791238"/>
                  </a:lnTo>
                  <a:lnTo>
                    <a:pt x="560206" y="790865"/>
                  </a:lnTo>
                  <a:lnTo>
                    <a:pt x="559820" y="790063"/>
                  </a:lnTo>
                  <a:lnTo>
                    <a:pt x="559740" y="789492"/>
                  </a:lnTo>
                  <a:lnTo>
                    <a:pt x="559855" y="787998"/>
                  </a:lnTo>
                  <a:lnTo>
                    <a:pt x="560030" y="786961"/>
                  </a:lnTo>
                  <a:lnTo>
                    <a:pt x="560244" y="786198"/>
                  </a:lnTo>
                  <a:lnTo>
                    <a:pt x="560496" y="785706"/>
                  </a:lnTo>
                  <a:lnTo>
                    <a:pt x="562162" y="783396"/>
                  </a:lnTo>
                  <a:lnTo>
                    <a:pt x="563094" y="781538"/>
                  </a:lnTo>
                  <a:lnTo>
                    <a:pt x="563746" y="780520"/>
                  </a:lnTo>
                  <a:lnTo>
                    <a:pt x="564464" y="779725"/>
                  </a:lnTo>
                  <a:lnTo>
                    <a:pt x="565760" y="778684"/>
                  </a:lnTo>
                  <a:lnTo>
                    <a:pt x="566497" y="777369"/>
                  </a:lnTo>
                  <a:lnTo>
                    <a:pt x="566328" y="776836"/>
                  </a:lnTo>
                  <a:lnTo>
                    <a:pt x="565744" y="776252"/>
                  </a:lnTo>
                  <a:lnTo>
                    <a:pt x="565616" y="775684"/>
                  </a:lnTo>
                  <a:lnTo>
                    <a:pt x="566602" y="774232"/>
                  </a:lnTo>
                  <a:lnTo>
                    <a:pt x="566740" y="773830"/>
                  </a:lnTo>
                  <a:lnTo>
                    <a:pt x="566612" y="772457"/>
                  </a:lnTo>
                  <a:lnTo>
                    <a:pt x="566803" y="772151"/>
                  </a:lnTo>
                  <a:lnTo>
                    <a:pt x="568020" y="772068"/>
                  </a:lnTo>
                  <a:lnTo>
                    <a:pt x="569756" y="774037"/>
                  </a:lnTo>
                  <a:lnTo>
                    <a:pt x="570180" y="773865"/>
                  </a:lnTo>
                  <a:lnTo>
                    <a:pt x="569625" y="773322"/>
                  </a:lnTo>
                  <a:lnTo>
                    <a:pt x="568961" y="771994"/>
                  </a:lnTo>
                  <a:lnTo>
                    <a:pt x="569057" y="771442"/>
                  </a:lnTo>
                  <a:lnTo>
                    <a:pt x="570337" y="770006"/>
                  </a:lnTo>
                  <a:lnTo>
                    <a:pt x="570372" y="769351"/>
                  </a:lnTo>
                  <a:lnTo>
                    <a:pt x="570005" y="768445"/>
                  </a:lnTo>
                  <a:lnTo>
                    <a:pt x="569963" y="767717"/>
                  </a:lnTo>
                  <a:lnTo>
                    <a:pt x="570713" y="765984"/>
                  </a:lnTo>
                  <a:lnTo>
                    <a:pt x="570512" y="765620"/>
                  </a:lnTo>
                  <a:lnTo>
                    <a:pt x="568403" y="765285"/>
                  </a:lnTo>
                  <a:lnTo>
                    <a:pt x="568055" y="764800"/>
                  </a:lnTo>
                  <a:lnTo>
                    <a:pt x="568179" y="764570"/>
                  </a:lnTo>
                  <a:lnTo>
                    <a:pt x="569172" y="763986"/>
                  </a:lnTo>
                  <a:lnTo>
                    <a:pt x="569248" y="763766"/>
                  </a:lnTo>
                  <a:lnTo>
                    <a:pt x="567496" y="759859"/>
                  </a:lnTo>
                  <a:lnTo>
                    <a:pt x="567202" y="758691"/>
                  </a:lnTo>
                  <a:lnTo>
                    <a:pt x="567949" y="757245"/>
                  </a:lnTo>
                  <a:lnTo>
                    <a:pt x="568798" y="756590"/>
                  </a:lnTo>
                  <a:lnTo>
                    <a:pt x="568690" y="756217"/>
                  </a:lnTo>
                  <a:lnTo>
                    <a:pt x="567579" y="756150"/>
                  </a:lnTo>
                  <a:lnTo>
                    <a:pt x="566902" y="755952"/>
                  </a:lnTo>
                  <a:lnTo>
                    <a:pt x="566226" y="754822"/>
                  </a:lnTo>
                  <a:lnTo>
                    <a:pt x="566491" y="754107"/>
                  </a:lnTo>
                  <a:lnTo>
                    <a:pt x="566733" y="753778"/>
                  </a:lnTo>
                  <a:lnTo>
                    <a:pt x="567394" y="752083"/>
                  </a:lnTo>
                  <a:lnTo>
                    <a:pt x="568029" y="751735"/>
                  </a:lnTo>
                  <a:lnTo>
                    <a:pt x="567908" y="751432"/>
                  </a:lnTo>
                  <a:lnTo>
                    <a:pt x="565504" y="752154"/>
                  </a:lnTo>
                  <a:lnTo>
                    <a:pt x="564371" y="751560"/>
                  </a:lnTo>
                  <a:lnTo>
                    <a:pt x="563257" y="751716"/>
                  </a:lnTo>
                  <a:lnTo>
                    <a:pt x="562727" y="751541"/>
                  </a:lnTo>
                  <a:lnTo>
                    <a:pt x="562922" y="750934"/>
                  </a:lnTo>
                  <a:lnTo>
                    <a:pt x="564939" y="748167"/>
                  </a:lnTo>
                  <a:lnTo>
                    <a:pt x="565871" y="746664"/>
                  </a:lnTo>
                  <a:lnTo>
                    <a:pt x="566455" y="745304"/>
                  </a:lnTo>
                  <a:lnTo>
                    <a:pt x="566765" y="744397"/>
                  </a:lnTo>
                  <a:lnTo>
                    <a:pt x="566797" y="743944"/>
                  </a:lnTo>
                  <a:lnTo>
                    <a:pt x="566593" y="740921"/>
                  </a:lnTo>
                  <a:lnTo>
                    <a:pt x="566714" y="740091"/>
                  </a:lnTo>
                  <a:lnTo>
                    <a:pt x="567496" y="739319"/>
                  </a:lnTo>
                  <a:lnTo>
                    <a:pt x="568699" y="737864"/>
                  </a:lnTo>
                  <a:lnTo>
                    <a:pt x="567049" y="736545"/>
                  </a:lnTo>
                  <a:lnTo>
                    <a:pt x="566018" y="735256"/>
                  </a:lnTo>
                  <a:lnTo>
                    <a:pt x="565335" y="734617"/>
                  </a:lnTo>
                  <a:lnTo>
                    <a:pt x="564818" y="733989"/>
                  </a:lnTo>
                  <a:lnTo>
                    <a:pt x="564154" y="732661"/>
                  </a:lnTo>
                  <a:lnTo>
                    <a:pt x="563653" y="730928"/>
                  </a:lnTo>
                  <a:lnTo>
                    <a:pt x="563120" y="727420"/>
                  </a:lnTo>
                  <a:lnTo>
                    <a:pt x="563034" y="725479"/>
                  </a:lnTo>
                  <a:lnTo>
                    <a:pt x="563155" y="724068"/>
                  </a:lnTo>
                  <a:lnTo>
                    <a:pt x="563379" y="723379"/>
                  </a:lnTo>
                  <a:lnTo>
                    <a:pt x="563742" y="722661"/>
                  </a:lnTo>
                  <a:lnTo>
                    <a:pt x="565249" y="721288"/>
                  </a:lnTo>
                  <a:lnTo>
                    <a:pt x="567901" y="719258"/>
                  </a:lnTo>
                  <a:lnTo>
                    <a:pt x="569973" y="718460"/>
                  </a:lnTo>
                  <a:lnTo>
                    <a:pt x="571470" y="718897"/>
                  </a:lnTo>
                  <a:lnTo>
                    <a:pt x="574391" y="719373"/>
                  </a:lnTo>
                  <a:lnTo>
                    <a:pt x="576746" y="720528"/>
                  </a:lnTo>
                  <a:lnTo>
                    <a:pt x="583909" y="723420"/>
                  </a:lnTo>
                  <a:lnTo>
                    <a:pt x="585176" y="724697"/>
                  </a:lnTo>
                  <a:lnTo>
                    <a:pt x="583979" y="725773"/>
                  </a:lnTo>
                  <a:lnTo>
                    <a:pt x="584151" y="726038"/>
                  </a:lnTo>
                  <a:lnTo>
                    <a:pt x="586848" y="723985"/>
                  </a:lnTo>
                  <a:lnTo>
                    <a:pt x="587560" y="723589"/>
                  </a:lnTo>
                  <a:lnTo>
                    <a:pt x="588170" y="723494"/>
                  </a:lnTo>
                  <a:lnTo>
                    <a:pt x="590206" y="724289"/>
                  </a:lnTo>
                  <a:lnTo>
                    <a:pt x="591023" y="724410"/>
                  </a:lnTo>
                  <a:lnTo>
                    <a:pt x="592054" y="725074"/>
                  </a:lnTo>
                  <a:lnTo>
                    <a:pt x="594515" y="727267"/>
                  </a:lnTo>
                  <a:lnTo>
                    <a:pt x="594691" y="727085"/>
                  </a:lnTo>
                  <a:lnTo>
                    <a:pt x="594001" y="725967"/>
                  </a:lnTo>
                  <a:lnTo>
                    <a:pt x="594397" y="725434"/>
                  </a:lnTo>
                  <a:lnTo>
                    <a:pt x="596338" y="724269"/>
                  </a:lnTo>
                  <a:lnTo>
                    <a:pt x="598342" y="723315"/>
                  </a:lnTo>
                  <a:lnTo>
                    <a:pt x="599766" y="722377"/>
                  </a:lnTo>
                  <a:lnTo>
                    <a:pt x="601276" y="721135"/>
                  </a:lnTo>
                  <a:lnTo>
                    <a:pt x="602297" y="720471"/>
                  </a:lnTo>
                  <a:lnTo>
                    <a:pt x="602824" y="720385"/>
                  </a:lnTo>
                  <a:lnTo>
                    <a:pt x="603497" y="720752"/>
                  </a:lnTo>
                  <a:lnTo>
                    <a:pt x="605301" y="722402"/>
                  </a:lnTo>
                  <a:lnTo>
                    <a:pt x="606459" y="723248"/>
                  </a:lnTo>
                  <a:lnTo>
                    <a:pt x="607391" y="724129"/>
                  </a:lnTo>
                  <a:lnTo>
                    <a:pt x="608697" y="725683"/>
                  </a:lnTo>
                  <a:lnTo>
                    <a:pt x="609207" y="726022"/>
                  </a:lnTo>
                  <a:lnTo>
                    <a:pt x="610197" y="727075"/>
                  </a:lnTo>
                  <a:lnTo>
                    <a:pt x="611512" y="726966"/>
                  </a:lnTo>
                  <a:lnTo>
                    <a:pt x="611943" y="727091"/>
                  </a:lnTo>
                  <a:lnTo>
                    <a:pt x="612087" y="727295"/>
                  </a:lnTo>
                  <a:lnTo>
                    <a:pt x="612307" y="728007"/>
                  </a:lnTo>
                  <a:lnTo>
                    <a:pt x="612425" y="728463"/>
                  </a:lnTo>
                  <a:lnTo>
                    <a:pt x="612431" y="728952"/>
                  </a:lnTo>
                  <a:lnTo>
                    <a:pt x="612128" y="730321"/>
                  </a:lnTo>
                  <a:lnTo>
                    <a:pt x="611183" y="732504"/>
                  </a:lnTo>
                  <a:lnTo>
                    <a:pt x="611579" y="732539"/>
                  </a:lnTo>
                  <a:lnTo>
                    <a:pt x="612179" y="732073"/>
                  </a:lnTo>
                  <a:lnTo>
                    <a:pt x="612958" y="731240"/>
                  </a:lnTo>
                  <a:lnTo>
                    <a:pt x="613567" y="730947"/>
                  </a:lnTo>
                  <a:lnTo>
                    <a:pt x="614867" y="731611"/>
                  </a:lnTo>
                  <a:lnTo>
                    <a:pt x="616073" y="732677"/>
                  </a:lnTo>
                  <a:lnTo>
                    <a:pt x="616498" y="733242"/>
                  </a:lnTo>
                  <a:lnTo>
                    <a:pt x="616967" y="734161"/>
                  </a:lnTo>
                  <a:lnTo>
                    <a:pt x="617366" y="734633"/>
                  </a:lnTo>
                  <a:lnTo>
                    <a:pt x="617736" y="735540"/>
                  </a:lnTo>
                  <a:lnTo>
                    <a:pt x="617711" y="735833"/>
                  </a:lnTo>
                  <a:lnTo>
                    <a:pt x="617363" y="736274"/>
                  </a:lnTo>
                  <a:lnTo>
                    <a:pt x="615885" y="737015"/>
                  </a:lnTo>
                  <a:lnTo>
                    <a:pt x="616166" y="737292"/>
                  </a:lnTo>
                  <a:lnTo>
                    <a:pt x="617893" y="736826"/>
                  </a:lnTo>
                  <a:lnTo>
                    <a:pt x="618419" y="736367"/>
                  </a:lnTo>
                  <a:lnTo>
                    <a:pt x="618796" y="735600"/>
                  </a:lnTo>
                  <a:lnTo>
                    <a:pt x="619300" y="735383"/>
                  </a:lnTo>
                  <a:lnTo>
                    <a:pt x="621340" y="736727"/>
                  </a:lnTo>
                  <a:lnTo>
                    <a:pt x="621640" y="737193"/>
                  </a:lnTo>
                  <a:lnTo>
                    <a:pt x="621509" y="737557"/>
                  </a:lnTo>
                  <a:lnTo>
                    <a:pt x="621177" y="737969"/>
                  </a:lnTo>
                  <a:lnTo>
                    <a:pt x="620286" y="738425"/>
                  </a:lnTo>
                  <a:lnTo>
                    <a:pt x="619524" y="739562"/>
                  </a:lnTo>
                  <a:lnTo>
                    <a:pt x="619402" y="740050"/>
                  </a:lnTo>
                  <a:lnTo>
                    <a:pt x="619945" y="740398"/>
                  </a:lnTo>
                  <a:lnTo>
                    <a:pt x="621276" y="740548"/>
                  </a:lnTo>
                  <a:lnTo>
                    <a:pt x="621266" y="740816"/>
                  </a:lnTo>
                  <a:lnTo>
                    <a:pt x="620497" y="741314"/>
                  </a:lnTo>
                  <a:lnTo>
                    <a:pt x="620395" y="741965"/>
                  </a:lnTo>
                  <a:lnTo>
                    <a:pt x="622115" y="744273"/>
                  </a:lnTo>
                  <a:lnTo>
                    <a:pt x="623268" y="745281"/>
                  </a:lnTo>
                  <a:lnTo>
                    <a:pt x="623932" y="745467"/>
                  </a:lnTo>
                  <a:lnTo>
                    <a:pt x="625483" y="745514"/>
                  </a:lnTo>
                  <a:lnTo>
                    <a:pt x="626740" y="745904"/>
                  </a:lnTo>
                  <a:lnTo>
                    <a:pt x="629533" y="747206"/>
                  </a:lnTo>
                  <a:lnTo>
                    <a:pt x="631167" y="747442"/>
                  </a:lnTo>
                  <a:lnTo>
                    <a:pt x="632575" y="747043"/>
                  </a:lnTo>
                  <a:lnTo>
                    <a:pt x="633510" y="746957"/>
                  </a:lnTo>
                  <a:lnTo>
                    <a:pt x="634334" y="747477"/>
                  </a:lnTo>
                  <a:lnTo>
                    <a:pt x="634599" y="747845"/>
                  </a:lnTo>
                  <a:lnTo>
                    <a:pt x="634723" y="748575"/>
                  </a:lnTo>
                  <a:lnTo>
                    <a:pt x="634707" y="749667"/>
                  </a:lnTo>
                  <a:lnTo>
                    <a:pt x="635161" y="750430"/>
                  </a:lnTo>
                  <a:lnTo>
                    <a:pt x="636083" y="750867"/>
                  </a:lnTo>
                  <a:lnTo>
                    <a:pt x="636827" y="750800"/>
                  </a:lnTo>
                  <a:lnTo>
                    <a:pt x="637803" y="749945"/>
                  </a:lnTo>
                  <a:lnTo>
                    <a:pt x="638627" y="749798"/>
                  </a:lnTo>
                  <a:lnTo>
                    <a:pt x="638901" y="749156"/>
                  </a:lnTo>
                  <a:lnTo>
                    <a:pt x="639144" y="747963"/>
                  </a:lnTo>
                  <a:lnTo>
                    <a:pt x="639383" y="747311"/>
                  </a:lnTo>
                  <a:lnTo>
                    <a:pt x="639980" y="747123"/>
                  </a:lnTo>
                  <a:lnTo>
                    <a:pt x="640459" y="747477"/>
                  </a:lnTo>
                  <a:lnTo>
                    <a:pt x="640740" y="748020"/>
                  </a:lnTo>
                  <a:lnTo>
                    <a:pt x="641257" y="749651"/>
                  </a:lnTo>
                  <a:lnTo>
                    <a:pt x="641401" y="750379"/>
                  </a:lnTo>
                  <a:lnTo>
                    <a:pt x="641343" y="751043"/>
                  </a:lnTo>
                  <a:lnTo>
                    <a:pt x="641085" y="751640"/>
                  </a:lnTo>
                  <a:lnTo>
                    <a:pt x="640577" y="752275"/>
                  </a:lnTo>
                  <a:lnTo>
                    <a:pt x="639824" y="752948"/>
                  </a:lnTo>
                  <a:lnTo>
                    <a:pt x="639230" y="753915"/>
                  </a:lnTo>
                  <a:lnTo>
                    <a:pt x="638506" y="756147"/>
                  </a:lnTo>
                  <a:lnTo>
                    <a:pt x="638237" y="757602"/>
                  </a:lnTo>
                  <a:lnTo>
                    <a:pt x="638164" y="758461"/>
                  </a:lnTo>
                  <a:lnTo>
                    <a:pt x="638196" y="759396"/>
                  </a:lnTo>
                  <a:lnTo>
                    <a:pt x="638333" y="760414"/>
                  </a:lnTo>
                  <a:lnTo>
                    <a:pt x="638620" y="761250"/>
                  </a:lnTo>
                  <a:lnTo>
                    <a:pt x="639294" y="762431"/>
                  </a:lnTo>
                  <a:lnTo>
                    <a:pt x="639335" y="762824"/>
                  </a:lnTo>
                  <a:lnTo>
                    <a:pt x="639387" y="763778"/>
                  </a:lnTo>
                  <a:lnTo>
                    <a:pt x="639326" y="764196"/>
                  </a:lnTo>
                  <a:lnTo>
                    <a:pt x="638933" y="765026"/>
                  </a:lnTo>
                  <a:lnTo>
                    <a:pt x="637842" y="765853"/>
                  </a:lnTo>
                  <a:lnTo>
                    <a:pt x="636345" y="766067"/>
                  </a:lnTo>
                  <a:lnTo>
                    <a:pt x="631448" y="766115"/>
                  </a:lnTo>
                  <a:lnTo>
                    <a:pt x="630146" y="765917"/>
                  </a:lnTo>
                  <a:lnTo>
                    <a:pt x="630462" y="766667"/>
                  </a:lnTo>
                  <a:lnTo>
                    <a:pt x="631831" y="766906"/>
                  </a:lnTo>
                  <a:lnTo>
                    <a:pt x="633086" y="766897"/>
                  </a:lnTo>
                  <a:lnTo>
                    <a:pt x="637756" y="767369"/>
                  </a:lnTo>
                  <a:lnTo>
                    <a:pt x="638397" y="767848"/>
                  </a:lnTo>
                  <a:lnTo>
                    <a:pt x="638940" y="768691"/>
                  </a:lnTo>
                  <a:lnTo>
                    <a:pt x="639326" y="769559"/>
                  </a:lnTo>
                  <a:lnTo>
                    <a:pt x="639709" y="771327"/>
                  </a:lnTo>
                  <a:lnTo>
                    <a:pt x="639779" y="772163"/>
                  </a:lnTo>
                  <a:lnTo>
                    <a:pt x="639575" y="773092"/>
                  </a:lnTo>
                  <a:lnTo>
                    <a:pt x="639093" y="774110"/>
                  </a:lnTo>
                  <a:lnTo>
                    <a:pt x="638767" y="775461"/>
                  </a:lnTo>
                  <a:lnTo>
                    <a:pt x="638601" y="777146"/>
                  </a:lnTo>
                  <a:lnTo>
                    <a:pt x="638863" y="778036"/>
                  </a:lnTo>
                  <a:lnTo>
                    <a:pt x="641388" y="778107"/>
                  </a:lnTo>
                  <a:lnTo>
                    <a:pt x="641889" y="778713"/>
                  </a:lnTo>
                  <a:lnTo>
                    <a:pt x="641832" y="779166"/>
                  </a:lnTo>
                  <a:lnTo>
                    <a:pt x="640935" y="780864"/>
                  </a:lnTo>
                  <a:lnTo>
                    <a:pt x="640852" y="781346"/>
                  </a:lnTo>
                  <a:lnTo>
                    <a:pt x="641260" y="782489"/>
                  </a:lnTo>
                  <a:lnTo>
                    <a:pt x="641203" y="782815"/>
                  </a:lnTo>
                  <a:lnTo>
                    <a:pt x="640954" y="783147"/>
                  </a:lnTo>
                  <a:lnTo>
                    <a:pt x="640714" y="784002"/>
                  </a:lnTo>
                  <a:lnTo>
                    <a:pt x="640488" y="785378"/>
                  </a:lnTo>
                  <a:lnTo>
                    <a:pt x="640204" y="786268"/>
                  </a:lnTo>
                  <a:lnTo>
                    <a:pt x="639517" y="786955"/>
                  </a:lnTo>
                  <a:lnTo>
                    <a:pt x="639160" y="787105"/>
                  </a:lnTo>
                  <a:lnTo>
                    <a:pt x="638898" y="786923"/>
                  </a:lnTo>
                  <a:lnTo>
                    <a:pt x="638222" y="785049"/>
                  </a:lnTo>
                  <a:lnTo>
                    <a:pt x="637944" y="784768"/>
                  </a:lnTo>
                  <a:lnTo>
                    <a:pt x="637679" y="784944"/>
                  </a:lnTo>
                  <a:lnTo>
                    <a:pt x="637545" y="785234"/>
                  </a:lnTo>
                  <a:lnTo>
                    <a:pt x="637545" y="785639"/>
                  </a:lnTo>
                  <a:lnTo>
                    <a:pt x="637427" y="786058"/>
                  </a:lnTo>
                  <a:lnTo>
                    <a:pt x="637194" y="786488"/>
                  </a:lnTo>
                  <a:lnTo>
                    <a:pt x="636195" y="787178"/>
                  </a:lnTo>
                  <a:lnTo>
                    <a:pt x="634573" y="787644"/>
                  </a:lnTo>
                  <a:lnTo>
                    <a:pt x="634624" y="788142"/>
                  </a:lnTo>
                  <a:lnTo>
                    <a:pt x="635710" y="788407"/>
                  </a:lnTo>
                  <a:lnTo>
                    <a:pt x="637095" y="789237"/>
                  </a:lnTo>
                  <a:lnTo>
                    <a:pt x="637890" y="789371"/>
                  </a:lnTo>
                  <a:lnTo>
                    <a:pt x="639138" y="788701"/>
                  </a:lnTo>
                  <a:lnTo>
                    <a:pt x="641544" y="786587"/>
                  </a:lnTo>
                  <a:lnTo>
                    <a:pt x="642537" y="786013"/>
                  </a:lnTo>
                  <a:lnTo>
                    <a:pt x="643412" y="785793"/>
                  </a:lnTo>
                  <a:lnTo>
                    <a:pt x="644398" y="785764"/>
                  </a:lnTo>
                  <a:lnTo>
                    <a:pt x="645489" y="785927"/>
                  </a:lnTo>
                  <a:lnTo>
                    <a:pt x="647669" y="785655"/>
                  </a:lnTo>
                  <a:lnTo>
                    <a:pt x="648215" y="785856"/>
                  </a:lnTo>
                  <a:lnTo>
                    <a:pt x="648882" y="786322"/>
                  </a:lnTo>
                  <a:lnTo>
                    <a:pt x="649671" y="787053"/>
                  </a:lnTo>
                  <a:lnTo>
                    <a:pt x="650213" y="787759"/>
                  </a:lnTo>
                  <a:lnTo>
                    <a:pt x="650510" y="788436"/>
                  </a:lnTo>
                  <a:lnTo>
                    <a:pt x="651002" y="790983"/>
                  </a:lnTo>
                  <a:lnTo>
                    <a:pt x="651659" y="791647"/>
                  </a:lnTo>
                  <a:lnTo>
                    <a:pt x="651819" y="792135"/>
                  </a:lnTo>
                  <a:lnTo>
                    <a:pt x="651873" y="792879"/>
                  </a:lnTo>
                  <a:lnTo>
                    <a:pt x="651832" y="794337"/>
                  </a:lnTo>
                  <a:lnTo>
                    <a:pt x="651107" y="797271"/>
                  </a:lnTo>
                  <a:lnTo>
                    <a:pt x="650734" y="798349"/>
                  </a:lnTo>
                  <a:lnTo>
                    <a:pt x="649735" y="799821"/>
                  </a:lnTo>
                  <a:lnTo>
                    <a:pt x="648582" y="800485"/>
                  </a:lnTo>
                  <a:lnTo>
                    <a:pt x="646533" y="801111"/>
                  </a:lnTo>
                  <a:lnTo>
                    <a:pt x="645464" y="801634"/>
                  </a:lnTo>
                  <a:lnTo>
                    <a:pt x="644656" y="802355"/>
                  </a:lnTo>
                  <a:lnTo>
                    <a:pt x="644608" y="802751"/>
                  </a:lnTo>
                  <a:lnTo>
                    <a:pt x="646935" y="801516"/>
                  </a:lnTo>
                  <a:lnTo>
                    <a:pt x="649498" y="800913"/>
                  </a:lnTo>
                  <a:lnTo>
                    <a:pt x="650229" y="800236"/>
                  </a:lnTo>
                  <a:lnTo>
                    <a:pt x="650782" y="799575"/>
                  </a:lnTo>
                  <a:lnTo>
                    <a:pt x="651343" y="798104"/>
                  </a:lnTo>
                  <a:lnTo>
                    <a:pt x="652361" y="794277"/>
                  </a:lnTo>
                  <a:lnTo>
                    <a:pt x="652939" y="793070"/>
                  </a:lnTo>
                  <a:lnTo>
                    <a:pt x="653744" y="792866"/>
                  </a:lnTo>
                  <a:lnTo>
                    <a:pt x="654101" y="793278"/>
                  </a:lnTo>
                  <a:lnTo>
                    <a:pt x="654937" y="795528"/>
                  </a:lnTo>
                  <a:lnTo>
                    <a:pt x="654934" y="796099"/>
                  </a:lnTo>
                  <a:lnTo>
                    <a:pt x="654727" y="796584"/>
                  </a:lnTo>
                  <a:lnTo>
                    <a:pt x="653361" y="798761"/>
                  </a:lnTo>
                  <a:lnTo>
                    <a:pt x="653852" y="798541"/>
                  </a:lnTo>
                  <a:lnTo>
                    <a:pt x="655225" y="796495"/>
                  </a:lnTo>
                  <a:lnTo>
                    <a:pt x="655515" y="795853"/>
                  </a:lnTo>
                  <a:lnTo>
                    <a:pt x="655678" y="794912"/>
                  </a:lnTo>
                  <a:lnTo>
                    <a:pt x="656118" y="794245"/>
                  </a:lnTo>
                  <a:lnTo>
                    <a:pt x="656287" y="794574"/>
                  </a:lnTo>
                  <a:lnTo>
                    <a:pt x="656712" y="796983"/>
                  </a:lnTo>
                  <a:lnTo>
                    <a:pt x="656725" y="798739"/>
                  </a:lnTo>
                  <a:lnTo>
                    <a:pt x="656792" y="799301"/>
                  </a:lnTo>
                  <a:lnTo>
                    <a:pt x="656639" y="800964"/>
                  </a:lnTo>
                  <a:lnTo>
                    <a:pt x="656811" y="801261"/>
                  </a:lnTo>
                  <a:lnTo>
                    <a:pt x="657223" y="799824"/>
                  </a:lnTo>
                  <a:lnTo>
                    <a:pt x="657357" y="798739"/>
                  </a:lnTo>
                  <a:lnTo>
                    <a:pt x="657545" y="797963"/>
                  </a:lnTo>
                  <a:lnTo>
                    <a:pt x="657784" y="797497"/>
                  </a:lnTo>
                  <a:lnTo>
                    <a:pt x="659463" y="796029"/>
                  </a:lnTo>
                  <a:lnTo>
                    <a:pt x="661426" y="794832"/>
                  </a:lnTo>
                  <a:lnTo>
                    <a:pt x="662710" y="793766"/>
                  </a:lnTo>
                  <a:lnTo>
                    <a:pt x="663776" y="793255"/>
                  </a:lnTo>
                  <a:lnTo>
                    <a:pt x="665372" y="792773"/>
                  </a:lnTo>
                  <a:lnTo>
                    <a:pt x="666393" y="791781"/>
                  </a:lnTo>
                  <a:lnTo>
                    <a:pt x="666843" y="790277"/>
                  </a:lnTo>
                  <a:lnTo>
                    <a:pt x="667226" y="789234"/>
                  </a:lnTo>
                  <a:lnTo>
                    <a:pt x="667542" y="788656"/>
                  </a:lnTo>
                  <a:lnTo>
                    <a:pt x="668595" y="787615"/>
                  </a:lnTo>
                  <a:lnTo>
                    <a:pt x="669170" y="787555"/>
                  </a:lnTo>
                  <a:lnTo>
                    <a:pt x="669716" y="787941"/>
                  </a:lnTo>
                  <a:lnTo>
                    <a:pt x="670335" y="788720"/>
                  </a:lnTo>
                  <a:lnTo>
                    <a:pt x="671028" y="789891"/>
                  </a:lnTo>
                  <a:lnTo>
                    <a:pt x="671442" y="790810"/>
                  </a:lnTo>
                  <a:lnTo>
                    <a:pt x="671577" y="791474"/>
                  </a:lnTo>
                  <a:lnTo>
                    <a:pt x="671688" y="793801"/>
                  </a:lnTo>
                  <a:lnTo>
                    <a:pt x="671822" y="793795"/>
                  </a:lnTo>
                  <a:lnTo>
                    <a:pt x="672461" y="792017"/>
                  </a:lnTo>
                  <a:lnTo>
                    <a:pt x="672534" y="791385"/>
                  </a:lnTo>
                  <a:lnTo>
                    <a:pt x="672489" y="790718"/>
                  </a:lnTo>
                  <a:lnTo>
                    <a:pt x="672295" y="790051"/>
                  </a:lnTo>
                  <a:lnTo>
                    <a:pt x="671653" y="788589"/>
                  </a:lnTo>
                  <a:lnTo>
                    <a:pt x="671401" y="787673"/>
                  </a:lnTo>
                  <a:lnTo>
                    <a:pt x="671458" y="787108"/>
                  </a:lnTo>
                  <a:lnTo>
                    <a:pt x="672138" y="786785"/>
                  </a:lnTo>
                  <a:lnTo>
                    <a:pt x="673144" y="786658"/>
                  </a:lnTo>
                  <a:lnTo>
                    <a:pt x="673313" y="786418"/>
                  </a:lnTo>
                  <a:lnTo>
                    <a:pt x="672576" y="785812"/>
                  </a:lnTo>
                  <a:lnTo>
                    <a:pt x="672556" y="785483"/>
                  </a:lnTo>
                  <a:lnTo>
                    <a:pt x="673268" y="784401"/>
                  </a:lnTo>
                  <a:lnTo>
                    <a:pt x="673686" y="784340"/>
                  </a:lnTo>
                  <a:lnTo>
                    <a:pt x="674504" y="784510"/>
                  </a:lnTo>
                  <a:lnTo>
                    <a:pt x="674341" y="783954"/>
                  </a:lnTo>
                  <a:lnTo>
                    <a:pt x="674347" y="783587"/>
                  </a:lnTo>
                  <a:lnTo>
                    <a:pt x="674577" y="783443"/>
                  </a:lnTo>
                  <a:lnTo>
                    <a:pt x="675930" y="783795"/>
                  </a:lnTo>
                  <a:lnTo>
                    <a:pt x="676090" y="783370"/>
                  </a:lnTo>
                  <a:lnTo>
                    <a:pt x="677255" y="783332"/>
                  </a:lnTo>
                  <a:lnTo>
                    <a:pt x="677370" y="782952"/>
                  </a:lnTo>
                  <a:lnTo>
                    <a:pt x="676361" y="782409"/>
                  </a:lnTo>
                  <a:lnTo>
                    <a:pt x="675375" y="782074"/>
                  </a:lnTo>
                  <a:lnTo>
                    <a:pt x="675072" y="781777"/>
                  </a:lnTo>
                  <a:lnTo>
                    <a:pt x="674842" y="781340"/>
                  </a:lnTo>
                  <a:lnTo>
                    <a:pt x="674535" y="780283"/>
                  </a:lnTo>
                  <a:lnTo>
                    <a:pt x="674609" y="780003"/>
                  </a:lnTo>
                  <a:lnTo>
                    <a:pt x="674887" y="779999"/>
                  </a:lnTo>
                  <a:lnTo>
                    <a:pt x="675368" y="780290"/>
                  </a:lnTo>
                  <a:lnTo>
                    <a:pt x="675630" y="779734"/>
                  </a:lnTo>
                  <a:lnTo>
                    <a:pt x="675924" y="778426"/>
                  </a:lnTo>
                  <a:lnTo>
                    <a:pt x="676214" y="777890"/>
                  </a:lnTo>
                  <a:lnTo>
                    <a:pt x="677121" y="778509"/>
                  </a:lnTo>
                  <a:lnTo>
                    <a:pt x="677159" y="778244"/>
                  </a:lnTo>
                  <a:lnTo>
                    <a:pt x="676425" y="776182"/>
                  </a:lnTo>
                  <a:lnTo>
                    <a:pt x="676556" y="775783"/>
                  </a:lnTo>
                  <a:lnTo>
                    <a:pt x="677679" y="775633"/>
                  </a:lnTo>
                  <a:lnTo>
                    <a:pt x="678359" y="775891"/>
                  </a:lnTo>
                  <a:lnTo>
                    <a:pt x="680147" y="777408"/>
                  </a:lnTo>
                  <a:lnTo>
                    <a:pt x="680469" y="777235"/>
                  </a:lnTo>
                  <a:lnTo>
                    <a:pt x="680195" y="776820"/>
                  </a:lnTo>
                  <a:lnTo>
                    <a:pt x="679282" y="775927"/>
                  </a:lnTo>
                  <a:lnTo>
                    <a:pt x="678455" y="775342"/>
                  </a:lnTo>
                  <a:lnTo>
                    <a:pt x="677718" y="775068"/>
                  </a:lnTo>
                  <a:lnTo>
                    <a:pt x="677162" y="774570"/>
                  </a:lnTo>
                  <a:lnTo>
                    <a:pt x="676556" y="773204"/>
                  </a:lnTo>
                  <a:lnTo>
                    <a:pt x="676454" y="772639"/>
                  </a:lnTo>
                  <a:lnTo>
                    <a:pt x="676505" y="771902"/>
                  </a:lnTo>
                  <a:lnTo>
                    <a:pt x="676929" y="770373"/>
                  </a:lnTo>
                  <a:lnTo>
                    <a:pt x="677175" y="770041"/>
                  </a:lnTo>
                  <a:lnTo>
                    <a:pt x="677606" y="769795"/>
                  </a:lnTo>
                  <a:lnTo>
                    <a:pt x="678225" y="769635"/>
                  </a:lnTo>
                  <a:lnTo>
                    <a:pt x="678912" y="769785"/>
                  </a:lnTo>
                  <a:lnTo>
                    <a:pt x="680325" y="770794"/>
                  </a:lnTo>
                  <a:lnTo>
                    <a:pt x="680562" y="770475"/>
                  </a:lnTo>
                  <a:lnTo>
                    <a:pt x="679799" y="769926"/>
                  </a:lnTo>
                  <a:lnTo>
                    <a:pt x="679387" y="769418"/>
                  </a:lnTo>
                  <a:lnTo>
                    <a:pt x="679189" y="768767"/>
                  </a:lnTo>
                  <a:lnTo>
                    <a:pt x="679275" y="768030"/>
                  </a:lnTo>
                  <a:lnTo>
                    <a:pt x="679875" y="766504"/>
                  </a:lnTo>
                  <a:lnTo>
                    <a:pt x="680156" y="765272"/>
                  </a:lnTo>
                  <a:lnTo>
                    <a:pt x="681430" y="761863"/>
                  </a:lnTo>
                  <a:lnTo>
                    <a:pt x="681803" y="761241"/>
                  </a:lnTo>
                  <a:lnTo>
                    <a:pt x="682202" y="760845"/>
                  </a:lnTo>
                  <a:lnTo>
                    <a:pt x="682451" y="760436"/>
                  </a:lnTo>
                  <a:lnTo>
                    <a:pt x="683450" y="760344"/>
                  </a:lnTo>
                  <a:lnTo>
                    <a:pt x="685298" y="761570"/>
                  </a:lnTo>
                  <a:lnTo>
                    <a:pt x="685863" y="762294"/>
                  </a:lnTo>
                  <a:lnTo>
                    <a:pt x="686013" y="763316"/>
                  </a:lnTo>
                  <a:lnTo>
                    <a:pt x="685046" y="764694"/>
                  </a:lnTo>
                  <a:lnTo>
                    <a:pt x="683383" y="765722"/>
                  </a:lnTo>
                  <a:lnTo>
                    <a:pt x="682888" y="766169"/>
                  </a:lnTo>
                  <a:lnTo>
                    <a:pt x="683211" y="766431"/>
                  </a:lnTo>
                  <a:lnTo>
                    <a:pt x="684765" y="765610"/>
                  </a:lnTo>
                  <a:lnTo>
                    <a:pt x="686122" y="765227"/>
                  </a:lnTo>
                  <a:lnTo>
                    <a:pt x="687236" y="765240"/>
                  </a:lnTo>
                  <a:lnTo>
                    <a:pt x="688139" y="766871"/>
                  </a:lnTo>
                  <a:lnTo>
                    <a:pt x="688267" y="769125"/>
                  </a:lnTo>
                  <a:lnTo>
                    <a:pt x="687750" y="770998"/>
                  </a:lnTo>
                  <a:lnTo>
                    <a:pt x="688426" y="770066"/>
                  </a:lnTo>
                  <a:lnTo>
                    <a:pt x="689275" y="769552"/>
                  </a:lnTo>
                  <a:lnTo>
                    <a:pt x="689968" y="770775"/>
                  </a:lnTo>
                  <a:lnTo>
                    <a:pt x="690051" y="771771"/>
                  </a:lnTo>
                  <a:lnTo>
                    <a:pt x="690415" y="772703"/>
                  </a:lnTo>
                  <a:lnTo>
                    <a:pt x="691200" y="773951"/>
                  </a:lnTo>
                  <a:lnTo>
                    <a:pt x="692017" y="775042"/>
                  </a:lnTo>
                  <a:lnTo>
                    <a:pt x="691120" y="776182"/>
                  </a:lnTo>
                  <a:lnTo>
                    <a:pt x="690042" y="776862"/>
                  </a:lnTo>
                  <a:lnTo>
                    <a:pt x="690268" y="777369"/>
                  </a:lnTo>
                  <a:lnTo>
                    <a:pt x="691743" y="777912"/>
                  </a:lnTo>
                  <a:lnTo>
                    <a:pt x="691944" y="778448"/>
                  </a:lnTo>
                  <a:lnTo>
                    <a:pt x="691791" y="779176"/>
                  </a:lnTo>
                  <a:lnTo>
                    <a:pt x="692005" y="779173"/>
                  </a:lnTo>
                  <a:lnTo>
                    <a:pt x="693029" y="778049"/>
                  </a:lnTo>
                  <a:lnTo>
                    <a:pt x="693904" y="778199"/>
                  </a:lnTo>
                  <a:lnTo>
                    <a:pt x="695021" y="780622"/>
                  </a:lnTo>
                  <a:lnTo>
                    <a:pt x="694207" y="782004"/>
                  </a:lnTo>
                  <a:lnTo>
                    <a:pt x="692959" y="782636"/>
                  </a:lnTo>
                  <a:lnTo>
                    <a:pt x="691966" y="782904"/>
                  </a:lnTo>
                  <a:lnTo>
                    <a:pt x="690584" y="782866"/>
                  </a:lnTo>
                  <a:lnTo>
                    <a:pt x="690042" y="783070"/>
                  </a:lnTo>
                  <a:lnTo>
                    <a:pt x="690310" y="783530"/>
                  </a:lnTo>
                  <a:lnTo>
                    <a:pt x="691631" y="783536"/>
                  </a:lnTo>
                  <a:lnTo>
                    <a:pt x="693652" y="783188"/>
                  </a:lnTo>
                  <a:lnTo>
                    <a:pt x="695164" y="782620"/>
                  </a:lnTo>
                  <a:lnTo>
                    <a:pt x="695822" y="782585"/>
                  </a:lnTo>
                  <a:lnTo>
                    <a:pt x="696515" y="782815"/>
                  </a:lnTo>
                  <a:lnTo>
                    <a:pt x="696748" y="783009"/>
                  </a:lnTo>
                  <a:lnTo>
                    <a:pt x="696020" y="783405"/>
                  </a:lnTo>
                  <a:lnTo>
                    <a:pt x="695962" y="783542"/>
                  </a:lnTo>
                  <a:lnTo>
                    <a:pt x="696234" y="783948"/>
                  </a:lnTo>
                  <a:lnTo>
                    <a:pt x="696799" y="785253"/>
                  </a:lnTo>
                  <a:lnTo>
                    <a:pt x="696748" y="785547"/>
                  </a:lnTo>
                  <a:lnTo>
                    <a:pt x="696208" y="786303"/>
                  </a:lnTo>
                  <a:lnTo>
                    <a:pt x="697073" y="786469"/>
                  </a:lnTo>
                  <a:lnTo>
                    <a:pt x="698283" y="786115"/>
                  </a:lnTo>
                  <a:lnTo>
                    <a:pt x="698660" y="786508"/>
                  </a:lnTo>
                  <a:lnTo>
                    <a:pt x="699397" y="788069"/>
                  </a:lnTo>
                  <a:lnTo>
                    <a:pt x="699863" y="789664"/>
                  </a:lnTo>
                  <a:lnTo>
                    <a:pt x="697817" y="791841"/>
                  </a:lnTo>
                  <a:lnTo>
                    <a:pt x="696776" y="792291"/>
                  </a:lnTo>
                  <a:lnTo>
                    <a:pt x="695241" y="793437"/>
                  </a:lnTo>
                  <a:lnTo>
                    <a:pt x="694810" y="794353"/>
                  </a:lnTo>
                  <a:lnTo>
                    <a:pt x="693923" y="795528"/>
                  </a:lnTo>
                  <a:lnTo>
                    <a:pt x="694491" y="795515"/>
                  </a:lnTo>
                  <a:lnTo>
                    <a:pt x="696077" y="793629"/>
                  </a:lnTo>
                  <a:lnTo>
                    <a:pt x="696853" y="793188"/>
                  </a:lnTo>
                  <a:lnTo>
                    <a:pt x="697431" y="793300"/>
                  </a:lnTo>
                  <a:lnTo>
                    <a:pt x="697664" y="793619"/>
                  </a:lnTo>
                  <a:lnTo>
                    <a:pt x="697549" y="794149"/>
                  </a:lnTo>
                  <a:lnTo>
                    <a:pt x="698056" y="794082"/>
                  </a:lnTo>
                  <a:lnTo>
                    <a:pt x="700188" y="792978"/>
                  </a:lnTo>
                  <a:lnTo>
                    <a:pt x="701085" y="792757"/>
                  </a:lnTo>
                  <a:lnTo>
                    <a:pt x="702244" y="792687"/>
                  </a:lnTo>
                  <a:lnTo>
                    <a:pt x="702372" y="793070"/>
                  </a:lnTo>
                  <a:lnTo>
                    <a:pt x="701650" y="795713"/>
                  </a:lnTo>
                  <a:lnTo>
                    <a:pt x="700418" y="797733"/>
                  </a:lnTo>
                  <a:lnTo>
                    <a:pt x="698171" y="798975"/>
                  </a:lnTo>
                  <a:lnTo>
                    <a:pt x="697376" y="799703"/>
                  </a:lnTo>
                  <a:lnTo>
                    <a:pt x="696390" y="800878"/>
                  </a:lnTo>
                  <a:lnTo>
                    <a:pt x="696764" y="801088"/>
                  </a:lnTo>
                  <a:lnTo>
                    <a:pt x="698905" y="799550"/>
                  </a:lnTo>
                  <a:lnTo>
                    <a:pt x="700367" y="798940"/>
                  </a:lnTo>
                  <a:lnTo>
                    <a:pt x="702423" y="798452"/>
                  </a:lnTo>
                  <a:lnTo>
                    <a:pt x="703336" y="798519"/>
                  </a:lnTo>
                  <a:lnTo>
                    <a:pt x="704954" y="801589"/>
                  </a:lnTo>
                  <a:lnTo>
                    <a:pt x="705886" y="801886"/>
                  </a:lnTo>
                  <a:lnTo>
                    <a:pt x="706639" y="801727"/>
                  </a:lnTo>
                  <a:lnTo>
                    <a:pt x="708063" y="802607"/>
                  </a:lnTo>
                  <a:lnTo>
                    <a:pt x="708596" y="803456"/>
                  </a:lnTo>
                  <a:lnTo>
                    <a:pt x="708462" y="804066"/>
                  </a:lnTo>
                  <a:lnTo>
                    <a:pt x="707980" y="804430"/>
                  </a:lnTo>
                  <a:lnTo>
                    <a:pt x="707737" y="804998"/>
                  </a:lnTo>
                  <a:lnTo>
                    <a:pt x="708305" y="806687"/>
                  </a:lnTo>
                  <a:lnTo>
                    <a:pt x="707977" y="807631"/>
                  </a:lnTo>
                  <a:lnTo>
                    <a:pt x="706939" y="808465"/>
                  </a:lnTo>
                  <a:lnTo>
                    <a:pt x="706196" y="808886"/>
                  </a:lnTo>
                  <a:lnTo>
                    <a:pt x="705417" y="809017"/>
                  </a:lnTo>
                  <a:lnTo>
                    <a:pt x="704657" y="809754"/>
                  </a:lnTo>
                  <a:lnTo>
                    <a:pt x="704312" y="809863"/>
                  </a:lnTo>
                  <a:lnTo>
                    <a:pt x="703253" y="809674"/>
                  </a:lnTo>
                  <a:lnTo>
                    <a:pt x="703617" y="810127"/>
                  </a:lnTo>
                  <a:lnTo>
                    <a:pt x="704140" y="810357"/>
                  </a:lnTo>
                  <a:lnTo>
                    <a:pt x="704976" y="810482"/>
                  </a:lnTo>
                  <a:lnTo>
                    <a:pt x="705953" y="810249"/>
                  </a:lnTo>
                  <a:lnTo>
                    <a:pt x="706904" y="810277"/>
                  </a:lnTo>
                  <a:lnTo>
                    <a:pt x="708401" y="810811"/>
                  </a:lnTo>
                  <a:lnTo>
                    <a:pt x="709027" y="811465"/>
                  </a:lnTo>
                  <a:lnTo>
                    <a:pt x="709036" y="811647"/>
                  </a:lnTo>
                  <a:lnTo>
                    <a:pt x="708714" y="812020"/>
                  </a:lnTo>
                  <a:lnTo>
                    <a:pt x="708242" y="813236"/>
                  </a:lnTo>
                  <a:lnTo>
                    <a:pt x="707897" y="813674"/>
                  </a:lnTo>
                  <a:lnTo>
                    <a:pt x="708190" y="814002"/>
                  </a:lnTo>
                  <a:lnTo>
                    <a:pt x="708941" y="814507"/>
                  </a:lnTo>
                  <a:lnTo>
                    <a:pt x="709499" y="814692"/>
                  </a:lnTo>
                  <a:lnTo>
                    <a:pt x="710233" y="814529"/>
                  </a:lnTo>
                  <a:lnTo>
                    <a:pt x="711019" y="814743"/>
                  </a:lnTo>
                  <a:lnTo>
                    <a:pt x="713661" y="817584"/>
                  </a:lnTo>
                  <a:lnTo>
                    <a:pt x="713553" y="819046"/>
                  </a:lnTo>
                  <a:lnTo>
                    <a:pt x="713154" y="820169"/>
                  </a:lnTo>
                  <a:lnTo>
                    <a:pt x="713310" y="821430"/>
                  </a:lnTo>
                  <a:lnTo>
                    <a:pt x="713320" y="822978"/>
                  </a:lnTo>
                  <a:lnTo>
                    <a:pt x="711887" y="823406"/>
                  </a:lnTo>
                  <a:lnTo>
                    <a:pt x="707131" y="822681"/>
                  </a:lnTo>
                  <a:lnTo>
                    <a:pt x="704411" y="821574"/>
                  </a:lnTo>
                  <a:lnTo>
                    <a:pt x="704271" y="821235"/>
                  </a:lnTo>
                  <a:lnTo>
                    <a:pt x="705040" y="820501"/>
                  </a:lnTo>
                  <a:lnTo>
                    <a:pt x="704357" y="820444"/>
                  </a:lnTo>
                  <a:lnTo>
                    <a:pt x="703566" y="820734"/>
                  </a:lnTo>
                  <a:lnTo>
                    <a:pt x="703234" y="821009"/>
                  </a:lnTo>
                  <a:lnTo>
                    <a:pt x="704146" y="822177"/>
                  </a:lnTo>
                  <a:lnTo>
                    <a:pt x="706646" y="823205"/>
                  </a:lnTo>
                  <a:lnTo>
                    <a:pt x="707763" y="824440"/>
                  </a:lnTo>
                  <a:lnTo>
                    <a:pt x="708988" y="824545"/>
                  </a:lnTo>
                  <a:lnTo>
                    <a:pt x="709362" y="824769"/>
                  </a:lnTo>
                  <a:lnTo>
                    <a:pt x="710039" y="825490"/>
                  </a:lnTo>
                  <a:lnTo>
                    <a:pt x="709838" y="825739"/>
                  </a:lnTo>
                  <a:lnTo>
                    <a:pt x="708589" y="825825"/>
                  </a:lnTo>
                  <a:lnTo>
                    <a:pt x="707603" y="826661"/>
                  </a:lnTo>
                  <a:lnTo>
                    <a:pt x="708222" y="827150"/>
                  </a:lnTo>
                  <a:lnTo>
                    <a:pt x="710444" y="827577"/>
                  </a:lnTo>
                  <a:lnTo>
                    <a:pt x="712037" y="827686"/>
                  </a:lnTo>
                  <a:lnTo>
                    <a:pt x="712835" y="828165"/>
                  </a:lnTo>
                  <a:lnTo>
                    <a:pt x="712177" y="828698"/>
                  </a:lnTo>
                  <a:lnTo>
                    <a:pt x="710310" y="829323"/>
                  </a:lnTo>
                  <a:lnTo>
                    <a:pt x="710256" y="830255"/>
                  </a:lnTo>
                  <a:lnTo>
                    <a:pt x="711641" y="830626"/>
                  </a:lnTo>
                  <a:lnTo>
                    <a:pt x="712873" y="830402"/>
                  </a:lnTo>
                  <a:lnTo>
                    <a:pt x="713377" y="830495"/>
                  </a:lnTo>
                  <a:lnTo>
                    <a:pt x="713738" y="832739"/>
                  </a:lnTo>
                  <a:lnTo>
                    <a:pt x="713945" y="833205"/>
                  </a:lnTo>
                  <a:lnTo>
                    <a:pt x="712621" y="833601"/>
                  </a:lnTo>
                  <a:lnTo>
                    <a:pt x="712614" y="834028"/>
                  </a:lnTo>
                  <a:lnTo>
                    <a:pt x="713495" y="834379"/>
                  </a:lnTo>
                  <a:lnTo>
                    <a:pt x="714957" y="834670"/>
                  </a:lnTo>
                  <a:lnTo>
                    <a:pt x="715439" y="835072"/>
                  </a:lnTo>
                  <a:lnTo>
                    <a:pt x="715538" y="835736"/>
                  </a:lnTo>
                  <a:lnTo>
                    <a:pt x="715838" y="836090"/>
                  </a:lnTo>
                  <a:lnTo>
                    <a:pt x="716678" y="836154"/>
                  </a:lnTo>
                  <a:lnTo>
                    <a:pt x="717603" y="835327"/>
                  </a:lnTo>
                  <a:lnTo>
                    <a:pt x="718146" y="834631"/>
                  </a:lnTo>
                  <a:lnTo>
                    <a:pt x="718941" y="834893"/>
                  </a:lnTo>
                  <a:lnTo>
                    <a:pt x="719001" y="835761"/>
                  </a:lnTo>
                  <a:lnTo>
                    <a:pt x="719946" y="836751"/>
                  </a:lnTo>
                  <a:lnTo>
                    <a:pt x="720291" y="836914"/>
                  </a:lnTo>
                  <a:lnTo>
                    <a:pt x="720562" y="838309"/>
                  </a:lnTo>
                  <a:lnTo>
                    <a:pt x="721335" y="837067"/>
                  </a:lnTo>
                  <a:lnTo>
                    <a:pt x="721900" y="837332"/>
                  </a:lnTo>
                  <a:lnTo>
                    <a:pt x="722541" y="837392"/>
                  </a:lnTo>
                  <a:lnTo>
                    <a:pt x="722321" y="838593"/>
                  </a:lnTo>
                  <a:lnTo>
                    <a:pt x="721938" y="839537"/>
                  </a:lnTo>
                  <a:lnTo>
                    <a:pt x="722442" y="840128"/>
                  </a:lnTo>
                  <a:lnTo>
                    <a:pt x="722835" y="841002"/>
                  </a:lnTo>
                  <a:lnTo>
                    <a:pt x="723875" y="842203"/>
                  </a:lnTo>
                  <a:lnTo>
                    <a:pt x="723591" y="842777"/>
                  </a:lnTo>
                  <a:lnTo>
                    <a:pt x="722366" y="844006"/>
                  </a:lnTo>
                  <a:lnTo>
                    <a:pt x="721718" y="845943"/>
                  </a:lnTo>
                  <a:lnTo>
                    <a:pt x="721564" y="846614"/>
                  </a:lnTo>
                  <a:lnTo>
                    <a:pt x="720936" y="847725"/>
                  </a:lnTo>
                  <a:lnTo>
                    <a:pt x="720071" y="848797"/>
                  </a:lnTo>
                  <a:lnTo>
                    <a:pt x="720613" y="848682"/>
                  </a:lnTo>
                  <a:lnTo>
                    <a:pt x="722544" y="846703"/>
                  </a:lnTo>
                  <a:lnTo>
                    <a:pt x="723693" y="846039"/>
                  </a:lnTo>
                  <a:lnTo>
                    <a:pt x="726221" y="845679"/>
                  </a:lnTo>
                  <a:lnTo>
                    <a:pt x="726831" y="845123"/>
                  </a:lnTo>
                  <a:lnTo>
                    <a:pt x="727757" y="844893"/>
                  </a:lnTo>
                  <a:lnTo>
                    <a:pt x="728325" y="845529"/>
                  </a:lnTo>
                  <a:lnTo>
                    <a:pt x="728382" y="846671"/>
                  </a:lnTo>
                  <a:lnTo>
                    <a:pt x="729129" y="847029"/>
                  </a:lnTo>
                  <a:lnTo>
                    <a:pt x="729918" y="846652"/>
                  </a:lnTo>
                  <a:lnTo>
                    <a:pt x="730633" y="846987"/>
                  </a:lnTo>
                  <a:lnTo>
                    <a:pt x="730205" y="847705"/>
                  </a:lnTo>
                  <a:lnTo>
                    <a:pt x="727913" y="850632"/>
                  </a:lnTo>
                  <a:lnTo>
                    <a:pt x="727246" y="851804"/>
                  </a:lnTo>
                  <a:lnTo>
                    <a:pt x="727054" y="852630"/>
                  </a:lnTo>
                  <a:lnTo>
                    <a:pt x="727843" y="851497"/>
                  </a:lnTo>
                  <a:lnTo>
                    <a:pt x="730722" y="848874"/>
                  </a:lnTo>
                  <a:lnTo>
                    <a:pt x="731032" y="848478"/>
                  </a:lnTo>
                  <a:lnTo>
                    <a:pt x="731657" y="847351"/>
                  </a:lnTo>
                  <a:lnTo>
                    <a:pt x="732235" y="846614"/>
                  </a:lnTo>
                  <a:lnTo>
                    <a:pt x="733786" y="846875"/>
                  </a:lnTo>
                  <a:lnTo>
                    <a:pt x="734584" y="847405"/>
                  </a:lnTo>
                  <a:lnTo>
                    <a:pt x="734954" y="848880"/>
                  </a:lnTo>
                  <a:lnTo>
                    <a:pt x="735583" y="850482"/>
                  </a:lnTo>
                  <a:lnTo>
                    <a:pt x="736528" y="852254"/>
                  </a:lnTo>
                  <a:lnTo>
                    <a:pt x="739040" y="853112"/>
                  </a:lnTo>
                  <a:lnTo>
                    <a:pt x="739953" y="853250"/>
                  </a:lnTo>
                  <a:lnTo>
                    <a:pt x="741523" y="852653"/>
                  </a:lnTo>
                  <a:lnTo>
                    <a:pt x="741772" y="851826"/>
                  </a:lnTo>
                  <a:lnTo>
                    <a:pt x="742998" y="851571"/>
                  </a:lnTo>
                  <a:lnTo>
                    <a:pt x="743860" y="851673"/>
                  </a:lnTo>
                  <a:lnTo>
                    <a:pt x="744156" y="853266"/>
                  </a:lnTo>
                  <a:lnTo>
                    <a:pt x="745076" y="854108"/>
                  </a:lnTo>
                  <a:lnTo>
                    <a:pt x="745989" y="854804"/>
                  </a:lnTo>
                  <a:lnTo>
                    <a:pt x="746870" y="855165"/>
                  </a:lnTo>
                  <a:lnTo>
                    <a:pt x="748156" y="855321"/>
                  </a:lnTo>
                  <a:lnTo>
                    <a:pt x="748861" y="856084"/>
                  </a:lnTo>
                  <a:lnTo>
                    <a:pt x="748861" y="856400"/>
                  </a:lnTo>
                  <a:lnTo>
                    <a:pt x="748137" y="857214"/>
                  </a:lnTo>
                  <a:lnTo>
                    <a:pt x="747438" y="858398"/>
                  </a:lnTo>
                  <a:lnTo>
                    <a:pt x="746218" y="859225"/>
                  </a:lnTo>
                  <a:lnTo>
                    <a:pt x="744517" y="859263"/>
                  </a:lnTo>
                  <a:lnTo>
                    <a:pt x="742168" y="859780"/>
                  </a:lnTo>
                  <a:lnTo>
                    <a:pt x="742072" y="860246"/>
                  </a:lnTo>
                  <a:lnTo>
                    <a:pt x="741555" y="860760"/>
                  </a:lnTo>
                  <a:lnTo>
                    <a:pt x="740307" y="861268"/>
                  </a:lnTo>
                  <a:lnTo>
                    <a:pt x="739627" y="861654"/>
                  </a:lnTo>
                  <a:lnTo>
                    <a:pt x="738523" y="863563"/>
                  </a:lnTo>
                  <a:lnTo>
                    <a:pt x="737853" y="864377"/>
                  </a:lnTo>
                  <a:lnTo>
                    <a:pt x="737080" y="864530"/>
                  </a:lnTo>
                  <a:lnTo>
                    <a:pt x="735992" y="864453"/>
                  </a:lnTo>
                  <a:lnTo>
                    <a:pt x="735280" y="864626"/>
                  </a:lnTo>
                  <a:lnTo>
                    <a:pt x="734756" y="864973"/>
                  </a:lnTo>
                  <a:lnTo>
                    <a:pt x="734450" y="865490"/>
                  </a:lnTo>
                  <a:lnTo>
                    <a:pt x="734214" y="865685"/>
                  </a:lnTo>
                  <a:lnTo>
                    <a:pt x="732758" y="866209"/>
                  </a:lnTo>
                  <a:lnTo>
                    <a:pt x="730112" y="867648"/>
                  </a:lnTo>
                  <a:lnTo>
                    <a:pt x="728714" y="867693"/>
                  </a:lnTo>
                  <a:lnTo>
                    <a:pt x="727849" y="867527"/>
                  </a:lnTo>
                  <a:lnTo>
                    <a:pt x="727189" y="867645"/>
                  </a:lnTo>
                  <a:lnTo>
                    <a:pt x="726738" y="868047"/>
                  </a:lnTo>
                  <a:lnTo>
                    <a:pt x="725474" y="868746"/>
                  </a:lnTo>
                  <a:lnTo>
                    <a:pt x="725095" y="869171"/>
                  </a:lnTo>
                  <a:lnTo>
                    <a:pt x="724871" y="869659"/>
                  </a:lnTo>
                  <a:lnTo>
                    <a:pt x="724699" y="870665"/>
                  </a:lnTo>
                  <a:lnTo>
                    <a:pt x="724549" y="871028"/>
                  </a:lnTo>
                  <a:lnTo>
                    <a:pt x="724303" y="871239"/>
                  </a:lnTo>
                  <a:lnTo>
                    <a:pt x="723240" y="871032"/>
                  </a:lnTo>
                  <a:lnTo>
                    <a:pt x="722056" y="870377"/>
                  </a:lnTo>
                  <a:lnTo>
                    <a:pt x="722289" y="871070"/>
                  </a:lnTo>
                  <a:lnTo>
                    <a:pt x="724163" y="872235"/>
                  </a:lnTo>
                  <a:lnTo>
                    <a:pt x="724699" y="872883"/>
                  </a:lnTo>
                  <a:lnTo>
                    <a:pt x="724188" y="873441"/>
                  </a:lnTo>
                  <a:lnTo>
                    <a:pt x="722994" y="874316"/>
                  </a:lnTo>
                  <a:lnTo>
                    <a:pt x="722857" y="874785"/>
                  </a:lnTo>
                  <a:lnTo>
                    <a:pt x="723346" y="875034"/>
                  </a:lnTo>
                  <a:lnTo>
                    <a:pt x="723151" y="875430"/>
                  </a:lnTo>
                  <a:lnTo>
                    <a:pt x="722497" y="875851"/>
                  </a:lnTo>
                  <a:lnTo>
                    <a:pt x="722570" y="876024"/>
                  </a:lnTo>
                  <a:lnTo>
                    <a:pt x="722640" y="876193"/>
                  </a:lnTo>
                  <a:lnTo>
                    <a:pt x="724262" y="875590"/>
                  </a:lnTo>
                  <a:lnTo>
                    <a:pt x="725707" y="874300"/>
                  </a:lnTo>
                  <a:lnTo>
                    <a:pt x="726649" y="872991"/>
                  </a:lnTo>
                  <a:lnTo>
                    <a:pt x="727121" y="872624"/>
                  </a:lnTo>
                  <a:lnTo>
                    <a:pt x="728982" y="872139"/>
                  </a:lnTo>
                  <a:lnTo>
                    <a:pt x="730084" y="871568"/>
                  </a:lnTo>
                  <a:lnTo>
                    <a:pt x="731660" y="870527"/>
                  </a:lnTo>
                  <a:lnTo>
                    <a:pt x="733387" y="869014"/>
                  </a:lnTo>
                  <a:lnTo>
                    <a:pt x="735267" y="867026"/>
                  </a:lnTo>
                  <a:lnTo>
                    <a:pt x="737661" y="865468"/>
                  </a:lnTo>
                  <a:lnTo>
                    <a:pt x="740575" y="864345"/>
                  </a:lnTo>
                  <a:lnTo>
                    <a:pt x="742714" y="863770"/>
                  </a:lnTo>
                  <a:lnTo>
                    <a:pt x="744077" y="863745"/>
                  </a:lnTo>
                  <a:lnTo>
                    <a:pt x="744144" y="863556"/>
                  </a:lnTo>
                  <a:lnTo>
                    <a:pt x="742921" y="863202"/>
                  </a:lnTo>
                  <a:lnTo>
                    <a:pt x="741913" y="863135"/>
                  </a:lnTo>
                  <a:lnTo>
                    <a:pt x="740658" y="863393"/>
                  </a:lnTo>
                  <a:lnTo>
                    <a:pt x="740269" y="862784"/>
                  </a:lnTo>
                  <a:lnTo>
                    <a:pt x="740310" y="862519"/>
                  </a:lnTo>
                  <a:lnTo>
                    <a:pt x="740722" y="862066"/>
                  </a:lnTo>
                  <a:lnTo>
                    <a:pt x="741779" y="861660"/>
                  </a:lnTo>
                  <a:lnTo>
                    <a:pt x="746949" y="862225"/>
                  </a:lnTo>
                  <a:lnTo>
                    <a:pt x="748730" y="862659"/>
                  </a:lnTo>
                  <a:lnTo>
                    <a:pt x="750677" y="866288"/>
                  </a:lnTo>
                  <a:lnTo>
                    <a:pt x="751124" y="867450"/>
                  </a:lnTo>
                  <a:lnTo>
                    <a:pt x="751252" y="868296"/>
                  </a:lnTo>
                  <a:lnTo>
                    <a:pt x="751054" y="868826"/>
                  </a:lnTo>
                  <a:lnTo>
                    <a:pt x="750275" y="869452"/>
                  </a:lnTo>
                  <a:lnTo>
                    <a:pt x="748076" y="870693"/>
                  </a:lnTo>
                  <a:lnTo>
                    <a:pt x="747767" y="871022"/>
                  </a:lnTo>
                  <a:lnTo>
                    <a:pt x="747738" y="871194"/>
                  </a:lnTo>
                  <a:lnTo>
                    <a:pt x="748699" y="871447"/>
                  </a:lnTo>
                  <a:lnTo>
                    <a:pt x="749002" y="871788"/>
                  </a:lnTo>
                  <a:lnTo>
                    <a:pt x="749490" y="873164"/>
                  </a:lnTo>
                  <a:lnTo>
                    <a:pt x="750480" y="872270"/>
                  </a:lnTo>
                  <a:lnTo>
                    <a:pt x="752353" y="870100"/>
                  </a:lnTo>
                  <a:lnTo>
                    <a:pt x="753885" y="869091"/>
                  </a:lnTo>
                  <a:lnTo>
                    <a:pt x="755178" y="868816"/>
                  </a:lnTo>
                  <a:lnTo>
                    <a:pt x="756723" y="868682"/>
                  </a:lnTo>
                  <a:lnTo>
                    <a:pt x="757256" y="868702"/>
                  </a:lnTo>
                  <a:lnTo>
                    <a:pt x="757441" y="869407"/>
                  </a:lnTo>
                  <a:lnTo>
                    <a:pt x="758252" y="870821"/>
                  </a:lnTo>
                  <a:lnTo>
                    <a:pt x="759002" y="871188"/>
                  </a:lnTo>
                  <a:lnTo>
                    <a:pt x="760435" y="871376"/>
                  </a:lnTo>
                  <a:lnTo>
                    <a:pt x="761725" y="873125"/>
                  </a:lnTo>
                  <a:lnTo>
                    <a:pt x="762216" y="874329"/>
                  </a:lnTo>
                  <a:lnTo>
                    <a:pt x="762682" y="875031"/>
                  </a:lnTo>
                  <a:lnTo>
                    <a:pt x="762644" y="875503"/>
                  </a:lnTo>
                  <a:lnTo>
                    <a:pt x="762720" y="875899"/>
                  </a:lnTo>
                  <a:lnTo>
                    <a:pt x="763059" y="876499"/>
                  </a:lnTo>
                  <a:lnTo>
                    <a:pt x="763228" y="877004"/>
                  </a:lnTo>
                  <a:lnTo>
                    <a:pt x="763135" y="878156"/>
                  </a:lnTo>
                  <a:lnTo>
                    <a:pt x="762382" y="880151"/>
                  </a:lnTo>
                  <a:lnTo>
                    <a:pt x="762941" y="881957"/>
                  </a:lnTo>
                  <a:lnTo>
                    <a:pt x="762688" y="882771"/>
                  </a:lnTo>
                  <a:lnTo>
                    <a:pt x="762558" y="884067"/>
                  </a:lnTo>
                  <a:lnTo>
                    <a:pt x="763040" y="884932"/>
                  </a:lnTo>
                  <a:lnTo>
                    <a:pt x="763183" y="885433"/>
                  </a:lnTo>
                  <a:lnTo>
                    <a:pt x="762775" y="885727"/>
                  </a:lnTo>
                  <a:lnTo>
                    <a:pt x="759921" y="886442"/>
                  </a:lnTo>
                  <a:lnTo>
                    <a:pt x="758798" y="886455"/>
                  </a:lnTo>
                  <a:lnTo>
                    <a:pt x="758507" y="886886"/>
                  </a:lnTo>
                  <a:lnTo>
                    <a:pt x="759372" y="887013"/>
                  </a:lnTo>
                  <a:lnTo>
                    <a:pt x="760946" y="886991"/>
                  </a:lnTo>
                  <a:lnTo>
                    <a:pt x="762848" y="887428"/>
                  </a:lnTo>
                  <a:lnTo>
                    <a:pt x="763688" y="887913"/>
                  </a:lnTo>
                  <a:lnTo>
                    <a:pt x="764048" y="888593"/>
                  </a:lnTo>
                  <a:lnTo>
                    <a:pt x="763956" y="889133"/>
                  </a:lnTo>
                  <a:lnTo>
                    <a:pt x="763410" y="889532"/>
                  </a:lnTo>
                  <a:lnTo>
                    <a:pt x="762341" y="889455"/>
                  </a:lnTo>
                  <a:lnTo>
                    <a:pt x="761310" y="889091"/>
                  </a:lnTo>
                  <a:lnTo>
                    <a:pt x="761373" y="889445"/>
                  </a:lnTo>
                  <a:lnTo>
                    <a:pt x="762902" y="890323"/>
                  </a:lnTo>
                  <a:lnTo>
                    <a:pt x="763352" y="890770"/>
                  </a:lnTo>
                  <a:lnTo>
                    <a:pt x="764179" y="891329"/>
                  </a:lnTo>
                  <a:lnTo>
                    <a:pt x="764342" y="892079"/>
                  </a:lnTo>
                  <a:lnTo>
                    <a:pt x="764141" y="892842"/>
                  </a:lnTo>
                  <a:lnTo>
                    <a:pt x="761255" y="895871"/>
                  </a:lnTo>
                  <a:lnTo>
                    <a:pt x="758881" y="897786"/>
                  </a:lnTo>
                  <a:lnTo>
                    <a:pt x="756496" y="899458"/>
                  </a:lnTo>
                  <a:lnTo>
                    <a:pt x="752669" y="902669"/>
                  </a:lnTo>
                  <a:lnTo>
                    <a:pt x="752289" y="902826"/>
                  </a:lnTo>
                  <a:lnTo>
                    <a:pt x="751597" y="902886"/>
                  </a:lnTo>
                  <a:lnTo>
                    <a:pt x="749774" y="902376"/>
                  </a:lnTo>
                  <a:lnTo>
                    <a:pt x="748319" y="902507"/>
                  </a:lnTo>
                  <a:lnTo>
                    <a:pt x="745561" y="903126"/>
                  </a:lnTo>
                  <a:lnTo>
                    <a:pt x="744808" y="903506"/>
                  </a:lnTo>
                  <a:lnTo>
                    <a:pt x="743295" y="904613"/>
                  </a:lnTo>
                  <a:lnTo>
                    <a:pt x="742695" y="904770"/>
                  </a:lnTo>
                  <a:lnTo>
                    <a:pt x="741073" y="904996"/>
                  </a:lnTo>
                  <a:lnTo>
                    <a:pt x="739535" y="904843"/>
                  </a:lnTo>
                  <a:lnTo>
                    <a:pt x="738925" y="904996"/>
                  </a:lnTo>
                  <a:lnTo>
                    <a:pt x="738184" y="905539"/>
                  </a:lnTo>
                  <a:lnTo>
                    <a:pt x="737990" y="905826"/>
                  </a:lnTo>
                  <a:lnTo>
                    <a:pt x="737785" y="906758"/>
                  </a:lnTo>
                  <a:lnTo>
                    <a:pt x="734048" y="910914"/>
                  </a:lnTo>
                  <a:lnTo>
                    <a:pt x="733058" y="912318"/>
                  </a:lnTo>
                  <a:lnTo>
                    <a:pt x="731153" y="913793"/>
                  </a:lnTo>
                  <a:lnTo>
                    <a:pt x="729059" y="916372"/>
                  </a:lnTo>
                  <a:lnTo>
                    <a:pt x="727236" y="917409"/>
                  </a:lnTo>
                  <a:lnTo>
                    <a:pt x="726601" y="918836"/>
                  </a:lnTo>
                  <a:lnTo>
                    <a:pt x="724865" y="919701"/>
                  </a:lnTo>
                  <a:lnTo>
                    <a:pt x="721657" y="919921"/>
                  </a:lnTo>
                  <a:lnTo>
                    <a:pt x="720134" y="920167"/>
                  </a:lnTo>
                  <a:lnTo>
                    <a:pt x="718350" y="919768"/>
                  </a:lnTo>
                  <a:lnTo>
                    <a:pt x="717016" y="920387"/>
                  </a:lnTo>
                  <a:lnTo>
                    <a:pt x="715005" y="920582"/>
                  </a:lnTo>
                  <a:lnTo>
                    <a:pt x="714028" y="920435"/>
                  </a:lnTo>
                  <a:lnTo>
                    <a:pt x="710131" y="921801"/>
                  </a:lnTo>
                  <a:lnTo>
                    <a:pt x="709142" y="920506"/>
                  </a:lnTo>
                  <a:lnTo>
                    <a:pt x="708388" y="920004"/>
                  </a:lnTo>
                  <a:lnTo>
                    <a:pt x="706189" y="919921"/>
                  </a:lnTo>
                  <a:lnTo>
                    <a:pt x="704427" y="919385"/>
                  </a:lnTo>
                  <a:lnTo>
                    <a:pt x="702822" y="919283"/>
                  </a:lnTo>
                  <a:lnTo>
                    <a:pt x="701258" y="919044"/>
                  </a:lnTo>
                  <a:lnTo>
                    <a:pt x="700230" y="919047"/>
                  </a:lnTo>
                  <a:lnTo>
                    <a:pt x="699161" y="919187"/>
                  </a:lnTo>
                  <a:lnTo>
                    <a:pt x="697498" y="919152"/>
                  </a:lnTo>
                  <a:lnTo>
                    <a:pt x="696575" y="919867"/>
                  </a:lnTo>
                  <a:lnTo>
                    <a:pt x="693457" y="919650"/>
                  </a:lnTo>
                  <a:lnTo>
                    <a:pt x="692142" y="919002"/>
                  </a:lnTo>
                  <a:lnTo>
                    <a:pt x="691063" y="918868"/>
                  </a:lnTo>
                  <a:lnTo>
                    <a:pt x="689614" y="919012"/>
                  </a:lnTo>
                  <a:lnTo>
                    <a:pt x="688229" y="919494"/>
                  </a:lnTo>
                  <a:lnTo>
                    <a:pt x="685196" y="918942"/>
                  </a:lnTo>
                  <a:lnTo>
                    <a:pt x="681982" y="919408"/>
                  </a:lnTo>
                  <a:lnTo>
                    <a:pt x="679176" y="919095"/>
                  </a:lnTo>
                  <a:lnTo>
                    <a:pt x="678391" y="918785"/>
                  </a:lnTo>
                  <a:lnTo>
                    <a:pt x="673967" y="919637"/>
                  </a:lnTo>
                  <a:lnTo>
                    <a:pt x="672237" y="919149"/>
                  </a:lnTo>
                  <a:lnTo>
                    <a:pt x="670712" y="920451"/>
                  </a:lnTo>
                  <a:lnTo>
                    <a:pt x="669665" y="920180"/>
                  </a:lnTo>
                  <a:lnTo>
                    <a:pt x="668532" y="920372"/>
                  </a:lnTo>
                  <a:lnTo>
                    <a:pt x="668177" y="920129"/>
                  </a:lnTo>
                  <a:lnTo>
                    <a:pt x="667421" y="920301"/>
                  </a:lnTo>
                  <a:lnTo>
                    <a:pt x="666932" y="921010"/>
                  </a:lnTo>
                  <a:lnTo>
                    <a:pt x="666291" y="921090"/>
                  </a:lnTo>
                  <a:lnTo>
                    <a:pt x="665225" y="922341"/>
                  </a:lnTo>
                  <a:lnTo>
                    <a:pt x="663431" y="923340"/>
                  </a:lnTo>
                  <a:lnTo>
                    <a:pt x="660804" y="928763"/>
                  </a:lnTo>
                  <a:lnTo>
                    <a:pt x="660558" y="930835"/>
                  </a:lnTo>
                  <a:lnTo>
                    <a:pt x="659572" y="932242"/>
                  </a:lnTo>
                  <a:lnTo>
                    <a:pt x="658701" y="932434"/>
                  </a:lnTo>
                  <a:lnTo>
                    <a:pt x="657982" y="932466"/>
                  </a:lnTo>
                  <a:lnTo>
                    <a:pt x="653440" y="933500"/>
                  </a:lnTo>
                  <a:lnTo>
                    <a:pt x="651420" y="934317"/>
                  </a:lnTo>
                  <a:lnTo>
                    <a:pt x="651969" y="934965"/>
                  </a:lnTo>
                  <a:lnTo>
                    <a:pt x="651305" y="935447"/>
                  </a:lnTo>
                  <a:lnTo>
                    <a:pt x="650233" y="935648"/>
                  </a:lnTo>
                  <a:lnTo>
                    <a:pt x="649074" y="936242"/>
                  </a:lnTo>
                  <a:lnTo>
                    <a:pt x="648321" y="936905"/>
                  </a:lnTo>
                  <a:lnTo>
                    <a:pt x="647950" y="937828"/>
                  </a:lnTo>
                  <a:lnTo>
                    <a:pt x="645623" y="939331"/>
                  </a:lnTo>
                  <a:lnTo>
                    <a:pt x="642920" y="942788"/>
                  </a:lnTo>
                  <a:lnTo>
                    <a:pt x="641627" y="945310"/>
                  </a:lnTo>
                  <a:lnTo>
                    <a:pt x="640057" y="947132"/>
                  </a:lnTo>
                  <a:lnTo>
                    <a:pt x="638949" y="947825"/>
                  </a:lnTo>
                  <a:lnTo>
                    <a:pt x="638161" y="947933"/>
                  </a:lnTo>
                  <a:lnTo>
                    <a:pt x="637357" y="947716"/>
                  </a:lnTo>
                  <a:lnTo>
                    <a:pt x="636019" y="946864"/>
                  </a:lnTo>
                  <a:lnTo>
                    <a:pt x="635036" y="946768"/>
                  </a:lnTo>
                  <a:lnTo>
                    <a:pt x="632588" y="945578"/>
                  </a:lnTo>
                  <a:lnTo>
                    <a:pt x="626903" y="944381"/>
                  </a:lnTo>
                  <a:lnTo>
                    <a:pt x="627762" y="944828"/>
                  </a:lnTo>
                  <a:lnTo>
                    <a:pt x="628512" y="945565"/>
                  </a:lnTo>
                  <a:lnTo>
                    <a:pt x="630015" y="945756"/>
                  </a:lnTo>
                  <a:lnTo>
                    <a:pt x="631541" y="945740"/>
                  </a:lnTo>
                  <a:lnTo>
                    <a:pt x="634723" y="947228"/>
                  </a:lnTo>
                  <a:lnTo>
                    <a:pt x="636284" y="947735"/>
                  </a:lnTo>
                  <a:lnTo>
                    <a:pt x="637232" y="948182"/>
                  </a:lnTo>
                  <a:lnTo>
                    <a:pt x="638043" y="949175"/>
                  </a:lnTo>
                  <a:lnTo>
                    <a:pt x="637462" y="951119"/>
                  </a:lnTo>
                  <a:lnTo>
                    <a:pt x="636875" y="952721"/>
                  </a:lnTo>
                  <a:lnTo>
                    <a:pt x="636077" y="953947"/>
                  </a:lnTo>
                  <a:lnTo>
                    <a:pt x="633338" y="957084"/>
                  </a:lnTo>
                  <a:lnTo>
                    <a:pt x="632010" y="958135"/>
                  </a:lnTo>
                  <a:lnTo>
                    <a:pt x="629702" y="961869"/>
                  </a:lnTo>
                  <a:lnTo>
                    <a:pt x="627312" y="963615"/>
                  </a:lnTo>
                  <a:lnTo>
                    <a:pt x="626032" y="964684"/>
                  </a:lnTo>
                  <a:lnTo>
                    <a:pt x="624669" y="966370"/>
                  </a:lnTo>
                  <a:lnTo>
                    <a:pt x="621471" y="967640"/>
                  </a:lnTo>
                  <a:lnTo>
                    <a:pt x="620283" y="967962"/>
                  </a:lnTo>
                  <a:lnTo>
                    <a:pt x="619188" y="967790"/>
                  </a:lnTo>
                  <a:lnTo>
                    <a:pt x="617857" y="968821"/>
                  </a:lnTo>
                  <a:lnTo>
                    <a:pt x="616277" y="969453"/>
                  </a:lnTo>
                  <a:lnTo>
                    <a:pt x="615811" y="970410"/>
                  </a:lnTo>
                  <a:lnTo>
                    <a:pt x="612019" y="972970"/>
                  </a:lnTo>
                  <a:lnTo>
                    <a:pt x="610564" y="973293"/>
                  </a:lnTo>
                  <a:lnTo>
                    <a:pt x="609325" y="973973"/>
                  </a:lnTo>
                  <a:lnTo>
                    <a:pt x="608958" y="975125"/>
                  </a:lnTo>
                  <a:lnTo>
                    <a:pt x="607851" y="975821"/>
                  </a:lnTo>
                  <a:lnTo>
                    <a:pt x="607544" y="976354"/>
                  </a:lnTo>
                  <a:lnTo>
                    <a:pt x="606612" y="977959"/>
                  </a:lnTo>
                  <a:lnTo>
                    <a:pt x="604882" y="980028"/>
                  </a:lnTo>
                  <a:lnTo>
                    <a:pt x="602776" y="980376"/>
                  </a:lnTo>
                  <a:lnTo>
                    <a:pt x="602007" y="981094"/>
                  </a:lnTo>
                  <a:lnTo>
                    <a:pt x="601116" y="982252"/>
                  </a:lnTo>
                  <a:lnTo>
                    <a:pt x="599855" y="983047"/>
                  </a:lnTo>
                  <a:lnTo>
                    <a:pt x="597372" y="982674"/>
                  </a:lnTo>
                  <a:lnTo>
                    <a:pt x="597975" y="983159"/>
                  </a:lnTo>
                  <a:lnTo>
                    <a:pt x="600197" y="983915"/>
                  </a:lnTo>
                  <a:lnTo>
                    <a:pt x="600427" y="985039"/>
                  </a:lnTo>
                  <a:lnTo>
                    <a:pt x="599313" y="985307"/>
                  </a:lnTo>
                  <a:lnTo>
                    <a:pt x="596983" y="986798"/>
                  </a:lnTo>
                  <a:lnTo>
                    <a:pt x="593845" y="989367"/>
                  </a:lnTo>
                  <a:close/>
                  <a:moveTo>
                    <a:pt x="364528" y="538748"/>
                  </a:moveTo>
                  <a:lnTo>
                    <a:pt x="364413" y="538965"/>
                  </a:lnTo>
                  <a:lnTo>
                    <a:pt x="362479" y="537966"/>
                  </a:lnTo>
                  <a:lnTo>
                    <a:pt x="361732" y="537376"/>
                  </a:lnTo>
                  <a:lnTo>
                    <a:pt x="361490" y="536938"/>
                  </a:lnTo>
                  <a:lnTo>
                    <a:pt x="361317" y="536048"/>
                  </a:lnTo>
                  <a:lnTo>
                    <a:pt x="361215" y="534701"/>
                  </a:lnTo>
                  <a:lnTo>
                    <a:pt x="361601" y="534050"/>
                  </a:lnTo>
                  <a:lnTo>
                    <a:pt x="362473" y="534098"/>
                  </a:lnTo>
                  <a:lnTo>
                    <a:pt x="363405" y="534615"/>
                  </a:lnTo>
                  <a:lnTo>
                    <a:pt x="364819" y="536093"/>
                  </a:lnTo>
                  <a:lnTo>
                    <a:pt x="364416" y="536530"/>
                  </a:lnTo>
                  <a:lnTo>
                    <a:pt x="364397" y="537497"/>
                  </a:lnTo>
                  <a:lnTo>
                    <a:pt x="364557" y="538410"/>
                  </a:lnTo>
                  <a:lnTo>
                    <a:pt x="364528" y="538748"/>
                  </a:lnTo>
                  <a:close/>
                  <a:moveTo>
                    <a:pt x="484520" y="548908"/>
                  </a:moveTo>
                  <a:lnTo>
                    <a:pt x="485545" y="549119"/>
                  </a:lnTo>
                  <a:lnTo>
                    <a:pt x="486509" y="548860"/>
                  </a:lnTo>
                  <a:lnTo>
                    <a:pt x="487211" y="549106"/>
                  </a:lnTo>
                  <a:lnTo>
                    <a:pt x="487655" y="549853"/>
                  </a:lnTo>
                  <a:lnTo>
                    <a:pt x="487945" y="550628"/>
                  </a:lnTo>
                  <a:lnTo>
                    <a:pt x="488085" y="551430"/>
                  </a:lnTo>
                  <a:lnTo>
                    <a:pt x="487706" y="551998"/>
                  </a:lnTo>
                  <a:lnTo>
                    <a:pt x="486123" y="552492"/>
                  </a:lnTo>
                  <a:lnTo>
                    <a:pt x="485044" y="552247"/>
                  </a:lnTo>
                  <a:lnTo>
                    <a:pt x="483888" y="551583"/>
                  </a:lnTo>
                  <a:lnTo>
                    <a:pt x="483352" y="551876"/>
                  </a:lnTo>
                  <a:lnTo>
                    <a:pt x="482034" y="551394"/>
                  </a:lnTo>
                  <a:lnTo>
                    <a:pt x="481379" y="550731"/>
                  </a:lnTo>
                  <a:lnTo>
                    <a:pt x="480846" y="549783"/>
                  </a:lnTo>
                  <a:lnTo>
                    <a:pt x="480846" y="549202"/>
                  </a:lnTo>
                  <a:lnTo>
                    <a:pt x="482235" y="548544"/>
                  </a:lnTo>
                  <a:lnTo>
                    <a:pt x="482781" y="548030"/>
                  </a:lnTo>
                  <a:lnTo>
                    <a:pt x="484520" y="548908"/>
                  </a:lnTo>
                  <a:close/>
                  <a:moveTo>
                    <a:pt x="390226" y="561152"/>
                  </a:moveTo>
                  <a:lnTo>
                    <a:pt x="390500" y="561458"/>
                  </a:lnTo>
                  <a:lnTo>
                    <a:pt x="391021" y="561197"/>
                  </a:lnTo>
                  <a:lnTo>
                    <a:pt x="391423" y="560357"/>
                  </a:lnTo>
                  <a:lnTo>
                    <a:pt x="391669" y="560198"/>
                  </a:lnTo>
                  <a:lnTo>
                    <a:pt x="392048" y="560357"/>
                  </a:lnTo>
                  <a:lnTo>
                    <a:pt x="393300" y="561861"/>
                  </a:lnTo>
                  <a:lnTo>
                    <a:pt x="394260" y="563434"/>
                  </a:lnTo>
                  <a:lnTo>
                    <a:pt x="395279" y="564551"/>
                  </a:lnTo>
                  <a:lnTo>
                    <a:pt x="396897" y="565544"/>
                  </a:lnTo>
                  <a:lnTo>
                    <a:pt x="400430" y="568768"/>
                  </a:lnTo>
                  <a:lnTo>
                    <a:pt x="401471" y="570938"/>
                  </a:lnTo>
                  <a:lnTo>
                    <a:pt x="402569" y="574296"/>
                  </a:lnTo>
                  <a:lnTo>
                    <a:pt x="403552" y="576843"/>
                  </a:lnTo>
                  <a:lnTo>
                    <a:pt x="404417" y="578596"/>
                  </a:lnTo>
                  <a:lnTo>
                    <a:pt x="405346" y="579987"/>
                  </a:lnTo>
                  <a:lnTo>
                    <a:pt x="406830" y="581538"/>
                  </a:lnTo>
                  <a:lnTo>
                    <a:pt x="408158" y="580409"/>
                  </a:lnTo>
                  <a:lnTo>
                    <a:pt x="408726" y="580121"/>
                  </a:lnTo>
                  <a:lnTo>
                    <a:pt x="409214" y="580590"/>
                  </a:lnTo>
                  <a:lnTo>
                    <a:pt x="409677" y="581759"/>
                  </a:lnTo>
                  <a:lnTo>
                    <a:pt x="409431" y="582279"/>
                  </a:lnTo>
                  <a:lnTo>
                    <a:pt x="408854" y="582940"/>
                  </a:lnTo>
                  <a:lnTo>
                    <a:pt x="407902" y="583709"/>
                  </a:lnTo>
                  <a:lnTo>
                    <a:pt x="406572" y="583766"/>
                  </a:lnTo>
                  <a:lnTo>
                    <a:pt x="405933" y="583990"/>
                  </a:lnTo>
                  <a:lnTo>
                    <a:pt x="404889" y="585209"/>
                  </a:lnTo>
                  <a:lnTo>
                    <a:pt x="404059" y="586665"/>
                  </a:lnTo>
                  <a:lnTo>
                    <a:pt x="402901" y="587153"/>
                  </a:lnTo>
                  <a:lnTo>
                    <a:pt x="400718" y="589588"/>
                  </a:lnTo>
                  <a:lnTo>
                    <a:pt x="399517" y="590495"/>
                  </a:lnTo>
                  <a:lnTo>
                    <a:pt x="397749" y="590737"/>
                  </a:lnTo>
                  <a:lnTo>
                    <a:pt x="394082" y="588835"/>
                  </a:lnTo>
                  <a:lnTo>
                    <a:pt x="391796" y="589100"/>
                  </a:lnTo>
                  <a:lnTo>
                    <a:pt x="389929" y="588711"/>
                  </a:lnTo>
                  <a:lnTo>
                    <a:pt x="387845" y="586697"/>
                  </a:lnTo>
                  <a:lnTo>
                    <a:pt x="386227" y="585554"/>
                  </a:lnTo>
                  <a:lnTo>
                    <a:pt x="383095" y="583904"/>
                  </a:lnTo>
                  <a:lnTo>
                    <a:pt x="382891" y="583658"/>
                  </a:lnTo>
                  <a:lnTo>
                    <a:pt x="382757" y="583099"/>
                  </a:lnTo>
                  <a:lnTo>
                    <a:pt x="382693" y="582228"/>
                  </a:lnTo>
                  <a:lnTo>
                    <a:pt x="382553" y="581641"/>
                  </a:lnTo>
                  <a:lnTo>
                    <a:pt x="382332" y="581344"/>
                  </a:lnTo>
                  <a:lnTo>
                    <a:pt x="381841" y="581369"/>
                  </a:lnTo>
                  <a:lnTo>
                    <a:pt x="381337" y="581947"/>
                  </a:lnTo>
                  <a:lnTo>
                    <a:pt x="380369" y="582445"/>
                  </a:lnTo>
                  <a:lnTo>
                    <a:pt x="378898" y="582333"/>
                  </a:lnTo>
                  <a:lnTo>
                    <a:pt x="378260" y="581989"/>
                  </a:lnTo>
                  <a:lnTo>
                    <a:pt x="377771" y="581446"/>
                  </a:lnTo>
                  <a:lnTo>
                    <a:pt x="377506" y="580808"/>
                  </a:lnTo>
                  <a:lnTo>
                    <a:pt x="377465" y="580077"/>
                  </a:lnTo>
                  <a:lnTo>
                    <a:pt x="377331" y="579512"/>
                  </a:lnTo>
                  <a:lnTo>
                    <a:pt x="377101" y="579113"/>
                  </a:lnTo>
                  <a:lnTo>
                    <a:pt x="376568" y="579103"/>
                  </a:lnTo>
                  <a:lnTo>
                    <a:pt x="375732" y="579483"/>
                  </a:lnTo>
                  <a:lnTo>
                    <a:pt x="375403" y="579949"/>
                  </a:lnTo>
                  <a:lnTo>
                    <a:pt x="375588" y="580504"/>
                  </a:lnTo>
                  <a:lnTo>
                    <a:pt x="375435" y="580833"/>
                  </a:lnTo>
                  <a:lnTo>
                    <a:pt x="373973" y="580836"/>
                  </a:lnTo>
                  <a:lnTo>
                    <a:pt x="373398" y="580511"/>
                  </a:lnTo>
                  <a:lnTo>
                    <a:pt x="372297" y="579483"/>
                  </a:lnTo>
                  <a:lnTo>
                    <a:pt x="371815" y="578439"/>
                  </a:lnTo>
                  <a:lnTo>
                    <a:pt x="371196" y="576578"/>
                  </a:lnTo>
                  <a:lnTo>
                    <a:pt x="371257" y="576074"/>
                  </a:lnTo>
                  <a:lnTo>
                    <a:pt x="371652" y="574938"/>
                  </a:lnTo>
                  <a:lnTo>
                    <a:pt x="372166" y="574143"/>
                  </a:lnTo>
                  <a:lnTo>
                    <a:pt x="375486" y="573677"/>
                  </a:lnTo>
                  <a:lnTo>
                    <a:pt x="377037" y="573227"/>
                  </a:lnTo>
                  <a:lnTo>
                    <a:pt x="378726" y="571928"/>
                  </a:lnTo>
                  <a:lnTo>
                    <a:pt x="380698" y="569674"/>
                  </a:lnTo>
                  <a:lnTo>
                    <a:pt x="381126" y="569004"/>
                  </a:lnTo>
                  <a:lnTo>
                    <a:pt x="381177" y="568512"/>
                  </a:lnTo>
                  <a:lnTo>
                    <a:pt x="381033" y="567979"/>
                  </a:lnTo>
                  <a:lnTo>
                    <a:pt x="380417" y="566674"/>
                  </a:lnTo>
                  <a:lnTo>
                    <a:pt x="380210" y="565780"/>
                  </a:lnTo>
                  <a:lnTo>
                    <a:pt x="380408" y="565356"/>
                  </a:lnTo>
                  <a:lnTo>
                    <a:pt x="381199" y="565317"/>
                  </a:lnTo>
                  <a:lnTo>
                    <a:pt x="380784" y="564810"/>
                  </a:lnTo>
                  <a:lnTo>
                    <a:pt x="380430" y="564092"/>
                  </a:lnTo>
                  <a:lnTo>
                    <a:pt x="380306" y="563642"/>
                  </a:lnTo>
                  <a:lnTo>
                    <a:pt x="380325" y="562923"/>
                  </a:lnTo>
                  <a:lnTo>
                    <a:pt x="380954" y="562767"/>
                  </a:lnTo>
                  <a:lnTo>
                    <a:pt x="381729" y="563125"/>
                  </a:lnTo>
                  <a:lnTo>
                    <a:pt x="383226" y="565187"/>
                  </a:lnTo>
                  <a:lnTo>
                    <a:pt x="383823" y="565585"/>
                  </a:lnTo>
                  <a:lnTo>
                    <a:pt x="384848" y="565898"/>
                  </a:lnTo>
                  <a:lnTo>
                    <a:pt x="383759" y="564481"/>
                  </a:lnTo>
                  <a:lnTo>
                    <a:pt x="382629" y="561487"/>
                  </a:lnTo>
                  <a:lnTo>
                    <a:pt x="382489" y="560450"/>
                  </a:lnTo>
                  <a:lnTo>
                    <a:pt x="382518" y="559872"/>
                  </a:lnTo>
                  <a:lnTo>
                    <a:pt x="382814" y="558251"/>
                  </a:lnTo>
                  <a:lnTo>
                    <a:pt x="383079" y="557587"/>
                  </a:lnTo>
                  <a:lnTo>
                    <a:pt x="383421" y="557149"/>
                  </a:lnTo>
                  <a:lnTo>
                    <a:pt x="384493" y="556214"/>
                  </a:lnTo>
                  <a:lnTo>
                    <a:pt x="386214" y="555560"/>
                  </a:lnTo>
                  <a:lnTo>
                    <a:pt x="387092" y="555474"/>
                  </a:lnTo>
                  <a:lnTo>
                    <a:pt x="387982" y="556003"/>
                  </a:lnTo>
                  <a:lnTo>
                    <a:pt x="388761" y="557019"/>
                  </a:lnTo>
                  <a:lnTo>
                    <a:pt x="390491" y="558669"/>
                  </a:lnTo>
                  <a:lnTo>
                    <a:pt x="390749" y="559342"/>
                  </a:lnTo>
                  <a:lnTo>
                    <a:pt x="390721" y="559655"/>
                  </a:lnTo>
                  <a:lnTo>
                    <a:pt x="390054" y="560105"/>
                  </a:lnTo>
                  <a:lnTo>
                    <a:pt x="389971" y="560517"/>
                  </a:lnTo>
                  <a:lnTo>
                    <a:pt x="390226" y="561152"/>
                  </a:lnTo>
                  <a:close/>
                  <a:moveTo>
                    <a:pt x="551546" y="557405"/>
                  </a:moveTo>
                  <a:lnTo>
                    <a:pt x="551907" y="558889"/>
                  </a:lnTo>
                  <a:lnTo>
                    <a:pt x="552134" y="559355"/>
                  </a:lnTo>
                  <a:lnTo>
                    <a:pt x="551798" y="560057"/>
                  </a:lnTo>
                  <a:lnTo>
                    <a:pt x="550451" y="561455"/>
                  </a:lnTo>
                  <a:lnTo>
                    <a:pt x="547505" y="562023"/>
                  </a:lnTo>
                  <a:lnTo>
                    <a:pt x="546021" y="561363"/>
                  </a:lnTo>
                  <a:lnTo>
                    <a:pt x="546704" y="563364"/>
                  </a:lnTo>
                  <a:lnTo>
                    <a:pt x="546851" y="564203"/>
                  </a:lnTo>
                  <a:lnTo>
                    <a:pt x="546644" y="564558"/>
                  </a:lnTo>
                  <a:lnTo>
                    <a:pt x="546024" y="564452"/>
                  </a:lnTo>
                  <a:lnTo>
                    <a:pt x="545000" y="563887"/>
                  </a:lnTo>
                  <a:lnTo>
                    <a:pt x="544409" y="563211"/>
                  </a:lnTo>
                  <a:lnTo>
                    <a:pt x="544256" y="562422"/>
                  </a:lnTo>
                  <a:lnTo>
                    <a:pt x="544042" y="562247"/>
                  </a:lnTo>
                  <a:lnTo>
                    <a:pt x="543764" y="562687"/>
                  </a:lnTo>
                  <a:lnTo>
                    <a:pt x="543496" y="562588"/>
                  </a:lnTo>
                  <a:lnTo>
                    <a:pt x="542887" y="561411"/>
                  </a:lnTo>
                  <a:lnTo>
                    <a:pt x="542437" y="560970"/>
                  </a:lnTo>
                  <a:lnTo>
                    <a:pt x="539478" y="560268"/>
                  </a:lnTo>
                  <a:lnTo>
                    <a:pt x="539331" y="559952"/>
                  </a:lnTo>
                  <a:lnTo>
                    <a:pt x="539484" y="559406"/>
                  </a:lnTo>
                  <a:lnTo>
                    <a:pt x="539941" y="558627"/>
                  </a:lnTo>
                  <a:lnTo>
                    <a:pt x="540605" y="558366"/>
                  </a:lnTo>
                  <a:lnTo>
                    <a:pt x="542277" y="558713"/>
                  </a:lnTo>
                  <a:lnTo>
                    <a:pt x="542411" y="558512"/>
                  </a:lnTo>
                  <a:lnTo>
                    <a:pt x="542523" y="557532"/>
                  </a:lnTo>
                  <a:lnTo>
                    <a:pt x="542647" y="557146"/>
                  </a:lnTo>
                  <a:lnTo>
                    <a:pt x="543806" y="557245"/>
                  </a:lnTo>
                  <a:lnTo>
                    <a:pt x="544534" y="557034"/>
                  </a:lnTo>
                  <a:lnTo>
                    <a:pt x="544936" y="557539"/>
                  </a:lnTo>
                  <a:lnTo>
                    <a:pt x="545332" y="558710"/>
                  </a:lnTo>
                  <a:lnTo>
                    <a:pt x="545893" y="558496"/>
                  </a:lnTo>
                  <a:lnTo>
                    <a:pt x="546707" y="558666"/>
                  </a:lnTo>
                  <a:lnTo>
                    <a:pt x="547614" y="558238"/>
                  </a:lnTo>
                  <a:lnTo>
                    <a:pt x="549002" y="557197"/>
                  </a:lnTo>
                  <a:lnTo>
                    <a:pt x="550084" y="556811"/>
                  </a:lnTo>
                  <a:lnTo>
                    <a:pt x="551546" y="557405"/>
                  </a:lnTo>
                  <a:close/>
                  <a:moveTo>
                    <a:pt x="564103" y="559291"/>
                  </a:moveTo>
                  <a:lnTo>
                    <a:pt x="564563" y="560581"/>
                  </a:lnTo>
                  <a:lnTo>
                    <a:pt x="564639" y="561248"/>
                  </a:lnTo>
                  <a:lnTo>
                    <a:pt x="564004" y="562033"/>
                  </a:lnTo>
                  <a:lnTo>
                    <a:pt x="561610" y="563485"/>
                  </a:lnTo>
                  <a:lnTo>
                    <a:pt x="560152" y="564746"/>
                  </a:lnTo>
                  <a:lnTo>
                    <a:pt x="559414" y="565027"/>
                  </a:lnTo>
                  <a:lnTo>
                    <a:pt x="558431" y="564746"/>
                  </a:lnTo>
                  <a:lnTo>
                    <a:pt x="557237" y="565330"/>
                  </a:lnTo>
                  <a:lnTo>
                    <a:pt x="556765" y="565254"/>
                  </a:lnTo>
                  <a:lnTo>
                    <a:pt x="557295" y="564223"/>
                  </a:lnTo>
                  <a:lnTo>
                    <a:pt x="559181" y="561254"/>
                  </a:lnTo>
                  <a:lnTo>
                    <a:pt x="560764" y="560951"/>
                  </a:lnTo>
                  <a:lnTo>
                    <a:pt x="561281" y="560328"/>
                  </a:lnTo>
                  <a:lnTo>
                    <a:pt x="561719" y="560530"/>
                  </a:lnTo>
                  <a:lnTo>
                    <a:pt x="561971" y="560012"/>
                  </a:lnTo>
                  <a:lnTo>
                    <a:pt x="562016" y="559246"/>
                  </a:lnTo>
                  <a:lnTo>
                    <a:pt x="562568" y="558659"/>
                  </a:lnTo>
                  <a:lnTo>
                    <a:pt x="563066" y="558666"/>
                  </a:lnTo>
                  <a:lnTo>
                    <a:pt x="564103" y="559291"/>
                  </a:lnTo>
                  <a:close/>
                  <a:moveTo>
                    <a:pt x="654708" y="563766"/>
                  </a:moveTo>
                  <a:lnTo>
                    <a:pt x="654478" y="563919"/>
                  </a:lnTo>
                  <a:lnTo>
                    <a:pt x="652132" y="562754"/>
                  </a:lnTo>
                  <a:lnTo>
                    <a:pt x="651959" y="561822"/>
                  </a:lnTo>
                  <a:lnTo>
                    <a:pt x="653108" y="560785"/>
                  </a:lnTo>
                  <a:lnTo>
                    <a:pt x="654040" y="560226"/>
                  </a:lnTo>
                  <a:lnTo>
                    <a:pt x="654759" y="560147"/>
                  </a:lnTo>
                  <a:lnTo>
                    <a:pt x="655474" y="560322"/>
                  </a:lnTo>
                  <a:lnTo>
                    <a:pt x="656141" y="561442"/>
                  </a:lnTo>
                  <a:lnTo>
                    <a:pt x="655333" y="562464"/>
                  </a:lnTo>
                  <a:lnTo>
                    <a:pt x="654708" y="563766"/>
                  </a:lnTo>
                  <a:close/>
                  <a:moveTo>
                    <a:pt x="17542" y="562844"/>
                  </a:moveTo>
                  <a:lnTo>
                    <a:pt x="16805" y="563804"/>
                  </a:lnTo>
                  <a:lnTo>
                    <a:pt x="15627" y="562802"/>
                  </a:lnTo>
                  <a:lnTo>
                    <a:pt x="15321" y="562304"/>
                  </a:lnTo>
                  <a:lnTo>
                    <a:pt x="16680" y="560973"/>
                  </a:lnTo>
                  <a:lnTo>
                    <a:pt x="17281" y="561024"/>
                  </a:lnTo>
                  <a:lnTo>
                    <a:pt x="18544" y="561816"/>
                  </a:lnTo>
                  <a:lnTo>
                    <a:pt x="19017" y="562515"/>
                  </a:lnTo>
                  <a:lnTo>
                    <a:pt x="17542" y="562844"/>
                  </a:lnTo>
                  <a:close/>
                  <a:moveTo>
                    <a:pt x="407478" y="562927"/>
                  </a:moveTo>
                  <a:lnTo>
                    <a:pt x="408669" y="564644"/>
                  </a:lnTo>
                  <a:lnTo>
                    <a:pt x="408659" y="565477"/>
                  </a:lnTo>
                  <a:lnTo>
                    <a:pt x="408506" y="566862"/>
                  </a:lnTo>
                  <a:lnTo>
                    <a:pt x="408164" y="567912"/>
                  </a:lnTo>
                  <a:lnTo>
                    <a:pt x="407638" y="568634"/>
                  </a:lnTo>
                  <a:lnTo>
                    <a:pt x="406900" y="568994"/>
                  </a:lnTo>
                  <a:lnTo>
                    <a:pt x="405952" y="568998"/>
                  </a:lnTo>
                  <a:lnTo>
                    <a:pt x="405544" y="568698"/>
                  </a:lnTo>
                  <a:lnTo>
                    <a:pt x="405850" y="567632"/>
                  </a:lnTo>
                  <a:lnTo>
                    <a:pt x="406080" y="567316"/>
                  </a:lnTo>
                  <a:lnTo>
                    <a:pt x="406118" y="566374"/>
                  </a:lnTo>
                  <a:lnTo>
                    <a:pt x="405965" y="564810"/>
                  </a:lnTo>
                  <a:lnTo>
                    <a:pt x="405774" y="563846"/>
                  </a:lnTo>
                  <a:lnTo>
                    <a:pt x="405240" y="563294"/>
                  </a:lnTo>
                  <a:lnTo>
                    <a:pt x="404857" y="563271"/>
                  </a:lnTo>
                  <a:lnTo>
                    <a:pt x="404752" y="563782"/>
                  </a:lnTo>
                  <a:lnTo>
                    <a:pt x="404928" y="564826"/>
                  </a:lnTo>
                  <a:lnTo>
                    <a:pt x="404806" y="566173"/>
                  </a:lnTo>
                  <a:lnTo>
                    <a:pt x="404391" y="567823"/>
                  </a:lnTo>
                  <a:lnTo>
                    <a:pt x="404075" y="568599"/>
                  </a:lnTo>
                  <a:lnTo>
                    <a:pt x="403514" y="568206"/>
                  </a:lnTo>
                  <a:lnTo>
                    <a:pt x="403249" y="567577"/>
                  </a:lnTo>
                  <a:lnTo>
                    <a:pt x="403319" y="566540"/>
                  </a:lnTo>
                  <a:lnTo>
                    <a:pt x="403169" y="565598"/>
                  </a:lnTo>
                  <a:lnTo>
                    <a:pt x="403309" y="564599"/>
                  </a:lnTo>
                  <a:lnTo>
                    <a:pt x="403692" y="563109"/>
                  </a:lnTo>
                  <a:lnTo>
                    <a:pt x="404232" y="562110"/>
                  </a:lnTo>
                  <a:lnTo>
                    <a:pt x="404931" y="561602"/>
                  </a:lnTo>
                  <a:lnTo>
                    <a:pt x="405748" y="561637"/>
                  </a:lnTo>
                  <a:lnTo>
                    <a:pt x="406680" y="562215"/>
                  </a:lnTo>
                  <a:lnTo>
                    <a:pt x="407478" y="562927"/>
                  </a:lnTo>
                  <a:close/>
                  <a:moveTo>
                    <a:pt x="356791" y="567437"/>
                  </a:moveTo>
                  <a:lnTo>
                    <a:pt x="356060" y="567654"/>
                  </a:lnTo>
                  <a:lnTo>
                    <a:pt x="355926" y="567600"/>
                  </a:lnTo>
                  <a:lnTo>
                    <a:pt x="355990" y="566907"/>
                  </a:lnTo>
                  <a:lnTo>
                    <a:pt x="355936" y="566559"/>
                  </a:lnTo>
                  <a:lnTo>
                    <a:pt x="355738" y="566310"/>
                  </a:lnTo>
                  <a:lnTo>
                    <a:pt x="356383" y="565758"/>
                  </a:lnTo>
                  <a:lnTo>
                    <a:pt x="356475" y="565327"/>
                  </a:lnTo>
                  <a:lnTo>
                    <a:pt x="356271" y="564995"/>
                  </a:lnTo>
                  <a:lnTo>
                    <a:pt x="355390" y="564366"/>
                  </a:lnTo>
                  <a:lnTo>
                    <a:pt x="355138" y="563795"/>
                  </a:lnTo>
                  <a:lnTo>
                    <a:pt x="355186" y="563294"/>
                  </a:lnTo>
                  <a:lnTo>
                    <a:pt x="355530" y="562863"/>
                  </a:lnTo>
                  <a:lnTo>
                    <a:pt x="356140" y="562930"/>
                  </a:lnTo>
                  <a:lnTo>
                    <a:pt x="357452" y="563769"/>
                  </a:lnTo>
                  <a:lnTo>
                    <a:pt x="358052" y="564928"/>
                  </a:lnTo>
                  <a:lnTo>
                    <a:pt x="358326" y="565787"/>
                  </a:lnTo>
                  <a:lnTo>
                    <a:pt x="357892" y="565914"/>
                  </a:lnTo>
                  <a:lnTo>
                    <a:pt x="357551" y="566259"/>
                  </a:lnTo>
                  <a:lnTo>
                    <a:pt x="357193" y="566990"/>
                  </a:lnTo>
                  <a:lnTo>
                    <a:pt x="356791" y="567437"/>
                  </a:lnTo>
                  <a:close/>
                  <a:moveTo>
                    <a:pt x="573363" y="573843"/>
                  </a:moveTo>
                  <a:lnTo>
                    <a:pt x="572233" y="574133"/>
                  </a:lnTo>
                  <a:lnTo>
                    <a:pt x="571396" y="573983"/>
                  </a:lnTo>
                  <a:lnTo>
                    <a:pt x="570854" y="573390"/>
                  </a:lnTo>
                  <a:lnTo>
                    <a:pt x="570439" y="572585"/>
                  </a:lnTo>
                  <a:lnTo>
                    <a:pt x="569925" y="570555"/>
                  </a:lnTo>
                  <a:lnTo>
                    <a:pt x="570117" y="569607"/>
                  </a:lnTo>
                  <a:lnTo>
                    <a:pt x="570177" y="567903"/>
                  </a:lnTo>
                  <a:lnTo>
                    <a:pt x="570270" y="567261"/>
                  </a:lnTo>
                  <a:lnTo>
                    <a:pt x="570471" y="566942"/>
                  </a:lnTo>
                  <a:lnTo>
                    <a:pt x="571645" y="566339"/>
                  </a:lnTo>
                  <a:lnTo>
                    <a:pt x="572348" y="566406"/>
                  </a:lnTo>
                  <a:lnTo>
                    <a:pt x="573379" y="567060"/>
                  </a:lnTo>
                  <a:lnTo>
                    <a:pt x="575603" y="567258"/>
                  </a:lnTo>
                  <a:lnTo>
                    <a:pt x="576156" y="567858"/>
                  </a:lnTo>
                  <a:lnTo>
                    <a:pt x="576290" y="568222"/>
                  </a:lnTo>
                  <a:lnTo>
                    <a:pt x="576280" y="568669"/>
                  </a:lnTo>
                  <a:lnTo>
                    <a:pt x="576124" y="569199"/>
                  </a:lnTo>
                  <a:lnTo>
                    <a:pt x="575023" y="570740"/>
                  </a:lnTo>
                  <a:lnTo>
                    <a:pt x="574493" y="571800"/>
                  </a:lnTo>
                  <a:lnTo>
                    <a:pt x="574116" y="573064"/>
                  </a:lnTo>
                  <a:lnTo>
                    <a:pt x="573363" y="573843"/>
                  </a:lnTo>
                  <a:close/>
                  <a:moveTo>
                    <a:pt x="455078" y="566875"/>
                  </a:moveTo>
                  <a:lnTo>
                    <a:pt x="455279" y="568452"/>
                  </a:lnTo>
                  <a:lnTo>
                    <a:pt x="454475" y="570584"/>
                  </a:lnTo>
                  <a:lnTo>
                    <a:pt x="454223" y="570967"/>
                  </a:lnTo>
                  <a:lnTo>
                    <a:pt x="453910" y="571107"/>
                  </a:lnTo>
                  <a:lnTo>
                    <a:pt x="453607" y="570846"/>
                  </a:lnTo>
                  <a:lnTo>
                    <a:pt x="452704" y="569173"/>
                  </a:lnTo>
                  <a:lnTo>
                    <a:pt x="452458" y="568126"/>
                  </a:lnTo>
                  <a:lnTo>
                    <a:pt x="452790" y="567603"/>
                  </a:lnTo>
                  <a:lnTo>
                    <a:pt x="453489" y="566948"/>
                  </a:lnTo>
                  <a:lnTo>
                    <a:pt x="453984" y="566629"/>
                  </a:lnTo>
                  <a:lnTo>
                    <a:pt x="454603" y="566904"/>
                  </a:lnTo>
                  <a:lnTo>
                    <a:pt x="454820" y="566441"/>
                  </a:lnTo>
                  <a:lnTo>
                    <a:pt x="455078" y="566875"/>
                  </a:lnTo>
                  <a:close/>
                  <a:moveTo>
                    <a:pt x="553519" y="581289"/>
                  </a:moveTo>
                  <a:lnTo>
                    <a:pt x="552900" y="581455"/>
                  </a:lnTo>
                  <a:lnTo>
                    <a:pt x="552169" y="580986"/>
                  </a:lnTo>
                  <a:lnTo>
                    <a:pt x="551907" y="580182"/>
                  </a:lnTo>
                  <a:lnTo>
                    <a:pt x="551770" y="579365"/>
                  </a:lnTo>
                  <a:lnTo>
                    <a:pt x="551901" y="578943"/>
                  </a:lnTo>
                  <a:lnTo>
                    <a:pt x="552229" y="578544"/>
                  </a:lnTo>
                  <a:lnTo>
                    <a:pt x="552673" y="577635"/>
                  </a:lnTo>
                  <a:lnTo>
                    <a:pt x="553235" y="576211"/>
                  </a:lnTo>
                  <a:lnTo>
                    <a:pt x="554109" y="575254"/>
                  </a:lnTo>
                  <a:lnTo>
                    <a:pt x="556031" y="574366"/>
                  </a:lnTo>
                  <a:lnTo>
                    <a:pt x="556302" y="574050"/>
                  </a:lnTo>
                  <a:lnTo>
                    <a:pt x="557161" y="571538"/>
                  </a:lnTo>
                  <a:lnTo>
                    <a:pt x="557451" y="571107"/>
                  </a:lnTo>
                  <a:lnTo>
                    <a:pt x="558434" y="570852"/>
                  </a:lnTo>
                  <a:lnTo>
                    <a:pt x="558540" y="570527"/>
                  </a:lnTo>
                  <a:lnTo>
                    <a:pt x="558192" y="569904"/>
                  </a:lnTo>
                  <a:lnTo>
                    <a:pt x="558192" y="569263"/>
                  </a:lnTo>
                  <a:lnTo>
                    <a:pt x="558540" y="568599"/>
                  </a:lnTo>
                  <a:lnTo>
                    <a:pt x="559018" y="568107"/>
                  </a:lnTo>
                  <a:lnTo>
                    <a:pt x="560260" y="567625"/>
                  </a:lnTo>
                  <a:lnTo>
                    <a:pt x="561384" y="567714"/>
                  </a:lnTo>
                  <a:lnTo>
                    <a:pt x="561671" y="567900"/>
                  </a:lnTo>
                  <a:lnTo>
                    <a:pt x="561923" y="568343"/>
                  </a:lnTo>
                  <a:lnTo>
                    <a:pt x="562268" y="569527"/>
                  </a:lnTo>
                  <a:lnTo>
                    <a:pt x="562312" y="569796"/>
                  </a:lnTo>
                  <a:lnTo>
                    <a:pt x="561792" y="570839"/>
                  </a:lnTo>
                  <a:lnTo>
                    <a:pt x="560429" y="572442"/>
                  </a:lnTo>
                  <a:lnTo>
                    <a:pt x="559587" y="573779"/>
                  </a:lnTo>
                  <a:lnTo>
                    <a:pt x="559417" y="574216"/>
                  </a:lnTo>
                  <a:lnTo>
                    <a:pt x="559341" y="574778"/>
                  </a:lnTo>
                  <a:lnTo>
                    <a:pt x="559025" y="575461"/>
                  </a:lnTo>
                  <a:lnTo>
                    <a:pt x="558042" y="577099"/>
                  </a:lnTo>
                  <a:lnTo>
                    <a:pt x="557378" y="578675"/>
                  </a:lnTo>
                  <a:lnTo>
                    <a:pt x="556720" y="579540"/>
                  </a:lnTo>
                  <a:lnTo>
                    <a:pt x="554920" y="580354"/>
                  </a:lnTo>
                  <a:lnTo>
                    <a:pt x="553519" y="581289"/>
                  </a:lnTo>
                  <a:close/>
                  <a:moveTo>
                    <a:pt x="452455" y="571893"/>
                  </a:moveTo>
                  <a:lnTo>
                    <a:pt x="451721" y="572186"/>
                  </a:lnTo>
                  <a:lnTo>
                    <a:pt x="451261" y="571139"/>
                  </a:lnTo>
                  <a:lnTo>
                    <a:pt x="450887" y="570922"/>
                  </a:lnTo>
                  <a:lnTo>
                    <a:pt x="450721" y="570223"/>
                  </a:lnTo>
                  <a:lnTo>
                    <a:pt x="449952" y="570086"/>
                  </a:lnTo>
                  <a:lnTo>
                    <a:pt x="450006" y="568985"/>
                  </a:lnTo>
                  <a:lnTo>
                    <a:pt x="450214" y="568445"/>
                  </a:lnTo>
                  <a:lnTo>
                    <a:pt x="450929" y="568018"/>
                  </a:lnTo>
                  <a:lnTo>
                    <a:pt x="451494" y="568180"/>
                  </a:lnTo>
                  <a:lnTo>
                    <a:pt x="452030" y="569275"/>
                  </a:lnTo>
                  <a:lnTo>
                    <a:pt x="452292" y="570140"/>
                  </a:lnTo>
                  <a:lnTo>
                    <a:pt x="452518" y="571248"/>
                  </a:lnTo>
                  <a:lnTo>
                    <a:pt x="452455" y="571893"/>
                  </a:lnTo>
                  <a:close/>
                  <a:moveTo>
                    <a:pt x="367337" y="577105"/>
                  </a:moveTo>
                  <a:lnTo>
                    <a:pt x="367126" y="578592"/>
                  </a:lnTo>
                  <a:lnTo>
                    <a:pt x="366022" y="578193"/>
                  </a:lnTo>
                  <a:lnTo>
                    <a:pt x="365534" y="577657"/>
                  </a:lnTo>
                  <a:lnTo>
                    <a:pt x="365119" y="576435"/>
                  </a:lnTo>
                  <a:lnTo>
                    <a:pt x="365071" y="576125"/>
                  </a:lnTo>
                  <a:lnTo>
                    <a:pt x="365163" y="575656"/>
                  </a:lnTo>
                  <a:lnTo>
                    <a:pt x="365613" y="574590"/>
                  </a:lnTo>
                  <a:lnTo>
                    <a:pt x="365917" y="574200"/>
                  </a:lnTo>
                  <a:lnTo>
                    <a:pt x="366638" y="574654"/>
                  </a:lnTo>
                  <a:lnTo>
                    <a:pt x="366973" y="575279"/>
                  </a:lnTo>
                  <a:lnTo>
                    <a:pt x="367238" y="576269"/>
                  </a:lnTo>
                  <a:lnTo>
                    <a:pt x="367337" y="577105"/>
                  </a:lnTo>
                  <a:close/>
                  <a:moveTo>
                    <a:pt x="365342" y="582250"/>
                  </a:moveTo>
                  <a:lnTo>
                    <a:pt x="365058" y="583035"/>
                  </a:lnTo>
                  <a:lnTo>
                    <a:pt x="364707" y="583256"/>
                  </a:lnTo>
                  <a:lnTo>
                    <a:pt x="364011" y="584175"/>
                  </a:lnTo>
                  <a:lnTo>
                    <a:pt x="363727" y="584299"/>
                  </a:lnTo>
                  <a:lnTo>
                    <a:pt x="363322" y="583715"/>
                  </a:lnTo>
                  <a:lnTo>
                    <a:pt x="362980" y="582761"/>
                  </a:lnTo>
                  <a:lnTo>
                    <a:pt x="362837" y="582611"/>
                  </a:lnTo>
                  <a:lnTo>
                    <a:pt x="362619" y="582649"/>
                  </a:lnTo>
                  <a:lnTo>
                    <a:pt x="362150" y="583256"/>
                  </a:lnTo>
                  <a:lnTo>
                    <a:pt x="361943" y="583246"/>
                  </a:lnTo>
                  <a:lnTo>
                    <a:pt x="361770" y="582838"/>
                  </a:lnTo>
                  <a:lnTo>
                    <a:pt x="361687" y="582024"/>
                  </a:lnTo>
                  <a:lnTo>
                    <a:pt x="361694" y="580798"/>
                  </a:lnTo>
                  <a:lnTo>
                    <a:pt x="361914" y="578905"/>
                  </a:lnTo>
                  <a:lnTo>
                    <a:pt x="361927" y="578216"/>
                  </a:lnTo>
                  <a:lnTo>
                    <a:pt x="361809" y="577689"/>
                  </a:lnTo>
                  <a:lnTo>
                    <a:pt x="361908" y="577210"/>
                  </a:lnTo>
                  <a:lnTo>
                    <a:pt x="362224" y="576776"/>
                  </a:lnTo>
                  <a:lnTo>
                    <a:pt x="362629" y="576572"/>
                  </a:lnTo>
                  <a:lnTo>
                    <a:pt x="363580" y="576744"/>
                  </a:lnTo>
                  <a:lnTo>
                    <a:pt x="364333" y="577507"/>
                  </a:lnTo>
                  <a:lnTo>
                    <a:pt x="364701" y="578503"/>
                  </a:lnTo>
                  <a:lnTo>
                    <a:pt x="365435" y="579288"/>
                  </a:lnTo>
                  <a:lnTo>
                    <a:pt x="365690" y="579840"/>
                  </a:lnTo>
                  <a:lnTo>
                    <a:pt x="365342" y="582250"/>
                  </a:lnTo>
                  <a:close/>
                  <a:moveTo>
                    <a:pt x="350752" y="587680"/>
                  </a:moveTo>
                  <a:lnTo>
                    <a:pt x="350382" y="587712"/>
                  </a:lnTo>
                  <a:lnTo>
                    <a:pt x="349868" y="587271"/>
                  </a:lnTo>
                  <a:lnTo>
                    <a:pt x="346986" y="585777"/>
                  </a:lnTo>
                  <a:lnTo>
                    <a:pt x="346609" y="585324"/>
                  </a:lnTo>
                  <a:lnTo>
                    <a:pt x="346947" y="584695"/>
                  </a:lnTo>
                  <a:lnTo>
                    <a:pt x="347998" y="583884"/>
                  </a:lnTo>
                  <a:lnTo>
                    <a:pt x="348706" y="583055"/>
                  </a:lnTo>
                  <a:lnTo>
                    <a:pt x="349252" y="581784"/>
                  </a:lnTo>
                  <a:lnTo>
                    <a:pt x="350908" y="582439"/>
                  </a:lnTo>
                  <a:lnTo>
                    <a:pt x="351528" y="583039"/>
                  </a:lnTo>
                  <a:lnTo>
                    <a:pt x="351764" y="583562"/>
                  </a:lnTo>
                  <a:lnTo>
                    <a:pt x="351866" y="584287"/>
                  </a:lnTo>
                  <a:lnTo>
                    <a:pt x="351773" y="586061"/>
                  </a:lnTo>
                  <a:lnTo>
                    <a:pt x="351215" y="586438"/>
                  </a:lnTo>
                  <a:lnTo>
                    <a:pt x="350752" y="587680"/>
                  </a:lnTo>
                  <a:close/>
                  <a:moveTo>
                    <a:pt x="592303" y="593473"/>
                  </a:moveTo>
                  <a:lnTo>
                    <a:pt x="591601" y="593629"/>
                  </a:lnTo>
                  <a:lnTo>
                    <a:pt x="590586" y="592126"/>
                  </a:lnTo>
                  <a:lnTo>
                    <a:pt x="588457" y="590412"/>
                  </a:lnTo>
                  <a:lnTo>
                    <a:pt x="587650" y="589167"/>
                  </a:lnTo>
                  <a:lnTo>
                    <a:pt x="587621" y="588564"/>
                  </a:lnTo>
                  <a:lnTo>
                    <a:pt x="587685" y="587616"/>
                  </a:lnTo>
                  <a:lnTo>
                    <a:pt x="587918" y="586457"/>
                  </a:lnTo>
                  <a:lnTo>
                    <a:pt x="588658" y="585187"/>
                  </a:lnTo>
                  <a:lnTo>
                    <a:pt x="589443" y="584983"/>
                  </a:lnTo>
                  <a:lnTo>
                    <a:pt x="590564" y="585263"/>
                  </a:lnTo>
                  <a:lnTo>
                    <a:pt x="591378" y="586176"/>
                  </a:lnTo>
                  <a:lnTo>
                    <a:pt x="592265" y="588701"/>
                  </a:lnTo>
                  <a:lnTo>
                    <a:pt x="592855" y="589930"/>
                  </a:lnTo>
                  <a:lnTo>
                    <a:pt x="593041" y="590820"/>
                  </a:lnTo>
                  <a:lnTo>
                    <a:pt x="592747" y="591239"/>
                  </a:lnTo>
                  <a:lnTo>
                    <a:pt x="592773" y="591650"/>
                  </a:lnTo>
                  <a:lnTo>
                    <a:pt x="592907" y="591906"/>
                  </a:lnTo>
                  <a:lnTo>
                    <a:pt x="592855" y="592372"/>
                  </a:lnTo>
                  <a:lnTo>
                    <a:pt x="592619" y="593055"/>
                  </a:lnTo>
                  <a:lnTo>
                    <a:pt x="592303" y="593473"/>
                  </a:lnTo>
                  <a:close/>
                  <a:moveTo>
                    <a:pt x="326615" y="592084"/>
                  </a:moveTo>
                  <a:lnTo>
                    <a:pt x="326120" y="592174"/>
                  </a:lnTo>
                  <a:lnTo>
                    <a:pt x="325192" y="591784"/>
                  </a:lnTo>
                  <a:lnTo>
                    <a:pt x="323832" y="590916"/>
                  </a:lnTo>
                  <a:lnTo>
                    <a:pt x="322810" y="589994"/>
                  </a:lnTo>
                  <a:lnTo>
                    <a:pt x="322127" y="589020"/>
                  </a:lnTo>
                  <a:lnTo>
                    <a:pt x="322041" y="588350"/>
                  </a:lnTo>
                  <a:lnTo>
                    <a:pt x="322555" y="587976"/>
                  </a:lnTo>
                  <a:lnTo>
                    <a:pt x="323334" y="587791"/>
                  </a:lnTo>
                  <a:lnTo>
                    <a:pt x="325188" y="587916"/>
                  </a:lnTo>
                  <a:lnTo>
                    <a:pt x="326069" y="588286"/>
                  </a:lnTo>
                  <a:lnTo>
                    <a:pt x="327234" y="589703"/>
                  </a:lnTo>
                  <a:lnTo>
                    <a:pt x="327480" y="590504"/>
                  </a:lnTo>
                  <a:lnTo>
                    <a:pt x="327518" y="591022"/>
                  </a:lnTo>
                  <a:lnTo>
                    <a:pt x="327368" y="591468"/>
                  </a:lnTo>
                  <a:lnTo>
                    <a:pt x="326615" y="592084"/>
                  </a:lnTo>
                  <a:close/>
                  <a:moveTo>
                    <a:pt x="555562" y="597242"/>
                  </a:moveTo>
                  <a:lnTo>
                    <a:pt x="554831" y="597507"/>
                  </a:lnTo>
                  <a:lnTo>
                    <a:pt x="553844" y="596227"/>
                  </a:lnTo>
                  <a:lnTo>
                    <a:pt x="553838" y="595516"/>
                  </a:lnTo>
                  <a:lnTo>
                    <a:pt x="554030" y="593802"/>
                  </a:lnTo>
                  <a:lnTo>
                    <a:pt x="555830" y="593371"/>
                  </a:lnTo>
                  <a:lnTo>
                    <a:pt x="556580" y="594405"/>
                  </a:lnTo>
                  <a:lnTo>
                    <a:pt x="556941" y="595423"/>
                  </a:lnTo>
                  <a:lnTo>
                    <a:pt x="555562" y="597242"/>
                  </a:lnTo>
                  <a:close/>
                  <a:moveTo>
                    <a:pt x="585182" y="594108"/>
                  </a:moveTo>
                  <a:lnTo>
                    <a:pt x="589858" y="596247"/>
                  </a:lnTo>
                  <a:lnTo>
                    <a:pt x="590315" y="597022"/>
                  </a:lnTo>
                  <a:lnTo>
                    <a:pt x="590538" y="597715"/>
                  </a:lnTo>
                  <a:lnTo>
                    <a:pt x="590669" y="598484"/>
                  </a:lnTo>
                  <a:lnTo>
                    <a:pt x="590679" y="600064"/>
                  </a:lnTo>
                  <a:lnTo>
                    <a:pt x="590583" y="600696"/>
                  </a:lnTo>
                  <a:lnTo>
                    <a:pt x="590126" y="602222"/>
                  </a:lnTo>
                  <a:lnTo>
                    <a:pt x="590094" y="602697"/>
                  </a:lnTo>
                  <a:lnTo>
                    <a:pt x="590462" y="607776"/>
                  </a:lnTo>
                  <a:lnTo>
                    <a:pt x="590423" y="610527"/>
                  </a:lnTo>
                  <a:lnTo>
                    <a:pt x="590094" y="612812"/>
                  </a:lnTo>
                  <a:lnTo>
                    <a:pt x="589424" y="614641"/>
                  </a:lnTo>
                  <a:lnTo>
                    <a:pt x="588416" y="616011"/>
                  </a:lnTo>
                  <a:lnTo>
                    <a:pt x="587650" y="616796"/>
                  </a:lnTo>
                  <a:lnTo>
                    <a:pt x="584247" y="618724"/>
                  </a:lnTo>
                  <a:lnTo>
                    <a:pt x="581837" y="619222"/>
                  </a:lnTo>
                  <a:lnTo>
                    <a:pt x="579296" y="619311"/>
                  </a:lnTo>
                  <a:lnTo>
                    <a:pt x="576060" y="619828"/>
                  </a:lnTo>
                  <a:lnTo>
                    <a:pt x="574582" y="619720"/>
                  </a:lnTo>
                  <a:lnTo>
                    <a:pt x="573819" y="619493"/>
                  </a:lnTo>
                  <a:lnTo>
                    <a:pt x="573277" y="619107"/>
                  </a:lnTo>
                  <a:lnTo>
                    <a:pt x="572641" y="617887"/>
                  </a:lnTo>
                  <a:lnTo>
                    <a:pt x="571914" y="615826"/>
                  </a:lnTo>
                  <a:lnTo>
                    <a:pt x="571313" y="613496"/>
                  </a:lnTo>
                  <a:lnTo>
                    <a:pt x="570595" y="609340"/>
                  </a:lnTo>
                  <a:lnTo>
                    <a:pt x="570583" y="608845"/>
                  </a:lnTo>
                  <a:lnTo>
                    <a:pt x="571275" y="605436"/>
                  </a:lnTo>
                  <a:lnTo>
                    <a:pt x="572194" y="603128"/>
                  </a:lnTo>
                  <a:lnTo>
                    <a:pt x="573816" y="599687"/>
                  </a:lnTo>
                  <a:lnTo>
                    <a:pt x="575648" y="596314"/>
                  </a:lnTo>
                  <a:lnTo>
                    <a:pt x="576114" y="595755"/>
                  </a:lnTo>
                  <a:lnTo>
                    <a:pt x="576941" y="595161"/>
                  </a:lnTo>
                  <a:lnTo>
                    <a:pt x="579012" y="594197"/>
                  </a:lnTo>
                  <a:lnTo>
                    <a:pt x="580730" y="594440"/>
                  </a:lnTo>
                  <a:lnTo>
                    <a:pt x="581486" y="594319"/>
                  </a:lnTo>
                  <a:lnTo>
                    <a:pt x="582431" y="593869"/>
                  </a:lnTo>
                  <a:lnTo>
                    <a:pt x="583471" y="593760"/>
                  </a:lnTo>
                  <a:lnTo>
                    <a:pt x="585182" y="594108"/>
                  </a:lnTo>
                  <a:close/>
                  <a:moveTo>
                    <a:pt x="487364" y="608140"/>
                  </a:moveTo>
                  <a:lnTo>
                    <a:pt x="486981" y="608165"/>
                  </a:lnTo>
                  <a:lnTo>
                    <a:pt x="486375" y="607804"/>
                  </a:lnTo>
                  <a:lnTo>
                    <a:pt x="484983" y="606374"/>
                  </a:lnTo>
                  <a:lnTo>
                    <a:pt x="484702" y="605755"/>
                  </a:lnTo>
                  <a:lnTo>
                    <a:pt x="484562" y="605031"/>
                  </a:lnTo>
                  <a:lnTo>
                    <a:pt x="484562" y="604201"/>
                  </a:lnTo>
                  <a:lnTo>
                    <a:pt x="484686" y="603339"/>
                  </a:lnTo>
                  <a:lnTo>
                    <a:pt x="485111" y="601615"/>
                  </a:lnTo>
                  <a:lnTo>
                    <a:pt x="484300" y="600243"/>
                  </a:lnTo>
                  <a:lnTo>
                    <a:pt x="484102" y="599461"/>
                  </a:lnTo>
                  <a:lnTo>
                    <a:pt x="484198" y="599017"/>
                  </a:lnTo>
                  <a:lnTo>
                    <a:pt x="484651" y="597954"/>
                  </a:lnTo>
                  <a:lnTo>
                    <a:pt x="484775" y="597290"/>
                  </a:lnTo>
                  <a:lnTo>
                    <a:pt x="485232" y="596346"/>
                  </a:lnTo>
                  <a:lnTo>
                    <a:pt x="486413" y="594510"/>
                  </a:lnTo>
                  <a:lnTo>
                    <a:pt x="487597" y="594944"/>
                  </a:lnTo>
                  <a:lnTo>
                    <a:pt x="488654" y="596448"/>
                  </a:lnTo>
                  <a:lnTo>
                    <a:pt x="488928" y="597463"/>
                  </a:lnTo>
                  <a:lnTo>
                    <a:pt x="488845" y="598538"/>
                  </a:lnTo>
                  <a:lnTo>
                    <a:pt x="488938" y="600093"/>
                  </a:lnTo>
                  <a:lnTo>
                    <a:pt x="489203" y="602126"/>
                  </a:lnTo>
                  <a:lnTo>
                    <a:pt x="489273" y="603594"/>
                  </a:lnTo>
                  <a:lnTo>
                    <a:pt x="489145" y="604507"/>
                  </a:lnTo>
                  <a:lnTo>
                    <a:pt x="488692" y="606215"/>
                  </a:lnTo>
                  <a:lnTo>
                    <a:pt x="488309" y="607006"/>
                  </a:lnTo>
                  <a:lnTo>
                    <a:pt x="487805" y="607747"/>
                  </a:lnTo>
                  <a:lnTo>
                    <a:pt x="487364" y="608140"/>
                  </a:lnTo>
                  <a:close/>
                  <a:moveTo>
                    <a:pt x="283771" y="602085"/>
                  </a:moveTo>
                  <a:lnTo>
                    <a:pt x="283436" y="602161"/>
                  </a:lnTo>
                  <a:lnTo>
                    <a:pt x="282207" y="600741"/>
                  </a:lnTo>
                  <a:lnTo>
                    <a:pt x="282465" y="599518"/>
                  </a:lnTo>
                  <a:lnTo>
                    <a:pt x="283605" y="600770"/>
                  </a:lnTo>
                  <a:lnTo>
                    <a:pt x="283767" y="601548"/>
                  </a:lnTo>
                  <a:lnTo>
                    <a:pt x="283771" y="602085"/>
                  </a:lnTo>
                  <a:close/>
                  <a:moveTo>
                    <a:pt x="603583" y="607006"/>
                  </a:moveTo>
                  <a:lnTo>
                    <a:pt x="599217" y="607038"/>
                  </a:lnTo>
                  <a:lnTo>
                    <a:pt x="596842" y="606869"/>
                  </a:lnTo>
                  <a:lnTo>
                    <a:pt x="595888" y="606508"/>
                  </a:lnTo>
                  <a:lnTo>
                    <a:pt x="595058" y="605947"/>
                  </a:lnTo>
                  <a:lnTo>
                    <a:pt x="594116" y="604121"/>
                  </a:lnTo>
                  <a:lnTo>
                    <a:pt x="593513" y="602231"/>
                  </a:lnTo>
                  <a:lnTo>
                    <a:pt x="593484" y="601427"/>
                  </a:lnTo>
                  <a:lnTo>
                    <a:pt x="593644" y="600702"/>
                  </a:lnTo>
                  <a:lnTo>
                    <a:pt x="593867" y="600262"/>
                  </a:lnTo>
                  <a:lnTo>
                    <a:pt x="596797" y="599630"/>
                  </a:lnTo>
                  <a:lnTo>
                    <a:pt x="599198" y="600418"/>
                  </a:lnTo>
                  <a:lnTo>
                    <a:pt x="601263" y="601344"/>
                  </a:lnTo>
                  <a:lnTo>
                    <a:pt x="603922" y="601500"/>
                  </a:lnTo>
                  <a:lnTo>
                    <a:pt x="604729" y="601852"/>
                  </a:lnTo>
                  <a:lnTo>
                    <a:pt x="605039" y="602110"/>
                  </a:lnTo>
                  <a:lnTo>
                    <a:pt x="605253" y="602586"/>
                  </a:lnTo>
                  <a:lnTo>
                    <a:pt x="605556" y="604759"/>
                  </a:lnTo>
                  <a:lnTo>
                    <a:pt x="605585" y="605915"/>
                  </a:lnTo>
                  <a:lnTo>
                    <a:pt x="605505" y="606789"/>
                  </a:lnTo>
                  <a:lnTo>
                    <a:pt x="603583" y="607006"/>
                  </a:lnTo>
                  <a:close/>
                  <a:moveTo>
                    <a:pt x="285175" y="602289"/>
                  </a:moveTo>
                  <a:lnTo>
                    <a:pt x="286184" y="602541"/>
                  </a:lnTo>
                  <a:lnTo>
                    <a:pt x="286931" y="602353"/>
                  </a:lnTo>
                  <a:lnTo>
                    <a:pt x="287476" y="603313"/>
                  </a:lnTo>
                  <a:lnTo>
                    <a:pt x="287687" y="604287"/>
                  </a:lnTo>
                  <a:lnTo>
                    <a:pt x="287617" y="604619"/>
                  </a:lnTo>
                  <a:lnTo>
                    <a:pt x="287381" y="604753"/>
                  </a:lnTo>
                  <a:lnTo>
                    <a:pt x="285804" y="603677"/>
                  </a:lnTo>
                  <a:lnTo>
                    <a:pt x="285217" y="603017"/>
                  </a:lnTo>
                  <a:lnTo>
                    <a:pt x="285019" y="602461"/>
                  </a:lnTo>
                  <a:lnTo>
                    <a:pt x="285175" y="602289"/>
                  </a:lnTo>
                  <a:close/>
                  <a:moveTo>
                    <a:pt x="296522" y="615976"/>
                  </a:moveTo>
                  <a:lnTo>
                    <a:pt x="296072" y="617919"/>
                  </a:lnTo>
                  <a:lnTo>
                    <a:pt x="295900" y="617737"/>
                  </a:lnTo>
                  <a:lnTo>
                    <a:pt x="295590" y="616809"/>
                  </a:lnTo>
                  <a:lnTo>
                    <a:pt x="294968" y="616362"/>
                  </a:lnTo>
                  <a:lnTo>
                    <a:pt x="294262" y="615328"/>
                  </a:lnTo>
                  <a:lnTo>
                    <a:pt x="294272" y="613100"/>
                  </a:lnTo>
                  <a:lnTo>
                    <a:pt x="294543" y="612085"/>
                  </a:lnTo>
                  <a:lnTo>
                    <a:pt x="294483" y="610664"/>
                  </a:lnTo>
                  <a:lnTo>
                    <a:pt x="295185" y="609809"/>
                  </a:lnTo>
                  <a:lnTo>
                    <a:pt x="295705" y="610814"/>
                  </a:lnTo>
                  <a:lnTo>
                    <a:pt x="295849" y="612522"/>
                  </a:lnTo>
                  <a:lnTo>
                    <a:pt x="295718" y="613361"/>
                  </a:lnTo>
                  <a:lnTo>
                    <a:pt x="296235" y="614230"/>
                  </a:lnTo>
                  <a:lnTo>
                    <a:pt x="296474" y="614450"/>
                  </a:lnTo>
                  <a:lnTo>
                    <a:pt x="296602" y="615146"/>
                  </a:lnTo>
                  <a:lnTo>
                    <a:pt x="296522" y="615976"/>
                  </a:lnTo>
                  <a:close/>
                  <a:moveTo>
                    <a:pt x="701586" y="623965"/>
                  </a:moveTo>
                  <a:lnTo>
                    <a:pt x="700476" y="624597"/>
                  </a:lnTo>
                  <a:lnTo>
                    <a:pt x="699882" y="623821"/>
                  </a:lnTo>
                  <a:lnTo>
                    <a:pt x="700300" y="623604"/>
                  </a:lnTo>
                  <a:lnTo>
                    <a:pt x="700910" y="622672"/>
                  </a:lnTo>
                  <a:lnTo>
                    <a:pt x="701740" y="621852"/>
                  </a:lnTo>
                  <a:lnTo>
                    <a:pt x="702088" y="621191"/>
                  </a:lnTo>
                  <a:lnTo>
                    <a:pt x="703483" y="620888"/>
                  </a:lnTo>
                  <a:lnTo>
                    <a:pt x="703958" y="620923"/>
                  </a:lnTo>
                  <a:lnTo>
                    <a:pt x="704140" y="621159"/>
                  </a:lnTo>
                  <a:lnTo>
                    <a:pt x="703348" y="622174"/>
                  </a:lnTo>
                  <a:lnTo>
                    <a:pt x="701586" y="623965"/>
                  </a:lnTo>
                  <a:close/>
                  <a:moveTo>
                    <a:pt x="294795" y="625139"/>
                  </a:moveTo>
                  <a:lnTo>
                    <a:pt x="295925" y="625321"/>
                  </a:lnTo>
                  <a:lnTo>
                    <a:pt x="297368" y="625293"/>
                  </a:lnTo>
                  <a:lnTo>
                    <a:pt x="297119" y="627058"/>
                  </a:lnTo>
                  <a:lnTo>
                    <a:pt x="296567" y="628188"/>
                  </a:lnTo>
                  <a:lnTo>
                    <a:pt x="296130" y="628507"/>
                  </a:lnTo>
                  <a:lnTo>
                    <a:pt x="295938" y="627891"/>
                  </a:lnTo>
                  <a:lnTo>
                    <a:pt x="295089" y="626477"/>
                  </a:lnTo>
                  <a:lnTo>
                    <a:pt x="294795" y="625139"/>
                  </a:lnTo>
                  <a:close/>
                  <a:moveTo>
                    <a:pt x="518469" y="641444"/>
                  </a:moveTo>
                  <a:lnTo>
                    <a:pt x="519363" y="641715"/>
                  </a:lnTo>
                  <a:lnTo>
                    <a:pt x="520039" y="641686"/>
                  </a:lnTo>
                  <a:lnTo>
                    <a:pt x="520189" y="642012"/>
                  </a:lnTo>
                  <a:lnTo>
                    <a:pt x="519478" y="643094"/>
                  </a:lnTo>
                  <a:lnTo>
                    <a:pt x="519040" y="643298"/>
                  </a:lnTo>
                  <a:lnTo>
                    <a:pt x="518252" y="642522"/>
                  </a:lnTo>
                  <a:lnTo>
                    <a:pt x="517658" y="641571"/>
                  </a:lnTo>
                  <a:lnTo>
                    <a:pt x="517492" y="640993"/>
                  </a:lnTo>
                  <a:lnTo>
                    <a:pt x="517444" y="640358"/>
                  </a:lnTo>
                  <a:lnTo>
                    <a:pt x="517582" y="640247"/>
                  </a:lnTo>
                  <a:lnTo>
                    <a:pt x="518469" y="641444"/>
                  </a:lnTo>
                  <a:close/>
                  <a:moveTo>
                    <a:pt x="513071" y="652155"/>
                  </a:moveTo>
                  <a:lnTo>
                    <a:pt x="514221" y="653011"/>
                  </a:lnTo>
                  <a:lnTo>
                    <a:pt x="515370" y="653496"/>
                  </a:lnTo>
                  <a:lnTo>
                    <a:pt x="517218" y="653758"/>
                  </a:lnTo>
                  <a:lnTo>
                    <a:pt x="517483" y="653937"/>
                  </a:lnTo>
                  <a:lnTo>
                    <a:pt x="517483" y="654339"/>
                  </a:lnTo>
                  <a:lnTo>
                    <a:pt x="517218" y="654961"/>
                  </a:lnTo>
                  <a:lnTo>
                    <a:pt x="516602" y="655759"/>
                  </a:lnTo>
                  <a:lnTo>
                    <a:pt x="516161" y="655781"/>
                  </a:lnTo>
                  <a:lnTo>
                    <a:pt x="515140" y="655220"/>
                  </a:lnTo>
                  <a:lnTo>
                    <a:pt x="514766" y="654932"/>
                  </a:lnTo>
                  <a:lnTo>
                    <a:pt x="514355" y="654291"/>
                  </a:lnTo>
                  <a:lnTo>
                    <a:pt x="514147" y="654230"/>
                  </a:lnTo>
                  <a:lnTo>
                    <a:pt x="513879" y="654444"/>
                  </a:lnTo>
                  <a:lnTo>
                    <a:pt x="513809" y="654725"/>
                  </a:lnTo>
                  <a:lnTo>
                    <a:pt x="513933" y="655076"/>
                  </a:lnTo>
                  <a:lnTo>
                    <a:pt x="513764" y="655175"/>
                  </a:lnTo>
                  <a:lnTo>
                    <a:pt x="512526" y="654932"/>
                  </a:lnTo>
                  <a:lnTo>
                    <a:pt x="512331" y="654728"/>
                  </a:lnTo>
                  <a:lnTo>
                    <a:pt x="512430" y="654039"/>
                  </a:lnTo>
                  <a:lnTo>
                    <a:pt x="513292" y="653033"/>
                  </a:lnTo>
                  <a:lnTo>
                    <a:pt x="512535" y="652724"/>
                  </a:lnTo>
                  <a:lnTo>
                    <a:pt x="512293" y="652350"/>
                  </a:lnTo>
                  <a:lnTo>
                    <a:pt x="511169" y="652982"/>
                  </a:lnTo>
                  <a:lnTo>
                    <a:pt x="510547" y="653135"/>
                  </a:lnTo>
                  <a:lnTo>
                    <a:pt x="509564" y="652692"/>
                  </a:lnTo>
                  <a:lnTo>
                    <a:pt x="509458" y="650384"/>
                  </a:lnTo>
                  <a:lnTo>
                    <a:pt x="509340" y="649538"/>
                  </a:lnTo>
                  <a:lnTo>
                    <a:pt x="508893" y="648964"/>
                  </a:lnTo>
                  <a:lnTo>
                    <a:pt x="508628" y="648357"/>
                  </a:lnTo>
                  <a:lnTo>
                    <a:pt x="508197" y="647897"/>
                  </a:lnTo>
                  <a:lnTo>
                    <a:pt x="507310" y="647431"/>
                  </a:lnTo>
                  <a:lnTo>
                    <a:pt x="506589" y="646273"/>
                  </a:lnTo>
                  <a:lnTo>
                    <a:pt x="506439" y="645746"/>
                  </a:lnTo>
                  <a:lnTo>
                    <a:pt x="506538" y="645347"/>
                  </a:lnTo>
                  <a:lnTo>
                    <a:pt x="506978" y="644801"/>
                  </a:lnTo>
                  <a:lnTo>
                    <a:pt x="509528" y="645976"/>
                  </a:lnTo>
                  <a:lnTo>
                    <a:pt x="511067" y="647087"/>
                  </a:lnTo>
                  <a:lnTo>
                    <a:pt x="512532" y="648443"/>
                  </a:lnTo>
                  <a:lnTo>
                    <a:pt x="513298" y="649446"/>
                  </a:lnTo>
                  <a:lnTo>
                    <a:pt x="513365" y="650097"/>
                  </a:lnTo>
                  <a:lnTo>
                    <a:pt x="513174" y="650745"/>
                  </a:lnTo>
                  <a:lnTo>
                    <a:pt x="512724" y="651393"/>
                  </a:lnTo>
                  <a:lnTo>
                    <a:pt x="513071" y="652155"/>
                  </a:lnTo>
                  <a:close/>
                  <a:moveTo>
                    <a:pt x="504572" y="656975"/>
                  </a:moveTo>
                  <a:lnTo>
                    <a:pt x="504105" y="657218"/>
                  </a:lnTo>
                  <a:lnTo>
                    <a:pt x="503604" y="657080"/>
                  </a:lnTo>
                  <a:lnTo>
                    <a:pt x="503180" y="656455"/>
                  </a:lnTo>
                  <a:lnTo>
                    <a:pt x="502835" y="655338"/>
                  </a:lnTo>
                  <a:lnTo>
                    <a:pt x="502277" y="654498"/>
                  </a:lnTo>
                  <a:lnTo>
                    <a:pt x="501016" y="653451"/>
                  </a:lnTo>
                  <a:lnTo>
                    <a:pt x="500799" y="653040"/>
                  </a:lnTo>
                  <a:lnTo>
                    <a:pt x="500441" y="651629"/>
                  </a:lnTo>
                  <a:lnTo>
                    <a:pt x="500371" y="650218"/>
                  </a:lnTo>
                  <a:lnTo>
                    <a:pt x="500103" y="648938"/>
                  </a:lnTo>
                  <a:lnTo>
                    <a:pt x="500090" y="648306"/>
                  </a:lnTo>
                  <a:lnTo>
                    <a:pt x="500323" y="647361"/>
                  </a:lnTo>
                  <a:lnTo>
                    <a:pt x="501383" y="647138"/>
                  </a:lnTo>
                  <a:lnTo>
                    <a:pt x="502213" y="647511"/>
                  </a:lnTo>
                  <a:lnTo>
                    <a:pt x="502382" y="647763"/>
                  </a:lnTo>
                  <a:lnTo>
                    <a:pt x="502653" y="648312"/>
                  </a:lnTo>
                  <a:lnTo>
                    <a:pt x="502832" y="648983"/>
                  </a:lnTo>
                  <a:lnTo>
                    <a:pt x="503837" y="650793"/>
                  </a:lnTo>
                  <a:lnTo>
                    <a:pt x="504425" y="652229"/>
                  </a:lnTo>
                  <a:lnTo>
                    <a:pt x="505223" y="655184"/>
                  </a:lnTo>
                  <a:lnTo>
                    <a:pt x="505226" y="655746"/>
                  </a:lnTo>
                  <a:lnTo>
                    <a:pt x="505012" y="656343"/>
                  </a:lnTo>
                  <a:lnTo>
                    <a:pt x="504572" y="656975"/>
                  </a:lnTo>
                  <a:close/>
                  <a:moveTo>
                    <a:pt x="502379" y="663726"/>
                  </a:moveTo>
                  <a:lnTo>
                    <a:pt x="502688" y="663984"/>
                  </a:lnTo>
                  <a:lnTo>
                    <a:pt x="503074" y="663838"/>
                  </a:lnTo>
                  <a:lnTo>
                    <a:pt x="503710" y="662781"/>
                  </a:lnTo>
                  <a:lnTo>
                    <a:pt x="505133" y="659730"/>
                  </a:lnTo>
                  <a:lnTo>
                    <a:pt x="505532" y="659442"/>
                  </a:lnTo>
                  <a:lnTo>
                    <a:pt x="506132" y="659490"/>
                  </a:lnTo>
                  <a:lnTo>
                    <a:pt x="508236" y="661453"/>
                  </a:lnTo>
                  <a:lnTo>
                    <a:pt x="509008" y="662545"/>
                  </a:lnTo>
                  <a:lnTo>
                    <a:pt x="509426" y="664061"/>
                  </a:lnTo>
                  <a:lnTo>
                    <a:pt x="509860" y="664652"/>
                  </a:lnTo>
                  <a:lnTo>
                    <a:pt x="511517" y="665434"/>
                  </a:lnTo>
                  <a:lnTo>
                    <a:pt x="513110" y="665695"/>
                  </a:lnTo>
                  <a:lnTo>
                    <a:pt x="515184" y="666487"/>
                  </a:lnTo>
                  <a:lnTo>
                    <a:pt x="515935" y="667081"/>
                  </a:lnTo>
                  <a:lnTo>
                    <a:pt x="517591" y="669963"/>
                  </a:lnTo>
                  <a:lnTo>
                    <a:pt x="517783" y="670138"/>
                  </a:lnTo>
                  <a:lnTo>
                    <a:pt x="519666" y="671310"/>
                  </a:lnTo>
                  <a:lnTo>
                    <a:pt x="522558" y="673914"/>
                  </a:lnTo>
                  <a:lnTo>
                    <a:pt x="523289" y="674301"/>
                  </a:lnTo>
                  <a:lnTo>
                    <a:pt x="526104" y="675156"/>
                  </a:lnTo>
                  <a:lnTo>
                    <a:pt x="527113" y="675794"/>
                  </a:lnTo>
                  <a:lnTo>
                    <a:pt x="528089" y="676765"/>
                  </a:lnTo>
                  <a:lnTo>
                    <a:pt x="529174" y="678536"/>
                  </a:lnTo>
                  <a:lnTo>
                    <a:pt x="530445" y="681310"/>
                  </a:lnTo>
                  <a:lnTo>
                    <a:pt x="531441" y="685715"/>
                  </a:lnTo>
                  <a:lnTo>
                    <a:pt x="531517" y="686580"/>
                  </a:lnTo>
                  <a:lnTo>
                    <a:pt x="531396" y="687094"/>
                  </a:lnTo>
                  <a:lnTo>
                    <a:pt x="531035" y="687639"/>
                  </a:lnTo>
                  <a:lnTo>
                    <a:pt x="529407" y="689433"/>
                  </a:lnTo>
                  <a:lnTo>
                    <a:pt x="529545" y="689737"/>
                  </a:lnTo>
                  <a:lnTo>
                    <a:pt x="531077" y="689625"/>
                  </a:lnTo>
                  <a:lnTo>
                    <a:pt x="534486" y="688524"/>
                  </a:lnTo>
                  <a:lnTo>
                    <a:pt x="536560" y="689315"/>
                  </a:lnTo>
                  <a:lnTo>
                    <a:pt x="537282" y="689440"/>
                  </a:lnTo>
                  <a:lnTo>
                    <a:pt x="537448" y="689395"/>
                  </a:lnTo>
                  <a:lnTo>
                    <a:pt x="538198" y="688019"/>
                  </a:lnTo>
                  <a:lnTo>
                    <a:pt x="539025" y="688233"/>
                  </a:lnTo>
                  <a:lnTo>
                    <a:pt x="540231" y="689567"/>
                  </a:lnTo>
                  <a:lnTo>
                    <a:pt x="541010" y="690643"/>
                  </a:lnTo>
                  <a:lnTo>
                    <a:pt x="541355" y="691460"/>
                  </a:lnTo>
                  <a:lnTo>
                    <a:pt x="541262" y="691923"/>
                  </a:lnTo>
                  <a:lnTo>
                    <a:pt x="540464" y="692083"/>
                  </a:lnTo>
                  <a:lnTo>
                    <a:pt x="542414" y="692865"/>
                  </a:lnTo>
                  <a:lnTo>
                    <a:pt x="544109" y="694103"/>
                  </a:lnTo>
                  <a:lnTo>
                    <a:pt x="543745" y="694907"/>
                  </a:lnTo>
                  <a:lnTo>
                    <a:pt x="541936" y="696695"/>
                  </a:lnTo>
                  <a:lnTo>
                    <a:pt x="540075" y="698252"/>
                  </a:lnTo>
                  <a:lnTo>
                    <a:pt x="537907" y="700582"/>
                  </a:lnTo>
                  <a:lnTo>
                    <a:pt x="537368" y="700937"/>
                  </a:lnTo>
                  <a:lnTo>
                    <a:pt x="537078" y="700956"/>
                  </a:lnTo>
                  <a:lnTo>
                    <a:pt x="535881" y="700522"/>
                  </a:lnTo>
                  <a:lnTo>
                    <a:pt x="534160" y="699421"/>
                  </a:lnTo>
                  <a:lnTo>
                    <a:pt x="528858" y="696880"/>
                  </a:lnTo>
                  <a:lnTo>
                    <a:pt x="527221" y="696341"/>
                  </a:lnTo>
                  <a:lnTo>
                    <a:pt x="525143" y="696024"/>
                  </a:lnTo>
                  <a:lnTo>
                    <a:pt x="524843" y="695424"/>
                  </a:lnTo>
                  <a:lnTo>
                    <a:pt x="524348" y="691562"/>
                  </a:lnTo>
                  <a:lnTo>
                    <a:pt x="523413" y="690876"/>
                  </a:lnTo>
                  <a:lnTo>
                    <a:pt x="520205" y="690065"/>
                  </a:lnTo>
                  <a:lnTo>
                    <a:pt x="519273" y="689599"/>
                  </a:lnTo>
                  <a:lnTo>
                    <a:pt x="519229" y="688817"/>
                  </a:lnTo>
                  <a:lnTo>
                    <a:pt x="519430" y="687473"/>
                  </a:lnTo>
                  <a:lnTo>
                    <a:pt x="518989" y="686816"/>
                  </a:lnTo>
                  <a:lnTo>
                    <a:pt x="517910" y="686845"/>
                  </a:lnTo>
                  <a:lnTo>
                    <a:pt x="516851" y="687122"/>
                  </a:lnTo>
                  <a:lnTo>
                    <a:pt x="515146" y="688035"/>
                  </a:lnTo>
                  <a:lnTo>
                    <a:pt x="514345" y="688878"/>
                  </a:lnTo>
                  <a:lnTo>
                    <a:pt x="514045" y="689791"/>
                  </a:lnTo>
                  <a:lnTo>
                    <a:pt x="513857" y="691738"/>
                  </a:lnTo>
                  <a:lnTo>
                    <a:pt x="513646" y="692657"/>
                  </a:lnTo>
                  <a:lnTo>
                    <a:pt x="513049" y="693860"/>
                  </a:lnTo>
                  <a:lnTo>
                    <a:pt x="510416" y="696963"/>
                  </a:lnTo>
                  <a:lnTo>
                    <a:pt x="509347" y="697895"/>
                  </a:lnTo>
                  <a:lnTo>
                    <a:pt x="508284" y="698160"/>
                  </a:lnTo>
                  <a:lnTo>
                    <a:pt x="507862" y="698457"/>
                  </a:lnTo>
                  <a:lnTo>
                    <a:pt x="507147" y="699596"/>
                  </a:lnTo>
                  <a:lnTo>
                    <a:pt x="506084" y="702380"/>
                  </a:lnTo>
                  <a:lnTo>
                    <a:pt x="505650" y="703178"/>
                  </a:lnTo>
                  <a:lnTo>
                    <a:pt x="504948" y="703988"/>
                  </a:lnTo>
                  <a:lnTo>
                    <a:pt x="503493" y="705227"/>
                  </a:lnTo>
                  <a:lnTo>
                    <a:pt x="502005" y="706216"/>
                  </a:lnTo>
                  <a:lnTo>
                    <a:pt x="499528" y="707362"/>
                  </a:lnTo>
                  <a:lnTo>
                    <a:pt x="498143" y="707751"/>
                  </a:lnTo>
                  <a:lnTo>
                    <a:pt x="497221" y="707365"/>
                  </a:lnTo>
                  <a:lnTo>
                    <a:pt x="496589" y="704751"/>
                  </a:lnTo>
                  <a:lnTo>
                    <a:pt x="495261" y="696998"/>
                  </a:lnTo>
                  <a:lnTo>
                    <a:pt x="495041" y="696471"/>
                  </a:lnTo>
                  <a:lnTo>
                    <a:pt x="494772" y="696143"/>
                  </a:lnTo>
                  <a:lnTo>
                    <a:pt x="494450" y="696015"/>
                  </a:lnTo>
                  <a:lnTo>
                    <a:pt x="489997" y="697020"/>
                  </a:lnTo>
                  <a:lnTo>
                    <a:pt x="487543" y="696909"/>
                  </a:lnTo>
                  <a:lnTo>
                    <a:pt x="485114" y="698661"/>
                  </a:lnTo>
                  <a:lnTo>
                    <a:pt x="484501" y="698789"/>
                  </a:lnTo>
                  <a:lnTo>
                    <a:pt x="483269" y="698731"/>
                  </a:lnTo>
                  <a:lnTo>
                    <a:pt x="482382" y="698453"/>
                  </a:lnTo>
                  <a:lnTo>
                    <a:pt x="482155" y="698262"/>
                  </a:lnTo>
                  <a:lnTo>
                    <a:pt x="482005" y="697506"/>
                  </a:lnTo>
                  <a:lnTo>
                    <a:pt x="482050" y="696708"/>
                  </a:lnTo>
                  <a:lnTo>
                    <a:pt x="482359" y="695846"/>
                  </a:lnTo>
                  <a:lnTo>
                    <a:pt x="483457" y="693509"/>
                  </a:lnTo>
                  <a:lnTo>
                    <a:pt x="484351" y="692060"/>
                  </a:lnTo>
                  <a:lnTo>
                    <a:pt x="484763" y="691610"/>
                  </a:lnTo>
                  <a:lnTo>
                    <a:pt x="488922" y="689002"/>
                  </a:lnTo>
                  <a:lnTo>
                    <a:pt x="489934" y="688141"/>
                  </a:lnTo>
                  <a:lnTo>
                    <a:pt x="490441" y="687256"/>
                  </a:lnTo>
                  <a:lnTo>
                    <a:pt x="490441" y="686347"/>
                  </a:lnTo>
                  <a:lnTo>
                    <a:pt x="490243" y="685179"/>
                  </a:lnTo>
                  <a:lnTo>
                    <a:pt x="489522" y="682322"/>
                  </a:lnTo>
                  <a:lnTo>
                    <a:pt x="489340" y="679698"/>
                  </a:lnTo>
                  <a:lnTo>
                    <a:pt x="489346" y="678389"/>
                  </a:lnTo>
                  <a:lnTo>
                    <a:pt x="489618" y="676375"/>
                  </a:lnTo>
                  <a:lnTo>
                    <a:pt x="490658" y="671460"/>
                  </a:lnTo>
                  <a:lnTo>
                    <a:pt x="491009" y="669053"/>
                  </a:lnTo>
                  <a:lnTo>
                    <a:pt x="491673" y="660368"/>
                  </a:lnTo>
                  <a:lnTo>
                    <a:pt x="492027" y="657856"/>
                  </a:lnTo>
                  <a:lnTo>
                    <a:pt x="492545" y="655552"/>
                  </a:lnTo>
                  <a:lnTo>
                    <a:pt x="493039" y="654163"/>
                  </a:lnTo>
                  <a:lnTo>
                    <a:pt x="494364" y="651377"/>
                  </a:lnTo>
                  <a:lnTo>
                    <a:pt x="495392" y="650256"/>
                  </a:lnTo>
                  <a:lnTo>
                    <a:pt x="496684" y="649477"/>
                  </a:lnTo>
                  <a:lnTo>
                    <a:pt x="496968" y="649567"/>
                  </a:lnTo>
                  <a:lnTo>
                    <a:pt x="497214" y="649892"/>
                  </a:lnTo>
                  <a:lnTo>
                    <a:pt x="497690" y="651077"/>
                  </a:lnTo>
                  <a:lnTo>
                    <a:pt x="499493" y="652171"/>
                  </a:lnTo>
                  <a:lnTo>
                    <a:pt x="500074" y="653231"/>
                  </a:lnTo>
                  <a:lnTo>
                    <a:pt x="500483" y="654406"/>
                  </a:lnTo>
                  <a:lnTo>
                    <a:pt x="500706" y="655931"/>
                  </a:lnTo>
                  <a:lnTo>
                    <a:pt x="500483" y="656595"/>
                  </a:lnTo>
                  <a:lnTo>
                    <a:pt x="499624" y="657598"/>
                  </a:lnTo>
                  <a:lnTo>
                    <a:pt x="499477" y="658019"/>
                  </a:lnTo>
                  <a:lnTo>
                    <a:pt x="499503" y="658364"/>
                  </a:lnTo>
                  <a:lnTo>
                    <a:pt x="501150" y="659934"/>
                  </a:lnTo>
                  <a:lnTo>
                    <a:pt x="502379" y="663726"/>
                  </a:lnTo>
                  <a:close/>
                  <a:moveTo>
                    <a:pt x="567569" y="690231"/>
                  </a:moveTo>
                  <a:lnTo>
                    <a:pt x="566925" y="691173"/>
                  </a:lnTo>
                  <a:lnTo>
                    <a:pt x="565000" y="690841"/>
                  </a:lnTo>
                  <a:lnTo>
                    <a:pt x="564738" y="690554"/>
                  </a:lnTo>
                  <a:lnTo>
                    <a:pt x="564668" y="690209"/>
                  </a:lnTo>
                  <a:lnTo>
                    <a:pt x="564978" y="689762"/>
                  </a:lnTo>
                  <a:lnTo>
                    <a:pt x="566953" y="689338"/>
                  </a:lnTo>
                  <a:lnTo>
                    <a:pt x="567793" y="689306"/>
                  </a:lnTo>
                  <a:lnTo>
                    <a:pt x="568221" y="689446"/>
                  </a:lnTo>
                  <a:lnTo>
                    <a:pt x="568272" y="689615"/>
                  </a:lnTo>
                  <a:lnTo>
                    <a:pt x="567569" y="690231"/>
                  </a:lnTo>
                  <a:close/>
                  <a:moveTo>
                    <a:pt x="576210" y="702300"/>
                  </a:moveTo>
                  <a:lnTo>
                    <a:pt x="575265" y="702498"/>
                  </a:lnTo>
                  <a:lnTo>
                    <a:pt x="574023" y="702051"/>
                  </a:lnTo>
                  <a:lnTo>
                    <a:pt x="572810" y="701183"/>
                  </a:lnTo>
                  <a:lnTo>
                    <a:pt x="570056" y="698402"/>
                  </a:lnTo>
                  <a:lnTo>
                    <a:pt x="572124" y="696516"/>
                  </a:lnTo>
                  <a:lnTo>
                    <a:pt x="575441" y="698702"/>
                  </a:lnTo>
                  <a:lnTo>
                    <a:pt x="576436" y="700107"/>
                  </a:lnTo>
                  <a:lnTo>
                    <a:pt x="576210" y="702300"/>
                  </a:lnTo>
                  <a:close/>
                  <a:moveTo>
                    <a:pt x="565469" y="700768"/>
                  </a:moveTo>
                  <a:lnTo>
                    <a:pt x="566226" y="701623"/>
                  </a:lnTo>
                  <a:lnTo>
                    <a:pt x="567017" y="701562"/>
                  </a:lnTo>
                  <a:lnTo>
                    <a:pt x="567455" y="702258"/>
                  </a:lnTo>
                  <a:lnTo>
                    <a:pt x="568498" y="704429"/>
                  </a:lnTo>
                  <a:lnTo>
                    <a:pt x="568597" y="704789"/>
                  </a:lnTo>
                  <a:lnTo>
                    <a:pt x="568549" y="705492"/>
                  </a:lnTo>
                  <a:lnTo>
                    <a:pt x="568000" y="706389"/>
                  </a:lnTo>
                  <a:lnTo>
                    <a:pt x="567429" y="706861"/>
                  </a:lnTo>
                  <a:lnTo>
                    <a:pt x="566232" y="707554"/>
                  </a:lnTo>
                  <a:lnTo>
                    <a:pt x="564879" y="707854"/>
                  </a:lnTo>
                  <a:lnTo>
                    <a:pt x="564145" y="707368"/>
                  </a:lnTo>
                  <a:lnTo>
                    <a:pt x="562070" y="705367"/>
                  </a:lnTo>
                  <a:lnTo>
                    <a:pt x="560164" y="703018"/>
                  </a:lnTo>
                  <a:lnTo>
                    <a:pt x="559555" y="701703"/>
                  </a:lnTo>
                  <a:lnTo>
                    <a:pt x="559820" y="701157"/>
                  </a:lnTo>
                  <a:lnTo>
                    <a:pt x="560627" y="700777"/>
                  </a:lnTo>
                  <a:lnTo>
                    <a:pt x="562261" y="700385"/>
                  </a:lnTo>
                  <a:lnTo>
                    <a:pt x="564958" y="700598"/>
                  </a:lnTo>
                  <a:lnTo>
                    <a:pt x="565469" y="700768"/>
                  </a:lnTo>
                  <a:close/>
                  <a:moveTo>
                    <a:pt x="528526" y="711017"/>
                  </a:moveTo>
                  <a:lnTo>
                    <a:pt x="528884" y="711566"/>
                  </a:lnTo>
                  <a:lnTo>
                    <a:pt x="528993" y="712396"/>
                  </a:lnTo>
                  <a:lnTo>
                    <a:pt x="528852" y="713500"/>
                  </a:lnTo>
                  <a:lnTo>
                    <a:pt x="528622" y="714505"/>
                  </a:lnTo>
                  <a:lnTo>
                    <a:pt x="528303" y="715409"/>
                  </a:lnTo>
                  <a:lnTo>
                    <a:pt x="527515" y="716928"/>
                  </a:lnTo>
                  <a:lnTo>
                    <a:pt x="525057" y="719517"/>
                  </a:lnTo>
                  <a:lnTo>
                    <a:pt x="524134" y="720918"/>
                  </a:lnTo>
                  <a:lnTo>
                    <a:pt x="523442" y="721757"/>
                  </a:lnTo>
                  <a:lnTo>
                    <a:pt x="519433" y="725479"/>
                  </a:lnTo>
                  <a:lnTo>
                    <a:pt x="518935" y="725661"/>
                  </a:lnTo>
                  <a:lnTo>
                    <a:pt x="518411" y="725591"/>
                  </a:lnTo>
                  <a:lnTo>
                    <a:pt x="517313" y="725039"/>
                  </a:lnTo>
                  <a:lnTo>
                    <a:pt x="516199" y="724940"/>
                  </a:lnTo>
                  <a:lnTo>
                    <a:pt x="513314" y="726433"/>
                  </a:lnTo>
                  <a:lnTo>
                    <a:pt x="513174" y="726178"/>
                  </a:lnTo>
                  <a:lnTo>
                    <a:pt x="513046" y="724573"/>
                  </a:lnTo>
                  <a:lnTo>
                    <a:pt x="512755" y="723682"/>
                  </a:lnTo>
                  <a:lnTo>
                    <a:pt x="511482" y="721777"/>
                  </a:lnTo>
                  <a:lnTo>
                    <a:pt x="511399" y="721330"/>
                  </a:lnTo>
                  <a:lnTo>
                    <a:pt x="511415" y="720774"/>
                  </a:lnTo>
                  <a:lnTo>
                    <a:pt x="511517" y="720343"/>
                  </a:lnTo>
                  <a:lnTo>
                    <a:pt x="512953" y="718553"/>
                  </a:lnTo>
                  <a:lnTo>
                    <a:pt x="516203" y="711987"/>
                  </a:lnTo>
                  <a:lnTo>
                    <a:pt x="516982" y="711661"/>
                  </a:lnTo>
                  <a:lnTo>
                    <a:pt x="518581" y="712396"/>
                  </a:lnTo>
                  <a:lnTo>
                    <a:pt x="519340" y="712632"/>
                  </a:lnTo>
                  <a:lnTo>
                    <a:pt x="519883" y="712597"/>
                  </a:lnTo>
                  <a:lnTo>
                    <a:pt x="522207" y="711208"/>
                  </a:lnTo>
                  <a:lnTo>
                    <a:pt x="524415" y="711374"/>
                  </a:lnTo>
                  <a:lnTo>
                    <a:pt x="526429" y="710560"/>
                  </a:lnTo>
                  <a:lnTo>
                    <a:pt x="527374" y="710557"/>
                  </a:lnTo>
                  <a:lnTo>
                    <a:pt x="528105" y="710698"/>
                  </a:lnTo>
                  <a:lnTo>
                    <a:pt x="528526" y="711017"/>
                  </a:lnTo>
                  <a:close/>
                  <a:moveTo>
                    <a:pt x="633006" y="718939"/>
                  </a:moveTo>
                  <a:lnTo>
                    <a:pt x="632387" y="719016"/>
                  </a:lnTo>
                  <a:lnTo>
                    <a:pt x="631177" y="718869"/>
                  </a:lnTo>
                  <a:lnTo>
                    <a:pt x="629878" y="718467"/>
                  </a:lnTo>
                  <a:lnTo>
                    <a:pt x="629166" y="718007"/>
                  </a:lnTo>
                  <a:lnTo>
                    <a:pt x="628525" y="717008"/>
                  </a:lnTo>
                  <a:lnTo>
                    <a:pt x="628400" y="715913"/>
                  </a:lnTo>
                  <a:lnTo>
                    <a:pt x="627194" y="714282"/>
                  </a:lnTo>
                  <a:lnTo>
                    <a:pt x="625843" y="713733"/>
                  </a:lnTo>
                  <a:lnTo>
                    <a:pt x="625100" y="712597"/>
                  </a:lnTo>
                  <a:lnTo>
                    <a:pt x="625863" y="712517"/>
                  </a:lnTo>
                  <a:lnTo>
                    <a:pt x="626948" y="712766"/>
                  </a:lnTo>
                  <a:lnTo>
                    <a:pt x="628553" y="713261"/>
                  </a:lnTo>
                  <a:lnTo>
                    <a:pt x="629990" y="713909"/>
                  </a:lnTo>
                  <a:lnTo>
                    <a:pt x="632064" y="715342"/>
                  </a:lnTo>
                  <a:lnTo>
                    <a:pt x="632741" y="716666"/>
                  </a:lnTo>
                  <a:lnTo>
                    <a:pt x="633415" y="717637"/>
                  </a:lnTo>
                  <a:lnTo>
                    <a:pt x="633619" y="718371"/>
                  </a:lnTo>
                  <a:lnTo>
                    <a:pt x="633440" y="718693"/>
                  </a:lnTo>
                  <a:lnTo>
                    <a:pt x="633006" y="718939"/>
                  </a:lnTo>
                  <a:close/>
                  <a:moveTo>
                    <a:pt x="600190" y="717586"/>
                  </a:moveTo>
                  <a:lnTo>
                    <a:pt x="599715" y="717755"/>
                  </a:lnTo>
                  <a:lnTo>
                    <a:pt x="597924" y="717515"/>
                  </a:lnTo>
                  <a:lnTo>
                    <a:pt x="595722" y="716602"/>
                  </a:lnTo>
                  <a:lnTo>
                    <a:pt x="594585" y="715744"/>
                  </a:lnTo>
                  <a:lnTo>
                    <a:pt x="594643" y="715479"/>
                  </a:lnTo>
                  <a:lnTo>
                    <a:pt x="595144" y="715342"/>
                  </a:lnTo>
                  <a:lnTo>
                    <a:pt x="595712" y="715476"/>
                  </a:lnTo>
                  <a:lnTo>
                    <a:pt x="596663" y="716076"/>
                  </a:lnTo>
                  <a:lnTo>
                    <a:pt x="599223" y="716379"/>
                  </a:lnTo>
                  <a:lnTo>
                    <a:pt x="600047" y="716724"/>
                  </a:lnTo>
                  <a:lnTo>
                    <a:pt x="600305" y="717241"/>
                  </a:lnTo>
                  <a:lnTo>
                    <a:pt x="600190" y="717586"/>
                  </a:lnTo>
                  <a:close/>
                  <a:moveTo>
                    <a:pt x="682394" y="718744"/>
                  </a:moveTo>
                  <a:lnTo>
                    <a:pt x="684114" y="718952"/>
                  </a:lnTo>
                  <a:lnTo>
                    <a:pt x="685158" y="718878"/>
                  </a:lnTo>
                  <a:lnTo>
                    <a:pt x="685608" y="719185"/>
                  </a:lnTo>
                  <a:lnTo>
                    <a:pt x="686029" y="720126"/>
                  </a:lnTo>
                  <a:lnTo>
                    <a:pt x="685490" y="721470"/>
                  </a:lnTo>
                  <a:lnTo>
                    <a:pt x="684880" y="721984"/>
                  </a:lnTo>
                  <a:lnTo>
                    <a:pt x="683884" y="722134"/>
                  </a:lnTo>
                  <a:lnTo>
                    <a:pt x="682272" y="721697"/>
                  </a:lnTo>
                  <a:lnTo>
                    <a:pt x="681701" y="721409"/>
                  </a:lnTo>
                  <a:lnTo>
                    <a:pt x="681206" y="720688"/>
                  </a:lnTo>
                  <a:lnTo>
                    <a:pt x="681436" y="720171"/>
                  </a:lnTo>
                  <a:lnTo>
                    <a:pt x="682234" y="719992"/>
                  </a:lnTo>
                  <a:lnTo>
                    <a:pt x="682368" y="719785"/>
                  </a:lnTo>
                  <a:lnTo>
                    <a:pt x="682164" y="719386"/>
                  </a:lnTo>
                  <a:lnTo>
                    <a:pt x="682174" y="719038"/>
                  </a:lnTo>
                  <a:lnTo>
                    <a:pt x="682394" y="718744"/>
                  </a:lnTo>
                  <a:close/>
                  <a:moveTo>
                    <a:pt x="550522" y="721591"/>
                  </a:moveTo>
                  <a:lnTo>
                    <a:pt x="551230" y="722118"/>
                  </a:lnTo>
                  <a:lnTo>
                    <a:pt x="552395" y="723867"/>
                  </a:lnTo>
                  <a:lnTo>
                    <a:pt x="552839" y="724751"/>
                  </a:lnTo>
                  <a:lnTo>
                    <a:pt x="552970" y="725936"/>
                  </a:lnTo>
                  <a:lnTo>
                    <a:pt x="552660" y="727516"/>
                  </a:lnTo>
                  <a:lnTo>
                    <a:pt x="552504" y="728993"/>
                  </a:lnTo>
                  <a:lnTo>
                    <a:pt x="552070" y="730104"/>
                  </a:lnTo>
                  <a:lnTo>
                    <a:pt x="551265" y="731505"/>
                  </a:lnTo>
                  <a:lnTo>
                    <a:pt x="550550" y="733136"/>
                  </a:lnTo>
                  <a:lnTo>
                    <a:pt x="549928" y="734997"/>
                  </a:lnTo>
                  <a:lnTo>
                    <a:pt x="549414" y="736226"/>
                  </a:lnTo>
                  <a:lnTo>
                    <a:pt x="549006" y="736826"/>
                  </a:lnTo>
                  <a:lnTo>
                    <a:pt x="548565" y="737139"/>
                  </a:lnTo>
                  <a:lnTo>
                    <a:pt x="548093" y="737161"/>
                  </a:lnTo>
                  <a:lnTo>
                    <a:pt x="547375" y="736494"/>
                  </a:lnTo>
                  <a:lnTo>
                    <a:pt x="546407" y="735128"/>
                  </a:lnTo>
                  <a:lnTo>
                    <a:pt x="545619" y="734292"/>
                  </a:lnTo>
                  <a:lnTo>
                    <a:pt x="544607" y="733717"/>
                  </a:lnTo>
                  <a:lnTo>
                    <a:pt x="544068" y="732942"/>
                  </a:lnTo>
                  <a:lnTo>
                    <a:pt x="543969" y="732176"/>
                  </a:lnTo>
                  <a:lnTo>
                    <a:pt x="543934" y="729686"/>
                  </a:lnTo>
                  <a:lnTo>
                    <a:pt x="543978" y="728444"/>
                  </a:lnTo>
                  <a:lnTo>
                    <a:pt x="544112" y="727404"/>
                  </a:lnTo>
                  <a:lnTo>
                    <a:pt x="544339" y="726567"/>
                  </a:lnTo>
                  <a:lnTo>
                    <a:pt x="544843" y="725415"/>
                  </a:lnTo>
                  <a:lnTo>
                    <a:pt x="546248" y="722913"/>
                  </a:lnTo>
                  <a:lnTo>
                    <a:pt x="547097" y="721952"/>
                  </a:lnTo>
                  <a:lnTo>
                    <a:pt x="547623" y="721729"/>
                  </a:lnTo>
                  <a:lnTo>
                    <a:pt x="549018" y="721911"/>
                  </a:lnTo>
                  <a:lnTo>
                    <a:pt x="549583" y="721847"/>
                  </a:lnTo>
                  <a:lnTo>
                    <a:pt x="550049" y="721559"/>
                  </a:lnTo>
                  <a:lnTo>
                    <a:pt x="550522" y="721591"/>
                  </a:lnTo>
                  <a:close/>
                  <a:moveTo>
                    <a:pt x="680543" y="731789"/>
                  </a:moveTo>
                  <a:lnTo>
                    <a:pt x="680744" y="731955"/>
                  </a:lnTo>
                  <a:lnTo>
                    <a:pt x="680986" y="731757"/>
                  </a:lnTo>
                  <a:lnTo>
                    <a:pt x="681171" y="731927"/>
                  </a:lnTo>
                  <a:lnTo>
                    <a:pt x="681296" y="732463"/>
                  </a:lnTo>
                  <a:lnTo>
                    <a:pt x="681500" y="732833"/>
                  </a:lnTo>
                  <a:lnTo>
                    <a:pt x="682024" y="733318"/>
                  </a:lnTo>
                  <a:lnTo>
                    <a:pt x="682199" y="733663"/>
                  </a:lnTo>
                  <a:lnTo>
                    <a:pt x="682186" y="734011"/>
                  </a:lnTo>
                  <a:lnTo>
                    <a:pt x="681743" y="734544"/>
                  </a:lnTo>
                  <a:lnTo>
                    <a:pt x="681465" y="734557"/>
                  </a:lnTo>
                  <a:lnTo>
                    <a:pt x="679330" y="733325"/>
                  </a:lnTo>
                  <a:lnTo>
                    <a:pt x="678755" y="732067"/>
                  </a:lnTo>
                  <a:lnTo>
                    <a:pt x="678707" y="731429"/>
                  </a:lnTo>
                  <a:lnTo>
                    <a:pt x="678931" y="730845"/>
                  </a:lnTo>
                  <a:lnTo>
                    <a:pt x="679259" y="730564"/>
                  </a:lnTo>
                  <a:lnTo>
                    <a:pt x="679694" y="730583"/>
                  </a:lnTo>
                  <a:lnTo>
                    <a:pt x="680207" y="730893"/>
                  </a:lnTo>
                  <a:lnTo>
                    <a:pt x="680543" y="731789"/>
                  </a:lnTo>
                  <a:close/>
                  <a:moveTo>
                    <a:pt x="429601" y="732453"/>
                  </a:moveTo>
                  <a:lnTo>
                    <a:pt x="429234" y="732498"/>
                  </a:lnTo>
                  <a:lnTo>
                    <a:pt x="428413" y="731531"/>
                  </a:lnTo>
                  <a:lnTo>
                    <a:pt x="428232" y="731039"/>
                  </a:lnTo>
                  <a:lnTo>
                    <a:pt x="429314" y="730727"/>
                  </a:lnTo>
                  <a:lnTo>
                    <a:pt x="430054" y="731588"/>
                  </a:lnTo>
                  <a:lnTo>
                    <a:pt x="429990" y="732010"/>
                  </a:lnTo>
                  <a:lnTo>
                    <a:pt x="429601" y="732453"/>
                  </a:lnTo>
                  <a:close/>
                  <a:moveTo>
                    <a:pt x="682317" y="741445"/>
                  </a:moveTo>
                  <a:lnTo>
                    <a:pt x="682100" y="741662"/>
                  </a:lnTo>
                  <a:lnTo>
                    <a:pt x="681896" y="741611"/>
                  </a:lnTo>
                  <a:lnTo>
                    <a:pt x="681229" y="740615"/>
                  </a:lnTo>
                  <a:lnTo>
                    <a:pt x="680332" y="740213"/>
                  </a:lnTo>
                  <a:lnTo>
                    <a:pt x="680000" y="739820"/>
                  </a:lnTo>
                  <a:lnTo>
                    <a:pt x="677290" y="737758"/>
                  </a:lnTo>
                  <a:lnTo>
                    <a:pt x="676996" y="736855"/>
                  </a:lnTo>
                  <a:lnTo>
                    <a:pt x="676948" y="736130"/>
                  </a:lnTo>
                  <a:lnTo>
                    <a:pt x="677849" y="735776"/>
                  </a:lnTo>
                  <a:lnTo>
                    <a:pt x="679655" y="735447"/>
                  </a:lnTo>
                  <a:lnTo>
                    <a:pt x="681226" y="735457"/>
                  </a:lnTo>
                  <a:lnTo>
                    <a:pt x="682700" y="735888"/>
                  </a:lnTo>
                  <a:lnTo>
                    <a:pt x="683000" y="736351"/>
                  </a:lnTo>
                  <a:lnTo>
                    <a:pt x="683776" y="737190"/>
                  </a:lnTo>
                  <a:lnTo>
                    <a:pt x="683584" y="738199"/>
                  </a:lnTo>
                  <a:lnTo>
                    <a:pt x="683536" y="739469"/>
                  </a:lnTo>
                  <a:lnTo>
                    <a:pt x="683214" y="740088"/>
                  </a:lnTo>
                  <a:lnTo>
                    <a:pt x="682719" y="740557"/>
                  </a:lnTo>
                  <a:lnTo>
                    <a:pt x="682317" y="741445"/>
                  </a:lnTo>
                  <a:close/>
                  <a:moveTo>
                    <a:pt x="559603" y="753223"/>
                  </a:moveTo>
                  <a:lnTo>
                    <a:pt x="558374" y="753437"/>
                  </a:lnTo>
                  <a:lnTo>
                    <a:pt x="558370" y="753172"/>
                  </a:lnTo>
                  <a:lnTo>
                    <a:pt x="558884" y="752422"/>
                  </a:lnTo>
                  <a:lnTo>
                    <a:pt x="560787" y="751764"/>
                  </a:lnTo>
                  <a:lnTo>
                    <a:pt x="562201" y="751569"/>
                  </a:lnTo>
                  <a:lnTo>
                    <a:pt x="561869" y="752208"/>
                  </a:lnTo>
                  <a:lnTo>
                    <a:pt x="561029" y="752712"/>
                  </a:lnTo>
                  <a:lnTo>
                    <a:pt x="559603" y="753223"/>
                  </a:lnTo>
                  <a:close/>
                  <a:moveTo>
                    <a:pt x="651848" y="762074"/>
                  </a:moveTo>
                  <a:lnTo>
                    <a:pt x="651040" y="762218"/>
                  </a:lnTo>
                  <a:lnTo>
                    <a:pt x="650673" y="761835"/>
                  </a:lnTo>
                  <a:lnTo>
                    <a:pt x="650651" y="760740"/>
                  </a:lnTo>
                  <a:lnTo>
                    <a:pt x="650916" y="759910"/>
                  </a:lnTo>
                  <a:lnTo>
                    <a:pt x="651844" y="758189"/>
                  </a:lnTo>
                  <a:lnTo>
                    <a:pt x="652677" y="756258"/>
                  </a:lnTo>
                  <a:lnTo>
                    <a:pt x="653163" y="755789"/>
                  </a:lnTo>
                  <a:lnTo>
                    <a:pt x="654143" y="756108"/>
                  </a:lnTo>
                  <a:lnTo>
                    <a:pt x="654714" y="756664"/>
                  </a:lnTo>
                  <a:lnTo>
                    <a:pt x="655311" y="757592"/>
                  </a:lnTo>
                  <a:lnTo>
                    <a:pt x="655569" y="758304"/>
                  </a:lnTo>
                  <a:lnTo>
                    <a:pt x="655343" y="759354"/>
                  </a:lnTo>
                  <a:lnTo>
                    <a:pt x="654644" y="760290"/>
                  </a:lnTo>
                  <a:lnTo>
                    <a:pt x="653836" y="760928"/>
                  </a:lnTo>
                  <a:lnTo>
                    <a:pt x="651848" y="762074"/>
                  </a:lnTo>
                  <a:close/>
                  <a:moveTo>
                    <a:pt x="686128" y="759798"/>
                  </a:moveTo>
                  <a:lnTo>
                    <a:pt x="685816" y="761049"/>
                  </a:lnTo>
                  <a:lnTo>
                    <a:pt x="684775" y="760590"/>
                  </a:lnTo>
                  <a:lnTo>
                    <a:pt x="683163" y="759645"/>
                  </a:lnTo>
                  <a:lnTo>
                    <a:pt x="682528" y="759016"/>
                  </a:lnTo>
                  <a:lnTo>
                    <a:pt x="682304" y="758327"/>
                  </a:lnTo>
                  <a:lnTo>
                    <a:pt x="682282" y="757372"/>
                  </a:lnTo>
                  <a:lnTo>
                    <a:pt x="682764" y="757216"/>
                  </a:lnTo>
                  <a:lnTo>
                    <a:pt x="683983" y="757126"/>
                  </a:lnTo>
                  <a:lnTo>
                    <a:pt x="685002" y="758454"/>
                  </a:lnTo>
                  <a:lnTo>
                    <a:pt x="685295" y="758659"/>
                  </a:lnTo>
                  <a:lnTo>
                    <a:pt x="686128" y="759798"/>
                  </a:lnTo>
                  <a:close/>
                  <a:moveTo>
                    <a:pt x="545871" y="770484"/>
                  </a:moveTo>
                  <a:lnTo>
                    <a:pt x="544949" y="770609"/>
                  </a:lnTo>
                  <a:lnTo>
                    <a:pt x="545351" y="769552"/>
                  </a:lnTo>
                  <a:lnTo>
                    <a:pt x="545696" y="769042"/>
                  </a:lnTo>
                  <a:lnTo>
                    <a:pt x="546075" y="768716"/>
                  </a:lnTo>
                  <a:lnTo>
                    <a:pt x="546841" y="768595"/>
                  </a:lnTo>
                  <a:lnTo>
                    <a:pt x="547352" y="769019"/>
                  </a:lnTo>
                  <a:lnTo>
                    <a:pt x="546896" y="769789"/>
                  </a:lnTo>
                  <a:lnTo>
                    <a:pt x="545871" y="770484"/>
                  </a:lnTo>
                  <a:close/>
                  <a:moveTo>
                    <a:pt x="543892" y="773086"/>
                  </a:moveTo>
                  <a:lnTo>
                    <a:pt x="543605" y="773140"/>
                  </a:lnTo>
                  <a:lnTo>
                    <a:pt x="543538" y="772926"/>
                  </a:lnTo>
                  <a:lnTo>
                    <a:pt x="543768" y="772202"/>
                  </a:lnTo>
                  <a:lnTo>
                    <a:pt x="544148" y="772116"/>
                  </a:lnTo>
                  <a:lnTo>
                    <a:pt x="544566" y="771308"/>
                  </a:lnTo>
                  <a:lnTo>
                    <a:pt x="544949" y="771589"/>
                  </a:lnTo>
                  <a:lnTo>
                    <a:pt x="544808" y="772039"/>
                  </a:lnTo>
                  <a:lnTo>
                    <a:pt x="544291" y="772722"/>
                  </a:lnTo>
                  <a:lnTo>
                    <a:pt x="543892" y="773086"/>
                  </a:lnTo>
                  <a:close/>
                  <a:moveTo>
                    <a:pt x="643552" y="783322"/>
                  </a:moveTo>
                  <a:lnTo>
                    <a:pt x="643009" y="784583"/>
                  </a:lnTo>
                  <a:lnTo>
                    <a:pt x="642285" y="784427"/>
                  </a:lnTo>
                  <a:lnTo>
                    <a:pt x="642023" y="784688"/>
                  </a:lnTo>
                  <a:lnTo>
                    <a:pt x="641825" y="784701"/>
                  </a:lnTo>
                  <a:lnTo>
                    <a:pt x="642154" y="783517"/>
                  </a:lnTo>
                  <a:lnTo>
                    <a:pt x="642199" y="782719"/>
                  </a:lnTo>
                  <a:lnTo>
                    <a:pt x="642033" y="781911"/>
                  </a:lnTo>
                  <a:lnTo>
                    <a:pt x="642272" y="781500"/>
                  </a:lnTo>
                  <a:lnTo>
                    <a:pt x="643239" y="781477"/>
                  </a:lnTo>
                  <a:lnTo>
                    <a:pt x="643249" y="782406"/>
                  </a:lnTo>
                  <a:lnTo>
                    <a:pt x="643367" y="782754"/>
                  </a:lnTo>
                  <a:lnTo>
                    <a:pt x="643593" y="782914"/>
                  </a:lnTo>
                  <a:lnTo>
                    <a:pt x="643552" y="783322"/>
                  </a:lnTo>
                  <a:close/>
                  <a:moveTo>
                    <a:pt x="548986" y="809256"/>
                  </a:moveTo>
                  <a:lnTo>
                    <a:pt x="548846" y="809390"/>
                  </a:lnTo>
                  <a:lnTo>
                    <a:pt x="548460" y="809272"/>
                  </a:lnTo>
                  <a:lnTo>
                    <a:pt x="548310" y="810367"/>
                  </a:lnTo>
                  <a:lnTo>
                    <a:pt x="548163" y="810469"/>
                  </a:lnTo>
                  <a:lnTo>
                    <a:pt x="547898" y="809796"/>
                  </a:lnTo>
                  <a:lnTo>
                    <a:pt x="548099" y="809218"/>
                  </a:lnTo>
                  <a:lnTo>
                    <a:pt x="548070" y="808819"/>
                  </a:lnTo>
                  <a:lnTo>
                    <a:pt x="548144" y="808525"/>
                  </a:lnTo>
                  <a:lnTo>
                    <a:pt x="548530" y="807868"/>
                  </a:lnTo>
                  <a:lnTo>
                    <a:pt x="548757" y="807714"/>
                  </a:lnTo>
                  <a:lnTo>
                    <a:pt x="548900" y="807772"/>
                  </a:lnTo>
                  <a:lnTo>
                    <a:pt x="549018" y="808599"/>
                  </a:lnTo>
                  <a:lnTo>
                    <a:pt x="548986" y="809256"/>
                  </a:lnTo>
                  <a:close/>
                  <a:moveTo>
                    <a:pt x="709988" y="808605"/>
                  </a:moveTo>
                  <a:lnTo>
                    <a:pt x="710741" y="809097"/>
                  </a:lnTo>
                  <a:lnTo>
                    <a:pt x="710939" y="810906"/>
                  </a:lnTo>
                  <a:lnTo>
                    <a:pt x="709525" y="810801"/>
                  </a:lnTo>
                  <a:lnTo>
                    <a:pt x="707910" y="809588"/>
                  </a:lnTo>
                  <a:lnTo>
                    <a:pt x="707590" y="808704"/>
                  </a:lnTo>
                  <a:lnTo>
                    <a:pt x="707625" y="808551"/>
                  </a:lnTo>
                  <a:lnTo>
                    <a:pt x="707839" y="808398"/>
                  </a:lnTo>
                  <a:lnTo>
                    <a:pt x="708248" y="808608"/>
                  </a:lnTo>
                  <a:lnTo>
                    <a:pt x="708647" y="808289"/>
                  </a:lnTo>
                  <a:lnTo>
                    <a:pt x="709046" y="808187"/>
                  </a:lnTo>
                  <a:lnTo>
                    <a:pt x="709988" y="808605"/>
                  </a:lnTo>
                  <a:close/>
                  <a:moveTo>
                    <a:pt x="547639" y="821465"/>
                  </a:moveTo>
                  <a:lnTo>
                    <a:pt x="547394" y="821749"/>
                  </a:lnTo>
                  <a:lnTo>
                    <a:pt x="546953" y="821427"/>
                  </a:lnTo>
                  <a:lnTo>
                    <a:pt x="546934" y="820606"/>
                  </a:lnTo>
                  <a:lnTo>
                    <a:pt x="547359" y="819981"/>
                  </a:lnTo>
                  <a:lnTo>
                    <a:pt x="547694" y="820010"/>
                  </a:lnTo>
                  <a:lnTo>
                    <a:pt x="547997" y="820342"/>
                  </a:lnTo>
                  <a:lnTo>
                    <a:pt x="547924" y="820785"/>
                  </a:lnTo>
                  <a:lnTo>
                    <a:pt x="547639" y="821465"/>
                  </a:lnTo>
                  <a:close/>
                  <a:moveTo>
                    <a:pt x="550764" y="823386"/>
                  </a:moveTo>
                  <a:lnTo>
                    <a:pt x="550448" y="823594"/>
                  </a:lnTo>
                  <a:lnTo>
                    <a:pt x="550234" y="823578"/>
                  </a:lnTo>
                  <a:lnTo>
                    <a:pt x="550474" y="822135"/>
                  </a:lnTo>
                  <a:lnTo>
                    <a:pt x="550196" y="821621"/>
                  </a:lnTo>
                  <a:lnTo>
                    <a:pt x="550180" y="821360"/>
                  </a:lnTo>
                  <a:lnTo>
                    <a:pt x="550301" y="821120"/>
                  </a:lnTo>
                  <a:lnTo>
                    <a:pt x="550455" y="821069"/>
                  </a:lnTo>
                  <a:lnTo>
                    <a:pt x="550828" y="821516"/>
                  </a:lnTo>
                  <a:lnTo>
                    <a:pt x="551010" y="821982"/>
                  </a:lnTo>
                  <a:lnTo>
                    <a:pt x="551090" y="822445"/>
                  </a:lnTo>
                  <a:lnTo>
                    <a:pt x="551068" y="822901"/>
                  </a:lnTo>
                  <a:lnTo>
                    <a:pt x="550962" y="823214"/>
                  </a:lnTo>
                  <a:lnTo>
                    <a:pt x="550764" y="823386"/>
                  </a:lnTo>
                  <a:close/>
                  <a:moveTo>
                    <a:pt x="555983" y="829706"/>
                  </a:moveTo>
                  <a:lnTo>
                    <a:pt x="555246" y="831331"/>
                  </a:lnTo>
                  <a:lnTo>
                    <a:pt x="554655" y="832889"/>
                  </a:lnTo>
                  <a:lnTo>
                    <a:pt x="553835" y="835809"/>
                  </a:lnTo>
                  <a:lnTo>
                    <a:pt x="553366" y="835915"/>
                  </a:lnTo>
                  <a:lnTo>
                    <a:pt x="552957" y="835212"/>
                  </a:lnTo>
                  <a:lnTo>
                    <a:pt x="554135" y="831791"/>
                  </a:lnTo>
                  <a:lnTo>
                    <a:pt x="554189" y="831408"/>
                  </a:lnTo>
                  <a:lnTo>
                    <a:pt x="554135" y="831079"/>
                  </a:lnTo>
                  <a:lnTo>
                    <a:pt x="553777" y="830571"/>
                  </a:lnTo>
                  <a:lnTo>
                    <a:pt x="553423" y="831156"/>
                  </a:lnTo>
                  <a:lnTo>
                    <a:pt x="551760" y="835014"/>
                  </a:lnTo>
                  <a:lnTo>
                    <a:pt x="551329" y="835631"/>
                  </a:lnTo>
                  <a:lnTo>
                    <a:pt x="550975" y="835972"/>
                  </a:lnTo>
                  <a:lnTo>
                    <a:pt x="550691" y="836039"/>
                  </a:lnTo>
                  <a:lnTo>
                    <a:pt x="549982" y="835959"/>
                  </a:lnTo>
                  <a:lnTo>
                    <a:pt x="548559" y="837057"/>
                  </a:lnTo>
                  <a:lnTo>
                    <a:pt x="550953" y="832483"/>
                  </a:lnTo>
                  <a:lnTo>
                    <a:pt x="550978" y="832135"/>
                  </a:lnTo>
                  <a:lnTo>
                    <a:pt x="550531" y="831922"/>
                  </a:lnTo>
                  <a:lnTo>
                    <a:pt x="550353" y="832040"/>
                  </a:lnTo>
                  <a:lnTo>
                    <a:pt x="548412" y="834925"/>
                  </a:lnTo>
                  <a:lnTo>
                    <a:pt x="547304" y="836033"/>
                  </a:lnTo>
                  <a:lnTo>
                    <a:pt x="546564" y="835698"/>
                  </a:lnTo>
                  <a:lnTo>
                    <a:pt x="546375" y="835394"/>
                  </a:lnTo>
                  <a:lnTo>
                    <a:pt x="546442" y="835059"/>
                  </a:lnTo>
                  <a:lnTo>
                    <a:pt x="548329" y="832145"/>
                  </a:lnTo>
                  <a:lnTo>
                    <a:pt x="550065" y="830051"/>
                  </a:lnTo>
                  <a:lnTo>
                    <a:pt x="550793" y="828730"/>
                  </a:lnTo>
                  <a:lnTo>
                    <a:pt x="551087" y="827482"/>
                  </a:lnTo>
                  <a:lnTo>
                    <a:pt x="551218" y="826566"/>
                  </a:lnTo>
                  <a:lnTo>
                    <a:pt x="551208" y="825560"/>
                  </a:lnTo>
                  <a:lnTo>
                    <a:pt x="551297" y="825283"/>
                  </a:lnTo>
                  <a:lnTo>
                    <a:pt x="551396" y="825334"/>
                  </a:lnTo>
                  <a:lnTo>
                    <a:pt x="551508" y="825713"/>
                  </a:lnTo>
                  <a:lnTo>
                    <a:pt x="551537" y="826776"/>
                  </a:lnTo>
                  <a:lnTo>
                    <a:pt x="551141" y="828950"/>
                  </a:lnTo>
                  <a:lnTo>
                    <a:pt x="550822" y="830016"/>
                  </a:lnTo>
                  <a:lnTo>
                    <a:pt x="550442" y="830894"/>
                  </a:lnTo>
                  <a:lnTo>
                    <a:pt x="550601" y="831085"/>
                  </a:lnTo>
                  <a:lnTo>
                    <a:pt x="551301" y="830587"/>
                  </a:lnTo>
                  <a:lnTo>
                    <a:pt x="551891" y="829534"/>
                  </a:lnTo>
                  <a:lnTo>
                    <a:pt x="552367" y="827925"/>
                  </a:lnTo>
                  <a:lnTo>
                    <a:pt x="552673" y="826524"/>
                  </a:lnTo>
                  <a:lnTo>
                    <a:pt x="552967" y="824299"/>
                  </a:lnTo>
                  <a:lnTo>
                    <a:pt x="553066" y="824376"/>
                  </a:lnTo>
                  <a:lnTo>
                    <a:pt x="553203" y="824820"/>
                  </a:lnTo>
                  <a:lnTo>
                    <a:pt x="553519" y="825136"/>
                  </a:lnTo>
                  <a:lnTo>
                    <a:pt x="554014" y="825321"/>
                  </a:lnTo>
                  <a:lnTo>
                    <a:pt x="554294" y="825605"/>
                  </a:lnTo>
                  <a:lnTo>
                    <a:pt x="554502" y="826352"/>
                  </a:lnTo>
                  <a:lnTo>
                    <a:pt x="554703" y="826681"/>
                  </a:lnTo>
                  <a:lnTo>
                    <a:pt x="555444" y="826958"/>
                  </a:lnTo>
                  <a:lnTo>
                    <a:pt x="555728" y="827194"/>
                  </a:lnTo>
                  <a:lnTo>
                    <a:pt x="555932" y="828005"/>
                  </a:lnTo>
                  <a:lnTo>
                    <a:pt x="555913" y="828433"/>
                  </a:lnTo>
                  <a:lnTo>
                    <a:pt x="556015" y="828707"/>
                  </a:lnTo>
                  <a:lnTo>
                    <a:pt x="556235" y="828829"/>
                  </a:lnTo>
                  <a:lnTo>
                    <a:pt x="555983" y="829706"/>
                  </a:lnTo>
                  <a:close/>
                  <a:moveTo>
                    <a:pt x="546650" y="830658"/>
                  </a:moveTo>
                  <a:lnTo>
                    <a:pt x="546190" y="830779"/>
                  </a:lnTo>
                  <a:lnTo>
                    <a:pt x="545651" y="830546"/>
                  </a:lnTo>
                  <a:lnTo>
                    <a:pt x="545932" y="829362"/>
                  </a:lnTo>
                  <a:lnTo>
                    <a:pt x="546401" y="828870"/>
                  </a:lnTo>
                  <a:lnTo>
                    <a:pt x="547569" y="828379"/>
                  </a:lnTo>
                  <a:lnTo>
                    <a:pt x="547770" y="828075"/>
                  </a:lnTo>
                  <a:lnTo>
                    <a:pt x="548144" y="827925"/>
                  </a:lnTo>
                  <a:lnTo>
                    <a:pt x="548693" y="827925"/>
                  </a:lnTo>
                  <a:lnTo>
                    <a:pt x="549302" y="827482"/>
                  </a:lnTo>
                  <a:lnTo>
                    <a:pt x="549976" y="826594"/>
                  </a:lnTo>
                  <a:lnTo>
                    <a:pt x="550209" y="826473"/>
                  </a:lnTo>
                  <a:lnTo>
                    <a:pt x="549736" y="827763"/>
                  </a:lnTo>
                  <a:lnTo>
                    <a:pt x="549239" y="828726"/>
                  </a:lnTo>
                  <a:lnTo>
                    <a:pt x="546650" y="830658"/>
                  </a:lnTo>
                  <a:close/>
                  <a:moveTo>
                    <a:pt x="556960" y="831647"/>
                  </a:moveTo>
                  <a:lnTo>
                    <a:pt x="556503" y="831867"/>
                  </a:lnTo>
                  <a:lnTo>
                    <a:pt x="556174" y="831845"/>
                  </a:lnTo>
                  <a:lnTo>
                    <a:pt x="556235" y="831309"/>
                  </a:lnTo>
                  <a:lnTo>
                    <a:pt x="556685" y="830252"/>
                  </a:lnTo>
                  <a:lnTo>
                    <a:pt x="556941" y="829323"/>
                  </a:lnTo>
                  <a:lnTo>
                    <a:pt x="557001" y="828519"/>
                  </a:lnTo>
                  <a:lnTo>
                    <a:pt x="557199" y="827817"/>
                  </a:lnTo>
                  <a:lnTo>
                    <a:pt x="557534" y="827214"/>
                  </a:lnTo>
                  <a:lnTo>
                    <a:pt x="557869" y="826914"/>
                  </a:lnTo>
                  <a:lnTo>
                    <a:pt x="558370" y="826923"/>
                  </a:lnTo>
                  <a:lnTo>
                    <a:pt x="558473" y="828880"/>
                  </a:lnTo>
                  <a:lnTo>
                    <a:pt x="558332" y="829796"/>
                  </a:lnTo>
                  <a:lnTo>
                    <a:pt x="557997" y="830562"/>
                  </a:lnTo>
                  <a:lnTo>
                    <a:pt x="557537" y="831178"/>
                  </a:lnTo>
                  <a:lnTo>
                    <a:pt x="556960" y="831647"/>
                  </a:lnTo>
                  <a:close/>
                  <a:moveTo>
                    <a:pt x="716700" y="833345"/>
                  </a:moveTo>
                  <a:lnTo>
                    <a:pt x="716805" y="833735"/>
                  </a:lnTo>
                  <a:lnTo>
                    <a:pt x="715423" y="833457"/>
                  </a:lnTo>
                  <a:lnTo>
                    <a:pt x="714938" y="833211"/>
                  </a:lnTo>
                  <a:lnTo>
                    <a:pt x="714897" y="832953"/>
                  </a:lnTo>
                  <a:lnTo>
                    <a:pt x="714964" y="832550"/>
                  </a:lnTo>
                  <a:lnTo>
                    <a:pt x="715238" y="832081"/>
                  </a:lnTo>
                  <a:lnTo>
                    <a:pt x="715870" y="831721"/>
                  </a:lnTo>
                  <a:lnTo>
                    <a:pt x="716215" y="831906"/>
                  </a:lnTo>
                  <a:lnTo>
                    <a:pt x="716949" y="832394"/>
                  </a:lnTo>
                  <a:lnTo>
                    <a:pt x="717048" y="832688"/>
                  </a:lnTo>
                  <a:lnTo>
                    <a:pt x="716700" y="833345"/>
                  </a:lnTo>
                  <a:close/>
                  <a:moveTo>
                    <a:pt x="93398" y="853336"/>
                  </a:moveTo>
                  <a:lnTo>
                    <a:pt x="94132" y="852337"/>
                  </a:lnTo>
                  <a:lnTo>
                    <a:pt x="95750" y="850600"/>
                  </a:lnTo>
                  <a:lnTo>
                    <a:pt x="96631" y="849356"/>
                  </a:lnTo>
                  <a:lnTo>
                    <a:pt x="96724" y="850585"/>
                  </a:lnTo>
                  <a:lnTo>
                    <a:pt x="95418" y="852643"/>
                  </a:lnTo>
                  <a:lnTo>
                    <a:pt x="93752" y="853665"/>
                  </a:lnTo>
                  <a:lnTo>
                    <a:pt x="93398" y="853336"/>
                  </a:lnTo>
                  <a:close/>
                  <a:moveTo>
                    <a:pt x="90244" y="857820"/>
                  </a:moveTo>
                  <a:lnTo>
                    <a:pt x="90040" y="857840"/>
                  </a:lnTo>
                  <a:lnTo>
                    <a:pt x="89960" y="857517"/>
                  </a:lnTo>
                  <a:lnTo>
                    <a:pt x="90011" y="856853"/>
                  </a:lnTo>
                  <a:lnTo>
                    <a:pt x="90295" y="855727"/>
                  </a:lnTo>
                  <a:lnTo>
                    <a:pt x="90430" y="855465"/>
                  </a:lnTo>
                  <a:lnTo>
                    <a:pt x="91591" y="855666"/>
                  </a:lnTo>
                  <a:lnTo>
                    <a:pt x="91764" y="855743"/>
                  </a:lnTo>
                  <a:lnTo>
                    <a:pt x="91805" y="855960"/>
                  </a:lnTo>
                  <a:lnTo>
                    <a:pt x="91716" y="856314"/>
                  </a:lnTo>
                  <a:lnTo>
                    <a:pt x="91342" y="856821"/>
                  </a:lnTo>
                  <a:lnTo>
                    <a:pt x="90244" y="857820"/>
                  </a:lnTo>
                  <a:close/>
                  <a:moveTo>
                    <a:pt x="74761" y="863208"/>
                  </a:moveTo>
                  <a:lnTo>
                    <a:pt x="75581" y="864105"/>
                  </a:lnTo>
                  <a:lnTo>
                    <a:pt x="77550" y="863534"/>
                  </a:lnTo>
                  <a:lnTo>
                    <a:pt x="77917" y="863646"/>
                  </a:lnTo>
                  <a:lnTo>
                    <a:pt x="78291" y="863987"/>
                  </a:lnTo>
                  <a:lnTo>
                    <a:pt x="78699" y="864718"/>
                  </a:lnTo>
                  <a:lnTo>
                    <a:pt x="79146" y="865832"/>
                  </a:lnTo>
                  <a:lnTo>
                    <a:pt x="79245" y="867045"/>
                  </a:lnTo>
                  <a:lnTo>
                    <a:pt x="79066" y="867479"/>
                  </a:lnTo>
                  <a:lnTo>
                    <a:pt x="78712" y="867958"/>
                  </a:lnTo>
                  <a:lnTo>
                    <a:pt x="75575" y="869879"/>
                  </a:lnTo>
                  <a:lnTo>
                    <a:pt x="75492" y="870064"/>
                  </a:lnTo>
                  <a:lnTo>
                    <a:pt x="75555" y="870237"/>
                  </a:lnTo>
                  <a:lnTo>
                    <a:pt x="75846" y="870422"/>
                  </a:lnTo>
                  <a:lnTo>
                    <a:pt x="76475" y="870396"/>
                  </a:lnTo>
                  <a:lnTo>
                    <a:pt x="78961" y="869921"/>
                  </a:lnTo>
                  <a:lnTo>
                    <a:pt x="79095" y="869589"/>
                  </a:lnTo>
                  <a:lnTo>
                    <a:pt x="79271" y="868076"/>
                  </a:lnTo>
                  <a:lnTo>
                    <a:pt x="79612" y="867272"/>
                  </a:lnTo>
                  <a:lnTo>
                    <a:pt x="79641" y="866665"/>
                  </a:lnTo>
                  <a:lnTo>
                    <a:pt x="79414" y="865213"/>
                  </a:lnTo>
                  <a:lnTo>
                    <a:pt x="79427" y="864629"/>
                  </a:lnTo>
                  <a:lnTo>
                    <a:pt x="81160" y="864511"/>
                  </a:lnTo>
                  <a:lnTo>
                    <a:pt x="82246" y="863971"/>
                  </a:lnTo>
                  <a:lnTo>
                    <a:pt x="83353" y="862969"/>
                  </a:lnTo>
                  <a:lnTo>
                    <a:pt x="83605" y="862998"/>
                  </a:lnTo>
                  <a:lnTo>
                    <a:pt x="83446" y="864804"/>
                  </a:lnTo>
                  <a:lnTo>
                    <a:pt x="83292" y="865356"/>
                  </a:lnTo>
                  <a:lnTo>
                    <a:pt x="82230" y="867552"/>
                  </a:lnTo>
                  <a:lnTo>
                    <a:pt x="81620" y="869480"/>
                  </a:lnTo>
                  <a:lnTo>
                    <a:pt x="81323" y="871383"/>
                  </a:lnTo>
                  <a:lnTo>
                    <a:pt x="81272" y="874517"/>
                  </a:lnTo>
                  <a:lnTo>
                    <a:pt x="81007" y="875574"/>
                  </a:lnTo>
                  <a:lnTo>
                    <a:pt x="80525" y="876225"/>
                  </a:lnTo>
                  <a:lnTo>
                    <a:pt x="77515" y="877358"/>
                  </a:lnTo>
                  <a:lnTo>
                    <a:pt x="75964" y="877284"/>
                  </a:lnTo>
                  <a:lnTo>
                    <a:pt x="74582" y="876254"/>
                  </a:lnTo>
                  <a:lnTo>
                    <a:pt x="73931" y="875548"/>
                  </a:lnTo>
                  <a:lnTo>
                    <a:pt x="74422" y="874690"/>
                  </a:lnTo>
                  <a:lnTo>
                    <a:pt x="74761" y="874648"/>
                  </a:lnTo>
                  <a:lnTo>
                    <a:pt x="75734" y="874817"/>
                  </a:lnTo>
                  <a:lnTo>
                    <a:pt x="76484" y="875140"/>
                  </a:lnTo>
                  <a:lnTo>
                    <a:pt x="76819" y="875152"/>
                  </a:lnTo>
                  <a:lnTo>
                    <a:pt x="76762" y="874951"/>
                  </a:lnTo>
                  <a:lnTo>
                    <a:pt x="74623" y="873330"/>
                  </a:lnTo>
                  <a:lnTo>
                    <a:pt x="73056" y="872592"/>
                  </a:lnTo>
                  <a:lnTo>
                    <a:pt x="72584" y="871766"/>
                  </a:lnTo>
                  <a:lnTo>
                    <a:pt x="72571" y="871124"/>
                  </a:lnTo>
                  <a:lnTo>
                    <a:pt x="72447" y="870767"/>
                  </a:lnTo>
                  <a:lnTo>
                    <a:pt x="71202" y="868516"/>
                  </a:lnTo>
                  <a:lnTo>
                    <a:pt x="70959" y="867626"/>
                  </a:lnTo>
                  <a:lnTo>
                    <a:pt x="70796" y="866362"/>
                  </a:lnTo>
                  <a:lnTo>
                    <a:pt x="70796" y="865066"/>
                  </a:lnTo>
                  <a:lnTo>
                    <a:pt x="71100" y="862956"/>
                  </a:lnTo>
                  <a:lnTo>
                    <a:pt x="71237" y="862730"/>
                  </a:lnTo>
                  <a:lnTo>
                    <a:pt x="71747" y="862746"/>
                  </a:lnTo>
                  <a:lnTo>
                    <a:pt x="72628" y="863007"/>
                  </a:lnTo>
                  <a:lnTo>
                    <a:pt x="74761" y="863208"/>
                  </a:lnTo>
                  <a:close/>
                  <a:moveTo>
                    <a:pt x="96433" y="865778"/>
                  </a:moveTo>
                  <a:lnTo>
                    <a:pt x="96159" y="866324"/>
                  </a:lnTo>
                  <a:lnTo>
                    <a:pt x="95527" y="867179"/>
                  </a:lnTo>
                  <a:lnTo>
                    <a:pt x="95109" y="867517"/>
                  </a:lnTo>
                  <a:lnTo>
                    <a:pt x="94905" y="867342"/>
                  </a:lnTo>
                  <a:lnTo>
                    <a:pt x="94340" y="867249"/>
                  </a:lnTo>
                  <a:lnTo>
                    <a:pt x="93736" y="866397"/>
                  </a:lnTo>
                  <a:lnTo>
                    <a:pt x="93267" y="866059"/>
                  </a:lnTo>
                  <a:lnTo>
                    <a:pt x="92954" y="866039"/>
                  </a:lnTo>
                  <a:lnTo>
                    <a:pt x="92801" y="866349"/>
                  </a:lnTo>
                  <a:lnTo>
                    <a:pt x="92763" y="866761"/>
                  </a:lnTo>
                  <a:lnTo>
                    <a:pt x="92836" y="867275"/>
                  </a:lnTo>
                  <a:lnTo>
                    <a:pt x="92785" y="867511"/>
                  </a:lnTo>
                  <a:lnTo>
                    <a:pt x="92606" y="867466"/>
                  </a:lnTo>
                  <a:lnTo>
                    <a:pt x="92428" y="867224"/>
                  </a:lnTo>
                  <a:lnTo>
                    <a:pt x="92252" y="866786"/>
                  </a:lnTo>
                  <a:lnTo>
                    <a:pt x="92214" y="866343"/>
                  </a:lnTo>
                  <a:lnTo>
                    <a:pt x="92319" y="865889"/>
                  </a:lnTo>
                  <a:lnTo>
                    <a:pt x="92756" y="865283"/>
                  </a:lnTo>
                  <a:lnTo>
                    <a:pt x="94123" y="864022"/>
                  </a:lnTo>
                  <a:lnTo>
                    <a:pt x="94541" y="863796"/>
                  </a:lnTo>
                  <a:lnTo>
                    <a:pt x="94994" y="863847"/>
                  </a:lnTo>
                  <a:lnTo>
                    <a:pt x="95725" y="864437"/>
                  </a:lnTo>
                  <a:lnTo>
                    <a:pt x="95881" y="864610"/>
                  </a:lnTo>
                  <a:lnTo>
                    <a:pt x="96433" y="865778"/>
                  </a:lnTo>
                  <a:close/>
                  <a:moveTo>
                    <a:pt x="99906" y="877677"/>
                  </a:moveTo>
                  <a:lnTo>
                    <a:pt x="99727" y="877728"/>
                  </a:lnTo>
                  <a:lnTo>
                    <a:pt x="99137" y="877546"/>
                  </a:lnTo>
                  <a:lnTo>
                    <a:pt x="97193" y="875021"/>
                  </a:lnTo>
                  <a:lnTo>
                    <a:pt x="95811" y="874096"/>
                  </a:lnTo>
                  <a:lnTo>
                    <a:pt x="94869" y="872841"/>
                  </a:lnTo>
                  <a:lnTo>
                    <a:pt x="93912" y="872040"/>
                  </a:lnTo>
                  <a:lnTo>
                    <a:pt x="94499" y="870732"/>
                  </a:lnTo>
                  <a:lnTo>
                    <a:pt x="95010" y="870894"/>
                  </a:lnTo>
                  <a:lnTo>
                    <a:pt x="96800" y="871957"/>
                  </a:lnTo>
                  <a:lnTo>
                    <a:pt x="98230" y="872988"/>
                  </a:lnTo>
                  <a:lnTo>
                    <a:pt x="99041" y="873658"/>
                  </a:lnTo>
                  <a:lnTo>
                    <a:pt x="100742" y="876525"/>
                  </a:lnTo>
                  <a:lnTo>
                    <a:pt x="100615" y="876933"/>
                  </a:lnTo>
                  <a:lnTo>
                    <a:pt x="99906" y="877677"/>
                  </a:lnTo>
                  <a:close/>
                  <a:moveTo>
                    <a:pt x="547001" y="875644"/>
                  </a:moveTo>
                  <a:lnTo>
                    <a:pt x="546991" y="876091"/>
                  </a:lnTo>
                  <a:lnTo>
                    <a:pt x="546411" y="876005"/>
                  </a:lnTo>
                  <a:lnTo>
                    <a:pt x="546095" y="875749"/>
                  </a:lnTo>
                  <a:lnTo>
                    <a:pt x="545839" y="875347"/>
                  </a:lnTo>
                  <a:lnTo>
                    <a:pt x="545782" y="875044"/>
                  </a:lnTo>
                  <a:lnTo>
                    <a:pt x="545999" y="874744"/>
                  </a:lnTo>
                  <a:lnTo>
                    <a:pt x="546672" y="874926"/>
                  </a:lnTo>
                  <a:lnTo>
                    <a:pt x="547001" y="875644"/>
                  </a:lnTo>
                  <a:close/>
                  <a:moveTo>
                    <a:pt x="106006" y="878421"/>
                  </a:moveTo>
                  <a:lnTo>
                    <a:pt x="105955" y="878526"/>
                  </a:lnTo>
                  <a:lnTo>
                    <a:pt x="105026" y="878526"/>
                  </a:lnTo>
                  <a:lnTo>
                    <a:pt x="104767" y="878373"/>
                  </a:lnTo>
                  <a:lnTo>
                    <a:pt x="104605" y="878060"/>
                  </a:lnTo>
                  <a:lnTo>
                    <a:pt x="104538" y="877588"/>
                  </a:lnTo>
                  <a:lnTo>
                    <a:pt x="104688" y="877016"/>
                  </a:lnTo>
                  <a:lnTo>
                    <a:pt x="105237" y="875925"/>
                  </a:lnTo>
                  <a:lnTo>
                    <a:pt x="105253" y="875459"/>
                  </a:lnTo>
                  <a:lnTo>
                    <a:pt x="105367" y="875258"/>
                  </a:lnTo>
                  <a:lnTo>
                    <a:pt x="105754" y="875807"/>
                  </a:lnTo>
                  <a:lnTo>
                    <a:pt x="105916" y="876317"/>
                  </a:lnTo>
                  <a:lnTo>
                    <a:pt x="106006" y="878421"/>
                  </a:lnTo>
                  <a:close/>
                  <a:moveTo>
                    <a:pt x="111518" y="881067"/>
                  </a:moveTo>
                  <a:lnTo>
                    <a:pt x="111927" y="885781"/>
                  </a:lnTo>
                  <a:lnTo>
                    <a:pt x="111898" y="887285"/>
                  </a:lnTo>
                  <a:lnTo>
                    <a:pt x="111298" y="888265"/>
                  </a:lnTo>
                  <a:lnTo>
                    <a:pt x="110873" y="889902"/>
                  </a:lnTo>
                  <a:lnTo>
                    <a:pt x="110382" y="890636"/>
                  </a:lnTo>
                  <a:lnTo>
                    <a:pt x="109916" y="889659"/>
                  </a:lnTo>
                  <a:lnTo>
                    <a:pt x="109874" y="888032"/>
                  </a:lnTo>
                  <a:lnTo>
                    <a:pt x="109750" y="886736"/>
                  </a:lnTo>
                  <a:lnTo>
                    <a:pt x="109600" y="886113"/>
                  </a:lnTo>
                  <a:lnTo>
                    <a:pt x="109779" y="883681"/>
                  </a:lnTo>
                  <a:lnTo>
                    <a:pt x="109571" y="883860"/>
                  </a:lnTo>
                  <a:lnTo>
                    <a:pt x="109019" y="884926"/>
                  </a:lnTo>
                  <a:lnTo>
                    <a:pt x="108406" y="884999"/>
                  </a:lnTo>
                  <a:lnTo>
                    <a:pt x="107305" y="883789"/>
                  </a:lnTo>
                  <a:lnTo>
                    <a:pt x="106750" y="882806"/>
                  </a:lnTo>
                  <a:lnTo>
                    <a:pt x="106660" y="881779"/>
                  </a:lnTo>
                  <a:lnTo>
                    <a:pt x="105932" y="880697"/>
                  </a:lnTo>
                  <a:lnTo>
                    <a:pt x="105859" y="880314"/>
                  </a:lnTo>
                  <a:lnTo>
                    <a:pt x="105920" y="879911"/>
                  </a:lnTo>
                  <a:lnTo>
                    <a:pt x="106517" y="878829"/>
                  </a:lnTo>
                  <a:lnTo>
                    <a:pt x="106759" y="878098"/>
                  </a:lnTo>
                  <a:lnTo>
                    <a:pt x="106970" y="876595"/>
                  </a:lnTo>
                  <a:lnTo>
                    <a:pt x="107212" y="876008"/>
                  </a:lnTo>
                  <a:lnTo>
                    <a:pt x="107777" y="876091"/>
                  </a:lnTo>
                  <a:lnTo>
                    <a:pt x="108786" y="876774"/>
                  </a:lnTo>
                  <a:lnTo>
                    <a:pt x="109836" y="877514"/>
                  </a:lnTo>
                  <a:lnTo>
                    <a:pt x="110800" y="878504"/>
                  </a:lnTo>
                  <a:lnTo>
                    <a:pt x="111518" y="881067"/>
                  </a:lnTo>
                  <a:close/>
                  <a:moveTo>
                    <a:pt x="82842" y="877262"/>
                  </a:moveTo>
                  <a:lnTo>
                    <a:pt x="83752" y="878644"/>
                  </a:lnTo>
                  <a:lnTo>
                    <a:pt x="84020" y="879876"/>
                  </a:lnTo>
                  <a:lnTo>
                    <a:pt x="83909" y="881329"/>
                  </a:lnTo>
                  <a:lnTo>
                    <a:pt x="82469" y="881878"/>
                  </a:lnTo>
                  <a:lnTo>
                    <a:pt x="81713" y="881440"/>
                  </a:lnTo>
                  <a:lnTo>
                    <a:pt x="81384" y="881520"/>
                  </a:lnTo>
                  <a:lnTo>
                    <a:pt x="80886" y="881954"/>
                  </a:lnTo>
                  <a:lnTo>
                    <a:pt x="81489" y="882149"/>
                  </a:lnTo>
                  <a:lnTo>
                    <a:pt x="82335" y="882857"/>
                  </a:lnTo>
                  <a:lnTo>
                    <a:pt x="83075" y="883780"/>
                  </a:lnTo>
                  <a:lnTo>
                    <a:pt x="84119" y="883946"/>
                  </a:lnTo>
                  <a:lnTo>
                    <a:pt x="85511" y="884587"/>
                  </a:lnTo>
                  <a:lnTo>
                    <a:pt x="84458" y="885743"/>
                  </a:lnTo>
                  <a:lnTo>
                    <a:pt x="84298" y="886407"/>
                  </a:lnTo>
                  <a:lnTo>
                    <a:pt x="85613" y="888239"/>
                  </a:lnTo>
                  <a:lnTo>
                    <a:pt x="85737" y="888699"/>
                  </a:lnTo>
                  <a:lnTo>
                    <a:pt x="86159" y="888791"/>
                  </a:lnTo>
                  <a:lnTo>
                    <a:pt x="87139" y="888644"/>
                  </a:lnTo>
                  <a:lnTo>
                    <a:pt x="87263" y="888788"/>
                  </a:lnTo>
                  <a:lnTo>
                    <a:pt x="87263" y="889168"/>
                  </a:lnTo>
                  <a:lnTo>
                    <a:pt x="86663" y="890231"/>
                  </a:lnTo>
                  <a:lnTo>
                    <a:pt x="86727" y="890441"/>
                  </a:lnTo>
                  <a:lnTo>
                    <a:pt x="87270" y="890610"/>
                  </a:lnTo>
                  <a:lnTo>
                    <a:pt x="88313" y="890617"/>
                  </a:lnTo>
                  <a:lnTo>
                    <a:pt x="88549" y="891670"/>
                  </a:lnTo>
                  <a:lnTo>
                    <a:pt x="87605" y="892625"/>
                  </a:lnTo>
                  <a:lnTo>
                    <a:pt x="85811" y="891396"/>
                  </a:lnTo>
                  <a:lnTo>
                    <a:pt x="85013" y="890167"/>
                  </a:lnTo>
                  <a:lnTo>
                    <a:pt x="84556" y="889027"/>
                  </a:lnTo>
                  <a:lnTo>
                    <a:pt x="84004" y="888383"/>
                  </a:lnTo>
                  <a:lnTo>
                    <a:pt x="82338" y="886949"/>
                  </a:lnTo>
                  <a:lnTo>
                    <a:pt x="79807" y="883841"/>
                  </a:lnTo>
                  <a:lnTo>
                    <a:pt x="79153" y="883391"/>
                  </a:lnTo>
                  <a:lnTo>
                    <a:pt x="78495" y="882155"/>
                  </a:lnTo>
                  <a:lnTo>
                    <a:pt x="78304" y="881558"/>
                  </a:lnTo>
                  <a:lnTo>
                    <a:pt x="78320" y="881159"/>
                  </a:lnTo>
                  <a:lnTo>
                    <a:pt x="78575" y="880949"/>
                  </a:lnTo>
                  <a:lnTo>
                    <a:pt x="79331" y="880808"/>
                  </a:lnTo>
                  <a:lnTo>
                    <a:pt x="79341" y="880189"/>
                  </a:lnTo>
                  <a:lnTo>
                    <a:pt x="76430" y="879110"/>
                  </a:lnTo>
                  <a:lnTo>
                    <a:pt x="76104" y="878890"/>
                  </a:lnTo>
                  <a:lnTo>
                    <a:pt x="75728" y="878137"/>
                  </a:lnTo>
                  <a:lnTo>
                    <a:pt x="75929" y="878025"/>
                  </a:lnTo>
                  <a:lnTo>
                    <a:pt x="77531" y="878156"/>
                  </a:lnTo>
                  <a:lnTo>
                    <a:pt x="79248" y="877792"/>
                  </a:lnTo>
                  <a:lnTo>
                    <a:pt x="80305" y="877514"/>
                  </a:lnTo>
                  <a:lnTo>
                    <a:pt x="80720" y="877176"/>
                  </a:lnTo>
                  <a:lnTo>
                    <a:pt x="81582" y="876735"/>
                  </a:lnTo>
                  <a:lnTo>
                    <a:pt x="81939" y="876761"/>
                  </a:lnTo>
                  <a:lnTo>
                    <a:pt x="82842" y="877262"/>
                  </a:lnTo>
                  <a:close/>
                  <a:moveTo>
                    <a:pt x="539893" y="883914"/>
                  </a:moveTo>
                  <a:lnTo>
                    <a:pt x="539261" y="884112"/>
                  </a:lnTo>
                  <a:lnTo>
                    <a:pt x="537400" y="883719"/>
                  </a:lnTo>
                  <a:lnTo>
                    <a:pt x="536624" y="883435"/>
                  </a:lnTo>
                  <a:lnTo>
                    <a:pt x="534336" y="882369"/>
                  </a:lnTo>
                  <a:lnTo>
                    <a:pt x="529976" y="880799"/>
                  </a:lnTo>
                  <a:lnTo>
                    <a:pt x="528488" y="880020"/>
                  </a:lnTo>
                  <a:lnTo>
                    <a:pt x="528182" y="879433"/>
                  </a:lnTo>
                  <a:lnTo>
                    <a:pt x="528970" y="878207"/>
                  </a:lnTo>
                  <a:lnTo>
                    <a:pt x="529417" y="877709"/>
                  </a:lnTo>
                  <a:lnTo>
                    <a:pt x="529902" y="877399"/>
                  </a:lnTo>
                  <a:lnTo>
                    <a:pt x="534489" y="876834"/>
                  </a:lnTo>
                  <a:lnTo>
                    <a:pt x="536280" y="877109"/>
                  </a:lnTo>
                  <a:lnTo>
                    <a:pt x="538386" y="879621"/>
                  </a:lnTo>
                  <a:lnTo>
                    <a:pt x="539596" y="881313"/>
                  </a:lnTo>
                  <a:lnTo>
                    <a:pt x="540087" y="882669"/>
                  </a:lnTo>
                  <a:lnTo>
                    <a:pt x="540097" y="883323"/>
                  </a:lnTo>
                  <a:lnTo>
                    <a:pt x="539893" y="883914"/>
                  </a:lnTo>
                  <a:close/>
                  <a:moveTo>
                    <a:pt x="104697" y="880291"/>
                  </a:moveTo>
                  <a:lnTo>
                    <a:pt x="104563" y="880409"/>
                  </a:lnTo>
                  <a:lnTo>
                    <a:pt x="104193" y="880211"/>
                  </a:lnTo>
                  <a:lnTo>
                    <a:pt x="103839" y="879822"/>
                  </a:lnTo>
                  <a:lnTo>
                    <a:pt x="103229" y="878721"/>
                  </a:lnTo>
                  <a:lnTo>
                    <a:pt x="103028" y="878258"/>
                  </a:lnTo>
                  <a:lnTo>
                    <a:pt x="102897" y="877505"/>
                  </a:lnTo>
                  <a:lnTo>
                    <a:pt x="103018" y="877371"/>
                  </a:lnTo>
                  <a:lnTo>
                    <a:pt x="103283" y="877450"/>
                  </a:lnTo>
                  <a:lnTo>
                    <a:pt x="103468" y="877575"/>
                  </a:lnTo>
                  <a:lnTo>
                    <a:pt x="104429" y="879388"/>
                  </a:lnTo>
                  <a:lnTo>
                    <a:pt x="104697" y="880291"/>
                  </a:lnTo>
                  <a:close/>
                  <a:moveTo>
                    <a:pt x="108074" y="887409"/>
                  </a:moveTo>
                  <a:lnTo>
                    <a:pt x="107790" y="888079"/>
                  </a:lnTo>
                  <a:lnTo>
                    <a:pt x="106593" y="886464"/>
                  </a:lnTo>
                  <a:lnTo>
                    <a:pt x="106156" y="886008"/>
                  </a:lnTo>
                  <a:lnTo>
                    <a:pt x="105265" y="884284"/>
                  </a:lnTo>
                  <a:lnTo>
                    <a:pt x="105112" y="883544"/>
                  </a:lnTo>
                  <a:lnTo>
                    <a:pt x="105150" y="883126"/>
                  </a:lnTo>
                  <a:lnTo>
                    <a:pt x="105307" y="882972"/>
                  </a:lnTo>
                  <a:lnTo>
                    <a:pt x="105581" y="883081"/>
                  </a:lnTo>
                  <a:lnTo>
                    <a:pt x="105840" y="883269"/>
                  </a:lnTo>
                  <a:lnTo>
                    <a:pt x="107563" y="885181"/>
                  </a:lnTo>
                  <a:lnTo>
                    <a:pt x="108042" y="886078"/>
                  </a:lnTo>
                  <a:lnTo>
                    <a:pt x="108074" y="887409"/>
                  </a:lnTo>
                  <a:close/>
                  <a:moveTo>
                    <a:pt x="113162" y="889008"/>
                  </a:moveTo>
                  <a:lnTo>
                    <a:pt x="112476" y="889206"/>
                  </a:lnTo>
                  <a:lnTo>
                    <a:pt x="112706" y="888421"/>
                  </a:lnTo>
                  <a:lnTo>
                    <a:pt x="112773" y="887955"/>
                  </a:lnTo>
                  <a:lnTo>
                    <a:pt x="112648" y="887518"/>
                  </a:lnTo>
                  <a:lnTo>
                    <a:pt x="112562" y="886672"/>
                  </a:lnTo>
                  <a:lnTo>
                    <a:pt x="112527" y="884670"/>
                  </a:lnTo>
                  <a:lnTo>
                    <a:pt x="113197" y="883406"/>
                  </a:lnTo>
                  <a:lnTo>
                    <a:pt x="114250" y="883371"/>
                  </a:lnTo>
                  <a:lnTo>
                    <a:pt x="114241" y="884010"/>
                  </a:lnTo>
                  <a:lnTo>
                    <a:pt x="113794" y="886851"/>
                  </a:lnTo>
                  <a:lnTo>
                    <a:pt x="113564" y="888162"/>
                  </a:lnTo>
                  <a:lnTo>
                    <a:pt x="113385" y="888644"/>
                  </a:lnTo>
                  <a:lnTo>
                    <a:pt x="113162" y="889008"/>
                  </a:lnTo>
                  <a:close/>
                  <a:moveTo>
                    <a:pt x="89328" y="895408"/>
                  </a:moveTo>
                  <a:lnTo>
                    <a:pt x="89169" y="895437"/>
                  </a:lnTo>
                  <a:lnTo>
                    <a:pt x="88872" y="895137"/>
                  </a:lnTo>
                  <a:lnTo>
                    <a:pt x="88668" y="894651"/>
                  </a:lnTo>
                  <a:lnTo>
                    <a:pt x="88543" y="893387"/>
                  </a:lnTo>
                  <a:lnTo>
                    <a:pt x="88632" y="892870"/>
                  </a:lnTo>
                  <a:lnTo>
                    <a:pt x="88712" y="892666"/>
                  </a:lnTo>
                  <a:lnTo>
                    <a:pt x="89497" y="893470"/>
                  </a:lnTo>
                  <a:lnTo>
                    <a:pt x="89328" y="895408"/>
                  </a:lnTo>
                  <a:close/>
                  <a:moveTo>
                    <a:pt x="551964" y="895548"/>
                  </a:moveTo>
                  <a:lnTo>
                    <a:pt x="551594" y="895650"/>
                  </a:lnTo>
                  <a:lnTo>
                    <a:pt x="550742" y="895532"/>
                  </a:lnTo>
                  <a:lnTo>
                    <a:pt x="550059" y="895169"/>
                  </a:lnTo>
                  <a:lnTo>
                    <a:pt x="549638" y="894703"/>
                  </a:lnTo>
                  <a:lnTo>
                    <a:pt x="552405" y="893423"/>
                  </a:lnTo>
                  <a:lnTo>
                    <a:pt x="552973" y="893589"/>
                  </a:lnTo>
                  <a:lnTo>
                    <a:pt x="552983" y="893818"/>
                  </a:lnTo>
                  <a:lnTo>
                    <a:pt x="552568" y="894505"/>
                  </a:lnTo>
                  <a:lnTo>
                    <a:pt x="552456" y="894964"/>
                  </a:lnTo>
                  <a:lnTo>
                    <a:pt x="552255" y="895312"/>
                  </a:lnTo>
                  <a:lnTo>
                    <a:pt x="551964" y="895548"/>
                  </a:lnTo>
                  <a:close/>
                  <a:moveTo>
                    <a:pt x="767160" y="896455"/>
                  </a:moveTo>
                  <a:lnTo>
                    <a:pt x="766733" y="896464"/>
                  </a:lnTo>
                  <a:lnTo>
                    <a:pt x="766637" y="896302"/>
                  </a:lnTo>
                  <a:lnTo>
                    <a:pt x="766816" y="895746"/>
                  </a:lnTo>
                  <a:lnTo>
                    <a:pt x="767291" y="895101"/>
                  </a:lnTo>
                  <a:lnTo>
                    <a:pt x="767942" y="894923"/>
                  </a:lnTo>
                  <a:lnTo>
                    <a:pt x="767767" y="895868"/>
                  </a:lnTo>
                  <a:lnTo>
                    <a:pt x="767160" y="896455"/>
                  </a:lnTo>
                  <a:close/>
                  <a:moveTo>
                    <a:pt x="117142" y="902443"/>
                  </a:moveTo>
                  <a:lnTo>
                    <a:pt x="116992" y="902682"/>
                  </a:lnTo>
                  <a:lnTo>
                    <a:pt x="116635" y="902682"/>
                  </a:lnTo>
                  <a:lnTo>
                    <a:pt x="116067" y="902443"/>
                  </a:lnTo>
                  <a:lnTo>
                    <a:pt x="115642" y="901910"/>
                  </a:lnTo>
                  <a:lnTo>
                    <a:pt x="115131" y="900247"/>
                  </a:lnTo>
                  <a:lnTo>
                    <a:pt x="115189" y="899960"/>
                  </a:lnTo>
                  <a:lnTo>
                    <a:pt x="115364" y="899669"/>
                  </a:lnTo>
                  <a:lnTo>
                    <a:pt x="116182" y="899069"/>
                  </a:lnTo>
                  <a:lnTo>
                    <a:pt x="116475" y="899136"/>
                  </a:lnTo>
                  <a:lnTo>
                    <a:pt x="116584" y="899573"/>
                  </a:lnTo>
                  <a:lnTo>
                    <a:pt x="117069" y="900553"/>
                  </a:lnTo>
                  <a:lnTo>
                    <a:pt x="117212" y="900840"/>
                  </a:lnTo>
                  <a:lnTo>
                    <a:pt x="117212" y="901977"/>
                  </a:lnTo>
                  <a:lnTo>
                    <a:pt x="117142" y="902443"/>
                  </a:lnTo>
                  <a:close/>
                  <a:moveTo>
                    <a:pt x="766286" y="901546"/>
                  </a:moveTo>
                  <a:lnTo>
                    <a:pt x="765625" y="902973"/>
                  </a:lnTo>
                  <a:lnTo>
                    <a:pt x="765169" y="903665"/>
                  </a:lnTo>
                  <a:lnTo>
                    <a:pt x="764744" y="903889"/>
                  </a:lnTo>
                  <a:lnTo>
                    <a:pt x="763850" y="904093"/>
                  </a:lnTo>
                  <a:lnTo>
                    <a:pt x="761964" y="904316"/>
                  </a:lnTo>
                  <a:lnTo>
                    <a:pt x="761160" y="904524"/>
                  </a:lnTo>
                  <a:lnTo>
                    <a:pt x="761045" y="905475"/>
                  </a:lnTo>
                  <a:lnTo>
                    <a:pt x="761163" y="905973"/>
                  </a:lnTo>
                  <a:lnTo>
                    <a:pt x="761437" y="906369"/>
                  </a:lnTo>
                  <a:lnTo>
                    <a:pt x="761785" y="906481"/>
                  </a:lnTo>
                  <a:lnTo>
                    <a:pt x="762567" y="906248"/>
                  </a:lnTo>
                  <a:lnTo>
                    <a:pt x="762858" y="906289"/>
                  </a:lnTo>
                  <a:lnTo>
                    <a:pt x="763091" y="906487"/>
                  </a:lnTo>
                  <a:lnTo>
                    <a:pt x="763266" y="906841"/>
                  </a:lnTo>
                  <a:lnTo>
                    <a:pt x="763356" y="907336"/>
                  </a:lnTo>
                  <a:lnTo>
                    <a:pt x="763362" y="907968"/>
                  </a:lnTo>
                  <a:lnTo>
                    <a:pt x="763225" y="908731"/>
                  </a:lnTo>
                  <a:lnTo>
                    <a:pt x="762583" y="910518"/>
                  </a:lnTo>
                  <a:lnTo>
                    <a:pt x="761772" y="911508"/>
                  </a:lnTo>
                  <a:lnTo>
                    <a:pt x="760732" y="912309"/>
                  </a:lnTo>
                  <a:lnTo>
                    <a:pt x="760477" y="912615"/>
                  </a:lnTo>
                  <a:lnTo>
                    <a:pt x="760346" y="912976"/>
                  </a:lnTo>
                  <a:lnTo>
                    <a:pt x="760215" y="914144"/>
                  </a:lnTo>
                  <a:lnTo>
                    <a:pt x="759675" y="915076"/>
                  </a:lnTo>
                  <a:lnTo>
                    <a:pt x="758003" y="917432"/>
                  </a:lnTo>
                  <a:lnTo>
                    <a:pt x="757358" y="917952"/>
                  </a:lnTo>
                  <a:lnTo>
                    <a:pt x="757355" y="918364"/>
                  </a:lnTo>
                  <a:lnTo>
                    <a:pt x="757093" y="919478"/>
                  </a:lnTo>
                  <a:lnTo>
                    <a:pt x="756595" y="920372"/>
                  </a:lnTo>
                  <a:lnTo>
                    <a:pt x="755210" y="922421"/>
                  </a:lnTo>
                  <a:lnTo>
                    <a:pt x="754868" y="923145"/>
                  </a:lnTo>
                  <a:lnTo>
                    <a:pt x="754715" y="923717"/>
                  </a:lnTo>
                  <a:lnTo>
                    <a:pt x="754738" y="924521"/>
                  </a:lnTo>
                  <a:lnTo>
                    <a:pt x="754674" y="924875"/>
                  </a:lnTo>
                  <a:lnTo>
                    <a:pt x="754355" y="925555"/>
                  </a:lnTo>
                  <a:lnTo>
                    <a:pt x="753914" y="926190"/>
                  </a:lnTo>
                  <a:lnTo>
                    <a:pt x="753828" y="926500"/>
                  </a:lnTo>
                  <a:lnTo>
                    <a:pt x="754000" y="927062"/>
                  </a:lnTo>
                  <a:lnTo>
                    <a:pt x="754179" y="927260"/>
                  </a:lnTo>
                  <a:lnTo>
                    <a:pt x="754201" y="927770"/>
                  </a:lnTo>
                  <a:lnTo>
                    <a:pt x="754064" y="928597"/>
                  </a:lnTo>
                  <a:lnTo>
                    <a:pt x="754648" y="928070"/>
                  </a:lnTo>
                  <a:lnTo>
                    <a:pt x="755957" y="926190"/>
                  </a:lnTo>
                  <a:lnTo>
                    <a:pt x="756940" y="925057"/>
                  </a:lnTo>
                  <a:lnTo>
                    <a:pt x="757597" y="924674"/>
                  </a:lnTo>
                  <a:lnTo>
                    <a:pt x="758057" y="924170"/>
                  </a:lnTo>
                  <a:lnTo>
                    <a:pt x="758545" y="923056"/>
                  </a:lnTo>
                  <a:lnTo>
                    <a:pt x="759216" y="921993"/>
                  </a:lnTo>
                  <a:lnTo>
                    <a:pt x="759822" y="921645"/>
                  </a:lnTo>
                  <a:lnTo>
                    <a:pt x="760100" y="921849"/>
                  </a:lnTo>
                  <a:lnTo>
                    <a:pt x="760336" y="922373"/>
                  </a:lnTo>
                  <a:lnTo>
                    <a:pt x="760288" y="923037"/>
                  </a:lnTo>
                  <a:lnTo>
                    <a:pt x="759959" y="923841"/>
                  </a:lnTo>
                  <a:lnTo>
                    <a:pt x="759985" y="924077"/>
                  </a:lnTo>
                  <a:lnTo>
                    <a:pt x="760757" y="923487"/>
                  </a:lnTo>
                  <a:lnTo>
                    <a:pt x="762085" y="922998"/>
                  </a:lnTo>
                  <a:lnTo>
                    <a:pt x="762564" y="923065"/>
                  </a:lnTo>
                  <a:lnTo>
                    <a:pt x="763538" y="923796"/>
                  </a:lnTo>
                  <a:lnTo>
                    <a:pt x="764345" y="923713"/>
                  </a:lnTo>
                  <a:lnTo>
                    <a:pt x="765638" y="923289"/>
                  </a:lnTo>
                  <a:lnTo>
                    <a:pt x="765880" y="923484"/>
                  </a:lnTo>
                  <a:lnTo>
                    <a:pt x="765667" y="924128"/>
                  </a:lnTo>
                  <a:lnTo>
                    <a:pt x="765159" y="924744"/>
                  </a:lnTo>
                  <a:lnTo>
                    <a:pt x="763959" y="925622"/>
                  </a:lnTo>
                  <a:lnTo>
                    <a:pt x="761070" y="927343"/>
                  </a:lnTo>
                  <a:lnTo>
                    <a:pt x="760173" y="928524"/>
                  </a:lnTo>
                  <a:lnTo>
                    <a:pt x="760342" y="928488"/>
                  </a:lnTo>
                  <a:lnTo>
                    <a:pt x="760965" y="927981"/>
                  </a:lnTo>
                  <a:lnTo>
                    <a:pt x="761619" y="927710"/>
                  </a:lnTo>
                  <a:lnTo>
                    <a:pt x="762305" y="927671"/>
                  </a:lnTo>
                  <a:lnTo>
                    <a:pt x="762593" y="927818"/>
                  </a:lnTo>
                  <a:lnTo>
                    <a:pt x="762481" y="928150"/>
                  </a:lnTo>
                  <a:lnTo>
                    <a:pt x="762395" y="929057"/>
                  </a:lnTo>
                  <a:lnTo>
                    <a:pt x="760646" y="930822"/>
                  </a:lnTo>
                  <a:lnTo>
                    <a:pt x="761057" y="930755"/>
                  </a:lnTo>
                  <a:lnTo>
                    <a:pt x="763081" y="929950"/>
                  </a:lnTo>
                  <a:lnTo>
                    <a:pt x="764310" y="931061"/>
                  </a:lnTo>
                  <a:lnTo>
                    <a:pt x="765998" y="930678"/>
                  </a:lnTo>
                  <a:lnTo>
                    <a:pt x="767017" y="930305"/>
                  </a:lnTo>
                  <a:lnTo>
                    <a:pt x="766988" y="930534"/>
                  </a:lnTo>
                  <a:lnTo>
                    <a:pt x="767208" y="931016"/>
                  </a:lnTo>
                  <a:lnTo>
                    <a:pt x="767202" y="931798"/>
                  </a:lnTo>
                  <a:lnTo>
                    <a:pt x="767304" y="931907"/>
                  </a:lnTo>
                  <a:lnTo>
                    <a:pt x="767786" y="931645"/>
                  </a:lnTo>
                  <a:lnTo>
                    <a:pt x="767875" y="931358"/>
                  </a:lnTo>
                  <a:lnTo>
                    <a:pt x="767850" y="929970"/>
                  </a:lnTo>
                  <a:lnTo>
                    <a:pt x="768000" y="929832"/>
                  </a:lnTo>
                  <a:lnTo>
                    <a:pt x="768332" y="930049"/>
                  </a:lnTo>
                  <a:lnTo>
                    <a:pt x="768533" y="930410"/>
                  </a:lnTo>
                  <a:lnTo>
                    <a:pt x="768593" y="931419"/>
                  </a:lnTo>
                  <a:lnTo>
                    <a:pt x="768373" y="932430"/>
                  </a:lnTo>
                  <a:lnTo>
                    <a:pt x="768067" y="933359"/>
                  </a:lnTo>
                  <a:lnTo>
                    <a:pt x="767320" y="934709"/>
                  </a:lnTo>
                  <a:lnTo>
                    <a:pt x="767416" y="935290"/>
                  </a:lnTo>
                  <a:lnTo>
                    <a:pt x="767224" y="935919"/>
                  </a:lnTo>
                  <a:lnTo>
                    <a:pt x="767390" y="935938"/>
                  </a:lnTo>
                  <a:lnTo>
                    <a:pt x="768127" y="935351"/>
                  </a:lnTo>
                  <a:lnTo>
                    <a:pt x="768172" y="935108"/>
                  </a:lnTo>
                  <a:lnTo>
                    <a:pt x="768115" y="934547"/>
                  </a:lnTo>
                  <a:lnTo>
                    <a:pt x="768198" y="934272"/>
                  </a:lnTo>
                  <a:lnTo>
                    <a:pt x="768810" y="933662"/>
                  </a:lnTo>
                  <a:lnTo>
                    <a:pt x="769822" y="932938"/>
                  </a:lnTo>
                  <a:lnTo>
                    <a:pt x="770154" y="932826"/>
                  </a:lnTo>
                  <a:lnTo>
                    <a:pt x="770295" y="932995"/>
                  </a:lnTo>
                  <a:lnTo>
                    <a:pt x="770244" y="933442"/>
                  </a:lnTo>
                  <a:lnTo>
                    <a:pt x="770544" y="933337"/>
                  </a:lnTo>
                  <a:lnTo>
                    <a:pt x="771188" y="932676"/>
                  </a:lnTo>
                  <a:lnTo>
                    <a:pt x="771789" y="932277"/>
                  </a:lnTo>
                  <a:lnTo>
                    <a:pt x="772341" y="932140"/>
                  </a:lnTo>
                  <a:lnTo>
                    <a:pt x="772915" y="931687"/>
                  </a:lnTo>
                  <a:lnTo>
                    <a:pt x="773515" y="930918"/>
                  </a:lnTo>
                  <a:lnTo>
                    <a:pt x="774160" y="930282"/>
                  </a:lnTo>
                  <a:lnTo>
                    <a:pt x="774846" y="929781"/>
                  </a:lnTo>
                  <a:lnTo>
                    <a:pt x="775143" y="929746"/>
                  </a:lnTo>
                  <a:lnTo>
                    <a:pt x="775041" y="930579"/>
                  </a:lnTo>
                  <a:lnTo>
                    <a:pt x="775175" y="931524"/>
                  </a:lnTo>
                  <a:lnTo>
                    <a:pt x="775194" y="932331"/>
                  </a:lnTo>
                  <a:lnTo>
                    <a:pt x="775328" y="932501"/>
                  </a:lnTo>
                  <a:lnTo>
                    <a:pt x="775858" y="931639"/>
                  </a:lnTo>
                  <a:lnTo>
                    <a:pt x="776155" y="931323"/>
                  </a:lnTo>
                  <a:lnTo>
                    <a:pt x="776506" y="931198"/>
                  </a:lnTo>
                  <a:lnTo>
                    <a:pt x="776918" y="931265"/>
                  </a:lnTo>
                  <a:lnTo>
                    <a:pt x="779723" y="930956"/>
                  </a:lnTo>
                  <a:lnTo>
                    <a:pt x="780576" y="931170"/>
                  </a:lnTo>
                  <a:lnTo>
                    <a:pt x="781540" y="931731"/>
                  </a:lnTo>
                  <a:lnTo>
                    <a:pt x="782753" y="932603"/>
                  </a:lnTo>
                  <a:lnTo>
                    <a:pt x="783199" y="933391"/>
                  </a:lnTo>
                  <a:lnTo>
                    <a:pt x="783282" y="934384"/>
                  </a:lnTo>
                  <a:lnTo>
                    <a:pt x="783164" y="935073"/>
                  </a:lnTo>
                  <a:lnTo>
                    <a:pt x="782290" y="935941"/>
                  </a:lnTo>
                  <a:lnTo>
                    <a:pt x="781511" y="936516"/>
                  </a:lnTo>
                  <a:lnTo>
                    <a:pt x="781051" y="937087"/>
                  </a:lnTo>
                  <a:lnTo>
                    <a:pt x="780911" y="937659"/>
                  </a:lnTo>
                  <a:lnTo>
                    <a:pt x="780729" y="938010"/>
                  </a:lnTo>
                  <a:lnTo>
                    <a:pt x="780209" y="938501"/>
                  </a:lnTo>
                  <a:lnTo>
                    <a:pt x="777898" y="939880"/>
                  </a:lnTo>
                  <a:lnTo>
                    <a:pt x="778450" y="939919"/>
                  </a:lnTo>
                  <a:lnTo>
                    <a:pt x="779781" y="939622"/>
                  </a:lnTo>
                  <a:lnTo>
                    <a:pt x="780655" y="939558"/>
                  </a:lnTo>
                  <a:lnTo>
                    <a:pt x="780703" y="939759"/>
                  </a:lnTo>
                  <a:lnTo>
                    <a:pt x="780352" y="940152"/>
                  </a:lnTo>
                  <a:lnTo>
                    <a:pt x="779685" y="940544"/>
                  </a:lnTo>
                  <a:lnTo>
                    <a:pt x="779615" y="940736"/>
                  </a:lnTo>
                  <a:lnTo>
                    <a:pt x="779647" y="940981"/>
                  </a:lnTo>
                  <a:lnTo>
                    <a:pt x="780362" y="941278"/>
                  </a:lnTo>
                  <a:lnTo>
                    <a:pt x="781278" y="941135"/>
                  </a:lnTo>
                  <a:lnTo>
                    <a:pt x="782047" y="941345"/>
                  </a:lnTo>
                  <a:lnTo>
                    <a:pt x="781974" y="941674"/>
                  </a:lnTo>
                  <a:lnTo>
                    <a:pt x="781361" y="942743"/>
                  </a:lnTo>
                  <a:lnTo>
                    <a:pt x="781182" y="943417"/>
                  </a:lnTo>
                  <a:lnTo>
                    <a:pt x="780368" y="943982"/>
                  </a:lnTo>
                  <a:lnTo>
                    <a:pt x="778734" y="944866"/>
                  </a:lnTo>
                  <a:lnTo>
                    <a:pt x="778316" y="945204"/>
                  </a:lnTo>
                  <a:lnTo>
                    <a:pt x="778408" y="945274"/>
                  </a:lnTo>
                  <a:lnTo>
                    <a:pt x="779905" y="944623"/>
                  </a:lnTo>
                  <a:lnTo>
                    <a:pt x="780659" y="944457"/>
                  </a:lnTo>
                  <a:lnTo>
                    <a:pt x="781137" y="944454"/>
                  </a:lnTo>
                  <a:lnTo>
                    <a:pt x="781677" y="943825"/>
                  </a:lnTo>
                  <a:lnTo>
                    <a:pt x="782523" y="943618"/>
                  </a:lnTo>
                  <a:lnTo>
                    <a:pt x="783349" y="944014"/>
                  </a:lnTo>
                  <a:lnTo>
                    <a:pt x="784610" y="942932"/>
                  </a:lnTo>
                  <a:lnTo>
                    <a:pt x="785060" y="942791"/>
                  </a:lnTo>
                  <a:lnTo>
                    <a:pt x="785826" y="942916"/>
                  </a:lnTo>
                  <a:lnTo>
                    <a:pt x="786321" y="942718"/>
                  </a:lnTo>
                  <a:lnTo>
                    <a:pt x="787154" y="941980"/>
                  </a:lnTo>
                  <a:lnTo>
                    <a:pt x="787783" y="941623"/>
                  </a:lnTo>
                  <a:lnTo>
                    <a:pt x="787914" y="941655"/>
                  </a:lnTo>
                  <a:lnTo>
                    <a:pt x="788048" y="941952"/>
                  </a:lnTo>
                  <a:lnTo>
                    <a:pt x="788109" y="942804"/>
                  </a:lnTo>
                  <a:lnTo>
                    <a:pt x="787962" y="943557"/>
                  </a:lnTo>
                  <a:lnTo>
                    <a:pt x="787757" y="944036"/>
                  </a:lnTo>
                  <a:lnTo>
                    <a:pt x="787081" y="945093"/>
                  </a:lnTo>
                  <a:lnTo>
                    <a:pt x="786666" y="945463"/>
                  </a:lnTo>
                  <a:lnTo>
                    <a:pt x="786280" y="945603"/>
                  </a:lnTo>
                  <a:lnTo>
                    <a:pt x="785600" y="945546"/>
                  </a:lnTo>
                  <a:lnTo>
                    <a:pt x="785303" y="945709"/>
                  </a:lnTo>
                  <a:lnTo>
                    <a:pt x="784665" y="946535"/>
                  </a:lnTo>
                  <a:lnTo>
                    <a:pt x="783538" y="947375"/>
                  </a:lnTo>
                  <a:lnTo>
                    <a:pt x="782836" y="947700"/>
                  </a:lnTo>
                  <a:lnTo>
                    <a:pt x="783279" y="948154"/>
                  </a:lnTo>
                  <a:lnTo>
                    <a:pt x="783442" y="949028"/>
                  </a:lnTo>
                  <a:lnTo>
                    <a:pt x="783196" y="949299"/>
                  </a:lnTo>
                  <a:lnTo>
                    <a:pt x="781987" y="949568"/>
                  </a:lnTo>
                  <a:lnTo>
                    <a:pt x="781935" y="949714"/>
                  </a:lnTo>
                  <a:lnTo>
                    <a:pt x="781505" y="949909"/>
                  </a:lnTo>
                  <a:lnTo>
                    <a:pt x="780505" y="950212"/>
                  </a:lnTo>
                  <a:lnTo>
                    <a:pt x="781185" y="950346"/>
                  </a:lnTo>
                  <a:lnTo>
                    <a:pt x="782446" y="950133"/>
                  </a:lnTo>
                  <a:lnTo>
                    <a:pt x="782580" y="950279"/>
                  </a:lnTo>
                  <a:lnTo>
                    <a:pt x="782408" y="950892"/>
                  </a:lnTo>
                  <a:lnTo>
                    <a:pt x="782073" y="951524"/>
                  </a:lnTo>
                  <a:lnTo>
                    <a:pt x="780579" y="953149"/>
                  </a:lnTo>
                  <a:lnTo>
                    <a:pt x="780560" y="953312"/>
                  </a:lnTo>
                  <a:lnTo>
                    <a:pt x="780793" y="954106"/>
                  </a:lnTo>
                  <a:lnTo>
                    <a:pt x="781083" y="954707"/>
                  </a:lnTo>
                  <a:lnTo>
                    <a:pt x="781444" y="955131"/>
                  </a:lnTo>
                  <a:lnTo>
                    <a:pt x="782274" y="955153"/>
                  </a:lnTo>
                  <a:lnTo>
                    <a:pt x="782887" y="954968"/>
                  </a:lnTo>
                  <a:lnTo>
                    <a:pt x="783784" y="953886"/>
                  </a:lnTo>
                  <a:lnTo>
                    <a:pt x="785763" y="950506"/>
                  </a:lnTo>
                  <a:lnTo>
                    <a:pt x="787531" y="949561"/>
                  </a:lnTo>
                  <a:lnTo>
                    <a:pt x="789002" y="948511"/>
                  </a:lnTo>
                  <a:lnTo>
                    <a:pt x="789341" y="948722"/>
                  </a:lnTo>
                  <a:lnTo>
                    <a:pt x="789497" y="948968"/>
                  </a:lnTo>
                  <a:lnTo>
                    <a:pt x="789443" y="949223"/>
                  </a:lnTo>
                  <a:lnTo>
                    <a:pt x="788699" y="950088"/>
                  </a:lnTo>
                  <a:lnTo>
                    <a:pt x="788310" y="950800"/>
                  </a:lnTo>
                  <a:lnTo>
                    <a:pt x="787301" y="952986"/>
                  </a:lnTo>
                  <a:lnTo>
                    <a:pt x="786915" y="954014"/>
                  </a:lnTo>
                  <a:lnTo>
                    <a:pt x="786720" y="955096"/>
                  </a:lnTo>
                  <a:lnTo>
                    <a:pt x="786771" y="956960"/>
                  </a:lnTo>
                  <a:lnTo>
                    <a:pt x="786880" y="957282"/>
                  </a:lnTo>
                  <a:lnTo>
                    <a:pt x="787196" y="957713"/>
                  </a:lnTo>
                  <a:lnTo>
                    <a:pt x="787783" y="957343"/>
                  </a:lnTo>
                  <a:lnTo>
                    <a:pt x="788782" y="956421"/>
                  </a:lnTo>
                  <a:lnTo>
                    <a:pt x="789427" y="955540"/>
                  </a:lnTo>
                  <a:lnTo>
                    <a:pt x="789931" y="954100"/>
                  </a:lnTo>
                  <a:lnTo>
                    <a:pt x="790241" y="953548"/>
                  </a:lnTo>
                  <a:lnTo>
                    <a:pt x="790576" y="953554"/>
                  </a:lnTo>
                  <a:lnTo>
                    <a:pt x="790876" y="953870"/>
                  </a:lnTo>
                  <a:lnTo>
                    <a:pt x="790949" y="954563"/>
                  </a:lnTo>
                  <a:lnTo>
                    <a:pt x="791227" y="955508"/>
                  </a:lnTo>
                  <a:lnTo>
                    <a:pt x="791393" y="956465"/>
                  </a:lnTo>
                  <a:lnTo>
                    <a:pt x="791259" y="957519"/>
                  </a:lnTo>
                  <a:lnTo>
                    <a:pt x="791125" y="958093"/>
                  </a:lnTo>
                  <a:lnTo>
                    <a:pt x="789076" y="962345"/>
                  </a:lnTo>
                  <a:lnTo>
                    <a:pt x="789293" y="963098"/>
                  </a:lnTo>
                  <a:lnTo>
                    <a:pt x="789347" y="963554"/>
                  </a:lnTo>
                  <a:lnTo>
                    <a:pt x="789283" y="964036"/>
                  </a:lnTo>
                  <a:lnTo>
                    <a:pt x="788632" y="966060"/>
                  </a:lnTo>
                  <a:lnTo>
                    <a:pt x="788003" y="967321"/>
                  </a:lnTo>
                  <a:lnTo>
                    <a:pt x="787665" y="967860"/>
                  </a:lnTo>
                  <a:lnTo>
                    <a:pt x="787263" y="968192"/>
                  </a:lnTo>
                  <a:lnTo>
                    <a:pt x="786797" y="968313"/>
                  </a:lnTo>
                  <a:lnTo>
                    <a:pt x="786379" y="968132"/>
                  </a:lnTo>
                  <a:lnTo>
                    <a:pt x="786008" y="967646"/>
                  </a:lnTo>
                  <a:lnTo>
                    <a:pt x="785683" y="967394"/>
                  </a:lnTo>
                  <a:lnTo>
                    <a:pt x="785399" y="967378"/>
                  </a:lnTo>
                  <a:lnTo>
                    <a:pt x="784872" y="967468"/>
                  </a:lnTo>
                  <a:lnTo>
                    <a:pt x="783490" y="968495"/>
                  </a:lnTo>
                  <a:lnTo>
                    <a:pt x="783206" y="968550"/>
                  </a:lnTo>
                  <a:lnTo>
                    <a:pt x="783008" y="968412"/>
                  </a:lnTo>
                  <a:lnTo>
                    <a:pt x="782772" y="967873"/>
                  </a:lnTo>
                  <a:lnTo>
                    <a:pt x="782960" y="965157"/>
                  </a:lnTo>
                  <a:lnTo>
                    <a:pt x="783085" y="964257"/>
                  </a:lnTo>
                  <a:lnTo>
                    <a:pt x="782810" y="963561"/>
                  </a:lnTo>
                  <a:lnTo>
                    <a:pt x="783101" y="962393"/>
                  </a:lnTo>
                  <a:lnTo>
                    <a:pt x="783110" y="961949"/>
                  </a:lnTo>
                  <a:lnTo>
                    <a:pt x="782941" y="961783"/>
                  </a:lnTo>
                  <a:lnTo>
                    <a:pt x="782593" y="961891"/>
                  </a:lnTo>
                  <a:lnTo>
                    <a:pt x="782063" y="962479"/>
                  </a:lnTo>
                  <a:lnTo>
                    <a:pt x="781354" y="963542"/>
                  </a:lnTo>
                  <a:lnTo>
                    <a:pt x="780585" y="964486"/>
                  </a:lnTo>
                  <a:lnTo>
                    <a:pt x="779245" y="965792"/>
                  </a:lnTo>
                  <a:lnTo>
                    <a:pt x="778651" y="966050"/>
                  </a:lnTo>
                  <a:lnTo>
                    <a:pt x="778415" y="965987"/>
                  </a:lnTo>
                  <a:lnTo>
                    <a:pt x="778144" y="965808"/>
                  </a:lnTo>
                  <a:lnTo>
                    <a:pt x="777777" y="965262"/>
                  </a:lnTo>
                  <a:lnTo>
                    <a:pt x="777780" y="964780"/>
                  </a:lnTo>
                  <a:lnTo>
                    <a:pt x="777939" y="964122"/>
                  </a:lnTo>
                  <a:lnTo>
                    <a:pt x="778501" y="962568"/>
                  </a:lnTo>
                  <a:lnTo>
                    <a:pt x="779596" y="960260"/>
                  </a:lnTo>
                  <a:lnTo>
                    <a:pt x="780505" y="958613"/>
                  </a:lnTo>
                  <a:lnTo>
                    <a:pt x="780681" y="957908"/>
                  </a:lnTo>
                  <a:lnTo>
                    <a:pt x="780426" y="957602"/>
                  </a:lnTo>
                  <a:lnTo>
                    <a:pt x="780221" y="956998"/>
                  </a:lnTo>
                  <a:lnTo>
                    <a:pt x="779874" y="955204"/>
                  </a:lnTo>
                  <a:lnTo>
                    <a:pt x="779433" y="953727"/>
                  </a:lnTo>
                  <a:lnTo>
                    <a:pt x="778910" y="953069"/>
                  </a:lnTo>
                  <a:lnTo>
                    <a:pt x="777614" y="952348"/>
                  </a:lnTo>
                  <a:lnTo>
                    <a:pt x="777374" y="952523"/>
                  </a:lnTo>
                  <a:lnTo>
                    <a:pt x="777237" y="953522"/>
                  </a:lnTo>
                  <a:lnTo>
                    <a:pt x="775708" y="956382"/>
                  </a:lnTo>
                  <a:lnTo>
                    <a:pt x="775440" y="957621"/>
                  </a:lnTo>
                  <a:lnTo>
                    <a:pt x="775248" y="958080"/>
                  </a:lnTo>
                  <a:lnTo>
                    <a:pt x="774961" y="958393"/>
                  </a:lnTo>
                  <a:lnTo>
                    <a:pt x="774294" y="958773"/>
                  </a:lnTo>
                  <a:lnTo>
                    <a:pt x="774476" y="958112"/>
                  </a:lnTo>
                  <a:lnTo>
                    <a:pt x="775185" y="956644"/>
                  </a:lnTo>
                  <a:lnTo>
                    <a:pt x="775089" y="956500"/>
                  </a:lnTo>
                  <a:lnTo>
                    <a:pt x="774189" y="957681"/>
                  </a:lnTo>
                  <a:lnTo>
                    <a:pt x="773503" y="958336"/>
                  </a:lnTo>
                  <a:lnTo>
                    <a:pt x="772666" y="958505"/>
                  </a:lnTo>
                  <a:lnTo>
                    <a:pt x="772156" y="958463"/>
                  </a:lnTo>
                  <a:lnTo>
                    <a:pt x="771661" y="958645"/>
                  </a:lnTo>
                  <a:lnTo>
                    <a:pt x="769567" y="961422"/>
                  </a:lnTo>
                  <a:lnTo>
                    <a:pt x="769490" y="962348"/>
                  </a:lnTo>
                  <a:lnTo>
                    <a:pt x="769126" y="963104"/>
                  </a:lnTo>
                  <a:lnTo>
                    <a:pt x="768095" y="964467"/>
                  </a:lnTo>
                  <a:lnTo>
                    <a:pt x="767550" y="964940"/>
                  </a:lnTo>
                  <a:lnTo>
                    <a:pt x="766784" y="965023"/>
                  </a:lnTo>
                  <a:lnTo>
                    <a:pt x="766085" y="964786"/>
                  </a:lnTo>
                  <a:lnTo>
                    <a:pt x="765625" y="964831"/>
                  </a:lnTo>
                  <a:lnTo>
                    <a:pt x="764537" y="965256"/>
                  </a:lnTo>
                  <a:lnTo>
                    <a:pt x="763317" y="965441"/>
                  </a:lnTo>
                  <a:lnTo>
                    <a:pt x="762813" y="965355"/>
                  </a:lnTo>
                  <a:lnTo>
                    <a:pt x="762491" y="965179"/>
                  </a:lnTo>
                  <a:lnTo>
                    <a:pt x="761871" y="964649"/>
                  </a:lnTo>
                  <a:lnTo>
                    <a:pt x="761798" y="964272"/>
                  </a:lnTo>
                  <a:lnTo>
                    <a:pt x="761830" y="964052"/>
                  </a:lnTo>
                  <a:lnTo>
                    <a:pt x="762146" y="963481"/>
                  </a:lnTo>
                  <a:lnTo>
                    <a:pt x="762870" y="962763"/>
                  </a:lnTo>
                  <a:lnTo>
                    <a:pt x="763467" y="962495"/>
                  </a:lnTo>
                  <a:lnTo>
                    <a:pt x="764916" y="962134"/>
                  </a:lnTo>
                  <a:lnTo>
                    <a:pt x="765979" y="961595"/>
                  </a:lnTo>
                  <a:lnTo>
                    <a:pt x="766787" y="960797"/>
                  </a:lnTo>
                  <a:lnTo>
                    <a:pt x="767148" y="960308"/>
                  </a:lnTo>
                  <a:lnTo>
                    <a:pt x="768670" y="957799"/>
                  </a:lnTo>
                  <a:lnTo>
                    <a:pt x="770598" y="956912"/>
                  </a:lnTo>
                  <a:lnTo>
                    <a:pt x="771549" y="956188"/>
                  </a:lnTo>
                  <a:lnTo>
                    <a:pt x="772213" y="955268"/>
                  </a:lnTo>
                  <a:lnTo>
                    <a:pt x="772309" y="954943"/>
                  </a:lnTo>
                  <a:lnTo>
                    <a:pt x="771354" y="955409"/>
                  </a:lnTo>
                  <a:lnTo>
                    <a:pt x="770863" y="955524"/>
                  </a:lnTo>
                  <a:lnTo>
                    <a:pt x="770065" y="955351"/>
                  </a:lnTo>
                  <a:lnTo>
                    <a:pt x="769711" y="955038"/>
                  </a:lnTo>
                  <a:lnTo>
                    <a:pt x="768619" y="955137"/>
                  </a:lnTo>
                  <a:lnTo>
                    <a:pt x="767100" y="954991"/>
                  </a:lnTo>
                  <a:lnTo>
                    <a:pt x="766879" y="955233"/>
                  </a:lnTo>
                  <a:lnTo>
                    <a:pt x="766682" y="956459"/>
                  </a:lnTo>
                  <a:lnTo>
                    <a:pt x="766484" y="957107"/>
                  </a:lnTo>
                  <a:lnTo>
                    <a:pt x="766251" y="957327"/>
                  </a:lnTo>
                  <a:lnTo>
                    <a:pt x="765912" y="957455"/>
                  </a:lnTo>
                  <a:lnTo>
                    <a:pt x="765216" y="957586"/>
                  </a:lnTo>
                  <a:lnTo>
                    <a:pt x="763439" y="957148"/>
                  </a:lnTo>
                  <a:lnTo>
                    <a:pt x="763110" y="956909"/>
                  </a:lnTo>
                  <a:lnTo>
                    <a:pt x="762657" y="956727"/>
                  </a:lnTo>
                  <a:lnTo>
                    <a:pt x="760694" y="957126"/>
                  </a:lnTo>
                  <a:lnTo>
                    <a:pt x="760282" y="957088"/>
                  </a:lnTo>
                  <a:lnTo>
                    <a:pt x="760671" y="956804"/>
                  </a:lnTo>
                  <a:lnTo>
                    <a:pt x="762612" y="955907"/>
                  </a:lnTo>
                  <a:lnTo>
                    <a:pt x="762816" y="953312"/>
                  </a:lnTo>
                  <a:lnTo>
                    <a:pt x="762695" y="952897"/>
                  </a:lnTo>
                  <a:lnTo>
                    <a:pt x="762152" y="953261"/>
                  </a:lnTo>
                  <a:lnTo>
                    <a:pt x="761239" y="953634"/>
                  </a:lnTo>
                  <a:lnTo>
                    <a:pt x="760617" y="953525"/>
                  </a:lnTo>
                  <a:lnTo>
                    <a:pt x="760333" y="953296"/>
                  </a:lnTo>
                  <a:lnTo>
                    <a:pt x="760071" y="953490"/>
                  </a:lnTo>
                  <a:lnTo>
                    <a:pt x="759436" y="954860"/>
                  </a:lnTo>
                  <a:lnTo>
                    <a:pt x="759063" y="955032"/>
                  </a:lnTo>
                  <a:lnTo>
                    <a:pt x="758501" y="955083"/>
                  </a:lnTo>
                  <a:lnTo>
                    <a:pt x="757304" y="955581"/>
                  </a:lnTo>
                  <a:lnTo>
                    <a:pt x="754951" y="955910"/>
                  </a:lnTo>
                  <a:lnTo>
                    <a:pt x="754485" y="956271"/>
                  </a:lnTo>
                  <a:lnTo>
                    <a:pt x="752889" y="956143"/>
                  </a:lnTo>
                  <a:lnTo>
                    <a:pt x="748223" y="955393"/>
                  </a:lnTo>
                  <a:lnTo>
                    <a:pt x="746554" y="955466"/>
                  </a:lnTo>
                  <a:lnTo>
                    <a:pt x="744546" y="955007"/>
                  </a:lnTo>
                  <a:lnTo>
                    <a:pt x="744176" y="954809"/>
                  </a:lnTo>
                  <a:lnTo>
                    <a:pt x="741364" y="954888"/>
                  </a:lnTo>
                  <a:lnTo>
                    <a:pt x="740524" y="954783"/>
                  </a:lnTo>
                  <a:lnTo>
                    <a:pt x="740582" y="954212"/>
                  </a:lnTo>
                  <a:lnTo>
                    <a:pt x="740492" y="954065"/>
                  </a:lnTo>
                  <a:lnTo>
                    <a:pt x="739675" y="954694"/>
                  </a:lnTo>
                  <a:lnTo>
                    <a:pt x="738951" y="955102"/>
                  </a:lnTo>
                  <a:lnTo>
                    <a:pt x="738018" y="955450"/>
                  </a:lnTo>
                  <a:lnTo>
                    <a:pt x="735082" y="956057"/>
                  </a:lnTo>
                  <a:lnTo>
                    <a:pt x="733505" y="956188"/>
                  </a:lnTo>
                  <a:lnTo>
                    <a:pt x="732589" y="955766"/>
                  </a:lnTo>
                  <a:lnTo>
                    <a:pt x="732225" y="955348"/>
                  </a:lnTo>
                  <a:lnTo>
                    <a:pt x="731679" y="953985"/>
                  </a:lnTo>
                  <a:lnTo>
                    <a:pt x="731306" y="952271"/>
                  </a:lnTo>
                  <a:lnTo>
                    <a:pt x="731309" y="951961"/>
                  </a:lnTo>
                  <a:lnTo>
                    <a:pt x="731501" y="951365"/>
                  </a:lnTo>
                  <a:lnTo>
                    <a:pt x="732117" y="950538"/>
                  </a:lnTo>
                  <a:lnTo>
                    <a:pt x="734903" y="948348"/>
                  </a:lnTo>
                  <a:lnTo>
                    <a:pt x="737147" y="946127"/>
                  </a:lnTo>
                  <a:lnTo>
                    <a:pt x="738092" y="944968"/>
                  </a:lnTo>
                  <a:lnTo>
                    <a:pt x="739008" y="944553"/>
                  </a:lnTo>
                  <a:lnTo>
                    <a:pt x="740505" y="943589"/>
                  </a:lnTo>
                  <a:lnTo>
                    <a:pt x="740553" y="943474"/>
                  </a:lnTo>
                  <a:lnTo>
                    <a:pt x="739101" y="943596"/>
                  </a:lnTo>
                  <a:lnTo>
                    <a:pt x="738079" y="943331"/>
                  </a:lnTo>
                  <a:lnTo>
                    <a:pt x="737035" y="943225"/>
                  </a:lnTo>
                  <a:lnTo>
                    <a:pt x="735053" y="943481"/>
                  </a:lnTo>
                  <a:lnTo>
                    <a:pt x="733055" y="943481"/>
                  </a:lnTo>
                  <a:lnTo>
                    <a:pt x="733049" y="942986"/>
                  </a:lnTo>
                  <a:lnTo>
                    <a:pt x="733984" y="942054"/>
                  </a:lnTo>
                  <a:lnTo>
                    <a:pt x="735969" y="940448"/>
                  </a:lnTo>
                  <a:lnTo>
                    <a:pt x="736170" y="940442"/>
                  </a:lnTo>
                  <a:lnTo>
                    <a:pt x="735564" y="941189"/>
                  </a:lnTo>
                  <a:lnTo>
                    <a:pt x="735392" y="941747"/>
                  </a:lnTo>
                  <a:lnTo>
                    <a:pt x="735653" y="942118"/>
                  </a:lnTo>
                  <a:lnTo>
                    <a:pt x="735957" y="942354"/>
                  </a:lnTo>
                  <a:lnTo>
                    <a:pt x="737093" y="942453"/>
                  </a:lnTo>
                  <a:lnTo>
                    <a:pt x="737355" y="942127"/>
                  </a:lnTo>
                  <a:lnTo>
                    <a:pt x="737763" y="940404"/>
                  </a:lnTo>
                  <a:lnTo>
                    <a:pt x="738625" y="938406"/>
                  </a:lnTo>
                  <a:lnTo>
                    <a:pt x="739091" y="936960"/>
                  </a:lnTo>
                  <a:lnTo>
                    <a:pt x="739899" y="935855"/>
                  </a:lnTo>
                  <a:lnTo>
                    <a:pt x="740301" y="935689"/>
                  </a:lnTo>
                  <a:lnTo>
                    <a:pt x="740658" y="935897"/>
                  </a:lnTo>
                  <a:lnTo>
                    <a:pt x="741846" y="936162"/>
                  </a:lnTo>
                  <a:lnTo>
                    <a:pt x="743068" y="937174"/>
                  </a:lnTo>
                  <a:lnTo>
                    <a:pt x="743464" y="937260"/>
                  </a:lnTo>
                  <a:lnTo>
                    <a:pt x="743598" y="937167"/>
                  </a:lnTo>
                  <a:lnTo>
                    <a:pt x="743151" y="936870"/>
                  </a:lnTo>
                  <a:lnTo>
                    <a:pt x="742781" y="936395"/>
                  </a:lnTo>
                  <a:lnTo>
                    <a:pt x="742628" y="935948"/>
                  </a:lnTo>
                  <a:lnTo>
                    <a:pt x="743074" y="934550"/>
                  </a:lnTo>
                  <a:lnTo>
                    <a:pt x="743598" y="934148"/>
                  </a:lnTo>
                  <a:lnTo>
                    <a:pt x="743690" y="933870"/>
                  </a:lnTo>
                  <a:lnTo>
                    <a:pt x="742644" y="933867"/>
                  </a:lnTo>
                  <a:lnTo>
                    <a:pt x="741801" y="933474"/>
                  </a:lnTo>
                  <a:lnTo>
                    <a:pt x="741552" y="932839"/>
                  </a:lnTo>
                  <a:lnTo>
                    <a:pt x="741600" y="931719"/>
                  </a:lnTo>
                  <a:lnTo>
                    <a:pt x="741874" y="931052"/>
                  </a:lnTo>
                  <a:lnTo>
                    <a:pt x="742548" y="930167"/>
                  </a:lnTo>
                  <a:lnTo>
                    <a:pt x="743368" y="929577"/>
                  </a:lnTo>
                  <a:lnTo>
                    <a:pt x="743856" y="929727"/>
                  </a:lnTo>
                  <a:lnTo>
                    <a:pt x="744798" y="930522"/>
                  </a:lnTo>
                  <a:lnTo>
                    <a:pt x="745379" y="930298"/>
                  </a:lnTo>
                  <a:lnTo>
                    <a:pt x="745312" y="930043"/>
                  </a:lnTo>
                  <a:lnTo>
                    <a:pt x="744428" y="928779"/>
                  </a:lnTo>
                  <a:lnTo>
                    <a:pt x="744147" y="927840"/>
                  </a:lnTo>
                  <a:lnTo>
                    <a:pt x="744172" y="927394"/>
                  </a:lnTo>
                  <a:lnTo>
                    <a:pt x="746088" y="922903"/>
                  </a:lnTo>
                  <a:lnTo>
                    <a:pt x="747023" y="920480"/>
                  </a:lnTo>
                  <a:lnTo>
                    <a:pt x="748300" y="916774"/>
                  </a:lnTo>
                  <a:lnTo>
                    <a:pt x="748593" y="916181"/>
                  </a:lnTo>
                  <a:lnTo>
                    <a:pt x="749241" y="915083"/>
                  </a:lnTo>
                  <a:lnTo>
                    <a:pt x="749509" y="914783"/>
                  </a:lnTo>
                  <a:lnTo>
                    <a:pt x="750342" y="914779"/>
                  </a:lnTo>
                  <a:lnTo>
                    <a:pt x="750859" y="914645"/>
                  </a:lnTo>
                  <a:lnTo>
                    <a:pt x="750103" y="914160"/>
                  </a:lnTo>
                  <a:lnTo>
                    <a:pt x="749832" y="913822"/>
                  </a:lnTo>
                  <a:lnTo>
                    <a:pt x="749800" y="913464"/>
                  </a:lnTo>
                  <a:lnTo>
                    <a:pt x="750007" y="913091"/>
                  </a:lnTo>
                  <a:lnTo>
                    <a:pt x="750301" y="912813"/>
                  </a:lnTo>
                  <a:lnTo>
                    <a:pt x="751290" y="912213"/>
                  </a:lnTo>
                  <a:lnTo>
                    <a:pt x="751993" y="911224"/>
                  </a:lnTo>
                  <a:lnTo>
                    <a:pt x="752420" y="910055"/>
                  </a:lnTo>
                  <a:lnTo>
                    <a:pt x="752356" y="909656"/>
                  </a:lnTo>
                  <a:lnTo>
                    <a:pt x="752136" y="909261"/>
                  </a:lnTo>
                  <a:lnTo>
                    <a:pt x="752149" y="909047"/>
                  </a:lnTo>
                  <a:lnTo>
                    <a:pt x="752682" y="908804"/>
                  </a:lnTo>
                  <a:lnTo>
                    <a:pt x="754039" y="907413"/>
                  </a:lnTo>
                  <a:lnTo>
                    <a:pt x="754214" y="907148"/>
                  </a:lnTo>
                  <a:lnTo>
                    <a:pt x="754709" y="905287"/>
                  </a:lnTo>
                  <a:lnTo>
                    <a:pt x="755315" y="904460"/>
                  </a:lnTo>
                  <a:lnTo>
                    <a:pt x="755883" y="904036"/>
                  </a:lnTo>
                  <a:lnTo>
                    <a:pt x="756790" y="903509"/>
                  </a:lnTo>
                  <a:lnTo>
                    <a:pt x="759573" y="902229"/>
                  </a:lnTo>
                  <a:lnTo>
                    <a:pt x="761201" y="901083"/>
                  </a:lnTo>
                  <a:lnTo>
                    <a:pt x="762309" y="901147"/>
                  </a:lnTo>
                  <a:lnTo>
                    <a:pt x="762634" y="901945"/>
                  </a:lnTo>
                  <a:lnTo>
                    <a:pt x="764208" y="902475"/>
                  </a:lnTo>
                  <a:lnTo>
                    <a:pt x="764482" y="901907"/>
                  </a:lnTo>
                  <a:lnTo>
                    <a:pt x="764115" y="901211"/>
                  </a:lnTo>
                  <a:lnTo>
                    <a:pt x="764422" y="900930"/>
                  </a:lnTo>
                  <a:lnTo>
                    <a:pt x="765718" y="900678"/>
                  </a:lnTo>
                  <a:lnTo>
                    <a:pt x="765941" y="900770"/>
                  </a:lnTo>
                  <a:lnTo>
                    <a:pt x="766330" y="901166"/>
                  </a:lnTo>
                  <a:lnTo>
                    <a:pt x="766286" y="901546"/>
                  </a:lnTo>
                  <a:close/>
                  <a:moveTo>
                    <a:pt x="123657" y="914291"/>
                  </a:moveTo>
                  <a:lnTo>
                    <a:pt x="128103" y="916046"/>
                  </a:lnTo>
                  <a:lnTo>
                    <a:pt x="132556" y="916912"/>
                  </a:lnTo>
                  <a:lnTo>
                    <a:pt x="135824" y="917936"/>
                  </a:lnTo>
                  <a:lnTo>
                    <a:pt x="137829" y="918249"/>
                  </a:lnTo>
                  <a:lnTo>
                    <a:pt x="138553" y="918472"/>
                  </a:lnTo>
                  <a:lnTo>
                    <a:pt x="139019" y="918833"/>
                  </a:lnTo>
                  <a:lnTo>
                    <a:pt x="139572" y="919701"/>
                  </a:lnTo>
                  <a:lnTo>
                    <a:pt x="140526" y="921763"/>
                  </a:lnTo>
                  <a:lnTo>
                    <a:pt x="141250" y="923078"/>
                  </a:lnTo>
                  <a:lnTo>
                    <a:pt x="142744" y="925354"/>
                  </a:lnTo>
                  <a:lnTo>
                    <a:pt x="143925" y="926966"/>
                  </a:lnTo>
                  <a:lnTo>
                    <a:pt x="144193" y="927604"/>
                  </a:lnTo>
                  <a:lnTo>
                    <a:pt x="143944" y="927809"/>
                  </a:lnTo>
                  <a:lnTo>
                    <a:pt x="143960" y="928185"/>
                  </a:lnTo>
                  <a:lnTo>
                    <a:pt x="144857" y="929743"/>
                  </a:lnTo>
                  <a:lnTo>
                    <a:pt x="146539" y="931138"/>
                  </a:lnTo>
                  <a:lnTo>
                    <a:pt x="147854" y="931802"/>
                  </a:lnTo>
                  <a:lnTo>
                    <a:pt x="150631" y="932893"/>
                  </a:lnTo>
                  <a:lnTo>
                    <a:pt x="152336" y="933943"/>
                  </a:lnTo>
                  <a:lnTo>
                    <a:pt x="152862" y="934671"/>
                  </a:lnTo>
                  <a:lnTo>
                    <a:pt x="153603" y="935377"/>
                  </a:lnTo>
                  <a:lnTo>
                    <a:pt x="153913" y="935862"/>
                  </a:lnTo>
                  <a:lnTo>
                    <a:pt x="154519" y="937662"/>
                  </a:lnTo>
                  <a:lnTo>
                    <a:pt x="155646" y="939392"/>
                  </a:lnTo>
                  <a:lnTo>
                    <a:pt x="156808" y="942664"/>
                  </a:lnTo>
                  <a:lnTo>
                    <a:pt x="157025" y="942392"/>
                  </a:lnTo>
                  <a:lnTo>
                    <a:pt x="157159" y="941419"/>
                  </a:lnTo>
                  <a:lnTo>
                    <a:pt x="157293" y="941202"/>
                  </a:lnTo>
                  <a:lnTo>
                    <a:pt x="157539" y="941100"/>
                  </a:lnTo>
                  <a:lnTo>
                    <a:pt x="157768" y="941476"/>
                  </a:lnTo>
                  <a:lnTo>
                    <a:pt x="157979" y="942338"/>
                  </a:lnTo>
                  <a:lnTo>
                    <a:pt x="158716" y="944378"/>
                  </a:lnTo>
                  <a:lnTo>
                    <a:pt x="158477" y="944974"/>
                  </a:lnTo>
                  <a:lnTo>
                    <a:pt x="158263" y="945035"/>
                  </a:lnTo>
                  <a:lnTo>
                    <a:pt x="157264" y="944757"/>
                  </a:lnTo>
                  <a:lnTo>
                    <a:pt x="156919" y="945121"/>
                  </a:lnTo>
                  <a:lnTo>
                    <a:pt x="156453" y="945862"/>
                  </a:lnTo>
                  <a:lnTo>
                    <a:pt x="156125" y="946159"/>
                  </a:lnTo>
                  <a:lnTo>
                    <a:pt x="155933" y="946015"/>
                  </a:lnTo>
                  <a:lnTo>
                    <a:pt x="153044" y="945303"/>
                  </a:lnTo>
                  <a:lnTo>
                    <a:pt x="151267" y="944633"/>
                  </a:lnTo>
                  <a:lnTo>
                    <a:pt x="148930" y="943570"/>
                  </a:lnTo>
                  <a:lnTo>
                    <a:pt x="146124" y="942462"/>
                  </a:lnTo>
                  <a:lnTo>
                    <a:pt x="144522" y="941703"/>
                  </a:lnTo>
                  <a:lnTo>
                    <a:pt x="143188" y="940918"/>
                  </a:lnTo>
                  <a:lnTo>
                    <a:pt x="142259" y="940250"/>
                  </a:lnTo>
                  <a:lnTo>
                    <a:pt x="142084" y="939682"/>
                  </a:lnTo>
                  <a:lnTo>
                    <a:pt x="142125" y="939414"/>
                  </a:lnTo>
                  <a:lnTo>
                    <a:pt x="143925" y="937595"/>
                  </a:lnTo>
                  <a:lnTo>
                    <a:pt x="144688" y="936615"/>
                  </a:lnTo>
                  <a:lnTo>
                    <a:pt x="144982" y="935865"/>
                  </a:lnTo>
                  <a:lnTo>
                    <a:pt x="145132" y="935070"/>
                  </a:lnTo>
                  <a:lnTo>
                    <a:pt x="145020" y="934100"/>
                  </a:lnTo>
                  <a:lnTo>
                    <a:pt x="144947" y="934173"/>
                  </a:lnTo>
                  <a:lnTo>
                    <a:pt x="144787" y="935105"/>
                  </a:lnTo>
                  <a:lnTo>
                    <a:pt x="144522" y="935932"/>
                  </a:lnTo>
                  <a:lnTo>
                    <a:pt x="144197" y="936580"/>
                  </a:lnTo>
                  <a:lnTo>
                    <a:pt x="143992" y="936810"/>
                  </a:lnTo>
                  <a:lnTo>
                    <a:pt x="141835" y="937126"/>
                  </a:lnTo>
                  <a:lnTo>
                    <a:pt x="140092" y="937027"/>
                  </a:lnTo>
                  <a:lnTo>
                    <a:pt x="139217" y="937806"/>
                  </a:lnTo>
                  <a:lnTo>
                    <a:pt x="138956" y="937904"/>
                  </a:lnTo>
                  <a:lnTo>
                    <a:pt x="138474" y="937646"/>
                  </a:lnTo>
                  <a:lnTo>
                    <a:pt x="137423" y="936605"/>
                  </a:lnTo>
                  <a:lnTo>
                    <a:pt x="135917" y="935750"/>
                  </a:lnTo>
                  <a:lnTo>
                    <a:pt x="136064" y="935539"/>
                  </a:lnTo>
                  <a:lnTo>
                    <a:pt x="137047" y="935105"/>
                  </a:lnTo>
                  <a:lnTo>
                    <a:pt x="137567" y="934467"/>
                  </a:lnTo>
                  <a:lnTo>
                    <a:pt x="137474" y="934365"/>
                  </a:lnTo>
                  <a:lnTo>
                    <a:pt x="137127" y="934403"/>
                  </a:lnTo>
                  <a:lnTo>
                    <a:pt x="136817" y="934272"/>
                  </a:lnTo>
                  <a:lnTo>
                    <a:pt x="136204" y="933445"/>
                  </a:lnTo>
                  <a:lnTo>
                    <a:pt x="135856" y="933219"/>
                  </a:lnTo>
                  <a:lnTo>
                    <a:pt x="135116" y="933592"/>
                  </a:lnTo>
                  <a:lnTo>
                    <a:pt x="134816" y="933611"/>
                  </a:lnTo>
                  <a:lnTo>
                    <a:pt x="134528" y="933066"/>
                  </a:lnTo>
                  <a:lnTo>
                    <a:pt x="134940" y="931805"/>
                  </a:lnTo>
                  <a:lnTo>
                    <a:pt x="134962" y="931508"/>
                  </a:lnTo>
                  <a:lnTo>
                    <a:pt x="134203" y="931968"/>
                  </a:lnTo>
                  <a:lnTo>
                    <a:pt x="133951" y="931818"/>
                  </a:lnTo>
                  <a:lnTo>
                    <a:pt x="133711" y="931409"/>
                  </a:lnTo>
                  <a:lnTo>
                    <a:pt x="133488" y="931237"/>
                  </a:lnTo>
                  <a:lnTo>
                    <a:pt x="132872" y="931320"/>
                  </a:lnTo>
                  <a:lnTo>
                    <a:pt x="132202" y="930943"/>
                  </a:lnTo>
                  <a:lnTo>
                    <a:pt x="131969" y="931090"/>
                  </a:lnTo>
                  <a:lnTo>
                    <a:pt x="131879" y="931636"/>
                  </a:lnTo>
                  <a:lnTo>
                    <a:pt x="131656" y="931773"/>
                  </a:lnTo>
                  <a:lnTo>
                    <a:pt x="130634" y="930854"/>
                  </a:lnTo>
                  <a:lnTo>
                    <a:pt x="130401" y="930825"/>
                  </a:lnTo>
                  <a:lnTo>
                    <a:pt x="129907" y="931527"/>
                  </a:lnTo>
                  <a:lnTo>
                    <a:pt x="129734" y="931572"/>
                  </a:lnTo>
                  <a:lnTo>
                    <a:pt x="129469" y="931269"/>
                  </a:lnTo>
                  <a:lnTo>
                    <a:pt x="129335" y="929558"/>
                  </a:lnTo>
                  <a:lnTo>
                    <a:pt x="129393" y="929073"/>
                  </a:lnTo>
                  <a:lnTo>
                    <a:pt x="129533" y="928910"/>
                  </a:lnTo>
                  <a:lnTo>
                    <a:pt x="130420" y="928511"/>
                  </a:lnTo>
                  <a:lnTo>
                    <a:pt x="132974" y="928086"/>
                  </a:lnTo>
                  <a:lnTo>
                    <a:pt x="133188" y="927780"/>
                  </a:lnTo>
                  <a:lnTo>
                    <a:pt x="131273" y="927936"/>
                  </a:lnTo>
                  <a:lnTo>
                    <a:pt x="130775" y="927703"/>
                  </a:lnTo>
                  <a:lnTo>
                    <a:pt x="130242" y="927116"/>
                  </a:lnTo>
                  <a:lnTo>
                    <a:pt x="129683" y="927126"/>
                  </a:lnTo>
                  <a:lnTo>
                    <a:pt x="129389" y="926934"/>
                  </a:lnTo>
                  <a:lnTo>
                    <a:pt x="129080" y="926509"/>
                  </a:lnTo>
                  <a:lnTo>
                    <a:pt x="128272" y="924955"/>
                  </a:lnTo>
                  <a:lnTo>
                    <a:pt x="127720" y="924559"/>
                  </a:lnTo>
                  <a:lnTo>
                    <a:pt x="126782" y="924310"/>
                  </a:lnTo>
                  <a:lnTo>
                    <a:pt x="126300" y="924017"/>
                  </a:lnTo>
                  <a:lnTo>
                    <a:pt x="126095" y="924148"/>
                  </a:lnTo>
                  <a:lnTo>
                    <a:pt x="125901" y="924591"/>
                  </a:lnTo>
                  <a:lnTo>
                    <a:pt x="125639" y="924869"/>
                  </a:lnTo>
                  <a:lnTo>
                    <a:pt x="124997" y="925025"/>
                  </a:lnTo>
                  <a:lnTo>
                    <a:pt x="124410" y="924910"/>
                  </a:lnTo>
                  <a:lnTo>
                    <a:pt x="123951" y="924486"/>
                  </a:lnTo>
                  <a:lnTo>
                    <a:pt x="123679" y="923950"/>
                  </a:lnTo>
                  <a:lnTo>
                    <a:pt x="123574" y="923350"/>
                  </a:lnTo>
                  <a:lnTo>
                    <a:pt x="123829" y="922545"/>
                  </a:lnTo>
                  <a:lnTo>
                    <a:pt x="123826" y="922226"/>
                  </a:lnTo>
                  <a:lnTo>
                    <a:pt x="123711" y="921853"/>
                  </a:lnTo>
                  <a:lnTo>
                    <a:pt x="123504" y="921552"/>
                  </a:lnTo>
                  <a:lnTo>
                    <a:pt x="123197" y="921323"/>
                  </a:lnTo>
                  <a:lnTo>
                    <a:pt x="123031" y="921444"/>
                  </a:lnTo>
                  <a:lnTo>
                    <a:pt x="123003" y="921913"/>
                  </a:lnTo>
                  <a:lnTo>
                    <a:pt x="122837" y="922258"/>
                  </a:lnTo>
                  <a:lnTo>
                    <a:pt x="122304" y="922520"/>
                  </a:lnTo>
                  <a:lnTo>
                    <a:pt x="121869" y="922060"/>
                  </a:lnTo>
                  <a:lnTo>
                    <a:pt x="121582" y="921422"/>
                  </a:lnTo>
                  <a:lnTo>
                    <a:pt x="121250" y="920968"/>
                  </a:lnTo>
                  <a:lnTo>
                    <a:pt x="119389" y="920968"/>
                  </a:lnTo>
                  <a:lnTo>
                    <a:pt x="118531" y="921556"/>
                  </a:lnTo>
                  <a:lnTo>
                    <a:pt x="118122" y="921604"/>
                  </a:lnTo>
                  <a:lnTo>
                    <a:pt x="117694" y="921463"/>
                  </a:lnTo>
                  <a:lnTo>
                    <a:pt x="117615" y="921150"/>
                  </a:lnTo>
                  <a:lnTo>
                    <a:pt x="118017" y="920295"/>
                  </a:lnTo>
                  <a:lnTo>
                    <a:pt x="117918" y="919152"/>
                  </a:lnTo>
                  <a:lnTo>
                    <a:pt x="117813" y="918865"/>
                  </a:lnTo>
                  <a:lnTo>
                    <a:pt x="116954" y="918689"/>
                  </a:lnTo>
                  <a:lnTo>
                    <a:pt x="116810" y="918415"/>
                  </a:lnTo>
                  <a:lnTo>
                    <a:pt x="117321" y="917023"/>
                  </a:lnTo>
                  <a:lnTo>
                    <a:pt x="117605" y="916758"/>
                  </a:lnTo>
                  <a:lnTo>
                    <a:pt x="117985" y="916659"/>
                  </a:lnTo>
                  <a:lnTo>
                    <a:pt x="119689" y="916544"/>
                  </a:lnTo>
                  <a:lnTo>
                    <a:pt x="120258" y="916746"/>
                  </a:lnTo>
                  <a:lnTo>
                    <a:pt x="121078" y="917591"/>
                  </a:lnTo>
                  <a:lnTo>
                    <a:pt x="121052" y="917272"/>
                  </a:lnTo>
                  <a:lnTo>
                    <a:pt x="120743" y="916311"/>
                  </a:lnTo>
                  <a:lnTo>
                    <a:pt x="120698" y="915734"/>
                  </a:lnTo>
                  <a:lnTo>
                    <a:pt x="121263" y="915083"/>
                  </a:lnTo>
                  <a:lnTo>
                    <a:pt x="120724" y="914891"/>
                  </a:lnTo>
                  <a:lnTo>
                    <a:pt x="118706" y="914741"/>
                  </a:lnTo>
                  <a:lnTo>
                    <a:pt x="118722" y="915156"/>
                  </a:lnTo>
                  <a:lnTo>
                    <a:pt x="118888" y="915750"/>
                  </a:lnTo>
                  <a:lnTo>
                    <a:pt x="117691" y="916267"/>
                  </a:lnTo>
                  <a:lnTo>
                    <a:pt x="116804" y="916353"/>
                  </a:lnTo>
                  <a:lnTo>
                    <a:pt x="115955" y="916273"/>
                  </a:lnTo>
                  <a:lnTo>
                    <a:pt x="115262" y="915964"/>
                  </a:lnTo>
                  <a:lnTo>
                    <a:pt x="114081" y="914716"/>
                  </a:lnTo>
                  <a:lnTo>
                    <a:pt x="113344" y="913483"/>
                  </a:lnTo>
                  <a:lnTo>
                    <a:pt x="113379" y="912813"/>
                  </a:lnTo>
                  <a:lnTo>
                    <a:pt x="113784" y="912108"/>
                  </a:lnTo>
                  <a:lnTo>
                    <a:pt x="114314" y="911629"/>
                  </a:lnTo>
                  <a:lnTo>
                    <a:pt x="115572" y="911211"/>
                  </a:lnTo>
                  <a:lnTo>
                    <a:pt x="117212" y="911173"/>
                  </a:lnTo>
                  <a:lnTo>
                    <a:pt x="119048" y="911734"/>
                  </a:lnTo>
                  <a:lnTo>
                    <a:pt x="123657" y="914291"/>
                  </a:lnTo>
                  <a:close/>
                  <a:moveTo>
                    <a:pt x="765593" y="913174"/>
                  </a:moveTo>
                  <a:lnTo>
                    <a:pt x="765293" y="913330"/>
                  </a:lnTo>
                  <a:lnTo>
                    <a:pt x="765015" y="913327"/>
                  </a:lnTo>
                  <a:lnTo>
                    <a:pt x="764760" y="913161"/>
                  </a:lnTo>
                  <a:lnTo>
                    <a:pt x="764719" y="912890"/>
                  </a:lnTo>
                  <a:lnTo>
                    <a:pt x="764980" y="912315"/>
                  </a:lnTo>
                  <a:lnTo>
                    <a:pt x="765673" y="912025"/>
                  </a:lnTo>
                  <a:lnTo>
                    <a:pt x="766193" y="912092"/>
                  </a:lnTo>
                  <a:lnTo>
                    <a:pt x="766161" y="912382"/>
                  </a:lnTo>
                  <a:lnTo>
                    <a:pt x="765884" y="912858"/>
                  </a:lnTo>
                  <a:lnTo>
                    <a:pt x="765593" y="913174"/>
                  </a:lnTo>
                  <a:close/>
                  <a:moveTo>
                    <a:pt x="141691" y="921900"/>
                  </a:moveTo>
                  <a:lnTo>
                    <a:pt x="141592" y="922635"/>
                  </a:lnTo>
                  <a:lnTo>
                    <a:pt x="141014" y="921441"/>
                  </a:lnTo>
                  <a:lnTo>
                    <a:pt x="140130" y="918906"/>
                  </a:lnTo>
                  <a:lnTo>
                    <a:pt x="140248" y="918313"/>
                  </a:lnTo>
                  <a:lnTo>
                    <a:pt x="140644" y="917470"/>
                  </a:lnTo>
                  <a:lnTo>
                    <a:pt x="141005" y="917419"/>
                  </a:lnTo>
                  <a:lnTo>
                    <a:pt x="141586" y="917812"/>
                  </a:lnTo>
                  <a:lnTo>
                    <a:pt x="142093" y="918514"/>
                  </a:lnTo>
                  <a:lnTo>
                    <a:pt x="142211" y="918785"/>
                  </a:lnTo>
                  <a:lnTo>
                    <a:pt x="142524" y="919519"/>
                  </a:lnTo>
                  <a:lnTo>
                    <a:pt x="142680" y="920180"/>
                  </a:lnTo>
                  <a:lnTo>
                    <a:pt x="142329" y="920978"/>
                  </a:lnTo>
                  <a:lnTo>
                    <a:pt x="141691" y="921900"/>
                  </a:lnTo>
                  <a:close/>
                  <a:moveTo>
                    <a:pt x="143539" y="922842"/>
                  </a:moveTo>
                  <a:lnTo>
                    <a:pt x="143325" y="922963"/>
                  </a:lnTo>
                  <a:lnTo>
                    <a:pt x="143108" y="921387"/>
                  </a:lnTo>
                  <a:lnTo>
                    <a:pt x="143379" y="920815"/>
                  </a:lnTo>
                  <a:lnTo>
                    <a:pt x="143456" y="920528"/>
                  </a:lnTo>
                  <a:lnTo>
                    <a:pt x="143421" y="920231"/>
                  </a:lnTo>
                  <a:lnTo>
                    <a:pt x="143893" y="920946"/>
                  </a:lnTo>
                  <a:lnTo>
                    <a:pt x="144085" y="921425"/>
                  </a:lnTo>
                  <a:lnTo>
                    <a:pt x="144165" y="922089"/>
                  </a:lnTo>
                  <a:lnTo>
                    <a:pt x="144155" y="922264"/>
                  </a:lnTo>
                  <a:lnTo>
                    <a:pt x="143539" y="922842"/>
                  </a:lnTo>
                  <a:close/>
                  <a:moveTo>
                    <a:pt x="709470" y="935728"/>
                  </a:moveTo>
                  <a:lnTo>
                    <a:pt x="705723" y="935929"/>
                  </a:lnTo>
                  <a:lnTo>
                    <a:pt x="702739" y="935086"/>
                  </a:lnTo>
                  <a:lnTo>
                    <a:pt x="700527" y="934681"/>
                  </a:lnTo>
                  <a:lnTo>
                    <a:pt x="698360" y="933940"/>
                  </a:lnTo>
                  <a:lnTo>
                    <a:pt x="693661" y="931549"/>
                  </a:lnTo>
                  <a:lnTo>
                    <a:pt x="693125" y="930720"/>
                  </a:lnTo>
                  <a:lnTo>
                    <a:pt x="692675" y="929695"/>
                  </a:lnTo>
                  <a:lnTo>
                    <a:pt x="691775" y="928763"/>
                  </a:lnTo>
                  <a:lnTo>
                    <a:pt x="690804" y="927994"/>
                  </a:lnTo>
                  <a:lnTo>
                    <a:pt x="685831" y="925645"/>
                  </a:lnTo>
                  <a:lnTo>
                    <a:pt x="685426" y="924824"/>
                  </a:lnTo>
                  <a:lnTo>
                    <a:pt x="686432" y="924285"/>
                  </a:lnTo>
                  <a:lnTo>
                    <a:pt x="687590" y="924026"/>
                  </a:lnTo>
                  <a:lnTo>
                    <a:pt x="688596" y="924065"/>
                  </a:lnTo>
                  <a:lnTo>
                    <a:pt x="691922" y="924987"/>
                  </a:lnTo>
                  <a:lnTo>
                    <a:pt x="696116" y="925795"/>
                  </a:lnTo>
                  <a:lnTo>
                    <a:pt x="697935" y="926404"/>
                  </a:lnTo>
                  <a:lnTo>
                    <a:pt x="699997" y="927333"/>
                  </a:lnTo>
                  <a:lnTo>
                    <a:pt x="702011" y="928460"/>
                  </a:lnTo>
                  <a:lnTo>
                    <a:pt x="706496" y="931444"/>
                  </a:lnTo>
                  <a:lnTo>
                    <a:pt x="707300" y="931680"/>
                  </a:lnTo>
                  <a:lnTo>
                    <a:pt x="709324" y="933139"/>
                  </a:lnTo>
                  <a:lnTo>
                    <a:pt x="710055" y="934231"/>
                  </a:lnTo>
                  <a:lnTo>
                    <a:pt x="710409" y="935115"/>
                  </a:lnTo>
                  <a:lnTo>
                    <a:pt x="709965" y="935568"/>
                  </a:lnTo>
                  <a:lnTo>
                    <a:pt x="709470" y="935728"/>
                  </a:lnTo>
                  <a:close/>
                  <a:moveTo>
                    <a:pt x="128639" y="928709"/>
                  </a:moveTo>
                  <a:lnTo>
                    <a:pt x="128288" y="928773"/>
                  </a:lnTo>
                  <a:lnTo>
                    <a:pt x="127723" y="928607"/>
                  </a:lnTo>
                  <a:lnTo>
                    <a:pt x="127088" y="928211"/>
                  </a:lnTo>
                  <a:lnTo>
                    <a:pt x="125974" y="927157"/>
                  </a:lnTo>
                  <a:lnTo>
                    <a:pt x="125859" y="926918"/>
                  </a:lnTo>
                  <a:lnTo>
                    <a:pt x="125958" y="926714"/>
                  </a:lnTo>
                  <a:lnTo>
                    <a:pt x="126274" y="926545"/>
                  </a:lnTo>
                  <a:lnTo>
                    <a:pt x="126344" y="926267"/>
                  </a:lnTo>
                  <a:lnTo>
                    <a:pt x="126086" y="925507"/>
                  </a:lnTo>
                  <a:lnTo>
                    <a:pt x="126980" y="925029"/>
                  </a:lnTo>
                  <a:lnTo>
                    <a:pt x="127768" y="925427"/>
                  </a:lnTo>
                  <a:lnTo>
                    <a:pt x="128125" y="925916"/>
                  </a:lnTo>
                  <a:lnTo>
                    <a:pt x="128556" y="926781"/>
                  </a:lnTo>
                  <a:lnTo>
                    <a:pt x="128751" y="927757"/>
                  </a:lnTo>
                  <a:lnTo>
                    <a:pt x="128770" y="928425"/>
                  </a:lnTo>
                  <a:lnTo>
                    <a:pt x="128639" y="928709"/>
                  </a:lnTo>
                  <a:close/>
                  <a:moveTo>
                    <a:pt x="150922" y="929736"/>
                  </a:moveTo>
                  <a:lnTo>
                    <a:pt x="151046" y="930024"/>
                  </a:lnTo>
                  <a:lnTo>
                    <a:pt x="149051" y="928951"/>
                  </a:lnTo>
                  <a:lnTo>
                    <a:pt x="148202" y="928316"/>
                  </a:lnTo>
                  <a:lnTo>
                    <a:pt x="147870" y="927856"/>
                  </a:lnTo>
                  <a:lnTo>
                    <a:pt x="147657" y="927595"/>
                  </a:lnTo>
                  <a:lnTo>
                    <a:pt x="146645" y="926912"/>
                  </a:lnTo>
                  <a:lnTo>
                    <a:pt x="146476" y="926599"/>
                  </a:lnTo>
                  <a:lnTo>
                    <a:pt x="146715" y="926366"/>
                  </a:lnTo>
                  <a:lnTo>
                    <a:pt x="147398" y="926513"/>
                  </a:lnTo>
                  <a:lnTo>
                    <a:pt x="148525" y="927027"/>
                  </a:lnTo>
                  <a:lnTo>
                    <a:pt x="149530" y="927863"/>
                  </a:lnTo>
                  <a:lnTo>
                    <a:pt x="150922" y="929736"/>
                  </a:lnTo>
                  <a:close/>
                  <a:moveTo>
                    <a:pt x="778514" y="926794"/>
                  </a:moveTo>
                  <a:lnTo>
                    <a:pt x="779175" y="927690"/>
                  </a:lnTo>
                  <a:lnTo>
                    <a:pt x="779526" y="927933"/>
                  </a:lnTo>
                  <a:lnTo>
                    <a:pt x="777218" y="928903"/>
                  </a:lnTo>
                  <a:lnTo>
                    <a:pt x="776940" y="928967"/>
                  </a:lnTo>
                  <a:lnTo>
                    <a:pt x="776790" y="928852"/>
                  </a:lnTo>
                  <a:lnTo>
                    <a:pt x="776768" y="927949"/>
                  </a:lnTo>
                  <a:lnTo>
                    <a:pt x="776867" y="927250"/>
                  </a:lnTo>
                  <a:lnTo>
                    <a:pt x="777033" y="927145"/>
                  </a:lnTo>
                  <a:lnTo>
                    <a:pt x="777566" y="927566"/>
                  </a:lnTo>
                  <a:lnTo>
                    <a:pt x="778118" y="926701"/>
                  </a:lnTo>
                  <a:lnTo>
                    <a:pt x="778514" y="926794"/>
                  </a:lnTo>
                  <a:close/>
                  <a:moveTo>
                    <a:pt x="774387" y="928942"/>
                  </a:moveTo>
                  <a:lnTo>
                    <a:pt x="773005" y="929743"/>
                  </a:lnTo>
                  <a:lnTo>
                    <a:pt x="772689" y="930059"/>
                  </a:lnTo>
                  <a:lnTo>
                    <a:pt x="772306" y="930218"/>
                  </a:lnTo>
                  <a:lnTo>
                    <a:pt x="772018" y="929966"/>
                  </a:lnTo>
                  <a:lnTo>
                    <a:pt x="771616" y="929117"/>
                  </a:lnTo>
                  <a:lnTo>
                    <a:pt x="771690" y="928836"/>
                  </a:lnTo>
                  <a:lnTo>
                    <a:pt x="772069" y="928798"/>
                  </a:lnTo>
                  <a:lnTo>
                    <a:pt x="772286" y="928910"/>
                  </a:lnTo>
                  <a:lnTo>
                    <a:pt x="772341" y="929175"/>
                  </a:lnTo>
                  <a:lnTo>
                    <a:pt x="772507" y="929309"/>
                  </a:lnTo>
                  <a:lnTo>
                    <a:pt x="772784" y="929312"/>
                  </a:lnTo>
                  <a:lnTo>
                    <a:pt x="773809" y="928485"/>
                  </a:lnTo>
                  <a:lnTo>
                    <a:pt x="774342" y="928354"/>
                  </a:lnTo>
                  <a:lnTo>
                    <a:pt x="774533" y="928514"/>
                  </a:lnTo>
                  <a:lnTo>
                    <a:pt x="774387" y="928942"/>
                  </a:lnTo>
                  <a:close/>
                  <a:moveTo>
                    <a:pt x="133558" y="932169"/>
                  </a:moveTo>
                  <a:lnTo>
                    <a:pt x="133810" y="933407"/>
                  </a:lnTo>
                  <a:lnTo>
                    <a:pt x="132712" y="933209"/>
                  </a:lnTo>
                  <a:lnTo>
                    <a:pt x="132326" y="932970"/>
                  </a:lnTo>
                  <a:lnTo>
                    <a:pt x="132310" y="932373"/>
                  </a:lnTo>
                  <a:lnTo>
                    <a:pt x="132514" y="931814"/>
                  </a:lnTo>
                  <a:lnTo>
                    <a:pt x="133351" y="932015"/>
                  </a:lnTo>
                  <a:lnTo>
                    <a:pt x="133558" y="932169"/>
                  </a:lnTo>
                  <a:close/>
                  <a:moveTo>
                    <a:pt x="661781" y="987276"/>
                  </a:moveTo>
                  <a:lnTo>
                    <a:pt x="661369" y="987117"/>
                  </a:lnTo>
                  <a:lnTo>
                    <a:pt x="660989" y="986983"/>
                  </a:lnTo>
                  <a:lnTo>
                    <a:pt x="660664" y="986877"/>
                  </a:lnTo>
                  <a:lnTo>
                    <a:pt x="660475" y="987056"/>
                  </a:lnTo>
                  <a:lnTo>
                    <a:pt x="660297" y="987296"/>
                  </a:lnTo>
                  <a:lnTo>
                    <a:pt x="660076" y="987474"/>
                  </a:lnTo>
                  <a:lnTo>
                    <a:pt x="659613" y="987222"/>
                  </a:lnTo>
                  <a:lnTo>
                    <a:pt x="659320" y="986762"/>
                  </a:lnTo>
                  <a:lnTo>
                    <a:pt x="658847" y="986287"/>
                  </a:lnTo>
                  <a:lnTo>
                    <a:pt x="658669" y="985929"/>
                  </a:lnTo>
                  <a:lnTo>
                    <a:pt x="658761" y="985514"/>
                  </a:lnTo>
                  <a:lnTo>
                    <a:pt x="658972" y="985112"/>
                  </a:lnTo>
                  <a:lnTo>
                    <a:pt x="659068" y="984633"/>
                  </a:lnTo>
                  <a:lnTo>
                    <a:pt x="658838" y="984084"/>
                  </a:lnTo>
                  <a:lnTo>
                    <a:pt x="658627" y="983772"/>
                  </a:lnTo>
                  <a:lnTo>
                    <a:pt x="658480" y="983414"/>
                  </a:lnTo>
                  <a:lnTo>
                    <a:pt x="658535" y="983069"/>
                  </a:lnTo>
                  <a:lnTo>
                    <a:pt x="658828" y="982907"/>
                  </a:lnTo>
                  <a:lnTo>
                    <a:pt x="659100" y="982696"/>
                  </a:lnTo>
                  <a:lnTo>
                    <a:pt x="659195" y="982246"/>
                  </a:lnTo>
                  <a:lnTo>
                    <a:pt x="659026" y="981767"/>
                  </a:lnTo>
                  <a:lnTo>
                    <a:pt x="658544" y="981572"/>
                  </a:lnTo>
                  <a:lnTo>
                    <a:pt x="658145" y="981646"/>
                  </a:lnTo>
                  <a:lnTo>
                    <a:pt x="657567" y="981541"/>
                  </a:lnTo>
                  <a:lnTo>
                    <a:pt x="657009" y="981241"/>
                  </a:lnTo>
                  <a:lnTo>
                    <a:pt x="656642" y="980896"/>
                  </a:lnTo>
                  <a:lnTo>
                    <a:pt x="656358" y="980701"/>
                  </a:lnTo>
                  <a:lnTo>
                    <a:pt x="656137" y="980701"/>
                  </a:lnTo>
                  <a:lnTo>
                    <a:pt x="655876" y="980506"/>
                  </a:lnTo>
                  <a:lnTo>
                    <a:pt x="655719" y="980174"/>
                  </a:lnTo>
                  <a:lnTo>
                    <a:pt x="655739" y="979635"/>
                  </a:lnTo>
                  <a:lnTo>
                    <a:pt x="655812" y="979303"/>
                  </a:lnTo>
                  <a:lnTo>
                    <a:pt x="655959" y="979019"/>
                  </a:lnTo>
                  <a:lnTo>
                    <a:pt x="655968" y="978703"/>
                  </a:lnTo>
                  <a:lnTo>
                    <a:pt x="655904" y="978476"/>
                  </a:lnTo>
                  <a:lnTo>
                    <a:pt x="655895" y="978294"/>
                  </a:lnTo>
                  <a:lnTo>
                    <a:pt x="655936" y="978068"/>
                  </a:lnTo>
                  <a:lnTo>
                    <a:pt x="656032" y="977618"/>
                  </a:lnTo>
                  <a:lnTo>
                    <a:pt x="655876" y="977286"/>
                  </a:lnTo>
                  <a:lnTo>
                    <a:pt x="655860" y="976137"/>
                  </a:lnTo>
                  <a:lnTo>
                    <a:pt x="655831" y="973982"/>
                  </a:lnTo>
                  <a:lnTo>
                    <a:pt x="655809" y="972329"/>
                  </a:lnTo>
                  <a:lnTo>
                    <a:pt x="655780" y="970241"/>
                  </a:lnTo>
                  <a:lnTo>
                    <a:pt x="655764" y="968719"/>
                  </a:lnTo>
                  <a:lnTo>
                    <a:pt x="655742" y="966580"/>
                  </a:lnTo>
                  <a:lnTo>
                    <a:pt x="655719" y="964544"/>
                  </a:lnTo>
                  <a:lnTo>
                    <a:pt x="655684" y="962616"/>
                  </a:lnTo>
                  <a:lnTo>
                    <a:pt x="654538" y="961502"/>
                  </a:lnTo>
                  <a:lnTo>
                    <a:pt x="653086" y="960091"/>
                  </a:lnTo>
                  <a:lnTo>
                    <a:pt x="651841" y="959156"/>
                  </a:lnTo>
                  <a:lnTo>
                    <a:pt x="651168" y="959044"/>
                  </a:lnTo>
                  <a:lnTo>
                    <a:pt x="650746" y="959175"/>
                  </a:lnTo>
                  <a:lnTo>
                    <a:pt x="650577" y="959549"/>
                  </a:lnTo>
                  <a:lnTo>
                    <a:pt x="649648" y="959948"/>
                  </a:lnTo>
                  <a:lnTo>
                    <a:pt x="647963" y="960375"/>
                  </a:lnTo>
                  <a:lnTo>
                    <a:pt x="646527" y="961036"/>
                  </a:lnTo>
                  <a:lnTo>
                    <a:pt x="646000" y="961042"/>
                  </a:lnTo>
                  <a:lnTo>
                    <a:pt x="645553" y="960931"/>
                  </a:lnTo>
                  <a:lnTo>
                    <a:pt x="644963" y="960599"/>
                  </a:lnTo>
                  <a:lnTo>
                    <a:pt x="644554" y="960110"/>
                  </a:lnTo>
                  <a:lnTo>
                    <a:pt x="644414" y="959261"/>
                  </a:lnTo>
                  <a:lnTo>
                    <a:pt x="644541" y="958093"/>
                  </a:lnTo>
                  <a:lnTo>
                    <a:pt x="643680" y="957854"/>
                  </a:lnTo>
                  <a:lnTo>
                    <a:pt x="642815" y="957611"/>
                  </a:lnTo>
                  <a:lnTo>
                    <a:pt x="642285" y="958415"/>
                  </a:lnTo>
                  <a:lnTo>
                    <a:pt x="641777" y="959092"/>
                  </a:lnTo>
                  <a:lnTo>
                    <a:pt x="640769" y="960567"/>
                  </a:lnTo>
                  <a:lnTo>
                    <a:pt x="639351" y="962632"/>
                  </a:lnTo>
                  <a:lnTo>
                    <a:pt x="638563" y="963765"/>
                  </a:lnTo>
                  <a:lnTo>
                    <a:pt x="637181" y="965754"/>
                  </a:lnTo>
                  <a:lnTo>
                    <a:pt x="635962" y="967500"/>
                  </a:lnTo>
                  <a:lnTo>
                    <a:pt x="635690" y="969287"/>
                  </a:lnTo>
                  <a:lnTo>
                    <a:pt x="635429" y="970979"/>
                  </a:lnTo>
                  <a:lnTo>
                    <a:pt x="634423" y="972262"/>
                  </a:lnTo>
                  <a:lnTo>
                    <a:pt x="633810" y="973436"/>
                  </a:lnTo>
                  <a:lnTo>
                    <a:pt x="633536" y="974739"/>
                  </a:lnTo>
                  <a:lnTo>
                    <a:pt x="633306" y="975932"/>
                  </a:lnTo>
                  <a:lnTo>
                    <a:pt x="633290" y="976931"/>
                  </a:lnTo>
                  <a:lnTo>
                    <a:pt x="633462" y="977455"/>
                  </a:lnTo>
                  <a:lnTo>
                    <a:pt x="633383" y="977879"/>
                  </a:lnTo>
                  <a:lnTo>
                    <a:pt x="633051" y="978368"/>
                  </a:lnTo>
                  <a:lnTo>
                    <a:pt x="632384" y="979214"/>
                  </a:lnTo>
                  <a:lnTo>
                    <a:pt x="632265" y="980028"/>
                  </a:lnTo>
                  <a:lnTo>
                    <a:pt x="631860" y="980430"/>
                  </a:lnTo>
                  <a:lnTo>
                    <a:pt x="630698" y="981231"/>
                  </a:lnTo>
                  <a:lnTo>
                    <a:pt x="629750" y="982415"/>
                  </a:lnTo>
                  <a:lnTo>
                    <a:pt x="629702" y="983082"/>
                  </a:lnTo>
                  <a:lnTo>
                    <a:pt x="629837" y="983638"/>
                  </a:lnTo>
                  <a:lnTo>
                    <a:pt x="629859" y="983979"/>
                  </a:lnTo>
                  <a:lnTo>
                    <a:pt x="629667" y="984218"/>
                  </a:lnTo>
                  <a:lnTo>
                    <a:pt x="629287" y="984203"/>
                  </a:lnTo>
                  <a:lnTo>
                    <a:pt x="628876" y="984276"/>
                  </a:lnTo>
                  <a:lnTo>
                    <a:pt x="628531" y="984768"/>
                  </a:lnTo>
                  <a:lnTo>
                    <a:pt x="628541" y="985473"/>
                  </a:lnTo>
                  <a:lnTo>
                    <a:pt x="628288" y="985980"/>
                  </a:lnTo>
                  <a:lnTo>
                    <a:pt x="627992" y="986086"/>
                  </a:lnTo>
                  <a:lnTo>
                    <a:pt x="627739" y="985728"/>
                  </a:lnTo>
                  <a:lnTo>
                    <a:pt x="627436" y="985192"/>
                  </a:lnTo>
                  <a:lnTo>
                    <a:pt x="627082" y="985138"/>
                  </a:lnTo>
                  <a:lnTo>
                    <a:pt x="626542" y="985495"/>
                  </a:lnTo>
                  <a:lnTo>
                    <a:pt x="625875" y="986083"/>
                  </a:lnTo>
                  <a:lnTo>
                    <a:pt x="625275" y="986115"/>
                  </a:lnTo>
                  <a:lnTo>
                    <a:pt x="624149" y="985738"/>
                  </a:lnTo>
                  <a:lnTo>
                    <a:pt x="623328" y="986877"/>
                  </a:lnTo>
                  <a:lnTo>
                    <a:pt x="622444" y="989316"/>
                  </a:lnTo>
                  <a:lnTo>
                    <a:pt x="618719" y="989322"/>
                  </a:lnTo>
                  <a:lnTo>
                    <a:pt x="614991" y="989329"/>
                  </a:lnTo>
                  <a:lnTo>
                    <a:pt x="611263" y="989335"/>
                  </a:lnTo>
                  <a:lnTo>
                    <a:pt x="607538" y="989341"/>
                  </a:lnTo>
                  <a:lnTo>
                    <a:pt x="603810" y="989348"/>
                  </a:lnTo>
                  <a:lnTo>
                    <a:pt x="600082" y="989351"/>
                  </a:lnTo>
                  <a:lnTo>
                    <a:pt x="596354" y="989357"/>
                  </a:lnTo>
                  <a:lnTo>
                    <a:pt x="594269" y="989361"/>
                  </a:lnTo>
                  <a:lnTo>
                    <a:pt x="593861" y="989361"/>
                  </a:lnTo>
                  <a:lnTo>
                    <a:pt x="595138" y="988885"/>
                  </a:lnTo>
                  <a:lnTo>
                    <a:pt x="597800" y="987027"/>
                  </a:lnTo>
                  <a:lnTo>
                    <a:pt x="599763" y="986354"/>
                  </a:lnTo>
                  <a:lnTo>
                    <a:pt x="602316" y="984397"/>
                  </a:lnTo>
                  <a:lnTo>
                    <a:pt x="604167" y="984021"/>
                  </a:lnTo>
                  <a:lnTo>
                    <a:pt x="604519" y="983590"/>
                  </a:lnTo>
                  <a:lnTo>
                    <a:pt x="604828" y="981962"/>
                  </a:lnTo>
                  <a:lnTo>
                    <a:pt x="604997" y="981381"/>
                  </a:lnTo>
                  <a:lnTo>
                    <a:pt x="605862" y="979779"/>
                  </a:lnTo>
                  <a:lnTo>
                    <a:pt x="606900" y="978422"/>
                  </a:lnTo>
                  <a:lnTo>
                    <a:pt x="607736" y="976542"/>
                  </a:lnTo>
                  <a:lnTo>
                    <a:pt x="609255" y="975339"/>
                  </a:lnTo>
                  <a:lnTo>
                    <a:pt x="611553" y="974330"/>
                  </a:lnTo>
                  <a:lnTo>
                    <a:pt x="613679" y="972124"/>
                  </a:lnTo>
                  <a:lnTo>
                    <a:pt x="614844" y="971451"/>
                  </a:lnTo>
                  <a:lnTo>
                    <a:pt x="615974" y="970969"/>
                  </a:lnTo>
                  <a:lnTo>
                    <a:pt x="616447" y="970069"/>
                  </a:lnTo>
                  <a:lnTo>
                    <a:pt x="617146" y="969555"/>
                  </a:lnTo>
                  <a:lnTo>
                    <a:pt x="619013" y="968505"/>
                  </a:lnTo>
                  <a:lnTo>
                    <a:pt x="621072" y="968221"/>
                  </a:lnTo>
                  <a:lnTo>
                    <a:pt x="623150" y="967350"/>
                  </a:lnTo>
                  <a:lnTo>
                    <a:pt x="624745" y="966887"/>
                  </a:lnTo>
                  <a:lnTo>
                    <a:pt x="625722" y="966066"/>
                  </a:lnTo>
                  <a:lnTo>
                    <a:pt x="627146" y="965635"/>
                  </a:lnTo>
                  <a:lnTo>
                    <a:pt x="631391" y="963277"/>
                  </a:lnTo>
                  <a:lnTo>
                    <a:pt x="632569" y="962169"/>
                  </a:lnTo>
                  <a:lnTo>
                    <a:pt x="634094" y="959896"/>
                  </a:lnTo>
                  <a:lnTo>
                    <a:pt x="635422" y="958738"/>
                  </a:lnTo>
                  <a:lnTo>
                    <a:pt x="635891" y="957503"/>
                  </a:lnTo>
                  <a:lnTo>
                    <a:pt x="637816" y="955492"/>
                  </a:lnTo>
                  <a:lnTo>
                    <a:pt x="639798" y="952833"/>
                  </a:lnTo>
                  <a:lnTo>
                    <a:pt x="640785" y="950921"/>
                  </a:lnTo>
                  <a:lnTo>
                    <a:pt x="642259" y="949858"/>
                  </a:lnTo>
                  <a:lnTo>
                    <a:pt x="645119" y="946807"/>
                  </a:lnTo>
                  <a:lnTo>
                    <a:pt x="646654" y="945584"/>
                  </a:lnTo>
                  <a:lnTo>
                    <a:pt x="647277" y="945444"/>
                  </a:lnTo>
                  <a:lnTo>
                    <a:pt x="649013" y="944355"/>
                  </a:lnTo>
                  <a:lnTo>
                    <a:pt x="650092" y="943219"/>
                  </a:lnTo>
                  <a:lnTo>
                    <a:pt x="651822" y="942076"/>
                  </a:lnTo>
                  <a:lnTo>
                    <a:pt x="654950" y="940665"/>
                  </a:lnTo>
                  <a:lnTo>
                    <a:pt x="657890" y="938971"/>
                  </a:lnTo>
                  <a:lnTo>
                    <a:pt x="661861" y="937499"/>
                  </a:lnTo>
                  <a:lnTo>
                    <a:pt x="666514" y="935290"/>
                  </a:lnTo>
                  <a:lnTo>
                    <a:pt x="670274" y="934103"/>
                  </a:lnTo>
                  <a:lnTo>
                    <a:pt x="672920" y="933931"/>
                  </a:lnTo>
                  <a:lnTo>
                    <a:pt x="676141" y="933378"/>
                  </a:lnTo>
                  <a:lnTo>
                    <a:pt x="677280" y="933436"/>
                  </a:lnTo>
                  <a:lnTo>
                    <a:pt x="682295" y="934397"/>
                  </a:lnTo>
                  <a:lnTo>
                    <a:pt x="684702" y="935584"/>
                  </a:lnTo>
                  <a:lnTo>
                    <a:pt x="687440" y="938074"/>
                  </a:lnTo>
                  <a:lnTo>
                    <a:pt x="687849" y="938728"/>
                  </a:lnTo>
                  <a:lnTo>
                    <a:pt x="687916" y="939644"/>
                  </a:lnTo>
                  <a:lnTo>
                    <a:pt x="686463" y="939200"/>
                  </a:lnTo>
                  <a:lnTo>
                    <a:pt x="685184" y="939172"/>
                  </a:lnTo>
                  <a:lnTo>
                    <a:pt x="686071" y="939679"/>
                  </a:lnTo>
                  <a:lnTo>
                    <a:pt x="687581" y="941205"/>
                  </a:lnTo>
                  <a:lnTo>
                    <a:pt x="687514" y="943107"/>
                  </a:lnTo>
                  <a:lnTo>
                    <a:pt x="686661" y="944821"/>
                  </a:lnTo>
                  <a:lnTo>
                    <a:pt x="684114" y="945664"/>
                  </a:lnTo>
                  <a:lnTo>
                    <a:pt x="683463" y="946334"/>
                  </a:lnTo>
                  <a:lnTo>
                    <a:pt x="682936" y="947442"/>
                  </a:lnTo>
                  <a:lnTo>
                    <a:pt x="682419" y="947866"/>
                  </a:lnTo>
                  <a:lnTo>
                    <a:pt x="681184" y="948358"/>
                  </a:lnTo>
                  <a:lnTo>
                    <a:pt x="680501" y="949076"/>
                  </a:lnTo>
                  <a:lnTo>
                    <a:pt x="678500" y="950212"/>
                  </a:lnTo>
                  <a:lnTo>
                    <a:pt x="677600" y="950346"/>
                  </a:lnTo>
                  <a:lnTo>
                    <a:pt x="676562" y="950075"/>
                  </a:lnTo>
                  <a:lnTo>
                    <a:pt x="674063" y="949006"/>
                  </a:lnTo>
                  <a:lnTo>
                    <a:pt x="672525" y="947972"/>
                  </a:lnTo>
                  <a:lnTo>
                    <a:pt x="671755" y="948537"/>
                  </a:lnTo>
                  <a:lnTo>
                    <a:pt x="671123" y="949127"/>
                  </a:lnTo>
                  <a:lnTo>
                    <a:pt x="669639" y="948929"/>
                  </a:lnTo>
                  <a:lnTo>
                    <a:pt x="668962" y="949191"/>
                  </a:lnTo>
                  <a:lnTo>
                    <a:pt x="667845" y="948901"/>
                  </a:lnTo>
                  <a:lnTo>
                    <a:pt x="665557" y="950200"/>
                  </a:lnTo>
                  <a:lnTo>
                    <a:pt x="666208" y="950350"/>
                  </a:lnTo>
                  <a:lnTo>
                    <a:pt x="668024" y="949603"/>
                  </a:lnTo>
                  <a:lnTo>
                    <a:pt x="668643" y="949686"/>
                  </a:lnTo>
                  <a:lnTo>
                    <a:pt x="669981" y="950650"/>
                  </a:lnTo>
                  <a:lnTo>
                    <a:pt x="673214" y="951684"/>
                  </a:lnTo>
                  <a:lnTo>
                    <a:pt x="674053" y="952367"/>
                  </a:lnTo>
                  <a:lnTo>
                    <a:pt x="674855" y="954541"/>
                  </a:lnTo>
                  <a:lnTo>
                    <a:pt x="675384" y="954888"/>
                  </a:lnTo>
                  <a:lnTo>
                    <a:pt x="676492" y="954662"/>
                  </a:lnTo>
                  <a:lnTo>
                    <a:pt x="677743" y="953589"/>
                  </a:lnTo>
                  <a:lnTo>
                    <a:pt x="678781" y="953015"/>
                  </a:lnTo>
                  <a:lnTo>
                    <a:pt x="680807" y="952542"/>
                  </a:lnTo>
                  <a:lnTo>
                    <a:pt x="680408" y="953257"/>
                  </a:lnTo>
                  <a:lnTo>
                    <a:pt x="681953" y="953200"/>
                  </a:lnTo>
                  <a:lnTo>
                    <a:pt x="683482" y="954161"/>
                  </a:lnTo>
                  <a:lnTo>
                    <a:pt x="682917" y="954844"/>
                  </a:lnTo>
                  <a:lnTo>
                    <a:pt x="682148" y="956216"/>
                  </a:lnTo>
                  <a:lnTo>
                    <a:pt x="681612" y="958875"/>
                  </a:lnTo>
                  <a:lnTo>
                    <a:pt x="680054" y="960650"/>
                  </a:lnTo>
                  <a:lnTo>
                    <a:pt x="677970" y="962393"/>
                  </a:lnTo>
                  <a:lnTo>
                    <a:pt x="678497" y="962811"/>
                  </a:lnTo>
                  <a:lnTo>
                    <a:pt x="679106" y="963069"/>
                  </a:lnTo>
                  <a:lnTo>
                    <a:pt x="680447" y="962555"/>
                  </a:lnTo>
                  <a:lnTo>
                    <a:pt x="681344" y="962590"/>
                  </a:lnTo>
                  <a:lnTo>
                    <a:pt x="682340" y="962922"/>
                  </a:lnTo>
                  <a:lnTo>
                    <a:pt x="682030" y="964269"/>
                  </a:lnTo>
                  <a:lnTo>
                    <a:pt x="681672" y="965182"/>
                  </a:lnTo>
                  <a:lnTo>
                    <a:pt x="681880" y="966034"/>
                  </a:lnTo>
                  <a:lnTo>
                    <a:pt x="682470" y="967653"/>
                  </a:lnTo>
                  <a:lnTo>
                    <a:pt x="683284" y="968007"/>
                  </a:lnTo>
                  <a:lnTo>
                    <a:pt x="683610" y="970075"/>
                  </a:lnTo>
                  <a:lnTo>
                    <a:pt x="684041" y="971199"/>
                  </a:lnTo>
                  <a:lnTo>
                    <a:pt x="683980" y="972099"/>
                  </a:lnTo>
                  <a:lnTo>
                    <a:pt x="684794" y="972677"/>
                  </a:lnTo>
                  <a:lnTo>
                    <a:pt x="684931" y="973596"/>
                  </a:lnTo>
                  <a:lnTo>
                    <a:pt x="687884" y="973858"/>
                  </a:lnTo>
                  <a:lnTo>
                    <a:pt x="688484" y="974209"/>
                  </a:lnTo>
                  <a:lnTo>
                    <a:pt x="690536" y="974557"/>
                  </a:lnTo>
                  <a:lnTo>
                    <a:pt x="690926" y="974809"/>
                  </a:lnTo>
                  <a:lnTo>
                    <a:pt x="691290" y="975313"/>
                  </a:lnTo>
                  <a:lnTo>
                    <a:pt x="689279" y="976418"/>
                  </a:lnTo>
                  <a:lnTo>
                    <a:pt x="690907" y="977216"/>
                  </a:lnTo>
                  <a:lnTo>
                    <a:pt x="692445" y="978515"/>
                  </a:lnTo>
                  <a:lnTo>
                    <a:pt x="693655" y="978259"/>
                  </a:lnTo>
                  <a:lnTo>
                    <a:pt x="694178" y="978301"/>
                  </a:lnTo>
                  <a:lnTo>
                    <a:pt x="695532" y="979115"/>
                  </a:lnTo>
                  <a:lnTo>
                    <a:pt x="695908" y="979517"/>
                  </a:lnTo>
                  <a:lnTo>
                    <a:pt x="696116" y="979874"/>
                  </a:lnTo>
                  <a:lnTo>
                    <a:pt x="696796" y="979798"/>
                  </a:lnTo>
                  <a:lnTo>
                    <a:pt x="697772" y="979485"/>
                  </a:lnTo>
                  <a:lnTo>
                    <a:pt x="699537" y="979562"/>
                  </a:lnTo>
                  <a:lnTo>
                    <a:pt x="701420" y="980021"/>
                  </a:lnTo>
                  <a:lnTo>
                    <a:pt x="701261" y="980720"/>
                  </a:lnTo>
                  <a:lnTo>
                    <a:pt x="700977" y="981202"/>
                  </a:lnTo>
                  <a:lnTo>
                    <a:pt x="702448" y="981043"/>
                  </a:lnTo>
                  <a:lnTo>
                    <a:pt x="703368" y="981537"/>
                  </a:lnTo>
                  <a:lnTo>
                    <a:pt x="703687" y="981298"/>
                  </a:lnTo>
                  <a:lnTo>
                    <a:pt x="703913" y="980988"/>
                  </a:lnTo>
                  <a:lnTo>
                    <a:pt x="705742" y="980143"/>
                  </a:lnTo>
                  <a:lnTo>
                    <a:pt x="708092" y="978384"/>
                  </a:lnTo>
                  <a:lnTo>
                    <a:pt x="708376" y="978601"/>
                  </a:lnTo>
                  <a:lnTo>
                    <a:pt x="708484" y="979268"/>
                  </a:lnTo>
                  <a:lnTo>
                    <a:pt x="708794" y="980353"/>
                  </a:lnTo>
                  <a:lnTo>
                    <a:pt x="709697" y="981100"/>
                  </a:lnTo>
                  <a:lnTo>
                    <a:pt x="710766" y="981272"/>
                  </a:lnTo>
                  <a:lnTo>
                    <a:pt x="712241" y="980701"/>
                  </a:lnTo>
                  <a:lnTo>
                    <a:pt x="712822" y="981196"/>
                  </a:lnTo>
                  <a:lnTo>
                    <a:pt x="713511" y="982147"/>
                  </a:lnTo>
                  <a:lnTo>
                    <a:pt x="714169" y="983392"/>
                  </a:lnTo>
                  <a:lnTo>
                    <a:pt x="714124" y="983835"/>
                  </a:lnTo>
                  <a:lnTo>
                    <a:pt x="713281" y="984225"/>
                  </a:lnTo>
                  <a:lnTo>
                    <a:pt x="712522" y="984783"/>
                  </a:lnTo>
                  <a:lnTo>
                    <a:pt x="715695" y="985013"/>
                  </a:lnTo>
                  <a:lnTo>
                    <a:pt x="716017" y="985250"/>
                  </a:lnTo>
                  <a:lnTo>
                    <a:pt x="716368" y="985738"/>
                  </a:lnTo>
                  <a:lnTo>
                    <a:pt x="716043" y="986229"/>
                  </a:lnTo>
                  <a:lnTo>
                    <a:pt x="715742" y="986475"/>
                  </a:lnTo>
                  <a:lnTo>
                    <a:pt x="715168" y="986188"/>
                  </a:lnTo>
                  <a:lnTo>
                    <a:pt x="714105" y="986450"/>
                  </a:lnTo>
                  <a:lnTo>
                    <a:pt x="713176" y="987088"/>
                  </a:lnTo>
                  <a:lnTo>
                    <a:pt x="712184" y="987442"/>
                  </a:lnTo>
                  <a:lnTo>
                    <a:pt x="711548" y="987481"/>
                  </a:lnTo>
                  <a:lnTo>
                    <a:pt x="710843" y="987777"/>
                  </a:lnTo>
                  <a:lnTo>
                    <a:pt x="710198" y="988234"/>
                  </a:lnTo>
                  <a:lnTo>
                    <a:pt x="709531" y="988362"/>
                  </a:lnTo>
                  <a:lnTo>
                    <a:pt x="707444" y="989498"/>
                  </a:lnTo>
                  <a:lnTo>
                    <a:pt x="705311" y="990229"/>
                  </a:lnTo>
                  <a:lnTo>
                    <a:pt x="703080" y="991397"/>
                  </a:lnTo>
                  <a:lnTo>
                    <a:pt x="700804" y="992134"/>
                  </a:lnTo>
                  <a:lnTo>
                    <a:pt x="698443" y="993019"/>
                  </a:lnTo>
                  <a:lnTo>
                    <a:pt x="697929" y="993095"/>
                  </a:lnTo>
                  <a:lnTo>
                    <a:pt x="697332" y="993060"/>
                  </a:lnTo>
                  <a:lnTo>
                    <a:pt x="695985" y="993925"/>
                  </a:lnTo>
                  <a:lnTo>
                    <a:pt x="695318" y="993807"/>
                  </a:lnTo>
                  <a:lnTo>
                    <a:pt x="694638" y="993957"/>
                  </a:lnTo>
                  <a:lnTo>
                    <a:pt x="693853" y="993765"/>
                  </a:lnTo>
                  <a:lnTo>
                    <a:pt x="693320" y="993411"/>
                  </a:lnTo>
                  <a:lnTo>
                    <a:pt x="693728" y="994324"/>
                  </a:lnTo>
                  <a:lnTo>
                    <a:pt x="693849" y="995163"/>
                  </a:lnTo>
                  <a:lnTo>
                    <a:pt x="693645" y="995530"/>
                  </a:lnTo>
                  <a:lnTo>
                    <a:pt x="693269" y="995961"/>
                  </a:lnTo>
                  <a:lnTo>
                    <a:pt x="691912" y="995882"/>
                  </a:lnTo>
                  <a:lnTo>
                    <a:pt x="691379" y="995578"/>
                  </a:lnTo>
                  <a:lnTo>
                    <a:pt x="690747" y="995132"/>
                  </a:lnTo>
                  <a:lnTo>
                    <a:pt x="690456" y="994410"/>
                  </a:lnTo>
                  <a:lnTo>
                    <a:pt x="689777" y="993893"/>
                  </a:lnTo>
                  <a:lnTo>
                    <a:pt x="689374" y="994608"/>
                  </a:lnTo>
                  <a:lnTo>
                    <a:pt x="689374" y="995141"/>
                  </a:lnTo>
                  <a:lnTo>
                    <a:pt x="688870" y="995866"/>
                  </a:lnTo>
                  <a:lnTo>
                    <a:pt x="688276" y="994624"/>
                  </a:lnTo>
                  <a:lnTo>
                    <a:pt x="687210" y="995080"/>
                  </a:lnTo>
                  <a:lnTo>
                    <a:pt x="686741" y="996402"/>
                  </a:lnTo>
                  <a:lnTo>
                    <a:pt x="686977" y="996779"/>
                  </a:lnTo>
                  <a:lnTo>
                    <a:pt x="687306" y="997787"/>
                  </a:lnTo>
                  <a:lnTo>
                    <a:pt x="686779" y="998314"/>
                  </a:lnTo>
                  <a:lnTo>
                    <a:pt x="686387" y="998170"/>
                  </a:lnTo>
                  <a:lnTo>
                    <a:pt x="685576" y="999645"/>
                  </a:lnTo>
                  <a:lnTo>
                    <a:pt x="684593" y="1000181"/>
                  </a:lnTo>
                  <a:lnTo>
                    <a:pt x="683581" y="1001681"/>
                  </a:lnTo>
                  <a:lnTo>
                    <a:pt x="682381" y="1002824"/>
                  </a:lnTo>
                  <a:lnTo>
                    <a:pt x="682052" y="1003587"/>
                  </a:lnTo>
                  <a:lnTo>
                    <a:pt x="680041" y="1005326"/>
                  </a:lnTo>
                  <a:lnTo>
                    <a:pt x="679279" y="1005272"/>
                  </a:lnTo>
                  <a:lnTo>
                    <a:pt x="678717" y="1005330"/>
                  </a:lnTo>
                  <a:lnTo>
                    <a:pt x="677868" y="1006054"/>
                  </a:lnTo>
                  <a:lnTo>
                    <a:pt x="677734" y="1007516"/>
                  </a:lnTo>
                  <a:lnTo>
                    <a:pt x="677360" y="1007321"/>
                  </a:lnTo>
                  <a:lnTo>
                    <a:pt x="676980" y="1007369"/>
                  </a:lnTo>
                  <a:lnTo>
                    <a:pt x="676782" y="1007829"/>
                  </a:lnTo>
                  <a:lnTo>
                    <a:pt x="676505" y="1007902"/>
                  </a:lnTo>
                  <a:lnTo>
                    <a:pt x="675764" y="1007468"/>
                  </a:lnTo>
                  <a:lnTo>
                    <a:pt x="674893" y="1007704"/>
                  </a:lnTo>
                  <a:lnTo>
                    <a:pt x="674210" y="1007376"/>
                  </a:lnTo>
                  <a:lnTo>
                    <a:pt x="673342" y="1005234"/>
                  </a:lnTo>
                  <a:lnTo>
                    <a:pt x="672879" y="1004481"/>
                  </a:lnTo>
                  <a:lnTo>
                    <a:pt x="672059" y="1004238"/>
                  </a:lnTo>
                  <a:lnTo>
                    <a:pt x="671845" y="1004694"/>
                  </a:lnTo>
                  <a:lnTo>
                    <a:pt x="671525" y="1005138"/>
                  </a:lnTo>
                  <a:lnTo>
                    <a:pt x="670737" y="1004251"/>
                  </a:lnTo>
                  <a:lnTo>
                    <a:pt x="670137" y="1000957"/>
                  </a:lnTo>
                  <a:lnTo>
                    <a:pt x="670134" y="1000159"/>
                  </a:lnTo>
                  <a:lnTo>
                    <a:pt x="670970" y="997369"/>
                  </a:lnTo>
                  <a:lnTo>
                    <a:pt x="673045" y="994851"/>
                  </a:lnTo>
                  <a:lnTo>
                    <a:pt x="672381" y="994768"/>
                  </a:lnTo>
                  <a:lnTo>
                    <a:pt x="670549" y="996514"/>
                  </a:lnTo>
                  <a:lnTo>
                    <a:pt x="670737" y="996092"/>
                  </a:lnTo>
                  <a:lnTo>
                    <a:pt x="671047" y="995652"/>
                  </a:lnTo>
                  <a:lnTo>
                    <a:pt x="671666" y="994940"/>
                  </a:lnTo>
                  <a:lnTo>
                    <a:pt x="672601" y="994273"/>
                  </a:lnTo>
                  <a:lnTo>
                    <a:pt x="673849" y="993880"/>
                  </a:lnTo>
                  <a:lnTo>
                    <a:pt x="674708" y="993823"/>
                  </a:lnTo>
                  <a:lnTo>
                    <a:pt x="675301" y="993453"/>
                  </a:lnTo>
                  <a:lnTo>
                    <a:pt x="676160" y="992795"/>
                  </a:lnTo>
                  <a:lnTo>
                    <a:pt x="676320" y="992447"/>
                  </a:lnTo>
                  <a:lnTo>
                    <a:pt x="675560" y="992849"/>
                  </a:lnTo>
                  <a:lnTo>
                    <a:pt x="674296" y="993242"/>
                  </a:lnTo>
                  <a:lnTo>
                    <a:pt x="674618" y="992725"/>
                  </a:lnTo>
                  <a:lnTo>
                    <a:pt x="674938" y="992450"/>
                  </a:lnTo>
                  <a:lnTo>
                    <a:pt x="681688" y="987905"/>
                  </a:lnTo>
                  <a:lnTo>
                    <a:pt x="683048" y="987152"/>
                  </a:lnTo>
                  <a:lnTo>
                    <a:pt x="685758" y="986191"/>
                  </a:lnTo>
                  <a:lnTo>
                    <a:pt x="686135" y="985562"/>
                  </a:lnTo>
                  <a:lnTo>
                    <a:pt x="685764" y="985160"/>
                  </a:lnTo>
                  <a:lnTo>
                    <a:pt x="686818" y="985514"/>
                  </a:lnTo>
                  <a:lnTo>
                    <a:pt x="686732" y="986038"/>
                  </a:lnTo>
                  <a:lnTo>
                    <a:pt x="686566" y="986418"/>
                  </a:lnTo>
                  <a:lnTo>
                    <a:pt x="686505" y="987066"/>
                  </a:lnTo>
                  <a:lnTo>
                    <a:pt x="686607" y="987685"/>
                  </a:lnTo>
                  <a:lnTo>
                    <a:pt x="687673" y="987988"/>
                  </a:lnTo>
                  <a:lnTo>
                    <a:pt x="688564" y="989140"/>
                  </a:lnTo>
                  <a:lnTo>
                    <a:pt x="688142" y="987573"/>
                  </a:lnTo>
                  <a:lnTo>
                    <a:pt x="688943" y="986686"/>
                  </a:lnTo>
                  <a:lnTo>
                    <a:pt x="692033" y="985495"/>
                  </a:lnTo>
                  <a:lnTo>
                    <a:pt x="694615" y="985364"/>
                  </a:lnTo>
                  <a:lnTo>
                    <a:pt x="695442" y="984809"/>
                  </a:lnTo>
                  <a:lnTo>
                    <a:pt x="693237" y="984436"/>
                  </a:lnTo>
                  <a:lnTo>
                    <a:pt x="690619" y="984640"/>
                  </a:lnTo>
                  <a:lnTo>
                    <a:pt x="689001" y="984225"/>
                  </a:lnTo>
                  <a:lnTo>
                    <a:pt x="686767" y="984496"/>
                  </a:lnTo>
                  <a:lnTo>
                    <a:pt x="684405" y="984234"/>
                  </a:lnTo>
                  <a:lnTo>
                    <a:pt x="683680" y="984579"/>
                  </a:lnTo>
                  <a:lnTo>
                    <a:pt x="683093" y="985323"/>
                  </a:lnTo>
                  <a:lnTo>
                    <a:pt x="682330" y="984994"/>
                  </a:lnTo>
                  <a:lnTo>
                    <a:pt x="681960" y="984940"/>
                  </a:lnTo>
                  <a:lnTo>
                    <a:pt x="681605" y="984681"/>
                  </a:lnTo>
                  <a:lnTo>
                    <a:pt x="682371" y="983401"/>
                  </a:lnTo>
                  <a:lnTo>
                    <a:pt x="684765" y="981489"/>
                  </a:lnTo>
                  <a:lnTo>
                    <a:pt x="686224" y="979823"/>
                  </a:lnTo>
                  <a:lnTo>
                    <a:pt x="686636" y="979472"/>
                  </a:lnTo>
                  <a:lnTo>
                    <a:pt x="686961" y="978802"/>
                  </a:lnTo>
                  <a:lnTo>
                    <a:pt x="686160" y="978914"/>
                  </a:lnTo>
                  <a:lnTo>
                    <a:pt x="685461" y="979179"/>
                  </a:lnTo>
                  <a:lnTo>
                    <a:pt x="684976" y="978406"/>
                  </a:lnTo>
                  <a:lnTo>
                    <a:pt x="684111" y="977381"/>
                  </a:lnTo>
                  <a:lnTo>
                    <a:pt x="684028" y="977809"/>
                  </a:lnTo>
                  <a:lnTo>
                    <a:pt x="684462" y="979086"/>
                  </a:lnTo>
                  <a:lnTo>
                    <a:pt x="682806" y="981327"/>
                  </a:lnTo>
                  <a:lnTo>
                    <a:pt x="681736" y="981486"/>
                  </a:lnTo>
                  <a:lnTo>
                    <a:pt x="680310" y="982530"/>
                  </a:lnTo>
                  <a:lnTo>
                    <a:pt x="678292" y="983436"/>
                  </a:lnTo>
                  <a:lnTo>
                    <a:pt x="675940" y="985163"/>
                  </a:lnTo>
                  <a:lnTo>
                    <a:pt x="672898" y="986616"/>
                  </a:lnTo>
                  <a:lnTo>
                    <a:pt x="672263" y="986622"/>
                  </a:lnTo>
                  <a:lnTo>
                    <a:pt x="670881" y="985425"/>
                  </a:lnTo>
                  <a:lnTo>
                    <a:pt x="671267" y="984882"/>
                  </a:lnTo>
                  <a:lnTo>
                    <a:pt x="671628" y="984145"/>
                  </a:lnTo>
                  <a:lnTo>
                    <a:pt x="671283" y="984356"/>
                  </a:lnTo>
                  <a:lnTo>
                    <a:pt x="671063" y="984678"/>
                  </a:lnTo>
                  <a:lnTo>
                    <a:pt x="670230" y="985192"/>
                  </a:lnTo>
                  <a:lnTo>
                    <a:pt x="670903" y="986185"/>
                  </a:lnTo>
                  <a:lnTo>
                    <a:pt x="670577" y="986558"/>
                  </a:lnTo>
                  <a:lnTo>
                    <a:pt x="669614" y="987047"/>
                  </a:lnTo>
                  <a:lnTo>
                    <a:pt x="668713" y="987755"/>
                  </a:lnTo>
                  <a:lnTo>
                    <a:pt x="667925" y="988228"/>
                  </a:lnTo>
                  <a:lnTo>
                    <a:pt x="667290" y="987627"/>
                  </a:lnTo>
                  <a:lnTo>
                    <a:pt x="665531" y="988384"/>
                  </a:lnTo>
                  <a:lnTo>
                    <a:pt x="664050" y="988588"/>
                  </a:lnTo>
                  <a:lnTo>
                    <a:pt x="663728" y="988205"/>
                  </a:lnTo>
                  <a:lnTo>
                    <a:pt x="663635" y="987599"/>
                  </a:lnTo>
                  <a:lnTo>
                    <a:pt x="663115" y="987452"/>
                  </a:lnTo>
                  <a:lnTo>
                    <a:pt x="662154" y="987621"/>
                  </a:lnTo>
                  <a:lnTo>
                    <a:pt x="661781" y="987276"/>
                  </a:lnTo>
                  <a:close/>
                  <a:moveTo>
                    <a:pt x="157922" y="938556"/>
                  </a:moveTo>
                  <a:lnTo>
                    <a:pt x="157810" y="938702"/>
                  </a:lnTo>
                  <a:lnTo>
                    <a:pt x="156412" y="937742"/>
                  </a:lnTo>
                  <a:lnTo>
                    <a:pt x="155473" y="936481"/>
                  </a:lnTo>
                  <a:lnTo>
                    <a:pt x="155084" y="935712"/>
                  </a:lnTo>
                  <a:lnTo>
                    <a:pt x="156939" y="937624"/>
                  </a:lnTo>
                  <a:lnTo>
                    <a:pt x="157874" y="938256"/>
                  </a:lnTo>
                  <a:lnTo>
                    <a:pt x="157922" y="938556"/>
                  </a:lnTo>
                  <a:close/>
                  <a:moveTo>
                    <a:pt x="157357" y="940343"/>
                  </a:moveTo>
                  <a:lnTo>
                    <a:pt x="156980" y="940691"/>
                  </a:lnTo>
                  <a:lnTo>
                    <a:pt x="156779" y="940643"/>
                  </a:lnTo>
                  <a:lnTo>
                    <a:pt x="156619" y="940400"/>
                  </a:lnTo>
                  <a:lnTo>
                    <a:pt x="156038" y="938016"/>
                  </a:lnTo>
                  <a:lnTo>
                    <a:pt x="156287" y="938067"/>
                  </a:lnTo>
                  <a:lnTo>
                    <a:pt x="157066" y="938811"/>
                  </a:lnTo>
                  <a:lnTo>
                    <a:pt x="156891" y="939105"/>
                  </a:lnTo>
                  <a:lnTo>
                    <a:pt x="157472" y="939816"/>
                  </a:lnTo>
                  <a:lnTo>
                    <a:pt x="157612" y="940321"/>
                  </a:lnTo>
                  <a:lnTo>
                    <a:pt x="157357" y="940343"/>
                  </a:lnTo>
                  <a:close/>
                  <a:moveTo>
                    <a:pt x="474507" y="940841"/>
                  </a:moveTo>
                  <a:lnTo>
                    <a:pt x="474277" y="940851"/>
                  </a:lnTo>
                  <a:lnTo>
                    <a:pt x="474105" y="940525"/>
                  </a:lnTo>
                  <a:lnTo>
                    <a:pt x="474009" y="939612"/>
                  </a:lnTo>
                  <a:lnTo>
                    <a:pt x="474274" y="939223"/>
                  </a:lnTo>
                  <a:lnTo>
                    <a:pt x="474817" y="938945"/>
                  </a:lnTo>
                  <a:lnTo>
                    <a:pt x="475545" y="938846"/>
                  </a:lnTo>
                  <a:lnTo>
                    <a:pt x="476454" y="938923"/>
                  </a:lnTo>
                  <a:lnTo>
                    <a:pt x="476885" y="939165"/>
                  </a:lnTo>
                  <a:lnTo>
                    <a:pt x="476841" y="939574"/>
                  </a:lnTo>
                  <a:lnTo>
                    <a:pt x="476732" y="939784"/>
                  </a:lnTo>
                  <a:lnTo>
                    <a:pt x="476464" y="939919"/>
                  </a:lnTo>
                  <a:lnTo>
                    <a:pt x="476429" y="940155"/>
                  </a:lnTo>
                  <a:lnTo>
                    <a:pt x="476043" y="940286"/>
                  </a:lnTo>
                  <a:lnTo>
                    <a:pt x="475308" y="940305"/>
                  </a:lnTo>
                  <a:lnTo>
                    <a:pt x="474795" y="940490"/>
                  </a:lnTo>
                  <a:lnTo>
                    <a:pt x="474507" y="940841"/>
                  </a:lnTo>
                  <a:close/>
                  <a:moveTo>
                    <a:pt x="478175" y="940308"/>
                  </a:moveTo>
                  <a:lnTo>
                    <a:pt x="477562" y="940400"/>
                  </a:lnTo>
                  <a:lnTo>
                    <a:pt x="477201" y="940337"/>
                  </a:lnTo>
                  <a:lnTo>
                    <a:pt x="477083" y="940206"/>
                  </a:lnTo>
                  <a:lnTo>
                    <a:pt x="477208" y="940011"/>
                  </a:lnTo>
                  <a:lnTo>
                    <a:pt x="477198" y="939804"/>
                  </a:lnTo>
                  <a:lnTo>
                    <a:pt x="477003" y="939395"/>
                  </a:lnTo>
                  <a:lnTo>
                    <a:pt x="477045" y="939251"/>
                  </a:lnTo>
                  <a:lnTo>
                    <a:pt x="477195" y="939175"/>
                  </a:lnTo>
                  <a:lnTo>
                    <a:pt x="477460" y="939162"/>
                  </a:lnTo>
                  <a:lnTo>
                    <a:pt x="477773" y="939433"/>
                  </a:lnTo>
                  <a:lnTo>
                    <a:pt x="478140" y="939989"/>
                  </a:lnTo>
                  <a:lnTo>
                    <a:pt x="478175" y="940308"/>
                  </a:lnTo>
                  <a:close/>
                  <a:moveTo>
                    <a:pt x="685509" y="951036"/>
                  </a:moveTo>
                  <a:lnTo>
                    <a:pt x="684478" y="951725"/>
                  </a:lnTo>
                  <a:lnTo>
                    <a:pt x="684931" y="950688"/>
                  </a:lnTo>
                  <a:lnTo>
                    <a:pt x="685120" y="950420"/>
                  </a:lnTo>
                  <a:lnTo>
                    <a:pt x="685295" y="950302"/>
                  </a:lnTo>
                  <a:lnTo>
                    <a:pt x="685464" y="950394"/>
                  </a:lnTo>
                  <a:lnTo>
                    <a:pt x="685509" y="951036"/>
                  </a:lnTo>
                  <a:close/>
                  <a:moveTo>
                    <a:pt x="685219" y="951997"/>
                  </a:moveTo>
                  <a:lnTo>
                    <a:pt x="684992" y="952967"/>
                  </a:lnTo>
                  <a:lnTo>
                    <a:pt x="684210" y="953790"/>
                  </a:lnTo>
                  <a:lnTo>
                    <a:pt x="683821" y="953848"/>
                  </a:lnTo>
                  <a:lnTo>
                    <a:pt x="683642" y="953768"/>
                  </a:lnTo>
                  <a:lnTo>
                    <a:pt x="683856" y="953235"/>
                  </a:lnTo>
                  <a:lnTo>
                    <a:pt x="683830" y="952313"/>
                  </a:lnTo>
                  <a:lnTo>
                    <a:pt x="684478" y="952185"/>
                  </a:lnTo>
                  <a:lnTo>
                    <a:pt x="684714" y="952268"/>
                  </a:lnTo>
                  <a:lnTo>
                    <a:pt x="685219" y="951997"/>
                  </a:lnTo>
                  <a:close/>
                  <a:moveTo>
                    <a:pt x="495692" y="954036"/>
                  </a:moveTo>
                  <a:lnTo>
                    <a:pt x="493968" y="954225"/>
                  </a:lnTo>
                  <a:lnTo>
                    <a:pt x="493218" y="954030"/>
                  </a:lnTo>
                  <a:lnTo>
                    <a:pt x="493141" y="953848"/>
                  </a:lnTo>
                  <a:lnTo>
                    <a:pt x="493320" y="953592"/>
                  </a:lnTo>
                  <a:lnTo>
                    <a:pt x="493751" y="953264"/>
                  </a:lnTo>
                  <a:lnTo>
                    <a:pt x="494246" y="953085"/>
                  </a:lnTo>
                  <a:lnTo>
                    <a:pt x="494804" y="953053"/>
                  </a:lnTo>
                  <a:lnTo>
                    <a:pt x="495915" y="953385"/>
                  </a:lnTo>
                  <a:lnTo>
                    <a:pt x="496317" y="953714"/>
                  </a:lnTo>
                  <a:lnTo>
                    <a:pt x="496231" y="953912"/>
                  </a:lnTo>
                  <a:lnTo>
                    <a:pt x="495692" y="954036"/>
                  </a:lnTo>
                  <a:close/>
                  <a:moveTo>
                    <a:pt x="777320" y="957902"/>
                  </a:moveTo>
                  <a:lnTo>
                    <a:pt x="776883" y="958361"/>
                  </a:lnTo>
                  <a:lnTo>
                    <a:pt x="776436" y="958342"/>
                  </a:lnTo>
                  <a:lnTo>
                    <a:pt x="776490" y="957940"/>
                  </a:lnTo>
                  <a:lnTo>
                    <a:pt x="777039" y="957158"/>
                  </a:lnTo>
                  <a:lnTo>
                    <a:pt x="777320" y="956599"/>
                  </a:lnTo>
                  <a:lnTo>
                    <a:pt x="777330" y="956261"/>
                  </a:lnTo>
                  <a:lnTo>
                    <a:pt x="777432" y="956002"/>
                  </a:lnTo>
                  <a:lnTo>
                    <a:pt x="777850" y="955712"/>
                  </a:lnTo>
                  <a:lnTo>
                    <a:pt x="778211" y="955185"/>
                  </a:lnTo>
                  <a:lnTo>
                    <a:pt x="778038" y="956162"/>
                  </a:lnTo>
                  <a:lnTo>
                    <a:pt x="777320" y="957902"/>
                  </a:lnTo>
                  <a:close/>
                  <a:moveTo>
                    <a:pt x="708459" y="959970"/>
                  </a:moveTo>
                  <a:lnTo>
                    <a:pt x="708775" y="960222"/>
                  </a:lnTo>
                  <a:lnTo>
                    <a:pt x="709343" y="960193"/>
                  </a:lnTo>
                  <a:lnTo>
                    <a:pt x="709726" y="960295"/>
                  </a:lnTo>
                  <a:lnTo>
                    <a:pt x="709180" y="960784"/>
                  </a:lnTo>
                  <a:lnTo>
                    <a:pt x="708130" y="960832"/>
                  </a:lnTo>
                  <a:lnTo>
                    <a:pt x="707616" y="960631"/>
                  </a:lnTo>
                  <a:lnTo>
                    <a:pt x="708363" y="958115"/>
                  </a:lnTo>
                  <a:lnTo>
                    <a:pt x="709234" y="957534"/>
                  </a:lnTo>
                  <a:lnTo>
                    <a:pt x="711022" y="955884"/>
                  </a:lnTo>
                  <a:lnTo>
                    <a:pt x="711737" y="955380"/>
                  </a:lnTo>
                  <a:lnTo>
                    <a:pt x="712401" y="955182"/>
                  </a:lnTo>
                  <a:lnTo>
                    <a:pt x="713103" y="955303"/>
                  </a:lnTo>
                  <a:lnTo>
                    <a:pt x="712388" y="956280"/>
                  </a:lnTo>
                  <a:lnTo>
                    <a:pt x="711430" y="956334"/>
                  </a:lnTo>
                  <a:lnTo>
                    <a:pt x="710517" y="957145"/>
                  </a:lnTo>
                  <a:lnTo>
                    <a:pt x="709917" y="958042"/>
                  </a:lnTo>
                  <a:lnTo>
                    <a:pt x="709196" y="958553"/>
                  </a:lnTo>
                  <a:lnTo>
                    <a:pt x="708701" y="959178"/>
                  </a:lnTo>
                  <a:lnTo>
                    <a:pt x="708459" y="959970"/>
                  </a:lnTo>
                  <a:close/>
                  <a:moveTo>
                    <a:pt x="691465" y="970628"/>
                  </a:moveTo>
                  <a:lnTo>
                    <a:pt x="691708" y="970809"/>
                  </a:lnTo>
                  <a:lnTo>
                    <a:pt x="692129" y="970477"/>
                  </a:lnTo>
                  <a:lnTo>
                    <a:pt x="692627" y="969421"/>
                  </a:lnTo>
                  <a:lnTo>
                    <a:pt x="693945" y="969696"/>
                  </a:lnTo>
                  <a:lnTo>
                    <a:pt x="694644" y="970171"/>
                  </a:lnTo>
                  <a:lnTo>
                    <a:pt x="695034" y="970066"/>
                  </a:lnTo>
                  <a:lnTo>
                    <a:pt x="695433" y="970114"/>
                  </a:lnTo>
                  <a:lnTo>
                    <a:pt x="696170" y="970736"/>
                  </a:lnTo>
                  <a:lnTo>
                    <a:pt x="697574" y="971228"/>
                  </a:lnTo>
                  <a:lnTo>
                    <a:pt x="699055" y="971157"/>
                  </a:lnTo>
                  <a:lnTo>
                    <a:pt x="701315" y="970867"/>
                  </a:lnTo>
                  <a:lnTo>
                    <a:pt x="701583" y="970749"/>
                  </a:lnTo>
                  <a:lnTo>
                    <a:pt x="703901" y="970503"/>
                  </a:lnTo>
                  <a:lnTo>
                    <a:pt x="706227" y="970388"/>
                  </a:lnTo>
                  <a:lnTo>
                    <a:pt x="707025" y="970666"/>
                  </a:lnTo>
                  <a:lnTo>
                    <a:pt x="707325" y="970928"/>
                  </a:lnTo>
                  <a:lnTo>
                    <a:pt x="707479" y="971240"/>
                  </a:lnTo>
                  <a:lnTo>
                    <a:pt x="706151" y="972096"/>
                  </a:lnTo>
                  <a:lnTo>
                    <a:pt x="704823" y="973092"/>
                  </a:lnTo>
                  <a:lnTo>
                    <a:pt x="702978" y="974068"/>
                  </a:lnTo>
                  <a:lnTo>
                    <a:pt x="702745" y="974544"/>
                  </a:lnTo>
                  <a:lnTo>
                    <a:pt x="702860" y="975419"/>
                  </a:lnTo>
                  <a:lnTo>
                    <a:pt x="702825" y="976309"/>
                  </a:lnTo>
                  <a:lnTo>
                    <a:pt x="703189" y="976382"/>
                  </a:lnTo>
                  <a:lnTo>
                    <a:pt x="703409" y="976679"/>
                  </a:lnTo>
                  <a:lnTo>
                    <a:pt x="702934" y="976967"/>
                  </a:lnTo>
                  <a:lnTo>
                    <a:pt x="701034" y="977101"/>
                  </a:lnTo>
                  <a:lnTo>
                    <a:pt x="700482" y="977021"/>
                  </a:lnTo>
                  <a:lnTo>
                    <a:pt x="699825" y="976657"/>
                  </a:lnTo>
                  <a:lnTo>
                    <a:pt x="699598" y="975795"/>
                  </a:lnTo>
                  <a:lnTo>
                    <a:pt x="698784" y="975923"/>
                  </a:lnTo>
                  <a:lnTo>
                    <a:pt x="698538" y="975818"/>
                  </a:lnTo>
                  <a:lnTo>
                    <a:pt x="699681" y="975083"/>
                  </a:lnTo>
                  <a:lnTo>
                    <a:pt x="699161" y="974161"/>
                  </a:lnTo>
                  <a:lnTo>
                    <a:pt x="698602" y="974228"/>
                  </a:lnTo>
                  <a:lnTo>
                    <a:pt x="698232" y="973791"/>
                  </a:lnTo>
                  <a:lnTo>
                    <a:pt x="698261" y="973197"/>
                  </a:lnTo>
                  <a:lnTo>
                    <a:pt x="698778" y="972910"/>
                  </a:lnTo>
                  <a:lnTo>
                    <a:pt x="698928" y="972597"/>
                  </a:lnTo>
                  <a:lnTo>
                    <a:pt x="698226" y="972868"/>
                  </a:lnTo>
                  <a:lnTo>
                    <a:pt x="697686" y="973417"/>
                  </a:lnTo>
                  <a:lnTo>
                    <a:pt x="696990" y="973625"/>
                  </a:lnTo>
                  <a:lnTo>
                    <a:pt x="696310" y="974097"/>
                  </a:lnTo>
                  <a:lnTo>
                    <a:pt x="697367" y="974247"/>
                  </a:lnTo>
                  <a:lnTo>
                    <a:pt x="696824" y="974614"/>
                  </a:lnTo>
                  <a:lnTo>
                    <a:pt x="696259" y="974697"/>
                  </a:lnTo>
                  <a:lnTo>
                    <a:pt x="693642" y="973976"/>
                  </a:lnTo>
                  <a:lnTo>
                    <a:pt x="692994" y="973701"/>
                  </a:lnTo>
                  <a:lnTo>
                    <a:pt x="692180" y="972945"/>
                  </a:lnTo>
                  <a:lnTo>
                    <a:pt x="691564" y="971933"/>
                  </a:lnTo>
                  <a:lnTo>
                    <a:pt x="691899" y="971895"/>
                  </a:lnTo>
                  <a:lnTo>
                    <a:pt x="692014" y="971713"/>
                  </a:lnTo>
                  <a:lnTo>
                    <a:pt x="691941" y="971540"/>
                  </a:lnTo>
                  <a:lnTo>
                    <a:pt x="691028" y="971403"/>
                  </a:lnTo>
                  <a:lnTo>
                    <a:pt x="689604" y="971448"/>
                  </a:lnTo>
                  <a:lnTo>
                    <a:pt x="688787" y="971180"/>
                  </a:lnTo>
                  <a:lnTo>
                    <a:pt x="688825" y="969408"/>
                  </a:lnTo>
                  <a:lnTo>
                    <a:pt x="688560" y="968920"/>
                  </a:lnTo>
                  <a:lnTo>
                    <a:pt x="687667" y="968508"/>
                  </a:lnTo>
                  <a:lnTo>
                    <a:pt x="686301" y="968384"/>
                  </a:lnTo>
                  <a:lnTo>
                    <a:pt x="686167" y="967723"/>
                  </a:lnTo>
                  <a:lnTo>
                    <a:pt x="686601" y="966714"/>
                  </a:lnTo>
                  <a:lnTo>
                    <a:pt x="687268" y="965846"/>
                  </a:lnTo>
                  <a:lnTo>
                    <a:pt x="687778" y="964991"/>
                  </a:lnTo>
                  <a:lnTo>
                    <a:pt x="688372" y="964288"/>
                  </a:lnTo>
                  <a:lnTo>
                    <a:pt x="689834" y="962890"/>
                  </a:lnTo>
                  <a:lnTo>
                    <a:pt x="689799" y="963937"/>
                  </a:lnTo>
                  <a:lnTo>
                    <a:pt x="689939" y="964834"/>
                  </a:lnTo>
                  <a:lnTo>
                    <a:pt x="688988" y="966631"/>
                  </a:lnTo>
                  <a:lnTo>
                    <a:pt x="690645" y="968406"/>
                  </a:lnTo>
                  <a:lnTo>
                    <a:pt x="690855" y="968799"/>
                  </a:lnTo>
                  <a:lnTo>
                    <a:pt x="690996" y="969274"/>
                  </a:lnTo>
                  <a:lnTo>
                    <a:pt x="690891" y="969711"/>
                  </a:lnTo>
                  <a:lnTo>
                    <a:pt x="690622" y="970101"/>
                  </a:lnTo>
                  <a:lnTo>
                    <a:pt x="691267" y="970296"/>
                  </a:lnTo>
                  <a:lnTo>
                    <a:pt x="691465" y="970628"/>
                  </a:lnTo>
                  <a:close/>
                  <a:moveTo>
                    <a:pt x="715704" y="977388"/>
                  </a:moveTo>
                  <a:lnTo>
                    <a:pt x="716007" y="977487"/>
                  </a:lnTo>
                  <a:lnTo>
                    <a:pt x="717214" y="976864"/>
                  </a:lnTo>
                  <a:lnTo>
                    <a:pt x="717852" y="976890"/>
                  </a:lnTo>
                  <a:lnTo>
                    <a:pt x="717824" y="977337"/>
                  </a:lnTo>
                  <a:lnTo>
                    <a:pt x="716786" y="977825"/>
                  </a:lnTo>
                  <a:lnTo>
                    <a:pt x="716311" y="978189"/>
                  </a:lnTo>
                  <a:lnTo>
                    <a:pt x="716911" y="978527"/>
                  </a:lnTo>
                  <a:lnTo>
                    <a:pt x="716904" y="978757"/>
                  </a:lnTo>
                  <a:lnTo>
                    <a:pt x="716183" y="979306"/>
                  </a:lnTo>
                  <a:lnTo>
                    <a:pt x="715822" y="979903"/>
                  </a:lnTo>
                  <a:lnTo>
                    <a:pt x="716119" y="980481"/>
                  </a:lnTo>
                  <a:lnTo>
                    <a:pt x="717271" y="979913"/>
                  </a:lnTo>
                  <a:lnTo>
                    <a:pt x="717744" y="979906"/>
                  </a:lnTo>
                  <a:lnTo>
                    <a:pt x="718385" y="980037"/>
                  </a:lnTo>
                  <a:lnTo>
                    <a:pt x="718995" y="979865"/>
                  </a:lnTo>
                  <a:lnTo>
                    <a:pt x="719343" y="979584"/>
                  </a:lnTo>
                  <a:lnTo>
                    <a:pt x="721373" y="977362"/>
                  </a:lnTo>
                  <a:lnTo>
                    <a:pt x="721478" y="977078"/>
                  </a:lnTo>
                  <a:lnTo>
                    <a:pt x="719289" y="977538"/>
                  </a:lnTo>
                  <a:lnTo>
                    <a:pt x="719033" y="977235"/>
                  </a:lnTo>
                  <a:lnTo>
                    <a:pt x="720466" y="975888"/>
                  </a:lnTo>
                  <a:lnTo>
                    <a:pt x="720355" y="975176"/>
                  </a:lnTo>
                  <a:lnTo>
                    <a:pt x="721079" y="974052"/>
                  </a:lnTo>
                  <a:lnTo>
                    <a:pt x="721743" y="973385"/>
                  </a:lnTo>
                  <a:lnTo>
                    <a:pt x="722228" y="973012"/>
                  </a:lnTo>
                  <a:lnTo>
                    <a:pt x="722934" y="972667"/>
                  </a:lnTo>
                  <a:lnTo>
                    <a:pt x="723419" y="973200"/>
                  </a:lnTo>
                  <a:lnTo>
                    <a:pt x="723575" y="974161"/>
                  </a:lnTo>
                  <a:lnTo>
                    <a:pt x="724775" y="974027"/>
                  </a:lnTo>
                  <a:lnTo>
                    <a:pt x="725950" y="974222"/>
                  </a:lnTo>
                  <a:lnTo>
                    <a:pt x="726815" y="974627"/>
                  </a:lnTo>
                  <a:lnTo>
                    <a:pt x="726949" y="974860"/>
                  </a:lnTo>
                  <a:lnTo>
                    <a:pt x="726959" y="975227"/>
                  </a:lnTo>
                  <a:lnTo>
                    <a:pt x="726671" y="975888"/>
                  </a:lnTo>
                  <a:lnTo>
                    <a:pt x="726196" y="976430"/>
                  </a:lnTo>
                  <a:lnTo>
                    <a:pt x="727144" y="977126"/>
                  </a:lnTo>
                  <a:lnTo>
                    <a:pt x="727016" y="977429"/>
                  </a:lnTo>
                  <a:lnTo>
                    <a:pt x="725462" y="978215"/>
                  </a:lnTo>
                  <a:lnTo>
                    <a:pt x="724578" y="979003"/>
                  </a:lnTo>
                  <a:lnTo>
                    <a:pt x="723767" y="979973"/>
                  </a:lnTo>
                  <a:lnTo>
                    <a:pt x="722145" y="981103"/>
                  </a:lnTo>
                  <a:lnTo>
                    <a:pt x="719576" y="981917"/>
                  </a:lnTo>
                  <a:lnTo>
                    <a:pt x="718762" y="981917"/>
                  </a:lnTo>
                  <a:lnTo>
                    <a:pt x="717795" y="981662"/>
                  </a:lnTo>
                  <a:lnTo>
                    <a:pt x="716837" y="981719"/>
                  </a:lnTo>
                  <a:lnTo>
                    <a:pt x="715896" y="982023"/>
                  </a:lnTo>
                  <a:lnTo>
                    <a:pt x="714973" y="981987"/>
                  </a:lnTo>
                  <a:lnTo>
                    <a:pt x="714526" y="982147"/>
                  </a:lnTo>
                  <a:lnTo>
                    <a:pt x="714102" y="982131"/>
                  </a:lnTo>
                  <a:lnTo>
                    <a:pt x="713747" y="981815"/>
                  </a:lnTo>
                  <a:lnTo>
                    <a:pt x="712988" y="980915"/>
                  </a:lnTo>
                  <a:lnTo>
                    <a:pt x="712618" y="980312"/>
                  </a:lnTo>
                  <a:lnTo>
                    <a:pt x="712209" y="977426"/>
                  </a:lnTo>
                  <a:lnTo>
                    <a:pt x="712340" y="975904"/>
                  </a:lnTo>
                  <a:lnTo>
                    <a:pt x="712985" y="974480"/>
                  </a:lnTo>
                  <a:lnTo>
                    <a:pt x="713939" y="973532"/>
                  </a:lnTo>
                  <a:lnTo>
                    <a:pt x="714491" y="972776"/>
                  </a:lnTo>
                  <a:lnTo>
                    <a:pt x="716802" y="968262"/>
                  </a:lnTo>
                  <a:lnTo>
                    <a:pt x="717255" y="967235"/>
                  </a:lnTo>
                  <a:lnTo>
                    <a:pt x="717808" y="966357"/>
                  </a:lnTo>
                  <a:lnTo>
                    <a:pt x="718797" y="965489"/>
                  </a:lnTo>
                  <a:lnTo>
                    <a:pt x="720077" y="964020"/>
                  </a:lnTo>
                  <a:lnTo>
                    <a:pt x="720486" y="963720"/>
                  </a:lnTo>
                  <a:lnTo>
                    <a:pt x="721220" y="963577"/>
                  </a:lnTo>
                  <a:lnTo>
                    <a:pt x="721944" y="963656"/>
                  </a:lnTo>
                  <a:lnTo>
                    <a:pt x="721737" y="964190"/>
                  </a:lnTo>
                  <a:lnTo>
                    <a:pt x="721791" y="964710"/>
                  </a:lnTo>
                  <a:lnTo>
                    <a:pt x="722631" y="966737"/>
                  </a:lnTo>
                  <a:lnTo>
                    <a:pt x="722621" y="967139"/>
                  </a:lnTo>
                  <a:lnTo>
                    <a:pt x="722161" y="968748"/>
                  </a:lnTo>
                  <a:lnTo>
                    <a:pt x="721280" y="971339"/>
                  </a:lnTo>
                  <a:lnTo>
                    <a:pt x="721054" y="972766"/>
                  </a:lnTo>
                  <a:lnTo>
                    <a:pt x="721172" y="973194"/>
                  </a:lnTo>
                  <a:lnTo>
                    <a:pt x="720814" y="973915"/>
                  </a:lnTo>
                  <a:lnTo>
                    <a:pt x="720434" y="974461"/>
                  </a:lnTo>
                  <a:lnTo>
                    <a:pt x="718931" y="975486"/>
                  </a:lnTo>
                  <a:lnTo>
                    <a:pt x="718162" y="975725"/>
                  </a:lnTo>
                  <a:lnTo>
                    <a:pt x="717431" y="976105"/>
                  </a:lnTo>
                  <a:lnTo>
                    <a:pt x="715704" y="977388"/>
                  </a:lnTo>
                  <a:close/>
                  <a:moveTo>
                    <a:pt x="626839" y="965367"/>
                  </a:moveTo>
                  <a:lnTo>
                    <a:pt x="626025" y="965473"/>
                  </a:lnTo>
                  <a:lnTo>
                    <a:pt x="626220" y="965019"/>
                  </a:lnTo>
                  <a:lnTo>
                    <a:pt x="627331" y="964212"/>
                  </a:lnTo>
                  <a:lnTo>
                    <a:pt x="628148" y="963759"/>
                  </a:lnTo>
                  <a:lnTo>
                    <a:pt x="628630" y="963768"/>
                  </a:lnTo>
                  <a:lnTo>
                    <a:pt x="627845" y="964761"/>
                  </a:lnTo>
                  <a:lnTo>
                    <a:pt x="626839" y="965367"/>
                  </a:lnTo>
                  <a:close/>
                  <a:moveTo>
                    <a:pt x="512334" y="974534"/>
                  </a:moveTo>
                  <a:lnTo>
                    <a:pt x="512149" y="974777"/>
                  </a:lnTo>
                  <a:lnTo>
                    <a:pt x="511903" y="974649"/>
                  </a:lnTo>
                  <a:lnTo>
                    <a:pt x="511728" y="974774"/>
                  </a:lnTo>
                  <a:lnTo>
                    <a:pt x="511626" y="975147"/>
                  </a:lnTo>
                  <a:lnTo>
                    <a:pt x="511450" y="975425"/>
                  </a:lnTo>
                  <a:lnTo>
                    <a:pt x="511239" y="975495"/>
                  </a:lnTo>
                  <a:lnTo>
                    <a:pt x="510805" y="975265"/>
                  </a:lnTo>
                  <a:lnTo>
                    <a:pt x="510266" y="974394"/>
                  </a:lnTo>
                  <a:lnTo>
                    <a:pt x="509911" y="973628"/>
                  </a:lnTo>
                  <a:lnTo>
                    <a:pt x="509746" y="972967"/>
                  </a:lnTo>
                  <a:lnTo>
                    <a:pt x="510068" y="972680"/>
                  </a:lnTo>
                  <a:lnTo>
                    <a:pt x="510875" y="972766"/>
                  </a:lnTo>
                  <a:lnTo>
                    <a:pt x="511590" y="973009"/>
                  </a:lnTo>
                  <a:lnTo>
                    <a:pt x="512206" y="973404"/>
                  </a:lnTo>
                  <a:lnTo>
                    <a:pt x="512455" y="973912"/>
                  </a:lnTo>
                  <a:lnTo>
                    <a:pt x="512334" y="974534"/>
                  </a:lnTo>
                  <a:close/>
                  <a:moveTo>
                    <a:pt x="516602" y="978215"/>
                  </a:moveTo>
                  <a:lnTo>
                    <a:pt x="516113" y="978365"/>
                  </a:lnTo>
                  <a:lnTo>
                    <a:pt x="515513" y="978164"/>
                  </a:lnTo>
                  <a:lnTo>
                    <a:pt x="515274" y="977876"/>
                  </a:lnTo>
                  <a:lnTo>
                    <a:pt x="515395" y="977500"/>
                  </a:lnTo>
                  <a:lnTo>
                    <a:pt x="515657" y="977152"/>
                  </a:lnTo>
                  <a:lnTo>
                    <a:pt x="516059" y="976829"/>
                  </a:lnTo>
                  <a:lnTo>
                    <a:pt x="516480" y="976772"/>
                  </a:lnTo>
                  <a:lnTo>
                    <a:pt x="516918" y="976976"/>
                  </a:lnTo>
                  <a:lnTo>
                    <a:pt x="517144" y="977174"/>
                  </a:lnTo>
                  <a:lnTo>
                    <a:pt x="517160" y="977366"/>
                  </a:lnTo>
                  <a:lnTo>
                    <a:pt x="516602" y="978215"/>
                  </a:lnTo>
                  <a:close/>
                  <a:moveTo>
                    <a:pt x="521179" y="976979"/>
                  </a:moveTo>
                  <a:lnTo>
                    <a:pt x="521080" y="977500"/>
                  </a:lnTo>
                  <a:lnTo>
                    <a:pt x="521163" y="977838"/>
                  </a:lnTo>
                  <a:lnTo>
                    <a:pt x="521428" y="977994"/>
                  </a:lnTo>
                  <a:lnTo>
                    <a:pt x="521603" y="978215"/>
                  </a:lnTo>
                  <a:lnTo>
                    <a:pt x="521686" y="978499"/>
                  </a:lnTo>
                  <a:lnTo>
                    <a:pt x="521935" y="978572"/>
                  </a:lnTo>
                  <a:lnTo>
                    <a:pt x="522347" y="978438"/>
                  </a:lnTo>
                  <a:lnTo>
                    <a:pt x="522622" y="978480"/>
                  </a:lnTo>
                  <a:lnTo>
                    <a:pt x="522759" y="978697"/>
                  </a:lnTo>
                  <a:lnTo>
                    <a:pt x="522915" y="978748"/>
                  </a:lnTo>
                  <a:lnTo>
                    <a:pt x="523091" y="978633"/>
                  </a:lnTo>
                  <a:lnTo>
                    <a:pt x="523308" y="978767"/>
                  </a:lnTo>
                  <a:lnTo>
                    <a:pt x="523570" y="979150"/>
                  </a:lnTo>
                  <a:lnTo>
                    <a:pt x="523774" y="979166"/>
                  </a:lnTo>
                  <a:lnTo>
                    <a:pt x="523921" y="978811"/>
                  </a:lnTo>
                  <a:lnTo>
                    <a:pt x="523870" y="978610"/>
                  </a:lnTo>
                  <a:lnTo>
                    <a:pt x="523515" y="978473"/>
                  </a:lnTo>
                  <a:lnTo>
                    <a:pt x="523547" y="978339"/>
                  </a:lnTo>
                  <a:lnTo>
                    <a:pt x="523330" y="978010"/>
                  </a:lnTo>
                  <a:lnTo>
                    <a:pt x="523439" y="977768"/>
                  </a:lnTo>
                  <a:lnTo>
                    <a:pt x="523809" y="977458"/>
                  </a:lnTo>
                  <a:lnTo>
                    <a:pt x="524071" y="977391"/>
                  </a:lnTo>
                  <a:lnTo>
                    <a:pt x="524227" y="977567"/>
                  </a:lnTo>
                  <a:lnTo>
                    <a:pt x="524387" y="977522"/>
                  </a:lnTo>
                  <a:lnTo>
                    <a:pt x="524553" y="977254"/>
                  </a:lnTo>
                  <a:lnTo>
                    <a:pt x="524942" y="977050"/>
                  </a:lnTo>
                  <a:lnTo>
                    <a:pt x="525555" y="976906"/>
                  </a:lnTo>
                  <a:lnTo>
                    <a:pt x="525890" y="977018"/>
                  </a:lnTo>
                  <a:lnTo>
                    <a:pt x="525947" y="977381"/>
                  </a:lnTo>
                  <a:lnTo>
                    <a:pt x="526123" y="977500"/>
                  </a:lnTo>
                  <a:lnTo>
                    <a:pt x="526417" y="977372"/>
                  </a:lnTo>
                  <a:lnTo>
                    <a:pt x="526694" y="977650"/>
                  </a:lnTo>
                  <a:lnTo>
                    <a:pt x="526956" y="978329"/>
                  </a:lnTo>
                  <a:lnTo>
                    <a:pt x="527250" y="978352"/>
                  </a:lnTo>
                  <a:lnTo>
                    <a:pt x="527575" y="977713"/>
                  </a:lnTo>
                  <a:lnTo>
                    <a:pt x="528041" y="977254"/>
                  </a:lnTo>
                  <a:lnTo>
                    <a:pt x="528641" y="976970"/>
                  </a:lnTo>
                  <a:lnTo>
                    <a:pt x="529076" y="976941"/>
                  </a:lnTo>
                  <a:lnTo>
                    <a:pt x="529340" y="977164"/>
                  </a:lnTo>
                  <a:lnTo>
                    <a:pt x="529465" y="977461"/>
                  </a:lnTo>
                  <a:lnTo>
                    <a:pt x="529449" y="977825"/>
                  </a:lnTo>
                  <a:lnTo>
                    <a:pt x="529612" y="978055"/>
                  </a:lnTo>
                  <a:lnTo>
                    <a:pt x="529956" y="978144"/>
                  </a:lnTo>
                  <a:lnTo>
                    <a:pt x="530068" y="978441"/>
                  </a:lnTo>
                  <a:lnTo>
                    <a:pt x="529944" y="978946"/>
                  </a:lnTo>
                  <a:lnTo>
                    <a:pt x="529976" y="979386"/>
                  </a:lnTo>
                  <a:lnTo>
                    <a:pt x="530285" y="979967"/>
                  </a:lnTo>
                  <a:lnTo>
                    <a:pt x="530355" y="980002"/>
                  </a:lnTo>
                  <a:lnTo>
                    <a:pt x="530649" y="978968"/>
                  </a:lnTo>
                  <a:lnTo>
                    <a:pt x="530901" y="978425"/>
                  </a:lnTo>
                  <a:lnTo>
                    <a:pt x="531233" y="978039"/>
                  </a:lnTo>
                  <a:lnTo>
                    <a:pt x="531444" y="978004"/>
                  </a:lnTo>
                  <a:lnTo>
                    <a:pt x="531533" y="978320"/>
                  </a:lnTo>
                  <a:lnTo>
                    <a:pt x="531463" y="978668"/>
                  </a:lnTo>
                  <a:lnTo>
                    <a:pt x="531233" y="979051"/>
                  </a:lnTo>
                  <a:lnTo>
                    <a:pt x="531354" y="979223"/>
                  </a:lnTo>
                  <a:lnTo>
                    <a:pt x="532101" y="979226"/>
                  </a:lnTo>
                  <a:lnTo>
                    <a:pt x="532178" y="979348"/>
                  </a:lnTo>
                  <a:lnTo>
                    <a:pt x="531348" y="981075"/>
                  </a:lnTo>
                  <a:lnTo>
                    <a:pt x="530729" y="981914"/>
                  </a:lnTo>
                  <a:lnTo>
                    <a:pt x="530071" y="982479"/>
                  </a:lnTo>
                  <a:lnTo>
                    <a:pt x="529596" y="982619"/>
                  </a:lnTo>
                  <a:lnTo>
                    <a:pt x="529299" y="982342"/>
                  </a:lnTo>
                  <a:lnTo>
                    <a:pt x="529015" y="982230"/>
                  </a:lnTo>
                  <a:lnTo>
                    <a:pt x="528737" y="982291"/>
                  </a:lnTo>
                  <a:lnTo>
                    <a:pt x="528740" y="982182"/>
                  </a:lnTo>
                  <a:lnTo>
                    <a:pt x="529226" y="981751"/>
                  </a:lnTo>
                  <a:lnTo>
                    <a:pt x="529407" y="981761"/>
                  </a:lnTo>
                  <a:lnTo>
                    <a:pt x="529746" y="981665"/>
                  </a:lnTo>
                  <a:lnTo>
                    <a:pt x="530684" y="980714"/>
                  </a:lnTo>
                  <a:lnTo>
                    <a:pt x="530684" y="980554"/>
                  </a:lnTo>
                  <a:lnTo>
                    <a:pt x="530135" y="980631"/>
                  </a:lnTo>
                  <a:lnTo>
                    <a:pt x="528274" y="982233"/>
                  </a:lnTo>
                  <a:lnTo>
                    <a:pt x="528038" y="982294"/>
                  </a:lnTo>
                  <a:lnTo>
                    <a:pt x="527853" y="982188"/>
                  </a:lnTo>
                  <a:lnTo>
                    <a:pt x="527719" y="981920"/>
                  </a:lnTo>
                  <a:lnTo>
                    <a:pt x="526672" y="981454"/>
                  </a:lnTo>
                  <a:lnTo>
                    <a:pt x="526241" y="981036"/>
                  </a:lnTo>
                  <a:lnTo>
                    <a:pt x="525641" y="980736"/>
                  </a:lnTo>
                  <a:lnTo>
                    <a:pt x="524869" y="980551"/>
                  </a:lnTo>
                  <a:lnTo>
                    <a:pt x="523965" y="980174"/>
                  </a:lnTo>
                  <a:lnTo>
                    <a:pt x="522928" y="979603"/>
                  </a:lnTo>
                  <a:lnTo>
                    <a:pt x="521945" y="979287"/>
                  </a:lnTo>
                  <a:lnTo>
                    <a:pt x="520148" y="979105"/>
                  </a:lnTo>
                  <a:lnTo>
                    <a:pt x="519918" y="978818"/>
                  </a:lnTo>
                  <a:lnTo>
                    <a:pt x="518147" y="978285"/>
                  </a:lnTo>
                  <a:lnTo>
                    <a:pt x="517594" y="977940"/>
                  </a:lnTo>
                  <a:lnTo>
                    <a:pt x="517649" y="977547"/>
                  </a:lnTo>
                  <a:lnTo>
                    <a:pt x="517786" y="977263"/>
                  </a:lnTo>
                  <a:lnTo>
                    <a:pt x="518003" y="977081"/>
                  </a:lnTo>
                  <a:lnTo>
                    <a:pt x="518229" y="977155"/>
                  </a:lnTo>
                  <a:lnTo>
                    <a:pt x="518466" y="977480"/>
                  </a:lnTo>
                  <a:lnTo>
                    <a:pt x="518708" y="977519"/>
                  </a:lnTo>
                  <a:lnTo>
                    <a:pt x="518960" y="977267"/>
                  </a:lnTo>
                  <a:lnTo>
                    <a:pt x="519264" y="977231"/>
                  </a:lnTo>
                  <a:lnTo>
                    <a:pt x="519618" y="977410"/>
                  </a:lnTo>
                  <a:lnTo>
                    <a:pt x="519889" y="977388"/>
                  </a:lnTo>
                  <a:lnTo>
                    <a:pt x="520074" y="977164"/>
                  </a:lnTo>
                  <a:lnTo>
                    <a:pt x="520432" y="976970"/>
                  </a:lnTo>
                  <a:lnTo>
                    <a:pt x="520965" y="976807"/>
                  </a:lnTo>
                  <a:lnTo>
                    <a:pt x="521179" y="976979"/>
                  </a:lnTo>
                  <a:close/>
                  <a:moveTo>
                    <a:pt x="604078" y="983468"/>
                  </a:moveTo>
                  <a:lnTo>
                    <a:pt x="603389" y="983724"/>
                  </a:lnTo>
                  <a:lnTo>
                    <a:pt x="602208" y="983488"/>
                  </a:lnTo>
                  <a:lnTo>
                    <a:pt x="600909" y="983816"/>
                  </a:lnTo>
                  <a:lnTo>
                    <a:pt x="600548" y="983823"/>
                  </a:lnTo>
                  <a:lnTo>
                    <a:pt x="601512" y="982878"/>
                  </a:lnTo>
                  <a:lnTo>
                    <a:pt x="602993" y="982297"/>
                  </a:lnTo>
                  <a:lnTo>
                    <a:pt x="604471" y="980510"/>
                  </a:lnTo>
                  <a:lnTo>
                    <a:pt x="604886" y="980465"/>
                  </a:lnTo>
                  <a:lnTo>
                    <a:pt x="604324" y="982485"/>
                  </a:lnTo>
                  <a:lnTo>
                    <a:pt x="604209" y="983207"/>
                  </a:lnTo>
                  <a:lnTo>
                    <a:pt x="604078" y="983468"/>
                  </a:lnTo>
                  <a:close/>
                  <a:moveTo>
                    <a:pt x="602926" y="981987"/>
                  </a:moveTo>
                  <a:lnTo>
                    <a:pt x="601847" y="982249"/>
                  </a:lnTo>
                  <a:lnTo>
                    <a:pt x="601473" y="982137"/>
                  </a:lnTo>
                  <a:lnTo>
                    <a:pt x="602667" y="980883"/>
                  </a:lnTo>
                  <a:lnTo>
                    <a:pt x="604030" y="980593"/>
                  </a:lnTo>
                  <a:lnTo>
                    <a:pt x="602926" y="981987"/>
                  </a:lnTo>
                  <a:close/>
                  <a:moveTo>
                    <a:pt x="716994" y="983203"/>
                  </a:moveTo>
                  <a:lnTo>
                    <a:pt x="716623" y="983309"/>
                  </a:lnTo>
                  <a:lnTo>
                    <a:pt x="716537" y="983127"/>
                  </a:lnTo>
                  <a:lnTo>
                    <a:pt x="715966" y="982600"/>
                  </a:lnTo>
                  <a:lnTo>
                    <a:pt x="715915" y="982339"/>
                  </a:lnTo>
                  <a:lnTo>
                    <a:pt x="716413" y="982090"/>
                  </a:lnTo>
                  <a:lnTo>
                    <a:pt x="717431" y="982217"/>
                  </a:lnTo>
                  <a:lnTo>
                    <a:pt x="717067" y="982878"/>
                  </a:lnTo>
                  <a:lnTo>
                    <a:pt x="716994" y="983203"/>
                  </a:lnTo>
                  <a:close/>
                  <a:moveTo>
                    <a:pt x="530429" y="983510"/>
                  </a:moveTo>
                  <a:lnTo>
                    <a:pt x="530189" y="983542"/>
                  </a:lnTo>
                  <a:lnTo>
                    <a:pt x="530030" y="983424"/>
                  </a:lnTo>
                  <a:lnTo>
                    <a:pt x="529988" y="983280"/>
                  </a:lnTo>
                  <a:lnTo>
                    <a:pt x="530065" y="983105"/>
                  </a:lnTo>
                  <a:lnTo>
                    <a:pt x="530904" y="982686"/>
                  </a:lnTo>
                  <a:lnTo>
                    <a:pt x="531106" y="982741"/>
                  </a:lnTo>
                  <a:lnTo>
                    <a:pt x="530975" y="983069"/>
                  </a:lnTo>
                  <a:lnTo>
                    <a:pt x="530429" y="983510"/>
                  </a:lnTo>
                  <a:close/>
                  <a:moveTo>
                    <a:pt x="544885" y="991825"/>
                  </a:moveTo>
                  <a:lnTo>
                    <a:pt x="544894" y="991984"/>
                  </a:lnTo>
                  <a:lnTo>
                    <a:pt x="544511" y="991652"/>
                  </a:lnTo>
                  <a:lnTo>
                    <a:pt x="544358" y="991391"/>
                  </a:lnTo>
                  <a:lnTo>
                    <a:pt x="544326" y="991126"/>
                  </a:lnTo>
                  <a:lnTo>
                    <a:pt x="544511" y="991036"/>
                  </a:lnTo>
                  <a:lnTo>
                    <a:pt x="544907" y="991123"/>
                  </a:lnTo>
                  <a:lnTo>
                    <a:pt x="545032" y="991336"/>
                  </a:lnTo>
                  <a:lnTo>
                    <a:pt x="544885" y="991825"/>
                  </a:lnTo>
                  <a:close/>
                  <a:moveTo>
                    <a:pt x="665030" y="993424"/>
                  </a:moveTo>
                  <a:lnTo>
                    <a:pt x="663827" y="994088"/>
                  </a:lnTo>
                  <a:lnTo>
                    <a:pt x="664293" y="992393"/>
                  </a:lnTo>
                  <a:lnTo>
                    <a:pt x="664676" y="991869"/>
                  </a:lnTo>
                  <a:lnTo>
                    <a:pt x="665183" y="992045"/>
                  </a:lnTo>
                  <a:lnTo>
                    <a:pt x="665113" y="993070"/>
                  </a:lnTo>
                  <a:lnTo>
                    <a:pt x="665030" y="993424"/>
                  </a:lnTo>
                  <a:close/>
                  <a:moveTo>
                    <a:pt x="669406" y="998298"/>
                  </a:moveTo>
                  <a:lnTo>
                    <a:pt x="668956" y="998735"/>
                  </a:lnTo>
                  <a:lnTo>
                    <a:pt x="669065" y="998307"/>
                  </a:lnTo>
                  <a:lnTo>
                    <a:pt x="669617" y="997216"/>
                  </a:lnTo>
                  <a:lnTo>
                    <a:pt x="669974" y="997053"/>
                  </a:lnTo>
                  <a:lnTo>
                    <a:pt x="669406" y="998298"/>
                  </a:lnTo>
                  <a:close/>
                  <a:moveTo>
                    <a:pt x="579009" y="999993"/>
                  </a:moveTo>
                  <a:lnTo>
                    <a:pt x="578492" y="1000427"/>
                  </a:lnTo>
                  <a:lnTo>
                    <a:pt x="578074" y="1000389"/>
                  </a:lnTo>
                  <a:lnTo>
                    <a:pt x="577940" y="1000347"/>
                  </a:lnTo>
                  <a:lnTo>
                    <a:pt x="578029" y="1000178"/>
                  </a:lnTo>
                  <a:lnTo>
                    <a:pt x="578010" y="1000037"/>
                  </a:lnTo>
                  <a:lnTo>
                    <a:pt x="577876" y="999923"/>
                  </a:lnTo>
                  <a:lnTo>
                    <a:pt x="577949" y="999718"/>
                  </a:lnTo>
                  <a:lnTo>
                    <a:pt x="578237" y="999421"/>
                  </a:lnTo>
                  <a:lnTo>
                    <a:pt x="578425" y="999115"/>
                  </a:lnTo>
                  <a:lnTo>
                    <a:pt x="579338" y="998962"/>
                  </a:lnTo>
                  <a:lnTo>
                    <a:pt x="579782" y="998869"/>
                  </a:lnTo>
                  <a:lnTo>
                    <a:pt x="580248" y="998777"/>
                  </a:lnTo>
                  <a:lnTo>
                    <a:pt x="580158" y="999045"/>
                  </a:lnTo>
                  <a:lnTo>
                    <a:pt x="579328" y="999354"/>
                  </a:lnTo>
                  <a:lnTo>
                    <a:pt x="579121" y="999757"/>
                  </a:lnTo>
                  <a:lnTo>
                    <a:pt x="579009" y="999993"/>
                  </a:lnTo>
                  <a:close/>
                  <a:moveTo>
                    <a:pt x="576120" y="1000226"/>
                  </a:moveTo>
                  <a:lnTo>
                    <a:pt x="575731" y="1000360"/>
                  </a:lnTo>
                  <a:lnTo>
                    <a:pt x="575233" y="1000315"/>
                  </a:lnTo>
                  <a:lnTo>
                    <a:pt x="575029" y="1000197"/>
                  </a:lnTo>
                  <a:lnTo>
                    <a:pt x="575118" y="1000009"/>
                  </a:lnTo>
                  <a:lnTo>
                    <a:pt x="575463" y="999798"/>
                  </a:lnTo>
                  <a:lnTo>
                    <a:pt x="576523" y="999460"/>
                  </a:lnTo>
                  <a:lnTo>
                    <a:pt x="576548" y="999683"/>
                  </a:lnTo>
                  <a:lnTo>
                    <a:pt x="576120" y="1000226"/>
                  </a:lnTo>
                  <a:close/>
                  <a:moveTo>
                    <a:pt x="727508" y="1002683"/>
                  </a:moveTo>
                  <a:lnTo>
                    <a:pt x="726301" y="1003127"/>
                  </a:lnTo>
                  <a:lnTo>
                    <a:pt x="725267" y="1003095"/>
                  </a:lnTo>
                  <a:lnTo>
                    <a:pt x="724581" y="1002693"/>
                  </a:lnTo>
                  <a:lnTo>
                    <a:pt x="724552" y="1002517"/>
                  </a:lnTo>
                  <a:lnTo>
                    <a:pt x="726177" y="1002687"/>
                  </a:lnTo>
                  <a:lnTo>
                    <a:pt x="726802" y="1002594"/>
                  </a:lnTo>
                  <a:lnTo>
                    <a:pt x="728050" y="1001905"/>
                  </a:lnTo>
                  <a:lnTo>
                    <a:pt x="727508" y="1002683"/>
                  </a:lnTo>
                  <a:close/>
                  <a:moveTo>
                    <a:pt x="522813" y="1029380"/>
                  </a:moveTo>
                  <a:lnTo>
                    <a:pt x="522398" y="1029511"/>
                  </a:lnTo>
                  <a:lnTo>
                    <a:pt x="522392" y="1029256"/>
                  </a:lnTo>
                  <a:lnTo>
                    <a:pt x="522491" y="1028669"/>
                  </a:lnTo>
                  <a:lnTo>
                    <a:pt x="522669" y="1028413"/>
                  </a:lnTo>
                  <a:lnTo>
                    <a:pt x="522772" y="1028557"/>
                  </a:lnTo>
                  <a:lnTo>
                    <a:pt x="522912" y="1029087"/>
                  </a:lnTo>
                  <a:lnTo>
                    <a:pt x="522813" y="1029380"/>
                  </a:lnTo>
                  <a:close/>
                </a:path>
              </a:pathLst>
            </a:custGeom>
            <a:solidFill>
              <a:srgbClr val="FF9700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73"/>
            <p:cNvSpPr/>
            <p:nvPr/>
          </p:nvSpPr>
          <p:spPr>
            <a:xfrm>
              <a:off x="9753238" y="5100214"/>
              <a:ext cx="2343" cy="1756"/>
            </a:xfrm>
            <a:custGeom>
              <a:rect b="b" l="l" r="r" t="t"/>
              <a:pathLst>
                <a:path extrusionOk="0" h="667" w="890">
                  <a:moveTo>
                    <a:pt x="128" y="504"/>
                  </a:moveTo>
                  <a:lnTo>
                    <a:pt x="233" y="552"/>
                  </a:lnTo>
                  <a:lnTo>
                    <a:pt x="370" y="504"/>
                  </a:lnTo>
                  <a:lnTo>
                    <a:pt x="428" y="562"/>
                  </a:lnTo>
                  <a:lnTo>
                    <a:pt x="214" y="651"/>
                  </a:lnTo>
                  <a:lnTo>
                    <a:pt x="80" y="488"/>
                  </a:lnTo>
                  <a:lnTo>
                    <a:pt x="16" y="223"/>
                  </a:lnTo>
                  <a:lnTo>
                    <a:pt x="0" y="0"/>
                  </a:lnTo>
                  <a:lnTo>
                    <a:pt x="61" y="0"/>
                  </a:lnTo>
                  <a:lnTo>
                    <a:pt x="61" y="89"/>
                  </a:lnTo>
                  <a:lnTo>
                    <a:pt x="77" y="163"/>
                  </a:lnTo>
                  <a:lnTo>
                    <a:pt x="124" y="310"/>
                  </a:lnTo>
                  <a:lnTo>
                    <a:pt x="89" y="409"/>
                  </a:lnTo>
                  <a:lnTo>
                    <a:pt x="128" y="504"/>
                  </a:lnTo>
                  <a:close/>
                  <a:moveTo>
                    <a:pt x="827" y="616"/>
                  </a:moveTo>
                  <a:lnTo>
                    <a:pt x="725" y="667"/>
                  </a:lnTo>
                  <a:lnTo>
                    <a:pt x="635" y="629"/>
                  </a:lnTo>
                  <a:lnTo>
                    <a:pt x="610" y="600"/>
                  </a:lnTo>
                  <a:lnTo>
                    <a:pt x="600" y="552"/>
                  </a:lnTo>
                  <a:lnTo>
                    <a:pt x="702" y="546"/>
                  </a:lnTo>
                  <a:lnTo>
                    <a:pt x="782" y="501"/>
                  </a:lnTo>
                  <a:lnTo>
                    <a:pt x="833" y="425"/>
                  </a:lnTo>
                  <a:lnTo>
                    <a:pt x="849" y="316"/>
                  </a:lnTo>
                  <a:lnTo>
                    <a:pt x="891" y="421"/>
                  </a:lnTo>
                  <a:lnTo>
                    <a:pt x="884" y="527"/>
                  </a:lnTo>
                  <a:lnTo>
                    <a:pt x="827" y="61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73"/>
            <p:cNvSpPr/>
            <p:nvPr/>
          </p:nvSpPr>
          <p:spPr>
            <a:xfrm>
              <a:off x="7756121" y="4689006"/>
              <a:ext cx="449478" cy="442731"/>
            </a:xfrm>
            <a:custGeom>
              <a:rect b="b" l="l" r="r" t="t"/>
              <a:pathLst>
                <a:path extrusionOk="0" h="168179" w="170742">
                  <a:moveTo>
                    <a:pt x="136066" y="1813"/>
                  </a:moveTo>
                  <a:lnTo>
                    <a:pt x="136392" y="2439"/>
                  </a:lnTo>
                  <a:lnTo>
                    <a:pt x="136855" y="3080"/>
                  </a:lnTo>
                  <a:lnTo>
                    <a:pt x="138406" y="4165"/>
                  </a:lnTo>
                  <a:lnTo>
                    <a:pt x="138898" y="4769"/>
                  </a:lnTo>
                  <a:lnTo>
                    <a:pt x="139277" y="5439"/>
                  </a:lnTo>
                  <a:lnTo>
                    <a:pt x="139517" y="5962"/>
                  </a:lnTo>
                  <a:lnTo>
                    <a:pt x="139995" y="6381"/>
                  </a:lnTo>
                  <a:lnTo>
                    <a:pt x="140666" y="6649"/>
                  </a:lnTo>
                  <a:lnTo>
                    <a:pt x="141240" y="6968"/>
                  </a:lnTo>
                  <a:lnTo>
                    <a:pt x="141591" y="7437"/>
                  </a:lnTo>
                  <a:lnTo>
                    <a:pt x="142118" y="7925"/>
                  </a:lnTo>
                  <a:lnTo>
                    <a:pt x="143133" y="8589"/>
                  </a:lnTo>
                  <a:lnTo>
                    <a:pt x="143628" y="8605"/>
                  </a:lnTo>
                  <a:lnTo>
                    <a:pt x="144199" y="8698"/>
                  </a:lnTo>
                  <a:lnTo>
                    <a:pt x="144703" y="8873"/>
                  </a:lnTo>
                  <a:lnTo>
                    <a:pt x="145243" y="8822"/>
                  </a:lnTo>
                  <a:lnTo>
                    <a:pt x="146114" y="8388"/>
                  </a:lnTo>
                  <a:lnTo>
                    <a:pt x="147142" y="7660"/>
                  </a:lnTo>
                  <a:lnTo>
                    <a:pt x="147927" y="7210"/>
                  </a:lnTo>
                  <a:lnTo>
                    <a:pt x="149826" y="7370"/>
                  </a:lnTo>
                  <a:lnTo>
                    <a:pt x="150886" y="7737"/>
                  </a:lnTo>
                  <a:lnTo>
                    <a:pt x="151729" y="8251"/>
                  </a:lnTo>
                  <a:lnTo>
                    <a:pt x="152386" y="8219"/>
                  </a:lnTo>
                  <a:lnTo>
                    <a:pt x="153819" y="7268"/>
                  </a:lnTo>
                  <a:lnTo>
                    <a:pt x="154579" y="6256"/>
                  </a:lnTo>
                  <a:lnTo>
                    <a:pt x="155316" y="6039"/>
                  </a:lnTo>
                  <a:lnTo>
                    <a:pt x="156434" y="6479"/>
                  </a:lnTo>
                  <a:lnTo>
                    <a:pt x="157356" y="7424"/>
                  </a:lnTo>
                  <a:lnTo>
                    <a:pt x="158167" y="8797"/>
                  </a:lnTo>
                  <a:lnTo>
                    <a:pt x="158738" y="9320"/>
                  </a:lnTo>
                  <a:lnTo>
                    <a:pt x="159520" y="10131"/>
                  </a:lnTo>
                  <a:lnTo>
                    <a:pt x="161075" y="11877"/>
                  </a:lnTo>
                  <a:lnTo>
                    <a:pt x="163098" y="12752"/>
                  </a:lnTo>
                  <a:lnTo>
                    <a:pt x="163883" y="13182"/>
                  </a:lnTo>
                  <a:lnTo>
                    <a:pt x="164139" y="13613"/>
                  </a:lnTo>
                  <a:lnTo>
                    <a:pt x="164289" y="14188"/>
                  </a:lnTo>
                  <a:lnTo>
                    <a:pt x="164340" y="14810"/>
                  </a:lnTo>
                  <a:lnTo>
                    <a:pt x="164586" y="15069"/>
                  </a:lnTo>
                  <a:lnTo>
                    <a:pt x="165131" y="14979"/>
                  </a:lnTo>
                  <a:lnTo>
                    <a:pt x="165597" y="14890"/>
                  </a:lnTo>
                  <a:lnTo>
                    <a:pt x="166111" y="15069"/>
                  </a:lnTo>
                  <a:lnTo>
                    <a:pt x="166469" y="15522"/>
                  </a:lnTo>
                  <a:lnTo>
                    <a:pt x="166648" y="15876"/>
                  </a:lnTo>
                  <a:lnTo>
                    <a:pt x="166842" y="16256"/>
                  </a:lnTo>
                  <a:lnTo>
                    <a:pt x="167350" y="16499"/>
                  </a:lnTo>
                  <a:lnTo>
                    <a:pt x="167449" y="16987"/>
                  </a:lnTo>
                  <a:lnTo>
                    <a:pt x="167101" y="17581"/>
                  </a:lnTo>
                  <a:lnTo>
                    <a:pt x="166743" y="18114"/>
                  </a:lnTo>
                  <a:lnTo>
                    <a:pt x="166309" y="19174"/>
                  </a:lnTo>
                  <a:lnTo>
                    <a:pt x="166083" y="20259"/>
                  </a:lnTo>
                  <a:lnTo>
                    <a:pt x="166376" y="20619"/>
                  </a:lnTo>
                  <a:lnTo>
                    <a:pt x="166686" y="20919"/>
                  </a:lnTo>
                  <a:lnTo>
                    <a:pt x="166852" y="21223"/>
                  </a:lnTo>
                  <a:lnTo>
                    <a:pt x="166951" y="21577"/>
                  </a:lnTo>
                  <a:lnTo>
                    <a:pt x="166912" y="21992"/>
                  </a:lnTo>
                  <a:lnTo>
                    <a:pt x="166223" y="23499"/>
                  </a:lnTo>
                  <a:lnTo>
                    <a:pt x="165869" y="24814"/>
                  </a:lnTo>
                  <a:lnTo>
                    <a:pt x="165856" y="25481"/>
                  </a:lnTo>
                  <a:lnTo>
                    <a:pt x="166766" y="25972"/>
                  </a:lnTo>
                  <a:lnTo>
                    <a:pt x="167947" y="25947"/>
                  </a:lnTo>
                  <a:lnTo>
                    <a:pt x="168320" y="26247"/>
                  </a:lnTo>
                  <a:lnTo>
                    <a:pt x="168693" y="26725"/>
                  </a:lnTo>
                  <a:lnTo>
                    <a:pt x="169022" y="26971"/>
                  </a:lnTo>
                  <a:lnTo>
                    <a:pt x="169520" y="26965"/>
                  </a:lnTo>
                  <a:lnTo>
                    <a:pt x="169865" y="27131"/>
                  </a:lnTo>
                  <a:lnTo>
                    <a:pt x="170002" y="27469"/>
                  </a:lnTo>
                  <a:lnTo>
                    <a:pt x="170404" y="27833"/>
                  </a:lnTo>
                  <a:lnTo>
                    <a:pt x="170743" y="28235"/>
                  </a:lnTo>
                  <a:lnTo>
                    <a:pt x="170580" y="28749"/>
                  </a:lnTo>
                  <a:lnTo>
                    <a:pt x="170551" y="29142"/>
                  </a:lnTo>
                  <a:lnTo>
                    <a:pt x="169708" y="30233"/>
                  </a:lnTo>
                  <a:lnTo>
                    <a:pt x="167774" y="32362"/>
                  </a:lnTo>
                  <a:lnTo>
                    <a:pt x="163612" y="36311"/>
                  </a:lnTo>
                  <a:lnTo>
                    <a:pt x="163609" y="36314"/>
                  </a:lnTo>
                  <a:lnTo>
                    <a:pt x="162205" y="36790"/>
                  </a:lnTo>
                  <a:lnTo>
                    <a:pt x="161480" y="37524"/>
                  </a:lnTo>
                  <a:lnTo>
                    <a:pt x="160966" y="38676"/>
                  </a:lnTo>
                  <a:lnTo>
                    <a:pt x="159753" y="39653"/>
                  </a:lnTo>
                  <a:lnTo>
                    <a:pt x="158818" y="40048"/>
                  </a:lnTo>
                  <a:lnTo>
                    <a:pt x="158719" y="40281"/>
                  </a:lnTo>
                  <a:lnTo>
                    <a:pt x="158645" y="41341"/>
                  </a:lnTo>
                  <a:lnTo>
                    <a:pt x="158741" y="42896"/>
                  </a:lnTo>
                  <a:lnTo>
                    <a:pt x="158304" y="43607"/>
                  </a:lnTo>
                  <a:lnTo>
                    <a:pt x="157669" y="44993"/>
                  </a:lnTo>
                  <a:lnTo>
                    <a:pt x="157340" y="45858"/>
                  </a:lnTo>
                  <a:lnTo>
                    <a:pt x="157085" y="46027"/>
                  </a:lnTo>
                  <a:lnTo>
                    <a:pt x="156801" y="46461"/>
                  </a:lnTo>
                  <a:lnTo>
                    <a:pt x="156622" y="47872"/>
                  </a:lnTo>
                  <a:lnTo>
                    <a:pt x="156501" y="48347"/>
                  </a:lnTo>
                  <a:lnTo>
                    <a:pt x="156044" y="51268"/>
                  </a:lnTo>
                  <a:lnTo>
                    <a:pt x="156175" y="52101"/>
                  </a:lnTo>
                  <a:lnTo>
                    <a:pt x="155821" y="53489"/>
                  </a:lnTo>
                  <a:lnTo>
                    <a:pt x="155805" y="54307"/>
                  </a:lnTo>
                  <a:lnTo>
                    <a:pt x="155658" y="55232"/>
                  </a:lnTo>
                  <a:lnTo>
                    <a:pt x="155406" y="56033"/>
                  </a:lnTo>
                  <a:lnTo>
                    <a:pt x="155422" y="57316"/>
                  </a:lnTo>
                  <a:lnTo>
                    <a:pt x="155565" y="59410"/>
                  </a:lnTo>
                  <a:lnTo>
                    <a:pt x="155540" y="59688"/>
                  </a:lnTo>
                  <a:lnTo>
                    <a:pt x="155189" y="59883"/>
                  </a:lnTo>
                  <a:lnTo>
                    <a:pt x="154563" y="60403"/>
                  </a:lnTo>
                  <a:lnTo>
                    <a:pt x="153973" y="60751"/>
                  </a:lnTo>
                  <a:lnTo>
                    <a:pt x="153523" y="60840"/>
                  </a:lnTo>
                  <a:lnTo>
                    <a:pt x="152773" y="61766"/>
                  </a:lnTo>
                  <a:lnTo>
                    <a:pt x="152134" y="62644"/>
                  </a:lnTo>
                  <a:lnTo>
                    <a:pt x="151655" y="63499"/>
                  </a:lnTo>
                  <a:lnTo>
                    <a:pt x="151531" y="63892"/>
                  </a:lnTo>
                  <a:lnTo>
                    <a:pt x="151630" y="64999"/>
                  </a:lnTo>
                  <a:lnTo>
                    <a:pt x="151697" y="66311"/>
                  </a:lnTo>
                  <a:lnTo>
                    <a:pt x="151550" y="66876"/>
                  </a:lnTo>
                  <a:lnTo>
                    <a:pt x="151327" y="67211"/>
                  </a:lnTo>
                  <a:lnTo>
                    <a:pt x="150280" y="67923"/>
                  </a:lnTo>
                  <a:lnTo>
                    <a:pt x="149590" y="68434"/>
                  </a:lnTo>
                  <a:lnTo>
                    <a:pt x="149265" y="68702"/>
                  </a:lnTo>
                  <a:lnTo>
                    <a:pt x="149095" y="69114"/>
                  </a:lnTo>
                  <a:lnTo>
                    <a:pt x="149399" y="70084"/>
                  </a:lnTo>
                  <a:lnTo>
                    <a:pt x="149421" y="70792"/>
                  </a:lnTo>
                  <a:lnTo>
                    <a:pt x="149670" y="71211"/>
                  </a:lnTo>
                  <a:lnTo>
                    <a:pt x="150500" y="71549"/>
                  </a:lnTo>
                  <a:lnTo>
                    <a:pt x="150497" y="71891"/>
                  </a:lnTo>
                  <a:lnTo>
                    <a:pt x="150519" y="72258"/>
                  </a:lnTo>
                  <a:lnTo>
                    <a:pt x="150953" y="72714"/>
                  </a:lnTo>
                  <a:lnTo>
                    <a:pt x="151745" y="73646"/>
                  </a:lnTo>
                  <a:lnTo>
                    <a:pt x="152380" y="74521"/>
                  </a:lnTo>
                  <a:lnTo>
                    <a:pt x="152396" y="75280"/>
                  </a:lnTo>
                  <a:lnTo>
                    <a:pt x="152275" y="76551"/>
                  </a:lnTo>
                  <a:lnTo>
                    <a:pt x="152252" y="77282"/>
                  </a:lnTo>
                  <a:lnTo>
                    <a:pt x="152316" y="78284"/>
                  </a:lnTo>
                  <a:lnTo>
                    <a:pt x="152313" y="80148"/>
                  </a:lnTo>
                  <a:lnTo>
                    <a:pt x="152268" y="81476"/>
                  </a:lnTo>
                  <a:lnTo>
                    <a:pt x="152370" y="82165"/>
                  </a:lnTo>
                  <a:lnTo>
                    <a:pt x="153341" y="83809"/>
                  </a:lnTo>
                  <a:lnTo>
                    <a:pt x="153768" y="85632"/>
                  </a:lnTo>
                  <a:lnTo>
                    <a:pt x="153982" y="86966"/>
                  </a:lnTo>
                  <a:lnTo>
                    <a:pt x="153992" y="87390"/>
                  </a:lnTo>
                  <a:lnTo>
                    <a:pt x="153663" y="88925"/>
                  </a:lnTo>
                  <a:lnTo>
                    <a:pt x="153290" y="90416"/>
                  </a:lnTo>
                  <a:lnTo>
                    <a:pt x="153267" y="90981"/>
                  </a:lnTo>
                  <a:lnTo>
                    <a:pt x="153443" y="91734"/>
                  </a:lnTo>
                  <a:lnTo>
                    <a:pt x="154135" y="93458"/>
                  </a:lnTo>
                  <a:lnTo>
                    <a:pt x="154640" y="94712"/>
                  </a:lnTo>
                  <a:lnTo>
                    <a:pt x="154882" y="95469"/>
                  </a:lnTo>
                  <a:lnTo>
                    <a:pt x="155230" y="96350"/>
                  </a:lnTo>
                  <a:lnTo>
                    <a:pt x="155693" y="97700"/>
                  </a:lnTo>
                  <a:lnTo>
                    <a:pt x="155808" y="98342"/>
                  </a:lnTo>
                  <a:lnTo>
                    <a:pt x="155712" y="98820"/>
                  </a:lnTo>
                  <a:lnTo>
                    <a:pt x="154767" y="100515"/>
                  </a:lnTo>
                  <a:lnTo>
                    <a:pt x="154672" y="101048"/>
                  </a:lnTo>
                  <a:lnTo>
                    <a:pt x="154905" y="102363"/>
                  </a:lnTo>
                  <a:lnTo>
                    <a:pt x="155214" y="103634"/>
                  </a:lnTo>
                  <a:lnTo>
                    <a:pt x="155661" y="104355"/>
                  </a:lnTo>
                  <a:lnTo>
                    <a:pt x="156727" y="106347"/>
                  </a:lnTo>
                  <a:lnTo>
                    <a:pt x="157522" y="107020"/>
                  </a:lnTo>
                  <a:lnTo>
                    <a:pt x="158987" y="108016"/>
                  </a:lnTo>
                  <a:lnTo>
                    <a:pt x="160280" y="109018"/>
                  </a:lnTo>
                  <a:lnTo>
                    <a:pt x="160778" y="109539"/>
                  </a:lnTo>
                  <a:lnTo>
                    <a:pt x="161234" y="110120"/>
                  </a:lnTo>
                  <a:lnTo>
                    <a:pt x="162134" y="111607"/>
                  </a:lnTo>
                  <a:lnTo>
                    <a:pt x="162683" y="112817"/>
                  </a:lnTo>
                  <a:lnTo>
                    <a:pt x="162974" y="113911"/>
                  </a:lnTo>
                  <a:lnTo>
                    <a:pt x="163679" y="115408"/>
                  </a:lnTo>
                  <a:lnTo>
                    <a:pt x="164337" y="116797"/>
                  </a:lnTo>
                  <a:lnTo>
                    <a:pt x="165186" y="118495"/>
                  </a:lnTo>
                  <a:lnTo>
                    <a:pt x="165786" y="119695"/>
                  </a:lnTo>
                  <a:lnTo>
                    <a:pt x="166057" y="120496"/>
                  </a:lnTo>
                  <a:lnTo>
                    <a:pt x="164506" y="120736"/>
                  </a:lnTo>
                  <a:lnTo>
                    <a:pt x="162262" y="121077"/>
                  </a:lnTo>
                  <a:lnTo>
                    <a:pt x="159788" y="121457"/>
                  </a:lnTo>
                  <a:lnTo>
                    <a:pt x="157235" y="121847"/>
                  </a:lnTo>
                  <a:lnTo>
                    <a:pt x="154704" y="122236"/>
                  </a:lnTo>
                  <a:lnTo>
                    <a:pt x="152303" y="122603"/>
                  </a:lnTo>
                  <a:lnTo>
                    <a:pt x="150123" y="122935"/>
                  </a:lnTo>
                  <a:lnTo>
                    <a:pt x="149459" y="123120"/>
                  </a:lnTo>
                  <a:lnTo>
                    <a:pt x="149785" y="124065"/>
                  </a:lnTo>
                  <a:lnTo>
                    <a:pt x="149635" y="125057"/>
                  </a:lnTo>
                  <a:lnTo>
                    <a:pt x="149204" y="125827"/>
                  </a:lnTo>
                  <a:lnTo>
                    <a:pt x="148521" y="126772"/>
                  </a:lnTo>
                  <a:lnTo>
                    <a:pt x="148211" y="127148"/>
                  </a:lnTo>
                  <a:lnTo>
                    <a:pt x="147515" y="127886"/>
                  </a:lnTo>
                  <a:lnTo>
                    <a:pt x="146934" y="128406"/>
                  </a:lnTo>
                  <a:lnTo>
                    <a:pt x="145750" y="129280"/>
                  </a:lnTo>
                  <a:lnTo>
                    <a:pt x="145003" y="129781"/>
                  </a:lnTo>
                  <a:lnTo>
                    <a:pt x="144997" y="130235"/>
                  </a:lnTo>
                  <a:lnTo>
                    <a:pt x="146255" y="132354"/>
                  </a:lnTo>
                  <a:lnTo>
                    <a:pt x="146826" y="133877"/>
                  </a:lnTo>
                  <a:lnTo>
                    <a:pt x="147059" y="135252"/>
                  </a:lnTo>
                  <a:lnTo>
                    <a:pt x="147046" y="136044"/>
                  </a:lnTo>
                  <a:lnTo>
                    <a:pt x="146998" y="137672"/>
                  </a:lnTo>
                  <a:lnTo>
                    <a:pt x="146941" y="139609"/>
                  </a:lnTo>
                  <a:lnTo>
                    <a:pt x="146855" y="140372"/>
                  </a:lnTo>
                  <a:lnTo>
                    <a:pt x="147196" y="141754"/>
                  </a:lnTo>
                  <a:lnTo>
                    <a:pt x="147136" y="142833"/>
                  </a:lnTo>
                  <a:lnTo>
                    <a:pt x="146290" y="144040"/>
                  </a:lnTo>
                  <a:lnTo>
                    <a:pt x="146054" y="145224"/>
                  </a:lnTo>
                  <a:lnTo>
                    <a:pt x="145626" y="146823"/>
                  </a:lnTo>
                  <a:lnTo>
                    <a:pt x="145035" y="149044"/>
                  </a:lnTo>
                  <a:lnTo>
                    <a:pt x="144614" y="150213"/>
                  </a:lnTo>
                  <a:lnTo>
                    <a:pt x="144847" y="150972"/>
                  </a:lnTo>
                  <a:lnTo>
                    <a:pt x="145058" y="151483"/>
                  </a:lnTo>
                  <a:lnTo>
                    <a:pt x="145281" y="152169"/>
                  </a:lnTo>
                  <a:lnTo>
                    <a:pt x="145734" y="153203"/>
                  </a:lnTo>
                  <a:lnTo>
                    <a:pt x="146264" y="153813"/>
                  </a:lnTo>
                  <a:lnTo>
                    <a:pt x="146561" y="154075"/>
                  </a:lnTo>
                  <a:lnTo>
                    <a:pt x="148304" y="155380"/>
                  </a:lnTo>
                  <a:lnTo>
                    <a:pt x="149028" y="156009"/>
                  </a:lnTo>
                  <a:lnTo>
                    <a:pt x="150133" y="157260"/>
                  </a:lnTo>
                  <a:lnTo>
                    <a:pt x="150950" y="158090"/>
                  </a:lnTo>
                  <a:lnTo>
                    <a:pt x="152086" y="158285"/>
                  </a:lnTo>
                  <a:lnTo>
                    <a:pt x="153449" y="158598"/>
                  </a:lnTo>
                  <a:lnTo>
                    <a:pt x="154202" y="158840"/>
                  </a:lnTo>
                  <a:lnTo>
                    <a:pt x="154720" y="158722"/>
                  </a:lnTo>
                  <a:lnTo>
                    <a:pt x="154895" y="158429"/>
                  </a:lnTo>
                  <a:lnTo>
                    <a:pt x="154870" y="157803"/>
                  </a:lnTo>
                  <a:lnTo>
                    <a:pt x="154780" y="157343"/>
                  </a:lnTo>
                  <a:lnTo>
                    <a:pt x="154924" y="156989"/>
                  </a:lnTo>
                  <a:lnTo>
                    <a:pt x="155387" y="156756"/>
                  </a:lnTo>
                  <a:lnTo>
                    <a:pt x="156571" y="156718"/>
                  </a:lnTo>
                  <a:lnTo>
                    <a:pt x="157085" y="156405"/>
                  </a:lnTo>
                  <a:lnTo>
                    <a:pt x="157493" y="156328"/>
                  </a:lnTo>
                  <a:lnTo>
                    <a:pt x="157496" y="157701"/>
                  </a:lnTo>
                  <a:lnTo>
                    <a:pt x="157496" y="159016"/>
                  </a:lnTo>
                  <a:lnTo>
                    <a:pt x="157500" y="160615"/>
                  </a:lnTo>
                  <a:lnTo>
                    <a:pt x="157500" y="162450"/>
                  </a:lnTo>
                  <a:lnTo>
                    <a:pt x="157503" y="163957"/>
                  </a:lnTo>
                  <a:lnTo>
                    <a:pt x="157503" y="165559"/>
                  </a:lnTo>
                  <a:lnTo>
                    <a:pt x="157506" y="167410"/>
                  </a:lnTo>
                  <a:lnTo>
                    <a:pt x="157496" y="167618"/>
                  </a:lnTo>
                  <a:lnTo>
                    <a:pt x="157314" y="168036"/>
                  </a:lnTo>
                  <a:lnTo>
                    <a:pt x="156845" y="168180"/>
                  </a:lnTo>
                  <a:lnTo>
                    <a:pt x="156210" y="167819"/>
                  </a:lnTo>
                  <a:lnTo>
                    <a:pt x="156172" y="167439"/>
                  </a:lnTo>
                  <a:lnTo>
                    <a:pt x="156015" y="166759"/>
                  </a:lnTo>
                  <a:lnTo>
                    <a:pt x="155722" y="166411"/>
                  </a:lnTo>
                  <a:lnTo>
                    <a:pt x="155336" y="166303"/>
                  </a:lnTo>
                  <a:lnTo>
                    <a:pt x="154684" y="166478"/>
                  </a:lnTo>
                  <a:lnTo>
                    <a:pt x="153791" y="166980"/>
                  </a:lnTo>
                  <a:lnTo>
                    <a:pt x="152645" y="167420"/>
                  </a:lnTo>
                  <a:lnTo>
                    <a:pt x="152179" y="167672"/>
                  </a:lnTo>
                  <a:lnTo>
                    <a:pt x="151371" y="167640"/>
                  </a:lnTo>
                  <a:lnTo>
                    <a:pt x="150497" y="167401"/>
                  </a:lnTo>
                  <a:lnTo>
                    <a:pt x="149855" y="166836"/>
                  </a:lnTo>
                  <a:lnTo>
                    <a:pt x="149670" y="165990"/>
                  </a:lnTo>
                  <a:lnTo>
                    <a:pt x="149105" y="165122"/>
                  </a:lnTo>
                  <a:lnTo>
                    <a:pt x="148339" y="163864"/>
                  </a:lnTo>
                  <a:lnTo>
                    <a:pt x="147953" y="163350"/>
                  </a:lnTo>
                  <a:lnTo>
                    <a:pt x="147442" y="162763"/>
                  </a:lnTo>
                  <a:lnTo>
                    <a:pt x="146925" y="162696"/>
                  </a:lnTo>
                  <a:lnTo>
                    <a:pt x="146347" y="162533"/>
                  </a:lnTo>
                  <a:lnTo>
                    <a:pt x="145993" y="161675"/>
                  </a:lnTo>
                  <a:lnTo>
                    <a:pt x="145661" y="160589"/>
                  </a:lnTo>
                  <a:lnTo>
                    <a:pt x="145457" y="160171"/>
                  </a:lnTo>
                  <a:lnTo>
                    <a:pt x="145112" y="159632"/>
                  </a:lnTo>
                  <a:lnTo>
                    <a:pt x="144617" y="159303"/>
                  </a:lnTo>
                  <a:lnTo>
                    <a:pt x="143538" y="158869"/>
                  </a:lnTo>
                  <a:lnTo>
                    <a:pt x="142032" y="158266"/>
                  </a:lnTo>
                  <a:lnTo>
                    <a:pt x="140136" y="157506"/>
                  </a:lnTo>
                  <a:lnTo>
                    <a:pt x="139236" y="157468"/>
                  </a:lnTo>
                  <a:lnTo>
                    <a:pt x="138227" y="157340"/>
                  </a:lnTo>
                  <a:lnTo>
                    <a:pt x="137595" y="156979"/>
                  </a:lnTo>
                  <a:lnTo>
                    <a:pt x="137235" y="156692"/>
                  </a:lnTo>
                  <a:lnTo>
                    <a:pt x="136820" y="155639"/>
                  </a:lnTo>
                  <a:lnTo>
                    <a:pt x="136251" y="154407"/>
                  </a:lnTo>
                  <a:lnTo>
                    <a:pt x="134588" y="152942"/>
                  </a:lnTo>
                  <a:lnTo>
                    <a:pt x="134215" y="151320"/>
                  </a:lnTo>
                  <a:lnTo>
                    <a:pt x="133880" y="151087"/>
                  </a:lnTo>
                  <a:lnTo>
                    <a:pt x="133308" y="151218"/>
                  </a:lnTo>
                  <a:lnTo>
                    <a:pt x="132868" y="151419"/>
                  </a:lnTo>
                  <a:lnTo>
                    <a:pt x="132692" y="151856"/>
                  </a:lnTo>
                  <a:lnTo>
                    <a:pt x="132249" y="153318"/>
                  </a:lnTo>
                  <a:lnTo>
                    <a:pt x="132003" y="153992"/>
                  </a:lnTo>
                  <a:lnTo>
                    <a:pt x="131837" y="154180"/>
                  </a:lnTo>
                  <a:lnTo>
                    <a:pt x="131473" y="154397"/>
                  </a:lnTo>
                  <a:lnTo>
                    <a:pt x="130879" y="154595"/>
                  </a:lnTo>
                  <a:lnTo>
                    <a:pt x="130034" y="154694"/>
                  </a:lnTo>
                  <a:lnTo>
                    <a:pt x="128840" y="154656"/>
                  </a:lnTo>
                  <a:lnTo>
                    <a:pt x="127346" y="154439"/>
                  </a:lnTo>
                  <a:lnTo>
                    <a:pt x="126542" y="154276"/>
                  </a:lnTo>
                  <a:lnTo>
                    <a:pt x="124362" y="154033"/>
                  </a:lnTo>
                  <a:lnTo>
                    <a:pt x="123730" y="153915"/>
                  </a:lnTo>
                  <a:lnTo>
                    <a:pt x="122839" y="153596"/>
                  </a:lnTo>
                  <a:lnTo>
                    <a:pt x="122197" y="153277"/>
                  </a:lnTo>
                  <a:lnTo>
                    <a:pt x="120084" y="152587"/>
                  </a:lnTo>
                  <a:lnTo>
                    <a:pt x="119124" y="152670"/>
                  </a:lnTo>
                  <a:lnTo>
                    <a:pt x="118661" y="152182"/>
                  </a:lnTo>
                  <a:lnTo>
                    <a:pt x="118243" y="151943"/>
                  </a:lnTo>
                  <a:lnTo>
                    <a:pt x="117668" y="151483"/>
                  </a:lnTo>
                  <a:lnTo>
                    <a:pt x="117413" y="150854"/>
                  </a:lnTo>
                  <a:lnTo>
                    <a:pt x="117071" y="149504"/>
                  </a:lnTo>
                  <a:lnTo>
                    <a:pt x="117154" y="148783"/>
                  </a:lnTo>
                  <a:lnTo>
                    <a:pt x="117400" y="147978"/>
                  </a:lnTo>
                  <a:lnTo>
                    <a:pt x="117126" y="147755"/>
                  </a:lnTo>
                  <a:lnTo>
                    <a:pt x="116743" y="147755"/>
                  </a:lnTo>
                  <a:lnTo>
                    <a:pt x="116194" y="148033"/>
                  </a:lnTo>
                  <a:lnTo>
                    <a:pt x="115220" y="148189"/>
                  </a:lnTo>
                  <a:lnTo>
                    <a:pt x="113436" y="148543"/>
                  </a:lnTo>
                  <a:lnTo>
                    <a:pt x="112804" y="148741"/>
                  </a:lnTo>
                  <a:lnTo>
                    <a:pt x="112105" y="148894"/>
                  </a:lnTo>
                  <a:lnTo>
                    <a:pt x="111569" y="149032"/>
                  </a:lnTo>
                  <a:lnTo>
                    <a:pt x="110228" y="149807"/>
                  </a:lnTo>
                  <a:lnTo>
                    <a:pt x="109762" y="149890"/>
                  </a:lnTo>
                  <a:lnTo>
                    <a:pt x="108967" y="149613"/>
                  </a:lnTo>
                  <a:lnTo>
                    <a:pt x="108584" y="149198"/>
                  </a:lnTo>
                  <a:lnTo>
                    <a:pt x="108967" y="148728"/>
                  </a:lnTo>
                  <a:lnTo>
                    <a:pt x="109130" y="148144"/>
                  </a:lnTo>
                  <a:lnTo>
                    <a:pt x="108859" y="147005"/>
                  </a:lnTo>
                  <a:lnTo>
                    <a:pt x="108447" y="146478"/>
                  </a:lnTo>
                  <a:lnTo>
                    <a:pt x="107260" y="146102"/>
                  </a:lnTo>
                  <a:lnTo>
                    <a:pt x="106803" y="146066"/>
                  </a:lnTo>
                  <a:lnTo>
                    <a:pt x="106612" y="145428"/>
                  </a:lnTo>
                  <a:lnTo>
                    <a:pt x="106283" y="144847"/>
                  </a:lnTo>
                  <a:lnTo>
                    <a:pt x="105606" y="144735"/>
                  </a:lnTo>
                  <a:lnTo>
                    <a:pt x="105281" y="144668"/>
                  </a:lnTo>
                  <a:lnTo>
                    <a:pt x="104942" y="144847"/>
                  </a:lnTo>
                  <a:lnTo>
                    <a:pt x="104751" y="145316"/>
                  </a:lnTo>
                  <a:lnTo>
                    <a:pt x="104697" y="145677"/>
                  </a:lnTo>
                  <a:lnTo>
                    <a:pt x="104093" y="145951"/>
                  </a:lnTo>
                  <a:lnTo>
                    <a:pt x="102861" y="145897"/>
                  </a:lnTo>
                  <a:lnTo>
                    <a:pt x="101639" y="145635"/>
                  </a:lnTo>
                  <a:lnTo>
                    <a:pt x="100780" y="145549"/>
                  </a:lnTo>
                  <a:lnTo>
                    <a:pt x="100209" y="145616"/>
                  </a:lnTo>
                  <a:lnTo>
                    <a:pt x="98025" y="146507"/>
                  </a:lnTo>
                  <a:lnTo>
                    <a:pt x="97307" y="146625"/>
                  </a:lnTo>
                  <a:lnTo>
                    <a:pt x="94964" y="146558"/>
                  </a:lnTo>
                  <a:lnTo>
                    <a:pt x="93637" y="146370"/>
                  </a:lnTo>
                  <a:lnTo>
                    <a:pt x="92692" y="146338"/>
                  </a:lnTo>
                  <a:lnTo>
                    <a:pt x="92022" y="146615"/>
                  </a:lnTo>
                  <a:lnTo>
                    <a:pt x="91185" y="147276"/>
                  </a:lnTo>
                  <a:lnTo>
                    <a:pt x="90486" y="147630"/>
                  </a:lnTo>
                  <a:lnTo>
                    <a:pt x="90164" y="147592"/>
                  </a:lnTo>
                  <a:lnTo>
                    <a:pt x="89966" y="147314"/>
                  </a:lnTo>
                  <a:lnTo>
                    <a:pt x="89692" y="146938"/>
                  </a:lnTo>
                  <a:lnTo>
                    <a:pt x="89605" y="145942"/>
                  </a:lnTo>
                  <a:lnTo>
                    <a:pt x="89258" y="144853"/>
                  </a:lnTo>
                  <a:lnTo>
                    <a:pt x="89487" y="144282"/>
                  </a:lnTo>
                  <a:lnTo>
                    <a:pt x="90177" y="143874"/>
                  </a:lnTo>
                  <a:lnTo>
                    <a:pt x="90416" y="143031"/>
                  </a:lnTo>
                  <a:lnTo>
                    <a:pt x="90202" y="141767"/>
                  </a:lnTo>
                  <a:lnTo>
                    <a:pt x="90190" y="140880"/>
                  </a:lnTo>
                  <a:lnTo>
                    <a:pt x="90375" y="140366"/>
                  </a:lnTo>
                  <a:lnTo>
                    <a:pt x="90126" y="139121"/>
                  </a:lnTo>
                  <a:lnTo>
                    <a:pt x="89436" y="137145"/>
                  </a:lnTo>
                  <a:lnTo>
                    <a:pt x="88463" y="135540"/>
                  </a:lnTo>
                  <a:lnTo>
                    <a:pt x="87205" y="134298"/>
                  </a:lnTo>
                  <a:lnTo>
                    <a:pt x="86382" y="133114"/>
                  </a:lnTo>
                  <a:lnTo>
                    <a:pt x="85992" y="131981"/>
                  </a:lnTo>
                  <a:lnTo>
                    <a:pt x="86139" y="129271"/>
                  </a:lnTo>
                  <a:lnTo>
                    <a:pt x="86519" y="126886"/>
                  </a:lnTo>
                  <a:lnTo>
                    <a:pt x="86819" y="124994"/>
                  </a:lnTo>
                  <a:lnTo>
                    <a:pt x="86733" y="121824"/>
                  </a:lnTo>
                  <a:lnTo>
                    <a:pt x="85880" y="119762"/>
                  </a:lnTo>
                  <a:lnTo>
                    <a:pt x="85695" y="117547"/>
                  </a:lnTo>
                  <a:lnTo>
                    <a:pt x="86177" y="115179"/>
                  </a:lnTo>
                  <a:lnTo>
                    <a:pt x="86247" y="113557"/>
                  </a:lnTo>
                  <a:lnTo>
                    <a:pt x="85928" y="112727"/>
                  </a:lnTo>
                  <a:lnTo>
                    <a:pt x="85711" y="112603"/>
                  </a:lnTo>
                  <a:lnTo>
                    <a:pt x="85437" y="112520"/>
                  </a:lnTo>
                  <a:lnTo>
                    <a:pt x="83282" y="112440"/>
                  </a:lnTo>
                  <a:lnTo>
                    <a:pt x="80413" y="112335"/>
                  </a:lnTo>
                  <a:lnTo>
                    <a:pt x="77910" y="112303"/>
                  </a:lnTo>
                  <a:lnTo>
                    <a:pt x="75194" y="112271"/>
                  </a:lnTo>
                  <a:lnTo>
                    <a:pt x="74750" y="111971"/>
                  </a:lnTo>
                  <a:lnTo>
                    <a:pt x="74549" y="111419"/>
                  </a:lnTo>
                  <a:lnTo>
                    <a:pt x="74559" y="110873"/>
                  </a:lnTo>
                  <a:lnTo>
                    <a:pt x="75114" y="109200"/>
                  </a:lnTo>
                  <a:lnTo>
                    <a:pt x="75035" y="109063"/>
                  </a:lnTo>
                  <a:lnTo>
                    <a:pt x="74071" y="109028"/>
                  </a:lnTo>
                  <a:lnTo>
                    <a:pt x="71453" y="109299"/>
                  </a:lnTo>
                  <a:lnTo>
                    <a:pt x="69726" y="109567"/>
                  </a:lnTo>
                  <a:lnTo>
                    <a:pt x="68632" y="109657"/>
                  </a:lnTo>
                  <a:lnTo>
                    <a:pt x="66707" y="110113"/>
                  </a:lnTo>
                  <a:lnTo>
                    <a:pt x="65516" y="111077"/>
                  </a:lnTo>
                  <a:lnTo>
                    <a:pt x="65127" y="112287"/>
                  </a:lnTo>
                  <a:lnTo>
                    <a:pt x="65159" y="113286"/>
                  </a:lnTo>
                  <a:lnTo>
                    <a:pt x="65092" y="114017"/>
                  </a:lnTo>
                  <a:lnTo>
                    <a:pt x="64549" y="114780"/>
                  </a:lnTo>
                  <a:lnTo>
                    <a:pt x="64122" y="115657"/>
                  </a:lnTo>
                  <a:lnTo>
                    <a:pt x="64106" y="116120"/>
                  </a:lnTo>
                  <a:lnTo>
                    <a:pt x="63844" y="118457"/>
                  </a:lnTo>
                  <a:lnTo>
                    <a:pt x="62069" y="118769"/>
                  </a:lnTo>
                  <a:lnTo>
                    <a:pt x="60294" y="118769"/>
                  </a:lnTo>
                  <a:lnTo>
                    <a:pt x="59879" y="118741"/>
                  </a:lnTo>
                  <a:lnTo>
                    <a:pt x="57687" y="118182"/>
                  </a:lnTo>
                  <a:lnTo>
                    <a:pt x="56873" y="118179"/>
                  </a:lnTo>
                  <a:lnTo>
                    <a:pt x="56177" y="118473"/>
                  </a:lnTo>
                  <a:lnTo>
                    <a:pt x="54833" y="118760"/>
                  </a:lnTo>
                  <a:lnTo>
                    <a:pt x="53550" y="118971"/>
                  </a:lnTo>
                  <a:lnTo>
                    <a:pt x="52257" y="119663"/>
                  </a:lnTo>
                  <a:lnTo>
                    <a:pt x="51913" y="119724"/>
                  </a:lnTo>
                  <a:lnTo>
                    <a:pt x="51054" y="119363"/>
                  </a:lnTo>
                  <a:lnTo>
                    <a:pt x="49854" y="119398"/>
                  </a:lnTo>
                  <a:lnTo>
                    <a:pt x="48638" y="119571"/>
                  </a:lnTo>
                  <a:lnTo>
                    <a:pt x="48069" y="119647"/>
                  </a:lnTo>
                  <a:lnTo>
                    <a:pt x="47677" y="119437"/>
                  </a:lnTo>
                  <a:lnTo>
                    <a:pt x="46560" y="117694"/>
                  </a:lnTo>
                  <a:lnTo>
                    <a:pt x="45072" y="115373"/>
                  </a:lnTo>
                  <a:lnTo>
                    <a:pt x="44265" y="113918"/>
                  </a:lnTo>
                  <a:lnTo>
                    <a:pt x="43965" y="113538"/>
                  </a:lnTo>
                  <a:lnTo>
                    <a:pt x="43448" y="113037"/>
                  </a:lnTo>
                  <a:lnTo>
                    <a:pt x="42739" y="112089"/>
                  </a:lnTo>
                  <a:lnTo>
                    <a:pt x="42446" y="111189"/>
                  </a:lnTo>
                  <a:lnTo>
                    <a:pt x="42570" y="110337"/>
                  </a:lnTo>
                  <a:lnTo>
                    <a:pt x="42155" y="109188"/>
                  </a:lnTo>
                  <a:lnTo>
                    <a:pt x="41201" y="107742"/>
                  </a:lnTo>
                  <a:lnTo>
                    <a:pt x="40572" y="106363"/>
                  </a:lnTo>
                  <a:lnTo>
                    <a:pt x="40272" y="105044"/>
                  </a:lnTo>
                  <a:lnTo>
                    <a:pt x="40198" y="103921"/>
                  </a:lnTo>
                  <a:lnTo>
                    <a:pt x="40349" y="102983"/>
                  </a:lnTo>
                  <a:lnTo>
                    <a:pt x="40167" y="102293"/>
                  </a:lnTo>
                  <a:lnTo>
                    <a:pt x="39646" y="101849"/>
                  </a:lnTo>
                  <a:lnTo>
                    <a:pt x="39365" y="101284"/>
                  </a:lnTo>
                  <a:lnTo>
                    <a:pt x="39161" y="101051"/>
                  </a:lnTo>
                  <a:lnTo>
                    <a:pt x="38730" y="100518"/>
                  </a:lnTo>
                  <a:lnTo>
                    <a:pt x="37782" y="99931"/>
                  </a:lnTo>
                  <a:lnTo>
                    <a:pt x="36742" y="99621"/>
                  </a:lnTo>
                  <a:lnTo>
                    <a:pt x="34456" y="99615"/>
                  </a:lnTo>
                  <a:lnTo>
                    <a:pt x="31472" y="99606"/>
                  </a:lnTo>
                  <a:lnTo>
                    <a:pt x="28768" y="99650"/>
                  </a:lnTo>
                  <a:lnTo>
                    <a:pt x="25762" y="99701"/>
                  </a:lnTo>
                  <a:lnTo>
                    <a:pt x="22716" y="99752"/>
                  </a:lnTo>
                  <a:lnTo>
                    <a:pt x="21896" y="99829"/>
                  </a:lnTo>
                  <a:lnTo>
                    <a:pt x="19573" y="99864"/>
                  </a:lnTo>
                  <a:lnTo>
                    <a:pt x="17712" y="99714"/>
                  </a:lnTo>
                  <a:lnTo>
                    <a:pt x="17022" y="99618"/>
                  </a:lnTo>
                  <a:lnTo>
                    <a:pt x="15809" y="99545"/>
                  </a:lnTo>
                  <a:lnTo>
                    <a:pt x="13894" y="99529"/>
                  </a:lnTo>
                  <a:lnTo>
                    <a:pt x="12857" y="99586"/>
                  </a:lnTo>
                  <a:lnTo>
                    <a:pt x="10373" y="99590"/>
                  </a:lnTo>
                  <a:lnTo>
                    <a:pt x="10147" y="99602"/>
                  </a:lnTo>
                  <a:lnTo>
                    <a:pt x="9754" y="99768"/>
                  </a:lnTo>
                  <a:lnTo>
                    <a:pt x="8695" y="99538"/>
                  </a:lnTo>
                  <a:lnTo>
                    <a:pt x="7654" y="99615"/>
                  </a:lnTo>
                  <a:lnTo>
                    <a:pt x="7073" y="99360"/>
                  </a:lnTo>
                  <a:lnTo>
                    <a:pt x="5796" y="99519"/>
                  </a:lnTo>
                  <a:lnTo>
                    <a:pt x="5177" y="99730"/>
                  </a:lnTo>
                  <a:lnTo>
                    <a:pt x="4185" y="100474"/>
                  </a:lnTo>
                  <a:lnTo>
                    <a:pt x="2694" y="100860"/>
                  </a:lnTo>
                  <a:lnTo>
                    <a:pt x="2142" y="100828"/>
                  </a:lnTo>
                  <a:lnTo>
                    <a:pt x="1775" y="100703"/>
                  </a:lnTo>
                  <a:lnTo>
                    <a:pt x="910" y="99886"/>
                  </a:lnTo>
                  <a:lnTo>
                    <a:pt x="239" y="99101"/>
                  </a:lnTo>
                  <a:lnTo>
                    <a:pt x="0" y="98664"/>
                  </a:lnTo>
                  <a:lnTo>
                    <a:pt x="373" y="98555"/>
                  </a:lnTo>
                  <a:lnTo>
                    <a:pt x="1545" y="98389"/>
                  </a:lnTo>
                  <a:lnTo>
                    <a:pt x="2426" y="98310"/>
                  </a:lnTo>
                  <a:lnTo>
                    <a:pt x="2598" y="98102"/>
                  </a:lnTo>
                  <a:lnTo>
                    <a:pt x="2732" y="95676"/>
                  </a:lnTo>
                  <a:lnTo>
                    <a:pt x="2764" y="93215"/>
                  </a:lnTo>
                  <a:lnTo>
                    <a:pt x="2451" y="92890"/>
                  </a:lnTo>
                  <a:lnTo>
                    <a:pt x="2145" y="92692"/>
                  </a:lnTo>
                  <a:lnTo>
                    <a:pt x="2132" y="92523"/>
                  </a:lnTo>
                  <a:lnTo>
                    <a:pt x="2589" y="92213"/>
                  </a:lnTo>
                  <a:lnTo>
                    <a:pt x="3224" y="91852"/>
                  </a:lnTo>
                  <a:lnTo>
                    <a:pt x="3428" y="91690"/>
                  </a:lnTo>
                  <a:lnTo>
                    <a:pt x="4130" y="91039"/>
                  </a:lnTo>
                  <a:lnTo>
                    <a:pt x="5519" y="89532"/>
                  </a:lnTo>
                  <a:lnTo>
                    <a:pt x="6575" y="89162"/>
                  </a:lnTo>
                  <a:lnTo>
                    <a:pt x="7558" y="88766"/>
                  </a:lnTo>
                  <a:lnTo>
                    <a:pt x="7696" y="88622"/>
                  </a:lnTo>
                  <a:lnTo>
                    <a:pt x="7826" y="88329"/>
                  </a:lnTo>
                  <a:lnTo>
                    <a:pt x="8267" y="88351"/>
                  </a:lnTo>
                  <a:lnTo>
                    <a:pt x="8407" y="88491"/>
                  </a:lnTo>
                  <a:lnTo>
                    <a:pt x="8624" y="88811"/>
                  </a:lnTo>
                  <a:lnTo>
                    <a:pt x="9011" y="89257"/>
                  </a:lnTo>
                  <a:lnTo>
                    <a:pt x="9710" y="89787"/>
                  </a:lnTo>
                  <a:lnTo>
                    <a:pt x="10412" y="90359"/>
                  </a:lnTo>
                  <a:lnTo>
                    <a:pt x="10763" y="90432"/>
                  </a:lnTo>
                  <a:lnTo>
                    <a:pt x="11328" y="90142"/>
                  </a:lnTo>
                  <a:lnTo>
                    <a:pt x="11985" y="89711"/>
                  </a:lnTo>
                  <a:lnTo>
                    <a:pt x="12953" y="89398"/>
                  </a:lnTo>
                  <a:lnTo>
                    <a:pt x="13182" y="89104"/>
                  </a:lnTo>
                  <a:lnTo>
                    <a:pt x="13307" y="88475"/>
                  </a:lnTo>
                  <a:lnTo>
                    <a:pt x="13384" y="87805"/>
                  </a:lnTo>
                  <a:lnTo>
                    <a:pt x="13467" y="87014"/>
                  </a:lnTo>
                  <a:lnTo>
                    <a:pt x="13664" y="86905"/>
                  </a:lnTo>
                  <a:lnTo>
                    <a:pt x="14012" y="86828"/>
                  </a:lnTo>
                  <a:lnTo>
                    <a:pt x="14654" y="87052"/>
                  </a:lnTo>
                  <a:lnTo>
                    <a:pt x="14948" y="87285"/>
                  </a:lnTo>
                  <a:lnTo>
                    <a:pt x="15474" y="87285"/>
                  </a:lnTo>
                  <a:lnTo>
                    <a:pt x="15809" y="87074"/>
                  </a:lnTo>
                  <a:lnTo>
                    <a:pt x="16422" y="86685"/>
                  </a:lnTo>
                  <a:lnTo>
                    <a:pt x="17201" y="86528"/>
                  </a:lnTo>
                  <a:lnTo>
                    <a:pt x="18034" y="86152"/>
                  </a:lnTo>
                  <a:lnTo>
                    <a:pt x="18835" y="85673"/>
                  </a:lnTo>
                  <a:lnTo>
                    <a:pt x="19212" y="85628"/>
                  </a:lnTo>
                  <a:lnTo>
                    <a:pt x="19611" y="86257"/>
                  </a:lnTo>
                  <a:lnTo>
                    <a:pt x="19968" y="86694"/>
                  </a:lnTo>
                  <a:lnTo>
                    <a:pt x="20032" y="86969"/>
                  </a:lnTo>
                  <a:lnTo>
                    <a:pt x="19675" y="87492"/>
                  </a:lnTo>
                  <a:lnTo>
                    <a:pt x="19276" y="88182"/>
                  </a:lnTo>
                  <a:lnTo>
                    <a:pt x="19611" y="89040"/>
                  </a:lnTo>
                  <a:lnTo>
                    <a:pt x="19691" y="89873"/>
                  </a:lnTo>
                  <a:lnTo>
                    <a:pt x="19681" y="90378"/>
                  </a:lnTo>
                  <a:lnTo>
                    <a:pt x="19952" y="90582"/>
                  </a:lnTo>
                  <a:lnTo>
                    <a:pt x="20137" y="90678"/>
                  </a:lnTo>
                  <a:lnTo>
                    <a:pt x="20425" y="90560"/>
                  </a:lnTo>
                  <a:lnTo>
                    <a:pt x="20996" y="90595"/>
                  </a:lnTo>
                  <a:lnTo>
                    <a:pt x="21682" y="90857"/>
                  </a:lnTo>
                  <a:lnTo>
                    <a:pt x="22343" y="90828"/>
                  </a:lnTo>
                  <a:lnTo>
                    <a:pt x="22981" y="90506"/>
                  </a:lnTo>
                  <a:lnTo>
                    <a:pt x="24172" y="89254"/>
                  </a:lnTo>
                  <a:lnTo>
                    <a:pt x="25912" y="87071"/>
                  </a:lnTo>
                  <a:lnTo>
                    <a:pt x="27354" y="85702"/>
                  </a:lnTo>
                  <a:lnTo>
                    <a:pt x="28494" y="85143"/>
                  </a:lnTo>
                  <a:lnTo>
                    <a:pt x="29266" y="84492"/>
                  </a:lnTo>
                  <a:lnTo>
                    <a:pt x="29672" y="83742"/>
                  </a:lnTo>
                  <a:lnTo>
                    <a:pt x="30336" y="83234"/>
                  </a:lnTo>
                  <a:lnTo>
                    <a:pt x="31721" y="82829"/>
                  </a:lnTo>
                  <a:lnTo>
                    <a:pt x="32774" y="82369"/>
                  </a:lnTo>
                  <a:lnTo>
                    <a:pt x="33827" y="80872"/>
                  </a:lnTo>
                  <a:lnTo>
                    <a:pt x="35232" y="78179"/>
                  </a:lnTo>
                  <a:lnTo>
                    <a:pt x="35624" y="75775"/>
                  </a:lnTo>
                  <a:lnTo>
                    <a:pt x="35864" y="74313"/>
                  </a:lnTo>
                  <a:lnTo>
                    <a:pt x="35727" y="69273"/>
                  </a:lnTo>
                  <a:lnTo>
                    <a:pt x="35634" y="67620"/>
                  </a:lnTo>
                  <a:lnTo>
                    <a:pt x="35848" y="66720"/>
                  </a:lnTo>
                  <a:lnTo>
                    <a:pt x="36371" y="66100"/>
                  </a:lnTo>
                  <a:lnTo>
                    <a:pt x="37801" y="64789"/>
                  </a:lnTo>
                  <a:lnTo>
                    <a:pt x="38762" y="63713"/>
                  </a:lnTo>
                  <a:lnTo>
                    <a:pt x="39496" y="62455"/>
                  </a:lnTo>
                  <a:lnTo>
                    <a:pt x="40904" y="59586"/>
                  </a:lnTo>
                  <a:lnTo>
                    <a:pt x="41523" y="58660"/>
                  </a:lnTo>
                  <a:lnTo>
                    <a:pt x="41801" y="58245"/>
                  </a:lnTo>
                  <a:lnTo>
                    <a:pt x="42650" y="57482"/>
                  </a:lnTo>
                  <a:lnTo>
                    <a:pt x="43840" y="56809"/>
                  </a:lnTo>
                  <a:lnTo>
                    <a:pt x="45372" y="56231"/>
                  </a:lnTo>
                  <a:lnTo>
                    <a:pt x="47738" y="54233"/>
                  </a:lnTo>
                  <a:lnTo>
                    <a:pt x="49618" y="52222"/>
                  </a:lnTo>
                  <a:lnTo>
                    <a:pt x="49362" y="49806"/>
                  </a:lnTo>
                  <a:lnTo>
                    <a:pt x="49803" y="47801"/>
                  </a:lnTo>
                  <a:lnTo>
                    <a:pt x="50827" y="45254"/>
                  </a:lnTo>
                  <a:lnTo>
                    <a:pt x="51163" y="42557"/>
                  </a:lnTo>
                  <a:lnTo>
                    <a:pt x="50811" y="39713"/>
                  </a:lnTo>
                  <a:lnTo>
                    <a:pt x="50958" y="37386"/>
                  </a:lnTo>
                  <a:lnTo>
                    <a:pt x="51941" y="34683"/>
                  </a:lnTo>
                  <a:lnTo>
                    <a:pt x="52350" y="33677"/>
                  </a:lnTo>
                  <a:lnTo>
                    <a:pt x="52487" y="32034"/>
                  </a:lnTo>
                  <a:lnTo>
                    <a:pt x="52481" y="29420"/>
                  </a:lnTo>
                  <a:lnTo>
                    <a:pt x="53729" y="25845"/>
                  </a:lnTo>
                  <a:lnTo>
                    <a:pt x="54910" y="23700"/>
                  </a:lnTo>
                  <a:lnTo>
                    <a:pt x="56231" y="21306"/>
                  </a:lnTo>
                  <a:lnTo>
                    <a:pt x="56735" y="19857"/>
                  </a:lnTo>
                  <a:lnTo>
                    <a:pt x="57406" y="17922"/>
                  </a:lnTo>
                  <a:lnTo>
                    <a:pt x="57300" y="16368"/>
                  </a:lnTo>
                  <a:lnTo>
                    <a:pt x="57179" y="14580"/>
                  </a:lnTo>
                  <a:lnTo>
                    <a:pt x="57511" y="12123"/>
                  </a:lnTo>
                  <a:lnTo>
                    <a:pt x="57387" y="10677"/>
                  </a:lnTo>
                  <a:lnTo>
                    <a:pt x="56917" y="9419"/>
                  </a:lnTo>
                  <a:lnTo>
                    <a:pt x="57157" y="8624"/>
                  </a:lnTo>
                  <a:lnTo>
                    <a:pt x="58105" y="8302"/>
                  </a:lnTo>
                  <a:lnTo>
                    <a:pt x="59286" y="7044"/>
                  </a:lnTo>
                  <a:lnTo>
                    <a:pt x="61405" y="3760"/>
                  </a:lnTo>
                  <a:lnTo>
                    <a:pt x="63691" y="2158"/>
                  </a:lnTo>
                  <a:lnTo>
                    <a:pt x="65280" y="1650"/>
                  </a:lnTo>
                  <a:lnTo>
                    <a:pt x="66937" y="1704"/>
                  </a:lnTo>
                  <a:lnTo>
                    <a:pt x="68019" y="1992"/>
                  </a:lnTo>
                  <a:lnTo>
                    <a:pt x="68517" y="2509"/>
                  </a:lnTo>
                  <a:lnTo>
                    <a:pt x="69771" y="3284"/>
                  </a:lnTo>
                  <a:lnTo>
                    <a:pt x="71775" y="4309"/>
                  </a:lnTo>
                  <a:lnTo>
                    <a:pt x="73276" y="5592"/>
                  </a:lnTo>
                  <a:lnTo>
                    <a:pt x="74106" y="6885"/>
                  </a:lnTo>
                  <a:lnTo>
                    <a:pt x="74750" y="7587"/>
                  </a:lnTo>
                  <a:lnTo>
                    <a:pt x="75548" y="7830"/>
                  </a:lnTo>
                  <a:lnTo>
                    <a:pt x="76854" y="7724"/>
                  </a:lnTo>
                  <a:lnTo>
                    <a:pt x="78313" y="8028"/>
                  </a:lnTo>
                  <a:lnTo>
                    <a:pt x="79832" y="8752"/>
                  </a:lnTo>
                  <a:lnTo>
                    <a:pt x="80767" y="9020"/>
                  </a:lnTo>
                  <a:lnTo>
                    <a:pt x="81112" y="8832"/>
                  </a:lnTo>
                  <a:lnTo>
                    <a:pt x="81846" y="8937"/>
                  </a:lnTo>
                  <a:lnTo>
                    <a:pt x="83525" y="9531"/>
                  </a:lnTo>
                  <a:lnTo>
                    <a:pt x="84862" y="9205"/>
                  </a:lnTo>
                  <a:lnTo>
                    <a:pt x="86844" y="9451"/>
                  </a:lnTo>
                  <a:lnTo>
                    <a:pt x="91447" y="10511"/>
                  </a:lnTo>
                  <a:lnTo>
                    <a:pt x="91693" y="10332"/>
                  </a:lnTo>
                  <a:lnTo>
                    <a:pt x="91801" y="10291"/>
                  </a:lnTo>
                  <a:lnTo>
                    <a:pt x="92194" y="9863"/>
                  </a:lnTo>
                  <a:lnTo>
                    <a:pt x="93193" y="7740"/>
                  </a:lnTo>
                  <a:lnTo>
                    <a:pt x="94039" y="6435"/>
                  </a:lnTo>
                  <a:lnTo>
                    <a:pt x="94435" y="5943"/>
                  </a:lnTo>
                  <a:lnTo>
                    <a:pt x="95411" y="5254"/>
                  </a:lnTo>
                  <a:lnTo>
                    <a:pt x="96560" y="5078"/>
                  </a:lnTo>
                  <a:lnTo>
                    <a:pt x="97662" y="5139"/>
                  </a:lnTo>
                  <a:lnTo>
                    <a:pt x="98584" y="5442"/>
                  </a:lnTo>
                  <a:lnTo>
                    <a:pt x="99427" y="5793"/>
                  </a:lnTo>
                  <a:lnTo>
                    <a:pt x="100359" y="5796"/>
                  </a:lnTo>
                  <a:lnTo>
                    <a:pt x="101313" y="5458"/>
                  </a:lnTo>
                  <a:lnTo>
                    <a:pt x="102730" y="4836"/>
                  </a:lnTo>
                  <a:lnTo>
                    <a:pt x="104224" y="4430"/>
                  </a:lnTo>
                  <a:lnTo>
                    <a:pt x="105507" y="3983"/>
                  </a:lnTo>
                  <a:lnTo>
                    <a:pt x="107620" y="3201"/>
                  </a:lnTo>
                  <a:lnTo>
                    <a:pt x="108447" y="2841"/>
                  </a:lnTo>
                  <a:lnTo>
                    <a:pt x="109497" y="2700"/>
                  </a:lnTo>
                  <a:lnTo>
                    <a:pt x="112440" y="3415"/>
                  </a:lnTo>
                  <a:lnTo>
                    <a:pt x="114346" y="2943"/>
                  </a:lnTo>
                  <a:lnTo>
                    <a:pt x="115124" y="3080"/>
                  </a:lnTo>
                  <a:lnTo>
                    <a:pt x="116775" y="2573"/>
                  </a:lnTo>
                  <a:lnTo>
                    <a:pt x="117075" y="2231"/>
                  </a:lnTo>
                  <a:lnTo>
                    <a:pt x="118125" y="504"/>
                  </a:lnTo>
                  <a:lnTo>
                    <a:pt x="119242" y="0"/>
                  </a:lnTo>
                  <a:lnTo>
                    <a:pt x="120933" y="255"/>
                  </a:lnTo>
                  <a:lnTo>
                    <a:pt x="121885" y="523"/>
                  </a:lnTo>
                  <a:lnTo>
                    <a:pt x="125051" y="1261"/>
                  </a:lnTo>
                  <a:lnTo>
                    <a:pt x="129162" y="2030"/>
                  </a:lnTo>
                  <a:lnTo>
                    <a:pt x="130372" y="2148"/>
                  </a:lnTo>
                  <a:lnTo>
                    <a:pt x="130863" y="2234"/>
                  </a:lnTo>
                  <a:lnTo>
                    <a:pt x="131291" y="2113"/>
                  </a:lnTo>
                  <a:lnTo>
                    <a:pt x="132641" y="1143"/>
                  </a:lnTo>
                  <a:lnTo>
                    <a:pt x="133098" y="1005"/>
                  </a:lnTo>
                  <a:lnTo>
                    <a:pt x="133484" y="102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1214;p73"/>
            <p:cNvSpPr/>
            <p:nvPr/>
          </p:nvSpPr>
          <p:spPr>
            <a:xfrm>
              <a:off x="7808458" y="4554307"/>
              <a:ext cx="305904" cy="205996"/>
            </a:xfrm>
            <a:custGeom>
              <a:rect b="b" l="l" r="r" t="t"/>
              <a:pathLst>
                <a:path extrusionOk="0" h="78251" w="116203">
                  <a:moveTo>
                    <a:pt x="75507" y="693"/>
                  </a:moveTo>
                  <a:lnTo>
                    <a:pt x="76139" y="1819"/>
                  </a:lnTo>
                  <a:lnTo>
                    <a:pt x="76442" y="2215"/>
                  </a:lnTo>
                  <a:lnTo>
                    <a:pt x="79053" y="4877"/>
                  </a:lnTo>
                  <a:lnTo>
                    <a:pt x="79557" y="5509"/>
                  </a:lnTo>
                  <a:lnTo>
                    <a:pt x="80850" y="7440"/>
                  </a:lnTo>
                  <a:lnTo>
                    <a:pt x="81642" y="8742"/>
                  </a:lnTo>
                  <a:lnTo>
                    <a:pt x="82551" y="10616"/>
                  </a:lnTo>
                  <a:lnTo>
                    <a:pt x="82638" y="11634"/>
                  </a:lnTo>
                  <a:lnTo>
                    <a:pt x="82520" y="12503"/>
                  </a:lnTo>
                  <a:lnTo>
                    <a:pt x="82338" y="14970"/>
                  </a:lnTo>
                  <a:lnTo>
                    <a:pt x="82101" y="15678"/>
                  </a:lnTo>
                  <a:lnTo>
                    <a:pt x="80955" y="17006"/>
                  </a:lnTo>
                  <a:lnTo>
                    <a:pt x="80904" y="17603"/>
                  </a:lnTo>
                  <a:lnTo>
                    <a:pt x="81144" y="18101"/>
                  </a:lnTo>
                  <a:lnTo>
                    <a:pt x="81489" y="18305"/>
                  </a:lnTo>
                  <a:lnTo>
                    <a:pt x="81706" y="18551"/>
                  </a:lnTo>
                  <a:lnTo>
                    <a:pt x="81575" y="19700"/>
                  </a:lnTo>
                  <a:lnTo>
                    <a:pt x="81986" y="20150"/>
                  </a:lnTo>
                  <a:lnTo>
                    <a:pt x="82845" y="20450"/>
                  </a:lnTo>
                  <a:lnTo>
                    <a:pt x="85019" y="20655"/>
                  </a:lnTo>
                  <a:lnTo>
                    <a:pt x="86149" y="20821"/>
                  </a:lnTo>
                  <a:lnTo>
                    <a:pt x="87039" y="21050"/>
                  </a:lnTo>
                  <a:lnTo>
                    <a:pt x="87464" y="21162"/>
                  </a:lnTo>
                  <a:lnTo>
                    <a:pt x="87697" y="21567"/>
                  </a:lnTo>
                  <a:lnTo>
                    <a:pt x="87333" y="22892"/>
                  </a:lnTo>
                  <a:lnTo>
                    <a:pt x="87585" y="23719"/>
                  </a:lnTo>
                  <a:lnTo>
                    <a:pt x="88329" y="24418"/>
                  </a:lnTo>
                  <a:lnTo>
                    <a:pt x="89082" y="24715"/>
                  </a:lnTo>
                  <a:lnTo>
                    <a:pt x="89803" y="24887"/>
                  </a:lnTo>
                  <a:lnTo>
                    <a:pt x="92318" y="25318"/>
                  </a:lnTo>
                  <a:lnTo>
                    <a:pt x="93362" y="25803"/>
                  </a:lnTo>
                  <a:lnTo>
                    <a:pt x="94741" y="27354"/>
                  </a:lnTo>
                  <a:lnTo>
                    <a:pt x="96471" y="28765"/>
                  </a:lnTo>
                  <a:lnTo>
                    <a:pt x="96892" y="29512"/>
                  </a:lnTo>
                  <a:lnTo>
                    <a:pt x="96816" y="30192"/>
                  </a:lnTo>
                  <a:lnTo>
                    <a:pt x="96302" y="31015"/>
                  </a:lnTo>
                  <a:lnTo>
                    <a:pt x="96382" y="31354"/>
                  </a:lnTo>
                  <a:lnTo>
                    <a:pt x="97177" y="32180"/>
                  </a:lnTo>
                  <a:lnTo>
                    <a:pt x="98086" y="33023"/>
                  </a:lnTo>
                  <a:lnTo>
                    <a:pt x="99752" y="33961"/>
                  </a:lnTo>
                  <a:lnTo>
                    <a:pt x="102638" y="35433"/>
                  </a:lnTo>
                  <a:lnTo>
                    <a:pt x="103962" y="36416"/>
                  </a:lnTo>
                  <a:lnTo>
                    <a:pt x="104412" y="37160"/>
                  </a:lnTo>
                  <a:lnTo>
                    <a:pt x="105153" y="37970"/>
                  </a:lnTo>
                  <a:lnTo>
                    <a:pt x="106184" y="38711"/>
                  </a:lnTo>
                  <a:lnTo>
                    <a:pt x="106877" y="39282"/>
                  </a:lnTo>
                  <a:lnTo>
                    <a:pt x="106398" y="40894"/>
                  </a:lnTo>
                  <a:lnTo>
                    <a:pt x="106542" y="41424"/>
                  </a:lnTo>
                  <a:lnTo>
                    <a:pt x="106800" y="41884"/>
                  </a:lnTo>
                  <a:lnTo>
                    <a:pt x="107403" y="42519"/>
                  </a:lnTo>
                  <a:lnTo>
                    <a:pt x="107643" y="43333"/>
                  </a:lnTo>
                  <a:lnTo>
                    <a:pt x="108240" y="44351"/>
                  </a:lnTo>
                  <a:lnTo>
                    <a:pt x="108951" y="44814"/>
                  </a:lnTo>
                  <a:lnTo>
                    <a:pt x="110142" y="44986"/>
                  </a:lnTo>
                  <a:lnTo>
                    <a:pt x="110767" y="45459"/>
                  </a:lnTo>
                  <a:lnTo>
                    <a:pt x="112076" y="46269"/>
                  </a:lnTo>
                  <a:lnTo>
                    <a:pt x="113340" y="46968"/>
                  </a:lnTo>
                  <a:lnTo>
                    <a:pt x="113879" y="47447"/>
                  </a:lnTo>
                  <a:lnTo>
                    <a:pt x="114215" y="47875"/>
                  </a:lnTo>
                  <a:lnTo>
                    <a:pt x="114502" y="48379"/>
                  </a:lnTo>
                  <a:lnTo>
                    <a:pt x="114646" y="48884"/>
                  </a:lnTo>
                  <a:lnTo>
                    <a:pt x="114674" y="49972"/>
                  </a:lnTo>
                  <a:lnTo>
                    <a:pt x="114891" y="51322"/>
                  </a:lnTo>
                  <a:lnTo>
                    <a:pt x="115571" y="52244"/>
                  </a:lnTo>
                  <a:lnTo>
                    <a:pt x="116203" y="52934"/>
                  </a:lnTo>
                  <a:lnTo>
                    <a:pt x="113621" y="52142"/>
                  </a:lnTo>
                  <a:lnTo>
                    <a:pt x="113235" y="52126"/>
                  </a:lnTo>
                  <a:lnTo>
                    <a:pt x="112778" y="52264"/>
                  </a:lnTo>
                  <a:lnTo>
                    <a:pt x="111428" y="53234"/>
                  </a:lnTo>
                  <a:lnTo>
                    <a:pt x="111000" y="53355"/>
                  </a:lnTo>
                  <a:lnTo>
                    <a:pt x="110509" y="53269"/>
                  </a:lnTo>
                  <a:lnTo>
                    <a:pt x="109299" y="53151"/>
                  </a:lnTo>
                  <a:lnTo>
                    <a:pt x="105188" y="52382"/>
                  </a:lnTo>
                  <a:lnTo>
                    <a:pt x="102022" y="51644"/>
                  </a:lnTo>
                  <a:lnTo>
                    <a:pt x="101071" y="51376"/>
                  </a:lnTo>
                  <a:lnTo>
                    <a:pt x="99379" y="51121"/>
                  </a:lnTo>
                  <a:lnTo>
                    <a:pt x="98262" y="51625"/>
                  </a:lnTo>
                  <a:lnTo>
                    <a:pt x="97212" y="53352"/>
                  </a:lnTo>
                  <a:lnTo>
                    <a:pt x="96912" y="53694"/>
                  </a:lnTo>
                  <a:lnTo>
                    <a:pt x="95261" y="54201"/>
                  </a:lnTo>
                  <a:lnTo>
                    <a:pt x="94483" y="54064"/>
                  </a:lnTo>
                  <a:lnTo>
                    <a:pt x="92577" y="54536"/>
                  </a:lnTo>
                  <a:lnTo>
                    <a:pt x="89634" y="53821"/>
                  </a:lnTo>
                  <a:lnTo>
                    <a:pt x="88584" y="53962"/>
                  </a:lnTo>
                  <a:lnTo>
                    <a:pt x="87757" y="54322"/>
                  </a:lnTo>
                  <a:lnTo>
                    <a:pt x="85644" y="55104"/>
                  </a:lnTo>
                  <a:lnTo>
                    <a:pt x="84361" y="55551"/>
                  </a:lnTo>
                  <a:lnTo>
                    <a:pt x="82867" y="55957"/>
                  </a:lnTo>
                  <a:lnTo>
                    <a:pt x="81450" y="56579"/>
                  </a:lnTo>
                  <a:lnTo>
                    <a:pt x="80496" y="56917"/>
                  </a:lnTo>
                  <a:lnTo>
                    <a:pt x="79564" y="56914"/>
                  </a:lnTo>
                  <a:lnTo>
                    <a:pt x="78721" y="56563"/>
                  </a:lnTo>
                  <a:lnTo>
                    <a:pt x="77799" y="56260"/>
                  </a:lnTo>
                  <a:lnTo>
                    <a:pt x="76697" y="56199"/>
                  </a:lnTo>
                  <a:lnTo>
                    <a:pt x="75548" y="56375"/>
                  </a:lnTo>
                  <a:lnTo>
                    <a:pt x="74572" y="57064"/>
                  </a:lnTo>
                  <a:lnTo>
                    <a:pt x="74176" y="57556"/>
                  </a:lnTo>
                  <a:lnTo>
                    <a:pt x="73330" y="58861"/>
                  </a:lnTo>
                  <a:lnTo>
                    <a:pt x="72331" y="60984"/>
                  </a:lnTo>
                  <a:lnTo>
                    <a:pt x="71938" y="61412"/>
                  </a:lnTo>
                  <a:lnTo>
                    <a:pt x="71830" y="61453"/>
                  </a:lnTo>
                  <a:lnTo>
                    <a:pt x="71584" y="61632"/>
                  </a:lnTo>
                  <a:lnTo>
                    <a:pt x="66981" y="60572"/>
                  </a:lnTo>
                  <a:lnTo>
                    <a:pt x="64999" y="60326"/>
                  </a:lnTo>
                  <a:lnTo>
                    <a:pt x="63662" y="60652"/>
                  </a:lnTo>
                  <a:lnTo>
                    <a:pt x="61983" y="60058"/>
                  </a:lnTo>
                  <a:lnTo>
                    <a:pt x="61249" y="59953"/>
                  </a:lnTo>
                  <a:lnTo>
                    <a:pt x="60904" y="60141"/>
                  </a:lnTo>
                  <a:lnTo>
                    <a:pt x="59969" y="59873"/>
                  </a:lnTo>
                  <a:lnTo>
                    <a:pt x="58450" y="59148"/>
                  </a:lnTo>
                  <a:lnTo>
                    <a:pt x="56991" y="58845"/>
                  </a:lnTo>
                  <a:lnTo>
                    <a:pt x="55685" y="58951"/>
                  </a:lnTo>
                  <a:lnTo>
                    <a:pt x="54887" y="58708"/>
                  </a:lnTo>
                  <a:lnTo>
                    <a:pt x="54243" y="58006"/>
                  </a:lnTo>
                  <a:lnTo>
                    <a:pt x="53413" y="56713"/>
                  </a:lnTo>
                  <a:lnTo>
                    <a:pt x="51913" y="55430"/>
                  </a:lnTo>
                  <a:lnTo>
                    <a:pt x="49908" y="54405"/>
                  </a:lnTo>
                  <a:lnTo>
                    <a:pt x="48654" y="53630"/>
                  </a:lnTo>
                  <a:lnTo>
                    <a:pt x="48156" y="53113"/>
                  </a:lnTo>
                  <a:lnTo>
                    <a:pt x="47074" y="52825"/>
                  </a:lnTo>
                  <a:lnTo>
                    <a:pt x="45417" y="52771"/>
                  </a:lnTo>
                  <a:lnTo>
                    <a:pt x="43828" y="53279"/>
                  </a:lnTo>
                  <a:lnTo>
                    <a:pt x="41542" y="54881"/>
                  </a:lnTo>
                  <a:lnTo>
                    <a:pt x="39423" y="58165"/>
                  </a:lnTo>
                  <a:lnTo>
                    <a:pt x="38242" y="59423"/>
                  </a:lnTo>
                  <a:lnTo>
                    <a:pt x="37294" y="59745"/>
                  </a:lnTo>
                  <a:lnTo>
                    <a:pt x="37054" y="60540"/>
                  </a:lnTo>
                  <a:lnTo>
                    <a:pt x="37524" y="61798"/>
                  </a:lnTo>
                  <a:lnTo>
                    <a:pt x="37648" y="63244"/>
                  </a:lnTo>
                  <a:lnTo>
                    <a:pt x="37316" y="65701"/>
                  </a:lnTo>
                  <a:lnTo>
                    <a:pt x="37437" y="67489"/>
                  </a:lnTo>
                  <a:lnTo>
                    <a:pt x="36933" y="67205"/>
                  </a:lnTo>
                  <a:lnTo>
                    <a:pt x="36448" y="66369"/>
                  </a:lnTo>
                  <a:lnTo>
                    <a:pt x="36221" y="66199"/>
                  </a:lnTo>
                  <a:lnTo>
                    <a:pt x="34820" y="66576"/>
                  </a:lnTo>
                  <a:lnTo>
                    <a:pt x="34096" y="66914"/>
                  </a:lnTo>
                  <a:lnTo>
                    <a:pt x="33709" y="67246"/>
                  </a:lnTo>
                  <a:lnTo>
                    <a:pt x="33413" y="67297"/>
                  </a:lnTo>
                  <a:lnTo>
                    <a:pt x="32969" y="66841"/>
                  </a:lnTo>
                  <a:lnTo>
                    <a:pt x="32618" y="66758"/>
                  </a:lnTo>
                  <a:lnTo>
                    <a:pt x="32069" y="66841"/>
                  </a:lnTo>
                  <a:lnTo>
                    <a:pt x="31504" y="66835"/>
                  </a:lnTo>
                  <a:lnTo>
                    <a:pt x="31140" y="66774"/>
                  </a:lnTo>
                  <a:lnTo>
                    <a:pt x="30897" y="66815"/>
                  </a:lnTo>
                  <a:lnTo>
                    <a:pt x="30237" y="66544"/>
                  </a:lnTo>
                  <a:lnTo>
                    <a:pt x="27830" y="65855"/>
                  </a:lnTo>
                  <a:lnTo>
                    <a:pt x="27418" y="65625"/>
                  </a:lnTo>
                  <a:lnTo>
                    <a:pt x="26936" y="65650"/>
                  </a:lnTo>
                  <a:lnTo>
                    <a:pt x="25688" y="66250"/>
                  </a:lnTo>
                  <a:lnTo>
                    <a:pt x="25027" y="66416"/>
                  </a:lnTo>
                  <a:lnTo>
                    <a:pt x="23036" y="66790"/>
                  </a:lnTo>
                  <a:lnTo>
                    <a:pt x="20904" y="66972"/>
                  </a:lnTo>
                  <a:lnTo>
                    <a:pt x="20087" y="66981"/>
                  </a:lnTo>
                  <a:lnTo>
                    <a:pt x="19525" y="67250"/>
                  </a:lnTo>
                  <a:lnTo>
                    <a:pt x="19164" y="67623"/>
                  </a:lnTo>
                  <a:lnTo>
                    <a:pt x="18918" y="68456"/>
                  </a:lnTo>
                  <a:lnTo>
                    <a:pt x="18500" y="69892"/>
                  </a:lnTo>
                  <a:lnTo>
                    <a:pt x="18325" y="70279"/>
                  </a:lnTo>
                  <a:lnTo>
                    <a:pt x="18356" y="70850"/>
                  </a:lnTo>
                  <a:lnTo>
                    <a:pt x="18232" y="71811"/>
                  </a:lnTo>
                  <a:lnTo>
                    <a:pt x="18171" y="72672"/>
                  </a:lnTo>
                  <a:lnTo>
                    <a:pt x="18251" y="73250"/>
                  </a:lnTo>
                  <a:lnTo>
                    <a:pt x="17648" y="74415"/>
                  </a:lnTo>
                  <a:lnTo>
                    <a:pt x="16917" y="75826"/>
                  </a:lnTo>
                  <a:lnTo>
                    <a:pt x="16310" y="77036"/>
                  </a:lnTo>
                  <a:lnTo>
                    <a:pt x="15698" y="78252"/>
                  </a:lnTo>
                  <a:lnTo>
                    <a:pt x="15273" y="77419"/>
                  </a:lnTo>
                  <a:lnTo>
                    <a:pt x="15011" y="76442"/>
                  </a:lnTo>
                  <a:lnTo>
                    <a:pt x="14909" y="75322"/>
                  </a:lnTo>
                  <a:lnTo>
                    <a:pt x="14967" y="75025"/>
                  </a:lnTo>
                  <a:lnTo>
                    <a:pt x="14804" y="74693"/>
                  </a:lnTo>
                  <a:lnTo>
                    <a:pt x="14791" y="74620"/>
                  </a:lnTo>
                  <a:lnTo>
                    <a:pt x="14587" y="73774"/>
                  </a:lnTo>
                  <a:lnTo>
                    <a:pt x="14794" y="73183"/>
                  </a:lnTo>
                  <a:lnTo>
                    <a:pt x="14625" y="72567"/>
                  </a:lnTo>
                  <a:lnTo>
                    <a:pt x="14127" y="71961"/>
                  </a:lnTo>
                  <a:lnTo>
                    <a:pt x="13677" y="71495"/>
                  </a:lnTo>
                  <a:lnTo>
                    <a:pt x="13415" y="71077"/>
                  </a:lnTo>
                  <a:lnTo>
                    <a:pt x="13202" y="70898"/>
                  </a:lnTo>
                  <a:lnTo>
                    <a:pt x="12707" y="70834"/>
                  </a:lnTo>
                  <a:lnTo>
                    <a:pt x="12040" y="70617"/>
                  </a:lnTo>
                  <a:lnTo>
                    <a:pt x="11156" y="69704"/>
                  </a:lnTo>
                  <a:lnTo>
                    <a:pt x="10300" y="68817"/>
                  </a:lnTo>
                  <a:lnTo>
                    <a:pt x="9202" y="67680"/>
                  </a:lnTo>
                  <a:lnTo>
                    <a:pt x="8325" y="66697"/>
                  </a:lnTo>
                  <a:lnTo>
                    <a:pt x="7246" y="65494"/>
                  </a:lnTo>
                  <a:lnTo>
                    <a:pt x="6250" y="64380"/>
                  </a:lnTo>
                  <a:lnTo>
                    <a:pt x="5653" y="63308"/>
                  </a:lnTo>
                  <a:lnTo>
                    <a:pt x="5410" y="62692"/>
                  </a:lnTo>
                  <a:lnTo>
                    <a:pt x="5701" y="62631"/>
                  </a:lnTo>
                  <a:lnTo>
                    <a:pt x="6132" y="62618"/>
                  </a:lnTo>
                  <a:lnTo>
                    <a:pt x="6314" y="62506"/>
                  </a:lnTo>
                  <a:lnTo>
                    <a:pt x="6323" y="62219"/>
                  </a:lnTo>
                  <a:lnTo>
                    <a:pt x="5879" y="61373"/>
                  </a:lnTo>
                  <a:lnTo>
                    <a:pt x="5669" y="60294"/>
                  </a:lnTo>
                  <a:lnTo>
                    <a:pt x="5302" y="59637"/>
                  </a:lnTo>
                  <a:lnTo>
                    <a:pt x="4143" y="58625"/>
                  </a:lnTo>
                  <a:lnTo>
                    <a:pt x="3039" y="57856"/>
                  </a:lnTo>
                  <a:lnTo>
                    <a:pt x="2687" y="57460"/>
                  </a:lnTo>
                  <a:lnTo>
                    <a:pt x="2490" y="56895"/>
                  </a:lnTo>
                  <a:lnTo>
                    <a:pt x="2065" y="53327"/>
                  </a:lnTo>
                  <a:lnTo>
                    <a:pt x="1877" y="52312"/>
                  </a:lnTo>
                  <a:lnTo>
                    <a:pt x="1529" y="51868"/>
                  </a:lnTo>
                  <a:lnTo>
                    <a:pt x="1277" y="51660"/>
                  </a:lnTo>
                  <a:lnTo>
                    <a:pt x="1181" y="51408"/>
                  </a:lnTo>
                  <a:lnTo>
                    <a:pt x="1226" y="50773"/>
                  </a:lnTo>
                  <a:lnTo>
                    <a:pt x="1372" y="50205"/>
                  </a:lnTo>
                  <a:lnTo>
                    <a:pt x="1366" y="49981"/>
                  </a:lnTo>
                  <a:lnTo>
                    <a:pt x="1666" y="49484"/>
                  </a:lnTo>
                  <a:lnTo>
                    <a:pt x="1666" y="46177"/>
                  </a:lnTo>
                  <a:lnTo>
                    <a:pt x="1503" y="46008"/>
                  </a:lnTo>
                  <a:lnTo>
                    <a:pt x="1309" y="45720"/>
                  </a:lnTo>
                  <a:lnTo>
                    <a:pt x="999" y="45743"/>
                  </a:lnTo>
                  <a:lnTo>
                    <a:pt x="645" y="45714"/>
                  </a:lnTo>
                  <a:lnTo>
                    <a:pt x="294" y="45232"/>
                  </a:lnTo>
                  <a:lnTo>
                    <a:pt x="0" y="44626"/>
                  </a:lnTo>
                  <a:lnTo>
                    <a:pt x="86" y="44195"/>
                  </a:lnTo>
                  <a:lnTo>
                    <a:pt x="393" y="43837"/>
                  </a:lnTo>
                  <a:lnTo>
                    <a:pt x="728" y="43521"/>
                  </a:lnTo>
                  <a:lnTo>
                    <a:pt x="1152" y="43259"/>
                  </a:lnTo>
                  <a:lnTo>
                    <a:pt x="2407" y="42730"/>
                  </a:lnTo>
                  <a:lnTo>
                    <a:pt x="2761" y="42465"/>
                  </a:lnTo>
                  <a:lnTo>
                    <a:pt x="2984" y="42139"/>
                  </a:lnTo>
                  <a:lnTo>
                    <a:pt x="3131" y="41699"/>
                  </a:lnTo>
                  <a:lnTo>
                    <a:pt x="3859" y="39994"/>
                  </a:lnTo>
                  <a:lnTo>
                    <a:pt x="4944" y="38296"/>
                  </a:lnTo>
                  <a:lnTo>
                    <a:pt x="5407" y="37945"/>
                  </a:lnTo>
                  <a:lnTo>
                    <a:pt x="5870" y="36821"/>
                  </a:lnTo>
                  <a:lnTo>
                    <a:pt x="6505" y="35446"/>
                  </a:lnTo>
                  <a:lnTo>
                    <a:pt x="6760" y="34804"/>
                  </a:lnTo>
                  <a:lnTo>
                    <a:pt x="6949" y="34166"/>
                  </a:lnTo>
                  <a:lnTo>
                    <a:pt x="7300" y="33652"/>
                  </a:lnTo>
                  <a:lnTo>
                    <a:pt x="8494" y="32803"/>
                  </a:lnTo>
                  <a:lnTo>
                    <a:pt x="9397" y="31315"/>
                  </a:lnTo>
                  <a:lnTo>
                    <a:pt x="10377" y="31395"/>
                  </a:lnTo>
                  <a:lnTo>
                    <a:pt x="11379" y="31631"/>
                  </a:lnTo>
                  <a:lnTo>
                    <a:pt x="12665" y="31750"/>
                  </a:lnTo>
                  <a:lnTo>
                    <a:pt x="13674" y="31462"/>
                  </a:lnTo>
                  <a:lnTo>
                    <a:pt x="14328" y="30881"/>
                  </a:lnTo>
                  <a:lnTo>
                    <a:pt x="15768" y="30419"/>
                  </a:lnTo>
                  <a:lnTo>
                    <a:pt x="17450" y="29882"/>
                  </a:lnTo>
                  <a:lnTo>
                    <a:pt x="17677" y="29084"/>
                  </a:lnTo>
                  <a:lnTo>
                    <a:pt x="18171" y="28666"/>
                  </a:lnTo>
                  <a:lnTo>
                    <a:pt x="18743" y="28296"/>
                  </a:lnTo>
                  <a:lnTo>
                    <a:pt x="18941" y="28248"/>
                  </a:lnTo>
                  <a:lnTo>
                    <a:pt x="18982" y="28513"/>
                  </a:lnTo>
                  <a:lnTo>
                    <a:pt x="19330" y="29346"/>
                  </a:lnTo>
                  <a:lnTo>
                    <a:pt x="20042" y="30166"/>
                  </a:lnTo>
                  <a:lnTo>
                    <a:pt x="21086" y="31073"/>
                  </a:lnTo>
                  <a:lnTo>
                    <a:pt x="21382" y="31015"/>
                  </a:lnTo>
                  <a:lnTo>
                    <a:pt x="22030" y="30329"/>
                  </a:lnTo>
                  <a:lnTo>
                    <a:pt x="23658" y="29905"/>
                  </a:lnTo>
                  <a:lnTo>
                    <a:pt x="24070" y="29716"/>
                  </a:lnTo>
                  <a:lnTo>
                    <a:pt x="25225" y="28717"/>
                  </a:lnTo>
                  <a:lnTo>
                    <a:pt x="26617" y="28076"/>
                  </a:lnTo>
                  <a:lnTo>
                    <a:pt x="26923" y="28018"/>
                  </a:lnTo>
                  <a:lnTo>
                    <a:pt x="27424" y="27849"/>
                  </a:lnTo>
                  <a:lnTo>
                    <a:pt x="28829" y="27185"/>
                  </a:lnTo>
                  <a:lnTo>
                    <a:pt x="29828" y="27274"/>
                  </a:lnTo>
                  <a:lnTo>
                    <a:pt x="31434" y="27169"/>
                  </a:lnTo>
                  <a:lnTo>
                    <a:pt x="34112" y="26856"/>
                  </a:lnTo>
                  <a:lnTo>
                    <a:pt x="36046" y="26751"/>
                  </a:lnTo>
                  <a:lnTo>
                    <a:pt x="37026" y="26627"/>
                  </a:lnTo>
                  <a:lnTo>
                    <a:pt x="37268" y="26492"/>
                  </a:lnTo>
                  <a:lnTo>
                    <a:pt x="37648" y="25532"/>
                  </a:lnTo>
                  <a:lnTo>
                    <a:pt x="37939" y="25260"/>
                  </a:lnTo>
                  <a:lnTo>
                    <a:pt x="38666" y="24846"/>
                  </a:lnTo>
                  <a:lnTo>
                    <a:pt x="40090" y="23396"/>
                  </a:lnTo>
                  <a:lnTo>
                    <a:pt x="41025" y="22171"/>
                  </a:lnTo>
                  <a:lnTo>
                    <a:pt x="41287" y="21762"/>
                  </a:lnTo>
                  <a:lnTo>
                    <a:pt x="41309" y="21730"/>
                  </a:lnTo>
                  <a:lnTo>
                    <a:pt x="41501" y="21654"/>
                  </a:lnTo>
                  <a:lnTo>
                    <a:pt x="41903" y="21137"/>
                  </a:lnTo>
                  <a:lnTo>
                    <a:pt x="41504" y="20603"/>
                  </a:lnTo>
                  <a:lnTo>
                    <a:pt x="39908" y="19515"/>
                  </a:lnTo>
                  <a:lnTo>
                    <a:pt x="39930" y="19368"/>
                  </a:lnTo>
                  <a:lnTo>
                    <a:pt x="39841" y="19183"/>
                  </a:lnTo>
                  <a:lnTo>
                    <a:pt x="39927" y="19033"/>
                  </a:lnTo>
                  <a:lnTo>
                    <a:pt x="40537" y="18589"/>
                  </a:lnTo>
                  <a:lnTo>
                    <a:pt x="41357" y="18085"/>
                  </a:lnTo>
                  <a:lnTo>
                    <a:pt x="42232" y="17897"/>
                  </a:lnTo>
                  <a:lnTo>
                    <a:pt x="44514" y="17935"/>
                  </a:lnTo>
                  <a:lnTo>
                    <a:pt x="46461" y="17827"/>
                  </a:lnTo>
                  <a:lnTo>
                    <a:pt x="46914" y="17852"/>
                  </a:lnTo>
                  <a:lnTo>
                    <a:pt x="48433" y="17594"/>
                  </a:lnTo>
                  <a:lnTo>
                    <a:pt x="49471" y="17364"/>
                  </a:lnTo>
                  <a:lnTo>
                    <a:pt x="50537" y="16840"/>
                  </a:lnTo>
                  <a:lnTo>
                    <a:pt x="52953" y="16895"/>
                  </a:lnTo>
                  <a:lnTo>
                    <a:pt x="54964" y="15560"/>
                  </a:lnTo>
                  <a:lnTo>
                    <a:pt x="55545" y="15324"/>
                  </a:lnTo>
                  <a:lnTo>
                    <a:pt x="55797" y="15117"/>
                  </a:lnTo>
                  <a:lnTo>
                    <a:pt x="55874" y="14912"/>
                  </a:lnTo>
                  <a:lnTo>
                    <a:pt x="56815" y="14383"/>
                  </a:lnTo>
                  <a:lnTo>
                    <a:pt x="57869" y="13288"/>
                  </a:lnTo>
                  <a:lnTo>
                    <a:pt x="58702" y="12301"/>
                  </a:lnTo>
                  <a:lnTo>
                    <a:pt x="58928" y="11606"/>
                  </a:lnTo>
                  <a:lnTo>
                    <a:pt x="61207" y="9247"/>
                  </a:lnTo>
                  <a:lnTo>
                    <a:pt x="62002" y="9295"/>
                  </a:lnTo>
                  <a:lnTo>
                    <a:pt x="62391" y="9004"/>
                  </a:lnTo>
                  <a:lnTo>
                    <a:pt x="63295" y="7427"/>
                  </a:lnTo>
                  <a:lnTo>
                    <a:pt x="63576" y="7140"/>
                  </a:lnTo>
                  <a:lnTo>
                    <a:pt x="64000" y="7041"/>
                  </a:lnTo>
                  <a:lnTo>
                    <a:pt x="64514" y="6863"/>
                  </a:lnTo>
                  <a:lnTo>
                    <a:pt x="64961" y="6397"/>
                  </a:lnTo>
                  <a:lnTo>
                    <a:pt x="65347" y="5701"/>
                  </a:lnTo>
                  <a:lnTo>
                    <a:pt x="65350" y="4842"/>
                  </a:lnTo>
                  <a:lnTo>
                    <a:pt x="65175" y="4153"/>
                  </a:lnTo>
                  <a:lnTo>
                    <a:pt x="65175" y="3817"/>
                  </a:lnTo>
                  <a:lnTo>
                    <a:pt x="65392" y="3511"/>
                  </a:lnTo>
                  <a:lnTo>
                    <a:pt x="65756" y="3201"/>
                  </a:lnTo>
                  <a:lnTo>
                    <a:pt x="67486" y="2352"/>
                  </a:lnTo>
                  <a:lnTo>
                    <a:pt x="67926" y="1941"/>
                  </a:lnTo>
                  <a:lnTo>
                    <a:pt x="68188" y="1570"/>
                  </a:lnTo>
                  <a:lnTo>
                    <a:pt x="68673" y="1503"/>
                  </a:lnTo>
                  <a:lnTo>
                    <a:pt x="69203" y="1542"/>
                  </a:lnTo>
                  <a:lnTo>
                    <a:pt x="69538" y="1312"/>
                  </a:lnTo>
                  <a:lnTo>
                    <a:pt x="69915" y="926"/>
                  </a:lnTo>
                  <a:lnTo>
                    <a:pt x="71115" y="405"/>
                  </a:lnTo>
                  <a:lnTo>
                    <a:pt x="72226" y="0"/>
                  </a:lnTo>
                  <a:lnTo>
                    <a:pt x="73394" y="169"/>
                  </a:lnTo>
                  <a:lnTo>
                    <a:pt x="74345" y="380"/>
                  </a:lnTo>
                  <a:lnTo>
                    <a:pt x="75124" y="62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1215;p73"/>
            <p:cNvSpPr/>
            <p:nvPr/>
          </p:nvSpPr>
          <p:spPr>
            <a:xfrm>
              <a:off x="7730544" y="4727222"/>
              <a:ext cx="176672" cy="203803"/>
            </a:xfrm>
            <a:custGeom>
              <a:rect b="b" l="l" r="r" t="t"/>
              <a:pathLst>
                <a:path extrusionOk="0" h="77418" w="67112">
                  <a:moveTo>
                    <a:pt x="67007" y="1864"/>
                  </a:moveTo>
                  <a:lnTo>
                    <a:pt x="67112" y="3418"/>
                  </a:lnTo>
                  <a:lnTo>
                    <a:pt x="66442" y="5353"/>
                  </a:lnTo>
                  <a:lnTo>
                    <a:pt x="65938" y="6802"/>
                  </a:lnTo>
                  <a:lnTo>
                    <a:pt x="64616" y="9196"/>
                  </a:lnTo>
                  <a:lnTo>
                    <a:pt x="63435" y="11341"/>
                  </a:lnTo>
                  <a:lnTo>
                    <a:pt x="62187" y="14916"/>
                  </a:lnTo>
                  <a:lnTo>
                    <a:pt x="62194" y="17530"/>
                  </a:lnTo>
                  <a:lnTo>
                    <a:pt x="62056" y="19174"/>
                  </a:lnTo>
                  <a:lnTo>
                    <a:pt x="61648" y="20179"/>
                  </a:lnTo>
                  <a:lnTo>
                    <a:pt x="60665" y="22882"/>
                  </a:lnTo>
                  <a:lnTo>
                    <a:pt x="60518" y="25209"/>
                  </a:lnTo>
                  <a:lnTo>
                    <a:pt x="60869" y="28053"/>
                  </a:lnTo>
                  <a:lnTo>
                    <a:pt x="60534" y="30750"/>
                  </a:lnTo>
                  <a:lnTo>
                    <a:pt x="59509" y="33298"/>
                  </a:lnTo>
                  <a:lnTo>
                    <a:pt x="59069" y="35302"/>
                  </a:lnTo>
                  <a:lnTo>
                    <a:pt x="59324" y="37718"/>
                  </a:lnTo>
                  <a:lnTo>
                    <a:pt x="57444" y="39729"/>
                  </a:lnTo>
                  <a:lnTo>
                    <a:pt x="55079" y="41727"/>
                  </a:lnTo>
                  <a:lnTo>
                    <a:pt x="53547" y="42305"/>
                  </a:lnTo>
                  <a:lnTo>
                    <a:pt x="52356" y="42979"/>
                  </a:lnTo>
                  <a:lnTo>
                    <a:pt x="51507" y="43741"/>
                  </a:lnTo>
                  <a:lnTo>
                    <a:pt x="51230" y="44156"/>
                  </a:lnTo>
                  <a:lnTo>
                    <a:pt x="50610" y="45082"/>
                  </a:lnTo>
                  <a:lnTo>
                    <a:pt x="49203" y="47951"/>
                  </a:lnTo>
                  <a:lnTo>
                    <a:pt x="48469" y="49209"/>
                  </a:lnTo>
                  <a:lnTo>
                    <a:pt x="47508" y="50285"/>
                  </a:lnTo>
                  <a:lnTo>
                    <a:pt x="46078" y="51597"/>
                  </a:lnTo>
                  <a:lnTo>
                    <a:pt x="45554" y="52216"/>
                  </a:lnTo>
                  <a:lnTo>
                    <a:pt x="45340" y="53116"/>
                  </a:lnTo>
                  <a:lnTo>
                    <a:pt x="45433" y="54769"/>
                  </a:lnTo>
                  <a:lnTo>
                    <a:pt x="45570" y="59809"/>
                  </a:lnTo>
                  <a:lnTo>
                    <a:pt x="45331" y="61271"/>
                  </a:lnTo>
                  <a:lnTo>
                    <a:pt x="44938" y="63675"/>
                  </a:lnTo>
                  <a:lnTo>
                    <a:pt x="43534" y="66369"/>
                  </a:lnTo>
                  <a:lnTo>
                    <a:pt x="42481" y="67866"/>
                  </a:lnTo>
                  <a:lnTo>
                    <a:pt x="41427" y="68325"/>
                  </a:lnTo>
                  <a:lnTo>
                    <a:pt x="40042" y="68731"/>
                  </a:lnTo>
                  <a:lnTo>
                    <a:pt x="39378" y="69238"/>
                  </a:lnTo>
                  <a:lnTo>
                    <a:pt x="38973" y="69988"/>
                  </a:lnTo>
                  <a:lnTo>
                    <a:pt x="38200" y="70639"/>
                  </a:lnTo>
                  <a:lnTo>
                    <a:pt x="37061" y="71198"/>
                  </a:lnTo>
                  <a:lnTo>
                    <a:pt x="35618" y="72567"/>
                  </a:lnTo>
                  <a:lnTo>
                    <a:pt x="33878" y="74750"/>
                  </a:lnTo>
                  <a:lnTo>
                    <a:pt x="32688" y="76002"/>
                  </a:lnTo>
                  <a:lnTo>
                    <a:pt x="32050" y="76324"/>
                  </a:lnTo>
                  <a:lnTo>
                    <a:pt x="31389" y="76353"/>
                  </a:lnTo>
                  <a:lnTo>
                    <a:pt x="30703" y="76091"/>
                  </a:lnTo>
                  <a:lnTo>
                    <a:pt x="30131" y="76056"/>
                  </a:lnTo>
                  <a:lnTo>
                    <a:pt x="29844" y="76174"/>
                  </a:lnTo>
                  <a:lnTo>
                    <a:pt x="29659" y="76078"/>
                  </a:lnTo>
                  <a:lnTo>
                    <a:pt x="29388" y="75874"/>
                  </a:lnTo>
                  <a:lnTo>
                    <a:pt x="29397" y="75370"/>
                  </a:lnTo>
                  <a:lnTo>
                    <a:pt x="29317" y="74537"/>
                  </a:lnTo>
                  <a:lnTo>
                    <a:pt x="28982" y="73678"/>
                  </a:lnTo>
                  <a:lnTo>
                    <a:pt x="29381" y="72989"/>
                  </a:lnTo>
                  <a:lnTo>
                    <a:pt x="29739" y="72465"/>
                  </a:lnTo>
                  <a:lnTo>
                    <a:pt x="29675" y="72191"/>
                  </a:lnTo>
                  <a:lnTo>
                    <a:pt x="29317" y="71753"/>
                  </a:lnTo>
                  <a:lnTo>
                    <a:pt x="28918" y="71124"/>
                  </a:lnTo>
                  <a:lnTo>
                    <a:pt x="28542" y="71169"/>
                  </a:lnTo>
                  <a:lnTo>
                    <a:pt x="27741" y="71648"/>
                  </a:lnTo>
                  <a:lnTo>
                    <a:pt x="26908" y="72025"/>
                  </a:lnTo>
                  <a:lnTo>
                    <a:pt x="26129" y="72181"/>
                  </a:lnTo>
                  <a:lnTo>
                    <a:pt x="25516" y="72570"/>
                  </a:lnTo>
                  <a:lnTo>
                    <a:pt x="25181" y="72781"/>
                  </a:lnTo>
                  <a:lnTo>
                    <a:pt x="24654" y="72781"/>
                  </a:lnTo>
                  <a:lnTo>
                    <a:pt x="24360" y="72548"/>
                  </a:lnTo>
                  <a:lnTo>
                    <a:pt x="23719" y="72325"/>
                  </a:lnTo>
                  <a:lnTo>
                    <a:pt x="23371" y="72401"/>
                  </a:lnTo>
                  <a:lnTo>
                    <a:pt x="23173" y="72510"/>
                  </a:lnTo>
                  <a:lnTo>
                    <a:pt x="23090" y="73301"/>
                  </a:lnTo>
                  <a:lnTo>
                    <a:pt x="23013" y="73972"/>
                  </a:lnTo>
                  <a:lnTo>
                    <a:pt x="22889" y="74600"/>
                  </a:lnTo>
                  <a:lnTo>
                    <a:pt x="22659" y="74894"/>
                  </a:lnTo>
                  <a:lnTo>
                    <a:pt x="21692" y="75207"/>
                  </a:lnTo>
                  <a:lnTo>
                    <a:pt x="21034" y="75638"/>
                  </a:lnTo>
                  <a:lnTo>
                    <a:pt x="20469" y="75928"/>
                  </a:lnTo>
                  <a:lnTo>
                    <a:pt x="20118" y="75855"/>
                  </a:lnTo>
                  <a:lnTo>
                    <a:pt x="19416" y="75283"/>
                  </a:lnTo>
                  <a:lnTo>
                    <a:pt x="18717" y="74754"/>
                  </a:lnTo>
                  <a:lnTo>
                    <a:pt x="18331" y="74307"/>
                  </a:lnTo>
                  <a:lnTo>
                    <a:pt x="18114" y="73988"/>
                  </a:lnTo>
                  <a:lnTo>
                    <a:pt x="17973" y="73847"/>
                  </a:lnTo>
                  <a:lnTo>
                    <a:pt x="17533" y="73825"/>
                  </a:lnTo>
                  <a:lnTo>
                    <a:pt x="17402" y="74118"/>
                  </a:lnTo>
                  <a:lnTo>
                    <a:pt x="17182" y="73981"/>
                  </a:lnTo>
                  <a:lnTo>
                    <a:pt x="16496" y="73378"/>
                  </a:lnTo>
                  <a:lnTo>
                    <a:pt x="15685" y="72427"/>
                  </a:lnTo>
                  <a:lnTo>
                    <a:pt x="15391" y="72280"/>
                  </a:lnTo>
                  <a:lnTo>
                    <a:pt x="14944" y="72296"/>
                  </a:lnTo>
                  <a:lnTo>
                    <a:pt x="14236" y="72647"/>
                  </a:lnTo>
                  <a:lnTo>
                    <a:pt x="13540" y="73193"/>
                  </a:lnTo>
                  <a:lnTo>
                    <a:pt x="12286" y="73697"/>
                  </a:lnTo>
                  <a:lnTo>
                    <a:pt x="11239" y="73978"/>
                  </a:lnTo>
                  <a:lnTo>
                    <a:pt x="11143" y="74323"/>
                  </a:lnTo>
                  <a:lnTo>
                    <a:pt x="10897" y="74916"/>
                  </a:lnTo>
                  <a:lnTo>
                    <a:pt x="10552" y="75287"/>
                  </a:lnTo>
                  <a:lnTo>
                    <a:pt x="9624" y="75402"/>
                  </a:lnTo>
                  <a:lnTo>
                    <a:pt x="9288" y="75931"/>
                  </a:lnTo>
                  <a:lnTo>
                    <a:pt x="8487" y="76953"/>
                  </a:lnTo>
                  <a:lnTo>
                    <a:pt x="7957" y="77419"/>
                  </a:lnTo>
                  <a:lnTo>
                    <a:pt x="7817" y="77221"/>
                  </a:lnTo>
                  <a:lnTo>
                    <a:pt x="7495" y="76972"/>
                  </a:lnTo>
                  <a:lnTo>
                    <a:pt x="6837" y="76180"/>
                  </a:lnTo>
                  <a:lnTo>
                    <a:pt x="6186" y="75194"/>
                  </a:lnTo>
                  <a:lnTo>
                    <a:pt x="6013" y="74747"/>
                  </a:lnTo>
                  <a:lnTo>
                    <a:pt x="5828" y="74492"/>
                  </a:lnTo>
                  <a:lnTo>
                    <a:pt x="5800" y="73502"/>
                  </a:lnTo>
                  <a:lnTo>
                    <a:pt x="4820" y="72328"/>
                  </a:lnTo>
                  <a:lnTo>
                    <a:pt x="2362" y="70240"/>
                  </a:lnTo>
                  <a:lnTo>
                    <a:pt x="2100" y="69618"/>
                  </a:lnTo>
                  <a:lnTo>
                    <a:pt x="0" y="67709"/>
                  </a:lnTo>
                  <a:lnTo>
                    <a:pt x="536" y="66333"/>
                  </a:lnTo>
                  <a:lnTo>
                    <a:pt x="935" y="65695"/>
                  </a:lnTo>
                  <a:lnTo>
                    <a:pt x="1417" y="65255"/>
                  </a:lnTo>
                  <a:lnTo>
                    <a:pt x="3352" y="64176"/>
                  </a:lnTo>
                  <a:lnTo>
                    <a:pt x="3645" y="64217"/>
                  </a:lnTo>
                  <a:lnTo>
                    <a:pt x="4979" y="65618"/>
                  </a:lnTo>
                  <a:lnTo>
                    <a:pt x="5404" y="65730"/>
                  </a:lnTo>
                  <a:lnTo>
                    <a:pt x="5879" y="65692"/>
                  </a:lnTo>
                  <a:lnTo>
                    <a:pt x="6441" y="65749"/>
                  </a:lnTo>
                  <a:lnTo>
                    <a:pt x="6719" y="65475"/>
                  </a:lnTo>
                  <a:lnTo>
                    <a:pt x="6760" y="65114"/>
                  </a:lnTo>
                  <a:lnTo>
                    <a:pt x="6355" y="64709"/>
                  </a:lnTo>
                  <a:lnTo>
                    <a:pt x="6294" y="64275"/>
                  </a:lnTo>
                  <a:lnTo>
                    <a:pt x="6582" y="63805"/>
                  </a:lnTo>
                  <a:lnTo>
                    <a:pt x="6741" y="63282"/>
                  </a:lnTo>
                  <a:lnTo>
                    <a:pt x="7159" y="62669"/>
                  </a:lnTo>
                  <a:lnTo>
                    <a:pt x="7204" y="62379"/>
                  </a:lnTo>
                  <a:lnTo>
                    <a:pt x="6764" y="62063"/>
                  </a:lnTo>
                  <a:lnTo>
                    <a:pt x="5860" y="61581"/>
                  </a:lnTo>
                  <a:lnTo>
                    <a:pt x="5244" y="61115"/>
                  </a:lnTo>
                  <a:lnTo>
                    <a:pt x="5008" y="60671"/>
                  </a:lnTo>
                  <a:lnTo>
                    <a:pt x="5177" y="60103"/>
                  </a:lnTo>
                  <a:lnTo>
                    <a:pt x="5672" y="59640"/>
                  </a:lnTo>
                  <a:lnTo>
                    <a:pt x="5643" y="59388"/>
                  </a:lnTo>
                  <a:lnTo>
                    <a:pt x="5206" y="58973"/>
                  </a:lnTo>
                  <a:lnTo>
                    <a:pt x="4887" y="58529"/>
                  </a:lnTo>
                  <a:lnTo>
                    <a:pt x="4561" y="58252"/>
                  </a:lnTo>
                  <a:lnTo>
                    <a:pt x="3652" y="58086"/>
                  </a:lnTo>
                  <a:lnTo>
                    <a:pt x="3827" y="57489"/>
                  </a:lnTo>
                  <a:lnTo>
                    <a:pt x="4159" y="56608"/>
                  </a:lnTo>
                  <a:lnTo>
                    <a:pt x="4242" y="55934"/>
                  </a:lnTo>
                  <a:lnTo>
                    <a:pt x="3990" y="54166"/>
                  </a:lnTo>
                  <a:lnTo>
                    <a:pt x="4009" y="53847"/>
                  </a:lnTo>
                  <a:lnTo>
                    <a:pt x="4258" y="53684"/>
                  </a:lnTo>
                  <a:lnTo>
                    <a:pt x="4797" y="53879"/>
                  </a:lnTo>
                  <a:lnTo>
                    <a:pt x="5343" y="54147"/>
                  </a:lnTo>
                  <a:lnTo>
                    <a:pt x="6831" y="53764"/>
                  </a:lnTo>
                  <a:lnTo>
                    <a:pt x="7348" y="53703"/>
                  </a:lnTo>
                  <a:lnTo>
                    <a:pt x="7779" y="54042"/>
                  </a:lnTo>
                  <a:lnTo>
                    <a:pt x="8369" y="54306"/>
                  </a:lnTo>
                  <a:lnTo>
                    <a:pt x="11791" y="53569"/>
                  </a:lnTo>
                  <a:lnTo>
                    <a:pt x="11858" y="52819"/>
                  </a:lnTo>
                  <a:lnTo>
                    <a:pt x="12053" y="52139"/>
                  </a:lnTo>
                  <a:lnTo>
                    <a:pt x="12078" y="51632"/>
                  </a:lnTo>
                  <a:lnTo>
                    <a:pt x="11938" y="51303"/>
                  </a:lnTo>
                  <a:lnTo>
                    <a:pt x="11768" y="51057"/>
                  </a:lnTo>
                  <a:lnTo>
                    <a:pt x="11666" y="50546"/>
                  </a:lnTo>
                  <a:lnTo>
                    <a:pt x="11663" y="50001"/>
                  </a:lnTo>
                  <a:lnTo>
                    <a:pt x="11992" y="49742"/>
                  </a:lnTo>
                  <a:lnTo>
                    <a:pt x="13083" y="49091"/>
                  </a:lnTo>
                  <a:lnTo>
                    <a:pt x="13422" y="49113"/>
                  </a:lnTo>
                  <a:lnTo>
                    <a:pt x="14185" y="49471"/>
                  </a:lnTo>
                  <a:lnTo>
                    <a:pt x="14900" y="50026"/>
                  </a:lnTo>
                  <a:lnTo>
                    <a:pt x="15538" y="51194"/>
                  </a:lnTo>
                  <a:lnTo>
                    <a:pt x="15975" y="52203"/>
                  </a:lnTo>
                  <a:lnTo>
                    <a:pt x="16681" y="53422"/>
                  </a:lnTo>
                  <a:lnTo>
                    <a:pt x="18171" y="53920"/>
                  </a:lnTo>
                  <a:lnTo>
                    <a:pt x="19952" y="54236"/>
                  </a:lnTo>
                  <a:lnTo>
                    <a:pt x="20916" y="54153"/>
                  </a:lnTo>
                  <a:lnTo>
                    <a:pt x="22292" y="53113"/>
                  </a:lnTo>
                  <a:lnTo>
                    <a:pt x="23071" y="52302"/>
                  </a:lnTo>
                  <a:lnTo>
                    <a:pt x="23323" y="51865"/>
                  </a:lnTo>
                  <a:lnTo>
                    <a:pt x="23776" y="52091"/>
                  </a:lnTo>
                  <a:lnTo>
                    <a:pt x="24290" y="53157"/>
                  </a:lnTo>
                  <a:lnTo>
                    <a:pt x="24619" y="53572"/>
                  </a:lnTo>
                  <a:lnTo>
                    <a:pt x="24702" y="53968"/>
                  </a:lnTo>
                  <a:lnTo>
                    <a:pt x="24472" y="54460"/>
                  </a:lnTo>
                  <a:lnTo>
                    <a:pt x="24696" y="54776"/>
                  </a:lnTo>
                  <a:lnTo>
                    <a:pt x="25653" y="55002"/>
                  </a:lnTo>
                  <a:lnTo>
                    <a:pt x="26493" y="54788"/>
                  </a:lnTo>
                  <a:lnTo>
                    <a:pt x="26869" y="54354"/>
                  </a:lnTo>
                  <a:lnTo>
                    <a:pt x="27498" y="53786"/>
                  </a:lnTo>
                  <a:lnTo>
                    <a:pt x="27504" y="53307"/>
                  </a:lnTo>
                  <a:lnTo>
                    <a:pt x="27166" y="52998"/>
                  </a:lnTo>
                  <a:lnTo>
                    <a:pt x="27166" y="52570"/>
                  </a:lnTo>
                  <a:lnTo>
                    <a:pt x="27517" y="52235"/>
                  </a:lnTo>
                  <a:lnTo>
                    <a:pt x="27856" y="51316"/>
                  </a:lnTo>
                  <a:lnTo>
                    <a:pt x="27961" y="50645"/>
                  </a:lnTo>
                  <a:lnTo>
                    <a:pt x="28293" y="50218"/>
                  </a:lnTo>
                  <a:lnTo>
                    <a:pt x="28922" y="49921"/>
                  </a:lnTo>
                  <a:lnTo>
                    <a:pt x="29148" y="49653"/>
                  </a:lnTo>
                  <a:lnTo>
                    <a:pt x="29499" y="48063"/>
                  </a:lnTo>
                  <a:lnTo>
                    <a:pt x="29317" y="47489"/>
                  </a:lnTo>
                  <a:lnTo>
                    <a:pt x="29317" y="47013"/>
                  </a:lnTo>
                  <a:lnTo>
                    <a:pt x="29716" y="46403"/>
                  </a:lnTo>
                  <a:lnTo>
                    <a:pt x="29790" y="45408"/>
                  </a:lnTo>
                  <a:lnTo>
                    <a:pt x="29621" y="43776"/>
                  </a:lnTo>
                  <a:lnTo>
                    <a:pt x="29509" y="42656"/>
                  </a:lnTo>
                  <a:lnTo>
                    <a:pt x="29388" y="41482"/>
                  </a:lnTo>
                  <a:lnTo>
                    <a:pt x="29694" y="39940"/>
                  </a:lnTo>
                  <a:lnTo>
                    <a:pt x="30013" y="38334"/>
                  </a:lnTo>
                  <a:lnTo>
                    <a:pt x="29956" y="37935"/>
                  </a:lnTo>
                  <a:lnTo>
                    <a:pt x="29512" y="37447"/>
                  </a:lnTo>
                  <a:lnTo>
                    <a:pt x="28966" y="37003"/>
                  </a:lnTo>
                  <a:lnTo>
                    <a:pt x="27562" y="36636"/>
                  </a:lnTo>
                  <a:lnTo>
                    <a:pt x="27038" y="36052"/>
                  </a:lnTo>
                  <a:lnTo>
                    <a:pt x="26630" y="35433"/>
                  </a:lnTo>
                  <a:lnTo>
                    <a:pt x="26333" y="35235"/>
                  </a:lnTo>
                  <a:lnTo>
                    <a:pt x="24795" y="34992"/>
                  </a:lnTo>
                  <a:lnTo>
                    <a:pt x="24456" y="34641"/>
                  </a:lnTo>
                  <a:lnTo>
                    <a:pt x="24593" y="33639"/>
                  </a:lnTo>
                  <a:lnTo>
                    <a:pt x="24731" y="32161"/>
                  </a:lnTo>
                  <a:lnTo>
                    <a:pt x="24676" y="31137"/>
                  </a:lnTo>
                  <a:lnTo>
                    <a:pt x="24948" y="30307"/>
                  </a:lnTo>
                  <a:lnTo>
                    <a:pt x="25257" y="29684"/>
                  </a:lnTo>
                  <a:lnTo>
                    <a:pt x="25937" y="29027"/>
                  </a:lnTo>
                  <a:lnTo>
                    <a:pt x="26295" y="28251"/>
                  </a:lnTo>
                  <a:lnTo>
                    <a:pt x="26493" y="28060"/>
                  </a:lnTo>
                  <a:lnTo>
                    <a:pt x="27779" y="27929"/>
                  </a:lnTo>
                  <a:lnTo>
                    <a:pt x="28245" y="27606"/>
                  </a:lnTo>
                  <a:lnTo>
                    <a:pt x="28612" y="27278"/>
                  </a:lnTo>
                  <a:lnTo>
                    <a:pt x="28768" y="26837"/>
                  </a:lnTo>
                  <a:lnTo>
                    <a:pt x="29209" y="26106"/>
                  </a:lnTo>
                  <a:lnTo>
                    <a:pt x="29598" y="25612"/>
                  </a:lnTo>
                  <a:lnTo>
                    <a:pt x="29643" y="25276"/>
                  </a:lnTo>
                  <a:lnTo>
                    <a:pt x="29560" y="24810"/>
                  </a:lnTo>
                  <a:lnTo>
                    <a:pt x="29171" y="23894"/>
                  </a:lnTo>
                  <a:lnTo>
                    <a:pt x="28705" y="23131"/>
                  </a:lnTo>
                  <a:lnTo>
                    <a:pt x="28424" y="22857"/>
                  </a:lnTo>
                  <a:lnTo>
                    <a:pt x="27856" y="21063"/>
                  </a:lnTo>
                  <a:lnTo>
                    <a:pt x="27329" y="20642"/>
                  </a:lnTo>
                  <a:lnTo>
                    <a:pt x="26301" y="20412"/>
                  </a:lnTo>
                  <a:lnTo>
                    <a:pt x="24376" y="20208"/>
                  </a:lnTo>
                  <a:lnTo>
                    <a:pt x="23211" y="20530"/>
                  </a:lnTo>
                  <a:lnTo>
                    <a:pt x="21440" y="21133"/>
                  </a:lnTo>
                  <a:lnTo>
                    <a:pt x="20086" y="21551"/>
                  </a:lnTo>
                  <a:lnTo>
                    <a:pt x="19205" y="21788"/>
                  </a:lnTo>
                  <a:lnTo>
                    <a:pt x="18688" y="21724"/>
                  </a:lnTo>
                  <a:lnTo>
                    <a:pt x="18452" y="21449"/>
                  </a:lnTo>
                  <a:lnTo>
                    <a:pt x="18797" y="21216"/>
                  </a:lnTo>
                  <a:lnTo>
                    <a:pt x="18966" y="20671"/>
                  </a:lnTo>
                  <a:lnTo>
                    <a:pt x="18746" y="19889"/>
                  </a:lnTo>
                  <a:lnTo>
                    <a:pt x="18404" y="19174"/>
                  </a:lnTo>
                  <a:lnTo>
                    <a:pt x="18210" y="18165"/>
                  </a:lnTo>
                  <a:lnTo>
                    <a:pt x="18293" y="16917"/>
                  </a:lnTo>
                  <a:lnTo>
                    <a:pt x="18625" y="15742"/>
                  </a:lnTo>
                  <a:lnTo>
                    <a:pt x="19336" y="14217"/>
                  </a:lnTo>
                  <a:lnTo>
                    <a:pt x="19381" y="13594"/>
                  </a:lnTo>
                  <a:lnTo>
                    <a:pt x="21529" y="13613"/>
                  </a:lnTo>
                  <a:lnTo>
                    <a:pt x="23674" y="13632"/>
                  </a:lnTo>
                  <a:lnTo>
                    <a:pt x="26017" y="13616"/>
                  </a:lnTo>
                  <a:lnTo>
                    <a:pt x="28280" y="13604"/>
                  </a:lnTo>
                  <a:lnTo>
                    <a:pt x="30045" y="13655"/>
                  </a:lnTo>
                  <a:lnTo>
                    <a:pt x="30894" y="13259"/>
                  </a:lnTo>
                  <a:lnTo>
                    <a:pt x="31702" y="13859"/>
                  </a:lnTo>
                  <a:lnTo>
                    <a:pt x="32097" y="13990"/>
                  </a:lnTo>
                  <a:lnTo>
                    <a:pt x="32231" y="13942"/>
                  </a:lnTo>
                  <a:lnTo>
                    <a:pt x="32541" y="14363"/>
                  </a:lnTo>
                  <a:lnTo>
                    <a:pt x="33547" y="14319"/>
                  </a:lnTo>
                  <a:lnTo>
                    <a:pt x="33706" y="14414"/>
                  </a:lnTo>
                  <a:lnTo>
                    <a:pt x="33792" y="14925"/>
                  </a:lnTo>
                  <a:lnTo>
                    <a:pt x="34724" y="14912"/>
                  </a:lnTo>
                  <a:lnTo>
                    <a:pt x="35184" y="15024"/>
                  </a:lnTo>
                  <a:lnTo>
                    <a:pt x="35557" y="15011"/>
                  </a:lnTo>
                  <a:lnTo>
                    <a:pt x="36100" y="14718"/>
                  </a:lnTo>
                  <a:lnTo>
                    <a:pt x="36490" y="14813"/>
                  </a:lnTo>
                  <a:lnTo>
                    <a:pt x="37198" y="15196"/>
                  </a:lnTo>
                  <a:lnTo>
                    <a:pt x="37702" y="15525"/>
                  </a:lnTo>
                  <a:lnTo>
                    <a:pt x="38408" y="15417"/>
                  </a:lnTo>
                  <a:lnTo>
                    <a:pt x="40042" y="15474"/>
                  </a:lnTo>
                  <a:lnTo>
                    <a:pt x="41309" y="15790"/>
                  </a:lnTo>
                  <a:lnTo>
                    <a:pt x="42564" y="16665"/>
                  </a:lnTo>
                  <a:lnTo>
                    <a:pt x="43403" y="17169"/>
                  </a:lnTo>
                  <a:lnTo>
                    <a:pt x="44156" y="17916"/>
                  </a:lnTo>
                  <a:lnTo>
                    <a:pt x="44434" y="17782"/>
                  </a:lnTo>
                  <a:lnTo>
                    <a:pt x="44696" y="17578"/>
                  </a:lnTo>
                  <a:lnTo>
                    <a:pt x="44843" y="17488"/>
                  </a:lnTo>
                  <a:lnTo>
                    <a:pt x="44833" y="16850"/>
                  </a:lnTo>
                  <a:lnTo>
                    <a:pt x="44412" y="15761"/>
                  </a:lnTo>
                  <a:lnTo>
                    <a:pt x="44249" y="14839"/>
                  </a:lnTo>
                  <a:lnTo>
                    <a:pt x="44341" y="14082"/>
                  </a:lnTo>
                  <a:lnTo>
                    <a:pt x="44661" y="13537"/>
                  </a:lnTo>
                  <a:lnTo>
                    <a:pt x="45206" y="13208"/>
                  </a:lnTo>
                  <a:lnTo>
                    <a:pt x="45261" y="12697"/>
                  </a:lnTo>
                  <a:lnTo>
                    <a:pt x="45267" y="12627"/>
                  </a:lnTo>
                  <a:lnTo>
                    <a:pt x="45880" y="11411"/>
                  </a:lnTo>
                  <a:lnTo>
                    <a:pt x="46486" y="10201"/>
                  </a:lnTo>
                  <a:lnTo>
                    <a:pt x="47217" y="8790"/>
                  </a:lnTo>
                  <a:lnTo>
                    <a:pt x="47821" y="7625"/>
                  </a:lnTo>
                  <a:lnTo>
                    <a:pt x="47741" y="7048"/>
                  </a:lnTo>
                  <a:lnTo>
                    <a:pt x="47801" y="6186"/>
                  </a:lnTo>
                  <a:lnTo>
                    <a:pt x="47926" y="5225"/>
                  </a:lnTo>
                  <a:lnTo>
                    <a:pt x="47894" y="4654"/>
                  </a:lnTo>
                  <a:lnTo>
                    <a:pt x="48070" y="4267"/>
                  </a:lnTo>
                  <a:lnTo>
                    <a:pt x="48488" y="2831"/>
                  </a:lnTo>
                  <a:lnTo>
                    <a:pt x="48734" y="1998"/>
                  </a:lnTo>
                  <a:lnTo>
                    <a:pt x="49094" y="1625"/>
                  </a:lnTo>
                  <a:lnTo>
                    <a:pt x="49656" y="1357"/>
                  </a:lnTo>
                  <a:lnTo>
                    <a:pt x="50473" y="1347"/>
                  </a:lnTo>
                  <a:lnTo>
                    <a:pt x="52605" y="1165"/>
                  </a:lnTo>
                  <a:lnTo>
                    <a:pt x="54597" y="792"/>
                  </a:lnTo>
                  <a:lnTo>
                    <a:pt x="55258" y="626"/>
                  </a:lnTo>
                  <a:lnTo>
                    <a:pt x="56506" y="26"/>
                  </a:lnTo>
                  <a:lnTo>
                    <a:pt x="56988" y="0"/>
                  </a:lnTo>
                  <a:lnTo>
                    <a:pt x="57399" y="230"/>
                  </a:lnTo>
                  <a:lnTo>
                    <a:pt x="59806" y="919"/>
                  </a:lnTo>
                  <a:lnTo>
                    <a:pt x="60467" y="1191"/>
                  </a:lnTo>
                  <a:lnTo>
                    <a:pt x="60709" y="1149"/>
                  </a:lnTo>
                  <a:lnTo>
                    <a:pt x="61073" y="1210"/>
                  </a:lnTo>
                  <a:lnTo>
                    <a:pt x="61638" y="1216"/>
                  </a:lnTo>
                  <a:lnTo>
                    <a:pt x="62187" y="1133"/>
                  </a:lnTo>
                  <a:lnTo>
                    <a:pt x="62538" y="1216"/>
                  </a:lnTo>
                  <a:lnTo>
                    <a:pt x="62982" y="1672"/>
                  </a:lnTo>
                  <a:lnTo>
                    <a:pt x="63279" y="1621"/>
                  </a:lnTo>
                  <a:lnTo>
                    <a:pt x="63665" y="1289"/>
                  </a:lnTo>
                  <a:lnTo>
                    <a:pt x="64390" y="951"/>
                  </a:lnTo>
                  <a:lnTo>
                    <a:pt x="65791" y="575"/>
                  </a:lnTo>
                  <a:lnTo>
                    <a:pt x="66018" y="744"/>
                  </a:lnTo>
                  <a:lnTo>
                    <a:pt x="66503" y="158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1216;p73"/>
            <p:cNvSpPr/>
            <p:nvPr/>
          </p:nvSpPr>
          <p:spPr>
            <a:xfrm>
              <a:off x="7608749" y="3533499"/>
              <a:ext cx="105753" cy="66823"/>
            </a:xfrm>
            <a:custGeom>
              <a:rect b="b" l="l" r="r" t="t"/>
              <a:pathLst>
                <a:path extrusionOk="0" h="25384" w="40172">
                  <a:moveTo>
                    <a:pt x="31839" y="3332"/>
                  </a:moveTo>
                  <a:lnTo>
                    <a:pt x="32110" y="3505"/>
                  </a:lnTo>
                  <a:lnTo>
                    <a:pt x="32749" y="4089"/>
                  </a:lnTo>
                  <a:lnTo>
                    <a:pt x="32599" y="5081"/>
                  </a:lnTo>
                  <a:lnTo>
                    <a:pt x="31868" y="6677"/>
                  </a:lnTo>
                  <a:lnTo>
                    <a:pt x="31481" y="7967"/>
                  </a:lnTo>
                  <a:lnTo>
                    <a:pt x="31440" y="8953"/>
                  </a:lnTo>
                  <a:lnTo>
                    <a:pt x="31513" y="9416"/>
                  </a:lnTo>
                  <a:lnTo>
                    <a:pt x="31644" y="9410"/>
                  </a:lnTo>
                  <a:lnTo>
                    <a:pt x="32340" y="9480"/>
                  </a:lnTo>
                  <a:lnTo>
                    <a:pt x="32698" y="9480"/>
                  </a:lnTo>
                  <a:lnTo>
                    <a:pt x="33818" y="9745"/>
                  </a:lnTo>
                  <a:lnTo>
                    <a:pt x="34715" y="10134"/>
                  </a:lnTo>
                  <a:lnTo>
                    <a:pt x="34890" y="10546"/>
                  </a:lnTo>
                  <a:lnTo>
                    <a:pt x="35005" y="11047"/>
                  </a:lnTo>
                  <a:lnTo>
                    <a:pt x="36075" y="11730"/>
                  </a:lnTo>
                  <a:lnTo>
                    <a:pt x="37297" y="12174"/>
                  </a:lnTo>
                  <a:lnTo>
                    <a:pt x="37712" y="12030"/>
                  </a:lnTo>
                  <a:lnTo>
                    <a:pt x="39231" y="10431"/>
                  </a:lnTo>
                  <a:lnTo>
                    <a:pt x="39819" y="10696"/>
                  </a:lnTo>
                  <a:lnTo>
                    <a:pt x="40173" y="11545"/>
                  </a:lnTo>
                  <a:lnTo>
                    <a:pt x="40157" y="11998"/>
                  </a:lnTo>
                  <a:lnTo>
                    <a:pt x="39739" y="13693"/>
                  </a:lnTo>
                  <a:lnTo>
                    <a:pt x="39665" y="14603"/>
                  </a:lnTo>
                  <a:lnTo>
                    <a:pt x="40026" y="15203"/>
                  </a:lnTo>
                  <a:lnTo>
                    <a:pt x="40064" y="15672"/>
                  </a:lnTo>
                  <a:lnTo>
                    <a:pt x="39959" y="16097"/>
                  </a:lnTo>
                  <a:lnTo>
                    <a:pt x="39353" y="16135"/>
                  </a:lnTo>
                  <a:lnTo>
                    <a:pt x="38539" y="15905"/>
                  </a:lnTo>
                  <a:lnTo>
                    <a:pt x="37852" y="15174"/>
                  </a:lnTo>
                  <a:lnTo>
                    <a:pt x="37332" y="15264"/>
                  </a:lnTo>
                  <a:lnTo>
                    <a:pt x="36882" y="15452"/>
                  </a:lnTo>
                  <a:lnTo>
                    <a:pt x="36649" y="16141"/>
                  </a:lnTo>
                  <a:lnTo>
                    <a:pt x="36445" y="16965"/>
                  </a:lnTo>
                  <a:lnTo>
                    <a:pt x="36512" y="17421"/>
                  </a:lnTo>
                  <a:lnTo>
                    <a:pt x="36834" y="17776"/>
                  </a:lnTo>
                  <a:lnTo>
                    <a:pt x="37083" y="18522"/>
                  </a:lnTo>
                  <a:lnTo>
                    <a:pt x="37265" y="19493"/>
                  </a:lnTo>
                  <a:lnTo>
                    <a:pt x="37402" y="19936"/>
                  </a:lnTo>
                  <a:lnTo>
                    <a:pt x="37252" y="20134"/>
                  </a:lnTo>
                  <a:lnTo>
                    <a:pt x="36825" y="20268"/>
                  </a:lnTo>
                  <a:lnTo>
                    <a:pt x="36467" y="20137"/>
                  </a:lnTo>
                  <a:lnTo>
                    <a:pt x="35848" y="18979"/>
                  </a:lnTo>
                  <a:lnTo>
                    <a:pt x="35557" y="18538"/>
                  </a:lnTo>
                  <a:lnTo>
                    <a:pt x="35066" y="18459"/>
                  </a:lnTo>
                  <a:lnTo>
                    <a:pt x="34201" y="18743"/>
                  </a:lnTo>
                  <a:lnTo>
                    <a:pt x="32873" y="19391"/>
                  </a:lnTo>
                  <a:lnTo>
                    <a:pt x="32334" y="19387"/>
                  </a:lnTo>
                  <a:lnTo>
                    <a:pt x="31880" y="19257"/>
                  </a:lnTo>
                  <a:lnTo>
                    <a:pt x="31453" y="18708"/>
                  </a:lnTo>
                  <a:lnTo>
                    <a:pt x="31089" y="17645"/>
                  </a:lnTo>
                  <a:lnTo>
                    <a:pt x="30974" y="16978"/>
                  </a:lnTo>
                  <a:lnTo>
                    <a:pt x="30722" y="16997"/>
                  </a:lnTo>
                  <a:lnTo>
                    <a:pt x="29870" y="16805"/>
                  </a:lnTo>
                  <a:lnTo>
                    <a:pt x="29474" y="17070"/>
                  </a:lnTo>
                  <a:lnTo>
                    <a:pt x="29471" y="18155"/>
                  </a:lnTo>
                  <a:lnTo>
                    <a:pt x="29394" y="19509"/>
                  </a:lnTo>
                  <a:lnTo>
                    <a:pt x="28966" y="20380"/>
                  </a:lnTo>
                  <a:lnTo>
                    <a:pt x="27779" y="21887"/>
                  </a:lnTo>
                  <a:lnTo>
                    <a:pt x="27345" y="22541"/>
                  </a:lnTo>
                  <a:lnTo>
                    <a:pt x="27169" y="23013"/>
                  </a:lnTo>
                  <a:lnTo>
                    <a:pt x="27134" y="23422"/>
                  </a:lnTo>
                  <a:lnTo>
                    <a:pt x="27316" y="24127"/>
                  </a:lnTo>
                  <a:lnTo>
                    <a:pt x="27562" y="24801"/>
                  </a:lnTo>
                  <a:lnTo>
                    <a:pt x="27354" y="25184"/>
                  </a:lnTo>
                  <a:lnTo>
                    <a:pt x="26729" y="25385"/>
                  </a:lnTo>
                  <a:lnTo>
                    <a:pt x="26285" y="24976"/>
                  </a:lnTo>
                  <a:lnTo>
                    <a:pt x="26116" y="24249"/>
                  </a:lnTo>
                  <a:lnTo>
                    <a:pt x="25155" y="23253"/>
                  </a:lnTo>
                  <a:lnTo>
                    <a:pt x="25592" y="22420"/>
                  </a:lnTo>
                  <a:lnTo>
                    <a:pt x="25519" y="22212"/>
                  </a:lnTo>
                  <a:lnTo>
                    <a:pt x="23933" y="21778"/>
                  </a:lnTo>
                  <a:lnTo>
                    <a:pt x="23250" y="21146"/>
                  </a:lnTo>
                  <a:lnTo>
                    <a:pt x="22292" y="20035"/>
                  </a:lnTo>
                  <a:lnTo>
                    <a:pt x="22113" y="19560"/>
                  </a:lnTo>
                  <a:lnTo>
                    <a:pt x="22155" y="18009"/>
                  </a:lnTo>
                  <a:lnTo>
                    <a:pt x="22097" y="17632"/>
                  </a:lnTo>
                  <a:lnTo>
                    <a:pt x="21970" y="17447"/>
                  </a:lnTo>
                  <a:lnTo>
                    <a:pt x="21507" y="17460"/>
                  </a:lnTo>
                  <a:lnTo>
                    <a:pt x="20859" y="17999"/>
                  </a:lnTo>
                  <a:lnTo>
                    <a:pt x="20262" y="18803"/>
                  </a:lnTo>
                  <a:lnTo>
                    <a:pt x="19043" y="19713"/>
                  </a:lnTo>
                  <a:lnTo>
                    <a:pt x="18915" y="19904"/>
                  </a:lnTo>
                  <a:lnTo>
                    <a:pt x="19327" y="20789"/>
                  </a:lnTo>
                  <a:lnTo>
                    <a:pt x="19308" y="21130"/>
                  </a:lnTo>
                  <a:lnTo>
                    <a:pt x="18312" y="22538"/>
                  </a:lnTo>
                  <a:lnTo>
                    <a:pt x="18123" y="23001"/>
                  </a:lnTo>
                  <a:lnTo>
                    <a:pt x="16863" y="23878"/>
                  </a:lnTo>
                  <a:lnTo>
                    <a:pt x="16285" y="24207"/>
                  </a:lnTo>
                  <a:lnTo>
                    <a:pt x="14536" y="23562"/>
                  </a:lnTo>
                  <a:lnTo>
                    <a:pt x="14051" y="23486"/>
                  </a:lnTo>
                  <a:lnTo>
                    <a:pt x="13272" y="23917"/>
                  </a:lnTo>
                  <a:lnTo>
                    <a:pt x="12167" y="24328"/>
                  </a:lnTo>
                  <a:lnTo>
                    <a:pt x="10383" y="24740"/>
                  </a:lnTo>
                  <a:lnTo>
                    <a:pt x="9726" y="24440"/>
                  </a:lnTo>
                  <a:lnTo>
                    <a:pt x="9416" y="24159"/>
                  </a:lnTo>
                  <a:lnTo>
                    <a:pt x="9263" y="23732"/>
                  </a:lnTo>
                  <a:lnTo>
                    <a:pt x="8813" y="22982"/>
                  </a:lnTo>
                  <a:lnTo>
                    <a:pt x="8308" y="22538"/>
                  </a:lnTo>
                  <a:lnTo>
                    <a:pt x="7957" y="22053"/>
                  </a:lnTo>
                  <a:lnTo>
                    <a:pt x="7488" y="21523"/>
                  </a:lnTo>
                  <a:lnTo>
                    <a:pt x="7185" y="21079"/>
                  </a:lnTo>
                  <a:lnTo>
                    <a:pt x="7587" y="19656"/>
                  </a:lnTo>
                  <a:lnTo>
                    <a:pt x="7293" y="19158"/>
                  </a:lnTo>
                  <a:lnTo>
                    <a:pt x="7143" y="18443"/>
                  </a:lnTo>
                  <a:lnTo>
                    <a:pt x="7220" y="17957"/>
                  </a:lnTo>
                  <a:lnTo>
                    <a:pt x="7060" y="17839"/>
                  </a:lnTo>
                  <a:lnTo>
                    <a:pt x="5449" y="17559"/>
                  </a:lnTo>
                  <a:lnTo>
                    <a:pt x="4111" y="17648"/>
                  </a:lnTo>
                  <a:lnTo>
                    <a:pt x="3154" y="18123"/>
                  </a:lnTo>
                  <a:lnTo>
                    <a:pt x="2372" y="18915"/>
                  </a:lnTo>
                  <a:lnTo>
                    <a:pt x="2276" y="19087"/>
                  </a:lnTo>
                  <a:lnTo>
                    <a:pt x="2327" y="19228"/>
                  </a:lnTo>
                  <a:lnTo>
                    <a:pt x="2716" y="19952"/>
                  </a:lnTo>
                  <a:lnTo>
                    <a:pt x="2056" y="20718"/>
                  </a:lnTo>
                  <a:lnTo>
                    <a:pt x="1044" y="21312"/>
                  </a:lnTo>
                  <a:lnTo>
                    <a:pt x="329" y="21373"/>
                  </a:lnTo>
                  <a:lnTo>
                    <a:pt x="13" y="21258"/>
                  </a:lnTo>
                  <a:lnTo>
                    <a:pt x="0" y="20441"/>
                  </a:lnTo>
                  <a:lnTo>
                    <a:pt x="594" y="20137"/>
                  </a:lnTo>
                  <a:lnTo>
                    <a:pt x="1130" y="19604"/>
                  </a:lnTo>
                  <a:lnTo>
                    <a:pt x="1309" y="18851"/>
                  </a:lnTo>
                  <a:lnTo>
                    <a:pt x="1372" y="18321"/>
                  </a:lnTo>
                  <a:lnTo>
                    <a:pt x="811" y="17680"/>
                  </a:lnTo>
                  <a:lnTo>
                    <a:pt x="878" y="17284"/>
                  </a:lnTo>
                  <a:lnTo>
                    <a:pt x="1229" y="16537"/>
                  </a:lnTo>
                  <a:lnTo>
                    <a:pt x="1430" y="15876"/>
                  </a:lnTo>
                  <a:lnTo>
                    <a:pt x="1711" y="15305"/>
                  </a:lnTo>
                  <a:lnTo>
                    <a:pt x="2825" y="14370"/>
                  </a:lnTo>
                  <a:lnTo>
                    <a:pt x="3942" y="13425"/>
                  </a:lnTo>
                  <a:lnTo>
                    <a:pt x="4111" y="12423"/>
                  </a:lnTo>
                  <a:lnTo>
                    <a:pt x="4201" y="11200"/>
                  </a:lnTo>
                  <a:lnTo>
                    <a:pt x="4357" y="10907"/>
                  </a:lnTo>
                  <a:lnTo>
                    <a:pt x="5867" y="10173"/>
                  </a:lnTo>
                  <a:lnTo>
                    <a:pt x="6243" y="9882"/>
                  </a:lnTo>
                  <a:lnTo>
                    <a:pt x="6435" y="9467"/>
                  </a:lnTo>
                  <a:lnTo>
                    <a:pt x="7622" y="8091"/>
                  </a:lnTo>
                  <a:lnTo>
                    <a:pt x="8797" y="6725"/>
                  </a:lnTo>
                  <a:lnTo>
                    <a:pt x="9036" y="6266"/>
                  </a:lnTo>
                  <a:lnTo>
                    <a:pt x="9234" y="5994"/>
                  </a:lnTo>
                  <a:lnTo>
                    <a:pt x="9234" y="5771"/>
                  </a:lnTo>
                  <a:lnTo>
                    <a:pt x="9084" y="5599"/>
                  </a:lnTo>
                  <a:lnTo>
                    <a:pt x="8526" y="5487"/>
                  </a:lnTo>
                  <a:lnTo>
                    <a:pt x="8334" y="5050"/>
                  </a:lnTo>
                  <a:lnTo>
                    <a:pt x="8944" y="4271"/>
                  </a:lnTo>
                  <a:lnTo>
                    <a:pt x="9707" y="3795"/>
                  </a:lnTo>
                  <a:lnTo>
                    <a:pt x="10447" y="3786"/>
                  </a:lnTo>
                  <a:lnTo>
                    <a:pt x="10744" y="4006"/>
                  </a:lnTo>
                  <a:lnTo>
                    <a:pt x="10728" y="4264"/>
                  </a:lnTo>
                  <a:lnTo>
                    <a:pt x="11047" y="4542"/>
                  </a:lnTo>
                  <a:lnTo>
                    <a:pt x="11609" y="4631"/>
                  </a:lnTo>
                  <a:lnTo>
                    <a:pt x="12301" y="4536"/>
                  </a:lnTo>
                  <a:lnTo>
                    <a:pt x="12991" y="4245"/>
                  </a:lnTo>
                  <a:lnTo>
                    <a:pt x="13415" y="3553"/>
                  </a:lnTo>
                  <a:lnTo>
                    <a:pt x="13661" y="3026"/>
                  </a:lnTo>
                  <a:lnTo>
                    <a:pt x="14743" y="2426"/>
                  </a:lnTo>
                  <a:lnTo>
                    <a:pt x="15481" y="2729"/>
                  </a:lnTo>
                  <a:lnTo>
                    <a:pt x="17533" y="2809"/>
                  </a:lnTo>
                  <a:lnTo>
                    <a:pt x="19027" y="2646"/>
                  </a:lnTo>
                  <a:lnTo>
                    <a:pt x="19962" y="2237"/>
                  </a:lnTo>
                  <a:lnTo>
                    <a:pt x="21121" y="2237"/>
                  </a:lnTo>
                  <a:lnTo>
                    <a:pt x="21899" y="2467"/>
                  </a:lnTo>
                  <a:lnTo>
                    <a:pt x="22037" y="2432"/>
                  </a:lnTo>
                  <a:lnTo>
                    <a:pt x="22254" y="2381"/>
                  </a:lnTo>
                  <a:lnTo>
                    <a:pt x="22464" y="2161"/>
                  </a:lnTo>
                  <a:lnTo>
                    <a:pt x="23199" y="2011"/>
                  </a:lnTo>
                  <a:lnTo>
                    <a:pt x="23294" y="1829"/>
                  </a:lnTo>
                  <a:lnTo>
                    <a:pt x="23266" y="1641"/>
                  </a:lnTo>
                  <a:lnTo>
                    <a:pt x="23135" y="1548"/>
                  </a:lnTo>
                  <a:lnTo>
                    <a:pt x="22231" y="1644"/>
                  </a:lnTo>
                  <a:lnTo>
                    <a:pt x="21890" y="1500"/>
                  </a:lnTo>
                  <a:lnTo>
                    <a:pt x="21801" y="1168"/>
                  </a:lnTo>
                  <a:lnTo>
                    <a:pt x="22091" y="587"/>
                  </a:lnTo>
                  <a:lnTo>
                    <a:pt x="22755" y="115"/>
                  </a:lnTo>
                  <a:lnTo>
                    <a:pt x="23317" y="0"/>
                  </a:lnTo>
                  <a:lnTo>
                    <a:pt x="23722" y="128"/>
                  </a:lnTo>
                  <a:lnTo>
                    <a:pt x="24708" y="1002"/>
                  </a:lnTo>
                  <a:lnTo>
                    <a:pt x="24948" y="1031"/>
                  </a:lnTo>
                  <a:lnTo>
                    <a:pt x="25085" y="875"/>
                  </a:lnTo>
                  <a:lnTo>
                    <a:pt x="25289" y="785"/>
                  </a:lnTo>
                  <a:lnTo>
                    <a:pt x="25631" y="958"/>
                  </a:lnTo>
                  <a:lnTo>
                    <a:pt x="26014" y="1500"/>
                  </a:lnTo>
                  <a:lnTo>
                    <a:pt x="26081" y="1583"/>
                  </a:lnTo>
                  <a:lnTo>
                    <a:pt x="28286" y="1392"/>
                  </a:lnTo>
                  <a:lnTo>
                    <a:pt x="28781" y="1392"/>
                  </a:lnTo>
                  <a:lnTo>
                    <a:pt x="30278" y="2346"/>
                  </a:lnTo>
                  <a:close/>
                </a:path>
              </a:pathLst>
            </a:custGeom>
            <a:solidFill>
              <a:srgbClr val="FF9700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1217;p73"/>
            <p:cNvSpPr/>
            <p:nvPr/>
          </p:nvSpPr>
          <p:spPr>
            <a:xfrm>
              <a:off x="7264743" y="4560818"/>
              <a:ext cx="143819" cy="150632"/>
            </a:xfrm>
            <a:custGeom>
              <a:rect b="b" l="l" r="r" t="t"/>
              <a:pathLst>
                <a:path extrusionOk="0" h="57220" w="54632">
                  <a:moveTo>
                    <a:pt x="27600" y="2694"/>
                  </a:moveTo>
                  <a:lnTo>
                    <a:pt x="28159" y="3294"/>
                  </a:lnTo>
                  <a:lnTo>
                    <a:pt x="28867" y="3706"/>
                  </a:lnTo>
                  <a:lnTo>
                    <a:pt x="29943" y="3655"/>
                  </a:lnTo>
                  <a:lnTo>
                    <a:pt x="30722" y="3901"/>
                  </a:lnTo>
                  <a:lnTo>
                    <a:pt x="31395" y="4363"/>
                  </a:lnTo>
                  <a:lnTo>
                    <a:pt x="31848" y="5388"/>
                  </a:lnTo>
                  <a:lnTo>
                    <a:pt x="32343" y="6125"/>
                  </a:lnTo>
                  <a:lnTo>
                    <a:pt x="32557" y="7178"/>
                  </a:lnTo>
                  <a:lnTo>
                    <a:pt x="33339" y="7731"/>
                  </a:lnTo>
                  <a:lnTo>
                    <a:pt x="33952" y="7983"/>
                  </a:lnTo>
                  <a:lnTo>
                    <a:pt x="34782" y="8746"/>
                  </a:lnTo>
                  <a:lnTo>
                    <a:pt x="35640" y="9135"/>
                  </a:lnTo>
                  <a:lnTo>
                    <a:pt x="36528" y="9046"/>
                  </a:lnTo>
                  <a:lnTo>
                    <a:pt x="36943" y="9445"/>
                  </a:lnTo>
                  <a:lnTo>
                    <a:pt x="37607" y="9726"/>
                  </a:lnTo>
                  <a:lnTo>
                    <a:pt x="38270" y="9745"/>
                  </a:lnTo>
                  <a:lnTo>
                    <a:pt x="38855" y="8864"/>
                  </a:lnTo>
                  <a:lnTo>
                    <a:pt x="39627" y="8516"/>
                  </a:lnTo>
                  <a:lnTo>
                    <a:pt x="41577" y="7814"/>
                  </a:lnTo>
                  <a:lnTo>
                    <a:pt x="42347" y="7494"/>
                  </a:lnTo>
                  <a:lnTo>
                    <a:pt x="43125" y="7293"/>
                  </a:lnTo>
                  <a:lnTo>
                    <a:pt x="45002" y="7230"/>
                  </a:lnTo>
                  <a:lnTo>
                    <a:pt x="46748" y="7447"/>
                  </a:lnTo>
                  <a:lnTo>
                    <a:pt x="47613" y="7609"/>
                  </a:lnTo>
                  <a:lnTo>
                    <a:pt x="48207" y="7488"/>
                  </a:lnTo>
                  <a:lnTo>
                    <a:pt x="48769" y="7906"/>
                  </a:lnTo>
                  <a:lnTo>
                    <a:pt x="49350" y="8784"/>
                  </a:lnTo>
                  <a:lnTo>
                    <a:pt x="49825" y="9065"/>
                  </a:lnTo>
                  <a:lnTo>
                    <a:pt x="50310" y="9368"/>
                  </a:lnTo>
                  <a:lnTo>
                    <a:pt x="50671" y="10061"/>
                  </a:lnTo>
                  <a:lnTo>
                    <a:pt x="51092" y="10747"/>
                  </a:lnTo>
                  <a:lnTo>
                    <a:pt x="51322" y="11050"/>
                  </a:lnTo>
                  <a:lnTo>
                    <a:pt x="51845" y="11727"/>
                  </a:lnTo>
                  <a:lnTo>
                    <a:pt x="52296" y="11737"/>
                  </a:lnTo>
                  <a:lnTo>
                    <a:pt x="52739" y="11443"/>
                  </a:lnTo>
                  <a:lnTo>
                    <a:pt x="52931" y="11226"/>
                  </a:lnTo>
                  <a:lnTo>
                    <a:pt x="53017" y="11673"/>
                  </a:lnTo>
                  <a:lnTo>
                    <a:pt x="52841" y="12397"/>
                  </a:lnTo>
                  <a:lnTo>
                    <a:pt x="52876" y="12847"/>
                  </a:lnTo>
                  <a:lnTo>
                    <a:pt x="53122" y="13020"/>
                  </a:lnTo>
                  <a:lnTo>
                    <a:pt x="52988" y="13597"/>
                  </a:lnTo>
                  <a:lnTo>
                    <a:pt x="52474" y="14580"/>
                  </a:lnTo>
                  <a:lnTo>
                    <a:pt x="52471" y="15161"/>
                  </a:lnTo>
                  <a:lnTo>
                    <a:pt x="52982" y="15343"/>
                  </a:lnTo>
                  <a:lnTo>
                    <a:pt x="53346" y="15959"/>
                  </a:lnTo>
                  <a:lnTo>
                    <a:pt x="53563" y="17013"/>
                  </a:lnTo>
                  <a:lnTo>
                    <a:pt x="53783" y="17364"/>
                  </a:lnTo>
                  <a:lnTo>
                    <a:pt x="53805" y="17581"/>
                  </a:lnTo>
                  <a:lnTo>
                    <a:pt x="54176" y="20131"/>
                  </a:lnTo>
                  <a:lnTo>
                    <a:pt x="54632" y="22688"/>
                  </a:lnTo>
                  <a:lnTo>
                    <a:pt x="54342" y="23020"/>
                  </a:lnTo>
                  <a:lnTo>
                    <a:pt x="53943" y="23119"/>
                  </a:lnTo>
                  <a:lnTo>
                    <a:pt x="53684" y="23237"/>
                  </a:lnTo>
                  <a:lnTo>
                    <a:pt x="53611" y="23476"/>
                  </a:lnTo>
                  <a:lnTo>
                    <a:pt x="53780" y="23824"/>
                  </a:lnTo>
                  <a:lnTo>
                    <a:pt x="53668" y="24143"/>
                  </a:lnTo>
                  <a:lnTo>
                    <a:pt x="53170" y="24364"/>
                  </a:lnTo>
                  <a:lnTo>
                    <a:pt x="52088" y="25174"/>
                  </a:lnTo>
                  <a:lnTo>
                    <a:pt x="52015" y="25497"/>
                  </a:lnTo>
                  <a:lnTo>
                    <a:pt x="51727" y="26186"/>
                  </a:lnTo>
                  <a:lnTo>
                    <a:pt x="51488" y="26607"/>
                  </a:lnTo>
                  <a:lnTo>
                    <a:pt x="51134" y="27389"/>
                  </a:lnTo>
                  <a:lnTo>
                    <a:pt x="50572" y="29458"/>
                  </a:lnTo>
                  <a:lnTo>
                    <a:pt x="50364" y="31172"/>
                  </a:lnTo>
                  <a:lnTo>
                    <a:pt x="50333" y="31702"/>
                  </a:lnTo>
                  <a:lnTo>
                    <a:pt x="50116" y="32069"/>
                  </a:lnTo>
                  <a:lnTo>
                    <a:pt x="49870" y="32602"/>
                  </a:lnTo>
                  <a:lnTo>
                    <a:pt x="48695" y="34067"/>
                  </a:lnTo>
                  <a:lnTo>
                    <a:pt x="48095" y="35264"/>
                  </a:lnTo>
                  <a:lnTo>
                    <a:pt x="48172" y="35784"/>
                  </a:lnTo>
                  <a:lnTo>
                    <a:pt x="48200" y="36308"/>
                  </a:lnTo>
                  <a:lnTo>
                    <a:pt x="48022" y="36684"/>
                  </a:lnTo>
                  <a:lnTo>
                    <a:pt x="48054" y="37696"/>
                  </a:lnTo>
                  <a:lnTo>
                    <a:pt x="48197" y="38542"/>
                  </a:lnTo>
                  <a:lnTo>
                    <a:pt x="48408" y="39372"/>
                  </a:lnTo>
                  <a:lnTo>
                    <a:pt x="49260" y="41721"/>
                  </a:lnTo>
                  <a:lnTo>
                    <a:pt x="49704" y="43148"/>
                  </a:lnTo>
                  <a:lnTo>
                    <a:pt x="49978" y="44297"/>
                  </a:lnTo>
                  <a:lnTo>
                    <a:pt x="50221" y="45069"/>
                  </a:lnTo>
                  <a:lnTo>
                    <a:pt x="50447" y="45382"/>
                  </a:lnTo>
                  <a:lnTo>
                    <a:pt x="50540" y="45679"/>
                  </a:lnTo>
                  <a:lnTo>
                    <a:pt x="51804" y="45893"/>
                  </a:lnTo>
                  <a:lnTo>
                    <a:pt x="52053" y="46062"/>
                  </a:lnTo>
                  <a:lnTo>
                    <a:pt x="52398" y="47559"/>
                  </a:lnTo>
                  <a:lnTo>
                    <a:pt x="52334" y="48236"/>
                  </a:lnTo>
                  <a:lnTo>
                    <a:pt x="52085" y="48494"/>
                  </a:lnTo>
                  <a:lnTo>
                    <a:pt x="52091" y="49065"/>
                  </a:lnTo>
                  <a:lnTo>
                    <a:pt x="52034" y="49777"/>
                  </a:lnTo>
                  <a:lnTo>
                    <a:pt x="51849" y="50058"/>
                  </a:lnTo>
                  <a:lnTo>
                    <a:pt x="51140" y="50093"/>
                  </a:lnTo>
                  <a:lnTo>
                    <a:pt x="50658" y="50361"/>
                  </a:lnTo>
                  <a:lnTo>
                    <a:pt x="50026" y="50253"/>
                  </a:lnTo>
                  <a:lnTo>
                    <a:pt x="49966" y="50077"/>
                  </a:lnTo>
                  <a:lnTo>
                    <a:pt x="49624" y="50013"/>
                  </a:lnTo>
                  <a:lnTo>
                    <a:pt x="48686" y="49608"/>
                  </a:lnTo>
                  <a:lnTo>
                    <a:pt x="48839" y="48309"/>
                  </a:lnTo>
                  <a:lnTo>
                    <a:pt x="48405" y="48255"/>
                  </a:lnTo>
                  <a:lnTo>
                    <a:pt x="48070" y="48427"/>
                  </a:lnTo>
                  <a:lnTo>
                    <a:pt x="47402" y="49985"/>
                  </a:lnTo>
                  <a:lnTo>
                    <a:pt x="47083" y="50253"/>
                  </a:lnTo>
                  <a:lnTo>
                    <a:pt x="42398" y="49448"/>
                  </a:lnTo>
                  <a:lnTo>
                    <a:pt x="41379" y="48801"/>
                  </a:lnTo>
                  <a:lnTo>
                    <a:pt x="40160" y="48654"/>
                  </a:lnTo>
                  <a:lnTo>
                    <a:pt x="38034" y="48727"/>
                  </a:lnTo>
                  <a:lnTo>
                    <a:pt x="36282" y="48922"/>
                  </a:lnTo>
                  <a:lnTo>
                    <a:pt x="35781" y="49314"/>
                  </a:lnTo>
                  <a:lnTo>
                    <a:pt x="40205" y="49085"/>
                  </a:lnTo>
                  <a:lnTo>
                    <a:pt x="40680" y="49129"/>
                  </a:lnTo>
                  <a:lnTo>
                    <a:pt x="40904" y="49365"/>
                  </a:lnTo>
                  <a:lnTo>
                    <a:pt x="35312" y="49879"/>
                  </a:lnTo>
                  <a:lnTo>
                    <a:pt x="33179" y="50186"/>
                  </a:lnTo>
                  <a:lnTo>
                    <a:pt x="32547" y="50103"/>
                  </a:lnTo>
                  <a:lnTo>
                    <a:pt x="32069" y="49605"/>
                  </a:lnTo>
                  <a:lnTo>
                    <a:pt x="29751" y="49544"/>
                  </a:lnTo>
                  <a:lnTo>
                    <a:pt x="29276" y="49707"/>
                  </a:lnTo>
                  <a:lnTo>
                    <a:pt x="28989" y="50074"/>
                  </a:lnTo>
                  <a:lnTo>
                    <a:pt x="29901" y="49994"/>
                  </a:lnTo>
                  <a:lnTo>
                    <a:pt x="31341" y="49975"/>
                  </a:lnTo>
                  <a:lnTo>
                    <a:pt x="31727" y="50256"/>
                  </a:lnTo>
                  <a:lnTo>
                    <a:pt x="27220" y="50623"/>
                  </a:lnTo>
                  <a:lnTo>
                    <a:pt x="24095" y="51325"/>
                  </a:lnTo>
                  <a:lnTo>
                    <a:pt x="22771" y="51846"/>
                  </a:lnTo>
                  <a:lnTo>
                    <a:pt x="18411" y="53553"/>
                  </a:lnTo>
                  <a:lnTo>
                    <a:pt x="15752" y="54358"/>
                  </a:lnTo>
                  <a:lnTo>
                    <a:pt x="15056" y="54654"/>
                  </a:lnTo>
                  <a:lnTo>
                    <a:pt x="13846" y="55491"/>
                  </a:lnTo>
                  <a:lnTo>
                    <a:pt x="12292" y="56017"/>
                  </a:lnTo>
                  <a:lnTo>
                    <a:pt x="10549" y="57000"/>
                  </a:lnTo>
                  <a:lnTo>
                    <a:pt x="9486" y="57221"/>
                  </a:lnTo>
                  <a:lnTo>
                    <a:pt x="9247" y="56908"/>
                  </a:lnTo>
                  <a:lnTo>
                    <a:pt x="9218" y="55248"/>
                  </a:lnTo>
                  <a:lnTo>
                    <a:pt x="9071" y="53023"/>
                  </a:lnTo>
                  <a:lnTo>
                    <a:pt x="9125" y="52171"/>
                  </a:lnTo>
                  <a:lnTo>
                    <a:pt x="9266" y="51370"/>
                  </a:lnTo>
                  <a:lnTo>
                    <a:pt x="9269" y="50706"/>
                  </a:lnTo>
                  <a:lnTo>
                    <a:pt x="9799" y="50457"/>
                  </a:lnTo>
                  <a:lnTo>
                    <a:pt x="9939" y="50179"/>
                  </a:lnTo>
                  <a:lnTo>
                    <a:pt x="10019" y="49314"/>
                  </a:lnTo>
                  <a:lnTo>
                    <a:pt x="10514" y="48526"/>
                  </a:lnTo>
                  <a:lnTo>
                    <a:pt x="10524" y="47154"/>
                  </a:lnTo>
                  <a:lnTo>
                    <a:pt x="10670" y="46869"/>
                  </a:lnTo>
                  <a:lnTo>
                    <a:pt x="10782" y="46506"/>
                  </a:lnTo>
                  <a:lnTo>
                    <a:pt x="10571" y="45605"/>
                  </a:lnTo>
                  <a:lnTo>
                    <a:pt x="10297" y="43907"/>
                  </a:lnTo>
                  <a:lnTo>
                    <a:pt x="10163" y="43796"/>
                  </a:lnTo>
                  <a:lnTo>
                    <a:pt x="10042" y="43869"/>
                  </a:lnTo>
                  <a:lnTo>
                    <a:pt x="9764" y="43901"/>
                  </a:lnTo>
                  <a:lnTo>
                    <a:pt x="8669" y="43314"/>
                  </a:lnTo>
                  <a:lnTo>
                    <a:pt x="7823" y="43212"/>
                  </a:lnTo>
                  <a:lnTo>
                    <a:pt x="7230" y="42710"/>
                  </a:lnTo>
                  <a:lnTo>
                    <a:pt x="7188" y="42139"/>
                  </a:lnTo>
                  <a:lnTo>
                    <a:pt x="6901" y="41804"/>
                  </a:lnTo>
                  <a:lnTo>
                    <a:pt x="6700" y="41143"/>
                  </a:lnTo>
                  <a:lnTo>
                    <a:pt x="6403" y="40387"/>
                  </a:lnTo>
                  <a:lnTo>
                    <a:pt x="5570" y="39927"/>
                  </a:lnTo>
                  <a:lnTo>
                    <a:pt x="4788" y="39815"/>
                  </a:lnTo>
                  <a:lnTo>
                    <a:pt x="4232" y="39914"/>
                  </a:lnTo>
                  <a:lnTo>
                    <a:pt x="3581" y="39886"/>
                  </a:lnTo>
                  <a:lnTo>
                    <a:pt x="2834" y="39630"/>
                  </a:lnTo>
                  <a:lnTo>
                    <a:pt x="2317" y="39343"/>
                  </a:lnTo>
                  <a:lnTo>
                    <a:pt x="1829" y="38788"/>
                  </a:lnTo>
                  <a:lnTo>
                    <a:pt x="1376" y="38347"/>
                  </a:lnTo>
                  <a:lnTo>
                    <a:pt x="1015" y="38401"/>
                  </a:lnTo>
                  <a:lnTo>
                    <a:pt x="575" y="38296"/>
                  </a:lnTo>
                  <a:lnTo>
                    <a:pt x="140" y="38095"/>
                  </a:lnTo>
                  <a:lnTo>
                    <a:pt x="0" y="37939"/>
                  </a:lnTo>
                  <a:lnTo>
                    <a:pt x="1813" y="36170"/>
                  </a:lnTo>
                  <a:lnTo>
                    <a:pt x="2429" y="35305"/>
                  </a:lnTo>
                  <a:lnTo>
                    <a:pt x="2496" y="34775"/>
                  </a:lnTo>
                  <a:lnTo>
                    <a:pt x="2502" y="34242"/>
                  </a:lnTo>
                  <a:lnTo>
                    <a:pt x="2700" y="33697"/>
                  </a:lnTo>
                  <a:lnTo>
                    <a:pt x="2751" y="32863"/>
                  </a:lnTo>
                  <a:lnTo>
                    <a:pt x="1749" y="29831"/>
                  </a:lnTo>
                  <a:lnTo>
                    <a:pt x="1494" y="28893"/>
                  </a:lnTo>
                  <a:lnTo>
                    <a:pt x="1226" y="28618"/>
                  </a:lnTo>
                  <a:lnTo>
                    <a:pt x="1053" y="28513"/>
                  </a:lnTo>
                  <a:lnTo>
                    <a:pt x="1561" y="28124"/>
                  </a:lnTo>
                  <a:lnTo>
                    <a:pt x="2260" y="28226"/>
                  </a:lnTo>
                  <a:lnTo>
                    <a:pt x="3332" y="28529"/>
                  </a:lnTo>
                  <a:lnTo>
                    <a:pt x="3565" y="28229"/>
                  </a:lnTo>
                  <a:lnTo>
                    <a:pt x="4376" y="26697"/>
                  </a:lnTo>
                  <a:lnTo>
                    <a:pt x="4354" y="26129"/>
                  </a:lnTo>
                  <a:lnTo>
                    <a:pt x="4274" y="25736"/>
                  </a:lnTo>
                  <a:lnTo>
                    <a:pt x="4749" y="24686"/>
                  </a:lnTo>
                  <a:lnTo>
                    <a:pt x="5126" y="24281"/>
                  </a:lnTo>
                  <a:lnTo>
                    <a:pt x="5321" y="23843"/>
                  </a:lnTo>
                  <a:lnTo>
                    <a:pt x="5260" y="23243"/>
                  </a:lnTo>
                  <a:lnTo>
                    <a:pt x="4976" y="23020"/>
                  </a:lnTo>
                  <a:lnTo>
                    <a:pt x="4599" y="23061"/>
                  </a:lnTo>
                  <a:lnTo>
                    <a:pt x="4149" y="22914"/>
                  </a:lnTo>
                  <a:lnTo>
                    <a:pt x="3463" y="22570"/>
                  </a:lnTo>
                  <a:lnTo>
                    <a:pt x="3115" y="22263"/>
                  </a:lnTo>
                  <a:lnTo>
                    <a:pt x="3224" y="20875"/>
                  </a:lnTo>
                  <a:lnTo>
                    <a:pt x="3288" y="20444"/>
                  </a:lnTo>
                  <a:lnTo>
                    <a:pt x="3530" y="20195"/>
                  </a:lnTo>
                  <a:lnTo>
                    <a:pt x="3907" y="20128"/>
                  </a:lnTo>
                  <a:lnTo>
                    <a:pt x="4970" y="20086"/>
                  </a:lnTo>
                  <a:lnTo>
                    <a:pt x="5832" y="20246"/>
                  </a:lnTo>
                  <a:lnTo>
                    <a:pt x="6588" y="20339"/>
                  </a:lnTo>
                  <a:lnTo>
                    <a:pt x="6990" y="20339"/>
                  </a:lnTo>
                  <a:lnTo>
                    <a:pt x="7316" y="20750"/>
                  </a:lnTo>
                  <a:lnTo>
                    <a:pt x="7750" y="21172"/>
                  </a:lnTo>
                  <a:lnTo>
                    <a:pt x="8133" y="21168"/>
                  </a:lnTo>
                  <a:lnTo>
                    <a:pt x="8267" y="20856"/>
                  </a:lnTo>
                  <a:lnTo>
                    <a:pt x="8178" y="19486"/>
                  </a:lnTo>
                  <a:lnTo>
                    <a:pt x="7922" y="18762"/>
                  </a:lnTo>
                  <a:lnTo>
                    <a:pt x="7344" y="18063"/>
                  </a:lnTo>
                  <a:lnTo>
                    <a:pt x="5851" y="17466"/>
                  </a:lnTo>
                  <a:lnTo>
                    <a:pt x="5816" y="16633"/>
                  </a:lnTo>
                  <a:lnTo>
                    <a:pt x="5966" y="15730"/>
                  </a:lnTo>
                  <a:lnTo>
                    <a:pt x="6288" y="15394"/>
                  </a:lnTo>
                  <a:lnTo>
                    <a:pt x="7399" y="14820"/>
                  </a:lnTo>
                  <a:lnTo>
                    <a:pt x="7204" y="14510"/>
                  </a:lnTo>
                  <a:lnTo>
                    <a:pt x="6850" y="14181"/>
                  </a:lnTo>
                  <a:lnTo>
                    <a:pt x="6144" y="13849"/>
                  </a:lnTo>
                  <a:lnTo>
                    <a:pt x="6307" y="12767"/>
                  </a:lnTo>
                  <a:lnTo>
                    <a:pt x="6342" y="11800"/>
                  </a:lnTo>
                  <a:lnTo>
                    <a:pt x="5745" y="11909"/>
                  </a:lnTo>
                  <a:lnTo>
                    <a:pt x="5133" y="11966"/>
                  </a:lnTo>
                  <a:lnTo>
                    <a:pt x="4615" y="11669"/>
                  </a:lnTo>
                  <a:lnTo>
                    <a:pt x="4181" y="11082"/>
                  </a:lnTo>
                  <a:lnTo>
                    <a:pt x="4102" y="9467"/>
                  </a:lnTo>
                  <a:lnTo>
                    <a:pt x="4102" y="7600"/>
                  </a:lnTo>
                  <a:lnTo>
                    <a:pt x="4019" y="6773"/>
                  </a:lnTo>
                  <a:lnTo>
                    <a:pt x="4185" y="6333"/>
                  </a:lnTo>
                  <a:lnTo>
                    <a:pt x="4711" y="5927"/>
                  </a:lnTo>
                  <a:lnTo>
                    <a:pt x="5286" y="5401"/>
                  </a:lnTo>
                  <a:lnTo>
                    <a:pt x="5490" y="5066"/>
                  </a:lnTo>
                  <a:lnTo>
                    <a:pt x="5755" y="5059"/>
                  </a:lnTo>
                  <a:lnTo>
                    <a:pt x="6444" y="4858"/>
                  </a:lnTo>
                  <a:lnTo>
                    <a:pt x="7070" y="4398"/>
                  </a:lnTo>
                  <a:lnTo>
                    <a:pt x="7654" y="3441"/>
                  </a:lnTo>
                  <a:lnTo>
                    <a:pt x="8442" y="2672"/>
                  </a:lnTo>
                  <a:lnTo>
                    <a:pt x="9330" y="2729"/>
                  </a:lnTo>
                  <a:lnTo>
                    <a:pt x="9592" y="2589"/>
                  </a:lnTo>
                  <a:lnTo>
                    <a:pt x="9904" y="2563"/>
                  </a:lnTo>
                  <a:lnTo>
                    <a:pt x="10275" y="3071"/>
                  </a:lnTo>
                  <a:lnTo>
                    <a:pt x="10648" y="3457"/>
                  </a:lnTo>
                  <a:lnTo>
                    <a:pt x="10913" y="3466"/>
                  </a:lnTo>
                  <a:lnTo>
                    <a:pt x="11111" y="4197"/>
                  </a:lnTo>
                  <a:lnTo>
                    <a:pt x="12729" y="4504"/>
                  </a:lnTo>
                  <a:lnTo>
                    <a:pt x="13422" y="4705"/>
                  </a:lnTo>
                  <a:lnTo>
                    <a:pt x="14006" y="5238"/>
                  </a:lnTo>
                  <a:lnTo>
                    <a:pt x="14210" y="5251"/>
                  </a:lnTo>
                  <a:lnTo>
                    <a:pt x="14456" y="5139"/>
                  </a:lnTo>
                  <a:lnTo>
                    <a:pt x="14647" y="4954"/>
                  </a:lnTo>
                  <a:lnTo>
                    <a:pt x="14686" y="4750"/>
                  </a:lnTo>
                  <a:lnTo>
                    <a:pt x="14434" y="4271"/>
                  </a:lnTo>
                  <a:lnTo>
                    <a:pt x="14545" y="3840"/>
                  </a:lnTo>
                  <a:lnTo>
                    <a:pt x="14807" y="3454"/>
                  </a:lnTo>
                  <a:lnTo>
                    <a:pt x="15225" y="3428"/>
                  </a:lnTo>
                  <a:lnTo>
                    <a:pt x="15854" y="3320"/>
                  </a:lnTo>
                  <a:lnTo>
                    <a:pt x="16575" y="3320"/>
                  </a:lnTo>
                  <a:lnTo>
                    <a:pt x="17112" y="3390"/>
                  </a:lnTo>
                  <a:lnTo>
                    <a:pt x="17325" y="3004"/>
                  </a:lnTo>
                  <a:lnTo>
                    <a:pt x="17121" y="1918"/>
                  </a:lnTo>
                  <a:lnTo>
                    <a:pt x="17175" y="1318"/>
                  </a:lnTo>
                  <a:lnTo>
                    <a:pt x="17262" y="814"/>
                  </a:lnTo>
                  <a:lnTo>
                    <a:pt x="17463" y="610"/>
                  </a:lnTo>
                  <a:lnTo>
                    <a:pt x="18264" y="1245"/>
                  </a:lnTo>
                  <a:lnTo>
                    <a:pt x="18998" y="1475"/>
                  </a:lnTo>
                  <a:lnTo>
                    <a:pt x="19525" y="1494"/>
                  </a:lnTo>
                  <a:lnTo>
                    <a:pt x="19671" y="1372"/>
                  </a:lnTo>
                  <a:lnTo>
                    <a:pt x="19448" y="680"/>
                  </a:lnTo>
                  <a:lnTo>
                    <a:pt x="19509" y="472"/>
                  </a:lnTo>
                  <a:lnTo>
                    <a:pt x="19703" y="351"/>
                  </a:lnTo>
                  <a:lnTo>
                    <a:pt x="20048" y="281"/>
                  </a:lnTo>
                  <a:lnTo>
                    <a:pt x="20983" y="0"/>
                  </a:lnTo>
                  <a:lnTo>
                    <a:pt x="21079" y="54"/>
                  </a:lnTo>
                  <a:lnTo>
                    <a:pt x="21255" y="1146"/>
                  </a:lnTo>
                  <a:lnTo>
                    <a:pt x="21175" y="1503"/>
                  </a:lnTo>
                  <a:lnTo>
                    <a:pt x="21373" y="2244"/>
                  </a:lnTo>
                  <a:lnTo>
                    <a:pt x="21615" y="2930"/>
                  </a:lnTo>
                  <a:lnTo>
                    <a:pt x="21596" y="3211"/>
                  </a:lnTo>
                  <a:lnTo>
                    <a:pt x="21395" y="3636"/>
                  </a:lnTo>
                  <a:lnTo>
                    <a:pt x="21159" y="4025"/>
                  </a:lnTo>
                  <a:lnTo>
                    <a:pt x="21184" y="4185"/>
                  </a:lnTo>
                  <a:lnTo>
                    <a:pt x="21558" y="4450"/>
                  </a:lnTo>
                  <a:lnTo>
                    <a:pt x="22273" y="4724"/>
                  </a:lnTo>
                  <a:lnTo>
                    <a:pt x="23013" y="4788"/>
                  </a:lnTo>
                  <a:lnTo>
                    <a:pt x="23425" y="4389"/>
                  </a:lnTo>
                  <a:lnTo>
                    <a:pt x="23853" y="4063"/>
                  </a:lnTo>
                  <a:lnTo>
                    <a:pt x="24150" y="3773"/>
                  </a:lnTo>
                  <a:lnTo>
                    <a:pt x="24252" y="3342"/>
                  </a:lnTo>
                  <a:lnTo>
                    <a:pt x="24721" y="3026"/>
                  </a:lnTo>
                  <a:lnTo>
                    <a:pt x="26062" y="2630"/>
                  </a:lnTo>
                  <a:lnTo>
                    <a:pt x="27294" y="2569"/>
                  </a:lnTo>
                  <a:lnTo>
                    <a:pt x="27600" y="2694"/>
                  </a:lnTo>
                  <a:close/>
                  <a:moveTo>
                    <a:pt x="49429" y="50294"/>
                  </a:moveTo>
                  <a:lnTo>
                    <a:pt x="49184" y="50649"/>
                  </a:lnTo>
                  <a:lnTo>
                    <a:pt x="47996" y="50422"/>
                  </a:lnTo>
                  <a:lnTo>
                    <a:pt x="48277" y="50125"/>
                  </a:lnTo>
                  <a:lnTo>
                    <a:pt x="49429" y="5029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73"/>
            <p:cNvSpPr/>
            <p:nvPr/>
          </p:nvSpPr>
          <p:spPr>
            <a:xfrm>
              <a:off x="7669243" y="4504368"/>
              <a:ext cx="180410" cy="269815"/>
            </a:xfrm>
            <a:custGeom>
              <a:rect b="b" l="l" r="r" t="t"/>
              <a:pathLst>
                <a:path extrusionOk="0" h="102494" w="68532">
                  <a:moveTo>
                    <a:pt x="62232" y="50269"/>
                  </a:moveTo>
                  <a:lnTo>
                    <a:pt x="61329" y="51756"/>
                  </a:lnTo>
                  <a:lnTo>
                    <a:pt x="60135" y="52605"/>
                  </a:lnTo>
                  <a:lnTo>
                    <a:pt x="59784" y="53119"/>
                  </a:lnTo>
                  <a:lnTo>
                    <a:pt x="59595" y="53758"/>
                  </a:lnTo>
                  <a:lnTo>
                    <a:pt x="59340" y="54399"/>
                  </a:lnTo>
                  <a:lnTo>
                    <a:pt x="58705" y="55775"/>
                  </a:lnTo>
                  <a:lnTo>
                    <a:pt x="58242" y="56898"/>
                  </a:lnTo>
                  <a:lnTo>
                    <a:pt x="57779" y="57249"/>
                  </a:lnTo>
                  <a:lnTo>
                    <a:pt x="56694" y="58948"/>
                  </a:lnTo>
                  <a:lnTo>
                    <a:pt x="55966" y="60652"/>
                  </a:lnTo>
                  <a:lnTo>
                    <a:pt x="55819" y="61092"/>
                  </a:lnTo>
                  <a:lnTo>
                    <a:pt x="55596" y="61418"/>
                  </a:lnTo>
                  <a:lnTo>
                    <a:pt x="55242" y="61683"/>
                  </a:lnTo>
                  <a:lnTo>
                    <a:pt x="53987" y="62213"/>
                  </a:lnTo>
                  <a:lnTo>
                    <a:pt x="53563" y="62474"/>
                  </a:lnTo>
                  <a:lnTo>
                    <a:pt x="53228" y="62790"/>
                  </a:lnTo>
                  <a:lnTo>
                    <a:pt x="52921" y="63148"/>
                  </a:lnTo>
                  <a:lnTo>
                    <a:pt x="52835" y="63579"/>
                  </a:lnTo>
                  <a:lnTo>
                    <a:pt x="53129" y="64185"/>
                  </a:lnTo>
                  <a:lnTo>
                    <a:pt x="53480" y="64667"/>
                  </a:lnTo>
                  <a:lnTo>
                    <a:pt x="53834" y="64696"/>
                  </a:lnTo>
                  <a:lnTo>
                    <a:pt x="54144" y="64674"/>
                  </a:lnTo>
                  <a:lnTo>
                    <a:pt x="54338" y="64961"/>
                  </a:lnTo>
                  <a:lnTo>
                    <a:pt x="54501" y="65130"/>
                  </a:lnTo>
                  <a:lnTo>
                    <a:pt x="54501" y="68437"/>
                  </a:lnTo>
                  <a:lnTo>
                    <a:pt x="54201" y="68935"/>
                  </a:lnTo>
                  <a:lnTo>
                    <a:pt x="54208" y="69158"/>
                  </a:lnTo>
                  <a:lnTo>
                    <a:pt x="54061" y="69726"/>
                  </a:lnTo>
                  <a:lnTo>
                    <a:pt x="54016" y="70362"/>
                  </a:lnTo>
                  <a:lnTo>
                    <a:pt x="54112" y="70614"/>
                  </a:lnTo>
                  <a:lnTo>
                    <a:pt x="54364" y="70821"/>
                  </a:lnTo>
                  <a:lnTo>
                    <a:pt x="54712" y="71265"/>
                  </a:lnTo>
                  <a:lnTo>
                    <a:pt x="54900" y="72280"/>
                  </a:lnTo>
                  <a:lnTo>
                    <a:pt x="55325" y="75848"/>
                  </a:lnTo>
                  <a:lnTo>
                    <a:pt x="55523" y="76413"/>
                  </a:lnTo>
                  <a:lnTo>
                    <a:pt x="55874" y="76809"/>
                  </a:lnTo>
                  <a:lnTo>
                    <a:pt x="56978" y="77578"/>
                  </a:lnTo>
                  <a:lnTo>
                    <a:pt x="58137" y="78590"/>
                  </a:lnTo>
                  <a:lnTo>
                    <a:pt x="58504" y="79248"/>
                  </a:lnTo>
                  <a:lnTo>
                    <a:pt x="58714" y="80327"/>
                  </a:lnTo>
                  <a:lnTo>
                    <a:pt x="59158" y="81172"/>
                  </a:lnTo>
                  <a:lnTo>
                    <a:pt x="59149" y="81460"/>
                  </a:lnTo>
                  <a:lnTo>
                    <a:pt x="58967" y="81571"/>
                  </a:lnTo>
                  <a:lnTo>
                    <a:pt x="58536" y="81584"/>
                  </a:lnTo>
                  <a:lnTo>
                    <a:pt x="58245" y="81645"/>
                  </a:lnTo>
                  <a:lnTo>
                    <a:pt x="58488" y="82261"/>
                  </a:lnTo>
                  <a:lnTo>
                    <a:pt x="59085" y="83333"/>
                  </a:lnTo>
                  <a:lnTo>
                    <a:pt x="60081" y="84447"/>
                  </a:lnTo>
                  <a:lnTo>
                    <a:pt x="61160" y="85651"/>
                  </a:lnTo>
                  <a:lnTo>
                    <a:pt x="62037" y="86634"/>
                  </a:lnTo>
                  <a:lnTo>
                    <a:pt x="63135" y="87770"/>
                  </a:lnTo>
                  <a:lnTo>
                    <a:pt x="63991" y="88657"/>
                  </a:lnTo>
                  <a:lnTo>
                    <a:pt x="64875" y="89570"/>
                  </a:lnTo>
                  <a:lnTo>
                    <a:pt x="65542" y="89787"/>
                  </a:lnTo>
                  <a:lnTo>
                    <a:pt x="66037" y="89851"/>
                  </a:lnTo>
                  <a:lnTo>
                    <a:pt x="66251" y="90030"/>
                  </a:lnTo>
                  <a:lnTo>
                    <a:pt x="66512" y="90448"/>
                  </a:lnTo>
                  <a:lnTo>
                    <a:pt x="66962" y="90914"/>
                  </a:lnTo>
                  <a:lnTo>
                    <a:pt x="67460" y="91521"/>
                  </a:lnTo>
                  <a:lnTo>
                    <a:pt x="67629" y="92137"/>
                  </a:lnTo>
                  <a:lnTo>
                    <a:pt x="67422" y="92727"/>
                  </a:lnTo>
                  <a:lnTo>
                    <a:pt x="67626" y="93573"/>
                  </a:lnTo>
                  <a:lnTo>
                    <a:pt x="67639" y="93646"/>
                  </a:lnTo>
                  <a:lnTo>
                    <a:pt x="67802" y="93978"/>
                  </a:lnTo>
                  <a:lnTo>
                    <a:pt x="67744" y="94275"/>
                  </a:lnTo>
                  <a:lnTo>
                    <a:pt x="67846" y="95395"/>
                  </a:lnTo>
                  <a:lnTo>
                    <a:pt x="68108" y="96372"/>
                  </a:lnTo>
                  <a:lnTo>
                    <a:pt x="68533" y="97205"/>
                  </a:lnTo>
                  <a:lnTo>
                    <a:pt x="68526" y="97276"/>
                  </a:lnTo>
                  <a:lnTo>
                    <a:pt x="68472" y="97786"/>
                  </a:lnTo>
                  <a:lnTo>
                    <a:pt x="67926" y="98115"/>
                  </a:lnTo>
                  <a:lnTo>
                    <a:pt x="67607" y="98661"/>
                  </a:lnTo>
                  <a:lnTo>
                    <a:pt x="67514" y="99417"/>
                  </a:lnTo>
                  <a:lnTo>
                    <a:pt x="67677" y="100340"/>
                  </a:lnTo>
                  <a:lnTo>
                    <a:pt x="68099" y="101428"/>
                  </a:lnTo>
                  <a:lnTo>
                    <a:pt x="68108" y="102067"/>
                  </a:lnTo>
                  <a:lnTo>
                    <a:pt x="67961" y="102156"/>
                  </a:lnTo>
                  <a:lnTo>
                    <a:pt x="67700" y="102360"/>
                  </a:lnTo>
                  <a:lnTo>
                    <a:pt x="67422" y="102494"/>
                  </a:lnTo>
                  <a:lnTo>
                    <a:pt x="66669" y="101747"/>
                  </a:lnTo>
                  <a:lnTo>
                    <a:pt x="65829" y="101243"/>
                  </a:lnTo>
                  <a:lnTo>
                    <a:pt x="64575" y="100368"/>
                  </a:lnTo>
                  <a:lnTo>
                    <a:pt x="63308" y="100052"/>
                  </a:lnTo>
                  <a:lnTo>
                    <a:pt x="61673" y="99995"/>
                  </a:lnTo>
                  <a:lnTo>
                    <a:pt x="60968" y="100103"/>
                  </a:lnTo>
                  <a:lnTo>
                    <a:pt x="60464" y="99775"/>
                  </a:lnTo>
                  <a:lnTo>
                    <a:pt x="59755" y="99392"/>
                  </a:lnTo>
                  <a:lnTo>
                    <a:pt x="59366" y="99296"/>
                  </a:lnTo>
                  <a:lnTo>
                    <a:pt x="58823" y="99590"/>
                  </a:lnTo>
                  <a:lnTo>
                    <a:pt x="58450" y="99602"/>
                  </a:lnTo>
                  <a:lnTo>
                    <a:pt x="57990" y="99491"/>
                  </a:lnTo>
                  <a:lnTo>
                    <a:pt x="57058" y="99503"/>
                  </a:lnTo>
                  <a:lnTo>
                    <a:pt x="56972" y="98993"/>
                  </a:lnTo>
                  <a:lnTo>
                    <a:pt x="56812" y="98897"/>
                  </a:lnTo>
                  <a:lnTo>
                    <a:pt x="55807" y="98942"/>
                  </a:lnTo>
                  <a:lnTo>
                    <a:pt x="55497" y="98520"/>
                  </a:lnTo>
                  <a:lnTo>
                    <a:pt x="55363" y="98568"/>
                  </a:lnTo>
                  <a:lnTo>
                    <a:pt x="54967" y="98437"/>
                  </a:lnTo>
                  <a:lnTo>
                    <a:pt x="54160" y="97837"/>
                  </a:lnTo>
                  <a:lnTo>
                    <a:pt x="53311" y="98233"/>
                  </a:lnTo>
                  <a:lnTo>
                    <a:pt x="51546" y="98182"/>
                  </a:lnTo>
                  <a:lnTo>
                    <a:pt x="49283" y="98195"/>
                  </a:lnTo>
                  <a:lnTo>
                    <a:pt x="46940" y="98211"/>
                  </a:lnTo>
                  <a:lnTo>
                    <a:pt x="44795" y="98192"/>
                  </a:lnTo>
                  <a:lnTo>
                    <a:pt x="42647" y="98172"/>
                  </a:lnTo>
                  <a:lnTo>
                    <a:pt x="42433" y="97614"/>
                  </a:lnTo>
                  <a:lnTo>
                    <a:pt x="41989" y="97327"/>
                  </a:lnTo>
                  <a:lnTo>
                    <a:pt x="41188" y="97301"/>
                  </a:lnTo>
                  <a:lnTo>
                    <a:pt x="38829" y="97413"/>
                  </a:lnTo>
                  <a:lnTo>
                    <a:pt x="37023" y="97323"/>
                  </a:lnTo>
                  <a:lnTo>
                    <a:pt x="36445" y="97250"/>
                  </a:lnTo>
                  <a:lnTo>
                    <a:pt x="35803" y="97106"/>
                  </a:lnTo>
                  <a:lnTo>
                    <a:pt x="34297" y="96975"/>
                  </a:lnTo>
                  <a:lnTo>
                    <a:pt x="32433" y="97081"/>
                  </a:lnTo>
                  <a:lnTo>
                    <a:pt x="32008" y="97052"/>
                  </a:lnTo>
                  <a:lnTo>
                    <a:pt x="30517" y="97071"/>
                  </a:lnTo>
                  <a:lnTo>
                    <a:pt x="27109" y="96921"/>
                  </a:lnTo>
                  <a:lnTo>
                    <a:pt x="25222" y="96944"/>
                  </a:lnTo>
                  <a:lnTo>
                    <a:pt x="25267" y="97285"/>
                  </a:lnTo>
                  <a:lnTo>
                    <a:pt x="25146" y="97528"/>
                  </a:lnTo>
                  <a:lnTo>
                    <a:pt x="25047" y="98121"/>
                  </a:lnTo>
                  <a:lnTo>
                    <a:pt x="22966" y="98118"/>
                  </a:lnTo>
                  <a:lnTo>
                    <a:pt x="20227" y="98118"/>
                  </a:lnTo>
                  <a:lnTo>
                    <a:pt x="17641" y="98118"/>
                  </a:lnTo>
                  <a:lnTo>
                    <a:pt x="15892" y="98118"/>
                  </a:lnTo>
                  <a:lnTo>
                    <a:pt x="12962" y="98118"/>
                  </a:lnTo>
                  <a:lnTo>
                    <a:pt x="11979" y="97713"/>
                  </a:lnTo>
                  <a:lnTo>
                    <a:pt x="11682" y="97451"/>
                  </a:lnTo>
                  <a:lnTo>
                    <a:pt x="11622" y="97157"/>
                  </a:lnTo>
                  <a:lnTo>
                    <a:pt x="11587" y="96960"/>
                  </a:lnTo>
                  <a:lnTo>
                    <a:pt x="11357" y="96902"/>
                  </a:lnTo>
                  <a:lnTo>
                    <a:pt x="11545" y="94808"/>
                  </a:lnTo>
                  <a:lnTo>
                    <a:pt x="11957" y="93065"/>
                  </a:lnTo>
                  <a:lnTo>
                    <a:pt x="12116" y="91447"/>
                  </a:lnTo>
                  <a:lnTo>
                    <a:pt x="12681" y="90001"/>
                  </a:lnTo>
                  <a:lnTo>
                    <a:pt x="12381" y="88568"/>
                  </a:lnTo>
                  <a:lnTo>
                    <a:pt x="12033" y="87942"/>
                  </a:lnTo>
                  <a:lnTo>
                    <a:pt x="10204" y="85912"/>
                  </a:lnTo>
                  <a:lnTo>
                    <a:pt x="11044" y="85146"/>
                  </a:lnTo>
                  <a:lnTo>
                    <a:pt x="9940" y="85252"/>
                  </a:lnTo>
                  <a:lnTo>
                    <a:pt x="9703" y="84495"/>
                  </a:lnTo>
                  <a:lnTo>
                    <a:pt x="9167" y="83592"/>
                  </a:lnTo>
                  <a:lnTo>
                    <a:pt x="9496" y="83445"/>
                  </a:lnTo>
                  <a:lnTo>
                    <a:pt x="9812" y="82950"/>
                  </a:lnTo>
                  <a:lnTo>
                    <a:pt x="10811" y="83100"/>
                  </a:lnTo>
                  <a:lnTo>
                    <a:pt x="10779" y="82858"/>
                  </a:lnTo>
                  <a:lnTo>
                    <a:pt x="9917" y="82098"/>
                  </a:lnTo>
                  <a:lnTo>
                    <a:pt x="10000" y="81715"/>
                  </a:lnTo>
                  <a:lnTo>
                    <a:pt x="10354" y="81287"/>
                  </a:lnTo>
                  <a:lnTo>
                    <a:pt x="10182" y="81105"/>
                  </a:lnTo>
                  <a:lnTo>
                    <a:pt x="9563" y="81552"/>
                  </a:lnTo>
                  <a:lnTo>
                    <a:pt x="9116" y="81536"/>
                  </a:lnTo>
                  <a:lnTo>
                    <a:pt x="8771" y="81249"/>
                  </a:lnTo>
                  <a:lnTo>
                    <a:pt x="8516" y="81201"/>
                  </a:lnTo>
                  <a:lnTo>
                    <a:pt x="8669" y="81782"/>
                  </a:lnTo>
                  <a:lnTo>
                    <a:pt x="8321" y="82302"/>
                  </a:lnTo>
                  <a:lnTo>
                    <a:pt x="7992" y="82484"/>
                  </a:lnTo>
                  <a:lnTo>
                    <a:pt x="7431" y="82452"/>
                  </a:lnTo>
                  <a:lnTo>
                    <a:pt x="6971" y="82322"/>
                  </a:lnTo>
                  <a:lnTo>
                    <a:pt x="6847" y="82031"/>
                  </a:lnTo>
                  <a:lnTo>
                    <a:pt x="6416" y="81811"/>
                  </a:lnTo>
                  <a:lnTo>
                    <a:pt x="5203" y="81425"/>
                  </a:lnTo>
                  <a:lnTo>
                    <a:pt x="4185" y="80971"/>
                  </a:lnTo>
                  <a:lnTo>
                    <a:pt x="3980" y="79733"/>
                  </a:lnTo>
                  <a:lnTo>
                    <a:pt x="3575" y="79200"/>
                  </a:lnTo>
                  <a:lnTo>
                    <a:pt x="3409" y="78597"/>
                  </a:lnTo>
                  <a:lnTo>
                    <a:pt x="3313" y="77907"/>
                  </a:lnTo>
                  <a:lnTo>
                    <a:pt x="3454" y="76848"/>
                  </a:lnTo>
                  <a:lnTo>
                    <a:pt x="3192" y="76678"/>
                  </a:lnTo>
                  <a:lnTo>
                    <a:pt x="2898" y="76621"/>
                  </a:lnTo>
                  <a:lnTo>
                    <a:pt x="2458" y="76672"/>
                  </a:lnTo>
                  <a:lnTo>
                    <a:pt x="2052" y="76615"/>
                  </a:lnTo>
                  <a:lnTo>
                    <a:pt x="1567" y="76027"/>
                  </a:lnTo>
                  <a:lnTo>
                    <a:pt x="1143" y="75801"/>
                  </a:lnTo>
                  <a:lnTo>
                    <a:pt x="1404" y="76879"/>
                  </a:lnTo>
                  <a:lnTo>
                    <a:pt x="1104" y="77183"/>
                  </a:lnTo>
                  <a:lnTo>
                    <a:pt x="373" y="77096"/>
                  </a:lnTo>
                  <a:lnTo>
                    <a:pt x="61" y="76688"/>
                  </a:lnTo>
                  <a:lnTo>
                    <a:pt x="0" y="76381"/>
                  </a:lnTo>
                  <a:lnTo>
                    <a:pt x="335" y="75079"/>
                  </a:lnTo>
                  <a:lnTo>
                    <a:pt x="204" y="75050"/>
                  </a:lnTo>
                  <a:lnTo>
                    <a:pt x="466" y="74358"/>
                  </a:lnTo>
                  <a:lnTo>
                    <a:pt x="964" y="73515"/>
                  </a:lnTo>
                  <a:lnTo>
                    <a:pt x="1637" y="72446"/>
                  </a:lnTo>
                  <a:lnTo>
                    <a:pt x="2400" y="71099"/>
                  </a:lnTo>
                  <a:lnTo>
                    <a:pt x="2924" y="68721"/>
                  </a:lnTo>
                  <a:lnTo>
                    <a:pt x="3278" y="67237"/>
                  </a:lnTo>
                  <a:lnTo>
                    <a:pt x="3600" y="65883"/>
                  </a:lnTo>
                  <a:lnTo>
                    <a:pt x="4159" y="64661"/>
                  </a:lnTo>
                  <a:lnTo>
                    <a:pt x="4724" y="63844"/>
                  </a:lnTo>
                  <a:lnTo>
                    <a:pt x="6323" y="62261"/>
                  </a:lnTo>
                  <a:lnTo>
                    <a:pt x="7530" y="61064"/>
                  </a:lnTo>
                  <a:lnTo>
                    <a:pt x="8146" y="60582"/>
                  </a:lnTo>
                  <a:lnTo>
                    <a:pt x="8573" y="60176"/>
                  </a:lnTo>
                  <a:lnTo>
                    <a:pt x="9327" y="59714"/>
                  </a:lnTo>
                  <a:lnTo>
                    <a:pt x="10096" y="59161"/>
                  </a:lnTo>
                  <a:lnTo>
                    <a:pt x="10686" y="58105"/>
                  </a:lnTo>
                  <a:lnTo>
                    <a:pt x="11168" y="57119"/>
                  </a:lnTo>
                  <a:lnTo>
                    <a:pt x="11535" y="56905"/>
                  </a:lnTo>
                  <a:lnTo>
                    <a:pt x="12017" y="56732"/>
                  </a:lnTo>
                  <a:lnTo>
                    <a:pt x="13492" y="55673"/>
                  </a:lnTo>
                  <a:lnTo>
                    <a:pt x="14427" y="54999"/>
                  </a:lnTo>
                  <a:lnTo>
                    <a:pt x="14644" y="55334"/>
                  </a:lnTo>
                  <a:lnTo>
                    <a:pt x="14804" y="55749"/>
                  </a:lnTo>
                  <a:lnTo>
                    <a:pt x="14983" y="55941"/>
                  </a:lnTo>
                  <a:lnTo>
                    <a:pt x="15768" y="56072"/>
                  </a:lnTo>
                  <a:lnTo>
                    <a:pt x="16844" y="56065"/>
                  </a:lnTo>
                  <a:lnTo>
                    <a:pt x="17463" y="55944"/>
                  </a:lnTo>
                  <a:lnTo>
                    <a:pt x="17792" y="55593"/>
                  </a:lnTo>
                  <a:lnTo>
                    <a:pt x="18127" y="54632"/>
                  </a:lnTo>
                  <a:lnTo>
                    <a:pt x="18321" y="54450"/>
                  </a:lnTo>
                  <a:lnTo>
                    <a:pt x="18573" y="54402"/>
                  </a:lnTo>
                  <a:lnTo>
                    <a:pt x="19748" y="55073"/>
                  </a:lnTo>
                  <a:lnTo>
                    <a:pt x="20725" y="56027"/>
                  </a:lnTo>
                  <a:lnTo>
                    <a:pt x="21689" y="56972"/>
                  </a:lnTo>
                  <a:lnTo>
                    <a:pt x="22177" y="57307"/>
                  </a:lnTo>
                  <a:lnTo>
                    <a:pt x="22391" y="57677"/>
                  </a:lnTo>
                  <a:lnTo>
                    <a:pt x="22812" y="59398"/>
                  </a:lnTo>
                  <a:lnTo>
                    <a:pt x="23055" y="59825"/>
                  </a:lnTo>
                  <a:lnTo>
                    <a:pt x="23473" y="60004"/>
                  </a:lnTo>
                  <a:lnTo>
                    <a:pt x="24226" y="59889"/>
                  </a:lnTo>
                  <a:lnTo>
                    <a:pt x="25008" y="59586"/>
                  </a:lnTo>
                  <a:lnTo>
                    <a:pt x="25698" y="59145"/>
                  </a:lnTo>
                  <a:lnTo>
                    <a:pt x="26378" y="58574"/>
                  </a:lnTo>
                  <a:lnTo>
                    <a:pt x="26841" y="58060"/>
                  </a:lnTo>
                  <a:lnTo>
                    <a:pt x="27042" y="57680"/>
                  </a:lnTo>
                  <a:lnTo>
                    <a:pt x="27144" y="56273"/>
                  </a:lnTo>
                  <a:lnTo>
                    <a:pt x="27297" y="55963"/>
                  </a:lnTo>
                  <a:lnTo>
                    <a:pt x="27990" y="55401"/>
                  </a:lnTo>
                  <a:lnTo>
                    <a:pt x="29151" y="54463"/>
                  </a:lnTo>
                  <a:lnTo>
                    <a:pt x="29815" y="53924"/>
                  </a:lnTo>
                  <a:lnTo>
                    <a:pt x="29758" y="53732"/>
                  </a:lnTo>
                  <a:lnTo>
                    <a:pt x="29343" y="53157"/>
                  </a:lnTo>
                  <a:lnTo>
                    <a:pt x="28976" y="52525"/>
                  </a:lnTo>
                  <a:lnTo>
                    <a:pt x="29349" y="51874"/>
                  </a:lnTo>
                  <a:lnTo>
                    <a:pt x="29735" y="51373"/>
                  </a:lnTo>
                  <a:lnTo>
                    <a:pt x="31201" y="49678"/>
                  </a:lnTo>
                  <a:lnTo>
                    <a:pt x="31207" y="49117"/>
                  </a:lnTo>
                  <a:lnTo>
                    <a:pt x="31284" y="48437"/>
                  </a:lnTo>
                  <a:lnTo>
                    <a:pt x="32455" y="46509"/>
                  </a:lnTo>
                  <a:lnTo>
                    <a:pt x="33128" y="43949"/>
                  </a:lnTo>
                  <a:lnTo>
                    <a:pt x="33148" y="43454"/>
                  </a:lnTo>
                  <a:lnTo>
                    <a:pt x="33847" y="42219"/>
                  </a:lnTo>
                  <a:lnTo>
                    <a:pt x="34673" y="40636"/>
                  </a:lnTo>
                  <a:lnTo>
                    <a:pt x="36279" y="40380"/>
                  </a:lnTo>
                  <a:lnTo>
                    <a:pt x="36895" y="39985"/>
                  </a:lnTo>
                  <a:lnTo>
                    <a:pt x="37607" y="39286"/>
                  </a:lnTo>
                  <a:lnTo>
                    <a:pt x="38066" y="38634"/>
                  </a:lnTo>
                  <a:lnTo>
                    <a:pt x="38283" y="38015"/>
                  </a:lnTo>
                  <a:lnTo>
                    <a:pt x="38443" y="36818"/>
                  </a:lnTo>
                  <a:lnTo>
                    <a:pt x="38727" y="35455"/>
                  </a:lnTo>
                  <a:lnTo>
                    <a:pt x="38903" y="34258"/>
                  </a:lnTo>
                  <a:lnTo>
                    <a:pt x="39385" y="33151"/>
                  </a:lnTo>
                  <a:lnTo>
                    <a:pt x="40189" y="32592"/>
                  </a:lnTo>
                  <a:lnTo>
                    <a:pt x="41587" y="32126"/>
                  </a:lnTo>
                  <a:lnTo>
                    <a:pt x="41798" y="31909"/>
                  </a:lnTo>
                  <a:lnTo>
                    <a:pt x="41999" y="31175"/>
                  </a:lnTo>
                  <a:lnTo>
                    <a:pt x="42155" y="29649"/>
                  </a:lnTo>
                  <a:lnTo>
                    <a:pt x="42200" y="28730"/>
                  </a:lnTo>
                  <a:lnTo>
                    <a:pt x="42254" y="28331"/>
                  </a:lnTo>
                  <a:lnTo>
                    <a:pt x="42433" y="27642"/>
                  </a:lnTo>
                  <a:lnTo>
                    <a:pt x="43729" y="26419"/>
                  </a:lnTo>
                  <a:lnTo>
                    <a:pt x="44303" y="24504"/>
                  </a:lnTo>
                  <a:lnTo>
                    <a:pt x="44814" y="22496"/>
                  </a:lnTo>
                  <a:lnTo>
                    <a:pt x="46285" y="20067"/>
                  </a:lnTo>
                  <a:lnTo>
                    <a:pt x="48009" y="17648"/>
                  </a:lnTo>
                  <a:lnTo>
                    <a:pt x="48807" y="16997"/>
                  </a:lnTo>
                  <a:lnTo>
                    <a:pt x="49480" y="16697"/>
                  </a:lnTo>
                  <a:lnTo>
                    <a:pt x="50259" y="16665"/>
                  </a:lnTo>
                  <a:lnTo>
                    <a:pt x="50789" y="16486"/>
                  </a:lnTo>
                  <a:lnTo>
                    <a:pt x="52644" y="15280"/>
                  </a:lnTo>
                  <a:lnTo>
                    <a:pt x="53419" y="14871"/>
                  </a:lnTo>
                  <a:lnTo>
                    <a:pt x="53991" y="14453"/>
                  </a:lnTo>
                  <a:lnTo>
                    <a:pt x="54128" y="14086"/>
                  </a:lnTo>
                  <a:lnTo>
                    <a:pt x="54185" y="13553"/>
                  </a:lnTo>
                  <a:lnTo>
                    <a:pt x="54006" y="12301"/>
                  </a:lnTo>
                  <a:lnTo>
                    <a:pt x="54326" y="11385"/>
                  </a:lnTo>
                  <a:lnTo>
                    <a:pt x="54514" y="9959"/>
                  </a:lnTo>
                  <a:lnTo>
                    <a:pt x="54591" y="8848"/>
                  </a:lnTo>
                  <a:lnTo>
                    <a:pt x="54524" y="8462"/>
                  </a:lnTo>
                  <a:lnTo>
                    <a:pt x="54233" y="7929"/>
                  </a:lnTo>
                  <a:lnTo>
                    <a:pt x="54179" y="7814"/>
                  </a:lnTo>
                  <a:lnTo>
                    <a:pt x="53623" y="7121"/>
                  </a:lnTo>
                  <a:lnTo>
                    <a:pt x="52695" y="6703"/>
                  </a:lnTo>
                  <a:lnTo>
                    <a:pt x="51418" y="6588"/>
                  </a:lnTo>
                  <a:lnTo>
                    <a:pt x="50741" y="6342"/>
                  </a:lnTo>
                  <a:lnTo>
                    <a:pt x="50630" y="5761"/>
                  </a:lnTo>
                  <a:lnTo>
                    <a:pt x="50566" y="5426"/>
                  </a:lnTo>
                  <a:lnTo>
                    <a:pt x="50499" y="5062"/>
                  </a:lnTo>
                  <a:lnTo>
                    <a:pt x="50406" y="4255"/>
                  </a:lnTo>
                  <a:lnTo>
                    <a:pt x="49548" y="0"/>
                  </a:lnTo>
                  <a:lnTo>
                    <a:pt x="51169" y="13"/>
                  </a:lnTo>
                  <a:lnTo>
                    <a:pt x="53110" y="520"/>
                  </a:lnTo>
                  <a:lnTo>
                    <a:pt x="53598" y="903"/>
                  </a:lnTo>
                  <a:lnTo>
                    <a:pt x="53856" y="2359"/>
                  </a:lnTo>
                  <a:lnTo>
                    <a:pt x="54559" y="3186"/>
                  </a:lnTo>
                  <a:lnTo>
                    <a:pt x="55794" y="3862"/>
                  </a:lnTo>
                  <a:lnTo>
                    <a:pt x="56563" y="5263"/>
                  </a:lnTo>
                  <a:lnTo>
                    <a:pt x="56863" y="7383"/>
                  </a:lnTo>
                  <a:lnTo>
                    <a:pt x="57543" y="8650"/>
                  </a:lnTo>
                  <a:lnTo>
                    <a:pt x="57699" y="8851"/>
                  </a:lnTo>
                  <a:lnTo>
                    <a:pt x="58469" y="10680"/>
                  </a:lnTo>
                  <a:lnTo>
                    <a:pt x="58660" y="11242"/>
                  </a:lnTo>
                  <a:lnTo>
                    <a:pt x="58718" y="12343"/>
                  </a:lnTo>
                  <a:lnTo>
                    <a:pt x="58631" y="13087"/>
                  </a:lnTo>
                  <a:lnTo>
                    <a:pt x="59024" y="14006"/>
                  </a:lnTo>
                  <a:lnTo>
                    <a:pt x="58430" y="15576"/>
                  </a:lnTo>
                  <a:lnTo>
                    <a:pt x="58252" y="16537"/>
                  </a:lnTo>
                  <a:lnTo>
                    <a:pt x="58201" y="17887"/>
                  </a:lnTo>
                  <a:lnTo>
                    <a:pt x="58548" y="20268"/>
                  </a:lnTo>
                  <a:lnTo>
                    <a:pt x="59117" y="22104"/>
                  </a:lnTo>
                  <a:lnTo>
                    <a:pt x="59733" y="23588"/>
                  </a:lnTo>
                  <a:lnTo>
                    <a:pt x="60406" y="24740"/>
                  </a:lnTo>
                  <a:lnTo>
                    <a:pt x="61514" y="26011"/>
                  </a:lnTo>
                  <a:lnTo>
                    <a:pt x="62698" y="27169"/>
                  </a:lnTo>
                  <a:lnTo>
                    <a:pt x="63799" y="27900"/>
                  </a:lnTo>
                  <a:lnTo>
                    <a:pt x="62778" y="28328"/>
                  </a:lnTo>
                  <a:lnTo>
                    <a:pt x="60799" y="28382"/>
                  </a:lnTo>
                  <a:lnTo>
                    <a:pt x="59662" y="28136"/>
                  </a:lnTo>
                  <a:lnTo>
                    <a:pt x="59120" y="28124"/>
                  </a:lnTo>
                  <a:lnTo>
                    <a:pt x="58574" y="28277"/>
                  </a:lnTo>
                  <a:lnTo>
                    <a:pt x="56461" y="28497"/>
                  </a:lnTo>
                  <a:lnTo>
                    <a:pt x="54329" y="28395"/>
                  </a:lnTo>
                  <a:lnTo>
                    <a:pt x="52353" y="28104"/>
                  </a:lnTo>
                  <a:lnTo>
                    <a:pt x="51153" y="28152"/>
                  </a:lnTo>
                  <a:lnTo>
                    <a:pt x="50227" y="28858"/>
                  </a:lnTo>
                  <a:lnTo>
                    <a:pt x="49474" y="29917"/>
                  </a:lnTo>
                  <a:lnTo>
                    <a:pt x="48772" y="30757"/>
                  </a:lnTo>
                  <a:lnTo>
                    <a:pt x="49018" y="31686"/>
                  </a:lnTo>
                  <a:lnTo>
                    <a:pt x="49548" y="32200"/>
                  </a:lnTo>
                  <a:lnTo>
                    <a:pt x="50569" y="33330"/>
                  </a:lnTo>
                  <a:lnTo>
                    <a:pt x="51482" y="34424"/>
                  </a:lnTo>
                  <a:lnTo>
                    <a:pt x="51951" y="35159"/>
                  </a:lnTo>
                  <a:lnTo>
                    <a:pt x="53777" y="36767"/>
                  </a:lnTo>
                  <a:lnTo>
                    <a:pt x="55539" y="38203"/>
                  </a:lnTo>
                  <a:lnTo>
                    <a:pt x="55883" y="38443"/>
                  </a:lnTo>
                  <a:lnTo>
                    <a:pt x="56378" y="38701"/>
                  </a:lnTo>
                  <a:lnTo>
                    <a:pt x="56684" y="38807"/>
                  </a:lnTo>
                  <a:lnTo>
                    <a:pt x="57645" y="39630"/>
                  </a:lnTo>
                  <a:lnTo>
                    <a:pt x="58973" y="40980"/>
                  </a:lnTo>
                  <a:lnTo>
                    <a:pt x="60192" y="43093"/>
                  </a:lnTo>
                  <a:lnTo>
                    <a:pt x="61057" y="45238"/>
                  </a:lnTo>
                  <a:lnTo>
                    <a:pt x="61900" y="47323"/>
                  </a:lnTo>
                  <a:lnTo>
                    <a:pt x="62270" y="47674"/>
                  </a:lnTo>
                  <a:lnTo>
                    <a:pt x="62858" y="47897"/>
                  </a:lnTo>
                  <a:lnTo>
                    <a:pt x="62928" y="48344"/>
                  </a:lnTo>
                  <a:lnTo>
                    <a:pt x="62883" y="49005"/>
                  </a:lnTo>
                  <a:lnTo>
                    <a:pt x="62701" y="4954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73"/>
            <p:cNvSpPr/>
            <p:nvPr/>
          </p:nvSpPr>
          <p:spPr>
            <a:xfrm>
              <a:off x="9205194" y="3318415"/>
              <a:ext cx="1441936" cy="1059734"/>
            </a:xfrm>
            <a:custGeom>
              <a:rect b="b" l="l" r="r" t="t"/>
              <a:pathLst>
                <a:path extrusionOk="0" h="402558" w="547744">
                  <a:moveTo>
                    <a:pt x="333969" y="385846"/>
                  </a:moveTo>
                  <a:lnTo>
                    <a:pt x="334415" y="386268"/>
                  </a:lnTo>
                  <a:lnTo>
                    <a:pt x="334706" y="386877"/>
                  </a:lnTo>
                  <a:lnTo>
                    <a:pt x="334945" y="388001"/>
                  </a:lnTo>
                  <a:lnTo>
                    <a:pt x="335089" y="389035"/>
                  </a:lnTo>
                  <a:lnTo>
                    <a:pt x="334186" y="389692"/>
                  </a:lnTo>
                  <a:lnTo>
                    <a:pt x="333375" y="389957"/>
                  </a:lnTo>
                  <a:lnTo>
                    <a:pt x="331750" y="392476"/>
                  </a:lnTo>
                  <a:lnTo>
                    <a:pt x="331412" y="393270"/>
                  </a:lnTo>
                  <a:lnTo>
                    <a:pt x="331137" y="393602"/>
                  </a:lnTo>
                  <a:lnTo>
                    <a:pt x="331051" y="393947"/>
                  </a:lnTo>
                  <a:lnTo>
                    <a:pt x="331083" y="394292"/>
                  </a:lnTo>
                  <a:lnTo>
                    <a:pt x="330662" y="395498"/>
                  </a:lnTo>
                  <a:lnTo>
                    <a:pt x="330292" y="396983"/>
                  </a:lnTo>
                  <a:lnTo>
                    <a:pt x="330055" y="397589"/>
                  </a:lnTo>
                  <a:lnTo>
                    <a:pt x="329589" y="398055"/>
                  </a:lnTo>
                  <a:lnTo>
                    <a:pt x="328999" y="398291"/>
                  </a:lnTo>
                  <a:lnTo>
                    <a:pt x="328616" y="398326"/>
                  </a:lnTo>
                  <a:lnTo>
                    <a:pt x="328268" y="398454"/>
                  </a:lnTo>
                  <a:lnTo>
                    <a:pt x="327409" y="399262"/>
                  </a:lnTo>
                  <a:lnTo>
                    <a:pt x="326442" y="399868"/>
                  </a:lnTo>
                  <a:lnTo>
                    <a:pt x="326605" y="400146"/>
                  </a:lnTo>
                  <a:lnTo>
                    <a:pt x="326615" y="400411"/>
                  </a:lnTo>
                  <a:lnTo>
                    <a:pt x="326190" y="400704"/>
                  </a:lnTo>
                  <a:lnTo>
                    <a:pt x="325721" y="400647"/>
                  </a:lnTo>
                  <a:lnTo>
                    <a:pt x="324358" y="400886"/>
                  </a:lnTo>
                  <a:lnTo>
                    <a:pt x="323860" y="401339"/>
                  </a:lnTo>
                  <a:lnTo>
                    <a:pt x="323349" y="402176"/>
                  </a:lnTo>
                  <a:lnTo>
                    <a:pt x="323155" y="402291"/>
                  </a:lnTo>
                  <a:lnTo>
                    <a:pt x="322331" y="402485"/>
                  </a:lnTo>
                  <a:lnTo>
                    <a:pt x="321705" y="402559"/>
                  </a:lnTo>
                  <a:lnTo>
                    <a:pt x="320636" y="401968"/>
                  </a:lnTo>
                  <a:lnTo>
                    <a:pt x="320106" y="401796"/>
                  </a:lnTo>
                  <a:lnTo>
                    <a:pt x="318696" y="401557"/>
                  </a:lnTo>
                  <a:lnTo>
                    <a:pt x="317320" y="401158"/>
                  </a:lnTo>
                  <a:lnTo>
                    <a:pt x="316356" y="400701"/>
                  </a:lnTo>
                  <a:lnTo>
                    <a:pt x="314380" y="399584"/>
                  </a:lnTo>
                  <a:lnTo>
                    <a:pt x="314150" y="397563"/>
                  </a:lnTo>
                  <a:lnTo>
                    <a:pt x="313812" y="396472"/>
                  </a:lnTo>
                  <a:lnTo>
                    <a:pt x="313790" y="396082"/>
                  </a:lnTo>
                  <a:lnTo>
                    <a:pt x="313921" y="392715"/>
                  </a:lnTo>
                  <a:lnTo>
                    <a:pt x="314058" y="392345"/>
                  </a:lnTo>
                  <a:lnTo>
                    <a:pt x="314310" y="392022"/>
                  </a:lnTo>
                  <a:lnTo>
                    <a:pt x="315181" y="391269"/>
                  </a:lnTo>
                  <a:lnTo>
                    <a:pt x="316180" y="390672"/>
                  </a:lnTo>
                  <a:lnTo>
                    <a:pt x="317614" y="389421"/>
                  </a:lnTo>
                  <a:lnTo>
                    <a:pt x="318654" y="388850"/>
                  </a:lnTo>
                  <a:lnTo>
                    <a:pt x="319525" y="388026"/>
                  </a:lnTo>
                  <a:lnTo>
                    <a:pt x="319015" y="388061"/>
                  </a:lnTo>
                  <a:lnTo>
                    <a:pt x="318638" y="387956"/>
                  </a:lnTo>
                  <a:lnTo>
                    <a:pt x="319008" y="387251"/>
                  </a:lnTo>
                  <a:lnTo>
                    <a:pt x="319407" y="386874"/>
                  </a:lnTo>
                  <a:lnTo>
                    <a:pt x="319870" y="386670"/>
                  </a:lnTo>
                  <a:lnTo>
                    <a:pt x="320796" y="386817"/>
                  </a:lnTo>
                  <a:lnTo>
                    <a:pt x="321651" y="386670"/>
                  </a:lnTo>
                  <a:lnTo>
                    <a:pt x="322283" y="386044"/>
                  </a:lnTo>
                  <a:lnTo>
                    <a:pt x="322883" y="385910"/>
                  </a:lnTo>
                  <a:lnTo>
                    <a:pt x="325169" y="386114"/>
                  </a:lnTo>
                  <a:lnTo>
                    <a:pt x="326752" y="385827"/>
                  </a:lnTo>
                  <a:lnTo>
                    <a:pt x="327543" y="385249"/>
                  </a:lnTo>
                  <a:lnTo>
                    <a:pt x="327917" y="385227"/>
                  </a:lnTo>
                  <a:lnTo>
                    <a:pt x="329085" y="385390"/>
                  </a:lnTo>
                  <a:lnTo>
                    <a:pt x="329519" y="385990"/>
                  </a:lnTo>
                  <a:lnTo>
                    <a:pt x="329481" y="385588"/>
                  </a:lnTo>
                  <a:lnTo>
                    <a:pt x="329532" y="385195"/>
                  </a:lnTo>
                  <a:lnTo>
                    <a:pt x="329746" y="385236"/>
                  </a:lnTo>
                  <a:lnTo>
                    <a:pt x="331275" y="385980"/>
                  </a:lnTo>
                  <a:lnTo>
                    <a:pt x="331278" y="385071"/>
                  </a:lnTo>
                  <a:lnTo>
                    <a:pt x="331364" y="384831"/>
                  </a:lnTo>
                  <a:lnTo>
                    <a:pt x="331840" y="384451"/>
                  </a:lnTo>
                  <a:lnTo>
                    <a:pt x="332079" y="384458"/>
                  </a:lnTo>
                  <a:lnTo>
                    <a:pt x="332673" y="385192"/>
                  </a:lnTo>
                  <a:lnTo>
                    <a:pt x="333250" y="385620"/>
                  </a:lnTo>
                  <a:lnTo>
                    <a:pt x="333969" y="385846"/>
                  </a:lnTo>
                  <a:close/>
                  <a:moveTo>
                    <a:pt x="329459" y="375374"/>
                  </a:moveTo>
                  <a:lnTo>
                    <a:pt x="329791" y="375706"/>
                  </a:lnTo>
                  <a:lnTo>
                    <a:pt x="330678" y="375473"/>
                  </a:lnTo>
                  <a:lnTo>
                    <a:pt x="330841" y="375894"/>
                  </a:lnTo>
                  <a:lnTo>
                    <a:pt x="330834" y="376092"/>
                  </a:lnTo>
                  <a:lnTo>
                    <a:pt x="330518" y="376577"/>
                  </a:lnTo>
                  <a:lnTo>
                    <a:pt x="329784" y="376204"/>
                  </a:lnTo>
                  <a:lnTo>
                    <a:pt x="329053" y="376290"/>
                  </a:lnTo>
                  <a:lnTo>
                    <a:pt x="328523" y="376258"/>
                  </a:lnTo>
                  <a:lnTo>
                    <a:pt x="328380" y="376028"/>
                  </a:lnTo>
                  <a:lnTo>
                    <a:pt x="328785" y="375556"/>
                  </a:lnTo>
                  <a:lnTo>
                    <a:pt x="329459" y="375374"/>
                  </a:lnTo>
                  <a:close/>
                  <a:moveTo>
                    <a:pt x="349692" y="370145"/>
                  </a:moveTo>
                  <a:lnTo>
                    <a:pt x="348814" y="370346"/>
                  </a:lnTo>
                  <a:lnTo>
                    <a:pt x="348626" y="370305"/>
                  </a:lnTo>
                  <a:lnTo>
                    <a:pt x="348932" y="369810"/>
                  </a:lnTo>
                  <a:lnTo>
                    <a:pt x="349727" y="369469"/>
                  </a:lnTo>
                  <a:lnTo>
                    <a:pt x="349692" y="370145"/>
                  </a:lnTo>
                  <a:close/>
                  <a:moveTo>
                    <a:pt x="351004" y="370509"/>
                  </a:moveTo>
                  <a:lnTo>
                    <a:pt x="350831" y="370701"/>
                  </a:lnTo>
                  <a:lnTo>
                    <a:pt x="350570" y="370353"/>
                  </a:lnTo>
                  <a:lnTo>
                    <a:pt x="350496" y="369855"/>
                  </a:lnTo>
                  <a:lnTo>
                    <a:pt x="350308" y="369587"/>
                  </a:lnTo>
                  <a:lnTo>
                    <a:pt x="350739" y="369248"/>
                  </a:lnTo>
                  <a:lnTo>
                    <a:pt x="350930" y="368875"/>
                  </a:lnTo>
                  <a:lnTo>
                    <a:pt x="351441" y="368948"/>
                  </a:lnTo>
                  <a:lnTo>
                    <a:pt x="351652" y="369060"/>
                  </a:lnTo>
                  <a:lnTo>
                    <a:pt x="351202" y="369450"/>
                  </a:lnTo>
                  <a:lnTo>
                    <a:pt x="351096" y="369616"/>
                  </a:lnTo>
                  <a:lnTo>
                    <a:pt x="351004" y="370509"/>
                  </a:lnTo>
                  <a:close/>
                  <a:moveTo>
                    <a:pt x="357857" y="358942"/>
                  </a:moveTo>
                  <a:lnTo>
                    <a:pt x="357930" y="359389"/>
                  </a:lnTo>
                  <a:lnTo>
                    <a:pt x="357231" y="358709"/>
                  </a:lnTo>
                  <a:lnTo>
                    <a:pt x="357030" y="358671"/>
                  </a:lnTo>
                  <a:lnTo>
                    <a:pt x="356698" y="358415"/>
                  </a:lnTo>
                  <a:lnTo>
                    <a:pt x="356503" y="357988"/>
                  </a:lnTo>
                  <a:lnTo>
                    <a:pt x="357046" y="357972"/>
                  </a:lnTo>
                  <a:lnTo>
                    <a:pt x="357544" y="358479"/>
                  </a:lnTo>
                  <a:lnTo>
                    <a:pt x="357857" y="358942"/>
                  </a:lnTo>
                  <a:close/>
                  <a:moveTo>
                    <a:pt x="399313" y="342488"/>
                  </a:moveTo>
                  <a:lnTo>
                    <a:pt x="399013" y="343078"/>
                  </a:lnTo>
                  <a:lnTo>
                    <a:pt x="398483" y="342979"/>
                  </a:lnTo>
                  <a:lnTo>
                    <a:pt x="398467" y="342561"/>
                  </a:lnTo>
                  <a:lnTo>
                    <a:pt x="398358" y="342440"/>
                  </a:lnTo>
                  <a:lnTo>
                    <a:pt x="398505" y="342050"/>
                  </a:lnTo>
                  <a:lnTo>
                    <a:pt x="398601" y="341942"/>
                  </a:lnTo>
                  <a:lnTo>
                    <a:pt x="399201" y="342274"/>
                  </a:lnTo>
                  <a:lnTo>
                    <a:pt x="399313" y="342488"/>
                  </a:lnTo>
                  <a:close/>
                  <a:moveTo>
                    <a:pt x="413986" y="333046"/>
                  </a:moveTo>
                  <a:lnTo>
                    <a:pt x="413319" y="333503"/>
                  </a:lnTo>
                  <a:lnTo>
                    <a:pt x="412904" y="333286"/>
                  </a:lnTo>
                  <a:lnTo>
                    <a:pt x="412897" y="332673"/>
                  </a:lnTo>
                  <a:lnTo>
                    <a:pt x="413108" y="332121"/>
                  </a:lnTo>
                  <a:lnTo>
                    <a:pt x="412865" y="331722"/>
                  </a:lnTo>
                  <a:lnTo>
                    <a:pt x="413102" y="331249"/>
                  </a:lnTo>
                  <a:lnTo>
                    <a:pt x="413596" y="331109"/>
                  </a:lnTo>
                  <a:lnTo>
                    <a:pt x="413775" y="331406"/>
                  </a:lnTo>
                  <a:lnTo>
                    <a:pt x="414053" y="331562"/>
                  </a:lnTo>
                  <a:lnTo>
                    <a:pt x="414139" y="331725"/>
                  </a:lnTo>
                  <a:lnTo>
                    <a:pt x="414142" y="332034"/>
                  </a:lnTo>
                  <a:lnTo>
                    <a:pt x="413877" y="332545"/>
                  </a:lnTo>
                  <a:lnTo>
                    <a:pt x="414085" y="332823"/>
                  </a:lnTo>
                  <a:lnTo>
                    <a:pt x="413986" y="333046"/>
                  </a:lnTo>
                  <a:close/>
                  <a:moveTo>
                    <a:pt x="426798" y="306803"/>
                  </a:moveTo>
                  <a:lnTo>
                    <a:pt x="426016" y="307045"/>
                  </a:lnTo>
                  <a:lnTo>
                    <a:pt x="425722" y="307045"/>
                  </a:lnTo>
                  <a:lnTo>
                    <a:pt x="425748" y="306311"/>
                  </a:lnTo>
                  <a:lnTo>
                    <a:pt x="426386" y="305612"/>
                  </a:lnTo>
                  <a:lnTo>
                    <a:pt x="426645" y="305845"/>
                  </a:lnTo>
                  <a:lnTo>
                    <a:pt x="426791" y="306209"/>
                  </a:lnTo>
                  <a:lnTo>
                    <a:pt x="426798" y="306803"/>
                  </a:lnTo>
                  <a:close/>
                  <a:moveTo>
                    <a:pt x="435049" y="290591"/>
                  </a:moveTo>
                  <a:lnTo>
                    <a:pt x="435017" y="290783"/>
                  </a:lnTo>
                  <a:lnTo>
                    <a:pt x="434254" y="290116"/>
                  </a:lnTo>
                  <a:lnTo>
                    <a:pt x="433887" y="290007"/>
                  </a:lnTo>
                  <a:lnTo>
                    <a:pt x="434062" y="289627"/>
                  </a:lnTo>
                  <a:lnTo>
                    <a:pt x="434576" y="289531"/>
                  </a:lnTo>
                  <a:lnTo>
                    <a:pt x="434985" y="290368"/>
                  </a:lnTo>
                  <a:lnTo>
                    <a:pt x="435049" y="290591"/>
                  </a:lnTo>
                  <a:close/>
                  <a:moveTo>
                    <a:pt x="437124" y="288402"/>
                  </a:moveTo>
                  <a:lnTo>
                    <a:pt x="437037" y="288877"/>
                  </a:lnTo>
                  <a:lnTo>
                    <a:pt x="436798" y="288810"/>
                  </a:lnTo>
                  <a:lnTo>
                    <a:pt x="436479" y="287964"/>
                  </a:lnTo>
                  <a:lnTo>
                    <a:pt x="436651" y="287757"/>
                  </a:lnTo>
                  <a:lnTo>
                    <a:pt x="437104" y="287808"/>
                  </a:lnTo>
                  <a:lnTo>
                    <a:pt x="437124" y="288402"/>
                  </a:lnTo>
                  <a:close/>
                  <a:moveTo>
                    <a:pt x="436156" y="287671"/>
                  </a:moveTo>
                  <a:lnTo>
                    <a:pt x="436026" y="287872"/>
                  </a:lnTo>
                  <a:lnTo>
                    <a:pt x="434918" y="287281"/>
                  </a:lnTo>
                  <a:lnTo>
                    <a:pt x="433718" y="287157"/>
                  </a:lnTo>
                  <a:lnTo>
                    <a:pt x="433303" y="286636"/>
                  </a:lnTo>
                  <a:lnTo>
                    <a:pt x="433229" y="285819"/>
                  </a:lnTo>
                  <a:lnTo>
                    <a:pt x="434493" y="285854"/>
                  </a:lnTo>
                  <a:lnTo>
                    <a:pt x="436051" y="286592"/>
                  </a:lnTo>
                  <a:lnTo>
                    <a:pt x="436386" y="286968"/>
                  </a:lnTo>
                  <a:lnTo>
                    <a:pt x="436156" y="287671"/>
                  </a:lnTo>
                  <a:close/>
                  <a:moveTo>
                    <a:pt x="432272" y="271813"/>
                  </a:moveTo>
                  <a:lnTo>
                    <a:pt x="431538" y="272113"/>
                  </a:lnTo>
                  <a:lnTo>
                    <a:pt x="429208" y="271217"/>
                  </a:lnTo>
                  <a:lnTo>
                    <a:pt x="427561" y="270230"/>
                  </a:lnTo>
                  <a:lnTo>
                    <a:pt x="426578" y="269033"/>
                  </a:lnTo>
                  <a:lnTo>
                    <a:pt x="426437" y="268539"/>
                  </a:lnTo>
                  <a:lnTo>
                    <a:pt x="427583" y="268622"/>
                  </a:lnTo>
                  <a:lnTo>
                    <a:pt x="428703" y="269052"/>
                  </a:lnTo>
                  <a:lnTo>
                    <a:pt x="428952" y="269710"/>
                  </a:lnTo>
                  <a:lnTo>
                    <a:pt x="429406" y="269917"/>
                  </a:lnTo>
                  <a:lnTo>
                    <a:pt x="429712" y="270300"/>
                  </a:lnTo>
                  <a:lnTo>
                    <a:pt x="431787" y="271191"/>
                  </a:lnTo>
                  <a:lnTo>
                    <a:pt x="432106" y="271459"/>
                  </a:lnTo>
                  <a:lnTo>
                    <a:pt x="432272" y="271813"/>
                  </a:lnTo>
                  <a:close/>
                  <a:moveTo>
                    <a:pt x="446846" y="418"/>
                  </a:moveTo>
                  <a:lnTo>
                    <a:pt x="447251" y="463"/>
                  </a:lnTo>
                  <a:lnTo>
                    <a:pt x="447475" y="460"/>
                  </a:lnTo>
                  <a:lnTo>
                    <a:pt x="447906" y="160"/>
                  </a:lnTo>
                  <a:lnTo>
                    <a:pt x="449096" y="693"/>
                  </a:lnTo>
                  <a:lnTo>
                    <a:pt x="451372" y="2276"/>
                  </a:lnTo>
                  <a:lnTo>
                    <a:pt x="452799" y="2978"/>
                  </a:lnTo>
                  <a:lnTo>
                    <a:pt x="453389" y="2806"/>
                  </a:lnTo>
                  <a:lnTo>
                    <a:pt x="454028" y="3243"/>
                  </a:lnTo>
                  <a:lnTo>
                    <a:pt x="454727" y="4290"/>
                  </a:lnTo>
                  <a:lnTo>
                    <a:pt x="455592" y="4906"/>
                  </a:lnTo>
                  <a:lnTo>
                    <a:pt x="457149" y="5190"/>
                  </a:lnTo>
                  <a:lnTo>
                    <a:pt x="458694" y="6333"/>
                  </a:lnTo>
                  <a:lnTo>
                    <a:pt x="459317" y="6397"/>
                  </a:lnTo>
                  <a:lnTo>
                    <a:pt x="459534" y="5755"/>
                  </a:lnTo>
                  <a:lnTo>
                    <a:pt x="460111" y="5388"/>
                  </a:lnTo>
                  <a:lnTo>
                    <a:pt x="461043" y="5292"/>
                  </a:lnTo>
                  <a:lnTo>
                    <a:pt x="462394" y="5857"/>
                  </a:lnTo>
                  <a:lnTo>
                    <a:pt x="464159" y="7080"/>
                  </a:lnTo>
                  <a:lnTo>
                    <a:pt x="465266" y="7616"/>
                  </a:lnTo>
                  <a:lnTo>
                    <a:pt x="465716" y="7469"/>
                  </a:lnTo>
                  <a:lnTo>
                    <a:pt x="466189" y="7696"/>
                  </a:lnTo>
                  <a:lnTo>
                    <a:pt x="466569" y="8267"/>
                  </a:lnTo>
                  <a:lnTo>
                    <a:pt x="466604" y="8972"/>
                  </a:lnTo>
                  <a:lnTo>
                    <a:pt x="466473" y="9349"/>
                  </a:lnTo>
                  <a:lnTo>
                    <a:pt x="466897" y="9943"/>
                  </a:lnTo>
                  <a:lnTo>
                    <a:pt x="467386" y="9943"/>
                  </a:lnTo>
                  <a:lnTo>
                    <a:pt x="468184" y="10227"/>
                  </a:lnTo>
                  <a:lnTo>
                    <a:pt x="468809" y="11274"/>
                  </a:lnTo>
                  <a:lnTo>
                    <a:pt x="469371" y="11759"/>
                  </a:lnTo>
                  <a:lnTo>
                    <a:pt x="469763" y="12177"/>
                  </a:lnTo>
                  <a:lnTo>
                    <a:pt x="469834" y="12525"/>
                  </a:lnTo>
                  <a:lnTo>
                    <a:pt x="469869" y="12876"/>
                  </a:lnTo>
                  <a:lnTo>
                    <a:pt x="469754" y="13147"/>
                  </a:lnTo>
                  <a:lnTo>
                    <a:pt x="469540" y="13597"/>
                  </a:lnTo>
                  <a:lnTo>
                    <a:pt x="469473" y="14079"/>
                  </a:lnTo>
                  <a:lnTo>
                    <a:pt x="469744" y="14622"/>
                  </a:lnTo>
                  <a:lnTo>
                    <a:pt x="470737" y="15015"/>
                  </a:lnTo>
                  <a:lnTo>
                    <a:pt x="471072" y="15420"/>
                  </a:lnTo>
                  <a:lnTo>
                    <a:pt x="471149" y="15937"/>
                  </a:lnTo>
                  <a:lnTo>
                    <a:pt x="471458" y="16508"/>
                  </a:lnTo>
                  <a:lnTo>
                    <a:pt x="472135" y="17169"/>
                  </a:lnTo>
                  <a:lnTo>
                    <a:pt x="472390" y="17721"/>
                  </a:lnTo>
                  <a:lnTo>
                    <a:pt x="472234" y="18165"/>
                  </a:lnTo>
                  <a:lnTo>
                    <a:pt x="472435" y="18535"/>
                  </a:lnTo>
                  <a:lnTo>
                    <a:pt x="472767" y="18826"/>
                  </a:lnTo>
                  <a:lnTo>
                    <a:pt x="472837" y="19876"/>
                  </a:lnTo>
                  <a:lnTo>
                    <a:pt x="472866" y="20479"/>
                  </a:lnTo>
                  <a:lnTo>
                    <a:pt x="473412" y="21156"/>
                  </a:lnTo>
                  <a:lnTo>
                    <a:pt x="473524" y="22541"/>
                  </a:lnTo>
                  <a:lnTo>
                    <a:pt x="473903" y="24070"/>
                  </a:lnTo>
                  <a:lnTo>
                    <a:pt x="475183" y="26161"/>
                  </a:lnTo>
                  <a:lnTo>
                    <a:pt x="475608" y="27291"/>
                  </a:lnTo>
                  <a:lnTo>
                    <a:pt x="475499" y="28631"/>
                  </a:lnTo>
                  <a:lnTo>
                    <a:pt x="475685" y="29260"/>
                  </a:lnTo>
                  <a:lnTo>
                    <a:pt x="476269" y="29563"/>
                  </a:lnTo>
                  <a:lnTo>
                    <a:pt x="476546" y="30128"/>
                  </a:lnTo>
                  <a:lnTo>
                    <a:pt x="476514" y="30955"/>
                  </a:lnTo>
                  <a:lnTo>
                    <a:pt x="476741" y="31469"/>
                  </a:lnTo>
                  <a:lnTo>
                    <a:pt x="476926" y="32014"/>
                  </a:lnTo>
                  <a:lnTo>
                    <a:pt x="476802" y="32864"/>
                  </a:lnTo>
                  <a:lnTo>
                    <a:pt x="476987" y="33626"/>
                  </a:lnTo>
                  <a:lnTo>
                    <a:pt x="477287" y="34073"/>
                  </a:lnTo>
                  <a:lnTo>
                    <a:pt x="477498" y="34897"/>
                  </a:lnTo>
                  <a:lnTo>
                    <a:pt x="477616" y="35925"/>
                  </a:lnTo>
                  <a:lnTo>
                    <a:pt x="478474" y="37546"/>
                  </a:lnTo>
                  <a:lnTo>
                    <a:pt x="480067" y="39761"/>
                  </a:lnTo>
                  <a:lnTo>
                    <a:pt x="481044" y="41478"/>
                  </a:lnTo>
                  <a:lnTo>
                    <a:pt x="481398" y="42698"/>
                  </a:lnTo>
                  <a:lnTo>
                    <a:pt x="481401" y="43700"/>
                  </a:lnTo>
                  <a:lnTo>
                    <a:pt x="481053" y="44485"/>
                  </a:lnTo>
                  <a:lnTo>
                    <a:pt x="481034" y="45056"/>
                  </a:lnTo>
                  <a:lnTo>
                    <a:pt x="481347" y="45414"/>
                  </a:lnTo>
                  <a:lnTo>
                    <a:pt x="481439" y="45896"/>
                  </a:lnTo>
                  <a:lnTo>
                    <a:pt x="481315" y="46506"/>
                  </a:lnTo>
                  <a:lnTo>
                    <a:pt x="481832" y="47227"/>
                  </a:lnTo>
                  <a:lnTo>
                    <a:pt x="483581" y="48478"/>
                  </a:lnTo>
                  <a:lnTo>
                    <a:pt x="482882" y="50393"/>
                  </a:lnTo>
                  <a:lnTo>
                    <a:pt x="482697" y="51737"/>
                  </a:lnTo>
                  <a:lnTo>
                    <a:pt x="482790" y="53148"/>
                  </a:lnTo>
                  <a:lnTo>
                    <a:pt x="483224" y="54141"/>
                  </a:lnTo>
                  <a:lnTo>
                    <a:pt x="483993" y="54715"/>
                  </a:lnTo>
                  <a:lnTo>
                    <a:pt x="484472" y="55315"/>
                  </a:lnTo>
                  <a:lnTo>
                    <a:pt x="484660" y="55941"/>
                  </a:lnTo>
                  <a:lnTo>
                    <a:pt x="485586" y="56621"/>
                  </a:lnTo>
                  <a:lnTo>
                    <a:pt x="487246" y="57358"/>
                  </a:lnTo>
                  <a:lnTo>
                    <a:pt x="489374" y="57489"/>
                  </a:lnTo>
                  <a:lnTo>
                    <a:pt x="491969" y="57007"/>
                  </a:lnTo>
                  <a:lnTo>
                    <a:pt x="493556" y="56927"/>
                  </a:lnTo>
                  <a:lnTo>
                    <a:pt x="494140" y="57246"/>
                  </a:lnTo>
                  <a:lnTo>
                    <a:pt x="494341" y="57731"/>
                  </a:lnTo>
                  <a:lnTo>
                    <a:pt x="494153" y="58379"/>
                  </a:lnTo>
                  <a:lnTo>
                    <a:pt x="494593" y="58804"/>
                  </a:lnTo>
                  <a:lnTo>
                    <a:pt x="495659" y="59008"/>
                  </a:lnTo>
                  <a:lnTo>
                    <a:pt x="496390" y="59414"/>
                  </a:lnTo>
                  <a:lnTo>
                    <a:pt x="496792" y="60026"/>
                  </a:lnTo>
                  <a:lnTo>
                    <a:pt x="497284" y="60199"/>
                  </a:lnTo>
                  <a:lnTo>
                    <a:pt x="497868" y="59934"/>
                  </a:lnTo>
                  <a:lnTo>
                    <a:pt x="498436" y="59972"/>
                  </a:lnTo>
                  <a:lnTo>
                    <a:pt x="498988" y="60310"/>
                  </a:lnTo>
                  <a:lnTo>
                    <a:pt x="499346" y="60192"/>
                  </a:lnTo>
                  <a:lnTo>
                    <a:pt x="499659" y="59822"/>
                  </a:lnTo>
                  <a:lnTo>
                    <a:pt x="500160" y="59822"/>
                  </a:lnTo>
                  <a:lnTo>
                    <a:pt x="500674" y="59828"/>
                  </a:lnTo>
                  <a:lnTo>
                    <a:pt x="500993" y="60725"/>
                  </a:lnTo>
                  <a:lnTo>
                    <a:pt x="501510" y="61230"/>
                  </a:lnTo>
                  <a:lnTo>
                    <a:pt x="502225" y="61341"/>
                  </a:lnTo>
                  <a:lnTo>
                    <a:pt x="503313" y="62430"/>
                  </a:lnTo>
                  <a:lnTo>
                    <a:pt x="505503" y="65523"/>
                  </a:lnTo>
                  <a:lnTo>
                    <a:pt x="506926" y="66618"/>
                  </a:lnTo>
                  <a:lnTo>
                    <a:pt x="508353" y="66959"/>
                  </a:lnTo>
                  <a:lnTo>
                    <a:pt x="510128" y="67029"/>
                  </a:lnTo>
                  <a:lnTo>
                    <a:pt x="510703" y="68223"/>
                  </a:lnTo>
                  <a:lnTo>
                    <a:pt x="510237" y="69484"/>
                  </a:lnTo>
                  <a:lnTo>
                    <a:pt x="510118" y="70534"/>
                  </a:lnTo>
                  <a:lnTo>
                    <a:pt x="510521" y="70911"/>
                  </a:lnTo>
                  <a:lnTo>
                    <a:pt x="511076" y="72143"/>
                  </a:lnTo>
                  <a:lnTo>
                    <a:pt x="511861" y="72858"/>
                  </a:lnTo>
                  <a:lnTo>
                    <a:pt x="512011" y="73423"/>
                  </a:lnTo>
                  <a:lnTo>
                    <a:pt x="512375" y="74055"/>
                  </a:lnTo>
                  <a:lnTo>
                    <a:pt x="512222" y="75220"/>
                  </a:lnTo>
                  <a:lnTo>
                    <a:pt x="511548" y="76921"/>
                  </a:lnTo>
                  <a:lnTo>
                    <a:pt x="511734" y="78370"/>
                  </a:lnTo>
                  <a:lnTo>
                    <a:pt x="512774" y="79567"/>
                  </a:lnTo>
                  <a:lnTo>
                    <a:pt x="513374" y="80719"/>
                  </a:lnTo>
                  <a:lnTo>
                    <a:pt x="513531" y="81824"/>
                  </a:lnTo>
                  <a:lnTo>
                    <a:pt x="513789" y="82494"/>
                  </a:lnTo>
                  <a:lnTo>
                    <a:pt x="514156" y="82730"/>
                  </a:lnTo>
                  <a:lnTo>
                    <a:pt x="515222" y="82647"/>
                  </a:lnTo>
                  <a:lnTo>
                    <a:pt x="516994" y="82248"/>
                  </a:lnTo>
                  <a:lnTo>
                    <a:pt x="518290" y="82315"/>
                  </a:lnTo>
                  <a:lnTo>
                    <a:pt x="519119" y="82855"/>
                  </a:lnTo>
                  <a:lnTo>
                    <a:pt x="521165" y="82874"/>
                  </a:lnTo>
                  <a:lnTo>
                    <a:pt x="524431" y="82376"/>
                  </a:lnTo>
                  <a:lnTo>
                    <a:pt x="526493" y="82223"/>
                  </a:lnTo>
                  <a:lnTo>
                    <a:pt x="527355" y="82414"/>
                  </a:lnTo>
                  <a:lnTo>
                    <a:pt x="528121" y="81702"/>
                  </a:lnTo>
                  <a:lnTo>
                    <a:pt x="528794" y="80084"/>
                  </a:lnTo>
                  <a:lnTo>
                    <a:pt x="529423" y="79324"/>
                  </a:lnTo>
                  <a:lnTo>
                    <a:pt x="530013" y="79420"/>
                  </a:lnTo>
                  <a:lnTo>
                    <a:pt x="530945" y="78900"/>
                  </a:lnTo>
                  <a:lnTo>
                    <a:pt x="532225" y="77760"/>
                  </a:lnTo>
                  <a:lnTo>
                    <a:pt x="533336" y="77208"/>
                  </a:lnTo>
                  <a:lnTo>
                    <a:pt x="534744" y="77266"/>
                  </a:lnTo>
                  <a:lnTo>
                    <a:pt x="536244" y="77323"/>
                  </a:lnTo>
                  <a:lnTo>
                    <a:pt x="537182" y="76844"/>
                  </a:lnTo>
                  <a:lnTo>
                    <a:pt x="538063" y="75845"/>
                  </a:lnTo>
                  <a:lnTo>
                    <a:pt x="539592" y="74961"/>
                  </a:lnTo>
                  <a:lnTo>
                    <a:pt x="542851" y="73802"/>
                  </a:lnTo>
                  <a:lnTo>
                    <a:pt x="543633" y="73621"/>
                  </a:lnTo>
                  <a:lnTo>
                    <a:pt x="544006" y="73684"/>
                  </a:lnTo>
                  <a:lnTo>
                    <a:pt x="545092" y="73866"/>
                  </a:lnTo>
                  <a:lnTo>
                    <a:pt x="546056" y="74320"/>
                  </a:lnTo>
                  <a:lnTo>
                    <a:pt x="546965" y="75229"/>
                  </a:lnTo>
                  <a:lnTo>
                    <a:pt x="547106" y="75813"/>
                  </a:lnTo>
                  <a:lnTo>
                    <a:pt x="547004" y="76579"/>
                  </a:lnTo>
                  <a:lnTo>
                    <a:pt x="546803" y="77023"/>
                  </a:lnTo>
                  <a:lnTo>
                    <a:pt x="546429" y="77521"/>
                  </a:lnTo>
                  <a:lnTo>
                    <a:pt x="546078" y="78329"/>
                  </a:lnTo>
                  <a:lnTo>
                    <a:pt x="546305" y="78957"/>
                  </a:lnTo>
                  <a:lnTo>
                    <a:pt x="546831" y="80301"/>
                  </a:lnTo>
                  <a:lnTo>
                    <a:pt x="547265" y="81271"/>
                  </a:lnTo>
                  <a:lnTo>
                    <a:pt x="547744" y="82414"/>
                  </a:lnTo>
                  <a:lnTo>
                    <a:pt x="547530" y="82823"/>
                  </a:lnTo>
                  <a:lnTo>
                    <a:pt x="547240" y="83614"/>
                  </a:lnTo>
                  <a:lnTo>
                    <a:pt x="546349" y="84952"/>
                  </a:lnTo>
                  <a:lnTo>
                    <a:pt x="545864" y="85462"/>
                  </a:lnTo>
                  <a:lnTo>
                    <a:pt x="545341" y="85960"/>
                  </a:lnTo>
                  <a:lnTo>
                    <a:pt x="544437" y="86082"/>
                  </a:lnTo>
                  <a:lnTo>
                    <a:pt x="544051" y="86196"/>
                  </a:lnTo>
                  <a:lnTo>
                    <a:pt x="543614" y="86407"/>
                  </a:lnTo>
                  <a:lnTo>
                    <a:pt x="543339" y="86880"/>
                  </a:lnTo>
                  <a:lnTo>
                    <a:pt x="543027" y="87211"/>
                  </a:lnTo>
                  <a:lnTo>
                    <a:pt x="542509" y="87875"/>
                  </a:lnTo>
                  <a:lnTo>
                    <a:pt x="542468" y="88447"/>
                  </a:lnTo>
                  <a:lnTo>
                    <a:pt x="542701" y="89296"/>
                  </a:lnTo>
                  <a:lnTo>
                    <a:pt x="542816" y="90164"/>
                  </a:lnTo>
                  <a:lnTo>
                    <a:pt x="542232" y="90940"/>
                  </a:lnTo>
                  <a:lnTo>
                    <a:pt x="541779" y="92130"/>
                  </a:lnTo>
                  <a:lnTo>
                    <a:pt x="541641" y="92488"/>
                  </a:lnTo>
                  <a:lnTo>
                    <a:pt x="541418" y="93388"/>
                  </a:lnTo>
                  <a:lnTo>
                    <a:pt x="541351" y="93701"/>
                  </a:lnTo>
                  <a:lnTo>
                    <a:pt x="541207" y="95590"/>
                  </a:lnTo>
                  <a:lnTo>
                    <a:pt x="540623" y="96877"/>
                  </a:lnTo>
                  <a:lnTo>
                    <a:pt x="539809" y="98370"/>
                  </a:lnTo>
                  <a:lnTo>
                    <a:pt x="539991" y="99261"/>
                  </a:lnTo>
                  <a:lnTo>
                    <a:pt x="540135" y="100084"/>
                  </a:lnTo>
                  <a:lnTo>
                    <a:pt x="539934" y="100483"/>
                  </a:lnTo>
                  <a:lnTo>
                    <a:pt x="539883" y="100831"/>
                  </a:lnTo>
                  <a:lnTo>
                    <a:pt x="539765" y="101623"/>
                  </a:lnTo>
                  <a:lnTo>
                    <a:pt x="539509" y="101926"/>
                  </a:lnTo>
                  <a:lnTo>
                    <a:pt x="538769" y="102421"/>
                  </a:lnTo>
                  <a:lnTo>
                    <a:pt x="538325" y="103018"/>
                  </a:lnTo>
                  <a:lnTo>
                    <a:pt x="538418" y="103921"/>
                  </a:lnTo>
                  <a:lnTo>
                    <a:pt x="538191" y="104703"/>
                  </a:lnTo>
                  <a:lnTo>
                    <a:pt x="537853" y="105392"/>
                  </a:lnTo>
                  <a:lnTo>
                    <a:pt x="537498" y="105842"/>
                  </a:lnTo>
                  <a:lnTo>
                    <a:pt x="536988" y="106130"/>
                  </a:lnTo>
                  <a:lnTo>
                    <a:pt x="536649" y="106372"/>
                  </a:lnTo>
                  <a:lnTo>
                    <a:pt x="536394" y="107247"/>
                  </a:lnTo>
                  <a:lnTo>
                    <a:pt x="536317" y="107924"/>
                  </a:lnTo>
                  <a:lnTo>
                    <a:pt x="536078" y="108597"/>
                  </a:lnTo>
                  <a:lnTo>
                    <a:pt x="536225" y="109283"/>
                  </a:lnTo>
                  <a:lnTo>
                    <a:pt x="535966" y="109877"/>
                  </a:lnTo>
                  <a:lnTo>
                    <a:pt x="535238" y="110292"/>
                  </a:lnTo>
                  <a:lnTo>
                    <a:pt x="534827" y="110538"/>
                  </a:lnTo>
                  <a:lnTo>
                    <a:pt x="534447" y="110637"/>
                  </a:lnTo>
                  <a:lnTo>
                    <a:pt x="533719" y="111281"/>
                  </a:lnTo>
                  <a:lnTo>
                    <a:pt x="533068" y="113487"/>
                  </a:lnTo>
                  <a:lnTo>
                    <a:pt x="532921" y="114767"/>
                  </a:lnTo>
                  <a:lnTo>
                    <a:pt x="533071" y="115903"/>
                  </a:lnTo>
                  <a:lnTo>
                    <a:pt x="532158" y="116615"/>
                  </a:lnTo>
                  <a:lnTo>
                    <a:pt x="531482" y="117180"/>
                  </a:lnTo>
                  <a:lnTo>
                    <a:pt x="531057" y="116976"/>
                  </a:lnTo>
                  <a:lnTo>
                    <a:pt x="530607" y="116784"/>
                  </a:lnTo>
                  <a:lnTo>
                    <a:pt x="529573" y="116538"/>
                  </a:lnTo>
                  <a:lnTo>
                    <a:pt x="529056" y="116372"/>
                  </a:lnTo>
                  <a:lnTo>
                    <a:pt x="528015" y="116002"/>
                  </a:lnTo>
                  <a:lnTo>
                    <a:pt x="526349" y="115533"/>
                  </a:lnTo>
                  <a:lnTo>
                    <a:pt x="524721" y="114987"/>
                  </a:lnTo>
                  <a:lnTo>
                    <a:pt x="523700" y="114700"/>
                  </a:lnTo>
                  <a:lnTo>
                    <a:pt x="522896" y="114470"/>
                  </a:lnTo>
                  <a:lnTo>
                    <a:pt x="522286" y="114093"/>
                  </a:lnTo>
                  <a:lnTo>
                    <a:pt x="521772" y="113420"/>
                  </a:lnTo>
                  <a:lnTo>
                    <a:pt x="521261" y="113691"/>
                  </a:lnTo>
                  <a:lnTo>
                    <a:pt x="520789" y="114489"/>
                  </a:lnTo>
                  <a:lnTo>
                    <a:pt x="520000" y="114962"/>
                  </a:lnTo>
                  <a:lnTo>
                    <a:pt x="519643" y="115833"/>
                  </a:lnTo>
                  <a:lnTo>
                    <a:pt x="519327" y="116500"/>
                  </a:lnTo>
                  <a:lnTo>
                    <a:pt x="518510" y="117391"/>
                  </a:lnTo>
                  <a:lnTo>
                    <a:pt x="518146" y="117758"/>
                  </a:lnTo>
                  <a:lnTo>
                    <a:pt x="516547" y="118361"/>
                  </a:lnTo>
                  <a:lnTo>
                    <a:pt x="516186" y="118562"/>
                  </a:lnTo>
                  <a:lnTo>
                    <a:pt x="514881" y="118690"/>
                  </a:lnTo>
                  <a:lnTo>
                    <a:pt x="514437" y="118955"/>
                  </a:lnTo>
                  <a:lnTo>
                    <a:pt x="513977" y="119516"/>
                  </a:lnTo>
                  <a:lnTo>
                    <a:pt x="513853" y="120075"/>
                  </a:lnTo>
                  <a:lnTo>
                    <a:pt x="514178" y="120662"/>
                  </a:lnTo>
                  <a:lnTo>
                    <a:pt x="514686" y="121837"/>
                  </a:lnTo>
                  <a:lnTo>
                    <a:pt x="514922" y="122638"/>
                  </a:lnTo>
                  <a:lnTo>
                    <a:pt x="515267" y="124224"/>
                  </a:lnTo>
                  <a:lnTo>
                    <a:pt x="516425" y="129181"/>
                  </a:lnTo>
                  <a:lnTo>
                    <a:pt x="516052" y="130034"/>
                  </a:lnTo>
                  <a:lnTo>
                    <a:pt x="515704" y="133727"/>
                  </a:lnTo>
                  <a:lnTo>
                    <a:pt x="515787" y="134391"/>
                  </a:lnTo>
                  <a:lnTo>
                    <a:pt x="515752" y="135425"/>
                  </a:lnTo>
                  <a:lnTo>
                    <a:pt x="515774" y="136181"/>
                  </a:lnTo>
                  <a:lnTo>
                    <a:pt x="516014" y="136369"/>
                  </a:lnTo>
                  <a:lnTo>
                    <a:pt x="516327" y="136634"/>
                  </a:lnTo>
                  <a:lnTo>
                    <a:pt x="516486" y="137075"/>
                  </a:lnTo>
                  <a:lnTo>
                    <a:pt x="516445" y="137752"/>
                  </a:lnTo>
                  <a:lnTo>
                    <a:pt x="516285" y="138246"/>
                  </a:lnTo>
                  <a:lnTo>
                    <a:pt x="516039" y="139226"/>
                  </a:lnTo>
                  <a:lnTo>
                    <a:pt x="515714" y="140640"/>
                  </a:lnTo>
                  <a:lnTo>
                    <a:pt x="515353" y="141183"/>
                  </a:lnTo>
                  <a:lnTo>
                    <a:pt x="515117" y="141614"/>
                  </a:lnTo>
                  <a:lnTo>
                    <a:pt x="514916" y="141911"/>
                  </a:lnTo>
                  <a:lnTo>
                    <a:pt x="514890" y="142910"/>
                  </a:lnTo>
                  <a:lnTo>
                    <a:pt x="514756" y="143567"/>
                  </a:lnTo>
                  <a:lnTo>
                    <a:pt x="514191" y="143800"/>
                  </a:lnTo>
                  <a:lnTo>
                    <a:pt x="513629" y="144183"/>
                  </a:lnTo>
                  <a:lnTo>
                    <a:pt x="512962" y="144043"/>
                  </a:lnTo>
                  <a:lnTo>
                    <a:pt x="512375" y="144119"/>
                  </a:lnTo>
                  <a:lnTo>
                    <a:pt x="511651" y="144375"/>
                  </a:lnTo>
                  <a:lnTo>
                    <a:pt x="510351" y="144672"/>
                  </a:lnTo>
                  <a:lnTo>
                    <a:pt x="509598" y="145067"/>
                  </a:lnTo>
                  <a:lnTo>
                    <a:pt x="509237" y="145355"/>
                  </a:lnTo>
                  <a:lnTo>
                    <a:pt x="508988" y="145699"/>
                  </a:lnTo>
                  <a:lnTo>
                    <a:pt x="508944" y="146031"/>
                  </a:lnTo>
                  <a:lnTo>
                    <a:pt x="509116" y="146207"/>
                  </a:lnTo>
                  <a:lnTo>
                    <a:pt x="509847" y="146341"/>
                  </a:lnTo>
                  <a:lnTo>
                    <a:pt x="510348" y="146960"/>
                  </a:lnTo>
                  <a:lnTo>
                    <a:pt x="510418" y="147637"/>
                  </a:lnTo>
                  <a:lnTo>
                    <a:pt x="509901" y="148023"/>
                  </a:lnTo>
                  <a:lnTo>
                    <a:pt x="509646" y="147599"/>
                  </a:lnTo>
                  <a:lnTo>
                    <a:pt x="509215" y="147464"/>
                  </a:lnTo>
                  <a:lnTo>
                    <a:pt x="508414" y="146868"/>
                  </a:lnTo>
                  <a:lnTo>
                    <a:pt x="507827" y="146210"/>
                  </a:lnTo>
                  <a:lnTo>
                    <a:pt x="507389" y="145482"/>
                  </a:lnTo>
                  <a:lnTo>
                    <a:pt x="507408" y="143928"/>
                  </a:lnTo>
                  <a:lnTo>
                    <a:pt x="507335" y="143695"/>
                  </a:lnTo>
                  <a:lnTo>
                    <a:pt x="506537" y="143376"/>
                  </a:lnTo>
                  <a:lnTo>
                    <a:pt x="506301" y="142910"/>
                  </a:lnTo>
                  <a:lnTo>
                    <a:pt x="505921" y="142689"/>
                  </a:lnTo>
                  <a:lnTo>
                    <a:pt x="505382" y="142830"/>
                  </a:lnTo>
                  <a:lnTo>
                    <a:pt x="504976" y="142683"/>
                  </a:lnTo>
                  <a:lnTo>
                    <a:pt x="504654" y="142428"/>
                  </a:lnTo>
                  <a:lnTo>
                    <a:pt x="504271" y="142399"/>
                  </a:lnTo>
                  <a:lnTo>
                    <a:pt x="503939" y="142801"/>
                  </a:lnTo>
                  <a:lnTo>
                    <a:pt x="503760" y="143666"/>
                  </a:lnTo>
                  <a:lnTo>
                    <a:pt x="503202" y="145099"/>
                  </a:lnTo>
                  <a:lnTo>
                    <a:pt x="503151" y="145964"/>
                  </a:lnTo>
                  <a:lnTo>
                    <a:pt x="502911" y="147196"/>
                  </a:lnTo>
                  <a:lnTo>
                    <a:pt x="502672" y="148757"/>
                  </a:lnTo>
                  <a:lnTo>
                    <a:pt x="502471" y="149083"/>
                  </a:lnTo>
                  <a:lnTo>
                    <a:pt x="501848" y="149131"/>
                  </a:lnTo>
                  <a:lnTo>
                    <a:pt x="501634" y="149233"/>
                  </a:lnTo>
                  <a:lnTo>
                    <a:pt x="501306" y="149763"/>
                  </a:lnTo>
                  <a:lnTo>
                    <a:pt x="500913" y="149852"/>
                  </a:lnTo>
                  <a:lnTo>
                    <a:pt x="500565" y="149542"/>
                  </a:lnTo>
                  <a:lnTo>
                    <a:pt x="500019" y="149233"/>
                  </a:lnTo>
                  <a:lnTo>
                    <a:pt x="499499" y="149191"/>
                  </a:lnTo>
                  <a:lnTo>
                    <a:pt x="499033" y="149501"/>
                  </a:lnTo>
                  <a:lnTo>
                    <a:pt x="498484" y="150174"/>
                  </a:lnTo>
                  <a:lnTo>
                    <a:pt x="498171" y="150717"/>
                  </a:lnTo>
                  <a:lnTo>
                    <a:pt x="498060" y="151228"/>
                  </a:lnTo>
                  <a:lnTo>
                    <a:pt x="497973" y="151857"/>
                  </a:lnTo>
                  <a:lnTo>
                    <a:pt x="497418" y="152457"/>
                  </a:lnTo>
                  <a:lnTo>
                    <a:pt x="496914" y="152773"/>
                  </a:lnTo>
                  <a:lnTo>
                    <a:pt x="495870" y="153657"/>
                  </a:lnTo>
                  <a:lnTo>
                    <a:pt x="495538" y="154024"/>
                  </a:lnTo>
                  <a:lnTo>
                    <a:pt x="494791" y="154027"/>
                  </a:lnTo>
                  <a:lnTo>
                    <a:pt x="493977" y="153992"/>
                  </a:lnTo>
                  <a:lnTo>
                    <a:pt x="492879" y="154231"/>
                  </a:lnTo>
                  <a:lnTo>
                    <a:pt x="491092" y="154353"/>
                  </a:lnTo>
                  <a:lnTo>
                    <a:pt x="490022" y="154171"/>
                  </a:lnTo>
                  <a:lnTo>
                    <a:pt x="488701" y="154340"/>
                  </a:lnTo>
                  <a:lnTo>
                    <a:pt x="487670" y="154627"/>
                  </a:lnTo>
                  <a:lnTo>
                    <a:pt x="487523" y="155058"/>
                  </a:lnTo>
                  <a:lnTo>
                    <a:pt x="487562" y="155696"/>
                  </a:lnTo>
                  <a:lnTo>
                    <a:pt x="487766" y="156111"/>
                  </a:lnTo>
                  <a:lnTo>
                    <a:pt x="488018" y="156389"/>
                  </a:lnTo>
                  <a:lnTo>
                    <a:pt x="488446" y="157244"/>
                  </a:lnTo>
                  <a:lnTo>
                    <a:pt x="488896" y="158071"/>
                  </a:lnTo>
                  <a:lnTo>
                    <a:pt x="489576" y="158604"/>
                  </a:lnTo>
                  <a:lnTo>
                    <a:pt x="489860" y="159179"/>
                  </a:lnTo>
                  <a:lnTo>
                    <a:pt x="489872" y="159712"/>
                  </a:lnTo>
                  <a:lnTo>
                    <a:pt x="489550" y="160382"/>
                  </a:lnTo>
                  <a:lnTo>
                    <a:pt x="489062" y="161257"/>
                  </a:lnTo>
                  <a:lnTo>
                    <a:pt x="488605" y="161796"/>
                  </a:lnTo>
                  <a:lnTo>
                    <a:pt x="488264" y="161777"/>
                  </a:lnTo>
                  <a:lnTo>
                    <a:pt x="487740" y="161464"/>
                  </a:lnTo>
                  <a:lnTo>
                    <a:pt x="487386" y="161068"/>
                  </a:lnTo>
                  <a:lnTo>
                    <a:pt x="486540" y="160921"/>
                  </a:lnTo>
                  <a:lnTo>
                    <a:pt x="484472" y="161174"/>
                  </a:lnTo>
                  <a:lnTo>
                    <a:pt x="483438" y="160998"/>
                  </a:lnTo>
                  <a:lnTo>
                    <a:pt x="482943" y="160676"/>
                  </a:lnTo>
                  <a:lnTo>
                    <a:pt x="482078" y="160653"/>
                  </a:lnTo>
                  <a:lnTo>
                    <a:pt x="480740" y="160222"/>
                  </a:lnTo>
                  <a:lnTo>
                    <a:pt x="479923" y="160085"/>
                  </a:lnTo>
                  <a:lnTo>
                    <a:pt x="479537" y="159811"/>
                  </a:lnTo>
                  <a:lnTo>
                    <a:pt x="479464" y="159179"/>
                  </a:lnTo>
                  <a:lnTo>
                    <a:pt x="479081" y="158745"/>
                  </a:lnTo>
                  <a:lnTo>
                    <a:pt x="478864" y="158224"/>
                  </a:lnTo>
                  <a:lnTo>
                    <a:pt x="478378" y="157570"/>
                  </a:lnTo>
                  <a:lnTo>
                    <a:pt x="477912" y="157241"/>
                  </a:lnTo>
                  <a:lnTo>
                    <a:pt x="477453" y="157104"/>
                  </a:lnTo>
                  <a:lnTo>
                    <a:pt x="476952" y="157500"/>
                  </a:lnTo>
                  <a:lnTo>
                    <a:pt x="476415" y="157857"/>
                  </a:lnTo>
                  <a:lnTo>
                    <a:pt x="476017" y="157777"/>
                  </a:lnTo>
                  <a:lnTo>
                    <a:pt x="475822" y="157876"/>
                  </a:lnTo>
                  <a:lnTo>
                    <a:pt x="475605" y="158173"/>
                  </a:lnTo>
                  <a:lnTo>
                    <a:pt x="474743" y="158780"/>
                  </a:lnTo>
                  <a:lnTo>
                    <a:pt x="474542" y="159335"/>
                  </a:lnTo>
                  <a:lnTo>
                    <a:pt x="474200" y="160513"/>
                  </a:lnTo>
                  <a:lnTo>
                    <a:pt x="473961" y="161723"/>
                  </a:lnTo>
                  <a:lnTo>
                    <a:pt x="473757" y="162150"/>
                  </a:lnTo>
                  <a:lnTo>
                    <a:pt x="473409" y="162224"/>
                  </a:lnTo>
                  <a:lnTo>
                    <a:pt x="473054" y="162588"/>
                  </a:lnTo>
                  <a:lnTo>
                    <a:pt x="472311" y="163721"/>
                  </a:lnTo>
                  <a:lnTo>
                    <a:pt x="471637" y="164764"/>
                  </a:lnTo>
                  <a:lnTo>
                    <a:pt x="470660" y="165470"/>
                  </a:lnTo>
                  <a:lnTo>
                    <a:pt x="470198" y="166115"/>
                  </a:lnTo>
                  <a:lnTo>
                    <a:pt x="469961" y="166702"/>
                  </a:lnTo>
                  <a:lnTo>
                    <a:pt x="469266" y="167522"/>
                  </a:lnTo>
                  <a:lnTo>
                    <a:pt x="468244" y="167669"/>
                  </a:lnTo>
                  <a:lnTo>
                    <a:pt x="467430" y="167908"/>
                  </a:lnTo>
                  <a:lnTo>
                    <a:pt x="466932" y="167972"/>
                  </a:lnTo>
                  <a:lnTo>
                    <a:pt x="466575" y="168304"/>
                  </a:lnTo>
                  <a:lnTo>
                    <a:pt x="466313" y="168808"/>
                  </a:lnTo>
                  <a:lnTo>
                    <a:pt x="466189" y="169010"/>
                  </a:lnTo>
                  <a:lnTo>
                    <a:pt x="465726" y="169010"/>
                  </a:lnTo>
                  <a:lnTo>
                    <a:pt x="465266" y="169437"/>
                  </a:lnTo>
                  <a:lnTo>
                    <a:pt x="464140" y="170411"/>
                  </a:lnTo>
                  <a:lnTo>
                    <a:pt x="463220" y="170593"/>
                  </a:lnTo>
                  <a:lnTo>
                    <a:pt x="462071" y="171241"/>
                  </a:lnTo>
                  <a:lnTo>
                    <a:pt x="461059" y="171732"/>
                  </a:lnTo>
                  <a:lnTo>
                    <a:pt x="460638" y="172010"/>
                  </a:lnTo>
                  <a:lnTo>
                    <a:pt x="460526" y="172316"/>
                  </a:lnTo>
                  <a:lnTo>
                    <a:pt x="460379" y="172706"/>
                  </a:lnTo>
                  <a:lnTo>
                    <a:pt x="459891" y="172782"/>
                  </a:lnTo>
                  <a:lnTo>
                    <a:pt x="459419" y="172763"/>
                  </a:lnTo>
                  <a:lnTo>
                    <a:pt x="458365" y="173654"/>
                  </a:lnTo>
                  <a:lnTo>
                    <a:pt x="457832" y="174410"/>
                  </a:lnTo>
                  <a:lnTo>
                    <a:pt x="455761" y="176019"/>
                  </a:lnTo>
                  <a:lnTo>
                    <a:pt x="454915" y="176922"/>
                  </a:lnTo>
                  <a:lnTo>
                    <a:pt x="454698" y="178090"/>
                  </a:lnTo>
                  <a:lnTo>
                    <a:pt x="454589" y="178004"/>
                  </a:lnTo>
                  <a:lnTo>
                    <a:pt x="453852" y="179022"/>
                  </a:lnTo>
                  <a:lnTo>
                    <a:pt x="452403" y="179990"/>
                  </a:lnTo>
                  <a:lnTo>
                    <a:pt x="449307" y="180207"/>
                  </a:lnTo>
                  <a:lnTo>
                    <a:pt x="448327" y="179520"/>
                  </a:lnTo>
                  <a:lnTo>
                    <a:pt x="447973" y="179993"/>
                  </a:lnTo>
                  <a:lnTo>
                    <a:pt x="447698" y="180628"/>
                  </a:lnTo>
                  <a:lnTo>
                    <a:pt x="446884" y="180839"/>
                  </a:lnTo>
                  <a:lnTo>
                    <a:pt x="445617" y="180896"/>
                  </a:lnTo>
                  <a:lnTo>
                    <a:pt x="444905" y="181314"/>
                  </a:lnTo>
                  <a:lnTo>
                    <a:pt x="444525" y="181780"/>
                  </a:lnTo>
                  <a:lnTo>
                    <a:pt x="442786" y="181930"/>
                  </a:lnTo>
                  <a:lnTo>
                    <a:pt x="442147" y="182553"/>
                  </a:lnTo>
                  <a:lnTo>
                    <a:pt x="441062" y="182773"/>
                  </a:lnTo>
                  <a:lnTo>
                    <a:pt x="436539" y="185486"/>
                  </a:lnTo>
                  <a:lnTo>
                    <a:pt x="435553" y="186625"/>
                  </a:lnTo>
                  <a:lnTo>
                    <a:pt x="434618" y="187957"/>
                  </a:lnTo>
                  <a:lnTo>
                    <a:pt x="433964" y="188624"/>
                  </a:lnTo>
                  <a:lnTo>
                    <a:pt x="433376" y="189090"/>
                  </a:lnTo>
                  <a:lnTo>
                    <a:pt x="432843" y="189281"/>
                  </a:lnTo>
                  <a:lnTo>
                    <a:pt x="432320" y="189741"/>
                  </a:lnTo>
                  <a:lnTo>
                    <a:pt x="431790" y="189798"/>
                  </a:lnTo>
                  <a:lnTo>
                    <a:pt x="431250" y="189588"/>
                  </a:lnTo>
                  <a:lnTo>
                    <a:pt x="430647" y="189661"/>
                  </a:lnTo>
                  <a:lnTo>
                    <a:pt x="430248" y="190216"/>
                  </a:lnTo>
                  <a:lnTo>
                    <a:pt x="430583" y="190941"/>
                  </a:lnTo>
                  <a:lnTo>
                    <a:pt x="430398" y="191247"/>
                  </a:lnTo>
                  <a:lnTo>
                    <a:pt x="429211" y="191640"/>
                  </a:lnTo>
                  <a:lnTo>
                    <a:pt x="427443" y="191898"/>
                  </a:lnTo>
                  <a:lnTo>
                    <a:pt x="426696" y="192371"/>
                  </a:lnTo>
                  <a:lnTo>
                    <a:pt x="426434" y="192639"/>
                  </a:lnTo>
                  <a:lnTo>
                    <a:pt x="426045" y="192773"/>
                  </a:lnTo>
                  <a:lnTo>
                    <a:pt x="425668" y="191841"/>
                  </a:lnTo>
                  <a:lnTo>
                    <a:pt x="425534" y="190609"/>
                  </a:lnTo>
                  <a:lnTo>
                    <a:pt x="426265" y="190312"/>
                  </a:lnTo>
                  <a:lnTo>
                    <a:pt x="426938" y="190156"/>
                  </a:lnTo>
                  <a:lnTo>
                    <a:pt x="430670" y="188451"/>
                  </a:lnTo>
                  <a:lnTo>
                    <a:pt x="430204" y="187168"/>
                  </a:lnTo>
                  <a:lnTo>
                    <a:pt x="430535" y="186610"/>
                  </a:lnTo>
                  <a:lnTo>
                    <a:pt x="431372" y="185700"/>
                  </a:lnTo>
                  <a:lnTo>
                    <a:pt x="431914" y="185250"/>
                  </a:lnTo>
                  <a:lnTo>
                    <a:pt x="431621" y="185084"/>
                  </a:lnTo>
                  <a:lnTo>
                    <a:pt x="429173" y="185384"/>
                  </a:lnTo>
                  <a:lnTo>
                    <a:pt x="427771" y="185362"/>
                  </a:lnTo>
                  <a:lnTo>
                    <a:pt x="427050" y="185269"/>
                  </a:lnTo>
                  <a:lnTo>
                    <a:pt x="427267" y="184490"/>
                  </a:lnTo>
                  <a:lnTo>
                    <a:pt x="427146" y="183711"/>
                  </a:lnTo>
                  <a:lnTo>
                    <a:pt x="426977" y="183421"/>
                  </a:lnTo>
                  <a:lnTo>
                    <a:pt x="428225" y="182534"/>
                  </a:lnTo>
                  <a:lnTo>
                    <a:pt x="428790" y="182317"/>
                  </a:lnTo>
                  <a:lnTo>
                    <a:pt x="429220" y="182329"/>
                  </a:lnTo>
                  <a:lnTo>
                    <a:pt x="429189" y="181793"/>
                  </a:lnTo>
                  <a:lnTo>
                    <a:pt x="428831" y="180985"/>
                  </a:lnTo>
                  <a:lnTo>
                    <a:pt x="429217" y="179942"/>
                  </a:lnTo>
                  <a:lnTo>
                    <a:pt x="431758" y="178713"/>
                  </a:lnTo>
                  <a:lnTo>
                    <a:pt x="432368" y="177596"/>
                  </a:lnTo>
                  <a:lnTo>
                    <a:pt x="433386" y="176552"/>
                  </a:lnTo>
                  <a:lnTo>
                    <a:pt x="435250" y="173954"/>
                  </a:lnTo>
                  <a:lnTo>
                    <a:pt x="435362" y="173510"/>
                  </a:lnTo>
                  <a:lnTo>
                    <a:pt x="435904" y="172288"/>
                  </a:lnTo>
                  <a:lnTo>
                    <a:pt x="436000" y="171799"/>
                  </a:lnTo>
                  <a:lnTo>
                    <a:pt x="435138" y="171084"/>
                  </a:lnTo>
                  <a:lnTo>
                    <a:pt x="434797" y="170082"/>
                  </a:lnTo>
                  <a:lnTo>
                    <a:pt x="432275" y="168269"/>
                  </a:lnTo>
                  <a:lnTo>
                    <a:pt x="432061" y="166708"/>
                  </a:lnTo>
                  <a:lnTo>
                    <a:pt x="431825" y="166775"/>
                  </a:lnTo>
                  <a:lnTo>
                    <a:pt x="431442" y="167867"/>
                  </a:lnTo>
                  <a:lnTo>
                    <a:pt x="431113" y="168218"/>
                  </a:lnTo>
                  <a:lnTo>
                    <a:pt x="429945" y="168250"/>
                  </a:lnTo>
                  <a:lnTo>
                    <a:pt x="429393" y="167838"/>
                  </a:lnTo>
                  <a:lnTo>
                    <a:pt x="426144" y="167570"/>
                  </a:lnTo>
                  <a:lnTo>
                    <a:pt x="425349" y="168275"/>
                  </a:lnTo>
                  <a:lnTo>
                    <a:pt x="424608" y="169364"/>
                  </a:lnTo>
                  <a:lnTo>
                    <a:pt x="423884" y="170143"/>
                  </a:lnTo>
                  <a:lnTo>
                    <a:pt x="423156" y="170542"/>
                  </a:lnTo>
                  <a:lnTo>
                    <a:pt x="422524" y="171250"/>
                  </a:lnTo>
                  <a:lnTo>
                    <a:pt x="419913" y="175444"/>
                  </a:lnTo>
                  <a:lnTo>
                    <a:pt x="418927" y="175764"/>
                  </a:lnTo>
                  <a:lnTo>
                    <a:pt x="414283" y="178288"/>
                  </a:lnTo>
                  <a:lnTo>
                    <a:pt x="411956" y="179278"/>
                  </a:lnTo>
                  <a:lnTo>
                    <a:pt x="410165" y="181021"/>
                  </a:lnTo>
                  <a:lnTo>
                    <a:pt x="409549" y="182074"/>
                  </a:lnTo>
                  <a:lnTo>
                    <a:pt x="409003" y="183242"/>
                  </a:lnTo>
                  <a:lnTo>
                    <a:pt x="408671" y="185007"/>
                  </a:lnTo>
                  <a:lnTo>
                    <a:pt x="407018" y="187149"/>
                  </a:lnTo>
                  <a:lnTo>
                    <a:pt x="406450" y="187609"/>
                  </a:lnTo>
                  <a:lnTo>
                    <a:pt x="405872" y="187794"/>
                  </a:lnTo>
                  <a:lnTo>
                    <a:pt x="405103" y="187727"/>
                  </a:lnTo>
                  <a:lnTo>
                    <a:pt x="404439" y="187861"/>
                  </a:lnTo>
                  <a:lnTo>
                    <a:pt x="403309" y="187672"/>
                  </a:lnTo>
                  <a:lnTo>
                    <a:pt x="401924" y="188349"/>
                  </a:lnTo>
                  <a:lnTo>
                    <a:pt x="400366" y="188933"/>
                  </a:lnTo>
                  <a:lnTo>
                    <a:pt x="399022" y="187462"/>
                  </a:lnTo>
                  <a:lnTo>
                    <a:pt x="398061" y="187098"/>
                  </a:lnTo>
                  <a:lnTo>
                    <a:pt x="396494" y="187506"/>
                  </a:lnTo>
                  <a:lnTo>
                    <a:pt x="395766" y="188161"/>
                  </a:lnTo>
                  <a:lnTo>
                    <a:pt x="394260" y="191394"/>
                  </a:lnTo>
                  <a:lnTo>
                    <a:pt x="393695" y="193242"/>
                  </a:lnTo>
                  <a:lnTo>
                    <a:pt x="393733" y="193999"/>
                  </a:lnTo>
                  <a:lnTo>
                    <a:pt x="394611" y="196291"/>
                  </a:lnTo>
                  <a:lnTo>
                    <a:pt x="395604" y="197570"/>
                  </a:lnTo>
                  <a:lnTo>
                    <a:pt x="397828" y="199029"/>
                  </a:lnTo>
                  <a:lnTo>
                    <a:pt x="402559" y="200031"/>
                  </a:lnTo>
                  <a:lnTo>
                    <a:pt x="403670" y="199674"/>
                  </a:lnTo>
                  <a:lnTo>
                    <a:pt x="404860" y="199671"/>
                  </a:lnTo>
                  <a:lnTo>
                    <a:pt x="406114" y="200622"/>
                  </a:lnTo>
                  <a:lnTo>
                    <a:pt x="406900" y="202192"/>
                  </a:lnTo>
                  <a:lnTo>
                    <a:pt x="406970" y="203262"/>
                  </a:lnTo>
                  <a:lnTo>
                    <a:pt x="406995" y="203632"/>
                  </a:lnTo>
                  <a:lnTo>
                    <a:pt x="407283" y="203948"/>
                  </a:lnTo>
                  <a:lnTo>
                    <a:pt x="407452" y="204487"/>
                  </a:lnTo>
                  <a:lnTo>
                    <a:pt x="406954" y="204934"/>
                  </a:lnTo>
                  <a:lnTo>
                    <a:pt x="406571" y="205157"/>
                  </a:lnTo>
                  <a:lnTo>
                    <a:pt x="406249" y="206814"/>
                  </a:lnTo>
                  <a:lnTo>
                    <a:pt x="406229" y="208643"/>
                  </a:lnTo>
                  <a:lnTo>
                    <a:pt x="406635" y="209250"/>
                  </a:lnTo>
                  <a:lnTo>
                    <a:pt x="407653" y="210102"/>
                  </a:lnTo>
                  <a:lnTo>
                    <a:pt x="409227" y="210804"/>
                  </a:lnTo>
                  <a:lnTo>
                    <a:pt x="410682" y="210954"/>
                  </a:lnTo>
                  <a:lnTo>
                    <a:pt x="413462" y="210616"/>
                  </a:lnTo>
                  <a:lnTo>
                    <a:pt x="414599" y="209514"/>
                  </a:lnTo>
                  <a:lnTo>
                    <a:pt x="414532" y="209039"/>
                  </a:lnTo>
                  <a:lnTo>
                    <a:pt x="414560" y="208423"/>
                  </a:lnTo>
                  <a:lnTo>
                    <a:pt x="417008" y="206805"/>
                  </a:lnTo>
                  <a:lnTo>
                    <a:pt x="418403" y="205368"/>
                  </a:lnTo>
                  <a:lnTo>
                    <a:pt x="418186" y="204988"/>
                  </a:lnTo>
                  <a:lnTo>
                    <a:pt x="417918" y="204736"/>
                  </a:lnTo>
                  <a:lnTo>
                    <a:pt x="418164" y="204589"/>
                  </a:lnTo>
                  <a:lnTo>
                    <a:pt x="418927" y="204487"/>
                  </a:lnTo>
                  <a:lnTo>
                    <a:pt x="422329" y="202987"/>
                  </a:lnTo>
                  <a:lnTo>
                    <a:pt x="425007" y="204213"/>
                  </a:lnTo>
                  <a:lnTo>
                    <a:pt x="426536" y="205624"/>
                  </a:lnTo>
                  <a:lnTo>
                    <a:pt x="428049" y="205860"/>
                  </a:lnTo>
                  <a:lnTo>
                    <a:pt x="429096" y="206581"/>
                  </a:lnTo>
                  <a:lnTo>
                    <a:pt x="430306" y="207194"/>
                  </a:lnTo>
                  <a:lnTo>
                    <a:pt x="431882" y="207235"/>
                  </a:lnTo>
                  <a:lnTo>
                    <a:pt x="433213" y="207363"/>
                  </a:lnTo>
                  <a:lnTo>
                    <a:pt x="433619" y="206795"/>
                  </a:lnTo>
                  <a:lnTo>
                    <a:pt x="434037" y="206422"/>
                  </a:lnTo>
                  <a:lnTo>
                    <a:pt x="434509" y="206495"/>
                  </a:lnTo>
                  <a:lnTo>
                    <a:pt x="435042" y="207239"/>
                  </a:lnTo>
                  <a:lnTo>
                    <a:pt x="436555" y="207810"/>
                  </a:lnTo>
                  <a:lnTo>
                    <a:pt x="437950" y="207781"/>
                  </a:lnTo>
                  <a:lnTo>
                    <a:pt x="438927" y="207574"/>
                  </a:lnTo>
                  <a:lnTo>
                    <a:pt x="439508" y="207839"/>
                  </a:lnTo>
                  <a:lnTo>
                    <a:pt x="438668" y="208790"/>
                  </a:lnTo>
                  <a:lnTo>
                    <a:pt x="438793" y="210322"/>
                  </a:lnTo>
                  <a:lnTo>
                    <a:pt x="438151" y="210807"/>
                  </a:lnTo>
                  <a:lnTo>
                    <a:pt x="437535" y="211586"/>
                  </a:lnTo>
                  <a:lnTo>
                    <a:pt x="437899" y="212100"/>
                  </a:lnTo>
                  <a:lnTo>
                    <a:pt x="438222" y="212317"/>
                  </a:lnTo>
                  <a:lnTo>
                    <a:pt x="438190" y="212939"/>
                  </a:lnTo>
                  <a:lnTo>
                    <a:pt x="437628" y="213294"/>
                  </a:lnTo>
                  <a:lnTo>
                    <a:pt x="436587" y="214219"/>
                  </a:lnTo>
                  <a:lnTo>
                    <a:pt x="435987" y="214203"/>
                  </a:lnTo>
                  <a:lnTo>
                    <a:pt x="435703" y="214025"/>
                  </a:lnTo>
                  <a:lnTo>
                    <a:pt x="435502" y="213693"/>
                  </a:lnTo>
                  <a:lnTo>
                    <a:pt x="435352" y="213160"/>
                  </a:lnTo>
                  <a:lnTo>
                    <a:pt x="434988" y="212808"/>
                  </a:lnTo>
                  <a:lnTo>
                    <a:pt x="433979" y="212674"/>
                  </a:lnTo>
                  <a:lnTo>
                    <a:pt x="432932" y="212802"/>
                  </a:lnTo>
                  <a:lnTo>
                    <a:pt x="430577" y="214175"/>
                  </a:lnTo>
                  <a:lnTo>
                    <a:pt x="428276" y="215266"/>
                  </a:lnTo>
                  <a:lnTo>
                    <a:pt x="425866" y="216131"/>
                  </a:lnTo>
                  <a:lnTo>
                    <a:pt x="425058" y="216677"/>
                  </a:lnTo>
                  <a:lnTo>
                    <a:pt x="424484" y="216827"/>
                  </a:lnTo>
                  <a:lnTo>
                    <a:pt x="423485" y="216415"/>
                  </a:lnTo>
                  <a:lnTo>
                    <a:pt x="422881" y="216441"/>
                  </a:lnTo>
                  <a:lnTo>
                    <a:pt x="422754" y="216725"/>
                  </a:lnTo>
                  <a:lnTo>
                    <a:pt x="423523" y="217484"/>
                  </a:lnTo>
                  <a:lnTo>
                    <a:pt x="423724" y="218078"/>
                  </a:lnTo>
                  <a:lnTo>
                    <a:pt x="423644" y="218535"/>
                  </a:lnTo>
                  <a:lnTo>
                    <a:pt x="423207" y="218736"/>
                  </a:lnTo>
                  <a:lnTo>
                    <a:pt x="422572" y="218404"/>
                  </a:lnTo>
                  <a:lnTo>
                    <a:pt x="421991" y="218879"/>
                  </a:lnTo>
                  <a:lnTo>
                    <a:pt x="421729" y="219681"/>
                  </a:lnTo>
                  <a:lnTo>
                    <a:pt x="421716" y="221586"/>
                  </a:lnTo>
                  <a:lnTo>
                    <a:pt x="421333" y="222011"/>
                  </a:lnTo>
                  <a:lnTo>
                    <a:pt x="420270" y="222244"/>
                  </a:lnTo>
                  <a:lnTo>
                    <a:pt x="419140" y="222850"/>
                  </a:lnTo>
                  <a:lnTo>
                    <a:pt x="418738" y="222569"/>
                  </a:lnTo>
                  <a:lnTo>
                    <a:pt x="418579" y="222228"/>
                  </a:lnTo>
                  <a:lnTo>
                    <a:pt x="418697" y="221353"/>
                  </a:lnTo>
                  <a:lnTo>
                    <a:pt x="418556" y="220925"/>
                  </a:lnTo>
                  <a:lnTo>
                    <a:pt x="418039" y="220948"/>
                  </a:lnTo>
                  <a:lnTo>
                    <a:pt x="417260" y="221209"/>
                  </a:lnTo>
                  <a:lnTo>
                    <a:pt x="416667" y="221784"/>
                  </a:lnTo>
                  <a:lnTo>
                    <a:pt x="416463" y="222132"/>
                  </a:lnTo>
                  <a:lnTo>
                    <a:pt x="417245" y="223252"/>
                  </a:lnTo>
                  <a:lnTo>
                    <a:pt x="417988" y="223367"/>
                  </a:lnTo>
                  <a:lnTo>
                    <a:pt x="418170" y="223619"/>
                  </a:lnTo>
                  <a:lnTo>
                    <a:pt x="417580" y="224165"/>
                  </a:lnTo>
                  <a:lnTo>
                    <a:pt x="416108" y="224976"/>
                  </a:lnTo>
                  <a:lnTo>
                    <a:pt x="415862" y="225656"/>
                  </a:lnTo>
                  <a:lnTo>
                    <a:pt x="415425" y="226307"/>
                  </a:lnTo>
                  <a:lnTo>
                    <a:pt x="414825" y="226824"/>
                  </a:lnTo>
                  <a:lnTo>
                    <a:pt x="414417" y="227370"/>
                  </a:lnTo>
                  <a:lnTo>
                    <a:pt x="413919" y="227654"/>
                  </a:lnTo>
                  <a:lnTo>
                    <a:pt x="413105" y="227973"/>
                  </a:lnTo>
                  <a:lnTo>
                    <a:pt x="412106" y="229275"/>
                  </a:lnTo>
                  <a:lnTo>
                    <a:pt x="411375" y="230491"/>
                  </a:lnTo>
                  <a:lnTo>
                    <a:pt x="410506" y="231117"/>
                  </a:lnTo>
                  <a:lnTo>
                    <a:pt x="409820" y="233166"/>
                  </a:lnTo>
                  <a:lnTo>
                    <a:pt x="408591" y="234277"/>
                  </a:lnTo>
                  <a:lnTo>
                    <a:pt x="408138" y="236052"/>
                  </a:lnTo>
                  <a:lnTo>
                    <a:pt x="408457" y="237140"/>
                  </a:lnTo>
                  <a:lnTo>
                    <a:pt x="409807" y="237130"/>
                  </a:lnTo>
                  <a:lnTo>
                    <a:pt x="410481" y="237514"/>
                  </a:lnTo>
                  <a:lnTo>
                    <a:pt x="411879" y="238944"/>
                  </a:lnTo>
                  <a:lnTo>
                    <a:pt x="413552" y="239876"/>
                  </a:lnTo>
                  <a:lnTo>
                    <a:pt x="415288" y="240399"/>
                  </a:lnTo>
                  <a:lnTo>
                    <a:pt x="417417" y="241717"/>
                  </a:lnTo>
                  <a:lnTo>
                    <a:pt x="418004" y="242276"/>
                  </a:lnTo>
                  <a:lnTo>
                    <a:pt x="418505" y="243409"/>
                  </a:lnTo>
                  <a:lnTo>
                    <a:pt x="419428" y="246665"/>
                  </a:lnTo>
                  <a:lnTo>
                    <a:pt x="420092" y="248273"/>
                  </a:lnTo>
                  <a:lnTo>
                    <a:pt x="420136" y="249113"/>
                  </a:lnTo>
                  <a:lnTo>
                    <a:pt x="421132" y="250693"/>
                  </a:lnTo>
                  <a:lnTo>
                    <a:pt x="422195" y="253406"/>
                  </a:lnTo>
                  <a:lnTo>
                    <a:pt x="423421" y="255749"/>
                  </a:lnTo>
                  <a:lnTo>
                    <a:pt x="423654" y="257590"/>
                  </a:lnTo>
                  <a:lnTo>
                    <a:pt x="423258" y="258430"/>
                  </a:lnTo>
                  <a:lnTo>
                    <a:pt x="423261" y="259518"/>
                  </a:lnTo>
                  <a:lnTo>
                    <a:pt x="424484" y="260517"/>
                  </a:lnTo>
                  <a:lnTo>
                    <a:pt x="427203" y="261676"/>
                  </a:lnTo>
                  <a:lnTo>
                    <a:pt x="427637" y="262018"/>
                  </a:lnTo>
                  <a:lnTo>
                    <a:pt x="428170" y="262579"/>
                  </a:lnTo>
                  <a:lnTo>
                    <a:pt x="428196" y="264325"/>
                  </a:lnTo>
                  <a:lnTo>
                    <a:pt x="428617" y="264881"/>
                  </a:lnTo>
                  <a:lnTo>
                    <a:pt x="428971" y="265219"/>
                  </a:lnTo>
                  <a:lnTo>
                    <a:pt x="430618" y="265956"/>
                  </a:lnTo>
                  <a:lnTo>
                    <a:pt x="431308" y="266569"/>
                  </a:lnTo>
                  <a:lnTo>
                    <a:pt x="432039" y="267546"/>
                  </a:lnTo>
                  <a:lnTo>
                    <a:pt x="432249" y="268420"/>
                  </a:lnTo>
                  <a:lnTo>
                    <a:pt x="432339" y="269605"/>
                  </a:lnTo>
                  <a:lnTo>
                    <a:pt x="431420" y="269646"/>
                  </a:lnTo>
                  <a:lnTo>
                    <a:pt x="430679" y="269512"/>
                  </a:lnTo>
                  <a:lnTo>
                    <a:pt x="427733" y="267974"/>
                  </a:lnTo>
                  <a:lnTo>
                    <a:pt x="426967" y="267932"/>
                  </a:lnTo>
                  <a:lnTo>
                    <a:pt x="425885" y="268146"/>
                  </a:lnTo>
                  <a:lnTo>
                    <a:pt x="424343" y="267862"/>
                  </a:lnTo>
                  <a:lnTo>
                    <a:pt x="422715" y="266154"/>
                  </a:lnTo>
                  <a:lnTo>
                    <a:pt x="421541" y="265637"/>
                  </a:lnTo>
                  <a:lnTo>
                    <a:pt x="420280" y="265375"/>
                  </a:lnTo>
                  <a:lnTo>
                    <a:pt x="417273" y="266844"/>
                  </a:lnTo>
                  <a:lnTo>
                    <a:pt x="416507" y="266738"/>
                  </a:lnTo>
                  <a:lnTo>
                    <a:pt x="416287" y="266904"/>
                  </a:lnTo>
                  <a:lnTo>
                    <a:pt x="415949" y="267156"/>
                  </a:lnTo>
                  <a:lnTo>
                    <a:pt x="417343" y="267472"/>
                  </a:lnTo>
                  <a:lnTo>
                    <a:pt x="418741" y="266990"/>
                  </a:lnTo>
                  <a:lnTo>
                    <a:pt x="420082" y="266279"/>
                  </a:lnTo>
                  <a:lnTo>
                    <a:pt x="422039" y="266658"/>
                  </a:lnTo>
                  <a:lnTo>
                    <a:pt x="422367" y="267300"/>
                  </a:lnTo>
                  <a:lnTo>
                    <a:pt x="422690" y="268382"/>
                  </a:lnTo>
                  <a:lnTo>
                    <a:pt x="424030" y="269113"/>
                  </a:lnTo>
                  <a:lnTo>
                    <a:pt x="425084" y="269435"/>
                  </a:lnTo>
                  <a:lnTo>
                    <a:pt x="426424" y="270393"/>
                  </a:lnTo>
                  <a:lnTo>
                    <a:pt x="427733" y="271887"/>
                  </a:lnTo>
                  <a:lnTo>
                    <a:pt x="430507" y="273617"/>
                  </a:lnTo>
                  <a:lnTo>
                    <a:pt x="431630" y="275251"/>
                  </a:lnTo>
                  <a:lnTo>
                    <a:pt x="432064" y="276304"/>
                  </a:lnTo>
                  <a:lnTo>
                    <a:pt x="432454" y="277808"/>
                  </a:lnTo>
                  <a:lnTo>
                    <a:pt x="431483" y="278293"/>
                  </a:lnTo>
                  <a:lnTo>
                    <a:pt x="430638" y="278360"/>
                  </a:lnTo>
                  <a:lnTo>
                    <a:pt x="429313" y="278596"/>
                  </a:lnTo>
                  <a:lnTo>
                    <a:pt x="428340" y="279129"/>
                  </a:lnTo>
                  <a:lnTo>
                    <a:pt x="427363" y="280061"/>
                  </a:lnTo>
                  <a:lnTo>
                    <a:pt x="424564" y="281526"/>
                  </a:lnTo>
                  <a:lnTo>
                    <a:pt x="424034" y="282442"/>
                  </a:lnTo>
                  <a:lnTo>
                    <a:pt x="423670" y="283240"/>
                  </a:lnTo>
                  <a:lnTo>
                    <a:pt x="422987" y="283633"/>
                  </a:lnTo>
                  <a:lnTo>
                    <a:pt x="421273" y="283259"/>
                  </a:lnTo>
                  <a:lnTo>
                    <a:pt x="419658" y="283291"/>
                  </a:lnTo>
                  <a:lnTo>
                    <a:pt x="417829" y="284367"/>
                  </a:lnTo>
                  <a:lnTo>
                    <a:pt x="417372" y="284804"/>
                  </a:lnTo>
                  <a:lnTo>
                    <a:pt x="417675" y="284718"/>
                  </a:lnTo>
                  <a:lnTo>
                    <a:pt x="417963" y="284581"/>
                  </a:lnTo>
                  <a:lnTo>
                    <a:pt x="418786" y="284744"/>
                  </a:lnTo>
                  <a:lnTo>
                    <a:pt x="420060" y="284169"/>
                  </a:lnTo>
                  <a:lnTo>
                    <a:pt x="421305" y="285921"/>
                  </a:lnTo>
                  <a:lnTo>
                    <a:pt x="423734" y="285637"/>
                  </a:lnTo>
                  <a:lnTo>
                    <a:pt x="426016" y="284182"/>
                  </a:lnTo>
                  <a:lnTo>
                    <a:pt x="426900" y="284156"/>
                  </a:lnTo>
                  <a:lnTo>
                    <a:pt x="427637" y="284380"/>
                  </a:lnTo>
                  <a:lnTo>
                    <a:pt x="428464" y="284954"/>
                  </a:lnTo>
                  <a:lnTo>
                    <a:pt x="430660" y="287505"/>
                  </a:lnTo>
                  <a:lnTo>
                    <a:pt x="431866" y="287782"/>
                  </a:lnTo>
                  <a:lnTo>
                    <a:pt x="433047" y="288379"/>
                  </a:lnTo>
                  <a:lnTo>
                    <a:pt x="433702" y="288446"/>
                  </a:lnTo>
                  <a:lnTo>
                    <a:pt x="434292" y="288625"/>
                  </a:lnTo>
                  <a:lnTo>
                    <a:pt x="432703" y="289557"/>
                  </a:lnTo>
                  <a:lnTo>
                    <a:pt x="430650" y="291568"/>
                  </a:lnTo>
                  <a:lnTo>
                    <a:pt x="429738" y="292047"/>
                  </a:lnTo>
                  <a:lnTo>
                    <a:pt x="429125" y="292583"/>
                  </a:lnTo>
                  <a:lnTo>
                    <a:pt x="430778" y="292315"/>
                  </a:lnTo>
                  <a:lnTo>
                    <a:pt x="431953" y="291354"/>
                  </a:lnTo>
                  <a:lnTo>
                    <a:pt x="432546" y="291118"/>
                  </a:lnTo>
                  <a:lnTo>
                    <a:pt x="433022" y="291341"/>
                  </a:lnTo>
                  <a:lnTo>
                    <a:pt x="433264" y="292525"/>
                  </a:lnTo>
                  <a:lnTo>
                    <a:pt x="432811" y="296158"/>
                  </a:lnTo>
                  <a:lnTo>
                    <a:pt x="432233" y="296222"/>
                  </a:lnTo>
                  <a:lnTo>
                    <a:pt x="431672" y="295235"/>
                  </a:lnTo>
                  <a:lnTo>
                    <a:pt x="431014" y="294923"/>
                  </a:lnTo>
                  <a:lnTo>
                    <a:pt x="430462" y="295127"/>
                  </a:lnTo>
                  <a:lnTo>
                    <a:pt x="429367" y="295120"/>
                  </a:lnTo>
                  <a:lnTo>
                    <a:pt x="428949" y="295567"/>
                  </a:lnTo>
                  <a:lnTo>
                    <a:pt x="428598" y="296199"/>
                  </a:lnTo>
                  <a:lnTo>
                    <a:pt x="429252" y="296330"/>
                  </a:lnTo>
                  <a:lnTo>
                    <a:pt x="430542" y="297431"/>
                  </a:lnTo>
                  <a:lnTo>
                    <a:pt x="430673" y="298015"/>
                  </a:lnTo>
                  <a:lnTo>
                    <a:pt x="430328" y="298395"/>
                  </a:lnTo>
                  <a:lnTo>
                    <a:pt x="429425" y="298232"/>
                  </a:lnTo>
                  <a:lnTo>
                    <a:pt x="430523" y="299053"/>
                  </a:lnTo>
                  <a:lnTo>
                    <a:pt x="430232" y="299902"/>
                  </a:lnTo>
                  <a:lnTo>
                    <a:pt x="429878" y="300237"/>
                  </a:lnTo>
                  <a:lnTo>
                    <a:pt x="429240" y="300451"/>
                  </a:lnTo>
                  <a:lnTo>
                    <a:pt x="428847" y="301185"/>
                  </a:lnTo>
                  <a:lnTo>
                    <a:pt x="429412" y="302407"/>
                  </a:lnTo>
                  <a:lnTo>
                    <a:pt x="429983" y="303971"/>
                  </a:lnTo>
                  <a:lnTo>
                    <a:pt x="430053" y="304725"/>
                  </a:lnTo>
                  <a:lnTo>
                    <a:pt x="429160" y="304399"/>
                  </a:lnTo>
                  <a:lnTo>
                    <a:pt x="427765" y="305354"/>
                  </a:lnTo>
                  <a:lnTo>
                    <a:pt x="427031" y="305433"/>
                  </a:lnTo>
                  <a:lnTo>
                    <a:pt x="426533" y="304176"/>
                  </a:lnTo>
                  <a:lnTo>
                    <a:pt x="425898" y="304374"/>
                  </a:lnTo>
                  <a:lnTo>
                    <a:pt x="425473" y="304737"/>
                  </a:lnTo>
                  <a:lnTo>
                    <a:pt x="424908" y="306085"/>
                  </a:lnTo>
                  <a:lnTo>
                    <a:pt x="424219" y="307301"/>
                  </a:lnTo>
                  <a:lnTo>
                    <a:pt x="423625" y="307633"/>
                  </a:lnTo>
                  <a:lnTo>
                    <a:pt x="422913" y="307537"/>
                  </a:lnTo>
                  <a:lnTo>
                    <a:pt x="422326" y="307572"/>
                  </a:lnTo>
                  <a:lnTo>
                    <a:pt x="422470" y="307901"/>
                  </a:lnTo>
                  <a:lnTo>
                    <a:pt x="423089" y="308300"/>
                  </a:lnTo>
                  <a:lnTo>
                    <a:pt x="423089" y="308766"/>
                  </a:lnTo>
                  <a:lnTo>
                    <a:pt x="421767" y="310243"/>
                  </a:lnTo>
                  <a:lnTo>
                    <a:pt x="421554" y="310815"/>
                  </a:lnTo>
                  <a:lnTo>
                    <a:pt x="421585" y="311300"/>
                  </a:lnTo>
                  <a:lnTo>
                    <a:pt x="420893" y="311891"/>
                  </a:lnTo>
                  <a:lnTo>
                    <a:pt x="421266" y="312883"/>
                  </a:lnTo>
                  <a:lnTo>
                    <a:pt x="421072" y="313582"/>
                  </a:lnTo>
                  <a:lnTo>
                    <a:pt x="420465" y="314527"/>
                  </a:lnTo>
                  <a:lnTo>
                    <a:pt x="419827" y="315149"/>
                  </a:lnTo>
                  <a:lnTo>
                    <a:pt x="419077" y="316158"/>
                  </a:lnTo>
                  <a:lnTo>
                    <a:pt x="418125" y="316742"/>
                  </a:lnTo>
                  <a:lnTo>
                    <a:pt x="416871" y="318852"/>
                  </a:lnTo>
                  <a:lnTo>
                    <a:pt x="416501" y="319905"/>
                  </a:lnTo>
                  <a:lnTo>
                    <a:pt x="416408" y="320994"/>
                  </a:lnTo>
                  <a:lnTo>
                    <a:pt x="416016" y="321370"/>
                  </a:lnTo>
                  <a:lnTo>
                    <a:pt x="415342" y="321843"/>
                  </a:lnTo>
                  <a:lnTo>
                    <a:pt x="414576" y="321603"/>
                  </a:lnTo>
                  <a:lnTo>
                    <a:pt x="414551" y="320879"/>
                  </a:lnTo>
                  <a:lnTo>
                    <a:pt x="414219" y="320815"/>
                  </a:lnTo>
                  <a:lnTo>
                    <a:pt x="414030" y="320339"/>
                  </a:lnTo>
                  <a:lnTo>
                    <a:pt x="413973" y="319736"/>
                  </a:lnTo>
                  <a:lnTo>
                    <a:pt x="414053" y="319248"/>
                  </a:lnTo>
                  <a:lnTo>
                    <a:pt x="413734" y="319398"/>
                  </a:lnTo>
                  <a:lnTo>
                    <a:pt x="413536" y="319963"/>
                  </a:lnTo>
                  <a:lnTo>
                    <a:pt x="413031" y="320422"/>
                  </a:lnTo>
                  <a:lnTo>
                    <a:pt x="412505" y="320237"/>
                  </a:lnTo>
                  <a:lnTo>
                    <a:pt x="411937" y="319861"/>
                  </a:lnTo>
                  <a:lnTo>
                    <a:pt x="411952" y="320403"/>
                  </a:lnTo>
                  <a:lnTo>
                    <a:pt x="412256" y="320949"/>
                  </a:lnTo>
                  <a:lnTo>
                    <a:pt x="412387" y="321495"/>
                  </a:lnTo>
                  <a:lnTo>
                    <a:pt x="413172" y="321613"/>
                  </a:lnTo>
                  <a:lnTo>
                    <a:pt x="413698" y="322239"/>
                  </a:lnTo>
                  <a:lnTo>
                    <a:pt x="414113" y="323199"/>
                  </a:lnTo>
                  <a:lnTo>
                    <a:pt x="414196" y="323560"/>
                  </a:lnTo>
                  <a:lnTo>
                    <a:pt x="414519" y="323988"/>
                  </a:lnTo>
                  <a:lnTo>
                    <a:pt x="414563" y="324355"/>
                  </a:lnTo>
                  <a:lnTo>
                    <a:pt x="413813" y="324693"/>
                  </a:lnTo>
                  <a:lnTo>
                    <a:pt x="412875" y="325325"/>
                  </a:lnTo>
                  <a:lnTo>
                    <a:pt x="411748" y="326407"/>
                  </a:lnTo>
                  <a:lnTo>
                    <a:pt x="410819" y="327128"/>
                  </a:lnTo>
                  <a:lnTo>
                    <a:pt x="409980" y="327135"/>
                  </a:lnTo>
                  <a:lnTo>
                    <a:pt x="409472" y="327052"/>
                  </a:lnTo>
                  <a:lnTo>
                    <a:pt x="408748" y="326637"/>
                  </a:lnTo>
                  <a:lnTo>
                    <a:pt x="407915" y="326465"/>
                  </a:lnTo>
                  <a:lnTo>
                    <a:pt x="409032" y="327923"/>
                  </a:lnTo>
                  <a:lnTo>
                    <a:pt x="409641" y="328182"/>
                  </a:lnTo>
                  <a:lnTo>
                    <a:pt x="410408" y="328128"/>
                  </a:lnTo>
                  <a:lnTo>
                    <a:pt x="411151" y="327585"/>
                  </a:lnTo>
                  <a:lnTo>
                    <a:pt x="412208" y="327642"/>
                  </a:lnTo>
                  <a:lnTo>
                    <a:pt x="412473" y="328482"/>
                  </a:lnTo>
                  <a:lnTo>
                    <a:pt x="412192" y="329430"/>
                  </a:lnTo>
                  <a:lnTo>
                    <a:pt x="411614" y="330659"/>
                  </a:lnTo>
                  <a:lnTo>
                    <a:pt x="411496" y="331722"/>
                  </a:lnTo>
                  <a:lnTo>
                    <a:pt x="412211" y="333241"/>
                  </a:lnTo>
                  <a:lnTo>
                    <a:pt x="412243" y="333697"/>
                  </a:lnTo>
                  <a:lnTo>
                    <a:pt x="411975" y="333924"/>
                  </a:lnTo>
                  <a:lnTo>
                    <a:pt x="411135" y="333525"/>
                  </a:lnTo>
                  <a:lnTo>
                    <a:pt x="410443" y="333021"/>
                  </a:lnTo>
                  <a:lnTo>
                    <a:pt x="409744" y="333155"/>
                  </a:lnTo>
                  <a:lnTo>
                    <a:pt x="409019" y="332941"/>
                  </a:lnTo>
                  <a:lnTo>
                    <a:pt x="408275" y="333120"/>
                  </a:lnTo>
                  <a:lnTo>
                    <a:pt x="407972" y="333471"/>
                  </a:lnTo>
                  <a:lnTo>
                    <a:pt x="408176" y="334048"/>
                  </a:lnTo>
                  <a:lnTo>
                    <a:pt x="408843" y="334527"/>
                  </a:lnTo>
                  <a:lnTo>
                    <a:pt x="409217" y="335265"/>
                  </a:lnTo>
                  <a:lnTo>
                    <a:pt x="408770" y="335523"/>
                  </a:lnTo>
                  <a:lnTo>
                    <a:pt x="406877" y="335351"/>
                  </a:lnTo>
                  <a:lnTo>
                    <a:pt x="406456" y="335491"/>
                  </a:lnTo>
                  <a:lnTo>
                    <a:pt x="405891" y="336302"/>
                  </a:lnTo>
                  <a:lnTo>
                    <a:pt x="406258" y="337502"/>
                  </a:lnTo>
                  <a:lnTo>
                    <a:pt x="405840" y="338246"/>
                  </a:lnTo>
                  <a:lnTo>
                    <a:pt x="405061" y="338421"/>
                  </a:lnTo>
                  <a:lnTo>
                    <a:pt x="404037" y="339021"/>
                  </a:lnTo>
                  <a:lnTo>
                    <a:pt x="403405" y="339162"/>
                  </a:lnTo>
                  <a:lnTo>
                    <a:pt x="403437" y="339424"/>
                  </a:lnTo>
                  <a:lnTo>
                    <a:pt x="403899" y="339685"/>
                  </a:lnTo>
                  <a:lnTo>
                    <a:pt x="404145" y="340040"/>
                  </a:lnTo>
                  <a:lnTo>
                    <a:pt x="403587" y="341262"/>
                  </a:lnTo>
                  <a:lnTo>
                    <a:pt x="402722" y="341664"/>
                  </a:lnTo>
                  <a:lnTo>
                    <a:pt x="401394" y="341463"/>
                  </a:lnTo>
                  <a:lnTo>
                    <a:pt x="400350" y="341738"/>
                  </a:lnTo>
                  <a:lnTo>
                    <a:pt x="399447" y="341217"/>
                  </a:lnTo>
                  <a:lnTo>
                    <a:pt x="398483" y="341208"/>
                  </a:lnTo>
                  <a:lnTo>
                    <a:pt x="397828" y="341865"/>
                  </a:lnTo>
                  <a:lnTo>
                    <a:pt x="397758" y="342628"/>
                  </a:lnTo>
                  <a:lnTo>
                    <a:pt x="397123" y="342705"/>
                  </a:lnTo>
                  <a:lnTo>
                    <a:pt x="396781" y="342647"/>
                  </a:lnTo>
                  <a:lnTo>
                    <a:pt x="396299" y="342702"/>
                  </a:lnTo>
                  <a:lnTo>
                    <a:pt x="396350" y="343110"/>
                  </a:lnTo>
                  <a:lnTo>
                    <a:pt x="396625" y="343468"/>
                  </a:lnTo>
                  <a:lnTo>
                    <a:pt x="397927" y="343627"/>
                  </a:lnTo>
                  <a:lnTo>
                    <a:pt x="398160" y="344141"/>
                  </a:lnTo>
                  <a:lnTo>
                    <a:pt x="398211" y="344933"/>
                  </a:lnTo>
                  <a:lnTo>
                    <a:pt x="396848" y="346296"/>
                  </a:lnTo>
                  <a:lnTo>
                    <a:pt x="396267" y="347215"/>
                  </a:lnTo>
                  <a:lnTo>
                    <a:pt x="395393" y="347189"/>
                  </a:lnTo>
                  <a:lnTo>
                    <a:pt x="394732" y="347927"/>
                  </a:lnTo>
                  <a:lnTo>
                    <a:pt x="394378" y="348926"/>
                  </a:lnTo>
                  <a:lnTo>
                    <a:pt x="393941" y="348728"/>
                  </a:lnTo>
                  <a:lnTo>
                    <a:pt x="392929" y="348887"/>
                  </a:lnTo>
                  <a:lnTo>
                    <a:pt x="392632" y="349363"/>
                  </a:lnTo>
                  <a:lnTo>
                    <a:pt x="392868" y="349561"/>
                  </a:lnTo>
                  <a:lnTo>
                    <a:pt x="392891" y="349903"/>
                  </a:lnTo>
                  <a:lnTo>
                    <a:pt x="392485" y="351023"/>
                  </a:lnTo>
                  <a:lnTo>
                    <a:pt x="392045" y="351339"/>
                  </a:lnTo>
                  <a:lnTo>
                    <a:pt x="391853" y="350879"/>
                  </a:lnTo>
                  <a:lnTo>
                    <a:pt x="391710" y="350167"/>
                  </a:lnTo>
                  <a:lnTo>
                    <a:pt x="391355" y="350113"/>
                  </a:lnTo>
                  <a:lnTo>
                    <a:pt x="390765" y="350768"/>
                  </a:lnTo>
                  <a:lnTo>
                    <a:pt x="390075" y="351237"/>
                  </a:lnTo>
                  <a:lnTo>
                    <a:pt x="389485" y="351431"/>
                  </a:lnTo>
                  <a:lnTo>
                    <a:pt x="389038" y="350997"/>
                  </a:lnTo>
                  <a:lnTo>
                    <a:pt x="387943" y="350771"/>
                  </a:lnTo>
                  <a:lnTo>
                    <a:pt x="387496" y="352651"/>
                  </a:lnTo>
                  <a:lnTo>
                    <a:pt x="386590" y="353334"/>
                  </a:lnTo>
                  <a:lnTo>
                    <a:pt x="386165" y="353548"/>
                  </a:lnTo>
                  <a:lnTo>
                    <a:pt x="385425" y="353611"/>
                  </a:lnTo>
                  <a:lnTo>
                    <a:pt x="385897" y="353870"/>
                  </a:lnTo>
                  <a:lnTo>
                    <a:pt x="386044" y="354352"/>
                  </a:lnTo>
                  <a:lnTo>
                    <a:pt x="385779" y="354831"/>
                  </a:lnTo>
                  <a:lnTo>
                    <a:pt x="385039" y="354927"/>
                  </a:lnTo>
                  <a:lnTo>
                    <a:pt x="384608" y="355300"/>
                  </a:lnTo>
                  <a:lnTo>
                    <a:pt x="384442" y="356976"/>
                  </a:lnTo>
                  <a:lnTo>
                    <a:pt x="384001" y="357563"/>
                  </a:lnTo>
                  <a:lnTo>
                    <a:pt x="382878" y="357611"/>
                  </a:lnTo>
                  <a:lnTo>
                    <a:pt x="382038" y="357221"/>
                  </a:lnTo>
                  <a:lnTo>
                    <a:pt x="381770" y="357528"/>
                  </a:lnTo>
                  <a:lnTo>
                    <a:pt x="381630" y="357828"/>
                  </a:lnTo>
                  <a:lnTo>
                    <a:pt x="381189" y="358131"/>
                  </a:lnTo>
                  <a:lnTo>
                    <a:pt x="380340" y="358211"/>
                  </a:lnTo>
                  <a:lnTo>
                    <a:pt x="378454" y="358961"/>
                  </a:lnTo>
                  <a:lnTo>
                    <a:pt x="377589" y="358744"/>
                  </a:lnTo>
                  <a:lnTo>
                    <a:pt x="376558" y="358460"/>
                  </a:lnTo>
                  <a:lnTo>
                    <a:pt x="375846" y="358738"/>
                  </a:lnTo>
                  <a:lnTo>
                    <a:pt x="375610" y="359312"/>
                  </a:lnTo>
                  <a:lnTo>
                    <a:pt x="375281" y="359759"/>
                  </a:lnTo>
                  <a:lnTo>
                    <a:pt x="374247" y="359759"/>
                  </a:lnTo>
                  <a:lnTo>
                    <a:pt x="373417" y="359207"/>
                  </a:lnTo>
                  <a:lnTo>
                    <a:pt x="372571" y="358808"/>
                  </a:lnTo>
                  <a:lnTo>
                    <a:pt x="371636" y="359153"/>
                  </a:lnTo>
                  <a:lnTo>
                    <a:pt x="370924" y="359855"/>
                  </a:lnTo>
                  <a:lnTo>
                    <a:pt x="370049" y="360091"/>
                  </a:lnTo>
                  <a:lnTo>
                    <a:pt x="369887" y="360528"/>
                  </a:lnTo>
                  <a:lnTo>
                    <a:pt x="369507" y="360745"/>
                  </a:lnTo>
                  <a:lnTo>
                    <a:pt x="368581" y="360653"/>
                  </a:lnTo>
                  <a:lnTo>
                    <a:pt x="368230" y="359567"/>
                  </a:lnTo>
                  <a:lnTo>
                    <a:pt x="367697" y="359408"/>
                  </a:lnTo>
                  <a:lnTo>
                    <a:pt x="367170" y="359957"/>
                  </a:lnTo>
                  <a:lnTo>
                    <a:pt x="366982" y="360385"/>
                  </a:lnTo>
                  <a:lnTo>
                    <a:pt x="366736" y="360710"/>
                  </a:lnTo>
                  <a:lnTo>
                    <a:pt x="366823" y="361594"/>
                  </a:lnTo>
                  <a:lnTo>
                    <a:pt x="366302" y="361613"/>
                  </a:lnTo>
                  <a:lnTo>
                    <a:pt x="365622" y="361071"/>
                  </a:lnTo>
                  <a:lnTo>
                    <a:pt x="364908" y="360975"/>
                  </a:lnTo>
                  <a:lnTo>
                    <a:pt x="364240" y="361479"/>
                  </a:lnTo>
                  <a:lnTo>
                    <a:pt x="363902" y="361355"/>
                  </a:lnTo>
                  <a:lnTo>
                    <a:pt x="363545" y="361250"/>
                  </a:lnTo>
                  <a:lnTo>
                    <a:pt x="362960" y="361250"/>
                  </a:lnTo>
                  <a:lnTo>
                    <a:pt x="362737" y="361384"/>
                  </a:lnTo>
                  <a:lnTo>
                    <a:pt x="362309" y="361463"/>
                  </a:lnTo>
                  <a:lnTo>
                    <a:pt x="362022" y="361738"/>
                  </a:lnTo>
                  <a:lnTo>
                    <a:pt x="361996" y="361760"/>
                  </a:lnTo>
                  <a:lnTo>
                    <a:pt x="361243" y="361575"/>
                  </a:lnTo>
                  <a:lnTo>
                    <a:pt x="360321" y="360841"/>
                  </a:lnTo>
                  <a:lnTo>
                    <a:pt x="359660" y="359622"/>
                  </a:lnTo>
                  <a:lnTo>
                    <a:pt x="358820" y="358964"/>
                  </a:lnTo>
                  <a:lnTo>
                    <a:pt x="358450" y="358386"/>
                  </a:lnTo>
                  <a:lnTo>
                    <a:pt x="358307" y="357349"/>
                  </a:lnTo>
                  <a:lnTo>
                    <a:pt x="358153" y="356854"/>
                  </a:lnTo>
                  <a:lnTo>
                    <a:pt x="358204" y="356305"/>
                  </a:lnTo>
                  <a:lnTo>
                    <a:pt x="358460" y="355817"/>
                  </a:lnTo>
                  <a:lnTo>
                    <a:pt x="357557" y="356063"/>
                  </a:lnTo>
                  <a:lnTo>
                    <a:pt x="356889" y="356519"/>
                  </a:lnTo>
                  <a:lnTo>
                    <a:pt x="357027" y="357094"/>
                  </a:lnTo>
                  <a:lnTo>
                    <a:pt x="356861" y="357627"/>
                  </a:lnTo>
                  <a:lnTo>
                    <a:pt x="355865" y="357905"/>
                  </a:lnTo>
                  <a:lnTo>
                    <a:pt x="355926" y="358128"/>
                  </a:lnTo>
                  <a:lnTo>
                    <a:pt x="355993" y="358364"/>
                  </a:lnTo>
                  <a:lnTo>
                    <a:pt x="356771" y="359092"/>
                  </a:lnTo>
                  <a:lnTo>
                    <a:pt x="356931" y="359701"/>
                  </a:lnTo>
                  <a:lnTo>
                    <a:pt x="357247" y="360027"/>
                  </a:lnTo>
                  <a:lnTo>
                    <a:pt x="357857" y="360975"/>
                  </a:lnTo>
                  <a:lnTo>
                    <a:pt x="357841" y="362807"/>
                  </a:lnTo>
                  <a:lnTo>
                    <a:pt x="358176" y="363324"/>
                  </a:lnTo>
                  <a:lnTo>
                    <a:pt x="358064" y="363838"/>
                  </a:lnTo>
                  <a:lnTo>
                    <a:pt x="357821" y="364531"/>
                  </a:lnTo>
                  <a:lnTo>
                    <a:pt x="357799" y="364540"/>
                  </a:lnTo>
                  <a:lnTo>
                    <a:pt x="357620" y="364330"/>
                  </a:lnTo>
                  <a:lnTo>
                    <a:pt x="357327" y="364371"/>
                  </a:lnTo>
                  <a:lnTo>
                    <a:pt x="357209" y="364604"/>
                  </a:lnTo>
                  <a:lnTo>
                    <a:pt x="357189" y="364815"/>
                  </a:lnTo>
                  <a:lnTo>
                    <a:pt x="357138" y="364824"/>
                  </a:lnTo>
                  <a:lnTo>
                    <a:pt x="356621" y="364978"/>
                  </a:lnTo>
                  <a:lnTo>
                    <a:pt x="356187" y="365109"/>
                  </a:lnTo>
                  <a:lnTo>
                    <a:pt x="355836" y="365294"/>
                  </a:lnTo>
                  <a:lnTo>
                    <a:pt x="355284" y="365839"/>
                  </a:lnTo>
                  <a:lnTo>
                    <a:pt x="354234" y="365974"/>
                  </a:lnTo>
                  <a:lnTo>
                    <a:pt x="353694" y="364697"/>
                  </a:lnTo>
                  <a:lnTo>
                    <a:pt x="352970" y="365549"/>
                  </a:lnTo>
                  <a:lnTo>
                    <a:pt x="352753" y="367289"/>
                  </a:lnTo>
                  <a:lnTo>
                    <a:pt x="352485" y="367585"/>
                  </a:lnTo>
                  <a:lnTo>
                    <a:pt x="352035" y="367834"/>
                  </a:lnTo>
                  <a:lnTo>
                    <a:pt x="351182" y="367228"/>
                  </a:lnTo>
                  <a:lnTo>
                    <a:pt x="350439" y="367633"/>
                  </a:lnTo>
                  <a:lnTo>
                    <a:pt x="349858" y="368045"/>
                  </a:lnTo>
                  <a:lnTo>
                    <a:pt x="349618" y="368425"/>
                  </a:lnTo>
                  <a:lnTo>
                    <a:pt x="349191" y="368837"/>
                  </a:lnTo>
                  <a:lnTo>
                    <a:pt x="348370" y="368438"/>
                  </a:lnTo>
                  <a:lnTo>
                    <a:pt x="347710" y="367841"/>
                  </a:lnTo>
                  <a:lnTo>
                    <a:pt x="347876" y="367391"/>
                  </a:lnTo>
                  <a:lnTo>
                    <a:pt x="347783" y="367097"/>
                  </a:lnTo>
                  <a:lnTo>
                    <a:pt x="347486" y="366874"/>
                  </a:lnTo>
                  <a:lnTo>
                    <a:pt x="347157" y="366906"/>
                  </a:lnTo>
                  <a:lnTo>
                    <a:pt x="347320" y="367490"/>
                  </a:lnTo>
                  <a:lnTo>
                    <a:pt x="347429" y="368607"/>
                  </a:lnTo>
                  <a:lnTo>
                    <a:pt x="347129" y="368929"/>
                  </a:lnTo>
                  <a:lnTo>
                    <a:pt x="346666" y="369178"/>
                  </a:lnTo>
                  <a:lnTo>
                    <a:pt x="345667" y="368974"/>
                  </a:lnTo>
                  <a:lnTo>
                    <a:pt x="344987" y="368559"/>
                  </a:lnTo>
                  <a:lnTo>
                    <a:pt x="344160" y="368208"/>
                  </a:lnTo>
                  <a:lnTo>
                    <a:pt x="343433" y="368144"/>
                  </a:lnTo>
                  <a:lnTo>
                    <a:pt x="343273" y="368849"/>
                  </a:lnTo>
                  <a:lnTo>
                    <a:pt x="342801" y="369418"/>
                  </a:lnTo>
                  <a:lnTo>
                    <a:pt x="342363" y="369488"/>
                  </a:lnTo>
                  <a:lnTo>
                    <a:pt x="341926" y="369398"/>
                  </a:lnTo>
                  <a:lnTo>
                    <a:pt x="341351" y="370011"/>
                  </a:lnTo>
                  <a:lnTo>
                    <a:pt x="341080" y="370458"/>
                  </a:lnTo>
                  <a:lnTo>
                    <a:pt x="340372" y="370931"/>
                  </a:lnTo>
                  <a:lnTo>
                    <a:pt x="338488" y="371160"/>
                  </a:lnTo>
                  <a:lnTo>
                    <a:pt x="337831" y="371626"/>
                  </a:lnTo>
                  <a:lnTo>
                    <a:pt x="336950" y="371553"/>
                  </a:lnTo>
                  <a:lnTo>
                    <a:pt x="336267" y="371665"/>
                  </a:lnTo>
                  <a:lnTo>
                    <a:pt x="335874" y="371639"/>
                  </a:lnTo>
                  <a:lnTo>
                    <a:pt x="335523" y="371387"/>
                  </a:lnTo>
                  <a:lnTo>
                    <a:pt x="335127" y="371381"/>
                  </a:lnTo>
                  <a:lnTo>
                    <a:pt x="334945" y="372159"/>
                  </a:lnTo>
                  <a:lnTo>
                    <a:pt x="333879" y="372488"/>
                  </a:lnTo>
                  <a:lnTo>
                    <a:pt x="332922" y="372578"/>
                  </a:lnTo>
                  <a:lnTo>
                    <a:pt x="331856" y="373605"/>
                  </a:lnTo>
                  <a:lnTo>
                    <a:pt x="331096" y="374228"/>
                  </a:lnTo>
                  <a:lnTo>
                    <a:pt x="330531" y="374292"/>
                  </a:lnTo>
                  <a:lnTo>
                    <a:pt x="330116" y="374071"/>
                  </a:lnTo>
                  <a:lnTo>
                    <a:pt x="329909" y="373152"/>
                  </a:lnTo>
                  <a:lnTo>
                    <a:pt x="329698" y="373044"/>
                  </a:lnTo>
                  <a:lnTo>
                    <a:pt x="329577" y="373909"/>
                  </a:lnTo>
                  <a:lnTo>
                    <a:pt x="329376" y="374627"/>
                  </a:lnTo>
                  <a:lnTo>
                    <a:pt x="328986" y="375019"/>
                  </a:lnTo>
                  <a:lnTo>
                    <a:pt x="327754" y="375913"/>
                  </a:lnTo>
                  <a:lnTo>
                    <a:pt x="327400" y="376800"/>
                  </a:lnTo>
                  <a:lnTo>
                    <a:pt x="327636" y="377621"/>
                  </a:lnTo>
                  <a:lnTo>
                    <a:pt x="329293" y="377822"/>
                  </a:lnTo>
                  <a:lnTo>
                    <a:pt x="329497" y="378272"/>
                  </a:lnTo>
                  <a:lnTo>
                    <a:pt x="329337" y="378639"/>
                  </a:lnTo>
                  <a:lnTo>
                    <a:pt x="328941" y="378945"/>
                  </a:lnTo>
                  <a:lnTo>
                    <a:pt x="328823" y="379405"/>
                  </a:lnTo>
                  <a:lnTo>
                    <a:pt x="330601" y="380867"/>
                  </a:lnTo>
                  <a:lnTo>
                    <a:pt x="330655" y="381419"/>
                  </a:lnTo>
                  <a:lnTo>
                    <a:pt x="330381" y="381735"/>
                  </a:lnTo>
                  <a:lnTo>
                    <a:pt x="330049" y="382415"/>
                  </a:lnTo>
                  <a:lnTo>
                    <a:pt x="329111" y="382989"/>
                  </a:lnTo>
                  <a:lnTo>
                    <a:pt x="327125" y="383283"/>
                  </a:lnTo>
                  <a:lnTo>
                    <a:pt x="325469" y="382986"/>
                  </a:lnTo>
                  <a:lnTo>
                    <a:pt x="324968" y="382332"/>
                  </a:lnTo>
                  <a:lnTo>
                    <a:pt x="325000" y="381866"/>
                  </a:lnTo>
                  <a:lnTo>
                    <a:pt x="325411" y="382000"/>
                  </a:lnTo>
                  <a:lnTo>
                    <a:pt x="325877" y="381958"/>
                  </a:lnTo>
                  <a:lnTo>
                    <a:pt x="325737" y="381531"/>
                  </a:lnTo>
                  <a:lnTo>
                    <a:pt x="325539" y="381282"/>
                  </a:lnTo>
                  <a:lnTo>
                    <a:pt x="324776" y="380902"/>
                  </a:lnTo>
                  <a:lnTo>
                    <a:pt x="324157" y="379877"/>
                  </a:lnTo>
                  <a:lnTo>
                    <a:pt x="324275" y="379025"/>
                  </a:lnTo>
                  <a:lnTo>
                    <a:pt x="323940" y="378364"/>
                  </a:lnTo>
                  <a:lnTo>
                    <a:pt x="323569" y="377812"/>
                  </a:lnTo>
                  <a:lnTo>
                    <a:pt x="323199" y="377480"/>
                  </a:lnTo>
                  <a:lnTo>
                    <a:pt x="322998" y="377068"/>
                  </a:lnTo>
                  <a:lnTo>
                    <a:pt x="323375" y="375773"/>
                  </a:lnTo>
                  <a:lnTo>
                    <a:pt x="323167" y="375019"/>
                  </a:lnTo>
                  <a:lnTo>
                    <a:pt x="323876" y="374094"/>
                  </a:lnTo>
                  <a:lnTo>
                    <a:pt x="324051" y="373050"/>
                  </a:lnTo>
                  <a:lnTo>
                    <a:pt x="325316" y="372676"/>
                  </a:lnTo>
                  <a:lnTo>
                    <a:pt x="325402" y="371681"/>
                  </a:lnTo>
                  <a:lnTo>
                    <a:pt x="324495" y="371652"/>
                  </a:lnTo>
                  <a:lnTo>
                    <a:pt x="323866" y="370921"/>
                  </a:lnTo>
                  <a:lnTo>
                    <a:pt x="323723" y="371231"/>
                  </a:lnTo>
                  <a:lnTo>
                    <a:pt x="323218" y="371262"/>
                  </a:lnTo>
                  <a:lnTo>
                    <a:pt x="322388" y="369852"/>
                  </a:lnTo>
                  <a:lnTo>
                    <a:pt x="322139" y="369673"/>
                  </a:lnTo>
                  <a:lnTo>
                    <a:pt x="321737" y="369647"/>
                  </a:lnTo>
                  <a:lnTo>
                    <a:pt x="321938" y="371135"/>
                  </a:lnTo>
                  <a:lnTo>
                    <a:pt x="320965" y="371693"/>
                  </a:lnTo>
                  <a:lnTo>
                    <a:pt x="320167" y="371939"/>
                  </a:lnTo>
                  <a:lnTo>
                    <a:pt x="319037" y="372041"/>
                  </a:lnTo>
                  <a:lnTo>
                    <a:pt x="318392" y="372214"/>
                  </a:lnTo>
                  <a:lnTo>
                    <a:pt x="317792" y="372073"/>
                  </a:lnTo>
                  <a:lnTo>
                    <a:pt x="317939" y="371623"/>
                  </a:lnTo>
                  <a:lnTo>
                    <a:pt x="318258" y="371087"/>
                  </a:lnTo>
                  <a:lnTo>
                    <a:pt x="317974" y="370637"/>
                  </a:lnTo>
                  <a:lnTo>
                    <a:pt x="317336" y="370292"/>
                  </a:lnTo>
                  <a:lnTo>
                    <a:pt x="316359" y="370311"/>
                  </a:lnTo>
                  <a:lnTo>
                    <a:pt x="315686" y="370216"/>
                  </a:lnTo>
                  <a:lnTo>
                    <a:pt x="315015" y="370254"/>
                  </a:lnTo>
                  <a:lnTo>
                    <a:pt x="314770" y="370053"/>
                  </a:lnTo>
                  <a:lnTo>
                    <a:pt x="314147" y="369347"/>
                  </a:lnTo>
                  <a:lnTo>
                    <a:pt x="313621" y="368910"/>
                  </a:lnTo>
                  <a:lnTo>
                    <a:pt x="313384" y="368473"/>
                  </a:lnTo>
                  <a:lnTo>
                    <a:pt x="313621" y="367965"/>
                  </a:lnTo>
                  <a:lnTo>
                    <a:pt x="313423" y="367656"/>
                  </a:lnTo>
                  <a:lnTo>
                    <a:pt x="312404" y="367621"/>
                  </a:lnTo>
                  <a:lnTo>
                    <a:pt x="312411" y="368348"/>
                  </a:lnTo>
                  <a:lnTo>
                    <a:pt x="312516" y="369207"/>
                  </a:lnTo>
                  <a:lnTo>
                    <a:pt x="312813" y="369858"/>
                  </a:lnTo>
                  <a:lnTo>
                    <a:pt x="312602" y="370222"/>
                  </a:lnTo>
                  <a:lnTo>
                    <a:pt x="312085" y="370471"/>
                  </a:lnTo>
                  <a:lnTo>
                    <a:pt x="311533" y="369781"/>
                  </a:lnTo>
                  <a:lnTo>
                    <a:pt x="311281" y="369612"/>
                  </a:lnTo>
                  <a:lnTo>
                    <a:pt x="311016" y="369644"/>
                  </a:lnTo>
                  <a:lnTo>
                    <a:pt x="310815" y="370330"/>
                  </a:lnTo>
                  <a:lnTo>
                    <a:pt x="310314" y="370940"/>
                  </a:lnTo>
                  <a:lnTo>
                    <a:pt x="309414" y="370873"/>
                  </a:lnTo>
                  <a:lnTo>
                    <a:pt x="308711" y="371250"/>
                  </a:lnTo>
                  <a:lnTo>
                    <a:pt x="307862" y="371422"/>
                  </a:lnTo>
                  <a:lnTo>
                    <a:pt x="307285" y="370918"/>
                  </a:lnTo>
                  <a:lnTo>
                    <a:pt x="306330" y="370107"/>
                  </a:lnTo>
                  <a:lnTo>
                    <a:pt x="305950" y="370014"/>
                  </a:lnTo>
                  <a:lnTo>
                    <a:pt x="304891" y="370410"/>
                  </a:lnTo>
                  <a:lnTo>
                    <a:pt x="303368" y="370557"/>
                  </a:lnTo>
                  <a:lnTo>
                    <a:pt x="303030" y="370136"/>
                  </a:lnTo>
                  <a:lnTo>
                    <a:pt x="302296" y="370455"/>
                  </a:lnTo>
                  <a:lnTo>
                    <a:pt x="301587" y="369481"/>
                  </a:lnTo>
                  <a:lnTo>
                    <a:pt x="300748" y="369418"/>
                  </a:lnTo>
                  <a:lnTo>
                    <a:pt x="299701" y="368680"/>
                  </a:lnTo>
                  <a:lnTo>
                    <a:pt x="299324" y="368288"/>
                  </a:lnTo>
                  <a:lnTo>
                    <a:pt x="299206" y="367726"/>
                  </a:lnTo>
                  <a:lnTo>
                    <a:pt x="298887" y="367432"/>
                  </a:lnTo>
                  <a:lnTo>
                    <a:pt x="298478" y="367471"/>
                  </a:lnTo>
                  <a:lnTo>
                    <a:pt x="298022" y="367171"/>
                  </a:lnTo>
                  <a:lnTo>
                    <a:pt x="297300" y="366874"/>
                  </a:lnTo>
                  <a:lnTo>
                    <a:pt x="296719" y="366698"/>
                  </a:lnTo>
                  <a:lnTo>
                    <a:pt x="296432" y="366832"/>
                  </a:lnTo>
                  <a:lnTo>
                    <a:pt x="296129" y="366902"/>
                  </a:lnTo>
                  <a:lnTo>
                    <a:pt x="296075" y="366526"/>
                  </a:lnTo>
                  <a:lnTo>
                    <a:pt x="296097" y="365389"/>
                  </a:lnTo>
                  <a:lnTo>
                    <a:pt x="296043" y="364381"/>
                  </a:lnTo>
                  <a:lnTo>
                    <a:pt x="295883" y="363924"/>
                  </a:lnTo>
                  <a:lnTo>
                    <a:pt x="295494" y="363580"/>
                  </a:lnTo>
                  <a:lnTo>
                    <a:pt x="295143" y="363414"/>
                  </a:lnTo>
                  <a:lnTo>
                    <a:pt x="294986" y="362893"/>
                  </a:lnTo>
                  <a:lnTo>
                    <a:pt x="295114" y="361872"/>
                  </a:lnTo>
                  <a:lnTo>
                    <a:pt x="295401" y="361179"/>
                  </a:lnTo>
                  <a:lnTo>
                    <a:pt x="295854" y="361055"/>
                  </a:lnTo>
                  <a:lnTo>
                    <a:pt x="296467" y="360557"/>
                  </a:lnTo>
                  <a:lnTo>
                    <a:pt x="296780" y="359848"/>
                  </a:lnTo>
                  <a:lnTo>
                    <a:pt x="297173" y="359191"/>
                  </a:lnTo>
                  <a:lnTo>
                    <a:pt x="295775" y="358268"/>
                  </a:lnTo>
                  <a:lnTo>
                    <a:pt x="295041" y="357936"/>
                  </a:lnTo>
                  <a:lnTo>
                    <a:pt x="294227" y="358077"/>
                  </a:lnTo>
                  <a:lnTo>
                    <a:pt x="293215" y="358371"/>
                  </a:lnTo>
                  <a:lnTo>
                    <a:pt x="292688" y="358428"/>
                  </a:lnTo>
                  <a:lnTo>
                    <a:pt x="292423" y="358313"/>
                  </a:lnTo>
                  <a:lnTo>
                    <a:pt x="291833" y="357483"/>
                  </a:lnTo>
                  <a:lnTo>
                    <a:pt x="291514" y="357340"/>
                  </a:lnTo>
                  <a:lnTo>
                    <a:pt x="290799" y="357285"/>
                  </a:lnTo>
                  <a:lnTo>
                    <a:pt x="290195" y="357292"/>
                  </a:lnTo>
                  <a:lnTo>
                    <a:pt x="289851" y="357652"/>
                  </a:lnTo>
                  <a:lnTo>
                    <a:pt x="289314" y="357774"/>
                  </a:lnTo>
                  <a:lnTo>
                    <a:pt x="288778" y="357793"/>
                  </a:lnTo>
                  <a:lnTo>
                    <a:pt x="288236" y="357343"/>
                  </a:lnTo>
                  <a:lnTo>
                    <a:pt x="287418" y="356755"/>
                  </a:lnTo>
                  <a:lnTo>
                    <a:pt x="286138" y="356341"/>
                  </a:lnTo>
                  <a:lnTo>
                    <a:pt x="285982" y="355865"/>
                  </a:lnTo>
                  <a:lnTo>
                    <a:pt x="285656" y="355294"/>
                  </a:lnTo>
                  <a:lnTo>
                    <a:pt x="285171" y="354764"/>
                  </a:lnTo>
                  <a:lnTo>
                    <a:pt x="284367" y="354061"/>
                  </a:lnTo>
                  <a:lnTo>
                    <a:pt x="283693" y="353698"/>
                  </a:lnTo>
                  <a:lnTo>
                    <a:pt x="283365" y="353921"/>
                  </a:lnTo>
                  <a:lnTo>
                    <a:pt x="282918" y="354320"/>
                  </a:lnTo>
                  <a:lnTo>
                    <a:pt x="281188" y="355160"/>
                  </a:lnTo>
                  <a:lnTo>
                    <a:pt x="280422" y="355488"/>
                  </a:lnTo>
                  <a:lnTo>
                    <a:pt x="280013" y="355721"/>
                  </a:lnTo>
                  <a:lnTo>
                    <a:pt x="279672" y="356072"/>
                  </a:lnTo>
                  <a:lnTo>
                    <a:pt x="279566" y="356937"/>
                  </a:lnTo>
                  <a:lnTo>
                    <a:pt x="279397" y="357901"/>
                  </a:lnTo>
                  <a:lnTo>
                    <a:pt x="278899" y="358390"/>
                  </a:lnTo>
                  <a:lnTo>
                    <a:pt x="278427" y="358760"/>
                  </a:lnTo>
                  <a:lnTo>
                    <a:pt x="277932" y="358798"/>
                  </a:lnTo>
                  <a:lnTo>
                    <a:pt x="277447" y="358782"/>
                  </a:lnTo>
                  <a:lnTo>
                    <a:pt x="276991" y="358935"/>
                  </a:lnTo>
                  <a:lnTo>
                    <a:pt x="275599" y="359903"/>
                  </a:lnTo>
                  <a:lnTo>
                    <a:pt x="274945" y="359826"/>
                  </a:lnTo>
                  <a:lnTo>
                    <a:pt x="274405" y="359280"/>
                  </a:lnTo>
                  <a:lnTo>
                    <a:pt x="274175" y="358884"/>
                  </a:lnTo>
                  <a:lnTo>
                    <a:pt x="273553" y="358974"/>
                  </a:lnTo>
                  <a:lnTo>
                    <a:pt x="272755" y="359437"/>
                  </a:lnTo>
                  <a:lnTo>
                    <a:pt x="272385" y="360266"/>
                  </a:lnTo>
                  <a:lnTo>
                    <a:pt x="272190" y="361042"/>
                  </a:lnTo>
                  <a:lnTo>
                    <a:pt x="272014" y="361387"/>
                  </a:lnTo>
                  <a:lnTo>
                    <a:pt x="271746" y="361486"/>
                  </a:lnTo>
                  <a:lnTo>
                    <a:pt x="271510" y="361502"/>
                  </a:lnTo>
                  <a:lnTo>
                    <a:pt x="269024" y="359264"/>
                  </a:lnTo>
                  <a:lnTo>
                    <a:pt x="268870" y="359149"/>
                  </a:lnTo>
                  <a:lnTo>
                    <a:pt x="268424" y="359609"/>
                  </a:lnTo>
                  <a:lnTo>
                    <a:pt x="268018" y="360796"/>
                  </a:lnTo>
                  <a:lnTo>
                    <a:pt x="267728" y="361023"/>
                  </a:lnTo>
                  <a:lnTo>
                    <a:pt x="267530" y="360930"/>
                  </a:lnTo>
                  <a:lnTo>
                    <a:pt x="266502" y="359411"/>
                  </a:lnTo>
                  <a:lnTo>
                    <a:pt x="266237" y="359267"/>
                  </a:lnTo>
                  <a:lnTo>
                    <a:pt x="266004" y="359318"/>
                  </a:lnTo>
                  <a:lnTo>
                    <a:pt x="265695" y="359810"/>
                  </a:lnTo>
                  <a:lnTo>
                    <a:pt x="265043" y="360535"/>
                  </a:lnTo>
                  <a:lnTo>
                    <a:pt x="264546" y="360975"/>
                  </a:lnTo>
                  <a:lnTo>
                    <a:pt x="264533" y="361463"/>
                  </a:lnTo>
                  <a:lnTo>
                    <a:pt x="263990" y="361894"/>
                  </a:lnTo>
                  <a:lnTo>
                    <a:pt x="263361" y="362325"/>
                  </a:lnTo>
                  <a:lnTo>
                    <a:pt x="263151" y="362370"/>
                  </a:lnTo>
                  <a:lnTo>
                    <a:pt x="262732" y="362198"/>
                  </a:lnTo>
                  <a:lnTo>
                    <a:pt x="262187" y="361626"/>
                  </a:lnTo>
                  <a:lnTo>
                    <a:pt x="261791" y="361029"/>
                  </a:lnTo>
                  <a:lnTo>
                    <a:pt x="260811" y="360436"/>
                  </a:lnTo>
                  <a:lnTo>
                    <a:pt x="259713" y="359935"/>
                  </a:lnTo>
                  <a:lnTo>
                    <a:pt x="258985" y="359542"/>
                  </a:lnTo>
                  <a:lnTo>
                    <a:pt x="258570" y="359446"/>
                  </a:lnTo>
                  <a:lnTo>
                    <a:pt x="258184" y="359622"/>
                  </a:lnTo>
                  <a:lnTo>
                    <a:pt x="257989" y="359861"/>
                  </a:lnTo>
                  <a:lnTo>
                    <a:pt x="257715" y="360455"/>
                  </a:lnTo>
                  <a:lnTo>
                    <a:pt x="257057" y="361425"/>
                  </a:lnTo>
                  <a:lnTo>
                    <a:pt x="256470" y="362198"/>
                  </a:lnTo>
                  <a:lnTo>
                    <a:pt x="255924" y="362692"/>
                  </a:lnTo>
                  <a:lnTo>
                    <a:pt x="255490" y="363034"/>
                  </a:lnTo>
                  <a:lnTo>
                    <a:pt x="255165" y="362715"/>
                  </a:lnTo>
                  <a:lnTo>
                    <a:pt x="254565" y="362453"/>
                  </a:lnTo>
                  <a:lnTo>
                    <a:pt x="253859" y="362453"/>
                  </a:lnTo>
                  <a:lnTo>
                    <a:pt x="252930" y="362945"/>
                  </a:lnTo>
                  <a:lnTo>
                    <a:pt x="252199" y="361961"/>
                  </a:lnTo>
                  <a:lnTo>
                    <a:pt x="252008" y="361914"/>
                  </a:lnTo>
                  <a:lnTo>
                    <a:pt x="251727" y="361997"/>
                  </a:lnTo>
                  <a:lnTo>
                    <a:pt x="251401" y="362230"/>
                  </a:lnTo>
                  <a:lnTo>
                    <a:pt x="251178" y="362779"/>
                  </a:lnTo>
                  <a:lnTo>
                    <a:pt x="250942" y="363529"/>
                  </a:lnTo>
                  <a:lnTo>
                    <a:pt x="250476" y="364020"/>
                  </a:lnTo>
                  <a:lnTo>
                    <a:pt x="250089" y="364237"/>
                  </a:lnTo>
                  <a:lnTo>
                    <a:pt x="250201" y="364659"/>
                  </a:lnTo>
                  <a:lnTo>
                    <a:pt x="250421" y="365115"/>
                  </a:lnTo>
                  <a:lnTo>
                    <a:pt x="250405" y="365514"/>
                  </a:lnTo>
                  <a:lnTo>
                    <a:pt x="250546" y="366143"/>
                  </a:lnTo>
                  <a:lnTo>
                    <a:pt x="250789" y="366772"/>
                  </a:lnTo>
                  <a:lnTo>
                    <a:pt x="251654" y="367803"/>
                  </a:lnTo>
                  <a:lnTo>
                    <a:pt x="251986" y="368339"/>
                  </a:lnTo>
                  <a:lnTo>
                    <a:pt x="252053" y="368805"/>
                  </a:lnTo>
                  <a:lnTo>
                    <a:pt x="252084" y="370458"/>
                  </a:lnTo>
                  <a:lnTo>
                    <a:pt x="252049" y="371148"/>
                  </a:lnTo>
                  <a:lnTo>
                    <a:pt x="251877" y="372475"/>
                  </a:lnTo>
                  <a:lnTo>
                    <a:pt x="251864" y="373241"/>
                  </a:lnTo>
                  <a:lnTo>
                    <a:pt x="252225" y="373586"/>
                  </a:lnTo>
                  <a:lnTo>
                    <a:pt x="252573" y="373998"/>
                  </a:lnTo>
                  <a:lnTo>
                    <a:pt x="252557" y="374221"/>
                  </a:lnTo>
                  <a:lnTo>
                    <a:pt x="252404" y="374301"/>
                  </a:lnTo>
                  <a:lnTo>
                    <a:pt x="251909" y="374758"/>
                  </a:lnTo>
                  <a:lnTo>
                    <a:pt x="251701" y="374818"/>
                  </a:lnTo>
                  <a:lnTo>
                    <a:pt x="251376" y="374630"/>
                  </a:lnTo>
                  <a:lnTo>
                    <a:pt x="250954" y="374490"/>
                  </a:lnTo>
                  <a:lnTo>
                    <a:pt x="250619" y="374308"/>
                  </a:lnTo>
                  <a:lnTo>
                    <a:pt x="250246" y="374014"/>
                  </a:lnTo>
                  <a:lnTo>
                    <a:pt x="249362" y="374046"/>
                  </a:lnTo>
                  <a:lnTo>
                    <a:pt x="247909" y="374493"/>
                  </a:lnTo>
                  <a:lnTo>
                    <a:pt x="247609" y="374365"/>
                  </a:lnTo>
                  <a:lnTo>
                    <a:pt x="247402" y="374113"/>
                  </a:lnTo>
                  <a:lnTo>
                    <a:pt x="247287" y="373589"/>
                  </a:lnTo>
                  <a:lnTo>
                    <a:pt x="247357" y="372977"/>
                  </a:lnTo>
                  <a:lnTo>
                    <a:pt x="247229" y="372584"/>
                  </a:lnTo>
                  <a:lnTo>
                    <a:pt x="246958" y="372351"/>
                  </a:lnTo>
                  <a:lnTo>
                    <a:pt x="247153" y="371256"/>
                  </a:lnTo>
                  <a:lnTo>
                    <a:pt x="246636" y="370822"/>
                  </a:lnTo>
                  <a:lnTo>
                    <a:pt x="246709" y="370688"/>
                  </a:lnTo>
                  <a:lnTo>
                    <a:pt x="246537" y="369504"/>
                  </a:lnTo>
                  <a:lnTo>
                    <a:pt x="246559" y="369210"/>
                  </a:lnTo>
                  <a:lnTo>
                    <a:pt x="246470" y="369111"/>
                  </a:lnTo>
                  <a:lnTo>
                    <a:pt x="246106" y="369019"/>
                  </a:lnTo>
                  <a:lnTo>
                    <a:pt x="245563" y="369204"/>
                  </a:lnTo>
                  <a:lnTo>
                    <a:pt x="243913" y="369983"/>
                  </a:lnTo>
                  <a:lnTo>
                    <a:pt x="242496" y="371422"/>
                  </a:lnTo>
                  <a:lnTo>
                    <a:pt x="241848" y="371741"/>
                  </a:lnTo>
                  <a:lnTo>
                    <a:pt x="241194" y="371872"/>
                  </a:lnTo>
                  <a:lnTo>
                    <a:pt x="240425" y="371623"/>
                  </a:lnTo>
                  <a:lnTo>
                    <a:pt x="239572" y="371460"/>
                  </a:lnTo>
                  <a:lnTo>
                    <a:pt x="238356" y="371824"/>
                  </a:lnTo>
                  <a:lnTo>
                    <a:pt x="237756" y="371655"/>
                  </a:lnTo>
                  <a:lnTo>
                    <a:pt x="237478" y="371361"/>
                  </a:lnTo>
                  <a:lnTo>
                    <a:pt x="237233" y="370915"/>
                  </a:lnTo>
                  <a:lnTo>
                    <a:pt x="237383" y="370346"/>
                  </a:lnTo>
                  <a:lnTo>
                    <a:pt x="237290" y="369928"/>
                  </a:lnTo>
                  <a:lnTo>
                    <a:pt x="236805" y="369718"/>
                  </a:lnTo>
                  <a:lnTo>
                    <a:pt x="236240" y="369536"/>
                  </a:lnTo>
                  <a:lnTo>
                    <a:pt x="235905" y="368990"/>
                  </a:lnTo>
                  <a:lnTo>
                    <a:pt x="235771" y="368393"/>
                  </a:lnTo>
                  <a:lnTo>
                    <a:pt x="235902" y="367617"/>
                  </a:lnTo>
                  <a:lnTo>
                    <a:pt x="235969" y="366784"/>
                  </a:lnTo>
                  <a:lnTo>
                    <a:pt x="235697" y="366401"/>
                  </a:lnTo>
                  <a:lnTo>
                    <a:pt x="234871" y="366194"/>
                  </a:lnTo>
                  <a:lnTo>
                    <a:pt x="232786" y="365814"/>
                  </a:lnTo>
                  <a:lnTo>
                    <a:pt x="230961" y="365606"/>
                  </a:lnTo>
                  <a:lnTo>
                    <a:pt x="230195" y="365705"/>
                  </a:lnTo>
                  <a:lnTo>
                    <a:pt x="229569" y="365613"/>
                  </a:lnTo>
                  <a:lnTo>
                    <a:pt x="229208" y="365460"/>
                  </a:lnTo>
                  <a:lnTo>
                    <a:pt x="229033" y="365198"/>
                  </a:lnTo>
                  <a:lnTo>
                    <a:pt x="229023" y="364821"/>
                  </a:lnTo>
                  <a:lnTo>
                    <a:pt x="229320" y="363956"/>
                  </a:lnTo>
                  <a:lnTo>
                    <a:pt x="229655" y="363110"/>
                  </a:lnTo>
                  <a:lnTo>
                    <a:pt x="230504" y="361878"/>
                  </a:lnTo>
                  <a:lnTo>
                    <a:pt x="230555" y="361023"/>
                  </a:lnTo>
                  <a:lnTo>
                    <a:pt x="230511" y="360037"/>
                  </a:lnTo>
                  <a:lnTo>
                    <a:pt x="230932" y="358718"/>
                  </a:lnTo>
                  <a:lnTo>
                    <a:pt x="231663" y="357732"/>
                  </a:lnTo>
                  <a:lnTo>
                    <a:pt x="232023" y="357423"/>
                  </a:lnTo>
                  <a:lnTo>
                    <a:pt x="231937" y="356982"/>
                  </a:lnTo>
                  <a:lnTo>
                    <a:pt x="231644" y="356580"/>
                  </a:lnTo>
                  <a:lnTo>
                    <a:pt x="231226" y="356357"/>
                  </a:lnTo>
                  <a:lnTo>
                    <a:pt x="230533" y="356098"/>
                  </a:lnTo>
                  <a:lnTo>
                    <a:pt x="229454" y="356028"/>
                  </a:lnTo>
                  <a:lnTo>
                    <a:pt x="227973" y="355763"/>
                  </a:lnTo>
                  <a:lnTo>
                    <a:pt x="226259" y="355175"/>
                  </a:lnTo>
                  <a:lnTo>
                    <a:pt x="226457" y="354049"/>
                  </a:lnTo>
                  <a:lnTo>
                    <a:pt x="226428" y="353343"/>
                  </a:lnTo>
                  <a:lnTo>
                    <a:pt x="226217" y="352762"/>
                  </a:lnTo>
                  <a:lnTo>
                    <a:pt x="225870" y="352351"/>
                  </a:lnTo>
                  <a:lnTo>
                    <a:pt x="225672" y="351984"/>
                  </a:lnTo>
                  <a:lnTo>
                    <a:pt x="225981" y="350975"/>
                  </a:lnTo>
                  <a:lnTo>
                    <a:pt x="225582" y="349871"/>
                  </a:lnTo>
                  <a:lnTo>
                    <a:pt x="225113" y="349430"/>
                  </a:lnTo>
                  <a:lnTo>
                    <a:pt x="224628" y="348859"/>
                  </a:lnTo>
                  <a:lnTo>
                    <a:pt x="224590" y="348243"/>
                  </a:lnTo>
                  <a:lnTo>
                    <a:pt x="224810" y="347668"/>
                  </a:lnTo>
                  <a:lnTo>
                    <a:pt x="225997" y="346433"/>
                  </a:lnTo>
                  <a:lnTo>
                    <a:pt x="226007" y="346133"/>
                  </a:lnTo>
                  <a:lnTo>
                    <a:pt x="225713" y="346158"/>
                  </a:lnTo>
                  <a:lnTo>
                    <a:pt x="225375" y="346184"/>
                  </a:lnTo>
                  <a:lnTo>
                    <a:pt x="223753" y="346634"/>
                  </a:lnTo>
                  <a:lnTo>
                    <a:pt x="223578" y="346350"/>
                  </a:lnTo>
                  <a:lnTo>
                    <a:pt x="222997" y="346187"/>
                  </a:lnTo>
                  <a:lnTo>
                    <a:pt x="221813" y="346155"/>
                  </a:lnTo>
                  <a:lnTo>
                    <a:pt x="220427" y="346238"/>
                  </a:lnTo>
                  <a:lnTo>
                    <a:pt x="218675" y="346679"/>
                  </a:lnTo>
                  <a:lnTo>
                    <a:pt x="217066" y="347451"/>
                  </a:lnTo>
                  <a:lnTo>
                    <a:pt x="216336" y="347981"/>
                  </a:lnTo>
                  <a:lnTo>
                    <a:pt x="215713" y="348310"/>
                  </a:lnTo>
                  <a:lnTo>
                    <a:pt x="215209" y="348418"/>
                  </a:lnTo>
                  <a:lnTo>
                    <a:pt x="214625" y="348185"/>
                  </a:lnTo>
                  <a:lnTo>
                    <a:pt x="214657" y="347429"/>
                  </a:lnTo>
                  <a:lnTo>
                    <a:pt x="215755" y="346040"/>
                  </a:lnTo>
                  <a:lnTo>
                    <a:pt x="215911" y="345086"/>
                  </a:lnTo>
                  <a:lnTo>
                    <a:pt x="215579" y="344266"/>
                  </a:lnTo>
                  <a:lnTo>
                    <a:pt x="215541" y="343608"/>
                  </a:lnTo>
                  <a:lnTo>
                    <a:pt x="215155" y="343190"/>
                  </a:lnTo>
                  <a:lnTo>
                    <a:pt x="214615" y="342986"/>
                  </a:lnTo>
                  <a:lnTo>
                    <a:pt x="214328" y="342520"/>
                  </a:lnTo>
                  <a:lnTo>
                    <a:pt x="214309" y="341154"/>
                  </a:lnTo>
                  <a:lnTo>
                    <a:pt x="214791" y="339746"/>
                  </a:lnTo>
                  <a:lnTo>
                    <a:pt x="215573" y="339302"/>
                  </a:lnTo>
                  <a:lnTo>
                    <a:pt x="216048" y="339088"/>
                  </a:lnTo>
                  <a:lnTo>
                    <a:pt x="216176" y="338814"/>
                  </a:lnTo>
                  <a:lnTo>
                    <a:pt x="215933" y="337824"/>
                  </a:lnTo>
                  <a:lnTo>
                    <a:pt x="215972" y="337196"/>
                  </a:lnTo>
                  <a:lnTo>
                    <a:pt x="216438" y="335980"/>
                  </a:lnTo>
                  <a:lnTo>
                    <a:pt x="216904" y="335057"/>
                  </a:lnTo>
                  <a:lnTo>
                    <a:pt x="217785" y="335210"/>
                  </a:lnTo>
                  <a:lnTo>
                    <a:pt x="218180" y="334980"/>
                  </a:lnTo>
                  <a:lnTo>
                    <a:pt x="218618" y="334652"/>
                  </a:lnTo>
                  <a:lnTo>
                    <a:pt x="219093" y="334096"/>
                  </a:lnTo>
                  <a:lnTo>
                    <a:pt x="219412" y="333436"/>
                  </a:lnTo>
                  <a:lnTo>
                    <a:pt x="219802" y="331904"/>
                  </a:lnTo>
                  <a:lnTo>
                    <a:pt x="220067" y="331674"/>
                  </a:lnTo>
                  <a:lnTo>
                    <a:pt x="221177" y="331929"/>
                  </a:lnTo>
                  <a:lnTo>
                    <a:pt x="221509" y="331750"/>
                  </a:lnTo>
                  <a:lnTo>
                    <a:pt x="222116" y="330850"/>
                  </a:lnTo>
                  <a:lnTo>
                    <a:pt x="222690" y="329752"/>
                  </a:lnTo>
                  <a:lnTo>
                    <a:pt x="223523" y="329414"/>
                  </a:lnTo>
                  <a:lnTo>
                    <a:pt x="224124" y="329379"/>
                  </a:lnTo>
                  <a:lnTo>
                    <a:pt x="224401" y="329015"/>
                  </a:lnTo>
                  <a:lnTo>
                    <a:pt x="224385" y="328479"/>
                  </a:lnTo>
                  <a:lnTo>
                    <a:pt x="223814" y="327626"/>
                  </a:lnTo>
                  <a:lnTo>
                    <a:pt x="223575" y="326947"/>
                  </a:lnTo>
                  <a:lnTo>
                    <a:pt x="223645" y="326532"/>
                  </a:lnTo>
                  <a:lnTo>
                    <a:pt x="224462" y="326279"/>
                  </a:lnTo>
                  <a:lnTo>
                    <a:pt x="224663" y="325785"/>
                  </a:lnTo>
                  <a:lnTo>
                    <a:pt x="224542" y="324700"/>
                  </a:lnTo>
                  <a:lnTo>
                    <a:pt x="224877" y="323394"/>
                  </a:lnTo>
                  <a:lnTo>
                    <a:pt x="225078" y="321865"/>
                  </a:lnTo>
                  <a:lnTo>
                    <a:pt x="225145" y="320722"/>
                  </a:lnTo>
                  <a:lnTo>
                    <a:pt x="225135" y="319851"/>
                  </a:lnTo>
                  <a:lnTo>
                    <a:pt x="225056" y="318935"/>
                  </a:lnTo>
                  <a:lnTo>
                    <a:pt x="224941" y="317262"/>
                  </a:lnTo>
                  <a:lnTo>
                    <a:pt x="224567" y="315804"/>
                  </a:lnTo>
                  <a:lnTo>
                    <a:pt x="224634" y="315255"/>
                  </a:lnTo>
                  <a:lnTo>
                    <a:pt x="224583" y="313483"/>
                  </a:lnTo>
                  <a:lnTo>
                    <a:pt x="224353" y="311970"/>
                  </a:lnTo>
                  <a:lnTo>
                    <a:pt x="223894" y="311705"/>
                  </a:lnTo>
                  <a:lnTo>
                    <a:pt x="223038" y="311214"/>
                  </a:lnTo>
                  <a:lnTo>
                    <a:pt x="222572" y="311118"/>
                  </a:lnTo>
                  <a:lnTo>
                    <a:pt x="222183" y="311297"/>
                  </a:lnTo>
                  <a:lnTo>
                    <a:pt x="222036" y="311823"/>
                  </a:lnTo>
                  <a:lnTo>
                    <a:pt x="221659" y="312315"/>
                  </a:lnTo>
                  <a:lnTo>
                    <a:pt x="221197" y="312194"/>
                  </a:lnTo>
                  <a:lnTo>
                    <a:pt x="220976" y="311702"/>
                  </a:lnTo>
                  <a:lnTo>
                    <a:pt x="220680" y="311057"/>
                  </a:lnTo>
                  <a:lnTo>
                    <a:pt x="219687" y="307990"/>
                  </a:lnTo>
                  <a:lnTo>
                    <a:pt x="219578" y="307106"/>
                  </a:lnTo>
                  <a:lnTo>
                    <a:pt x="219403" y="306225"/>
                  </a:lnTo>
                  <a:lnTo>
                    <a:pt x="219071" y="305784"/>
                  </a:lnTo>
                  <a:lnTo>
                    <a:pt x="218720" y="305523"/>
                  </a:lnTo>
                  <a:lnTo>
                    <a:pt x="217928" y="304489"/>
                  </a:lnTo>
                  <a:lnTo>
                    <a:pt x="217513" y="304058"/>
                  </a:lnTo>
                  <a:lnTo>
                    <a:pt x="217312" y="303987"/>
                  </a:lnTo>
                  <a:lnTo>
                    <a:pt x="216878" y="304061"/>
                  </a:lnTo>
                  <a:lnTo>
                    <a:pt x="216450" y="304061"/>
                  </a:lnTo>
                  <a:lnTo>
                    <a:pt x="216103" y="303544"/>
                  </a:lnTo>
                  <a:lnTo>
                    <a:pt x="215783" y="302912"/>
                  </a:lnTo>
                  <a:lnTo>
                    <a:pt x="215464" y="302602"/>
                  </a:lnTo>
                  <a:lnTo>
                    <a:pt x="214928" y="302430"/>
                  </a:lnTo>
                  <a:lnTo>
                    <a:pt x="214379" y="302497"/>
                  </a:lnTo>
                  <a:lnTo>
                    <a:pt x="214056" y="303043"/>
                  </a:lnTo>
                  <a:lnTo>
                    <a:pt x="213839" y="303352"/>
                  </a:lnTo>
                  <a:lnTo>
                    <a:pt x="213424" y="304080"/>
                  </a:lnTo>
                  <a:lnTo>
                    <a:pt x="212754" y="305085"/>
                  </a:lnTo>
                  <a:lnTo>
                    <a:pt x="212448" y="305456"/>
                  </a:lnTo>
                  <a:lnTo>
                    <a:pt x="212151" y="305264"/>
                  </a:lnTo>
                  <a:lnTo>
                    <a:pt x="210858" y="304217"/>
                  </a:lnTo>
                  <a:lnTo>
                    <a:pt x="210236" y="303927"/>
                  </a:lnTo>
                  <a:lnTo>
                    <a:pt x="209387" y="304243"/>
                  </a:lnTo>
                  <a:lnTo>
                    <a:pt x="208062" y="303994"/>
                  </a:lnTo>
                  <a:lnTo>
                    <a:pt x="207551" y="303946"/>
                  </a:lnTo>
                  <a:lnTo>
                    <a:pt x="206447" y="303110"/>
                  </a:lnTo>
                  <a:lnTo>
                    <a:pt x="205997" y="303008"/>
                  </a:lnTo>
                  <a:lnTo>
                    <a:pt x="204430" y="303553"/>
                  </a:lnTo>
                  <a:lnTo>
                    <a:pt x="204085" y="303940"/>
                  </a:lnTo>
                  <a:lnTo>
                    <a:pt x="203884" y="303946"/>
                  </a:lnTo>
                  <a:lnTo>
                    <a:pt x="203466" y="303751"/>
                  </a:lnTo>
                  <a:lnTo>
                    <a:pt x="203124" y="303493"/>
                  </a:lnTo>
                  <a:lnTo>
                    <a:pt x="203102" y="303330"/>
                  </a:lnTo>
                  <a:lnTo>
                    <a:pt x="203527" y="302921"/>
                  </a:lnTo>
                  <a:lnTo>
                    <a:pt x="203558" y="302634"/>
                  </a:lnTo>
                  <a:lnTo>
                    <a:pt x="203536" y="302344"/>
                  </a:lnTo>
                  <a:lnTo>
                    <a:pt x="204146" y="301520"/>
                  </a:lnTo>
                  <a:lnTo>
                    <a:pt x="205809" y="299924"/>
                  </a:lnTo>
                  <a:lnTo>
                    <a:pt x="205531" y="299254"/>
                  </a:lnTo>
                  <a:lnTo>
                    <a:pt x="204877" y="297932"/>
                  </a:lnTo>
                  <a:lnTo>
                    <a:pt x="204791" y="297291"/>
                  </a:lnTo>
                  <a:lnTo>
                    <a:pt x="204506" y="297000"/>
                  </a:lnTo>
                  <a:lnTo>
                    <a:pt x="203712" y="297237"/>
                  </a:lnTo>
                  <a:lnTo>
                    <a:pt x="202058" y="298437"/>
                  </a:lnTo>
                  <a:lnTo>
                    <a:pt x="201832" y="298306"/>
                  </a:lnTo>
                  <a:lnTo>
                    <a:pt x="201873" y="297891"/>
                  </a:lnTo>
                  <a:lnTo>
                    <a:pt x="201701" y="296681"/>
                  </a:lnTo>
                  <a:lnTo>
                    <a:pt x="202224" y="296317"/>
                  </a:lnTo>
                  <a:lnTo>
                    <a:pt x="203029" y="295874"/>
                  </a:lnTo>
                  <a:lnTo>
                    <a:pt x="203648" y="295379"/>
                  </a:lnTo>
                  <a:lnTo>
                    <a:pt x="203791" y="294980"/>
                  </a:lnTo>
                  <a:lnTo>
                    <a:pt x="203622" y="294856"/>
                  </a:lnTo>
                  <a:lnTo>
                    <a:pt x="202709" y="295012"/>
                  </a:lnTo>
                  <a:lnTo>
                    <a:pt x="202349" y="294741"/>
                  </a:lnTo>
                  <a:lnTo>
                    <a:pt x="201752" y="293627"/>
                  </a:lnTo>
                  <a:lnTo>
                    <a:pt x="201315" y="293189"/>
                  </a:lnTo>
                  <a:lnTo>
                    <a:pt x="200919" y="292953"/>
                  </a:lnTo>
                  <a:lnTo>
                    <a:pt x="199572" y="293528"/>
                  </a:lnTo>
                  <a:lnTo>
                    <a:pt x="198008" y="294316"/>
                  </a:lnTo>
                  <a:lnTo>
                    <a:pt x="196265" y="295414"/>
                  </a:lnTo>
                  <a:lnTo>
                    <a:pt x="196275" y="295976"/>
                  </a:lnTo>
                  <a:lnTo>
                    <a:pt x="196067" y="296119"/>
                  </a:lnTo>
                  <a:lnTo>
                    <a:pt x="195735" y="296474"/>
                  </a:lnTo>
                  <a:lnTo>
                    <a:pt x="195410" y="296962"/>
                  </a:lnTo>
                  <a:lnTo>
                    <a:pt x="195132" y="297134"/>
                  </a:lnTo>
                  <a:lnTo>
                    <a:pt x="194806" y="297150"/>
                  </a:lnTo>
                  <a:lnTo>
                    <a:pt x="194142" y="297013"/>
                  </a:lnTo>
                  <a:lnTo>
                    <a:pt x="192939" y="296458"/>
                  </a:lnTo>
                  <a:lnTo>
                    <a:pt x="191634" y="295998"/>
                  </a:lnTo>
                  <a:lnTo>
                    <a:pt x="191353" y="296049"/>
                  </a:lnTo>
                  <a:lnTo>
                    <a:pt x="189578" y="295724"/>
                  </a:lnTo>
                  <a:lnTo>
                    <a:pt x="189521" y="295462"/>
                  </a:lnTo>
                  <a:lnTo>
                    <a:pt x="189252" y="294948"/>
                  </a:lnTo>
                  <a:lnTo>
                    <a:pt x="188748" y="294482"/>
                  </a:lnTo>
                  <a:lnTo>
                    <a:pt x="188266" y="294326"/>
                  </a:lnTo>
                  <a:lnTo>
                    <a:pt x="186878" y="295309"/>
                  </a:lnTo>
                  <a:lnTo>
                    <a:pt x="185310" y="296040"/>
                  </a:lnTo>
                  <a:lnTo>
                    <a:pt x="184420" y="296905"/>
                  </a:lnTo>
                  <a:lnTo>
                    <a:pt x="183686" y="297763"/>
                  </a:lnTo>
                  <a:lnTo>
                    <a:pt x="182843" y="297929"/>
                  </a:lnTo>
                  <a:lnTo>
                    <a:pt x="182805" y="298459"/>
                  </a:lnTo>
                  <a:lnTo>
                    <a:pt x="182451" y="298935"/>
                  </a:lnTo>
                  <a:lnTo>
                    <a:pt x="181812" y="299522"/>
                  </a:lnTo>
                  <a:lnTo>
                    <a:pt x="180545" y="300269"/>
                  </a:lnTo>
                  <a:lnTo>
                    <a:pt x="179686" y="300671"/>
                  </a:lnTo>
                  <a:lnTo>
                    <a:pt x="176961" y="301038"/>
                  </a:lnTo>
                  <a:lnTo>
                    <a:pt x="175987" y="301287"/>
                  </a:lnTo>
                  <a:lnTo>
                    <a:pt x="175578" y="301680"/>
                  </a:lnTo>
                  <a:lnTo>
                    <a:pt x="175141" y="302676"/>
                  </a:lnTo>
                  <a:lnTo>
                    <a:pt x="174796" y="303592"/>
                  </a:lnTo>
                  <a:lnTo>
                    <a:pt x="174043" y="304348"/>
                  </a:lnTo>
                  <a:lnTo>
                    <a:pt x="172671" y="305357"/>
                  </a:lnTo>
                  <a:lnTo>
                    <a:pt x="171059" y="306174"/>
                  </a:lnTo>
                  <a:lnTo>
                    <a:pt x="170615" y="306717"/>
                  </a:lnTo>
                  <a:lnTo>
                    <a:pt x="170535" y="307039"/>
                  </a:lnTo>
                  <a:lnTo>
                    <a:pt x="170736" y="307157"/>
                  </a:lnTo>
                  <a:lnTo>
                    <a:pt x="170934" y="307403"/>
                  </a:lnTo>
                  <a:lnTo>
                    <a:pt x="170934" y="307773"/>
                  </a:lnTo>
                  <a:lnTo>
                    <a:pt x="170727" y="308175"/>
                  </a:lnTo>
                  <a:lnTo>
                    <a:pt x="169674" y="308877"/>
                  </a:lnTo>
                  <a:lnTo>
                    <a:pt x="169080" y="309213"/>
                  </a:lnTo>
                  <a:lnTo>
                    <a:pt x="168489" y="309426"/>
                  </a:lnTo>
                  <a:lnTo>
                    <a:pt x="167829" y="309465"/>
                  </a:lnTo>
                  <a:lnTo>
                    <a:pt x="167194" y="309369"/>
                  </a:lnTo>
                  <a:lnTo>
                    <a:pt x="167018" y="309254"/>
                  </a:lnTo>
                  <a:lnTo>
                    <a:pt x="166766" y="309401"/>
                  </a:lnTo>
                  <a:lnTo>
                    <a:pt x="166185" y="309548"/>
                  </a:lnTo>
                  <a:lnTo>
                    <a:pt x="165681" y="309596"/>
                  </a:lnTo>
                  <a:lnTo>
                    <a:pt x="164573" y="310374"/>
                  </a:lnTo>
                  <a:lnTo>
                    <a:pt x="163963" y="310381"/>
                  </a:lnTo>
                  <a:lnTo>
                    <a:pt x="163204" y="310212"/>
                  </a:lnTo>
                  <a:lnTo>
                    <a:pt x="162201" y="310077"/>
                  </a:lnTo>
                  <a:lnTo>
                    <a:pt x="161477" y="310077"/>
                  </a:lnTo>
                  <a:lnTo>
                    <a:pt x="161454" y="309666"/>
                  </a:lnTo>
                  <a:lnTo>
                    <a:pt x="161566" y="308431"/>
                  </a:lnTo>
                  <a:lnTo>
                    <a:pt x="161237" y="308143"/>
                  </a:lnTo>
                  <a:lnTo>
                    <a:pt x="160235" y="307840"/>
                  </a:lnTo>
                  <a:lnTo>
                    <a:pt x="159105" y="307438"/>
                  </a:lnTo>
                  <a:lnTo>
                    <a:pt x="158563" y="307010"/>
                  </a:lnTo>
                  <a:lnTo>
                    <a:pt x="158259" y="306867"/>
                  </a:lnTo>
                  <a:lnTo>
                    <a:pt x="157835" y="306937"/>
                  </a:lnTo>
                  <a:lnTo>
                    <a:pt x="157155" y="307387"/>
                  </a:lnTo>
                  <a:lnTo>
                    <a:pt x="156510" y="307917"/>
                  </a:lnTo>
                  <a:lnTo>
                    <a:pt x="156000" y="307961"/>
                  </a:lnTo>
                  <a:lnTo>
                    <a:pt x="155476" y="307716"/>
                  </a:lnTo>
                  <a:lnTo>
                    <a:pt x="154978" y="307390"/>
                  </a:lnTo>
                  <a:lnTo>
                    <a:pt x="153267" y="306934"/>
                  </a:lnTo>
                  <a:lnTo>
                    <a:pt x="152501" y="306867"/>
                  </a:lnTo>
                  <a:lnTo>
                    <a:pt x="151132" y="306943"/>
                  </a:lnTo>
                  <a:lnTo>
                    <a:pt x="150015" y="306847"/>
                  </a:lnTo>
                  <a:lnTo>
                    <a:pt x="149839" y="306707"/>
                  </a:lnTo>
                  <a:lnTo>
                    <a:pt x="149842" y="306452"/>
                  </a:lnTo>
                  <a:lnTo>
                    <a:pt x="150008" y="305957"/>
                  </a:lnTo>
                  <a:lnTo>
                    <a:pt x="150104" y="305468"/>
                  </a:lnTo>
                  <a:lnTo>
                    <a:pt x="149973" y="305191"/>
                  </a:lnTo>
                  <a:lnTo>
                    <a:pt x="148834" y="304849"/>
                  </a:lnTo>
                  <a:lnTo>
                    <a:pt x="147793" y="304603"/>
                  </a:lnTo>
                  <a:lnTo>
                    <a:pt x="146686" y="304511"/>
                  </a:lnTo>
                  <a:lnTo>
                    <a:pt x="145942" y="304683"/>
                  </a:lnTo>
                  <a:lnTo>
                    <a:pt x="145214" y="305066"/>
                  </a:lnTo>
                  <a:lnTo>
                    <a:pt x="144614" y="305756"/>
                  </a:lnTo>
                  <a:lnTo>
                    <a:pt x="143746" y="306056"/>
                  </a:lnTo>
                  <a:lnTo>
                    <a:pt x="142709" y="306570"/>
                  </a:lnTo>
                  <a:lnTo>
                    <a:pt x="142208" y="307048"/>
                  </a:lnTo>
                  <a:lnTo>
                    <a:pt x="141448" y="308076"/>
                  </a:lnTo>
                  <a:lnTo>
                    <a:pt x="140343" y="309337"/>
                  </a:lnTo>
                  <a:lnTo>
                    <a:pt x="139341" y="310566"/>
                  </a:lnTo>
                  <a:lnTo>
                    <a:pt x="138821" y="311760"/>
                  </a:lnTo>
                  <a:lnTo>
                    <a:pt x="138131" y="312510"/>
                  </a:lnTo>
                  <a:lnTo>
                    <a:pt x="137432" y="313049"/>
                  </a:lnTo>
                  <a:lnTo>
                    <a:pt x="136928" y="314533"/>
                  </a:lnTo>
                  <a:lnTo>
                    <a:pt x="136401" y="314064"/>
                  </a:lnTo>
                  <a:lnTo>
                    <a:pt x="135798" y="313391"/>
                  </a:lnTo>
                  <a:lnTo>
                    <a:pt x="135654" y="312468"/>
                  </a:lnTo>
                  <a:lnTo>
                    <a:pt x="136369" y="310017"/>
                  </a:lnTo>
                  <a:lnTo>
                    <a:pt x="136539" y="308995"/>
                  </a:lnTo>
                  <a:lnTo>
                    <a:pt x="136357" y="308606"/>
                  </a:lnTo>
                  <a:lnTo>
                    <a:pt x="136133" y="307601"/>
                  </a:lnTo>
                  <a:lnTo>
                    <a:pt x="135709" y="307269"/>
                  </a:lnTo>
                  <a:lnTo>
                    <a:pt x="134496" y="306742"/>
                  </a:lnTo>
                  <a:lnTo>
                    <a:pt x="134110" y="306726"/>
                  </a:lnTo>
                  <a:lnTo>
                    <a:pt x="133695" y="307090"/>
                  </a:lnTo>
                  <a:lnTo>
                    <a:pt x="133289" y="307320"/>
                  </a:lnTo>
                  <a:lnTo>
                    <a:pt x="132750" y="307550"/>
                  </a:lnTo>
                  <a:lnTo>
                    <a:pt x="131397" y="307980"/>
                  </a:lnTo>
                  <a:lnTo>
                    <a:pt x="130197" y="308182"/>
                  </a:lnTo>
                  <a:lnTo>
                    <a:pt x="129909" y="308341"/>
                  </a:lnTo>
                  <a:lnTo>
                    <a:pt x="129820" y="308628"/>
                  </a:lnTo>
                  <a:lnTo>
                    <a:pt x="129916" y="308970"/>
                  </a:lnTo>
                  <a:lnTo>
                    <a:pt x="129143" y="308839"/>
                  </a:lnTo>
                  <a:lnTo>
                    <a:pt x="128336" y="308766"/>
                  </a:lnTo>
                  <a:lnTo>
                    <a:pt x="127684" y="308814"/>
                  </a:lnTo>
                  <a:lnTo>
                    <a:pt x="126092" y="309465"/>
                  </a:lnTo>
                  <a:lnTo>
                    <a:pt x="125552" y="309528"/>
                  </a:lnTo>
                  <a:lnTo>
                    <a:pt x="124952" y="309461"/>
                  </a:lnTo>
                  <a:lnTo>
                    <a:pt x="124135" y="309442"/>
                  </a:lnTo>
                  <a:lnTo>
                    <a:pt x="122581" y="309461"/>
                  </a:lnTo>
                  <a:lnTo>
                    <a:pt x="121243" y="309295"/>
                  </a:lnTo>
                  <a:lnTo>
                    <a:pt x="120155" y="308386"/>
                  </a:lnTo>
                  <a:lnTo>
                    <a:pt x="119386" y="307984"/>
                  </a:lnTo>
                  <a:lnTo>
                    <a:pt x="118565" y="307674"/>
                  </a:lnTo>
                  <a:lnTo>
                    <a:pt x="117739" y="307441"/>
                  </a:lnTo>
                  <a:lnTo>
                    <a:pt x="117464" y="306953"/>
                  </a:lnTo>
                  <a:lnTo>
                    <a:pt x="117202" y="306707"/>
                  </a:lnTo>
                  <a:lnTo>
                    <a:pt x="116523" y="306627"/>
                  </a:lnTo>
                  <a:lnTo>
                    <a:pt x="115983" y="306806"/>
                  </a:lnTo>
                  <a:lnTo>
                    <a:pt x="115648" y="308035"/>
                  </a:lnTo>
                  <a:lnTo>
                    <a:pt x="115361" y="308277"/>
                  </a:lnTo>
                  <a:lnTo>
                    <a:pt x="114678" y="308386"/>
                  </a:lnTo>
                  <a:lnTo>
                    <a:pt x="113959" y="308073"/>
                  </a:lnTo>
                  <a:lnTo>
                    <a:pt x="112967" y="307441"/>
                  </a:lnTo>
                  <a:lnTo>
                    <a:pt x="112577" y="306739"/>
                  </a:lnTo>
                  <a:lnTo>
                    <a:pt x="112245" y="306512"/>
                  </a:lnTo>
                  <a:lnTo>
                    <a:pt x="111722" y="306822"/>
                  </a:lnTo>
                  <a:lnTo>
                    <a:pt x="111693" y="307722"/>
                  </a:lnTo>
                  <a:lnTo>
                    <a:pt x="111591" y="308325"/>
                  </a:lnTo>
                  <a:lnTo>
                    <a:pt x="110969" y="308571"/>
                  </a:lnTo>
                  <a:lnTo>
                    <a:pt x="110608" y="308392"/>
                  </a:lnTo>
                  <a:lnTo>
                    <a:pt x="110317" y="307773"/>
                  </a:lnTo>
                  <a:lnTo>
                    <a:pt x="109587" y="306302"/>
                  </a:lnTo>
                  <a:lnTo>
                    <a:pt x="108862" y="305440"/>
                  </a:lnTo>
                  <a:lnTo>
                    <a:pt x="108131" y="304865"/>
                  </a:lnTo>
                  <a:lnTo>
                    <a:pt x="105734" y="304881"/>
                  </a:lnTo>
                  <a:lnTo>
                    <a:pt x="103956" y="304712"/>
                  </a:lnTo>
                  <a:lnTo>
                    <a:pt x="103152" y="304476"/>
                  </a:lnTo>
                  <a:lnTo>
                    <a:pt x="102848" y="303908"/>
                  </a:lnTo>
                  <a:lnTo>
                    <a:pt x="103142" y="302771"/>
                  </a:lnTo>
                  <a:lnTo>
                    <a:pt x="103487" y="301884"/>
                  </a:lnTo>
                  <a:lnTo>
                    <a:pt x="103477" y="301677"/>
                  </a:lnTo>
                  <a:lnTo>
                    <a:pt x="103184" y="301571"/>
                  </a:lnTo>
                  <a:lnTo>
                    <a:pt x="102673" y="301501"/>
                  </a:lnTo>
                  <a:lnTo>
                    <a:pt x="100755" y="302069"/>
                  </a:lnTo>
                  <a:lnTo>
                    <a:pt x="100231" y="302002"/>
                  </a:lnTo>
                  <a:lnTo>
                    <a:pt x="99899" y="301807"/>
                  </a:lnTo>
                  <a:lnTo>
                    <a:pt x="99494" y="301641"/>
                  </a:lnTo>
                  <a:lnTo>
                    <a:pt x="99159" y="301377"/>
                  </a:lnTo>
                  <a:lnTo>
                    <a:pt x="98926" y="300990"/>
                  </a:lnTo>
                  <a:lnTo>
                    <a:pt x="97266" y="300042"/>
                  </a:lnTo>
                  <a:lnTo>
                    <a:pt x="96778" y="299522"/>
                  </a:lnTo>
                  <a:lnTo>
                    <a:pt x="95893" y="298871"/>
                  </a:lnTo>
                  <a:lnTo>
                    <a:pt x="95147" y="298427"/>
                  </a:lnTo>
                  <a:lnTo>
                    <a:pt x="94674" y="297157"/>
                  </a:lnTo>
                  <a:lnTo>
                    <a:pt x="94243" y="295934"/>
                  </a:lnTo>
                  <a:lnTo>
                    <a:pt x="94007" y="295283"/>
                  </a:lnTo>
                  <a:lnTo>
                    <a:pt x="93295" y="294939"/>
                  </a:lnTo>
                  <a:lnTo>
                    <a:pt x="92526" y="294677"/>
                  </a:lnTo>
                  <a:lnTo>
                    <a:pt x="91224" y="295210"/>
                  </a:lnTo>
                  <a:lnTo>
                    <a:pt x="90154" y="295615"/>
                  </a:lnTo>
                  <a:lnTo>
                    <a:pt x="89369" y="295657"/>
                  </a:lnTo>
                  <a:lnTo>
                    <a:pt x="88236" y="294402"/>
                  </a:lnTo>
                  <a:lnTo>
                    <a:pt x="87326" y="293046"/>
                  </a:lnTo>
                  <a:lnTo>
                    <a:pt x="86251" y="291861"/>
                  </a:lnTo>
                  <a:lnTo>
                    <a:pt x="85536" y="291265"/>
                  </a:lnTo>
                  <a:lnTo>
                    <a:pt x="84269" y="291207"/>
                  </a:lnTo>
                  <a:lnTo>
                    <a:pt x="82842" y="290540"/>
                  </a:lnTo>
                  <a:lnTo>
                    <a:pt x="80927" y="289021"/>
                  </a:lnTo>
                  <a:lnTo>
                    <a:pt x="79545" y="287888"/>
                  </a:lnTo>
                  <a:lnTo>
                    <a:pt x="77163" y="286627"/>
                  </a:lnTo>
                  <a:lnTo>
                    <a:pt x="76608" y="286097"/>
                  </a:lnTo>
                  <a:lnTo>
                    <a:pt x="76397" y="285647"/>
                  </a:lnTo>
                  <a:lnTo>
                    <a:pt x="76072" y="284760"/>
                  </a:lnTo>
                  <a:lnTo>
                    <a:pt x="75574" y="283917"/>
                  </a:lnTo>
                  <a:lnTo>
                    <a:pt x="73885" y="283550"/>
                  </a:lnTo>
                  <a:lnTo>
                    <a:pt x="71977" y="283288"/>
                  </a:lnTo>
                  <a:lnTo>
                    <a:pt x="69963" y="283805"/>
                  </a:lnTo>
                  <a:lnTo>
                    <a:pt x="68514" y="286327"/>
                  </a:lnTo>
                  <a:lnTo>
                    <a:pt x="67815" y="286876"/>
                  </a:lnTo>
                  <a:lnTo>
                    <a:pt x="67215" y="286908"/>
                  </a:lnTo>
                  <a:lnTo>
                    <a:pt x="66723" y="286266"/>
                  </a:lnTo>
                  <a:lnTo>
                    <a:pt x="66318" y="285593"/>
                  </a:lnTo>
                  <a:lnTo>
                    <a:pt x="66097" y="284846"/>
                  </a:lnTo>
                  <a:lnTo>
                    <a:pt x="65095" y="284294"/>
                  </a:lnTo>
                  <a:lnTo>
                    <a:pt x="63962" y="283572"/>
                  </a:lnTo>
                  <a:lnTo>
                    <a:pt x="63381" y="283010"/>
                  </a:lnTo>
                  <a:lnTo>
                    <a:pt x="62727" y="282659"/>
                  </a:lnTo>
                  <a:lnTo>
                    <a:pt x="62117" y="282509"/>
                  </a:lnTo>
                  <a:lnTo>
                    <a:pt x="60942" y="282034"/>
                  </a:lnTo>
                  <a:lnTo>
                    <a:pt x="59611" y="281498"/>
                  </a:lnTo>
                  <a:lnTo>
                    <a:pt x="58986" y="281424"/>
                  </a:lnTo>
                  <a:lnTo>
                    <a:pt x="58941" y="281041"/>
                  </a:lnTo>
                  <a:lnTo>
                    <a:pt x="59129" y="280227"/>
                  </a:lnTo>
                  <a:lnTo>
                    <a:pt x="59015" y="279445"/>
                  </a:lnTo>
                  <a:lnTo>
                    <a:pt x="58612" y="279126"/>
                  </a:lnTo>
                  <a:lnTo>
                    <a:pt x="58006" y="279209"/>
                  </a:lnTo>
                  <a:lnTo>
                    <a:pt x="56602" y="278098"/>
                  </a:lnTo>
                  <a:lnTo>
                    <a:pt x="56531" y="278041"/>
                  </a:lnTo>
                  <a:lnTo>
                    <a:pt x="56132" y="277725"/>
                  </a:lnTo>
                  <a:lnTo>
                    <a:pt x="55440" y="277271"/>
                  </a:lnTo>
                  <a:lnTo>
                    <a:pt x="54271" y="277303"/>
                  </a:lnTo>
                  <a:lnTo>
                    <a:pt x="53387" y="277469"/>
                  </a:lnTo>
                  <a:lnTo>
                    <a:pt x="52739" y="277007"/>
                  </a:lnTo>
                  <a:lnTo>
                    <a:pt x="51801" y="276272"/>
                  </a:lnTo>
                  <a:lnTo>
                    <a:pt x="51632" y="276110"/>
                  </a:lnTo>
                  <a:lnTo>
                    <a:pt x="51354" y="275842"/>
                  </a:lnTo>
                  <a:lnTo>
                    <a:pt x="50403" y="274424"/>
                  </a:lnTo>
                  <a:lnTo>
                    <a:pt x="49279" y="272745"/>
                  </a:lnTo>
                  <a:lnTo>
                    <a:pt x="48711" y="272500"/>
                  </a:lnTo>
                  <a:lnTo>
                    <a:pt x="48418" y="272627"/>
                  </a:lnTo>
                  <a:lnTo>
                    <a:pt x="48086" y="273518"/>
                  </a:lnTo>
                  <a:lnTo>
                    <a:pt x="47837" y="273428"/>
                  </a:lnTo>
                  <a:lnTo>
                    <a:pt x="47418" y="273489"/>
                  </a:lnTo>
                  <a:lnTo>
                    <a:pt x="46927" y="273802"/>
                  </a:lnTo>
                  <a:lnTo>
                    <a:pt x="46455" y="273882"/>
                  </a:lnTo>
                  <a:lnTo>
                    <a:pt x="46151" y="273789"/>
                  </a:lnTo>
                  <a:lnTo>
                    <a:pt x="46024" y="273569"/>
                  </a:lnTo>
                  <a:lnTo>
                    <a:pt x="46158" y="272391"/>
                  </a:lnTo>
                  <a:lnTo>
                    <a:pt x="45870" y="272024"/>
                  </a:lnTo>
                  <a:lnTo>
                    <a:pt x="46126" y="271204"/>
                  </a:lnTo>
                  <a:lnTo>
                    <a:pt x="46557" y="270495"/>
                  </a:lnTo>
                  <a:lnTo>
                    <a:pt x="46116" y="269969"/>
                  </a:lnTo>
                  <a:lnTo>
                    <a:pt x="45574" y="269215"/>
                  </a:lnTo>
                  <a:lnTo>
                    <a:pt x="45513" y="268532"/>
                  </a:lnTo>
                  <a:lnTo>
                    <a:pt x="45807" y="267670"/>
                  </a:lnTo>
                  <a:lnTo>
                    <a:pt x="45950" y="266933"/>
                  </a:lnTo>
                  <a:lnTo>
                    <a:pt x="45861" y="266662"/>
                  </a:lnTo>
                  <a:lnTo>
                    <a:pt x="45433" y="266250"/>
                  </a:lnTo>
                  <a:lnTo>
                    <a:pt x="43802" y="264220"/>
                  </a:lnTo>
                  <a:lnTo>
                    <a:pt x="43716" y="264006"/>
                  </a:lnTo>
                  <a:lnTo>
                    <a:pt x="43441" y="263329"/>
                  </a:lnTo>
                  <a:lnTo>
                    <a:pt x="43314" y="262308"/>
                  </a:lnTo>
                  <a:lnTo>
                    <a:pt x="43103" y="261577"/>
                  </a:lnTo>
                  <a:lnTo>
                    <a:pt x="42854" y="261015"/>
                  </a:lnTo>
                  <a:lnTo>
                    <a:pt x="42873" y="260750"/>
                  </a:lnTo>
                  <a:lnTo>
                    <a:pt x="43062" y="260613"/>
                  </a:lnTo>
                  <a:lnTo>
                    <a:pt x="44080" y="260476"/>
                  </a:lnTo>
                  <a:lnTo>
                    <a:pt x="45021" y="260390"/>
                  </a:lnTo>
                  <a:lnTo>
                    <a:pt x="45641" y="260198"/>
                  </a:lnTo>
                  <a:lnTo>
                    <a:pt x="45963" y="260607"/>
                  </a:lnTo>
                  <a:lnTo>
                    <a:pt x="46113" y="261232"/>
                  </a:lnTo>
                  <a:lnTo>
                    <a:pt x="46276" y="261561"/>
                  </a:lnTo>
                  <a:lnTo>
                    <a:pt x="46873" y="262155"/>
                  </a:lnTo>
                  <a:lnTo>
                    <a:pt x="47600" y="262723"/>
                  </a:lnTo>
                  <a:lnTo>
                    <a:pt x="48306" y="262650"/>
                  </a:lnTo>
                  <a:lnTo>
                    <a:pt x="48928" y="262407"/>
                  </a:lnTo>
                  <a:lnTo>
                    <a:pt x="49468" y="261481"/>
                  </a:lnTo>
                  <a:lnTo>
                    <a:pt x="49847" y="261255"/>
                  </a:lnTo>
                  <a:lnTo>
                    <a:pt x="50291" y="261213"/>
                  </a:lnTo>
                  <a:lnTo>
                    <a:pt x="50291" y="261146"/>
                  </a:lnTo>
                  <a:lnTo>
                    <a:pt x="50266" y="260549"/>
                  </a:lnTo>
                  <a:lnTo>
                    <a:pt x="50422" y="259078"/>
                  </a:lnTo>
                  <a:lnTo>
                    <a:pt x="50368" y="258487"/>
                  </a:lnTo>
                  <a:lnTo>
                    <a:pt x="50167" y="257954"/>
                  </a:lnTo>
                  <a:lnTo>
                    <a:pt x="50202" y="257361"/>
                  </a:lnTo>
                  <a:lnTo>
                    <a:pt x="50135" y="256499"/>
                  </a:lnTo>
                  <a:lnTo>
                    <a:pt x="49627" y="255908"/>
                  </a:lnTo>
                  <a:lnTo>
                    <a:pt x="49295" y="255682"/>
                  </a:lnTo>
                  <a:lnTo>
                    <a:pt x="49241" y="255362"/>
                  </a:lnTo>
                  <a:lnTo>
                    <a:pt x="49413" y="254772"/>
                  </a:lnTo>
                  <a:lnTo>
                    <a:pt x="49531" y="254092"/>
                  </a:lnTo>
                  <a:lnTo>
                    <a:pt x="49356" y="253591"/>
                  </a:lnTo>
                  <a:lnTo>
                    <a:pt x="49327" y="253514"/>
                  </a:lnTo>
                  <a:lnTo>
                    <a:pt x="48915" y="253256"/>
                  </a:lnTo>
                  <a:lnTo>
                    <a:pt x="48433" y="252819"/>
                  </a:lnTo>
                  <a:lnTo>
                    <a:pt x="47859" y="252228"/>
                  </a:lnTo>
                  <a:lnTo>
                    <a:pt x="47575" y="251800"/>
                  </a:lnTo>
                  <a:lnTo>
                    <a:pt x="47109" y="251328"/>
                  </a:lnTo>
                  <a:lnTo>
                    <a:pt x="46541" y="250594"/>
                  </a:lnTo>
                  <a:lnTo>
                    <a:pt x="46435" y="248982"/>
                  </a:lnTo>
                  <a:lnTo>
                    <a:pt x="46378" y="247284"/>
                  </a:lnTo>
                  <a:lnTo>
                    <a:pt x="46180" y="246438"/>
                  </a:lnTo>
                  <a:lnTo>
                    <a:pt x="45864" y="245088"/>
                  </a:lnTo>
                  <a:lnTo>
                    <a:pt x="45912" y="244635"/>
                  </a:lnTo>
                  <a:lnTo>
                    <a:pt x="46103" y="244290"/>
                  </a:lnTo>
                  <a:lnTo>
                    <a:pt x="47706" y="243198"/>
                  </a:lnTo>
                  <a:lnTo>
                    <a:pt x="48054" y="242774"/>
                  </a:lnTo>
                  <a:lnTo>
                    <a:pt x="48111" y="242451"/>
                  </a:lnTo>
                  <a:lnTo>
                    <a:pt x="48047" y="241973"/>
                  </a:lnTo>
                  <a:lnTo>
                    <a:pt x="47744" y="241439"/>
                  </a:lnTo>
                  <a:lnTo>
                    <a:pt x="47106" y="241025"/>
                  </a:lnTo>
                  <a:lnTo>
                    <a:pt x="46193" y="240348"/>
                  </a:lnTo>
                  <a:lnTo>
                    <a:pt x="45366" y="239643"/>
                  </a:lnTo>
                  <a:lnTo>
                    <a:pt x="43975" y="239212"/>
                  </a:lnTo>
                  <a:lnTo>
                    <a:pt x="42286" y="238685"/>
                  </a:lnTo>
                  <a:lnTo>
                    <a:pt x="41881" y="238171"/>
                  </a:lnTo>
                  <a:lnTo>
                    <a:pt x="41472" y="236913"/>
                  </a:lnTo>
                  <a:lnTo>
                    <a:pt x="40776" y="234992"/>
                  </a:lnTo>
                  <a:lnTo>
                    <a:pt x="40036" y="232940"/>
                  </a:lnTo>
                  <a:lnTo>
                    <a:pt x="39464" y="231672"/>
                  </a:lnTo>
                  <a:lnTo>
                    <a:pt x="39436" y="231063"/>
                  </a:lnTo>
                  <a:lnTo>
                    <a:pt x="39777" y="229505"/>
                  </a:lnTo>
                  <a:lnTo>
                    <a:pt x="39736" y="229173"/>
                  </a:lnTo>
                  <a:lnTo>
                    <a:pt x="39436" y="229058"/>
                  </a:lnTo>
                  <a:lnTo>
                    <a:pt x="38864" y="229263"/>
                  </a:lnTo>
                  <a:lnTo>
                    <a:pt x="38408" y="229508"/>
                  </a:lnTo>
                  <a:lnTo>
                    <a:pt x="38018" y="229381"/>
                  </a:lnTo>
                  <a:lnTo>
                    <a:pt x="37658" y="229119"/>
                  </a:lnTo>
                  <a:lnTo>
                    <a:pt x="37584" y="229030"/>
                  </a:lnTo>
                  <a:lnTo>
                    <a:pt x="37556" y="228994"/>
                  </a:lnTo>
                  <a:lnTo>
                    <a:pt x="36879" y="229164"/>
                  </a:lnTo>
                  <a:lnTo>
                    <a:pt x="35522" y="229259"/>
                  </a:lnTo>
                  <a:lnTo>
                    <a:pt x="35053" y="229243"/>
                  </a:lnTo>
                  <a:lnTo>
                    <a:pt x="34396" y="229221"/>
                  </a:lnTo>
                  <a:lnTo>
                    <a:pt x="33036" y="228864"/>
                  </a:lnTo>
                  <a:lnTo>
                    <a:pt x="31201" y="228382"/>
                  </a:lnTo>
                  <a:lnTo>
                    <a:pt x="29308" y="227711"/>
                  </a:lnTo>
                  <a:lnTo>
                    <a:pt x="28306" y="227178"/>
                  </a:lnTo>
                  <a:lnTo>
                    <a:pt x="27954" y="226993"/>
                  </a:lnTo>
                  <a:lnTo>
                    <a:pt x="27096" y="226438"/>
                  </a:lnTo>
                  <a:lnTo>
                    <a:pt x="26486" y="225959"/>
                  </a:lnTo>
                  <a:lnTo>
                    <a:pt x="26378" y="224705"/>
                  </a:lnTo>
                  <a:lnTo>
                    <a:pt x="25934" y="224800"/>
                  </a:lnTo>
                  <a:lnTo>
                    <a:pt x="24893" y="225254"/>
                  </a:lnTo>
                  <a:lnTo>
                    <a:pt x="23693" y="225541"/>
                  </a:lnTo>
                  <a:lnTo>
                    <a:pt x="23029" y="225544"/>
                  </a:lnTo>
                  <a:lnTo>
                    <a:pt x="22761" y="225343"/>
                  </a:lnTo>
                  <a:lnTo>
                    <a:pt x="22362" y="224018"/>
                  </a:lnTo>
                  <a:lnTo>
                    <a:pt x="22072" y="223645"/>
                  </a:lnTo>
                  <a:lnTo>
                    <a:pt x="21532" y="223498"/>
                  </a:lnTo>
                  <a:lnTo>
                    <a:pt x="20945" y="223265"/>
                  </a:lnTo>
                  <a:lnTo>
                    <a:pt x="20648" y="222920"/>
                  </a:lnTo>
                  <a:lnTo>
                    <a:pt x="20581" y="222483"/>
                  </a:lnTo>
                  <a:lnTo>
                    <a:pt x="20843" y="221982"/>
                  </a:lnTo>
                  <a:lnTo>
                    <a:pt x="21153" y="221596"/>
                  </a:lnTo>
                  <a:lnTo>
                    <a:pt x="21207" y="219234"/>
                  </a:lnTo>
                  <a:lnTo>
                    <a:pt x="21006" y="218394"/>
                  </a:lnTo>
                  <a:lnTo>
                    <a:pt x="20837" y="217689"/>
                  </a:lnTo>
                  <a:lnTo>
                    <a:pt x="20406" y="216811"/>
                  </a:lnTo>
                  <a:lnTo>
                    <a:pt x="20004" y="216268"/>
                  </a:lnTo>
                  <a:lnTo>
                    <a:pt x="19397" y="215764"/>
                  </a:lnTo>
                  <a:lnTo>
                    <a:pt x="18456" y="215241"/>
                  </a:lnTo>
                  <a:lnTo>
                    <a:pt x="17616" y="215046"/>
                  </a:lnTo>
                  <a:lnTo>
                    <a:pt x="16601" y="215429"/>
                  </a:lnTo>
                  <a:lnTo>
                    <a:pt x="16279" y="215282"/>
                  </a:lnTo>
                  <a:lnTo>
                    <a:pt x="15854" y="213661"/>
                  </a:lnTo>
                  <a:lnTo>
                    <a:pt x="15583" y="213329"/>
                  </a:lnTo>
                  <a:lnTo>
                    <a:pt x="13779" y="212662"/>
                  </a:lnTo>
                  <a:lnTo>
                    <a:pt x="12962" y="212508"/>
                  </a:lnTo>
                  <a:lnTo>
                    <a:pt x="12021" y="212716"/>
                  </a:lnTo>
                  <a:lnTo>
                    <a:pt x="11484" y="212895"/>
                  </a:lnTo>
                  <a:lnTo>
                    <a:pt x="11053" y="212598"/>
                  </a:lnTo>
                  <a:lnTo>
                    <a:pt x="10380" y="212221"/>
                  </a:lnTo>
                  <a:lnTo>
                    <a:pt x="9719" y="211963"/>
                  </a:lnTo>
                  <a:lnTo>
                    <a:pt x="8899" y="211953"/>
                  </a:lnTo>
                  <a:lnTo>
                    <a:pt x="8369" y="212113"/>
                  </a:lnTo>
                  <a:lnTo>
                    <a:pt x="8235" y="212020"/>
                  </a:lnTo>
                  <a:lnTo>
                    <a:pt x="7980" y="211723"/>
                  </a:lnTo>
                  <a:lnTo>
                    <a:pt x="6888" y="210826"/>
                  </a:lnTo>
                  <a:lnTo>
                    <a:pt x="6850" y="210600"/>
                  </a:lnTo>
                  <a:lnTo>
                    <a:pt x="8522" y="209716"/>
                  </a:lnTo>
                  <a:lnTo>
                    <a:pt x="9509" y="209380"/>
                  </a:lnTo>
                  <a:lnTo>
                    <a:pt x="10026" y="209112"/>
                  </a:lnTo>
                  <a:lnTo>
                    <a:pt x="10134" y="209170"/>
                  </a:lnTo>
                  <a:lnTo>
                    <a:pt x="10390" y="209578"/>
                  </a:lnTo>
                  <a:lnTo>
                    <a:pt x="11041" y="209846"/>
                  </a:lnTo>
                  <a:lnTo>
                    <a:pt x="11500" y="209773"/>
                  </a:lnTo>
                  <a:lnTo>
                    <a:pt x="11740" y="209569"/>
                  </a:lnTo>
                  <a:lnTo>
                    <a:pt x="12550" y="209080"/>
                  </a:lnTo>
                  <a:lnTo>
                    <a:pt x="13182" y="208512"/>
                  </a:lnTo>
                  <a:lnTo>
                    <a:pt x="13537" y="208046"/>
                  </a:lnTo>
                  <a:lnTo>
                    <a:pt x="13345" y="207312"/>
                  </a:lnTo>
                  <a:lnTo>
                    <a:pt x="12349" y="206422"/>
                  </a:lnTo>
                  <a:lnTo>
                    <a:pt x="11717" y="205946"/>
                  </a:lnTo>
                  <a:lnTo>
                    <a:pt x="11523" y="205624"/>
                  </a:lnTo>
                  <a:lnTo>
                    <a:pt x="11685" y="204656"/>
                  </a:lnTo>
                  <a:lnTo>
                    <a:pt x="11915" y="203696"/>
                  </a:lnTo>
                  <a:lnTo>
                    <a:pt x="11762" y="203329"/>
                  </a:lnTo>
                  <a:lnTo>
                    <a:pt x="11574" y="203016"/>
                  </a:lnTo>
                  <a:lnTo>
                    <a:pt x="11491" y="201966"/>
                  </a:lnTo>
                  <a:lnTo>
                    <a:pt x="11057" y="200695"/>
                  </a:lnTo>
                  <a:lnTo>
                    <a:pt x="10584" y="199955"/>
                  </a:lnTo>
                  <a:lnTo>
                    <a:pt x="10453" y="198952"/>
                  </a:lnTo>
                  <a:lnTo>
                    <a:pt x="10428" y="198014"/>
                  </a:lnTo>
                  <a:lnTo>
                    <a:pt x="10999" y="196539"/>
                  </a:lnTo>
                  <a:lnTo>
                    <a:pt x="10789" y="195901"/>
                  </a:lnTo>
                  <a:lnTo>
                    <a:pt x="10189" y="195333"/>
                  </a:lnTo>
                  <a:lnTo>
                    <a:pt x="8120" y="194305"/>
                  </a:lnTo>
                  <a:lnTo>
                    <a:pt x="6001" y="193625"/>
                  </a:lnTo>
                  <a:lnTo>
                    <a:pt x="5193" y="193651"/>
                  </a:lnTo>
                  <a:lnTo>
                    <a:pt x="4692" y="193609"/>
                  </a:lnTo>
                  <a:lnTo>
                    <a:pt x="4098" y="194209"/>
                  </a:lnTo>
                  <a:lnTo>
                    <a:pt x="3744" y="194995"/>
                  </a:lnTo>
                  <a:lnTo>
                    <a:pt x="3249" y="195065"/>
                  </a:lnTo>
                  <a:lnTo>
                    <a:pt x="2346" y="194733"/>
                  </a:lnTo>
                  <a:lnTo>
                    <a:pt x="1743" y="194229"/>
                  </a:lnTo>
                  <a:lnTo>
                    <a:pt x="1315" y="193178"/>
                  </a:lnTo>
                  <a:lnTo>
                    <a:pt x="983" y="191825"/>
                  </a:lnTo>
                  <a:lnTo>
                    <a:pt x="795" y="191401"/>
                  </a:lnTo>
                  <a:lnTo>
                    <a:pt x="891" y="191033"/>
                  </a:lnTo>
                  <a:lnTo>
                    <a:pt x="1098" y="190708"/>
                  </a:lnTo>
                  <a:lnTo>
                    <a:pt x="1676" y="190402"/>
                  </a:lnTo>
                  <a:lnTo>
                    <a:pt x="1771" y="190089"/>
                  </a:lnTo>
                  <a:lnTo>
                    <a:pt x="1685" y="189703"/>
                  </a:lnTo>
                  <a:lnTo>
                    <a:pt x="1219" y="189214"/>
                  </a:lnTo>
                  <a:lnTo>
                    <a:pt x="744" y="188525"/>
                  </a:lnTo>
                  <a:lnTo>
                    <a:pt x="0" y="187092"/>
                  </a:lnTo>
                  <a:lnTo>
                    <a:pt x="144" y="186300"/>
                  </a:lnTo>
                  <a:lnTo>
                    <a:pt x="262" y="185160"/>
                  </a:lnTo>
                  <a:lnTo>
                    <a:pt x="217" y="184560"/>
                  </a:lnTo>
                  <a:lnTo>
                    <a:pt x="970" y="184404"/>
                  </a:lnTo>
                  <a:lnTo>
                    <a:pt x="1931" y="184094"/>
                  </a:lnTo>
                  <a:lnTo>
                    <a:pt x="2378" y="183581"/>
                  </a:lnTo>
                  <a:lnTo>
                    <a:pt x="2688" y="183057"/>
                  </a:lnTo>
                  <a:lnTo>
                    <a:pt x="2755" y="182731"/>
                  </a:lnTo>
                  <a:lnTo>
                    <a:pt x="2464" y="181477"/>
                  </a:lnTo>
                  <a:lnTo>
                    <a:pt x="2081" y="180918"/>
                  </a:lnTo>
                  <a:lnTo>
                    <a:pt x="2043" y="180484"/>
                  </a:lnTo>
                  <a:lnTo>
                    <a:pt x="2231" y="180152"/>
                  </a:lnTo>
                  <a:lnTo>
                    <a:pt x="2483" y="179581"/>
                  </a:lnTo>
                  <a:lnTo>
                    <a:pt x="2968" y="178406"/>
                  </a:lnTo>
                  <a:lnTo>
                    <a:pt x="3441" y="177656"/>
                  </a:lnTo>
                  <a:lnTo>
                    <a:pt x="3699" y="177468"/>
                  </a:lnTo>
                  <a:lnTo>
                    <a:pt x="4277" y="177293"/>
                  </a:lnTo>
                  <a:lnTo>
                    <a:pt x="5688" y="177085"/>
                  </a:lnTo>
                  <a:lnTo>
                    <a:pt x="7204" y="176558"/>
                  </a:lnTo>
                  <a:lnTo>
                    <a:pt x="9004" y="174982"/>
                  </a:lnTo>
                  <a:lnTo>
                    <a:pt x="9604" y="174531"/>
                  </a:lnTo>
                  <a:lnTo>
                    <a:pt x="10390" y="174305"/>
                  </a:lnTo>
                  <a:lnTo>
                    <a:pt x="10951" y="174321"/>
                  </a:lnTo>
                  <a:lnTo>
                    <a:pt x="11053" y="174129"/>
                  </a:lnTo>
                  <a:lnTo>
                    <a:pt x="10690" y="173149"/>
                  </a:lnTo>
                  <a:lnTo>
                    <a:pt x="10779" y="172795"/>
                  </a:lnTo>
                  <a:lnTo>
                    <a:pt x="10993" y="172517"/>
                  </a:lnTo>
                  <a:lnTo>
                    <a:pt x="11264" y="172390"/>
                  </a:lnTo>
                  <a:lnTo>
                    <a:pt x="12512" y="172907"/>
                  </a:lnTo>
                  <a:lnTo>
                    <a:pt x="13466" y="172853"/>
                  </a:lnTo>
                  <a:lnTo>
                    <a:pt x="14628" y="172546"/>
                  </a:lnTo>
                  <a:lnTo>
                    <a:pt x="17134" y="170816"/>
                  </a:lnTo>
                  <a:lnTo>
                    <a:pt x="17447" y="170842"/>
                  </a:lnTo>
                  <a:lnTo>
                    <a:pt x="17699" y="171075"/>
                  </a:lnTo>
                  <a:lnTo>
                    <a:pt x="18002" y="172118"/>
                  </a:lnTo>
                  <a:lnTo>
                    <a:pt x="18347" y="174314"/>
                  </a:lnTo>
                  <a:lnTo>
                    <a:pt x="18539" y="174589"/>
                  </a:lnTo>
                  <a:lnTo>
                    <a:pt x="20281" y="174618"/>
                  </a:lnTo>
                  <a:lnTo>
                    <a:pt x="21469" y="173820"/>
                  </a:lnTo>
                  <a:lnTo>
                    <a:pt x="21989" y="173631"/>
                  </a:lnTo>
                  <a:lnTo>
                    <a:pt x="22831" y="173762"/>
                  </a:lnTo>
                  <a:lnTo>
                    <a:pt x="23278" y="173389"/>
                  </a:lnTo>
                  <a:lnTo>
                    <a:pt x="23744" y="173127"/>
                  </a:lnTo>
                  <a:lnTo>
                    <a:pt x="24284" y="174046"/>
                  </a:lnTo>
                  <a:lnTo>
                    <a:pt x="24980" y="173606"/>
                  </a:lnTo>
                  <a:lnTo>
                    <a:pt x="25730" y="172907"/>
                  </a:lnTo>
                  <a:lnTo>
                    <a:pt x="26097" y="172182"/>
                  </a:lnTo>
                  <a:lnTo>
                    <a:pt x="26604" y="171400"/>
                  </a:lnTo>
                  <a:lnTo>
                    <a:pt x="27000" y="170408"/>
                  </a:lnTo>
                  <a:lnTo>
                    <a:pt x="27160" y="169469"/>
                  </a:lnTo>
                  <a:lnTo>
                    <a:pt x="27354" y="169029"/>
                  </a:lnTo>
                  <a:lnTo>
                    <a:pt x="27776" y="168575"/>
                  </a:lnTo>
                  <a:lnTo>
                    <a:pt x="28813" y="166638"/>
                  </a:lnTo>
                  <a:lnTo>
                    <a:pt x="29560" y="166143"/>
                  </a:lnTo>
                  <a:lnTo>
                    <a:pt x="30269" y="165968"/>
                  </a:lnTo>
                  <a:lnTo>
                    <a:pt x="32021" y="166303"/>
                  </a:lnTo>
                  <a:lnTo>
                    <a:pt x="32931" y="166261"/>
                  </a:lnTo>
                  <a:lnTo>
                    <a:pt x="35599" y="166517"/>
                  </a:lnTo>
                  <a:lnTo>
                    <a:pt x="36831" y="166143"/>
                  </a:lnTo>
                  <a:lnTo>
                    <a:pt x="37693" y="165773"/>
                  </a:lnTo>
                  <a:lnTo>
                    <a:pt x="38957" y="165830"/>
                  </a:lnTo>
                  <a:lnTo>
                    <a:pt x="40454" y="165537"/>
                  </a:lnTo>
                  <a:lnTo>
                    <a:pt x="42449" y="163095"/>
                  </a:lnTo>
                  <a:lnTo>
                    <a:pt x="42474" y="162575"/>
                  </a:lnTo>
                  <a:lnTo>
                    <a:pt x="42596" y="162023"/>
                  </a:lnTo>
                  <a:lnTo>
                    <a:pt x="43317" y="161477"/>
                  </a:lnTo>
                  <a:lnTo>
                    <a:pt x="44214" y="160976"/>
                  </a:lnTo>
                  <a:lnTo>
                    <a:pt x="46001" y="159779"/>
                  </a:lnTo>
                  <a:lnTo>
                    <a:pt x="49637" y="157880"/>
                  </a:lnTo>
                  <a:lnTo>
                    <a:pt x="50939" y="157117"/>
                  </a:lnTo>
                  <a:lnTo>
                    <a:pt x="51482" y="157136"/>
                  </a:lnTo>
                  <a:lnTo>
                    <a:pt x="52822" y="156657"/>
                  </a:lnTo>
                  <a:lnTo>
                    <a:pt x="55172" y="155725"/>
                  </a:lnTo>
                  <a:lnTo>
                    <a:pt x="55836" y="154563"/>
                  </a:lnTo>
                  <a:lnTo>
                    <a:pt x="56455" y="154330"/>
                  </a:lnTo>
                  <a:lnTo>
                    <a:pt x="59200" y="154123"/>
                  </a:lnTo>
                  <a:lnTo>
                    <a:pt x="59372" y="153989"/>
                  </a:lnTo>
                  <a:lnTo>
                    <a:pt x="59468" y="153791"/>
                  </a:lnTo>
                  <a:lnTo>
                    <a:pt x="59315" y="152948"/>
                  </a:lnTo>
                  <a:lnTo>
                    <a:pt x="59136" y="152224"/>
                  </a:lnTo>
                  <a:lnTo>
                    <a:pt x="59350" y="152010"/>
                  </a:lnTo>
                  <a:lnTo>
                    <a:pt x="59580" y="151678"/>
                  </a:lnTo>
                  <a:lnTo>
                    <a:pt x="59544" y="151212"/>
                  </a:lnTo>
                  <a:lnTo>
                    <a:pt x="59101" y="149699"/>
                  </a:lnTo>
                  <a:lnTo>
                    <a:pt x="58865" y="148262"/>
                  </a:lnTo>
                  <a:lnTo>
                    <a:pt x="58708" y="146963"/>
                  </a:lnTo>
                  <a:lnTo>
                    <a:pt x="58737" y="146478"/>
                  </a:lnTo>
                  <a:lnTo>
                    <a:pt x="59069" y="145639"/>
                  </a:lnTo>
                  <a:lnTo>
                    <a:pt x="59500" y="144876"/>
                  </a:lnTo>
                  <a:lnTo>
                    <a:pt x="61054" y="144164"/>
                  </a:lnTo>
                  <a:lnTo>
                    <a:pt x="62085" y="143950"/>
                  </a:lnTo>
                  <a:lnTo>
                    <a:pt x="62127" y="143484"/>
                  </a:lnTo>
                  <a:lnTo>
                    <a:pt x="61293" y="143194"/>
                  </a:lnTo>
                  <a:lnTo>
                    <a:pt x="60690" y="142728"/>
                  </a:lnTo>
                  <a:lnTo>
                    <a:pt x="60585" y="142463"/>
                  </a:lnTo>
                  <a:lnTo>
                    <a:pt x="60614" y="142160"/>
                  </a:lnTo>
                  <a:lnTo>
                    <a:pt x="60754" y="141882"/>
                  </a:lnTo>
                  <a:lnTo>
                    <a:pt x="61801" y="141358"/>
                  </a:lnTo>
                  <a:lnTo>
                    <a:pt x="62787" y="140838"/>
                  </a:lnTo>
                  <a:lnTo>
                    <a:pt x="63991" y="141154"/>
                  </a:lnTo>
                  <a:lnTo>
                    <a:pt x="64227" y="140953"/>
                  </a:lnTo>
                  <a:lnTo>
                    <a:pt x="64297" y="140433"/>
                  </a:lnTo>
                  <a:lnTo>
                    <a:pt x="64038" y="139909"/>
                  </a:lnTo>
                  <a:lnTo>
                    <a:pt x="63796" y="139051"/>
                  </a:lnTo>
                  <a:lnTo>
                    <a:pt x="63240" y="138610"/>
                  </a:lnTo>
                  <a:lnTo>
                    <a:pt x="63218" y="138084"/>
                  </a:lnTo>
                  <a:lnTo>
                    <a:pt x="63560" y="137174"/>
                  </a:lnTo>
                  <a:lnTo>
                    <a:pt x="63087" y="135489"/>
                  </a:lnTo>
                  <a:lnTo>
                    <a:pt x="62573" y="133998"/>
                  </a:lnTo>
                  <a:lnTo>
                    <a:pt x="61702" y="131438"/>
                  </a:lnTo>
                  <a:lnTo>
                    <a:pt x="61124" y="130698"/>
                  </a:lnTo>
                  <a:lnTo>
                    <a:pt x="60802" y="129513"/>
                  </a:lnTo>
                  <a:lnTo>
                    <a:pt x="60441" y="128891"/>
                  </a:lnTo>
                  <a:lnTo>
                    <a:pt x="60473" y="127969"/>
                  </a:lnTo>
                  <a:lnTo>
                    <a:pt x="60534" y="127321"/>
                  </a:lnTo>
                  <a:lnTo>
                    <a:pt x="60441" y="126034"/>
                  </a:lnTo>
                  <a:lnTo>
                    <a:pt x="60272" y="124636"/>
                  </a:lnTo>
                  <a:lnTo>
                    <a:pt x="60441" y="123216"/>
                  </a:lnTo>
                  <a:lnTo>
                    <a:pt x="60767" y="122277"/>
                  </a:lnTo>
                  <a:lnTo>
                    <a:pt x="60681" y="121917"/>
                  </a:lnTo>
                  <a:lnTo>
                    <a:pt x="60853" y="121649"/>
                  </a:lnTo>
                  <a:lnTo>
                    <a:pt x="61345" y="121559"/>
                  </a:lnTo>
                  <a:lnTo>
                    <a:pt x="61578" y="121173"/>
                  </a:lnTo>
                  <a:lnTo>
                    <a:pt x="61345" y="120777"/>
                  </a:lnTo>
                  <a:lnTo>
                    <a:pt x="60496" y="120471"/>
                  </a:lnTo>
                  <a:lnTo>
                    <a:pt x="59548" y="119995"/>
                  </a:lnTo>
                  <a:lnTo>
                    <a:pt x="58408" y="120049"/>
                  </a:lnTo>
                  <a:lnTo>
                    <a:pt x="57240" y="120132"/>
                  </a:lnTo>
                  <a:lnTo>
                    <a:pt x="56656" y="119781"/>
                  </a:lnTo>
                  <a:lnTo>
                    <a:pt x="56145" y="119331"/>
                  </a:lnTo>
                  <a:lnTo>
                    <a:pt x="56116" y="119044"/>
                  </a:lnTo>
                  <a:lnTo>
                    <a:pt x="56819" y="118284"/>
                  </a:lnTo>
                  <a:lnTo>
                    <a:pt x="57795" y="117496"/>
                  </a:lnTo>
                  <a:lnTo>
                    <a:pt x="59311" y="117148"/>
                  </a:lnTo>
                  <a:lnTo>
                    <a:pt x="60981" y="116628"/>
                  </a:lnTo>
                  <a:lnTo>
                    <a:pt x="61827" y="116251"/>
                  </a:lnTo>
                  <a:lnTo>
                    <a:pt x="62953" y="115980"/>
                  </a:lnTo>
                  <a:lnTo>
                    <a:pt x="64256" y="115865"/>
                  </a:lnTo>
                  <a:lnTo>
                    <a:pt x="64910" y="115942"/>
                  </a:lnTo>
                  <a:lnTo>
                    <a:pt x="66586" y="115437"/>
                  </a:lnTo>
                  <a:lnTo>
                    <a:pt x="69222" y="114461"/>
                  </a:lnTo>
                  <a:lnTo>
                    <a:pt x="71616" y="113640"/>
                  </a:lnTo>
                  <a:lnTo>
                    <a:pt x="72420" y="113152"/>
                  </a:lnTo>
                  <a:lnTo>
                    <a:pt x="73020" y="113640"/>
                  </a:lnTo>
                  <a:lnTo>
                    <a:pt x="73298" y="114716"/>
                  </a:lnTo>
                  <a:lnTo>
                    <a:pt x="73997" y="115271"/>
                  </a:lnTo>
                  <a:lnTo>
                    <a:pt x="74690" y="115539"/>
                  </a:lnTo>
                  <a:lnTo>
                    <a:pt x="75089" y="115527"/>
                  </a:lnTo>
                  <a:lnTo>
                    <a:pt x="76282" y="115109"/>
                  </a:lnTo>
                  <a:lnTo>
                    <a:pt x="77572" y="114802"/>
                  </a:lnTo>
                  <a:lnTo>
                    <a:pt x="78080" y="114968"/>
                  </a:lnTo>
                  <a:lnTo>
                    <a:pt x="78734" y="115517"/>
                  </a:lnTo>
                  <a:lnTo>
                    <a:pt x="79468" y="116009"/>
                  </a:lnTo>
                  <a:lnTo>
                    <a:pt x="79851" y="115986"/>
                  </a:lnTo>
                  <a:lnTo>
                    <a:pt x="80186" y="115606"/>
                  </a:lnTo>
                  <a:lnTo>
                    <a:pt x="80525" y="114840"/>
                  </a:lnTo>
                  <a:lnTo>
                    <a:pt x="80739" y="113864"/>
                  </a:lnTo>
                  <a:lnTo>
                    <a:pt x="80783" y="112829"/>
                  </a:lnTo>
                  <a:lnTo>
                    <a:pt x="80656" y="112197"/>
                  </a:lnTo>
                  <a:lnTo>
                    <a:pt x="80397" y="111964"/>
                  </a:lnTo>
                  <a:lnTo>
                    <a:pt x="79222" y="111591"/>
                  </a:lnTo>
                  <a:lnTo>
                    <a:pt x="78102" y="110981"/>
                  </a:lnTo>
                  <a:lnTo>
                    <a:pt x="77974" y="110423"/>
                  </a:lnTo>
                  <a:lnTo>
                    <a:pt x="78000" y="110024"/>
                  </a:lnTo>
                  <a:lnTo>
                    <a:pt x="78297" y="109047"/>
                  </a:lnTo>
                  <a:lnTo>
                    <a:pt x="79028" y="107250"/>
                  </a:lnTo>
                  <a:lnTo>
                    <a:pt x="79762" y="104764"/>
                  </a:lnTo>
                  <a:lnTo>
                    <a:pt x="80151" y="102794"/>
                  </a:lnTo>
                  <a:lnTo>
                    <a:pt x="81380" y="99848"/>
                  </a:lnTo>
                  <a:lnTo>
                    <a:pt x="82347" y="96765"/>
                  </a:lnTo>
                  <a:lnTo>
                    <a:pt x="83911" y="92309"/>
                  </a:lnTo>
                  <a:lnTo>
                    <a:pt x="84173" y="91425"/>
                  </a:lnTo>
                  <a:lnTo>
                    <a:pt x="84316" y="90011"/>
                  </a:lnTo>
                  <a:lnTo>
                    <a:pt x="84399" y="89427"/>
                  </a:lnTo>
                  <a:lnTo>
                    <a:pt x="84945" y="89120"/>
                  </a:lnTo>
                  <a:lnTo>
                    <a:pt x="85865" y="89420"/>
                  </a:lnTo>
                  <a:lnTo>
                    <a:pt x="88108" y="90442"/>
                  </a:lnTo>
                  <a:lnTo>
                    <a:pt x="89816" y="91300"/>
                  </a:lnTo>
                  <a:lnTo>
                    <a:pt x="90531" y="91591"/>
                  </a:lnTo>
                  <a:lnTo>
                    <a:pt x="91594" y="91894"/>
                  </a:lnTo>
                  <a:lnTo>
                    <a:pt x="93238" y="92251"/>
                  </a:lnTo>
                  <a:lnTo>
                    <a:pt x="94189" y="92146"/>
                  </a:lnTo>
                  <a:lnTo>
                    <a:pt x="95022" y="91935"/>
                  </a:lnTo>
                  <a:lnTo>
                    <a:pt x="96133" y="91916"/>
                  </a:lnTo>
                  <a:lnTo>
                    <a:pt x="97866" y="92181"/>
                  </a:lnTo>
                  <a:lnTo>
                    <a:pt x="98402" y="92191"/>
                  </a:lnTo>
                  <a:lnTo>
                    <a:pt x="99069" y="92226"/>
                  </a:lnTo>
                  <a:lnTo>
                    <a:pt x="99542" y="92660"/>
                  </a:lnTo>
                  <a:lnTo>
                    <a:pt x="99778" y="93640"/>
                  </a:lnTo>
                  <a:lnTo>
                    <a:pt x="100135" y="94080"/>
                  </a:lnTo>
                  <a:lnTo>
                    <a:pt x="100783" y="93918"/>
                  </a:lnTo>
                  <a:lnTo>
                    <a:pt x="102162" y="93053"/>
                  </a:lnTo>
                  <a:lnTo>
                    <a:pt x="103043" y="92373"/>
                  </a:lnTo>
                  <a:lnTo>
                    <a:pt x="104144" y="91386"/>
                  </a:lnTo>
                  <a:lnTo>
                    <a:pt x="105236" y="91252"/>
                  </a:lnTo>
                  <a:lnTo>
                    <a:pt x="106395" y="91032"/>
                  </a:lnTo>
                  <a:lnTo>
                    <a:pt x="106797" y="90544"/>
                  </a:lnTo>
                  <a:lnTo>
                    <a:pt x="107225" y="89395"/>
                  </a:lnTo>
                  <a:lnTo>
                    <a:pt x="107936" y="88527"/>
                  </a:lnTo>
                  <a:lnTo>
                    <a:pt x="108054" y="87422"/>
                  </a:lnTo>
                  <a:lnTo>
                    <a:pt x="107806" y="86643"/>
                  </a:lnTo>
                  <a:lnTo>
                    <a:pt x="107311" y="85373"/>
                  </a:lnTo>
                  <a:lnTo>
                    <a:pt x="107327" y="84514"/>
                  </a:lnTo>
                  <a:lnTo>
                    <a:pt x="107087" y="82022"/>
                  </a:lnTo>
                  <a:lnTo>
                    <a:pt x="106768" y="79771"/>
                  </a:lnTo>
                  <a:lnTo>
                    <a:pt x="107094" y="77955"/>
                  </a:lnTo>
                  <a:lnTo>
                    <a:pt x="107668" y="75919"/>
                  </a:lnTo>
                  <a:lnTo>
                    <a:pt x="107892" y="75293"/>
                  </a:lnTo>
                  <a:lnTo>
                    <a:pt x="108256" y="74473"/>
                  </a:lnTo>
                  <a:lnTo>
                    <a:pt x="108769" y="73486"/>
                  </a:lnTo>
                  <a:lnTo>
                    <a:pt x="109491" y="73177"/>
                  </a:lnTo>
                  <a:lnTo>
                    <a:pt x="111518" y="72966"/>
                  </a:lnTo>
                  <a:lnTo>
                    <a:pt x="113394" y="72551"/>
                  </a:lnTo>
                  <a:lnTo>
                    <a:pt x="114352" y="72124"/>
                  </a:lnTo>
                  <a:lnTo>
                    <a:pt x="115348" y="71865"/>
                  </a:lnTo>
                  <a:lnTo>
                    <a:pt x="115942" y="71552"/>
                  </a:lnTo>
                  <a:lnTo>
                    <a:pt x="116963" y="70106"/>
                  </a:lnTo>
                  <a:lnTo>
                    <a:pt x="117448" y="69273"/>
                  </a:lnTo>
                  <a:lnTo>
                    <a:pt x="117806" y="67058"/>
                  </a:lnTo>
                  <a:lnTo>
                    <a:pt x="117544" y="65992"/>
                  </a:lnTo>
                  <a:lnTo>
                    <a:pt x="117761" y="65047"/>
                  </a:lnTo>
                  <a:lnTo>
                    <a:pt x="118256" y="64492"/>
                  </a:lnTo>
                  <a:lnTo>
                    <a:pt x="118952" y="63933"/>
                  </a:lnTo>
                  <a:lnTo>
                    <a:pt x="119418" y="63837"/>
                  </a:lnTo>
                  <a:lnTo>
                    <a:pt x="120410" y="63668"/>
                  </a:lnTo>
                  <a:lnTo>
                    <a:pt x="122038" y="63726"/>
                  </a:lnTo>
                  <a:lnTo>
                    <a:pt x="122868" y="63997"/>
                  </a:lnTo>
                  <a:lnTo>
                    <a:pt x="123710" y="64125"/>
                  </a:lnTo>
                  <a:lnTo>
                    <a:pt x="124244" y="63924"/>
                  </a:lnTo>
                  <a:lnTo>
                    <a:pt x="124598" y="63499"/>
                  </a:lnTo>
                  <a:lnTo>
                    <a:pt x="125144" y="63365"/>
                  </a:lnTo>
                  <a:lnTo>
                    <a:pt x="125964" y="63161"/>
                  </a:lnTo>
                  <a:lnTo>
                    <a:pt x="126810" y="62905"/>
                  </a:lnTo>
                  <a:lnTo>
                    <a:pt x="127276" y="62953"/>
                  </a:lnTo>
                  <a:lnTo>
                    <a:pt x="127372" y="63582"/>
                  </a:lnTo>
                  <a:lnTo>
                    <a:pt x="127295" y="64074"/>
                  </a:lnTo>
                  <a:lnTo>
                    <a:pt x="127458" y="64731"/>
                  </a:lnTo>
                  <a:lnTo>
                    <a:pt x="127793" y="65165"/>
                  </a:lnTo>
                  <a:lnTo>
                    <a:pt x="127684" y="65635"/>
                  </a:lnTo>
                  <a:lnTo>
                    <a:pt x="127212" y="65906"/>
                  </a:lnTo>
                  <a:lnTo>
                    <a:pt x="126746" y="66273"/>
                  </a:lnTo>
                  <a:lnTo>
                    <a:pt x="126644" y="66774"/>
                  </a:lnTo>
                  <a:lnTo>
                    <a:pt x="127234" y="67396"/>
                  </a:lnTo>
                  <a:lnTo>
                    <a:pt x="127435" y="67993"/>
                  </a:lnTo>
                  <a:lnTo>
                    <a:pt x="128425" y="68351"/>
                  </a:lnTo>
                  <a:lnTo>
                    <a:pt x="129194" y="68753"/>
                  </a:lnTo>
                  <a:lnTo>
                    <a:pt x="129482" y="69139"/>
                  </a:lnTo>
                  <a:lnTo>
                    <a:pt x="129395" y="69573"/>
                  </a:lnTo>
                  <a:lnTo>
                    <a:pt x="129041" y="70039"/>
                  </a:lnTo>
                  <a:lnTo>
                    <a:pt x="128700" y="70540"/>
                  </a:lnTo>
                  <a:lnTo>
                    <a:pt x="128655" y="70840"/>
                  </a:lnTo>
                  <a:lnTo>
                    <a:pt x="128763" y="71192"/>
                  </a:lnTo>
                  <a:lnTo>
                    <a:pt x="129504" y="71425"/>
                  </a:lnTo>
                  <a:lnTo>
                    <a:pt x="130363" y="71811"/>
                  </a:lnTo>
                  <a:lnTo>
                    <a:pt x="131722" y="72309"/>
                  </a:lnTo>
                  <a:lnTo>
                    <a:pt x="132654" y="73234"/>
                  </a:lnTo>
                  <a:lnTo>
                    <a:pt x="133580" y="73490"/>
                  </a:lnTo>
                  <a:lnTo>
                    <a:pt x="134027" y="74390"/>
                  </a:lnTo>
                  <a:lnTo>
                    <a:pt x="134106" y="75695"/>
                  </a:lnTo>
                  <a:lnTo>
                    <a:pt x="135054" y="76359"/>
                  </a:lnTo>
                  <a:lnTo>
                    <a:pt x="136456" y="77282"/>
                  </a:lnTo>
                  <a:lnTo>
                    <a:pt x="137167" y="77451"/>
                  </a:lnTo>
                  <a:lnTo>
                    <a:pt x="137643" y="77974"/>
                  </a:lnTo>
                  <a:lnTo>
                    <a:pt x="138329" y="78606"/>
                  </a:lnTo>
                  <a:lnTo>
                    <a:pt x="138939" y="78804"/>
                  </a:lnTo>
                  <a:lnTo>
                    <a:pt x="139664" y="78897"/>
                  </a:lnTo>
                  <a:lnTo>
                    <a:pt x="140857" y="78309"/>
                  </a:lnTo>
                  <a:lnTo>
                    <a:pt x="142198" y="78252"/>
                  </a:lnTo>
                  <a:lnTo>
                    <a:pt x="142929" y="78587"/>
                  </a:lnTo>
                  <a:lnTo>
                    <a:pt x="143625" y="79851"/>
                  </a:lnTo>
                  <a:lnTo>
                    <a:pt x="144116" y="80250"/>
                  </a:lnTo>
                  <a:lnTo>
                    <a:pt x="144407" y="80604"/>
                  </a:lnTo>
                  <a:lnTo>
                    <a:pt x="144876" y="80943"/>
                  </a:lnTo>
                  <a:lnTo>
                    <a:pt x="145351" y="80994"/>
                  </a:lnTo>
                  <a:lnTo>
                    <a:pt x="146060" y="80713"/>
                  </a:lnTo>
                  <a:lnTo>
                    <a:pt x="146491" y="80154"/>
                  </a:lnTo>
                  <a:lnTo>
                    <a:pt x="147110" y="80269"/>
                  </a:lnTo>
                  <a:lnTo>
                    <a:pt x="147343" y="80633"/>
                  </a:lnTo>
                  <a:lnTo>
                    <a:pt x="147458" y="81255"/>
                  </a:lnTo>
                  <a:lnTo>
                    <a:pt x="147787" y="82028"/>
                  </a:lnTo>
                  <a:lnTo>
                    <a:pt x="148572" y="82602"/>
                  </a:lnTo>
                  <a:lnTo>
                    <a:pt x="149670" y="82944"/>
                  </a:lnTo>
                  <a:lnTo>
                    <a:pt x="149823" y="83225"/>
                  </a:lnTo>
                  <a:lnTo>
                    <a:pt x="149976" y="83994"/>
                  </a:lnTo>
                  <a:lnTo>
                    <a:pt x="150273" y="84527"/>
                  </a:lnTo>
                  <a:lnTo>
                    <a:pt x="150672" y="85223"/>
                  </a:lnTo>
                  <a:lnTo>
                    <a:pt x="151052" y="86490"/>
                  </a:lnTo>
                  <a:lnTo>
                    <a:pt x="151132" y="87537"/>
                  </a:lnTo>
                  <a:lnTo>
                    <a:pt x="151307" y="88112"/>
                  </a:lnTo>
                  <a:lnTo>
                    <a:pt x="151815" y="89047"/>
                  </a:lnTo>
                  <a:lnTo>
                    <a:pt x="152626" y="90541"/>
                  </a:lnTo>
                  <a:lnTo>
                    <a:pt x="153271" y="91805"/>
                  </a:lnTo>
                  <a:lnTo>
                    <a:pt x="154017" y="92050"/>
                  </a:lnTo>
                  <a:lnTo>
                    <a:pt x="154653" y="92449"/>
                  </a:lnTo>
                  <a:lnTo>
                    <a:pt x="155017" y="93381"/>
                  </a:lnTo>
                  <a:lnTo>
                    <a:pt x="155690" y="95134"/>
                  </a:lnTo>
                  <a:lnTo>
                    <a:pt x="155799" y="96276"/>
                  </a:lnTo>
                  <a:lnTo>
                    <a:pt x="155856" y="97129"/>
                  </a:lnTo>
                  <a:lnTo>
                    <a:pt x="156076" y="97515"/>
                  </a:lnTo>
                  <a:lnTo>
                    <a:pt x="156124" y="97997"/>
                  </a:lnTo>
                  <a:lnTo>
                    <a:pt x="155562" y="99826"/>
                  </a:lnTo>
                  <a:lnTo>
                    <a:pt x="155087" y="100649"/>
                  </a:lnTo>
                  <a:lnTo>
                    <a:pt x="155026" y="101342"/>
                  </a:lnTo>
                  <a:lnTo>
                    <a:pt x="155348" y="102545"/>
                  </a:lnTo>
                  <a:lnTo>
                    <a:pt x="155792" y="103477"/>
                  </a:lnTo>
                  <a:lnTo>
                    <a:pt x="155837" y="104368"/>
                  </a:lnTo>
                  <a:lnTo>
                    <a:pt x="155460" y="105019"/>
                  </a:lnTo>
                  <a:lnTo>
                    <a:pt x="154812" y="105833"/>
                  </a:lnTo>
                  <a:lnTo>
                    <a:pt x="154499" y="106299"/>
                  </a:lnTo>
                  <a:lnTo>
                    <a:pt x="153995" y="106707"/>
                  </a:lnTo>
                  <a:lnTo>
                    <a:pt x="153223" y="108278"/>
                  </a:lnTo>
                  <a:lnTo>
                    <a:pt x="152875" y="110011"/>
                  </a:lnTo>
                  <a:lnTo>
                    <a:pt x="152795" y="110902"/>
                  </a:lnTo>
                  <a:lnTo>
                    <a:pt x="153089" y="111546"/>
                  </a:lnTo>
                  <a:lnTo>
                    <a:pt x="153580" y="112255"/>
                  </a:lnTo>
                  <a:lnTo>
                    <a:pt x="153701" y="112868"/>
                  </a:lnTo>
                  <a:lnTo>
                    <a:pt x="154509" y="114237"/>
                  </a:lnTo>
                  <a:lnTo>
                    <a:pt x="154723" y="115083"/>
                  </a:lnTo>
                  <a:lnTo>
                    <a:pt x="155055" y="115112"/>
                  </a:lnTo>
                  <a:lnTo>
                    <a:pt x="155409" y="114834"/>
                  </a:lnTo>
                  <a:lnTo>
                    <a:pt x="156274" y="114815"/>
                  </a:lnTo>
                  <a:lnTo>
                    <a:pt x="157059" y="115115"/>
                  </a:lnTo>
                  <a:lnTo>
                    <a:pt x="157813" y="115740"/>
                  </a:lnTo>
                  <a:lnTo>
                    <a:pt x="158620" y="116072"/>
                  </a:lnTo>
                  <a:lnTo>
                    <a:pt x="159775" y="115989"/>
                  </a:lnTo>
                  <a:lnTo>
                    <a:pt x="160391" y="116325"/>
                  </a:lnTo>
                  <a:lnTo>
                    <a:pt x="161055" y="116599"/>
                  </a:lnTo>
                  <a:lnTo>
                    <a:pt x="162431" y="116695"/>
                  </a:lnTo>
                  <a:lnTo>
                    <a:pt x="163462" y="116692"/>
                  </a:lnTo>
                  <a:lnTo>
                    <a:pt x="165045" y="116701"/>
                  </a:lnTo>
                  <a:lnTo>
                    <a:pt x="166325" y="117123"/>
                  </a:lnTo>
                  <a:lnTo>
                    <a:pt x="168576" y="117454"/>
                  </a:lnTo>
                  <a:lnTo>
                    <a:pt x="169967" y="117429"/>
                  </a:lnTo>
                  <a:lnTo>
                    <a:pt x="171838" y="117116"/>
                  </a:lnTo>
                  <a:lnTo>
                    <a:pt x="172983" y="117314"/>
                  </a:lnTo>
                  <a:lnTo>
                    <a:pt x="176376" y="117780"/>
                  </a:lnTo>
                  <a:lnTo>
                    <a:pt x="178362" y="118268"/>
                  </a:lnTo>
                  <a:lnTo>
                    <a:pt x="179619" y="118817"/>
                  </a:lnTo>
                  <a:lnTo>
                    <a:pt x="180504" y="119686"/>
                  </a:lnTo>
                  <a:lnTo>
                    <a:pt x="181515" y="121039"/>
                  </a:lnTo>
                  <a:lnTo>
                    <a:pt x="182320" y="121658"/>
                  </a:lnTo>
                  <a:lnTo>
                    <a:pt x="184481" y="122032"/>
                  </a:lnTo>
                  <a:lnTo>
                    <a:pt x="185965" y="123608"/>
                  </a:lnTo>
                  <a:lnTo>
                    <a:pt x="187123" y="124196"/>
                  </a:lnTo>
                  <a:lnTo>
                    <a:pt x="189074" y="125718"/>
                  </a:lnTo>
                  <a:lnTo>
                    <a:pt x="190453" y="126312"/>
                  </a:lnTo>
                  <a:lnTo>
                    <a:pt x="192103" y="126858"/>
                  </a:lnTo>
                  <a:lnTo>
                    <a:pt x="194794" y="126625"/>
                  </a:lnTo>
                  <a:lnTo>
                    <a:pt x="194944" y="126829"/>
                  </a:lnTo>
                  <a:lnTo>
                    <a:pt x="194736" y="127653"/>
                  </a:lnTo>
                  <a:lnTo>
                    <a:pt x="194573" y="128779"/>
                  </a:lnTo>
                  <a:lnTo>
                    <a:pt x="194573" y="129593"/>
                  </a:lnTo>
                  <a:lnTo>
                    <a:pt x="194851" y="130008"/>
                  </a:lnTo>
                  <a:lnTo>
                    <a:pt x="195879" y="130254"/>
                  </a:lnTo>
                  <a:lnTo>
                    <a:pt x="196364" y="130653"/>
                  </a:lnTo>
                  <a:lnTo>
                    <a:pt x="196734" y="131419"/>
                  </a:lnTo>
                  <a:lnTo>
                    <a:pt x="196948" y="131895"/>
                  </a:lnTo>
                  <a:lnTo>
                    <a:pt x="197813" y="134237"/>
                  </a:lnTo>
                  <a:lnTo>
                    <a:pt x="199198" y="137688"/>
                  </a:lnTo>
                  <a:lnTo>
                    <a:pt x="199358" y="139012"/>
                  </a:lnTo>
                  <a:lnTo>
                    <a:pt x="199830" y="139865"/>
                  </a:lnTo>
                  <a:lnTo>
                    <a:pt x="201334" y="141215"/>
                  </a:lnTo>
                  <a:lnTo>
                    <a:pt x="202122" y="142214"/>
                  </a:lnTo>
                  <a:lnTo>
                    <a:pt x="203297" y="143261"/>
                  </a:lnTo>
                  <a:lnTo>
                    <a:pt x="203683" y="144228"/>
                  </a:lnTo>
                  <a:lnTo>
                    <a:pt x="203769" y="145476"/>
                  </a:lnTo>
                  <a:lnTo>
                    <a:pt x="204066" y="145798"/>
                  </a:lnTo>
                  <a:lnTo>
                    <a:pt x="206214" y="145511"/>
                  </a:lnTo>
                  <a:lnTo>
                    <a:pt x="208075" y="145310"/>
                  </a:lnTo>
                  <a:lnTo>
                    <a:pt x="211413" y="144952"/>
                  </a:lnTo>
                  <a:lnTo>
                    <a:pt x="216010" y="145604"/>
                  </a:lnTo>
                  <a:lnTo>
                    <a:pt x="220750" y="146232"/>
                  </a:lnTo>
                  <a:lnTo>
                    <a:pt x="224941" y="146788"/>
                  </a:lnTo>
                  <a:lnTo>
                    <a:pt x="227006" y="147059"/>
                  </a:lnTo>
                  <a:lnTo>
                    <a:pt x="231672" y="147643"/>
                  </a:lnTo>
                  <a:lnTo>
                    <a:pt x="234267" y="146900"/>
                  </a:lnTo>
                  <a:lnTo>
                    <a:pt x="236294" y="146319"/>
                  </a:lnTo>
                  <a:lnTo>
                    <a:pt x="237213" y="146398"/>
                  </a:lnTo>
                  <a:lnTo>
                    <a:pt x="241088" y="147053"/>
                  </a:lnTo>
                  <a:lnTo>
                    <a:pt x="243361" y="147404"/>
                  </a:lnTo>
                  <a:lnTo>
                    <a:pt x="246221" y="147844"/>
                  </a:lnTo>
                  <a:lnTo>
                    <a:pt x="248206" y="148007"/>
                  </a:lnTo>
                  <a:lnTo>
                    <a:pt x="249834" y="147997"/>
                  </a:lnTo>
                  <a:lnTo>
                    <a:pt x="250584" y="148183"/>
                  </a:lnTo>
                  <a:lnTo>
                    <a:pt x="251309" y="148467"/>
                  </a:lnTo>
                  <a:lnTo>
                    <a:pt x="251791" y="148882"/>
                  </a:lnTo>
                  <a:lnTo>
                    <a:pt x="253278" y="150976"/>
                  </a:lnTo>
                  <a:lnTo>
                    <a:pt x="254111" y="151898"/>
                  </a:lnTo>
                  <a:lnTo>
                    <a:pt x="255761" y="152594"/>
                  </a:lnTo>
                  <a:lnTo>
                    <a:pt x="259509" y="153389"/>
                  </a:lnTo>
                  <a:lnTo>
                    <a:pt x="261583" y="153871"/>
                  </a:lnTo>
                  <a:lnTo>
                    <a:pt x="263965" y="154423"/>
                  </a:lnTo>
                  <a:lnTo>
                    <a:pt x="265535" y="155256"/>
                  </a:lnTo>
                  <a:lnTo>
                    <a:pt x="267342" y="156223"/>
                  </a:lnTo>
                  <a:lnTo>
                    <a:pt x="269681" y="157474"/>
                  </a:lnTo>
                  <a:lnTo>
                    <a:pt x="272244" y="156928"/>
                  </a:lnTo>
                  <a:lnTo>
                    <a:pt x="275002" y="156338"/>
                  </a:lnTo>
                  <a:lnTo>
                    <a:pt x="276732" y="155968"/>
                  </a:lnTo>
                  <a:lnTo>
                    <a:pt x="276732" y="158579"/>
                  </a:lnTo>
                  <a:lnTo>
                    <a:pt x="279199" y="158786"/>
                  </a:lnTo>
                  <a:lnTo>
                    <a:pt x="279972" y="158757"/>
                  </a:lnTo>
                  <a:lnTo>
                    <a:pt x="281063" y="159332"/>
                  </a:lnTo>
                  <a:lnTo>
                    <a:pt x="281676" y="159089"/>
                  </a:lnTo>
                  <a:lnTo>
                    <a:pt x="282260" y="158524"/>
                  </a:lnTo>
                  <a:lnTo>
                    <a:pt x="282991" y="157631"/>
                  </a:lnTo>
                  <a:lnTo>
                    <a:pt x="284041" y="157238"/>
                  </a:lnTo>
                  <a:lnTo>
                    <a:pt x="285858" y="156236"/>
                  </a:lnTo>
                  <a:lnTo>
                    <a:pt x="286301" y="155993"/>
                  </a:lnTo>
                  <a:lnTo>
                    <a:pt x="288998" y="154566"/>
                  </a:lnTo>
                  <a:lnTo>
                    <a:pt x="293027" y="152804"/>
                  </a:lnTo>
                  <a:lnTo>
                    <a:pt x="294833" y="151949"/>
                  </a:lnTo>
                  <a:lnTo>
                    <a:pt x="295373" y="151758"/>
                  </a:lnTo>
                  <a:lnTo>
                    <a:pt x="296394" y="151320"/>
                  </a:lnTo>
                  <a:lnTo>
                    <a:pt x="297083" y="151017"/>
                  </a:lnTo>
                  <a:lnTo>
                    <a:pt x="298303" y="150774"/>
                  </a:lnTo>
                  <a:lnTo>
                    <a:pt x="299956" y="150621"/>
                  </a:lnTo>
                  <a:lnTo>
                    <a:pt x="301763" y="150289"/>
                  </a:lnTo>
                  <a:lnTo>
                    <a:pt x="305848" y="149664"/>
                  </a:lnTo>
                  <a:lnTo>
                    <a:pt x="306362" y="149606"/>
                  </a:lnTo>
                  <a:lnTo>
                    <a:pt x="308657" y="149348"/>
                  </a:lnTo>
                  <a:lnTo>
                    <a:pt x="309634" y="149105"/>
                  </a:lnTo>
                  <a:lnTo>
                    <a:pt x="311092" y="149233"/>
                  </a:lnTo>
                  <a:lnTo>
                    <a:pt x="312998" y="149322"/>
                  </a:lnTo>
                  <a:lnTo>
                    <a:pt x="314262" y="149482"/>
                  </a:lnTo>
                  <a:lnTo>
                    <a:pt x="315938" y="149357"/>
                  </a:lnTo>
                  <a:lnTo>
                    <a:pt x="318242" y="149188"/>
                  </a:lnTo>
                  <a:lnTo>
                    <a:pt x="320106" y="149214"/>
                  </a:lnTo>
                  <a:lnTo>
                    <a:pt x="321032" y="149003"/>
                  </a:lnTo>
                  <a:lnTo>
                    <a:pt x="322398" y="148342"/>
                  </a:lnTo>
                  <a:lnTo>
                    <a:pt x="323314" y="147819"/>
                  </a:lnTo>
                  <a:lnTo>
                    <a:pt x="324754" y="147184"/>
                  </a:lnTo>
                  <a:lnTo>
                    <a:pt x="326541" y="146523"/>
                  </a:lnTo>
                  <a:lnTo>
                    <a:pt x="327786" y="145923"/>
                  </a:lnTo>
                  <a:lnTo>
                    <a:pt x="328610" y="145524"/>
                  </a:lnTo>
                  <a:lnTo>
                    <a:pt x="329609" y="145147"/>
                  </a:lnTo>
                  <a:lnTo>
                    <a:pt x="329870" y="144662"/>
                  </a:lnTo>
                  <a:lnTo>
                    <a:pt x="330158" y="144289"/>
                  </a:lnTo>
                  <a:lnTo>
                    <a:pt x="330687" y="143666"/>
                  </a:lnTo>
                  <a:lnTo>
                    <a:pt x="331642" y="142504"/>
                  </a:lnTo>
                  <a:lnTo>
                    <a:pt x="332369" y="141486"/>
                  </a:lnTo>
                  <a:lnTo>
                    <a:pt x="332727" y="141033"/>
                  </a:lnTo>
                  <a:lnTo>
                    <a:pt x="333544" y="140015"/>
                  </a:lnTo>
                  <a:lnTo>
                    <a:pt x="334205" y="139245"/>
                  </a:lnTo>
                  <a:lnTo>
                    <a:pt x="335047" y="138208"/>
                  </a:lnTo>
                  <a:lnTo>
                    <a:pt x="335756" y="137873"/>
                  </a:lnTo>
                  <a:lnTo>
                    <a:pt x="336656" y="137589"/>
                  </a:lnTo>
                  <a:lnTo>
                    <a:pt x="339021" y="136571"/>
                  </a:lnTo>
                  <a:lnTo>
                    <a:pt x="339491" y="136350"/>
                  </a:lnTo>
                  <a:lnTo>
                    <a:pt x="339883" y="136306"/>
                  </a:lnTo>
                  <a:lnTo>
                    <a:pt x="340720" y="135482"/>
                  </a:lnTo>
                  <a:lnTo>
                    <a:pt x="341428" y="134767"/>
                  </a:lnTo>
                  <a:lnTo>
                    <a:pt x="341891" y="134234"/>
                  </a:lnTo>
                  <a:lnTo>
                    <a:pt x="342852" y="134039"/>
                  </a:lnTo>
                  <a:lnTo>
                    <a:pt x="343343" y="133653"/>
                  </a:lnTo>
                  <a:lnTo>
                    <a:pt x="343429" y="133149"/>
                  </a:lnTo>
                  <a:lnTo>
                    <a:pt x="343330" y="132376"/>
                  </a:lnTo>
                  <a:lnTo>
                    <a:pt x="342868" y="131585"/>
                  </a:lnTo>
                  <a:lnTo>
                    <a:pt x="342478" y="130892"/>
                  </a:lnTo>
                  <a:lnTo>
                    <a:pt x="341106" y="129571"/>
                  </a:lnTo>
                  <a:lnTo>
                    <a:pt x="340378" y="128751"/>
                  </a:lnTo>
                  <a:lnTo>
                    <a:pt x="339637" y="127694"/>
                  </a:lnTo>
                  <a:lnTo>
                    <a:pt x="339334" y="126701"/>
                  </a:lnTo>
                  <a:lnTo>
                    <a:pt x="338827" y="126069"/>
                  </a:lnTo>
                  <a:lnTo>
                    <a:pt x="338584" y="125508"/>
                  </a:lnTo>
                  <a:lnTo>
                    <a:pt x="338661" y="124860"/>
                  </a:lnTo>
                  <a:lnTo>
                    <a:pt x="339366" y="123704"/>
                  </a:lnTo>
                  <a:lnTo>
                    <a:pt x="339590" y="122973"/>
                  </a:lnTo>
                  <a:lnTo>
                    <a:pt x="339883" y="121681"/>
                  </a:lnTo>
                  <a:lnTo>
                    <a:pt x="340544" y="119743"/>
                  </a:lnTo>
                  <a:lnTo>
                    <a:pt x="341083" y="118833"/>
                  </a:lnTo>
                  <a:lnTo>
                    <a:pt x="341706" y="117946"/>
                  </a:lnTo>
                  <a:lnTo>
                    <a:pt x="343024" y="116752"/>
                  </a:lnTo>
                  <a:lnTo>
                    <a:pt x="344230" y="116532"/>
                  </a:lnTo>
                  <a:lnTo>
                    <a:pt x="344949" y="116768"/>
                  </a:lnTo>
                  <a:lnTo>
                    <a:pt x="346554" y="116768"/>
                  </a:lnTo>
                  <a:lnTo>
                    <a:pt x="347623" y="116832"/>
                  </a:lnTo>
                  <a:lnTo>
                    <a:pt x="348412" y="117429"/>
                  </a:lnTo>
                  <a:lnTo>
                    <a:pt x="349283" y="118607"/>
                  </a:lnTo>
                  <a:lnTo>
                    <a:pt x="350270" y="119038"/>
                  </a:lnTo>
                  <a:lnTo>
                    <a:pt x="353340" y="119960"/>
                  </a:lnTo>
                  <a:lnTo>
                    <a:pt x="354652" y="120155"/>
                  </a:lnTo>
                  <a:lnTo>
                    <a:pt x="355590" y="120196"/>
                  </a:lnTo>
                  <a:lnTo>
                    <a:pt x="356979" y="120500"/>
                  </a:lnTo>
                  <a:lnTo>
                    <a:pt x="357445" y="120567"/>
                  </a:lnTo>
                  <a:lnTo>
                    <a:pt x="358157" y="120774"/>
                  </a:lnTo>
                  <a:lnTo>
                    <a:pt x="358744" y="120551"/>
                  </a:lnTo>
                  <a:lnTo>
                    <a:pt x="359634" y="119762"/>
                  </a:lnTo>
                  <a:lnTo>
                    <a:pt x="360755" y="118878"/>
                  </a:lnTo>
                  <a:lnTo>
                    <a:pt x="361237" y="118674"/>
                  </a:lnTo>
                  <a:lnTo>
                    <a:pt x="362127" y="118291"/>
                  </a:lnTo>
                  <a:lnTo>
                    <a:pt x="362574" y="117930"/>
                  </a:lnTo>
                  <a:lnTo>
                    <a:pt x="363356" y="116934"/>
                  </a:lnTo>
                  <a:lnTo>
                    <a:pt x="364371" y="116162"/>
                  </a:lnTo>
                  <a:lnTo>
                    <a:pt x="365610" y="115000"/>
                  </a:lnTo>
                  <a:lnTo>
                    <a:pt x="366219" y="114125"/>
                  </a:lnTo>
                  <a:lnTo>
                    <a:pt x="366353" y="113560"/>
                  </a:lnTo>
                  <a:lnTo>
                    <a:pt x="366487" y="112948"/>
                  </a:lnTo>
                  <a:lnTo>
                    <a:pt x="366870" y="112625"/>
                  </a:lnTo>
                  <a:lnTo>
                    <a:pt x="367624" y="112328"/>
                  </a:lnTo>
                  <a:lnTo>
                    <a:pt x="368473" y="112249"/>
                  </a:lnTo>
                  <a:lnTo>
                    <a:pt x="370088" y="112775"/>
                  </a:lnTo>
                  <a:lnTo>
                    <a:pt x="372271" y="112625"/>
                  </a:lnTo>
                  <a:lnTo>
                    <a:pt x="372759" y="112549"/>
                  </a:lnTo>
                  <a:lnTo>
                    <a:pt x="374748" y="112245"/>
                  </a:lnTo>
                  <a:lnTo>
                    <a:pt x="375645" y="111996"/>
                  </a:lnTo>
                  <a:lnTo>
                    <a:pt x="376909" y="111757"/>
                  </a:lnTo>
                  <a:lnTo>
                    <a:pt x="377879" y="110780"/>
                  </a:lnTo>
                  <a:lnTo>
                    <a:pt x="379178" y="109615"/>
                  </a:lnTo>
                  <a:lnTo>
                    <a:pt x="380123" y="108967"/>
                  </a:lnTo>
                  <a:lnTo>
                    <a:pt x="380752" y="108843"/>
                  </a:lnTo>
                  <a:lnTo>
                    <a:pt x="381537" y="108169"/>
                  </a:lnTo>
                  <a:lnTo>
                    <a:pt x="381923" y="107445"/>
                  </a:lnTo>
                  <a:lnTo>
                    <a:pt x="381821" y="106806"/>
                  </a:lnTo>
                  <a:lnTo>
                    <a:pt x="381674" y="106280"/>
                  </a:lnTo>
                  <a:lnTo>
                    <a:pt x="382137" y="105300"/>
                  </a:lnTo>
                  <a:lnTo>
                    <a:pt x="382973" y="103583"/>
                  </a:lnTo>
                  <a:lnTo>
                    <a:pt x="383752" y="102781"/>
                  </a:lnTo>
                  <a:lnTo>
                    <a:pt x="384397" y="102134"/>
                  </a:lnTo>
                  <a:lnTo>
                    <a:pt x="384809" y="101090"/>
                  </a:lnTo>
                  <a:lnTo>
                    <a:pt x="385316" y="100790"/>
                  </a:lnTo>
                  <a:lnTo>
                    <a:pt x="385939" y="100675"/>
                  </a:lnTo>
                  <a:lnTo>
                    <a:pt x="386816" y="99966"/>
                  </a:lnTo>
                  <a:lnTo>
                    <a:pt x="387461" y="99823"/>
                  </a:lnTo>
                  <a:lnTo>
                    <a:pt x="388534" y="100161"/>
                  </a:lnTo>
                  <a:lnTo>
                    <a:pt x="390120" y="100247"/>
                  </a:lnTo>
                  <a:lnTo>
                    <a:pt x="391132" y="100282"/>
                  </a:lnTo>
                  <a:lnTo>
                    <a:pt x="391710" y="100155"/>
                  </a:lnTo>
                  <a:lnTo>
                    <a:pt x="391920" y="99775"/>
                  </a:lnTo>
                  <a:lnTo>
                    <a:pt x="391914" y="99187"/>
                  </a:lnTo>
                  <a:lnTo>
                    <a:pt x="392236" y="97879"/>
                  </a:lnTo>
                  <a:lnTo>
                    <a:pt x="392358" y="97448"/>
                  </a:lnTo>
                  <a:lnTo>
                    <a:pt x="392648" y="97247"/>
                  </a:lnTo>
                  <a:lnTo>
                    <a:pt x="393625" y="97221"/>
                  </a:lnTo>
                  <a:lnTo>
                    <a:pt x="394282" y="97690"/>
                  </a:lnTo>
                  <a:lnTo>
                    <a:pt x="394735" y="98080"/>
                  </a:lnTo>
                  <a:lnTo>
                    <a:pt x="395364" y="98131"/>
                  </a:lnTo>
                  <a:lnTo>
                    <a:pt x="396012" y="97876"/>
                  </a:lnTo>
                  <a:lnTo>
                    <a:pt x="396877" y="96816"/>
                  </a:lnTo>
                  <a:lnTo>
                    <a:pt x="398320" y="96200"/>
                  </a:lnTo>
                  <a:lnTo>
                    <a:pt x="399086" y="96043"/>
                  </a:lnTo>
                  <a:lnTo>
                    <a:pt x="400446" y="95542"/>
                  </a:lnTo>
                  <a:lnTo>
                    <a:pt x="401304" y="95724"/>
                  </a:lnTo>
                  <a:lnTo>
                    <a:pt x="402881" y="95871"/>
                  </a:lnTo>
                  <a:lnTo>
                    <a:pt x="403491" y="95743"/>
                  </a:lnTo>
                  <a:lnTo>
                    <a:pt x="404155" y="95871"/>
                  </a:lnTo>
                  <a:lnTo>
                    <a:pt x="404758" y="95153"/>
                  </a:lnTo>
                  <a:lnTo>
                    <a:pt x="405237" y="94981"/>
                  </a:lnTo>
                  <a:lnTo>
                    <a:pt x="406252" y="95312"/>
                  </a:lnTo>
                  <a:lnTo>
                    <a:pt x="406890" y="95868"/>
                  </a:lnTo>
                  <a:lnTo>
                    <a:pt x="408084" y="96564"/>
                  </a:lnTo>
                  <a:lnTo>
                    <a:pt x="409606" y="96889"/>
                  </a:lnTo>
                  <a:lnTo>
                    <a:pt x="410880" y="96723"/>
                  </a:lnTo>
                  <a:lnTo>
                    <a:pt x="412189" y="97017"/>
                  </a:lnTo>
                  <a:lnTo>
                    <a:pt x="412961" y="96991"/>
                  </a:lnTo>
                  <a:lnTo>
                    <a:pt x="413328" y="96717"/>
                  </a:lnTo>
                  <a:lnTo>
                    <a:pt x="414401" y="96133"/>
                  </a:lnTo>
                  <a:lnTo>
                    <a:pt x="414656" y="95341"/>
                  </a:lnTo>
                  <a:lnTo>
                    <a:pt x="414551" y="94578"/>
                  </a:lnTo>
                  <a:lnTo>
                    <a:pt x="414675" y="93713"/>
                  </a:lnTo>
                  <a:lnTo>
                    <a:pt x="414359" y="93075"/>
                  </a:lnTo>
                  <a:lnTo>
                    <a:pt x="413695" y="92130"/>
                  </a:lnTo>
                  <a:lnTo>
                    <a:pt x="413437" y="91498"/>
                  </a:lnTo>
                  <a:lnTo>
                    <a:pt x="413414" y="90672"/>
                  </a:lnTo>
                  <a:lnTo>
                    <a:pt x="412999" y="89883"/>
                  </a:lnTo>
                  <a:lnTo>
                    <a:pt x="412004" y="88932"/>
                  </a:lnTo>
                  <a:lnTo>
                    <a:pt x="411349" y="88491"/>
                  </a:lnTo>
                  <a:lnTo>
                    <a:pt x="410002" y="86844"/>
                  </a:lnTo>
                  <a:lnTo>
                    <a:pt x="409546" y="86458"/>
                  </a:lnTo>
                  <a:lnTo>
                    <a:pt x="409389" y="86187"/>
                  </a:lnTo>
                  <a:lnTo>
                    <a:pt x="409233" y="85635"/>
                  </a:lnTo>
                  <a:lnTo>
                    <a:pt x="408735" y="85370"/>
                  </a:lnTo>
                  <a:lnTo>
                    <a:pt x="408081" y="84939"/>
                  </a:lnTo>
                  <a:lnTo>
                    <a:pt x="407729" y="84498"/>
                  </a:lnTo>
                  <a:lnTo>
                    <a:pt x="407500" y="83732"/>
                  </a:lnTo>
                  <a:lnTo>
                    <a:pt x="407362" y="83231"/>
                  </a:lnTo>
                  <a:lnTo>
                    <a:pt x="406785" y="82816"/>
                  </a:lnTo>
                  <a:lnTo>
                    <a:pt x="406207" y="82583"/>
                  </a:lnTo>
                  <a:lnTo>
                    <a:pt x="405556" y="82290"/>
                  </a:lnTo>
                  <a:lnTo>
                    <a:pt x="404477" y="81859"/>
                  </a:lnTo>
                  <a:lnTo>
                    <a:pt x="403855" y="81000"/>
                  </a:lnTo>
                  <a:lnTo>
                    <a:pt x="402757" y="79388"/>
                  </a:lnTo>
                  <a:lnTo>
                    <a:pt x="402134" y="78846"/>
                  </a:lnTo>
                  <a:lnTo>
                    <a:pt x="399817" y="78638"/>
                  </a:lnTo>
                  <a:lnTo>
                    <a:pt x="398984" y="78246"/>
                  </a:lnTo>
                  <a:lnTo>
                    <a:pt x="398042" y="78380"/>
                  </a:lnTo>
                  <a:lnTo>
                    <a:pt x="397480" y="78638"/>
                  </a:lnTo>
                  <a:lnTo>
                    <a:pt x="396236" y="78635"/>
                  </a:lnTo>
                  <a:lnTo>
                    <a:pt x="395591" y="78795"/>
                  </a:lnTo>
                  <a:lnTo>
                    <a:pt x="394771" y="79857"/>
                  </a:lnTo>
                  <a:lnTo>
                    <a:pt x="393682" y="81236"/>
                  </a:lnTo>
                  <a:lnTo>
                    <a:pt x="392785" y="82076"/>
                  </a:lnTo>
                  <a:lnTo>
                    <a:pt x="392147" y="82947"/>
                  </a:lnTo>
                  <a:lnTo>
                    <a:pt x="391850" y="83260"/>
                  </a:lnTo>
                  <a:lnTo>
                    <a:pt x="391269" y="83072"/>
                  </a:lnTo>
                  <a:lnTo>
                    <a:pt x="390471" y="82092"/>
                  </a:lnTo>
                  <a:lnTo>
                    <a:pt x="389332" y="81214"/>
                  </a:lnTo>
                  <a:lnTo>
                    <a:pt x="388275" y="80815"/>
                  </a:lnTo>
                  <a:lnTo>
                    <a:pt x="387822" y="80595"/>
                  </a:lnTo>
                  <a:lnTo>
                    <a:pt x="386561" y="80371"/>
                  </a:lnTo>
                  <a:lnTo>
                    <a:pt x="385588" y="80442"/>
                  </a:lnTo>
                  <a:lnTo>
                    <a:pt x="384346" y="80773"/>
                  </a:lnTo>
                  <a:lnTo>
                    <a:pt x="383133" y="80713"/>
                  </a:lnTo>
                  <a:lnTo>
                    <a:pt x="382587" y="80502"/>
                  </a:lnTo>
                  <a:lnTo>
                    <a:pt x="381815" y="80525"/>
                  </a:lnTo>
                  <a:lnTo>
                    <a:pt x="380417" y="81437"/>
                  </a:lnTo>
                  <a:lnTo>
                    <a:pt x="379692" y="82475"/>
                  </a:lnTo>
                  <a:lnTo>
                    <a:pt x="378834" y="82800"/>
                  </a:lnTo>
                  <a:lnTo>
                    <a:pt x="378058" y="82120"/>
                  </a:lnTo>
                  <a:lnTo>
                    <a:pt x="377164" y="81316"/>
                  </a:lnTo>
                  <a:lnTo>
                    <a:pt x="376309" y="80307"/>
                  </a:lnTo>
                  <a:lnTo>
                    <a:pt x="375782" y="79372"/>
                  </a:lnTo>
                  <a:lnTo>
                    <a:pt x="375489" y="76889"/>
                  </a:lnTo>
                  <a:lnTo>
                    <a:pt x="376513" y="76148"/>
                  </a:lnTo>
                  <a:lnTo>
                    <a:pt x="377822" y="75315"/>
                  </a:lnTo>
                  <a:lnTo>
                    <a:pt x="377921" y="73997"/>
                  </a:lnTo>
                  <a:lnTo>
                    <a:pt x="377873" y="72526"/>
                  </a:lnTo>
                  <a:lnTo>
                    <a:pt x="378131" y="70885"/>
                  </a:lnTo>
                  <a:lnTo>
                    <a:pt x="379325" y="69369"/>
                  </a:lnTo>
                  <a:lnTo>
                    <a:pt x="379967" y="68111"/>
                  </a:lnTo>
                  <a:lnTo>
                    <a:pt x="380046" y="67326"/>
                  </a:lnTo>
                  <a:lnTo>
                    <a:pt x="380621" y="66021"/>
                  </a:lnTo>
                  <a:lnTo>
                    <a:pt x="381170" y="64642"/>
                  </a:lnTo>
                  <a:lnTo>
                    <a:pt x="381920" y="62829"/>
                  </a:lnTo>
                  <a:lnTo>
                    <a:pt x="383340" y="59599"/>
                  </a:lnTo>
                  <a:lnTo>
                    <a:pt x="385019" y="55762"/>
                  </a:lnTo>
                  <a:lnTo>
                    <a:pt x="385859" y="53841"/>
                  </a:lnTo>
                  <a:lnTo>
                    <a:pt x="387701" y="55031"/>
                  </a:lnTo>
                  <a:lnTo>
                    <a:pt x="388888" y="55650"/>
                  </a:lnTo>
                  <a:lnTo>
                    <a:pt x="390896" y="56589"/>
                  </a:lnTo>
                  <a:lnTo>
                    <a:pt x="392967" y="56799"/>
                  </a:lnTo>
                  <a:lnTo>
                    <a:pt x="394949" y="57814"/>
                  </a:lnTo>
                  <a:lnTo>
                    <a:pt x="395971" y="58121"/>
                  </a:lnTo>
                  <a:lnTo>
                    <a:pt x="396516" y="58121"/>
                  </a:lnTo>
                  <a:lnTo>
                    <a:pt x="399322" y="55650"/>
                  </a:lnTo>
                  <a:lnTo>
                    <a:pt x="401694" y="53553"/>
                  </a:lnTo>
                  <a:lnTo>
                    <a:pt x="404420" y="51913"/>
                  </a:lnTo>
                  <a:lnTo>
                    <a:pt x="406424" y="51689"/>
                  </a:lnTo>
                  <a:lnTo>
                    <a:pt x="407931" y="51210"/>
                  </a:lnTo>
                  <a:lnTo>
                    <a:pt x="408933" y="50473"/>
                  </a:lnTo>
                  <a:lnTo>
                    <a:pt x="409530" y="49241"/>
                  </a:lnTo>
                  <a:lnTo>
                    <a:pt x="409712" y="47511"/>
                  </a:lnTo>
                  <a:lnTo>
                    <a:pt x="409309" y="46461"/>
                  </a:lnTo>
                  <a:lnTo>
                    <a:pt x="408326" y="46097"/>
                  </a:lnTo>
                  <a:lnTo>
                    <a:pt x="408074" y="45730"/>
                  </a:lnTo>
                  <a:lnTo>
                    <a:pt x="408547" y="45357"/>
                  </a:lnTo>
                  <a:lnTo>
                    <a:pt x="408898" y="44632"/>
                  </a:lnTo>
                  <a:lnTo>
                    <a:pt x="409118" y="43553"/>
                  </a:lnTo>
                  <a:lnTo>
                    <a:pt x="409686" y="42525"/>
                  </a:lnTo>
                  <a:lnTo>
                    <a:pt x="410596" y="41555"/>
                  </a:lnTo>
                  <a:lnTo>
                    <a:pt x="411100" y="40476"/>
                  </a:lnTo>
                  <a:lnTo>
                    <a:pt x="411193" y="39289"/>
                  </a:lnTo>
                  <a:lnTo>
                    <a:pt x="411742" y="38101"/>
                  </a:lnTo>
                  <a:lnTo>
                    <a:pt x="412741" y="36917"/>
                  </a:lnTo>
                  <a:lnTo>
                    <a:pt x="413290" y="35813"/>
                  </a:lnTo>
                  <a:lnTo>
                    <a:pt x="413382" y="34791"/>
                  </a:lnTo>
                  <a:lnTo>
                    <a:pt x="413890" y="33540"/>
                  </a:lnTo>
                  <a:lnTo>
                    <a:pt x="415269" y="31322"/>
                  </a:lnTo>
                  <a:lnTo>
                    <a:pt x="416163" y="28759"/>
                  </a:lnTo>
                  <a:lnTo>
                    <a:pt x="417688" y="26997"/>
                  </a:lnTo>
                  <a:lnTo>
                    <a:pt x="420139" y="25184"/>
                  </a:lnTo>
                  <a:lnTo>
                    <a:pt x="421668" y="23380"/>
                  </a:lnTo>
                  <a:lnTo>
                    <a:pt x="422278" y="21587"/>
                  </a:lnTo>
                  <a:lnTo>
                    <a:pt x="422230" y="19997"/>
                  </a:lnTo>
                  <a:lnTo>
                    <a:pt x="421522" y="18618"/>
                  </a:lnTo>
                  <a:lnTo>
                    <a:pt x="421384" y="17214"/>
                  </a:lnTo>
                  <a:lnTo>
                    <a:pt x="421825" y="15781"/>
                  </a:lnTo>
                  <a:lnTo>
                    <a:pt x="421439" y="14708"/>
                  </a:lnTo>
                  <a:lnTo>
                    <a:pt x="420229" y="13996"/>
                  </a:lnTo>
                  <a:lnTo>
                    <a:pt x="418786" y="13821"/>
                  </a:lnTo>
                  <a:lnTo>
                    <a:pt x="417110" y="14181"/>
                  </a:lnTo>
                  <a:lnTo>
                    <a:pt x="416169" y="13731"/>
                  </a:lnTo>
                  <a:lnTo>
                    <a:pt x="415961" y="12474"/>
                  </a:lnTo>
                  <a:lnTo>
                    <a:pt x="416411" y="11456"/>
                  </a:lnTo>
                  <a:lnTo>
                    <a:pt x="417519" y="10677"/>
                  </a:lnTo>
                  <a:lnTo>
                    <a:pt x="419338" y="8778"/>
                  </a:lnTo>
                  <a:lnTo>
                    <a:pt x="421873" y="5745"/>
                  </a:lnTo>
                  <a:lnTo>
                    <a:pt x="424394" y="4063"/>
                  </a:lnTo>
                  <a:lnTo>
                    <a:pt x="428154" y="3578"/>
                  </a:lnTo>
                  <a:lnTo>
                    <a:pt x="431187" y="2579"/>
                  </a:lnTo>
                  <a:lnTo>
                    <a:pt x="434276" y="1564"/>
                  </a:lnTo>
                  <a:lnTo>
                    <a:pt x="436508" y="1060"/>
                  </a:lnTo>
                  <a:lnTo>
                    <a:pt x="436887" y="1398"/>
                  </a:lnTo>
                  <a:lnTo>
                    <a:pt x="438104" y="1481"/>
                  </a:lnTo>
                  <a:lnTo>
                    <a:pt x="440156" y="1309"/>
                  </a:lnTo>
                  <a:lnTo>
                    <a:pt x="442061" y="871"/>
                  </a:lnTo>
                  <a:lnTo>
                    <a:pt x="443823" y="166"/>
                  </a:lnTo>
                  <a:lnTo>
                    <a:pt x="445218" y="0"/>
                  </a:lnTo>
                  <a:lnTo>
                    <a:pt x="446243" y="373"/>
                  </a:lnTo>
                  <a:lnTo>
                    <a:pt x="446846" y="418"/>
                  </a:lnTo>
                  <a:close/>
                </a:path>
              </a:pathLst>
            </a:custGeom>
            <a:solidFill>
              <a:srgbClr val="FC3A33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0" name="Google Shape;1220;p73"/>
            <p:cNvSpPr/>
            <p:nvPr/>
          </p:nvSpPr>
          <p:spPr>
            <a:xfrm>
              <a:off x="5602649" y="4519877"/>
              <a:ext cx="286484" cy="392914"/>
            </a:xfrm>
            <a:custGeom>
              <a:rect b="b" l="l" r="r" t="t"/>
              <a:pathLst>
                <a:path extrusionOk="0" h="149255" w="108826">
                  <a:moveTo>
                    <a:pt x="69005" y="5206"/>
                  </a:moveTo>
                  <a:lnTo>
                    <a:pt x="68683" y="5318"/>
                  </a:lnTo>
                  <a:lnTo>
                    <a:pt x="68284" y="5557"/>
                  </a:lnTo>
                  <a:lnTo>
                    <a:pt x="67068" y="6007"/>
                  </a:lnTo>
                  <a:lnTo>
                    <a:pt x="65424" y="6435"/>
                  </a:lnTo>
                  <a:lnTo>
                    <a:pt x="63285" y="6984"/>
                  </a:lnTo>
                  <a:lnTo>
                    <a:pt x="62800" y="7571"/>
                  </a:lnTo>
                  <a:lnTo>
                    <a:pt x="60684" y="11251"/>
                  </a:lnTo>
                  <a:lnTo>
                    <a:pt x="58912" y="11995"/>
                  </a:lnTo>
                  <a:lnTo>
                    <a:pt x="58268" y="12544"/>
                  </a:lnTo>
                  <a:lnTo>
                    <a:pt x="57782" y="13240"/>
                  </a:lnTo>
                  <a:lnTo>
                    <a:pt x="56726" y="14520"/>
                  </a:lnTo>
                  <a:lnTo>
                    <a:pt x="56285" y="15503"/>
                  </a:lnTo>
                  <a:lnTo>
                    <a:pt x="55120" y="17638"/>
                  </a:lnTo>
                  <a:lnTo>
                    <a:pt x="54482" y="20313"/>
                  </a:lnTo>
                  <a:lnTo>
                    <a:pt x="54239" y="21813"/>
                  </a:lnTo>
                  <a:lnTo>
                    <a:pt x="53888" y="23987"/>
                  </a:lnTo>
                  <a:lnTo>
                    <a:pt x="53371" y="25079"/>
                  </a:lnTo>
                  <a:lnTo>
                    <a:pt x="52682" y="26103"/>
                  </a:lnTo>
                  <a:lnTo>
                    <a:pt x="51938" y="27102"/>
                  </a:lnTo>
                  <a:lnTo>
                    <a:pt x="51300" y="28200"/>
                  </a:lnTo>
                  <a:lnTo>
                    <a:pt x="50757" y="29059"/>
                  </a:lnTo>
                  <a:lnTo>
                    <a:pt x="50668" y="29352"/>
                  </a:lnTo>
                  <a:lnTo>
                    <a:pt x="50933" y="29589"/>
                  </a:lnTo>
                  <a:lnTo>
                    <a:pt x="52219" y="29352"/>
                  </a:lnTo>
                  <a:lnTo>
                    <a:pt x="52726" y="29094"/>
                  </a:lnTo>
                  <a:lnTo>
                    <a:pt x="53429" y="28762"/>
                  </a:lnTo>
                  <a:lnTo>
                    <a:pt x="53869" y="28941"/>
                  </a:lnTo>
                  <a:lnTo>
                    <a:pt x="54310" y="29886"/>
                  </a:lnTo>
                  <a:lnTo>
                    <a:pt x="54808" y="30004"/>
                  </a:lnTo>
                  <a:lnTo>
                    <a:pt x="55277" y="29886"/>
                  </a:lnTo>
                  <a:lnTo>
                    <a:pt x="55775" y="30122"/>
                  </a:lnTo>
                  <a:lnTo>
                    <a:pt x="56410" y="32471"/>
                  </a:lnTo>
                  <a:lnTo>
                    <a:pt x="56949" y="34460"/>
                  </a:lnTo>
                  <a:lnTo>
                    <a:pt x="58201" y="35701"/>
                  </a:lnTo>
                  <a:lnTo>
                    <a:pt x="59177" y="36668"/>
                  </a:lnTo>
                  <a:lnTo>
                    <a:pt x="59413" y="37524"/>
                  </a:lnTo>
                  <a:lnTo>
                    <a:pt x="59646" y="38730"/>
                  </a:lnTo>
                  <a:lnTo>
                    <a:pt x="59707" y="39321"/>
                  </a:lnTo>
                  <a:lnTo>
                    <a:pt x="59401" y="39675"/>
                  </a:lnTo>
                  <a:lnTo>
                    <a:pt x="58916" y="40409"/>
                  </a:lnTo>
                  <a:lnTo>
                    <a:pt x="58794" y="41810"/>
                  </a:lnTo>
                  <a:lnTo>
                    <a:pt x="58711" y="42276"/>
                  </a:lnTo>
                  <a:lnTo>
                    <a:pt x="58622" y="43575"/>
                  </a:lnTo>
                  <a:lnTo>
                    <a:pt x="58686" y="44373"/>
                  </a:lnTo>
                  <a:lnTo>
                    <a:pt x="58947" y="44996"/>
                  </a:lnTo>
                  <a:lnTo>
                    <a:pt x="59382" y="45353"/>
                  </a:lnTo>
                  <a:lnTo>
                    <a:pt x="60262" y="45538"/>
                  </a:lnTo>
                  <a:lnTo>
                    <a:pt x="61057" y="45756"/>
                  </a:lnTo>
                  <a:lnTo>
                    <a:pt x="61514" y="46834"/>
                  </a:lnTo>
                  <a:lnTo>
                    <a:pt x="62162" y="48207"/>
                  </a:lnTo>
                  <a:lnTo>
                    <a:pt x="62858" y="48785"/>
                  </a:lnTo>
                  <a:lnTo>
                    <a:pt x="63879" y="49164"/>
                  </a:lnTo>
                  <a:lnTo>
                    <a:pt x="64610" y="49027"/>
                  </a:lnTo>
                  <a:lnTo>
                    <a:pt x="66314" y="48785"/>
                  </a:lnTo>
                  <a:lnTo>
                    <a:pt x="67779" y="48845"/>
                  </a:lnTo>
                  <a:lnTo>
                    <a:pt x="69924" y="49212"/>
                  </a:lnTo>
                  <a:lnTo>
                    <a:pt x="70722" y="49200"/>
                  </a:lnTo>
                  <a:lnTo>
                    <a:pt x="71753" y="49129"/>
                  </a:lnTo>
                  <a:lnTo>
                    <a:pt x="73569" y="48386"/>
                  </a:lnTo>
                  <a:lnTo>
                    <a:pt x="74230" y="48274"/>
                  </a:lnTo>
                  <a:lnTo>
                    <a:pt x="74964" y="48341"/>
                  </a:lnTo>
                  <a:lnTo>
                    <a:pt x="76037" y="48721"/>
                  </a:lnTo>
                  <a:lnTo>
                    <a:pt x="76618" y="49021"/>
                  </a:lnTo>
                  <a:lnTo>
                    <a:pt x="77361" y="49330"/>
                  </a:lnTo>
                  <a:lnTo>
                    <a:pt x="78447" y="49551"/>
                  </a:lnTo>
                  <a:lnTo>
                    <a:pt x="79146" y="49512"/>
                  </a:lnTo>
                  <a:lnTo>
                    <a:pt x="79675" y="49500"/>
                  </a:lnTo>
                  <a:lnTo>
                    <a:pt x="79982" y="49640"/>
                  </a:lnTo>
                  <a:lnTo>
                    <a:pt x="81690" y="51769"/>
                  </a:lnTo>
                  <a:lnTo>
                    <a:pt x="83171" y="53614"/>
                  </a:lnTo>
                  <a:lnTo>
                    <a:pt x="84460" y="55162"/>
                  </a:lnTo>
                  <a:lnTo>
                    <a:pt x="85855" y="56831"/>
                  </a:lnTo>
                  <a:lnTo>
                    <a:pt x="85963" y="56930"/>
                  </a:lnTo>
                  <a:lnTo>
                    <a:pt x="86592" y="56716"/>
                  </a:lnTo>
                  <a:lnTo>
                    <a:pt x="87007" y="56809"/>
                  </a:lnTo>
                  <a:lnTo>
                    <a:pt x="87390" y="57147"/>
                  </a:lnTo>
                  <a:lnTo>
                    <a:pt x="88051" y="57007"/>
                  </a:lnTo>
                  <a:lnTo>
                    <a:pt x="88989" y="56388"/>
                  </a:lnTo>
                  <a:lnTo>
                    <a:pt x="90355" y="56263"/>
                  </a:lnTo>
                  <a:lnTo>
                    <a:pt x="92152" y="56633"/>
                  </a:lnTo>
                  <a:lnTo>
                    <a:pt x="94524" y="56633"/>
                  </a:lnTo>
                  <a:lnTo>
                    <a:pt x="97467" y="56266"/>
                  </a:lnTo>
                  <a:lnTo>
                    <a:pt x="99296" y="55867"/>
                  </a:lnTo>
                  <a:lnTo>
                    <a:pt x="100011" y="55436"/>
                  </a:lnTo>
                  <a:lnTo>
                    <a:pt x="101192" y="55481"/>
                  </a:lnTo>
                  <a:lnTo>
                    <a:pt x="102619" y="55867"/>
                  </a:lnTo>
                  <a:lnTo>
                    <a:pt x="103388" y="56416"/>
                  </a:lnTo>
                  <a:lnTo>
                    <a:pt x="103480" y="56956"/>
                  </a:lnTo>
                  <a:lnTo>
                    <a:pt x="103768" y="57802"/>
                  </a:lnTo>
                  <a:lnTo>
                    <a:pt x="103458" y="58657"/>
                  </a:lnTo>
                  <a:lnTo>
                    <a:pt x="102552" y="59522"/>
                  </a:lnTo>
                  <a:lnTo>
                    <a:pt x="102047" y="60630"/>
                  </a:lnTo>
                  <a:lnTo>
                    <a:pt x="101948" y="61977"/>
                  </a:lnTo>
                  <a:lnTo>
                    <a:pt x="101479" y="62972"/>
                  </a:lnTo>
                  <a:lnTo>
                    <a:pt x="100640" y="63617"/>
                  </a:lnTo>
                  <a:lnTo>
                    <a:pt x="100311" y="64556"/>
                  </a:lnTo>
                  <a:lnTo>
                    <a:pt x="100496" y="65788"/>
                  </a:lnTo>
                  <a:lnTo>
                    <a:pt x="100407" y="67588"/>
                  </a:lnTo>
                  <a:lnTo>
                    <a:pt x="100040" y="69956"/>
                  </a:lnTo>
                  <a:lnTo>
                    <a:pt x="100040" y="71370"/>
                  </a:lnTo>
                  <a:lnTo>
                    <a:pt x="100407" y="71833"/>
                  </a:lnTo>
                  <a:lnTo>
                    <a:pt x="100576" y="72497"/>
                  </a:lnTo>
                  <a:lnTo>
                    <a:pt x="100547" y="73362"/>
                  </a:lnTo>
                  <a:lnTo>
                    <a:pt x="100684" y="74128"/>
                  </a:lnTo>
                  <a:lnTo>
                    <a:pt x="101141" y="75124"/>
                  </a:lnTo>
                  <a:lnTo>
                    <a:pt x="101776" y="77106"/>
                  </a:lnTo>
                  <a:lnTo>
                    <a:pt x="102306" y="77958"/>
                  </a:lnTo>
                  <a:lnTo>
                    <a:pt x="102769" y="78271"/>
                  </a:lnTo>
                  <a:lnTo>
                    <a:pt x="103238" y="78654"/>
                  </a:lnTo>
                  <a:lnTo>
                    <a:pt x="104591" y="80681"/>
                  </a:lnTo>
                  <a:lnTo>
                    <a:pt x="104920" y="81109"/>
                  </a:lnTo>
                  <a:lnTo>
                    <a:pt x="104821" y="81482"/>
                  </a:lnTo>
                  <a:lnTo>
                    <a:pt x="104693" y="81760"/>
                  </a:lnTo>
                  <a:lnTo>
                    <a:pt x="104537" y="81939"/>
                  </a:lnTo>
                  <a:lnTo>
                    <a:pt x="103094" y="83145"/>
                  </a:lnTo>
                  <a:lnTo>
                    <a:pt x="100228" y="85769"/>
                  </a:lnTo>
                  <a:lnTo>
                    <a:pt x="99992" y="86101"/>
                  </a:lnTo>
                  <a:lnTo>
                    <a:pt x="100011" y="86650"/>
                  </a:lnTo>
                  <a:lnTo>
                    <a:pt x="100841" y="86295"/>
                  </a:lnTo>
                  <a:lnTo>
                    <a:pt x="101731" y="86592"/>
                  </a:lnTo>
                  <a:lnTo>
                    <a:pt x="102165" y="86650"/>
                  </a:lnTo>
                  <a:lnTo>
                    <a:pt x="102363" y="86867"/>
                  </a:lnTo>
                  <a:lnTo>
                    <a:pt x="102622" y="87575"/>
                  </a:lnTo>
                  <a:lnTo>
                    <a:pt x="102919" y="87693"/>
                  </a:lnTo>
                  <a:lnTo>
                    <a:pt x="103353" y="87987"/>
                  </a:lnTo>
                  <a:lnTo>
                    <a:pt x="104202" y="88734"/>
                  </a:lnTo>
                  <a:lnTo>
                    <a:pt x="104914" y="89519"/>
                  </a:lnTo>
                  <a:lnTo>
                    <a:pt x="105447" y="89896"/>
                  </a:lnTo>
                  <a:lnTo>
                    <a:pt x="105823" y="90247"/>
                  </a:lnTo>
                  <a:lnTo>
                    <a:pt x="105941" y="90758"/>
                  </a:lnTo>
                  <a:lnTo>
                    <a:pt x="105785" y="91268"/>
                  </a:lnTo>
                  <a:lnTo>
                    <a:pt x="106232" y="92453"/>
                  </a:lnTo>
                  <a:lnTo>
                    <a:pt x="106535" y="92820"/>
                  </a:lnTo>
                  <a:lnTo>
                    <a:pt x="106695" y="93270"/>
                  </a:lnTo>
                  <a:lnTo>
                    <a:pt x="106535" y="93723"/>
                  </a:lnTo>
                  <a:lnTo>
                    <a:pt x="106912" y="94253"/>
                  </a:lnTo>
                  <a:lnTo>
                    <a:pt x="107320" y="95297"/>
                  </a:lnTo>
                  <a:lnTo>
                    <a:pt x="107818" y="96570"/>
                  </a:lnTo>
                  <a:lnTo>
                    <a:pt x="107879" y="97279"/>
                  </a:lnTo>
                  <a:lnTo>
                    <a:pt x="108086" y="97604"/>
                  </a:lnTo>
                  <a:lnTo>
                    <a:pt x="108332" y="98549"/>
                  </a:lnTo>
                  <a:lnTo>
                    <a:pt x="108750" y="99436"/>
                  </a:lnTo>
                  <a:lnTo>
                    <a:pt x="108651" y="100043"/>
                  </a:lnTo>
                  <a:lnTo>
                    <a:pt x="108827" y="100640"/>
                  </a:lnTo>
                  <a:lnTo>
                    <a:pt x="107132" y="101039"/>
                  </a:lnTo>
                  <a:lnTo>
                    <a:pt x="106979" y="100975"/>
                  </a:lnTo>
                  <a:lnTo>
                    <a:pt x="106877" y="100755"/>
                  </a:lnTo>
                  <a:lnTo>
                    <a:pt x="106924" y="99060"/>
                  </a:lnTo>
                  <a:lnTo>
                    <a:pt x="106909" y="97145"/>
                  </a:lnTo>
                  <a:lnTo>
                    <a:pt x="106647" y="96359"/>
                  </a:lnTo>
                  <a:lnTo>
                    <a:pt x="105871" y="95102"/>
                  </a:lnTo>
                  <a:lnTo>
                    <a:pt x="104843" y="93436"/>
                  </a:lnTo>
                  <a:lnTo>
                    <a:pt x="104562" y="92957"/>
                  </a:lnTo>
                  <a:lnTo>
                    <a:pt x="104128" y="92682"/>
                  </a:lnTo>
                  <a:lnTo>
                    <a:pt x="103614" y="92644"/>
                  </a:lnTo>
                  <a:lnTo>
                    <a:pt x="103238" y="92762"/>
                  </a:lnTo>
                  <a:lnTo>
                    <a:pt x="102734" y="93072"/>
                  </a:lnTo>
                  <a:lnTo>
                    <a:pt x="102258" y="93410"/>
                  </a:lnTo>
                  <a:lnTo>
                    <a:pt x="101339" y="94416"/>
                  </a:lnTo>
                  <a:lnTo>
                    <a:pt x="100413" y="95590"/>
                  </a:lnTo>
                  <a:lnTo>
                    <a:pt x="99870" y="95855"/>
                  </a:lnTo>
                  <a:lnTo>
                    <a:pt x="99328" y="95964"/>
                  </a:lnTo>
                  <a:lnTo>
                    <a:pt x="98849" y="95929"/>
                  </a:lnTo>
                  <a:lnTo>
                    <a:pt x="98463" y="95613"/>
                  </a:lnTo>
                  <a:lnTo>
                    <a:pt x="98067" y="94971"/>
                  </a:lnTo>
                  <a:lnTo>
                    <a:pt x="97591" y="94119"/>
                  </a:lnTo>
                  <a:lnTo>
                    <a:pt x="97023" y="93841"/>
                  </a:lnTo>
                  <a:lnTo>
                    <a:pt x="96803" y="94103"/>
                  </a:lnTo>
                  <a:lnTo>
                    <a:pt x="96615" y="94604"/>
                  </a:lnTo>
                  <a:lnTo>
                    <a:pt x="96468" y="95102"/>
                  </a:lnTo>
                  <a:lnTo>
                    <a:pt x="96851" y="95734"/>
                  </a:lnTo>
                  <a:lnTo>
                    <a:pt x="97180" y="96222"/>
                  </a:lnTo>
                  <a:lnTo>
                    <a:pt x="96615" y="96206"/>
                  </a:lnTo>
                  <a:lnTo>
                    <a:pt x="94789" y="96206"/>
                  </a:lnTo>
                  <a:lnTo>
                    <a:pt x="92682" y="96206"/>
                  </a:lnTo>
                  <a:lnTo>
                    <a:pt x="90579" y="96206"/>
                  </a:lnTo>
                  <a:lnTo>
                    <a:pt x="88689" y="96206"/>
                  </a:lnTo>
                  <a:lnTo>
                    <a:pt x="86940" y="96206"/>
                  </a:lnTo>
                  <a:lnTo>
                    <a:pt x="86273" y="96165"/>
                  </a:lnTo>
                  <a:lnTo>
                    <a:pt x="85593" y="95878"/>
                  </a:lnTo>
                  <a:lnTo>
                    <a:pt x="84942" y="95743"/>
                  </a:lnTo>
                  <a:lnTo>
                    <a:pt x="84597" y="95766"/>
                  </a:lnTo>
                  <a:lnTo>
                    <a:pt x="83981" y="96043"/>
                  </a:lnTo>
                  <a:lnTo>
                    <a:pt x="83180" y="96085"/>
                  </a:lnTo>
                  <a:lnTo>
                    <a:pt x="82641" y="96350"/>
                  </a:lnTo>
                  <a:lnTo>
                    <a:pt x="82207" y="96318"/>
                  </a:lnTo>
                  <a:lnTo>
                    <a:pt x="82200" y="97786"/>
                  </a:lnTo>
                  <a:lnTo>
                    <a:pt x="82187" y="99877"/>
                  </a:lnTo>
                  <a:lnTo>
                    <a:pt x="82175" y="102095"/>
                  </a:lnTo>
                  <a:lnTo>
                    <a:pt x="82660" y="101926"/>
                  </a:lnTo>
                  <a:lnTo>
                    <a:pt x="83078" y="101942"/>
                  </a:lnTo>
                  <a:lnTo>
                    <a:pt x="83384" y="102098"/>
                  </a:lnTo>
                  <a:lnTo>
                    <a:pt x="84246" y="101971"/>
                  </a:lnTo>
                  <a:lnTo>
                    <a:pt x="84722" y="102038"/>
                  </a:lnTo>
                  <a:lnTo>
                    <a:pt x="85175" y="102095"/>
                  </a:lnTo>
                  <a:lnTo>
                    <a:pt x="85593" y="102102"/>
                  </a:lnTo>
                  <a:lnTo>
                    <a:pt x="85852" y="102277"/>
                  </a:lnTo>
                  <a:lnTo>
                    <a:pt x="86196" y="102245"/>
                  </a:lnTo>
                  <a:lnTo>
                    <a:pt x="86567" y="102051"/>
                  </a:lnTo>
                  <a:lnTo>
                    <a:pt x="87010" y="102172"/>
                  </a:lnTo>
                  <a:lnTo>
                    <a:pt x="87486" y="102485"/>
                  </a:lnTo>
                  <a:lnTo>
                    <a:pt x="87792" y="102951"/>
                  </a:lnTo>
                  <a:lnTo>
                    <a:pt x="88067" y="103528"/>
                  </a:lnTo>
                  <a:lnTo>
                    <a:pt x="88341" y="103835"/>
                  </a:lnTo>
                  <a:lnTo>
                    <a:pt x="88325" y="104387"/>
                  </a:lnTo>
                  <a:lnTo>
                    <a:pt x="88316" y="104821"/>
                  </a:lnTo>
                  <a:lnTo>
                    <a:pt x="88220" y="105182"/>
                  </a:lnTo>
                  <a:lnTo>
                    <a:pt x="88341" y="105415"/>
                  </a:lnTo>
                  <a:lnTo>
                    <a:pt x="88431" y="105664"/>
                  </a:lnTo>
                  <a:lnTo>
                    <a:pt x="88405" y="105807"/>
                  </a:lnTo>
                  <a:lnTo>
                    <a:pt x="88246" y="105874"/>
                  </a:lnTo>
                  <a:lnTo>
                    <a:pt x="87898" y="105922"/>
                  </a:lnTo>
                  <a:lnTo>
                    <a:pt x="87527" y="105964"/>
                  </a:lnTo>
                  <a:lnTo>
                    <a:pt x="87269" y="105948"/>
                  </a:lnTo>
                  <a:lnTo>
                    <a:pt x="87068" y="105724"/>
                  </a:lnTo>
                  <a:lnTo>
                    <a:pt x="86873" y="105699"/>
                  </a:lnTo>
                  <a:lnTo>
                    <a:pt x="86592" y="105731"/>
                  </a:lnTo>
                  <a:lnTo>
                    <a:pt x="86292" y="105597"/>
                  </a:lnTo>
                  <a:lnTo>
                    <a:pt x="86034" y="105316"/>
                  </a:lnTo>
                  <a:lnTo>
                    <a:pt x="85574" y="105035"/>
                  </a:lnTo>
                  <a:lnTo>
                    <a:pt x="85082" y="105156"/>
                  </a:lnTo>
                  <a:lnTo>
                    <a:pt x="84744" y="105300"/>
                  </a:lnTo>
                  <a:lnTo>
                    <a:pt x="84396" y="105475"/>
                  </a:lnTo>
                  <a:lnTo>
                    <a:pt x="84080" y="105661"/>
                  </a:lnTo>
                  <a:lnTo>
                    <a:pt x="83764" y="105613"/>
                  </a:lnTo>
                  <a:lnTo>
                    <a:pt x="83362" y="105747"/>
                  </a:lnTo>
                  <a:lnTo>
                    <a:pt x="83024" y="105954"/>
                  </a:lnTo>
                  <a:lnTo>
                    <a:pt x="82571" y="106123"/>
                  </a:lnTo>
                  <a:lnTo>
                    <a:pt x="82079" y="106203"/>
                  </a:lnTo>
                  <a:lnTo>
                    <a:pt x="81514" y="106283"/>
                  </a:lnTo>
                  <a:lnTo>
                    <a:pt x="80975" y="106315"/>
                  </a:lnTo>
                  <a:lnTo>
                    <a:pt x="80362" y="106382"/>
                  </a:lnTo>
                  <a:lnTo>
                    <a:pt x="80327" y="107550"/>
                  </a:lnTo>
                  <a:lnTo>
                    <a:pt x="80256" y="109845"/>
                  </a:lnTo>
                  <a:lnTo>
                    <a:pt x="80208" y="111364"/>
                  </a:lnTo>
                  <a:lnTo>
                    <a:pt x="80212" y="112766"/>
                  </a:lnTo>
                  <a:lnTo>
                    <a:pt x="80448" y="113276"/>
                  </a:lnTo>
                  <a:lnTo>
                    <a:pt x="81533" y="114355"/>
                  </a:lnTo>
                  <a:lnTo>
                    <a:pt x="82385" y="114923"/>
                  </a:lnTo>
                  <a:lnTo>
                    <a:pt x="83107" y="115559"/>
                  </a:lnTo>
                  <a:lnTo>
                    <a:pt x="83825" y="115823"/>
                  </a:lnTo>
                  <a:lnTo>
                    <a:pt x="84125" y="116063"/>
                  </a:lnTo>
                  <a:lnTo>
                    <a:pt x="84323" y="116455"/>
                  </a:lnTo>
                  <a:lnTo>
                    <a:pt x="84422" y="116867"/>
                  </a:lnTo>
                  <a:lnTo>
                    <a:pt x="84498" y="117218"/>
                  </a:lnTo>
                  <a:lnTo>
                    <a:pt x="84422" y="117592"/>
                  </a:lnTo>
                  <a:lnTo>
                    <a:pt x="84243" y="117946"/>
                  </a:lnTo>
                  <a:lnTo>
                    <a:pt x="84320" y="118319"/>
                  </a:lnTo>
                  <a:lnTo>
                    <a:pt x="84578" y="118613"/>
                  </a:lnTo>
                  <a:lnTo>
                    <a:pt x="84658" y="118987"/>
                  </a:lnTo>
                  <a:lnTo>
                    <a:pt x="84837" y="119341"/>
                  </a:lnTo>
                  <a:lnTo>
                    <a:pt x="84936" y="119695"/>
                  </a:lnTo>
                  <a:lnTo>
                    <a:pt x="85153" y="119951"/>
                  </a:lnTo>
                  <a:lnTo>
                    <a:pt x="85427" y="120126"/>
                  </a:lnTo>
                  <a:lnTo>
                    <a:pt x="85781" y="120420"/>
                  </a:lnTo>
                  <a:lnTo>
                    <a:pt x="85820" y="120694"/>
                  </a:lnTo>
                  <a:lnTo>
                    <a:pt x="85781" y="121007"/>
                  </a:lnTo>
                  <a:lnTo>
                    <a:pt x="85778" y="121243"/>
                  </a:lnTo>
                  <a:lnTo>
                    <a:pt x="86117" y="121783"/>
                  </a:lnTo>
                  <a:lnTo>
                    <a:pt x="86216" y="122163"/>
                  </a:lnTo>
                  <a:lnTo>
                    <a:pt x="86059" y="122613"/>
                  </a:lnTo>
                  <a:lnTo>
                    <a:pt x="85906" y="124180"/>
                  </a:lnTo>
                  <a:lnTo>
                    <a:pt x="85517" y="125964"/>
                  </a:lnTo>
                  <a:lnTo>
                    <a:pt x="85264" y="127327"/>
                  </a:lnTo>
                  <a:lnTo>
                    <a:pt x="84859" y="129545"/>
                  </a:lnTo>
                  <a:lnTo>
                    <a:pt x="84387" y="132128"/>
                  </a:lnTo>
                  <a:lnTo>
                    <a:pt x="83809" y="135275"/>
                  </a:lnTo>
                  <a:lnTo>
                    <a:pt x="83238" y="138384"/>
                  </a:lnTo>
                  <a:lnTo>
                    <a:pt x="82689" y="141394"/>
                  </a:lnTo>
                  <a:lnTo>
                    <a:pt x="82191" y="144116"/>
                  </a:lnTo>
                  <a:lnTo>
                    <a:pt x="81642" y="147120"/>
                  </a:lnTo>
                  <a:lnTo>
                    <a:pt x="81310" y="148939"/>
                  </a:lnTo>
                  <a:lnTo>
                    <a:pt x="81150" y="149255"/>
                  </a:lnTo>
                  <a:lnTo>
                    <a:pt x="80690" y="148594"/>
                  </a:lnTo>
                  <a:lnTo>
                    <a:pt x="79995" y="147972"/>
                  </a:lnTo>
                  <a:lnTo>
                    <a:pt x="79343" y="147599"/>
                  </a:lnTo>
                  <a:lnTo>
                    <a:pt x="79066" y="147107"/>
                  </a:lnTo>
                  <a:lnTo>
                    <a:pt x="78692" y="146105"/>
                  </a:lnTo>
                  <a:lnTo>
                    <a:pt x="78169" y="145763"/>
                  </a:lnTo>
                  <a:lnTo>
                    <a:pt x="77802" y="145498"/>
                  </a:lnTo>
                  <a:lnTo>
                    <a:pt x="77448" y="145537"/>
                  </a:lnTo>
                  <a:lnTo>
                    <a:pt x="77071" y="145811"/>
                  </a:lnTo>
                  <a:lnTo>
                    <a:pt x="76490" y="145987"/>
                  </a:lnTo>
                  <a:lnTo>
                    <a:pt x="76097" y="145961"/>
                  </a:lnTo>
                  <a:lnTo>
                    <a:pt x="74517" y="145272"/>
                  </a:lnTo>
                  <a:lnTo>
                    <a:pt x="74259" y="145205"/>
                  </a:lnTo>
                  <a:lnTo>
                    <a:pt x="75274" y="143628"/>
                  </a:lnTo>
                  <a:lnTo>
                    <a:pt x="77090" y="140809"/>
                  </a:lnTo>
                  <a:lnTo>
                    <a:pt x="78245" y="139016"/>
                  </a:lnTo>
                  <a:lnTo>
                    <a:pt x="79525" y="137027"/>
                  </a:lnTo>
                  <a:lnTo>
                    <a:pt x="80180" y="136012"/>
                  </a:lnTo>
                  <a:lnTo>
                    <a:pt x="80266" y="135840"/>
                  </a:lnTo>
                  <a:lnTo>
                    <a:pt x="80266" y="135578"/>
                  </a:lnTo>
                  <a:lnTo>
                    <a:pt x="79988" y="135192"/>
                  </a:lnTo>
                  <a:lnTo>
                    <a:pt x="79372" y="135029"/>
                  </a:lnTo>
                  <a:lnTo>
                    <a:pt x="78657" y="134732"/>
                  </a:lnTo>
                  <a:lnTo>
                    <a:pt x="78207" y="134250"/>
                  </a:lnTo>
                  <a:lnTo>
                    <a:pt x="77585" y="134043"/>
                  </a:lnTo>
                  <a:lnTo>
                    <a:pt x="77100" y="133701"/>
                  </a:lnTo>
                  <a:lnTo>
                    <a:pt x="76216" y="133366"/>
                  </a:lnTo>
                  <a:lnTo>
                    <a:pt x="75686" y="133056"/>
                  </a:lnTo>
                  <a:lnTo>
                    <a:pt x="75038" y="132945"/>
                  </a:lnTo>
                  <a:lnTo>
                    <a:pt x="74524" y="132377"/>
                  </a:lnTo>
                  <a:lnTo>
                    <a:pt x="72650" y="131275"/>
                  </a:lnTo>
                  <a:lnTo>
                    <a:pt x="72168" y="131173"/>
                  </a:lnTo>
                  <a:lnTo>
                    <a:pt x="71642" y="131342"/>
                  </a:lnTo>
                  <a:lnTo>
                    <a:pt x="70869" y="131518"/>
                  </a:lnTo>
                  <a:lnTo>
                    <a:pt x="70125" y="132118"/>
                  </a:lnTo>
                  <a:lnTo>
                    <a:pt x="69197" y="132313"/>
                  </a:lnTo>
                  <a:lnTo>
                    <a:pt x="68328" y="132306"/>
                  </a:lnTo>
                  <a:lnTo>
                    <a:pt x="67875" y="131949"/>
                  </a:lnTo>
                  <a:lnTo>
                    <a:pt x="67441" y="131818"/>
                  </a:lnTo>
                  <a:lnTo>
                    <a:pt x="66873" y="131330"/>
                  </a:lnTo>
                  <a:lnTo>
                    <a:pt x="65871" y="130953"/>
                  </a:lnTo>
                  <a:lnTo>
                    <a:pt x="65143" y="130691"/>
                  </a:lnTo>
                  <a:lnTo>
                    <a:pt x="64693" y="130812"/>
                  </a:lnTo>
                  <a:lnTo>
                    <a:pt x="64115" y="131358"/>
                  </a:lnTo>
                  <a:lnTo>
                    <a:pt x="63531" y="131901"/>
                  </a:lnTo>
                  <a:lnTo>
                    <a:pt x="63068" y="132239"/>
                  </a:lnTo>
                  <a:lnTo>
                    <a:pt x="62446" y="132220"/>
                  </a:lnTo>
                  <a:lnTo>
                    <a:pt x="61702" y="132718"/>
                  </a:lnTo>
                  <a:lnTo>
                    <a:pt x="60971" y="132897"/>
                  </a:lnTo>
                  <a:lnTo>
                    <a:pt x="60234" y="132973"/>
                  </a:lnTo>
                  <a:lnTo>
                    <a:pt x="59385" y="133149"/>
                  </a:lnTo>
                  <a:lnTo>
                    <a:pt x="58443" y="132849"/>
                  </a:lnTo>
                  <a:lnTo>
                    <a:pt x="57671" y="132584"/>
                  </a:lnTo>
                  <a:lnTo>
                    <a:pt x="57326" y="132463"/>
                  </a:lnTo>
                  <a:lnTo>
                    <a:pt x="57013" y="132546"/>
                  </a:lnTo>
                  <a:lnTo>
                    <a:pt x="56528" y="132823"/>
                  </a:lnTo>
                  <a:lnTo>
                    <a:pt x="55660" y="132942"/>
                  </a:lnTo>
                  <a:lnTo>
                    <a:pt x="54980" y="132970"/>
                  </a:lnTo>
                  <a:lnTo>
                    <a:pt x="54498" y="132839"/>
                  </a:lnTo>
                  <a:lnTo>
                    <a:pt x="54064" y="132357"/>
                  </a:lnTo>
                  <a:lnTo>
                    <a:pt x="53362" y="132112"/>
                  </a:lnTo>
                  <a:lnTo>
                    <a:pt x="52589" y="131812"/>
                  </a:lnTo>
                  <a:lnTo>
                    <a:pt x="52426" y="131189"/>
                  </a:lnTo>
                  <a:lnTo>
                    <a:pt x="52538" y="130723"/>
                  </a:lnTo>
                  <a:lnTo>
                    <a:pt x="52838" y="130053"/>
                  </a:lnTo>
                  <a:lnTo>
                    <a:pt x="52672" y="129360"/>
                  </a:lnTo>
                  <a:lnTo>
                    <a:pt x="52347" y="128269"/>
                  </a:lnTo>
                  <a:lnTo>
                    <a:pt x="52209" y="127822"/>
                  </a:lnTo>
                  <a:lnTo>
                    <a:pt x="51967" y="127442"/>
                  </a:lnTo>
                  <a:lnTo>
                    <a:pt x="51587" y="127305"/>
                  </a:lnTo>
                  <a:lnTo>
                    <a:pt x="50843" y="127407"/>
                  </a:lnTo>
                  <a:lnTo>
                    <a:pt x="50029" y="126995"/>
                  </a:lnTo>
                  <a:lnTo>
                    <a:pt x="49528" y="126599"/>
                  </a:lnTo>
                  <a:lnTo>
                    <a:pt x="49270" y="126117"/>
                  </a:lnTo>
                  <a:lnTo>
                    <a:pt x="49544" y="125208"/>
                  </a:lnTo>
                  <a:lnTo>
                    <a:pt x="49302" y="124432"/>
                  </a:lnTo>
                  <a:lnTo>
                    <a:pt x="48816" y="124004"/>
                  </a:lnTo>
                  <a:lnTo>
                    <a:pt x="48504" y="123248"/>
                  </a:lnTo>
                  <a:lnTo>
                    <a:pt x="48018" y="122648"/>
                  </a:lnTo>
                  <a:lnTo>
                    <a:pt x="47380" y="122338"/>
                  </a:lnTo>
                  <a:lnTo>
                    <a:pt x="46739" y="122373"/>
                  </a:lnTo>
                  <a:lnTo>
                    <a:pt x="46237" y="122185"/>
                  </a:lnTo>
                  <a:lnTo>
                    <a:pt x="45666" y="121547"/>
                  </a:lnTo>
                  <a:lnTo>
                    <a:pt x="45130" y="121307"/>
                  </a:lnTo>
                  <a:lnTo>
                    <a:pt x="44523" y="120688"/>
                  </a:lnTo>
                  <a:lnTo>
                    <a:pt x="43393" y="120413"/>
                  </a:lnTo>
                  <a:lnTo>
                    <a:pt x="42806" y="120171"/>
                  </a:lnTo>
                  <a:lnTo>
                    <a:pt x="42471" y="119788"/>
                  </a:lnTo>
                  <a:lnTo>
                    <a:pt x="42018" y="119105"/>
                  </a:lnTo>
                  <a:lnTo>
                    <a:pt x="42069" y="118728"/>
                  </a:lnTo>
                  <a:lnTo>
                    <a:pt x="41849" y="118355"/>
                  </a:lnTo>
                  <a:lnTo>
                    <a:pt x="41654" y="117687"/>
                  </a:lnTo>
                  <a:lnTo>
                    <a:pt x="41268" y="116701"/>
                  </a:lnTo>
                  <a:lnTo>
                    <a:pt x="40843" y="116139"/>
                  </a:lnTo>
                  <a:lnTo>
                    <a:pt x="40406" y="115718"/>
                  </a:lnTo>
                  <a:lnTo>
                    <a:pt x="40036" y="115361"/>
                  </a:lnTo>
                  <a:lnTo>
                    <a:pt x="39487" y="114828"/>
                  </a:lnTo>
                  <a:lnTo>
                    <a:pt x="38813" y="114518"/>
                  </a:lnTo>
                  <a:lnTo>
                    <a:pt x="38242" y="114192"/>
                  </a:lnTo>
                  <a:lnTo>
                    <a:pt x="38018" y="113710"/>
                  </a:lnTo>
                  <a:lnTo>
                    <a:pt x="37827" y="113315"/>
                  </a:lnTo>
                  <a:lnTo>
                    <a:pt x="37504" y="113343"/>
                  </a:lnTo>
                  <a:lnTo>
                    <a:pt x="37045" y="113308"/>
                  </a:lnTo>
                  <a:lnTo>
                    <a:pt x="36540" y="113206"/>
                  </a:lnTo>
                  <a:lnTo>
                    <a:pt x="36007" y="112919"/>
                  </a:lnTo>
                  <a:lnTo>
                    <a:pt x="35561" y="112571"/>
                  </a:lnTo>
                  <a:lnTo>
                    <a:pt x="34811" y="111980"/>
                  </a:lnTo>
                  <a:lnTo>
                    <a:pt x="34402" y="111904"/>
                  </a:lnTo>
                  <a:lnTo>
                    <a:pt x="34038" y="111904"/>
                  </a:lnTo>
                  <a:lnTo>
                    <a:pt x="33502" y="112482"/>
                  </a:lnTo>
                  <a:lnTo>
                    <a:pt x="31896" y="111875"/>
                  </a:lnTo>
                  <a:lnTo>
                    <a:pt x="30521" y="110975"/>
                  </a:lnTo>
                  <a:lnTo>
                    <a:pt x="29094" y="110742"/>
                  </a:lnTo>
                  <a:lnTo>
                    <a:pt x="28171" y="110193"/>
                  </a:lnTo>
                  <a:lnTo>
                    <a:pt x="27319" y="109331"/>
                  </a:lnTo>
                  <a:lnTo>
                    <a:pt x="26860" y="108747"/>
                  </a:lnTo>
                  <a:lnTo>
                    <a:pt x="26486" y="108460"/>
                  </a:lnTo>
                  <a:lnTo>
                    <a:pt x="24670" y="107624"/>
                  </a:lnTo>
                  <a:lnTo>
                    <a:pt x="24309" y="107544"/>
                  </a:lnTo>
                  <a:lnTo>
                    <a:pt x="23617" y="107933"/>
                  </a:lnTo>
                  <a:lnTo>
                    <a:pt x="23393" y="108166"/>
                  </a:lnTo>
                  <a:lnTo>
                    <a:pt x="23352" y="108833"/>
                  </a:lnTo>
                  <a:lnTo>
                    <a:pt x="23269" y="109213"/>
                  </a:lnTo>
                  <a:lnTo>
                    <a:pt x="22665" y="109443"/>
                  </a:lnTo>
                  <a:lnTo>
                    <a:pt x="21692" y="109392"/>
                  </a:lnTo>
                  <a:lnTo>
                    <a:pt x="21018" y="109149"/>
                  </a:lnTo>
                  <a:lnTo>
                    <a:pt x="20565" y="109114"/>
                  </a:lnTo>
                  <a:lnTo>
                    <a:pt x="20473" y="109306"/>
                  </a:lnTo>
                  <a:lnTo>
                    <a:pt x="20217" y="109385"/>
                  </a:lnTo>
                  <a:lnTo>
                    <a:pt x="19665" y="109331"/>
                  </a:lnTo>
                  <a:lnTo>
                    <a:pt x="18851" y="109146"/>
                  </a:lnTo>
                  <a:lnTo>
                    <a:pt x="18114" y="108900"/>
                  </a:lnTo>
                  <a:lnTo>
                    <a:pt x="17115" y="108377"/>
                  </a:lnTo>
                  <a:lnTo>
                    <a:pt x="16652" y="108444"/>
                  </a:lnTo>
                  <a:lnTo>
                    <a:pt x="15516" y="108332"/>
                  </a:lnTo>
                  <a:lnTo>
                    <a:pt x="14587" y="108032"/>
                  </a:lnTo>
                  <a:lnTo>
                    <a:pt x="14351" y="107758"/>
                  </a:lnTo>
                  <a:lnTo>
                    <a:pt x="13949" y="105874"/>
                  </a:lnTo>
                  <a:lnTo>
                    <a:pt x="13824" y="105743"/>
                  </a:lnTo>
                  <a:lnTo>
                    <a:pt x="13425" y="105664"/>
                  </a:lnTo>
                  <a:lnTo>
                    <a:pt x="12752" y="105402"/>
                  </a:lnTo>
                  <a:lnTo>
                    <a:pt x="12327" y="105099"/>
                  </a:lnTo>
                  <a:lnTo>
                    <a:pt x="12107" y="104575"/>
                  </a:lnTo>
                  <a:lnTo>
                    <a:pt x="11842" y="104081"/>
                  </a:lnTo>
                  <a:lnTo>
                    <a:pt x="10709" y="104192"/>
                  </a:lnTo>
                  <a:lnTo>
                    <a:pt x="8851" y="103538"/>
                  </a:lnTo>
                  <a:lnTo>
                    <a:pt x="7565" y="102916"/>
                  </a:lnTo>
                  <a:lnTo>
                    <a:pt x="6387" y="102226"/>
                  </a:lnTo>
                  <a:lnTo>
                    <a:pt x="4599" y="100866"/>
                  </a:lnTo>
                  <a:lnTo>
                    <a:pt x="3920" y="100531"/>
                  </a:lnTo>
                  <a:lnTo>
                    <a:pt x="3077" y="100116"/>
                  </a:lnTo>
                  <a:lnTo>
                    <a:pt x="2579" y="99446"/>
                  </a:lnTo>
                  <a:lnTo>
                    <a:pt x="1759" y="98769"/>
                  </a:lnTo>
                  <a:lnTo>
                    <a:pt x="1484" y="98584"/>
                  </a:lnTo>
                  <a:lnTo>
                    <a:pt x="1226" y="97975"/>
                  </a:lnTo>
                  <a:lnTo>
                    <a:pt x="0" y="97087"/>
                  </a:lnTo>
                  <a:lnTo>
                    <a:pt x="606" y="95945"/>
                  </a:lnTo>
                  <a:lnTo>
                    <a:pt x="2081" y="95083"/>
                  </a:lnTo>
                  <a:lnTo>
                    <a:pt x="4015" y="95750"/>
                  </a:lnTo>
                  <a:lnTo>
                    <a:pt x="4252" y="94416"/>
                  </a:lnTo>
                  <a:lnTo>
                    <a:pt x="3553" y="93235"/>
                  </a:lnTo>
                  <a:lnTo>
                    <a:pt x="3658" y="91003"/>
                  </a:lnTo>
                  <a:lnTo>
                    <a:pt x="3884" y="90557"/>
                  </a:lnTo>
                  <a:lnTo>
                    <a:pt x="4395" y="89960"/>
                  </a:lnTo>
                  <a:lnTo>
                    <a:pt x="5059" y="89545"/>
                  </a:lnTo>
                  <a:lnTo>
                    <a:pt x="5449" y="89427"/>
                  </a:lnTo>
                  <a:lnTo>
                    <a:pt x="6112" y="89631"/>
                  </a:lnTo>
                  <a:lnTo>
                    <a:pt x="6531" y="89184"/>
                  </a:lnTo>
                  <a:lnTo>
                    <a:pt x="8107" y="89385"/>
                  </a:lnTo>
                  <a:lnTo>
                    <a:pt x="8586" y="89197"/>
                  </a:lnTo>
                  <a:lnTo>
                    <a:pt x="8915" y="88894"/>
                  </a:lnTo>
                  <a:lnTo>
                    <a:pt x="9301" y="88664"/>
                  </a:lnTo>
                  <a:lnTo>
                    <a:pt x="9793" y="88128"/>
                  </a:lnTo>
                  <a:lnTo>
                    <a:pt x="10077" y="87508"/>
                  </a:lnTo>
                  <a:lnTo>
                    <a:pt x="10313" y="87266"/>
                  </a:lnTo>
                  <a:lnTo>
                    <a:pt x="10859" y="87352"/>
                  </a:lnTo>
                  <a:lnTo>
                    <a:pt x="10910" y="87084"/>
                  </a:lnTo>
                  <a:lnTo>
                    <a:pt x="11191" y="86720"/>
                  </a:lnTo>
                  <a:lnTo>
                    <a:pt x="12145" y="85906"/>
                  </a:lnTo>
                  <a:lnTo>
                    <a:pt x="12135" y="85545"/>
                  </a:lnTo>
                  <a:lnTo>
                    <a:pt x="11867" y="84760"/>
                  </a:lnTo>
                  <a:lnTo>
                    <a:pt x="11934" y="84473"/>
                  </a:lnTo>
                  <a:lnTo>
                    <a:pt x="12487" y="84374"/>
                  </a:lnTo>
                  <a:lnTo>
                    <a:pt x="13141" y="84154"/>
                  </a:lnTo>
                  <a:lnTo>
                    <a:pt x="13489" y="83404"/>
                  </a:lnTo>
                  <a:lnTo>
                    <a:pt x="13920" y="82749"/>
                  </a:lnTo>
                  <a:lnTo>
                    <a:pt x="14411" y="81785"/>
                  </a:lnTo>
                  <a:lnTo>
                    <a:pt x="14954" y="81725"/>
                  </a:lnTo>
                  <a:lnTo>
                    <a:pt x="15241" y="80598"/>
                  </a:lnTo>
                  <a:lnTo>
                    <a:pt x="15972" y="79612"/>
                  </a:lnTo>
                  <a:lnTo>
                    <a:pt x="17459" y="76688"/>
                  </a:lnTo>
                  <a:lnTo>
                    <a:pt x="17009" y="76752"/>
                  </a:lnTo>
                  <a:lnTo>
                    <a:pt x="16652" y="77144"/>
                  </a:lnTo>
                  <a:lnTo>
                    <a:pt x="16247" y="77097"/>
                  </a:lnTo>
                  <a:lnTo>
                    <a:pt x="15784" y="76867"/>
                  </a:lnTo>
                  <a:lnTo>
                    <a:pt x="15918" y="75548"/>
                  </a:lnTo>
                  <a:lnTo>
                    <a:pt x="15653" y="75392"/>
                  </a:lnTo>
                  <a:lnTo>
                    <a:pt x="14935" y="76407"/>
                  </a:lnTo>
                  <a:lnTo>
                    <a:pt x="14316" y="75373"/>
                  </a:lnTo>
                  <a:lnTo>
                    <a:pt x="14258" y="74744"/>
                  </a:lnTo>
                  <a:lnTo>
                    <a:pt x="14520" y="74122"/>
                  </a:lnTo>
                  <a:lnTo>
                    <a:pt x="14482" y="73704"/>
                  </a:lnTo>
                  <a:lnTo>
                    <a:pt x="13479" y="74016"/>
                  </a:lnTo>
                  <a:lnTo>
                    <a:pt x="13527" y="73627"/>
                  </a:lnTo>
                  <a:lnTo>
                    <a:pt x="14150" y="73228"/>
                  </a:lnTo>
                  <a:lnTo>
                    <a:pt x="14434" y="72813"/>
                  </a:lnTo>
                  <a:lnTo>
                    <a:pt x="14976" y="72360"/>
                  </a:lnTo>
                  <a:lnTo>
                    <a:pt x="15203" y="71677"/>
                  </a:lnTo>
                  <a:lnTo>
                    <a:pt x="15334" y="70614"/>
                  </a:lnTo>
                  <a:lnTo>
                    <a:pt x="15580" y="69474"/>
                  </a:lnTo>
                  <a:lnTo>
                    <a:pt x="15398" y="68913"/>
                  </a:lnTo>
                  <a:lnTo>
                    <a:pt x="15104" y="68434"/>
                  </a:lnTo>
                  <a:lnTo>
                    <a:pt x="14858" y="66308"/>
                  </a:lnTo>
                  <a:lnTo>
                    <a:pt x="14925" y="65070"/>
                  </a:lnTo>
                  <a:lnTo>
                    <a:pt x="14798" y="64096"/>
                  </a:lnTo>
                  <a:lnTo>
                    <a:pt x="14542" y="63272"/>
                  </a:lnTo>
                  <a:lnTo>
                    <a:pt x="13352" y="62190"/>
                  </a:lnTo>
                  <a:lnTo>
                    <a:pt x="15232" y="60952"/>
                  </a:lnTo>
                  <a:lnTo>
                    <a:pt x="15905" y="60017"/>
                  </a:lnTo>
                  <a:lnTo>
                    <a:pt x="15050" y="58092"/>
                  </a:lnTo>
                  <a:lnTo>
                    <a:pt x="13933" y="56467"/>
                  </a:lnTo>
                  <a:lnTo>
                    <a:pt x="13901" y="55494"/>
                  </a:lnTo>
                  <a:lnTo>
                    <a:pt x="14194" y="55618"/>
                  </a:lnTo>
                  <a:lnTo>
                    <a:pt x="14571" y="55590"/>
                  </a:lnTo>
                  <a:lnTo>
                    <a:pt x="14912" y="53534"/>
                  </a:lnTo>
                  <a:lnTo>
                    <a:pt x="14833" y="52899"/>
                  </a:lnTo>
                  <a:lnTo>
                    <a:pt x="14204" y="51871"/>
                  </a:lnTo>
                  <a:lnTo>
                    <a:pt x="13425" y="51846"/>
                  </a:lnTo>
                  <a:lnTo>
                    <a:pt x="12742" y="50553"/>
                  </a:lnTo>
                  <a:lnTo>
                    <a:pt x="12349" y="50262"/>
                  </a:lnTo>
                  <a:lnTo>
                    <a:pt x="12033" y="49448"/>
                  </a:lnTo>
                  <a:lnTo>
                    <a:pt x="10932" y="47862"/>
                  </a:lnTo>
                  <a:lnTo>
                    <a:pt x="10061" y="47035"/>
                  </a:lnTo>
                  <a:lnTo>
                    <a:pt x="10715" y="45120"/>
                  </a:lnTo>
                  <a:lnTo>
                    <a:pt x="11286" y="44753"/>
                  </a:lnTo>
                  <a:lnTo>
                    <a:pt x="11472" y="44278"/>
                  </a:lnTo>
                  <a:lnTo>
                    <a:pt x="11248" y="43100"/>
                  </a:lnTo>
                  <a:lnTo>
                    <a:pt x="11312" y="42825"/>
                  </a:lnTo>
                  <a:lnTo>
                    <a:pt x="11446" y="42707"/>
                  </a:lnTo>
                  <a:lnTo>
                    <a:pt x="11580" y="42714"/>
                  </a:lnTo>
                  <a:lnTo>
                    <a:pt x="11810" y="42892"/>
                  </a:lnTo>
                  <a:lnTo>
                    <a:pt x="12238" y="43400"/>
                  </a:lnTo>
                  <a:lnTo>
                    <a:pt x="12595" y="44029"/>
                  </a:lnTo>
                  <a:lnTo>
                    <a:pt x="12882" y="44220"/>
                  </a:lnTo>
                  <a:lnTo>
                    <a:pt x="13316" y="44013"/>
                  </a:lnTo>
                  <a:lnTo>
                    <a:pt x="14995" y="42758"/>
                  </a:lnTo>
                  <a:lnTo>
                    <a:pt x="14887" y="42369"/>
                  </a:lnTo>
                  <a:lnTo>
                    <a:pt x="15040" y="41584"/>
                  </a:lnTo>
                  <a:lnTo>
                    <a:pt x="15602" y="40942"/>
                  </a:lnTo>
                  <a:lnTo>
                    <a:pt x="16202" y="40722"/>
                  </a:lnTo>
                  <a:lnTo>
                    <a:pt x="16381" y="40364"/>
                  </a:lnTo>
                  <a:lnTo>
                    <a:pt x="16237" y="39812"/>
                  </a:lnTo>
                  <a:lnTo>
                    <a:pt x="15605" y="38437"/>
                  </a:lnTo>
                  <a:lnTo>
                    <a:pt x="15043" y="37696"/>
                  </a:lnTo>
                  <a:lnTo>
                    <a:pt x="14683" y="36959"/>
                  </a:lnTo>
                  <a:lnTo>
                    <a:pt x="14491" y="36279"/>
                  </a:lnTo>
                  <a:lnTo>
                    <a:pt x="13853" y="35637"/>
                  </a:lnTo>
                  <a:lnTo>
                    <a:pt x="14121" y="35031"/>
                  </a:lnTo>
                  <a:lnTo>
                    <a:pt x="14616" y="34322"/>
                  </a:lnTo>
                  <a:lnTo>
                    <a:pt x="14785" y="34198"/>
                  </a:lnTo>
                  <a:lnTo>
                    <a:pt x="15053" y="34392"/>
                  </a:lnTo>
                  <a:lnTo>
                    <a:pt x="15793" y="35679"/>
                  </a:lnTo>
                  <a:lnTo>
                    <a:pt x="16971" y="36515"/>
                  </a:lnTo>
                  <a:lnTo>
                    <a:pt x="18206" y="37865"/>
                  </a:lnTo>
                  <a:lnTo>
                    <a:pt x="18714" y="38797"/>
                  </a:lnTo>
                  <a:lnTo>
                    <a:pt x="19116" y="38966"/>
                  </a:lnTo>
                  <a:lnTo>
                    <a:pt x="19464" y="39302"/>
                  </a:lnTo>
                  <a:lnTo>
                    <a:pt x="19311" y="39554"/>
                  </a:lnTo>
                  <a:lnTo>
                    <a:pt x="18925" y="39819"/>
                  </a:lnTo>
                  <a:lnTo>
                    <a:pt x="18813" y="40358"/>
                  </a:lnTo>
                  <a:lnTo>
                    <a:pt x="19065" y="40661"/>
                  </a:lnTo>
                  <a:lnTo>
                    <a:pt x="19330" y="40856"/>
                  </a:lnTo>
                  <a:lnTo>
                    <a:pt x="20051" y="40732"/>
                  </a:lnTo>
                  <a:lnTo>
                    <a:pt x="20447" y="40100"/>
                  </a:lnTo>
                  <a:lnTo>
                    <a:pt x="20182" y="37326"/>
                  </a:lnTo>
                  <a:lnTo>
                    <a:pt x="19767" y="35937"/>
                  </a:lnTo>
                  <a:lnTo>
                    <a:pt x="19285" y="35506"/>
                  </a:lnTo>
                  <a:lnTo>
                    <a:pt x="18854" y="34957"/>
                  </a:lnTo>
                  <a:lnTo>
                    <a:pt x="19145" y="34542"/>
                  </a:lnTo>
                  <a:lnTo>
                    <a:pt x="19914" y="34354"/>
                  </a:lnTo>
                  <a:lnTo>
                    <a:pt x="20923" y="33869"/>
                  </a:lnTo>
                  <a:lnTo>
                    <a:pt x="24619" y="31216"/>
                  </a:lnTo>
                  <a:lnTo>
                    <a:pt x="25886" y="28724"/>
                  </a:lnTo>
                  <a:lnTo>
                    <a:pt x="26856" y="27820"/>
                  </a:lnTo>
                  <a:lnTo>
                    <a:pt x="27951" y="27233"/>
                  </a:lnTo>
                  <a:lnTo>
                    <a:pt x="29292" y="27370"/>
                  </a:lnTo>
                  <a:lnTo>
                    <a:pt x="30332" y="27058"/>
                  </a:lnTo>
                  <a:lnTo>
                    <a:pt x="30655" y="26263"/>
                  </a:lnTo>
                  <a:lnTo>
                    <a:pt x="30371" y="25187"/>
                  </a:lnTo>
                  <a:lnTo>
                    <a:pt x="29972" y="24536"/>
                  </a:lnTo>
                  <a:lnTo>
                    <a:pt x="30355" y="23594"/>
                  </a:lnTo>
                  <a:lnTo>
                    <a:pt x="30754" y="22161"/>
                  </a:lnTo>
                  <a:lnTo>
                    <a:pt x="30725" y="20958"/>
                  </a:lnTo>
                  <a:lnTo>
                    <a:pt x="31239" y="20240"/>
                  </a:lnTo>
                  <a:lnTo>
                    <a:pt x="31060" y="19959"/>
                  </a:lnTo>
                  <a:lnTo>
                    <a:pt x="30310" y="20540"/>
                  </a:lnTo>
                  <a:lnTo>
                    <a:pt x="29716" y="20801"/>
                  </a:lnTo>
                  <a:lnTo>
                    <a:pt x="30051" y="20323"/>
                  </a:lnTo>
                  <a:lnTo>
                    <a:pt x="31102" y="19135"/>
                  </a:lnTo>
                  <a:lnTo>
                    <a:pt x="31647" y="17326"/>
                  </a:lnTo>
                  <a:lnTo>
                    <a:pt x="32066" y="16572"/>
                  </a:lnTo>
                  <a:lnTo>
                    <a:pt x="33547" y="15519"/>
                  </a:lnTo>
                  <a:lnTo>
                    <a:pt x="33840" y="15011"/>
                  </a:lnTo>
                  <a:lnTo>
                    <a:pt x="34961" y="14220"/>
                  </a:lnTo>
                  <a:lnTo>
                    <a:pt x="36764" y="12522"/>
                  </a:lnTo>
                  <a:lnTo>
                    <a:pt x="37453" y="12049"/>
                  </a:lnTo>
                  <a:lnTo>
                    <a:pt x="40948" y="13144"/>
                  </a:lnTo>
                  <a:lnTo>
                    <a:pt x="42059" y="13074"/>
                  </a:lnTo>
                  <a:lnTo>
                    <a:pt x="41861" y="13275"/>
                  </a:lnTo>
                  <a:lnTo>
                    <a:pt x="41347" y="13342"/>
                  </a:lnTo>
                  <a:lnTo>
                    <a:pt x="40607" y="13639"/>
                  </a:lnTo>
                  <a:lnTo>
                    <a:pt x="40393" y="14293"/>
                  </a:lnTo>
                  <a:lnTo>
                    <a:pt x="40894" y="14976"/>
                  </a:lnTo>
                  <a:lnTo>
                    <a:pt x="41427" y="15174"/>
                  </a:lnTo>
                  <a:lnTo>
                    <a:pt x="41880" y="14734"/>
                  </a:lnTo>
                  <a:lnTo>
                    <a:pt x="42331" y="13479"/>
                  </a:lnTo>
                  <a:lnTo>
                    <a:pt x="43055" y="12091"/>
                  </a:lnTo>
                  <a:lnTo>
                    <a:pt x="43224" y="10635"/>
                  </a:lnTo>
                  <a:lnTo>
                    <a:pt x="43738" y="10134"/>
                  </a:lnTo>
                  <a:lnTo>
                    <a:pt x="44488" y="9952"/>
                  </a:lnTo>
                  <a:lnTo>
                    <a:pt x="45829" y="10240"/>
                  </a:lnTo>
                  <a:lnTo>
                    <a:pt x="46847" y="10540"/>
                  </a:lnTo>
                  <a:lnTo>
                    <a:pt x="47910" y="10578"/>
                  </a:lnTo>
                  <a:lnTo>
                    <a:pt x="51169" y="10358"/>
                  </a:lnTo>
                  <a:lnTo>
                    <a:pt x="56467" y="6575"/>
                  </a:lnTo>
                  <a:lnTo>
                    <a:pt x="58928" y="5761"/>
                  </a:lnTo>
                  <a:lnTo>
                    <a:pt x="60470" y="4963"/>
                  </a:lnTo>
                  <a:lnTo>
                    <a:pt x="61453" y="3409"/>
                  </a:lnTo>
                  <a:lnTo>
                    <a:pt x="61718" y="2241"/>
                  </a:lnTo>
                  <a:lnTo>
                    <a:pt x="62443" y="1787"/>
                  </a:lnTo>
                  <a:lnTo>
                    <a:pt x="63202" y="1787"/>
                  </a:lnTo>
                  <a:lnTo>
                    <a:pt x="63550" y="1503"/>
                  </a:lnTo>
                  <a:lnTo>
                    <a:pt x="63659" y="1143"/>
                  </a:lnTo>
                  <a:lnTo>
                    <a:pt x="65491" y="131"/>
                  </a:lnTo>
                  <a:lnTo>
                    <a:pt x="66541" y="0"/>
                  </a:lnTo>
                  <a:lnTo>
                    <a:pt x="67470" y="19"/>
                  </a:lnTo>
                  <a:lnTo>
                    <a:pt x="69545" y="900"/>
                  </a:lnTo>
                  <a:lnTo>
                    <a:pt x="70505" y="2458"/>
                  </a:lnTo>
                  <a:lnTo>
                    <a:pt x="70665" y="3530"/>
                  </a:lnTo>
                  <a:lnTo>
                    <a:pt x="69350" y="4695"/>
                  </a:lnTo>
                  <a:lnTo>
                    <a:pt x="69005" y="5206"/>
                  </a:lnTo>
                  <a:close/>
                  <a:moveTo>
                    <a:pt x="8146" y="88903"/>
                  </a:moveTo>
                  <a:lnTo>
                    <a:pt x="7903" y="89101"/>
                  </a:lnTo>
                  <a:lnTo>
                    <a:pt x="7440" y="88750"/>
                  </a:lnTo>
                  <a:lnTo>
                    <a:pt x="7284" y="88303"/>
                  </a:lnTo>
                  <a:lnTo>
                    <a:pt x="7568" y="87971"/>
                  </a:lnTo>
                  <a:lnTo>
                    <a:pt x="7932" y="88080"/>
                  </a:lnTo>
                  <a:lnTo>
                    <a:pt x="8098" y="88351"/>
                  </a:lnTo>
                  <a:lnTo>
                    <a:pt x="8146" y="88903"/>
                  </a:lnTo>
                  <a:close/>
                </a:path>
              </a:pathLst>
            </a:custGeom>
            <a:solidFill>
              <a:srgbClr val="FF9700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1221;p73"/>
            <p:cNvSpPr/>
            <p:nvPr/>
          </p:nvSpPr>
          <p:spPr>
            <a:xfrm>
              <a:off x="5440137" y="4549691"/>
              <a:ext cx="78864" cy="74118"/>
            </a:xfrm>
            <a:custGeom>
              <a:rect b="b" l="l" r="r" t="t"/>
              <a:pathLst>
                <a:path extrusionOk="0" h="28155" w="29958">
                  <a:moveTo>
                    <a:pt x="20297" y="2467"/>
                  </a:moveTo>
                  <a:lnTo>
                    <a:pt x="20521" y="2828"/>
                  </a:lnTo>
                  <a:lnTo>
                    <a:pt x="20779" y="3393"/>
                  </a:lnTo>
                  <a:lnTo>
                    <a:pt x="20894" y="4121"/>
                  </a:lnTo>
                  <a:lnTo>
                    <a:pt x="22033" y="6556"/>
                  </a:lnTo>
                  <a:lnTo>
                    <a:pt x="22943" y="7916"/>
                  </a:lnTo>
                  <a:lnTo>
                    <a:pt x="24935" y="10393"/>
                  </a:lnTo>
                  <a:lnTo>
                    <a:pt x="25793" y="10849"/>
                  </a:lnTo>
                  <a:lnTo>
                    <a:pt x="27246" y="12838"/>
                  </a:lnTo>
                  <a:lnTo>
                    <a:pt x="27747" y="13166"/>
                  </a:lnTo>
                  <a:lnTo>
                    <a:pt x="28034" y="13754"/>
                  </a:lnTo>
                  <a:lnTo>
                    <a:pt x="29541" y="14236"/>
                  </a:lnTo>
                  <a:lnTo>
                    <a:pt x="29959" y="14593"/>
                  </a:lnTo>
                  <a:lnTo>
                    <a:pt x="29908" y="14759"/>
                  </a:lnTo>
                  <a:lnTo>
                    <a:pt x="29751" y="14935"/>
                  </a:lnTo>
                  <a:lnTo>
                    <a:pt x="29531" y="15110"/>
                  </a:lnTo>
                  <a:lnTo>
                    <a:pt x="29237" y="15232"/>
                  </a:lnTo>
                  <a:lnTo>
                    <a:pt x="28529" y="14868"/>
                  </a:lnTo>
                  <a:lnTo>
                    <a:pt x="27830" y="14456"/>
                  </a:lnTo>
                  <a:lnTo>
                    <a:pt x="27447" y="14644"/>
                  </a:lnTo>
                  <a:lnTo>
                    <a:pt x="27303" y="15181"/>
                  </a:lnTo>
                  <a:lnTo>
                    <a:pt x="27045" y="15455"/>
                  </a:lnTo>
                  <a:lnTo>
                    <a:pt x="26722" y="15564"/>
                  </a:lnTo>
                  <a:lnTo>
                    <a:pt x="26588" y="15742"/>
                  </a:lnTo>
                  <a:lnTo>
                    <a:pt x="26560" y="17549"/>
                  </a:lnTo>
                  <a:lnTo>
                    <a:pt x="26585" y="19250"/>
                  </a:lnTo>
                  <a:lnTo>
                    <a:pt x="27112" y="19288"/>
                  </a:lnTo>
                  <a:lnTo>
                    <a:pt x="27993" y="19879"/>
                  </a:lnTo>
                  <a:lnTo>
                    <a:pt x="28369" y="20227"/>
                  </a:lnTo>
                  <a:lnTo>
                    <a:pt x="28487" y="20549"/>
                  </a:lnTo>
                  <a:lnTo>
                    <a:pt x="28379" y="20706"/>
                  </a:lnTo>
                  <a:lnTo>
                    <a:pt x="27734" y="21076"/>
                  </a:lnTo>
                  <a:lnTo>
                    <a:pt x="27105" y="21545"/>
                  </a:lnTo>
                  <a:lnTo>
                    <a:pt x="26793" y="22129"/>
                  </a:lnTo>
                  <a:lnTo>
                    <a:pt x="27342" y="23077"/>
                  </a:lnTo>
                  <a:lnTo>
                    <a:pt x="27460" y="23719"/>
                  </a:lnTo>
                  <a:lnTo>
                    <a:pt x="27441" y="24392"/>
                  </a:lnTo>
                  <a:lnTo>
                    <a:pt x="27287" y="24715"/>
                  </a:lnTo>
                  <a:lnTo>
                    <a:pt x="26071" y="25484"/>
                  </a:lnTo>
                  <a:lnTo>
                    <a:pt x="25806" y="25755"/>
                  </a:lnTo>
                  <a:lnTo>
                    <a:pt x="25838" y="25950"/>
                  </a:lnTo>
                  <a:lnTo>
                    <a:pt x="26512" y="26483"/>
                  </a:lnTo>
                  <a:lnTo>
                    <a:pt x="26828" y="26997"/>
                  </a:lnTo>
                  <a:lnTo>
                    <a:pt x="27093" y="27616"/>
                  </a:lnTo>
                  <a:lnTo>
                    <a:pt x="27131" y="28155"/>
                  </a:lnTo>
                  <a:lnTo>
                    <a:pt x="26521" y="27156"/>
                  </a:lnTo>
                  <a:lnTo>
                    <a:pt x="25679" y="26202"/>
                  </a:lnTo>
                  <a:lnTo>
                    <a:pt x="24944" y="25615"/>
                  </a:lnTo>
                  <a:lnTo>
                    <a:pt x="24887" y="24245"/>
                  </a:lnTo>
                  <a:lnTo>
                    <a:pt x="24593" y="23502"/>
                  </a:lnTo>
                  <a:lnTo>
                    <a:pt x="23489" y="22816"/>
                  </a:lnTo>
                  <a:lnTo>
                    <a:pt x="22544" y="22334"/>
                  </a:lnTo>
                  <a:lnTo>
                    <a:pt x="21842" y="22432"/>
                  </a:lnTo>
                  <a:lnTo>
                    <a:pt x="22273" y="23221"/>
                  </a:lnTo>
                  <a:lnTo>
                    <a:pt x="23380" y="24233"/>
                  </a:lnTo>
                  <a:lnTo>
                    <a:pt x="23454" y="24619"/>
                  </a:lnTo>
                  <a:lnTo>
                    <a:pt x="23438" y="25139"/>
                  </a:lnTo>
                  <a:lnTo>
                    <a:pt x="22675" y="25059"/>
                  </a:lnTo>
                  <a:lnTo>
                    <a:pt x="21998" y="24849"/>
                  </a:lnTo>
                  <a:lnTo>
                    <a:pt x="21178" y="24782"/>
                  </a:lnTo>
                  <a:lnTo>
                    <a:pt x="20632" y="24472"/>
                  </a:lnTo>
                  <a:lnTo>
                    <a:pt x="19474" y="23262"/>
                  </a:lnTo>
                  <a:lnTo>
                    <a:pt x="20297" y="22235"/>
                  </a:lnTo>
                  <a:lnTo>
                    <a:pt x="20552" y="21558"/>
                  </a:lnTo>
                  <a:lnTo>
                    <a:pt x="20530" y="20153"/>
                  </a:lnTo>
                  <a:lnTo>
                    <a:pt x="20342" y="19474"/>
                  </a:lnTo>
                  <a:lnTo>
                    <a:pt x="19448" y="18439"/>
                  </a:lnTo>
                  <a:lnTo>
                    <a:pt x="18028" y="17300"/>
                  </a:lnTo>
                  <a:lnTo>
                    <a:pt x="16036" y="16371"/>
                  </a:lnTo>
                  <a:lnTo>
                    <a:pt x="15101" y="15621"/>
                  </a:lnTo>
                  <a:lnTo>
                    <a:pt x="12767" y="15046"/>
                  </a:lnTo>
                  <a:lnTo>
                    <a:pt x="11880" y="14667"/>
                  </a:lnTo>
                  <a:lnTo>
                    <a:pt x="11187" y="13961"/>
                  </a:lnTo>
                  <a:lnTo>
                    <a:pt x="11085" y="13454"/>
                  </a:lnTo>
                  <a:lnTo>
                    <a:pt x="11331" y="12672"/>
                  </a:lnTo>
                  <a:lnTo>
                    <a:pt x="10686" y="11679"/>
                  </a:lnTo>
                  <a:lnTo>
                    <a:pt x="7909" y="9722"/>
                  </a:lnTo>
                  <a:lnTo>
                    <a:pt x="6355" y="9004"/>
                  </a:lnTo>
                  <a:lnTo>
                    <a:pt x="6023" y="8580"/>
                  </a:lnTo>
                  <a:lnTo>
                    <a:pt x="5777" y="8449"/>
                  </a:lnTo>
                  <a:lnTo>
                    <a:pt x="6013" y="9799"/>
                  </a:lnTo>
                  <a:lnTo>
                    <a:pt x="6693" y="10613"/>
                  </a:lnTo>
                  <a:lnTo>
                    <a:pt x="8465" y="11369"/>
                  </a:lnTo>
                  <a:lnTo>
                    <a:pt x="8953" y="11813"/>
                  </a:lnTo>
                  <a:lnTo>
                    <a:pt x="9151" y="12388"/>
                  </a:lnTo>
                  <a:lnTo>
                    <a:pt x="8123" y="13486"/>
                  </a:lnTo>
                  <a:lnTo>
                    <a:pt x="7597" y="13763"/>
                  </a:lnTo>
                  <a:lnTo>
                    <a:pt x="7443" y="14363"/>
                  </a:lnTo>
                  <a:lnTo>
                    <a:pt x="7108" y="14545"/>
                  </a:lnTo>
                  <a:lnTo>
                    <a:pt x="6754" y="14201"/>
                  </a:lnTo>
                  <a:lnTo>
                    <a:pt x="5318" y="12477"/>
                  </a:lnTo>
                  <a:lnTo>
                    <a:pt x="2538" y="11650"/>
                  </a:lnTo>
                  <a:lnTo>
                    <a:pt x="2033" y="11143"/>
                  </a:lnTo>
                  <a:lnTo>
                    <a:pt x="999" y="9566"/>
                  </a:lnTo>
                  <a:lnTo>
                    <a:pt x="523" y="8130"/>
                  </a:lnTo>
                  <a:lnTo>
                    <a:pt x="693" y="7169"/>
                  </a:lnTo>
                  <a:lnTo>
                    <a:pt x="1835" y="5672"/>
                  </a:lnTo>
                  <a:lnTo>
                    <a:pt x="2193" y="5021"/>
                  </a:lnTo>
                  <a:lnTo>
                    <a:pt x="2119" y="4619"/>
                  </a:lnTo>
                  <a:lnTo>
                    <a:pt x="2154" y="4028"/>
                  </a:lnTo>
                  <a:lnTo>
                    <a:pt x="1730" y="3616"/>
                  </a:lnTo>
                  <a:lnTo>
                    <a:pt x="673" y="3077"/>
                  </a:lnTo>
                  <a:lnTo>
                    <a:pt x="0" y="2646"/>
                  </a:lnTo>
                  <a:lnTo>
                    <a:pt x="185" y="2432"/>
                  </a:lnTo>
                  <a:lnTo>
                    <a:pt x="1395" y="1851"/>
                  </a:lnTo>
                  <a:lnTo>
                    <a:pt x="1471" y="1328"/>
                  </a:lnTo>
                  <a:lnTo>
                    <a:pt x="1465" y="1155"/>
                  </a:lnTo>
                  <a:lnTo>
                    <a:pt x="1663" y="1117"/>
                  </a:lnTo>
                  <a:lnTo>
                    <a:pt x="1838" y="980"/>
                  </a:lnTo>
                  <a:lnTo>
                    <a:pt x="1947" y="833"/>
                  </a:lnTo>
                  <a:lnTo>
                    <a:pt x="2276" y="329"/>
                  </a:lnTo>
                  <a:lnTo>
                    <a:pt x="2566" y="45"/>
                  </a:lnTo>
                  <a:lnTo>
                    <a:pt x="2901" y="0"/>
                  </a:lnTo>
                  <a:lnTo>
                    <a:pt x="3307" y="207"/>
                  </a:lnTo>
                  <a:lnTo>
                    <a:pt x="4832" y="753"/>
                  </a:lnTo>
                  <a:lnTo>
                    <a:pt x="6531" y="1357"/>
                  </a:lnTo>
                  <a:lnTo>
                    <a:pt x="8947" y="2212"/>
                  </a:lnTo>
                  <a:lnTo>
                    <a:pt x="9949" y="1663"/>
                  </a:lnTo>
                  <a:lnTo>
                    <a:pt x="10811" y="1245"/>
                  </a:lnTo>
                  <a:lnTo>
                    <a:pt x="11411" y="1305"/>
                  </a:lnTo>
                  <a:lnTo>
                    <a:pt x="12710" y="1794"/>
                  </a:lnTo>
                  <a:lnTo>
                    <a:pt x="13492" y="1950"/>
                  </a:lnTo>
                  <a:lnTo>
                    <a:pt x="13971" y="1899"/>
                  </a:lnTo>
                  <a:lnTo>
                    <a:pt x="14801" y="2617"/>
                  </a:lnTo>
                  <a:lnTo>
                    <a:pt x="15254" y="3157"/>
                  </a:lnTo>
                  <a:lnTo>
                    <a:pt x="15331" y="3514"/>
                  </a:lnTo>
                  <a:lnTo>
                    <a:pt x="15583" y="3709"/>
                  </a:lnTo>
                  <a:lnTo>
                    <a:pt x="16231" y="3750"/>
                  </a:lnTo>
                  <a:lnTo>
                    <a:pt x="17814" y="4114"/>
                  </a:lnTo>
                  <a:lnTo>
                    <a:pt x="18781" y="4044"/>
                  </a:lnTo>
                  <a:lnTo>
                    <a:pt x="19662" y="3658"/>
                  </a:lnTo>
                  <a:lnTo>
                    <a:pt x="20147" y="319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2" name="Google Shape;1222;p73"/>
            <p:cNvSpPr/>
            <p:nvPr/>
          </p:nvSpPr>
          <p:spPr>
            <a:xfrm>
              <a:off x="5464157" y="4254315"/>
              <a:ext cx="253539" cy="84093"/>
            </a:xfrm>
            <a:custGeom>
              <a:rect b="b" l="l" r="r" t="t"/>
              <a:pathLst>
                <a:path extrusionOk="0" h="31944" w="96311">
                  <a:moveTo>
                    <a:pt x="27348" y="278"/>
                  </a:moveTo>
                  <a:lnTo>
                    <a:pt x="29694" y="728"/>
                  </a:lnTo>
                  <a:lnTo>
                    <a:pt x="31590" y="600"/>
                  </a:lnTo>
                  <a:lnTo>
                    <a:pt x="32496" y="335"/>
                  </a:lnTo>
                  <a:lnTo>
                    <a:pt x="32413" y="606"/>
                  </a:lnTo>
                  <a:lnTo>
                    <a:pt x="33247" y="1274"/>
                  </a:lnTo>
                  <a:lnTo>
                    <a:pt x="33550" y="1318"/>
                  </a:lnTo>
                  <a:lnTo>
                    <a:pt x="34775" y="980"/>
                  </a:lnTo>
                  <a:lnTo>
                    <a:pt x="37977" y="852"/>
                  </a:lnTo>
                  <a:lnTo>
                    <a:pt x="38306" y="1041"/>
                  </a:lnTo>
                  <a:lnTo>
                    <a:pt x="38871" y="1692"/>
                  </a:lnTo>
                  <a:lnTo>
                    <a:pt x="39688" y="2094"/>
                  </a:lnTo>
                  <a:lnTo>
                    <a:pt x="40534" y="2400"/>
                  </a:lnTo>
                  <a:lnTo>
                    <a:pt x="41418" y="2480"/>
                  </a:lnTo>
                  <a:lnTo>
                    <a:pt x="42299" y="2343"/>
                  </a:lnTo>
                  <a:lnTo>
                    <a:pt x="43125" y="2410"/>
                  </a:lnTo>
                  <a:lnTo>
                    <a:pt x="44160" y="3042"/>
                  </a:lnTo>
                  <a:lnTo>
                    <a:pt x="44485" y="3115"/>
                  </a:lnTo>
                  <a:lnTo>
                    <a:pt x="45411" y="2943"/>
                  </a:lnTo>
                  <a:lnTo>
                    <a:pt x="45139" y="3524"/>
                  </a:lnTo>
                  <a:lnTo>
                    <a:pt x="46697" y="4335"/>
                  </a:lnTo>
                  <a:lnTo>
                    <a:pt x="47840" y="5931"/>
                  </a:lnTo>
                  <a:lnTo>
                    <a:pt x="48670" y="6585"/>
                  </a:lnTo>
                  <a:lnTo>
                    <a:pt x="49547" y="7172"/>
                  </a:lnTo>
                  <a:lnTo>
                    <a:pt x="50288" y="7571"/>
                  </a:lnTo>
                  <a:lnTo>
                    <a:pt x="51118" y="7763"/>
                  </a:lnTo>
                  <a:lnTo>
                    <a:pt x="53636" y="7686"/>
                  </a:lnTo>
                  <a:lnTo>
                    <a:pt x="54233" y="7734"/>
                  </a:lnTo>
                  <a:lnTo>
                    <a:pt x="54766" y="7960"/>
                  </a:lnTo>
                  <a:lnTo>
                    <a:pt x="55274" y="8050"/>
                  </a:lnTo>
                  <a:lnTo>
                    <a:pt x="55567" y="7964"/>
                  </a:lnTo>
                  <a:lnTo>
                    <a:pt x="60432" y="10441"/>
                  </a:lnTo>
                  <a:lnTo>
                    <a:pt x="61980" y="11762"/>
                  </a:lnTo>
                  <a:lnTo>
                    <a:pt x="62925" y="12448"/>
                  </a:lnTo>
                  <a:lnTo>
                    <a:pt x="64971" y="13438"/>
                  </a:lnTo>
                  <a:lnTo>
                    <a:pt x="65791" y="13655"/>
                  </a:lnTo>
                  <a:lnTo>
                    <a:pt x="66222" y="13524"/>
                  </a:lnTo>
                  <a:lnTo>
                    <a:pt x="66139" y="13307"/>
                  </a:lnTo>
                  <a:lnTo>
                    <a:pt x="65539" y="12758"/>
                  </a:lnTo>
                  <a:lnTo>
                    <a:pt x="65449" y="12557"/>
                  </a:lnTo>
                  <a:lnTo>
                    <a:pt x="66219" y="12726"/>
                  </a:lnTo>
                  <a:lnTo>
                    <a:pt x="67607" y="13843"/>
                  </a:lnTo>
                  <a:lnTo>
                    <a:pt x="67990" y="14255"/>
                  </a:lnTo>
                  <a:lnTo>
                    <a:pt x="68683" y="14638"/>
                  </a:lnTo>
                  <a:lnTo>
                    <a:pt x="69382" y="14912"/>
                  </a:lnTo>
                  <a:lnTo>
                    <a:pt x="69050" y="15353"/>
                  </a:lnTo>
                  <a:lnTo>
                    <a:pt x="68482" y="15391"/>
                  </a:lnTo>
                  <a:lnTo>
                    <a:pt x="67393" y="15209"/>
                  </a:lnTo>
                  <a:lnTo>
                    <a:pt x="68258" y="15927"/>
                  </a:lnTo>
                  <a:lnTo>
                    <a:pt x="68405" y="16448"/>
                  </a:lnTo>
                  <a:lnTo>
                    <a:pt x="68807" y="16492"/>
                  </a:lnTo>
                  <a:lnTo>
                    <a:pt x="69407" y="15921"/>
                  </a:lnTo>
                  <a:lnTo>
                    <a:pt x="69787" y="15439"/>
                  </a:lnTo>
                  <a:lnTo>
                    <a:pt x="71316" y="16684"/>
                  </a:lnTo>
                  <a:lnTo>
                    <a:pt x="72139" y="17252"/>
                  </a:lnTo>
                  <a:lnTo>
                    <a:pt x="71929" y="17584"/>
                  </a:lnTo>
                  <a:lnTo>
                    <a:pt x="71862" y="17913"/>
                  </a:lnTo>
                  <a:lnTo>
                    <a:pt x="72781" y="17606"/>
                  </a:lnTo>
                  <a:lnTo>
                    <a:pt x="73129" y="17641"/>
                  </a:lnTo>
                  <a:lnTo>
                    <a:pt x="73464" y="17817"/>
                  </a:lnTo>
                  <a:lnTo>
                    <a:pt x="73831" y="18350"/>
                  </a:lnTo>
                  <a:lnTo>
                    <a:pt x="74690" y="18468"/>
                  </a:lnTo>
                  <a:lnTo>
                    <a:pt x="75555" y="18455"/>
                  </a:lnTo>
                  <a:lnTo>
                    <a:pt x="77310" y="18896"/>
                  </a:lnTo>
                  <a:lnTo>
                    <a:pt x="78973" y="19793"/>
                  </a:lnTo>
                  <a:lnTo>
                    <a:pt x="80537" y="19975"/>
                  </a:lnTo>
                  <a:lnTo>
                    <a:pt x="82114" y="20007"/>
                  </a:lnTo>
                  <a:lnTo>
                    <a:pt x="82912" y="20479"/>
                  </a:lnTo>
                  <a:lnTo>
                    <a:pt x="83250" y="21117"/>
                  </a:lnTo>
                  <a:lnTo>
                    <a:pt x="82867" y="21567"/>
                  </a:lnTo>
                  <a:lnTo>
                    <a:pt x="82650" y="22037"/>
                  </a:lnTo>
                  <a:lnTo>
                    <a:pt x="83238" y="22614"/>
                  </a:lnTo>
                  <a:lnTo>
                    <a:pt x="81958" y="22860"/>
                  </a:lnTo>
                  <a:lnTo>
                    <a:pt x="81776" y="23208"/>
                  </a:lnTo>
                  <a:lnTo>
                    <a:pt x="81843" y="23582"/>
                  </a:lnTo>
                  <a:lnTo>
                    <a:pt x="82098" y="23786"/>
                  </a:lnTo>
                  <a:lnTo>
                    <a:pt x="82829" y="23607"/>
                  </a:lnTo>
                  <a:lnTo>
                    <a:pt x="83889" y="23767"/>
                  </a:lnTo>
                  <a:lnTo>
                    <a:pt x="85558" y="23907"/>
                  </a:lnTo>
                  <a:lnTo>
                    <a:pt x="86675" y="23792"/>
                  </a:lnTo>
                  <a:lnTo>
                    <a:pt x="88948" y="24185"/>
                  </a:lnTo>
                  <a:lnTo>
                    <a:pt x="89637" y="24395"/>
                  </a:lnTo>
                  <a:lnTo>
                    <a:pt x="90984" y="25133"/>
                  </a:lnTo>
                  <a:lnTo>
                    <a:pt x="91607" y="25618"/>
                  </a:lnTo>
                  <a:lnTo>
                    <a:pt x="92944" y="26927"/>
                  </a:lnTo>
                  <a:lnTo>
                    <a:pt x="94096" y="27441"/>
                  </a:lnTo>
                  <a:lnTo>
                    <a:pt x="95095" y="27565"/>
                  </a:lnTo>
                  <a:lnTo>
                    <a:pt x="95443" y="27479"/>
                  </a:lnTo>
                  <a:lnTo>
                    <a:pt x="95759" y="27622"/>
                  </a:lnTo>
                  <a:lnTo>
                    <a:pt x="96037" y="27804"/>
                  </a:lnTo>
                  <a:lnTo>
                    <a:pt x="96311" y="28376"/>
                  </a:lnTo>
                  <a:lnTo>
                    <a:pt x="96158" y="28976"/>
                  </a:lnTo>
                  <a:lnTo>
                    <a:pt x="95587" y="29464"/>
                  </a:lnTo>
                  <a:lnTo>
                    <a:pt x="95271" y="29818"/>
                  </a:lnTo>
                  <a:lnTo>
                    <a:pt x="93844" y="29860"/>
                  </a:lnTo>
                  <a:lnTo>
                    <a:pt x="91849" y="30023"/>
                  </a:lnTo>
                  <a:lnTo>
                    <a:pt x="89921" y="30553"/>
                  </a:lnTo>
                  <a:lnTo>
                    <a:pt x="88980" y="30974"/>
                  </a:lnTo>
                  <a:lnTo>
                    <a:pt x="88549" y="31252"/>
                  </a:lnTo>
                  <a:lnTo>
                    <a:pt x="87534" y="31510"/>
                  </a:lnTo>
                  <a:lnTo>
                    <a:pt x="87467" y="31290"/>
                  </a:lnTo>
                  <a:lnTo>
                    <a:pt x="87486" y="31012"/>
                  </a:lnTo>
                  <a:lnTo>
                    <a:pt x="87221" y="30498"/>
                  </a:lnTo>
                  <a:lnTo>
                    <a:pt x="86991" y="30961"/>
                  </a:lnTo>
                  <a:lnTo>
                    <a:pt x="86615" y="31299"/>
                  </a:lnTo>
                  <a:lnTo>
                    <a:pt x="85979" y="31587"/>
                  </a:lnTo>
                  <a:lnTo>
                    <a:pt x="83637" y="31606"/>
                  </a:lnTo>
                  <a:lnTo>
                    <a:pt x="82695" y="31216"/>
                  </a:lnTo>
                  <a:lnTo>
                    <a:pt x="81728" y="30952"/>
                  </a:lnTo>
                  <a:lnTo>
                    <a:pt x="78204" y="30674"/>
                  </a:lnTo>
                  <a:lnTo>
                    <a:pt x="77358" y="30696"/>
                  </a:lnTo>
                  <a:lnTo>
                    <a:pt x="75006" y="30987"/>
                  </a:lnTo>
                  <a:lnTo>
                    <a:pt x="72641" y="31143"/>
                  </a:lnTo>
                  <a:lnTo>
                    <a:pt x="71651" y="31322"/>
                  </a:lnTo>
                  <a:lnTo>
                    <a:pt x="70671" y="31590"/>
                  </a:lnTo>
                  <a:lnTo>
                    <a:pt x="68766" y="31580"/>
                  </a:lnTo>
                  <a:lnTo>
                    <a:pt x="66515" y="31887"/>
                  </a:lnTo>
                  <a:lnTo>
                    <a:pt x="64259" y="31944"/>
                  </a:lnTo>
                  <a:lnTo>
                    <a:pt x="65705" y="29796"/>
                  </a:lnTo>
                  <a:lnTo>
                    <a:pt x="68753" y="27725"/>
                  </a:lnTo>
                  <a:lnTo>
                    <a:pt x="69327" y="27278"/>
                  </a:lnTo>
                  <a:lnTo>
                    <a:pt x="69736" y="26706"/>
                  </a:lnTo>
                  <a:lnTo>
                    <a:pt x="69832" y="26275"/>
                  </a:lnTo>
                  <a:lnTo>
                    <a:pt x="69698" y="25908"/>
                  </a:lnTo>
                  <a:lnTo>
                    <a:pt x="68970" y="25257"/>
                  </a:lnTo>
                  <a:lnTo>
                    <a:pt x="68823" y="24775"/>
                  </a:lnTo>
                  <a:lnTo>
                    <a:pt x="68606" y="24463"/>
                  </a:lnTo>
                  <a:lnTo>
                    <a:pt x="67550" y="24191"/>
                  </a:lnTo>
                  <a:lnTo>
                    <a:pt x="66480" y="24028"/>
                  </a:lnTo>
                  <a:lnTo>
                    <a:pt x="65354" y="24025"/>
                  </a:lnTo>
                  <a:lnTo>
                    <a:pt x="62988" y="23802"/>
                  </a:lnTo>
                  <a:lnTo>
                    <a:pt x="61731" y="23786"/>
                  </a:lnTo>
                  <a:lnTo>
                    <a:pt x="60665" y="23342"/>
                  </a:lnTo>
                  <a:lnTo>
                    <a:pt x="58896" y="21765"/>
                  </a:lnTo>
                  <a:lnTo>
                    <a:pt x="58070" y="21322"/>
                  </a:lnTo>
                  <a:lnTo>
                    <a:pt x="57645" y="20967"/>
                  </a:lnTo>
                  <a:lnTo>
                    <a:pt x="57313" y="20559"/>
                  </a:lnTo>
                  <a:lnTo>
                    <a:pt x="56898" y="18235"/>
                  </a:lnTo>
                  <a:lnTo>
                    <a:pt x="56547" y="17118"/>
                  </a:lnTo>
                  <a:lnTo>
                    <a:pt x="56011" y="16145"/>
                  </a:lnTo>
                  <a:lnTo>
                    <a:pt x="55194" y="15407"/>
                  </a:lnTo>
                  <a:lnTo>
                    <a:pt x="54338" y="15155"/>
                  </a:lnTo>
                  <a:lnTo>
                    <a:pt x="51057" y="15787"/>
                  </a:lnTo>
                  <a:lnTo>
                    <a:pt x="50294" y="15691"/>
                  </a:lnTo>
                  <a:lnTo>
                    <a:pt x="49551" y="15477"/>
                  </a:lnTo>
                  <a:lnTo>
                    <a:pt x="44597" y="13968"/>
                  </a:lnTo>
                  <a:lnTo>
                    <a:pt x="42554" y="13138"/>
                  </a:lnTo>
                  <a:lnTo>
                    <a:pt x="41721" y="12726"/>
                  </a:lnTo>
                  <a:lnTo>
                    <a:pt x="41009" y="12139"/>
                  </a:lnTo>
                  <a:lnTo>
                    <a:pt x="40272" y="11175"/>
                  </a:lnTo>
                  <a:lnTo>
                    <a:pt x="39445" y="10313"/>
                  </a:lnTo>
                  <a:lnTo>
                    <a:pt x="39448" y="10661"/>
                  </a:lnTo>
                  <a:lnTo>
                    <a:pt x="39321" y="10888"/>
                  </a:lnTo>
                  <a:lnTo>
                    <a:pt x="35174" y="10990"/>
                  </a:lnTo>
                  <a:lnTo>
                    <a:pt x="34514" y="10792"/>
                  </a:lnTo>
                  <a:lnTo>
                    <a:pt x="34089" y="10556"/>
                  </a:lnTo>
                  <a:lnTo>
                    <a:pt x="33789" y="10208"/>
                  </a:lnTo>
                  <a:lnTo>
                    <a:pt x="33566" y="9509"/>
                  </a:lnTo>
                  <a:lnTo>
                    <a:pt x="33170" y="8921"/>
                  </a:lnTo>
                  <a:lnTo>
                    <a:pt x="33042" y="9547"/>
                  </a:lnTo>
                  <a:lnTo>
                    <a:pt x="32838" y="10125"/>
                  </a:lnTo>
                  <a:lnTo>
                    <a:pt x="32283" y="10447"/>
                  </a:lnTo>
                  <a:lnTo>
                    <a:pt x="31647" y="10501"/>
                  </a:lnTo>
                  <a:lnTo>
                    <a:pt x="30878" y="9735"/>
                  </a:lnTo>
                  <a:lnTo>
                    <a:pt x="27517" y="9576"/>
                  </a:lnTo>
                  <a:lnTo>
                    <a:pt x="27220" y="9445"/>
                  </a:lnTo>
                  <a:lnTo>
                    <a:pt x="26116" y="8701"/>
                  </a:lnTo>
                  <a:lnTo>
                    <a:pt x="25174" y="7769"/>
                  </a:lnTo>
                  <a:lnTo>
                    <a:pt x="26110" y="7440"/>
                  </a:lnTo>
                  <a:lnTo>
                    <a:pt x="28044" y="7009"/>
                  </a:lnTo>
                  <a:lnTo>
                    <a:pt x="28462" y="6722"/>
                  </a:lnTo>
                  <a:lnTo>
                    <a:pt x="28705" y="6352"/>
                  </a:lnTo>
                  <a:lnTo>
                    <a:pt x="28529" y="5803"/>
                  </a:lnTo>
                  <a:lnTo>
                    <a:pt x="28143" y="5404"/>
                  </a:lnTo>
                  <a:lnTo>
                    <a:pt x="27747" y="5171"/>
                  </a:lnTo>
                  <a:lnTo>
                    <a:pt x="27310" y="5024"/>
                  </a:lnTo>
                  <a:lnTo>
                    <a:pt x="26732" y="4960"/>
                  </a:lnTo>
                  <a:lnTo>
                    <a:pt x="19253" y="4861"/>
                  </a:lnTo>
                  <a:lnTo>
                    <a:pt x="18822" y="5161"/>
                  </a:lnTo>
                  <a:lnTo>
                    <a:pt x="18152" y="5771"/>
                  </a:lnTo>
                  <a:lnTo>
                    <a:pt x="16824" y="6553"/>
                  </a:lnTo>
                  <a:lnTo>
                    <a:pt x="15950" y="7364"/>
                  </a:lnTo>
                  <a:lnTo>
                    <a:pt x="15621" y="7782"/>
                  </a:lnTo>
                  <a:lnTo>
                    <a:pt x="15212" y="8082"/>
                  </a:lnTo>
                  <a:lnTo>
                    <a:pt x="14293" y="8583"/>
                  </a:lnTo>
                  <a:lnTo>
                    <a:pt x="13508" y="9355"/>
                  </a:lnTo>
                  <a:lnTo>
                    <a:pt x="12557" y="9700"/>
                  </a:lnTo>
                  <a:lnTo>
                    <a:pt x="12037" y="9489"/>
                  </a:lnTo>
                  <a:lnTo>
                    <a:pt x="11523" y="9493"/>
                  </a:lnTo>
                  <a:lnTo>
                    <a:pt x="11149" y="9684"/>
                  </a:lnTo>
                  <a:lnTo>
                    <a:pt x="10757" y="9770"/>
                  </a:lnTo>
                  <a:lnTo>
                    <a:pt x="8838" y="9863"/>
                  </a:lnTo>
                  <a:lnTo>
                    <a:pt x="8551" y="10061"/>
                  </a:lnTo>
                  <a:lnTo>
                    <a:pt x="8277" y="10613"/>
                  </a:lnTo>
                  <a:lnTo>
                    <a:pt x="7964" y="11689"/>
                  </a:lnTo>
                  <a:lnTo>
                    <a:pt x="7670" y="12043"/>
                  </a:lnTo>
                  <a:lnTo>
                    <a:pt x="6709" y="12177"/>
                  </a:lnTo>
                  <a:lnTo>
                    <a:pt x="5793" y="12471"/>
                  </a:lnTo>
                  <a:lnTo>
                    <a:pt x="3929" y="13492"/>
                  </a:lnTo>
                  <a:lnTo>
                    <a:pt x="3447" y="13642"/>
                  </a:lnTo>
                  <a:lnTo>
                    <a:pt x="3553" y="12892"/>
                  </a:lnTo>
                  <a:lnTo>
                    <a:pt x="3460" y="12161"/>
                  </a:lnTo>
                  <a:lnTo>
                    <a:pt x="2933" y="12135"/>
                  </a:lnTo>
                  <a:lnTo>
                    <a:pt x="2333" y="12257"/>
                  </a:lnTo>
                  <a:lnTo>
                    <a:pt x="1832" y="12461"/>
                  </a:lnTo>
                  <a:lnTo>
                    <a:pt x="907" y="13007"/>
                  </a:lnTo>
                  <a:lnTo>
                    <a:pt x="437" y="13144"/>
                  </a:lnTo>
                  <a:lnTo>
                    <a:pt x="0" y="12866"/>
                  </a:lnTo>
                  <a:lnTo>
                    <a:pt x="89" y="12509"/>
                  </a:lnTo>
                  <a:lnTo>
                    <a:pt x="3176" y="11194"/>
                  </a:lnTo>
                  <a:lnTo>
                    <a:pt x="3521" y="11095"/>
                  </a:lnTo>
                  <a:lnTo>
                    <a:pt x="4070" y="11194"/>
                  </a:lnTo>
                  <a:lnTo>
                    <a:pt x="4606" y="11149"/>
                  </a:lnTo>
                  <a:lnTo>
                    <a:pt x="5024" y="10779"/>
                  </a:lnTo>
                  <a:lnTo>
                    <a:pt x="4517" y="9036"/>
                  </a:lnTo>
                  <a:lnTo>
                    <a:pt x="4711" y="7849"/>
                  </a:lnTo>
                  <a:lnTo>
                    <a:pt x="5426" y="6930"/>
                  </a:lnTo>
                  <a:lnTo>
                    <a:pt x="6856" y="5535"/>
                  </a:lnTo>
                  <a:lnTo>
                    <a:pt x="7546" y="5075"/>
                  </a:lnTo>
                  <a:lnTo>
                    <a:pt x="14596" y="2161"/>
                  </a:lnTo>
                  <a:lnTo>
                    <a:pt x="15318" y="2011"/>
                  </a:lnTo>
                  <a:lnTo>
                    <a:pt x="19901" y="1424"/>
                  </a:lnTo>
                  <a:lnTo>
                    <a:pt x="20600" y="1219"/>
                  </a:lnTo>
                  <a:lnTo>
                    <a:pt x="22726" y="354"/>
                  </a:lnTo>
                  <a:lnTo>
                    <a:pt x="24957" y="0"/>
                  </a:lnTo>
                  <a:lnTo>
                    <a:pt x="27348" y="278"/>
                  </a:lnTo>
                  <a:close/>
                  <a:moveTo>
                    <a:pt x="49634" y="5101"/>
                  </a:moveTo>
                  <a:lnTo>
                    <a:pt x="49650" y="5356"/>
                  </a:lnTo>
                  <a:lnTo>
                    <a:pt x="48082" y="4647"/>
                  </a:lnTo>
                  <a:lnTo>
                    <a:pt x="47409" y="3910"/>
                  </a:lnTo>
                  <a:lnTo>
                    <a:pt x="47138" y="3741"/>
                  </a:lnTo>
                  <a:lnTo>
                    <a:pt x="47578" y="3725"/>
                  </a:lnTo>
                  <a:lnTo>
                    <a:pt x="49343" y="4935"/>
                  </a:lnTo>
                  <a:lnTo>
                    <a:pt x="49634" y="5101"/>
                  </a:lnTo>
                  <a:close/>
                  <a:moveTo>
                    <a:pt x="56078" y="6179"/>
                  </a:moveTo>
                  <a:lnTo>
                    <a:pt x="57307" y="6384"/>
                  </a:lnTo>
                  <a:lnTo>
                    <a:pt x="57735" y="6259"/>
                  </a:lnTo>
                  <a:lnTo>
                    <a:pt x="58143" y="6224"/>
                  </a:lnTo>
                  <a:lnTo>
                    <a:pt x="58574" y="6310"/>
                  </a:lnTo>
                  <a:lnTo>
                    <a:pt x="59177" y="7111"/>
                  </a:lnTo>
                  <a:lnTo>
                    <a:pt x="58647" y="7210"/>
                  </a:lnTo>
                  <a:lnTo>
                    <a:pt x="58226" y="7210"/>
                  </a:lnTo>
                  <a:lnTo>
                    <a:pt x="57917" y="7067"/>
                  </a:lnTo>
                  <a:lnTo>
                    <a:pt x="56812" y="7032"/>
                  </a:lnTo>
                  <a:lnTo>
                    <a:pt x="56084" y="6799"/>
                  </a:lnTo>
                  <a:lnTo>
                    <a:pt x="55685" y="6598"/>
                  </a:lnTo>
                  <a:lnTo>
                    <a:pt x="55491" y="6355"/>
                  </a:lnTo>
                  <a:lnTo>
                    <a:pt x="56078" y="6179"/>
                  </a:lnTo>
                  <a:close/>
                  <a:moveTo>
                    <a:pt x="61479" y="8752"/>
                  </a:moveTo>
                  <a:lnTo>
                    <a:pt x="61297" y="8912"/>
                  </a:lnTo>
                  <a:lnTo>
                    <a:pt x="60812" y="8554"/>
                  </a:lnTo>
                  <a:lnTo>
                    <a:pt x="60109" y="8398"/>
                  </a:lnTo>
                  <a:lnTo>
                    <a:pt x="59698" y="7839"/>
                  </a:lnTo>
                  <a:lnTo>
                    <a:pt x="59302" y="7625"/>
                  </a:lnTo>
                  <a:lnTo>
                    <a:pt x="59270" y="7421"/>
                  </a:lnTo>
                  <a:lnTo>
                    <a:pt x="59921" y="7287"/>
                  </a:lnTo>
                  <a:lnTo>
                    <a:pt x="60374" y="7348"/>
                  </a:lnTo>
                  <a:lnTo>
                    <a:pt x="60879" y="7772"/>
                  </a:lnTo>
                  <a:lnTo>
                    <a:pt x="61169" y="8557"/>
                  </a:lnTo>
                  <a:lnTo>
                    <a:pt x="61479" y="8752"/>
                  </a:lnTo>
                  <a:close/>
                  <a:moveTo>
                    <a:pt x="62803" y="10271"/>
                  </a:moveTo>
                  <a:lnTo>
                    <a:pt x="62510" y="10297"/>
                  </a:lnTo>
                  <a:lnTo>
                    <a:pt x="61619" y="9898"/>
                  </a:lnTo>
                  <a:lnTo>
                    <a:pt x="61354" y="9563"/>
                  </a:lnTo>
                  <a:lnTo>
                    <a:pt x="61667" y="9113"/>
                  </a:lnTo>
                  <a:lnTo>
                    <a:pt x="61734" y="8624"/>
                  </a:lnTo>
                  <a:lnTo>
                    <a:pt x="61855" y="8592"/>
                  </a:lnTo>
                  <a:lnTo>
                    <a:pt x="61999" y="9186"/>
                  </a:lnTo>
                  <a:lnTo>
                    <a:pt x="62679" y="9438"/>
                  </a:lnTo>
                  <a:lnTo>
                    <a:pt x="62720" y="9569"/>
                  </a:lnTo>
                  <a:lnTo>
                    <a:pt x="63138" y="10070"/>
                  </a:lnTo>
                  <a:lnTo>
                    <a:pt x="62803" y="10271"/>
                  </a:lnTo>
                  <a:close/>
                  <a:moveTo>
                    <a:pt x="64690" y="11957"/>
                  </a:moveTo>
                  <a:lnTo>
                    <a:pt x="64323" y="12250"/>
                  </a:lnTo>
                  <a:lnTo>
                    <a:pt x="63920" y="11826"/>
                  </a:lnTo>
                  <a:lnTo>
                    <a:pt x="63665" y="11781"/>
                  </a:lnTo>
                  <a:lnTo>
                    <a:pt x="63311" y="11612"/>
                  </a:lnTo>
                  <a:lnTo>
                    <a:pt x="62625" y="11140"/>
                  </a:lnTo>
                  <a:lnTo>
                    <a:pt x="62459" y="10651"/>
                  </a:lnTo>
                  <a:lnTo>
                    <a:pt x="63030" y="10613"/>
                  </a:lnTo>
                  <a:lnTo>
                    <a:pt x="63751" y="10699"/>
                  </a:lnTo>
                  <a:lnTo>
                    <a:pt x="65012" y="10977"/>
                  </a:lnTo>
                  <a:lnTo>
                    <a:pt x="64900" y="11529"/>
                  </a:lnTo>
                  <a:lnTo>
                    <a:pt x="64690" y="11957"/>
                  </a:lnTo>
                  <a:close/>
                  <a:moveTo>
                    <a:pt x="20859" y="15602"/>
                  </a:moveTo>
                  <a:lnTo>
                    <a:pt x="20026" y="16109"/>
                  </a:lnTo>
                  <a:lnTo>
                    <a:pt x="18248" y="16824"/>
                  </a:lnTo>
                  <a:lnTo>
                    <a:pt x="17294" y="16850"/>
                  </a:lnTo>
                  <a:lnTo>
                    <a:pt x="16330" y="16582"/>
                  </a:lnTo>
                  <a:lnTo>
                    <a:pt x="15666" y="15985"/>
                  </a:lnTo>
                  <a:lnTo>
                    <a:pt x="15286" y="15394"/>
                  </a:lnTo>
                  <a:lnTo>
                    <a:pt x="15318" y="15110"/>
                  </a:lnTo>
                  <a:lnTo>
                    <a:pt x="15921" y="15583"/>
                  </a:lnTo>
                  <a:lnTo>
                    <a:pt x="16441" y="15816"/>
                  </a:lnTo>
                  <a:lnTo>
                    <a:pt x="16869" y="15659"/>
                  </a:lnTo>
                  <a:lnTo>
                    <a:pt x="17172" y="15404"/>
                  </a:lnTo>
                  <a:lnTo>
                    <a:pt x="16196" y="13495"/>
                  </a:lnTo>
                  <a:lnTo>
                    <a:pt x="16240" y="13093"/>
                  </a:lnTo>
                  <a:lnTo>
                    <a:pt x="17016" y="12043"/>
                  </a:lnTo>
                  <a:lnTo>
                    <a:pt x="19126" y="12362"/>
                  </a:lnTo>
                  <a:lnTo>
                    <a:pt x="19493" y="12547"/>
                  </a:lnTo>
                  <a:lnTo>
                    <a:pt x="19786" y="13211"/>
                  </a:lnTo>
                  <a:lnTo>
                    <a:pt x="20256" y="13731"/>
                  </a:lnTo>
                  <a:lnTo>
                    <a:pt x="20808" y="15123"/>
                  </a:lnTo>
                  <a:lnTo>
                    <a:pt x="20859" y="1560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1223;p73"/>
            <p:cNvSpPr/>
            <p:nvPr/>
          </p:nvSpPr>
          <p:spPr>
            <a:xfrm>
              <a:off x="6869699" y="4404353"/>
              <a:ext cx="62717" cy="57918"/>
            </a:xfrm>
            <a:custGeom>
              <a:rect b="b" l="l" r="r" t="t"/>
              <a:pathLst>
                <a:path extrusionOk="0" h="22001" w="23824">
                  <a:moveTo>
                    <a:pt x="1538" y="2301"/>
                  </a:moveTo>
                  <a:lnTo>
                    <a:pt x="667" y="2493"/>
                  </a:lnTo>
                  <a:lnTo>
                    <a:pt x="297" y="2400"/>
                  </a:lnTo>
                  <a:lnTo>
                    <a:pt x="176" y="1660"/>
                  </a:lnTo>
                  <a:lnTo>
                    <a:pt x="0" y="1171"/>
                  </a:lnTo>
                  <a:lnTo>
                    <a:pt x="41" y="954"/>
                  </a:lnTo>
                  <a:lnTo>
                    <a:pt x="2043" y="0"/>
                  </a:lnTo>
                  <a:lnTo>
                    <a:pt x="2748" y="160"/>
                  </a:lnTo>
                  <a:lnTo>
                    <a:pt x="3240" y="922"/>
                  </a:lnTo>
                  <a:lnTo>
                    <a:pt x="2905" y="1344"/>
                  </a:lnTo>
                  <a:lnTo>
                    <a:pt x="1538" y="2301"/>
                  </a:lnTo>
                  <a:close/>
                  <a:moveTo>
                    <a:pt x="4070" y="3495"/>
                  </a:moveTo>
                  <a:lnTo>
                    <a:pt x="3336" y="3719"/>
                  </a:lnTo>
                  <a:lnTo>
                    <a:pt x="2879" y="3690"/>
                  </a:lnTo>
                  <a:lnTo>
                    <a:pt x="2225" y="3361"/>
                  </a:lnTo>
                  <a:lnTo>
                    <a:pt x="2429" y="3007"/>
                  </a:lnTo>
                  <a:lnTo>
                    <a:pt x="3138" y="2611"/>
                  </a:lnTo>
                  <a:lnTo>
                    <a:pt x="3626" y="2528"/>
                  </a:lnTo>
                  <a:lnTo>
                    <a:pt x="4025" y="3233"/>
                  </a:lnTo>
                  <a:lnTo>
                    <a:pt x="4070" y="3495"/>
                  </a:lnTo>
                  <a:close/>
                  <a:moveTo>
                    <a:pt x="21976" y="4976"/>
                  </a:moveTo>
                  <a:lnTo>
                    <a:pt x="21689" y="5452"/>
                  </a:lnTo>
                  <a:lnTo>
                    <a:pt x="21338" y="4753"/>
                  </a:lnTo>
                  <a:lnTo>
                    <a:pt x="21146" y="4587"/>
                  </a:lnTo>
                  <a:lnTo>
                    <a:pt x="21054" y="3585"/>
                  </a:lnTo>
                  <a:lnTo>
                    <a:pt x="21574" y="3284"/>
                  </a:lnTo>
                  <a:lnTo>
                    <a:pt x="21826" y="3259"/>
                  </a:lnTo>
                  <a:lnTo>
                    <a:pt x="21832" y="4296"/>
                  </a:lnTo>
                  <a:lnTo>
                    <a:pt x="21976" y="4976"/>
                  </a:lnTo>
                  <a:close/>
                  <a:moveTo>
                    <a:pt x="11232" y="5314"/>
                  </a:moveTo>
                  <a:lnTo>
                    <a:pt x="11602" y="5586"/>
                  </a:lnTo>
                  <a:lnTo>
                    <a:pt x="11724" y="5784"/>
                  </a:lnTo>
                  <a:lnTo>
                    <a:pt x="11175" y="5886"/>
                  </a:lnTo>
                  <a:lnTo>
                    <a:pt x="9841" y="5528"/>
                  </a:lnTo>
                  <a:lnTo>
                    <a:pt x="9486" y="5745"/>
                  </a:lnTo>
                  <a:lnTo>
                    <a:pt x="9132" y="6515"/>
                  </a:lnTo>
                  <a:lnTo>
                    <a:pt x="8452" y="5350"/>
                  </a:lnTo>
                  <a:lnTo>
                    <a:pt x="8500" y="4922"/>
                  </a:lnTo>
                  <a:lnTo>
                    <a:pt x="8644" y="4797"/>
                  </a:lnTo>
                  <a:lnTo>
                    <a:pt x="9588" y="5104"/>
                  </a:lnTo>
                  <a:lnTo>
                    <a:pt x="11232" y="5314"/>
                  </a:lnTo>
                  <a:close/>
                  <a:moveTo>
                    <a:pt x="21711" y="8889"/>
                  </a:moveTo>
                  <a:lnTo>
                    <a:pt x="22458" y="9059"/>
                  </a:lnTo>
                  <a:lnTo>
                    <a:pt x="22742" y="8998"/>
                  </a:lnTo>
                  <a:lnTo>
                    <a:pt x="23218" y="9036"/>
                  </a:lnTo>
                  <a:lnTo>
                    <a:pt x="23728" y="9521"/>
                  </a:lnTo>
                  <a:lnTo>
                    <a:pt x="23824" y="10038"/>
                  </a:lnTo>
                  <a:lnTo>
                    <a:pt x="23572" y="10686"/>
                  </a:lnTo>
                  <a:lnTo>
                    <a:pt x="22583" y="11219"/>
                  </a:lnTo>
                  <a:lnTo>
                    <a:pt x="22011" y="11156"/>
                  </a:lnTo>
                  <a:lnTo>
                    <a:pt x="21338" y="10670"/>
                  </a:lnTo>
                  <a:lnTo>
                    <a:pt x="21724" y="9713"/>
                  </a:lnTo>
                  <a:lnTo>
                    <a:pt x="21711" y="8889"/>
                  </a:lnTo>
                  <a:close/>
                  <a:moveTo>
                    <a:pt x="16994" y="20252"/>
                  </a:moveTo>
                  <a:lnTo>
                    <a:pt x="16454" y="21098"/>
                  </a:lnTo>
                  <a:lnTo>
                    <a:pt x="15267" y="21031"/>
                  </a:lnTo>
                  <a:lnTo>
                    <a:pt x="14657" y="20683"/>
                  </a:lnTo>
                  <a:lnTo>
                    <a:pt x="13942" y="19620"/>
                  </a:lnTo>
                  <a:lnTo>
                    <a:pt x="13964" y="18797"/>
                  </a:lnTo>
                  <a:lnTo>
                    <a:pt x="14217" y="18082"/>
                  </a:lnTo>
                  <a:lnTo>
                    <a:pt x="14172" y="17463"/>
                  </a:lnTo>
                  <a:lnTo>
                    <a:pt x="14274" y="17300"/>
                  </a:lnTo>
                  <a:lnTo>
                    <a:pt x="14641" y="17408"/>
                  </a:lnTo>
                  <a:lnTo>
                    <a:pt x="14702" y="17827"/>
                  </a:lnTo>
                  <a:lnTo>
                    <a:pt x="15781" y="18848"/>
                  </a:lnTo>
                  <a:lnTo>
                    <a:pt x="16180" y="19046"/>
                  </a:lnTo>
                  <a:lnTo>
                    <a:pt x="16994" y="20252"/>
                  </a:lnTo>
                  <a:close/>
                  <a:moveTo>
                    <a:pt x="19343" y="19065"/>
                  </a:moveTo>
                  <a:lnTo>
                    <a:pt x="19094" y="19100"/>
                  </a:lnTo>
                  <a:lnTo>
                    <a:pt x="18720" y="18685"/>
                  </a:lnTo>
                  <a:lnTo>
                    <a:pt x="18803" y="18111"/>
                  </a:lnTo>
                  <a:lnTo>
                    <a:pt x="18762" y="17961"/>
                  </a:lnTo>
                  <a:lnTo>
                    <a:pt x="19094" y="17348"/>
                  </a:lnTo>
                  <a:lnTo>
                    <a:pt x="19745" y="17402"/>
                  </a:lnTo>
                  <a:lnTo>
                    <a:pt x="19911" y="17859"/>
                  </a:lnTo>
                  <a:lnTo>
                    <a:pt x="19943" y="18797"/>
                  </a:lnTo>
                  <a:lnTo>
                    <a:pt x="19343" y="19065"/>
                  </a:lnTo>
                  <a:close/>
                  <a:moveTo>
                    <a:pt x="9256" y="21651"/>
                  </a:moveTo>
                  <a:lnTo>
                    <a:pt x="8561" y="22002"/>
                  </a:lnTo>
                  <a:lnTo>
                    <a:pt x="8072" y="21848"/>
                  </a:lnTo>
                  <a:lnTo>
                    <a:pt x="7609" y="21485"/>
                  </a:lnTo>
                  <a:lnTo>
                    <a:pt x="7386" y="20958"/>
                  </a:lnTo>
                  <a:lnTo>
                    <a:pt x="7568" y="20505"/>
                  </a:lnTo>
                  <a:lnTo>
                    <a:pt x="8506" y="19972"/>
                  </a:lnTo>
                  <a:lnTo>
                    <a:pt x="9068" y="20144"/>
                  </a:lnTo>
                  <a:lnTo>
                    <a:pt x="9368" y="20974"/>
                  </a:lnTo>
                  <a:lnTo>
                    <a:pt x="9256" y="2165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73"/>
            <p:cNvSpPr/>
            <p:nvPr/>
          </p:nvSpPr>
          <p:spPr>
            <a:xfrm>
              <a:off x="5835468" y="4521163"/>
              <a:ext cx="9611" cy="8024"/>
            </a:xfrm>
            <a:custGeom>
              <a:rect b="b" l="l" r="r" t="t"/>
              <a:pathLst>
                <a:path extrusionOk="0" h="3048" w="3651">
                  <a:moveTo>
                    <a:pt x="3652" y="2917"/>
                  </a:moveTo>
                  <a:lnTo>
                    <a:pt x="3185" y="3048"/>
                  </a:lnTo>
                  <a:lnTo>
                    <a:pt x="1465" y="2170"/>
                  </a:lnTo>
                  <a:lnTo>
                    <a:pt x="45" y="744"/>
                  </a:lnTo>
                  <a:lnTo>
                    <a:pt x="0" y="0"/>
                  </a:lnTo>
                  <a:lnTo>
                    <a:pt x="364" y="64"/>
                  </a:lnTo>
                  <a:lnTo>
                    <a:pt x="734" y="348"/>
                  </a:lnTo>
                  <a:lnTo>
                    <a:pt x="1305" y="1357"/>
                  </a:lnTo>
                  <a:lnTo>
                    <a:pt x="2968" y="202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73"/>
            <p:cNvSpPr/>
            <p:nvPr/>
          </p:nvSpPr>
          <p:spPr>
            <a:xfrm>
              <a:off x="9959961" y="5059661"/>
              <a:ext cx="3325" cy="3183"/>
            </a:xfrm>
            <a:custGeom>
              <a:rect b="b" l="l" r="r" t="t"/>
              <a:pathLst>
                <a:path extrusionOk="0" h="1209" w="1263">
                  <a:moveTo>
                    <a:pt x="1264" y="565"/>
                  </a:moveTo>
                  <a:lnTo>
                    <a:pt x="1009" y="1210"/>
                  </a:lnTo>
                  <a:lnTo>
                    <a:pt x="539" y="855"/>
                  </a:lnTo>
                  <a:lnTo>
                    <a:pt x="0" y="740"/>
                  </a:lnTo>
                  <a:lnTo>
                    <a:pt x="105" y="262"/>
                  </a:lnTo>
                  <a:lnTo>
                    <a:pt x="549" y="195"/>
                  </a:lnTo>
                  <a:lnTo>
                    <a:pt x="769" y="169"/>
                  </a:lnTo>
                  <a:lnTo>
                    <a:pt x="108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73"/>
            <p:cNvSpPr/>
            <p:nvPr/>
          </p:nvSpPr>
          <p:spPr>
            <a:xfrm>
              <a:off x="8230245" y="3916988"/>
              <a:ext cx="53179" cy="31348"/>
            </a:xfrm>
            <a:custGeom>
              <a:rect b="b" l="l" r="r" t="t"/>
              <a:pathLst>
                <a:path extrusionOk="0" h="11908" w="20201">
                  <a:moveTo>
                    <a:pt x="19368" y="750"/>
                  </a:moveTo>
                  <a:lnTo>
                    <a:pt x="14699" y="4051"/>
                  </a:lnTo>
                  <a:lnTo>
                    <a:pt x="14395" y="5030"/>
                  </a:lnTo>
                  <a:lnTo>
                    <a:pt x="14603" y="5707"/>
                  </a:lnTo>
                  <a:lnTo>
                    <a:pt x="15260" y="6527"/>
                  </a:lnTo>
                  <a:lnTo>
                    <a:pt x="15433" y="6741"/>
                  </a:lnTo>
                  <a:lnTo>
                    <a:pt x="15669" y="7364"/>
                  </a:lnTo>
                  <a:lnTo>
                    <a:pt x="14651" y="7549"/>
                  </a:lnTo>
                  <a:lnTo>
                    <a:pt x="13629" y="7609"/>
                  </a:lnTo>
                  <a:lnTo>
                    <a:pt x="13061" y="7526"/>
                  </a:lnTo>
                  <a:lnTo>
                    <a:pt x="12525" y="7565"/>
                  </a:lnTo>
                  <a:lnTo>
                    <a:pt x="10868" y="9343"/>
                  </a:lnTo>
                  <a:lnTo>
                    <a:pt x="9978" y="9946"/>
                  </a:lnTo>
                  <a:lnTo>
                    <a:pt x="8918" y="10303"/>
                  </a:lnTo>
                  <a:lnTo>
                    <a:pt x="7839" y="10517"/>
                  </a:lnTo>
                  <a:lnTo>
                    <a:pt x="7297" y="10546"/>
                  </a:lnTo>
                  <a:lnTo>
                    <a:pt x="6818" y="10769"/>
                  </a:lnTo>
                  <a:lnTo>
                    <a:pt x="6483" y="11181"/>
                  </a:lnTo>
                  <a:lnTo>
                    <a:pt x="6476" y="11580"/>
                  </a:lnTo>
                  <a:lnTo>
                    <a:pt x="6333" y="11909"/>
                  </a:lnTo>
                  <a:lnTo>
                    <a:pt x="5739" y="11842"/>
                  </a:lnTo>
                  <a:lnTo>
                    <a:pt x="5493" y="11197"/>
                  </a:lnTo>
                  <a:lnTo>
                    <a:pt x="5072" y="10919"/>
                  </a:lnTo>
                  <a:lnTo>
                    <a:pt x="4022" y="11063"/>
                  </a:lnTo>
                  <a:lnTo>
                    <a:pt x="3511" y="11044"/>
                  </a:lnTo>
                  <a:lnTo>
                    <a:pt x="1832" y="10431"/>
                  </a:lnTo>
                  <a:lnTo>
                    <a:pt x="1325" y="10176"/>
                  </a:lnTo>
                  <a:lnTo>
                    <a:pt x="1009" y="9649"/>
                  </a:lnTo>
                  <a:lnTo>
                    <a:pt x="144" y="7747"/>
                  </a:lnTo>
                  <a:lnTo>
                    <a:pt x="0" y="6333"/>
                  </a:lnTo>
                  <a:lnTo>
                    <a:pt x="804" y="6697"/>
                  </a:lnTo>
                  <a:lnTo>
                    <a:pt x="1558" y="6256"/>
                  </a:lnTo>
                  <a:lnTo>
                    <a:pt x="2282" y="5538"/>
                  </a:lnTo>
                  <a:lnTo>
                    <a:pt x="3147" y="5244"/>
                  </a:lnTo>
                  <a:lnTo>
                    <a:pt x="3687" y="5372"/>
                  </a:lnTo>
                  <a:lnTo>
                    <a:pt x="4223" y="5500"/>
                  </a:lnTo>
                  <a:lnTo>
                    <a:pt x="5187" y="5270"/>
                  </a:lnTo>
                  <a:lnTo>
                    <a:pt x="5602" y="4204"/>
                  </a:lnTo>
                  <a:lnTo>
                    <a:pt x="5739" y="2978"/>
                  </a:lnTo>
                  <a:lnTo>
                    <a:pt x="7367" y="3329"/>
                  </a:lnTo>
                  <a:lnTo>
                    <a:pt x="9020" y="3511"/>
                  </a:lnTo>
                  <a:lnTo>
                    <a:pt x="10370" y="3572"/>
                  </a:lnTo>
                  <a:lnTo>
                    <a:pt x="11705" y="3374"/>
                  </a:lnTo>
                  <a:lnTo>
                    <a:pt x="15787" y="2062"/>
                  </a:lnTo>
                  <a:lnTo>
                    <a:pt x="16943" y="1277"/>
                  </a:lnTo>
                  <a:lnTo>
                    <a:pt x="17661" y="1009"/>
                  </a:lnTo>
                  <a:lnTo>
                    <a:pt x="18902" y="361"/>
                  </a:lnTo>
                  <a:lnTo>
                    <a:pt x="2020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73"/>
            <p:cNvSpPr/>
            <p:nvPr/>
          </p:nvSpPr>
          <p:spPr>
            <a:xfrm>
              <a:off x="7753193" y="3415445"/>
              <a:ext cx="159000" cy="89721"/>
            </a:xfrm>
            <a:custGeom>
              <a:rect b="b" l="l" r="r" t="t"/>
              <a:pathLst>
                <a:path extrusionOk="0" h="34082" w="60399">
                  <a:moveTo>
                    <a:pt x="24364" y="2534"/>
                  </a:moveTo>
                  <a:lnTo>
                    <a:pt x="25136" y="2499"/>
                  </a:lnTo>
                  <a:lnTo>
                    <a:pt x="25918" y="2145"/>
                  </a:lnTo>
                  <a:lnTo>
                    <a:pt x="25982" y="1567"/>
                  </a:lnTo>
                  <a:lnTo>
                    <a:pt x="25931" y="488"/>
                  </a:lnTo>
                  <a:lnTo>
                    <a:pt x="26014" y="332"/>
                  </a:lnTo>
                  <a:lnTo>
                    <a:pt x="27198" y="638"/>
                  </a:lnTo>
                  <a:lnTo>
                    <a:pt x="28385" y="1124"/>
                  </a:lnTo>
                  <a:lnTo>
                    <a:pt x="28551" y="2196"/>
                  </a:lnTo>
                  <a:lnTo>
                    <a:pt x="28870" y="2723"/>
                  </a:lnTo>
                  <a:lnTo>
                    <a:pt x="29247" y="3205"/>
                  </a:lnTo>
                  <a:lnTo>
                    <a:pt x="29604" y="3422"/>
                  </a:lnTo>
                  <a:lnTo>
                    <a:pt x="30227" y="3457"/>
                  </a:lnTo>
                  <a:lnTo>
                    <a:pt x="31839" y="4092"/>
                  </a:lnTo>
                  <a:lnTo>
                    <a:pt x="32615" y="4220"/>
                  </a:lnTo>
                  <a:lnTo>
                    <a:pt x="33409" y="4660"/>
                  </a:lnTo>
                  <a:lnTo>
                    <a:pt x="34080" y="5107"/>
                  </a:lnTo>
                  <a:lnTo>
                    <a:pt x="34568" y="5203"/>
                  </a:lnTo>
                  <a:lnTo>
                    <a:pt x="34795" y="5691"/>
                  </a:lnTo>
                  <a:lnTo>
                    <a:pt x="35095" y="6026"/>
                  </a:lnTo>
                  <a:lnTo>
                    <a:pt x="35625" y="5768"/>
                  </a:lnTo>
                  <a:lnTo>
                    <a:pt x="37559" y="5407"/>
                  </a:lnTo>
                  <a:lnTo>
                    <a:pt x="38255" y="5889"/>
                  </a:lnTo>
                  <a:lnTo>
                    <a:pt x="38724" y="6400"/>
                  </a:lnTo>
                  <a:lnTo>
                    <a:pt x="38788" y="6559"/>
                  </a:lnTo>
                  <a:lnTo>
                    <a:pt x="38542" y="7009"/>
                  </a:lnTo>
                  <a:lnTo>
                    <a:pt x="38424" y="7357"/>
                  </a:lnTo>
                  <a:lnTo>
                    <a:pt x="38223" y="7590"/>
                  </a:lnTo>
                  <a:lnTo>
                    <a:pt x="37559" y="7836"/>
                  </a:lnTo>
                  <a:lnTo>
                    <a:pt x="37185" y="8232"/>
                  </a:lnTo>
                  <a:lnTo>
                    <a:pt x="36911" y="8666"/>
                  </a:lnTo>
                  <a:lnTo>
                    <a:pt x="37096" y="9081"/>
                  </a:lnTo>
                  <a:lnTo>
                    <a:pt x="37639" y="9394"/>
                  </a:lnTo>
                  <a:lnTo>
                    <a:pt x="38022" y="9464"/>
                  </a:lnTo>
                  <a:lnTo>
                    <a:pt x="38168" y="9767"/>
                  </a:lnTo>
                  <a:lnTo>
                    <a:pt x="39397" y="11120"/>
                  </a:lnTo>
                  <a:lnTo>
                    <a:pt x="40374" y="12886"/>
                  </a:lnTo>
                  <a:lnTo>
                    <a:pt x="40754" y="13160"/>
                  </a:lnTo>
                  <a:lnTo>
                    <a:pt x="41111" y="13227"/>
                  </a:lnTo>
                  <a:lnTo>
                    <a:pt x="41526" y="12969"/>
                  </a:lnTo>
                  <a:lnTo>
                    <a:pt x="42005" y="12394"/>
                  </a:lnTo>
                  <a:lnTo>
                    <a:pt x="42570" y="11982"/>
                  </a:lnTo>
                  <a:lnTo>
                    <a:pt x="43049" y="11768"/>
                  </a:lnTo>
                  <a:lnTo>
                    <a:pt x="43895" y="11280"/>
                  </a:lnTo>
                  <a:lnTo>
                    <a:pt x="43930" y="10964"/>
                  </a:lnTo>
                  <a:lnTo>
                    <a:pt x="43221" y="9767"/>
                  </a:lnTo>
                  <a:lnTo>
                    <a:pt x="42816" y="8797"/>
                  </a:lnTo>
                  <a:lnTo>
                    <a:pt x="42911" y="8621"/>
                  </a:lnTo>
                  <a:lnTo>
                    <a:pt x="43815" y="8774"/>
                  </a:lnTo>
                  <a:lnTo>
                    <a:pt x="45347" y="9304"/>
                  </a:lnTo>
                  <a:lnTo>
                    <a:pt x="47706" y="11031"/>
                  </a:lnTo>
                  <a:lnTo>
                    <a:pt x="48130" y="11031"/>
                  </a:lnTo>
                  <a:lnTo>
                    <a:pt x="48954" y="10900"/>
                  </a:lnTo>
                  <a:lnTo>
                    <a:pt x="49851" y="10619"/>
                  </a:lnTo>
                  <a:lnTo>
                    <a:pt x="50278" y="10300"/>
                  </a:lnTo>
                  <a:lnTo>
                    <a:pt x="50438" y="10418"/>
                  </a:lnTo>
                  <a:lnTo>
                    <a:pt x="50575" y="11366"/>
                  </a:lnTo>
                  <a:lnTo>
                    <a:pt x="50339" y="11887"/>
                  </a:lnTo>
                  <a:lnTo>
                    <a:pt x="49267" y="12391"/>
                  </a:lnTo>
                  <a:lnTo>
                    <a:pt x="49327" y="12640"/>
                  </a:lnTo>
                  <a:lnTo>
                    <a:pt x="49605" y="12962"/>
                  </a:lnTo>
                  <a:lnTo>
                    <a:pt x="50087" y="13179"/>
                  </a:lnTo>
                  <a:lnTo>
                    <a:pt x="50674" y="13792"/>
                  </a:lnTo>
                  <a:lnTo>
                    <a:pt x="51079" y="14491"/>
                  </a:lnTo>
                  <a:lnTo>
                    <a:pt x="51434" y="14813"/>
                  </a:lnTo>
                  <a:lnTo>
                    <a:pt x="51823" y="14967"/>
                  </a:lnTo>
                  <a:lnTo>
                    <a:pt x="52800" y="14593"/>
                  </a:lnTo>
                  <a:lnTo>
                    <a:pt x="53074" y="14300"/>
                  </a:lnTo>
                  <a:lnTo>
                    <a:pt x="53199" y="14092"/>
                  </a:lnTo>
                  <a:lnTo>
                    <a:pt x="53387" y="14137"/>
                  </a:lnTo>
                  <a:lnTo>
                    <a:pt x="53729" y="14481"/>
                  </a:lnTo>
                  <a:lnTo>
                    <a:pt x="53834" y="14683"/>
                  </a:lnTo>
                  <a:lnTo>
                    <a:pt x="54782" y="15072"/>
                  </a:lnTo>
                  <a:lnTo>
                    <a:pt x="55331" y="15551"/>
                  </a:lnTo>
                  <a:lnTo>
                    <a:pt x="55679" y="15774"/>
                  </a:lnTo>
                  <a:lnTo>
                    <a:pt x="56065" y="15557"/>
                  </a:lnTo>
                  <a:lnTo>
                    <a:pt x="57569" y="15937"/>
                  </a:lnTo>
                  <a:lnTo>
                    <a:pt x="57984" y="16256"/>
                  </a:lnTo>
                  <a:lnTo>
                    <a:pt x="58114" y="16786"/>
                  </a:lnTo>
                  <a:lnTo>
                    <a:pt x="58041" y="17108"/>
                  </a:lnTo>
                  <a:lnTo>
                    <a:pt x="58271" y="17938"/>
                  </a:lnTo>
                  <a:lnTo>
                    <a:pt x="60173" y="19927"/>
                  </a:lnTo>
                  <a:lnTo>
                    <a:pt x="60371" y="20942"/>
                  </a:lnTo>
                  <a:lnTo>
                    <a:pt x="60400" y="21347"/>
                  </a:lnTo>
                  <a:lnTo>
                    <a:pt x="60173" y="21366"/>
                  </a:lnTo>
                  <a:lnTo>
                    <a:pt x="59659" y="21577"/>
                  </a:lnTo>
                  <a:lnTo>
                    <a:pt x="59002" y="21654"/>
                  </a:lnTo>
                  <a:lnTo>
                    <a:pt x="58290" y="21612"/>
                  </a:lnTo>
                  <a:lnTo>
                    <a:pt x="57735" y="21979"/>
                  </a:lnTo>
                  <a:lnTo>
                    <a:pt x="57211" y="22579"/>
                  </a:lnTo>
                  <a:lnTo>
                    <a:pt x="56668" y="22994"/>
                  </a:lnTo>
                  <a:lnTo>
                    <a:pt x="56378" y="23361"/>
                  </a:lnTo>
                  <a:lnTo>
                    <a:pt x="56212" y="23744"/>
                  </a:lnTo>
                  <a:lnTo>
                    <a:pt x="54386" y="24823"/>
                  </a:lnTo>
                  <a:lnTo>
                    <a:pt x="54131" y="25273"/>
                  </a:lnTo>
                  <a:lnTo>
                    <a:pt x="53930" y="25886"/>
                  </a:lnTo>
                  <a:lnTo>
                    <a:pt x="53844" y="26710"/>
                  </a:lnTo>
                  <a:lnTo>
                    <a:pt x="53716" y="27450"/>
                  </a:lnTo>
                  <a:lnTo>
                    <a:pt x="53400" y="27839"/>
                  </a:lnTo>
                  <a:lnTo>
                    <a:pt x="52414" y="28175"/>
                  </a:lnTo>
                  <a:lnTo>
                    <a:pt x="52168" y="28353"/>
                  </a:lnTo>
                  <a:lnTo>
                    <a:pt x="51983" y="28730"/>
                  </a:lnTo>
                  <a:lnTo>
                    <a:pt x="51431" y="29308"/>
                  </a:lnTo>
                  <a:lnTo>
                    <a:pt x="50783" y="29857"/>
                  </a:lnTo>
                  <a:lnTo>
                    <a:pt x="49589" y="30486"/>
                  </a:lnTo>
                  <a:lnTo>
                    <a:pt x="48309" y="30677"/>
                  </a:lnTo>
                  <a:lnTo>
                    <a:pt x="46646" y="30473"/>
                  </a:lnTo>
                  <a:lnTo>
                    <a:pt x="45672" y="30227"/>
                  </a:lnTo>
                  <a:lnTo>
                    <a:pt x="45203" y="30498"/>
                  </a:lnTo>
                  <a:lnTo>
                    <a:pt x="44552" y="31315"/>
                  </a:lnTo>
                  <a:lnTo>
                    <a:pt x="43856" y="32720"/>
                  </a:lnTo>
                  <a:lnTo>
                    <a:pt x="43566" y="33776"/>
                  </a:lnTo>
                  <a:lnTo>
                    <a:pt x="43342" y="33476"/>
                  </a:lnTo>
                  <a:lnTo>
                    <a:pt x="42943" y="32359"/>
                  </a:lnTo>
                  <a:lnTo>
                    <a:pt x="42493" y="32216"/>
                  </a:lnTo>
                  <a:lnTo>
                    <a:pt x="41877" y="32110"/>
                  </a:lnTo>
                  <a:lnTo>
                    <a:pt x="41414" y="31944"/>
                  </a:lnTo>
                  <a:lnTo>
                    <a:pt x="40412" y="31299"/>
                  </a:lnTo>
                  <a:lnTo>
                    <a:pt x="39898" y="31105"/>
                  </a:lnTo>
                  <a:lnTo>
                    <a:pt x="39308" y="31054"/>
                  </a:lnTo>
                  <a:lnTo>
                    <a:pt x="38746" y="31434"/>
                  </a:lnTo>
                  <a:lnTo>
                    <a:pt x="38318" y="31880"/>
                  </a:lnTo>
                  <a:lnTo>
                    <a:pt x="36994" y="31874"/>
                  </a:lnTo>
                  <a:lnTo>
                    <a:pt x="35542" y="31667"/>
                  </a:lnTo>
                  <a:lnTo>
                    <a:pt x="33464" y="30179"/>
                  </a:lnTo>
                  <a:lnTo>
                    <a:pt x="32924" y="30166"/>
                  </a:lnTo>
                  <a:lnTo>
                    <a:pt x="32350" y="30233"/>
                  </a:lnTo>
                  <a:lnTo>
                    <a:pt x="31440" y="29879"/>
                  </a:lnTo>
                  <a:lnTo>
                    <a:pt x="29681" y="28915"/>
                  </a:lnTo>
                  <a:lnTo>
                    <a:pt x="28854" y="28688"/>
                  </a:lnTo>
                  <a:lnTo>
                    <a:pt x="28334" y="28826"/>
                  </a:lnTo>
                  <a:lnTo>
                    <a:pt x="27859" y="29043"/>
                  </a:lnTo>
                  <a:lnTo>
                    <a:pt x="27517" y="29068"/>
                  </a:lnTo>
                  <a:lnTo>
                    <a:pt x="27322" y="28752"/>
                  </a:lnTo>
                  <a:lnTo>
                    <a:pt x="26668" y="28366"/>
                  </a:lnTo>
                  <a:lnTo>
                    <a:pt x="26011" y="28321"/>
                  </a:lnTo>
                  <a:lnTo>
                    <a:pt x="25822" y="28554"/>
                  </a:lnTo>
                  <a:lnTo>
                    <a:pt x="25599" y="30677"/>
                  </a:lnTo>
                  <a:lnTo>
                    <a:pt x="25379" y="31443"/>
                  </a:lnTo>
                  <a:lnTo>
                    <a:pt x="24475" y="31408"/>
                  </a:lnTo>
                  <a:lnTo>
                    <a:pt x="24153" y="31765"/>
                  </a:lnTo>
                  <a:lnTo>
                    <a:pt x="23444" y="32790"/>
                  </a:lnTo>
                  <a:lnTo>
                    <a:pt x="23307" y="33770"/>
                  </a:lnTo>
                  <a:lnTo>
                    <a:pt x="22075" y="33582"/>
                  </a:lnTo>
                  <a:lnTo>
                    <a:pt x="21491" y="33416"/>
                  </a:lnTo>
                  <a:lnTo>
                    <a:pt x="20974" y="33540"/>
                  </a:lnTo>
                  <a:lnTo>
                    <a:pt x="20406" y="34083"/>
                  </a:lnTo>
                  <a:lnTo>
                    <a:pt x="18813" y="34051"/>
                  </a:lnTo>
                  <a:lnTo>
                    <a:pt x="17552" y="33728"/>
                  </a:lnTo>
                  <a:lnTo>
                    <a:pt x="17013" y="32512"/>
                  </a:lnTo>
                  <a:lnTo>
                    <a:pt x="16435" y="32027"/>
                  </a:lnTo>
                  <a:lnTo>
                    <a:pt x="15707" y="31600"/>
                  </a:lnTo>
                  <a:lnTo>
                    <a:pt x="15455" y="31501"/>
                  </a:lnTo>
                  <a:lnTo>
                    <a:pt x="15053" y="30837"/>
                  </a:lnTo>
                  <a:lnTo>
                    <a:pt x="14290" y="30013"/>
                  </a:lnTo>
                  <a:lnTo>
                    <a:pt x="13061" y="28883"/>
                  </a:lnTo>
                  <a:lnTo>
                    <a:pt x="12104" y="28941"/>
                  </a:lnTo>
                  <a:lnTo>
                    <a:pt x="11749" y="28641"/>
                  </a:lnTo>
                  <a:lnTo>
                    <a:pt x="11593" y="28226"/>
                  </a:lnTo>
                  <a:lnTo>
                    <a:pt x="11194" y="27507"/>
                  </a:lnTo>
                  <a:lnTo>
                    <a:pt x="10741" y="27010"/>
                  </a:lnTo>
                  <a:lnTo>
                    <a:pt x="10195" y="26815"/>
                  </a:lnTo>
                  <a:lnTo>
                    <a:pt x="9413" y="26176"/>
                  </a:lnTo>
                  <a:lnTo>
                    <a:pt x="8366" y="24785"/>
                  </a:lnTo>
                  <a:lnTo>
                    <a:pt x="7408" y="23821"/>
                  </a:lnTo>
                  <a:lnTo>
                    <a:pt x="6483" y="23837"/>
                  </a:lnTo>
                  <a:lnTo>
                    <a:pt x="5899" y="23333"/>
                  </a:lnTo>
                  <a:lnTo>
                    <a:pt x="5298" y="22669"/>
                  </a:lnTo>
                  <a:lnTo>
                    <a:pt x="4858" y="22027"/>
                  </a:lnTo>
                  <a:lnTo>
                    <a:pt x="4175" y="20463"/>
                  </a:lnTo>
                  <a:lnTo>
                    <a:pt x="3677" y="19569"/>
                  </a:lnTo>
                  <a:lnTo>
                    <a:pt x="3291" y="19017"/>
                  </a:lnTo>
                  <a:lnTo>
                    <a:pt x="2853" y="18558"/>
                  </a:lnTo>
                  <a:lnTo>
                    <a:pt x="2694" y="18190"/>
                  </a:lnTo>
                  <a:lnTo>
                    <a:pt x="3230" y="17354"/>
                  </a:lnTo>
                  <a:lnTo>
                    <a:pt x="3425" y="16939"/>
                  </a:lnTo>
                  <a:lnTo>
                    <a:pt x="3655" y="16620"/>
                  </a:lnTo>
                  <a:lnTo>
                    <a:pt x="3789" y="16282"/>
                  </a:lnTo>
                  <a:lnTo>
                    <a:pt x="3782" y="16030"/>
                  </a:lnTo>
                  <a:lnTo>
                    <a:pt x="3297" y="15200"/>
                  </a:lnTo>
                  <a:lnTo>
                    <a:pt x="2640" y="14600"/>
                  </a:lnTo>
                  <a:lnTo>
                    <a:pt x="1672" y="13993"/>
                  </a:lnTo>
                  <a:lnTo>
                    <a:pt x="1056" y="13224"/>
                  </a:lnTo>
                  <a:lnTo>
                    <a:pt x="833" y="12522"/>
                  </a:lnTo>
                  <a:lnTo>
                    <a:pt x="766" y="12132"/>
                  </a:lnTo>
                  <a:lnTo>
                    <a:pt x="342" y="11609"/>
                  </a:lnTo>
                  <a:lnTo>
                    <a:pt x="0" y="10840"/>
                  </a:lnTo>
                  <a:lnTo>
                    <a:pt x="0" y="10377"/>
                  </a:lnTo>
                  <a:lnTo>
                    <a:pt x="86" y="10246"/>
                  </a:lnTo>
                  <a:lnTo>
                    <a:pt x="405" y="10246"/>
                  </a:lnTo>
                  <a:lnTo>
                    <a:pt x="763" y="10562"/>
                  </a:lnTo>
                  <a:lnTo>
                    <a:pt x="1267" y="11168"/>
                  </a:lnTo>
                  <a:lnTo>
                    <a:pt x="1682" y="12056"/>
                  </a:lnTo>
                  <a:lnTo>
                    <a:pt x="1934" y="11717"/>
                  </a:lnTo>
                  <a:lnTo>
                    <a:pt x="2410" y="10773"/>
                  </a:lnTo>
                  <a:lnTo>
                    <a:pt x="3252" y="9703"/>
                  </a:lnTo>
                  <a:lnTo>
                    <a:pt x="4114" y="9090"/>
                  </a:lnTo>
                  <a:lnTo>
                    <a:pt x="4890" y="9039"/>
                  </a:lnTo>
                  <a:lnTo>
                    <a:pt x="5525" y="8870"/>
                  </a:lnTo>
                  <a:lnTo>
                    <a:pt x="6052" y="8564"/>
                  </a:lnTo>
                  <a:lnTo>
                    <a:pt x="6974" y="8688"/>
                  </a:lnTo>
                  <a:lnTo>
                    <a:pt x="7641" y="8908"/>
                  </a:lnTo>
                  <a:lnTo>
                    <a:pt x="7858" y="8771"/>
                  </a:lnTo>
                  <a:lnTo>
                    <a:pt x="8130" y="8213"/>
                  </a:lnTo>
                  <a:lnTo>
                    <a:pt x="8302" y="7731"/>
                  </a:lnTo>
                  <a:lnTo>
                    <a:pt x="9777" y="7450"/>
                  </a:lnTo>
                  <a:lnTo>
                    <a:pt x="10284" y="6518"/>
                  </a:lnTo>
                  <a:lnTo>
                    <a:pt x="10568" y="6521"/>
                  </a:lnTo>
                  <a:lnTo>
                    <a:pt x="10897" y="6384"/>
                  </a:lnTo>
                  <a:lnTo>
                    <a:pt x="11210" y="6029"/>
                  </a:lnTo>
                  <a:lnTo>
                    <a:pt x="11510" y="5883"/>
                  </a:lnTo>
                  <a:lnTo>
                    <a:pt x="11749" y="6061"/>
                  </a:lnTo>
                  <a:lnTo>
                    <a:pt x="12062" y="6176"/>
                  </a:lnTo>
                  <a:lnTo>
                    <a:pt x="12388" y="5953"/>
                  </a:lnTo>
                  <a:lnTo>
                    <a:pt x="12873" y="4880"/>
                  </a:lnTo>
                  <a:lnTo>
                    <a:pt x="13141" y="4714"/>
                  </a:lnTo>
                  <a:lnTo>
                    <a:pt x="14437" y="4548"/>
                  </a:lnTo>
                  <a:lnTo>
                    <a:pt x="16205" y="3916"/>
                  </a:lnTo>
                  <a:lnTo>
                    <a:pt x="17099" y="3355"/>
                  </a:lnTo>
                  <a:lnTo>
                    <a:pt x="17976" y="3048"/>
                  </a:lnTo>
                  <a:lnTo>
                    <a:pt x="18921" y="2502"/>
                  </a:lnTo>
                  <a:lnTo>
                    <a:pt x="20418" y="1973"/>
                  </a:lnTo>
                  <a:lnTo>
                    <a:pt x="20489" y="1755"/>
                  </a:lnTo>
                  <a:lnTo>
                    <a:pt x="19796" y="1210"/>
                  </a:lnTo>
                  <a:lnTo>
                    <a:pt x="19563" y="865"/>
                  </a:lnTo>
                  <a:lnTo>
                    <a:pt x="19403" y="511"/>
                  </a:lnTo>
                  <a:lnTo>
                    <a:pt x="19649" y="118"/>
                  </a:lnTo>
                  <a:lnTo>
                    <a:pt x="19978" y="0"/>
                  </a:lnTo>
                  <a:lnTo>
                    <a:pt x="20402" y="163"/>
                  </a:lnTo>
                  <a:lnTo>
                    <a:pt x="21657" y="396"/>
                  </a:lnTo>
                  <a:lnTo>
                    <a:pt x="22002" y="622"/>
                  </a:lnTo>
                  <a:lnTo>
                    <a:pt x="22126" y="1175"/>
                  </a:lnTo>
                  <a:lnTo>
                    <a:pt x="22445" y="1688"/>
                  </a:lnTo>
                  <a:lnTo>
                    <a:pt x="22701" y="1746"/>
                  </a:lnTo>
                  <a:lnTo>
                    <a:pt x="22608" y="2582"/>
                  </a:lnTo>
                  <a:lnTo>
                    <a:pt x="23007" y="2908"/>
                  </a:lnTo>
                  <a:lnTo>
                    <a:pt x="23594" y="3160"/>
                  </a:lnTo>
                  <a:lnTo>
                    <a:pt x="23981" y="3109"/>
                  </a:lnTo>
                  <a:lnTo>
                    <a:pt x="24258" y="277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73"/>
            <p:cNvSpPr/>
            <p:nvPr/>
          </p:nvSpPr>
          <p:spPr>
            <a:xfrm>
              <a:off x="7606098" y="3257794"/>
              <a:ext cx="216020" cy="292721"/>
            </a:xfrm>
            <a:custGeom>
              <a:rect b="b" l="l" r="r" t="t"/>
              <a:pathLst>
                <a:path extrusionOk="0" h="111195" w="82059">
                  <a:moveTo>
                    <a:pt x="21947" y="4229"/>
                  </a:moveTo>
                  <a:lnTo>
                    <a:pt x="21740" y="4536"/>
                  </a:lnTo>
                  <a:lnTo>
                    <a:pt x="21839" y="2343"/>
                  </a:lnTo>
                  <a:lnTo>
                    <a:pt x="22819" y="0"/>
                  </a:lnTo>
                  <a:lnTo>
                    <a:pt x="23234" y="54"/>
                  </a:lnTo>
                  <a:lnTo>
                    <a:pt x="22809" y="689"/>
                  </a:lnTo>
                  <a:lnTo>
                    <a:pt x="22685" y="1133"/>
                  </a:lnTo>
                  <a:lnTo>
                    <a:pt x="22512" y="2017"/>
                  </a:lnTo>
                  <a:lnTo>
                    <a:pt x="22589" y="2477"/>
                  </a:lnTo>
                  <a:lnTo>
                    <a:pt x="24826" y="2605"/>
                  </a:lnTo>
                  <a:lnTo>
                    <a:pt x="24565" y="3013"/>
                  </a:lnTo>
                  <a:lnTo>
                    <a:pt x="22295" y="3288"/>
                  </a:lnTo>
                  <a:lnTo>
                    <a:pt x="21947" y="4229"/>
                  </a:lnTo>
                  <a:close/>
                  <a:moveTo>
                    <a:pt x="34775" y="3632"/>
                  </a:moveTo>
                  <a:lnTo>
                    <a:pt x="34830" y="3916"/>
                  </a:lnTo>
                  <a:lnTo>
                    <a:pt x="36142" y="4328"/>
                  </a:lnTo>
                  <a:lnTo>
                    <a:pt x="36694" y="4986"/>
                  </a:lnTo>
                  <a:lnTo>
                    <a:pt x="37307" y="5982"/>
                  </a:lnTo>
                  <a:lnTo>
                    <a:pt x="37367" y="7412"/>
                  </a:lnTo>
                  <a:lnTo>
                    <a:pt x="36582" y="8439"/>
                  </a:lnTo>
                  <a:lnTo>
                    <a:pt x="35931" y="9091"/>
                  </a:lnTo>
                  <a:lnTo>
                    <a:pt x="38392" y="8845"/>
                  </a:lnTo>
                  <a:lnTo>
                    <a:pt x="38638" y="9432"/>
                  </a:lnTo>
                  <a:lnTo>
                    <a:pt x="39011" y="10067"/>
                  </a:lnTo>
                  <a:lnTo>
                    <a:pt x="40336" y="9614"/>
                  </a:lnTo>
                  <a:lnTo>
                    <a:pt x="43662" y="11488"/>
                  </a:lnTo>
                  <a:lnTo>
                    <a:pt x="45673" y="10575"/>
                  </a:lnTo>
                  <a:lnTo>
                    <a:pt x="46186" y="10520"/>
                  </a:lnTo>
                  <a:lnTo>
                    <a:pt x="46643" y="12033"/>
                  </a:lnTo>
                  <a:lnTo>
                    <a:pt x="46142" y="13553"/>
                  </a:lnTo>
                  <a:lnTo>
                    <a:pt x="44370" y="15168"/>
                  </a:lnTo>
                  <a:lnTo>
                    <a:pt x="44763" y="16164"/>
                  </a:lnTo>
                  <a:lnTo>
                    <a:pt x="45331" y="16384"/>
                  </a:lnTo>
                  <a:lnTo>
                    <a:pt x="47000" y="16173"/>
                  </a:lnTo>
                  <a:lnTo>
                    <a:pt x="49646" y="17153"/>
                  </a:lnTo>
                  <a:lnTo>
                    <a:pt x="50199" y="16847"/>
                  </a:lnTo>
                  <a:lnTo>
                    <a:pt x="52344" y="14584"/>
                  </a:lnTo>
                  <a:lnTo>
                    <a:pt x="53202" y="14095"/>
                  </a:lnTo>
                  <a:lnTo>
                    <a:pt x="56024" y="13747"/>
                  </a:lnTo>
                  <a:lnTo>
                    <a:pt x="56538" y="12866"/>
                  </a:lnTo>
                  <a:lnTo>
                    <a:pt x="57680" y="11982"/>
                  </a:lnTo>
                  <a:lnTo>
                    <a:pt x="58414" y="11015"/>
                  </a:lnTo>
                  <a:lnTo>
                    <a:pt x="60180" y="9167"/>
                  </a:lnTo>
                  <a:lnTo>
                    <a:pt x="62005" y="9499"/>
                  </a:lnTo>
                  <a:lnTo>
                    <a:pt x="63071" y="9853"/>
                  </a:lnTo>
                  <a:lnTo>
                    <a:pt x="64240" y="10032"/>
                  </a:lnTo>
                  <a:lnTo>
                    <a:pt x="65303" y="12001"/>
                  </a:lnTo>
                  <a:lnTo>
                    <a:pt x="67996" y="14169"/>
                  </a:lnTo>
                  <a:lnTo>
                    <a:pt x="70470" y="13980"/>
                  </a:lnTo>
                  <a:lnTo>
                    <a:pt x="71348" y="16026"/>
                  </a:lnTo>
                  <a:lnTo>
                    <a:pt x="71737" y="18542"/>
                  </a:lnTo>
                  <a:lnTo>
                    <a:pt x="72497" y="19330"/>
                  </a:lnTo>
                  <a:lnTo>
                    <a:pt x="73164" y="19844"/>
                  </a:lnTo>
                  <a:lnTo>
                    <a:pt x="75178" y="20380"/>
                  </a:lnTo>
                  <a:lnTo>
                    <a:pt x="75258" y="20412"/>
                  </a:lnTo>
                  <a:lnTo>
                    <a:pt x="75325" y="20750"/>
                  </a:lnTo>
                  <a:lnTo>
                    <a:pt x="75450" y="21995"/>
                  </a:lnTo>
                  <a:lnTo>
                    <a:pt x="75619" y="23023"/>
                  </a:lnTo>
                  <a:lnTo>
                    <a:pt x="76656" y="27115"/>
                  </a:lnTo>
                  <a:lnTo>
                    <a:pt x="76637" y="28111"/>
                  </a:lnTo>
                  <a:lnTo>
                    <a:pt x="76624" y="28376"/>
                  </a:lnTo>
                  <a:lnTo>
                    <a:pt x="76244" y="29771"/>
                  </a:lnTo>
                  <a:lnTo>
                    <a:pt x="75571" y="30942"/>
                  </a:lnTo>
                  <a:lnTo>
                    <a:pt x="74680" y="31603"/>
                  </a:lnTo>
                  <a:lnTo>
                    <a:pt x="74189" y="32337"/>
                  </a:lnTo>
                  <a:lnTo>
                    <a:pt x="74099" y="33144"/>
                  </a:lnTo>
                  <a:lnTo>
                    <a:pt x="75220" y="34558"/>
                  </a:lnTo>
                  <a:lnTo>
                    <a:pt x="77553" y="36579"/>
                  </a:lnTo>
                  <a:lnTo>
                    <a:pt x="78495" y="38302"/>
                  </a:lnTo>
                  <a:lnTo>
                    <a:pt x="78051" y="39733"/>
                  </a:lnTo>
                  <a:lnTo>
                    <a:pt x="77917" y="40779"/>
                  </a:lnTo>
                  <a:lnTo>
                    <a:pt x="78089" y="41443"/>
                  </a:lnTo>
                  <a:lnTo>
                    <a:pt x="78463" y="41976"/>
                  </a:lnTo>
                  <a:lnTo>
                    <a:pt x="79037" y="42378"/>
                  </a:lnTo>
                  <a:lnTo>
                    <a:pt x="79267" y="42998"/>
                  </a:lnTo>
                  <a:lnTo>
                    <a:pt x="79149" y="43834"/>
                  </a:lnTo>
                  <a:lnTo>
                    <a:pt x="79257" y="44415"/>
                  </a:lnTo>
                  <a:lnTo>
                    <a:pt x="79688" y="44827"/>
                  </a:lnTo>
                  <a:lnTo>
                    <a:pt x="79647" y="44986"/>
                  </a:lnTo>
                  <a:lnTo>
                    <a:pt x="79439" y="45567"/>
                  </a:lnTo>
                  <a:lnTo>
                    <a:pt x="79155" y="46624"/>
                  </a:lnTo>
                  <a:lnTo>
                    <a:pt x="78992" y="47396"/>
                  </a:lnTo>
                  <a:lnTo>
                    <a:pt x="78335" y="48443"/>
                  </a:lnTo>
                  <a:lnTo>
                    <a:pt x="78536" y="49334"/>
                  </a:lnTo>
                  <a:lnTo>
                    <a:pt x="79050" y="50381"/>
                  </a:lnTo>
                  <a:lnTo>
                    <a:pt x="79442" y="50907"/>
                  </a:lnTo>
                  <a:lnTo>
                    <a:pt x="79567" y="51405"/>
                  </a:lnTo>
                  <a:lnTo>
                    <a:pt x="79318" y="52586"/>
                  </a:lnTo>
                  <a:lnTo>
                    <a:pt x="79442" y="52889"/>
                  </a:lnTo>
                  <a:lnTo>
                    <a:pt x="81067" y="53758"/>
                  </a:lnTo>
                  <a:lnTo>
                    <a:pt x="81332" y="54157"/>
                  </a:lnTo>
                  <a:lnTo>
                    <a:pt x="81488" y="54990"/>
                  </a:lnTo>
                  <a:lnTo>
                    <a:pt x="82060" y="56767"/>
                  </a:lnTo>
                  <a:lnTo>
                    <a:pt x="81587" y="59015"/>
                  </a:lnTo>
                  <a:lnTo>
                    <a:pt x="81172" y="60243"/>
                  </a:lnTo>
                  <a:lnTo>
                    <a:pt x="80247" y="62187"/>
                  </a:lnTo>
                  <a:lnTo>
                    <a:pt x="80202" y="62366"/>
                  </a:lnTo>
                  <a:lnTo>
                    <a:pt x="80097" y="62602"/>
                  </a:lnTo>
                  <a:lnTo>
                    <a:pt x="79819" y="62941"/>
                  </a:lnTo>
                  <a:lnTo>
                    <a:pt x="79433" y="62992"/>
                  </a:lnTo>
                  <a:lnTo>
                    <a:pt x="78849" y="62739"/>
                  </a:lnTo>
                  <a:lnTo>
                    <a:pt x="78450" y="62414"/>
                  </a:lnTo>
                  <a:lnTo>
                    <a:pt x="78542" y="61578"/>
                  </a:lnTo>
                  <a:lnTo>
                    <a:pt x="78284" y="61520"/>
                  </a:lnTo>
                  <a:lnTo>
                    <a:pt x="77965" y="61006"/>
                  </a:lnTo>
                  <a:lnTo>
                    <a:pt x="77840" y="60454"/>
                  </a:lnTo>
                  <a:lnTo>
                    <a:pt x="77495" y="60227"/>
                  </a:lnTo>
                  <a:lnTo>
                    <a:pt x="76241" y="59994"/>
                  </a:lnTo>
                  <a:lnTo>
                    <a:pt x="75813" y="59832"/>
                  </a:lnTo>
                  <a:lnTo>
                    <a:pt x="75485" y="59950"/>
                  </a:lnTo>
                  <a:lnTo>
                    <a:pt x="75239" y="60342"/>
                  </a:lnTo>
                  <a:lnTo>
                    <a:pt x="75395" y="60697"/>
                  </a:lnTo>
                  <a:lnTo>
                    <a:pt x="75628" y="61041"/>
                  </a:lnTo>
                  <a:lnTo>
                    <a:pt x="76324" y="61587"/>
                  </a:lnTo>
                  <a:lnTo>
                    <a:pt x="76254" y="61804"/>
                  </a:lnTo>
                  <a:lnTo>
                    <a:pt x="74754" y="62337"/>
                  </a:lnTo>
                  <a:lnTo>
                    <a:pt x="73812" y="62880"/>
                  </a:lnTo>
                  <a:lnTo>
                    <a:pt x="72934" y="63186"/>
                  </a:lnTo>
                  <a:lnTo>
                    <a:pt x="72041" y="63748"/>
                  </a:lnTo>
                  <a:lnTo>
                    <a:pt x="70275" y="64380"/>
                  </a:lnTo>
                  <a:lnTo>
                    <a:pt x="68979" y="64546"/>
                  </a:lnTo>
                  <a:lnTo>
                    <a:pt x="68711" y="64712"/>
                  </a:lnTo>
                  <a:lnTo>
                    <a:pt x="68229" y="65781"/>
                  </a:lnTo>
                  <a:lnTo>
                    <a:pt x="67904" y="66005"/>
                  </a:lnTo>
                  <a:lnTo>
                    <a:pt x="67588" y="65890"/>
                  </a:lnTo>
                  <a:lnTo>
                    <a:pt x="67352" y="65714"/>
                  </a:lnTo>
                  <a:lnTo>
                    <a:pt x="67052" y="65858"/>
                  </a:lnTo>
                  <a:lnTo>
                    <a:pt x="66739" y="66212"/>
                  </a:lnTo>
                  <a:lnTo>
                    <a:pt x="66410" y="66349"/>
                  </a:lnTo>
                  <a:lnTo>
                    <a:pt x="66126" y="66346"/>
                  </a:lnTo>
                  <a:lnTo>
                    <a:pt x="65619" y="67278"/>
                  </a:lnTo>
                  <a:lnTo>
                    <a:pt x="64144" y="67559"/>
                  </a:lnTo>
                  <a:lnTo>
                    <a:pt x="63972" y="68041"/>
                  </a:lnTo>
                  <a:lnTo>
                    <a:pt x="63700" y="68600"/>
                  </a:lnTo>
                  <a:lnTo>
                    <a:pt x="63483" y="68737"/>
                  </a:lnTo>
                  <a:lnTo>
                    <a:pt x="62819" y="68517"/>
                  </a:lnTo>
                  <a:lnTo>
                    <a:pt x="61897" y="68392"/>
                  </a:lnTo>
                  <a:lnTo>
                    <a:pt x="61367" y="68699"/>
                  </a:lnTo>
                  <a:lnTo>
                    <a:pt x="60732" y="68868"/>
                  </a:lnTo>
                  <a:lnTo>
                    <a:pt x="59956" y="68919"/>
                  </a:lnTo>
                  <a:lnTo>
                    <a:pt x="59091" y="69529"/>
                  </a:lnTo>
                  <a:lnTo>
                    <a:pt x="58249" y="70598"/>
                  </a:lnTo>
                  <a:lnTo>
                    <a:pt x="57776" y="71543"/>
                  </a:lnTo>
                  <a:lnTo>
                    <a:pt x="57521" y="71881"/>
                  </a:lnTo>
                  <a:lnTo>
                    <a:pt x="57109" y="70994"/>
                  </a:lnTo>
                  <a:lnTo>
                    <a:pt x="56605" y="70387"/>
                  </a:lnTo>
                  <a:lnTo>
                    <a:pt x="56247" y="70071"/>
                  </a:lnTo>
                  <a:lnTo>
                    <a:pt x="55928" y="70071"/>
                  </a:lnTo>
                  <a:lnTo>
                    <a:pt x="55845" y="70202"/>
                  </a:lnTo>
                  <a:lnTo>
                    <a:pt x="55845" y="70665"/>
                  </a:lnTo>
                  <a:lnTo>
                    <a:pt x="56186" y="71434"/>
                  </a:lnTo>
                  <a:lnTo>
                    <a:pt x="56608" y="71961"/>
                  </a:lnTo>
                  <a:lnTo>
                    <a:pt x="56675" y="72350"/>
                  </a:lnTo>
                  <a:lnTo>
                    <a:pt x="56901" y="73052"/>
                  </a:lnTo>
                  <a:lnTo>
                    <a:pt x="57518" y="73822"/>
                  </a:lnTo>
                  <a:lnTo>
                    <a:pt x="58482" y="74428"/>
                  </a:lnTo>
                  <a:lnTo>
                    <a:pt x="59139" y="75028"/>
                  </a:lnTo>
                  <a:lnTo>
                    <a:pt x="59627" y="75858"/>
                  </a:lnTo>
                  <a:lnTo>
                    <a:pt x="59631" y="76113"/>
                  </a:lnTo>
                  <a:lnTo>
                    <a:pt x="59497" y="76452"/>
                  </a:lnTo>
                  <a:lnTo>
                    <a:pt x="59267" y="76771"/>
                  </a:lnTo>
                  <a:lnTo>
                    <a:pt x="59072" y="77186"/>
                  </a:lnTo>
                  <a:lnTo>
                    <a:pt x="58536" y="78022"/>
                  </a:lnTo>
                  <a:lnTo>
                    <a:pt x="58695" y="78389"/>
                  </a:lnTo>
                  <a:lnTo>
                    <a:pt x="59133" y="78849"/>
                  </a:lnTo>
                  <a:lnTo>
                    <a:pt x="59519" y="79401"/>
                  </a:lnTo>
                  <a:lnTo>
                    <a:pt x="60017" y="80295"/>
                  </a:lnTo>
                  <a:lnTo>
                    <a:pt x="60700" y="81859"/>
                  </a:lnTo>
                  <a:lnTo>
                    <a:pt x="61140" y="82500"/>
                  </a:lnTo>
                  <a:lnTo>
                    <a:pt x="61740" y="83164"/>
                  </a:lnTo>
                  <a:lnTo>
                    <a:pt x="62328" y="83669"/>
                  </a:lnTo>
                  <a:lnTo>
                    <a:pt x="63253" y="83653"/>
                  </a:lnTo>
                  <a:lnTo>
                    <a:pt x="64211" y="84617"/>
                  </a:lnTo>
                  <a:lnTo>
                    <a:pt x="65258" y="86008"/>
                  </a:lnTo>
                  <a:lnTo>
                    <a:pt x="66040" y="86643"/>
                  </a:lnTo>
                  <a:lnTo>
                    <a:pt x="66586" y="86838"/>
                  </a:lnTo>
                  <a:lnTo>
                    <a:pt x="67039" y="87339"/>
                  </a:lnTo>
                  <a:lnTo>
                    <a:pt x="67438" y="88057"/>
                  </a:lnTo>
                  <a:lnTo>
                    <a:pt x="67594" y="88472"/>
                  </a:lnTo>
                  <a:lnTo>
                    <a:pt x="67949" y="88772"/>
                  </a:lnTo>
                  <a:lnTo>
                    <a:pt x="68906" y="88715"/>
                  </a:lnTo>
                  <a:lnTo>
                    <a:pt x="70138" y="89845"/>
                  </a:lnTo>
                  <a:lnTo>
                    <a:pt x="70898" y="90668"/>
                  </a:lnTo>
                  <a:lnTo>
                    <a:pt x="71300" y="91332"/>
                  </a:lnTo>
                  <a:lnTo>
                    <a:pt x="71195" y="91597"/>
                  </a:lnTo>
                  <a:lnTo>
                    <a:pt x="71144" y="92424"/>
                  </a:lnTo>
                  <a:lnTo>
                    <a:pt x="71156" y="93298"/>
                  </a:lnTo>
                  <a:lnTo>
                    <a:pt x="71035" y="93761"/>
                  </a:lnTo>
                  <a:lnTo>
                    <a:pt x="70486" y="94371"/>
                  </a:lnTo>
                  <a:lnTo>
                    <a:pt x="70202" y="94502"/>
                  </a:lnTo>
                  <a:lnTo>
                    <a:pt x="70049" y="94633"/>
                  </a:lnTo>
                  <a:lnTo>
                    <a:pt x="68360" y="93838"/>
                  </a:lnTo>
                  <a:lnTo>
                    <a:pt x="68226" y="93972"/>
                  </a:lnTo>
                  <a:lnTo>
                    <a:pt x="68121" y="94071"/>
                  </a:lnTo>
                  <a:lnTo>
                    <a:pt x="67668" y="96366"/>
                  </a:lnTo>
                  <a:lnTo>
                    <a:pt x="67358" y="96806"/>
                  </a:lnTo>
                  <a:lnTo>
                    <a:pt x="66892" y="97212"/>
                  </a:lnTo>
                  <a:lnTo>
                    <a:pt x="65928" y="97607"/>
                  </a:lnTo>
                  <a:lnTo>
                    <a:pt x="65258" y="97767"/>
                  </a:lnTo>
                  <a:lnTo>
                    <a:pt x="64734" y="97968"/>
                  </a:lnTo>
                  <a:lnTo>
                    <a:pt x="63078" y="98926"/>
                  </a:lnTo>
                  <a:lnTo>
                    <a:pt x="62334" y="99500"/>
                  </a:lnTo>
                  <a:lnTo>
                    <a:pt x="61852" y="100222"/>
                  </a:lnTo>
                  <a:lnTo>
                    <a:pt x="61849" y="100637"/>
                  </a:lnTo>
                  <a:lnTo>
                    <a:pt x="62653" y="101853"/>
                  </a:lnTo>
                  <a:lnTo>
                    <a:pt x="63582" y="103110"/>
                  </a:lnTo>
                  <a:lnTo>
                    <a:pt x="63585" y="104211"/>
                  </a:lnTo>
                  <a:lnTo>
                    <a:pt x="63177" y="105035"/>
                  </a:lnTo>
                  <a:lnTo>
                    <a:pt x="63081" y="105351"/>
                  </a:lnTo>
                  <a:lnTo>
                    <a:pt x="63355" y="105472"/>
                  </a:lnTo>
                  <a:lnTo>
                    <a:pt x="63869" y="105517"/>
                  </a:lnTo>
                  <a:lnTo>
                    <a:pt x="64300" y="105657"/>
                  </a:lnTo>
                  <a:lnTo>
                    <a:pt x="64482" y="106238"/>
                  </a:lnTo>
                  <a:lnTo>
                    <a:pt x="64428" y="107244"/>
                  </a:lnTo>
                  <a:lnTo>
                    <a:pt x="64281" y="108185"/>
                  </a:lnTo>
                  <a:lnTo>
                    <a:pt x="64128" y="108581"/>
                  </a:lnTo>
                  <a:lnTo>
                    <a:pt x="63713" y="108613"/>
                  </a:lnTo>
                  <a:lnTo>
                    <a:pt x="62915" y="108208"/>
                  </a:lnTo>
                  <a:lnTo>
                    <a:pt x="62293" y="107735"/>
                  </a:lnTo>
                  <a:lnTo>
                    <a:pt x="62053" y="107445"/>
                  </a:lnTo>
                  <a:lnTo>
                    <a:pt x="62040" y="107097"/>
                  </a:lnTo>
                  <a:lnTo>
                    <a:pt x="62174" y="106877"/>
                  </a:lnTo>
                  <a:lnTo>
                    <a:pt x="61954" y="106449"/>
                  </a:lnTo>
                  <a:lnTo>
                    <a:pt x="61188" y="106050"/>
                  </a:lnTo>
                  <a:lnTo>
                    <a:pt x="60368" y="106222"/>
                  </a:lnTo>
                  <a:lnTo>
                    <a:pt x="59765" y="106487"/>
                  </a:lnTo>
                  <a:lnTo>
                    <a:pt x="59372" y="106471"/>
                  </a:lnTo>
                  <a:lnTo>
                    <a:pt x="58951" y="106088"/>
                  </a:lnTo>
                  <a:lnTo>
                    <a:pt x="58300" y="105795"/>
                  </a:lnTo>
                  <a:lnTo>
                    <a:pt x="57451" y="105600"/>
                  </a:lnTo>
                  <a:lnTo>
                    <a:pt x="56921" y="105396"/>
                  </a:lnTo>
                  <a:lnTo>
                    <a:pt x="56809" y="105517"/>
                  </a:lnTo>
                  <a:lnTo>
                    <a:pt x="56870" y="106344"/>
                  </a:lnTo>
                  <a:lnTo>
                    <a:pt x="56707" y="106704"/>
                  </a:lnTo>
                  <a:lnTo>
                    <a:pt x="52506" y="107183"/>
                  </a:lnTo>
                  <a:lnTo>
                    <a:pt x="51226" y="107630"/>
                  </a:lnTo>
                  <a:lnTo>
                    <a:pt x="50294" y="108208"/>
                  </a:lnTo>
                  <a:lnTo>
                    <a:pt x="49605" y="108457"/>
                  </a:lnTo>
                  <a:lnTo>
                    <a:pt x="49436" y="108811"/>
                  </a:lnTo>
                  <a:lnTo>
                    <a:pt x="48753" y="109277"/>
                  </a:lnTo>
                  <a:lnTo>
                    <a:pt x="47983" y="109424"/>
                  </a:lnTo>
                  <a:lnTo>
                    <a:pt x="47795" y="109274"/>
                  </a:lnTo>
                  <a:lnTo>
                    <a:pt x="47300" y="109488"/>
                  </a:lnTo>
                  <a:lnTo>
                    <a:pt x="46458" y="109695"/>
                  </a:lnTo>
                  <a:lnTo>
                    <a:pt x="45912" y="109628"/>
                  </a:lnTo>
                  <a:lnTo>
                    <a:pt x="45653" y="109251"/>
                  </a:lnTo>
                  <a:lnTo>
                    <a:pt x="45133" y="108674"/>
                  </a:lnTo>
                  <a:lnTo>
                    <a:pt x="44922" y="108275"/>
                  </a:lnTo>
                  <a:lnTo>
                    <a:pt x="44945" y="108016"/>
                  </a:lnTo>
                  <a:lnTo>
                    <a:pt x="43767" y="107965"/>
                  </a:lnTo>
                  <a:lnTo>
                    <a:pt x="43026" y="107659"/>
                  </a:lnTo>
                  <a:lnTo>
                    <a:pt x="41450" y="107729"/>
                  </a:lnTo>
                  <a:lnTo>
                    <a:pt x="41060" y="107598"/>
                  </a:lnTo>
                  <a:lnTo>
                    <a:pt x="40980" y="107735"/>
                  </a:lnTo>
                  <a:lnTo>
                    <a:pt x="40744" y="109376"/>
                  </a:lnTo>
                  <a:lnTo>
                    <a:pt x="40431" y="110046"/>
                  </a:lnTo>
                  <a:lnTo>
                    <a:pt x="39927" y="110739"/>
                  </a:lnTo>
                  <a:lnTo>
                    <a:pt x="39279" y="111125"/>
                  </a:lnTo>
                  <a:lnTo>
                    <a:pt x="38765" y="111195"/>
                  </a:lnTo>
                  <a:lnTo>
                    <a:pt x="38788" y="110691"/>
                  </a:lnTo>
                  <a:lnTo>
                    <a:pt x="38919" y="110081"/>
                  </a:lnTo>
                  <a:lnTo>
                    <a:pt x="38545" y="109938"/>
                  </a:lnTo>
                  <a:lnTo>
                    <a:pt x="37986" y="109871"/>
                  </a:lnTo>
                  <a:lnTo>
                    <a:pt x="37718" y="109689"/>
                  </a:lnTo>
                  <a:lnTo>
                    <a:pt x="37789" y="109223"/>
                  </a:lnTo>
                  <a:lnTo>
                    <a:pt x="37658" y="108951"/>
                  </a:lnTo>
                  <a:lnTo>
                    <a:pt x="37428" y="108626"/>
                  </a:lnTo>
                  <a:lnTo>
                    <a:pt x="36866" y="108208"/>
                  </a:lnTo>
                  <a:lnTo>
                    <a:pt x="35679" y="107588"/>
                  </a:lnTo>
                  <a:lnTo>
                    <a:pt x="34871" y="107279"/>
                  </a:lnTo>
                  <a:lnTo>
                    <a:pt x="34568" y="107608"/>
                  </a:lnTo>
                  <a:lnTo>
                    <a:pt x="33990" y="107936"/>
                  </a:lnTo>
                  <a:lnTo>
                    <a:pt x="33081" y="107828"/>
                  </a:lnTo>
                  <a:lnTo>
                    <a:pt x="32857" y="107959"/>
                  </a:lnTo>
                  <a:lnTo>
                    <a:pt x="31296" y="106969"/>
                  </a:lnTo>
                  <a:lnTo>
                    <a:pt x="29799" y="106018"/>
                  </a:lnTo>
                  <a:lnTo>
                    <a:pt x="29305" y="106018"/>
                  </a:lnTo>
                  <a:lnTo>
                    <a:pt x="27099" y="106210"/>
                  </a:lnTo>
                  <a:lnTo>
                    <a:pt x="27035" y="106127"/>
                  </a:lnTo>
                  <a:lnTo>
                    <a:pt x="26649" y="105584"/>
                  </a:lnTo>
                  <a:lnTo>
                    <a:pt x="26311" y="105412"/>
                  </a:lnTo>
                  <a:lnTo>
                    <a:pt x="26106" y="105501"/>
                  </a:lnTo>
                  <a:lnTo>
                    <a:pt x="25969" y="105657"/>
                  </a:lnTo>
                  <a:lnTo>
                    <a:pt x="25733" y="105632"/>
                  </a:lnTo>
                  <a:lnTo>
                    <a:pt x="24743" y="104757"/>
                  </a:lnTo>
                  <a:lnTo>
                    <a:pt x="24338" y="104630"/>
                  </a:lnTo>
                  <a:lnTo>
                    <a:pt x="23776" y="104748"/>
                  </a:lnTo>
                  <a:lnTo>
                    <a:pt x="23112" y="105220"/>
                  </a:lnTo>
                  <a:lnTo>
                    <a:pt x="22822" y="105798"/>
                  </a:lnTo>
                  <a:lnTo>
                    <a:pt x="22911" y="106130"/>
                  </a:lnTo>
                  <a:lnTo>
                    <a:pt x="23253" y="106273"/>
                  </a:lnTo>
                  <a:lnTo>
                    <a:pt x="24156" y="106178"/>
                  </a:lnTo>
                  <a:lnTo>
                    <a:pt x="24287" y="106273"/>
                  </a:lnTo>
                  <a:lnTo>
                    <a:pt x="24319" y="106462"/>
                  </a:lnTo>
                  <a:lnTo>
                    <a:pt x="24220" y="106644"/>
                  </a:lnTo>
                  <a:lnTo>
                    <a:pt x="23489" y="106794"/>
                  </a:lnTo>
                  <a:lnTo>
                    <a:pt x="23278" y="107014"/>
                  </a:lnTo>
                  <a:lnTo>
                    <a:pt x="23064" y="107068"/>
                  </a:lnTo>
                  <a:lnTo>
                    <a:pt x="22927" y="107103"/>
                  </a:lnTo>
                  <a:lnTo>
                    <a:pt x="22148" y="106873"/>
                  </a:lnTo>
                  <a:lnTo>
                    <a:pt x="20990" y="106873"/>
                  </a:lnTo>
                  <a:lnTo>
                    <a:pt x="20055" y="107279"/>
                  </a:lnTo>
                  <a:lnTo>
                    <a:pt x="18561" y="107442"/>
                  </a:lnTo>
                  <a:lnTo>
                    <a:pt x="16508" y="107362"/>
                  </a:lnTo>
                  <a:lnTo>
                    <a:pt x="15771" y="107059"/>
                  </a:lnTo>
                  <a:lnTo>
                    <a:pt x="15321" y="106877"/>
                  </a:lnTo>
                  <a:lnTo>
                    <a:pt x="14995" y="105983"/>
                  </a:lnTo>
                  <a:lnTo>
                    <a:pt x="15078" y="104658"/>
                  </a:lnTo>
                  <a:lnTo>
                    <a:pt x="15567" y="102900"/>
                  </a:lnTo>
                  <a:lnTo>
                    <a:pt x="15704" y="101607"/>
                  </a:lnTo>
                  <a:lnTo>
                    <a:pt x="15487" y="100783"/>
                  </a:lnTo>
                  <a:lnTo>
                    <a:pt x="15777" y="99545"/>
                  </a:lnTo>
                  <a:lnTo>
                    <a:pt x="16575" y="97892"/>
                  </a:lnTo>
                  <a:lnTo>
                    <a:pt x="17108" y="96146"/>
                  </a:lnTo>
                  <a:lnTo>
                    <a:pt x="17373" y="94301"/>
                  </a:lnTo>
                  <a:lnTo>
                    <a:pt x="17760" y="93097"/>
                  </a:lnTo>
                  <a:lnTo>
                    <a:pt x="18519" y="92251"/>
                  </a:lnTo>
                  <a:lnTo>
                    <a:pt x="20323" y="89883"/>
                  </a:lnTo>
                  <a:lnTo>
                    <a:pt x="20469" y="89704"/>
                  </a:lnTo>
                  <a:lnTo>
                    <a:pt x="20418" y="88520"/>
                  </a:lnTo>
                  <a:lnTo>
                    <a:pt x="19933" y="88351"/>
                  </a:lnTo>
                  <a:lnTo>
                    <a:pt x="19221" y="88010"/>
                  </a:lnTo>
                  <a:lnTo>
                    <a:pt x="17412" y="87588"/>
                  </a:lnTo>
                  <a:lnTo>
                    <a:pt x="15726" y="87317"/>
                  </a:lnTo>
                  <a:lnTo>
                    <a:pt x="14960" y="86982"/>
                  </a:lnTo>
                  <a:lnTo>
                    <a:pt x="14290" y="86085"/>
                  </a:lnTo>
                  <a:lnTo>
                    <a:pt x="13875" y="86072"/>
                  </a:lnTo>
                  <a:lnTo>
                    <a:pt x="13061" y="86394"/>
                  </a:lnTo>
                  <a:lnTo>
                    <a:pt x="12046" y="86611"/>
                  </a:lnTo>
                  <a:lnTo>
                    <a:pt x="11306" y="86423"/>
                  </a:lnTo>
                  <a:lnTo>
                    <a:pt x="10843" y="86458"/>
                  </a:lnTo>
                  <a:lnTo>
                    <a:pt x="10584" y="86624"/>
                  </a:lnTo>
                  <a:lnTo>
                    <a:pt x="10453" y="86477"/>
                  </a:lnTo>
                  <a:lnTo>
                    <a:pt x="10268" y="85708"/>
                  </a:lnTo>
                  <a:lnTo>
                    <a:pt x="9882" y="85507"/>
                  </a:lnTo>
                  <a:lnTo>
                    <a:pt x="9282" y="85328"/>
                  </a:lnTo>
                  <a:lnTo>
                    <a:pt x="8909" y="85405"/>
                  </a:lnTo>
                  <a:lnTo>
                    <a:pt x="8650" y="85788"/>
                  </a:lnTo>
                  <a:lnTo>
                    <a:pt x="8251" y="86056"/>
                  </a:lnTo>
                  <a:lnTo>
                    <a:pt x="7887" y="85970"/>
                  </a:lnTo>
                  <a:lnTo>
                    <a:pt x="6741" y="84189"/>
                  </a:lnTo>
                  <a:lnTo>
                    <a:pt x="6448" y="83793"/>
                  </a:lnTo>
                  <a:lnTo>
                    <a:pt x="6374" y="83429"/>
                  </a:lnTo>
                  <a:lnTo>
                    <a:pt x="6087" y="82765"/>
                  </a:lnTo>
                  <a:lnTo>
                    <a:pt x="5404" y="82101"/>
                  </a:lnTo>
                  <a:lnTo>
                    <a:pt x="4724" y="81891"/>
                  </a:lnTo>
                  <a:lnTo>
                    <a:pt x="4386" y="81964"/>
                  </a:lnTo>
                  <a:lnTo>
                    <a:pt x="4424" y="81141"/>
                  </a:lnTo>
                  <a:lnTo>
                    <a:pt x="4689" y="79944"/>
                  </a:lnTo>
                  <a:lnTo>
                    <a:pt x="4944" y="79318"/>
                  </a:lnTo>
                  <a:lnTo>
                    <a:pt x="5283" y="78807"/>
                  </a:lnTo>
                  <a:lnTo>
                    <a:pt x="5643" y="78450"/>
                  </a:lnTo>
                  <a:lnTo>
                    <a:pt x="5723" y="77805"/>
                  </a:lnTo>
                  <a:lnTo>
                    <a:pt x="5666" y="77195"/>
                  </a:lnTo>
                  <a:lnTo>
                    <a:pt x="5251" y="77100"/>
                  </a:lnTo>
                  <a:lnTo>
                    <a:pt x="4210" y="76650"/>
                  </a:lnTo>
                  <a:lnTo>
                    <a:pt x="3594" y="76174"/>
                  </a:lnTo>
                  <a:lnTo>
                    <a:pt x="3138" y="75577"/>
                  </a:lnTo>
                  <a:lnTo>
                    <a:pt x="2538" y="74757"/>
                  </a:lnTo>
                  <a:lnTo>
                    <a:pt x="2282" y="73921"/>
                  </a:lnTo>
                  <a:lnTo>
                    <a:pt x="2269" y="73087"/>
                  </a:lnTo>
                  <a:lnTo>
                    <a:pt x="2340" y="72714"/>
                  </a:lnTo>
                  <a:lnTo>
                    <a:pt x="2384" y="72456"/>
                  </a:lnTo>
                  <a:lnTo>
                    <a:pt x="2866" y="71153"/>
                  </a:lnTo>
                  <a:lnTo>
                    <a:pt x="4564" y="69985"/>
                  </a:lnTo>
                  <a:lnTo>
                    <a:pt x="4376" y="68807"/>
                  </a:lnTo>
                  <a:lnTo>
                    <a:pt x="4351" y="68083"/>
                  </a:lnTo>
                  <a:lnTo>
                    <a:pt x="3939" y="67610"/>
                  </a:lnTo>
                  <a:lnTo>
                    <a:pt x="3115" y="67419"/>
                  </a:lnTo>
                  <a:lnTo>
                    <a:pt x="2898" y="67090"/>
                  </a:lnTo>
                  <a:lnTo>
                    <a:pt x="2806" y="66768"/>
                  </a:lnTo>
                  <a:lnTo>
                    <a:pt x="3409" y="66043"/>
                  </a:lnTo>
                  <a:lnTo>
                    <a:pt x="2678" y="65472"/>
                  </a:lnTo>
                  <a:lnTo>
                    <a:pt x="2346" y="64907"/>
                  </a:lnTo>
                  <a:lnTo>
                    <a:pt x="1331" y="64160"/>
                  </a:lnTo>
                  <a:lnTo>
                    <a:pt x="1222" y="63901"/>
                  </a:lnTo>
                  <a:lnTo>
                    <a:pt x="1711" y="61715"/>
                  </a:lnTo>
                  <a:lnTo>
                    <a:pt x="1337" y="61076"/>
                  </a:lnTo>
                  <a:lnTo>
                    <a:pt x="875" y="60751"/>
                  </a:lnTo>
                  <a:lnTo>
                    <a:pt x="335" y="60591"/>
                  </a:lnTo>
                  <a:lnTo>
                    <a:pt x="86" y="60288"/>
                  </a:lnTo>
                  <a:lnTo>
                    <a:pt x="0" y="59940"/>
                  </a:lnTo>
                  <a:lnTo>
                    <a:pt x="96" y="59726"/>
                  </a:lnTo>
                  <a:lnTo>
                    <a:pt x="731" y="59790"/>
                  </a:lnTo>
                  <a:lnTo>
                    <a:pt x="929" y="59564"/>
                  </a:lnTo>
                  <a:lnTo>
                    <a:pt x="2442" y="58274"/>
                  </a:lnTo>
                  <a:lnTo>
                    <a:pt x="2506" y="58025"/>
                  </a:lnTo>
                  <a:lnTo>
                    <a:pt x="2295" y="57885"/>
                  </a:lnTo>
                  <a:lnTo>
                    <a:pt x="2020" y="57811"/>
                  </a:lnTo>
                  <a:lnTo>
                    <a:pt x="1950" y="57540"/>
                  </a:lnTo>
                  <a:lnTo>
                    <a:pt x="1960" y="57182"/>
                  </a:lnTo>
                  <a:lnTo>
                    <a:pt x="2767" y="55315"/>
                  </a:lnTo>
                  <a:lnTo>
                    <a:pt x="3007" y="54517"/>
                  </a:lnTo>
                  <a:lnTo>
                    <a:pt x="3061" y="53952"/>
                  </a:lnTo>
                  <a:lnTo>
                    <a:pt x="3010" y="53394"/>
                  </a:lnTo>
                  <a:lnTo>
                    <a:pt x="2544" y="52516"/>
                  </a:lnTo>
                  <a:lnTo>
                    <a:pt x="2094" y="51814"/>
                  </a:lnTo>
                  <a:lnTo>
                    <a:pt x="2078" y="51255"/>
                  </a:lnTo>
                  <a:lnTo>
                    <a:pt x="1749" y="50961"/>
                  </a:lnTo>
                  <a:lnTo>
                    <a:pt x="817" y="49458"/>
                  </a:lnTo>
                  <a:lnTo>
                    <a:pt x="817" y="48877"/>
                  </a:lnTo>
                  <a:lnTo>
                    <a:pt x="1344" y="48424"/>
                  </a:lnTo>
                  <a:lnTo>
                    <a:pt x="2081" y="48137"/>
                  </a:lnTo>
                  <a:lnTo>
                    <a:pt x="2327" y="47897"/>
                  </a:lnTo>
                  <a:lnTo>
                    <a:pt x="2767" y="47747"/>
                  </a:lnTo>
                  <a:lnTo>
                    <a:pt x="3939" y="48181"/>
                  </a:lnTo>
                  <a:lnTo>
                    <a:pt x="4462" y="48558"/>
                  </a:lnTo>
                  <a:lnTo>
                    <a:pt x="4609" y="48481"/>
                  </a:lnTo>
                  <a:lnTo>
                    <a:pt x="5081" y="48073"/>
                  </a:lnTo>
                  <a:lnTo>
                    <a:pt x="5911" y="48137"/>
                  </a:lnTo>
                  <a:lnTo>
                    <a:pt x="7919" y="47313"/>
                  </a:lnTo>
                  <a:lnTo>
                    <a:pt x="8219" y="46917"/>
                  </a:lnTo>
                  <a:lnTo>
                    <a:pt x="8443" y="46496"/>
                  </a:lnTo>
                  <a:lnTo>
                    <a:pt x="8462" y="46311"/>
                  </a:lnTo>
                  <a:lnTo>
                    <a:pt x="7683" y="45497"/>
                  </a:lnTo>
                  <a:lnTo>
                    <a:pt x="7660" y="45197"/>
                  </a:lnTo>
                  <a:lnTo>
                    <a:pt x="7763" y="44859"/>
                  </a:lnTo>
                  <a:lnTo>
                    <a:pt x="7983" y="44590"/>
                  </a:lnTo>
                  <a:lnTo>
                    <a:pt x="8443" y="44409"/>
                  </a:lnTo>
                  <a:lnTo>
                    <a:pt x="8931" y="44051"/>
                  </a:lnTo>
                  <a:lnTo>
                    <a:pt x="10026" y="43036"/>
                  </a:lnTo>
                  <a:lnTo>
                    <a:pt x="10406" y="42155"/>
                  </a:lnTo>
                  <a:lnTo>
                    <a:pt x="10524" y="41198"/>
                  </a:lnTo>
                  <a:lnTo>
                    <a:pt x="10546" y="40483"/>
                  </a:lnTo>
                  <a:lnTo>
                    <a:pt x="10246" y="39914"/>
                  </a:lnTo>
                  <a:lnTo>
                    <a:pt x="9943" y="39547"/>
                  </a:lnTo>
                  <a:lnTo>
                    <a:pt x="9531" y="39605"/>
                  </a:lnTo>
                  <a:lnTo>
                    <a:pt x="8730" y="39576"/>
                  </a:lnTo>
                  <a:lnTo>
                    <a:pt x="7980" y="39257"/>
                  </a:lnTo>
                  <a:lnTo>
                    <a:pt x="7568" y="38740"/>
                  </a:lnTo>
                  <a:lnTo>
                    <a:pt x="7466" y="38287"/>
                  </a:lnTo>
                  <a:lnTo>
                    <a:pt x="7654" y="37999"/>
                  </a:lnTo>
                  <a:lnTo>
                    <a:pt x="7712" y="37648"/>
                  </a:lnTo>
                  <a:lnTo>
                    <a:pt x="7590" y="37294"/>
                  </a:lnTo>
                  <a:lnTo>
                    <a:pt x="7638" y="36997"/>
                  </a:lnTo>
                  <a:lnTo>
                    <a:pt x="7977" y="36758"/>
                  </a:lnTo>
                  <a:lnTo>
                    <a:pt x="10348" y="36764"/>
                  </a:lnTo>
                  <a:lnTo>
                    <a:pt x="10527" y="36502"/>
                  </a:lnTo>
                  <a:lnTo>
                    <a:pt x="10686" y="35123"/>
                  </a:lnTo>
                  <a:lnTo>
                    <a:pt x="11280" y="33020"/>
                  </a:lnTo>
                  <a:lnTo>
                    <a:pt x="11839" y="31845"/>
                  </a:lnTo>
                  <a:lnTo>
                    <a:pt x="11931" y="31351"/>
                  </a:lnTo>
                  <a:lnTo>
                    <a:pt x="11922" y="28558"/>
                  </a:lnTo>
                  <a:lnTo>
                    <a:pt x="11998" y="27137"/>
                  </a:lnTo>
                  <a:lnTo>
                    <a:pt x="11593" y="26470"/>
                  </a:lnTo>
                  <a:lnTo>
                    <a:pt x="10709" y="25739"/>
                  </a:lnTo>
                  <a:lnTo>
                    <a:pt x="10897" y="24214"/>
                  </a:lnTo>
                  <a:lnTo>
                    <a:pt x="11191" y="23020"/>
                  </a:lnTo>
                  <a:lnTo>
                    <a:pt x="12081" y="21552"/>
                  </a:lnTo>
                  <a:lnTo>
                    <a:pt x="12787" y="21149"/>
                  </a:lnTo>
                  <a:lnTo>
                    <a:pt x="15867" y="20910"/>
                  </a:lnTo>
                  <a:lnTo>
                    <a:pt x="19269" y="21009"/>
                  </a:lnTo>
                  <a:lnTo>
                    <a:pt x="20683" y="23227"/>
                  </a:lnTo>
                  <a:lnTo>
                    <a:pt x="20160" y="24364"/>
                  </a:lnTo>
                  <a:lnTo>
                    <a:pt x="20987" y="24893"/>
                  </a:lnTo>
                  <a:lnTo>
                    <a:pt x="21386" y="24699"/>
                  </a:lnTo>
                  <a:lnTo>
                    <a:pt x="21689" y="23709"/>
                  </a:lnTo>
                  <a:lnTo>
                    <a:pt x="21890" y="22611"/>
                  </a:lnTo>
                  <a:lnTo>
                    <a:pt x="22180" y="22279"/>
                  </a:lnTo>
                  <a:lnTo>
                    <a:pt x="23234" y="23100"/>
                  </a:lnTo>
                  <a:lnTo>
                    <a:pt x="23604" y="23661"/>
                  </a:lnTo>
                  <a:lnTo>
                    <a:pt x="23626" y="25462"/>
                  </a:lnTo>
                  <a:lnTo>
                    <a:pt x="24016" y="23020"/>
                  </a:lnTo>
                  <a:lnTo>
                    <a:pt x="23725" y="21306"/>
                  </a:lnTo>
                  <a:lnTo>
                    <a:pt x="23923" y="19640"/>
                  </a:lnTo>
                  <a:lnTo>
                    <a:pt x="24348" y="18771"/>
                  </a:lnTo>
                  <a:lnTo>
                    <a:pt x="24737" y="18219"/>
                  </a:lnTo>
                  <a:lnTo>
                    <a:pt x="27233" y="18816"/>
                  </a:lnTo>
                  <a:lnTo>
                    <a:pt x="29991" y="18510"/>
                  </a:lnTo>
                  <a:lnTo>
                    <a:pt x="31035" y="19154"/>
                  </a:lnTo>
                  <a:lnTo>
                    <a:pt x="33393" y="22369"/>
                  </a:lnTo>
                  <a:lnTo>
                    <a:pt x="34182" y="22895"/>
                  </a:lnTo>
                  <a:lnTo>
                    <a:pt x="35174" y="23061"/>
                  </a:lnTo>
                  <a:lnTo>
                    <a:pt x="33805" y="22375"/>
                  </a:lnTo>
                  <a:lnTo>
                    <a:pt x="30945" y="18462"/>
                  </a:lnTo>
                  <a:lnTo>
                    <a:pt x="30090" y="17977"/>
                  </a:lnTo>
                  <a:lnTo>
                    <a:pt x="28775" y="17830"/>
                  </a:lnTo>
                  <a:lnTo>
                    <a:pt x="27954" y="17447"/>
                  </a:lnTo>
                  <a:lnTo>
                    <a:pt x="27437" y="16853"/>
                  </a:lnTo>
                  <a:lnTo>
                    <a:pt x="27287" y="16320"/>
                  </a:lnTo>
                  <a:lnTo>
                    <a:pt x="27316" y="12346"/>
                  </a:lnTo>
                  <a:lnTo>
                    <a:pt x="26825" y="11752"/>
                  </a:lnTo>
                  <a:lnTo>
                    <a:pt x="26186" y="11548"/>
                  </a:lnTo>
                  <a:lnTo>
                    <a:pt x="25787" y="11820"/>
                  </a:lnTo>
                  <a:lnTo>
                    <a:pt x="24970" y="11823"/>
                  </a:lnTo>
                  <a:lnTo>
                    <a:pt x="24798" y="10919"/>
                  </a:lnTo>
                  <a:lnTo>
                    <a:pt x="24999" y="10249"/>
                  </a:lnTo>
                  <a:lnTo>
                    <a:pt x="26639" y="9790"/>
                  </a:lnTo>
                  <a:lnTo>
                    <a:pt x="27721" y="9174"/>
                  </a:lnTo>
                  <a:lnTo>
                    <a:pt x="27769" y="8085"/>
                  </a:lnTo>
                  <a:lnTo>
                    <a:pt x="27086" y="7226"/>
                  </a:lnTo>
                  <a:lnTo>
                    <a:pt x="26269" y="5650"/>
                  </a:lnTo>
                  <a:lnTo>
                    <a:pt x="25308" y="4165"/>
                  </a:lnTo>
                  <a:lnTo>
                    <a:pt x="25200" y="2435"/>
                  </a:lnTo>
                  <a:lnTo>
                    <a:pt x="25203" y="2435"/>
                  </a:lnTo>
                  <a:lnTo>
                    <a:pt x="26876" y="2467"/>
                  </a:lnTo>
                  <a:lnTo>
                    <a:pt x="27284" y="2534"/>
                  </a:lnTo>
                  <a:lnTo>
                    <a:pt x="29818" y="3345"/>
                  </a:lnTo>
                  <a:lnTo>
                    <a:pt x="30438" y="3913"/>
                  </a:lnTo>
                  <a:lnTo>
                    <a:pt x="31216" y="3939"/>
                  </a:lnTo>
                  <a:lnTo>
                    <a:pt x="32621" y="3409"/>
                  </a:lnTo>
                  <a:lnTo>
                    <a:pt x="33671" y="3176"/>
                  </a:lnTo>
                  <a:lnTo>
                    <a:pt x="34076" y="3505"/>
                  </a:lnTo>
                  <a:lnTo>
                    <a:pt x="34648" y="3642"/>
                  </a:lnTo>
                  <a:lnTo>
                    <a:pt x="34775" y="3642"/>
                  </a:lnTo>
                  <a:close/>
                  <a:moveTo>
                    <a:pt x="24456" y="5382"/>
                  </a:moveTo>
                  <a:lnTo>
                    <a:pt x="24108" y="5761"/>
                  </a:lnTo>
                  <a:lnTo>
                    <a:pt x="23253" y="5717"/>
                  </a:lnTo>
                  <a:lnTo>
                    <a:pt x="22774" y="5359"/>
                  </a:lnTo>
                  <a:lnTo>
                    <a:pt x="22930" y="4979"/>
                  </a:lnTo>
                  <a:lnTo>
                    <a:pt x="23384" y="4689"/>
                  </a:lnTo>
                  <a:lnTo>
                    <a:pt x="23760" y="4644"/>
                  </a:lnTo>
                  <a:lnTo>
                    <a:pt x="24328" y="4823"/>
                  </a:lnTo>
                  <a:lnTo>
                    <a:pt x="24456" y="5382"/>
                  </a:lnTo>
                  <a:close/>
                  <a:moveTo>
                    <a:pt x="70333" y="10463"/>
                  </a:moveTo>
                  <a:lnTo>
                    <a:pt x="70556" y="11494"/>
                  </a:lnTo>
                  <a:lnTo>
                    <a:pt x="70317" y="12021"/>
                  </a:lnTo>
                  <a:lnTo>
                    <a:pt x="69311" y="11146"/>
                  </a:lnTo>
                  <a:lnTo>
                    <a:pt x="68300" y="11159"/>
                  </a:lnTo>
                  <a:lnTo>
                    <a:pt x="67696" y="12503"/>
                  </a:lnTo>
                  <a:lnTo>
                    <a:pt x="67246" y="12560"/>
                  </a:lnTo>
                  <a:lnTo>
                    <a:pt x="65686" y="11338"/>
                  </a:lnTo>
                  <a:lnTo>
                    <a:pt x="65433" y="10741"/>
                  </a:lnTo>
                  <a:lnTo>
                    <a:pt x="65382" y="10243"/>
                  </a:lnTo>
                  <a:lnTo>
                    <a:pt x="65606" y="8519"/>
                  </a:lnTo>
                  <a:lnTo>
                    <a:pt x="65564" y="7977"/>
                  </a:lnTo>
                  <a:lnTo>
                    <a:pt x="66056" y="7383"/>
                  </a:lnTo>
                  <a:lnTo>
                    <a:pt x="66132" y="6521"/>
                  </a:lnTo>
                  <a:lnTo>
                    <a:pt x="66997" y="5615"/>
                  </a:lnTo>
                  <a:lnTo>
                    <a:pt x="67770" y="5579"/>
                  </a:lnTo>
                  <a:lnTo>
                    <a:pt x="68012" y="6349"/>
                  </a:lnTo>
                  <a:lnTo>
                    <a:pt x="68383" y="6879"/>
                  </a:lnTo>
                  <a:lnTo>
                    <a:pt x="69678" y="7472"/>
                  </a:lnTo>
                  <a:lnTo>
                    <a:pt x="69873" y="7740"/>
                  </a:lnTo>
                  <a:lnTo>
                    <a:pt x="69991" y="8114"/>
                  </a:lnTo>
                  <a:lnTo>
                    <a:pt x="69388" y="8842"/>
                  </a:lnTo>
                  <a:lnTo>
                    <a:pt x="69184" y="9215"/>
                  </a:lnTo>
                  <a:lnTo>
                    <a:pt x="69375" y="9812"/>
                  </a:lnTo>
                  <a:lnTo>
                    <a:pt x="70333" y="10463"/>
                  </a:lnTo>
                  <a:close/>
                  <a:moveTo>
                    <a:pt x="48599" y="9924"/>
                  </a:moveTo>
                  <a:lnTo>
                    <a:pt x="47224" y="9952"/>
                  </a:lnTo>
                  <a:lnTo>
                    <a:pt x="46697" y="9339"/>
                  </a:lnTo>
                  <a:lnTo>
                    <a:pt x="46170" y="9183"/>
                  </a:lnTo>
                  <a:lnTo>
                    <a:pt x="46455" y="8427"/>
                  </a:lnTo>
                  <a:lnTo>
                    <a:pt x="46825" y="8149"/>
                  </a:lnTo>
                  <a:lnTo>
                    <a:pt x="48156" y="8644"/>
                  </a:lnTo>
                  <a:lnTo>
                    <a:pt x="48574" y="9611"/>
                  </a:lnTo>
                  <a:lnTo>
                    <a:pt x="48599" y="9924"/>
                  </a:lnTo>
                  <a:close/>
                  <a:moveTo>
                    <a:pt x="74830" y="17064"/>
                  </a:moveTo>
                  <a:lnTo>
                    <a:pt x="74712" y="17539"/>
                  </a:lnTo>
                  <a:lnTo>
                    <a:pt x="74849" y="18270"/>
                  </a:lnTo>
                  <a:lnTo>
                    <a:pt x="74479" y="18216"/>
                  </a:lnTo>
                  <a:lnTo>
                    <a:pt x="73368" y="18388"/>
                  </a:lnTo>
                  <a:lnTo>
                    <a:pt x="72270" y="18146"/>
                  </a:lnTo>
                  <a:lnTo>
                    <a:pt x="72060" y="17236"/>
                  </a:lnTo>
                  <a:lnTo>
                    <a:pt x="72235" y="16362"/>
                  </a:lnTo>
                  <a:lnTo>
                    <a:pt x="71795" y="15758"/>
                  </a:lnTo>
                  <a:lnTo>
                    <a:pt x="71389" y="15404"/>
                  </a:lnTo>
                  <a:lnTo>
                    <a:pt x="71329" y="14900"/>
                  </a:lnTo>
                  <a:lnTo>
                    <a:pt x="71396" y="14373"/>
                  </a:lnTo>
                  <a:lnTo>
                    <a:pt x="73289" y="15784"/>
                  </a:lnTo>
                  <a:lnTo>
                    <a:pt x="74830" y="17064"/>
                  </a:lnTo>
                  <a:close/>
                </a:path>
              </a:pathLst>
            </a:custGeom>
            <a:solidFill>
              <a:srgbClr val="0052A2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73"/>
            <p:cNvSpPr/>
            <p:nvPr/>
          </p:nvSpPr>
          <p:spPr>
            <a:xfrm>
              <a:off x="8453621" y="4513266"/>
              <a:ext cx="38785" cy="42315"/>
            </a:xfrm>
            <a:custGeom>
              <a:rect b="b" l="l" r="r" t="t"/>
              <a:pathLst>
                <a:path extrusionOk="0" h="16074" w="14733">
                  <a:moveTo>
                    <a:pt x="13269" y="11006"/>
                  </a:moveTo>
                  <a:lnTo>
                    <a:pt x="12493" y="12222"/>
                  </a:lnTo>
                  <a:lnTo>
                    <a:pt x="11500" y="13779"/>
                  </a:lnTo>
                  <a:lnTo>
                    <a:pt x="10374" y="15548"/>
                  </a:lnTo>
                  <a:lnTo>
                    <a:pt x="9668" y="15560"/>
                  </a:lnTo>
                  <a:lnTo>
                    <a:pt x="9122" y="15458"/>
                  </a:lnTo>
                  <a:lnTo>
                    <a:pt x="8746" y="15158"/>
                  </a:lnTo>
                  <a:lnTo>
                    <a:pt x="7973" y="14829"/>
                  </a:lnTo>
                  <a:lnTo>
                    <a:pt x="7102" y="14807"/>
                  </a:lnTo>
                  <a:lnTo>
                    <a:pt x="6272" y="15113"/>
                  </a:lnTo>
                  <a:lnTo>
                    <a:pt x="4868" y="15493"/>
                  </a:lnTo>
                  <a:lnTo>
                    <a:pt x="3597" y="15618"/>
                  </a:lnTo>
                  <a:lnTo>
                    <a:pt x="2573" y="15828"/>
                  </a:lnTo>
                  <a:lnTo>
                    <a:pt x="1727" y="16074"/>
                  </a:lnTo>
                  <a:lnTo>
                    <a:pt x="961" y="15940"/>
                  </a:lnTo>
                  <a:lnTo>
                    <a:pt x="300" y="15720"/>
                  </a:lnTo>
                  <a:lnTo>
                    <a:pt x="153" y="13837"/>
                  </a:lnTo>
                  <a:lnTo>
                    <a:pt x="0" y="11794"/>
                  </a:lnTo>
                  <a:lnTo>
                    <a:pt x="16" y="10195"/>
                  </a:lnTo>
                  <a:lnTo>
                    <a:pt x="249" y="9314"/>
                  </a:lnTo>
                  <a:lnTo>
                    <a:pt x="456" y="8969"/>
                  </a:lnTo>
                  <a:lnTo>
                    <a:pt x="1657" y="7753"/>
                  </a:lnTo>
                  <a:lnTo>
                    <a:pt x="2072" y="7255"/>
                  </a:lnTo>
                  <a:lnTo>
                    <a:pt x="3441" y="5238"/>
                  </a:lnTo>
                  <a:lnTo>
                    <a:pt x="4619" y="3505"/>
                  </a:lnTo>
                  <a:lnTo>
                    <a:pt x="5497" y="2212"/>
                  </a:lnTo>
                  <a:lnTo>
                    <a:pt x="5768" y="1957"/>
                  </a:lnTo>
                  <a:lnTo>
                    <a:pt x="6138" y="1708"/>
                  </a:lnTo>
                  <a:lnTo>
                    <a:pt x="6400" y="1781"/>
                  </a:lnTo>
                  <a:lnTo>
                    <a:pt x="8111" y="3029"/>
                  </a:lnTo>
                  <a:lnTo>
                    <a:pt x="8411" y="2994"/>
                  </a:lnTo>
                  <a:lnTo>
                    <a:pt x="8982" y="2608"/>
                  </a:lnTo>
                  <a:lnTo>
                    <a:pt x="9499" y="1274"/>
                  </a:lnTo>
                  <a:lnTo>
                    <a:pt x="9863" y="785"/>
                  </a:lnTo>
                  <a:lnTo>
                    <a:pt x="10019" y="798"/>
                  </a:lnTo>
                  <a:lnTo>
                    <a:pt x="11117" y="425"/>
                  </a:lnTo>
                  <a:lnTo>
                    <a:pt x="12110" y="0"/>
                  </a:lnTo>
                  <a:lnTo>
                    <a:pt x="12238" y="440"/>
                  </a:lnTo>
                  <a:lnTo>
                    <a:pt x="13738" y="2234"/>
                  </a:lnTo>
                  <a:lnTo>
                    <a:pt x="14233" y="3115"/>
                  </a:lnTo>
                  <a:lnTo>
                    <a:pt x="14734" y="4730"/>
                  </a:lnTo>
                  <a:lnTo>
                    <a:pt x="14472" y="5627"/>
                  </a:lnTo>
                  <a:lnTo>
                    <a:pt x="14079" y="6215"/>
                  </a:lnTo>
                  <a:lnTo>
                    <a:pt x="13502" y="6735"/>
                  </a:lnTo>
                  <a:lnTo>
                    <a:pt x="11494" y="8015"/>
                  </a:lnTo>
                  <a:lnTo>
                    <a:pt x="9263" y="8829"/>
                  </a:lnTo>
                  <a:lnTo>
                    <a:pt x="7839" y="10460"/>
                  </a:lnTo>
                  <a:lnTo>
                    <a:pt x="6780" y="10348"/>
                  </a:lnTo>
                  <a:lnTo>
                    <a:pt x="6942" y="10964"/>
                  </a:lnTo>
                  <a:lnTo>
                    <a:pt x="7335" y="11034"/>
                  </a:lnTo>
                  <a:lnTo>
                    <a:pt x="7954" y="10916"/>
                  </a:lnTo>
                  <a:lnTo>
                    <a:pt x="9183" y="10444"/>
                  </a:lnTo>
                  <a:lnTo>
                    <a:pt x="10271" y="10217"/>
                  </a:lnTo>
                  <a:lnTo>
                    <a:pt x="11449" y="10201"/>
                  </a:lnTo>
                  <a:lnTo>
                    <a:pt x="12515" y="1040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p73"/>
            <p:cNvSpPr/>
            <p:nvPr/>
          </p:nvSpPr>
          <p:spPr>
            <a:xfrm>
              <a:off x="7659520" y="3143796"/>
              <a:ext cx="165455" cy="131475"/>
            </a:xfrm>
            <a:custGeom>
              <a:rect b="b" l="l" r="r" t="t"/>
              <a:pathLst>
                <a:path extrusionOk="0" h="49943" w="62851">
                  <a:moveTo>
                    <a:pt x="14501" y="46898"/>
                  </a:moveTo>
                  <a:lnTo>
                    <a:pt x="14367" y="46898"/>
                  </a:lnTo>
                  <a:lnTo>
                    <a:pt x="13795" y="46761"/>
                  </a:lnTo>
                  <a:lnTo>
                    <a:pt x="13390" y="46432"/>
                  </a:lnTo>
                  <a:lnTo>
                    <a:pt x="12340" y="46665"/>
                  </a:lnTo>
                  <a:lnTo>
                    <a:pt x="10935" y="47195"/>
                  </a:lnTo>
                  <a:lnTo>
                    <a:pt x="10156" y="47170"/>
                  </a:lnTo>
                  <a:lnTo>
                    <a:pt x="9537" y="46601"/>
                  </a:lnTo>
                  <a:lnTo>
                    <a:pt x="7003" y="45791"/>
                  </a:lnTo>
                  <a:lnTo>
                    <a:pt x="6594" y="45724"/>
                  </a:lnTo>
                  <a:lnTo>
                    <a:pt x="4922" y="45692"/>
                  </a:lnTo>
                  <a:lnTo>
                    <a:pt x="4919" y="45692"/>
                  </a:lnTo>
                  <a:lnTo>
                    <a:pt x="4839" y="44408"/>
                  </a:lnTo>
                  <a:lnTo>
                    <a:pt x="4631" y="43480"/>
                  </a:lnTo>
                  <a:lnTo>
                    <a:pt x="4044" y="42094"/>
                  </a:lnTo>
                  <a:lnTo>
                    <a:pt x="4912" y="41759"/>
                  </a:lnTo>
                  <a:lnTo>
                    <a:pt x="4743" y="39046"/>
                  </a:lnTo>
                  <a:lnTo>
                    <a:pt x="4427" y="37639"/>
                  </a:lnTo>
                  <a:lnTo>
                    <a:pt x="2004" y="36186"/>
                  </a:lnTo>
                  <a:lnTo>
                    <a:pt x="96" y="34772"/>
                  </a:lnTo>
                  <a:lnTo>
                    <a:pt x="536" y="29984"/>
                  </a:lnTo>
                  <a:lnTo>
                    <a:pt x="725" y="28689"/>
                  </a:lnTo>
                  <a:lnTo>
                    <a:pt x="0" y="26167"/>
                  </a:lnTo>
                  <a:lnTo>
                    <a:pt x="77" y="23250"/>
                  </a:lnTo>
                  <a:lnTo>
                    <a:pt x="383" y="18628"/>
                  </a:lnTo>
                  <a:lnTo>
                    <a:pt x="989" y="18446"/>
                  </a:lnTo>
                  <a:lnTo>
                    <a:pt x="1436" y="18468"/>
                  </a:lnTo>
                  <a:lnTo>
                    <a:pt x="3153" y="19301"/>
                  </a:lnTo>
                  <a:lnTo>
                    <a:pt x="3868" y="19384"/>
                  </a:lnTo>
                  <a:lnTo>
                    <a:pt x="4360" y="20128"/>
                  </a:lnTo>
                  <a:lnTo>
                    <a:pt x="4935" y="20434"/>
                  </a:lnTo>
                  <a:lnTo>
                    <a:pt x="5350" y="19646"/>
                  </a:lnTo>
                  <a:lnTo>
                    <a:pt x="5512" y="18296"/>
                  </a:lnTo>
                  <a:lnTo>
                    <a:pt x="6872" y="16544"/>
                  </a:lnTo>
                  <a:lnTo>
                    <a:pt x="7826" y="15896"/>
                  </a:lnTo>
                  <a:lnTo>
                    <a:pt x="8478" y="15586"/>
                  </a:lnTo>
                  <a:lnTo>
                    <a:pt x="9135" y="16295"/>
                  </a:lnTo>
                  <a:lnTo>
                    <a:pt x="9636" y="17089"/>
                  </a:lnTo>
                  <a:lnTo>
                    <a:pt x="9754" y="15350"/>
                  </a:lnTo>
                  <a:lnTo>
                    <a:pt x="10160" y="12021"/>
                  </a:lnTo>
                  <a:lnTo>
                    <a:pt x="8867" y="11497"/>
                  </a:lnTo>
                  <a:lnTo>
                    <a:pt x="7810" y="11950"/>
                  </a:lnTo>
                  <a:lnTo>
                    <a:pt x="6767" y="14063"/>
                  </a:lnTo>
                  <a:lnTo>
                    <a:pt x="5835" y="16709"/>
                  </a:lnTo>
                  <a:lnTo>
                    <a:pt x="4322" y="16952"/>
                  </a:lnTo>
                  <a:lnTo>
                    <a:pt x="3115" y="17699"/>
                  </a:lnTo>
                  <a:lnTo>
                    <a:pt x="2027" y="16923"/>
                  </a:lnTo>
                  <a:lnTo>
                    <a:pt x="1325" y="16240"/>
                  </a:lnTo>
                  <a:lnTo>
                    <a:pt x="1309" y="15241"/>
                  </a:lnTo>
                  <a:lnTo>
                    <a:pt x="1468" y="14638"/>
                  </a:lnTo>
                  <a:lnTo>
                    <a:pt x="2748" y="12474"/>
                  </a:lnTo>
                  <a:lnTo>
                    <a:pt x="4465" y="10390"/>
                  </a:lnTo>
                  <a:lnTo>
                    <a:pt x="6195" y="10409"/>
                  </a:lnTo>
                  <a:lnTo>
                    <a:pt x="7456" y="9742"/>
                  </a:lnTo>
                  <a:lnTo>
                    <a:pt x="8209" y="9662"/>
                  </a:lnTo>
                  <a:lnTo>
                    <a:pt x="10562" y="9805"/>
                  </a:lnTo>
                  <a:lnTo>
                    <a:pt x="11768" y="9346"/>
                  </a:lnTo>
                  <a:lnTo>
                    <a:pt x="12850" y="8388"/>
                  </a:lnTo>
                  <a:lnTo>
                    <a:pt x="15187" y="4312"/>
                  </a:lnTo>
                  <a:lnTo>
                    <a:pt x="16505" y="2605"/>
                  </a:lnTo>
                  <a:lnTo>
                    <a:pt x="19164" y="2005"/>
                  </a:lnTo>
                  <a:lnTo>
                    <a:pt x="21622" y="26"/>
                  </a:lnTo>
                  <a:lnTo>
                    <a:pt x="22308" y="0"/>
                  </a:lnTo>
                  <a:lnTo>
                    <a:pt x="21152" y="1475"/>
                  </a:lnTo>
                  <a:lnTo>
                    <a:pt x="20967" y="2046"/>
                  </a:lnTo>
                  <a:lnTo>
                    <a:pt x="20827" y="2917"/>
                  </a:lnTo>
                  <a:lnTo>
                    <a:pt x="21654" y="4807"/>
                  </a:lnTo>
                  <a:lnTo>
                    <a:pt x="21478" y="5956"/>
                  </a:lnTo>
                  <a:lnTo>
                    <a:pt x="21539" y="8210"/>
                  </a:lnTo>
                  <a:lnTo>
                    <a:pt x="20757" y="9381"/>
                  </a:lnTo>
                  <a:lnTo>
                    <a:pt x="19876" y="11864"/>
                  </a:lnTo>
                  <a:lnTo>
                    <a:pt x="19496" y="12228"/>
                  </a:lnTo>
                  <a:lnTo>
                    <a:pt x="19413" y="15114"/>
                  </a:lnTo>
                  <a:lnTo>
                    <a:pt x="19499" y="15800"/>
                  </a:lnTo>
                  <a:lnTo>
                    <a:pt x="19371" y="18411"/>
                  </a:lnTo>
                  <a:lnTo>
                    <a:pt x="20275" y="19477"/>
                  </a:lnTo>
                  <a:lnTo>
                    <a:pt x="21229" y="20032"/>
                  </a:lnTo>
                  <a:lnTo>
                    <a:pt x="24415" y="20013"/>
                  </a:lnTo>
                  <a:lnTo>
                    <a:pt x="24747" y="20479"/>
                  </a:lnTo>
                  <a:lnTo>
                    <a:pt x="25136" y="21280"/>
                  </a:lnTo>
                  <a:lnTo>
                    <a:pt x="24852" y="22640"/>
                  </a:lnTo>
                  <a:lnTo>
                    <a:pt x="24510" y="23665"/>
                  </a:lnTo>
                  <a:lnTo>
                    <a:pt x="23588" y="24526"/>
                  </a:lnTo>
                  <a:lnTo>
                    <a:pt x="22404" y="25168"/>
                  </a:lnTo>
                  <a:lnTo>
                    <a:pt x="21666" y="25197"/>
                  </a:lnTo>
                  <a:lnTo>
                    <a:pt x="20664" y="23977"/>
                  </a:lnTo>
                  <a:lnTo>
                    <a:pt x="20189" y="24373"/>
                  </a:lnTo>
                  <a:lnTo>
                    <a:pt x="19697" y="24996"/>
                  </a:lnTo>
                  <a:lnTo>
                    <a:pt x="18870" y="28322"/>
                  </a:lnTo>
                  <a:lnTo>
                    <a:pt x="18478" y="30559"/>
                  </a:lnTo>
                  <a:lnTo>
                    <a:pt x="18267" y="30741"/>
                  </a:lnTo>
                  <a:lnTo>
                    <a:pt x="17801" y="30409"/>
                  </a:lnTo>
                  <a:lnTo>
                    <a:pt x="16997" y="30383"/>
                  </a:lnTo>
                  <a:lnTo>
                    <a:pt x="15978" y="30913"/>
                  </a:lnTo>
                  <a:lnTo>
                    <a:pt x="16502" y="31386"/>
                  </a:lnTo>
                  <a:lnTo>
                    <a:pt x="17054" y="32206"/>
                  </a:lnTo>
                  <a:lnTo>
                    <a:pt x="16834" y="32618"/>
                  </a:lnTo>
                  <a:lnTo>
                    <a:pt x="15937" y="33061"/>
                  </a:lnTo>
                  <a:lnTo>
                    <a:pt x="15142" y="33958"/>
                  </a:lnTo>
                  <a:lnTo>
                    <a:pt x="14810" y="34635"/>
                  </a:lnTo>
                  <a:lnTo>
                    <a:pt x="13811" y="35436"/>
                  </a:lnTo>
                  <a:lnTo>
                    <a:pt x="13179" y="36451"/>
                  </a:lnTo>
                  <a:lnTo>
                    <a:pt x="13489" y="37706"/>
                  </a:lnTo>
                  <a:lnTo>
                    <a:pt x="13620" y="38807"/>
                  </a:lnTo>
                  <a:lnTo>
                    <a:pt x="13894" y="40020"/>
                  </a:lnTo>
                  <a:lnTo>
                    <a:pt x="13645" y="40987"/>
                  </a:lnTo>
                  <a:lnTo>
                    <a:pt x="12404" y="42372"/>
                  </a:lnTo>
                  <a:lnTo>
                    <a:pt x="11947" y="43569"/>
                  </a:lnTo>
                  <a:lnTo>
                    <a:pt x="13010" y="43553"/>
                  </a:lnTo>
                  <a:lnTo>
                    <a:pt x="13664" y="43828"/>
                  </a:lnTo>
                  <a:lnTo>
                    <a:pt x="14047" y="44182"/>
                  </a:lnTo>
                  <a:lnTo>
                    <a:pt x="14443" y="44683"/>
                  </a:lnTo>
                  <a:lnTo>
                    <a:pt x="14201" y="45302"/>
                  </a:lnTo>
                  <a:lnTo>
                    <a:pt x="14501" y="46898"/>
                  </a:lnTo>
                  <a:close/>
                  <a:moveTo>
                    <a:pt x="26256" y="8044"/>
                  </a:moveTo>
                  <a:lnTo>
                    <a:pt x="25892" y="8430"/>
                  </a:lnTo>
                  <a:lnTo>
                    <a:pt x="24660" y="7884"/>
                  </a:lnTo>
                  <a:lnTo>
                    <a:pt x="25203" y="7118"/>
                  </a:lnTo>
                  <a:lnTo>
                    <a:pt x="26556" y="6764"/>
                  </a:lnTo>
                  <a:lnTo>
                    <a:pt x="27351" y="6882"/>
                  </a:lnTo>
                  <a:lnTo>
                    <a:pt x="26477" y="7641"/>
                  </a:lnTo>
                  <a:lnTo>
                    <a:pt x="26256" y="8044"/>
                  </a:lnTo>
                  <a:close/>
                  <a:moveTo>
                    <a:pt x="39844" y="31829"/>
                  </a:moveTo>
                  <a:lnTo>
                    <a:pt x="39866" y="33419"/>
                  </a:lnTo>
                  <a:lnTo>
                    <a:pt x="39633" y="33882"/>
                  </a:lnTo>
                  <a:lnTo>
                    <a:pt x="39292" y="34188"/>
                  </a:lnTo>
                  <a:lnTo>
                    <a:pt x="38398" y="34511"/>
                  </a:lnTo>
                  <a:lnTo>
                    <a:pt x="37623" y="34961"/>
                  </a:lnTo>
                  <a:lnTo>
                    <a:pt x="36930" y="35749"/>
                  </a:lnTo>
                  <a:lnTo>
                    <a:pt x="36675" y="36876"/>
                  </a:lnTo>
                  <a:lnTo>
                    <a:pt x="37214" y="37699"/>
                  </a:lnTo>
                  <a:lnTo>
                    <a:pt x="38197" y="38149"/>
                  </a:lnTo>
                  <a:lnTo>
                    <a:pt x="38449" y="39713"/>
                  </a:lnTo>
                  <a:lnTo>
                    <a:pt x="37639" y="40483"/>
                  </a:lnTo>
                  <a:lnTo>
                    <a:pt x="35557" y="41249"/>
                  </a:lnTo>
                  <a:lnTo>
                    <a:pt x="35340" y="43097"/>
                  </a:lnTo>
                  <a:lnTo>
                    <a:pt x="35407" y="44549"/>
                  </a:lnTo>
                  <a:lnTo>
                    <a:pt x="35369" y="45602"/>
                  </a:lnTo>
                  <a:lnTo>
                    <a:pt x="35203" y="47058"/>
                  </a:lnTo>
                  <a:lnTo>
                    <a:pt x="33521" y="47719"/>
                  </a:lnTo>
                  <a:lnTo>
                    <a:pt x="32433" y="45503"/>
                  </a:lnTo>
                  <a:lnTo>
                    <a:pt x="32423" y="44613"/>
                  </a:lnTo>
                  <a:lnTo>
                    <a:pt x="32097" y="43572"/>
                  </a:lnTo>
                  <a:lnTo>
                    <a:pt x="32037" y="42685"/>
                  </a:lnTo>
                  <a:lnTo>
                    <a:pt x="31651" y="41265"/>
                  </a:lnTo>
                  <a:lnTo>
                    <a:pt x="30058" y="40878"/>
                  </a:lnTo>
                  <a:lnTo>
                    <a:pt x="29439" y="40827"/>
                  </a:lnTo>
                  <a:lnTo>
                    <a:pt x="28574" y="41092"/>
                  </a:lnTo>
                  <a:lnTo>
                    <a:pt x="28360" y="40990"/>
                  </a:lnTo>
                  <a:lnTo>
                    <a:pt x="27322" y="39043"/>
                  </a:lnTo>
                  <a:lnTo>
                    <a:pt x="27495" y="36885"/>
                  </a:lnTo>
                  <a:lnTo>
                    <a:pt x="26943" y="35794"/>
                  </a:lnTo>
                  <a:lnTo>
                    <a:pt x="26866" y="35299"/>
                  </a:lnTo>
                  <a:lnTo>
                    <a:pt x="26879" y="34750"/>
                  </a:lnTo>
                  <a:lnTo>
                    <a:pt x="26422" y="34297"/>
                  </a:lnTo>
                  <a:lnTo>
                    <a:pt x="25873" y="34057"/>
                  </a:lnTo>
                  <a:lnTo>
                    <a:pt x="25605" y="32835"/>
                  </a:lnTo>
                  <a:lnTo>
                    <a:pt x="26237" y="32538"/>
                  </a:lnTo>
                  <a:lnTo>
                    <a:pt x="27804" y="32682"/>
                  </a:lnTo>
                  <a:lnTo>
                    <a:pt x="28264" y="32599"/>
                  </a:lnTo>
                  <a:lnTo>
                    <a:pt x="28682" y="32343"/>
                  </a:lnTo>
                  <a:lnTo>
                    <a:pt x="29949" y="30326"/>
                  </a:lnTo>
                  <a:lnTo>
                    <a:pt x="29911" y="29879"/>
                  </a:lnTo>
                  <a:lnTo>
                    <a:pt x="30045" y="29301"/>
                  </a:lnTo>
                  <a:lnTo>
                    <a:pt x="31414" y="29088"/>
                  </a:lnTo>
                  <a:lnTo>
                    <a:pt x="32024" y="29870"/>
                  </a:lnTo>
                  <a:lnTo>
                    <a:pt x="31900" y="31121"/>
                  </a:lnTo>
                  <a:lnTo>
                    <a:pt x="31976" y="32717"/>
                  </a:lnTo>
                  <a:lnTo>
                    <a:pt x="32806" y="33151"/>
                  </a:lnTo>
                  <a:lnTo>
                    <a:pt x="33128" y="33215"/>
                  </a:lnTo>
                  <a:lnTo>
                    <a:pt x="33476" y="32037"/>
                  </a:lnTo>
                  <a:lnTo>
                    <a:pt x="33719" y="31462"/>
                  </a:lnTo>
                  <a:lnTo>
                    <a:pt x="34048" y="31140"/>
                  </a:lnTo>
                  <a:lnTo>
                    <a:pt x="34159" y="30061"/>
                  </a:lnTo>
                  <a:lnTo>
                    <a:pt x="33965" y="29400"/>
                  </a:lnTo>
                  <a:lnTo>
                    <a:pt x="33550" y="28906"/>
                  </a:lnTo>
                  <a:lnTo>
                    <a:pt x="35101" y="27565"/>
                  </a:lnTo>
                  <a:lnTo>
                    <a:pt x="36707" y="26499"/>
                  </a:lnTo>
                  <a:lnTo>
                    <a:pt x="37642" y="26441"/>
                  </a:lnTo>
                  <a:lnTo>
                    <a:pt x="38580" y="26703"/>
                  </a:lnTo>
                  <a:lnTo>
                    <a:pt x="39455" y="27061"/>
                  </a:lnTo>
                  <a:lnTo>
                    <a:pt x="39927" y="27370"/>
                  </a:lnTo>
                  <a:lnTo>
                    <a:pt x="40192" y="27868"/>
                  </a:lnTo>
                  <a:lnTo>
                    <a:pt x="39605" y="29052"/>
                  </a:lnTo>
                  <a:lnTo>
                    <a:pt x="39442" y="29697"/>
                  </a:lnTo>
                  <a:lnTo>
                    <a:pt x="39844" y="31829"/>
                  </a:lnTo>
                  <a:close/>
                  <a:moveTo>
                    <a:pt x="22273" y="31861"/>
                  </a:moveTo>
                  <a:lnTo>
                    <a:pt x="22120" y="32145"/>
                  </a:lnTo>
                  <a:lnTo>
                    <a:pt x="21551" y="31848"/>
                  </a:lnTo>
                  <a:lnTo>
                    <a:pt x="21491" y="30821"/>
                  </a:lnTo>
                  <a:lnTo>
                    <a:pt x="21705" y="29895"/>
                  </a:lnTo>
                  <a:lnTo>
                    <a:pt x="21452" y="29065"/>
                  </a:lnTo>
                  <a:lnTo>
                    <a:pt x="21730" y="28532"/>
                  </a:lnTo>
                  <a:lnTo>
                    <a:pt x="22528" y="29774"/>
                  </a:lnTo>
                  <a:lnTo>
                    <a:pt x="22755" y="30358"/>
                  </a:lnTo>
                  <a:lnTo>
                    <a:pt x="22445" y="31054"/>
                  </a:lnTo>
                  <a:lnTo>
                    <a:pt x="22273" y="31861"/>
                  </a:lnTo>
                  <a:close/>
                  <a:moveTo>
                    <a:pt x="40712" y="34817"/>
                  </a:moveTo>
                  <a:lnTo>
                    <a:pt x="39870" y="35490"/>
                  </a:lnTo>
                  <a:lnTo>
                    <a:pt x="39684" y="35455"/>
                  </a:lnTo>
                  <a:lnTo>
                    <a:pt x="39410" y="34533"/>
                  </a:lnTo>
                  <a:lnTo>
                    <a:pt x="39857" y="33971"/>
                  </a:lnTo>
                  <a:lnTo>
                    <a:pt x="40119" y="33496"/>
                  </a:lnTo>
                  <a:lnTo>
                    <a:pt x="40307" y="33508"/>
                  </a:lnTo>
                  <a:lnTo>
                    <a:pt x="40562" y="34025"/>
                  </a:lnTo>
                  <a:lnTo>
                    <a:pt x="40712" y="34817"/>
                  </a:lnTo>
                  <a:close/>
                  <a:moveTo>
                    <a:pt x="22611" y="34610"/>
                  </a:moveTo>
                  <a:lnTo>
                    <a:pt x="22985" y="35433"/>
                  </a:lnTo>
                  <a:lnTo>
                    <a:pt x="23444" y="37188"/>
                  </a:lnTo>
                  <a:lnTo>
                    <a:pt x="24172" y="39148"/>
                  </a:lnTo>
                  <a:lnTo>
                    <a:pt x="23869" y="39965"/>
                  </a:lnTo>
                  <a:lnTo>
                    <a:pt x="24076" y="41012"/>
                  </a:lnTo>
                  <a:lnTo>
                    <a:pt x="23869" y="42101"/>
                  </a:lnTo>
                  <a:lnTo>
                    <a:pt x="22423" y="43365"/>
                  </a:lnTo>
                  <a:lnTo>
                    <a:pt x="20801" y="43422"/>
                  </a:lnTo>
                  <a:lnTo>
                    <a:pt x="19116" y="42813"/>
                  </a:lnTo>
                  <a:lnTo>
                    <a:pt x="16735" y="41635"/>
                  </a:lnTo>
                  <a:lnTo>
                    <a:pt x="16543" y="40974"/>
                  </a:lnTo>
                  <a:lnTo>
                    <a:pt x="16211" y="40607"/>
                  </a:lnTo>
                  <a:lnTo>
                    <a:pt x="15573" y="38593"/>
                  </a:lnTo>
                  <a:lnTo>
                    <a:pt x="15586" y="36100"/>
                  </a:lnTo>
                  <a:lnTo>
                    <a:pt x="16783" y="35784"/>
                  </a:lnTo>
                  <a:lnTo>
                    <a:pt x="19397" y="34590"/>
                  </a:lnTo>
                  <a:lnTo>
                    <a:pt x="20000" y="34779"/>
                  </a:lnTo>
                  <a:lnTo>
                    <a:pt x="20632" y="35388"/>
                  </a:lnTo>
                  <a:lnTo>
                    <a:pt x="21360" y="35423"/>
                  </a:lnTo>
                  <a:lnTo>
                    <a:pt x="22413" y="34558"/>
                  </a:lnTo>
                  <a:lnTo>
                    <a:pt x="22611" y="34610"/>
                  </a:lnTo>
                  <a:close/>
                  <a:moveTo>
                    <a:pt x="62407" y="43844"/>
                  </a:moveTo>
                  <a:lnTo>
                    <a:pt x="62075" y="44108"/>
                  </a:lnTo>
                  <a:lnTo>
                    <a:pt x="60594" y="43671"/>
                  </a:lnTo>
                  <a:lnTo>
                    <a:pt x="58791" y="42589"/>
                  </a:lnTo>
                  <a:lnTo>
                    <a:pt x="59056" y="40463"/>
                  </a:lnTo>
                  <a:lnTo>
                    <a:pt x="59519" y="39541"/>
                  </a:lnTo>
                  <a:lnTo>
                    <a:pt x="62810" y="41925"/>
                  </a:lnTo>
                  <a:lnTo>
                    <a:pt x="62851" y="42822"/>
                  </a:lnTo>
                  <a:lnTo>
                    <a:pt x="62407" y="43844"/>
                  </a:lnTo>
                  <a:close/>
                  <a:moveTo>
                    <a:pt x="23409" y="48057"/>
                  </a:moveTo>
                  <a:lnTo>
                    <a:pt x="23010" y="48143"/>
                  </a:lnTo>
                  <a:lnTo>
                    <a:pt x="22471" y="46889"/>
                  </a:lnTo>
                  <a:lnTo>
                    <a:pt x="22400" y="46493"/>
                  </a:lnTo>
                  <a:lnTo>
                    <a:pt x="23036" y="45688"/>
                  </a:lnTo>
                  <a:lnTo>
                    <a:pt x="23444" y="44776"/>
                  </a:lnTo>
                  <a:lnTo>
                    <a:pt x="24507" y="43371"/>
                  </a:lnTo>
                  <a:lnTo>
                    <a:pt x="25117" y="41721"/>
                  </a:lnTo>
                  <a:lnTo>
                    <a:pt x="25350" y="41747"/>
                  </a:lnTo>
                  <a:lnTo>
                    <a:pt x="25079" y="43218"/>
                  </a:lnTo>
                  <a:lnTo>
                    <a:pt x="23684" y="47300"/>
                  </a:lnTo>
                  <a:lnTo>
                    <a:pt x="23409" y="48057"/>
                  </a:lnTo>
                  <a:close/>
                  <a:moveTo>
                    <a:pt x="17380" y="45953"/>
                  </a:moveTo>
                  <a:lnTo>
                    <a:pt x="16448" y="46167"/>
                  </a:lnTo>
                  <a:lnTo>
                    <a:pt x="15972" y="45791"/>
                  </a:lnTo>
                  <a:lnTo>
                    <a:pt x="15097" y="45647"/>
                  </a:lnTo>
                  <a:lnTo>
                    <a:pt x="14785" y="43250"/>
                  </a:lnTo>
                  <a:lnTo>
                    <a:pt x="14874" y="43106"/>
                  </a:lnTo>
                  <a:lnTo>
                    <a:pt x="15315" y="43275"/>
                  </a:lnTo>
                  <a:lnTo>
                    <a:pt x="16824" y="44396"/>
                  </a:lnTo>
                  <a:lnTo>
                    <a:pt x="17351" y="45618"/>
                  </a:lnTo>
                  <a:lnTo>
                    <a:pt x="17380" y="45953"/>
                  </a:lnTo>
                  <a:close/>
                  <a:moveTo>
                    <a:pt x="39668" y="44718"/>
                  </a:moveTo>
                  <a:lnTo>
                    <a:pt x="39327" y="44951"/>
                  </a:lnTo>
                  <a:lnTo>
                    <a:pt x="37951" y="44782"/>
                  </a:lnTo>
                  <a:lnTo>
                    <a:pt x="36400" y="45861"/>
                  </a:lnTo>
                  <a:lnTo>
                    <a:pt x="35813" y="45519"/>
                  </a:lnTo>
                  <a:lnTo>
                    <a:pt x="36036" y="44830"/>
                  </a:lnTo>
                  <a:lnTo>
                    <a:pt x="36199" y="44578"/>
                  </a:lnTo>
                  <a:lnTo>
                    <a:pt x="36719" y="44284"/>
                  </a:lnTo>
                  <a:lnTo>
                    <a:pt x="37067" y="43856"/>
                  </a:lnTo>
                  <a:lnTo>
                    <a:pt x="37204" y="43186"/>
                  </a:lnTo>
                  <a:lnTo>
                    <a:pt x="37527" y="43547"/>
                  </a:lnTo>
                  <a:lnTo>
                    <a:pt x="38488" y="43697"/>
                  </a:lnTo>
                  <a:lnTo>
                    <a:pt x="38957" y="43911"/>
                  </a:lnTo>
                  <a:lnTo>
                    <a:pt x="39349" y="44227"/>
                  </a:lnTo>
                  <a:lnTo>
                    <a:pt x="39668" y="44718"/>
                  </a:lnTo>
                  <a:close/>
                  <a:moveTo>
                    <a:pt x="21172" y="46554"/>
                  </a:moveTo>
                  <a:lnTo>
                    <a:pt x="20572" y="46716"/>
                  </a:lnTo>
                  <a:lnTo>
                    <a:pt x="19885" y="46378"/>
                  </a:lnTo>
                  <a:lnTo>
                    <a:pt x="18765" y="45104"/>
                  </a:lnTo>
                  <a:lnTo>
                    <a:pt x="18625" y="44766"/>
                  </a:lnTo>
                  <a:lnTo>
                    <a:pt x="19212" y="44980"/>
                  </a:lnTo>
                  <a:lnTo>
                    <a:pt x="19943" y="45647"/>
                  </a:lnTo>
                  <a:lnTo>
                    <a:pt x="20540" y="45791"/>
                  </a:lnTo>
                  <a:lnTo>
                    <a:pt x="21357" y="46352"/>
                  </a:lnTo>
                  <a:lnTo>
                    <a:pt x="21172" y="46554"/>
                  </a:lnTo>
                  <a:close/>
                  <a:moveTo>
                    <a:pt x="29027" y="45870"/>
                  </a:moveTo>
                  <a:lnTo>
                    <a:pt x="30613" y="46834"/>
                  </a:lnTo>
                  <a:lnTo>
                    <a:pt x="31686" y="46777"/>
                  </a:lnTo>
                  <a:lnTo>
                    <a:pt x="32417" y="47176"/>
                  </a:lnTo>
                  <a:lnTo>
                    <a:pt x="32592" y="47792"/>
                  </a:lnTo>
                  <a:lnTo>
                    <a:pt x="32656" y="49158"/>
                  </a:lnTo>
                  <a:lnTo>
                    <a:pt x="31890" y="49557"/>
                  </a:lnTo>
                  <a:lnTo>
                    <a:pt x="31044" y="49423"/>
                  </a:lnTo>
                  <a:lnTo>
                    <a:pt x="29892" y="49943"/>
                  </a:lnTo>
                  <a:lnTo>
                    <a:pt x="26113" y="47712"/>
                  </a:lnTo>
                  <a:lnTo>
                    <a:pt x="26167" y="45845"/>
                  </a:lnTo>
                  <a:lnTo>
                    <a:pt x="26317" y="45111"/>
                  </a:lnTo>
                  <a:lnTo>
                    <a:pt x="28108" y="44935"/>
                  </a:lnTo>
                  <a:lnTo>
                    <a:pt x="29027" y="4587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p73"/>
            <p:cNvSpPr/>
            <p:nvPr/>
          </p:nvSpPr>
          <p:spPr>
            <a:xfrm>
              <a:off x="6016683" y="4442520"/>
              <a:ext cx="5426" cy="9864"/>
            </a:xfrm>
            <a:custGeom>
              <a:rect b="b" l="l" r="r" t="t"/>
              <a:pathLst>
                <a:path extrusionOk="0" h="3747" w="2061">
                  <a:moveTo>
                    <a:pt x="1787" y="3546"/>
                  </a:moveTo>
                  <a:lnTo>
                    <a:pt x="948" y="3747"/>
                  </a:lnTo>
                  <a:lnTo>
                    <a:pt x="587" y="2155"/>
                  </a:lnTo>
                  <a:lnTo>
                    <a:pt x="0" y="996"/>
                  </a:lnTo>
                  <a:lnTo>
                    <a:pt x="102" y="274"/>
                  </a:lnTo>
                  <a:lnTo>
                    <a:pt x="207" y="0"/>
                  </a:lnTo>
                  <a:lnTo>
                    <a:pt x="1443" y="444"/>
                  </a:lnTo>
                  <a:lnTo>
                    <a:pt x="1829" y="983"/>
                  </a:lnTo>
                  <a:lnTo>
                    <a:pt x="2062" y="240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1232;p73"/>
            <p:cNvSpPr/>
            <p:nvPr/>
          </p:nvSpPr>
          <p:spPr>
            <a:xfrm>
              <a:off x="5768397" y="4337021"/>
              <a:ext cx="86343" cy="56414"/>
            </a:xfrm>
            <a:custGeom>
              <a:rect b="b" l="l" r="r" t="t"/>
              <a:pathLst>
                <a:path extrusionOk="0" h="21430" w="32799">
                  <a:moveTo>
                    <a:pt x="2081" y="17657"/>
                  </a:moveTo>
                  <a:lnTo>
                    <a:pt x="2119" y="16112"/>
                  </a:lnTo>
                  <a:lnTo>
                    <a:pt x="2359" y="15484"/>
                  </a:lnTo>
                  <a:lnTo>
                    <a:pt x="2139" y="14823"/>
                  </a:lnTo>
                  <a:lnTo>
                    <a:pt x="1146" y="14121"/>
                  </a:lnTo>
                  <a:lnTo>
                    <a:pt x="539" y="13214"/>
                  </a:lnTo>
                  <a:lnTo>
                    <a:pt x="0" y="12413"/>
                  </a:lnTo>
                  <a:lnTo>
                    <a:pt x="121" y="12298"/>
                  </a:lnTo>
                  <a:lnTo>
                    <a:pt x="1200" y="12263"/>
                  </a:lnTo>
                  <a:lnTo>
                    <a:pt x="1580" y="11966"/>
                  </a:lnTo>
                  <a:lnTo>
                    <a:pt x="2305" y="11146"/>
                  </a:lnTo>
                  <a:lnTo>
                    <a:pt x="2448" y="10485"/>
                  </a:lnTo>
                  <a:lnTo>
                    <a:pt x="2391" y="9984"/>
                  </a:lnTo>
                  <a:lnTo>
                    <a:pt x="1918" y="9387"/>
                  </a:lnTo>
                  <a:lnTo>
                    <a:pt x="1733" y="8755"/>
                  </a:lnTo>
                  <a:lnTo>
                    <a:pt x="2314" y="8206"/>
                  </a:lnTo>
                  <a:lnTo>
                    <a:pt x="3077" y="7402"/>
                  </a:lnTo>
                  <a:lnTo>
                    <a:pt x="3182" y="7092"/>
                  </a:lnTo>
                  <a:lnTo>
                    <a:pt x="3166" y="6786"/>
                  </a:lnTo>
                  <a:lnTo>
                    <a:pt x="2276" y="5940"/>
                  </a:lnTo>
                  <a:lnTo>
                    <a:pt x="2215" y="5573"/>
                  </a:lnTo>
                  <a:lnTo>
                    <a:pt x="2630" y="4654"/>
                  </a:lnTo>
                  <a:lnTo>
                    <a:pt x="2589" y="4044"/>
                  </a:lnTo>
                  <a:lnTo>
                    <a:pt x="2177" y="2138"/>
                  </a:lnTo>
                  <a:lnTo>
                    <a:pt x="1982" y="1854"/>
                  </a:lnTo>
                  <a:lnTo>
                    <a:pt x="2378" y="1695"/>
                  </a:lnTo>
                  <a:lnTo>
                    <a:pt x="2640" y="1127"/>
                  </a:lnTo>
                  <a:lnTo>
                    <a:pt x="2984" y="619"/>
                  </a:lnTo>
                  <a:lnTo>
                    <a:pt x="3444" y="348"/>
                  </a:lnTo>
                  <a:lnTo>
                    <a:pt x="3968" y="176"/>
                  </a:lnTo>
                  <a:lnTo>
                    <a:pt x="5005" y="192"/>
                  </a:lnTo>
                  <a:lnTo>
                    <a:pt x="6441" y="632"/>
                  </a:lnTo>
                  <a:lnTo>
                    <a:pt x="6850" y="626"/>
                  </a:lnTo>
                  <a:lnTo>
                    <a:pt x="8229" y="223"/>
                  </a:lnTo>
                  <a:lnTo>
                    <a:pt x="9371" y="0"/>
                  </a:lnTo>
                  <a:lnTo>
                    <a:pt x="10450" y="255"/>
                  </a:lnTo>
                  <a:lnTo>
                    <a:pt x="10888" y="600"/>
                  </a:lnTo>
                  <a:lnTo>
                    <a:pt x="11775" y="1146"/>
                  </a:lnTo>
                  <a:lnTo>
                    <a:pt x="12222" y="1309"/>
                  </a:lnTo>
                  <a:lnTo>
                    <a:pt x="13626" y="1299"/>
                  </a:lnTo>
                  <a:lnTo>
                    <a:pt x="14012" y="1353"/>
                  </a:lnTo>
                  <a:lnTo>
                    <a:pt x="15190" y="2253"/>
                  </a:lnTo>
                  <a:lnTo>
                    <a:pt x="16183" y="2614"/>
                  </a:lnTo>
                  <a:lnTo>
                    <a:pt x="16761" y="2630"/>
                  </a:lnTo>
                  <a:lnTo>
                    <a:pt x="17795" y="2282"/>
                  </a:lnTo>
                  <a:lnTo>
                    <a:pt x="18309" y="2292"/>
                  </a:lnTo>
                  <a:lnTo>
                    <a:pt x="18896" y="3067"/>
                  </a:lnTo>
                  <a:lnTo>
                    <a:pt x="19011" y="4169"/>
                  </a:lnTo>
                  <a:lnTo>
                    <a:pt x="19502" y="5171"/>
                  </a:lnTo>
                  <a:lnTo>
                    <a:pt x="20256" y="5812"/>
                  </a:lnTo>
                  <a:lnTo>
                    <a:pt x="23968" y="5544"/>
                  </a:lnTo>
                  <a:lnTo>
                    <a:pt x="24794" y="6071"/>
                  </a:lnTo>
                  <a:lnTo>
                    <a:pt x="24514" y="6505"/>
                  </a:lnTo>
                  <a:lnTo>
                    <a:pt x="23987" y="6738"/>
                  </a:lnTo>
                  <a:lnTo>
                    <a:pt x="22222" y="6636"/>
                  </a:lnTo>
                  <a:lnTo>
                    <a:pt x="21453" y="6687"/>
                  </a:lnTo>
                  <a:lnTo>
                    <a:pt x="21296" y="7121"/>
                  </a:lnTo>
                  <a:lnTo>
                    <a:pt x="21293" y="7523"/>
                  </a:lnTo>
                  <a:lnTo>
                    <a:pt x="22324" y="7619"/>
                  </a:lnTo>
                  <a:lnTo>
                    <a:pt x="23336" y="7820"/>
                  </a:lnTo>
                  <a:lnTo>
                    <a:pt x="24370" y="8146"/>
                  </a:lnTo>
                  <a:lnTo>
                    <a:pt x="25417" y="8366"/>
                  </a:lnTo>
                  <a:lnTo>
                    <a:pt x="26598" y="8509"/>
                  </a:lnTo>
                  <a:lnTo>
                    <a:pt x="27763" y="8742"/>
                  </a:lnTo>
                  <a:lnTo>
                    <a:pt x="29704" y="9531"/>
                  </a:lnTo>
                  <a:lnTo>
                    <a:pt x="31845" y="11318"/>
                  </a:lnTo>
                  <a:lnTo>
                    <a:pt x="32420" y="11727"/>
                  </a:lnTo>
                  <a:lnTo>
                    <a:pt x="32800" y="12286"/>
                  </a:lnTo>
                  <a:lnTo>
                    <a:pt x="32618" y="12978"/>
                  </a:lnTo>
                  <a:lnTo>
                    <a:pt x="31852" y="14108"/>
                  </a:lnTo>
                  <a:lnTo>
                    <a:pt x="31418" y="14469"/>
                  </a:lnTo>
                  <a:lnTo>
                    <a:pt x="30786" y="14692"/>
                  </a:lnTo>
                  <a:lnTo>
                    <a:pt x="30352" y="15152"/>
                  </a:lnTo>
                  <a:lnTo>
                    <a:pt x="29933" y="15940"/>
                  </a:lnTo>
                  <a:lnTo>
                    <a:pt x="29678" y="16007"/>
                  </a:lnTo>
                  <a:lnTo>
                    <a:pt x="29378" y="15975"/>
                  </a:lnTo>
                  <a:lnTo>
                    <a:pt x="28864" y="15528"/>
                  </a:lnTo>
                  <a:lnTo>
                    <a:pt x="28497" y="14842"/>
                  </a:lnTo>
                  <a:lnTo>
                    <a:pt x="27460" y="14197"/>
                  </a:lnTo>
                  <a:lnTo>
                    <a:pt x="26231" y="14280"/>
                  </a:lnTo>
                  <a:lnTo>
                    <a:pt x="24418" y="13901"/>
                  </a:lnTo>
                  <a:lnTo>
                    <a:pt x="23323" y="14082"/>
                  </a:lnTo>
                  <a:lnTo>
                    <a:pt x="22225" y="14127"/>
                  </a:lnTo>
                  <a:lnTo>
                    <a:pt x="21105" y="13932"/>
                  </a:lnTo>
                  <a:lnTo>
                    <a:pt x="19975" y="13865"/>
                  </a:lnTo>
                  <a:lnTo>
                    <a:pt x="18848" y="14108"/>
                  </a:lnTo>
                  <a:lnTo>
                    <a:pt x="17756" y="14520"/>
                  </a:lnTo>
                  <a:lnTo>
                    <a:pt x="17354" y="14785"/>
                  </a:lnTo>
                  <a:lnTo>
                    <a:pt x="16652" y="15426"/>
                  </a:lnTo>
                  <a:lnTo>
                    <a:pt x="16279" y="15666"/>
                  </a:lnTo>
                  <a:lnTo>
                    <a:pt x="13620" y="15988"/>
                  </a:lnTo>
                  <a:lnTo>
                    <a:pt x="12857" y="15516"/>
                  </a:lnTo>
                  <a:lnTo>
                    <a:pt x="12145" y="14871"/>
                  </a:lnTo>
                  <a:lnTo>
                    <a:pt x="11124" y="14785"/>
                  </a:lnTo>
                  <a:lnTo>
                    <a:pt x="9639" y="15283"/>
                  </a:lnTo>
                  <a:lnTo>
                    <a:pt x="8714" y="15465"/>
                  </a:lnTo>
                  <a:lnTo>
                    <a:pt x="8337" y="15675"/>
                  </a:lnTo>
                  <a:lnTo>
                    <a:pt x="8225" y="15921"/>
                  </a:lnTo>
                  <a:lnTo>
                    <a:pt x="8222" y="16821"/>
                  </a:lnTo>
                  <a:lnTo>
                    <a:pt x="8015" y="17367"/>
                  </a:lnTo>
                  <a:lnTo>
                    <a:pt x="6569" y="19429"/>
                  </a:lnTo>
                  <a:lnTo>
                    <a:pt x="5755" y="20884"/>
                  </a:lnTo>
                  <a:lnTo>
                    <a:pt x="5420" y="21331"/>
                  </a:lnTo>
                  <a:lnTo>
                    <a:pt x="5030" y="21430"/>
                  </a:lnTo>
                  <a:lnTo>
                    <a:pt x="4319" y="20594"/>
                  </a:lnTo>
                  <a:lnTo>
                    <a:pt x="3865" y="20294"/>
                  </a:lnTo>
                  <a:lnTo>
                    <a:pt x="3304" y="20141"/>
                  </a:lnTo>
                  <a:lnTo>
                    <a:pt x="3064" y="19697"/>
                  </a:lnTo>
                  <a:lnTo>
                    <a:pt x="3074" y="19065"/>
                  </a:lnTo>
                  <a:lnTo>
                    <a:pt x="2927" y="18452"/>
                  </a:lnTo>
                  <a:lnTo>
                    <a:pt x="2579" y="1797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1233;p73"/>
            <p:cNvSpPr/>
            <p:nvPr/>
          </p:nvSpPr>
          <p:spPr>
            <a:xfrm>
              <a:off x="7262885" y="3875241"/>
              <a:ext cx="486989" cy="484417"/>
            </a:xfrm>
            <a:custGeom>
              <a:rect b="b" l="l" r="r" t="t"/>
              <a:pathLst>
                <a:path extrusionOk="0" h="184014" w="184991">
                  <a:moveTo>
                    <a:pt x="154614" y="1733"/>
                  </a:moveTo>
                  <a:lnTo>
                    <a:pt x="154803" y="2327"/>
                  </a:lnTo>
                  <a:lnTo>
                    <a:pt x="154834" y="2882"/>
                  </a:lnTo>
                  <a:lnTo>
                    <a:pt x="153985" y="3399"/>
                  </a:lnTo>
                  <a:lnTo>
                    <a:pt x="153427" y="3699"/>
                  </a:lnTo>
                  <a:lnTo>
                    <a:pt x="152757" y="5126"/>
                  </a:lnTo>
                  <a:lnTo>
                    <a:pt x="151515" y="6093"/>
                  </a:lnTo>
                  <a:lnTo>
                    <a:pt x="151307" y="6387"/>
                  </a:lnTo>
                  <a:lnTo>
                    <a:pt x="151317" y="6652"/>
                  </a:lnTo>
                  <a:lnTo>
                    <a:pt x="152160" y="7089"/>
                  </a:lnTo>
                  <a:lnTo>
                    <a:pt x="152441" y="7504"/>
                  </a:lnTo>
                  <a:lnTo>
                    <a:pt x="152571" y="8059"/>
                  </a:lnTo>
                  <a:lnTo>
                    <a:pt x="152195" y="10045"/>
                  </a:lnTo>
                  <a:lnTo>
                    <a:pt x="151959" y="11564"/>
                  </a:lnTo>
                  <a:lnTo>
                    <a:pt x="151649" y="13553"/>
                  </a:lnTo>
                  <a:lnTo>
                    <a:pt x="151662" y="14309"/>
                  </a:lnTo>
                  <a:lnTo>
                    <a:pt x="151981" y="15216"/>
                  </a:lnTo>
                  <a:lnTo>
                    <a:pt x="152297" y="15921"/>
                  </a:lnTo>
                  <a:lnTo>
                    <a:pt x="152396" y="16719"/>
                  </a:lnTo>
                  <a:lnTo>
                    <a:pt x="152284" y="18682"/>
                  </a:lnTo>
                  <a:lnTo>
                    <a:pt x="152670" y="19815"/>
                  </a:lnTo>
                  <a:lnTo>
                    <a:pt x="152980" y="20859"/>
                  </a:lnTo>
                  <a:lnTo>
                    <a:pt x="152243" y="22158"/>
                  </a:lnTo>
                  <a:lnTo>
                    <a:pt x="151927" y="23304"/>
                  </a:lnTo>
                  <a:lnTo>
                    <a:pt x="151729" y="24941"/>
                  </a:lnTo>
                  <a:lnTo>
                    <a:pt x="151649" y="25972"/>
                  </a:lnTo>
                  <a:lnTo>
                    <a:pt x="151173" y="26923"/>
                  </a:lnTo>
                  <a:lnTo>
                    <a:pt x="150554" y="27814"/>
                  </a:lnTo>
                  <a:lnTo>
                    <a:pt x="149855" y="28369"/>
                  </a:lnTo>
                  <a:lnTo>
                    <a:pt x="148993" y="28848"/>
                  </a:lnTo>
                  <a:lnTo>
                    <a:pt x="148001" y="29477"/>
                  </a:lnTo>
                  <a:lnTo>
                    <a:pt x="147196" y="31159"/>
                  </a:lnTo>
                  <a:lnTo>
                    <a:pt x="145457" y="32557"/>
                  </a:lnTo>
                  <a:lnTo>
                    <a:pt x="145093" y="33036"/>
                  </a:lnTo>
                  <a:lnTo>
                    <a:pt x="144930" y="34153"/>
                  </a:lnTo>
                  <a:lnTo>
                    <a:pt x="144972" y="35701"/>
                  </a:lnTo>
                  <a:lnTo>
                    <a:pt x="145278" y="36930"/>
                  </a:lnTo>
                  <a:lnTo>
                    <a:pt x="146111" y="38743"/>
                  </a:lnTo>
                  <a:lnTo>
                    <a:pt x="146842" y="40735"/>
                  </a:lnTo>
                  <a:lnTo>
                    <a:pt x="147040" y="41734"/>
                  </a:lnTo>
                  <a:lnTo>
                    <a:pt x="147321" y="42114"/>
                  </a:lnTo>
                  <a:lnTo>
                    <a:pt x="148349" y="42765"/>
                  </a:lnTo>
                  <a:lnTo>
                    <a:pt x="150126" y="43646"/>
                  </a:lnTo>
                  <a:lnTo>
                    <a:pt x="150455" y="44006"/>
                  </a:lnTo>
                  <a:lnTo>
                    <a:pt x="151336" y="45372"/>
                  </a:lnTo>
                  <a:lnTo>
                    <a:pt x="152172" y="47817"/>
                  </a:lnTo>
                  <a:lnTo>
                    <a:pt x="152434" y="49433"/>
                  </a:lnTo>
                  <a:lnTo>
                    <a:pt x="154062" y="50716"/>
                  </a:lnTo>
                  <a:lnTo>
                    <a:pt x="155565" y="51897"/>
                  </a:lnTo>
                  <a:lnTo>
                    <a:pt x="157008" y="52934"/>
                  </a:lnTo>
                  <a:lnTo>
                    <a:pt x="158575" y="54058"/>
                  </a:lnTo>
                  <a:lnTo>
                    <a:pt x="158802" y="54402"/>
                  </a:lnTo>
                  <a:lnTo>
                    <a:pt x="159322" y="56780"/>
                  </a:lnTo>
                  <a:lnTo>
                    <a:pt x="159842" y="59136"/>
                  </a:lnTo>
                  <a:lnTo>
                    <a:pt x="160411" y="61724"/>
                  </a:lnTo>
                  <a:lnTo>
                    <a:pt x="160985" y="64316"/>
                  </a:lnTo>
                  <a:lnTo>
                    <a:pt x="161662" y="67358"/>
                  </a:lnTo>
                  <a:lnTo>
                    <a:pt x="162045" y="69078"/>
                  </a:lnTo>
                  <a:lnTo>
                    <a:pt x="162508" y="71163"/>
                  </a:lnTo>
                  <a:lnTo>
                    <a:pt x="163053" y="73601"/>
                  </a:lnTo>
                  <a:lnTo>
                    <a:pt x="162176" y="74118"/>
                  </a:lnTo>
                  <a:lnTo>
                    <a:pt x="161186" y="74779"/>
                  </a:lnTo>
                  <a:lnTo>
                    <a:pt x="161908" y="76030"/>
                  </a:lnTo>
                  <a:lnTo>
                    <a:pt x="163299" y="78064"/>
                  </a:lnTo>
                  <a:lnTo>
                    <a:pt x="164139" y="79701"/>
                  </a:lnTo>
                  <a:lnTo>
                    <a:pt x="164432" y="80413"/>
                  </a:lnTo>
                  <a:lnTo>
                    <a:pt x="165087" y="82440"/>
                  </a:lnTo>
                  <a:lnTo>
                    <a:pt x="165620" y="84399"/>
                  </a:lnTo>
                  <a:lnTo>
                    <a:pt x="165757" y="85035"/>
                  </a:lnTo>
                  <a:lnTo>
                    <a:pt x="165952" y="86541"/>
                  </a:lnTo>
                  <a:lnTo>
                    <a:pt x="165712" y="90678"/>
                  </a:lnTo>
                  <a:lnTo>
                    <a:pt x="166095" y="95909"/>
                  </a:lnTo>
                  <a:lnTo>
                    <a:pt x="166612" y="98508"/>
                  </a:lnTo>
                  <a:lnTo>
                    <a:pt x="165799" y="100847"/>
                  </a:lnTo>
                  <a:lnTo>
                    <a:pt x="165103" y="103078"/>
                  </a:lnTo>
                  <a:lnTo>
                    <a:pt x="165147" y="104199"/>
                  </a:lnTo>
                  <a:lnTo>
                    <a:pt x="165530" y="105945"/>
                  </a:lnTo>
                  <a:lnTo>
                    <a:pt x="165907" y="107234"/>
                  </a:lnTo>
                  <a:lnTo>
                    <a:pt x="166418" y="107911"/>
                  </a:lnTo>
                  <a:lnTo>
                    <a:pt x="166319" y="110078"/>
                  </a:lnTo>
                  <a:lnTo>
                    <a:pt x="166105" y="110863"/>
                  </a:lnTo>
                  <a:lnTo>
                    <a:pt x="164541" y="111996"/>
                  </a:lnTo>
                  <a:lnTo>
                    <a:pt x="162808" y="113034"/>
                  </a:lnTo>
                  <a:lnTo>
                    <a:pt x="162329" y="113911"/>
                  </a:lnTo>
                  <a:lnTo>
                    <a:pt x="162192" y="114888"/>
                  </a:lnTo>
                  <a:lnTo>
                    <a:pt x="162421" y="115683"/>
                  </a:lnTo>
                  <a:lnTo>
                    <a:pt x="163612" y="117439"/>
                  </a:lnTo>
                  <a:lnTo>
                    <a:pt x="165403" y="120065"/>
                  </a:lnTo>
                  <a:lnTo>
                    <a:pt x="167372" y="122951"/>
                  </a:lnTo>
                  <a:lnTo>
                    <a:pt x="167535" y="123675"/>
                  </a:lnTo>
                  <a:lnTo>
                    <a:pt x="167615" y="125718"/>
                  </a:lnTo>
                  <a:lnTo>
                    <a:pt x="168435" y="128281"/>
                  </a:lnTo>
                  <a:lnTo>
                    <a:pt x="169322" y="129398"/>
                  </a:lnTo>
                  <a:lnTo>
                    <a:pt x="169654" y="130232"/>
                  </a:lnTo>
                  <a:lnTo>
                    <a:pt x="170283" y="130828"/>
                  </a:lnTo>
                  <a:lnTo>
                    <a:pt x="170909" y="131266"/>
                  </a:lnTo>
                  <a:lnTo>
                    <a:pt x="171298" y="131317"/>
                  </a:lnTo>
                  <a:lnTo>
                    <a:pt x="173510" y="130621"/>
                  </a:lnTo>
                  <a:lnTo>
                    <a:pt x="177292" y="131770"/>
                  </a:lnTo>
                  <a:lnTo>
                    <a:pt x="180870" y="132938"/>
                  </a:lnTo>
                  <a:lnTo>
                    <a:pt x="181132" y="133168"/>
                  </a:lnTo>
                  <a:lnTo>
                    <a:pt x="181914" y="134646"/>
                  </a:lnTo>
                  <a:lnTo>
                    <a:pt x="183194" y="137056"/>
                  </a:lnTo>
                  <a:lnTo>
                    <a:pt x="184142" y="138980"/>
                  </a:lnTo>
                  <a:lnTo>
                    <a:pt x="184991" y="140701"/>
                  </a:lnTo>
                  <a:lnTo>
                    <a:pt x="180353" y="143663"/>
                  </a:lnTo>
                  <a:lnTo>
                    <a:pt x="175712" y="146619"/>
                  </a:lnTo>
                  <a:lnTo>
                    <a:pt x="171075" y="149568"/>
                  </a:lnTo>
                  <a:lnTo>
                    <a:pt x="166437" y="152508"/>
                  </a:lnTo>
                  <a:lnTo>
                    <a:pt x="161799" y="155444"/>
                  </a:lnTo>
                  <a:lnTo>
                    <a:pt x="157158" y="158374"/>
                  </a:lnTo>
                  <a:lnTo>
                    <a:pt x="152520" y="161298"/>
                  </a:lnTo>
                  <a:lnTo>
                    <a:pt x="147883" y="164212"/>
                  </a:lnTo>
                  <a:lnTo>
                    <a:pt x="144806" y="166143"/>
                  </a:lnTo>
                  <a:lnTo>
                    <a:pt x="142849" y="167848"/>
                  </a:lnTo>
                  <a:lnTo>
                    <a:pt x="140394" y="169977"/>
                  </a:lnTo>
                  <a:lnTo>
                    <a:pt x="138077" y="172090"/>
                  </a:lnTo>
                  <a:lnTo>
                    <a:pt x="136255" y="173753"/>
                  </a:lnTo>
                  <a:lnTo>
                    <a:pt x="133893" y="175898"/>
                  </a:lnTo>
                  <a:lnTo>
                    <a:pt x="132702" y="176980"/>
                  </a:lnTo>
                  <a:lnTo>
                    <a:pt x="130069" y="179370"/>
                  </a:lnTo>
                  <a:lnTo>
                    <a:pt x="129277" y="179795"/>
                  </a:lnTo>
                  <a:lnTo>
                    <a:pt x="125788" y="180500"/>
                  </a:lnTo>
                  <a:lnTo>
                    <a:pt x="122587" y="181145"/>
                  </a:lnTo>
                  <a:lnTo>
                    <a:pt x="119631" y="181742"/>
                  </a:lnTo>
                  <a:lnTo>
                    <a:pt x="117611" y="182150"/>
                  </a:lnTo>
                  <a:lnTo>
                    <a:pt x="115654" y="182543"/>
                  </a:lnTo>
                  <a:lnTo>
                    <a:pt x="112810" y="183099"/>
                  </a:lnTo>
                  <a:lnTo>
                    <a:pt x="110780" y="183498"/>
                  </a:lnTo>
                  <a:lnTo>
                    <a:pt x="108591" y="183925"/>
                  </a:lnTo>
                  <a:lnTo>
                    <a:pt x="108249" y="183999"/>
                  </a:lnTo>
                  <a:lnTo>
                    <a:pt x="107853" y="184015"/>
                  </a:lnTo>
                  <a:lnTo>
                    <a:pt x="107556" y="183999"/>
                  </a:lnTo>
                  <a:lnTo>
                    <a:pt x="106950" y="183762"/>
                  </a:lnTo>
                  <a:lnTo>
                    <a:pt x="106219" y="183204"/>
                  </a:lnTo>
                  <a:lnTo>
                    <a:pt x="105731" y="182917"/>
                  </a:lnTo>
                  <a:lnTo>
                    <a:pt x="105609" y="182476"/>
                  </a:lnTo>
                  <a:lnTo>
                    <a:pt x="105893" y="181889"/>
                  </a:lnTo>
                  <a:lnTo>
                    <a:pt x="106248" y="181362"/>
                  </a:lnTo>
                  <a:lnTo>
                    <a:pt x="106382" y="180947"/>
                  </a:lnTo>
                  <a:lnTo>
                    <a:pt x="106624" y="180631"/>
                  </a:lnTo>
                  <a:lnTo>
                    <a:pt x="106937" y="180376"/>
                  </a:lnTo>
                  <a:lnTo>
                    <a:pt x="106950" y="180015"/>
                  </a:lnTo>
                  <a:lnTo>
                    <a:pt x="106691" y="179421"/>
                  </a:lnTo>
                  <a:lnTo>
                    <a:pt x="106465" y="178601"/>
                  </a:lnTo>
                  <a:lnTo>
                    <a:pt x="106474" y="177111"/>
                  </a:lnTo>
                  <a:lnTo>
                    <a:pt x="106481" y="176613"/>
                  </a:lnTo>
                  <a:lnTo>
                    <a:pt x="106481" y="176434"/>
                  </a:lnTo>
                  <a:lnTo>
                    <a:pt x="105826" y="175862"/>
                  </a:lnTo>
                  <a:lnTo>
                    <a:pt x="104591" y="175230"/>
                  </a:lnTo>
                  <a:lnTo>
                    <a:pt x="103455" y="174860"/>
                  </a:lnTo>
                  <a:lnTo>
                    <a:pt x="102938" y="174733"/>
                  </a:lnTo>
                  <a:lnTo>
                    <a:pt x="101683" y="174509"/>
                  </a:lnTo>
                  <a:lnTo>
                    <a:pt x="99950" y="174110"/>
                  </a:lnTo>
                  <a:lnTo>
                    <a:pt x="99341" y="173836"/>
                  </a:lnTo>
                  <a:lnTo>
                    <a:pt x="98217" y="172447"/>
                  </a:lnTo>
                  <a:lnTo>
                    <a:pt x="97665" y="172093"/>
                  </a:lnTo>
                  <a:lnTo>
                    <a:pt x="95063" y="171857"/>
                  </a:lnTo>
                  <a:lnTo>
                    <a:pt x="94198" y="171627"/>
                  </a:lnTo>
                  <a:lnTo>
                    <a:pt x="93490" y="171298"/>
                  </a:lnTo>
                  <a:lnTo>
                    <a:pt x="92883" y="170851"/>
                  </a:lnTo>
                  <a:lnTo>
                    <a:pt x="92542" y="170088"/>
                  </a:lnTo>
                  <a:lnTo>
                    <a:pt x="92440" y="169466"/>
                  </a:lnTo>
                  <a:lnTo>
                    <a:pt x="92213" y="169169"/>
                  </a:lnTo>
                  <a:lnTo>
                    <a:pt x="89344" y="167663"/>
                  </a:lnTo>
                  <a:lnTo>
                    <a:pt x="88613" y="167152"/>
                  </a:lnTo>
                  <a:lnTo>
                    <a:pt x="88226" y="166676"/>
                  </a:lnTo>
                  <a:lnTo>
                    <a:pt x="88214" y="165971"/>
                  </a:lnTo>
                  <a:lnTo>
                    <a:pt x="88290" y="165106"/>
                  </a:lnTo>
                  <a:lnTo>
                    <a:pt x="88169" y="164337"/>
                  </a:lnTo>
                  <a:lnTo>
                    <a:pt x="88048" y="163960"/>
                  </a:lnTo>
                  <a:lnTo>
                    <a:pt x="86736" y="163047"/>
                  </a:lnTo>
                  <a:lnTo>
                    <a:pt x="83803" y="160998"/>
                  </a:lnTo>
                  <a:lnTo>
                    <a:pt x="80869" y="158949"/>
                  </a:lnTo>
                  <a:lnTo>
                    <a:pt x="77936" y="156896"/>
                  </a:lnTo>
                  <a:lnTo>
                    <a:pt x="75003" y="154841"/>
                  </a:lnTo>
                  <a:lnTo>
                    <a:pt x="72069" y="152782"/>
                  </a:lnTo>
                  <a:lnTo>
                    <a:pt x="69136" y="150720"/>
                  </a:lnTo>
                  <a:lnTo>
                    <a:pt x="66203" y="148655"/>
                  </a:lnTo>
                  <a:lnTo>
                    <a:pt x="63269" y="146587"/>
                  </a:lnTo>
                  <a:lnTo>
                    <a:pt x="60336" y="144512"/>
                  </a:lnTo>
                  <a:lnTo>
                    <a:pt x="57399" y="142440"/>
                  </a:lnTo>
                  <a:lnTo>
                    <a:pt x="54469" y="140359"/>
                  </a:lnTo>
                  <a:lnTo>
                    <a:pt x="51536" y="138278"/>
                  </a:lnTo>
                  <a:lnTo>
                    <a:pt x="48603" y="136194"/>
                  </a:lnTo>
                  <a:lnTo>
                    <a:pt x="45666" y="134103"/>
                  </a:lnTo>
                  <a:lnTo>
                    <a:pt x="42733" y="132009"/>
                  </a:lnTo>
                  <a:lnTo>
                    <a:pt x="39799" y="129912"/>
                  </a:lnTo>
                  <a:lnTo>
                    <a:pt x="37319" y="128141"/>
                  </a:lnTo>
                  <a:lnTo>
                    <a:pt x="34584" y="126264"/>
                  </a:lnTo>
                  <a:lnTo>
                    <a:pt x="32551" y="124888"/>
                  </a:lnTo>
                  <a:lnTo>
                    <a:pt x="30533" y="123516"/>
                  </a:lnTo>
                  <a:lnTo>
                    <a:pt x="28363" y="122044"/>
                  </a:lnTo>
                  <a:lnTo>
                    <a:pt x="26952" y="121132"/>
                  </a:lnTo>
                  <a:lnTo>
                    <a:pt x="25270" y="120040"/>
                  </a:lnTo>
                  <a:lnTo>
                    <a:pt x="23585" y="118945"/>
                  </a:lnTo>
                  <a:lnTo>
                    <a:pt x="21899" y="117850"/>
                  </a:lnTo>
                  <a:lnTo>
                    <a:pt x="20214" y="116755"/>
                  </a:lnTo>
                  <a:lnTo>
                    <a:pt x="18529" y="115661"/>
                  </a:lnTo>
                  <a:lnTo>
                    <a:pt x="16844" y="114563"/>
                  </a:lnTo>
                  <a:lnTo>
                    <a:pt x="15161" y="113465"/>
                  </a:lnTo>
                  <a:lnTo>
                    <a:pt x="13476" y="112363"/>
                  </a:lnTo>
                  <a:lnTo>
                    <a:pt x="11791" y="111262"/>
                  </a:lnTo>
                  <a:lnTo>
                    <a:pt x="10109" y="110161"/>
                  </a:lnTo>
                  <a:lnTo>
                    <a:pt x="8423" y="109060"/>
                  </a:lnTo>
                  <a:lnTo>
                    <a:pt x="6738" y="107955"/>
                  </a:lnTo>
                  <a:lnTo>
                    <a:pt x="5053" y="106851"/>
                  </a:lnTo>
                  <a:lnTo>
                    <a:pt x="3367" y="105743"/>
                  </a:lnTo>
                  <a:lnTo>
                    <a:pt x="1682" y="104636"/>
                  </a:lnTo>
                  <a:lnTo>
                    <a:pt x="0" y="103528"/>
                  </a:lnTo>
                  <a:lnTo>
                    <a:pt x="0" y="101479"/>
                  </a:lnTo>
                  <a:lnTo>
                    <a:pt x="0" y="99810"/>
                  </a:lnTo>
                  <a:lnTo>
                    <a:pt x="0" y="97352"/>
                  </a:lnTo>
                  <a:lnTo>
                    <a:pt x="0" y="95213"/>
                  </a:lnTo>
                  <a:lnTo>
                    <a:pt x="0" y="93075"/>
                  </a:lnTo>
                  <a:lnTo>
                    <a:pt x="0" y="91600"/>
                  </a:lnTo>
                  <a:lnTo>
                    <a:pt x="0" y="90062"/>
                  </a:lnTo>
                  <a:lnTo>
                    <a:pt x="45" y="89366"/>
                  </a:lnTo>
                  <a:lnTo>
                    <a:pt x="211" y="89069"/>
                  </a:lnTo>
                  <a:lnTo>
                    <a:pt x="1120" y="88568"/>
                  </a:lnTo>
                  <a:lnTo>
                    <a:pt x="2544" y="87425"/>
                  </a:lnTo>
                  <a:lnTo>
                    <a:pt x="3071" y="86918"/>
                  </a:lnTo>
                  <a:lnTo>
                    <a:pt x="3744" y="86404"/>
                  </a:lnTo>
                  <a:lnTo>
                    <a:pt x="6128" y="84856"/>
                  </a:lnTo>
                  <a:lnTo>
                    <a:pt x="6623" y="84422"/>
                  </a:lnTo>
                  <a:lnTo>
                    <a:pt x="8940" y="82637"/>
                  </a:lnTo>
                  <a:lnTo>
                    <a:pt x="9483" y="82376"/>
                  </a:lnTo>
                  <a:lnTo>
                    <a:pt x="10728" y="82200"/>
                  </a:lnTo>
                  <a:lnTo>
                    <a:pt x="11248" y="81865"/>
                  </a:lnTo>
                  <a:lnTo>
                    <a:pt x="11947" y="81150"/>
                  </a:lnTo>
                  <a:lnTo>
                    <a:pt x="12975" y="80333"/>
                  </a:lnTo>
                  <a:lnTo>
                    <a:pt x="13642" y="79944"/>
                  </a:lnTo>
                  <a:lnTo>
                    <a:pt x="13802" y="79873"/>
                  </a:lnTo>
                  <a:lnTo>
                    <a:pt x="14229" y="79816"/>
                  </a:lnTo>
                  <a:lnTo>
                    <a:pt x="16371" y="80059"/>
                  </a:lnTo>
                  <a:lnTo>
                    <a:pt x="17271" y="80240"/>
                  </a:lnTo>
                  <a:lnTo>
                    <a:pt x="18347" y="80394"/>
                  </a:lnTo>
                  <a:lnTo>
                    <a:pt x="18682" y="80288"/>
                  </a:lnTo>
                  <a:lnTo>
                    <a:pt x="18969" y="80033"/>
                  </a:lnTo>
                  <a:lnTo>
                    <a:pt x="19375" y="79462"/>
                  </a:lnTo>
                  <a:lnTo>
                    <a:pt x="19461" y="78782"/>
                  </a:lnTo>
                  <a:lnTo>
                    <a:pt x="19486" y="78188"/>
                  </a:lnTo>
                  <a:lnTo>
                    <a:pt x="19550" y="77930"/>
                  </a:lnTo>
                  <a:lnTo>
                    <a:pt x="19738" y="77811"/>
                  </a:lnTo>
                  <a:lnTo>
                    <a:pt x="20208" y="77856"/>
                  </a:lnTo>
                  <a:lnTo>
                    <a:pt x="20833" y="77936"/>
                  </a:lnTo>
                  <a:lnTo>
                    <a:pt x="22113" y="77910"/>
                  </a:lnTo>
                  <a:lnTo>
                    <a:pt x="22547" y="77827"/>
                  </a:lnTo>
                  <a:lnTo>
                    <a:pt x="24000" y="77700"/>
                  </a:lnTo>
                  <a:lnTo>
                    <a:pt x="26052" y="77313"/>
                  </a:lnTo>
                  <a:lnTo>
                    <a:pt x="27680" y="76809"/>
                  </a:lnTo>
                  <a:lnTo>
                    <a:pt x="28976" y="76410"/>
                  </a:lnTo>
                  <a:lnTo>
                    <a:pt x="30364" y="75360"/>
                  </a:lnTo>
                  <a:lnTo>
                    <a:pt x="31382" y="74252"/>
                  </a:lnTo>
                  <a:lnTo>
                    <a:pt x="32439" y="72599"/>
                  </a:lnTo>
                  <a:lnTo>
                    <a:pt x="33278" y="71163"/>
                  </a:lnTo>
                  <a:lnTo>
                    <a:pt x="34980" y="70266"/>
                  </a:lnTo>
                  <a:lnTo>
                    <a:pt x="36400" y="69720"/>
                  </a:lnTo>
                  <a:lnTo>
                    <a:pt x="37214" y="69506"/>
                  </a:lnTo>
                  <a:lnTo>
                    <a:pt x="39059" y="68747"/>
                  </a:lnTo>
                  <a:lnTo>
                    <a:pt x="40620" y="67597"/>
                  </a:lnTo>
                  <a:lnTo>
                    <a:pt x="42085" y="66519"/>
                  </a:lnTo>
                  <a:lnTo>
                    <a:pt x="43205" y="66375"/>
                  </a:lnTo>
                  <a:lnTo>
                    <a:pt x="44622" y="66196"/>
                  </a:lnTo>
                  <a:lnTo>
                    <a:pt x="44938" y="65995"/>
                  </a:lnTo>
                  <a:lnTo>
                    <a:pt x="45296" y="65612"/>
                  </a:lnTo>
                  <a:lnTo>
                    <a:pt x="45315" y="64935"/>
                  </a:lnTo>
                  <a:lnTo>
                    <a:pt x="44887" y="64460"/>
                  </a:lnTo>
                  <a:lnTo>
                    <a:pt x="44370" y="64211"/>
                  </a:lnTo>
                  <a:lnTo>
                    <a:pt x="44003" y="63936"/>
                  </a:lnTo>
                  <a:lnTo>
                    <a:pt x="43639" y="63885"/>
                  </a:lnTo>
                  <a:lnTo>
                    <a:pt x="43445" y="63560"/>
                  </a:lnTo>
                  <a:lnTo>
                    <a:pt x="43553" y="62960"/>
                  </a:lnTo>
                  <a:lnTo>
                    <a:pt x="43607" y="62404"/>
                  </a:lnTo>
                  <a:lnTo>
                    <a:pt x="43840" y="61849"/>
                  </a:lnTo>
                  <a:lnTo>
                    <a:pt x="43776" y="61064"/>
                  </a:lnTo>
                  <a:lnTo>
                    <a:pt x="43413" y="60279"/>
                  </a:lnTo>
                  <a:lnTo>
                    <a:pt x="43301" y="59714"/>
                  </a:lnTo>
                  <a:lnTo>
                    <a:pt x="43326" y="59152"/>
                  </a:lnTo>
                  <a:lnTo>
                    <a:pt x="43505" y="58714"/>
                  </a:lnTo>
                  <a:lnTo>
                    <a:pt x="44029" y="58424"/>
                  </a:lnTo>
                  <a:lnTo>
                    <a:pt x="44638" y="58312"/>
                  </a:lnTo>
                  <a:lnTo>
                    <a:pt x="45494" y="58453"/>
                  </a:lnTo>
                  <a:lnTo>
                    <a:pt x="46972" y="58264"/>
                  </a:lnTo>
                  <a:lnTo>
                    <a:pt x="50754" y="56905"/>
                  </a:lnTo>
                  <a:lnTo>
                    <a:pt x="51016" y="56487"/>
                  </a:lnTo>
                  <a:lnTo>
                    <a:pt x="51258" y="55545"/>
                  </a:lnTo>
                  <a:lnTo>
                    <a:pt x="51530" y="54718"/>
                  </a:lnTo>
                  <a:lnTo>
                    <a:pt x="51922" y="54441"/>
                  </a:lnTo>
                  <a:lnTo>
                    <a:pt x="52136" y="54380"/>
                  </a:lnTo>
                  <a:lnTo>
                    <a:pt x="53397" y="54157"/>
                  </a:lnTo>
                  <a:lnTo>
                    <a:pt x="55181" y="53844"/>
                  </a:lnTo>
                  <a:lnTo>
                    <a:pt x="55851" y="53799"/>
                  </a:lnTo>
                  <a:lnTo>
                    <a:pt x="57798" y="53888"/>
                  </a:lnTo>
                  <a:lnTo>
                    <a:pt x="59216" y="53955"/>
                  </a:lnTo>
                  <a:lnTo>
                    <a:pt x="61507" y="54064"/>
                  </a:lnTo>
                  <a:lnTo>
                    <a:pt x="63135" y="54118"/>
                  </a:lnTo>
                  <a:lnTo>
                    <a:pt x="64552" y="54166"/>
                  </a:lnTo>
                  <a:lnTo>
                    <a:pt x="66359" y="54230"/>
                  </a:lnTo>
                  <a:lnTo>
                    <a:pt x="66803" y="54038"/>
                  </a:lnTo>
                  <a:lnTo>
                    <a:pt x="66803" y="53435"/>
                  </a:lnTo>
                  <a:lnTo>
                    <a:pt x="66477" y="52312"/>
                  </a:lnTo>
                  <a:lnTo>
                    <a:pt x="66675" y="51609"/>
                  </a:lnTo>
                  <a:lnTo>
                    <a:pt x="67371" y="50958"/>
                  </a:lnTo>
                  <a:lnTo>
                    <a:pt x="68239" y="50230"/>
                  </a:lnTo>
                  <a:lnTo>
                    <a:pt x="67834" y="49343"/>
                  </a:lnTo>
                  <a:lnTo>
                    <a:pt x="67141" y="48749"/>
                  </a:lnTo>
                  <a:lnTo>
                    <a:pt x="66174" y="48035"/>
                  </a:lnTo>
                  <a:lnTo>
                    <a:pt x="65673" y="47744"/>
                  </a:lnTo>
                  <a:lnTo>
                    <a:pt x="64795" y="46879"/>
                  </a:lnTo>
                  <a:lnTo>
                    <a:pt x="64259" y="45893"/>
                  </a:lnTo>
                  <a:lnTo>
                    <a:pt x="63895" y="43812"/>
                  </a:lnTo>
                  <a:lnTo>
                    <a:pt x="63228" y="42643"/>
                  </a:lnTo>
                  <a:lnTo>
                    <a:pt x="62743" y="41201"/>
                  </a:lnTo>
                  <a:lnTo>
                    <a:pt x="63173" y="38548"/>
                  </a:lnTo>
                  <a:lnTo>
                    <a:pt x="62529" y="36943"/>
                  </a:lnTo>
                  <a:lnTo>
                    <a:pt x="62430" y="36247"/>
                  </a:lnTo>
                  <a:lnTo>
                    <a:pt x="62423" y="35427"/>
                  </a:lnTo>
                  <a:lnTo>
                    <a:pt x="62621" y="34006"/>
                  </a:lnTo>
                  <a:lnTo>
                    <a:pt x="62494" y="32005"/>
                  </a:lnTo>
                  <a:lnTo>
                    <a:pt x="61734" y="29937"/>
                  </a:lnTo>
                  <a:lnTo>
                    <a:pt x="62091" y="29231"/>
                  </a:lnTo>
                  <a:lnTo>
                    <a:pt x="62257" y="28864"/>
                  </a:lnTo>
                  <a:lnTo>
                    <a:pt x="62203" y="28548"/>
                  </a:lnTo>
                  <a:lnTo>
                    <a:pt x="61511" y="27891"/>
                  </a:lnTo>
                  <a:lnTo>
                    <a:pt x="61217" y="27345"/>
                  </a:lnTo>
                  <a:lnTo>
                    <a:pt x="61370" y="26834"/>
                  </a:lnTo>
                  <a:lnTo>
                    <a:pt x="61731" y="26090"/>
                  </a:lnTo>
                  <a:lnTo>
                    <a:pt x="61699" y="25778"/>
                  </a:lnTo>
                  <a:lnTo>
                    <a:pt x="60579" y="24871"/>
                  </a:lnTo>
                  <a:lnTo>
                    <a:pt x="58689" y="23400"/>
                  </a:lnTo>
                  <a:lnTo>
                    <a:pt x="58159" y="22755"/>
                  </a:lnTo>
                  <a:lnTo>
                    <a:pt x="57900" y="21947"/>
                  </a:lnTo>
                  <a:lnTo>
                    <a:pt x="59710" y="22155"/>
                  </a:lnTo>
                  <a:lnTo>
                    <a:pt x="60646" y="22056"/>
                  </a:lnTo>
                  <a:lnTo>
                    <a:pt x="62790" y="21085"/>
                  </a:lnTo>
                  <a:lnTo>
                    <a:pt x="64495" y="19774"/>
                  </a:lnTo>
                  <a:lnTo>
                    <a:pt x="65820" y="19107"/>
                  </a:lnTo>
                  <a:lnTo>
                    <a:pt x="66985" y="17667"/>
                  </a:lnTo>
                  <a:lnTo>
                    <a:pt x="68041" y="16757"/>
                  </a:lnTo>
                  <a:lnTo>
                    <a:pt x="69567" y="15774"/>
                  </a:lnTo>
                  <a:lnTo>
                    <a:pt x="73968" y="13652"/>
                  </a:lnTo>
                  <a:lnTo>
                    <a:pt x="74642" y="13636"/>
                  </a:lnTo>
                  <a:lnTo>
                    <a:pt x="76091" y="14118"/>
                  </a:lnTo>
                  <a:lnTo>
                    <a:pt x="77352" y="13968"/>
                  </a:lnTo>
                  <a:lnTo>
                    <a:pt x="78214" y="13224"/>
                  </a:lnTo>
                  <a:lnTo>
                    <a:pt x="79142" y="11430"/>
                  </a:lnTo>
                  <a:lnTo>
                    <a:pt x="80582" y="10335"/>
                  </a:lnTo>
                  <a:lnTo>
                    <a:pt x="82398" y="9237"/>
                  </a:lnTo>
                  <a:lnTo>
                    <a:pt x="84869" y="8187"/>
                  </a:lnTo>
                  <a:lnTo>
                    <a:pt x="86487" y="7220"/>
                  </a:lnTo>
                  <a:lnTo>
                    <a:pt x="89047" y="6381"/>
                  </a:lnTo>
                  <a:lnTo>
                    <a:pt x="95472" y="5848"/>
                  </a:lnTo>
                  <a:lnTo>
                    <a:pt x="98772" y="5372"/>
                  </a:lnTo>
                  <a:lnTo>
                    <a:pt x="101016" y="5480"/>
                  </a:lnTo>
                  <a:lnTo>
                    <a:pt x="103283" y="3942"/>
                  </a:lnTo>
                  <a:lnTo>
                    <a:pt x="104416" y="3434"/>
                  </a:lnTo>
                  <a:lnTo>
                    <a:pt x="109322" y="3316"/>
                  </a:lnTo>
                  <a:lnTo>
                    <a:pt x="111636" y="2190"/>
                  </a:lnTo>
                  <a:lnTo>
                    <a:pt x="120407" y="2190"/>
                  </a:lnTo>
                  <a:lnTo>
                    <a:pt x="121479" y="2566"/>
                  </a:lnTo>
                  <a:lnTo>
                    <a:pt x="122533" y="3173"/>
                  </a:lnTo>
                  <a:lnTo>
                    <a:pt x="124327" y="4631"/>
                  </a:lnTo>
                  <a:lnTo>
                    <a:pt x="125220" y="4951"/>
                  </a:lnTo>
                  <a:lnTo>
                    <a:pt x="126379" y="4647"/>
                  </a:lnTo>
                  <a:lnTo>
                    <a:pt x="129073" y="3265"/>
                  </a:lnTo>
                  <a:lnTo>
                    <a:pt x="132111" y="2544"/>
                  </a:lnTo>
                  <a:lnTo>
                    <a:pt x="133765" y="1720"/>
                  </a:lnTo>
                  <a:lnTo>
                    <a:pt x="134467" y="517"/>
                  </a:lnTo>
                  <a:lnTo>
                    <a:pt x="135891" y="73"/>
                  </a:lnTo>
                  <a:lnTo>
                    <a:pt x="136692" y="999"/>
                  </a:lnTo>
                  <a:lnTo>
                    <a:pt x="139842" y="1931"/>
                  </a:lnTo>
                  <a:lnTo>
                    <a:pt x="141777" y="1663"/>
                  </a:lnTo>
                  <a:lnTo>
                    <a:pt x="142626" y="1382"/>
                  </a:lnTo>
                  <a:lnTo>
                    <a:pt x="142319" y="0"/>
                  </a:lnTo>
                  <a:lnTo>
                    <a:pt x="144365" y="367"/>
                  </a:lnTo>
                  <a:lnTo>
                    <a:pt x="145936" y="1034"/>
                  </a:lnTo>
                  <a:lnTo>
                    <a:pt x="147579" y="2368"/>
                  </a:lnTo>
                  <a:lnTo>
                    <a:pt x="148645" y="2633"/>
                  </a:lnTo>
                  <a:lnTo>
                    <a:pt x="150586" y="2033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73"/>
            <p:cNvSpPr/>
            <p:nvPr/>
          </p:nvSpPr>
          <p:spPr>
            <a:xfrm>
              <a:off x="8050915" y="4030133"/>
              <a:ext cx="286948" cy="254371"/>
            </a:xfrm>
            <a:custGeom>
              <a:rect b="b" l="l" r="r" t="t"/>
              <a:pathLst>
                <a:path extrusionOk="0" h="96627" w="109002">
                  <a:moveTo>
                    <a:pt x="85054" y="3476"/>
                  </a:moveTo>
                  <a:lnTo>
                    <a:pt x="85185" y="3792"/>
                  </a:lnTo>
                  <a:lnTo>
                    <a:pt x="85478" y="4667"/>
                  </a:lnTo>
                  <a:lnTo>
                    <a:pt x="86222" y="6888"/>
                  </a:lnTo>
                  <a:lnTo>
                    <a:pt x="86873" y="8624"/>
                  </a:lnTo>
                  <a:lnTo>
                    <a:pt x="87668" y="11025"/>
                  </a:lnTo>
                  <a:lnTo>
                    <a:pt x="87917" y="11944"/>
                  </a:lnTo>
                  <a:lnTo>
                    <a:pt x="88022" y="12579"/>
                  </a:lnTo>
                  <a:lnTo>
                    <a:pt x="89178" y="15209"/>
                  </a:lnTo>
                  <a:lnTo>
                    <a:pt x="89864" y="17364"/>
                  </a:lnTo>
                  <a:lnTo>
                    <a:pt x="90365" y="19113"/>
                  </a:lnTo>
                  <a:lnTo>
                    <a:pt x="91074" y="21660"/>
                  </a:lnTo>
                  <a:lnTo>
                    <a:pt x="91380" y="22547"/>
                  </a:lnTo>
                  <a:lnTo>
                    <a:pt x="90879" y="23010"/>
                  </a:lnTo>
                  <a:lnTo>
                    <a:pt x="89877" y="24660"/>
                  </a:lnTo>
                  <a:lnTo>
                    <a:pt x="88807" y="29886"/>
                  </a:lnTo>
                  <a:lnTo>
                    <a:pt x="87278" y="33949"/>
                  </a:lnTo>
                  <a:lnTo>
                    <a:pt x="87106" y="36486"/>
                  </a:lnTo>
                  <a:lnTo>
                    <a:pt x="86860" y="37399"/>
                  </a:lnTo>
                  <a:lnTo>
                    <a:pt x="86133" y="38682"/>
                  </a:lnTo>
                  <a:lnTo>
                    <a:pt x="85252" y="39937"/>
                  </a:lnTo>
                  <a:lnTo>
                    <a:pt x="83685" y="39289"/>
                  </a:lnTo>
                  <a:lnTo>
                    <a:pt x="81131" y="37080"/>
                  </a:lnTo>
                  <a:lnTo>
                    <a:pt x="79644" y="34980"/>
                  </a:lnTo>
                  <a:lnTo>
                    <a:pt x="78048" y="33620"/>
                  </a:lnTo>
                  <a:lnTo>
                    <a:pt x="76541" y="31817"/>
                  </a:lnTo>
                  <a:lnTo>
                    <a:pt x="76129" y="30517"/>
                  </a:lnTo>
                  <a:lnTo>
                    <a:pt x="76145" y="29681"/>
                  </a:lnTo>
                  <a:lnTo>
                    <a:pt x="75488" y="27642"/>
                  </a:lnTo>
                  <a:lnTo>
                    <a:pt x="74999" y="26674"/>
                  </a:lnTo>
                  <a:lnTo>
                    <a:pt x="73161" y="24501"/>
                  </a:lnTo>
                  <a:lnTo>
                    <a:pt x="72634" y="23339"/>
                  </a:lnTo>
                  <a:lnTo>
                    <a:pt x="72232" y="22825"/>
                  </a:lnTo>
                  <a:lnTo>
                    <a:pt x="71827" y="22091"/>
                  </a:lnTo>
                  <a:lnTo>
                    <a:pt x="71160" y="19253"/>
                  </a:lnTo>
                  <a:lnTo>
                    <a:pt x="70432" y="17447"/>
                  </a:lnTo>
                  <a:lnTo>
                    <a:pt x="69602" y="17948"/>
                  </a:lnTo>
                  <a:lnTo>
                    <a:pt x="69749" y="18708"/>
                  </a:lnTo>
                  <a:lnTo>
                    <a:pt x="69024" y="19758"/>
                  </a:lnTo>
                  <a:lnTo>
                    <a:pt x="68587" y="20974"/>
                  </a:lnTo>
                  <a:lnTo>
                    <a:pt x="68922" y="21967"/>
                  </a:lnTo>
                  <a:lnTo>
                    <a:pt x="70426" y="23476"/>
                  </a:lnTo>
                  <a:lnTo>
                    <a:pt x="70729" y="24137"/>
                  </a:lnTo>
                  <a:lnTo>
                    <a:pt x="71080" y="25564"/>
                  </a:lnTo>
                  <a:lnTo>
                    <a:pt x="71022" y="27501"/>
                  </a:lnTo>
                  <a:lnTo>
                    <a:pt x="71265" y="28156"/>
                  </a:lnTo>
                  <a:lnTo>
                    <a:pt x="72392" y="29592"/>
                  </a:lnTo>
                  <a:lnTo>
                    <a:pt x="72794" y="30444"/>
                  </a:lnTo>
                  <a:lnTo>
                    <a:pt x="73036" y="31178"/>
                  </a:lnTo>
                  <a:lnTo>
                    <a:pt x="73410" y="31842"/>
                  </a:lnTo>
                  <a:lnTo>
                    <a:pt x="74527" y="33087"/>
                  </a:lnTo>
                  <a:lnTo>
                    <a:pt x="76133" y="35455"/>
                  </a:lnTo>
                  <a:lnTo>
                    <a:pt x="77655" y="37051"/>
                  </a:lnTo>
                  <a:lnTo>
                    <a:pt x="78756" y="37820"/>
                  </a:lnTo>
                  <a:lnTo>
                    <a:pt x="79222" y="38590"/>
                  </a:lnTo>
                  <a:lnTo>
                    <a:pt x="79328" y="40572"/>
                  </a:lnTo>
                  <a:lnTo>
                    <a:pt x="79245" y="41517"/>
                  </a:lnTo>
                  <a:lnTo>
                    <a:pt x="80212" y="43295"/>
                  </a:lnTo>
                  <a:lnTo>
                    <a:pt x="80569" y="44191"/>
                  </a:lnTo>
                  <a:lnTo>
                    <a:pt x="81501" y="44922"/>
                  </a:lnTo>
                  <a:lnTo>
                    <a:pt x="81929" y="45756"/>
                  </a:lnTo>
                  <a:lnTo>
                    <a:pt x="82322" y="47112"/>
                  </a:lnTo>
                  <a:lnTo>
                    <a:pt x="82912" y="51111"/>
                  </a:lnTo>
                  <a:lnTo>
                    <a:pt x="83723" y="52091"/>
                  </a:lnTo>
                  <a:lnTo>
                    <a:pt x="86228" y="57323"/>
                  </a:lnTo>
                  <a:lnTo>
                    <a:pt x="88341" y="60620"/>
                  </a:lnTo>
                  <a:lnTo>
                    <a:pt x="89363" y="63078"/>
                  </a:lnTo>
                  <a:lnTo>
                    <a:pt x="90924" y="66059"/>
                  </a:lnTo>
                  <a:lnTo>
                    <a:pt x="93978" y="72583"/>
                  </a:lnTo>
                  <a:lnTo>
                    <a:pt x="95794" y="74588"/>
                  </a:lnTo>
                  <a:lnTo>
                    <a:pt x="96519" y="75714"/>
                  </a:lnTo>
                  <a:lnTo>
                    <a:pt x="97834" y="76579"/>
                  </a:lnTo>
                  <a:lnTo>
                    <a:pt x="99258" y="77831"/>
                  </a:lnTo>
                  <a:lnTo>
                    <a:pt x="97901" y="77709"/>
                  </a:lnTo>
                  <a:lnTo>
                    <a:pt x="97556" y="77783"/>
                  </a:lnTo>
                  <a:lnTo>
                    <a:pt x="97081" y="77997"/>
                  </a:lnTo>
                  <a:lnTo>
                    <a:pt x="96854" y="78756"/>
                  </a:lnTo>
                  <a:lnTo>
                    <a:pt x="96755" y="79375"/>
                  </a:lnTo>
                  <a:lnTo>
                    <a:pt x="96921" y="82647"/>
                  </a:lnTo>
                  <a:lnTo>
                    <a:pt x="97295" y="84313"/>
                  </a:lnTo>
                  <a:lnTo>
                    <a:pt x="98488" y="87457"/>
                  </a:lnTo>
                  <a:lnTo>
                    <a:pt x="99379" y="88399"/>
                  </a:lnTo>
                  <a:lnTo>
                    <a:pt x="99813" y="89009"/>
                  </a:lnTo>
                  <a:lnTo>
                    <a:pt x="100419" y="89452"/>
                  </a:lnTo>
                  <a:lnTo>
                    <a:pt x="103251" y="90525"/>
                  </a:lnTo>
                  <a:lnTo>
                    <a:pt x="104907" y="92784"/>
                  </a:lnTo>
                  <a:lnTo>
                    <a:pt x="108629" y="95638"/>
                  </a:lnTo>
                  <a:lnTo>
                    <a:pt x="108993" y="96426"/>
                  </a:lnTo>
                  <a:lnTo>
                    <a:pt x="109002" y="96608"/>
                  </a:lnTo>
                  <a:lnTo>
                    <a:pt x="106063" y="96612"/>
                  </a:lnTo>
                  <a:lnTo>
                    <a:pt x="103123" y="96612"/>
                  </a:lnTo>
                  <a:lnTo>
                    <a:pt x="100183" y="96612"/>
                  </a:lnTo>
                  <a:lnTo>
                    <a:pt x="97244" y="96612"/>
                  </a:lnTo>
                  <a:lnTo>
                    <a:pt x="94307" y="96612"/>
                  </a:lnTo>
                  <a:lnTo>
                    <a:pt x="91364" y="96615"/>
                  </a:lnTo>
                  <a:lnTo>
                    <a:pt x="88428" y="96615"/>
                  </a:lnTo>
                  <a:lnTo>
                    <a:pt x="85488" y="96615"/>
                  </a:lnTo>
                  <a:lnTo>
                    <a:pt x="82548" y="96615"/>
                  </a:lnTo>
                  <a:lnTo>
                    <a:pt x="79609" y="96615"/>
                  </a:lnTo>
                  <a:lnTo>
                    <a:pt x="76669" y="96615"/>
                  </a:lnTo>
                  <a:lnTo>
                    <a:pt x="73732" y="96615"/>
                  </a:lnTo>
                  <a:lnTo>
                    <a:pt x="70793" y="96618"/>
                  </a:lnTo>
                  <a:lnTo>
                    <a:pt x="67853" y="96618"/>
                  </a:lnTo>
                  <a:lnTo>
                    <a:pt x="64913" y="96618"/>
                  </a:lnTo>
                  <a:lnTo>
                    <a:pt x="61973" y="96618"/>
                  </a:lnTo>
                  <a:lnTo>
                    <a:pt x="60298" y="96618"/>
                  </a:lnTo>
                  <a:lnTo>
                    <a:pt x="60585" y="95763"/>
                  </a:lnTo>
                  <a:lnTo>
                    <a:pt x="60760" y="95159"/>
                  </a:lnTo>
                  <a:lnTo>
                    <a:pt x="60563" y="94738"/>
                  </a:lnTo>
                  <a:lnTo>
                    <a:pt x="59991" y="94633"/>
                  </a:lnTo>
                  <a:lnTo>
                    <a:pt x="59618" y="94767"/>
                  </a:lnTo>
                  <a:lnTo>
                    <a:pt x="58740" y="96557"/>
                  </a:lnTo>
                  <a:lnTo>
                    <a:pt x="58280" y="96628"/>
                  </a:lnTo>
                  <a:lnTo>
                    <a:pt x="57237" y="96628"/>
                  </a:lnTo>
                  <a:lnTo>
                    <a:pt x="53815" y="96628"/>
                  </a:lnTo>
                  <a:lnTo>
                    <a:pt x="50390" y="96628"/>
                  </a:lnTo>
                  <a:lnTo>
                    <a:pt x="46968" y="96628"/>
                  </a:lnTo>
                  <a:lnTo>
                    <a:pt x="43547" y="96624"/>
                  </a:lnTo>
                  <a:lnTo>
                    <a:pt x="40125" y="96624"/>
                  </a:lnTo>
                  <a:lnTo>
                    <a:pt x="36703" y="96624"/>
                  </a:lnTo>
                  <a:lnTo>
                    <a:pt x="33282" y="96624"/>
                  </a:lnTo>
                  <a:lnTo>
                    <a:pt x="29860" y="96624"/>
                  </a:lnTo>
                  <a:lnTo>
                    <a:pt x="26438" y="96621"/>
                  </a:lnTo>
                  <a:lnTo>
                    <a:pt x="23013" y="96621"/>
                  </a:lnTo>
                  <a:lnTo>
                    <a:pt x="19592" y="96621"/>
                  </a:lnTo>
                  <a:lnTo>
                    <a:pt x="16170" y="96621"/>
                  </a:lnTo>
                  <a:lnTo>
                    <a:pt x="12748" y="96621"/>
                  </a:lnTo>
                  <a:lnTo>
                    <a:pt x="9327" y="96621"/>
                  </a:lnTo>
                  <a:lnTo>
                    <a:pt x="5902" y="96618"/>
                  </a:lnTo>
                  <a:lnTo>
                    <a:pt x="2480" y="96618"/>
                  </a:lnTo>
                  <a:lnTo>
                    <a:pt x="2480" y="94460"/>
                  </a:lnTo>
                  <a:lnTo>
                    <a:pt x="2480" y="92296"/>
                  </a:lnTo>
                  <a:lnTo>
                    <a:pt x="2480" y="90129"/>
                  </a:lnTo>
                  <a:lnTo>
                    <a:pt x="2480" y="87962"/>
                  </a:lnTo>
                  <a:lnTo>
                    <a:pt x="2480" y="85788"/>
                  </a:lnTo>
                  <a:lnTo>
                    <a:pt x="2480" y="83611"/>
                  </a:lnTo>
                  <a:lnTo>
                    <a:pt x="2480" y="81431"/>
                  </a:lnTo>
                  <a:lnTo>
                    <a:pt x="2480" y="79248"/>
                  </a:lnTo>
                  <a:lnTo>
                    <a:pt x="2480" y="77058"/>
                  </a:lnTo>
                  <a:lnTo>
                    <a:pt x="2480" y="74869"/>
                  </a:lnTo>
                  <a:lnTo>
                    <a:pt x="2480" y="72673"/>
                  </a:lnTo>
                  <a:lnTo>
                    <a:pt x="2480" y="70470"/>
                  </a:lnTo>
                  <a:lnTo>
                    <a:pt x="2480" y="68268"/>
                  </a:lnTo>
                  <a:lnTo>
                    <a:pt x="2480" y="66059"/>
                  </a:lnTo>
                  <a:lnTo>
                    <a:pt x="2480" y="63847"/>
                  </a:lnTo>
                  <a:lnTo>
                    <a:pt x="2480" y="61632"/>
                  </a:lnTo>
                  <a:lnTo>
                    <a:pt x="2480" y="59410"/>
                  </a:lnTo>
                  <a:lnTo>
                    <a:pt x="2480" y="57186"/>
                  </a:lnTo>
                  <a:lnTo>
                    <a:pt x="2480" y="54958"/>
                  </a:lnTo>
                  <a:lnTo>
                    <a:pt x="2480" y="52727"/>
                  </a:lnTo>
                  <a:lnTo>
                    <a:pt x="2480" y="50486"/>
                  </a:lnTo>
                  <a:lnTo>
                    <a:pt x="2480" y="48245"/>
                  </a:lnTo>
                  <a:lnTo>
                    <a:pt x="2480" y="45998"/>
                  </a:lnTo>
                  <a:lnTo>
                    <a:pt x="2480" y="43748"/>
                  </a:lnTo>
                  <a:lnTo>
                    <a:pt x="2480" y="41491"/>
                  </a:lnTo>
                  <a:lnTo>
                    <a:pt x="2480" y="39231"/>
                  </a:lnTo>
                  <a:lnTo>
                    <a:pt x="2480" y="36965"/>
                  </a:lnTo>
                  <a:lnTo>
                    <a:pt x="2480" y="34696"/>
                  </a:lnTo>
                  <a:lnTo>
                    <a:pt x="2480" y="32420"/>
                  </a:lnTo>
                  <a:lnTo>
                    <a:pt x="2480" y="30141"/>
                  </a:lnTo>
                  <a:lnTo>
                    <a:pt x="2480" y="27856"/>
                  </a:lnTo>
                  <a:lnTo>
                    <a:pt x="2480" y="25567"/>
                  </a:lnTo>
                  <a:lnTo>
                    <a:pt x="2404" y="25139"/>
                  </a:lnTo>
                  <a:lnTo>
                    <a:pt x="1906" y="23578"/>
                  </a:lnTo>
                  <a:lnTo>
                    <a:pt x="1456" y="21593"/>
                  </a:lnTo>
                  <a:lnTo>
                    <a:pt x="964" y="19148"/>
                  </a:lnTo>
                  <a:lnTo>
                    <a:pt x="900" y="18353"/>
                  </a:lnTo>
                  <a:lnTo>
                    <a:pt x="77" y="15825"/>
                  </a:lnTo>
                  <a:lnTo>
                    <a:pt x="0" y="15107"/>
                  </a:lnTo>
                  <a:lnTo>
                    <a:pt x="207" y="14596"/>
                  </a:lnTo>
                  <a:lnTo>
                    <a:pt x="1561" y="12461"/>
                  </a:lnTo>
                  <a:lnTo>
                    <a:pt x="1969" y="11421"/>
                  </a:lnTo>
                  <a:lnTo>
                    <a:pt x="2311" y="10173"/>
                  </a:lnTo>
                  <a:lnTo>
                    <a:pt x="2426" y="9158"/>
                  </a:lnTo>
                  <a:lnTo>
                    <a:pt x="2027" y="7600"/>
                  </a:lnTo>
                  <a:lnTo>
                    <a:pt x="1561" y="6199"/>
                  </a:lnTo>
                  <a:lnTo>
                    <a:pt x="1404" y="4762"/>
                  </a:lnTo>
                  <a:lnTo>
                    <a:pt x="1337" y="3348"/>
                  </a:lnTo>
                  <a:lnTo>
                    <a:pt x="2030" y="2381"/>
                  </a:lnTo>
                  <a:lnTo>
                    <a:pt x="2860" y="1475"/>
                  </a:lnTo>
                  <a:lnTo>
                    <a:pt x="3170" y="919"/>
                  </a:lnTo>
                  <a:lnTo>
                    <a:pt x="3661" y="294"/>
                  </a:lnTo>
                  <a:lnTo>
                    <a:pt x="4006" y="0"/>
                  </a:lnTo>
                  <a:lnTo>
                    <a:pt x="4679" y="1270"/>
                  </a:lnTo>
                  <a:lnTo>
                    <a:pt x="6084" y="1487"/>
                  </a:lnTo>
                  <a:lnTo>
                    <a:pt x="10661" y="357"/>
                  </a:lnTo>
                  <a:lnTo>
                    <a:pt x="15714" y="1497"/>
                  </a:lnTo>
                  <a:lnTo>
                    <a:pt x="18500" y="1931"/>
                  </a:lnTo>
                  <a:lnTo>
                    <a:pt x="22796" y="2898"/>
                  </a:lnTo>
                  <a:lnTo>
                    <a:pt x="25410" y="4622"/>
                  </a:lnTo>
                  <a:lnTo>
                    <a:pt x="26129" y="4839"/>
                  </a:lnTo>
                  <a:lnTo>
                    <a:pt x="28009" y="4804"/>
                  </a:lnTo>
                  <a:lnTo>
                    <a:pt x="29241" y="5822"/>
                  </a:lnTo>
                  <a:lnTo>
                    <a:pt x="34144" y="6310"/>
                  </a:lnTo>
                  <a:lnTo>
                    <a:pt x="36761" y="7431"/>
                  </a:lnTo>
                  <a:lnTo>
                    <a:pt x="38245" y="8324"/>
                  </a:lnTo>
                  <a:lnTo>
                    <a:pt x="39136" y="8599"/>
                  </a:lnTo>
                  <a:lnTo>
                    <a:pt x="39924" y="8554"/>
                  </a:lnTo>
                  <a:lnTo>
                    <a:pt x="40987" y="8219"/>
                  </a:lnTo>
                  <a:lnTo>
                    <a:pt x="42331" y="7590"/>
                  </a:lnTo>
                  <a:lnTo>
                    <a:pt x="43789" y="6716"/>
                  </a:lnTo>
                  <a:lnTo>
                    <a:pt x="46818" y="4465"/>
                  </a:lnTo>
                  <a:lnTo>
                    <a:pt x="47891" y="4070"/>
                  </a:lnTo>
                  <a:lnTo>
                    <a:pt x="48590" y="4175"/>
                  </a:lnTo>
                  <a:lnTo>
                    <a:pt x="49442" y="4143"/>
                  </a:lnTo>
                  <a:lnTo>
                    <a:pt x="49796" y="3533"/>
                  </a:lnTo>
                  <a:lnTo>
                    <a:pt x="50246" y="3115"/>
                  </a:lnTo>
                  <a:lnTo>
                    <a:pt x="50527" y="2640"/>
                  </a:lnTo>
                  <a:lnTo>
                    <a:pt x="50987" y="2065"/>
                  </a:lnTo>
                  <a:lnTo>
                    <a:pt x="52564" y="1906"/>
                  </a:lnTo>
                  <a:lnTo>
                    <a:pt x="55721" y="922"/>
                  </a:lnTo>
                  <a:lnTo>
                    <a:pt x="55366" y="1388"/>
                  </a:lnTo>
                  <a:lnTo>
                    <a:pt x="52490" y="2490"/>
                  </a:lnTo>
                  <a:lnTo>
                    <a:pt x="53723" y="2627"/>
                  </a:lnTo>
                  <a:lnTo>
                    <a:pt x="54983" y="2250"/>
                  </a:lnTo>
                  <a:lnTo>
                    <a:pt x="56423" y="2011"/>
                  </a:lnTo>
                  <a:lnTo>
                    <a:pt x="56685" y="1542"/>
                  </a:lnTo>
                  <a:lnTo>
                    <a:pt x="56873" y="664"/>
                  </a:lnTo>
                  <a:lnTo>
                    <a:pt x="57147" y="539"/>
                  </a:lnTo>
                  <a:lnTo>
                    <a:pt x="58143" y="705"/>
                  </a:lnTo>
                  <a:lnTo>
                    <a:pt x="61102" y="2059"/>
                  </a:lnTo>
                  <a:lnTo>
                    <a:pt x="61839" y="2084"/>
                  </a:lnTo>
                  <a:lnTo>
                    <a:pt x="63924" y="1347"/>
                  </a:lnTo>
                  <a:lnTo>
                    <a:pt x="64367" y="1191"/>
                  </a:lnTo>
                  <a:lnTo>
                    <a:pt x="65044" y="1599"/>
                  </a:lnTo>
                  <a:lnTo>
                    <a:pt x="66583" y="3281"/>
                  </a:lnTo>
                  <a:lnTo>
                    <a:pt x="66046" y="3246"/>
                  </a:lnTo>
                  <a:lnTo>
                    <a:pt x="64399" y="1803"/>
                  </a:lnTo>
                  <a:lnTo>
                    <a:pt x="64252" y="2525"/>
                  </a:lnTo>
                  <a:lnTo>
                    <a:pt x="63314" y="3789"/>
                  </a:lnTo>
                  <a:lnTo>
                    <a:pt x="64485" y="4335"/>
                  </a:lnTo>
                  <a:lnTo>
                    <a:pt x="65440" y="4539"/>
                  </a:lnTo>
                  <a:lnTo>
                    <a:pt x="65951" y="5244"/>
                  </a:lnTo>
                  <a:lnTo>
                    <a:pt x="66273" y="5870"/>
                  </a:lnTo>
                  <a:lnTo>
                    <a:pt x="67215" y="5595"/>
                  </a:lnTo>
                  <a:lnTo>
                    <a:pt x="67888" y="4743"/>
                  </a:lnTo>
                  <a:lnTo>
                    <a:pt x="67537" y="4268"/>
                  </a:lnTo>
                  <a:lnTo>
                    <a:pt x="67301" y="3776"/>
                  </a:lnTo>
                  <a:lnTo>
                    <a:pt x="67607" y="3763"/>
                  </a:lnTo>
                  <a:lnTo>
                    <a:pt x="68261" y="4169"/>
                  </a:lnTo>
                  <a:lnTo>
                    <a:pt x="70135" y="5787"/>
                  </a:lnTo>
                  <a:lnTo>
                    <a:pt x="70767" y="6122"/>
                  </a:lnTo>
                  <a:lnTo>
                    <a:pt x="71495" y="6065"/>
                  </a:lnTo>
                  <a:lnTo>
                    <a:pt x="73017" y="5611"/>
                  </a:lnTo>
                  <a:lnTo>
                    <a:pt x="73442" y="5682"/>
                  </a:lnTo>
                  <a:lnTo>
                    <a:pt x="75485" y="5085"/>
                  </a:lnTo>
                  <a:lnTo>
                    <a:pt x="75724" y="5522"/>
                  </a:lnTo>
                  <a:lnTo>
                    <a:pt x="76062" y="5956"/>
                  </a:lnTo>
                  <a:lnTo>
                    <a:pt x="77709" y="5471"/>
                  </a:lnTo>
                  <a:lnTo>
                    <a:pt x="80292" y="5477"/>
                  </a:lnTo>
                  <a:lnTo>
                    <a:pt x="82408" y="4951"/>
                  </a:lnTo>
                  <a:lnTo>
                    <a:pt x="84859" y="366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73"/>
            <p:cNvSpPr/>
            <p:nvPr/>
          </p:nvSpPr>
          <p:spPr>
            <a:xfrm>
              <a:off x="7983675" y="3057498"/>
              <a:ext cx="148473" cy="95478"/>
            </a:xfrm>
            <a:custGeom>
              <a:rect b="b" l="l" r="r" t="t"/>
              <a:pathLst>
                <a:path extrusionOk="0" h="36269" w="56400">
                  <a:moveTo>
                    <a:pt x="55162" y="2732"/>
                  </a:moveTo>
                  <a:lnTo>
                    <a:pt x="55638" y="3278"/>
                  </a:lnTo>
                  <a:lnTo>
                    <a:pt x="56238" y="4159"/>
                  </a:lnTo>
                  <a:lnTo>
                    <a:pt x="56400" y="4663"/>
                  </a:lnTo>
                  <a:lnTo>
                    <a:pt x="56196" y="4960"/>
                  </a:lnTo>
                  <a:lnTo>
                    <a:pt x="55596" y="5212"/>
                  </a:lnTo>
                  <a:lnTo>
                    <a:pt x="55459" y="5484"/>
                  </a:lnTo>
                  <a:lnTo>
                    <a:pt x="55194" y="5940"/>
                  </a:lnTo>
                  <a:lnTo>
                    <a:pt x="54492" y="6023"/>
                  </a:lnTo>
                  <a:lnTo>
                    <a:pt x="54131" y="6361"/>
                  </a:lnTo>
                  <a:lnTo>
                    <a:pt x="53700" y="7846"/>
                  </a:lnTo>
                  <a:lnTo>
                    <a:pt x="52877" y="10297"/>
                  </a:lnTo>
                  <a:lnTo>
                    <a:pt x="51660" y="12155"/>
                  </a:lnTo>
                  <a:lnTo>
                    <a:pt x="50687" y="13170"/>
                  </a:lnTo>
                  <a:lnTo>
                    <a:pt x="50253" y="13948"/>
                  </a:lnTo>
                  <a:lnTo>
                    <a:pt x="49981" y="14880"/>
                  </a:lnTo>
                  <a:lnTo>
                    <a:pt x="49918" y="15816"/>
                  </a:lnTo>
                  <a:lnTo>
                    <a:pt x="50850" y="20923"/>
                  </a:lnTo>
                  <a:lnTo>
                    <a:pt x="50840" y="21842"/>
                  </a:lnTo>
                  <a:lnTo>
                    <a:pt x="50620" y="22784"/>
                  </a:lnTo>
                  <a:lnTo>
                    <a:pt x="50460" y="23738"/>
                  </a:lnTo>
                  <a:lnTo>
                    <a:pt x="50591" y="24565"/>
                  </a:lnTo>
                  <a:lnTo>
                    <a:pt x="51207" y="25975"/>
                  </a:lnTo>
                  <a:lnTo>
                    <a:pt x="51862" y="28076"/>
                  </a:lnTo>
                  <a:lnTo>
                    <a:pt x="52126" y="29413"/>
                  </a:lnTo>
                  <a:lnTo>
                    <a:pt x="52561" y="29901"/>
                  </a:lnTo>
                  <a:lnTo>
                    <a:pt x="52979" y="30262"/>
                  </a:lnTo>
                  <a:lnTo>
                    <a:pt x="53065" y="30489"/>
                  </a:lnTo>
                  <a:lnTo>
                    <a:pt x="53052" y="30722"/>
                  </a:lnTo>
                  <a:lnTo>
                    <a:pt x="52835" y="30987"/>
                  </a:lnTo>
                  <a:lnTo>
                    <a:pt x="50949" y="31686"/>
                  </a:lnTo>
                  <a:lnTo>
                    <a:pt x="50703" y="32276"/>
                  </a:lnTo>
                  <a:lnTo>
                    <a:pt x="50499" y="32937"/>
                  </a:lnTo>
                  <a:lnTo>
                    <a:pt x="49675" y="33910"/>
                  </a:lnTo>
                  <a:lnTo>
                    <a:pt x="49423" y="34817"/>
                  </a:lnTo>
                  <a:lnTo>
                    <a:pt x="49267" y="35854"/>
                  </a:lnTo>
                  <a:lnTo>
                    <a:pt x="49247" y="36225"/>
                  </a:lnTo>
                  <a:lnTo>
                    <a:pt x="49021" y="36269"/>
                  </a:lnTo>
                  <a:lnTo>
                    <a:pt x="47770" y="36055"/>
                  </a:lnTo>
                  <a:lnTo>
                    <a:pt x="46391" y="35382"/>
                  </a:lnTo>
                  <a:lnTo>
                    <a:pt x="45787" y="34874"/>
                  </a:lnTo>
                  <a:lnTo>
                    <a:pt x="45194" y="34881"/>
                  </a:lnTo>
                  <a:lnTo>
                    <a:pt x="44476" y="35213"/>
                  </a:lnTo>
                  <a:lnTo>
                    <a:pt x="41903" y="36173"/>
                  </a:lnTo>
                  <a:lnTo>
                    <a:pt x="41271" y="35950"/>
                  </a:lnTo>
                  <a:lnTo>
                    <a:pt x="39803" y="35005"/>
                  </a:lnTo>
                  <a:lnTo>
                    <a:pt x="39059" y="33974"/>
                  </a:lnTo>
                  <a:lnTo>
                    <a:pt x="37402" y="31919"/>
                  </a:lnTo>
                  <a:lnTo>
                    <a:pt x="37268" y="31427"/>
                  </a:lnTo>
                  <a:lnTo>
                    <a:pt x="37051" y="31035"/>
                  </a:lnTo>
                  <a:lnTo>
                    <a:pt x="35283" y="30524"/>
                  </a:lnTo>
                  <a:lnTo>
                    <a:pt x="34629" y="29761"/>
                  </a:lnTo>
                  <a:lnTo>
                    <a:pt x="34086" y="29656"/>
                  </a:lnTo>
                  <a:lnTo>
                    <a:pt x="33288" y="29273"/>
                  </a:lnTo>
                  <a:lnTo>
                    <a:pt x="31217" y="27642"/>
                  </a:lnTo>
                  <a:lnTo>
                    <a:pt x="30703" y="27488"/>
                  </a:lnTo>
                  <a:lnTo>
                    <a:pt x="30578" y="27763"/>
                  </a:lnTo>
                  <a:lnTo>
                    <a:pt x="30613" y="28149"/>
                  </a:lnTo>
                  <a:lnTo>
                    <a:pt x="30483" y="28373"/>
                  </a:lnTo>
                  <a:lnTo>
                    <a:pt x="30218" y="28366"/>
                  </a:lnTo>
                  <a:lnTo>
                    <a:pt x="29739" y="27766"/>
                  </a:lnTo>
                  <a:lnTo>
                    <a:pt x="29164" y="27236"/>
                  </a:lnTo>
                  <a:lnTo>
                    <a:pt x="27374" y="28232"/>
                  </a:lnTo>
                  <a:lnTo>
                    <a:pt x="26726" y="28497"/>
                  </a:lnTo>
                  <a:lnTo>
                    <a:pt x="26157" y="28558"/>
                  </a:lnTo>
                  <a:lnTo>
                    <a:pt x="23320" y="29860"/>
                  </a:lnTo>
                  <a:lnTo>
                    <a:pt x="22455" y="30562"/>
                  </a:lnTo>
                  <a:lnTo>
                    <a:pt x="22097" y="30489"/>
                  </a:lnTo>
                  <a:lnTo>
                    <a:pt x="22180" y="29828"/>
                  </a:lnTo>
                  <a:lnTo>
                    <a:pt x="23361" y="26518"/>
                  </a:lnTo>
                  <a:lnTo>
                    <a:pt x="23572" y="23878"/>
                  </a:lnTo>
                  <a:lnTo>
                    <a:pt x="24003" y="23515"/>
                  </a:lnTo>
                  <a:lnTo>
                    <a:pt x="24131" y="23147"/>
                  </a:lnTo>
                  <a:lnTo>
                    <a:pt x="23945" y="22302"/>
                  </a:lnTo>
                  <a:lnTo>
                    <a:pt x="22720" y="21759"/>
                  </a:lnTo>
                  <a:lnTo>
                    <a:pt x="22225" y="21839"/>
                  </a:lnTo>
                  <a:lnTo>
                    <a:pt x="21778" y="22748"/>
                  </a:lnTo>
                  <a:lnTo>
                    <a:pt x="21315" y="23403"/>
                  </a:lnTo>
                  <a:lnTo>
                    <a:pt x="20233" y="23802"/>
                  </a:lnTo>
                  <a:lnTo>
                    <a:pt x="19301" y="23112"/>
                  </a:lnTo>
                  <a:lnTo>
                    <a:pt x="17121" y="22190"/>
                  </a:lnTo>
                  <a:lnTo>
                    <a:pt x="16572" y="20958"/>
                  </a:lnTo>
                  <a:lnTo>
                    <a:pt x="16441" y="19716"/>
                  </a:lnTo>
                  <a:lnTo>
                    <a:pt x="15289" y="18516"/>
                  </a:lnTo>
                  <a:lnTo>
                    <a:pt x="14810" y="17096"/>
                  </a:lnTo>
                  <a:lnTo>
                    <a:pt x="15002" y="16103"/>
                  </a:lnTo>
                  <a:lnTo>
                    <a:pt x="16049" y="15449"/>
                  </a:lnTo>
                  <a:lnTo>
                    <a:pt x="16346" y="14880"/>
                  </a:lnTo>
                  <a:lnTo>
                    <a:pt x="15027" y="14970"/>
                  </a:lnTo>
                  <a:lnTo>
                    <a:pt x="14759" y="14833"/>
                  </a:lnTo>
                  <a:lnTo>
                    <a:pt x="14702" y="14322"/>
                  </a:lnTo>
                  <a:lnTo>
                    <a:pt x="14118" y="12573"/>
                  </a:lnTo>
                  <a:lnTo>
                    <a:pt x="14635" y="11883"/>
                  </a:lnTo>
                  <a:lnTo>
                    <a:pt x="14861" y="11213"/>
                  </a:lnTo>
                  <a:lnTo>
                    <a:pt x="14437" y="10642"/>
                  </a:lnTo>
                  <a:lnTo>
                    <a:pt x="14549" y="9987"/>
                  </a:lnTo>
                  <a:lnTo>
                    <a:pt x="14881" y="9327"/>
                  </a:lnTo>
                  <a:lnTo>
                    <a:pt x="14679" y="7791"/>
                  </a:lnTo>
                  <a:lnTo>
                    <a:pt x="15988" y="6977"/>
                  </a:lnTo>
                  <a:lnTo>
                    <a:pt x="17259" y="6403"/>
                  </a:lnTo>
                  <a:lnTo>
                    <a:pt x="19956" y="6109"/>
                  </a:lnTo>
                  <a:lnTo>
                    <a:pt x="19691" y="4698"/>
                  </a:lnTo>
                  <a:lnTo>
                    <a:pt x="20779" y="4635"/>
                  </a:lnTo>
                  <a:lnTo>
                    <a:pt x="22614" y="2933"/>
                  </a:lnTo>
                  <a:lnTo>
                    <a:pt x="24434" y="3233"/>
                  </a:lnTo>
                  <a:lnTo>
                    <a:pt x="27067" y="2065"/>
                  </a:lnTo>
                  <a:lnTo>
                    <a:pt x="32139" y="2081"/>
                  </a:lnTo>
                  <a:lnTo>
                    <a:pt x="32832" y="1404"/>
                  </a:lnTo>
                  <a:lnTo>
                    <a:pt x="32710" y="725"/>
                  </a:lnTo>
                  <a:lnTo>
                    <a:pt x="32726" y="0"/>
                  </a:lnTo>
                  <a:lnTo>
                    <a:pt x="33681" y="201"/>
                  </a:lnTo>
                  <a:lnTo>
                    <a:pt x="35277" y="73"/>
                  </a:lnTo>
                  <a:lnTo>
                    <a:pt x="41252" y="1500"/>
                  </a:lnTo>
                  <a:lnTo>
                    <a:pt x="42723" y="1500"/>
                  </a:lnTo>
                  <a:lnTo>
                    <a:pt x="44757" y="2946"/>
                  </a:lnTo>
                  <a:lnTo>
                    <a:pt x="45854" y="3320"/>
                  </a:lnTo>
                  <a:lnTo>
                    <a:pt x="49088" y="3320"/>
                  </a:lnTo>
                  <a:lnTo>
                    <a:pt x="54077" y="3958"/>
                  </a:lnTo>
                  <a:lnTo>
                    <a:pt x="55057" y="2981"/>
                  </a:lnTo>
                  <a:lnTo>
                    <a:pt x="55162" y="2732"/>
                  </a:lnTo>
                  <a:close/>
                  <a:moveTo>
                    <a:pt x="9579" y="14197"/>
                  </a:moveTo>
                  <a:lnTo>
                    <a:pt x="8845" y="15050"/>
                  </a:lnTo>
                  <a:lnTo>
                    <a:pt x="8407" y="14711"/>
                  </a:lnTo>
                  <a:lnTo>
                    <a:pt x="8178" y="14303"/>
                  </a:lnTo>
                  <a:lnTo>
                    <a:pt x="7230" y="16231"/>
                  </a:lnTo>
                  <a:lnTo>
                    <a:pt x="6164" y="16559"/>
                  </a:lnTo>
                  <a:lnTo>
                    <a:pt x="5541" y="16180"/>
                  </a:lnTo>
                  <a:lnTo>
                    <a:pt x="5599" y="15461"/>
                  </a:lnTo>
                  <a:lnTo>
                    <a:pt x="4992" y="13569"/>
                  </a:lnTo>
                  <a:lnTo>
                    <a:pt x="4063" y="13013"/>
                  </a:lnTo>
                  <a:lnTo>
                    <a:pt x="2758" y="12962"/>
                  </a:lnTo>
                  <a:lnTo>
                    <a:pt x="1813" y="12180"/>
                  </a:lnTo>
                  <a:lnTo>
                    <a:pt x="5455" y="11647"/>
                  </a:lnTo>
                  <a:lnTo>
                    <a:pt x="5832" y="10741"/>
                  </a:lnTo>
                  <a:lnTo>
                    <a:pt x="6572" y="9789"/>
                  </a:lnTo>
                  <a:lnTo>
                    <a:pt x="7128" y="9687"/>
                  </a:lnTo>
                  <a:lnTo>
                    <a:pt x="7600" y="9908"/>
                  </a:lnTo>
                  <a:lnTo>
                    <a:pt x="7689" y="10645"/>
                  </a:lnTo>
                  <a:lnTo>
                    <a:pt x="7807" y="10939"/>
                  </a:lnTo>
                  <a:lnTo>
                    <a:pt x="9458" y="11354"/>
                  </a:lnTo>
                  <a:lnTo>
                    <a:pt x="10102" y="12592"/>
                  </a:lnTo>
                  <a:lnTo>
                    <a:pt x="10345" y="14076"/>
                  </a:lnTo>
                  <a:lnTo>
                    <a:pt x="9579" y="14197"/>
                  </a:lnTo>
                  <a:close/>
                  <a:moveTo>
                    <a:pt x="13339" y="18957"/>
                  </a:moveTo>
                  <a:lnTo>
                    <a:pt x="12595" y="19135"/>
                  </a:lnTo>
                  <a:lnTo>
                    <a:pt x="10830" y="17916"/>
                  </a:lnTo>
                  <a:lnTo>
                    <a:pt x="11239" y="17089"/>
                  </a:lnTo>
                  <a:lnTo>
                    <a:pt x="11743" y="16764"/>
                  </a:lnTo>
                  <a:lnTo>
                    <a:pt x="13243" y="17271"/>
                  </a:lnTo>
                  <a:lnTo>
                    <a:pt x="13454" y="18526"/>
                  </a:lnTo>
                  <a:lnTo>
                    <a:pt x="13339" y="18957"/>
                  </a:lnTo>
                  <a:close/>
                  <a:moveTo>
                    <a:pt x="6834" y="17740"/>
                  </a:moveTo>
                  <a:lnTo>
                    <a:pt x="7469" y="18155"/>
                  </a:lnTo>
                  <a:lnTo>
                    <a:pt x="8056" y="18025"/>
                  </a:lnTo>
                  <a:lnTo>
                    <a:pt x="8653" y="17734"/>
                  </a:lnTo>
                  <a:lnTo>
                    <a:pt x="9943" y="18005"/>
                  </a:lnTo>
                  <a:lnTo>
                    <a:pt x="12886" y="20099"/>
                  </a:lnTo>
                  <a:lnTo>
                    <a:pt x="13157" y="20658"/>
                  </a:lnTo>
                  <a:lnTo>
                    <a:pt x="11398" y="20913"/>
                  </a:lnTo>
                  <a:lnTo>
                    <a:pt x="10999" y="21551"/>
                  </a:lnTo>
                  <a:lnTo>
                    <a:pt x="10578" y="21998"/>
                  </a:lnTo>
                  <a:lnTo>
                    <a:pt x="10080" y="22142"/>
                  </a:lnTo>
                  <a:lnTo>
                    <a:pt x="9231" y="23039"/>
                  </a:lnTo>
                  <a:lnTo>
                    <a:pt x="8085" y="23898"/>
                  </a:lnTo>
                  <a:lnTo>
                    <a:pt x="7846" y="24411"/>
                  </a:lnTo>
                  <a:lnTo>
                    <a:pt x="5768" y="24316"/>
                  </a:lnTo>
                  <a:lnTo>
                    <a:pt x="4635" y="24641"/>
                  </a:lnTo>
                  <a:lnTo>
                    <a:pt x="3719" y="25599"/>
                  </a:lnTo>
                  <a:lnTo>
                    <a:pt x="3342" y="27444"/>
                  </a:lnTo>
                  <a:lnTo>
                    <a:pt x="2672" y="28880"/>
                  </a:lnTo>
                  <a:lnTo>
                    <a:pt x="1989" y="29397"/>
                  </a:lnTo>
                  <a:lnTo>
                    <a:pt x="1277" y="29477"/>
                  </a:lnTo>
                  <a:lnTo>
                    <a:pt x="1108" y="28941"/>
                  </a:lnTo>
                  <a:lnTo>
                    <a:pt x="1175" y="28404"/>
                  </a:lnTo>
                  <a:lnTo>
                    <a:pt x="2672" y="26374"/>
                  </a:lnTo>
                  <a:lnTo>
                    <a:pt x="2984" y="25714"/>
                  </a:lnTo>
                  <a:lnTo>
                    <a:pt x="2238" y="25420"/>
                  </a:lnTo>
                  <a:lnTo>
                    <a:pt x="1612" y="24711"/>
                  </a:lnTo>
                  <a:lnTo>
                    <a:pt x="246" y="23882"/>
                  </a:lnTo>
                  <a:lnTo>
                    <a:pt x="0" y="23214"/>
                  </a:lnTo>
                  <a:lnTo>
                    <a:pt x="326" y="23163"/>
                  </a:lnTo>
                  <a:lnTo>
                    <a:pt x="626" y="22972"/>
                  </a:lnTo>
                  <a:lnTo>
                    <a:pt x="989" y="22410"/>
                  </a:lnTo>
                  <a:lnTo>
                    <a:pt x="1159" y="21765"/>
                  </a:lnTo>
                  <a:lnTo>
                    <a:pt x="67" y="19876"/>
                  </a:lnTo>
                  <a:lnTo>
                    <a:pt x="622" y="19582"/>
                  </a:lnTo>
                  <a:lnTo>
                    <a:pt x="1318" y="19649"/>
                  </a:lnTo>
                  <a:lnTo>
                    <a:pt x="2030" y="20198"/>
                  </a:lnTo>
                  <a:lnTo>
                    <a:pt x="2812" y="19553"/>
                  </a:lnTo>
                  <a:lnTo>
                    <a:pt x="3144" y="19458"/>
                  </a:lnTo>
                  <a:lnTo>
                    <a:pt x="3690" y="19687"/>
                  </a:lnTo>
                  <a:lnTo>
                    <a:pt x="4242" y="18436"/>
                  </a:lnTo>
                  <a:lnTo>
                    <a:pt x="5554" y="18025"/>
                  </a:lnTo>
                  <a:lnTo>
                    <a:pt x="6205" y="17638"/>
                  </a:lnTo>
                  <a:lnTo>
                    <a:pt x="6834" y="1774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73"/>
            <p:cNvSpPr/>
            <p:nvPr/>
          </p:nvSpPr>
          <p:spPr>
            <a:xfrm>
              <a:off x="7064252" y="4138229"/>
              <a:ext cx="198477" cy="176301"/>
            </a:xfrm>
            <a:custGeom>
              <a:rect b="b" l="l" r="r" t="t"/>
              <a:pathLst>
                <a:path extrusionOk="0" h="66971" w="75395">
                  <a:moveTo>
                    <a:pt x="75386" y="3719"/>
                  </a:moveTo>
                  <a:lnTo>
                    <a:pt x="75389" y="5388"/>
                  </a:lnTo>
                  <a:lnTo>
                    <a:pt x="75389" y="7370"/>
                  </a:lnTo>
                  <a:lnTo>
                    <a:pt x="75392" y="9346"/>
                  </a:lnTo>
                  <a:lnTo>
                    <a:pt x="75395" y="11593"/>
                  </a:lnTo>
                  <a:lnTo>
                    <a:pt x="75395" y="13827"/>
                  </a:lnTo>
                  <a:lnTo>
                    <a:pt x="75395" y="15452"/>
                  </a:lnTo>
                  <a:lnTo>
                    <a:pt x="75395" y="16582"/>
                  </a:lnTo>
                  <a:lnTo>
                    <a:pt x="73573" y="16582"/>
                  </a:lnTo>
                  <a:lnTo>
                    <a:pt x="71903" y="16582"/>
                  </a:lnTo>
                  <a:lnTo>
                    <a:pt x="70234" y="16582"/>
                  </a:lnTo>
                  <a:lnTo>
                    <a:pt x="68568" y="16582"/>
                  </a:lnTo>
                  <a:lnTo>
                    <a:pt x="66898" y="16582"/>
                  </a:lnTo>
                  <a:lnTo>
                    <a:pt x="65229" y="16582"/>
                  </a:lnTo>
                  <a:lnTo>
                    <a:pt x="63560" y="16582"/>
                  </a:lnTo>
                  <a:lnTo>
                    <a:pt x="61890" y="16582"/>
                  </a:lnTo>
                  <a:lnTo>
                    <a:pt x="60221" y="16582"/>
                  </a:lnTo>
                  <a:lnTo>
                    <a:pt x="58552" y="16582"/>
                  </a:lnTo>
                  <a:lnTo>
                    <a:pt x="56882" y="16582"/>
                  </a:lnTo>
                  <a:lnTo>
                    <a:pt x="55213" y="16582"/>
                  </a:lnTo>
                  <a:lnTo>
                    <a:pt x="53544" y="16582"/>
                  </a:lnTo>
                  <a:lnTo>
                    <a:pt x="51874" y="16582"/>
                  </a:lnTo>
                  <a:lnTo>
                    <a:pt x="50205" y="16582"/>
                  </a:lnTo>
                  <a:lnTo>
                    <a:pt x="48539" y="16582"/>
                  </a:lnTo>
                  <a:lnTo>
                    <a:pt x="46869" y="16582"/>
                  </a:lnTo>
                  <a:lnTo>
                    <a:pt x="45529" y="16582"/>
                  </a:lnTo>
                  <a:lnTo>
                    <a:pt x="45529" y="17766"/>
                  </a:lnTo>
                  <a:lnTo>
                    <a:pt x="45529" y="19110"/>
                  </a:lnTo>
                  <a:lnTo>
                    <a:pt x="45529" y="20457"/>
                  </a:lnTo>
                  <a:lnTo>
                    <a:pt x="45529" y="21801"/>
                  </a:lnTo>
                  <a:lnTo>
                    <a:pt x="45529" y="23144"/>
                  </a:lnTo>
                  <a:lnTo>
                    <a:pt x="45529" y="24485"/>
                  </a:lnTo>
                  <a:lnTo>
                    <a:pt x="45529" y="25825"/>
                  </a:lnTo>
                  <a:lnTo>
                    <a:pt x="45529" y="27163"/>
                  </a:lnTo>
                  <a:lnTo>
                    <a:pt x="45529" y="28500"/>
                  </a:lnTo>
                  <a:lnTo>
                    <a:pt x="45529" y="29834"/>
                  </a:lnTo>
                  <a:lnTo>
                    <a:pt x="45529" y="31169"/>
                  </a:lnTo>
                  <a:lnTo>
                    <a:pt x="45529" y="32503"/>
                  </a:lnTo>
                  <a:lnTo>
                    <a:pt x="45529" y="33831"/>
                  </a:lnTo>
                  <a:lnTo>
                    <a:pt x="45529" y="35162"/>
                  </a:lnTo>
                  <a:lnTo>
                    <a:pt x="45529" y="36489"/>
                  </a:lnTo>
                  <a:lnTo>
                    <a:pt x="45529" y="37817"/>
                  </a:lnTo>
                  <a:lnTo>
                    <a:pt x="45529" y="39142"/>
                  </a:lnTo>
                  <a:lnTo>
                    <a:pt x="45529" y="40323"/>
                  </a:lnTo>
                  <a:lnTo>
                    <a:pt x="45465" y="41379"/>
                  </a:lnTo>
                  <a:lnTo>
                    <a:pt x="44929" y="41692"/>
                  </a:lnTo>
                  <a:lnTo>
                    <a:pt x="43649" y="42254"/>
                  </a:lnTo>
                  <a:lnTo>
                    <a:pt x="42334" y="42832"/>
                  </a:lnTo>
                  <a:lnTo>
                    <a:pt x="40664" y="43097"/>
                  </a:lnTo>
                  <a:lnTo>
                    <a:pt x="40116" y="43285"/>
                  </a:lnTo>
                  <a:lnTo>
                    <a:pt x="39049" y="44045"/>
                  </a:lnTo>
                  <a:lnTo>
                    <a:pt x="37648" y="45044"/>
                  </a:lnTo>
                  <a:lnTo>
                    <a:pt x="36435" y="45909"/>
                  </a:lnTo>
                  <a:lnTo>
                    <a:pt x="35634" y="47032"/>
                  </a:lnTo>
                  <a:lnTo>
                    <a:pt x="35344" y="47648"/>
                  </a:lnTo>
                  <a:lnTo>
                    <a:pt x="35226" y="48296"/>
                  </a:lnTo>
                  <a:lnTo>
                    <a:pt x="35318" y="48915"/>
                  </a:lnTo>
                  <a:lnTo>
                    <a:pt x="35755" y="50154"/>
                  </a:lnTo>
                  <a:lnTo>
                    <a:pt x="35873" y="50779"/>
                  </a:lnTo>
                  <a:lnTo>
                    <a:pt x="35940" y="51868"/>
                  </a:lnTo>
                  <a:lnTo>
                    <a:pt x="36014" y="53049"/>
                  </a:lnTo>
                  <a:lnTo>
                    <a:pt x="36094" y="54322"/>
                  </a:lnTo>
                  <a:lnTo>
                    <a:pt x="36173" y="55596"/>
                  </a:lnTo>
                  <a:lnTo>
                    <a:pt x="36256" y="56946"/>
                  </a:lnTo>
                  <a:lnTo>
                    <a:pt x="36343" y="58300"/>
                  </a:lnTo>
                  <a:lnTo>
                    <a:pt x="36429" y="59656"/>
                  </a:lnTo>
                  <a:lnTo>
                    <a:pt x="36493" y="60665"/>
                  </a:lnTo>
                  <a:lnTo>
                    <a:pt x="36572" y="61935"/>
                  </a:lnTo>
                  <a:lnTo>
                    <a:pt x="35216" y="61938"/>
                  </a:lnTo>
                  <a:lnTo>
                    <a:pt x="33164" y="61938"/>
                  </a:lnTo>
                  <a:lnTo>
                    <a:pt x="31108" y="61941"/>
                  </a:lnTo>
                  <a:lnTo>
                    <a:pt x="29052" y="61945"/>
                  </a:lnTo>
                  <a:lnTo>
                    <a:pt x="27000" y="61948"/>
                  </a:lnTo>
                  <a:lnTo>
                    <a:pt x="24948" y="61951"/>
                  </a:lnTo>
                  <a:lnTo>
                    <a:pt x="22892" y="61954"/>
                  </a:lnTo>
                  <a:lnTo>
                    <a:pt x="20837" y="61954"/>
                  </a:lnTo>
                  <a:lnTo>
                    <a:pt x="18784" y="61957"/>
                  </a:lnTo>
                  <a:lnTo>
                    <a:pt x="16729" y="61961"/>
                  </a:lnTo>
                  <a:lnTo>
                    <a:pt x="14676" y="61964"/>
                  </a:lnTo>
                  <a:lnTo>
                    <a:pt x="12624" y="61967"/>
                  </a:lnTo>
                  <a:lnTo>
                    <a:pt x="10568" y="61970"/>
                  </a:lnTo>
                  <a:lnTo>
                    <a:pt x="8513" y="61973"/>
                  </a:lnTo>
                  <a:lnTo>
                    <a:pt x="6460" y="61973"/>
                  </a:lnTo>
                  <a:lnTo>
                    <a:pt x="4405" y="61977"/>
                  </a:lnTo>
                  <a:lnTo>
                    <a:pt x="2352" y="61980"/>
                  </a:lnTo>
                  <a:lnTo>
                    <a:pt x="1203" y="61983"/>
                  </a:lnTo>
                  <a:lnTo>
                    <a:pt x="833" y="63767"/>
                  </a:lnTo>
                  <a:lnTo>
                    <a:pt x="504" y="65047"/>
                  </a:lnTo>
                  <a:lnTo>
                    <a:pt x="313" y="66091"/>
                  </a:lnTo>
                  <a:lnTo>
                    <a:pt x="453" y="66972"/>
                  </a:lnTo>
                  <a:lnTo>
                    <a:pt x="0" y="66490"/>
                  </a:lnTo>
                  <a:lnTo>
                    <a:pt x="798" y="61523"/>
                  </a:lnTo>
                  <a:lnTo>
                    <a:pt x="855" y="61105"/>
                  </a:lnTo>
                  <a:lnTo>
                    <a:pt x="1507" y="56512"/>
                  </a:lnTo>
                  <a:lnTo>
                    <a:pt x="2736" y="54016"/>
                  </a:lnTo>
                  <a:lnTo>
                    <a:pt x="3715" y="52915"/>
                  </a:lnTo>
                  <a:lnTo>
                    <a:pt x="5235" y="52344"/>
                  </a:lnTo>
                  <a:lnTo>
                    <a:pt x="6630" y="49828"/>
                  </a:lnTo>
                  <a:lnTo>
                    <a:pt x="7118" y="47508"/>
                  </a:lnTo>
                  <a:lnTo>
                    <a:pt x="8034" y="46439"/>
                  </a:lnTo>
                  <a:lnTo>
                    <a:pt x="8321" y="45602"/>
                  </a:lnTo>
                  <a:lnTo>
                    <a:pt x="7961" y="44964"/>
                  </a:lnTo>
                  <a:lnTo>
                    <a:pt x="8826" y="43709"/>
                  </a:lnTo>
                  <a:lnTo>
                    <a:pt x="9873" y="41788"/>
                  </a:lnTo>
                  <a:lnTo>
                    <a:pt x="10358" y="40553"/>
                  </a:lnTo>
                  <a:lnTo>
                    <a:pt x="11580" y="38641"/>
                  </a:lnTo>
                  <a:lnTo>
                    <a:pt x="11730" y="38216"/>
                  </a:lnTo>
                  <a:lnTo>
                    <a:pt x="11622" y="37737"/>
                  </a:lnTo>
                  <a:lnTo>
                    <a:pt x="11140" y="38143"/>
                  </a:lnTo>
                  <a:lnTo>
                    <a:pt x="10626" y="38851"/>
                  </a:lnTo>
                  <a:lnTo>
                    <a:pt x="10016" y="39410"/>
                  </a:lnTo>
                  <a:lnTo>
                    <a:pt x="10265" y="38724"/>
                  </a:lnTo>
                  <a:lnTo>
                    <a:pt x="10744" y="37715"/>
                  </a:lnTo>
                  <a:lnTo>
                    <a:pt x="11832" y="36655"/>
                  </a:lnTo>
                  <a:lnTo>
                    <a:pt x="13550" y="35490"/>
                  </a:lnTo>
                  <a:lnTo>
                    <a:pt x="17112" y="31523"/>
                  </a:lnTo>
                  <a:lnTo>
                    <a:pt x="18452" y="30837"/>
                  </a:lnTo>
                  <a:lnTo>
                    <a:pt x="19659" y="29161"/>
                  </a:lnTo>
                  <a:lnTo>
                    <a:pt x="20090" y="27670"/>
                  </a:lnTo>
                  <a:lnTo>
                    <a:pt x="20208" y="24242"/>
                  </a:lnTo>
                  <a:lnTo>
                    <a:pt x="20639" y="22429"/>
                  </a:lnTo>
                  <a:lnTo>
                    <a:pt x="21424" y="21015"/>
                  </a:lnTo>
                  <a:lnTo>
                    <a:pt x="22362" y="18433"/>
                  </a:lnTo>
                  <a:lnTo>
                    <a:pt x="23077" y="17281"/>
                  </a:lnTo>
                  <a:lnTo>
                    <a:pt x="23543" y="14919"/>
                  </a:lnTo>
                  <a:lnTo>
                    <a:pt x="24051" y="14022"/>
                  </a:lnTo>
                  <a:lnTo>
                    <a:pt x="24960" y="13591"/>
                  </a:lnTo>
                  <a:lnTo>
                    <a:pt x="26250" y="12413"/>
                  </a:lnTo>
                  <a:lnTo>
                    <a:pt x="28187" y="11682"/>
                  </a:lnTo>
                  <a:lnTo>
                    <a:pt x="30482" y="10147"/>
                  </a:lnTo>
                  <a:lnTo>
                    <a:pt x="31558" y="9228"/>
                  </a:lnTo>
                  <a:lnTo>
                    <a:pt x="32276" y="7855"/>
                  </a:lnTo>
                  <a:lnTo>
                    <a:pt x="33045" y="5117"/>
                  </a:lnTo>
                  <a:lnTo>
                    <a:pt x="34421" y="2228"/>
                  </a:lnTo>
                  <a:lnTo>
                    <a:pt x="35127" y="45"/>
                  </a:lnTo>
                  <a:lnTo>
                    <a:pt x="74176" y="0"/>
                  </a:lnTo>
                  <a:lnTo>
                    <a:pt x="74182" y="3"/>
                  </a:lnTo>
                  <a:lnTo>
                    <a:pt x="74182" y="0"/>
                  </a:lnTo>
                  <a:lnTo>
                    <a:pt x="75386" y="0"/>
                  </a:lnTo>
                  <a:lnTo>
                    <a:pt x="75386" y="166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1237;p73"/>
            <p:cNvSpPr/>
            <p:nvPr/>
          </p:nvSpPr>
          <p:spPr>
            <a:xfrm>
              <a:off x="8327594" y="4384362"/>
              <a:ext cx="157792" cy="136769"/>
            </a:xfrm>
            <a:custGeom>
              <a:rect b="b" l="l" r="r" t="t"/>
              <a:pathLst>
                <a:path extrusionOk="0" h="51954" w="59940">
                  <a:moveTo>
                    <a:pt x="59940" y="48922"/>
                  </a:moveTo>
                  <a:lnTo>
                    <a:pt x="58944" y="49346"/>
                  </a:lnTo>
                  <a:lnTo>
                    <a:pt x="57846" y="49720"/>
                  </a:lnTo>
                  <a:lnTo>
                    <a:pt x="57690" y="49707"/>
                  </a:lnTo>
                  <a:lnTo>
                    <a:pt x="57326" y="50195"/>
                  </a:lnTo>
                  <a:lnTo>
                    <a:pt x="56806" y="51530"/>
                  </a:lnTo>
                  <a:lnTo>
                    <a:pt x="56235" y="51919"/>
                  </a:lnTo>
                  <a:lnTo>
                    <a:pt x="55934" y="51954"/>
                  </a:lnTo>
                  <a:lnTo>
                    <a:pt x="54227" y="50706"/>
                  </a:lnTo>
                  <a:lnTo>
                    <a:pt x="53962" y="50636"/>
                  </a:lnTo>
                  <a:lnTo>
                    <a:pt x="53592" y="50882"/>
                  </a:lnTo>
                  <a:lnTo>
                    <a:pt x="53323" y="51137"/>
                  </a:lnTo>
                  <a:lnTo>
                    <a:pt x="52529" y="50189"/>
                  </a:lnTo>
                  <a:lnTo>
                    <a:pt x="51948" y="49353"/>
                  </a:lnTo>
                  <a:lnTo>
                    <a:pt x="51137" y="48354"/>
                  </a:lnTo>
                  <a:lnTo>
                    <a:pt x="50349" y="47904"/>
                  </a:lnTo>
                  <a:lnTo>
                    <a:pt x="49503" y="47339"/>
                  </a:lnTo>
                  <a:lnTo>
                    <a:pt x="48673" y="46027"/>
                  </a:lnTo>
                  <a:lnTo>
                    <a:pt x="47827" y="44581"/>
                  </a:lnTo>
                  <a:lnTo>
                    <a:pt x="46573" y="43397"/>
                  </a:lnTo>
                  <a:lnTo>
                    <a:pt x="44227" y="41689"/>
                  </a:lnTo>
                  <a:lnTo>
                    <a:pt x="42072" y="39525"/>
                  </a:lnTo>
                  <a:lnTo>
                    <a:pt x="40425" y="37262"/>
                  </a:lnTo>
                  <a:lnTo>
                    <a:pt x="39362" y="36081"/>
                  </a:lnTo>
                  <a:lnTo>
                    <a:pt x="38909" y="35781"/>
                  </a:lnTo>
                  <a:lnTo>
                    <a:pt x="36713" y="35040"/>
                  </a:lnTo>
                  <a:lnTo>
                    <a:pt x="35181" y="34003"/>
                  </a:lnTo>
                  <a:lnTo>
                    <a:pt x="34000" y="33148"/>
                  </a:lnTo>
                  <a:lnTo>
                    <a:pt x="33275" y="32918"/>
                  </a:lnTo>
                  <a:lnTo>
                    <a:pt x="32573" y="32889"/>
                  </a:lnTo>
                  <a:lnTo>
                    <a:pt x="31076" y="33058"/>
                  </a:lnTo>
                  <a:lnTo>
                    <a:pt x="29831" y="32522"/>
                  </a:lnTo>
                  <a:lnTo>
                    <a:pt x="29308" y="32522"/>
                  </a:lnTo>
                  <a:lnTo>
                    <a:pt x="28475" y="32366"/>
                  </a:lnTo>
                  <a:lnTo>
                    <a:pt x="27820" y="32174"/>
                  </a:lnTo>
                  <a:lnTo>
                    <a:pt x="27051" y="32404"/>
                  </a:lnTo>
                  <a:lnTo>
                    <a:pt x="25474" y="32787"/>
                  </a:lnTo>
                  <a:lnTo>
                    <a:pt x="24826" y="32704"/>
                  </a:lnTo>
                  <a:lnTo>
                    <a:pt x="24475" y="32171"/>
                  </a:lnTo>
                  <a:lnTo>
                    <a:pt x="24268" y="31762"/>
                  </a:lnTo>
                  <a:lnTo>
                    <a:pt x="23719" y="31338"/>
                  </a:lnTo>
                  <a:lnTo>
                    <a:pt x="23266" y="31338"/>
                  </a:lnTo>
                  <a:lnTo>
                    <a:pt x="23013" y="31718"/>
                  </a:lnTo>
                  <a:lnTo>
                    <a:pt x="21366" y="32678"/>
                  </a:lnTo>
                  <a:lnTo>
                    <a:pt x="18612" y="33211"/>
                  </a:lnTo>
                  <a:lnTo>
                    <a:pt x="17958" y="33173"/>
                  </a:lnTo>
                  <a:lnTo>
                    <a:pt x="17469" y="32787"/>
                  </a:lnTo>
                  <a:lnTo>
                    <a:pt x="16077" y="31137"/>
                  </a:lnTo>
                  <a:lnTo>
                    <a:pt x="15678" y="30869"/>
                  </a:lnTo>
                  <a:lnTo>
                    <a:pt x="15362" y="30843"/>
                  </a:lnTo>
                  <a:lnTo>
                    <a:pt x="14718" y="30648"/>
                  </a:lnTo>
                  <a:lnTo>
                    <a:pt x="14114" y="30332"/>
                  </a:lnTo>
                  <a:lnTo>
                    <a:pt x="13585" y="29656"/>
                  </a:lnTo>
                  <a:lnTo>
                    <a:pt x="13052" y="29269"/>
                  </a:lnTo>
                  <a:lnTo>
                    <a:pt x="12480" y="30594"/>
                  </a:lnTo>
                  <a:lnTo>
                    <a:pt x="11478" y="32905"/>
                  </a:lnTo>
                  <a:lnTo>
                    <a:pt x="10942" y="34143"/>
                  </a:lnTo>
                  <a:lnTo>
                    <a:pt x="10249" y="35736"/>
                  </a:lnTo>
                  <a:lnTo>
                    <a:pt x="10032" y="35784"/>
                  </a:lnTo>
                  <a:lnTo>
                    <a:pt x="9678" y="35669"/>
                  </a:lnTo>
                  <a:lnTo>
                    <a:pt x="8302" y="33684"/>
                  </a:lnTo>
                  <a:lnTo>
                    <a:pt x="7437" y="32937"/>
                  </a:lnTo>
                  <a:lnTo>
                    <a:pt x="6792" y="33007"/>
                  </a:lnTo>
                  <a:lnTo>
                    <a:pt x="6323" y="33374"/>
                  </a:lnTo>
                  <a:lnTo>
                    <a:pt x="6026" y="34038"/>
                  </a:lnTo>
                  <a:lnTo>
                    <a:pt x="5704" y="34447"/>
                  </a:lnTo>
                  <a:lnTo>
                    <a:pt x="5356" y="34606"/>
                  </a:lnTo>
                  <a:lnTo>
                    <a:pt x="4606" y="34526"/>
                  </a:lnTo>
                  <a:lnTo>
                    <a:pt x="3454" y="34210"/>
                  </a:lnTo>
                  <a:lnTo>
                    <a:pt x="2263" y="34277"/>
                  </a:lnTo>
                  <a:lnTo>
                    <a:pt x="1037" y="34731"/>
                  </a:lnTo>
                  <a:lnTo>
                    <a:pt x="875" y="34743"/>
                  </a:lnTo>
                  <a:lnTo>
                    <a:pt x="587" y="32101"/>
                  </a:lnTo>
                  <a:lnTo>
                    <a:pt x="396" y="30332"/>
                  </a:lnTo>
                  <a:lnTo>
                    <a:pt x="192" y="28459"/>
                  </a:lnTo>
                  <a:lnTo>
                    <a:pt x="0" y="26687"/>
                  </a:lnTo>
                  <a:lnTo>
                    <a:pt x="852" y="25599"/>
                  </a:lnTo>
                  <a:lnTo>
                    <a:pt x="1248" y="24565"/>
                  </a:lnTo>
                  <a:lnTo>
                    <a:pt x="2263" y="21200"/>
                  </a:lnTo>
                  <a:lnTo>
                    <a:pt x="2668" y="20530"/>
                  </a:lnTo>
                  <a:lnTo>
                    <a:pt x="3466" y="18727"/>
                  </a:lnTo>
                  <a:lnTo>
                    <a:pt x="3578" y="18203"/>
                  </a:lnTo>
                  <a:lnTo>
                    <a:pt x="4367" y="15924"/>
                  </a:lnTo>
                  <a:lnTo>
                    <a:pt x="4293" y="14408"/>
                  </a:lnTo>
                  <a:lnTo>
                    <a:pt x="4134" y="12876"/>
                  </a:lnTo>
                  <a:lnTo>
                    <a:pt x="4564" y="11966"/>
                  </a:lnTo>
                  <a:lnTo>
                    <a:pt x="4947" y="11239"/>
                  </a:lnTo>
                  <a:lnTo>
                    <a:pt x="4922" y="10626"/>
                  </a:lnTo>
                  <a:lnTo>
                    <a:pt x="5094" y="9193"/>
                  </a:lnTo>
                  <a:lnTo>
                    <a:pt x="5219" y="8835"/>
                  </a:lnTo>
                  <a:lnTo>
                    <a:pt x="5688" y="8813"/>
                  </a:lnTo>
                  <a:lnTo>
                    <a:pt x="6655" y="8998"/>
                  </a:lnTo>
                  <a:lnTo>
                    <a:pt x="7367" y="8854"/>
                  </a:lnTo>
                  <a:lnTo>
                    <a:pt x="8187" y="8854"/>
                  </a:lnTo>
                  <a:lnTo>
                    <a:pt x="8819" y="8809"/>
                  </a:lnTo>
                  <a:lnTo>
                    <a:pt x="9193" y="8372"/>
                  </a:lnTo>
                  <a:lnTo>
                    <a:pt x="9707" y="6700"/>
                  </a:lnTo>
                  <a:lnTo>
                    <a:pt x="10038" y="6365"/>
                  </a:lnTo>
                  <a:lnTo>
                    <a:pt x="10297" y="6262"/>
                  </a:lnTo>
                  <a:lnTo>
                    <a:pt x="11022" y="5953"/>
                  </a:lnTo>
                  <a:lnTo>
                    <a:pt x="11641" y="5464"/>
                  </a:lnTo>
                  <a:lnTo>
                    <a:pt x="12145" y="5117"/>
                  </a:lnTo>
                  <a:lnTo>
                    <a:pt x="12333" y="5046"/>
                  </a:lnTo>
                  <a:lnTo>
                    <a:pt x="12866" y="5002"/>
                  </a:lnTo>
                  <a:lnTo>
                    <a:pt x="13399" y="4797"/>
                  </a:lnTo>
                  <a:lnTo>
                    <a:pt x="13645" y="4561"/>
                  </a:lnTo>
                  <a:lnTo>
                    <a:pt x="14319" y="4373"/>
                  </a:lnTo>
                  <a:lnTo>
                    <a:pt x="14979" y="4478"/>
                  </a:lnTo>
                  <a:lnTo>
                    <a:pt x="15423" y="4271"/>
                  </a:lnTo>
                  <a:lnTo>
                    <a:pt x="15720" y="4137"/>
                  </a:lnTo>
                  <a:lnTo>
                    <a:pt x="16055" y="4127"/>
                  </a:lnTo>
                  <a:lnTo>
                    <a:pt x="16365" y="3932"/>
                  </a:lnTo>
                  <a:lnTo>
                    <a:pt x="16489" y="3635"/>
                  </a:lnTo>
                  <a:lnTo>
                    <a:pt x="16690" y="3444"/>
                  </a:lnTo>
                  <a:lnTo>
                    <a:pt x="17204" y="3010"/>
                  </a:lnTo>
                  <a:lnTo>
                    <a:pt x="17440" y="2694"/>
                  </a:lnTo>
                  <a:lnTo>
                    <a:pt x="17546" y="2375"/>
                  </a:lnTo>
                  <a:lnTo>
                    <a:pt x="17651" y="2123"/>
                  </a:lnTo>
                  <a:lnTo>
                    <a:pt x="17878" y="1695"/>
                  </a:lnTo>
                  <a:lnTo>
                    <a:pt x="18778" y="622"/>
                  </a:lnTo>
                  <a:lnTo>
                    <a:pt x="19554" y="0"/>
                  </a:lnTo>
                  <a:lnTo>
                    <a:pt x="22260" y="5401"/>
                  </a:lnTo>
                  <a:lnTo>
                    <a:pt x="23358" y="8586"/>
                  </a:lnTo>
                  <a:lnTo>
                    <a:pt x="24328" y="11902"/>
                  </a:lnTo>
                  <a:lnTo>
                    <a:pt x="25047" y="16872"/>
                  </a:lnTo>
                  <a:lnTo>
                    <a:pt x="25730" y="19400"/>
                  </a:lnTo>
                  <a:lnTo>
                    <a:pt x="26834" y="20645"/>
                  </a:lnTo>
                  <a:lnTo>
                    <a:pt x="27591" y="22997"/>
                  </a:lnTo>
                  <a:lnTo>
                    <a:pt x="28238" y="23087"/>
                  </a:lnTo>
                  <a:lnTo>
                    <a:pt x="28708" y="23732"/>
                  </a:lnTo>
                  <a:lnTo>
                    <a:pt x="29512" y="25937"/>
                  </a:lnTo>
                  <a:lnTo>
                    <a:pt x="30090" y="26757"/>
                  </a:lnTo>
                  <a:lnTo>
                    <a:pt x="30393" y="26052"/>
                  </a:lnTo>
                  <a:lnTo>
                    <a:pt x="30358" y="25647"/>
                  </a:lnTo>
                  <a:lnTo>
                    <a:pt x="30131" y="24967"/>
                  </a:lnTo>
                  <a:lnTo>
                    <a:pt x="30339" y="24092"/>
                  </a:lnTo>
                  <a:lnTo>
                    <a:pt x="30789" y="23569"/>
                  </a:lnTo>
                  <a:lnTo>
                    <a:pt x="31817" y="24284"/>
                  </a:lnTo>
                  <a:lnTo>
                    <a:pt x="32378" y="24823"/>
                  </a:lnTo>
                  <a:lnTo>
                    <a:pt x="32528" y="25905"/>
                  </a:lnTo>
                  <a:lnTo>
                    <a:pt x="32765" y="26505"/>
                  </a:lnTo>
                  <a:lnTo>
                    <a:pt x="33837" y="27776"/>
                  </a:lnTo>
                  <a:lnTo>
                    <a:pt x="34744" y="28146"/>
                  </a:lnTo>
                  <a:lnTo>
                    <a:pt x="35918" y="28238"/>
                  </a:lnTo>
                  <a:lnTo>
                    <a:pt x="36901" y="28516"/>
                  </a:lnTo>
                  <a:lnTo>
                    <a:pt x="37690" y="28982"/>
                  </a:lnTo>
                  <a:lnTo>
                    <a:pt x="39167" y="30272"/>
                  </a:lnTo>
                  <a:lnTo>
                    <a:pt x="42548" y="31402"/>
                  </a:lnTo>
                  <a:lnTo>
                    <a:pt x="45264" y="34862"/>
                  </a:lnTo>
                  <a:lnTo>
                    <a:pt x="46863" y="37256"/>
                  </a:lnTo>
                  <a:lnTo>
                    <a:pt x="52120" y="40878"/>
                  </a:lnTo>
                  <a:lnTo>
                    <a:pt x="53030" y="42611"/>
                  </a:lnTo>
                  <a:lnTo>
                    <a:pt x="53502" y="44310"/>
                  </a:lnTo>
                  <a:lnTo>
                    <a:pt x="54607" y="44230"/>
                  </a:lnTo>
                  <a:lnTo>
                    <a:pt x="56503" y="46084"/>
                  </a:lnTo>
                  <a:lnTo>
                    <a:pt x="57055" y="47492"/>
                  </a:lnTo>
                  <a:lnTo>
                    <a:pt x="58606" y="48003"/>
                  </a:lnTo>
                  <a:lnTo>
                    <a:pt x="58871" y="47169"/>
                  </a:lnTo>
                  <a:lnTo>
                    <a:pt x="59621" y="47852"/>
                  </a:lnTo>
                  <a:lnTo>
                    <a:pt x="59940" y="48922"/>
                  </a:lnTo>
                  <a:close/>
                  <a:moveTo>
                    <a:pt x="32707" y="17913"/>
                  </a:moveTo>
                  <a:lnTo>
                    <a:pt x="33007" y="18806"/>
                  </a:lnTo>
                  <a:lnTo>
                    <a:pt x="32133" y="18465"/>
                  </a:lnTo>
                  <a:lnTo>
                    <a:pt x="31989" y="18280"/>
                  </a:lnTo>
                  <a:lnTo>
                    <a:pt x="32372" y="17926"/>
                  </a:lnTo>
                  <a:lnTo>
                    <a:pt x="32455" y="17708"/>
                  </a:lnTo>
                  <a:lnTo>
                    <a:pt x="32707" y="17913"/>
                  </a:lnTo>
                  <a:close/>
                  <a:moveTo>
                    <a:pt x="33285" y="21488"/>
                  </a:moveTo>
                  <a:lnTo>
                    <a:pt x="33655" y="21979"/>
                  </a:lnTo>
                  <a:lnTo>
                    <a:pt x="33914" y="21931"/>
                  </a:lnTo>
                  <a:lnTo>
                    <a:pt x="34118" y="21768"/>
                  </a:lnTo>
                  <a:lnTo>
                    <a:pt x="34262" y="21421"/>
                  </a:lnTo>
                  <a:lnTo>
                    <a:pt x="35676" y="22107"/>
                  </a:lnTo>
                  <a:lnTo>
                    <a:pt x="35596" y="22563"/>
                  </a:lnTo>
                  <a:lnTo>
                    <a:pt x="34750" y="22586"/>
                  </a:lnTo>
                  <a:lnTo>
                    <a:pt x="33776" y="22391"/>
                  </a:lnTo>
                  <a:lnTo>
                    <a:pt x="32873" y="22458"/>
                  </a:lnTo>
                  <a:lnTo>
                    <a:pt x="31798" y="22260"/>
                  </a:lnTo>
                  <a:lnTo>
                    <a:pt x="31549" y="21484"/>
                  </a:lnTo>
                  <a:lnTo>
                    <a:pt x="32235" y="21858"/>
                  </a:lnTo>
                  <a:lnTo>
                    <a:pt x="32589" y="21765"/>
                  </a:lnTo>
                  <a:lnTo>
                    <a:pt x="32653" y="21666"/>
                  </a:lnTo>
                  <a:lnTo>
                    <a:pt x="32168" y="21143"/>
                  </a:lnTo>
                  <a:lnTo>
                    <a:pt x="31485" y="21038"/>
                  </a:lnTo>
                  <a:lnTo>
                    <a:pt x="31533" y="20626"/>
                  </a:lnTo>
                  <a:lnTo>
                    <a:pt x="31839" y="20463"/>
                  </a:lnTo>
                  <a:lnTo>
                    <a:pt x="32027" y="20262"/>
                  </a:lnTo>
                  <a:lnTo>
                    <a:pt x="31635" y="19697"/>
                  </a:lnTo>
                  <a:lnTo>
                    <a:pt x="32404" y="19825"/>
                  </a:lnTo>
                  <a:lnTo>
                    <a:pt x="32889" y="20166"/>
                  </a:lnTo>
                  <a:lnTo>
                    <a:pt x="33208" y="20565"/>
                  </a:lnTo>
                  <a:lnTo>
                    <a:pt x="33285" y="2148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8" name="Google Shape;1238;p73"/>
            <p:cNvSpPr/>
            <p:nvPr/>
          </p:nvSpPr>
          <p:spPr>
            <a:xfrm>
              <a:off x="7039191" y="3668956"/>
              <a:ext cx="530185" cy="469106"/>
            </a:xfrm>
            <a:custGeom>
              <a:rect b="b" l="l" r="r" t="t"/>
              <a:pathLst>
                <a:path extrusionOk="0" h="178198" w="201400">
                  <a:moveTo>
                    <a:pt x="146612" y="4370"/>
                  </a:moveTo>
                  <a:lnTo>
                    <a:pt x="146625" y="4797"/>
                  </a:lnTo>
                  <a:lnTo>
                    <a:pt x="146976" y="5385"/>
                  </a:lnTo>
                  <a:lnTo>
                    <a:pt x="147340" y="5602"/>
                  </a:lnTo>
                  <a:lnTo>
                    <a:pt x="148106" y="5902"/>
                  </a:lnTo>
                  <a:lnTo>
                    <a:pt x="148696" y="5943"/>
                  </a:lnTo>
                  <a:lnTo>
                    <a:pt x="149501" y="6084"/>
                  </a:lnTo>
                  <a:lnTo>
                    <a:pt x="150047" y="6422"/>
                  </a:lnTo>
                  <a:lnTo>
                    <a:pt x="150078" y="6949"/>
                  </a:lnTo>
                  <a:lnTo>
                    <a:pt x="149941" y="7536"/>
                  </a:lnTo>
                  <a:lnTo>
                    <a:pt x="149609" y="8076"/>
                  </a:lnTo>
                  <a:lnTo>
                    <a:pt x="149421" y="8487"/>
                  </a:lnTo>
                  <a:lnTo>
                    <a:pt x="149597" y="8723"/>
                  </a:lnTo>
                  <a:lnTo>
                    <a:pt x="149884" y="8909"/>
                  </a:lnTo>
                  <a:lnTo>
                    <a:pt x="150193" y="8960"/>
                  </a:lnTo>
                  <a:lnTo>
                    <a:pt x="150404" y="8899"/>
                  </a:lnTo>
                  <a:lnTo>
                    <a:pt x="150564" y="8573"/>
                  </a:lnTo>
                  <a:lnTo>
                    <a:pt x="150867" y="8174"/>
                  </a:lnTo>
                  <a:lnTo>
                    <a:pt x="151036" y="8123"/>
                  </a:lnTo>
                  <a:lnTo>
                    <a:pt x="151023" y="8350"/>
                  </a:lnTo>
                  <a:lnTo>
                    <a:pt x="151167" y="8631"/>
                  </a:lnTo>
                  <a:lnTo>
                    <a:pt x="152153" y="9100"/>
                  </a:lnTo>
                  <a:lnTo>
                    <a:pt x="154317" y="9975"/>
                  </a:lnTo>
                  <a:lnTo>
                    <a:pt x="155166" y="9991"/>
                  </a:lnTo>
                  <a:lnTo>
                    <a:pt x="155853" y="10093"/>
                  </a:lnTo>
                  <a:lnTo>
                    <a:pt x="156054" y="10460"/>
                  </a:lnTo>
                  <a:lnTo>
                    <a:pt x="157433" y="11807"/>
                  </a:lnTo>
                  <a:lnTo>
                    <a:pt x="157761" y="11772"/>
                  </a:lnTo>
                  <a:lnTo>
                    <a:pt x="158374" y="11804"/>
                  </a:lnTo>
                  <a:lnTo>
                    <a:pt x="159115" y="11695"/>
                  </a:lnTo>
                  <a:lnTo>
                    <a:pt x="159651" y="11443"/>
                  </a:lnTo>
                  <a:lnTo>
                    <a:pt x="160002" y="11484"/>
                  </a:lnTo>
                  <a:lnTo>
                    <a:pt x="160391" y="11746"/>
                  </a:lnTo>
                  <a:lnTo>
                    <a:pt x="160845" y="11973"/>
                  </a:lnTo>
                  <a:lnTo>
                    <a:pt x="161432" y="12416"/>
                  </a:lnTo>
                  <a:lnTo>
                    <a:pt x="161955" y="12962"/>
                  </a:lnTo>
                  <a:lnTo>
                    <a:pt x="162316" y="13141"/>
                  </a:lnTo>
                  <a:lnTo>
                    <a:pt x="164490" y="12774"/>
                  </a:lnTo>
                  <a:lnTo>
                    <a:pt x="164975" y="13096"/>
                  </a:lnTo>
                  <a:lnTo>
                    <a:pt x="165489" y="13093"/>
                  </a:lnTo>
                  <a:lnTo>
                    <a:pt x="166067" y="13010"/>
                  </a:lnTo>
                  <a:lnTo>
                    <a:pt x="167324" y="13179"/>
                  </a:lnTo>
                  <a:lnTo>
                    <a:pt x="168346" y="13138"/>
                  </a:lnTo>
                  <a:lnTo>
                    <a:pt x="168438" y="13004"/>
                  </a:lnTo>
                  <a:lnTo>
                    <a:pt x="168524" y="11791"/>
                  </a:lnTo>
                  <a:lnTo>
                    <a:pt x="168687" y="11360"/>
                  </a:lnTo>
                  <a:lnTo>
                    <a:pt x="168930" y="11245"/>
                  </a:lnTo>
                  <a:lnTo>
                    <a:pt x="169533" y="11331"/>
                  </a:lnTo>
                  <a:lnTo>
                    <a:pt x="171732" y="12049"/>
                  </a:lnTo>
                  <a:lnTo>
                    <a:pt x="172639" y="12499"/>
                  </a:lnTo>
                  <a:lnTo>
                    <a:pt x="173510" y="12850"/>
                  </a:lnTo>
                  <a:lnTo>
                    <a:pt x="174270" y="12889"/>
                  </a:lnTo>
                  <a:lnTo>
                    <a:pt x="174774" y="13125"/>
                  </a:lnTo>
                  <a:lnTo>
                    <a:pt x="175479" y="14274"/>
                  </a:lnTo>
                  <a:lnTo>
                    <a:pt x="175358" y="14852"/>
                  </a:lnTo>
                  <a:lnTo>
                    <a:pt x="175422" y="15066"/>
                  </a:lnTo>
                  <a:lnTo>
                    <a:pt x="175495" y="15465"/>
                  </a:lnTo>
                  <a:lnTo>
                    <a:pt x="175476" y="15908"/>
                  </a:lnTo>
                  <a:lnTo>
                    <a:pt x="175661" y="16199"/>
                  </a:lnTo>
                  <a:lnTo>
                    <a:pt x="175996" y="16234"/>
                  </a:lnTo>
                  <a:lnTo>
                    <a:pt x="176424" y="16148"/>
                  </a:lnTo>
                  <a:lnTo>
                    <a:pt x="176893" y="15975"/>
                  </a:lnTo>
                  <a:lnTo>
                    <a:pt x="177717" y="15484"/>
                  </a:lnTo>
                  <a:lnTo>
                    <a:pt x="177963" y="15404"/>
                  </a:lnTo>
                  <a:lnTo>
                    <a:pt x="179342" y="15963"/>
                  </a:lnTo>
                  <a:lnTo>
                    <a:pt x="179951" y="16336"/>
                  </a:lnTo>
                  <a:lnTo>
                    <a:pt x="180162" y="16741"/>
                  </a:lnTo>
                  <a:lnTo>
                    <a:pt x="180478" y="17156"/>
                  </a:lnTo>
                  <a:lnTo>
                    <a:pt x="180890" y="17217"/>
                  </a:lnTo>
                  <a:lnTo>
                    <a:pt x="181477" y="16824"/>
                  </a:lnTo>
                  <a:lnTo>
                    <a:pt x="182393" y="16403"/>
                  </a:lnTo>
                  <a:lnTo>
                    <a:pt x="183951" y="16773"/>
                  </a:lnTo>
                  <a:lnTo>
                    <a:pt x="185684" y="17310"/>
                  </a:lnTo>
                  <a:lnTo>
                    <a:pt x="186434" y="17373"/>
                  </a:lnTo>
                  <a:lnTo>
                    <a:pt x="186459" y="17112"/>
                  </a:lnTo>
                  <a:lnTo>
                    <a:pt x="186597" y="16738"/>
                  </a:lnTo>
                  <a:lnTo>
                    <a:pt x="186881" y="16550"/>
                  </a:lnTo>
                  <a:lnTo>
                    <a:pt x="187308" y="16496"/>
                  </a:lnTo>
                  <a:lnTo>
                    <a:pt x="187902" y="16298"/>
                  </a:lnTo>
                  <a:lnTo>
                    <a:pt x="188579" y="15972"/>
                  </a:lnTo>
                  <a:lnTo>
                    <a:pt x="189284" y="15838"/>
                  </a:lnTo>
                  <a:lnTo>
                    <a:pt x="190022" y="16081"/>
                  </a:lnTo>
                  <a:lnTo>
                    <a:pt x="190912" y="16279"/>
                  </a:lnTo>
                  <a:lnTo>
                    <a:pt x="191445" y="16275"/>
                  </a:lnTo>
                  <a:lnTo>
                    <a:pt x="191701" y="17041"/>
                  </a:lnTo>
                  <a:lnTo>
                    <a:pt x="192131" y="17332"/>
                  </a:lnTo>
                  <a:lnTo>
                    <a:pt x="192301" y="17996"/>
                  </a:lnTo>
                  <a:lnTo>
                    <a:pt x="191509" y="18340"/>
                  </a:lnTo>
                  <a:lnTo>
                    <a:pt x="191043" y="18388"/>
                  </a:lnTo>
                  <a:lnTo>
                    <a:pt x="190899" y="19522"/>
                  </a:lnTo>
                  <a:lnTo>
                    <a:pt x="191123" y="19841"/>
                  </a:lnTo>
                  <a:lnTo>
                    <a:pt x="191566" y="20141"/>
                  </a:lnTo>
                  <a:lnTo>
                    <a:pt x="191688" y="20489"/>
                  </a:lnTo>
                  <a:lnTo>
                    <a:pt x="191777" y="22148"/>
                  </a:lnTo>
                  <a:lnTo>
                    <a:pt x="190871" y="23147"/>
                  </a:lnTo>
                  <a:lnTo>
                    <a:pt x="189600" y="24268"/>
                  </a:lnTo>
                  <a:lnTo>
                    <a:pt x="183383" y="27859"/>
                  </a:lnTo>
                  <a:lnTo>
                    <a:pt x="181901" y="29592"/>
                  </a:lnTo>
                  <a:lnTo>
                    <a:pt x="181336" y="29991"/>
                  </a:lnTo>
                  <a:lnTo>
                    <a:pt x="176715" y="31079"/>
                  </a:lnTo>
                  <a:lnTo>
                    <a:pt x="173485" y="32241"/>
                  </a:lnTo>
                  <a:lnTo>
                    <a:pt x="171936" y="32662"/>
                  </a:lnTo>
                  <a:lnTo>
                    <a:pt x="170002" y="34677"/>
                  </a:lnTo>
                  <a:lnTo>
                    <a:pt x="169086" y="35487"/>
                  </a:lnTo>
                  <a:lnTo>
                    <a:pt x="169817" y="35711"/>
                  </a:lnTo>
                  <a:lnTo>
                    <a:pt x="170669" y="36671"/>
                  </a:lnTo>
                  <a:lnTo>
                    <a:pt x="170382" y="37096"/>
                  </a:lnTo>
                  <a:lnTo>
                    <a:pt x="169140" y="37753"/>
                  </a:lnTo>
                  <a:lnTo>
                    <a:pt x="168598" y="37955"/>
                  </a:lnTo>
                  <a:lnTo>
                    <a:pt x="168304" y="37849"/>
                  </a:lnTo>
                  <a:lnTo>
                    <a:pt x="168026" y="37939"/>
                  </a:lnTo>
                  <a:lnTo>
                    <a:pt x="165945" y="41402"/>
                  </a:lnTo>
                  <a:lnTo>
                    <a:pt x="164107" y="43885"/>
                  </a:lnTo>
                  <a:lnTo>
                    <a:pt x="163073" y="44964"/>
                  </a:lnTo>
                  <a:lnTo>
                    <a:pt x="162013" y="46569"/>
                  </a:lnTo>
                  <a:lnTo>
                    <a:pt x="159756" y="50697"/>
                  </a:lnTo>
                  <a:lnTo>
                    <a:pt x="159740" y="51884"/>
                  </a:lnTo>
                  <a:lnTo>
                    <a:pt x="160851" y="55966"/>
                  </a:lnTo>
                  <a:lnTo>
                    <a:pt x="161489" y="57036"/>
                  </a:lnTo>
                  <a:lnTo>
                    <a:pt x="162383" y="57933"/>
                  </a:lnTo>
                  <a:lnTo>
                    <a:pt x="164075" y="58695"/>
                  </a:lnTo>
                  <a:lnTo>
                    <a:pt x="164493" y="59445"/>
                  </a:lnTo>
                  <a:lnTo>
                    <a:pt x="163909" y="60160"/>
                  </a:lnTo>
                  <a:lnTo>
                    <a:pt x="162217" y="61428"/>
                  </a:lnTo>
                  <a:lnTo>
                    <a:pt x="159274" y="63138"/>
                  </a:lnTo>
                  <a:lnTo>
                    <a:pt x="158023" y="64485"/>
                  </a:lnTo>
                  <a:lnTo>
                    <a:pt x="157758" y="65781"/>
                  </a:lnTo>
                  <a:lnTo>
                    <a:pt x="156896" y="66365"/>
                  </a:lnTo>
                  <a:lnTo>
                    <a:pt x="156571" y="68175"/>
                  </a:lnTo>
                  <a:lnTo>
                    <a:pt x="156047" y="69372"/>
                  </a:lnTo>
                  <a:lnTo>
                    <a:pt x="155948" y="69778"/>
                  </a:lnTo>
                  <a:lnTo>
                    <a:pt x="155393" y="70684"/>
                  </a:lnTo>
                  <a:lnTo>
                    <a:pt x="155320" y="71345"/>
                  </a:lnTo>
                  <a:lnTo>
                    <a:pt x="156229" y="72251"/>
                  </a:lnTo>
                  <a:lnTo>
                    <a:pt x="155779" y="72644"/>
                  </a:lnTo>
                  <a:lnTo>
                    <a:pt x="155329" y="72816"/>
                  </a:lnTo>
                  <a:lnTo>
                    <a:pt x="154292" y="72922"/>
                  </a:lnTo>
                  <a:lnTo>
                    <a:pt x="150803" y="73036"/>
                  </a:lnTo>
                  <a:lnTo>
                    <a:pt x="147997" y="74993"/>
                  </a:lnTo>
                  <a:lnTo>
                    <a:pt x="146596" y="76723"/>
                  </a:lnTo>
                  <a:lnTo>
                    <a:pt x="145326" y="79931"/>
                  </a:lnTo>
                  <a:lnTo>
                    <a:pt x="143784" y="81817"/>
                  </a:lnTo>
                  <a:lnTo>
                    <a:pt x="143104" y="82165"/>
                  </a:lnTo>
                  <a:lnTo>
                    <a:pt x="142048" y="81338"/>
                  </a:lnTo>
                  <a:lnTo>
                    <a:pt x="140726" y="81211"/>
                  </a:lnTo>
                  <a:lnTo>
                    <a:pt x="139446" y="81485"/>
                  </a:lnTo>
                  <a:lnTo>
                    <a:pt x="138776" y="82143"/>
                  </a:lnTo>
                  <a:lnTo>
                    <a:pt x="137729" y="82510"/>
                  </a:lnTo>
                  <a:lnTo>
                    <a:pt x="136705" y="82194"/>
                  </a:lnTo>
                  <a:lnTo>
                    <a:pt x="134489" y="82022"/>
                  </a:lnTo>
                  <a:lnTo>
                    <a:pt x="133503" y="82053"/>
                  </a:lnTo>
                  <a:lnTo>
                    <a:pt x="131961" y="82587"/>
                  </a:lnTo>
                  <a:lnTo>
                    <a:pt x="130640" y="82232"/>
                  </a:lnTo>
                  <a:lnTo>
                    <a:pt x="128409" y="82050"/>
                  </a:lnTo>
                  <a:lnTo>
                    <a:pt x="123580" y="82475"/>
                  </a:lnTo>
                  <a:lnTo>
                    <a:pt x="122970" y="82673"/>
                  </a:lnTo>
                  <a:lnTo>
                    <a:pt x="122367" y="83464"/>
                  </a:lnTo>
                  <a:lnTo>
                    <a:pt x="120828" y="84827"/>
                  </a:lnTo>
                  <a:lnTo>
                    <a:pt x="118489" y="84875"/>
                  </a:lnTo>
                  <a:lnTo>
                    <a:pt x="116372" y="85743"/>
                  </a:lnTo>
                  <a:lnTo>
                    <a:pt x="115843" y="86299"/>
                  </a:lnTo>
                  <a:lnTo>
                    <a:pt x="114955" y="87828"/>
                  </a:lnTo>
                  <a:lnTo>
                    <a:pt x="114677" y="88942"/>
                  </a:lnTo>
                  <a:lnTo>
                    <a:pt x="114492" y="88951"/>
                  </a:lnTo>
                  <a:lnTo>
                    <a:pt x="114263" y="88677"/>
                  </a:lnTo>
                  <a:lnTo>
                    <a:pt x="113937" y="88766"/>
                  </a:lnTo>
                  <a:lnTo>
                    <a:pt x="113768" y="89615"/>
                  </a:lnTo>
                  <a:lnTo>
                    <a:pt x="112973" y="90001"/>
                  </a:lnTo>
                  <a:lnTo>
                    <a:pt x="112309" y="90142"/>
                  </a:lnTo>
                  <a:lnTo>
                    <a:pt x="110672" y="89455"/>
                  </a:lnTo>
                  <a:lnTo>
                    <a:pt x="109306" y="88424"/>
                  </a:lnTo>
                  <a:lnTo>
                    <a:pt x="108591" y="88351"/>
                  </a:lnTo>
                  <a:lnTo>
                    <a:pt x="107429" y="86742"/>
                  </a:lnTo>
                  <a:lnTo>
                    <a:pt x="106928" y="85718"/>
                  </a:lnTo>
                  <a:lnTo>
                    <a:pt x="106573" y="84607"/>
                  </a:lnTo>
                  <a:lnTo>
                    <a:pt x="106647" y="84182"/>
                  </a:lnTo>
                  <a:lnTo>
                    <a:pt x="106548" y="83828"/>
                  </a:lnTo>
                  <a:lnTo>
                    <a:pt x="105517" y="83378"/>
                  </a:lnTo>
                  <a:lnTo>
                    <a:pt x="105265" y="82357"/>
                  </a:lnTo>
                  <a:lnTo>
                    <a:pt x="106018" y="81026"/>
                  </a:lnTo>
                  <a:lnTo>
                    <a:pt x="106634" y="80461"/>
                  </a:lnTo>
                  <a:lnTo>
                    <a:pt x="107017" y="80298"/>
                  </a:lnTo>
                  <a:lnTo>
                    <a:pt x="106085" y="80355"/>
                  </a:lnTo>
                  <a:lnTo>
                    <a:pt x="105412" y="81211"/>
                  </a:lnTo>
                  <a:lnTo>
                    <a:pt x="104550" y="79838"/>
                  </a:lnTo>
                  <a:lnTo>
                    <a:pt x="101035" y="77160"/>
                  </a:lnTo>
                  <a:lnTo>
                    <a:pt x="101262" y="76544"/>
                  </a:lnTo>
                  <a:lnTo>
                    <a:pt x="101224" y="76212"/>
                  </a:lnTo>
                  <a:lnTo>
                    <a:pt x="100633" y="76931"/>
                  </a:lnTo>
                  <a:lnTo>
                    <a:pt x="100231" y="77116"/>
                  </a:lnTo>
                  <a:lnTo>
                    <a:pt x="98434" y="77001"/>
                  </a:lnTo>
                  <a:lnTo>
                    <a:pt x="96366" y="77330"/>
                  </a:lnTo>
                  <a:lnTo>
                    <a:pt x="95820" y="74540"/>
                  </a:lnTo>
                  <a:lnTo>
                    <a:pt x="95561" y="73467"/>
                  </a:lnTo>
                  <a:lnTo>
                    <a:pt x="95494" y="72772"/>
                  </a:lnTo>
                  <a:lnTo>
                    <a:pt x="96027" y="71163"/>
                  </a:lnTo>
                  <a:lnTo>
                    <a:pt x="96612" y="70505"/>
                  </a:lnTo>
                  <a:lnTo>
                    <a:pt x="97387" y="69149"/>
                  </a:lnTo>
                  <a:lnTo>
                    <a:pt x="98345" y="68019"/>
                  </a:lnTo>
                  <a:lnTo>
                    <a:pt x="99357" y="67751"/>
                  </a:lnTo>
                  <a:lnTo>
                    <a:pt x="99803" y="67585"/>
                  </a:lnTo>
                  <a:lnTo>
                    <a:pt x="100177" y="66710"/>
                  </a:lnTo>
                  <a:lnTo>
                    <a:pt x="100387" y="65963"/>
                  </a:lnTo>
                  <a:lnTo>
                    <a:pt x="100234" y="65890"/>
                  </a:lnTo>
                  <a:lnTo>
                    <a:pt x="99053" y="66043"/>
                  </a:lnTo>
                  <a:lnTo>
                    <a:pt x="96934" y="62899"/>
                  </a:lnTo>
                  <a:lnTo>
                    <a:pt x="97001" y="62398"/>
                  </a:lnTo>
                  <a:lnTo>
                    <a:pt x="97266" y="61654"/>
                  </a:lnTo>
                  <a:lnTo>
                    <a:pt x="97441" y="60713"/>
                  </a:lnTo>
                  <a:lnTo>
                    <a:pt x="97486" y="59969"/>
                  </a:lnTo>
                  <a:lnTo>
                    <a:pt x="98038" y="59327"/>
                  </a:lnTo>
                  <a:lnTo>
                    <a:pt x="98884" y="58683"/>
                  </a:lnTo>
                  <a:lnTo>
                    <a:pt x="99596" y="57763"/>
                  </a:lnTo>
                  <a:lnTo>
                    <a:pt x="99953" y="56866"/>
                  </a:lnTo>
                  <a:lnTo>
                    <a:pt x="100027" y="56049"/>
                  </a:lnTo>
                  <a:lnTo>
                    <a:pt x="99625" y="55465"/>
                  </a:lnTo>
                  <a:lnTo>
                    <a:pt x="98466" y="55143"/>
                  </a:lnTo>
                  <a:lnTo>
                    <a:pt x="97269" y="52806"/>
                  </a:lnTo>
                  <a:lnTo>
                    <a:pt x="97004" y="51341"/>
                  </a:lnTo>
                  <a:lnTo>
                    <a:pt x="96758" y="51188"/>
                  </a:lnTo>
                  <a:lnTo>
                    <a:pt x="96021" y="50521"/>
                  </a:lnTo>
                  <a:lnTo>
                    <a:pt x="95312" y="49263"/>
                  </a:lnTo>
                  <a:lnTo>
                    <a:pt x="95210" y="49065"/>
                  </a:lnTo>
                  <a:lnTo>
                    <a:pt x="95941" y="48845"/>
                  </a:lnTo>
                  <a:lnTo>
                    <a:pt x="98954" y="48836"/>
                  </a:lnTo>
                  <a:lnTo>
                    <a:pt x="99583" y="48558"/>
                  </a:lnTo>
                  <a:lnTo>
                    <a:pt x="99679" y="48462"/>
                  </a:lnTo>
                  <a:lnTo>
                    <a:pt x="100228" y="47482"/>
                  </a:lnTo>
                  <a:lnTo>
                    <a:pt x="100802" y="45870"/>
                  </a:lnTo>
                  <a:lnTo>
                    <a:pt x="100936" y="44884"/>
                  </a:lnTo>
                  <a:lnTo>
                    <a:pt x="100755" y="44476"/>
                  </a:lnTo>
                  <a:lnTo>
                    <a:pt x="99755" y="43476"/>
                  </a:lnTo>
                  <a:lnTo>
                    <a:pt x="99711" y="43183"/>
                  </a:lnTo>
                  <a:lnTo>
                    <a:pt x="99870" y="42710"/>
                  </a:lnTo>
                  <a:lnTo>
                    <a:pt x="100464" y="42206"/>
                  </a:lnTo>
                  <a:lnTo>
                    <a:pt x="101265" y="41632"/>
                  </a:lnTo>
                  <a:lnTo>
                    <a:pt x="101702" y="41137"/>
                  </a:lnTo>
                  <a:lnTo>
                    <a:pt x="101597" y="40747"/>
                  </a:lnTo>
                  <a:lnTo>
                    <a:pt x="101364" y="40342"/>
                  </a:lnTo>
                  <a:lnTo>
                    <a:pt x="101326" y="39962"/>
                  </a:lnTo>
                  <a:lnTo>
                    <a:pt x="101473" y="39496"/>
                  </a:lnTo>
                  <a:lnTo>
                    <a:pt x="101527" y="37900"/>
                  </a:lnTo>
                  <a:lnTo>
                    <a:pt x="101629" y="37492"/>
                  </a:lnTo>
                  <a:lnTo>
                    <a:pt x="101473" y="36036"/>
                  </a:lnTo>
                  <a:lnTo>
                    <a:pt x="101278" y="34846"/>
                  </a:lnTo>
                  <a:lnTo>
                    <a:pt x="100643" y="33301"/>
                  </a:lnTo>
                  <a:lnTo>
                    <a:pt x="100758" y="32959"/>
                  </a:lnTo>
                  <a:lnTo>
                    <a:pt x="101051" y="32672"/>
                  </a:lnTo>
                  <a:lnTo>
                    <a:pt x="102012" y="32136"/>
                  </a:lnTo>
                  <a:lnTo>
                    <a:pt x="102778" y="30872"/>
                  </a:lnTo>
                  <a:lnTo>
                    <a:pt x="103892" y="29812"/>
                  </a:lnTo>
                  <a:lnTo>
                    <a:pt x="105351" y="28960"/>
                  </a:lnTo>
                  <a:lnTo>
                    <a:pt x="106372" y="28012"/>
                  </a:lnTo>
                  <a:lnTo>
                    <a:pt x="106774" y="27284"/>
                  </a:lnTo>
                  <a:lnTo>
                    <a:pt x="107058" y="27093"/>
                  </a:lnTo>
                  <a:lnTo>
                    <a:pt x="106975" y="26754"/>
                  </a:lnTo>
                  <a:lnTo>
                    <a:pt x="106784" y="26263"/>
                  </a:lnTo>
                  <a:lnTo>
                    <a:pt x="106203" y="25781"/>
                  </a:lnTo>
                  <a:lnTo>
                    <a:pt x="105453" y="25506"/>
                  </a:lnTo>
                  <a:lnTo>
                    <a:pt x="104620" y="25519"/>
                  </a:lnTo>
                  <a:lnTo>
                    <a:pt x="104103" y="25420"/>
                  </a:lnTo>
                  <a:lnTo>
                    <a:pt x="103953" y="25043"/>
                  </a:lnTo>
                  <a:lnTo>
                    <a:pt x="104010" y="24022"/>
                  </a:lnTo>
                  <a:lnTo>
                    <a:pt x="103966" y="23010"/>
                  </a:lnTo>
                  <a:lnTo>
                    <a:pt x="103806" y="22544"/>
                  </a:lnTo>
                  <a:lnTo>
                    <a:pt x="103420" y="22193"/>
                  </a:lnTo>
                  <a:lnTo>
                    <a:pt x="102657" y="22286"/>
                  </a:lnTo>
                  <a:lnTo>
                    <a:pt x="101996" y="21998"/>
                  </a:lnTo>
                  <a:lnTo>
                    <a:pt x="101495" y="21931"/>
                  </a:lnTo>
                  <a:lnTo>
                    <a:pt x="101205" y="22158"/>
                  </a:lnTo>
                  <a:lnTo>
                    <a:pt x="99727" y="22091"/>
                  </a:lnTo>
                  <a:lnTo>
                    <a:pt x="99111" y="21928"/>
                  </a:lnTo>
                  <a:lnTo>
                    <a:pt x="98680" y="21727"/>
                  </a:lnTo>
                  <a:lnTo>
                    <a:pt x="98405" y="21839"/>
                  </a:lnTo>
                  <a:lnTo>
                    <a:pt x="98249" y="22037"/>
                  </a:lnTo>
                  <a:lnTo>
                    <a:pt x="98223" y="22346"/>
                  </a:lnTo>
                  <a:lnTo>
                    <a:pt x="98121" y="22755"/>
                  </a:lnTo>
                  <a:lnTo>
                    <a:pt x="97591" y="23125"/>
                  </a:lnTo>
                  <a:lnTo>
                    <a:pt x="96382" y="23492"/>
                  </a:lnTo>
                  <a:lnTo>
                    <a:pt x="95405" y="23463"/>
                  </a:lnTo>
                  <a:lnTo>
                    <a:pt x="94508" y="23202"/>
                  </a:lnTo>
                  <a:lnTo>
                    <a:pt x="94221" y="23007"/>
                  </a:lnTo>
                  <a:lnTo>
                    <a:pt x="93790" y="22835"/>
                  </a:lnTo>
                  <a:lnTo>
                    <a:pt x="91967" y="23049"/>
                  </a:lnTo>
                  <a:lnTo>
                    <a:pt x="91747" y="22892"/>
                  </a:lnTo>
                  <a:lnTo>
                    <a:pt x="91118" y="23272"/>
                  </a:lnTo>
                  <a:lnTo>
                    <a:pt x="90193" y="23725"/>
                  </a:lnTo>
                  <a:lnTo>
                    <a:pt x="89672" y="23751"/>
                  </a:lnTo>
                  <a:lnTo>
                    <a:pt x="89484" y="23655"/>
                  </a:lnTo>
                  <a:lnTo>
                    <a:pt x="89417" y="23454"/>
                  </a:lnTo>
                  <a:lnTo>
                    <a:pt x="89028" y="22749"/>
                  </a:lnTo>
                  <a:lnTo>
                    <a:pt x="89130" y="22375"/>
                  </a:lnTo>
                  <a:lnTo>
                    <a:pt x="89877" y="21280"/>
                  </a:lnTo>
                  <a:lnTo>
                    <a:pt x="89794" y="21019"/>
                  </a:lnTo>
                  <a:lnTo>
                    <a:pt x="89487" y="20664"/>
                  </a:lnTo>
                  <a:lnTo>
                    <a:pt x="89213" y="20154"/>
                  </a:lnTo>
                  <a:lnTo>
                    <a:pt x="89133" y="19889"/>
                  </a:lnTo>
                  <a:lnTo>
                    <a:pt x="88657" y="19844"/>
                  </a:lnTo>
                  <a:lnTo>
                    <a:pt x="88150" y="20112"/>
                  </a:lnTo>
                  <a:lnTo>
                    <a:pt x="86219" y="20664"/>
                  </a:lnTo>
                  <a:lnTo>
                    <a:pt x="85756" y="20865"/>
                  </a:lnTo>
                  <a:lnTo>
                    <a:pt x="84920" y="21395"/>
                  </a:lnTo>
                  <a:lnTo>
                    <a:pt x="84074" y="22206"/>
                  </a:lnTo>
                  <a:lnTo>
                    <a:pt x="83400" y="22375"/>
                  </a:lnTo>
                  <a:lnTo>
                    <a:pt x="83167" y="22136"/>
                  </a:lnTo>
                  <a:lnTo>
                    <a:pt x="83088" y="20233"/>
                  </a:lnTo>
                  <a:lnTo>
                    <a:pt x="84115" y="18966"/>
                  </a:lnTo>
                  <a:lnTo>
                    <a:pt x="84846" y="18200"/>
                  </a:lnTo>
                  <a:lnTo>
                    <a:pt x="84505" y="18044"/>
                  </a:lnTo>
                  <a:lnTo>
                    <a:pt x="83729" y="18066"/>
                  </a:lnTo>
                  <a:lnTo>
                    <a:pt x="83783" y="17472"/>
                  </a:lnTo>
                  <a:lnTo>
                    <a:pt x="84147" y="17185"/>
                  </a:lnTo>
                  <a:lnTo>
                    <a:pt x="84498" y="16537"/>
                  </a:lnTo>
                  <a:lnTo>
                    <a:pt x="84087" y="16259"/>
                  </a:lnTo>
                  <a:lnTo>
                    <a:pt x="83764" y="15832"/>
                  </a:lnTo>
                  <a:lnTo>
                    <a:pt x="83783" y="14715"/>
                  </a:lnTo>
                  <a:lnTo>
                    <a:pt x="83873" y="14261"/>
                  </a:lnTo>
                  <a:lnTo>
                    <a:pt x="83767" y="13770"/>
                  </a:lnTo>
                  <a:lnTo>
                    <a:pt x="82187" y="14434"/>
                  </a:lnTo>
                  <a:lnTo>
                    <a:pt x="81782" y="14335"/>
                  </a:lnTo>
                  <a:lnTo>
                    <a:pt x="81766" y="13505"/>
                  </a:lnTo>
                  <a:lnTo>
                    <a:pt x="82641" y="12238"/>
                  </a:lnTo>
                  <a:lnTo>
                    <a:pt x="82730" y="11848"/>
                  </a:lnTo>
                  <a:lnTo>
                    <a:pt x="81705" y="11660"/>
                  </a:lnTo>
                  <a:lnTo>
                    <a:pt x="80939" y="11038"/>
                  </a:lnTo>
                  <a:lnTo>
                    <a:pt x="80473" y="10479"/>
                  </a:lnTo>
                  <a:lnTo>
                    <a:pt x="79976" y="9678"/>
                  </a:lnTo>
                  <a:lnTo>
                    <a:pt x="79972" y="8956"/>
                  </a:lnTo>
                  <a:lnTo>
                    <a:pt x="80489" y="7268"/>
                  </a:lnTo>
                  <a:lnTo>
                    <a:pt x="81227" y="6776"/>
                  </a:lnTo>
                  <a:lnTo>
                    <a:pt x="81865" y="6473"/>
                  </a:lnTo>
                  <a:lnTo>
                    <a:pt x="83215" y="5302"/>
                  </a:lnTo>
                  <a:lnTo>
                    <a:pt x="85076" y="5519"/>
                  </a:lnTo>
                  <a:lnTo>
                    <a:pt x="86228" y="5267"/>
                  </a:lnTo>
                  <a:lnTo>
                    <a:pt x="87263" y="4667"/>
                  </a:lnTo>
                  <a:lnTo>
                    <a:pt x="87856" y="4532"/>
                  </a:lnTo>
                  <a:lnTo>
                    <a:pt x="88811" y="4009"/>
                  </a:lnTo>
                  <a:lnTo>
                    <a:pt x="88779" y="3300"/>
                  </a:lnTo>
                  <a:lnTo>
                    <a:pt x="88450" y="2774"/>
                  </a:lnTo>
                  <a:lnTo>
                    <a:pt x="88737" y="2279"/>
                  </a:lnTo>
                  <a:lnTo>
                    <a:pt x="89806" y="1673"/>
                  </a:lnTo>
                  <a:lnTo>
                    <a:pt x="90994" y="868"/>
                  </a:lnTo>
                  <a:lnTo>
                    <a:pt x="92357" y="712"/>
                  </a:lnTo>
                  <a:lnTo>
                    <a:pt x="93742" y="0"/>
                  </a:lnTo>
                  <a:lnTo>
                    <a:pt x="94671" y="460"/>
                  </a:lnTo>
                  <a:lnTo>
                    <a:pt x="95485" y="303"/>
                  </a:lnTo>
                  <a:lnTo>
                    <a:pt x="96420" y="849"/>
                  </a:lnTo>
                  <a:lnTo>
                    <a:pt x="97649" y="2097"/>
                  </a:lnTo>
                  <a:lnTo>
                    <a:pt x="99449" y="2598"/>
                  </a:lnTo>
                  <a:lnTo>
                    <a:pt x="100885" y="2206"/>
                  </a:lnTo>
                  <a:lnTo>
                    <a:pt x="103423" y="2123"/>
                  </a:lnTo>
                  <a:lnTo>
                    <a:pt x="104690" y="2289"/>
                  </a:lnTo>
                  <a:lnTo>
                    <a:pt x="106944" y="1979"/>
                  </a:lnTo>
                  <a:lnTo>
                    <a:pt x="108233" y="2091"/>
                  </a:lnTo>
                  <a:lnTo>
                    <a:pt x="110324" y="1472"/>
                  </a:lnTo>
                  <a:lnTo>
                    <a:pt x="111942" y="2244"/>
                  </a:lnTo>
                  <a:lnTo>
                    <a:pt x="115080" y="2605"/>
                  </a:lnTo>
                  <a:lnTo>
                    <a:pt x="116963" y="3237"/>
                  </a:lnTo>
                  <a:lnTo>
                    <a:pt x="122178" y="4296"/>
                  </a:lnTo>
                  <a:lnTo>
                    <a:pt x="124062" y="4309"/>
                  </a:lnTo>
                  <a:lnTo>
                    <a:pt x="126727" y="3712"/>
                  </a:lnTo>
                  <a:lnTo>
                    <a:pt x="127857" y="3265"/>
                  </a:lnTo>
                  <a:lnTo>
                    <a:pt x="128891" y="3530"/>
                  </a:lnTo>
                  <a:lnTo>
                    <a:pt x="130407" y="3016"/>
                  </a:lnTo>
                  <a:lnTo>
                    <a:pt x="131135" y="3122"/>
                  </a:lnTo>
                  <a:lnTo>
                    <a:pt x="132083" y="3853"/>
                  </a:lnTo>
                  <a:lnTo>
                    <a:pt x="135418" y="4839"/>
                  </a:lnTo>
                  <a:lnTo>
                    <a:pt x="136293" y="4003"/>
                  </a:lnTo>
                  <a:lnTo>
                    <a:pt x="136944" y="3821"/>
                  </a:lnTo>
                  <a:lnTo>
                    <a:pt x="139344" y="4331"/>
                  </a:lnTo>
                  <a:lnTo>
                    <a:pt x="141764" y="5372"/>
                  </a:lnTo>
                  <a:lnTo>
                    <a:pt x="143021" y="5445"/>
                  </a:lnTo>
                  <a:lnTo>
                    <a:pt x="144860" y="5161"/>
                  </a:lnTo>
                  <a:lnTo>
                    <a:pt x="146319" y="4478"/>
                  </a:lnTo>
                  <a:lnTo>
                    <a:pt x="146612" y="4370"/>
                  </a:lnTo>
                  <a:close/>
                  <a:moveTo>
                    <a:pt x="201145" y="46956"/>
                  </a:moveTo>
                  <a:lnTo>
                    <a:pt x="200982" y="47090"/>
                  </a:lnTo>
                  <a:lnTo>
                    <a:pt x="198228" y="45746"/>
                  </a:lnTo>
                  <a:lnTo>
                    <a:pt x="197328" y="45596"/>
                  </a:lnTo>
                  <a:lnTo>
                    <a:pt x="197108" y="45392"/>
                  </a:lnTo>
                  <a:lnTo>
                    <a:pt x="197133" y="44693"/>
                  </a:lnTo>
                  <a:lnTo>
                    <a:pt x="197203" y="44383"/>
                  </a:lnTo>
                  <a:lnTo>
                    <a:pt x="199048" y="44243"/>
                  </a:lnTo>
                  <a:lnTo>
                    <a:pt x="200539" y="44741"/>
                  </a:lnTo>
                  <a:lnTo>
                    <a:pt x="201340" y="46081"/>
                  </a:lnTo>
                  <a:lnTo>
                    <a:pt x="201401" y="46311"/>
                  </a:lnTo>
                  <a:lnTo>
                    <a:pt x="201145" y="46956"/>
                  </a:lnTo>
                  <a:close/>
                  <a:moveTo>
                    <a:pt x="190858" y="47556"/>
                  </a:moveTo>
                  <a:lnTo>
                    <a:pt x="191716" y="47942"/>
                  </a:lnTo>
                  <a:lnTo>
                    <a:pt x="192623" y="47594"/>
                  </a:lnTo>
                  <a:lnTo>
                    <a:pt x="193105" y="47703"/>
                  </a:lnTo>
                  <a:lnTo>
                    <a:pt x="193580" y="47891"/>
                  </a:lnTo>
                  <a:lnTo>
                    <a:pt x="193695" y="48625"/>
                  </a:lnTo>
                  <a:lnTo>
                    <a:pt x="193274" y="49442"/>
                  </a:lnTo>
                  <a:lnTo>
                    <a:pt x="192684" y="50272"/>
                  </a:lnTo>
                  <a:lnTo>
                    <a:pt x="192186" y="51182"/>
                  </a:lnTo>
                  <a:lnTo>
                    <a:pt x="191752" y="52225"/>
                  </a:lnTo>
                  <a:lnTo>
                    <a:pt x="190944" y="52841"/>
                  </a:lnTo>
                  <a:lnTo>
                    <a:pt x="190213" y="53212"/>
                  </a:lnTo>
                  <a:lnTo>
                    <a:pt x="188668" y="52436"/>
                  </a:lnTo>
                  <a:lnTo>
                    <a:pt x="187768" y="52241"/>
                  </a:lnTo>
                  <a:lnTo>
                    <a:pt x="187500" y="51951"/>
                  </a:lnTo>
                  <a:lnTo>
                    <a:pt x="187286" y="50795"/>
                  </a:lnTo>
                  <a:lnTo>
                    <a:pt x="186881" y="50428"/>
                  </a:lnTo>
                  <a:lnTo>
                    <a:pt x="186284" y="50266"/>
                  </a:lnTo>
                  <a:lnTo>
                    <a:pt x="185760" y="50562"/>
                  </a:lnTo>
                  <a:lnTo>
                    <a:pt x="185077" y="51172"/>
                  </a:lnTo>
                  <a:lnTo>
                    <a:pt x="184714" y="50562"/>
                  </a:lnTo>
                  <a:lnTo>
                    <a:pt x="184136" y="50448"/>
                  </a:lnTo>
                  <a:lnTo>
                    <a:pt x="183919" y="50080"/>
                  </a:lnTo>
                  <a:lnTo>
                    <a:pt x="183928" y="49608"/>
                  </a:lnTo>
                  <a:lnTo>
                    <a:pt x="187634" y="46802"/>
                  </a:lnTo>
                  <a:lnTo>
                    <a:pt x="188707" y="46180"/>
                  </a:lnTo>
                  <a:lnTo>
                    <a:pt x="190982" y="45456"/>
                  </a:lnTo>
                  <a:lnTo>
                    <a:pt x="191330" y="45564"/>
                  </a:lnTo>
                  <a:lnTo>
                    <a:pt x="191033" y="45992"/>
                  </a:lnTo>
                  <a:lnTo>
                    <a:pt x="191056" y="46186"/>
                  </a:lnTo>
                  <a:lnTo>
                    <a:pt x="191340" y="46394"/>
                  </a:lnTo>
                  <a:lnTo>
                    <a:pt x="191273" y="46726"/>
                  </a:lnTo>
                  <a:lnTo>
                    <a:pt x="190986" y="47013"/>
                  </a:lnTo>
                  <a:lnTo>
                    <a:pt x="190858" y="47556"/>
                  </a:lnTo>
                  <a:close/>
                  <a:moveTo>
                    <a:pt x="175626" y="57610"/>
                  </a:moveTo>
                  <a:lnTo>
                    <a:pt x="175301" y="58316"/>
                  </a:lnTo>
                  <a:lnTo>
                    <a:pt x="173938" y="58067"/>
                  </a:lnTo>
                  <a:lnTo>
                    <a:pt x="173638" y="57783"/>
                  </a:lnTo>
                  <a:lnTo>
                    <a:pt x="173931" y="56985"/>
                  </a:lnTo>
                  <a:lnTo>
                    <a:pt x="174324" y="56889"/>
                  </a:lnTo>
                  <a:lnTo>
                    <a:pt x="174349" y="56321"/>
                  </a:lnTo>
                  <a:lnTo>
                    <a:pt x="174761" y="55749"/>
                  </a:lnTo>
                  <a:lnTo>
                    <a:pt x="176696" y="55286"/>
                  </a:lnTo>
                  <a:lnTo>
                    <a:pt x="177133" y="55676"/>
                  </a:lnTo>
                  <a:lnTo>
                    <a:pt x="177225" y="56234"/>
                  </a:lnTo>
                  <a:lnTo>
                    <a:pt x="176070" y="57454"/>
                  </a:lnTo>
                  <a:lnTo>
                    <a:pt x="175626" y="57610"/>
                  </a:lnTo>
                  <a:close/>
                  <a:moveTo>
                    <a:pt x="176960" y="60435"/>
                  </a:moveTo>
                  <a:lnTo>
                    <a:pt x="176759" y="60585"/>
                  </a:lnTo>
                  <a:lnTo>
                    <a:pt x="176166" y="60448"/>
                  </a:lnTo>
                  <a:lnTo>
                    <a:pt x="175275" y="60448"/>
                  </a:lnTo>
                  <a:lnTo>
                    <a:pt x="175240" y="59985"/>
                  </a:lnTo>
                  <a:lnTo>
                    <a:pt x="175377" y="59663"/>
                  </a:lnTo>
                  <a:lnTo>
                    <a:pt x="175550" y="59334"/>
                  </a:lnTo>
                  <a:lnTo>
                    <a:pt x="176092" y="59978"/>
                  </a:lnTo>
                  <a:lnTo>
                    <a:pt x="176951" y="60100"/>
                  </a:lnTo>
                  <a:lnTo>
                    <a:pt x="176960" y="60435"/>
                  </a:lnTo>
                  <a:close/>
                  <a:moveTo>
                    <a:pt x="39815" y="165400"/>
                  </a:moveTo>
                  <a:lnTo>
                    <a:pt x="39206" y="166070"/>
                  </a:lnTo>
                  <a:lnTo>
                    <a:pt x="38526" y="165827"/>
                  </a:lnTo>
                  <a:lnTo>
                    <a:pt x="38851" y="164359"/>
                  </a:lnTo>
                  <a:lnTo>
                    <a:pt x="39167" y="163922"/>
                  </a:lnTo>
                  <a:lnTo>
                    <a:pt x="40406" y="163280"/>
                  </a:lnTo>
                  <a:lnTo>
                    <a:pt x="41437" y="163022"/>
                  </a:lnTo>
                  <a:lnTo>
                    <a:pt x="41740" y="162339"/>
                  </a:lnTo>
                  <a:lnTo>
                    <a:pt x="42078" y="162074"/>
                  </a:lnTo>
                  <a:lnTo>
                    <a:pt x="42442" y="162479"/>
                  </a:lnTo>
                  <a:lnTo>
                    <a:pt x="42168" y="162951"/>
                  </a:lnTo>
                  <a:lnTo>
                    <a:pt x="41951" y="164426"/>
                  </a:lnTo>
                  <a:lnTo>
                    <a:pt x="41264" y="164898"/>
                  </a:lnTo>
                  <a:lnTo>
                    <a:pt x="39815" y="165400"/>
                  </a:lnTo>
                  <a:close/>
                  <a:moveTo>
                    <a:pt x="2924" y="169648"/>
                  </a:moveTo>
                  <a:lnTo>
                    <a:pt x="2700" y="169725"/>
                  </a:lnTo>
                  <a:lnTo>
                    <a:pt x="2496" y="168923"/>
                  </a:lnTo>
                  <a:lnTo>
                    <a:pt x="1433" y="166957"/>
                  </a:lnTo>
                  <a:lnTo>
                    <a:pt x="2078" y="166079"/>
                  </a:lnTo>
                  <a:lnTo>
                    <a:pt x="3252" y="166057"/>
                  </a:lnTo>
                  <a:lnTo>
                    <a:pt x="3728" y="166670"/>
                  </a:lnTo>
                  <a:lnTo>
                    <a:pt x="3888" y="167302"/>
                  </a:lnTo>
                  <a:lnTo>
                    <a:pt x="3664" y="167666"/>
                  </a:lnTo>
                  <a:lnTo>
                    <a:pt x="3731" y="168403"/>
                  </a:lnTo>
                  <a:lnTo>
                    <a:pt x="3607" y="168879"/>
                  </a:lnTo>
                  <a:lnTo>
                    <a:pt x="2924" y="169648"/>
                  </a:lnTo>
                  <a:close/>
                  <a:moveTo>
                    <a:pt x="35506" y="172926"/>
                  </a:moveTo>
                  <a:lnTo>
                    <a:pt x="34290" y="174072"/>
                  </a:lnTo>
                  <a:lnTo>
                    <a:pt x="33074" y="173807"/>
                  </a:lnTo>
                  <a:lnTo>
                    <a:pt x="32867" y="173619"/>
                  </a:lnTo>
                  <a:lnTo>
                    <a:pt x="34086" y="173328"/>
                  </a:lnTo>
                  <a:lnTo>
                    <a:pt x="35194" y="172457"/>
                  </a:lnTo>
                  <a:lnTo>
                    <a:pt x="35905" y="170526"/>
                  </a:lnTo>
                  <a:lnTo>
                    <a:pt x="37019" y="168387"/>
                  </a:lnTo>
                  <a:lnTo>
                    <a:pt x="37243" y="167481"/>
                  </a:lnTo>
                  <a:lnTo>
                    <a:pt x="37683" y="167126"/>
                  </a:lnTo>
                  <a:lnTo>
                    <a:pt x="38290" y="167094"/>
                  </a:lnTo>
                  <a:lnTo>
                    <a:pt x="38551" y="167161"/>
                  </a:lnTo>
                  <a:lnTo>
                    <a:pt x="38819" y="167637"/>
                  </a:lnTo>
                  <a:lnTo>
                    <a:pt x="38816" y="168713"/>
                  </a:lnTo>
                  <a:lnTo>
                    <a:pt x="38500" y="170497"/>
                  </a:lnTo>
                  <a:lnTo>
                    <a:pt x="37916" y="172074"/>
                  </a:lnTo>
                  <a:lnTo>
                    <a:pt x="35506" y="172926"/>
                  </a:lnTo>
                  <a:close/>
                  <a:moveTo>
                    <a:pt x="16358" y="170797"/>
                  </a:moveTo>
                  <a:lnTo>
                    <a:pt x="15608" y="173108"/>
                  </a:lnTo>
                  <a:lnTo>
                    <a:pt x="14909" y="174011"/>
                  </a:lnTo>
                  <a:lnTo>
                    <a:pt x="14494" y="174314"/>
                  </a:lnTo>
                  <a:lnTo>
                    <a:pt x="13463" y="174567"/>
                  </a:lnTo>
                  <a:lnTo>
                    <a:pt x="12238" y="173133"/>
                  </a:lnTo>
                  <a:lnTo>
                    <a:pt x="11599" y="171675"/>
                  </a:lnTo>
                  <a:lnTo>
                    <a:pt x="11248" y="171206"/>
                  </a:lnTo>
                  <a:lnTo>
                    <a:pt x="11807" y="170835"/>
                  </a:lnTo>
                  <a:lnTo>
                    <a:pt x="12621" y="170899"/>
                  </a:lnTo>
                  <a:lnTo>
                    <a:pt x="14370" y="170590"/>
                  </a:lnTo>
                  <a:lnTo>
                    <a:pt x="14724" y="170465"/>
                  </a:lnTo>
                  <a:lnTo>
                    <a:pt x="16502" y="168990"/>
                  </a:lnTo>
                  <a:lnTo>
                    <a:pt x="18251" y="168809"/>
                  </a:lnTo>
                  <a:lnTo>
                    <a:pt x="18293" y="169294"/>
                  </a:lnTo>
                  <a:lnTo>
                    <a:pt x="16358" y="170797"/>
                  </a:lnTo>
                  <a:close/>
                  <a:moveTo>
                    <a:pt x="8742" y="174413"/>
                  </a:moveTo>
                  <a:lnTo>
                    <a:pt x="8375" y="174500"/>
                  </a:lnTo>
                  <a:lnTo>
                    <a:pt x="7941" y="174247"/>
                  </a:lnTo>
                  <a:lnTo>
                    <a:pt x="7482" y="173446"/>
                  </a:lnTo>
                  <a:lnTo>
                    <a:pt x="7791" y="172853"/>
                  </a:lnTo>
                  <a:lnTo>
                    <a:pt x="8075" y="172581"/>
                  </a:lnTo>
                  <a:lnTo>
                    <a:pt x="8471" y="172623"/>
                  </a:lnTo>
                  <a:lnTo>
                    <a:pt x="9231" y="173060"/>
                  </a:lnTo>
                  <a:lnTo>
                    <a:pt x="9464" y="173513"/>
                  </a:lnTo>
                  <a:lnTo>
                    <a:pt x="9486" y="173794"/>
                  </a:lnTo>
                  <a:lnTo>
                    <a:pt x="8742" y="174413"/>
                  </a:lnTo>
                  <a:close/>
                  <a:moveTo>
                    <a:pt x="24724" y="173146"/>
                  </a:moveTo>
                  <a:lnTo>
                    <a:pt x="24670" y="173925"/>
                  </a:lnTo>
                  <a:lnTo>
                    <a:pt x="24881" y="174710"/>
                  </a:lnTo>
                  <a:lnTo>
                    <a:pt x="24826" y="175901"/>
                  </a:lnTo>
                  <a:lnTo>
                    <a:pt x="24399" y="176546"/>
                  </a:lnTo>
                  <a:lnTo>
                    <a:pt x="23301" y="177187"/>
                  </a:lnTo>
                  <a:lnTo>
                    <a:pt x="22436" y="177072"/>
                  </a:lnTo>
                  <a:lnTo>
                    <a:pt x="21947" y="176814"/>
                  </a:lnTo>
                  <a:lnTo>
                    <a:pt x="21079" y="175770"/>
                  </a:lnTo>
                  <a:lnTo>
                    <a:pt x="21060" y="174691"/>
                  </a:lnTo>
                  <a:lnTo>
                    <a:pt x="21855" y="173989"/>
                  </a:lnTo>
                  <a:lnTo>
                    <a:pt x="22196" y="173079"/>
                  </a:lnTo>
                  <a:lnTo>
                    <a:pt x="24258" y="173252"/>
                  </a:lnTo>
                  <a:lnTo>
                    <a:pt x="24437" y="173076"/>
                  </a:lnTo>
                  <a:lnTo>
                    <a:pt x="24590" y="173025"/>
                  </a:lnTo>
                  <a:lnTo>
                    <a:pt x="24724" y="173146"/>
                  </a:lnTo>
                  <a:close/>
                  <a:moveTo>
                    <a:pt x="2442" y="176555"/>
                  </a:moveTo>
                  <a:lnTo>
                    <a:pt x="1577" y="178199"/>
                  </a:lnTo>
                  <a:lnTo>
                    <a:pt x="485" y="177586"/>
                  </a:lnTo>
                  <a:lnTo>
                    <a:pt x="220" y="177382"/>
                  </a:lnTo>
                  <a:lnTo>
                    <a:pt x="0" y="177044"/>
                  </a:lnTo>
                  <a:lnTo>
                    <a:pt x="1050" y="176977"/>
                  </a:lnTo>
                  <a:lnTo>
                    <a:pt x="2113" y="176150"/>
                  </a:lnTo>
                  <a:lnTo>
                    <a:pt x="2442" y="176555"/>
                  </a:lnTo>
                  <a:close/>
                </a:path>
              </a:pathLst>
            </a:custGeom>
            <a:solidFill>
              <a:srgbClr val="0052A2"/>
            </a:solidFill>
            <a:ln cap="flat" cmpd="sng" w="87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73"/>
            <p:cNvSpPr/>
            <p:nvPr/>
          </p:nvSpPr>
          <p:spPr>
            <a:xfrm>
              <a:off x="8246721" y="4461501"/>
              <a:ext cx="353237" cy="270908"/>
            </a:xfrm>
            <a:custGeom>
              <a:rect b="b" l="l" r="r" t="t"/>
              <a:pathLst>
                <a:path extrusionOk="0" h="102909" w="134183">
                  <a:moveTo>
                    <a:pt x="48663" y="3897"/>
                  </a:moveTo>
                  <a:lnTo>
                    <a:pt x="49318" y="3936"/>
                  </a:lnTo>
                  <a:lnTo>
                    <a:pt x="52072" y="3402"/>
                  </a:lnTo>
                  <a:lnTo>
                    <a:pt x="53719" y="2442"/>
                  </a:lnTo>
                  <a:lnTo>
                    <a:pt x="53968" y="2062"/>
                  </a:lnTo>
                  <a:lnTo>
                    <a:pt x="54421" y="2062"/>
                  </a:lnTo>
                  <a:lnTo>
                    <a:pt x="54970" y="2486"/>
                  </a:lnTo>
                  <a:lnTo>
                    <a:pt x="55178" y="2895"/>
                  </a:lnTo>
                  <a:lnTo>
                    <a:pt x="55529" y="3431"/>
                  </a:lnTo>
                  <a:lnTo>
                    <a:pt x="56177" y="3514"/>
                  </a:lnTo>
                  <a:lnTo>
                    <a:pt x="57750" y="3134"/>
                  </a:lnTo>
                  <a:lnTo>
                    <a:pt x="58523" y="2905"/>
                  </a:lnTo>
                  <a:lnTo>
                    <a:pt x="59174" y="3093"/>
                  </a:lnTo>
                  <a:lnTo>
                    <a:pt x="60007" y="3249"/>
                  </a:lnTo>
                  <a:lnTo>
                    <a:pt x="60531" y="3249"/>
                  </a:lnTo>
                  <a:lnTo>
                    <a:pt x="61775" y="3789"/>
                  </a:lnTo>
                  <a:lnTo>
                    <a:pt x="63269" y="3616"/>
                  </a:lnTo>
                  <a:lnTo>
                    <a:pt x="63975" y="3645"/>
                  </a:lnTo>
                  <a:lnTo>
                    <a:pt x="64699" y="3875"/>
                  </a:lnTo>
                  <a:lnTo>
                    <a:pt x="65877" y="4730"/>
                  </a:lnTo>
                  <a:lnTo>
                    <a:pt x="67412" y="5768"/>
                  </a:lnTo>
                  <a:lnTo>
                    <a:pt x="69608" y="6508"/>
                  </a:lnTo>
                  <a:lnTo>
                    <a:pt x="70061" y="6808"/>
                  </a:lnTo>
                  <a:lnTo>
                    <a:pt x="71121" y="7989"/>
                  </a:lnTo>
                  <a:lnTo>
                    <a:pt x="72768" y="10252"/>
                  </a:lnTo>
                  <a:lnTo>
                    <a:pt x="74923" y="12416"/>
                  </a:lnTo>
                  <a:lnTo>
                    <a:pt x="77272" y="14124"/>
                  </a:lnTo>
                  <a:lnTo>
                    <a:pt x="78526" y="15305"/>
                  </a:lnTo>
                  <a:lnTo>
                    <a:pt x="79372" y="16751"/>
                  </a:lnTo>
                  <a:lnTo>
                    <a:pt x="80202" y="18063"/>
                  </a:lnTo>
                  <a:lnTo>
                    <a:pt x="81048" y="18628"/>
                  </a:lnTo>
                  <a:lnTo>
                    <a:pt x="81833" y="19075"/>
                  </a:lnTo>
                  <a:lnTo>
                    <a:pt x="82647" y="20074"/>
                  </a:lnTo>
                  <a:lnTo>
                    <a:pt x="83228" y="20910"/>
                  </a:lnTo>
                  <a:lnTo>
                    <a:pt x="84020" y="21858"/>
                  </a:lnTo>
                  <a:lnTo>
                    <a:pt x="83142" y="23151"/>
                  </a:lnTo>
                  <a:lnTo>
                    <a:pt x="81964" y="24884"/>
                  </a:lnTo>
                  <a:lnTo>
                    <a:pt x="80595" y="26901"/>
                  </a:lnTo>
                  <a:lnTo>
                    <a:pt x="80180" y="27399"/>
                  </a:lnTo>
                  <a:lnTo>
                    <a:pt x="78980" y="28615"/>
                  </a:lnTo>
                  <a:lnTo>
                    <a:pt x="78772" y="28960"/>
                  </a:lnTo>
                  <a:lnTo>
                    <a:pt x="78539" y="29841"/>
                  </a:lnTo>
                  <a:lnTo>
                    <a:pt x="78523" y="31440"/>
                  </a:lnTo>
                  <a:lnTo>
                    <a:pt x="78676" y="33483"/>
                  </a:lnTo>
                  <a:lnTo>
                    <a:pt x="78823" y="35366"/>
                  </a:lnTo>
                  <a:lnTo>
                    <a:pt x="79484" y="35586"/>
                  </a:lnTo>
                  <a:lnTo>
                    <a:pt x="80250" y="35720"/>
                  </a:lnTo>
                  <a:lnTo>
                    <a:pt x="81096" y="35474"/>
                  </a:lnTo>
                  <a:lnTo>
                    <a:pt x="82120" y="35264"/>
                  </a:lnTo>
                  <a:lnTo>
                    <a:pt x="83391" y="35139"/>
                  </a:lnTo>
                  <a:lnTo>
                    <a:pt x="84795" y="34759"/>
                  </a:lnTo>
                  <a:lnTo>
                    <a:pt x="85625" y="34453"/>
                  </a:lnTo>
                  <a:lnTo>
                    <a:pt x="86496" y="34475"/>
                  </a:lnTo>
                  <a:lnTo>
                    <a:pt x="87269" y="34804"/>
                  </a:lnTo>
                  <a:lnTo>
                    <a:pt x="87646" y="35104"/>
                  </a:lnTo>
                  <a:lnTo>
                    <a:pt x="88191" y="35206"/>
                  </a:lnTo>
                  <a:lnTo>
                    <a:pt x="88897" y="35194"/>
                  </a:lnTo>
                  <a:lnTo>
                    <a:pt x="88747" y="35548"/>
                  </a:lnTo>
                  <a:lnTo>
                    <a:pt x="88360" y="36065"/>
                  </a:lnTo>
                  <a:lnTo>
                    <a:pt x="87885" y="36582"/>
                  </a:lnTo>
                  <a:lnTo>
                    <a:pt x="87467" y="37118"/>
                  </a:lnTo>
                  <a:lnTo>
                    <a:pt x="86538" y="38618"/>
                  </a:lnTo>
                  <a:lnTo>
                    <a:pt x="86509" y="38810"/>
                  </a:lnTo>
                  <a:lnTo>
                    <a:pt x="86624" y="39107"/>
                  </a:lnTo>
                  <a:lnTo>
                    <a:pt x="87125" y="39790"/>
                  </a:lnTo>
                  <a:lnTo>
                    <a:pt x="87649" y="40897"/>
                  </a:lnTo>
                  <a:lnTo>
                    <a:pt x="87942" y="41912"/>
                  </a:lnTo>
                  <a:lnTo>
                    <a:pt x="88169" y="42404"/>
                  </a:lnTo>
                  <a:lnTo>
                    <a:pt x="88804" y="42966"/>
                  </a:lnTo>
                  <a:lnTo>
                    <a:pt x="89720" y="44124"/>
                  </a:lnTo>
                  <a:lnTo>
                    <a:pt x="90205" y="44906"/>
                  </a:lnTo>
                  <a:lnTo>
                    <a:pt x="91217" y="45325"/>
                  </a:lnTo>
                  <a:lnTo>
                    <a:pt x="91546" y="46314"/>
                  </a:lnTo>
                  <a:lnTo>
                    <a:pt x="92302" y="47770"/>
                  </a:lnTo>
                  <a:lnTo>
                    <a:pt x="93120" y="48931"/>
                  </a:lnTo>
                  <a:lnTo>
                    <a:pt x="93911" y="49841"/>
                  </a:lnTo>
                  <a:lnTo>
                    <a:pt x="94792" y="50192"/>
                  </a:lnTo>
                  <a:lnTo>
                    <a:pt x="95146" y="50221"/>
                  </a:lnTo>
                  <a:lnTo>
                    <a:pt x="96995" y="51903"/>
                  </a:lnTo>
                  <a:lnTo>
                    <a:pt x="98402" y="53183"/>
                  </a:lnTo>
                  <a:lnTo>
                    <a:pt x="98750" y="53387"/>
                  </a:lnTo>
                  <a:lnTo>
                    <a:pt x="101288" y="54227"/>
                  </a:lnTo>
                  <a:lnTo>
                    <a:pt x="104208" y="55191"/>
                  </a:lnTo>
                  <a:lnTo>
                    <a:pt x="106551" y="55963"/>
                  </a:lnTo>
                  <a:lnTo>
                    <a:pt x="109535" y="56946"/>
                  </a:lnTo>
                  <a:lnTo>
                    <a:pt x="112478" y="57920"/>
                  </a:lnTo>
                  <a:lnTo>
                    <a:pt x="115239" y="58845"/>
                  </a:lnTo>
                  <a:lnTo>
                    <a:pt x="119114" y="60148"/>
                  </a:lnTo>
                  <a:lnTo>
                    <a:pt x="122236" y="61198"/>
                  </a:lnTo>
                  <a:lnTo>
                    <a:pt x="124700" y="62028"/>
                  </a:lnTo>
                  <a:lnTo>
                    <a:pt x="125223" y="62286"/>
                  </a:lnTo>
                  <a:lnTo>
                    <a:pt x="128157" y="62286"/>
                  </a:lnTo>
                  <a:lnTo>
                    <a:pt x="131135" y="62286"/>
                  </a:lnTo>
                  <a:lnTo>
                    <a:pt x="134183" y="62286"/>
                  </a:lnTo>
                  <a:lnTo>
                    <a:pt x="131974" y="64421"/>
                  </a:lnTo>
                  <a:lnTo>
                    <a:pt x="129475" y="66838"/>
                  </a:lnTo>
                  <a:lnTo>
                    <a:pt x="126851" y="69372"/>
                  </a:lnTo>
                  <a:lnTo>
                    <a:pt x="125160" y="71003"/>
                  </a:lnTo>
                  <a:lnTo>
                    <a:pt x="122482" y="73592"/>
                  </a:lnTo>
                  <a:lnTo>
                    <a:pt x="120251" y="75743"/>
                  </a:lnTo>
                  <a:lnTo>
                    <a:pt x="117955" y="78092"/>
                  </a:lnTo>
                  <a:lnTo>
                    <a:pt x="115881" y="80218"/>
                  </a:lnTo>
                  <a:lnTo>
                    <a:pt x="113180" y="83161"/>
                  </a:lnTo>
                  <a:lnTo>
                    <a:pt x="111431" y="85063"/>
                  </a:lnTo>
                  <a:lnTo>
                    <a:pt x="108693" y="88048"/>
                  </a:lnTo>
                  <a:lnTo>
                    <a:pt x="106972" y="89918"/>
                  </a:lnTo>
                  <a:lnTo>
                    <a:pt x="106711" y="90027"/>
                  </a:lnTo>
                  <a:lnTo>
                    <a:pt x="104250" y="89886"/>
                  </a:lnTo>
                  <a:lnTo>
                    <a:pt x="101856" y="89746"/>
                  </a:lnTo>
                  <a:lnTo>
                    <a:pt x="98798" y="89570"/>
                  </a:lnTo>
                  <a:lnTo>
                    <a:pt x="98447" y="89577"/>
                  </a:lnTo>
                  <a:lnTo>
                    <a:pt x="97556" y="89752"/>
                  </a:lnTo>
                  <a:lnTo>
                    <a:pt x="97017" y="89925"/>
                  </a:lnTo>
                  <a:lnTo>
                    <a:pt x="94814" y="90429"/>
                  </a:lnTo>
                  <a:lnTo>
                    <a:pt x="94409" y="90560"/>
                  </a:lnTo>
                  <a:lnTo>
                    <a:pt x="92580" y="91361"/>
                  </a:lnTo>
                  <a:lnTo>
                    <a:pt x="90713" y="92306"/>
                  </a:lnTo>
                  <a:lnTo>
                    <a:pt x="89730" y="93033"/>
                  </a:lnTo>
                  <a:lnTo>
                    <a:pt x="88970" y="94087"/>
                  </a:lnTo>
                  <a:lnTo>
                    <a:pt x="88645" y="94837"/>
                  </a:lnTo>
                  <a:lnTo>
                    <a:pt x="88303" y="95166"/>
                  </a:lnTo>
                  <a:lnTo>
                    <a:pt x="87722" y="95453"/>
                  </a:lnTo>
                  <a:lnTo>
                    <a:pt x="83812" y="96165"/>
                  </a:lnTo>
                  <a:lnTo>
                    <a:pt x="82676" y="96260"/>
                  </a:lnTo>
                  <a:lnTo>
                    <a:pt x="80847" y="96829"/>
                  </a:lnTo>
                  <a:lnTo>
                    <a:pt x="79870" y="97780"/>
                  </a:lnTo>
                  <a:lnTo>
                    <a:pt x="79592" y="98259"/>
                  </a:lnTo>
                  <a:lnTo>
                    <a:pt x="78281" y="98246"/>
                  </a:lnTo>
                  <a:lnTo>
                    <a:pt x="75989" y="98386"/>
                  </a:lnTo>
                  <a:lnTo>
                    <a:pt x="75009" y="98539"/>
                  </a:lnTo>
                  <a:lnTo>
                    <a:pt x="74530" y="98565"/>
                  </a:lnTo>
                  <a:lnTo>
                    <a:pt x="73652" y="98562"/>
                  </a:lnTo>
                  <a:lnTo>
                    <a:pt x="72931" y="98389"/>
                  </a:lnTo>
                  <a:lnTo>
                    <a:pt x="72452" y="98131"/>
                  </a:lnTo>
                  <a:lnTo>
                    <a:pt x="71859" y="97547"/>
                  </a:lnTo>
                  <a:lnTo>
                    <a:pt x="70531" y="96363"/>
                  </a:lnTo>
                  <a:lnTo>
                    <a:pt x="69567" y="95622"/>
                  </a:lnTo>
                  <a:lnTo>
                    <a:pt x="67450" y="96474"/>
                  </a:lnTo>
                  <a:lnTo>
                    <a:pt x="65545" y="97320"/>
                  </a:lnTo>
                  <a:lnTo>
                    <a:pt x="62842" y="98523"/>
                  </a:lnTo>
                  <a:lnTo>
                    <a:pt x="61300" y="99385"/>
                  </a:lnTo>
                  <a:lnTo>
                    <a:pt x="60837" y="100250"/>
                  </a:lnTo>
                  <a:lnTo>
                    <a:pt x="59646" y="101824"/>
                  </a:lnTo>
                  <a:lnTo>
                    <a:pt x="58584" y="102791"/>
                  </a:lnTo>
                  <a:lnTo>
                    <a:pt x="58185" y="102909"/>
                  </a:lnTo>
                  <a:lnTo>
                    <a:pt x="55775" y="102708"/>
                  </a:lnTo>
                  <a:lnTo>
                    <a:pt x="54906" y="102510"/>
                  </a:lnTo>
                  <a:lnTo>
                    <a:pt x="53470" y="102335"/>
                  </a:lnTo>
                  <a:lnTo>
                    <a:pt x="51539" y="101993"/>
                  </a:lnTo>
                  <a:lnTo>
                    <a:pt x="50246" y="101626"/>
                  </a:lnTo>
                  <a:lnTo>
                    <a:pt x="48842" y="101581"/>
                  </a:lnTo>
                  <a:lnTo>
                    <a:pt x="46818" y="101457"/>
                  </a:lnTo>
                  <a:lnTo>
                    <a:pt x="45570" y="101192"/>
                  </a:lnTo>
                  <a:lnTo>
                    <a:pt x="44303" y="100317"/>
                  </a:lnTo>
                  <a:lnTo>
                    <a:pt x="42675" y="99267"/>
                  </a:lnTo>
                  <a:lnTo>
                    <a:pt x="40996" y="98185"/>
                  </a:lnTo>
                  <a:lnTo>
                    <a:pt x="39266" y="97071"/>
                  </a:lnTo>
                  <a:lnTo>
                    <a:pt x="37224" y="95788"/>
                  </a:lnTo>
                  <a:lnTo>
                    <a:pt x="34992" y="94387"/>
                  </a:lnTo>
                  <a:lnTo>
                    <a:pt x="34482" y="94246"/>
                  </a:lnTo>
                  <a:lnTo>
                    <a:pt x="34258" y="94221"/>
                  </a:lnTo>
                  <a:lnTo>
                    <a:pt x="31836" y="94157"/>
                  </a:lnTo>
                  <a:lnTo>
                    <a:pt x="29317" y="94090"/>
                  </a:lnTo>
                  <a:lnTo>
                    <a:pt x="27616" y="94045"/>
                  </a:lnTo>
                  <a:lnTo>
                    <a:pt x="27080" y="93882"/>
                  </a:lnTo>
                  <a:lnTo>
                    <a:pt x="26690" y="93563"/>
                  </a:lnTo>
                  <a:lnTo>
                    <a:pt x="26164" y="92526"/>
                  </a:lnTo>
                  <a:lnTo>
                    <a:pt x="25500" y="91789"/>
                  </a:lnTo>
                  <a:lnTo>
                    <a:pt x="24759" y="90847"/>
                  </a:lnTo>
                  <a:lnTo>
                    <a:pt x="24699" y="89577"/>
                  </a:lnTo>
                  <a:lnTo>
                    <a:pt x="24903" y="88188"/>
                  </a:lnTo>
                  <a:lnTo>
                    <a:pt x="25094" y="87729"/>
                  </a:lnTo>
                  <a:lnTo>
                    <a:pt x="24986" y="87272"/>
                  </a:lnTo>
                  <a:lnTo>
                    <a:pt x="25015" y="86643"/>
                  </a:lnTo>
                  <a:lnTo>
                    <a:pt x="24600" y="86059"/>
                  </a:lnTo>
                  <a:lnTo>
                    <a:pt x="22123" y="85389"/>
                  </a:lnTo>
                  <a:lnTo>
                    <a:pt x="21721" y="85440"/>
                  </a:lnTo>
                  <a:lnTo>
                    <a:pt x="21309" y="85692"/>
                  </a:lnTo>
                  <a:lnTo>
                    <a:pt x="20840" y="85871"/>
                  </a:lnTo>
                  <a:lnTo>
                    <a:pt x="20501" y="85702"/>
                  </a:lnTo>
                  <a:lnTo>
                    <a:pt x="20294" y="85453"/>
                  </a:lnTo>
                  <a:lnTo>
                    <a:pt x="20287" y="85041"/>
                  </a:lnTo>
                  <a:lnTo>
                    <a:pt x="20329" y="84735"/>
                  </a:lnTo>
                  <a:lnTo>
                    <a:pt x="20185" y="84565"/>
                  </a:lnTo>
                  <a:lnTo>
                    <a:pt x="19397" y="83940"/>
                  </a:lnTo>
                  <a:lnTo>
                    <a:pt x="18656" y="83116"/>
                  </a:lnTo>
                  <a:lnTo>
                    <a:pt x="18209" y="82207"/>
                  </a:lnTo>
                  <a:lnTo>
                    <a:pt x="17775" y="81460"/>
                  </a:lnTo>
                  <a:lnTo>
                    <a:pt x="17558" y="79790"/>
                  </a:lnTo>
                  <a:lnTo>
                    <a:pt x="17009" y="78763"/>
                  </a:lnTo>
                  <a:lnTo>
                    <a:pt x="16473" y="77505"/>
                  </a:lnTo>
                  <a:lnTo>
                    <a:pt x="15678" y="75108"/>
                  </a:lnTo>
                  <a:lnTo>
                    <a:pt x="15334" y="74281"/>
                  </a:lnTo>
                  <a:lnTo>
                    <a:pt x="14689" y="73726"/>
                  </a:lnTo>
                  <a:lnTo>
                    <a:pt x="14009" y="73212"/>
                  </a:lnTo>
                  <a:lnTo>
                    <a:pt x="13304" y="72149"/>
                  </a:lnTo>
                  <a:lnTo>
                    <a:pt x="11468" y="71211"/>
                  </a:lnTo>
                  <a:lnTo>
                    <a:pt x="10763" y="70480"/>
                  </a:lnTo>
                  <a:lnTo>
                    <a:pt x="9540" y="69213"/>
                  </a:lnTo>
                  <a:lnTo>
                    <a:pt x="9237" y="68571"/>
                  </a:lnTo>
                  <a:lnTo>
                    <a:pt x="9148" y="67936"/>
                  </a:lnTo>
                  <a:lnTo>
                    <a:pt x="8768" y="67339"/>
                  </a:lnTo>
                  <a:lnTo>
                    <a:pt x="8091" y="66665"/>
                  </a:lnTo>
                  <a:lnTo>
                    <a:pt x="5975" y="65216"/>
                  </a:lnTo>
                  <a:lnTo>
                    <a:pt x="5391" y="65044"/>
                  </a:lnTo>
                  <a:lnTo>
                    <a:pt x="4634" y="64887"/>
                  </a:lnTo>
                  <a:lnTo>
                    <a:pt x="3524" y="64744"/>
                  </a:lnTo>
                  <a:lnTo>
                    <a:pt x="2033" y="64412"/>
                  </a:lnTo>
                  <a:lnTo>
                    <a:pt x="731" y="63844"/>
                  </a:lnTo>
                  <a:lnTo>
                    <a:pt x="140" y="63442"/>
                  </a:lnTo>
                  <a:lnTo>
                    <a:pt x="0" y="63164"/>
                  </a:lnTo>
                  <a:lnTo>
                    <a:pt x="121" y="62698"/>
                  </a:lnTo>
                  <a:lnTo>
                    <a:pt x="594" y="61897"/>
                  </a:lnTo>
                  <a:lnTo>
                    <a:pt x="1487" y="60004"/>
                  </a:lnTo>
                  <a:lnTo>
                    <a:pt x="2107" y="58698"/>
                  </a:lnTo>
                  <a:lnTo>
                    <a:pt x="2528" y="58328"/>
                  </a:lnTo>
                  <a:lnTo>
                    <a:pt x="3674" y="58236"/>
                  </a:lnTo>
                  <a:lnTo>
                    <a:pt x="4893" y="58274"/>
                  </a:lnTo>
                  <a:lnTo>
                    <a:pt x="5784" y="58370"/>
                  </a:lnTo>
                  <a:lnTo>
                    <a:pt x="7041" y="58386"/>
                  </a:lnTo>
                  <a:lnTo>
                    <a:pt x="8548" y="58274"/>
                  </a:lnTo>
                  <a:lnTo>
                    <a:pt x="9145" y="57837"/>
                  </a:lnTo>
                  <a:lnTo>
                    <a:pt x="9617" y="57358"/>
                  </a:lnTo>
                  <a:lnTo>
                    <a:pt x="9815" y="57023"/>
                  </a:lnTo>
                  <a:lnTo>
                    <a:pt x="9879" y="56177"/>
                  </a:lnTo>
                  <a:lnTo>
                    <a:pt x="9876" y="55497"/>
                  </a:lnTo>
                  <a:lnTo>
                    <a:pt x="9780" y="52889"/>
                  </a:lnTo>
                  <a:lnTo>
                    <a:pt x="9722" y="51293"/>
                  </a:lnTo>
                  <a:lnTo>
                    <a:pt x="9655" y="49468"/>
                  </a:lnTo>
                  <a:lnTo>
                    <a:pt x="9665" y="49101"/>
                  </a:lnTo>
                  <a:lnTo>
                    <a:pt x="9678" y="48631"/>
                  </a:lnTo>
                  <a:lnTo>
                    <a:pt x="10045" y="46681"/>
                  </a:lnTo>
                  <a:lnTo>
                    <a:pt x="10390" y="45564"/>
                  </a:lnTo>
                  <a:lnTo>
                    <a:pt x="10626" y="44973"/>
                  </a:lnTo>
                  <a:lnTo>
                    <a:pt x="11577" y="43109"/>
                  </a:lnTo>
                  <a:lnTo>
                    <a:pt x="11756" y="42513"/>
                  </a:lnTo>
                  <a:lnTo>
                    <a:pt x="11788" y="41967"/>
                  </a:lnTo>
                  <a:lnTo>
                    <a:pt x="11436" y="39461"/>
                  </a:lnTo>
                  <a:lnTo>
                    <a:pt x="12046" y="38280"/>
                  </a:lnTo>
                  <a:lnTo>
                    <a:pt x="12831" y="37112"/>
                  </a:lnTo>
                  <a:lnTo>
                    <a:pt x="13518" y="36611"/>
                  </a:lnTo>
                  <a:lnTo>
                    <a:pt x="14089" y="36272"/>
                  </a:lnTo>
                  <a:lnTo>
                    <a:pt x="14357" y="36416"/>
                  </a:lnTo>
                  <a:lnTo>
                    <a:pt x="15014" y="36955"/>
                  </a:lnTo>
                  <a:lnTo>
                    <a:pt x="15876" y="37489"/>
                  </a:lnTo>
                  <a:lnTo>
                    <a:pt x="16278" y="37370"/>
                  </a:lnTo>
                  <a:lnTo>
                    <a:pt x="16869" y="36904"/>
                  </a:lnTo>
                  <a:lnTo>
                    <a:pt x="17309" y="36413"/>
                  </a:lnTo>
                  <a:lnTo>
                    <a:pt x="17252" y="35532"/>
                  </a:lnTo>
                  <a:lnTo>
                    <a:pt x="17648" y="33722"/>
                  </a:lnTo>
                  <a:lnTo>
                    <a:pt x="17571" y="32675"/>
                  </a:lnTo>
                  <a:lnTo>
                    <a:pt x="17996" y="31379"/>
                  </a:lnTo>
                  <a:lnTo>
                    <a:pt x="18458" y="29550"/>
                  </a:lnTo>
                  <a:lnTo>
                    <a:pt x="18666" y="28395"/>
                  </a:lnTo>
                  <a:lnTo>
                    <a:pt x="18931" y="27772"/>
                  </a:lnTo>
                  <a:lnTo>
                    <a:pt x="20185" y="26496"/>
                  </a:lnTo>
                  <a:lnTo>
                    <a:pt x="21264" y="24689"/>
                  </a:lnTo>
                  <a:lnTo>
                    <a:pt x="21950" y="23368"/>
                  </a:lnTo>
                  <a:lnTo>
                    <a:pt x="23266" y="21210"/>
                  </a:lnTo>
                  <a:lnTo>
                    <a:pt x="23929" y="20422"/>
                  </a:lnTo>
                  <a:lnTo>
                    <a:pt x="24469" y="20083"/>
                  </a:lnTo>
                  <a:lnTo>
                    <a:pt x="25273" y="19866"/>
                  </a:lnTo>
                  <a:lnTo>
                    <a:pt x="26770" y="19668"/>
                  </a:lnTo>
                  <a:lnTo>
                    <a:pt x="27846" y="19486"/>
                  </a:lnTo>
                  <a:lnTo>
                    <a:pt x="28002" y="19205"/>
                  </a:lnTo>
                  <a:lnTo>
                    <a:pt x="28095" y="18765"/>
                  </a:lnTo>
                  <a:lnTo>
                    <a:pt x="28111" y="17798"/>
                  </a:lnTo>
                  <a:lnTo>
                    <a:pt x="28318" y="16135"/>
                  </a:lnTo>
                  <a:lnTo>
                    <a:pt x="28784" y="14510"/>
                  </a:lnTo>
                  <a:lnTo>
                    <a:pt x="29333" y="13278"/>
                  </a:lnTo>
                  <a:lnTo>
                    <a:pt x="29630" y="12716"/>
                  </a:lnTo>
                  <a:lnTo>
                    <a:pt x="29984" y="12177"/>
                  </a:lnTo>
                  <a:lnTo>
                    <a:pt x="30383" y="11261"/>
                  </a:lnTo>
                  <a:lnTo>
                    <a:pt x="30888" y="9282"/>
                  </a:lnTo>
                  <a:lnTo>
                    <a:pt x="30859" y="7938"/>
                  </a:lnTo>
                  <a:lnTo>
                    <a:pt x="31580" y="5474"/>
                  </a:lnTo>
                  <a:lnTo>
                    <a:pt x="31740" y="5461"/>
                  </a:lnTo>
                  <a:lnTo>
                    <a:pt x="32966" y="5008"/>
                  </a:lnTo>
                  <a:lnTo>
                    <a:pt x="34156" y="4941"/>
                  </a:lnTo>
                  <a:lnTo>
                    <a:pt x="35308" y="5257"/>
                  </a:lnTo>
                  <a:lnTo>
                    <a:pt x="36059" y="5337"/>
                  </a:lnTo>
                  <a:lnTo>
                    <a:pt x="36410" y="5177"/>
                  </a:lnTo>
                  <a:lnTo>
                    <a:pt x="36732" y="4769"/>
                  </a:lnTo>
                  <a:lnTo>
                    <a:pt x="37029" y="4105"/>
                  </a:lnTo>
                  <a:lnTo>
                    <a:pt x="37501" y="3738"/>
                  </a:lnTo>
                  <a:lnTo>
                    <a:pt x="38146" y="3667"/>
                  </a:lnTo>
                  <a:lnTo>
                    <a:pt x="39008" y="4414"/>
                  </a:lnTo>
                  <a:lnTo>
                    <a:pt x="40383" y="6397"/>
                  </a:lnTo>
                  <a:lnTo>
                    <a:pt x="40738" y="6515"/>
                  </a:lnTo>
                  <a:lnTo>
                    <a:pt x="40958" y="6464"/>
                  </a:lnTo>
                  <a:lnTo>
                    <a:pt x="41647" y="4871"/>
                  </a:lnTo>
                  <a:lnTo>
                    <a:pt x="42187" y="3635"/>
                  </a:lnTo>
                  <a:lnTo>
                    <a:pt x="43189" y="1325"/>
                  </a:lnTo>
                  <a:lnTo>
                    <a:pt x="43760" y="0"/>
                  </a:lnTo>
                  <a:lnTo>
                    <a:pt x="44293" y="383"/>
                  </a:lnTo>
                  <a:lnTo>
                    <a:pt x="44823" y="1060"/>
                  </a:lnTo>
                  <a:lnTo>
                    <a:pt x="45423" y="1376"/>
                  </a:lnTo>
                  <a:lnTo>
                    <a:pt x="46071" y="1570"/>
                  </a:lnTo>
                  <a:lnTo>
                    <a:pt x="46384" y="1596"/>
                  </a:lnTo>
                  <a:lnTo>
                    <a:pt x="46783" y="1864"/>
                  </a:lnTo>
                  <a:lnTo>
                    <a:pt x="48175" y="351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73"/>
            <p:cNvSpPr/>
            <p:nvPr/>
          </p:nvSpPr>
          <p:spPr>
            <a:xfrm>
              <a:off x="7954552" y="2470927"/>
              <a:ext cx="257395" cy="577813"/>
            </a:xfrm>
            <a:custGeom>
              <a:rect b="b" l="l" r="r" t="t"/>
              <a:pathLst>
                <a:path extrusionOk="0" h="219492" w="97776">
                  <a:moveTo>
                    <a:pt x="74757" y="26690"/>
                  </a:moveTo>
                  <a:lnTo>
                    <a:pt x="74157" y="27000"/>
                  </a:lnTo>
                  <a:lnTo>
                    <a:pt x="72305" y="28213"/>
                  </a:lnTo>
                  <a:lnTo>
                    <a:pt x="71175" y="29030"/>
                  </a:lnTo>
                  <a:lnTo>
                    <a:pt x="69816" y="29630"/>
                  </a:lnTo>
                  <a:lnTo>
                    <a:pt x="70167" y="30425"/>
                  </a:lnTo>
                  <a:lnTo>
                    <a:pt x="72427" y="30591"/>
                  </a:lnTo>
                  <a:lnTo>
                    <a:pt x="72775" y="30818"/>
                  </a:lnTo>
                  <a:lnTo>
                    <a:pt x="73027" y="31223"/>
                  </a:lnTo>
                  <a:lnTo>
                    <a:pt x="73068" y="31874"/>
                  </a:lnTo>
                  <a:lnTo>
                    <a:pt x="72842" y="32924"/>
                  </a:lnTo>
                  <a:lnTo>
                    <a:pt x="70397" y="38673"/>
                  </a:lnTo>
                  <a:lnTo>
                    <a:pt x="70320" y="39876"/>
                  </a:lnTo>
                  <a:lnTo>
                    <a:pt x="71118" y="43208"/>
                  </a:lnTo>
                  <a:lnTo>
                    <a:pt x="72238" y="47115"/>
                  </a:lnTo>
                  <a:lnTo>
                    <a:pt x="75625" y="48842"/>
                  </a:lnTo>
                  <a:lnTo>
                    <a:pt x="78140" y="50186"/>
                  </a:lnTo>
                  <a:lnTo>
                    <a:pt x="79755" y="53359"/>
                  </a:lnTo>
                  <a:lnTo>
                    <a:pt x="82420" y="57511"/>
                  </a:lnTo>
                  <a:lnTo>
                    <a:pt x="83831" y="59056"/>
                  </a:lnTo>
                  <a:lnTo>
                    <a:pt x="83911" y="59535"/>
                  </a:lnTo>
                  <a:lnTo>
                    <a:pt x="83493" y="62372"/>
                  </a:lnTo>
                  <a:lnTo>
                    <a:pt x="81785" y="65200"/>
                  </a:lnTo>
                  <a:lnTo>
                    <a:pt x="80189" y="67575"/>
                  </a:lnTo>
                  <a:lnTo>
                    <a:pt x="78536" y="70422"/>
                  </a:lnTo>
                  <a:lnTo>
                    <a:pt x="77243" y="72839"/>
                  </a:lnTo>
                  <a:lnTo>
                    <a:pt x="75842" y="75721"/>
                  </a:lnTo>
                  <a:lnTo>
                    <a:pt x="75679" y="76653"/>
                  </a:lnTo>
                  <a:lnTo>
                    <a:pt x="75654" y="77531"/>
                  </a:lnTo>
                  <a:lnTo>
                    <a:pt x="75896" y="78498"/>
                  </a:lnTo>
                  <a:lnTo>
                    <a:pt x="77690" y="81986"/>
                  </a:lnTo>
                  <a:lnTo>
                    <a:pt x="78389" y="83758"/>
                  </a:lnTo>
                  <a:lnTo>
                    <a:pt x="79222" y="85667"/>
                  </a:lnTo>
                  <a:lnTo>
                    <a:pt x="79940" y="87741"/>
                  </a:lnTo>
                  <a:lnTo>
                    <a:pt x="80355" y="89596"/>
                  </a:lnTo>
                  <a:lnTo>
                    <a:pt x="81073" y="91393"/>
                  </a:lnTo>
                  <a:lnTo>
                    <a:pt x="81520" y="92309"/>
                  </a:lnTo>
                  <a:lnTo>
                    <a:pt x="82261" y="93592"/>
                  </a:lnTo>
                  <a:lnTo>
                    <a:pt x="83154" y="95494"/>
                  </a:lnTo>
                  <a:lnTo>
                    <a:pt x="83451" y="96998"/>
                  </a:lnTo>
                  <a:lnTo>
                    <a:pt x="84802" y="102181"/>
                  </a:lnTo>
                  <a:lnTo>
                    <a:pt x="84939" y="103493"/>
                  </a:lnTo>
                  <a:lnTo>
                    <a:pt x="84872" y="104464"/>
                  </a:lnTo>
                  <a:lnTo>
                    <a:pt x="84278" y="104700"/>
                  </a:lnTo>
                  <a:lnTo>
                    <a:pt x="82966" y="104853"/>
                  </a:lnTo>
                  <a:lnTo>
                    <a:pt x="81543" y="105488"/>
                  </a:lnTo>
                  <a:lnTo>
                    <a:pt x="81472" y="105702"/>
                  </a:lnTo>
                  <a:lnTo>
                    <a:pt x="82401" y="106909"/>
                  </a:lnTo>
                  <a:lnTo>
                    <a:pt x="81581" y="108967"/>
                  </a:lnTo>
                  <a:lnTo>
                    <a:pt x="81463" y="111901"/>
                  </a:lnTo>
                  <a:lnTo>
                    <a:pt x="80588" y="113433"/>
                  </a:lnTo>
                  <a:lnTo>
                    <a:pt x="80505" y="113787"/>
                  </a:lnTo>
                  <a:lnTo>
                    <a:pt x="80543" y="114084"/>
                  </a:lnTo>
                  <a:lnTo>
                    <a:pt x="80700" y="114317"/>
                  </a:lnTo>
                  <a:lnTo>
                    <a:pt x="82318" y="114725"/>
                  </a:lnTo>
                  <a:lnTo>
                    <a:pt x="82459" y="115140"/>
                  </a:lnTo>
                  <a:lnTo>
                    <a:pt x="82465" y="115999"/>
                  </a:lnTo>
                  <a:lnTo>
                    <a:pt x="82321" y="116791"/>
                  </a:lnTo>
                  <a:lnTo>
                    <a:pt x="81507" y="117378"/>
                  </a:lnTo>
                  <a:lnTo>
                    <a:pt x="80636" y="118243"/>
                  </a:lnTo>
                  <a:lnTo>
                    <a:pt x="80441" y="119041"/>
                  </a:lnTo>
                  <a:lnTo>
                    <a:pt x="80470" y="119749"/>
                  </a:lnTo>
                  <a:lnTo>
                    <a:pt x="80767" y="120946"/>
                  </a:lnTo>
                  <a:lnTo>
                    <a:pt x="81345" y="122338"/>
                  </a:lnTo>
                  <a:lnTo>
                    <a:pt x="82076" y="123209"/>
                  </a:lnTo>
                  <a:lnTo>
                    <a:pt x="84671" y="124036"/>
                  </a:lnTo>
                  <a:lnTo>
                    <a:pt x="85006" y="124716"/>
                  </a:lnTo>
                  <a:lnTo>
                    <a:pt x="85146" y="125648"/>
                  </a:lnTo>
                  <a:lnTo>
                    <a:pt x="85092" y="126558"/>
                  </a:lnTo>
                  <a:lnTo>
                    <a:pt x="83885" y="128371"/>
                  </a:lnTo>
                  <a:lnTo>
                    <a:pt x="83895" y="129067"/>
                  </a:lnTo>
                  <a:lnTo>
                    <a:pt x="84390" y="130745"/>
                  </a:lnTo>
                  <a:lnTo>
                    <a:pt x="84984" y="132345"/>
                  </a:lnTo>
                  <a:lnTo>
                    <a:pt x="87515" y="134075"/>
                  </a:lnTo>
                  <a:lnTo>
                    <a:pt x="88386" y="135019"/>
                  </a:lnTo>
                  <a:lnTo>
                    <a:pt x="88616" y="135769"/>
                  </a:lnTo>
                  <a:lnTo>
                    <a:pt x="88744" y="136979"/>
                  </a:lnTo>
                  <a:lnTo>
                    <a:pt x="88728" y="138288"/>
                  </a:lnTo>
                  <a:lnTo>
                    <a:pt x="88530" y="139446"/>
                  </a:lnTo>
                  <a:lnTo>
                    <a:pt x="87735" y="140937"/>
                  </a:lnTo>
                  <a:lnTo>
                    <a:pt x="85900" y="143867"/>
                  </a:lnTo>
                  <a:lnTo>
                    <a:pt x="84051" y="145000"/>
                  </a:lnTo>
                  <a:lnTo>
                    <a:pt x="83940" y="145246"/>
                  </a:lnTo>
                  <a:lnTo>
                    <a:pt x="84511" y="146178"/>
                  </a:lnTo>
                  <a:lnTo>
                    <a:pt x="87764" y="149900"/>
                  </a:lnTo>
                  <a:lnTo>
                    <a:pt x="89886" y="151633"/>
                  </a:lnTo>
                  <a:lnTo>
                    <a:pt x="92746" y="153963"/>
                  </a:lnTo>
                  <a:lnTo>
                    <a:pt x="94591" y="155798"/>
                  </a:lnTo>
                  <a:lnTo>
                    <a:pt x="95188" y="157113"/>
                  </a:lnTo>
                  <a:lnTo>
                    <a:pt x="95986" y="158575"/>
                  </a:lnTo>
                  <a:lnTo>
                    <a:pt x="96883" y="159766"/>
                  </a:lnTo>
                  <a:lnTo>
                    <a:pt x="97531" y="160797"/>
                  </a:lnTo>
                  <a:lnTo>
                    <a:pt x="97777" y="161461"/>
                  </a:lnTo>
                  <a:lnTo>
                    <a:pt x="97754" y="162173"/>
                  </a:lnTo>
                  <a:lnTo>
                    <a:pt x="96889" y="164314"/>
                  </a:lnTo>
                  <a:lnTo>
                    <a:pt x="96398" y="165965"/>
                  </a:lnTo>
                  <a:lnTo>
                    <a:pt x="95533" y="168374"/>
                  </a:lnTo>
                  <a:lnTo>
                    <a:pt x="94645" y="170047"/>
                  </a:lnTo>
                  <a:lnTo>
                    <a:pt x="92398" y="173092"/>
                  </a:lnTo>
                  <a:lnTo>
                    <a:pt x="89082" y="176858"/>
                  </a:lnTo>
                  <a:lnTo>
                    <a:pt x="88313" y="177992"/>
                  </a:lnTo>
                  <a:lnTo>
                    <a:pt x="86761" y="179961"/>
                  </a:lnTo>
                  <a:lnTo>
                    <a:pt x="84103" y="183896"/>
                  </a:lnTo>
                  <a:lnTo>
                    <a:pt x="83416" y="184761"/>
                  </a:lnTo>
                  <a:lnTo>
                    <a:pt x="81239" y="187877"/>
                  </a:lnTo>
                  <a:lnTo>
                    <a:pt x="80247" y="188866"/>
                  </a:lnTo>
                  <a:lnTo>
                    <a:pt x="79465" y="189789"/>
                  </a:lnTo>
                  <a:lnTo>
                    <a:pt x="77310" y="192709"/>
                  </a:lnTo>
                  <a:lnTo>
                    <a:pt x="74993" y="194915"/>
                  </a:lnTo>
                  <a:lnTo>
                    <a:pt x="72720" y="196958"/>
                  </a:lnTo>
                  <a:lnTo>
                    <a:pt x="72037" y="197989"/>
                  </a:lnTo>
                  <a:lnTo>
                    <a:pt x="71188" y="198777"/>
                  </a:lnTo>
                  <a:lnTo>
                    <a:pt x="70176" y="199524"/>
                  </a:lnTo>
                  <a:lnTo>
                    <a:pt x="69752" y="199942"/>
                  </a:lnTo>
                  <a:lnTo>
                    <a:pt x="67463" y="202716"/>
                  </a:lnTo>
                  <a:lnTo>
                    <a:pt x="64287" y="206540"/>
                  </a:lnTo>
                  <a:lnTo>
                    <a:pt x="63965" y="206600"/>
                  </a:lnTo>
                  <a:lnTo>
                    <a:pt x="63138" y="207216"/>
                  </a:lnTo>
                  <a:lnTo>
                    <a:pt x="61846" y="207366"/>
                  </a:lnTo>
                  <a:lnTo>
                    <a:pt x="61284" y="207835"/>
                  </a:lnTo>
                  <a:lnTo>
                    <a:pt x="59308" y="206495"/>
                  </a:lnTo>
                  <a:lnTo>
                    <a:pt x="58979" y="206409"/>
                  </a:lnTo>
                  <a:lnTo>
                    <a:pt x="57817" y="206741"/>
                  </a:lnTo>
                  <a:lnTo>
                    <a:pt x="56703" y="207714"/>
                  </a:lnTo>
                  <a:lnTo>
                    <a:pt x="54645" y="208011"/>
                  </a:lnTo>
                  <a:lnTo>
                    <a:pt x="53623" y="208327"/>
                  </a:lnTo>
                  <a:lnTo>
                    <a:pt x="52972" y="208777"/>
                  </a:lnTo>
                  <a:lnTo>
                    <a:pt x="52838" y="207714"/>
                  </a:lnTo>
                  <a:lnTo>
                    <a:pt x="53119" y="206364"/>
                  </a:lnTo>
                  <a:lnTo>
                    <a:pt x="53572" y="205461"/>
                  </a:lnTo>
                  <a:lnTo>
                    <a:pt x="53614" y="204873"/>
                  </a:lnTo>
                  <a:lnTo>
                    <a:pt x="53282" y="204934"/>
                  </a:lnTo>
                  <a:lnTo>
                    <a:pt x="52621" y="206259"/>
                  </a:lnTo>
                  <a:lnTo>
                    <a:pt x="52270" y="207804"/>
                  </a:lnTo>
                  <a:lnTo>
                    <a:pt x="51565" y="208579"/>
                  </a:lnTo>
                  <a:lnTo>
                    <a:pt x="50013" y="208895"/>
                  </a:lnTo>
                  <a:lnTo>
                    <a:pt x="48504" y="207657"/>
                  </a:lnTo>
                  <a:lnTo>
                    <a:pt x="47785" y="207666"/>
                  </a:lnTo>
                  <a:lnTo>
                    <a:pt x="48236" y="208554"/>
                  </a:lnTo>
                  <a:lnTo>
                    <a:pt x="48539" y="209527"/>
                  </a:lnTo>
                  <a:lnTo>
                    <a:pt x="48500" y="210070"/>
                  </a:lnTo>
                  <a:lnTo>
                    <a:pt x="47696" y="209974"/>
                  </a:lnTo>
                  <a:lnTo>
                    <a:pt x="46799" y="210555"/>
                  </a:lnTo>
                  <a:lnTo>
                    <a:pt x="46014" y="211404"/>
                  </a:lnTo>
                  <a:lnTo>
                    <a:pt x="45631" y="211407"/>
                  </a:lnTo>
                  <a:lnTo>
                    <a:pt x="45101" y="210220"/>
                  </a:lnTo>
                  <a:lnTo>
                    <a:pt x="44131" y="210775"/>
                  </a:lnTo>
                  <a:lnTo>
                    <a:pt x="43301" y="211519"/>
                  </a:lnTo>
                  <a:lnTo>
                    <a:pt x="41619" y="211749"/>
                  </a:lnTo>
                  <a:lnTo>
                    <a:pt x="40616" y="212725"/>
                  </a:lnTo>
                  <a:lnTo>
                    <a:pt x="38842" y="213386"/>
                  </a:lnTo>
                  <a:lnTo>
                    <a:pt x="37868" y="213370"/>
                  </a:lnTo>
                  <a:lnTo>
                    <a:pt x="35644" y="214162"/>
                  </a:lnTo>
                  <a:lnTo>
                    <a:pt x="34903" y="215381"/>
                  </a:lnTo>
                  <a:lnTo>
                    <a:pt x="34255" y="215828"/>
                  </a:lnTo>
                  <a:lnTo>
                    <a:pt x="33333" y="215451"/>
                  </a:lnTo>
                  <a:lnTo>
                    <a:pt x="30489" y="216045"/>
                  </a:lnTo>
                  <a:lnTo>
                    <a:pt x="27769" y="216824"/>
                  </a:lnTo>
                  <a:lnTo>
                    <a:pt x="26614" y="216779"/>
                  </a:lnTo>
                  <a:lnTo>
                    <a:pt x="25458" y="216457"/>
                  </a:lnTo>
                  <a:lnTo>
                    <a:pt x="24233" y="217536"/>
                  </a:lnTo>
                  <a:lnTo>
                    <a:pt x="22930" y="218978"/>
                  </a:lnTo>
                  <a:lnTo>
                    <a:pt x="21497" y="219492"/>
                  </a:lnTo>
                  <a:lnTo>
                    <a:pt x="20983" y="219307"/>
                  </a:lnTo>
                  <a:lnTo>
                    <a:pt x="21395" y="218551"/>
                  </a:lnTo>
                  <a:lnTo>
                    <a:pt x="22343" y="217769"/>
                  </a:lnTo>
                  <a:lnTo>
                    <a:pt x="22994" y="216706"/>
                  </a:lnTo>
                  <a:lnTo>
                    <a:pt x="23084" y="215818"/>
                  </a:lnTo>
                  <a:lnTo>
                    <a:pt x="22637" y="215470"/>
                  </a:lnTo>
                  <a:lnTo>
                    <a:pt x="22024" y="215362"/>
                  </a:lnTo>
                  <a:lnTo>
                    <a:pt x="21255" y="214443"/>
                  </a:lnTo>
                  <a:lnTo>
                    <a:pt x="20517" y="212445"/>
                  </a:lnTo>
                  <a:lnTo>
                    <a:pt x="20118" y="212333"/>
                  </a:lnTo>
                  <a:lnTo>
                    <a:pt x="19917" y="212860"/>
                  </a:lnTo>
                  <a:lnTo>
                    <a:pt x="19690" y="214388"/>
                  </a:lnTo>
                  <a:lnTo>
                    <a:pt x="19461" y="214829"/>
                  </a:lnTo>
                  <a:lnTo>
                    <a:pt x="19071" y="215180"/>
                  </a:lnTo>
                  <a:lnTo>
                    <a:pt x="18602" y="215531"/>
                  </a:lnTo>
                  <a:lnTo>
                    <a:pt x="18142" y="215703"/>
                  </a:lnTo>
                  <a:lnTo>
                    <a:pt x="16499" y="215681"/>
                  </a:lnTo>
                  <a:lnTo>
                    <a:pt x="16282" y="214909"/>
                  </a:lnTo>
                  <a:lnTo>
                    <a:pt x="16282" y="214586"/>
                  </a:lnTo>
                  <a:lnTo>
                    <a:pt x="16575" y="213568"/>
                  </a:lnTo>
                  <a:lnTo>
                    <a:pt x="16320" y="213389"/>
                  </a:lnTo>
                  <a:lnTo>
                    <a:pt x="16563" y="212591"/>
                  </a:lnTo>
                  <a:lnTo>
                    <a:pt x="16949" y="212636"/>
                  </a:lnTo>
                  <a:lnTo>
                    <a:pt x="17408" y="212515"/>
                  </a:lnTo>
                  <a:lnTo>
                    <a:pt x="17638" y="212106"/>
                  </a:lnTo>
                  <a:lnTo>
                    <a:pt x="17622" y="211615"/>
                  </a:lnTo>
                  <a:lnTo>
                    <a:pt x="16984" y="211487"/>
                  </a:lnTo>
                  <a:lnTo>
                    <a:pt x="16946" y="211152"/>
                  </a:lnTo>
                  <a:lnTo>
                    <a:pt x="17514" y="209747"/>
                  </a:lnTo>
                  <a:lnTo>
                    <a:pt x="17593" y="209358"/>
                  </a:lnTo>
                  <a:lnTo>
                    <a:pt x="17373" y="209278"/>
                  </a:lnTo>
                  <a:lnTo>
                    <a:pt x="17019" y="209431"/>
                  </a:lnTo>
                  <a:lnTo>
                    <a:pt x="14667" y="208991"/>
                  </a:lnTo>
                  <a:lnTo>
                    <a:pt x="11765" y="207191"/>
                  </a:lnTo>
                  <a:lnTo>
                    <a:pt x="11050" y="207098"/>
                  </a:lnTo>
                  <a:lnTo>
                    <a:pt x="10613" y="205486"/>
                  </a:lnTo>
                  <a:lnTo>
                    <a:pt x="9914" y="205691"/>
                  </a:lnTo>
                  <a:lnTo>
                    <a:pt x="8892" y="206635"/>
                  </a:lnTo>
                  <a:lnTo>
                    <a:pt x="8126" y="205917"/>
                  </a:lnTo>
                  <a:lnTo>
                    <a:pt x="7303" y="205445"/>
                  </a:lnTo>
                  <a:lnTo>
                    <a:pt x="7076" y="204707"/>
                  </a:lnTo>
                  <a:lnTo>
                    <a:pt x="7089" y="203616"/>
                  </a:lnTo>
                  <a:lnTo>
                    <a:pt x="7019" y="202323"/>
                  </a:lnTo>
                  <a:lnTo>
                    <a:pt x="6795" y="200807"/>
                  </a:lnTo>
                  <a:lnTo>
                    <a:pt x="6633" y="198646"/>
                  </a:lnTo>
                  <a:lnTo>
                    <a:pt x="6786" y="196951"/>
                  </a:lnTo>
                  <a:lnTo>
                    <a:pt x="7443" y="195694"/>
                  </a:lnTo>
                  <a:lnTo>
                    <a:pt x="7695" y="194889"/>
                  </a:lnTo>
                  <a:lnTo>
                    <a:pt x="8002" y="192831"/>
                  </a:lnTo>
                  <a:lnTo>
                    <a:pt x="8072" y="190414"/>
                  </a:lnTo>
                  <a:lnTo>
                    <a:pt x="7897" y="189591"/>
                  </a:lnTo>
                  <a:lnTo>
                    <a:pt x="7941" y="189042"/>
                  </a:lnTo>
                  <a:lnTo>
                    <a:pt x="8465" y="189042"/>
                  </a:lnTo>
                  <a:lnTo>
                    <a:pt x="8350" y="188569"/>
                  </a:lnTo>
                  <a:lnTo>
                    <a:pt x="8120" y="188311"/>
                  </a:lnTo>
                  <a:lnTo>
                    <a:pt x="7865" y="187775"/>
                  </a:lnTo>
                  <a:lnTo>
                    <a:pt x="8082" y="187491"/>
                  </a:lnTo>
                  <a:lnTo>
                    <a:pt x="8707" y="187471"/>
                  </a:lnTo>
                  <a:lnTo>
                    <a:pt x="8758" y="187289"/>
                  </a:lnTo>
                  <a:lnTo>
                    <a:pt x="8829" y="187034"/>
                  </a:lnTo>
                  <a:lnTo>
                    <a:pt x="8343" y="185617"/>
                  </a:lnTo>
                  <a:lnTo>
                    <a:pt x="8286" y="184940"/>
                  </a:lnTo>
                  <a:lnTo>
                    <a:pt x="7616" y="182881"/>
                  </a:lnTo>
                  <a:lnTo>
                    <a:pt x="6846" y="180922"/>
                  </a:lnTo>
                  <a:lnTo>
                    <a:pt x="5694" y="179501"/>
                  </a:lnTo>
                  <a:lnTo>
                    <a:pt x="6103" y="177155"/>
                  </a:lnTo>
                  <a:lnTo>
                    <a:pt x="6569" y="175026"/>
                  </a:lnTo>
                  <a:lnTo>
                    <a:pt x="6476" y="173998"/>
                  </a:lnTo>
                  <a:lnTo>
                    <a:pt x="6297" y="172744"/>
                  </a:lnTo>
                  <a:lnTo>
                    <a:pt x="4883" y="171365"/>
                  </a:lnTo>
                  <a:lnTo>
                    <a:pt x="4676" y="169418"/>
                  </a:lnTo>
                  <a:lnTo>
                    <a:pt x="4331" y="167318"/>
                  </a:lnTo>
                  <a:lnTo>
                    <a:pt x="4462" y="166028"/>
                  </a:lnTo>
                  <a:lnTo>
                    <a:pt x="4692" y="165036"/>
                  </a:lnTo>
                  <a:lnTo>
                    <a:pt x="5158" y="164046"/>
                  </a:lnTo>
                  <a:lnTo>
                    <a:pt x="7504" y="160918"/>
                  </a:lnTo>
                  <a:lnTo>
                    <a:pt x="7648" y="159278"/>
                  </a:lnTo>
                  <a:lnTo>
                    <a:pt x="9237" y="159156"/>
                  </a:lnTo>
                  <a:lnTo>
                    <a:pt x="8500" y="157688"/>
                  </a:lnTo>
                  <a:lnTo>
                    <a:pt x="8327" y="156861"/>
                  </a:lnTo>
                  <a:lnTo>
                    <a:pt x="8289" y="155894"/>
                  </a:lnTo>
                  <a:lnTo>
                    <a:pt x="10575" y="155230"/>
                  </a:lnTo>
                  <a:lnTo>
                    <a:pt x="11430" y="155776"/>
                  </a:lnTo>
                  <a:lnTo>
                    <a:pt x="13441" y="155103"/>
                  </a:lnTo>
                  <a:lnTo>
                    <a:pt x="15228" y="153784"/>
                  </a:lnTo>
                  <a:lnTo>
                    <a:pt x="15196" y="153082"/>
                  </a:lnTo>
                  <a:lnTo>
                    <a:pt x="14922" y="152453"/>
                  </a:lnTo>
                  <a:lnTo>
                    <a:pt x="14542" y="151240"/>
                  </a:lnTo>
                  <a:lnTo>
                    <a:pt x="14810" y="150902"/>
                  </a:lnTo>
                  <a:lnTo>
                    <a:pt x="15461" y="151151"/>
                  </a:lnTo>
                  <a:lnTo>
                    <a:pt x="15161" y="150548"/>
                  </a:lnTo>
                  <a:lnTo>
                    <a:pt x="15216" y="149909"/>
                  </a:lnTo>
                  <a:lnTo>
                    <a:pt x="15927" y="150174"/>
                  </a:lnTo>
                  <a:lnTo>
                    <a:pt x="17086" y="148390"/>
                  </a:lnTo>
                  <a:lnTo>
                    <a:pt x="17127" y="147024"/>
                  </a:lnTo>
                  <a:lnTo>
                    <a:pt x="19132" y="146309"/>
                  </a:lnTo>
                  <a:lnTo>
                    <a:pt x="21446" y="143507"/>
                  </a:lnTo>
                  <a:lnTo>
                    <a:pt x="22512" y="142632"/>
                  </a:lnTo>
                  <a:lnTo>
                    <a:pt x="23543" y="141997"/>
                  </a:lnTo>
                  <a:lnTo>
                    <a:pt x="25739" y="139178"/>
                  </a:lnTo>
                  <a:lnTo>
                    <a:pt x="26678" y="139047"/>
                  </a:lnTo>
                  <a:lnTo>
                    <a:pt x="27160" y="137139"/>
                  </a:lnTo>
                  <a:lnTo>
                    <a:pt x="29027" y="134588"/>
                  </a:lnTo>
                  <a:lnTo>
                    <a:pt x="29595" y="134263"/>
                  </a:lnTo>
                  <a:lnTo>
                    <a:pt x="30466" y="131952"/>
                  </a:lnTo>
                  <a:lnTo>
                    <a:pt x="32761" y="129271"/>
                  </a:lnTo>
                  <a:lnTo>
                    <a:pt x="34217" y="125833"/>
                  </a:lnTo>
                  <a:lnTo>
                    <a:pt x="35018" y="124607"/>
                  </a:lnTo>
                  <a:lnTo>
                    <a:pt x="35267" y="123299"/>
                  </a:lnTo>
                  <a:lnTo>
                    <a:pt x="36161" y="123187"/>
                  </a:lnTo>
                  <a:lnTo>
                    <a:pt x="36965" y="122223"/>
                  </a:lnTo>
                  <a:lnTo>
                    <a:pt x="38708" y="121553"/>
                  </a:lnTo>
                  <a:lnTo>
                    <a:pt x="40431" y="121738"/>
                  </a:lnTo>
                  <a:lnTo>
                    <a:pt x="41149" y="122198"/>
                  </a:lnTo>
                  <a:lnTo>
                    <a:pt x="41810" y="122054"/>
                  </a:lnTo>
                  <a:lnTo>
                    <a:pt x="41743" y="120873"/>
                  </a:lnTo>
                  <a:lnTo>
                    <a:pt x="41271" y="120142"/>
                  </a:lnTo>
                  <a:lnTo>
                    <a:pt x="41657" y="119437"/>
                  </a:lnTo>
                  <a:lnTo>
                    <a:pt x="42567" y="118904"/>
                  </a:lnTo>
                  <a:lnTo>
                    <a:pt x="42474" y="117723"/>
                  </a:lnTo>
                  <a:lnTo>
                    <a:pt x="42276" y="117011"/>
                  </a:lnTo>
                  <a:lnTo>
                    <a:pt x="41520" y="116063"/>
                  </a:lnTo>
                  <a:lnTo>
                    <a:pt x="41896" y="113931"/>
                  </a:lnTo>
                  <a:lnTo>
                    <a:pt x="41986" y="111585"/>
                  </a:lnTo>
                  <a:lnTo>
                    <a:pt x="42343" y="108862"/>
                  </a:lnTo>
                  <a:lnTo>
                    <a:pt x="41395" y="107416"/>
                  </a:lnTo>
                  <a:lnTo>
                    <a:pt x="37789" y="104946"/>
                  </a:lnTo>
                  <a:lnTo>
                    <a:pt x="37118" y="105032"/>
                  </a:lnTo>
                  <a:lnTo>
                    <a:pt x="36317" y="104719"/>
                  </a:lnTo>
                  <a:lnTo>
                    <a:pt x="35481" y="102839"/>
                  </a:lnTo>
                  <a:lnTo>
                    <a:pt x="35854" y="101211"/>
                  </a:lnTo>
                  <a:lnTo>
                    <a:pt x="35899" y="100611"/>
                  </a:lnTo>
                  <a:lnTo>
                    <a:pt x="35573" y="100630"/>
                  </a:lnTo>
                  <a:lnTo>
                    <a:pt x="35043" y="101425"/>
                  </a:lnTo>
                  <a:lnTo>
                    <a:pt x="33894" y="102331"/>
                  </a:lnTo>
                  <a:lnTo>
                    <a:pt x="32401" y="101636"/>
                  </a:lnTo>
                  <a:lnTo>
                    <a:pt x="31666" y="101789"/>
                  </a:lnTo>
                  <a:lnTo>
                    <a:pt x="30712" y="97745"/>
                  </a:lnTo>
                  <a:lnTo>
                    <a:pt x="30224" y="96190"/>
                  </a:lnTo>
                  <a:lnTo>
                    <a:pt x="29442" y="94250"/>
                  </a:lnTo>
                  <a:lnTo>
                    <a:pt x="28047" y="93302"/>
                  </a:lnTo>
                  <a:lnTo>
                    <a:pt x="27772" y="92762"/>
                  </a:lnTo>
                  <a:lnTo>
                    <a:pt x="27587" y="91935"/>
                  </a:lnTo>
                  <a:lnTo>
                    <a:pt x="27527" y="90786"/>
                  </a:lnTo>
                  <a:lnTo>
                    <a:pt x="27348" y="89082"/>
                  </a:lnTo>
                  <a:lnTo>
                    <a:pt x="27421" y="87681"/>
                  </a:lnTo>
                  <a:lnTo>
                    <a:pt x="27594" y="86844"/>
                  </a:lnTo>
                  <a:lnTo>
                    <a:pt x="28197" y="86283"/>
                  </a:lnTo>
                  <a:lnTo>
                    <a:pt x="29065" y="84690"/>
                  </a:lnTo>
                  <a:lnTo>
                    <a:pt x="29247" y="83531"/>
                  </a:lnTo>
                  <a:lnTo>
                    <a:pt x="29320" y="81750"/>
                  </a:lnTo>
                  <a:lnTo>
                    <a:pt x="29719" y="80189"/>
                  </a:lnTo>
                  <a:lnTo>
                    <a:pt x="30163" y="79398"/>
                  </a:lnTo>
                  <a:lnTo>
                    <a:pt x="30051" y="78766"/>
                  </a:lnTo>
                  <a:lnTo>
                    <a:pt x="29745" y="77866"/>
                  </a:lnTo>
                  <a:lnTo>
                    <a:pt x="29094" y="76583"/>
                  </a:lnTo>
                  <a:lnTo>
                    <a:pt x="28104" y="75015"/>
                  </a:lnTo>
                  <a:lnTo>
                    <a:pt x="27373" y="73512"/>
                  </a:lnTo>
                  <a:lnTo>
                    <a:pt x="27051" y="72104"/>
                  </a:lnTo>
                  <a:lnTo>
                    <a:pt x="26885" y="70840"/>
                  </a:lnTo>
                  <a:lnTo>
                    <a:pt x="26911" y="69691"/>
                  </a:lnTo>
                  <a:lnTo>
                    <a:pt x="27185" y="68906"/>
                  </a:lnTo>
                  <a:lnTo>
                    <a:pt x="28117" y="67917"/>
                  </a:lnTo>
                  <a:lnTo>
                    <a:pt x="28242" y="67495"/>
                  </a:lnTo>
                  <a:lnTo>
                    <a:pt x="27871" y="65302"/>
                  </a:lnTo>
                  <a:lnTo>
                    <a:pt x="27220" y="64904"/>
                  </a:lnTo>
                  <a:lnTo>
                    <a:pt x="26113" y="64690"/>
                  </a:lnTo>
                  <a:lnTo>
                    <a:pt x="25493" y="64671"/>
                  </a:lnTo>
                  <a:lnTo>
                    <a:pt x="25375" y="64428"/>
                  </a:lnTo>
                  <a:lnTo>
                    <a:pt x="25343" y="63987"/>
                  </a:lnTo>
                  <a:lnTo>
                    <a:pt x="25471" y="63084"/>
                  </a:lnTo>
                  <a:lnTo>
                    <a:pt x="25819" y="62047"/>
                  </a:lnTo>
                  <a:lnTo>
                    <a:pt x="26109" y="61383"/>
                  </a:lnTo>
                  <a:lnTo>
                    <a:pt x="26148" y="60821"/>
                  </a:lnTo>
                  <a:lnTo>
                    <a:pt x="25778" y="58893"/>
                  </a:lnTo>
                  <a:lnTo>
                    <a:pt x="25666" y="56522"/>
                  </a:lnTo>
                  <a:lnTo>
                    <a:pt x="25793" y="54658"/>
                  </a:lnTo>
                  <a:lnTo>
                    <a:pt x="26968" y="53279"/>
                  </a:lnTo>
                  <a:lnTo>
                    <a:pt x="27022" y="52774"/>
                  </a:lnTo>
                  <a:lnTo>
                    <a:pt x="25548" y="51271"/>
                  </a:lnTo>
                  <a:lnTo>
                    <a:pt x="24485" y="49563"/>
                  </a:lnTo>
                  <a:lnTo>
                    <a:pt x="24153" y="48564"/>
                  </a:lnTo>
                  <a:lnTo>
                    <a:pt x="22937" y="48414"/>
                  </a:lnTo>
                  <a:lnTo>
                    <a:pt x="22177" y="45497"/>
                  </a:lnTo>
                  <a:lnTo>
                    <a:pt x="21079" y="44073"/>
                  </a:lnTo>
                  <a:lnTo>
                    <a:pt x="19994" y="42838"/>
                  </a:lnTo>
                  <a:lnTo>
                    <a:pt x="19352" y="42264"/>
                  </a:lnTo>
                  <a:lnTo>
                    <a:pt x="15586" y="40486"/>
                  </a:lnTo>
                  <a:lnTo>
                    <a:pt x="14092" y="40147"/>
                  </a:lnTo>
                  <a:lnTo>
                    <a:pt x="12321" y="39107"/>
                  </a:lnTo>
                  <a:lnTo>
                    <a:pt x="11002" y="37798"/>
                  </a:lnTo>
                  <a:lnTo>
                    <a:pt x="9872" y="36955"/>
                  </a:lnTo>
                  <a:lnTo>
                    <a:pt x="8905" y="35912"/>
                  </a:lnTo>
                  <a:lnTo>
                    <a:pt x="7555" y="34935"/>
                  </a:lnTo>
                  <a:lnTo>
                    <a:pt x="7169" y="34099"/>
                  </a:lnTo>
                  <a:lnTo>
                    <a:pt x="5710" y="32548"/>
                  </a:lnTo>
                  <a:lnTo>
                    <a:pt x="5027" y="31523"/>
                  </a:lnTo>
                  <a:lnTo>
                    <a:pt x="2656" y="29585"/>
                  </a:lnTo>
                  <a:lnTo>
                    <a:pt x="2569" y="28819"/>
                  </a:lnTo>
                  <a:lnTo>
                    <a:pt x="2553" y="28079"/>
                  </a:lnTo>
                  <a:lnTo>
                    <a:pt x="2445" y="27769"/>
                  </a:lnTo>
                  <a:lnTo>
                    <a:pt x="0" y="26346"/>
                  </a:lnTo>
                  <a:lnTo>
                    <a:pt x="482" y="25529"/>
                  </a:lnTo>
                  <a:lnTo>
                    <a:pt x="2394" y="25478"/>
                  </a:lnTo>
                  <a:lnTo>
                    <a:pt x="3974" y="26221"/>
                  </a:lnTo>
                  <a:lnTo>
                    <a:pt x="4322" y="25902"/>
                  </a:lnTo>
                  <a:lnTo>
                    <a:pt x="4529" y="25241"/>
                  </a:lnTo>
                  <a:lnTo>
                    <a:pt x="3856" y="22586"/>
                  </a:lnTo>
                  <a:lnTo>
                    <a:pt x="3977" y="21890"/>
                  </a:lnTo>
                  <a:lnTo>
                    <a:pt x="4673" y="21054"/>
                  </a:lnTo>
                  <a:lnTo>
                    <a:pt x="5777" y="20387"/>
                  </a:lnTo>
                  <a:lnTo>
                    <a:pt x="7517" y="20291"/>
                  </a:lnTo>
                  <a:lnTo>
                    <a:pt x="8704" y="20390"/>
                  </a:lnTo>
                  <a:lnTo>
                    <a:pt x="8956" y="20463"/>
                  </a:lnTo>
                  <a:lnTo>
                    <a:pt x="10728" y="23393"/>
                  </a:lnTo>
                  <a:lnTo>
                    <a:pt x="12250" y="26237"/>
                  </a:lnTo>
                  <a:lnTo>
                    <a:pt x="13058" y="27444"/>
                  </a:lnTo>
                  <a:lnTo>
                    <a:pt x="15034" y="30853"/>
                  </a:lnTo>
                  <a:lnTo>
                    <a:pt x="15774" y="32816"/>
                  </a:lnTo>
                  <a:lnTo>
                    <a:pt x="16026" y="34217"/>
                  </a:lnTo>
                  <a:lnTo>
                    <a:pt x="16831" y="34210"/>
                  </a:lnTo>
                  <a:lnTo>
                    <a:pt x="19611" y="34823"/>
                  </a:lnTo>
                  <a:lnTo>
                    <a:pt x="21947" y="35340"/>
                  </a:lnTo>
                  <a:lnTo>
                    <a:pt x="22598" y="36122"/>
                  </a:lnTo>
                  <a:lnTo>
                    <a:pt x="24207" y="35966"/>
                  </a:lnTo>
                  <a:lnTo>
                    <a:pt x="25449" y="35261"/>
                  </a:lnTo>
                  <a:lnTo>
                    <a:pt x="27638" y="34370"/>
                  </a:lnTo>
                  <a:lnTo>
                    <a:pt x="28226" y="33272"/>
                  </a:lnTo>
                  <a:lnTo>
                    <a:pt x="28957" y="32094"/>
                  </a:lnTo>
                  <a:lnTo>
                    <a:pt x="30240" y="32279"/>
                  </a:lnTo>
                  <a:lnTo>
                    <a:pt x="31644" y="33208"/>
                  </a:lnTo>
                  <a:lnTo>
                    <a:pt x="33237" y="34428"/>
                  </a:lnTo>
                  <a:lnTo>
                    <a:pt x="34657" y="34989"/>
                  </a:lnTo>
                  <a:lnTo>
                    <a:pt x="36563" y="35870"/>
                  </a:lnTo>
                  <a:lnTo>
                    <a:pt x="37450" y="37007"/>
                  </a:lnTo>
                  <a:lnTo>
                    <a:pt x="38695" y="37332"/>
                  </a:lnTo>
                  <a:lnTo>
                    <a:pt x="39997" y="36196"/>
                  </a:lnTo>
                  <a:lnTo>
                    <a:pt x="40766" y="33097"/>
                  </a:lnTo>
                  <a:lnTo>
                    <a:pt x="41450" y="31708"/>
                  </a:lnTo>
                  <a:lnTo>
                    <a:pt x="42417" y="30690"/>
                  </a:lnTo>
                  <a:lnTo>
                    <a:pt x="43524" y="30240"/>
                  </a:lnTo>
                  <a:lnTo>
                    <a:pt x="44370" y="30077"/>
                  </a:lnTo>
                  <a:lnTo>
                    <a:pt x="45012" y="29282"/>
                  </a:lnTo>
                  <a:lnTo>
                    <a:pt x="45921" y="27514"/>
                  </a:lnTo>
                  <a:lnTo>
                    <a:pt x="46100" y="25363"/>
                  </a:lnTo>
                  <a:lnTo>
                    <a:pt x="45925" y="21456"/>
                  </a:lnTo>
                  <a:lnTo>
                    <a:pt x="46090" y="20160"/>
                  </a:lnTo>
                  <a:lnTo>
                    <a:pt x="46834" y="18034"/>
                  </a:lnTo>
                  <a:lnTo>
                    <a:pt x="47833" y="12365"/>
                  </a:lnTo>
                  <a:lnTo>
                    <a:pt x="48280" y="10718"/>
                  </a:lnTo>
                  <a:lnTo>
                    <a:pt x="48826" y="9716"/>
                  </a:lnTo>
                  <a:lnTo>
                    <a:pt x="49576" y="9119"/>
                  </a:lnTo>
                  <a:lnTo>
                    <a:pt x="50939" y="7383"/>
                  </a:lnTo>
                  <a:lnTo>
                    <a:pt x="52886" y="3923"/>
                  </a:lnTo>
                  <a:lnTo>
                    <a:pt x="53413" y="3629"/>
                  </a:lnTo>
                  <a:lnTo>
                    <a:pt x="54811" y="3454"/>
                  </a:lnTo>
                  <a:lnTo>
                    <a:pt x="56547" y="3581"/>
                  </a:lnTo>
                  <a:lnTo>
                    <a:pt x="58111" y="4191"/>
                  </a:lnTo>
                  <a:lnTo>
                    <a:pt x="58280" y="4143"/>
                  </a:lnTo>
                  <a:lnTo>
                    <a:pt x="58982" y="3824"/>
                  </a:lnTo>
                  <a:lnTo>
                    <a:pt x="60256" y="2745"/>
                  </a:lnTo>
                  <a:lnTo>
                    <a:pt x="62439" y="594"/>
                  </a:lnTo>
                  <a:lnTo>
                    <a:pt x="63837" y="0"/>
                  </a:lnTo>
                  <a:lnTo>
                    <a:pt x="65108" y="83"/>
                  </a:lnTo>
                  <a:lnTo>
                    <a:pt x="66515" y="2439"/>
                  </a:lnTo>
                  <a:lnTo>
                    <a:pt x="68504" y="5053"/>
                  </a:lnTo>
                  <a:lnTo>
                    <a:pt x="69781" y="6317"/>
                  </a:lnTo>
                  <a:lnTo>
                    <a:pt x="73263" y="8682"/>
                  </a:lnTo>
                  <a:lnTo>
                    <a:pt x="76321" y="10230"/>
                  </a:lnTo>
                  <a:lnTo>
                    <a:pt x="78038" y="15318"/>
                  </a:lnTo>
                  <a:lnTo>
                    <a:pt x="77189" y="17332"/>
                  </a:lnTo>
                  <a:lnTo>
                    <a:pt x="76768" y="18025"/>
                  </a:lnTo>
                  <a:lnTo>
                    <a:pt x="75271" y="20019"/>
                  </a:lnTo>
                  <a:lnTo>
                    <a:pt x="73672" y="22822"/>
                  </a:lnTo>
                  <a:lnTo>
                    <a:pt x="73550" y="24277"/>
                  </a:lnTo>
                  <a:lnTo>
                    <a:pt x="74080" y="25742"/>
                  </a:lnTo>
                  <a:lnTo>
                    <a:pt x="74757" y="26690"/>
                  </a:lnTo>
                  <a:close/>
                  <a:moveTo>
                    <a:pt x="37872" y="119267"/>
                  </a:moveTo>
                  <a:lnTo>
                    <a:pt x="36534" y="119970"/>
                  </a:lnTo>
                  <a:lnTo>
                    <a:pt x="35458" y="119532"/>
                  </a:lnTo>
                  <a:lnTo>
                    <a:pt x="35439" y="118169"/>
                  </a:lnTo>
                  <a:lnTo>
                    <a:pt x="36106" y="117509"/>
                  </a:lnTo>
                  <a:lnTo>
                    <a:pt x="37313" y="117244"/>
                  </a:lnTo>
                  <a:lnTo>
                    <a:pt x="38966" y="117905"/>
                  </a:lnTo>
                  <a:lnTo>
                    <a:pt x="39209" y="118256"/>
                  </a:lnTo>
                  <a:lnTo>
                    <a:pt x="38261" y="118521"/>
                  </a:lnTo>
                  <a:lnTo>
                    <a:pt x="37872" y="119267"/>
                  </a:lnTo>
                  <a:close/>
                  <a:moveTo>
                    <a:pt x="5349" y="155138"/>
                  </a:moveTo>
                  <a:lnTo>
                    <a:pt x="5445" y="155508"/>
                  </a:lnTo>
                  <a:lnTo>
                    <a:pt x="5969" y="155406"/>
                  </a:lnTo>
                  <a:lnTo>
                    <a:pt x="6677" y="154729"/>
                  </a:lnTo>
                  <a:lnTo>
                    <a:pt x="7178" y="155045"/>
                  </a:lnTo>
                  <a:lnTo>
                    <a:pt x="7121" y="156009"/>
                  </a:lnTo>
                  <a:lnTo>
                    <a:pt x="6783" y="155971"/>
                  </a:lnTo>
                  <a:lnTo>
                    <a:pt x="6690" y="155811"/>
                  </a:lnTo>
                  <a:lnTo>
                    <a:pt x="6253" y="156360"/>
                  </a:lnTo>
                  <a:lnTo>
                    <a:pt x="6176" y="156692"/>
                  </a:lnTo>
                  <a:lnTo>
                    <a:pt x="5672" y="156903"/>
                  </a:lnTo>
                  <a:lnTo>
                    <a:pt x="4740" y="155961"/>
                  </a:lnTo>
                  <a:lnTo>
                    <a:pt x="4153" y="154410"/>
                  </a:lnTo>
                  <a:lnTo>
                    <a:pt x="5519" y="154407"/>
                  </a:lnTo>
                  <a:lnTo>
                    <a:pt x="5388" y="154777"/>
                  </a:lnTo>
                  <a:lnTo>
                    <a:pt x="5349" y="155138"/>
                  </a:lnTo>
                  <a:close/>
                  <a:moveTo>
                    <a:pt x="7437" y="206648"/>
                  </a:moveTo>
                  <a:lnTo>
                    <a:pt x="7312" y="207494"/>
                  </a:lnTo>
                  <a:lnTo>
                    <a:pt x="6703" y="207401"/>
                  </a:lnTo>
                  <a:lnTo>
                    <a:pt x="6084" y="207555"/>
                  </a:lnTo>
                  <a:lnTo>
                    <a:pt x="5586" y="206715"/>
                  </a:lnTo>
                  <a:lnTo>
                    <a:pt x="5321" y="205298"/>
                  </a:lnTo>
                  <a:lnTo>
                    <a:pt x="5413" y="204992"/>
                  </a:lnTo>
                  <a:lnTo>
                    <a:pt x="5803" y="204669"/>
                  </a:lnTo>
                  <a:lnTo>
                    <a:pt x="6100" y="205448"/>
                  </a:lnTo>
                  <a:lnTo>
                    <a:pt x="7437" y="206648"/>
                  </a:lnTo>
                  <a:close/>
                  <a:moveTo>
                    <a:pt x="12305" y="210143"/>
                  </a:moveTo>
                  <a:lnTo>
                    <a:pt x="11650" y="210223"/>
                  </a:lnTo>
                  <a:lnTo>
                    <a:pt x="10728" y="209326"/>
                  </a:lnTo>
                  <a:lnTo>
                    <a:pt x="10613" y="208975"/>
                  </a:lnTo>
                  <a:lnTo>
                    <a:pt x="10974" y="208771"/>
                  </a:lnTo>
                  <a:lnTo>
                    <a:pt x="10734" y="208049"/>
                  </a:lnTo>
                  <a:lnTo>
                    <a:pt x="10804" y="207730"/>
                  </a:lnTo>
                  <a:lnTo>
                    <a:pt x="11516" y="208302"/>
                  </a:lnTo>
                  <a:lnTo>
                    <a:pt x="11906" y="208965"/>
                  </a:lnTo>
                  <a:lnTo>
                    <a:pt x="11526" y="209119"/>
                  </a:lnTo>
                  <a:lnTo>
                    <a:pt x="12171" y="209805"/>
                  </a:lnTo>
                  <a:lnTo>
                    <a:pt x="12305" y="210143"/>
                  </a:lnTo>
                  <a:close/>
                  <a:moveTo>
                    <a:pt x="13926" y="209530"/>
                  </a:moveTo>
                  <a:lnTo>
                    <a:pt x="15059" y="209949"/>
                  </a:lnTo>
                  <a:lnTo>
                    <a:pt x="15535" y="209799"/>
                  </a:lnTo>
                  <a:lnTo>
                    <a:pt x="16077" y="210746"/>
                  </a:lnTo>
                  <a:lnTo>
                    <a:pt x="15158" y="211347"/>
                  </a:lnTo>
                  <a:lnTo>
                    <a:pt x="15094" y="212093"/>
                  </a:lnTo>
                  <a:lnTo>
                    <a:pt x="15458" y="212556"/>
                  </a:lnTo>
                  <a:lnTo>
                    <a:pt x="15586" y="213227"/>
                  </a:lnTo>
                  <a:lnTo>
                    <a:pt x="14670" y="213227"/>
                  </a:lnTo>
                  <a:lnTo>
                    <a:pt x="14233" y="212662"/>
                  </a:lnTo>
                  <a:lnTo>
                    <a:pt x="14041" y="211943"/>
                  </a:lnTo>
                  <a:lnTo>
                    <a:pt x="13613" y="211436"/>
                  </a:lnTo>
                  <a:lnTo>
                    <a:pt x="13045" y="211050"/>
                  </a:lnTo>
                  <a:lnTo>
                    <a:pt x="13323" y="210533"/>
                  </a:lnTo>
                  <a:lnTo>
                    <a:pt x="13482" y="209792"/>
                  </a:lnTo>
                  <a:lnTo>
                    <a:pt x="13926" y="209530"/>
                  </a:lnTo>
                  <a:close/>
                  <a:moveTo>
                    <a:pt x="10862" y="213677"/>
                  </a:moveTo>
                  <a:lnTo>
                    <a:pt x="9965" y="214293"/>
                  </a:lnTo>
                  <a:lnTo>
                    <a:pt x="9623" y="214146"/>
                  </a:lnTo>
                  <a:lnTo>
                    <a:pt x="9710" y="213105"/>
                  </a:lnTo>
                  <a:lnTo>
                    <a:pt x="10243" y="212630"/>
                  </a:lnTo>
                  <a:lnTo>
                    <a:pt x="11140" y="212575"/>
                  </a:lnTo>
                  <a:lnTo>
                    <a:pt x="10862" y="213677"/>
                  </a:lnTo>
                  <a:close/>
                  <a:moveTo>
                    <a:pt x="9026" y="214264"/>
                  </a:moveTo>
                  <a:lnTo>
                    <a:pt x="8241" y="214443"/>
                  </a:lnTo>
                  <a:lnTo>
                    <a:pt x="7753" y="213922"/>
                  </a:lnTo>
                  <a:lnTo>
                    <a:pt x="7938" y="213536"/>
                  </a:lnTo>
                  <a:lnTo>
                    <a:pt x="8484" y="213105"/>
                  </a:lnTo>
                  <a:lnTo>
                    <a:pt x="9078" y="213166"/>
                  </a:lnTo>
                  <a:lnTo>
                    <a:pt x="9205" y="213670"/>
                  </a:lnTo>
                  <a:lnTo>
                    <a:pt x="9026" y="21426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73"/>
            <p:cNvSpPr/>
            <p:nvPr/>
          </p:nvSpPr>
          <p:spPr>
            <a:xfrm>
              <a:off x="11588660" y="5108633"/>
              <a:ext cx="168875" cy="226585"/>
            </a:xfrm>
            <a:custGeom>
              <a:rect b="b" l="l" r="r" t="t"/>
              <a:pathLst>
                <a:path extrusionOk="0" h="86072" w="64150">
                  <a:moveTo>
                    <a:pt x="22701" y="259"/>
                  </a:moveTo>
                  <a:lnTo>
                    <a:pt x="22350" y="351"/>
                  </a:lnTo>
                  <a:lnTo>
                    <a:pt x="21785" y="274"/>
                  </a:lnTo>
                  <a:lnTo>
                    <a:pt x="21670" y="128"/>
                  </a:lnTo>
                  <a:lnTo>
                    <a:pt x="21848" y="96"/>
                  </a:lnTo>
                  <a:lnTo>
                    <a:pt x="22219" y="0"/>
                  </a:lnTo>
                  <a:lnTo>
                    <a:pt x="22672" y="48"/>
                  </a:lnTo>
                  <a:lnTo>
                    <a:pt x="22752" y="144"/>
                  </a:lnTo>
                  <a:lnTo>
                    <a:pt x="22701" y="259"/>
                  </a:lnTo>
                  <a:close/>
                  <a:moveTo>
                    <a:pt x="48877" y="33741"/>
                  </a:moveTo>
                  <a:lnTo>
                    <a:pt x="48485" y="33920"/>
                  </a:lnTo>
                  <a:lnTo>
                    <a:pt x="48485" y="33805"/>
                  </a:lnTo>
                  <a:lnTo>
                    <a:pt x="48485" y="33776"/>
                  </a:lnTo>
                  <a:lnTo>
                    <a:pt x="48759" y="33527"/>
                  </a:lnTo>
                  <a:lnTo>
                    <a:pt x="48979" y="33527"/>
                  </a:lnTo>
                  <a:lnTo>
                    <a:pt x="48877" y="33741"/>
                  </a:lnTo>
                  <a:close/>
                  <a:moveTo>
                    <a:pt x="49117" y="37019"/>
                  </a:moveTo>
                  <a:lnTo>
                    <a:pt x="48485" y="37364"/>
                  </a:lnTo>
                  <a:lnTo>
                    <a:pt x="48485" y="36888"/>
                  </a:lnTo>
                  <a:lnTo>
                    <a:pt x="48989" y="36448"/>
                  </a:lnTo>
                  <a:lnTo>
                    <a:pt x="49372" y="36355"/>
                  </a:lnTo>
                  <a:lnTo>
                    <a:pt x="49136" y="36799"/>
                  </a:lnTo>
                  <a:lnTo>
                    <a:pt x="49117" y="37019"/>
                  </a:lnTo>
                  <a:close/>
                  <a:moveTo>
                    <a:pt x="57834" y="44185"/>
                  </a:moveTo>
                  <a:lnTo>
                    <a:pt x="57607" y="44504"/>
                  </a:lnTo>
                  <a:lnTo>
                    <a:pt x="57409" y="44389"/>
                  </a:lnTo>
                  <a:lnTo>
                    <a:pt x="57661" y="43853"/>
                  </a:lnTo>
                  <a:lnTo>
                    <a:pt x="57700" y="43623"/>
                  </a:lnTo>
                  <a:lnTo>
                    <a:pt x="57310" y="43342"/>
                  </a:lnTo>
                  <a:lnTo>
                    <a:pt x="57285" y="43145"/>
                  </a:lnTo>
                  <a:lnTo>
                    <a:pt x="57400" y="43023"/>
                  </a:lnTo>
                  <a:lnTo>
                    <a:pt x="57866" y="43339"/>
                  </a:lnTo>
                  <a:lnTo>
                    <a:pt x="58150" y="43585"/>
                  </a:lnTo>
                  <a:lnTo>
                    <a:pt x="58207" y="43719"/>
                  </a:lnTo>
                  <a:lnTo>
                    <a:pt x="58121" y="43958"/>
                  </a:lnTo>
                  <a:lnTo>
                    <a:pt x="57834" y="44185"/>
                  </a:lnTo>
                  <a:close/>
                  <a:moveTo>
                    <a:pt x="64150" y="50537"/>
                  </a:moveTo>
                  <a:lnTo>
                    <a:pt x="63652" y="50636"/>
                  </a:lnTo>
                  <a:lnTo>
                    <a:pt x="63199" y="50237"/>
                  </a:lnTo>
                  <a:lnTo>
                    <a:pt x="63486" y="49816"/>
                  </a:lnTo>
                  <a:lnTo>
                    <a:pt x="63888" y="49915"/>
                  </a:lnTo>
                  <a:lnTo>
                    <a:pt x="64118" y="50323"/>
                  </a:lnTo>
                  <a:lnTo>
                    <a:pt x="64150" y="50537"/>
                  </a:lnTo>
                  <a:close/>
                  <a:moveTo>
                    <a:pt x="57550" y="50760"/>
                  </a:moveTo>
                  <a:lnTo>
                    <a:pt x="57278" y="50901"/>
                  </a:lnTo>
                  <a:lnTo>
                    <a:pt x="57090" y="50869"/>
                  </a:lnTo>
                  <a:lnTo>
                    <a:pt x="56870" y="50719"/>
                  </a:lnTo>
                  <a:lnTo>
                    <a:pt x="56736" y="50454"/>
                  </a:lnTo>
                  <a:lnTo>
                    <a:pt x="57016" y="50231"/>
                  </a:lnTo>
                  <a:lnTo>
                    <a:pt x="57451" y="50483"/>
                  </a:lnTo>
                  <a:lnTo>
                    <a:pt x="57550" y="50760"/>
                  </a:lnTo>
                  <a:close/>
                  <a:moveTo>
                    <a:pt x="59576" y="53170"/>
                  </a:moveTo>
                  <a:lnTo>
                    <a:pt x="59471" y="53343"/>
                  </a:lnTo>
                  <a:lnTo>
                    <a:pt x="58992" y="53062"/>
                  </a:lnTo>
                  <a:lnTo>
                    <a:pt x="58807" y="52870"/>
                  </a:lnTo>
                  <a:lnTo>
                    <a:pt x="59318" y="52723"/>
                  </a:lnTo>
                  <a:lnTo>
                    <a:pt x="59567" y="52771"/>
                  </a:lnTo>
                  <a:lnTo>
                    <a:pt x="59576" y="53170"/>
                  </a:lnTo>
                  <a:close/>
                  <a:moveTo>
                    <a:pt x="50278" y="59806"/>
                  </a:moveTo>
                  <a:lnTo>
                    <a:pt x="50301" y="60084"/>
                  </a:lnTo>
                  <a:lnTo>
                    <a:pt x="50167" y="60068"/>
                  </a:lnTo>
                  <a:lnTo>
                    <a:pt x="50007" y="59950"/>
                  </a:lnTo>
                  <a:lnTo>
                    <a:pt x="49927" y="60007"/>
                  </a:lnTo>
                  <a:lnTo>
                    <a:pt x="49870" y="60093"/>
                  </a:lnTo>
                  <a:lnTo>
                    <a:pt x="49841" y="60288"/>
                  </a:lnTo>
                  <a:lnTo>
                    <a:pt x="49819" y="60397"/>
                  </a:lnTo>
                  <a:lnTo>
                    <a:pt x="49694" y="60358"/>
                  </a:lnTo>
                  <a:lnTo>
                    <a:pt x="49672" y="60167"/>
                  </a:lnTo>
                  <a:lnTo>
                    <a:pt x="49713" y="60033"/>
                  </a:lnTo>
                  <a:lnTo>
                    <a:pt x="49774" y="59835"/>
                  </a:lnTo>
                  <a:lnTo>
                    <a:pt x="49997" y="59656"/>
                  </a:lnTo>
                  <a:lnTo>
                    <a:pt x="50278" y="59806"/>
                  </a:lnTo>
                  <a:close/>
                  <a:moveTo>
                    <a:pt x="61609" y="61932"/>
                  </a:moveTo>
                  <a:lnTo>
                    <a:pt x="61511" y="62018"/>
                  </a:lnTo>
                  <a:lnTo>
                    <a:pt x="61265" y="61922"/>
                  </a:lnTo>
                  <a:lnTo>
                    <a:pt x="61064" y="61791"/>
                  </a:lnTo>
                  <a:lnTo>
                    <a:pt x="61038" y="61657"/>
                  </a:lnTo>
                  <a:lnTo>
                    <a:pt x="61121" y="61485"/>
                  </a:lnTo>
                  <a:lnTo>
                    <a:pt x="61316" y="61396"/>
                  </a:lnTo>
                  <a:lnTo>
                    <a:pt x="61415" y="61431"/>
                  </a:lnTo>
                  <a:lnTo>
                    <a:pt x="61357" y="61488"/>
                  </a:lnTo>
                  <a:lnTo>
                    <a:pt x="61239" y="61549"/>
                  </a:lnTo>
                  <a:lnTo>
                    <a:pt x="61258" y="61718"/>
                  </a:lnTo>
                  <a:lnTo>
                    <a:pt x="61412" y="61820"/>
                  </a:lnTo>
                  <a:lnTo>
                    <a:pt x="61558" y="61849"/>
                  </a:lnTo>
                  <a:lnTo>
                    <a:pt x="61609" y="61932"/>
                  </a:lnTo>
                  <a:close/>
                  <a:moveTo>
                    <a:pt x="60026" y="76158"/>
                  </a:moveTo>
                  <a:lnTo>
                    <a:pt x="60046" y="76184"/>
                  </a:lnTo>
                  <a:lnTo>
                    <a:pt x="59994" y="76180"/>
                  </a:lnTo>
                  <a:lnTo>
                    <a:pt x="59924" y="76149"/>
                  </a:lnTo>
                  <a:lnTo>
                    <a:pt x="59867" y="76085"/>
                  </a:lnTo>
                  <a:lnTo>
                    <a:pt x="59854" y="76015"/>
                  </a:lnTo>
                  <a:lnTo>
                    <a:pt x="59883" y="75944"/>
                  </a:lnTo>
                  <a:lnTo>
                    <a:pt x="59911" y="75947"/>
                  </a:lnTo>
                  <a:lnTo>
                    <a:pt x="59959" y="76011"/>
                  </a:lnTo>
                  <a:lnTo>
                    <a:pt x="60004" y="76082"/>
                  </a:lnTo>
                  <a:lnTo>
                    <a:pt x="60026" y="76158"/>
                  </a:lnTo>
                  <a:close/>
                  <a:moveTo>
                    <a:pt x="48478" y="33920"/>
                  </a:moveTo>
                  <a:lnTo>
                    <a:pt x="47125" y="35155"/>
                  </a:lnTo>
                  <a:lnTo>
                    <a:pt x="46640" y="35794"/>
                  </a:lnTo>
                  <a:lnTo>
                    <a:pt x="46228" y="36499"/>
                  </a:lnTo>
                  <a:lnTo>
                    <a:pt x="45076" y="37256"/>
                  </a:lnTo>
                  <a:lnTo>
                    <a:pt x="44584" y="38271"/>
                  </a:lnTo>
                  <a:lnTo>
                    <a:pt x="44619" y="39295"/>
                  </a:lnTo>
                  <a:lnTo>
                    <a:pt x="45775" y="38223"/>
                  </a:lnTo>
                  <a:lnTo>
                    <a:pt x="47061" y="37348"/>
                  </a:lnTo>
                  <a:lnTo>
                    <a:pt x="47457" y="37169"/>
                  </a:lnTo>
                  <a:lnTo>
                    <a:pt x="47862" y="37179"/>
                  </a:lnTo>
                  <a:lnTo>
                    <a:pt x="47827" y="37479"/>
                  </a:lnTo>
                  <a:lnTo>
                    <a:pt x="47642" y="37776"/>
                  </a:lnTo>
                  <a:lnTo>
                    <a:pt x="47498" y="38551"/>
                  </a:lnTo>
                  <a:lnTo>
                    <a:pt x="47837" y="39273"/>
                  </a:lnTo>
                  <a:lnTo>
                    <a:pt x="46876" y="39203"/>
                  </a:lnTo>
                  <a:lnTo>
                    <a:pt x="45925" y="39263"/>
                  </a:lnTo>
                  <a:lnTo>
                    <a:pt x="44798" y="39665"/>
                  </a:lnTo>
                  <a:lnTo>
                    <a:pt x="43690" y="39844"/>
                  </a:lnTo>
                  <a:lnTo>
                    <a:pt x="43276" y="39847"/>
                  </a:lnTo>
                  <a:lnTo>
                    <a:pt x="42880" y="39713"/>
                  </a:lnTo>
                  <a:lnTo>
                    <a:pt x="42621" y="39506"/>
                  </a:lnTo>
                  <a:lnTo>
                    <a:pt x="42420" y="39027"/>
                  </a:lnTo>
                  <a:lnTo>
                    <a:pt x="42216" y="38957"/>
                  </a:lnTo>
                  <a:lnTo>
                    <a:pt x="41338" y="38979"/>
                  </a:lnTo>
                  <a:lnTo>
                    <a:pt x="40023" y="39918"/>
                  </a:lnTo>
                  <a:lnTo>
                    <a:pt x="39586" y="40722"/>
                  </a:lnTo>
                  <a:lnTo>
                    <a:pt x="39081" y="40757"/>
                  </a:lnTo>
                  <a:lnTo>
                    <a:pt x="38481" y="40591"/>
                  </a:lnTo>
                  <a:lnTo>
                    <a:pt x="37757" y="41207"/>
                  </a:lnTo>
                  <a:lnTo>
                    <a:pt x="36892" y="41427"/>
                  </a:lnTo>
                  <a:lnTo>
                    <a:pt x="36521" y="40904"/>
                  </a:lnTo>
                  <a:lnTo>
                    <a:pt x="36279" y="40266"/>
                  </a:lnTo>
                  <a:lnTo>
                    <a:pt x="35969" y="39796"/>
                  </a:lnTo>
                  <a:lnTo>
                    <a:pt x="35018" y="39678"/>
                  </a:lnTo>
                  <a:lnTo>
                    <a:pt x="35165" y="39104"/>
                  </a:lnTo>
                  <a:lnTo>
                    <a:pt x="35417" y="38867"/>
                  </a:lnTo>
                  <a:lnTo>
                    <a:pt x="35647" y="38526"/>
                  </a:lnTo>
                  <a:lnTo>
                    <a:pt x="35787" y="38136"/>
                  </a:lnTo>
                  <a:lnTo>
                    <a:pt x="36244" y="38382"/>
                  </a:lnTo>
                  <a:lnTo>
                    <a:pt x="36710" y="38542"/>
                  </a:lnTo>
                  <a:lnTo>
                    <a:pt x="37230" y="38251"/>
                  </a:lnTo>
                  <a:lnTo>
                    <a:pt x="37773" y="38226"/>
                  </a:lnTo>
                  <a:lnTo>
                    <a:pt x="38315" y="37377"/>
                  </a:lnTo>
                  <a:lnTo>
                    <a:pt x="39167" y="36844"/>
                  </a:lnTo>
                  <a:lnTo>
                    <a:pt x="40339" y="36422"/>
                  </a:lnTo>
                  <a:lnTo>
                    <a:pt x="41533" y="36122"/>
                  </a:lnTo>
                  <a:lnTo>
                    <a:pt x="42149" y="36062"/>
                  </a:lnTo>
                  <a:lnTo>
                    <a:pt x="42739" y="35889"/>
                  </a:lnTo>
                  <a:lnTo>
                    <a:pt x="43777" y="35091"/>
                  </a:lnTo>
                  <a:lnTo>
                    <a:pt x="44463" y="34683"/>
                  </a:lnTo>
                  <a:lnTo>
                    <a:pt x="45210" y="34437"/>
                  </a:lnTo>
                  <a:lnTo>
                    <a:pt x="45925" y="34294"/>
                  </a:lnTo>
                  <a:lnTo>
                    <a:pt x="46585" y="34421"/>
                  </a:lnTo>
                  <a:lnTo>
                    <a:pt x="47118" y="34354"/>
                  </a:lnTo>
                  <a:lnTo>
                    <a:pt x="48478" y="33786"/>
                  </a:lnTo>
                  <a:lnTo>
                    <a:pt x="48478" y="33920"/>
                  </a:lnTo>
                  <a:close/>
                  <a:moveTo>
                    <a:pt x="48485" y="37367"/>
                  </a:moveTo>
                  <a:lnTo>
                    <a:pt x="48370" y="37377"/>
                  </a:lnTo>
                  <a:lnTo>
                    <a:pt x="48347" y="37198"/>
                  </a:lnTo>
                  <a:lnTo>
                    <a:pt x="48485" y="36888"/>
                  </a:lnTo>
                  <a:lnTo>
                    <a:pt x="48485" y="37367"/>
                  </a:lnTo>
                  <a:close/>
                  <a:moveTo>
                    <a:pt x="49733" y="38743"/>
                  </a:moveTo>
                  <a:lnTo>
                    <a:pt x="49439" y="38858"/>
                  </a:lnTo>
                  <a:lnTo>
                    <a:pt x="48485" y="39649"/>
                  </a:lnTo>
                  <a:lnTo>
                    <a:pt x="48485" y="39649"/>
                  </a:lnTo>
                  <a:lnTo>
                    <a:pt x="47869" y="40489"/>
                  </a:lnTo>
                  <a:lnTo>
                    <a:pt x="47562" y="41306"/>
                  </a:lnTo>
                  <a:lnTo>
                    <a:pt x="47821" y="41644"/>
                  </a:lnTo>
                  <a:lnTo>
                    <a:pt x="48485" y="41296"/>
                  </a:lnTo>
                  <a:lnTo>
                    <a:pt x="48708" y="40942"/>
                  </a:lnTo>
                  <a:lnTo>
                    <a:pt x="49669" y="40250"/>
                  </a:lnTo>
                  <a:lnTo>
                    <a:pt x="50077" y="39458"/>
                  </a:lnTo>
                  <a:lnTo>
                    <a:pt x="49733" y="38743"/>
                  </a:lnTo>
                  <a:close/>
                  <a:moveTo>
                    <a:pt x="23709" y="43014"/>
                  </a:moveTo>
                  <a:lnTo>
                    <a:pt x="23246" y="43170"/>
                  </a:lnTo>
                  <a:lnTo>
                    <a:pt x="23492" y="42430"/>
                  </a:lnTo>
                  <a:lnTo>
                    <a:pt x="23751" y="42197"/>
                  </a:lnTo>
                  <a:lnTo>
                    <a:pt x="23917" y="42149"/>
                  </a:lnTo>
                  <a:lnTo>
                    <a:pt x="24182" y="42098"/>
                  </a:lnTo>
                  <a:lnTo>
                    <a:pt x="24079" y="42621"/>
                  </a:lnTo>
                  <a:lnTo>
                    <a:pt x="23709" y="43014"/>
                  </a:lnTo>
                  <a:close/>
                  <a:moveTo>
                    <a:pt x="43311" y="45063"/>
                  </a:moveTo>
                  <a:lnTo>
                    <a:pt x="43011" y="45315"/>
                  </a:lnTo>
                  <a:lnTo>
                    <a:pt x="42870" y="44032"/>
                  </a:lnTo>
                  <a:lnTo>
                    <a:pt x="43180" y="44041"/>
                  </a:lnTo>
                  <a:lnTo>
                    <a:pt x="43403" y="44175"/>
                  </a:lnTo>
                  <a:lnTo>
                    <a:pt x="43531" y="44501"/>
                  </a:lnTo>
                  <a:lnTo>
                    <a:pt x="43311" y="45063"/>
                  </a:lnTo>
                  <a:close/>
                  <a:moveTo>
                    <a:pt x="33081" y="45111"/>
                  </a:moveTo>
                  <a:lnTo>
                    <a:pt x="33081" y="45522"/>
                  </a:lnTo>
                  <a:lnTo>
                    <a:pt x="33342" y="45701"/>
                  </a:lnTo>
                  <a:lnTo>
                    <a:pt x="33604" y="45730"/>
                  </a:lnTo>
                  <a:lnTo>
                    <a:pt x="34249" y="46521"/>
                  </a:lnTo>
                  <a:lnTo>
                    <a:pt x="35254" y="47201"/>
                  </a:lnTo>
                  <a:lnTo>
                    <a:pt x="35867" y="47722"/>
                  </a:lnTo>
                  <a:lnTo>
                    <a:pt x="35902" y="48165"/>
                  </a:lnTo>
                  <a:lnTo>
                    <a:pt x="35714" y="48635"/>
                  </a:lnTo>
                  <a:lnTo>
                    <a:pt x="35976" y="49477"/>
                  </a:lnTo>
                  <a:lnTo>
                    <a:pt x="36100" y="50349"/>
                  </a:lnTo>
                  <a:lnTo>
                    <a:pt x="36547" y="51734"/>
                  </a:lnTo>
                  <a:lnTo>
                    <a:pt x="35918" y="51999"/>
                  </a:lnTo>
                  <a:lnTo>
                    <a:pt x="34925" y="52031"/>
                  </a:lnTo>
                  <a:lnTo>
                    <a:pt x="34696" y="52280"/>
                  </a:lnTo>
                  <a:lnTo>
                    <a:pt x="34361" y="52142"/>
                  </a:lnTo>
                  <a:lnTo>
                    <a:pt x="33537" y="52248"/>
                  </a:lnTo>
                  <a:lnTo>
                    <a:pt x="32752" y="52704"/>
                  </a:lnTo>
                  <a:lnTo>
                    <a:pt x="32005" y="53323"/>
                  </a:lnTo>
                  <a:lnTo>
                    <a:pt x="31140" y="53323"/>
                  </a:lnTo>
                  <a:lnTo>
                    <a:pt x="30166" y="53451"/>
                  </a:lnTo>
                  <a:lnTo>
                    <a:pt x="29196" y="53365"/>
                  </a:lnTo>
                  <a:lnTo>
                    <a:pt x="28513" y="53033"/>
                  </a:lnTo>
                  <a:lnTo>
                    <a:pt x="27310" y="52672"/>
                  </a:lnTo>
                  <a:lnTo>
                    <a:pt x="25704" y="52366"/>
                  </a:lnTo>
                  <a:lnTo>
                    <a:pt x="25040" y="52107"/>
                  </a:lnTo>
                  <a:lnTo>
                    <a:pt x="24485" y="51705"/>
                  </a:lnTo>
                  <a:lnTo>
                    <a:pt x="23968" y="50687"/>
                  </a:lnTo>
                  <a:lnTo>
                    <a:pt x="23891" y="50183"/>
                  </a:lnTo>
                  <a:lnTo>
                    <a:pt x="23971" y="49701"/>
                  </a:lnTo>
                  <a:lnTo>
                    <a:pt x="24440" y="49538"/>
                  </a:lnTo>
                  <a:lnTo>
                    <a:pt x="24833" y="49295"/>
                  </a:lnTo>
                  <a:lnTo>
                    <a:pt x="24887" y="48976"/>
                  </a:lnTo>
                  <a:lnTo>
                    <a:pt x="25063" y="48753"/>
                  </a:lnTo>
                  <a:lnTo>
                    <a:pt x="25286" y="48673"/>
                  </a:lnTo>
                  <a:lnTo>
                    <a:pt x="25398" y="48520"/>
                  </a:lnTo>
                  <a:lnTo>
                    <a:pt x="25238" y="48003"/>
                  </a:lnTo>
                  <a:lnTo>
                    <a:pt x="25193" y="47533"/>
                  </a:lnTo>
                  <a:lnTo>
                    <a:pt x="26125" y="46671"/>
                  </a:lnTo>
                  <a:lnTo>
                    <a:pt x="27137" y="45937"/>
                  </a:lnTo>
                  <a:lnTo>
                    <a:pt x="28931" y="45261"/>
                  </a:lnTo>
                  <a:lnTo>
                    <a:pt x="30026" y="45325"/>
                  </a:lnTo>
                  <a:lnTo>
                    <a:pt x="31705" y="44804"/>
                  </a:lnTo>
                  <a:lnTo>
                    <a:pt x="32244" y="44559"/>
                  </a:lnTo>
                  <a:lnTo>
                    <a:pt x="32777" y="44709"/>
                  </a:lnTo>
                  <a:lnTo>
                    <a:pt x="33081" y="45111"/>
                  </a:lnTo>
                  <a:close/>
                  <a:moveTo>
                    <a:pt x="37983" y="48443"/>
                  </a:moveTo>
                  <a:lnTo>
                    <a:pt x="37520" y="48609"/>
                  </a:lnTo>
                  <a:lnTo>
                    <a:pt x="37265" y="48038"/>
                  </a:lnTo>
                  <a:lnTo>
                    <a:pt x="37616" y="47463"/>
                  </a:lnTo>
                  <a:lnTo>
                    <a:pt x="38012" y="47412"/>
                  </a:lnTo>
                  <a:lnTo>
                    <a:pt x="38207" y="47996"/>
                  </a:lnTo>
                  <a:lnTo>
                    <a:pt x="37983" y="48443"/>
                  </a:lnTo>
                  <a:close/>
                  <a:moveTo>
                    <a:pt x="42656" y="51938"/>
                  </a:moveTo>
                  <a:lnTo>
                    <a:pt x="42576" y="52015"/>
                  </a:lnTo>
                  <a:lnTo>
                    <a:pt x="41801" y="51268"/>
                  </a:lnTo>
                  <a:lnTo>
                    <a:pt x="41826" y="50971"/>
                  </a:lnTo>
                  <a:lnTo>
                    <a:pt x="41964" y="50706"/>
                  </a:lnTo>
                  <a:lnTo>
                    <a:pt x="42276" y="50457"/>
                  </a:lnTo>
                  <a:lnTo>
                    <a:pt x="42557" y="50882"/>
                  </a:lnTo>
                  <a:lnTo>
                    <a:pt x="42778" y="51590"/>
                  </a:lnTo>
                  <a:lnTo>
                    <a:pt x="42656" y="51938"/>
                  </a:lnTo>
                  <a:close/>
                  <a:moveTo>
                    <a:pt x="34941" y="60125"/>
                  </a:moveTo>
                  <a:lnTo>
                    <a:pt x="34938" y="60531"/>
                  </a:lnTo>
                  <a:lnTo>
                    <a:pt x="33786" y="60799"/>
                  </a:lnTo>
                  <a:lnTo>
                    <a:pt x="33400" y="60467"/>
                  </a:lnTo>
                  <a:lnTo>
                    <a:pt x="33151" y="60406"/>
                  </a:lnTo>
                  <a:lnTo>
                    <a:pt x="32465" y="61000"/>
                  </a:lnTo>
                  <a:lnTo>
                    <a:pt x="32264" y="61242"/>
                  </a:lnTo>
                  <a:lnTo>
                    <a:pt x="32197" y="61424"/>
                  </a:lnTo>
                  <a:lnTo>
                    <a:pt x="32018" y="61517"/>
                  </a:lnTo>
                  <a:lnTo>
                    <a:pt x="30754" y="61801"/>
                  </a:lnTo>
                  <a:lnTo>
                    <a:pt x="30198" y="61517"/>
                  </a:lnTo>
                  <a:lnTo>
                    <a:pt x="30572" y="61325"/>
                  </a:lnTo>
                  <a:lnTo>
                    <a:pt x="31035" y="60939"/>
                  </a:lnTo>
                  <a:lnTo>
                    <a:pt x="31501" y="60997"/>
                  </a:lnTo>
                  <a:lnTo>
                    <a:pt x="31967" y="60636"/>
                  </a:lnTo>
                  <a:lnTo>
                    <a:pt x="32433" y="60087"/>
                  </a:lnTo>
                  <a:lnTo>
                    <a:pt x="33093" y="59969"/>
                  </a:lnTo>
                  <a:lnTo>
                    <a:pt x="33559" y="59758"/>
                  </a:lnTo>
                  <a:lnTo>
                    <a:pt x="34329" y="59911"/>
                  </a:lnTo>
                  <a:lnTo>
                    <a:pt x="34941" y="60125"/>
                  </a:lnTo>
                  <a:close/>
                  <a:moveTo>
                    <a:pt x="377" y="85967"/>
                  </a:moveTo>
                  <a:lnTo>
                    <a:pt x="310" y="86072"/>
                  </a:lnTo>
                  <a:lnTo>
                    <a:pt x="51" y="86037"/>
                  </a:lnTo>
                  <a:lnTo>
                    <a:pt x="0" y="85823"/>
                  </a:lnTo>
                  <a:lnTo>
                    <a:pt x="150" y="85702"/>
                  </a:lnTo>
                  <a:lnTo>
                    <a:pt x="361" y="85782"/>
                  </a:lnTo>
                  <a:lnTo>
                    <a:pt x="377" y="8596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73"/>
            <p:cNvSpPr/>
            <p:nvPr/>
          </p:nvSpPr>
          <p:spPr>
            <a:xfrm>
              <a:off x="10726545" y="4587755"/>
              <a:ext cx="587919" cy="101980"/>
            </a:xfrm>
            <a:custGeom>
              <a:rect b="b" l="l" r="r" t="t"/>
              <a:pathLst>
                <a:path extrusionOk="0" h="38739" w="223331">
                  <a:moveTo>
                    <a:pt x="725" y="833"/>
                  </a:moveTo>
                  <a:lnTo>
                    <a:pt x="45" y="1567"/>
                  </a:lnTo>
                  <a:lnTo>
                    <a:pt x="0" y="1328"/>
                  </a:lnTo>
                  <a:lnTo>
                    <a:pt x="204" y="887"/>
                  </a:lnTo>
                  <a:lnTo>
                    <a:pt x="492" y="386"/>
                  </a:lnTo>
                  <a:lnTo>
                    <a:pt x="760" y="86"/>
                  </a:lnTo>
                  <a:lnTo>
                    <a:pt x="1108" y="0"/>
                  </a:lnTo>
                  <a:lnTo>
                    <a:pt x="1357" y="415"/>
                  </a:lnTo>
                  <a:lnTo>
                    <a:pt x="1076" y="776"/>
                  </a:lnTo>
                  <a:lnTo>
                    <a:pt x="725" y="833"/>
                  </a:lnTo>
                  <a:close/>
                  <a:moveTo>
                    <a:pt x="123793" y="19445"/>
                  </a:moveTo>
                  <a:lnTo>
                    <a:pt x="123637" y="19493"/>
                  </a:lnTo>
                  <a:lnTo>
                    <a:pt x="123567" y="19448"/>
                  </a:lnTo>
                  <a:lnTo>
                    <a:pt x="123602" y="19218"/>
                  </a:lnTo>
                  <a:lnTo>
                    <a:pt x="123653" y="19138"/>
                  </a:lnTo>
                  <a:lnTo>
                    <a:pt x="123800" y="19132"/>
                  </a:lnTo>
                  <a:lnTo>
                    <a:pt x="124055" y="19196"/>
                  </a:lnTo>
                  <a:lnTo>
                    <a:pt x="124074" y="19253"/>
                  </a:lnTo>
                  <a:lnTo>
                    <a:pt x="123793" y="19445"/>
                  </a:lnTo>
                  <a:close/>
                  <a:moveTo>
                    <a:pt x="121700" y="20214"/>
                  </a:moveTo>
                  <a:lnTo>
                    <a:pt x="121626" y="20332"/>
                  </a:lnTo>
                  <a:lnTo>
                    <a:pt x="121080" y="20287"/>
                  </a:lnTo>
                  <a:lnTo>
                    <a:pt x="121004" y="20220"/>
                  </a:lnTo>
                  <a:lnTo>
                    <a:pt x="121052" y="20169"/>
                  </a:lnTo>
                  <a:lnTo>
                    <a:pt x="121313" y="20115"/>
                  </a:lnTo>
                  <a:lnTo>
                    <a:pt x="121345" y="19952"/>
                  </a:lnTo>
                  <a:lnTo>
                    <a:pt x="121211" y="19917"/>
                  </a:lnTo>
                  <a:lnTo>
                    <a:pt x="121326" y="19831"/>
                  </a:lnTo>
                  <a:lnTo>
                    <a:pt x="121540" y="19815"/>
                  </a:lnTo>
                  <a:lnTo>
                    <a:pt x="121661" y="19917"/>
                  </a:lnTo>
                  <a:lnTo>
                    <a:pt x="121728" y="20064"/>
                  </a:lnTo>
                  <a:lnTo>
                    <a:pt x="121700" y="20214"/>
                  </a:lnTo>
                  <a:close/>
                  <a:moveTo>
                    <a:pt x="181423" y="24989"/>
                  </a:moveTo>
                  <a:lnTo>
                    <a:pt x="180903" y="25190"/>
                  </a:lnTo>
                  <a:lnTo>
                    <a:pt x="180248" y="25098"/>
                  </a:lnTo>
                  <a:lnTo>
                    <a:pt x="180047" y="24367"/>
                  </a:lnTo>
                  <a:lnTo>
                    <a:pt x="179747" y="24172"/>
                  </a:lnTo>
                  <a:lnTo>
                    <a:pt x="179814" y="23811"/>
                  </a:lnTo>
                  <a:lnTo>
                    <a:pt x="180274" y="23518"/>
                  </a:lnTo>
                  <a:lnTo>
                    <a:pt x="181247" y="23757"/>
                  </a:lnTo>
                  <a:lnTo>
                    <a:pt x="181608" y="24277"/>
                  </a:lnTo>
                  <a:lnTo>
                    <a:pt x="181378" y="24622"/>
                  </a:lnTo>
                  <a:lnTo>
                    <a:pt x="181423" y="24989"/>
                  </a:lnTo>
                  <a:close/>
                  <a:moveTo>
                    <a:pt x="223239" y="38306"/>
                  </a:moveTo>
                  <a:lnTo>
                    <a:pt x="223332" y="38740"/>
                  </a:lnTo>
                  <a:lnTo>
                    <a:pt x="222761" y="38529"/>
                  </a:lnTo>
                  <a:lnTo>
                    <a:pt x="222684" y="38376"/>
                  </a:lnTo>
                  <a:lnTo>
                    <a:pt x="223016" y="38223"/>
                  </a:lnTo>
                  <a:lnTo>
                    <a:pt x="223239" y="3830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73"/>
            <p:cNvSpPr/>
            <p:nvPr/>
          </p:nvSpPr>
          <p:spPr>
            <a:xfrm>
              <a:off x="7292641" y="2925363"/>
              <a:ext cx="23972" cy="47045"/>
            </a:xfrm>
            <a:custGeom>
              <a:rect b="b" l="l" r="r" t="t"/>
              <a:pathLst>
                <a:path extrusionOk="0" h="17871" w="9106">
                  <a:moveTo>
                    <a:pt x="9106" y="1867"/>
                  </a:moveTo>
                  <a:lnTo>
                    <a:pt x="8679" y="3253"/>
                  </a:lnTo>
                  <a:lnTo>
                    <a:pt x="8044" y="3035"/>
                  </a:lnTo>
                  <a:lnTo>
                    <a:pt x="7868" y="2885"/>
                  </a:lnTo>
                  <a:lnTo>
                    <a:pt x="7731" y="2525"/>
                  </a:lnTo>
                  <a:lnTo>
                    <a:pt x="7798" y="1494"/>
                  </a:lnTo>
                  <a:lnTo>
                    <a:pt x="7775" y="0"/>
                  </a:lnTo>
                  <a:lnTo>
                    <a:pt x="8506" y="1229"/>
                  </a:lnTo>
                  <a:lnTo>
                    <a:pt x="9106" y="1867"/>
                  </a:lnTo>
                  <a:close/>
                  <a:moveTo>
                    <a:pt x="7092" y="2458"/>
                  </a:moveTo>
                  <a:lnTo>
                    <a:pt x="6869" y="5030"/>
                  </a:lnTo>
                  <a:lnTo>
                    <a:pt x="6505" y="5018"/>
                  </a:lnTo>
                  <a:lnTo>
                    <a:pt x="5854" y="4306"/>
                  </a:lnTo>
                  <a:lnTo>
                    <a:pt x="5366" y="4159"/>
                  </a:lnTo>
                  <a:lnTo>
                    <a:pt x="5212" y="4539"/>
                  </a:lnTo>
                  <a:lnTo>
                    <a:pt x="5238" y="4995"/>
                  </a:lnTo>
                  <a:lnTo>
                    <a:pt x="5490" y="5283"/>
                  </a:lnTo>
                  <a:lnTo>
                    <a:pt x="6269" y="7000"/>
                  </a:lnTo>
                  <a:lnTo>
                    <a:pt x="6339" y="7501"/>
                  </a:lnTo>
                  <a:lnTo>
                    <a:pt x="6243" y="7743"/>
                  </a:lnTo>
                  <a:lnTo>
                    <a:pt x="5487" y="7249"/>
                  </a:lnTo>
                  <a:lnTo>
                    <a:pt x="3661" y="5027"/>
                  </a:lnTo>
                  <a:lnTo>
                    <a:pt x="2241" y="1353"/>
                  </a:lnTo>
                  <a:lnTo>
                    <a:pt x="4156" y="763"/>
                  </a:lnTo>
                  <a:lnTo>
                    <a:pt x="5544" y="1730"/>
                  </a:lnTo>
                  <a:lnTo>
                    <a:pt x="7092" y="2458"/>
                  </a:lnTo>
                  <a:close/>
                  <a:moveTo>
                    <a:pt x="2113" y="4156"/>
                  </a:moveTo>
                  <a:lnTo>
                    <a:pt x="2917" y="4896"/>
                  </a:lnTo>
                  <a:lnTo>
                    <a:pt x="3201" y="5420"/>
                  </a:lnTo>
                  <a:lnTo>
                    <a:pt x="2739" y="5924"/>
                  </a:lnTo>
                  <a:lnTo>
                    <a:pt x="2180" y="6055"/>
                  </a:lnTo>
                  <a:lnTo>
                    <a:pt x="1503" y="5937"/>
                  </a:lnTo>
                  <a:lnTo>
                    <a:pt x="389" y="5391"/>
                  </a:lnTo>
                  <a:lnTo>
                    <a:pt x="0" y="4140"/>
                  </a:lnTo>
                  <a:lnTo>
                    <a:pt x="769" y="4169"/>
                  </a:lnTo>
                  <a:lnTo>
                    <a:pt x="1679" y="3929"/>
                  </a:lnTo>
                  <a:lnTo>
                    <a:pt x="2113" y="4156"/>
                  </a:lnTo>
                  <a:close/>
                  <a:moveTo>
                    <a:pt x="7163" y="10501"/>
                  </a:moveTo>
                  <a:lnTo>
                    <a:pt x="6987" y="11213"/>
                  </a:lnTo>
                  <a:lnTo>
                    <a:pt x="6741" y="11207"/>
                  </a:lnTo>
                  <a:lnTo>
                    <a:pt x="5899" y="10326"/>
                  </a:lnTo>
                  <a:lnTo>
                    <a:pt x="5228" y="9844"/>
                  </a:lnTo>
                  <a:lnTo>
                    <a:pt x="5005" y="9435"/>
                  </a:lnTo>
                  <a:lnTo>
                    <a:pt x="4817" y="8736"/>
                  </a:lnTo>
                  <a:lnTo>
                    <a:pt x="5203" y="8650"/>
                  </a:lnTo>
                  <a:lnTo>
                    <a:pt x="5662" y="8810"/>
                  </a:lnTo>
                  <a:lnTo>
                    <a:pt x="6815" y="9448"/>
                  </a:lnTo>
                  <a:lnTo>
                    <a:pt x="7140" y="10112"/>
                  </a:lnTo>
                  <a:lnTo>
                    <a:pt x="7163" y="10501"/>
                  </a:lnTo>
                  <a:close/>
                  <a:moveTo>
                    <a:pt x="6476" y="17303"/>
                  </a:moveTo>
                  <a:lnTo>
                    <a:pt x="6655" y="17871"/>
                  </a:lnTo>
                  <a:lnTo>
                    <a:pt x="6448" y="17807"/>
                  </a:lnTo>
                  <a:lnTo>
                    <a:pt x="5844" y="17159"/>
                  </a:lnTo>
                  <a:lnTo>
                    <a:pt x="4791" y="15615"/>
                  </a:lnTo>
                  <a:lnTo>
                    <a:pt x="4424" y="14335"/>
                  </a:lnTo>
                  <a:lnTo>
                    <a:pt x="4373" y="13741"/>
                  </a:lnTo>
                  <a:lnTo>
                    <a:pt x="4635" y="13808"/>
                  </a:lnTo>
                  <a:lnTo>
                    <a:pt x="4852" y="14335"/>
                  </a:lnTo>
                  <a:lnTo>
                    <a:pt x="5851" y="14679"/>
                  </a:lnTo>
                  <a:lnTo>
                    <a:pt x="6116" y="14941"/>
                  </a:lnTo>
                  <a:lnTo>
                    <a:pt x="6112" y="15583"/>
                  </a:lnTo>
                  <a:lnTo>
                    <a:pt x="6448" y="16342"/>
                  </a:lnTo>
                  <a:lnTo>
                    <a:pt x="6476" y="17303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4" name="Google Shape;1244;p73"/>
            <p:cNvSpPr/>
            <p:nvPr/>
          </p:nvSpPr>
          <p:spPr>
            <a:xfrm>
              <a:off x="7355407" y="3413284"/>
              <a:ext cx="337692" cy="331287"/>
            </a:xfrm>
            <a:custGeom>
              <a:rect b="b" l="l" r="r" t="t"/>
              <a:pathLst>
                <a:path extrusionOk="0" h="125845" w="128278">
                  <a:moveTo>
                    <a:pt x="68312" y="5375"/>
                  </a:moveTo>
                  <a:lnTo>
                    <a:pt x="68845" y="5219"/>
                  </a:lnTo>
                  <a:lnTo>
                    <a:pt x="69749" y="4657"/>
                  </a:lnTo>
                  <a:lnTo>
                    <a:pt x="70502" y="4478"/>
                  </a:lnTo>
                  <a:lnTo>
                    <a:pt x="70933" y="4909"/>
                  </a:lnTo>
                  <a:lnTo>
                    <a:pt x="71175" y="5155"/>
                  </a:lnTo>
                  <a:lnTo>
                    <a:pt x="71648" y="6125"/>
                  </a:lnTo>
                  <a:lnTo>
                    <a:pt x="71782" y="7134"/>
                  </a:lnTo>
                  <a:lnTo>
                    <a:pt x="71993" y="7973"/>
                  </a:lnTo>
                  <a:lnTo>
                    <a:pt x="72376" y="8312"/>
                  </a:lnTo>
                  <a:lnTo>
                    <a:pt x="73815" y="8423"/>
                  </a:lnTo>
                  <a:lnTo>
                    <a:pt x="74878" y="8733"/>
                  </a:lnTo>
                  <a:lnTo>
                    <a:pt x="75159" y="9014"/>
                  </a:lnTo>
                  <a:lnTo>
                    <a:pt x="75523" y="10872"/>
                  </a:lnTo>
                  <a:lnTo>
                    <a:pt x="75721" y="11133"/>
                  </a:lnTo>
                  <a:lnTo>
                    <a:pt x="75986" y="10916"/>
                  </a:lnTo>
                  <a:lnTo>
                    <a:pt x="76247" y="10610"/>
                  </a:lnTo>
                  <a:lnTo>
                    <a:pt x="76611" y="10562"/>
                  </a:lnTo>
                  <a:lnTo>
                    <a:pt x="77234" y="10680"/>
                  </a:lnTo>
                  <a:lnTo>
                    <a:pt x="78054" y="10718"/>
                  </a:lnTo>
                  <a:lnTo>
                    <a:pt x="78900" y="10923"/>
                  </a:lnTo>
                  <a:lnTo>
                    <a:pt x="80068" y="11970"/>
                  </a:lnTo>
                  <a:lnTo>
                    <a:pt x="80023" y="12314"/>
                  </a:lnTo>
                  <a:lnTo>
                    <a:pt x="79797" y="12917"/>
                  </a:lnTo>
                  <a:lnTo>
                    <a:pt x="79717" y="13399"/>
                  </a:lnTo>
                  <a:lnTo>
                    <a:pt x="79918" y="13594"/>
                  </a:lnTo>
                  <a:lnTo>
                    <a:pt x="80228" y="14092"/>
                  </a:lnTo>
                  <a:lnTo>
                    <a:pt x="80154" y="14667"/>
                  </a:lnTo>
                  <a:lnTo>
                    <a:pt x="79854" y="15069"/>
                  </a:lnTo>
                  <a:lnTo>
                    <a:pt x="79733" y="15401"/>
                  </a:lnTo>
                  <a:lnTo>
                    <a:pt x="79733" y="15615"/>
                  </a:lnTo>
                  <a:lnTo>
                    <a:pt x="79845" y="15793"/>
                  </a:lnTo>
                  <a:lnTo>
                    <a:pt x="80084" y="15950"/>
                  </a:lnTo>
                  <a:lnTo>
                    <a:pt x="81811" y="16161"/>
                  </a:lnTo>
                  <a:lnTo>
                    <a:pt x="83391" y="15950"/>
                  </a:lnTo>
                  <a:lnTo>
                    <a:pt x="84387" y="15363"/>
                  </a:lnTo>
                  <a:lnTo>
                    <a:pt x="84556" y="14743"/>
                  </a:lnTo>
                  <a:lnTo>
                    <a:pt x="84837" y="14047"/>
                  </a:lnTo>
                  <a:lnTo>
                    <a:pt x="85430" y="13460"/>
                  </a:lnTo>
                  <a:lnTo>
                    <a:pt x="85839" y="13262"/>
                  </a:lnTo>
                  <a:lnTo>
                    <a:pt x="86216" y="13502"/>
                  </a:lnTo>
                  <a:lnTo>
                    <a:pt x="85584" y="15956"/>
                  </a:lnTo>
                  <a:lnTo>
                    <a:pt x="86046" y="16582"/>
                  </a:lnTo>
                  <a:lnTo>
                    <a:pt x="86113" y="17514"/>
                  </a:lnTo>
                  <a:lnTo>
                    <a:pt x="86279" y="18331"/>
                  </a:lnTo>
                  <a:lnTo>
                    <a:pt x="86844" y="18315"/>
                  </a:lnTo>
                  <a:lnTo>
                    <a:pt x="87527" y="18465"/>
                  </a:lnTo>
                  <a:lnTo>
                    <a:pt x="88013" y="18765"/>
                  </a:lnTo>
                  <a:lnTo>
                    <a:pt x="88578" y="19250"/>
                  </a:lnTo>
                  <a:lnTo>
                    <a:pt x="89391" y="19697"/>
                  </a:lnTo>
                  <a:lnTo>
                    <a:pt x="89963" y="19853"/>
                  </a:lnTo>
                  <a:lnTo>
                    <a:pt x="90170" y="20224"/>
                  </a:lnTo>
                  <a:lnTo>
                    <a:pt x="90633" y="20655"/>
                  </a:lnTo>
                  <a:lnTo>
                    <a:pt x="91361" y="21555"/>
                  </a:lnTo>
                  <a:lnTo>
                    <a:pt x="92012" y="22155"/>
                  </a:lnTo>
                  <a:lnTo>
                    <a:pt x="92328" y="22155"/>
                  </a:lnTo>
                  <a:lnTo>
                    <a:pt x="92934" y="21919"/>
                  </a:lnTo>
                  <a:lnTo>
                    <a:pt x="93835" y="21769"/>
                  </a:lnTo>
                  <a:lnTo>
                    <a:pt x="94543" y="21781"/>
                  </a:lnTo>
                  <a:lnTo>
                    <a:pt x="94846" y="22238"/>
                  </a:lnTo>
                  <a:lnTo>
                    <a:pt x="95545" y="22448"/>
                  </a:lnTo>
                  <a:lnTo>
                    <a:pt x="95791" y="22618"/>
                  </a:lnTo>
                  <a:lnTo>
                    <a:pt x="96066" y="22934"/>
                  </a:lnTo>
                  <a:lnTo>
                    <a:pt x="96532" y="23061"/>
                  </a:lnTo>
                  <a:lnTo>
                    <a:pt x="97094" y="22934"/>
                  </a:lnTo>
                  <a:lnTo>
                    <a:pt x="97502" y="22516"/>
                  </a:lnTo>
                  <a:lnTo>
                    <a:pt x="98048" y="22324"/>
                  </a:lnTo>
                  <a:lnTo>
                    <a:pt x="98597" y="22388"/>
                  </a:lnTo>
                  <a:lnTo>
                    <a:pt x="98913" y="22618"/>
                  </a:lnTo>
                  <a:lnTo>
                    <a:pt x="99513" y="22959"/>
                  </a:lnTo>
                  <a:lnTo>
                    <a:pt x="99851" y="22886"/>
                  </a:lnTo>
                  <a:lnTo>
                    <a:pt x="100531" y="23096"/>
                  </a:lnTo>
                  <a:lnTo>
                    <a:pt x="101214" y="23760"/>
                  </a:lnTo>
                  <a:lnTo>
                    <a:pt x="101501" y="24424"/>
                  </a:lnTo>
                  <a:lnTo>
                    <a:pt x="101575" y="24788"/>
                  </a:lnTo>
                  <a:lnTo>
                    <a:pt x="101868" y="25184"/>
                  </a:lnTo>
                  <a:lnTo>
                    <a:pt x="103014" y="26965"/>
                  </a:lnTo>
                  <a:lnTo>
                    <a:pt x="103378" y="27051"/>
                  </a:lnTo>
                  <a:lnTo>
                    <a:pt x="103777" y="26783"/>
                  </a:lnTo>
                  <a:lnTo>
                    <a:pt x="104036" y="26400"/>
                  </a:lnTo>
                  <a:lnTo>
                    <a:pt x="104409" y="26323"/>
                  </a:lnTo>
                  <a:lnTo>
                    <a:pt x="105009" y="26502"/>
                  </a:lnTo>
                  <a:lnTo>
                    <a:pt x="105396" y="26703"/>
                  </a:lnTo>
                  <a:lnTo>
                    <a:pt x="105581" y="27472"/>
                  </a:lnTo>
                  <a:lnTo>
                    <a:pt x="105712" y="27619"/>
                  </a:lnTo>
                  <a:lnTo>
                    <a:pt x="105970" y="27453"/>
                  </a:lnTo>
                  <a:lnTo>
                    <a:pt x="106433" y="27418"/>
                  </a:lnTo>
                  <a:lnTo>
                    <a:pt x="107173" y="27607"/>
                  </a:lnTo>
                  <a:lnTo>
                    <a:pt x="108188" y="27389"/>
                  </a:lnTo>
                  <a:lnTo>
                    <a:pt x="109002" y="27067"/>
                  </a:lnTo>
                  <a:lnTo>
                    <a:pt x="109417" y="27080"/>
                  </a:lnTo>
                  <a:lnTo>
                    <a:pt x="110088" y="27977"/>
                  </a:lnTo>
                  <a:lnTo>
                    <a:pt x="110854" y="28312"/>
                  </a:lnTo>
                  <a:lnTo>
                    <a:pt x="112539" y="28583"/>
                  </a:lnTo>
                  <a:lnTo>
                    <a:pt x="114349" y="29005"/>
                  </a:lnTo>
                  <a:lnTo>
                    <a:pt x="115061" y="29346"/>
                  </a:lnTo>
                  <a:lnTo>
                    <a:pt x="115546" y="29515"/>
                  </a:lnTo>
                  <a:lnTo>
                    <a:pt x="115597" y="30699"/>
                  </a:lnTo>
                  <a:lnTo>
                    <a:pt x="115450" y="30878"/>
                  </a:lnTo>
                  <a:lnTo>
                    <a:pt x="113646" y="33247"/>
                  </a:lnTo>
                  <a:lnTo>
                    <a:pt x="112887" y="34092"/>
                  </a:lnTo>
                  <a:lnTo>
                    <a:pt x="112501" y="35296"/>
                  </a:lnTo>
                  <a:lnTo>
                    <a:pt x="112236" y="37141"/>
                  </a:lnTo>
                  <a:lnTo>
                    <a:pt x="111703" y="38887"/>
                  </a:lnTo>
                  <a:lnTo>
                    <a:pt x="110905" y="40540"/>
                  </a:lnTo>
                  <a:lnTo>
                    <a:pt x="110614" y="41778"/>
                  </a:lnTo>
                  <a:lnTo>
                    <a:pt x="110831" y="42602"/>
                  </a:lnTo>
                  <a:lnTo>
                    <a:pt x="110694" y="43895"/>
                  </a:lnTo>
                  <a:lnTo>
                    <a:pt x="110206" y="45653"/>
                  </a:lnTo>
                  <a:lnTo>
                    <a:pt x="110123" y="46978"/>
                  </a:lnTo>
                  <a:lnTo>
                    <a:pt x="110448" y="47872"/>
                  </a:lnTo>
                  <a:lnTo>
                    <a:pt x="110898" y="48054"/>
                  </a:lnTo>
                  <a:lnTo>
                    <a:pt x="109816" y="48654"/>
                  </a:lnTo>
                  <a:lnTo>
                    <a:pt x="109571" y="49180"/>
                  </a:lnTo>
                  <a:lnTo>
                    <a:pt x="109146" y="49873"/>
                  </a:lnTo>
                  <a:lnTo>
                    <a:pt x="108457" y="50163"/>
                  </a:lnTo>
                  <a:lnTo>
                    <a:pt x="107764" y="50259"/>
                  </a:lnTo>
                  <a:lnTo>
                    <a:pt x="107202" y="50170"/>
                  </a:lnTo>
                  <a:lnTo>
                    <a:pt x="106883" y="49892"/>
                  </a:lnTo>
                  <a:lnTo>
                    <a:pt x="106899" y="49634"/>
                  </a:lnTo>
                  <a:lnTo>
                    <a:pt x="106602" y="49413"/>
                  </a:lnTo>
                  <a:lnTo>
                    <a:pt x="105865" y="49420"/>
                  </a:lnTo>
                  <a:lnTo>
                    <a:pt x="105102" y="49895"/>
                  </a:lnTo>
                  <a:lnTo>
                    <a:pt x="104492" y="50674"/>
                  </a:lnTo>
                  <a:lnTo>
                    <a:pt x="104681" y="51108"/>
                  </a:lnTo>
                  <a:lnTo>
                    <a:pt x="105242" y="51223"/>
                  </a:lnTo>
                  <a:lnTo>
                    <a:pt x="105389" y="51396"/>
                  </a:lnTo>
                  <a:lnTo>
                    <a:pt x="105389" y="51619"/>
                  </a:lnTo>
                  <a:lnTo>
                    <a:pt x="105191" y="51887"/>
                  </a:lnTo>
                  <a:lnTo>
                    <a:pt x="104955" y="52347"/>
                  </a:lnTo>
                  <a:lnTo>
                    <a:pt x="103777" y="53713"/>
                  </a:lnTo>
                  <a:lnTo>
                    <a:pt x="102590" y="55089"/>
                  </a:lnTo>
                  <a:lnTo>
                    <a:pt x="102398" y="55503"/>
                  </a:lnTo>
                  <a:lnTo>
                    <a:pt x="102022" y="55794"/>
                  </a:lnTo>
                  <a:lnTo>
                    <a:pt x="100512" y="56528"/>
                  </a:lnTo>
                  <a:lnTo>
                    <a:pt x="100356" y="56822"/>
                  </a:lnTo>
                  <a:lnTo>
                    <a:pt x="100269" y="58044"/>
                  </a:lnTo>
                  <a:lnTo>
                    <a:pt x="100100" y="59046"/>
                  </a:lnTo>
                  <a:lnTo>
                    <a:pt x="98980" y="59988"/>
                  </a:lnTo>
                  <a:lnTo>
                    <a:pt x="97866" y="60923"/>
                  </a:lnTo>
                  <a:lnTo>
                    <a:pt x="97588" y="61495"/>
                  </a:lnTo>
                  <a:lnTo>
                    <a:pt x="97387" y="62155"/>
                  </a:lnTo>
                  <a:lnTo>
                    <a:pt x="97039" y="62902"/>
                  </a:lnTo>
                  <a:lnTo>
                    <a:pt x="96969" y="63298"/>
                  </a:lnTo>
                  <a:lnTo>
                    <a:pt x="97534" y="63940"/>
                  </a:lnTo>
                  <a:lnTo>
                    <a:pt x="97467" y="64469"/>
                  </a:lnTo>
                  <a:lnTo>
                    <a:pt x="97288" y="65223"/>
                  </a:lnTo>
                  <a:lnTo>
                    <a:pt x="96755" y="65756"/>
                  </a:lnTo>
                  <a:lnTo>
                    <a:pt x="96161" y="66059"/>
                  </a:lnTo>
                  <a:lnTo>
                    <a:pt x="96174" y="66876"/>
                  </a:lnTo>
                  <a:lnTo>
                    <a:pt x="96490" y="66991"/>
                  </a:lnTo>
                  <a:lnTo>
                    <a:pt x="97205" y="66930"/>
                  </a:lnTo>
                  <a:lnTo>
                    <a:pt x="98217" y="66337"/>
                  </a:lnTo>
                  <a:lnTo>
                    <a:pt x="98878" y="65571"/>
                  </a:lnTo>
                  <a:lnTo>
                    <a:pt x="98488" y="64846"/>
                  </a:lnTo>
                  <a:lnTo>
                    <a:pt x="98440" y="64706"/>
                  </a:lnTo>
                  <a:lnTo>
                    <a:pt x="98536" y="64533"/>
                  </a:lnTo>
                  <a:lnTo>
                    <a:pt x="99318" y="63742"/>
                  </a:lnTo>
                  <a:lnTo>
                    <a:pt x="100276" y="63266"/>
                  </a:lnTo>
                  <a:lnTo>
                    <a:pt x="101613" y="63177"/>
                  </a:lnTo>
                  <a:lnTo>
                    <a:pt x="103225" y="63458"/>
                  </a:lnTo>
                  <a:lnTo>
                    <a:pt x="103385" y="63576"/>
                  </a:lnTo>
                  <a:lnTo>
                    <a:pt x="103308" y="64061"/>
                  </a:lnTo>
                  <a:lnTo>
                    <a:pt x="103458" y="64776"/>
                  </a:lnTo>
                  <a:lnTo>
                    <a:pt x="103749" y="65277"/>
                  </a:lnTo>
                  <a:lnTo>
                    <a:pt x="103350" y="66697"/>
                  </a:lnTo>
                  <a:lnTo>
                    <a:pt x="103653" y="67141"/>
                  </a:lnTo>
                  <a:lnTo>
                    <a:pt x="104122" y="67674"/>
                  </a:lnTo>
                  <a:lnTo>
                    <a:pt x="104473" y="68159"/>
                  </a:lnTo>
                  <a:lnTo>
                    <a:pt x="104977" y="68603"/>
                  </a:lnTo>
                  <a:lnTo>
                    <a:pt x="105427" y="69353"/>
                  </a:lnTo>
                  <a:lnTo>
                    <a:pt x="105581" y="69778"/>
                  </a:lnTo>
                  <a:lnTo>
                    <a:pt x="104859" y="70512"/>
                  </a:lnTo>
                  <a:lnTo>
                    <a:pt x="103640" y="71201"/>
                  </a:lnTo>
                  <a:lnTo>
                    <a:pt x="103503" y="71645"/>
                  </a:lnTo>
                  <a:lnTo>
                    <a:pt x="103519" y="72146"/>
                  </a:lnTo>
                  <a:lnTo>
                    <a:pt x="103656" y="72542"/>
                  </a:lnTo>
                  <a:lnTo>
                    <a:pt x="104329" y="73049"/>
                  </a:lnTo>
                  <a:lnTo>
                    <a:pt x="105054" y="74195"/>
                  </a:lnTo>
                  <a:lnTo>
                    <a:pt x="105514" y="75216"/>
                  </a:lnTo>
                  <a:lnTo>
                    <a:pt x="106519" y="76193"/>
                  </a:lnTo>
                  <a:lnTo>
                    <a:pt x="106765" y="76484"/>
                  </a:lnTo>
                  <a:lnTo>
                    <a:pt x="106701" y="76726"/>
                  </a:lnTo>
                  <a:lnTo>
                    <a:pt x="106436" y="77141"/>
                  </a:lnTo>
                  <a:lnTo>
                    <a:pt x="106091" y="78526"/>
                  </a:lnTo>
                  <a:lnTo>
                    <a:pt x="105680" y="78744"/>
                  </a:lnTo>
                  <a:lnTo>
                    <a:pt x="105220" y="78833"/>
                  </a:lnTo>
                  <a:lnTo>
                    <a:pt x="103975" y="79845"/>
                  </a:lnTo>
                  <a:lnTo>
                    <a:pt x="103420" y="79720"/>
                  </a:lnTo>
                  <a:lnTo>
                    <a:pt x="102631" y="79733"/>
                  </a:lnTo>
                  <a:lnTo>
                    <a:pt x="102054" y="80065"/>
                  </a:lnTo>
                  <a:lnTo>
                    <a:pt x="102117" y="80694"/>
                  </a:lnTo>
                  <a:lnTo>
                    <a:pt x="102625" y="81268"/>
                  </a:lnTo>
                  <a:lnTo>
                    <a:pt x="102922" y="81894"/>
                  </a:lnTo>
                  <a:lnTo>
                    <a:pt x="103043" y="82545"/>
                  </a:lnTo>
                  <a:lnTo>
                    <a:pt x="103605" y="83027"/>
                  </a:lnTo>
                  <a:lnTo>
                    <a:pt x="104397" y="83314"/>
                  </a:lnTo>
                  <a:lnTo>
                    <a:pt x="104850" y="83333"/>
                  </a:lnTo>
                  <a:lnTo>
                    <a:pt x="105143" y="83506"/>
                  </a:lnTo>
                  <a:lnTo>
                    <a:pt x="105322" y="83729"/>
                  </a:lnTo>
                  <a:lnTo>
                    <a:pt x="105664" y="85121"/>
                  </a:lnTo>
                  <a:lnTo>
                    <a:pt x="105459" y="85469"/>
                  </a:lnTo>
                  <a:lnTo>
                    <a:pt x="105032" y="85616"/>
                  </a:lnTo>
                  <a:lnTo>
                    <a:pt x="104776" y="86187"/>
                  </a:lnTo>
                  <a:lnTo>
                    <a:pt x="104269" y="87026"/>
                  </a:lnTo>
                  <a:lnTo>
                    <a:pt x="103982" y="87700"/>
                  </a:lnTo>
                  <a:lnTo>
                    <a:pt x="104301" y="88294"/>
                  </a:lnTo>
                  <a:lnTo>
                    <a:pt x="104435" y="88734"/>
                  </a:lnTo>
                  <a:lnTo>
                    <a:pt x="104266" y="89187"/>
                  </a:lnTo>
                  <a:lnTo>
                    <a:pt x="104492" y="89890"/>
                  </a:lnTo>
                  <a:lnTo>
                    <a:pt x="105092" y="90585"/>
                  </a:lnTo>
                  <a:lnTo>
                    <a:pt x="106723" y="91562"/>
                  </a:lnTo>
                  <a:lnTo>
                    <a:pt x="108239" y="92357"/>
                  </a:lnTo>
                  <a:lnTo>
                    <a:pt x="108709" y="92488"/>
                  </a:lnTo>
                  <a:lnTo>
                    <a:pt x="110758" y="91977"/>
                  </a:lnTo>
                  <a:lnTo>
                    <a:pt x="111096" y="92022"/>
                  </a:lnTo>
                  <a:lnTo>
                    <a:pt x="111345" y="92628"/>
                  </a:lnTo>
                  <a:lnTo>
                    <a:pt x="111454" y="93037"/>
                  </a:lnTo>
                  <a:lnTo>
                    <a:pt x="111224" y="93649"/>
                  </a:lnTo>
                  <a:lnTo>
                    <a:pt x="110659" y="94515"/>
                  </a:lnTo>
                  <a:lnTo>
                    <a:pt x="110059" y="95188"/>
                  </a:lnTo>
                  <a:lnTo>
                    <a:pt x="109695" y="95759"/>
                  </a:lnTo>
                  <a:lnTo>
                    <a:pt x="109772" y="96280"/>
                  </a:lnTo>
                  <a:lnTo>
                    <a:pt x="109794" y="96969"/>
                  </a:lnTo>
                  <a:lnTo>
                    <a:pt x="109306" y="97173"/>
                  </a:lnTo>
                  <a:lnTo>
                    <a:pt x="109290" y="97039"/>
                  </a:lnTo>
                  <a:lnTo>
                    <a:pt x="109089" y="96921"/>
                  </a:lnTo>
                  <a:lnTo>
                    <a:pt x="108916" y="96988"/>
                  </a:lnTo>
                  <a:lnTo>
                    <a:pt x="108782" y="97138"/>
                  </a:lnTo>
                  <a:lnTo>
                    <a:pt x="108763" y="97403"/>
                  </a:lnTo>
                  <a:lnTo>
                    <a:pt x="107722" y="97844"/>
                  </a:lnTo>
                  <a:lnTo>
                    <a:pt x="107004" y="98300"/>
                  </a:lnTo>
                  <a:lnTo>
                    <a:pt x="104167" y="101020"/>
                  </a:lnTo>
                  <a:lnTo>
                    <a:pt x="102839" y="101814"/>
                  </a:lnTo>
                  <a:lnTo>
                    <a:pt x="102577" y="102293"/>
                  </a:lnTo>
                  <a:lnTo>
                    <a:pt x="102306" y="103187"/>
                  </a:lnTo>
                  <a:lnTo>
                    <a:pt x="101527" y="103953"/>
                  </a:lnTo>
                  <a:lnTo>
                    <a:pt x="100844" y="104317"/>
                  </a:lnTo>
                  <a:lnTo>
                    <a:pt x="99155" y="104690"/>
                  </a:lnTo>
                  <a:lnTo>
                    <a:pt x="97457" y="105501"/>
                  </a:lnTo>
                  <a:lnTo>
                    <a:pt x="96691" y="105150"/>
                  </a:lnTo>
                  <a:lnTo>
                    <a:pt x="94712" y="105188"/>
                  </a:lnTo>
                  <a:lnTo>
                    <a:pt x="93477" y="104211"/>
                  </a:lnTo>
                  <a:lnTo>
                    <a:pt x="91102" y="103592"/>
                  </a:lnTo>
                  <a:lnTo>
                    <a:pt x="90330" y="102165"/>
                  </a:lnTo>
                  <a:lnTo>
                    <a:pt x="89248" y="102073"/>
                  </a:lnTo>
                  <a:lnTo>
                    <a:pt x="88539" y="102118"/>
                  </a:lnTo>
                  <a:lnTo>
                    <a:pt x="88115" y="101901"/>
                  </a:lnTo>
                  <a:lnTo>
                    <a:pt x="88006" y="101412"/>
                  </a:lnTo>
                  <a:lnTo>
                    <a:pt x="87997" y="100943"/>
                  </a:lnTo>
                  <a:lnTo>
                    <a:pt x="87247" y="101160"/>
                  </a:lnTo>
                  <a:lnTo>
                    <a:pt x="86672" y="101160"/>
                  </a:lnTo>
                  <a:lnTo>
                    <a:pt x="86331" y="101348"/>
                  </a:lnTo>
                  <a:lnTo>
                    <a:pt x="86062" y="101565"/>
                  </a:lnTo>
                  <a:lnTo>
                    <a:pt x="85743" y="101428"/>
                  </a:lnTo>
                  <a:lnTo>
                    <a:pt x="85558" y="101476"/>
                  </a:lnTo>
                  <a:lnTo>
                    <a:pt x="85574" y="101751"/>
                  </a:lnTo>
                  <a:lnTo>
                    <a:pt x="84885" y="101821"/>
                  </a:lnTo>
                  <a:lnTo>
                    <a:pt x="84134" y="101652"/>
                  </a:lnTo>
                  <a:lnTo>
                    <a:pt x="82171" y="100914"/>
                  </a:lnTo>
                  <a:lnTo>
                    <a:pt x="81871" y="100799"/>
                  </a:lnTo>
                  <a:lnTo>
                    <a:pt x="80509" y="100515"/>
                  </a:lnTo>
                  <a:lnTo>
                    <a:pt x="79960" y="100218"/>
                  </a:lnTo>
                  <a:lnTo>
                    <a:pt x="79513" y="99487"/>
                  </a:lnTo>
                  <a:lnTo>
                    <a:pt x="79174" y="99258"/>
                  </a:lnTo>
                  <a:lnTo>
                    <a:pt x="78973" y="99120"/>
                  </a:lnTo>
                  <a:lnTo>
                    <a:pt x="77703" y="99491"/>
                  </a:lnTo>
                  <a:lnTo>
                    <a:pt x="77262" y="100065"/>
                  </a:lnTo>
                  <a:lnTo>
                    <a:pt x="76576" y="100739"/>
                  </a:lnTo>
                  <a:lnTo>
                    <a:pt x="71865" y="104033"/>
                  </a:lnTo>
                  <a:lnTo>
                    <a:pt x="71003" y="105408"/>
                  </a:lnTo>
                  <a:lnTo>
                    <a:pt x="70007" y="107429"/>
                  </a:lnTo>
                  <a:lnTo>
                    <a:pt x="69931" y="108370"/>
                  </a:lnTo>
                  <a:lnTo>
                    <a:pt x="70358" y="111371"/>
                  </a:lnTo>
                  <a:lnTo>
                    <a:pt x="71316" y="112941"/>
                  </a:lnTo>
                  <a:lnTo>
                    <a:pt x="71437" y="113305"/>
                  </a:lnTo>
                  <a:lnTo>
                    <a:pt x="70904" y="113308"/>
                  </a:lnTo>
                  <a:lnTo>
                    <a:pt x="70014" y="113110"/>
                  </a:lnTo>
                  <a:lnTo>
                    <a:pt x="69276" y="112868"/>
                  </a:lnTo>
                  <a:lnTo>
                    <a:pt x="68571" y="113002"/>
                  </a:lnTo>
                  <a:lnTo>
                    <a:pt x="67894" y="113327"/>
                  </a:lnTo>
                  <a:lnTo>
                    <a:pt x="67301" y="113525"/>
                  </a:lnTo>
                  <a:lnTo>
                    <a:pt x="66873" y="113580"/>
                  </a:lnTo>
                  <a:lnTo>
                    <a:pt x="66589" y="113768"/>
                  </a:lnTo>
                  <a:lnTo>
                    <a:pt x="66452" y="114141"/>
                  </a:lnTo>
                  <a:lnTo>
                    <a:pt x="66426" y="114403"/>
                  </a:lnTo>
                  <a:lnTo>
                    <a:pt x="65676" y="114339"/>
                  </a:lnTo>
                  <a:lnTo>
                    <a:pt x="63943" y="113803"/>
                  </a:lnTo>
                  <a:lnTo>
                    <a:pt x="62385" y="113433"/>
                  </a:lnTo>
                  <a:lnTo>
                    <a:pt x="61469" y="113854"/>
                  </a:lnTo>
                  <a:lnTo>
                    <a:pt x="60882" y="114247"/>
                  </a:lnTo>
                  <a:lnTo>
                    <a:pt x="60470" y="114186"/>
                  </a:lnTo>
                  <a:lnTo>
                    <a:pt x="60154" y="113771"/>
                  </a:lnTo>
                  <a:lnTo>
                    <a:pt x="59943" y="113366"/>
                  </a:lnTo>
                  <a:lnTo>
                    <a:pt x="59334" y="112992"/>
                  </a:lnTo>
                  <a:lnTo>
                    <a:pt x="57955" y="112434"/>
                  </a:lnTo>
                  <a:lnTo>
                    <a:pt x="58025" y="112166"/>
                  </a:lnTo>
                  <a:lnTo>
                    <a:pt x="58261" y="111789"/>
                  </a:lnTo>
                  <a:lnTo>
                    <a:pt x="58255" y="111556"/>
                  </a:lnTo>
                  <a:lnTo>
                    <a:pt x="57990" y="111211"/>
                  </a:lnTo>
                  <a:lnTo>
                    <a:pt x="56720" y="110841"/>
                  </a:lnTo>
                  <a:lnTo>
                    <a:pt x="56119" y="110748"/>
                  </a:lnTo>
                  <a:lnTo>
                    <a:pt x="55740" y="111004"/>
                  </a:lnTo>
                  <a:lnTo>
                    <a:pt x="55465" y="111317"/>
                  </a:lnTo>
                  <a:lnTo>
                    <a:pt x="54760" y="110167"/>
                  </a:lnTo>
                  <a:lnTo>
                    <a:pt x="54255" y="109931"/>
                  </a:lnTo>
                  <a:lnTo>
                    <a:pt x="53496" y="109893"/>
                  </a:lnTo>
                  <a:lnTo>
                    <a:pt x="52624" y="109542"/>
                  </a:lnTo>
                  <a:lnTo>
                    <a:pt x="51718" y="109092"/>
                  </a:lnTo>
                  <a:lnTo>
                    <a:pt x="49519" y="108374"/>
                  </a:lnTo>
                  <a:lnTo>
                    <a:pt x="48915" y="108287"/>
                  </a:lnTo>
                  <a:lnTo>
                    <a:pt x="48673" y="108402"/>
                  </a:lnTo>
                  <a:lnTo>
                    <a:pt x="48510" y="108833"/>
                  </a:lnTo>
                  <a:lnTo>
                    <a:pt x="48424" y="110046"/>
                  </a:lnTo>
                  <a:lnTo>
                    <a:pt x="48331" y="110180"/>
                  </a:lnTo>
                  <a:lnTo>
                    <a:pt x="47310" y="110222"/>
                  </a:lnTo>
                  <a:lnTo>
                    <a:pt x="46052" y="110053"/>
                  </a:lnTo>
                  <a:lnTo>
                    <a:pt x="45475" y="110136"/>
                  </a:lnTo>
                  <a:lnTo>
                    <a:pt x="44961" y="110139"/>
                  </a:lnTo>
                  <a:lnTo>
                    <a:pt x="44475" y="109816"/>
                  </a:lnTo>
                  <a:lnTo>
                    <a:pt x="42302" y="110183"/>
                  </a:lnTo>
                  <a:lnTo>
                    <a:pt x="41941" y="110005"/>
                  </a:lnTo>
                  <a:lnTo>
                    <a:pt x="41418" y="109459"/>
                  </a:lnTo>
                  <a:lnTo>
                    <a:pt x="40830" y="109015"/>
                  </a:lnTo>
                  <a:lnTo>
                    <a:pt x="40377" y="108789"/>
                  </a:lnTo>
                  <a:lnTo>
                    <a:pt x="39988" y="108527"/>
                  </a:lnTo>
                  <a:lnTo>
                    <a:pt x="39637" y="108485"/>
                  </a:lnTo>
                  <a:lnTo>
                    <a:pt x="39100" y="108738"/>
                  </a:lnTo>
                  <a:lnTo>
                    <a:pt x="38360" y="108846"/>
                  </a:lnTo>
                  <a:lnTo>
                    <a:pt x="37747" y="108814"/>
                  </a:lnTo>
                  <a:lnTo>
                    <a:pt x="37418" y="108849"/>
                  </a:lnTo>
                  <a:lnTo>
                    <a:pt x="36039" y="107502"/>
                  </a:lnTo>
                  <a:lnTo>
                    <a:pt x="35838" y="107135"/>
                  </a:lnTo>
                  <a:lnTo>
                    <a:pt x="35152" y="107033"/>
                  </a:lnTo>
                  <a:lnTo>
                    <a:pt x="34303" y="107017"/>
                  </a:lnTo>
                  <a:lnTo>
                    <a:pt x="32139" y="106142"/>
                  </a:lnTo>
                  <a:lnTo>
                    <a:pt x="31153" y="105673"/>
                  </a:lnTo>
                  <a:lnTo>
                    <a:pt x="31009" y="105392"/>
                  </a:lnTo>
                  <a:lnTo>
                    <a:pt x="31022" y="105166"/>
                  </a:lnTo>
                  <a:lnTo>
                    <a:pt x="30853" y="105217"/>
                  </a:lnTo>
                  <a:lnTo>
                    <a:pt x="30549" y="105616"/>
                  </a:lnTo>
                  <a:lnTo>
                    <a:pt x="30390" y="105941"/>
                  </a:lnTo>
                  <a:lnTo>
                    <a:pt x="30179" y="106002"/>
                  </a:lnTo>
                  <a:lnTo>
                    <a:pt x="29870" y="105951"/>
                  </a:lnTo>
                  <a:lnTo>
                    <a:pt x="29582" y="105766"/>
                  </a:lnTo>
                  <a:lnTo>
                    <a:pt x="29407" y="105530"/>
                  </a:lnTo>
                  <a:lnTo>
                    <a:pt x="29595" y="105118"/>
                  </a:lnTo>
                  <a:lnTo>
                    <a:pt x="29927" y="104578"/>
                  </a:lnTo>
                  <a:lnTo>
                    <a:pt x="30064" y="103991"/>
                  </a:lnTo>
                  <a:lnTo>
                    <a:pt x="30032" y="103465"/>
                  </a:lnTo>
                  <a:lnTo>
                    <a:pt x="29487" y="103126"/>
                  </a:lnTo>
                  <a:lnTo>
                    <a:pt x="28682" y="102986"/>
                  </a:lnTo>
                  <a:lnTo>
                    <a:pt x="28092" y="102944"/>
                  </a:lnTo>
                  <a:lnTo>
                    <a:pt x="27326" y="102644"/>
                  </a:lnTo>
                  <a:lnTo>
                    <a:pt x="26962" y="102427"/>
                  </a:lnTo>
                  <a:lnTo>
                    <a:pt x="26611" y="101840"/>
                  </a:lnTo>
                  <a:lnTo>
                    <a:pt x="26598" y="101412"/>
                  </a:lnTo>
                  <a:lnTo>
                    <a:pt x="28056" y="101036"/>
                  </a:lnTo>
                  <a:lnTo>
                    <a:pt x="29368" y="99487"/>
                  </a:lnTo>
                  <a:lnTo>
                    <a:pt x="30613" y="93844"/>
                  </a:lnTo>
                  <a:lnTo>
                    <a:pt x="31513" y="87113"/>
                  </a:lnTo>
                  <a:lnTo>
                    <a:pt x="32180" y="85836"/>
                  </a:lnTo>
                  <a:lnTo>
                    <a:pt x="33023" y="85485"/>
                  </a:lnTo>
                  <a:lnTo>
                    <a:pt x="32343" y="84553"/>
                  </a:lnTo>
                  <a:lnTo>
                    <a:pt x="31919" y="85025"/>
                  </a:lnTo>
                  <a:lnTo>
                    <a:pt x="31740" y="85526"/>
                  </a:lnTo>
                  <a:lnTo>
                    <a:pt x="31517" y="85778"/>
                  </a:lnTo>
                  <a:lnTo>
                    <a:pt x="32018" y="79538"/>
                  </a:lnTo>
                  <a:lnTo>
                    <a:pt x="32375" y="77240"/>
                  </a:lnTo>
                  <a:lnTo>
                    <a:pt x="32985" y="74827"/>
                  </a:lnTo>
                  <a:lnTo>
                    <a:pt x="34233" y="75785"/>
                  </a:lnTo>
                  <a:lnTo>
                    <a:pt x="35267" y="76758"/>
                  </a:lnTo>
                  <a:lnTo>
                    <a:pt x="35800" y="77601"/>
                  </a:lnTo>
                  <a:lnTo>
                    <a:pt x="36477" y="80397"/>
                  </a:lnTo>
                  <a:lnTo>
                    <a:pt x="36991" y="80984"/>
                  </a:lnTo>
                  <a:lnTo>
                    <a:pt x="37757" y="81571"/>
                  </a:lnTo>
                  <a:lnTo>
                    <a:pt x="37453" y="80930"/>
                  </a:lnTo>
                  <a:lnTo>
                    <a:pt x="36927" y="80438"/>
                  </a:lnTo>
                  <a:lnTo>
                    <a:pt x="36103" y="76707"/>
                  </a:lnTo>
                  <a:lnTo>
                    <a:pt x="35586" y="75644"/>
                  </a:lnTo>
                  <a:lnTo>
                    <a:pt x="34782" y="74750"/>
                  </a:lnTo>
                  <a:lnTo>
                    <a:pt x="32190" y="72864"/>
                  </a:lnTo>
                  <a:lnTo>
                    <a:pt x="31957" y="72497"/>
                  </a:lnTo>
                  <a:lnTo>
                    <a:pt x="31829" y="71776"/>
                  </a:lnTo>
                  <a:lnTo>
                    <a:pt x="32688" y="71808"/>
                  </a:lnTo>
                  <a:lnTo>
                    <a:pt x="33428" y="72159"/>
                  </a:lnTo>
                  <a:lnTo>
                    <a:pt x="33342" y="71757"/>
                  </a:lnTo>
                  <a:lnTo>
                    <a:pt x="33122" y="71335"/>
                  </a:lnTo>
                  <a:lnTo>
                    <a:pt x="32777" y="69800"/>
                  </a:lnTo>
                  <a:lnTo>
                    <a:pt x="32490" y="66203"/>
                  </a:lnTo>
                  <a:lnTo>
                    <a:pt x="32528" y="65587"/>
                  </a:lnTo>
                  <a:lnTo>
                    <a:pt x="32401" y="64827"/>
                  </a:lnTo>
                  <a:lnTo>
                    <a:pt x="31571" y="64658"/>
                  </a:lnTo>
                  <a:lnTo>
                    <a:pt x="30907" y="64629"/>
                  </a:lnTo>
                  <a:lnTo>
                    <a:pt x="30192" y="64329"/>
                  </a:lnTo>
                  <a:lnTo>
                    <a:pt x="26662" y="62197"/>
                  </a:lnTo>
                  <a:lnTo>
                    <a:pt x="25455" y="59988"/>
                  </a:lnTo>
                  <a:lnTo>
                    <a:pt x="24220" y="58354"/>
                  </a:lnTo>
                  <a:lnTo>
                    <a:pt x="23923" y="57639"/>
                  </a:lnTo>
                  <a:lnTo>
                    <a:pt x="23942" y="56914"/>
                  </a:lnTo>
                  <a:lnTo>
                    <a:pt x="24584" y="55382"/>
                  </a:lnTo>
                  <a:lnTo>
                    <a:pt x="24019" y="54412"/>
                  </a:lnTo>
                  <a:lnTo>
                    <a:pt x="23467" y="54220"/>
                  </a:lnTo>
                  <a:lnTo>
                    <a:pt x="22988" y="53738"/>
                  </a:lnTo>
                  <a:lnTo>
                    <a:pt x="23422" y="52937"/>
                  </a:lnTo>
                  <a:lnTo>
                    <a:pt x="23783" y="52423"/>
                  </a:lnTo>
                  <a:lnTo>
                    <a:pt x="24507" y="52286"/>
                  </a:lnTo>
                  <a:lnTo>
                    <a:pt x="25455" y="52455"/>
                  </a:lnTo>
                  <a:lnTo>
                    <a:pt x="26355" y="52921"/>
                  </a:lnTo>
                  <a:lnTo>
                    <a:pt x="27061" y="53046"/>
                  </a:lnTo>
                  <a:lnTo>
                    <a:pt x="24976" y="51798"/>
                  </a:lnTo>
                  <a:lnTo>
                    <a:pt x="21593" y="52219"/>
                  </a:lnTo>
                  <a:lnTo>
                    <a:pt x="20862" y="52059"/>
                  </a:lnTo>
                  <a:lnTo>
                    <a:pt x="20249" y="51782"/>
                  </a:lnTo>
                  <a:lnTo>
                    <a:pt x="20007" y="50862"/>
                  </a:lnTo>
                  <a:lnTo>
                    <a:pt x="20489" y="50451"/>
                  </a:lnTo>
                  <a:lnTo>
                    <a:pt x="20923" y="49685"/>
                  </a:lnTo>
                  <a:lnTo>
                    <a:pt x="20431" y="49148"/>
                  </a:lnTo>
                  <a:lnTo>
                    <a:pt x="19793" y="48944"/>
                  </a:lnTo>
                  <a:lnTo>
                    <a:pt x="18791" y="48954"/>
                  </a:lnTo>
                  <a:lnTo>
                    <a:pt x="17855" y="49117"/>
                  </a:lnTo>
                  <a:lnTo>
                    <a:pt x="17619" y="48807"/>
                  </a:lnTo>
                  <a:lnTo>
                    <a:pt x="18190" y="47952"/>
                  </a:lnTo>
                  <a:lnTo>
                    <a:pt x="17705" y="47639"/>
                  </a:lnTo>
                  <a:lnTo>
                    <a:pt x="17057" y="47786"/>
                  </a:lnTo>
                  <a:lnTo>
                    <a:pt x="16119" y="47961"/>
                  </a:lnTo>
                  <a:lnTo>
                    <a:pt x="15222" y="47693"/>
                  </a:lnTo>
                  <a:lnTo>
                    <a:pt x="14373" y="46719"/>
                  </a:lnTo>
                  <a:lnTo>
                    <a:pt x="13811" y="46726"/>
                  </a:lnTo>
                  <a:lnTo>
                    <a:pt x="13425" y="46847"/>
                  </a:lnTo>
                  <a:lnTo>
                    <a:pt x="12854" y="46471"/>
                  </a:lnTo>
                  <a:lnTo>
                    <a:pt x="12250" y="46378"/>
                  </a:lnTo>
                  <a:lnTo>
                    <a:pt x="11820" y="46502"/>
                  </a:lnTo>
                  <a:lnTo>
                    <a:pt x="11248" y="45944"/>
                  </a:lnTo>
                  <a:lnTo>
                    <a:pt x="7724" y="44820"/>
                  </a:lnTo>
                  <a:lnTo>
                    <a:pt x="6205" y="44683"/>
                  </a:lnTo>
                  <a:lnTo>
                    <a:pt x="4810" y="45191"/>
                  </a:lnTo>
                  <a:lnTo>
                    <a:pt x="4041" y="45015"/>
                  </a:lnTo>
                  <a:lnTo>
                    <a:pt x="3476" y="44287"/>
                  </a:lnTo>
                  <a:lnTo>
                    <a:pt x="3003" y="43068"/>
                  </a:lnTo>
                  <a:lnTo>
                    <a:pt x="756" y="42126"/>
                  </a:lnTo>
                  <a:lnTo>
                    <a:pt x="1200" y="41507"/>
                  </a:lnTo>
                  <a:lnTo>
                    <a:pt x="2247" y="41360"/>
                  </a:lnTo>
                  <a:lnTo>
                    <a:pt x="3450" y="40933"/>
                  </a:lnTo>
                  <a:lnTo>
                    <a:pt x="3884" y="40380"/>
                  </a:lnTo>
                  <a:lnTo>
                    <a:pt x="2943" y="39739"/>
                  </a:lnTo>
                  <a:lnTo>
                    <a:pt x="2247" y="39579"/>
                  </a:lnTo>
                  <a:lnTo>
                    <a:pt x="1960" y="39349"/>
                  </a:lnTo>
                  <a:lnTo>
                    <a:pt x="1666" y="38772"/>
                  </a:lnTo>
                  <a:lnTo>
                    <a:pt x="2081" y="38507"/>
                  </a:lnTo>
                  <a:lnTo>
                    <a:pt x="2375" y="38647"/>
                  </a:lnTo>
                  <a:lnTo>
                    <a:pt x="3224" y="38730"/>
                  </a:lnTo>
                  <a:lnTo>
                    <a:pt x="4673" y="38590"/>
                  </a:lnTo>
                  <a:lnTo>
                    <a:pt x="4133" y="38006"/>
                  </a:lnTo>
                  <a:lnTo>
                    <a:pt x="3572" y="37875"/>
                  </a:lnTo>
                  <a:lnTo>
                    <a:pt x="3313" y="37728"/>
                  </a:lnTo>
                  <a:lnTo>
                    <a:pt x="2132" y="37664"/>
                  </a:lnTo>
                  <a:lnTo>
                    <a:pt x="1596" y="37865"/>
                  </a:lnTo>
                  <a:lnTo>
                    <a:pt x="389" y="37789"/>
                  </a:lnTo>
                  <a:lnTo>
                    <a:pt x="128" y="37160"/>
                  </a:lnTo>
                  <a:lnTo>
                    <a:pt x="0" y="36617"/>
                  </a:lnTo>
                  <a:lnTo>
                    <a:pt x="373" y="35411"/>
                  </a:lnTo>
                  <a:lnTo>
                    <a:pt x="2071" y="34329"/>
                  </a:lnTo>
                  <a:lnTo>
                    <a:pt x="6304" y="33144"/>
                  </a:lnTo>
                  <a:lnTo>
                    <a:pt x="8123" y="33317"/>
                  </a:lnTo>
                  <a:lnTo>
                    <a:pt x="9384" y="33103"/>
                  </a:lnTo>
                  <a:lnTo>
                    <a:pt x="10897" y="32356"/>
                  </a:lnTo>
                  <a:lnTo>
                    <a:pt x="11564" y="31714"/>
                  </a:lnTo>
                  <a:lnTo>
                    <a:pt x="13715" y="31338"/>
                  </a:lnTo>
                  <a:lnTo>
                    <a:pt x="15758" y="32018"/>
                  </a:lnTo>
                  <a:lnTo>
                    <a:pt x="17641" y="34584"/>
                  </a:lnTo>
                  <a:lnTo>
                    <a:pt x="18542" y="35452"/>
                  </a:lnTo>
                  <a:lnTo>
                    <a:pt x="20747" y="33946"/>
                  </a:lnTo>
                  <a:lnTo>
                    <a:pt x="24032" y="33990"/>
                  </a:lnTo>
                  <a:lnTo>
                    <a:pt x="24708" y="34839"/>
                  </a:lnTo>
                  <a:lnTo>
                    <a:pt x="24983" y="34124"/>
                  </a:lnTo>
                  <a:lnTo>
                    <a:pt x="25586" y="33285"/>
                  </a:lnTo>
                  <a:lnTo>
                    <a:pt x="26068" y="33668"/>
                  </a:lnTo>
                  <a:lnTo>
                    <a:pt x="26314" y="34188"/>
                  </a:lnTo>
                  <a:lnTo>
                    <a:pt x="29780" y="34041"/>
                  </a:lnTo>
                  <a:lnTo>
                    <a:pt x="30326" y="33891"/>
                  </a:lnTo>
                  <a:lnTo>
                    <a:pt x="29394" y="33282"/>
                  </a:lnTo>
                  <a:lnTo>
                    <a:pt x="28634" y="31820"/>
                  </a:lnTo>
                  <a:lnTo>
                    <a:pt x="28475" y="26416"/>
                  </a:lnTo>
                  <a:lnTo>
                    <a:pt x="27514" y="24900"/>
                  </a:lnTo>
                  <a:lnTo>
                    <a:pt x="26413" y="22471"/>
                  </a:lnTo>
                  <a:lnTo>
                    <a:pt x="25905" y="21025"/>
                  </a:lnTo>
                  <a:lnTo>
                    <a:pt x="25857" y="20524"/>
                  </a:lnTo>
                  <a:lnTo>
                    <a:pt x="26026" y="19799"/>
                  </a:lnTo>
                  <a:lnTo>
                    <a:pt x="27380" y="19837"/>
                  </a:lnTo>
                  <a:lnTo>
                    <a:pt x="28427" y="20023"/>
                  </a:lnTo>
                  <a:lnTo>
                    <a:pt x="30422" y="19477"/>
                  </a:lnTo>
                  <a:lnTo>
                    <a:pt x="31379" y="19850"/>
                  </a:lnTo>
                  <a:lnTo>
                    <a:pt x="31322" y="20980"/>
                  </a:lnTo>
                  <a:lnTo>
                    <a:pt x="31615" y="22404"/>
                  </a:lnTo>
                  <a:lnTo>
                    <a:pt x="31947" y="23093"/>
                  </a:lnTo>
                  <a:lnTo>
                    <a:pt x="32455" y="23875"/>
                  </a:lnTo>
                  <a:lnTo>
                    <a:pt x="34060" y="23805"/>
                  </a:lnTo>
                  <a:lnTo>
                    <a:pt x="35794" y="24265"/>
                  </a:lnTo>
                  <a:lnTo>
                    <a:pt x="37986" y="24335"/>
                  </a:lnTo>
                  <a:lnTo>
                    <a:pt x="41188" y="25126"/>
                  </a:lnTo>
                  <a:lnTo>
                    <a:pt x="42551" y="24667"/>
                  </a:lnTo>
                  <a:lnTo>
                    <a:pt x="43872" y="23687"/>
                  </a:lnTo>
                  <a:lnTo>
                    <a:pt x="46387" y="23042"/>
                  </a:lnTo>
                  <a:lnTo>
                    <a:pt x="46588" y="22704"/>
                  </a:lnTo>
                  <a:lnTo>
                    <a:pt x="45139" y="22838"/>
                  </a:lnTo>
                  <a:lnTo>
                    <a:pt x="43812" y="22215"/>
                  </a:lnTo>
                  <a:lnTo>
                    <a:pt x="43633" y="21542"/>
                  </a:lnTo>
                  <a:lnTo>
                    <a:pt x="43786" y="20936"/>
                  </a:lnTo>
                  <a:lnTo>
                    <a:pt x="44325" y="19537"/>
                  </a:lnTo>
                  <a:lnTo>
                    <a:pt x="48175" y="17326"/>
                  </a:lnTo>
                  <a:lnTo>
                    <a:pt x="50933" y="16671"/>
                  </a:lnTo>
                  <a:lnTo>
                    <a:pt x="53812" y="15449"/>
                  </a:lnTo>
                  <a:lnTo>
                    <a:pt x="55261" y="14194"/>
                  </a:lnTo>
                  <a:lnTo>
                    <a:pt x="56218" y="12570"/>
                  </a:lnTo>
                  <a:lnTo>
                    <a:pt x="56528" y="12212"/>
                  </a:lnTo>
                  <a:lnTo>
                    <a:pt x="56927" y="11912"/>
                  </a:lnTo>
                  <a:lnTo>
                    <a:pt x="56557" y="11328"/>
                  </a:lnTo>
                  <a:lnTo>
                    <a:pt x="56806" y="5072"/>
                  </a:lnTo>
                  <a:lnTo>
                    <a:pt x="57074" y="3939"/>
                  </a:lnTo>
                  <a:lnTo>
                    <a:pt x="57636" y="3010"/>
                  </a:lnTo>
                  <a:lnTo>
                    <a:pt x="58491" y="2292"/>
                  </a:lnTo>
                  <a:lnTo>
                    <a:pt x="59787" y="1513"/>
                  </a:lnTo>
                  <a:lnTo>
                    <a:pt x="64565" y="437"/>
                  </a:lnTo>
                  <a:lnTo>
                    <a:pt x="65274" y="0"/>
                  </a:lnTo>
                  <a:lnTo>
                    <a:pt x="65373" y="677"/>
                  </a:lnTo>
                  <a:lnTo>
                    <a:pt x="65721" y="1542"/>
                  </a:lnTo>
                  <a:lnTo>
                    <a:pt x="65960" y="2014"/>
                  </a:lnTo>
                  <a:lnTo>
                    <a:pt x="65759" y="2630"/>
                  </a:lnTo>
                  <a:lnTo>
                    <a:pt x="65915" y="3138"/>
                  </a:lnTo>
                  <a:lnTo>
                    <a:pt x="66563" y="4051"/>
                  </a:lnTo>
                  <a:lnTo>
                    <a:pt x="67371" y="4909"/>
                  </a:lnTo>
                  <a:lnTo>
                    <a:pt x="68092" y="5458"/>
                  </a:lnTo>
                  <a:lnTo>
                    <a:pt x="68312" y="5375"/>
                  </a:lnTo>
                  <a:close/>
                  <a:moveTo>
                    <a:pt x="32117" y="70062"/>
                  </a:moveTo>
                  <a:lnTo>
                    <a:pt x="31801" y="71185"/>
                  </a:lnTo>
                  <a:lnTo>
                    <a:pt x="31201" y="70151"/>
                  </a:lnTo>
                  <a:lnTo>
                    <a:pt x="30409" y="69244"/>
                  </a:lnTo>
                  <a:lnTo>
                    <a:pt x="30227" y="68405"/>
                  </a:lnTo>
                  <a:lnTo>
                    <a:pt x="30227" y="68182"/>
                  </a:lnTo>
                  <a:lnTo>
                    <a:pt x="31156" y="68794"/>
                  </a:lnTo>
                  <a:lnTo>
                    <a:pt x="32117" y="70062"/>
                  </a:lnTo>
                  <a:close/>
                  <a:moveTo>
                    <a:pt x="127595" y="108763"/>
                  </a:moveTo>
                  <a:lnTo>
                    <a:pt x="127362" y="110547"/>
                  </a:lnTo>
                  <a:lnTo>
                    <a:pt x="127531" y="111068"/>
                  </a:lnTo>
                  <a:lnTo>
                    <a:pt x="127857" y="111431"/>
                  </a:lnTo>
                  <a:lnTo>
                    <a:pt x="128007" y="111830"/>
                  </a:lnTo>
                  <a:lnTo>
                    <a:pt x="128278" y="116561"/>
                  </a:lnTo>
                  <a:lnTo>
                    <a:pt x="128227" y="116937"/>
                  </a:lnTo>
                  <a:lnTo>
                    <a:pt x="127132" y="118830"/>
                  </a:lnTo>
                  <a:lnTo>
                    <a:pt x="126886" y="119382"/>
                  </a:lnTo>
                  <a:lnTo>
                    <a:pt x="126832" y="121719"/>
                  </a:lnTo>
                  <a:lnTo>
                    <a:pt x="126647" y="122344"/>
                  </a:lnTo>
                  <a:lnTo>
                    <a:pt x="126258" y="122960"/>
                  </a:lnTo>
                  <a:lnTo>
                    <a:pt x="125565" y="124952"/>
                  </a:lnTo>
                  <a:lnTo>
                    <a:pt x="124965" y="125846"/>
                  </a:lnTo>
                  <a:lnTo>
                    <a:pt x="123324" y="124754"/>
                  </a:lnTo>
                  <a:lnTo>
                    <a:pt x="122357" y="124282"/>
                  </a:lnTo>
                  <a:lnTo>
                    <a:pt x="121885" y="123774"/>
                  </a:lnTo>
                  <a:lnTo>
                    <a:pt x="121575" y="123423"/>
                  </a:lnTo>
                  <a:lnTo>
                    <a:pt x="121776" y="122954"/>
                  </a:lnTo>
                  <a:lnTo>
                    <a:pt x="122217" y="122466"/>
                  </a:lnTo>
                  <a:lnTo>
                    <a:pt x="122287" y="122080"/>
                  </a:lnTo>
                  <a:lnTo>
                    <a:pt x="121250" y="121645"/>
                  </a:lnTo>
                  <a:lnTo>
                    <a:pt x="120774" y="121355"/>
                  </a:lnTo>
                  <a:lnTo>
                    <a:pt x="120780" y="120844"/>
                  </a:lnTo>
                  <a:lnTo>
                    <a:pt x="121138" y="120050"/>
                  </a:lnTo>
                  <a:lnTo>
                    <a:pt x="120975" y="119392"/>
                  </a:lnTo>
                  <a:lnTo>
                    <a:pt x="120375" y="119424"/>
                  </a:lnTo>
                  <a:lnTo>
                    <a:pt x="119909" y="119325"/>
                  </a:lnTo>
                  <a:lnTo>
                    <a:pt x="119848" y="118983"/>
                  </a:lnTo>
                  <a:lnTo>
                    <a:pt x="120190" y="118546"/>
                  </a:lnTo>
                  <a:lnTo>
                    <a:pt x="120630" y="117975"/>
                  </a:lnTo>
                  <a:lnTo>
                    <a:pt x="120618" y="117343"/>
                  </a:lnTo>
                  <a:lnTo>
                    <a:pt x="120084" y="117071"/>
                  </a:lnTo>
                  <a:lnTo>
                    <a:pt x="119603" y="116558"/>
                  </a:lnTo>
                  <a:lnTo>
                    <a:pt x="119408" y="115859"/>
                  </a:lnTo>
                  <a:lnTo>
                    <a:pt x="119781" y="115380"/>
                  </a:lnTo>
                  <a:lnTo>
                    <a:pt x="120388" y="115073"/>
                  </a:lnTo>
                  <a:lnTo>
                    <a:pt x="119941" y="114355"/>
                  </a:lnTo>
                  <a:lnTo>
                    <a:pt x="119641" y="114339"/>
                  </a:lnTo>
                  <a:lnTo>
                    <a:pt x="119401" y="114183"/>
                  </a:lnTo>
                  <a:lnTo>
                    <a:pt x="119599" y="113851"/>
                  </a:lnTo>
                  <a:lnTo>
                    <a:pt x="120069" y="113353"/>
                  </a:lnTo>
                  <a:lnTo>
                    <a:pt x="120723" y="111862"/>
                  </a:lnTo>
                  <a:lnTo>
                    <a:pt x="121633" y="111157"/>
                  </a:lnTo>
                  <a:lnTo>
                    <a:pt x="123248" y="110704"/>
                  </a:lnTo>
                  <a:lnTo>
                    <a:pt x="123685" y="110503"/>
                  </a:lnTo>
                  <a:lnTo>
                    <a:pt x="124084" y="109976"/>
                  </a:lnTo>
                  <a:lnTo>
                    <a:pt x="124528" y="109638"/>
                  </a:lnTo>
                  <a:lnTo>
                    <a:pt x="125067" y="109682"/>
                  </a:lnTo>
                  <a:lnTo>
                    <a:pt x="125565" y="109883"/>
                  </a:lnTo>
                  <a:lnTo>
                    <a:pt x="125871" y="110100"/>
                  </a:lnTo>
                  <a:lnTo>
                    <a:pt x="126101" y="109874"/>
                  </a:lnTo>
                  <a:lnTo>
                    <a:pt x="126325" y="109219"/>
                  </a:lnTo>
                  <a:lnTo>
                    <a:pt x="126187" y="108645"/>
                  </a:lnTo>
                  <a:lnTo>
                    <a:pt x="126258" y="107065"/>
                  </a:lnTo>
                  <a:lnTo>
                    <a:pt x="126545" y="106168"/>
                  </a:lnTo>
                  <a:lnTo>
                    <a:pt x="127011" y="106117"/>
                  </a:lnTo>
                  <a:lnTo>
                    <a:pt x="127439" y="106612"/>
                  </a:lnTo>
                  <a:lnTo>
                    <a:pt x="127419" y="107049"/>
                  </a:lnTo>
                  <a:lnTo>
                    <a:pt x="127579" y="108083"/>
                  </a:lnTo>
                  <a:lnTo>
                    <a:pt x="127595" y="108763"/>
                  </a:lnTo>
                  <a:close/>
                </a:path>
              </a:pathLst>
            </a:custGeom>
            <a:solidFill>
              <a:srgbClr val="0052A2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73"/>
            <p:cNvSpPr/>
            <p:nvPr/>
          </p:nvSpPr>
          <p:spPr>
            <a:xfrm>
              <a:off x="7673261" y="4759744"/>
              <a:ext cx="136237" cy="145751"/>
            </a:xfrm>
            <a:custGeom>
              <a:rect b="b" l="l" r="r" t="t"/>
              <a:pathLst>
                <a:path extrusionOk="0" h="55366" w="51752">
                  <a:moveTo>
                    <a:pt x="41121" y="1251"/>
                  </a:moveTo>
                  <a:lnTo>
                    <a:pt x="41076" y="1874"/>
                  </a:lnTo>
                  <a:lnTo>
                    <a:pt x="40364" y="3399"/>
                  </a:lnTo>
                  <a:lnTo>
                    <a:pt x="40032" y="4574"/>
                  </a:lnTo>
                  <a:lnTo>
                    <a:pt x="39949" y="5822"/>
                  </a:lnTo>
                  <a:lnTo>
                    <a:pt x="40144" y="6831"/>
                  </a:lnTo>
                  <a:lnTo>
                    <a:pt x="40486" y="7546"/>
                  </a:lnTo>
                  <a:lnTo>
                    <a:pt x="40706" y="8328"/>
                  </a:lnTo>
                  <a:lnTo>
                    <a:pt x="40537" y="8873"/>
                  </a:lnTo>
                  <a:lnTo>
                    <a:pt x="40192" y="9106"/>
                  </a:lnTo>
                  <a:lnTo>
                    <a:pt x="40428" y="9381"/>
                  </a:lnTo>
                  <a:lnTo>
                    <a:pt x="40945" y="9445"/>
                  </a:lnTo>
                  <a:lnTo>
                    <a:pt x="41826" y="9208"/>
                  </a:lnTo>
                  <a:lnTo>
                    <a:pt x="43180" y="8790"/>
                  </a:lnTo>
                  <a:lnTo>
                    <a:pt x="44951" y="8187"/>
                  </a:lnTo>
                  <a:lnTo>
                    <a:pt x="46116" y="7865"/>
                  </a:lnTo>
                  <a:lnTo>
                    <a:pt x="48041" y="8069"/>
                  </a:lnTo>
                  <a:lnTo>
                    <a:pt x="49068" y="8299"/>
                  </a:lnTo>
                  <a:lnTo>
                    <a:pt x="49595" y="8720"/>
                  </a:lnTo>
                  <a:lnTo>
                    <a:pt x="50163" y="10514"/>
                  </a:lnTo>
                  <a:lnTo>
                    <a:pt x="50444" y="10788"/>
                  </a:lnTo>
                  <a:lnTo>
                    <a:pt x="50910" y="11551"/>
                  </a:lnTo>
                  <a:lnTo>
                    <a:pt x="51300" y="12467"/>
                  </a:lnTo>
                  <a:lnTo>
                    <a:pt x="51383" y="12933"/>
                  </a:lnTo>
                  <a:lnTo>
                    <a:pt x="51338" y="13269"/>
                  </a:lnTo>
                  <a:lnTo>
                    <a:pt x="50949" y="13763"/>
                  </a:lnTo>
                  <a:lnTo>
                    <a:pt x="50508" y="14494"/>
                  </a:lnTo>
                  <a:lnTo>
                    <a:pt x="50352" y="14935"/>
                  </a:lnTo>
                  <a:lnTo>
                    <a:pt x="49985" y="15263"/>
                  </a:lnTo>
                  <a:lnTo>
                    <a:pt x="49519" y="15586"/>
                  </a:lnTo>
                  <a:lnTo>
                    <a:pt x="48232" y="15717"/>
                  </a:lnTo>
                  <a:lnTo>
                    <a:pt x="48034" y="15908"/>
                  </a:lnTo>
                  <a:lnTo>
                    <a:pt x="47677" y="16684"/>
                  </a:lnTo>
                  <a:lnTo>
                    <a:pt x="46997" y="17341"/>
                  </a:lnTo>
                  <a:lnTo>
                    <a:pt x="46687" y="17964"/>
                  </a:lnTo>
                  <a:lnTo>
                    <a:pt x="46416" y="18794"/>
                  </a:lnTo>
                  <a:lnTo>
                    <a:pt x="46470" y="19818"/>
                  </a:lnTo>
                  <a:lnTo>
                    <a:pt x="46333" y="21296"/>
                  </a:lnTo>
                  <a:lnTo>
                    <a:pt x="46196" y="22298"/>
                  </a:lnTo>
                  <a:lnTo>
                    <a:pt x="46534" y="22649"/>
                  </a:lnTo>
                  <a:lnTo>
                    <a:pt x="48073" y="22892"/>
                  </a:lnTo>
                  <a:lnTo>
                    <a:pt x="48369" y="23090"/>
                  </a:lnTo>
                  <a:lnTo>
                    <a:pt x="48778" y="23709"/>
                  </a:lnTo>
                  <a:lnTo>
                    <a:pt x="49302" y="24293"/>
                  </a:lnTo>
                  <a:lnTo>
                    <a:pt x="50706" y="24660"/>
                  </a:lnTo>
                  <a:lnTo>
                    <a:pt x="51252" y="25104"/>
                  </a:lnTo>
                  <a:lnTo>
                    <a:pt x="51696" y="25592"/>
                  </a:lnTo>
                  <a:lnTo>
                    <a:pt x="51753" y="25991"/>
                  </a:lnTo>
                  <a:lnTo>
                    <a:pt x="51434" y="27597"/>
                  </a:lnTo>
                  <a:lnTo>
                    <a:pt x="51127" y="29139"/>
                  </a:lnTo>
                  <a:lnTo>
                    <a:pt x="51249" y="30313"/>
                  </a:lnTo>
                  <a:lnTo>
                    <a:pt x="51360" y="31434"/>
                  </a:lnTo>
                  <a:lnTo>
                    <a:pt x="51530" y="33065"/>
                  </a:lnTo>
                  <a:lnTo>
                    <a:pt x="51456" y="34060"/>
                  </a:lnTo>
                  <a:lnTo>
                    <a:pt x="51057" y="34670"/>
                  </a:lnTo>
                  <a:lnTo>
                    <a:pt x="51057" y="35146"/>
                  </a:lnTo>
                  <a:lnTo>
                    <a:pt x="51239" y="35720"/>
                  </a:lnTo>
                  <a:lnTo>
                    <a:pt x="50888" y="37310"/>
                  </a:lnTo>
                  <a:lnTo>
                    <a:pt x="50661" y="37578"/>
                  </a:lnTo>
                  <a:lnTo>
                    <a:pt x="50032" y="37875"/>
                  </a:lnTo>
                  <a:lnTo>
                    <a:pt x="49701" y="38302"/>
                  </a:lnTo>
                  <a:lnTo>
                    <a:pt x="49595" y="38973"/>
                  </a:lnTo>
                  <a:lnTo>
                    <a:pt x="49257" y="39892"/>
                  </a:lnTo>
                  <a:lnTo>
                    <a:pt x="48906" y="40227"/>
                  </a:lnTo>
                  <a:lnTo>
                    <a:pt x="48906" y="40655"/>
                  </a:lnTo>
                  <a:lnTo>
                    <a:pt x="49244" y="40964"/>
                  </a:lnTo>
                  <a:lnTo>
                    <a:pt x="49238" y="41443"/>
                  </a:lnTo>
                  <a:lnTo>
                    <a:pt x="48609" y="42011"/>
                  </a:lnTo>
                  <a:lnTo>
                    <a:pt x="48232" y="42445"/>
                  </a:lnTo>
                  <a:lnTo>
                    <a:pt x="47393" y="42659"/>
                  </a:lnTo>
                  <a:lnTo>
                    <a:pt x="46435" y="42433"/>
                  </a:lnTo>
                  <a:lnTo>
                    <a:pt x="46212" y="42117"/>
                  </a:lnTo>
                  <a:lnTo>
                    <a:pt x="46442" y="41625"/>
                  </a:lnTo>
                  <a:lnTo>
                    <a:pt x="46359" y="41229"/>
                  </a:lnTo>
                  <a:lnTo>
                    <a:pt x="46030" y="40814"/>
                  </a:lnTo>
                  <a:lnTo>
                    <a:pt x="45516" y="39748"/>
                  </a:lnTo>
                  <a:lnTo>
                    <a:pt x="45063" y="39522"/>
                  </a:lnTo>
                  <a:lnTo>
                    <a:pt x="44811" y="39959"/>
                  </a:lnTo>
                  <a:lnTo>
                    <a:pt x="44032" y="40770"/>
                  </a:lnTo>
                  <a:lnTo>
                    <a:pt x="42656" y="41810"/>
                  </a:lnTo>
                  <a:lnTo>
                    <a:pt x="41692" y="41893"/>
                  </a:lnTo>
                  <a:lnTo>
                    <a:pt x="39911" y="41577"/>
                  </a:lnTo>
                  <a:lnTo>
                    <a:pt x="38421" y="41079"/>
                  </a:lnTo>
                  <a:lnTo>
                    <a:pt x="37715" y="39860"/>
                  </a:lnTo>
                  <a:lnTo>
                    <a:pt x="37278" y="38851"/>
                  </a:lnTo>
                  <a:lnTo>
                    <a:pt x="36639" y="37683"/>
                  </a:lnTo>
                  <a:lnTo>
                    <a:pt x="35924" y="37128"/>
                  </a:lnTo>
                  <a:lnTo>
                    <a:pt x="35162" y="36770"/>
                  </a:lnTo>
                  <a:lnTo>
                    <a:pt x="34823" y="36748"/>
                  </a:lnTo>
                  <a:lnTo>
                    <a:pt x="33732" y="37399"/>
                  </a:lnTo>
                  <a:lnTo>
                    <a:pt x="33403" y="37658"/>
                  </a:lnTo>
                  <a:lnTo>
                    <a:pt x="33406" y="38203"/>
                  </a:lnTo>
                  <a:lnTo>
                    <a:pt x="33508" y="38714"/>
                  </a:lnTo>
                  <a:lnTo>
                    <a:pt x="33677" y="38960"/>
                  </a:lnTo>
                  <a:lnTo>
                    <a:pt x="33818" y="39289"/>
                  </a:lnTo>
                  <a:lnTo>
                    <a:pt x="33792" y="39796"/>
                  </a:lnTo>
                  <a:lnTo>
                    <a:pt x="33598" y="40476"/>
                  </a:lnTo>
                  <a:lnTo>
                    <a:pt x="33531" y="41226"/>
                  </a:lnTo>
                  <a:lnTo>
                    <a:pt x="30109" y="41963"/>
                  </a:lnTo>
                  <a:lnTo>
                    <a:pt x="29518" y="41699"/>
                  </a:lnTo>
                  <a:lnTo>
                    <a:pt x="29087" y="41360"/>
                  </a:lnTo>
                  <a:lnTo>
                    <a:pt x="28570" y="41421"/>
                  </a:lnTo>
                  <a:lnTo>
                    <a:pt x="27083" y="41804"/>
                  </a:lnTo>
                  <a:lnTo>
                    <a:pt x="26537" y="41536"/>
                  </a:lnTo>
                  <a:lnTo>
                    <a:pt x="25998" y="41341"/>
                  </a:lnTo>
                  <a:lnTo>
                    <a:pt x="25749" y="41504"/>
                  </a:lnTo>
                  <a:lnTo>
                    <a:pt x="25730" y="41823"/>
                  </a:lnTo>
                  <a:lnTo>
                    <a:pt x="25982" y="43591"/>
                  </a:lnTo>
                  <a:lnTo>
                    <a:pt x="25899" y="44265"/>
                  </a:lnTo>
                  <a:lnTo>
                    <a:pt x="25567" y="45146"/>
                  </a:lnTo>
                  <a:lnTo>
                    <a:pt x="25391" y="45743"/>
                  </a:lnTo>
                  <a:lnTo>
                    <a:pt x="26301" y="45909"/>
                  </a:lnTo>
                  <a:lnTo>
                    <a:pt x="26627" y="46186"/>
                  </a:lnTo>
                  <a:lnTo>
                    <a:pt x="26946" y="46630"/>
                  </a:lnTo>
                  <a:lnTo>
                    <a:pt x="27383" y="47045"/>
                  </a:lnTo>
                  <a:lnTo>
                    <a:pt x="27412" y="47297"/>
                  </a:lnTo>
                  <a:lnTo>
                    <a:pt x="26917" y="47760"/>
                  </a:lnTo>
                  <a:lnTo>
                    <a:pt x="26748" y="48328"/>
                  </a:lnTo>
                  <a:lnTo>
                    <a:pt x="26984" y="48772"/>
                  </a:lnTo>
                  <a:lnTo>
                    <a:pt x="27600" y="49238"/>
                  </a:lnTo>
                  <a:lnTo>
                    <a:pt x="28503" y="49720"/>
                  </a:lnTo>
                  <a:lnTo>
                    <a:pt x="28944" y="50036"/>
                  </a:lnTo>
                  <a:lnTo>
                    <a:pt x="28899" y="50326"/>
                  </a:lnTo>
                  <a:lnTo>
                    <a:pt x="28481" y="50939"/>
                  </a:lnTo>
                  <a:lnTo>
                    <a:pt x="28321" y="51462"/>
                  </a:lnTo>
                  <a:lnTo>
                    <a:pt x="28034" y="51932"/>
                  </a:lnTo>
                  <a:lnTo>
                    <a:pt x="28095" y="52366"/>
                  </a:lnTo>
                  <a:lnTo>
                    <a:pt x="28500" y="52771"/>
                  </a:lnTo>
                  <a:lnTo>
                    <a:pt x="28459" y="53132"/>
                  </a:lnTo>
                  <a:lnTo>
                    <a:pt x="28181" y="53406"/>
                  </a:lnTo>
                  <a:lnTo>
                    <a:pt x="27619" y="53349"/>
                  </a:lnTo>
                  <a:lnTo>
                    <a:pt x="27144" y="53387"/>
                  </a:lnTo>
                  <a:lnTo>
                    <a:pt x="26719" y="53275"/>
                  </a:lnTo>
                  <a:lnTo>
                    <a:pt x="25385" y="51874"/>
                  </a:lnTo>
                  <a:lnTo>
                    <a:pt x="25091" y="51833"/>
                  </a:lnTo>
                  <a:lnTo>
                    <a:pt x="23157" y="52912"/>
                  </a:lnTo>
                  <a:lnTo>
                    <a:pt x="22675" y="53352"/>
                  </a:lnTo>
                  <a:lnTo>
                    <a:pt x="22276" y="53990"/>
                  </a:lnTo>
                  <a:lnTo>
                    <a:pt x="21740" y="55366"/>
                  </a:lnTo>
                  <a:lnTo>
                    <a:pt x="20862" y="54565"/>
                  </a:lnTo>
                  <a:lnTo>
                    <a:pt x="20102" y="53100"/>
                  </a:lnTo>
                  <a:lnTo>
                    <a:pt x="19218" y="52197"/>
                  </a:lnTo>
                  <a:lnTo>
                    <a:pt x="17357" y="50744"/>
                  </a:lnTo>
                  <a:lnTo>
                    <a:pt x="16859" y="49672"/>
                  </a:lnTo>
                  <a:lnTo>
                    <a:pt x="14730" y="47313"/>
                  </a:lnTo>
                  <a:lnTo>
                    <a:pt x="11673" y="44954"/>
                  </a:lnTo>
                  <a:lnTo>
                    <a:pt x="9461" y="42908"/>
                  </a:lnTo>
                  <a:lnTo>
                    <a:pt x="9125" y="42455"/>
                  </a:lnTo>
                  <a:lnTo>
                    <a:pt x="9499" y="42509"/>
                  </a:lnTo>
                  <a:lnTo>
                    <a:pt x="11634" y="43531"/>
                  </a:lnTo>
                  <a:lnTo>
                    <a:pt x="11925" y="43416"/>
                  </a:lnTo>
                  <a:lnTo>
                    <a:pt x="12171" y="43186"/>
                  </a:lnTo>
                  <a:lnTo>
                    <a:pt x="11251" y="42650"/>
                  </a:lnTo>
                  <a:lnTo>
                    <a:pt x="10370" y="42228"/>
                  </a:lnTo>
                  <a:lnTo>
                    <a:pt x="9544" y="41967"/>
                  </a:lnTo>
                  <a:lnTo>
                    <a:pt x="8717" y="41989"/>
                  </a:lnTo>
                  <a:lnTo>
                    <a:pt x="8254" y="41558"/>
                  </a:lnTo>
                  <a:lnTo>
                    <a:pt x="7954" y="40901"/>
                  </a:lnTo>
                  <a:lnTo>
                    <a:pt x="7801" y="40339"/>
                  </a:lnTo>
                  <a:lnTo>
                    <a:pt x="7434" y="39748"/>
                  </a:lnTo>
                  <a:lnTo>
                    <a:pt x="6262" y="38535"/>
                  </a:lnTo>
                  <a:lnTo>
                    <a:pt x="5978" y="38066"/>
                  </a:lnTo>
                  <a:lnTo>
                    <a:pt x="5337" y="37428"/>
                  </a:lnTo>
                  <a:lnTo>
                    <a:pt x="5726" y="37342"/>
                  </a:lnTo>
                  <a:lnTo>
                    <a:pt x="6984" y="37955"/>
                  </a:lnTo>
                  <a:lnTo>
                    <a:pt x="7096" y="37709"/>
                  </a:lnTo>
                  <a:lnTo>
                    <a:pt x="6987" y="37351"/>
                  </a:lnTo>
                  <a:lnTo>
                    <a:pt x="5723" y="36770"/>
                  </a:lnTo>
                  <a:lnTo>
                    <a:pt x="5040" y="36732"/>
                  </a:lnTo>
                  <a:lnTo>
                    <a:pt x="4880" y="36323"/>
                  </a:lnTo>
                  <a:lnTo>
                    <a:pt x="4973" y="35851"/>
                  </a:lnTo>
                  <a:lnTo>
                    <a:pt x="4070" y="34086"/>
                  </a:lnTo>
                  <a:lnTo>
                    <a:pt x="3131" y="32761"/>
                  </a:lnTo>
                  <a:lnTo>
                    <a:pt x="2984" y="32136"/>
                  </a:lnTo>
                  <a:lnTo>
                    <a:pt x="5516" y="35015"/>
                  </a:lnTo>
                  <a:lnTo>
                    <a:pt x="5854" y="35063"/>
                  </a:lnTo>
                  <a:lnTo>
                    <a:pt x="6301" y="35037"/>
                  </a:lnTo>
                  <a:lnTo>
                    <a:pt x="7348" y="34715"/>
                  </a:lnTo>
                  <a:lnTo>
                    <a:pt x="7147" y="34328"/>
                  </a:lnTo>
                  <a:lnTo>
                    <a:pt x="6674" y="33917"/>
                  </a:lnTo>
                  <a:lnTo>
                    <a:pt x="6218" y="34108"/>
                  </a:lnTo>
                  <a:lnTo>
                    <a:pt x="5621" y="34147"/>
                  </a:lnTo>
                  <a:lnTo>
                    <a:pt x="5308" y="33974"/>
                  </a:lnTo>
                  <a:lnTo>
                    <a:pt x="5168" y="33677"/>
                  </a:lnTo>
                  <a:lnTo>
                    <a:pt x="5765" y="32279"/>
                  </a:lnTo>
                  <a:lnTo>
                    <a:pt x="5506" y="32353"/>
                  </a:lnTo>
                  <a:lnTo>
                    <a:pt x="5318" y="32599"/>
                  </a:lnTo>
                  <a:lnTo>
                    <a:pt x="4989" y="32720"/>
                  </a:lnTo>
                  <a:lnTo>
                    <a:pt x="4485" y="32790"/>
                  </a:lnTo>
                  <a:lnTo>
                    <a:pt x="3236" y="32043"/>
                  </a:lnTo>
                  <a:lnTo>
                    <a:pt x="2138" y="30026"/>
                  </a:lnTo>
                  <a:lnTo>
                    <a:pt x="1848" y="29611"/>
                  </a:lnTo>
                  <a:lnTo>
                    <a:pt x="1554" y="28909"/>
                  </a:lnTo>
                  <a:lnTo>
                    <a:pt x="1264" y="28618"/>
                  </a:lnTo>
                  <a:lnTo>
                    <a:pt x="0" y="25749"/>
                  </a:lnTo>
                  <a:lnTo>
                    <a:pt x="482" y="25963"/>
                  </a:lnTo>
                  <a:lnTo>
                    <a:pt x="1060" y="26793"/>
                  </a:lnTo>
                  <a:lnTo>
                    <a:pt x="2180" y="26617"/>
                  </a:lnTo>
                  <a:lnTo>
                    <a:pt x="2617" y="26138"/>
                  </a:lnTo>
                  <a:lnTo>
                    <a:pt x="2997" y="26154"/>
                  </a:lnTo>
                  <a:lnTo>
                    <a:pt x="3390" y="26046"/>
                  </a:lnTo>
                  <a:lnTo>
                    <a:pt x="3881" y="25592"/>
                  </a:lnTo>
                  <a:lnTo>
                    <a:pt x="5318" y="23613"/>
                  </a:lnTo>
                  <a:lnTo>
                    <a:pt x="5697" y="21009"/>
                  </a:lnTo>
                  <a:lnTo>
                    <a:pt x="5573" y="19461"/>
                  </a:lnTo>
                  <a:lnTo>
                    <a:pt x="5362" y="17922"/>
                  </a:lnTo>
                  <a:lnTo>
                    <a:pt x="5838" y="17431"/>
                  </a:lnTo>
                  <a:lnTo>
                    <a:pt x="6026" y="17756"/>
                  </a:lnTo>
                  <a:lnTo>
                    <a:pt x="6119" y="18302"/>
                  </a:lnTo>
                  <a:lnTo>
                    <a:pt x="6342" y="18708"/>
                  </a:lnTo>
                  <a:lnTo>
                    <a:pt x="6853" y="19068"/>
                  </a:lnTo>
                  <a:lnTo>
                    <a:pt x="7804" y="19164"/>
                  </a:lnTo>
                  <a:lnTo>
                    <a:pt x="9272" y="19735"/>
                  </a:lnTo>
                  <a:lnTo>
                    <a:pt x="9796" y="20096"/>
                  </a:lnTo>
                  <a:lnTo>
                    <a:pt x="9939" y="19371"/>
                  </a:lnTo>
                  <a:lnTo>
                    <a:pt x="11631" y="18755"/>
                  </a:lnTo>
                  <a:lnTo>
                    <a:pt x="11117" y="18535"/>
                  </a:lnTo>
                  <a:lnTo>
                    <a:pt x="9617" y="18778"/>
                  </a:lnTo>
                  <a:lnTo>
                    <a:pt x="7555" y="17855"/>
                  </a:lnTo>
                  <a:lnTo>
                    <a:pt x="6869" y="17271"/>
                  </a:lnTo>
                  <a:lnTo>
                    <a:pt x="6231" y="16157"/>
                  </a:lnTo>
                  <a:lnTo>
                    <a:pt x="5570" y="15576"/>
                  </a:lnTo>
                  <a:lnTo>
                    <a:pt x="5614" y="15056"/>
                  </a:lnTo>
                  <a:lnTo>
                    <a:pt x="7096" y="14574"/>
                  </a:lnTo>
                  <a:lnTo>
                    <a:pt x="7488" y="14628"/>
                  </a:lnTo>
                  <a:lnTo>
                    <a:pt x="7644" y="15203"/>
                  </a:lnTo>
                  <a:lnTo>
                    <a:pt x="8043" y="15439"/>
                  </a:lnTo>
                  <a:lnTo>
                    <a:pt x="8193" y="15359"/>
                  </a:lnTo>
                  <a:lnTo>
                    <a:pt x="8261" y="14871"/>
                  </a:lnTo>
                  <a:lnTo>
                    <a:pt x="8264" y="13556"/>
                  </a:lnTo>
                  <a:lnTo>
                    <a:pt x="7814" y="11669"/>
                  </a:lnTo>
                  <a:lnTo>
                    <a:pt x="7951" y="11306"/>
                  </a:lnTo>
                  <a:lnTo>
                    <a:pt x="8356" y="11175"/>
                  </a:lnTo>
                  <a:lnTo>
                    <a:pt x="8717" y="10926"/>
                  </a:lnTo>
                  <a:lnTo>
                    <a:pt x="8969" y="10881"/>
                  </a:lnTo>
                  <a:lnTo>
                    <a:pt x="9470" y="10926"/>
                  </a:lnTo>
                  <a:lnTo>
                    <a:pt x="9722" y="11363"/>
                  </a:lnTo>
                  <a:lnTo>
                    <a:pt x="9860" y="11602"/>
                  </a:lnTo>
                  <a:lnTo>
                    <a:pt x="10367" y="11714"/>
                  </a:lnTo>
                  <a:lnTo>
                    <a:pt x="10782" y="11947"/>
                  </a:lnTo>
                  <a:lnTo>
                    <a:pt x="11140" y="11883"/>
                  </a:lnTo>
                  <a:lnTo>
                    <a:pt x="11436" y="11612"/>
                  </a:lnTo>
                  <a:lnTo>
                    <a:pt x="11871" y="11555"/>
                  </a:lnTo>
                  <a:lnTo>
                    <a:pt x="13221" y="11561"/>
                  </a:lnTo>
                  <a:lnTo>
                    <a:pt x="14443" y="11564"/>
                  </a:lnTo>
                  <a:lnTo>
                    <a:pt x="16875" y="11571"/>
                  </a:lnTo>
                  <a:lnTo>
                    <a:pt x="19311" y="11580"/>
                  </a:lnTo>
                  <a:lnTo>
                    <a:pt x="21746" y="11586"/>
                  </a:lnTo>
                  <a:lnTo>
                    <a:pt x="23578" y="11593"/>
                  </a:lnTo>
                  <a:lnTo>
                    <a:pt x="23572" y="10517"/>
                  </a:lnTo>
                  <a:lnTo>
                    <a:pt x="23562" y="8854"/>
                  </a:lnTo>
                  <a:lnTo>
                    <a:pt x="23553" y="6888"/>
                  </a:lnTo>
                  <a:lnTo>
                    <a:pt x="23540" y="5002"/>
                  </a:lnTo>
                  <a:lnTo>
                    <a:pt x="23530" y="3259"/>
                  </a:lnTo>
                  <a:lnTo>
                    <a:pt x="23521" y="1200"/>
                  </a:lnTo>
                  <a:lnTo>
                    <a:pt x="23620" y="606"/>
                  </a:lnTo>
                  <a:lnTo>
                    <a:pt x="23741" y="364"/>
                  </a:lnTo>
                  <a:lnTo>
                    <a:pt x="23696" y="22"/>
                  </a:lnTo>
                  <a:lnTo>
                    <a:pt x="25583" y="0"/>
                  </a:lnTo>
                  <a:lnTo>
                    <a:pt x="28992" y="150"/>
                  </a:lnTo>
                  <a:lnTo>
                    <a:pt x="30482" y="131"/>
                  </a:lnTo>
                  <a:lnTo>
                    <a:pt x="30907" y="160"/>
                  </a:lnTo>
                  <a:lnTo>
                    <a:pt x="32771" y="54"/>
                  </a:lnTo>
                  <a:lnTo>
                    <a:pt x="34277" y="185"/>
                  </a:lnTo>
                  <a:lnTo>
                    <a:pt x="34919" y="329"/>
                  </a:lnTo>
                  <a:lnTo>
                    <a:pt x="35497" y="402"/>
                  </a:lnTo>
                  <a:lnTo>
                    <a:pt x="37303" y="492"/>
                  </a:lnTo>
                  <a:lnTo>
                    <a:pt x="39662" y="380"/>
                  </a:lnTo>
                  <a:lnTo>
                    <a:pt x="40463" y="405"/>
                  </a:lnTo>
                  <a:lnTo>
                    <a:pt x="40907" y="693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73"/>
            <p:cNvSpPr/>
            <p:nvPr/>
          </p:nvSpPr>
          <p:spPr>
            <a:xfrm>
              <a:off x="7275567" y="3000871"/>
              <a:ext cx="233297" cy="451805"/>
            </a:xfrm>
            <a:custGeom>
              <a:rect b="b" l="l" r="r" t="t"/>
              <a:pathLst>
                <a:path extrusionOk="0" h="171626" w="88622">
                  <a:moveTo>
                    <a:pt x="63426" y="162259"/>
                  </a:moveTo>
                  <a:lnTo>
                    <a:pt x="62676" y="162744"/>
                  </a:lnTo>
                  <a:lnTo>
                    <a:pt x="62439" y="163315"/>
                  </a:lnTo>
                  <a:lnTo>
                    <a:pt x="62257" y="163539"/>
                  </a:lnTo>
                  <a:lnTo>
                    <a:pt x="61763" y="163685"/>
                  </a:lnTo>
                  <a:lnTo>
                    <a:pt x="61271" y="163689"/>
                  </a:lnTo>
                  <a:lnTo>
                    <a:pt x="59401" y="162546"/>
                  </a:lnTo>
                  <a:lnTo>
                    <a:pt x="58970" y="162597"/>
                  </a:lnTo>
                  <a:lnTo>
                    <a:pt x="59398" y="162074"/>
                  </a:lnTo>
                  <a:lnTo>
                    <a:pt x="60559" y="161646"/>
                  </a:lnTo>
                  <a:lnTo>
                    <a:pt x="61214" y="161081"/>
                  </a:lnTo>
                  <a:lnTo>
                    <a:pt x="62723" y="161627"/>
                  </a:lnTo>
                  <a:lnTo>
                    <a:pt x="63426" y="162259"/>
                  </a:lnTo>
                  <a:close/>
                  <a:moveTo>
                    <a:pt x="35376" y="124052"/>
                  </a:moveTo>
                  <a:lnTo>
                    <a:pt x="35752" y="124330"/>
                  </a:lnTo>
                  <a:lnTo>
                    <a:pt x="36697" y="124285"/>
                  </a:lnTo>
                  <a:lnTo>
                    <a:pt x="36384" y="124904"/>
                  </a:lnTo>
                  <a:lnTo>
                    <a:pt x="35344" y="125594"/>
                  </a:lnTo>
                  <a:lnTo>
                    <a:pt x="34645" y="126274"/>
                  </a:lnTo>
                  <a:lnTo>
                    <a:pt x="33799" y="126842"/>
                  </a:lnTo>
                  <a:lnTo>
                    <a:pt x="33390" y="126187"/>
                  </a:lnTo>
                  <a:lnTo>
                    <a:pt x="32915" y="126213"/>
                  </a:lnTo>
                  <a:lnTo>
                    <a:pt x="32187" y="124955"/>
                  </a:lnTo>
                  <a:lnTo>
                    <a:pt x="32056" y="123072"/>
                  </a:lnTo>
                  <a:lnTo>
                    <a:pt x="33007" y="122581"/>
                  </a:lnTo>
                  <a:lnTo>
                    <a:pt x="34322" y="122609"/>
                  </a:lnTo>
                  <a:lnTo>
                    <a:pt x="35376" y="124052"/>
                  </a:lnTo>
                  <a:close/>
                  <a:moveTo>
                    <a:pt x="15864" y="94649"/>
                  </a:moveTo>
                  <a:lnTo>
                    <a:pt x="17128" y="95041"/>
                  </a:lnTo>
                  <a:lnTo>
                    <a:pt x="18069" y="95035"/>
                  </a:lnTo>
                  <a:lnTo>
                    <a:pt x="18905" y="96174"/>
                  </a:lnTo>
                  <a:lnTo>
                    <a:pt x="19352" y="97968"/>
                  </a:lnTo>
                  <a:lnTo>
                    <a:pt x="20396" y="99736"/>
                  </a:lnTo>
                  <a:lnTo>
                    <a:pt x="21762" y="101268"/>
                  </a:lnTo>
                  <a:lnTo>
                    <a:pt x="21816" y="102204"/>
                  </a:lnTo>
                  <a:lnTo>
                    <a:pt x="21328" y="102705"/>
                  </a:lnTo>
                  <a:lnTo>
                    <a:pt x="20310" y="103327"/>
                  </a:lnTo>
                  <a:lnTo>
                    <a:pt x="20313" y="103994"/>
                  </a:lnTo>
                  <a:lnTo>
                    <a:pt x="20987" y="103659"/>
                  </a:lnTo>
                  <a:lnTo>
                    <a:pt x="21567" y="103506"/>
                  </a:lnTo>
                  <a:lnTo>
                    <a:pt x="22966" y="103653"/>
                  </a:lnTo>
                  <a:lnTo>
                    <a:pt x="23454" y="104330"/>
                  </a:lnTo>
                  <a:lnTo>
                    <a:pt x="23792" y="105341"/>
                  </a:lnTo>
                  <a:lnTo>
                    <a:pt x="23971" y="106171"/>
                  </a:lnTo>
                  <a:lnTo>
                    <a:pt x="23850" y="107071"/>
                  </a:lnTo>
                  <a:lnTo>
                    <a:pt x="23473" y="106784"/>
                  </a:lnTo>
                  <a:lnTo>
                    <a:pt x="23090" y="105980"/>
                  </a:lnTo>
                  <a:lnTo>
                    <a:pt x="22666" y="105609"/>
                  </a:lnTo>
                  <a:lnTo>
                    <a:pt x="22171" y="105408"/>
                  </a:lnTo>
                  <a:lnTo>
                    <a:pt x="22394" y="106516"/>
                  </a:lnTo>
                  <a:lnTo>
                    <a:pt x="22305" y="107994"/>
                  </a:lnTo>
                  <a:lnTo>
                    <a:pt x="22519" y="108131"/>
                  </a:lnTo>
                  <a:lnTo>
                    <a:pt x="23183" y="108157"/>
                  </a:lnTo>
                  <a:lnTo>
                    <a:pt x="22745" y="109663"/>
                  </a:lnTo>
                  <a:lnTo>
                    <a:pt x="21836" y="110072"/>
                  </a:lnTo>
                  <a:lnTo>
                    <a:pt x="20779" y="110225"/>
                  </a:lnTo>
                  <a:lnTo>
                    <a:pt x="20524" y="110758"/>
                  </a:lnTo>
                  <a:lnTo>
                    <a:pt x="20332" y="111444"/>
                  </a:lnTo>
                  <a:lnTo>
                    <a:pt x="19780" y="112466"/>
                  </a:lnTo>
                  <a:lnTo>
                    <a:pt x="19052" y="113043"/>
                  </a:lnTo>
                  <a:lnTo>
                    <a:pt x="18152" y="112925"/>
                  </a:lnTo>
                  <a:lnTo>
                    <a:pt x="17271" y="112469"/>
                  </a:lnTo>
                  <a:lnTo>
                    <a:pt x="16502" y="112376"/>
                  </a:lnTo>
                  <a:lnTo>
                    <a:pt x="15966" y="112647"/>
                  </a:lnTo>
                  <a:lnTo>
                    <a:pt x="15618" y="112900"/>
                  </a:lnTo>
                  <a:lnTo>
                    <a:pt x="15280" y="112855"/>
                  </a:lnTo>
                  <a:lnTo>
                    <a:pt x="14312" y="112951"/>
                  </a:lnTo>
                  <a:lnTo>
                    <a:pt x="13403" y="112932"/>
                  </a:lnTo>
                  <a:lnTo>
                    <a:pt x="13272" y="112533"/>
                  </a:lnTo>
                  <a:lnTo>
                    <a:pt x="13428" y="111332"/>
                  </a:lnTo>
                  <a:lnTo>
                    <a:pt x="13224" y="111007"/>
                  </a:lnTo>
                  <a:lnTo>
                    <a:pt x="12356" y="110841"/>
                  </a:lnTo>
                  <a:lnTo>
                    <a:pt x="12033" y="110554"/>
                  </a:lnTo>
                  <a:lnTo>
                    <a:pt x="11532" y="109724"/>
                  </a:lnTo>
                  <a:lnTo>
                    <a:pt x="11433" y="109334"/>
                  </a:lnTo>
                  <a:lnTo>
                    <a:pt x="11363" y="108798"/>
                  </a:lnTo>
                  <a:lnTo>
                    <a:pt x="10833" y="108105"/>
                  </a:lnTo>
                  <a:lnTo>
                    <a:pt x="10192" y="107607"/>
                  </a:lnTo>
                  <a:lnTo>
                    <a:pt x="9815" y="107582"/>
                  </a:lnTo>
                  <a:lnTo>
                    <a:pt x="9065" y="108393"/>
                  </a:lnTo>
                  <a:lnTo>
                    <a:pt x="8446" y="109213"/>
                  </a:lnTo>
                  <a:lnTo>
                    <a:pt x="8663" y="109625"/>
                  </a:lnTo>
                  <a:lnTo>
                    <a:pt x="8864" y="110164"/>
                  </a:lnTo>
                  <a:lnTo>
                    <a:pt x="8529" y="110554"/>
                  </a:lnTo>
                  <a:lnTo>
                    <a:pt x="7510" y="111441"/>
                  </a:lnTo>
                  <a:lnTo>
                    <a:pt x="7351" y="111786"/>
                  </a:lnTo>
                  <a:lnTo>
                    <a:pt x="7076" y="111974"/>
                  </a:lnTo>
                  <a:lnTo>
                    <a:pt x="6591" y="111728"/>
                  </a:lnTo>
                  <a:lnTo>
                    <a:pt x="5382" y="111786"/>
                  </a:lnTo>
                  <a:lnTo>
                    <a:pt x="4826" y="111629"/>
                  </a:lnTo>
                  <a:lnTo>
                    <a:pt x="4178" y="110975"/>
                  </a:lnTo>
                  <a:lnTo>
                    <a:pt x="2598" y="110538"/>
                  </a:lnTo>
                  <a:lnTo>
                    <a:pt x="2333" y="109488"/>
                  </a:lnTo>
                  <a:lnTo>
                    <a:pt x="2030" y="109290"/>
                  </a:lnTo>
                  <a:lnTo>
                    <a:pt x="239" y="107486"/>
                  </a:lnTo>
                  <a:lnTo>
                    <a:pt x="0" y="106883"/>
                  </a:lnTo>
                  <a:lnTo>
                    <a:pt x="233" y="106522"/>
                  </a:lnTo>
                  <a:lnTo>
                    <a:pt x="900" y="105976"/>
                  </a:lnTo>
                  <a:lnTo>
                    <a:pt x="3144" y="105070"/>
                  </a:lnTo>
                  <a:lnTo>
                    <a:pt x="3498" y="104706"/>
                  </a:lnTo>
                  <a:lnTo>
                    <a:pt x="3572" y="104384"/>
                  </a:lnTo>
                  <a:lnTo>
                    <a:pt x="2911" y="104017"/>
                  </a:lnTo>
                  <a:lnTo>
                    <a:pt x="2317" y="103608"/>
                  </a:lnTo>
                  <a:lnTo>
                    <a:pt x="2116" y="103343"/>
                  </a:lnTo>
                  <a:lnTo>
                    <a:pt x="2100" y="103110"/>
                  </a:lnTo>
                  <a:lnTo>
                    <a:pt x="2439" y="102807"/>
                  </a:lnTo>
                  <a:lnTo>
                    <a:pt x="3115" y="102785"/>
                  </a:lnTo>
                  <a:lnTo>
                    <a:pt x="3652" y="102922"/>
                  </a:lnTo>
                  <a:lnTo>
                    <a:pt x="4076" y="102651"/>
                  </a:lnTo>
                  <a:lnTo>
                    <a:pt x="4823" y="102376"/>
                  </a:lnTo>
                  <a:lnTo>
                    <a:pt x="5324" y="102031"/>
                  </a:lnTo>
                  <a:lnTo>
                    <a:pt x="5755" y="101141"/>
                  </a:lnTo>
                  <a:lnTo>
                    <a:pt x="6211" y="100340"/>
                  </a:lnTo>
                  <a:lnTo>
                    <a:pt x="6259" y="99906"/>
                  </a:lnTo>
                  <a:lnTo>
                    <a:pt x="6658" y="98377"/>
                  </a:lnTo>
                  <a:lnTo>
                    <a:pt x="6878" y="97997"/>
                  </a:lnTo>
                  <a:lnTo>
                    <a:pt x="8296" y="96995"/>
                  </a:lnTo>
                  <a:lnTo>
                    <a:pt x="8653" y="97544"/>
                  </a:lnTo>
                  <a:lnTo>
                    <a:pt x="9352" y="97678"/>
                  </a:lnTo>
                  <a:lnTo>
                    <a:pt x="9978" y="97173"/>
                  </a:lnTo>
                  <a:lnTo>
                    <a:pt x="10728" y="95581"/>
                  </a:lnTo>
                  <a:lnTo>
                    <a:pt x="11248" y="95482"/>
                  </a:lnTo>
                  <a:lnTo>
                    <a:pt x="11823" y="95612"/>
                  </a:lnTo>
                  <a:lnTo>
                    <a:pt x="12953" y="95411"/>
                  </a:lnTo>
                  <a:lnTo>
                    <a:pt x="14957" y="94668"/>
                  </a:lnTo>
                  <a:lnTo>
                    <a:pt x="15864" y="94649"/>
                  </a:lnTo>
                  <a:close/>
                  <a:moveTo>
                    <a:pt x="27236" y="91393"/>
                  </a:moveTo>
                  <a:lnTo>
                    <a:pt x="26106" y="91406"/>
                  </a:lnTo>
                  <a:lnTo>
                    <a:pt x="25698" y="91268"/>
                  </a:lnTo>
                  <a:lnTo>
                    <a:pt x="25209" y="90885"/>
                  </a:lnTo>
                  <a:lnTo>
                    <a:pt x="24660" y="88715"/>
                  </a:lnTo>
                  <a:lnTo>
                    <a:pt x="24858" y="87946"/>
                  </a:lnTo>
                  <a:lnTo>
                    <a:pt x="25082" y="87569"/>
                  </a:lnTo>
                  <a:lnTo>
                    <a:pt x="25331" y="87275"/>
                  </a:lnTo>
                  <a:lnTo>
                    <a:pt x="25928" y="87154"/>
                  </a:lnTo>
                  <a:lnTo>
                    <a:pt x="26521" y="87566"/>
                  </a:lnTo>
                  <a:lnTo>
                    <a:pt x="26745" y="87949"/>
                  </a:lnTo>
                  <a:lnTo>
                    <a:pt x="27243" y="89417"/>
                  </a:lnTo>
                  <a:lnTo>
                    <a:pt x="27335" y="90675"/>
                  </a:lnTo>
                  <a:lnTo>
                    <a:pt x="27236" y="91393"/>
                  </a:lnTo>
                  <a:close/>
                  <a:moveTo>
                    <a:pt x="18069" y="83751"/>
                  </a:moveTo>
                  <a:lnTo>
                    <a:pt x="18392" y="85798"/>
                  </a:lnTo>
                  <a:lnTo>
                    <a:pt x="18708" y="87061"/>
                  </a:lnTo>
                  <a:lnTo>
                    <a:pt x="18730" y="87492"/>
                  </a:lnTo>
                  <a:lnTo>
                    <a:pt x="18433" y="88092"/>
                  </a:lnTo>
                  <a:lnTo>
                    <a:pt x="16955" y="88890"/>
                  </a:lnTo>
                  <a:lnTo>
                    <a:pt x="16489" y="88894"/>
                  </a:lnTo>
                  <a:lnTo>
                    <a:pt x="16470" y="88699"/>
                  </a:lnTo>
                  <a:lnTo>
                    <a:pt x="16802" y="87888"/>
                  </a:lnTo>
                  <a:lnTo>
                    <a:pt x="16515" y="86966"/>
                  </a:lnTo>
                  <a:lnTo>
                    <a:pt x="16655" y="86264"/>
                  </a:lnTo>
                  <a:lnTo>
                    <a:pt x="16518" y="86136"/>
                  </a:lnTo>
                  <a:lnTo>
                    <a:pt x="16231" y="86235"/>
                  </a:lnTo>
                  <a:lnTo>
                    <a:pt x="15171" y="87349"/>
                  </a:lnTo>
                  <a:lnTo>
                    <a:pt x="14817" y="87457"/>
                  </a:lnTo>
                  <a:lnTo>
                    <a:pt x="14778" y="87231"/>
                  </a:lnTo>
                  <a:lnTo>
                    <a:pt x="15040" y="86318"/>
                  </a:lnTo>
                  <a:lnTo>
                    <a:pt x="15072" y="85692"/>
                  </a:lnTo>
                  <a:lnTo>
                    <a:pt x="15228" y="85309"/>
                  </a:lnTo>
                  <a:lnTo>
                    <a:pt x="15516" y="84955"/>
                  </a:lnTo>
                  <a:lnTo>
                    <a:pt x="15857" y="84690"/>
                  </a:lnTo>
                  <a:lnTo>
                    <a:pt x="16135" y="84652"/>
                  </a:lnTo>
                  <a:lnTo>
                    <a:pt x="16429" y="84926"/>
                  </a:lnTo>
                  <a:lnTo>
                    <a:pt x="17284" y="84160"/>
                  </a:lnTo>
                  <a:lnTo>
                    <a:pt x="18069" y="83751"/>
                  </a:lnTo>
                  <a:close/>
                  <a:moveTo>
                    <a:pt x="19493" y="85603"/>
                  </a:moveTo>
                  <a:lnTo>
                    <a:pt x="19304" y="85772"/>
                  </a:lnTo>
                  <a:lnTo>
                    <a:pt x="18851" y="85724"/>
                  </a:lnTo>
                  <a:lnTo>
                    <a:pt x="18682" y="85466"/>
                  </a:lnTo>
                  <a:lnTo>
                    <a:pt x="18589" y="85070"/>
                  </a:lnTo>
                  <a:lnTo>
                    <a:pt x="18580" y="84345"/>
                  </a:lnTo>
                  <a:lnTo>
                    <a:pt x="18854" y="83825"/>
                  </a:lnTo>
                  <a:lnTo>
                    <a:pt x="20016" y="83040"/>
                  </a:lnTo>
                  <a:lnTo>
                    <a:pt x="19490" y="82762"/>
                  </a:lnTo>
                  <a:lnTo>
                    <a:pt x="19470" y="82564"/>
                  </a:lnTo>
                  <a:lnTo>
                    <a:pt x="19770" y="81910"/>
                  </a:lnTo>
                  <a:lnTo>
                    <a:pt x="21018" y="80892"/>
                  </a:lnTo>
                  <a:lnTo>
                    <a:pt x="21354" y="80706"/>
                  </a:lnTo>
                  <a:lnTo>
                    <a:pt x="21686" y="80735"/>
                  </a:lnTo>
                  <a:lnTo>
                    <a:pt x="21041" y="82542"/>
                  </a:lnTo>
                  <a:lnTo>
                    <a:pt x="19493" y="85603"/>
                  </a:lnTo>
                  <a:close/>
                  <a:moveTo>
                    <a:pt x="21213" y="77116"/>
                  </a:moveTo>
                  <a:lnTo>
                    <a:pt x="17645" y="78013"/>
                  </a:lnTo>
                  <a:lnTo>
                    <a:pt x="16416" y="77933"/>
                  </a:lnTo>
                  <a:lnTo>
                    <a:pt x="16304" y="77492"/>
                  </a:lnTo>
                  <a:lnTo>
                    <a:pt x="16550" y="77199"/>
                  </a:lnTo>
                  <a:lnTo>
                    <a:pt x="17568" y="76914"/>
                  </a:lnTo>
                  <a:lnTo>
                    <a:pt x="17980" y="74754"/>
                  </a:lnTo>
                  <a:lnTo>
                    <a:pt x="16441" y="73755"/>
                  </a:lnTo>
                  <a:lnTo>
                    <a:pt x="16362" y="73477"/>
                  </a:lnTo>
                  <a:lnTo>
                    <a:pt x="16483" y="73001"/>
                  </a:lnTo>
                  <a:lnTo>
                    <a:pt x="16662" y="72787"/>
                  </a:lnTo>
                  <a:lnTo>
                    <a:pt x="17594" y="72283"/>
                  </a:lnTo>
                  <a:lnTo>
                    <a:pt x="17986" y="72171"/>
                  </a:lnTo>
                  <a:lnTo>
                    <a:pt x="18305" y="72238"/>
                  </a:lnTo>
                  <a:lnTo>
                    <a:pt x="18963" y="72823"/>
                  </a:lnTo>
                  <a:lnTo>
                    <a:pt x="19703" y="74045"/>
                  </a:lnTo>
                  <a:lnTo>
                    <a:pt x="20696" y="74240"/>
                  </a:lnTo>
                  <a:lnTo>
                    <a:pt x="21370" y="74757"/>
                  </a:lnTo>
                  <a:lnTo>
                    <a:pt x="21213" y="77116"/>
                  </a:lnTo>
                  <a:close/>
                  <a:moveTo>
                    <a:pt x="13779" y="73222"/>
                  </a:moveTo>
                  <a:lnTo>
                    <a:pt x="13272" y="73311"/>
                  </a:lnTo>
                  <a:lnTo>
                    <a:pt x="13233" y="73081"/>
                  </a:lnTo>
                  <a:lnTo>
                    <a:pt x="14118" y="71983"/>
                  </a:lnTo>
                  <a:lnTo>
                    <a:pt x="14689" y="71801"/>
                  </a:lnTo>
                  <a:lnTo>
                    <a:pt x="14890" y="71910"/>
                  </a:lnTo>
                  <a:lnTo>
                    <a:pt x="14475" y="72548"/>
                  </a:lnTo>
                  <a:lnTo>
                    <a:pt x="13779" y="73222"/>
                  </a:lnTo>
                  <a:close/>
                  <a:moveTo>
                    <a:pt x="6531" y="67013"/>
                  </a:moveTo>
                  <a:lnTo>
                    <a:pt x="5742" y="67237"/>
                  </a:lnTo>
                  <a:lnTo>
                    <a:pt x="5452" y="67106"/>
                  </a:lnTo>
                  <a:lnTo>
                    <a:pt x="5401" y="66898"/>
                  </a:lnTo>
                  <a:lnTo>
                    <a:pt x="5579" y="66333"/>
                  </a:lnTo>
                  <a:lnTo>
                    <a:pt x="6183" y="66132"/>
                  </a:lnTo>
                  <a:lnTo>
                    <a:pt x="6620" y="66439"/>
                  </a:lnTo>
                  <a:lnTo>
                    <a:pt x="6690" y="66717"/>
                  </a:lnTo>
                  <a:lnTo>
                    <a:pt x="6531" y="67013"/>
                  </a:lnTo>
                  <a:close/>
                  <a:moveTo>
                    <a:pt x="16725" y="67026"/>
                  </a:moveTo>
                  <a:lnTo>
                    <a:pt x="16461" y="67237"/>
                  </a:lnTo>
                  <a:lnTo>
                    <a:pt x="16125" y="67195"/>
                  </a:lnTo>
                  <a:lnTo>
                    <a:pt x="15793" y="66924"/>
                  </a:lnTo>
                  <a:lnTo>
                    <a:pt x="15353" y="66152"/>
                  </a:lnTo>
                  <a:lnTo>
                    <a:pt x="16342" y="65615"/>
                  </a:lnTo>
                  <a:lnTo>
                    <a:pt x="16738" y="65931"/>
                  </a:lnTo>
                  <a:lnTo>
                    <a:pt x="16888" y="66292"/>
                  </a:lnTo>
                  <a:lnTo>
                    <a:pt x="16895" y="66691"/>
                  </a:lnTo>
                  <a:lnTo>
                    <a:pt x="16725" y="67026"/>
                  </a:lnTo>
                  <a:close/>
                  <a:moveTo>
                    <a:pt x="8028" y="64549"/>
                  </a:moveTo>
                  <a:lnTo>
                    <a:pt x="7648" y="64642"/>
                  </a:lnTo>
                  <a:lnTo>
                    <a:pt x="7153" y="64552"/>
                  </a:lnTo>
                  <a:lnTo>
                    <a:pt x="6847" y="64297"/>
                  </a:lnTo>
                  <a:lnTo>
                    <a:pt x="6537" y="63285"/>
                  </a:lnTo>
                  <a:lnTo>
                    <a:pt x="6479" y="62672"/>
                  </a:lnTo>
                  <a:lnTo>
                    <a:pt x="6617" y="61530"/>
                  </a:lnTo>
                  <a:lnTo>
                    <a:pt x="6585" y="60160"/>
                  </a:lnTo>
                  <a:lnTo>
                    <a:pt x="7606" y="60119"/>
                  </a:lnTo>
                  <a:lnTo>
                    <a:pt x="7871" y="60317"/>
                  </a:lnTo>
                  <a:lnTo>
                    <a:pt x="8047" y="64374"/>
                  </a:lnTo>
                  <a:lnTo>
                    <a:pt x="8028" y="64549"/>
                  </a:lnTo>
                  <a:close/>
                  <a:moveTo>
                    <a:pt x="17929" y="58102"/>
                  </a:moveTo>
                  <a:lnTo>
                    <a:pt x="17916" y="58836"/>
                  </a:lnTo>
                  <a:lnTo>
                    <a:pt x="17756" y="59701"/>
                  </a:lnTo>
                  <a:lnTo>
                    <a:pt x="17961" y="60617"/>
                  </a:lnTo>
                  <a:lnTo>
                    <a:pt x="18009" y="61271"/>
                  </a:lnTo>
                  <a:lnTo>
                    <a:pt x="18385" y="61479"/>
                  </a:lnTo>
                  <a:lnTo>
                    <a:pt x="18615" y="61779"/>
                  </a:lnTo>
                  <a:lnTo>
                    <a:pt x="20294" y="62114"/>
                  </a:lnTo>
                  <a:lnTo>
                    <a:pt x="21855" y="62018"/>
                  </a:lnTo>
                  <a:lnTo>
                    <a:pt x="22155" y="62286"/>
                  </a:lnTo>
                  <a:lnTo>
                    <a:pt x="22190" y="62714"/>
                  </a:lnTo>
                  <a:lnTo>
                    <a:pt x="21944" y="63183"/>
                  </a:lnTo>
                  <a:lnTo>
                    <a:pt x="21054" y="64038"/>
                  </a:lnTo>
                  <a:lnTo>
                    <a:pt x="19994" y="65421"/>
                  </a:lnTo>
                  <a:lnTo>
                    <a:pt x="19678" y="65708"/>
                  </a:lnTo>
                  <a:lnTo>
                    <a:pt x="19336" y="65721"/>
                  </a:lnTo>
                  <a:lnTo>
                    <a:pt x="19091" y="65596"/>
                  </a:lnTo>
                  <a:lnTo>
                    <a:pt x="18915" y="63138"/>
                  </a:lnTo>
                  <a:lnTo>
                    <a:pt x="17766" y="63454"/>
                  </a:lnTo>
                  <a:lnTo>
                    <a:pt x="16840" y="63419"/>
                  </a:lnTo>
                  <a:lnTo>
                    <a:pt x="16333" y="63119"/>
                  </a:lnTo>
                  <a:lnTo>
                    <a:pt x="15979" y="62542"/>
                  </a:lnTo>
                  <a:lnTo>
                    <a:pt x="15260" y="61054"/>
                  </a:lnTo>
                  <a:lnTo>
                    <a:pt x="13173" y="60467"/>
                  </a:lnTo>
                  <a:lnTo>
                    <a:pt x="12582" y="59643"/>
                  </a:lnTo>
                  <a:lnTo>
                    <a:pt x="12404" y="59145"/>
                  </a:lnTo>
                  <a:lnTo>
                    <a:pt x="12477" y="58871"/>
                  </a:lnTo>
                  <a:lnTo>
                    <a:pt x="12911" y="58258"/>
                  </a:lnTo>
                  <a:lnTo>
                    <a:pt x="13454" y="58475"/>
                  </a:lnTo>
                  <a:lnTo>
                    <a:pt x="13789" y="58341"/>
                  </a:lnTo>
                  <a:lnTo>
                    <a:pt x="13993" y="58066"/>
                  </a:lnTo>
                  <a:lnTo>
                    <a:pt x="13990" y="57840"/>
                  </a:lnTo>
                  <a:lnTo>
                    <a:pt x="13706" y="57307"/>
                  </a:lnTo>
                  <a:lnTo>
                    <a:pt x="13693" y="57141"/>
                  </a:lnTo>
                  <a:lnTo>
                    <a:pt x="15829" y="56464"/>
                  </a:lnTo>
                  <a:lnTo>
                    <a:pt x="16017" y="55405"/>
                  </a:lnTo>
                  <a:lnTo>
                    <a:pt x="16480" y="55318"/>
                  </a:lnTo>
                  <a:lnTo>
                    <a:pt x="17010" y="55666"/>
                  </a:lnTo>
                  <a:lnTo>
                    <a:pt x="17734" y="56767"/>
                  </a:lnTo>
                  <a:lnTo>
                    <a:pt x="17929" y="58102"/>
                  </a:lnTo>
                  <a:close/>
                  <a:moveTo>
                    <a:pt x="8423" y="55133"/>
                  </a:moveTo>
                  <a:lnTo>
                    <a:pt x="9435" y="56072"/>
                  </a:lnTo>
                  <a:lnTo>
                    <a:pt x="8631" y="57629"/>
                  </a:lnTo>
                  <a:lnTo>
                    <a:pt x="7396" y="57623"/>
                  </a:lnTo>
                  <a:lnTo>
                    <a:pt x="5656" y="56487"/>
                  </a:lnTo>
                  <a:lnTo>
                    <a:pt x="5650" y="56254"/>
                  </a:lnTo>
                  <a:lnTo>
                    <a:pt x="5793" y="55912"/>
                  </a:lnTo>
                  <a:lnTo>
                    <a:pt x="6055" y="55641"/>
                  </a:lnTo>
                  <a:lnTo>
                    <a:pt x="6326" y="55577"/>
                  </a:lnTo>
                  <a:lnTo>
                    <a:pt x="6757" y="55762"/>
                  </a:lnTo>
                  <a:lnTo>
                    <a:pt x="7357" y="55462"/>
                  </a:lnTo>
                  <a:lnTo>
                    <a:pt x="7836" y="55558"/>
                  </a:lnTo>
                  <a:lnTo>
                    <a:pt x="8423" y="55133"/>
                  </a:lnTo>
                  <a:close/>
                  <a:moveTo>
                    <a:pt x="17444" y="43646"/>
                  </a:moveTo>
                  <a:lnTo>
                    <a:pt x="16304" y="46611"/>
                  </a:lnTo>
                  <a:lnTo>
                    <a:pt x="15857" y="46684"/>
                  </a:lnTo>
                  <a:lnTo>
                    <a:pt x="15465" y="47425"/>
                  </a:lnTo>
                  <a:lnTo>
                    <a:pt x="14252" y="48239"/>
                  </a:lnTo>
                  <a:lnTo>
                    <a:pt x="15311" y="48255"/>
                  </a:lnTo>
                  <a:lnTo>
                    <a:pt x="15608" y="48526"/>
                  </a:lnTo>
                  <a:lnTo>
                    <a:pt x="15615" y="49110"/>
                  </a:lnTo>
                  <a:lnTo>
                    <a:pt x="15414" y="49448"/>
                  </a:lnTo>
                  <a:lnTo>
                    <a:pt x="14044" y="50795"/>
                  </a:lnTo>
                  <a:lnTo>
                    <a:pt x="13103" y="51306"/>
                  </a:lnTo>
                  <a:lnTo>
                    <a:pt x="12088" y="52711"/>
                  </a:lnTo>
                  <a:lnTo>
                    <a:pt x="11574" y="52726"/>
                  </a:lnTo>
                  <a:lnTo>
                    <a:pt x="11066" y="53617"/>
                  </a:lnTo>
                  <a:lnTo>
                    <a:pt x="10651" y="54010"/>
                  </a:lnTo>
                  <a:lnTo>
                    <a:pt x="10415" y="54010"/>
                  </a:lnTo>
                  <a:lnTo>
                    <a:pt x="10147" y="53812"/>
                  </a:lnTo>
                  <a:lnTo>
                    <a:pt x="9518" y="52940"/>
                  </a:lnTo>
                  <a:lnTo>
                    <a:pt x="10661" y="52082"/>
                  </a:lnTo>
                  <a:lnTo>
                    <a:pt x="10766" y="51600"/>
                  </a:lnTo>
                  <a:lnTo>
                    <a:pt x="11548" y="51095"/>
                  </a:lnTo>
                  <a:lnTo>
                    <a:pt x="11481" y="50939"/>
                  </a:lnTo>
                  <a:lnTo>
                    <a:pt x="10240" y="50230"/>
                  </a:lnTo>
                  <a:lnTo>
                    <a:pt x="9751" y="49755"/>
                  </a:lnTo>
                  <a:lnTo>
                    <a:pt x="9796" y="49506"/>
                  </a:lnTo>
                  <a:lnTo>
                    <a:pt x="10393" y="48957"/>
                  </a:lnTo>
                  <a:lnTo>
                    <a:pt x="10112" y="48887"/>
                  </a:lnTo>
                  <a:lnTo>
                    <a:pt x="9920" y="48590"/>
                  </a:lnTo>
                  <a:lnTo>
                    <a:pt x="9576" y="48475"/>
                  </a:lnTo>
                  <a:lnTo>
                    <a:pt x="9470" y="48200"/>
                  </a:lnTo>
                  <a:lnTo>
                    <a:pt x="9406" y="47473"/>
                  </a:lnTo>
                  <a:lnTo>
                    <a:pt x="9499" y="46729"/>
                  </a:lnTo>
                  <a:lnTo>
                    <a:pt x="9860" y="46400"/>
                  </a:lnTo>
                  <a:lnTo>
                    <a:pt x="10007" y="46049"/>
                  </a:lnTo>
                  <a:lnTo>
                    <a:pt x="10153" y="45941"/>
                  </a:lnTo>
                  <a:lnTo>
                    <a:pt x="10712" y="46129"/>
                  </a:lnTo>
                  <a:lnTo>
                    <a:pt x="11280" y="46726"/>
                  </a:lnTo>
                  <a:lnTo>
                    <a:pt x="11944" y="46496"/>
                  </a:lnTo>
                  <a:lnTo>
                    <a:pt x="12713" y="46608"/>
                  </a:lnTo>
                  <a:lnTo>
                    <a:pt x="12729" y="46470"/>
                  </a:lnTo>
                  <a:lnTo>
                    <a:pt x="12164" y="45005"/>
                  </a:lnTo>
                  <a:lnTo>
                    <a:pt x="12266" y="44705"/>
                  </a:lnTo>
                  <a:lnTo>
                    <a:pt x="12573" y="44364"/>
                  </a:lnTo>
                  <a:lnTo>
                    <a:pt x="14347" y="43314"/>
                  </a:lnTo>
                  <a:lnTo>
                    <a:pt x="16559" y="41545"/>
                  </a:lnTo>
                  <a:lnTo>
                    <a:pt x="17096" y="41268"/>
                  </a:lnTo>
                  <a:lnTo>
                    <a:pt x="17258" y="41510"/>
                  </a:lnTo>
                  <a:lnTo>
                    <a:pt x="17482" y="42426"/>
                  </a:lnTo>
                  <a:lnTo>
                    <a:pt x="17444" y="43646"/>
                  </a:lnTo>
                  <a:close/>
                  <a:moveTo>
                    <a:pt x="45114" y="41044"/>
                  </a:moveTo>
                  <a:lnTo>
                    <a:pt x="45190" y="42442"/>
                  </a:lnTo>
                  <a:lnTo>
                    <a:pt x="45085" y="42867"/>
                  </a:lnTo>
                  <a:lnTo>
                    <a:pt x="44871" y="43390"/>
                  </a:lnTo>
                  <a:lnTo>
                    <a:pt x="44195" y="44364"/>
                  </a:lnTo>
                  <a:lnTo>
                    <a:pt x="42414" y="45752"/>
                  </a:lnTo>
                  <a:lnTo>
                    <a:pt x="39155" y="48931"/>
                  </a:lnTo>
                  <a:lnTo>
                    <a:pt x="37227" y="50502"/>
                  </a:lnTo>
                  <a:lnTo>
                    <a:pt x="36962" y="51255"/>
                  </a:lnTo>
                  <a:lnTo>
                    <a:pt x="36818" y="52302"/>
                  </a:lnTo>
                  <a:lnTo>
                    <a:pt x="37970" y="52509"/>
                  </a:lnTo>
                  <a:lnTo>
                    <a:pt x="38417" y="52864"/>
                  </a:lnTo>
                  <a:lnTo>
                    <a:pt x="38143" y="53394"/>
                  </a:lnTo>
                  <a:lnTo>
                    <a:pt x="36435" y="55235"/>
                  </a:lnTo>
                  <a:lnTo>
                    <a:pt x="35934" y="56895"/>
                  </a:lnTo>
                  <a:lnTo>
                    <a:pt x="37243" y="56834"/>
                  </a:lnTo>
                  <a:lnTo>
                    <a:pt x="38322" y="56515"/>
                  </a:lnTo>
                  <a:lnTo>
                    <a:pt x="40470" y="55481"/>
                  </a:lnTo>
                  <a:lnTo>
                    <a:pt x="42490" y="54712"/>
                  </a:lnTo>
                  <a:lnTo>
                    <a:pt x="43460" y="54680"/>
                  </a:lnTo>
                  <a:lnTo>
                    <a:pt x="45347" y="55293"/>
                  </a:lnTo>
                  <a:lnTo>
                    <a:pt x="45775" y="55312"/>
                  </a:lnTo>
                  <a:lnTo>
                    <a:pt x="46576" y="55028"/>
                  </a:lnTo>
                  <a:lnTo>
                    <a:pt x="47387" y="54977"/>
                  </a:lnTo>
                  <a:lnTo>
                    <a:pt x="52870" y="55168"/>
                  </a:lnTo>
                  <a:lnTo>
                    <a:pt x="54396" y="54808"/>
                  </a:lnTo>
                  <a:lnTo>
                    <a:pt x="55404" y="55239"/>
                  </a:lnTo>
                  <a:lnTo>
                    <a:pt x="56247" y="56311"/>
                  </a:lnTo>
                  <a:lnTo>
                    <a:pt x="57048" y="58287"/>
                  </a:lnTo>
                  <a:lnTo>
                    <a:pt x="57023" y="58615"/>
                  </a:lnTo>
                  <a:lnTo>
                    <a:pt x="56538" y="59512"/>
                  </a:lnTo>
                  <a:lnTo>
                    <a:pt x="55644" y="60636"/>
                  </a:lnTo>
                  <a:lnTo>
                    <a:pt x="54875" y="62181"/>
                  </a:lnTo>
                  <a:lnTo>
                    <a:pt x="54651" y="63011"/>
                  </a:lnTo>
                  <a:lnTo>
                    <a:pt x="54501" y="63920"/>
                  </a:lnTo>
                  <a:lnTo>
                    <a:pt x="54259" y="64760"/>
                  </a:lnTo>
                  <a:lnTo>
                    <a:pt x="52730" y="68686"/>
                  </a:lnTo>
                  <a:lnTo>
                    <a:pt x="51239" y="70850"/>
                  </a:lnTo>
                  <a:lnTo>
                    <a:pt x="50575" y="72382"/>
                  </a:lnTo>
                  <a:lnTo>
                    <a:pt x="49755" y="73598"/>
                  </a:lnTo>
                  <a:lnTo>
                    <a:pt x="48963" y="74364"/>
                  </a:lnTo>
                  <a:lnTo>
                    <a:pt x="48121" y="74875"/>
                  </a:lnTo>
                  <a:lnTo>
                    <a:pt x="45682" y="75417"/>
                  </a:lnTo>
                  <a:lnTo>
                    <a:pt x="44999" y="75807"/>
                  </a:lnTo>
                  <a:lnTo>
                    <a:pt x="44185" y="76474"/>
                  </a:lnTo>
                  <a:lnTo>
                    <a:pt x="43330" y="76806"/>
                  </a:lnTo>
                  <a:lnTo>
                    <a:pt x="44332" y="76764"/>
                  </a:lnTo>
                  <a:lnTo>
                    <a:pt x="45325" y="76394"/>
                  </a:lnTo>
                  <a:lnTo>
                    <a:pt x="47134" y="76260"/>
                  </a:lnTo>
                  <a:lnTo>
                    <a:pt x="49215" y="77537"/>
                  </a:lnTo>
                  <a:lnTo>
                    <a:pt x="49021" y="78581"/>
                  </a:lnTo>
                  <a:lnTo>
                    <a:pt x="48185" y="79404"/>
                  </a:lnTo>
                  <a:lnTo>
                    <a:pt x="46282" y="79535"/>
                  </a:lnTo>
                  <a:lnTo>
                    <a:pt x="44504" y="81364"/>
                  </a:lnTo>
                  <a:lnTo>
                    <a:pt x="43703" y="81926"/>
                  </a:lnTo>
                  <a:lnTo>
                    <a:pt x="42854" y="82203"/>
                  </a:lnTo>
                  <a:lnTo>
                    <a:pt x="41794" y="82120"/>
                  </a:lnTo>
                  <a:lnTo>
                    <a:pt x="39870" y="81632"/>
                  </a:lnTo>
                  <a:lnTo>
                    <a:pt x="39027" y="81121"/>
                  </a:lnTo>
                  <a:lnTo>
                    <a:pt x="39787" y="81954"/>
                  </a:lnTo>
                  <a:lnTo>
                    <a:pt x="40652" y="82389"/>
                  </a:lnTo>
                  <a:lnTo>
                    <a:pt x="45660" y="83413"/>
                  </a:lnTo>
                  <a:lnTo>
                    <a:pt x="45963" y="83305"/>
                  </a:lnTo>
                  <a:lnTo>
                    <a:pt x="47559" y="82226"/>
                  </a:lnTo>
                  <a:lnTo>
                    <a:pt x="49688" y="82210"/>
                  </a:lnTo>
                  <a:lnTo>
                    <a:pt x="53738" y="84195"/>
                  </a:lnTo>
                  <a:lnTo>
                    <a:pt x="54903" y="85711"/>
                  </a:lnTo>
                  <a:lnTo>
                    <a:pt x="56576" y="87872"/>
                  </a:lnTo>
                  <a:lnTo>
                    <a:pt x="57486" y="88715"/>
                  </a:lnTo>
                  <a:lnTo>
                    <a:pt x="58143" y="89478"/>
                  </a:lnTo>
                  <a:lnTo>
                    <a:pt x="58549" y="90617"/>
                  </a:lnTo>
                  <a:lnTo>
                    <a:pt x="59334" y="94371"/>
                  </a:lnTo>
                  <a:lnTo>
                    <a:pt x="60231" y="98016"/>
                  </a:lnTo>
                  <a:lnTo>
                    <a:pt x="61402" y="101942"/>
                  </a:lnTo>
                  <a:lnTo>
                    <a:pt x="61935" y="103027"/>
                  </a:lnTo>
                  <a:lnTo>
                    <a:pt x="62634" y="103787"/>
                  </a:lnTo>
                  <a:lnTo>
                    <a:pt x="66171" y="105530"/>
                  </a:lnTo>
                  <a:lnTo>
                    <a:pt x="66959" y="106107"/>
                  </a:lnTo>
                  <a:lnTo>
                    <a:pt x="68332" y="107780"/>
                  </a:lnTo>
                  <a:lnTo>
                    <a:pt x="69656" y="109558"/>
                  </a:lnTo>
                  <a:lnTo>
                    <a:pt x="70888" y="110921"/>
                  </a:lnTo>
                  <a:lnTo>
                    <a:pt x="72219" y="112022"/>
                  </a:lnTo>
                  <a:lnTo>
                    <a:pt x="71575" y="112593"/>
                  </a:lnTo>
                  <a:lnTo>
                    <a:pt x="71134" y="113490"/>
                  </a:lnTo>
                  <a:lnTo>
                    <a:pt x="71466" y="114706"/>
                  </a:lnTo>
                  <a:lnTo>
                    <a:pt x="72005" y="115865"/>
                  </a:lnTo>
                  <a:lnTo>
                    <a:pt x="73068" y="117716"/>
                  </a:lnTo>
                  <a:lnTo>
                    <a:pt x="74007" y="119730"/>
                  </a:lnTo>
                  <a:lnTo>
                    <a:pt x="73662" y="119427"/>
                  </a:lnTo>
                  <a:lnTo>
                    <a:pt x="73298" y="119261"/>
                  </a:lnTo>
                  <a:lnTo>
                    <a:pt x="72800" y="119312"/>
                  </a:lnTo>
                  <a:lnTo>
                    <a:pt x="72315" y="119216"/>
                  </a:lnTo>
                  <a:lnTo>
                    <a:pt x="71418" y="118584"/>
                  </a:lnTo>
                  <a:lnTo>
                    <a:pt x="70556" y="117809"/>
                  </a:lnTo>
                  <a:lnTo>
                    <a:pt x="68842" y="118122"/>
                  </a:lnTo>
                  <a:lnTo>
                    <a:pt x="67891" y="117981"/>
                  </a:lnTo>
                  <a:lnTo>
                    <a:pt x="67064" y="118003"/>
                  </a:lnTo>
                  <a:lnTo>
                    <a:pt x="68632" y="118450"/>
                  </a:lnTo>
                  <a:lnTo>
                    <a:pt x="70346" y="118482"/>
                  </a:lnTo>
                  <a:lnTo>
                    <a:pt x="74125" y="121856"/>
                  </a:lnTo>
                  <a:lnTo>
                    <a:pt x="75402" y="123848"/>
                  </a:lnTo>
                  <a:lnTo>
                    <a:pt x="76161" y="126468"/>
                  </a:lnTo>
                  <a:lnTo>
                    <a:pt x="75644" y="127643"/>
                  </a:lnTo>
                  <a:lnTo>
                    <a:pt x="74840" y="128403"/>
                  </a:lnTo>
                  <a:lnTo>
                    <a:pt x="74090" y="129268"/>
                  </a:lnTo>
                  <a:lnTo>
                    <a:pt x="73384" y="130247"/>
                  </a:lnTo>
                  <a:lnTo>
                    <a:pt x="75481" y="131681"/>
                  </a:lnTo>
                  <a:lnTo>
                    <a:pt x="75935" y="131639"/>
                  </a:lnTo>
                  <a:lnTo>
                    <a:pt x="76397" y="131438"/>
                  </a:lnTo>
                  <a:lnTo>
                    <a:pt x="76844" y="130950"/>
                  </a:lnTo>
                  <a:lnTo>
                    <a:pt x="77594" y="129759"/>
                  </a:lnTo>
                  <a:lnTo>
                    <a:pt x="77981" y="129338"/>
                  </a:lnTo>
                  <a:lnTo>
                    <a:pt x="79286" y="129185"/>
                  </a:lnTo>
                  <a:lnTo>
                    <a:pt x="80381" y="129277"/>
                  </a:lnTo>
                  <a:lnTo>
                    <a:pt x="81469" y="129542"/>
                  </a:lnTo>
                  <a:lnTo>
                    <a:pt x="82430" y="129459"/>
                  </a:lnTo>
                  <a:lnTo>
                    <a:pt x="84361" y="129970"/>
                  </a:lnTo>
                  <a:lnTo>
                    <a:pt x="85354" y="130429"/>
                  </a:lnTo>
                  <a:lnTo>
                    <a:pt x="87815" y="132495"/>
                  </a:lnTo>
                  <a:lnTo>
                    <a:pt x="88348" y="133624"/>
                  </a:lnTo>
                  <a:lnTo>
                    <a:pt x="88594" y="135080"/>
                  </a:lnTo>
                  <a:lnTo>
                    <a:pt x="88622" y="136689"/>
                  </a:lnTo>
                  <a:lnTo>
                    <a:pt x="88207" y="138154"/>
                  </a:lnTo>
                  <a:lnTo>
                    <a:pt x="87732" y="139475"/>
                  </a:lnTo>
                  <a:lnTo>
                    <a:pt x="87438" y="141176"/>
                  </a:lnTo>
                  <a:lnTo>
                    <a:pt x="87231" y="141789"/>
                  </a:lnTo>
                  <a:lnTo>
                    <a:pt x="86940" y="142268"/>
                  </a:lnTo>
                  <a:lnTo>
                    <a:pt x="85638" y="143605"/>
                  </a:lnTo>
                  <a:lnTo>
                    <a:pt x="84773" y="144154"/>
                  </a:lnTo>
                  <a:lnTo>
                    <a:pt x="84409" y="143915"/>
                  </a:lnTo>
                  <a:lnTo>
                    <a:pt x="84016" y="143947"/>
                  </a:lnTo>
                  <a:lnTo>
                    <a:pt x="83975" y="144269"/>
                  </a:lnTo>
                  <a:lnTo>
                    <a:pt x="84387" y="144949"/>
                  </a:lnTo>
                  <a:lnTo>
                    <a:pt x="84390" y="145770"/>
                  </a:lnTo>
                  <a:lnTo>
                    <a:pt x="83621" y="146376"/>
                  </a:lnTo>
                  <a:lnTo>
                    <a:pt x="82839" y="146635"/>
                  </a:lnTo>
                  <a:lnTo>
                    <a:pt x="81530" y="146312"/>
                  </a:lnTo>
                  <a:lnTo>
                    <a:pt x="79714" y="147442"/>
                  </a:lnTo>
                  <a:lnTo>
                    <a:pt x="81019" y="148023"/>
                  </a:lnTo>
                  <a:lnTo>
                    <a:pt x="81284" y="148639"/>
                  </a:lnTo>
                  <a:lnTo>
                    <a:pt x="80959" y="149721"/>
                  </a:lnTo>
                  <a:lnTo>
                    <a:pt x="80138" y="150203"/>
                  </a:lnTo>
                  <a:lnTo>
                    <a:pt x="79225" y="150417"/>
                  </a:lnTo>
                  <a:lnTo>
                    <a:pt x="78293" y="150468"/>
                  </a:lnTo>
                  <a:lnTo>
                    <a:pt x="77521" y="150733"/>
                  </a:lnTo>
                  <a:lnTo>
                    <a:pt x="76780" y="151244"/>
                  </a:lnTo>
                  <a:lnTo>
                    <a:pt x="77709" y="150975"/>
                  </a:lnTo>
                  <a:lnTo>
                    <a:pt x="78354" y="151212"/>
                  </a:lnTo>
                  <a:lnTo>
                    <a:pt x="78759" y="152118"/>
                  </a:lnTo>
                  <a:lnTo>
                    <a:pt x="79126" y="152380"/>
                  </a:lnTo>
                  <a:lnTo>
                    <a:pt x="80946" y="152766"/>
                  </a:lnTo>
                  <a:lnTo>
                    <a:pt x="82069" y="152763"/>
                  </a:lnTo>
                  <a:lnTo>
                    <a:pt x="84240" y="152543"/>
                  </a:lnTo>
                  <a:lnTo>
                    <a:pt x="85284" y="152546"/>
                  </a:lnTo>
                  <a:lnTo>
                    <a:pt x="85654" y="152712"/>
                  </a:lnTo>
                  <a:lnTo>
                    <a:pt x="85660" y="153462"/>
                  </a:lnTo>
                  <a:lnTo>
                    <a:pt x="85501" y="155300"/>
                  </a:lnTo>
                  <a:lnTo>
                    <a:pt x="85213" y="155680"/>
                  </a:lnTo>
                  <a:lnTo>
                    <a:pt x="82337" y="157219"/>
                  </a:lnTo>
                  <a:lnTo>
                    <a:pt x="81747" y="158291"/>
                  </a:lnTo>
                  <a:lnTo>
                    <a:pt x="81584" y="158939"/>
                  </a:lnTo>
                  <a:lnTo>
                    <a:pt x="79902" y="158824"/>
                  </a:lnTo>
                  <a:lnTo>
                    <a:pt x="79114" y="159511"/>
                  </a:lnTo>
                  <a:lnTo>
                    <a:pt x="77751" y="159967"/>
                  </a:lnTo>
                  <a:lnTo>
                    <a:pt x="76697" y="160449"/>
                  </a:lnTo>
                  <a:lnTo>
                    <a:pt x="75666" y="161059"/>
                  </a:lnTo>
                  <a:lnTo>
                    <a:pt x="74817" y="161241"/>
                  </a:lnTo>
                  <a:lnTo>
                    <a:pt x="71156" y="160516"/>
                  </a:lnTo>
                  <a:lnTo>
                    <a:pt x="68944" y="160577"/>
                  </a:lnTo>
                  <a:lnTo>
                    <a:pt x="65947" y="161209"/>
                  </a:lnTo>
                  <a:lnTo>
                    <a:pt x="65175" y="161103"/>
                  </a:lnTo>
                  <a:lnTo>
                    <a:pt x="64019" y="160500"/>
                  </a:lnTo>
                  <a:lnTo>
                    <a:pt x="62832" y="160092"/>
                  </a:lnTo>
                  <a:lnTo>
                    <a:pt x="61469" y="159913"/>
                  </a:lnTo>
                  <a:lnTo>
                    <a:pt x="60291" y="159351"/>
                  </a:lnTo>
                  <a:lnTo>
                    <a:pt x="61025" y="160427"/>
                  </a:lnTo>
                  <a:lnTo>
                    <a:pt x="59394" y="161464"/>
                  </a:lnTo>
                  <a:lnTo>
                    <a:pt x="58641" y="161668"/>
                  </a:lnTo>
                  <a:lnTo>
                    <a:pt x="57859" y="161636"/>
                  </a:lnTo>
                  <a:lnTo>
                    <a:pt x="56263" y="161917"/>
                  </a:lnTo>
                  <a:lnTo>
                    <a:pt x="54779" y="161764"/>
                  </a:lnTo>
                  <a:lnTo>
                    <a:pt x="55002" y="162498"/>
                  </a:lnTo>
                  <a:lnTo>
                    <a:pt x="55398" y="163140"/>
                  </a:lnTo>
                  <a:lnTo>
                    <a:pt x="55076" y="163417"/>
                  </a:lnTo>
                  <a:lnTo>
                    <a:pt x="54737" y="163488"/>
                  </a:lnTo>
                  <a:lnTo>
                    <a:pt x="51922" y="163006"/>
                  </a:lnTo>
                  <a:lnTo>
                    <a:pt x="51523" y="163095"/>
                  </a:lnTo>
                  <a:lnTo>
                    <a:pt x="51175" y="163542"/>
                  </a:lnTo>
                  <a:lnTo>
                    <a:pt x="50151" y="163302"/>
                  </a:lnTo>
                  <a:lnTo>
                    <a:pt x="49155" y="162552"/>
                  </a:lnTo>
                  <a:lnTo>
                    <a:pt x="48098" y="162045"/>
                  </a:lnTo>
                  <a:lnTo>
                    <a:pt x="46988" y="161805"/>
                  </a:lnTo>
                  <a:lnTo>
                    <a:pt x="46107" y="161888"/>
                  </a:lnTo>
                  <a:lnTo>
                    <a:pt x="42477" y="163076"/>
                  </a:lnTo>
                  <a:lnTo>
                    <a:pt x="41753" y="164263"/>
                  </a:lnTo>
                  <a:lnTo>
                    <a:pt x="41389" y="165945"/>
                  </a:lnTo>
                  <a:lnTo>
                    <a:pt x="40866" y="167436"/>
                  </a:lnTo>
                  <a:lnTo>
                    <a:pt x="40010" y="168582"/>
                  </a:lnTo>
                  <a:lnTo>
                    <a:pt x="38992" y="168732"/>
                  </a:lnTo>
                  <a:lnTo>
                    <a:pt x="38034" y="167937"/>
                  </a:lnTo>
                  <a:lnTo>
                    <a:pt x="36215" y="167063"/>
                  </a:lnTo>
                  <a:lnTo>
                    <a:pt x="35596" y="166469"/>
                  </a:lnTo>
                  <a:lnTo>
                    <a:pt x="35398" y="166434"/>
                  </a:lnTo>
                  <a:lnTo>
                    <a:pt x="35194" y="166644"/>
                  </a:lnTo>
                  <a:lnTo>
                    <a:pt x="34479" y="166913"/>
                  </a:lnTo>
                  <a:lnTo>
                    <a:pt x="33741" y="166925"/>
                  </a:lnTo>
                  <a:lnTo>
                    <a:pt x="32602" y="167161"/>
                  </a:lnTo>
                  <a:lnTo>
                    <a:pt x="30620" y="167873"/>
                  </a:lnTo>
                  <a:lnTo>
                    <a:pt x="29818" y="168355"/>
                  </a:lnTo>
                  <a:lnTo>
                    <a:pt x="28098" y="169686"/>
                  </a:lnTo>
                  <a:lnTo>
                    <a:pt x="27747" y="170053"/>
                  </a:lnTo>
                  <a:lnTo>
                    <a:pt x="27121" y="171391"/>
                  </a:lnTo>
                  <a:lnTo>
                    <a:pt x="26167" y="171627"/>
                  </a:lnTo>
                  <a:lnTo>
                    <a:pt x="25292" y="170771"/>
                  </a:lnTo>
                  <a:lnTo>
                    <a:pt x="24297" y="170471"/>
                  </a:lnTo>
                  <a:lnTo>
                    <a:pt x="23246" y="170762"/>
                  </a:lnTo>
                  <a:lnTo>
                    <a:pt x="22611" y="171218"/>
                  </a:lnTo>
                  <a:lnTo>
                    <a:pt x="22314" y="170848"/>
                  </a:lnTo>
                  <a:lnTo>
                    <a:pt x="22305" y="170088"/>
                  </a:lnTo>
                  <a:lnTo>
                    <a:pt x="23071" y="169182"/>
                  </a:lnTo>
                  <a:lnTo>
                    <a:pt x="25117" y="168496"/>
                  </a:lnTo>
                  <a:lnTo>
                    <a:pt x="26914" y="166711"/>
                  </a:lnTo>
                  <a:lnTo>
                    <a:pt x="27795" y="165623"/>
                  </a:lnTo>
                  <a:lnTo>
                    <a:pt x="28146" y="165007"/>
                  </a:lnTo>
                  <a:lnTo>
                    <a:pt x="28577" y="164614"/>
                  </a:lnTo>
                  <a:lnTo>
                    <a:pt x="29139" y="164468"/>
                  </a:lnTo>
                  <a:lnTo>
                    <a:pt x="29429" y="163788"/>
                  </a:lnTo>
                  <a:lnTo>
                    <a:pt x="31922" y="161049"/>
                  </a:lnTo>
                  <a:lnTo>
                    <a:pt x="32126" y="160420"/>
                  </a:lnTo>
                  <a:lnTo>
                    <a:pt x="32251" y="159290"/>
                  </a:lnTo>
                  <a:lnTo>
                    <a:pt x="32455" y="158202"/>
                  </a:lnTo>
                  <a:lnTo>
                    <a:pt x="34485" y="157496"/>
                  </a:lnTo>
                  <a:lnTo>
                    <a:pt x="35455" y="155202"/>
                  </a:lnTo>
                  <a:lnTo>
                    <a:pt x="35723" y="155020"/>
                  </a:lnTo>
                  <a:lnTo>
                    <a:pt x="38555" y="154598"/>
                  </a:lnTo>
                  <a:lnTo>
                    <a:pt x="40655" y="154633"/>
                  </a:lnTo>
                  <a:lnTo>
                    <a:pt x="42742" y="155083"/>
                  </a:lnTo>
                  <a:lnTo>
                    <a:pt x="43812" y="155125"/>
                  </a:lnTo>
                  <a:lnTo>
                    <a:pt x="44884" y="154969"/>
                  </a:lnTo>
                  <a:lnTo>
                    <a:pt x="45727" y="154346"/>
                  </a:lnTo>
                  <a:lnTo>
                    <a:pt x="47166" y="152099"/>
                  </a:lnTo>
                  <a:lnTo>
                    <a:pt x="47977" y="151106"/>
                  </a:lnTo>
                  <a:lnTo>
                    <a:pt x="48906" y="150209"/>
                  </a:lnTo>
                  <a:lnTo>
                    <a:pt x="49774" y="149185"/>
                  </a:lnTo>
                  <a:lnTo>
                    <a:pt x="51182" y="147283"/>
                  </a:lnTo>
                  <a:lnTo>
                    <a:pt x="50230" y="147940"/>
                  </a:lnTo>
                  <a:lnTo>
                    <a:pt x="49081" y="148981"/>
                  </a:lnTo>
                  <a:lnTo>
                    <a:pt x="48414" y="149584"/>
                  </a:lnTo>
                  <a:lnTo>
                    <a:pt x="46295" y="150190"/>
                  </a:lnTo>
                  <a:lnTo>
                    <a:pt x="45382" y="150809"/>
                  </a:lnTo>
                  <a:lnTo>
                    <a:pt x="43783" y="152204"/>
                  </a:lnTo>
                  <a:lnTo>
                    <a:pt x="43476" y="152319"/>
                  </a:lnTo>
                  <a:lnTo>
                    <a:pt x="41063" y="151984"/>
                  </a:lnTo>
                  <a:lnTo>
                    <a:pt x="39270" y="150174"/>
                  </a:lnTo>
                  <a:lnTo>
                    <a:pt x="38124" y="149434"/>
                  </a:lnTo>
                  <a:lnTo>
                    <a:pt x="37651" y="149348"/>
                  </a:lnTo>
                  <a:lnTo>
                    <a:pt x="37160" y="149568"/>
                  </a:lnTo>
                  <a:lnTo>
                    <a:pt x="36113" y="149794"/>
                  </a:lnTo>
                  <a:lnTo>
                    <a:pt x="35047" y="149756"/>
                  </a:lnTo>
                  <a:lnTo>
                    <a:pt x="35593" y="148917"/>
                  </a:lnTo>
                  <a:lnTo>
                    <a:pt x="36333" y="148448"/>
                  </a:lnTo>
                  <a:lnTo>
                    <a:pt x="34673" y="148122"/>
                  </a:lnTo>
                  <a:lnTo>
                    <a:pt x="34211" y="147867"/>
                  </a:lnTo>
                  <a:lnTo>
                    <a:pt x="33684" y="147276"/>
                  </a:lnTo>
                  <a:lnTo>
                    <a:pt x="32381" y="147177"/>
                  </a:lnTo>
                  <a:lnTo>
                    <a:pt x="31762" y="147327"/>
                  </a:lnTo>
                  <a:lnTo>
                    <a:pt x="30715" y="148106"/>
                  </a:lnTo>
                  <a:lnTo>
                    <a:pt x="29062" y="148933"/>
                  </a:lnTo>
                  <a:lnTo>
                    <a:pt x="27067" y="147787"/>
                  </a:lnTo>
                  <a:lnTo>
                    <a:pt x="26678" y="147286"/>
                  </a:lnTo>
                  <a:lnTo>
                    <a:pt x="26687" y="146312"/>
                  </a:lnTo>
                  <a:lnTo>
                    <a:pt x="26387" y="145540"/>
                  </a:lnTo>
                  <a:lnTo>
                    <a:pt x="25835" y="145268"/>
                  </a:lnTo>
                  <a:lnTo>
                    <a:pt x="26540" y="144263"/>
                  </a:lnTo>
                  <a:lnTo>
                    <a:pt x="27396" y="143593"/>
                  </a:lnTo>
                  <a:lnTo>
                    <a:pt x="29273" y="142926"/>
                  </a:lnTo>
                  <a:lnTo>
                    <a:pt x="32117" y="141339"/>
                  </a:lnTo>
                  <a:lnTo>
                    <a:pt x="33713" y="140663"/>
                  </a:lnTo>
                  <a:lnTo>
                    <a:pt x="35194" y="139494"/>
                  </a:lnTo>
                  <a:lnTo>
                    <a:pt x="35806" y="138779"/>
                  </a:lnTo>
                  <a:lnTo>
                    <a:pt x="36250" y="137799"/>
                  </a:lnTo>
                  <a:lnTo>
                    <a:pt x="36691" y="136599"/>
                  </a:lnTo>
                  <a:lnTo>
                    <a:pt x="37319" y="135619"/>
                  </a:lnTo>
                  <a:lnTo>
                    <a:pt x="36710" y="135386"/>
                  </a:lnTo>
                  <a:lnTo>
                    <a:pt x="36435" y="134649"/>
                  </a:lnTo>
                  <a:lnTo>
                    <a:pt x="36509" y="133899"/>
                  </a:lnTo>
                  <a:lnTo>
                    <a:pt x="36790" y="133232"/>
                  </a:lnTo>
                  <a:lnTo>
                    <a:pt x="36537" y="132396"/>
                  </a:lnTo>
                  <a:lnTo>
                    <a:pt x="36087" y="131521"/>
                  </a:lnTo>
                  <a:lnTo>
                    <a:pt x="36113" y="130838"/>
                  </a:lnTo>
                  <a:lnTo>
                    <a:pt x="36234" y="130107"/>
                  </a:lnTo>
                  <a:lnTo>
                    <a:pt x="35091" y="130145"/>
                  </a:lnTo>
                  <a:lnTo>
                    <a:pt x="33952" y="130375"/>
                  </a:lnTo>
                  <a:lnTo>
                    <a:pt x="32918" y="130892"/>
                  </a:lnTo>
                  <a:lnTo>
                    <a:pt x="31915" y="131594"/>
                  </a:lnTo>
                  <a:lnTo>
                    <a:pt x="31025" y="131725"/>
                  </a:lnTo>
                  <a:lnTo>
                    <a:pt x="31038" y="131164"/>
                  </a:lnTo>
                  <a:lnTo>
                    <a:pt x="31424" y="130468"/>
                  </a:lnTo>
                  <a:lnTo>
                    <a:pt x="32433" y="129472"/>
                  </a:lnTo>
                  <a:lnTo>
                    <a:pt x="33511" y="128645"/>
                  </a:lnTo>
                  <a:lnTo>
                    <a:pt x="33895" y="128016"/>
                  </a:lnTo>
                  <a:lnTo>
                    <a:pt x="34198" y="127285"/>
                  </a:lnTo>
                  <a:lnTo>
                    <a:pt x="34734" y="126698"/>
                  </a:lnTo>
                  <a:lnTo>
                    <a:pt x="36145" y="125587"/>
                  </a:lnTo>
                  <a:lnTo>
                    <a:pt x="38848" y="124336"/>
                  </a:lnTo>
                  <a:lnTo>
                    <a:pt x="39250" y="124263"/>
                  </a:lnTo>
                  <a:lnTo>
                    <a:pt x="40310" y="124410"/>
                  </a:lnTo>
                  <a:lnTo>
                    <a:pt x="41354" y="124218"/>
                  </a:lnTo>
                  <a:lnTo>
                    <a:pt x="42267" y="123768"/>
                  </a:lnTo>
                  <a:lnTo>
                    <a:pt x="43176" y="123672"/>
                  </a:lnTo>
                  <a:lnTo>
                    <a:pt x="45226" y="124971"/>
                  </a:lnTo>
                  <a:lnTo>
                    <a:pt x="44616" y="122960"/>
                  </a:lnTo>
                  <a:lnTo>
                    <a:pt x="45519" y="122479"/>
                  </a:lnTo>
                  <a:lnTo>
                    <a:pt x="46828" y="124298"/>
                  </a:lnTo>
                  <a:lnTo>
                    <a:pt x="47313" y="124489"/>
                  </a:lnTo>
                  <a:lnTo>
                    <a:pt x="48341" y="124224"/>
                  </a:lnTo>
                  <a:lnTo>
                    <a:pt x="47945" y="123918"/>
                  </a:lnTo>
                  <a:lnTo>
                    <a:pt x="47482" y="123899"/>
                  </a:lnTo>
                  <a:lnTo>
                    <a:pt x="46876" y="123624"/>
                  </a:lnTo>
                  <a:lnTo>
                    <a:pt x="46365" y="123040"/>
                  </a:lnTo>
                  <a:lnTo>
                    <a:pt x="45516" y="121183"/>
                  </a:lnTo>
                  <a:lnTo>
                    <a:pt x="45564" y="120078"/>
                  </a:lnTo>
                  <a:lnTo>
                    <a:pt x="46135" y="118929"/>
                  </a:lnTo>
                  <a:lnTo>
                    <a:pt x="46767" y="117869"/>
                  </a:lnTo>
                  <a:lnTo>
                    <a:pt x="46237" y="117659"/>
                  </a:lnTo>
                  <a:lnTo>
                    <a:pt x="45813" y="117253"/>
                  </a:lnTo>
                  <a:lnTo>
                    <a:pt x="45692" y="116191"/>
                  </a:lnTo>
                  <a:lnTo>
                    <a:pt x="45858" y="115249"/>
                  </a:lnTo>
                  <a:lnTo>
                    <a:pt x="46994" y="114419"/>
                  </a:lnTo>
                  <a:lnTo>
                    <a:pt x="47329" y="113155"/>
                  </a:lnTo>
                  <a:lnTo>
                    <a:pt x="47470" y="111760"/>
                  </a:lnTo>
                  <a:lnTo>
                    <a:pt x="47281" y="111119"/>
                  </a:lnTo>
                  <a:lnTo>
                    <a:pt x="46151" y="111221"/>
                  </a:lnTo>
                  <a:lnTo>
                    <a:pt x="45602" y="111482"/>
                  </a:lnTo>
                  <a:lnTo>
                    <a:pt x="45111" y="111894"/>
                  </a:lnTo>
                  <a:lnTo>
                    <a:pt x="44606" y="111869"/>
                  </a:lnTo>
                  <a:lnTo>
                    <a:pt x="43212" y="110324"/>
                  </a:lnTo>
                  <a:lnTo>
                    <a:pt x="42417" y="109152"/>
                  </a:lnTo>
                  <a:lnTo>
                    <a:pt x="40990" y="106669"/>
                  </a:lnTo>
                  <a:lnTo>
                    <a:pt x="40789" y="105179"/>
                  </a:lnTo>
                  <a:lnTo>
                    <a:pt x="41928" y="101955"/>
                  </a:lnTo>
                  <a:lnTo>
                    <a:pt x="43690" y="99883"/>
                  </a:lnTo>
                  <a:lnTo>
                    <a:pt x="45765" y="99159"/>
                  </a:lnTo>
                  <a:lnTo>
                    <a:pt x="45363" y="99021"/>
                  </a:lnTo>
                  <a:lnTo>
                    <a:pt x="42200" y="98993"/>
                  </a:lnTo>
                  <a:lnTo>
                    <a:pt x="41156" y="99248"/>
                  </a:lnTo>
                  <a:lnTo>
                    <a:pt x="40189" y="100097"/>
                  </a:lnTo>
                  <a:lnTo>
                    <a:pt x="39643" y="100359"/>
                  </a:lnTo>
                  <a:lnTo>
                    <a:pt x="39068" y="100455"/>
                  </a:lnTo>
                  <a:lnTo>
                    <a:pt x="38545" y="100876"/>
                  </a:lnTo>
                  <a:lnTo>
                    <a:pt x="38034" y="101460"/>
                  </a:lnTo>
                  <a:lnTo>
                    <a:pt x="37501" y="101837"/>
                  </a:lnTo>
                  <a:lnTo>
                    <a:pt x="36445" y="101738"/>
                  </a:lnTo>
                  <a:lnTo>
                    <a:pt x="35934" y="101862"/>
                  </a:lnTo>
                  <a:lnTo>
                    <a:pt x="35567" y="101524"/>
                  </a:lnTo>
                  <a:lnTo>
                    <a:pt x="35257" y="100965"/>
                  </a:lnTo>
                  <a:lnTo>
                    <a:pt x="34855" y="100815"/>
                  </a:lnTo>
                  <a:lnTo>
                    <a:pt x="34405" y="100988"/>
                  </a:lnTo>
                  <a:lnTo>
                    <a:pt x="33454" y="101741"/>
                  </a:lnTo>
                  <a:lnTo>
                    <a:pt x="32490" y="102185"/>
                  </a:lnTo>
                  <a:lnTo>
                    <a:pt x="31325" y="101709"/>
                  </a:lnTo>
                  <a:lnTo>
                    <a:pt x="29796" y="100822"/>
                  </a:lnTo>
                  <a:lnTo>
                    <a:pt x="29496" y="101147"/>
                  </a:lnTo>
                  <a:lnTo>
                    <a:pt x="29158" y="101971"/>
                  </a:lnTo>
                  <a:lnTo>
                    <a:pt x="28963" y="103251"/>
                  </a:lnTo>
                  <a:lnTo>
                    <a:pt x="27878" y="102137"/>
                  </a:lnTo>
                  <a:lnTo>
                    <a:pt x="26955" y="100646"/>
                  </a:lnTo>
                  <a:lnTo>
                    <a:pt x="26643" y="99708"/>
                  </a:lnTo>
                  <a:lnTo>
                    <a:pt x="26620" y="98648"/>
                  </a:lnTo>
                  <a:lnTo>
                    <a:pt x="27121" y="98236"/>
                  </a:lnTo>
                  <a:lnTo>
                    <a:pt x="27667" y="98613"/>
                  </a:lnTo>
                  <a:lnTo>
                    <a:pt x="28478" y="96094"/>
                  </a:lnTo>
                  <a:lnTo>
                    <a:pt x="30093" y="92800"/>
                  </a:lnTo>
                  <a:lnTo>
                    <a:pt x="30664" y="91833"/>
                  </a:lnTo>
                  <a:lnTo>
                    <a:pt x="31063" y="90566"/>
                  </a:lnTo>
                  <a:lnTo>
                    <a:pt x="30996" y="89736"/>
                  </a:lnTo>
                  <a:lnTo>
                    <a:pt x="30642" y="89034"/>
                  </a:lnTo>
                  <a:lnTo>
                    <a:pt x="29139" y="87438"/>
                  </a:lnTo>
                  <a:lnTo>
                    <a:pt x="29158" y="86133"/>
                  </a:lnTo>
                  <a:lnTo>
                    <a:pt x="29317" y="84658"/>
                  </a:lnTo>
                  <a:lnTo>
                    <a:pt x="29726" y="83771"/>
                  </a:lnTo>
                  <a:lnTo>
                    <a:pt x="29898" y="83601"/>
                  </a:lnTo>
                  <a:lnTo>
                    <a:pt x="31893" y="83624"/>
                  </a:lnTo>
                  <a:lnTo>
                    <a:pt x="31114" y="83164"/>
                  </a:lnTo>
                  <a:lnTo>
                    <a:pt x="29563" y="81827"/>
                  </a:lnTo>
                  <a:lnTo>
                    <a:pt x="29592" y="81351"/>
                  </a:lnTo>
                  <a:lnTo>
                    <a:pt x="29956" y="80110"/>
                  </a:lnTo>
                  <a:lnTo>
                    <a:pt x="29787" y="80234"/>
                  </a:lnTo>
                  <a:lnTo>
                    <a:pt x="29455" y="80809"/>
                  </a:lnTo>
                  <a:lnTo>
                    <a:pt x="28819" y="82197"/>
                  </a:lnTo>
                  <a:lnTo>
                    <a:pt x="28433" y="82519"/>
                  </a:lnTo>
                  <a:lnTo>
                    <a:pt x="27335" y="82848"/>
                  </a:lnTo>
                  <a:lnTo>
                    <a:pt x="27134" y="83528"/>
                  </a:lnTo>
                  <a:lnTo>
                    <a:pt x="26959" y="83707"/>
                  </a:lnTo>
                  <a:lnTo>
                    <a:pt x="26413" y="83783"/>
                  </a:lnTo>
                  <a:lnTo>
                    <a:pt x="26244" y="84419"/>
                  </a:lnTo>
                  <a:lnTo>
                    <a:pt x="26122" y="84460"/>
                  </a:lnTo>
                  <a:lnTo>
                    <a:pt x="25966" y="83777"/>
                  </a:lnTo>
                  <a:lnTo>
                    <a:pt x="25950" y="82641"/>
                  </a:lnTo>
                  <a:lnTo>
                    <a:pt x="26167" y="81594"/>
                  </a:lnTo>
                  <a:lnTo>
                    <a:pt x="26582" y="80773"/>
                  </a:lnTo>
                  <a:lnTo>
                    <a:pt x="28191" y="78906"/>
                  </a:lnTo>
                  <a:lnTo>
                    <a:pt x="27409" y="79484"/>
                  </a:lnTo>
                  <a:lnTo>
                    <a:pt x="25634" y="81211"/>
                  </a:lnTo>
                  <a:lnTo>
                    <a:pt x="24727" y="82344"/>
                  </a:lnTo>
                  <a:lnTo>
                    <a:pt x="24485" y="82727"/>
                  </a:lnTo>
                  <a:lnTo>
                    <a:pt x="24411" y="83049"/>
                  </a:lnTo>
                  <a:lnTo>
                    <a:pt x="24415" y="83420"/>
                  </a:lnTo>
                  <a:lnTo>
                    <a:pt x="24820" y="85402"/>
                  </a:lnTo>
                  <a:lnTo>
                    <a:pt x="24702" y="86318"/>
                  </a:lnTo>
                  <a:lnTo>
                    <a:pt x="23173" y="92334"/>
                  </a:lnTo>
                  <a:lnTo>
                    <a:pt x="22883" y="92935"/>
                  </a:lnTo>
                  <a:lnTo>
                    <a:pt x="22618" y="93247"/>
                  </a:lnTo>
                  <a:lnTo>
                    <a:pt x="22365" y="93321"/>
                  </a:lnTo>
                  <a:lnTo>
                    <a:pt x="21612" y="93206"/>
                  </a:lnTo>
                  <a:lnTo>
                    <a:pt x="21277" y="92756"/>
                  </a:lnTo>
                  <a:lnTo>
                    <a:pt x="21280" y="92248"/>
                  </a:lnTo>
                  <a:lnTo>
                    <a:pt x="21421" y="91485"/>
                  </a:lnTo>
                  <a:lnTo>
                    <a:pt x="22056" y="88635"/>
                  </a:lnTo>
                  <a:lnTo>
                    <a:pt x="22330" y="87840"/>
                  </a:lnTo>
                  <a:lnTo>
                    <a:pt x="22739" y="87100"/>
                  </a:lnTo>
                  <a:lnTo>
                    <a:pt x="23639" y="85804"/>
                  </a:lnTo>
                  <a:lnTo>
                    <a:pt x="23617" y="85718"/>
                  </a:lnTo>
                  <a:lnTo>
                    <a:pt x="23017" y="85973"/>
                  </a:lnTo>
                  <a:lnTo>
                    <a:pt x="22761" y="85890"/>
                  </a:lnTo>
                  <a:lnTo>
                    <a:pt x="22576" y="85632"/>
                  </a:lnTo>
                  <a:lnTo>
                    <a:pt x="22694" y="81766"/>
                  </a:lnTo>
                  <a:lnTo>
                    <a:pt x="23183" y="80489"/>
                  </a:lnTo>
                  <a:lnTo>
                    <a:pt x="23365" y="78629"/>
                  </a:lnTo>
                  <a:lnTo>
                    <a:pt x="23786" y="77029"/>
                  </a:lnTo>
                  <a:lnTo>
                    <a:pt x="24274" y="75861"/>
                  </a:lnTo>
                  <a:lnTo>
                    <a:pt x="24648" y="74364"/>
                  </a:lnTo>
                  <a:lnTo>
                    <a:pt x="25206" y="73697"/>
                  </a:lnTo>
                  <a:lnTo>
                    <a:pt x="25356" y="72676"/>
                  </a:lnTo>
                  <a:lnTo>
                    <a:pt x="25985" y="71568"/>
                  </a:lnTo>
                  <a:lnTo>
                    <a:pt x="26470" y="70409"/>
                  </a:lnTo>
                  <a:lnTo>
                    <a:pt x="26208" y="70524"/>
                  </a:lnTo>
                  <a:lnTo>
                    <a:pt x="23103" y="73538"/>
                  </a:lnTo>
                  <a:lnTo>
                    <a:pt x="22311" y="74083"/>
                  </a:lnTo>
                  <a:lnTo>
                    <a:pt x="21232" y="73937"/>
                  </a:lnTo>
                  <a:lnTo>
                    <a:pt x="20409" y="73598"/>
                  </a:lnTo>
                  <a:lnTo>
                    <a:pt x="19764" y="72886"/>
                  </a:lnTo>
                  <a:lnTo>
                    <a:pt x="19477" y="71517"/>
                  </a:lnTo>
                  <a:lnTo>
                    <a:pt x="18682" y="71482"/>
                  </a:lnTo>
                  <a:lnTo>
                    <a:pt x="18002" y="71246"/>
                  </a:lnTo>
                  <a:lnTo>
                    <a:pt x="18009" y="71061"/>
                  </a:lnTo>
                  <a:lnTo>
                    <a:pt x="18886" y="70314"/>
                  </a:lnTo>
                  <a:lnTo>
                    <a:pt x="20294" y="70058"/>
                  </a:lnTo>
                  <a:lnTo>
                    <a:pt x="21612" y="68858"/>
                  </a:lnTo>
                  <a:lnTo>
                    <a:pt x="20441" y="68047"/>
                  </a:lnTo>
                  <a:lnTo>
                    <a:pt x="20540" y="67789"/>
                  </a:lnTo>
                  <a:lnTo>
                    <a:pt x="21561" y="67096"/>
                  </a:lnTo>
                  <a:lnTo>
                    <a:pt x="22860" y="64769"/>
                  </a:lnTo>
                  <a:lnTo>
                    <a:pt x="23122" y="62621"/>
                  </a:lnTo>
                  <a:lnTo>
                    <a:pt x="22503" y="61609"/>
                  </a:lnTo>
                  <a:lnTo>
                    <a:pt x="22279" y="60946"/>
                  </a:lnTo>
                  <a:lnTo>
                    <a:pt x="21038" y="60205"/>
                  </a:lnTo>
                  <a:lnTo>
                    <a:pt x="20830" y="59257"/>
                  </a:lnTo>
                  <a:lnTo>
                    <a:pt x="20974" y="58724"/>
                  </a:lnTo>
                  <a:lnTo>
                    <a:pt x="21379" y="58204"/>
                  </a:lnTo>
                  <a:lnTo>
                    <a:pt x="21989" y="57802"/>
                  </a:lnTo>
                  <a:lnTo>
                    <a:pt x="22946" y="57412"/>
                  </a:lnTo>
                  <a:lnTo>
                    <a:pt x="22078" y="56997"/>
                  </a:lnTo>
                  <a:lnTo>
                    <a:pt x="21753" y="56506"/>
                  </a:lnTo>
                  <a:lnTo>
                    <a:pt x="21507" y="55794"/>
                  </a:lnTo>
                  <a:lnTo>
                    <a:pt x="21485" y="55382"/>
                  </a:lnTo>
                  <a:lnTo>
                    <a:pt x="21935" y="53544"/>
                  </a:lnTo>
                  <a:lnTo>
                    <a:pt x="22196" y="52784"/>
                  </a:lnTo>
                  <a:lnTo>
                    <a:pt x="22710" y="51814"/>
                  </a:lnTo>
                  <a:lnTo>
                    <a:pt x="25034" y="51868"/>
                  </a:lnTo>
                  <a:lnTo>
                    <a:pt x="25302" y="51440"/>
                  </a:lnTo>
                  <a:lnTo>
                    <a:pt x="25567" y="51424"/>
                  </a:lnTo>
                  <a:lnTo>
                    <a:pt x="26754" y="51817"/>
                  </a:lnTo>
                  <a:lnTo>
                    <a:pt x="26579" y="51395"/>
                  </a:lnTo>
                  <a:lnTo>
                    <a:pt x="24635" y="49081"/>
                  </a:lnTo>
                  <a:lnTo>
                    <a:pt x="24459" y="48641"/>
                  </a:lnTo>
                  <a:lnTo>
                    <a:pt x="25015" y="47390"/>
                  </a:lnTo>
                  <a:lnTo>
                    <a:pt x="25053" y="46831"/>
                  </a:lnTo>
                  <a:lnTo>
                    <a:pt x="24973" y="46234"/>
                  </a:lnTo>
                  <a:lnTo>
                    <a:pt x="25133" y="45778"/>
                  </a:lnTo>
                  <a:lnTo>
                    <a:pt x="25749" y="45564"/>
                  </a:lnTo>
                  <a:lnTo>
                    <a:pt x="27626" y="45583"/>
                  </a:lnTo>
                  <a:lnTo>
                    <a:pt x="28089" y="45372"/>
                  </a:lnTo>
                  <a:lnTo>
                    <a:pt x="27878" y="44766"/>
                  </a:lnTo>
                  <a:lnTo>
                    <a:pt x="27441" y="43968"/>
                  </a:lnTo>
                  <a:lnTo>
                    <a:pt x="27354" y="43298"/>
                  </a:lnTo>
                  <a:lnTo>
                    <a:pt x="27456" y="42704"/>
                  </a:lnTo>
                  <a:lnTo>
                    <a:pt x="27479" y="41507"/>
                  </a:lnTo>
                  <a:lnTo>
                    <a:pt x="27565" y="40977"/>
                  </a:lnTo>
                  <a:lnTo>
                    <a:pt x="28012" y="40182"/>
                  </a:lnTo>
                  <a:lnTo>
                    <a:pt x="28379" y="39946"/>
                  </a:lnTo>
                  <a:lnTo>
                    <a:pt x="28835" y="39809"/>
                  </a:lnTo>
                  <a:lnTo>
                    <a:pt x="29866" y="40074"/>
                  </a:lnTo>
                  <a:lnTo>
                    <a:pt x="30259" y="40393"/>
                  </a:lnTo>
                  <a:lnTo>
                    <a:pt x="30712" y="41150"/>
                  </a:lnTo>
                  <a:lnTo>
                    <a:pt x="31044" y="41089"/>
                  </a:lnTo>
                  <a:lnTo>
                    <a:pt x="32327" y="40265"/>
                  </a:lnTo>
                  <a:lnTo>
                    <a:pt x="32713" y="40147"/>
                  </a:lnTo>
                  <a:lnTo>
                    <a:pt x="33240" y="41102"/>
                  </a:lnTo>
                  <a:lnTo>
                    <a:pt x="35433" y="40342"/>
                  </a:lnTo>
                  <a:lnTo>
                    <a:pt x="38379" y="40004"/>
                  </a:lnTo>
                  <a:lnTo>
                    <a:pt x="40151" y="39503"/>
                  </a:lnTo>
                  <a:lnTo>
                    <a:pt x="42015" y="39321"/>
                  </a:lnTo>
                  <a:lnTo>
                    <a:pt x="43754" y="38749"/>
                  </a:lnTo>
                  <a:lnTo>
                    <a:pt x="45599" y="39011"/>
                  </a:lnTo>
                  <a:lnTo>
                    <a:pt x="45663" y="39343"/>
                  </a:lnTo>
                  <a:lnTo>
                    <a:pt x="45567" y="39803"/>
                  </a:lnTo>
                  <a:lnTo>
                    <a:pt x="45114" y="41044"/>
                  </a:lnTo>
                  <a:close/>
                  <a:moveTo>
                    <a:pt x="46732" y="37160"/>
                  </a:moveTo>
                  <a:lnTo>
                    <a:pt x="46646" y="37211"/>
                  </a:lnTo>
                  <a:lnTo>
                    <a:pt x="46317" y="36895"/>
                  </a:lnTo>
                  <a:lnTo>
                    <a:pt x="45781" y="35762"/>
                  </a:lnTo>
                  <a:lnTo>
                    <a:pt x="46627" y="35535"/>
                  </a:lnTo>
                  <a:lnTo>
                    <a:pt x="47026" y="35676"/>
                  </a:lnTo>
                  <a:lnTo>
                    <a:pt x="46876" y="36158"/>
                  </a:lnTo>
                  <a:lnTo>
                    <a:pt x="46732" y="37160"/>
                  </a:lnTo>
                  <a:close/>
                  <a:moveTo>
                    <a:pt x="44619" y="36253"/>
                  </a:moveTo>
                  <a:lnTo>
                    <a:pt x="44105" y="36483"/>
                  </a:lnTo>
                  <a:lnTo>
                    <a:pt x="43598" y="36467"/>
                  </a:lnTo>
                  <a:lnTo>
                    <a:pt x="42806" y="35468"/>
                  </a:lnTo>
                  <a:lnTo>
                    <a:pt x="42506" y="34740"/>
                  </a:lnTo>
                  <a:lnTo>
                    <a:pt x="42560" y="34258"/>
                  </a:lnTo>
                  <a:lnTo>
                    <a:pt x="42892" y="34096"/>
                  </a:lnTo>
                  <a:lnTo>
                    <a:pt x="43658" y="34332"/>
                  </a:lnTo>
                  <a:lnTo>
                    <a:pt x="44054" y="35165"/>
                  </a:lnTo>
                  <a:lnTo>
                    <a:pt x="44105" y="35704"/>
                  </a:lnTo>
                  <a:lnTo>
                    <a:pt x="44198" y="35915"/>
                  </a:lnTo>
                  <a:lnTo>
                    <a:pt x="44673" y="36129"/>
                  </a:lnTo>
                  <a:lnTo>
                    <a:pt x="44619" y="36253"/>
                  </a:lnTo>
                  <a:close/>
                  <a:moveTo>
                    <a:pt x="45583" y="32177"/>
                  </a:moveTo>
                  <a:lnTo>
                    <a:pt x="45462" y="32605"/>
                  </a:lnTo>
                  <a:lnTo>
                    <a:pt x="46142" y="32595"/>
                  </a:lnTo>
                  <a:lnTo>
                    <a:pt x="47128" y="32959"/>
                  </a:lnTo>
                  <a:lnTo>
                    <a:pt x="47725" y="33004"/>
                  </a:lnTo>
                  <a:lnTo>
                    <a:pt x="48223" y="33457"/>
                  </a:lnTo>
                  <a:lnTo>
                    <a:pt x="47948" y="34303"/>
                  </a:lnTo>
                  <a:lnTo>
                    <a:pt x="47651" y="34542"/>
                  </a:lnTo>
                  <a:lnTo>
                    <a:pt x="47316" y="34590"/>
                  </a:lnTo>
                  <a:lnTo>
                    <a:pt x="46142" y="33744"/>
                  </a:lnTo>
                  <a:lnTo>
                    <a:pt x="44603" y="34096"/>
                  </a:lnTo>
                  <a:lnTo>
                    <a:pt x="44297" y="33987"/>
                  </a:lnTo>
                  <a:lnTo>
                    <a:pt x="44096" y="33754"/>
                  </a:lnTo>
                  <a:lnTo>
                    <a:pt x="44013" y="33464"/>
                  </a:lnTo>
                  <a:lnTo>
                    <a:pt x="44013" y="32870"/>
                  </a:lnTo>
                  <a:lnTo>
                    <a:pt x="43930" y="32694"/>
                  </a:lnTo>
                  <a:lnTo>
                    <a:pt x="43371" y="33256"/>
                  </a:lnTo>
                  <a:lnTo>
                    <a:pt x="43129" y="33189"/>
                  </a:lnTo>
                  <a:lnTo>
                    <a:pt x="42991" y="32921"/>
                  </a:lnTo>
                  <a:lnTo>
                    <a:pt x="42931" y="32366"/>
                  </a:lnTo>
                  <a:lnTo>
                    <a:pt x="42991" y="31564"/>
                  </a:lnTo>
                  <a:lnTo>
                    <a:pt x="43320" y="30419"/>
                  </a:lnTo>
                  <a:lnTo>
                    <a:pt x="43872" y="30189"/>
                  </a:lnTo>
                  <a:lnTo>
                    <a:pt x="44696" y="30323"/>
                  </a:lnTo>
                  <a:lnTo>
                    <a:pt x="45641" y="30971"/>
                  </a:lnTo>
                  <a:lnTo>
                    <a:pt x="45925" y="31370"/>
                  </a:lnTo>
                  <a:lnTo>
                    <a:pt x="45918" y="31689"/>
                  </a:lnTo>
                  <a:lnTo>
                    <a:pt x="45583" y="32177"/>
                  </a:lnTo>
                  <a:close/>
                  <a:moveTo>
                    <a:pt x="50138" y="28660"/>
                  </a:moveTo>
                  <a:lnTo>
                    <a:pt x="49126" y="28679"/>
                  </a:lnTo>
                  <a:lnTo>
                    <a:pt x="49650" y="27645"/>
                  </a:lnTo>
                  <a:lnTo>
                    <a:pt x="50259" y="27383"/>
                  </a:lnTo>
                  <a:lnTo>
                    <a:pt x="51411" y="27498"/>
                  </a:lnTo>
                  <a:lnTo>
                    <a:pt x="51207" y="27964"/>
                  </a:lnTo>
                  <a:lnTo>
                    <a:pt x="50138" y="28660"/>
                  </a:lnTo>
                  <a:close/>
                  <a:moveTo>
                    <a:pt x="48523" y="29439"/>
                  </a:moveTo>
                  <a:lnTo>
                    <a:pt x="47754" y="29873"/>
                  </a:lnTo>
                  <a:lnTo>
                    <a:pt x="47425" y="29515"/>
                  </a:lnTo>
                  <a:lnTo>
                    <a:pt x="47339" y="28392"/>
                  </a:lnTo>
                  <a:lnTo>
                    <a:pt x="46423" y="27910"/>
                  </a:lnTo>
                  <a:lnTo>
                    <a:pt x="45976" y="27610"/>
                  </a:lnTo>
                  <a:lnTo>
                    <a:pt x="45631" y="27042"/>
                  </a:lnTo>
                  <a:lnTo>
                    <a:pt x="45717" y="26866"/>
                  </a:lnTo>
                  <a:lnTo>
                    <a:pt x="46314" y="26633"/>
                  </a:lnTo>
                  <a:lnTo>
                    <a:pt x="47335" y="27664"/>
                  </a:lnTo>
                  <a:lnTo>
                    <a:pt x="47754" y="28494"/>
                  </a:lnTo>
                  <a:lnTo>
                    <a:pt x="48510" y="28740"/>
                  </a:lnTo>
                  <a:lnTo>
                    <a:pt x="48606" y="28867"/>
                  </a:lnTo>
                  <a:lnTo>
                    <a:pt x="48523" y="29439"/>
                  </a:lnTo>
                  <a:close/>
                  <a:moveTo>
                    <a:pt x="61252" y="5378"/>
                  </a:moveTo>
                  <a:lnTo>
                    <a:pt x="61437" y="6658"/>
                  </a:lnTo>
                  <a:lnTo>
                    <a:pt x="61900" y="6326"/>
                  </a:lnTo>
                  <a:lnTo>
                    <a:pt x="62599" y="7552"/>
                  </a:lnTo>
                  <a:lnTo>
                    <a:pt x="62956" y="7552"/>
                  </a:lnTo>
                  <a:lnTo>
                    <a:pt x="63544" y="7067"/>
                  </a:lnTo>
                  <a:lnTo>
                    <a:pt x="63426" y="8206"/>
                  </a:lnTo>
                  <a:lnTo>
                    <a:pt x="62816" y="11357"/>
                  </a:lnTo>
                  <a:lnTo>
                    <a:pt x="62644" y="11890"/>
                  </a:lnTo>
                  <a:lnTo>
                    <a:pt x="62529" y="12844"/>
                  </a:lnTo>
                  <a:lnTo>
                    <a:pt x="62407" y="13032"/>
                  </a:lnTo>
                  <a:lnTo>
                    <a:pt x="62229" y="14957"/>
                  </a:lnTo>
                  <a:lnTo>
                    <a:pt x="61817" y="15589"/>
                  </a:lnTo>
                  <a:lnTo>
                    <a:pt x="61472" y="17096"/>
                  </a:lnTo>
                  <a:lnTo>
                    <a:pt x="61332" y="17242"/>
                  </a:lnTo>
                  <a:lnTo>
                    <a:pt x="60827" y="16665"/>
                  </a:lnTo>
                  <a:lnTo>
                    <a:pt x="61332" y="14363"/>
                  </a:lnTo>
                  <a:lnTo>
                    <a:pt x="61539" y="13023"/>
                  </a:lnTo>
                  <a:lnTo>
                    <a:pt x="61405" y="12327"/>
                  </a:lnTo>
                  <a:lnTo>
                    <a:pt x="61121" y="11698"/>
                  </a:lnTo>
                  <a:lnTo>
                    <a:pt x="60349" y="11679"/>
                  </a:lnTo>
                  <a:lnTo>
                    <a:pt x="59698" y="11970"/>
                  </a:lnTo>
                  <a:lnTo>
                    <a:pt x="59560" y="11599"/>
                  </a:lnTo>
                  <a:lnTo>
                    <a:pt x="59541" y="11101"/>
                  </a:lnTo>
                  <a:lnTo>
                    <a:pt x="59385" y="10935"/>
                  </a:lnTo>
                  <a:lnTo>
                    <a:pt x="58520" y="10970"/>
                  </a:lnTo>
                  <a:lnTo>
                    <a:pt x="58264" y="10833"/>
                  </a:lnTo>
                  <a:lnTo>
                    <a:pt x="58095" y="10374"/>
                  </a:lnTo>
                  <a:lnTo>
                    <a:pt x="58063" y="10006"/>
                  </a:lnTo>
                  <a:lnTo>
                    <a:pt x="58845" y="9719"/>
                  </a:lnTo>
                  <a:lnTo>
                    <a:pt x="59580" y="9828"/>
                  </a:lnTo>
                  <a:lnTo>
                    <a:pt x="60652" y="9097"/>
                  </a:lnTo>
                  <a:lnTo>
                    <a:pt x="59982" y="6642"/>
                  </a:lnTo>
                  <a:lnTo>
                    <a:pt x="59091" y="6409"/>
                  </a:lnTo>
                  <a:lnTo>
                    <a:pt x="58887" y="6170"/>
                  </a:lnTo>
                  <a:lnTo>
                    <a:pt x="59059" y="5752"/>
                  </a:lnTo>
                  <a:lnTo>
                    <a:pt x="59548" y="5525"/>
                  </a:lnTo>
                  <a:lnTo>
                    <a:pt x="60298" y="4271"/>
                  </a:lnTo>
                  <a:lnTo>
                    <a:pt x="60748" y="4073"/>
                  </a:lnTo>
                  <a:lnTo>
                    <a:pt x="61306" y="4108"/>
                  </a:lnTo>
                  <a:lnTo>
                    <a:pt x="61252" y="5378"/>
                  </a:lnTo>
                  <a:close/>
                  <a:moveTo>
                    <a:pt x="63633" y="5809"/>
                  </a:moveTo>
                  <a:lnTo>
                    <a:pt x="63406" y="6017"/>
                  </a:lnTo>
                  <a:lnTo>
                    <a:pt x="62532" y="4169"/>
                  </a:lnTo>
                  <a:lnTo>
                    <a:pt x="63180" y="2046"/>
                  </a:lnTo>
                  <a:lnTo>
                    <a:pt x="63965" y="2113"/>
                  </a:lnTo>
                  <a:lnTo>
                    <a:pt x="64090" y="2668"/>
                  </a:lnTo>
                  <a:lnTo>
                    <a:pt x="64013" y="3182"/>
                  </a:lnTo>
                  <a:lnTo>
                    <a:pt x="63614" y="3227"/>
                  </a:lnTo>
                  <a:lnTo>
                    <a:pt x="63579" y="3383"/>
                  </a:lnTo>
                  <a:lnTo>
                    <a:pt x="63703" y="4370"/>
                  </a:lnTo>
                  <a:lnTo>
                    <a:pt x="63710" y="5512"/>
                  </a:lnTo>
                  <a:lnTo>
                    <a:pt x="63633" y="5809"/>
                  </a:lnTo>
                  <a:close/>
                  <a:moveTo>
                    <a:pt x="66033" y="364"/>
                  </a:moveTo>
                  <a:lnTo>
                    <a:pt x="66033" y="575"/>
                  </a:lnTo>
                  <a:lnTo>
                    <a:pt x="65567" y="2119"/>
                  </a:lnTo>
                  <a:lnTo>
                    <a:pt x="65574" y="2710"/>
                  </a:lnTo>
                  <a:lnTo>
                    <a:pt x="64824" y="2652"/>
                  </a:lnTo>
                  <a:lnTo>
                    <a:pt x="64706" y="2464"/>
                  </a:lnTo>
                  <a:lnTo>
                    <a:pt x="64565" y="1580"/>
                  </a:lnTo>
                  <a:lnTo>
                    <a:pt x="64661" y="638"/>
                  </a:lnTo>
                  <a:lnTo>
                    <a:pt x="64766" y="393"/>
                  </a:lnTo>
                  <a:lnTo>
                    <a:pt x="64983" y="294"/>
                  </a:lnTo>
                  <a:lnTo>
                    <a:pt x="65220" y="479"/>
                  </a:lnTo>
                  <a:lnTo>
                    <a:pt x="65593" y="0"/>
                  </a:lnTo>
                  <a:lnTo>
                    <a:pt x="65788" y="10"/>
                  </a:lnTo>
                  <a:lnTo>
                    <a:pt x="66033" y="364"/>
                  </a:lnTo>
                  <a:close/>
                </a:path>
              </a:pathLst>
            </a:custGeom>
            <a:solidFill>
              <a:srgbClr val="0052A2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73"/>
            <p:cNvSpPr/>
            <p:nvPr/>
          </p:nvSpPr>
          <p:spPr>
            <a:xfrm>
              <a:off x="8411452" y="3675203"/>
              <a:ext cx="157866" cy="79436"/>
            </a:xfrm>
            <a:custGeom>
              <a:rect b="b" l="l" r="r" t="t"/>
              <a:pathLst>
                <a:path extrusionOk="0" h="30175" w="59968">
                  <a:moveTo>
                    <a:pt x="57792" y="20402"/>
                  </a:moveTo>
                  <a:lnTo>
                    <a:pt x="57575" y="20830"/>
                  </a:lnTo>
                  <a:lnTo>
                    <a:pt x="57061" y="21606"/>
                  </a:lnTo>
                  <a:lnTo>
                    <a:pt x="56653" y="22002"/>
                  </a:lnTo>
                  <a:lnTo>
                    <a:pt x="56199" y="22065"/>
                  </a:lnTo>
                  <a:lnTo>
                    <a:pt x="55749" y="22247"/>
                  </a:lnTo>
                  <a:lnTo>
                    <a:pt x="55593" y="22662"/>
                  </a:lnTo>
                  <a:lnTo>
                    <a:pt x="55574" y="23199"/>
                  </a:lnTo>
                  <a:lnTo>
                    <a:pt x="55650" y="23585"/>
                  </a:lnTo>
                  <a:lnTo>
                    <a:pt x="55765" y="23728"/>
                  </a:lnTo>
                  <a:lnTo>
                    <a:pt x="56225" y="23856"/>
                  </a:lnTo>
                  <a:lnTo>
                    <a:pt x="56678" y="24983"/>
                  </a:lnTo>
                  <a:lnTo>
                    <a:pt x="57390" y="25551"/>
                  </a:lnTo>
                  <a:lnTo>
                    <a:pt x="58501" y="26196"/>
                  </a:lnTo>
                  <a:lnTo>
                    <a:pt x="59487" y="26933"/>
                  </a:lnTo>
                  <a:lnTo>
                    <a:pt x="59969" y="27610"/>
                  </a:lnTo>
                  <a:lnTo>
                    <a:pt x="59876" y="28101"/>
                  </a:lnTo>
                  <a:lnTo>
                    <a:pt x="59554" y="29116"/>
                  </a:lnTo>
                  <a:lnTo>
                    <a:pt x="58730" y="29962"/>
                  </a:lnTo>
                  <a:lnTo>
                    <a:pt x="58044" y="30176"/>
                  </a:lnTo>
                  <a:lnTo>
                    <a:pt x="57802" y="30096"/>
                  </a:lnTo>
                  <a:lnTo>
                    <a:pt x="57355" y="29834"/>
                  </a:lnTo>
                  <a:lnTo>
                    <a:pt x="56452" y="29180"/>
                  </a:lnTo>
                  <a:lnTo>
                    <a:pt x="55472" y="28663"/>
                  </a:lnTo>
                  <a:lnTo>
                    <a:pt x="54718" y="28832"/>
                  </a:lnTo>
                  <a:lnTo>
                    <a:pt x="54223" y="29027"/>
                  </a:lnTo>
                  <a:lnTo>
                    <a:pt x="53244" y="28797"/>
                  </a:lnTo>
                  <a:lnTo>
                    <a:pt x="52085" y="28350"/>
                  </a:lnTo>
                  <a:lnTo>
                    <a:pt x="51482" y="27910"/>
                  </a:lnTo>
                  <a:lnTo>
                    <a:pt x="51217" y="27584"/>
                  </a:lnTo>
                  <a:lnTo>
                    <a:pt x="51395" y="27006"/>
                  </a:lnTo>
                  <a:lnTo>
                    <a:pt x="48769" y="25963"/>
                  </a:lnTo>
                  <a:lnTo>
                    <a:pt x="47501" y="25672"/>
                  </a:lnTo>
                  <a:lnTo>
                    <a:pt x="46930" y="25988"/>
                  </a:lnTo>
                  <a:lnTo>
                    <a:pt x="44999" y="27559"/>
                  </a:lnTo>
                  <a:lnTo>
                    <a:pt x="44769" y="27718"/>
                  </a:lnTo>
                  <a:lnTo>
                    <a:pt x="43295" y="27935"/>
                  </a:lnTo>
                  <a:lnTo>
                    <a:pt x="43291" y="28063"/>
                  </a:lnTo>
                  <a:lnTo>
                    <a:pt x="43627" y="28401"/>
                  </a:lnTo>
                  <a:lnTo>
                    <a:pt x="43563" y="28507"/>
                  </a:lnTo>
                  <a:lnTo>
                    <a:pt x="41089" y="28542"/>
                  </a:lnTo>
                  <a:lnTo>
                    <a:pt x="40265" y="28746"/>
                  </a:lnTo>
                  <a:lnTo>
                    <a:pt x="38063" y="28481"/>
                  </a:lnTo>
                  <a:lnTo>
                    <a:pt x="37338" y="28599"/>
                  </a:lnTo>
                  <a:lnTo>
                    <a:pt x="36719" y="28845"/>
                  </a:lnTo>
                  <a:lnTo>
                    <a:pt x="35213" y="29126"/>
                  </a:lnTo>
                  <a:lnTo>
                    <a:pt x="34172" y="29455"/>
                  </a:lnTo>
                  <a:lnTo>
                    <a:pt x="32844" y="29627"/>
                  </a:lnTo>
                  <a:lnTo>
                    <a:pt x="31475" y="29643"/>
                  </a:lnTo>
                  <a:lnTo>
                    <a:pt x="31006" y="29742"/>
                  </a:lnTo>
                  <a:lnTo>
                    <a:pt x="31025" y="29515"/>
                  </a:lnTo>
                  <a:lnTo>
                    <a:pt x="30952" y="29167"/>
                  </a:lnTo>
                  <a:lnTo>
                    <a:pt x="30674" y="28915"/>
                  </a:lnTo>
                  <a:lnTo>
                    <a:pt x="30284" y="28756"/>
                  </a:lnTo>
                  <a:lnTo>
                    <a:pt x="29569" y="28816"/>
                  </a:lnTo>
                  <a:lnTo>
                    <a:pt x="28909" y="28647"/>
                  </a:lnTo>
                  <a:lnTo>
                    <a:pt x="28440" y="28207"/>
                  </a:lnTo>
                  <a:lnTo>
                    <a:pt x="28331" y="27868"/>
                  </a:lnTo>
                  <a:lnTo>
                    <a:pt x="28602" y="27594"/>
                  </a:lnTo>
                  <a:lnTo>
                    <a:pt x="28404" y="27367"/>
                  </a:lnTo>
                  <a:lnTo>
                    <a:pt x="27581" y="26824"/>
                  </a:lnTo>
                  <a:lnTo>
                    <a:pt x="26234" y="25468"/>
                  </a:lnTo>
                  <a:lnTo>
                    <a:pt x="25471" y="25165"/>
                  </a:lnTo>
                  <a:lnTo>
                    <a:pt x="25168" y="24312"/>
                  </a:lnTo>
                  <a:lnTo>
                    <a:pt x="24865" y="24131"/>
                  </a:lnTo>
                  <a:lnTo>
                    <a:pt x="24223" y="24051"/>
                  </a:lnTo>
                  <a:lnTo>
                    <a:pt x="23546" y="24134"/>
                  </a:lnTo>
                  <a:lnTo>
                    <a:pt x="23400" y="24230"/>
                  </a:lnTo>
                  <a:lnTo>
                    <a:pt x="23192" y="24367"/>
                  </a:lnTo>
                  <a:lnTo>
                    <a:pt x="22662" y="25430"/>
                  </a:lnTo>
                  <a:lnTo>
                    <a:pt x="22289" y="25790"/>
                  </a:lnTo>
                  <a:lnTo>
                    <a:pt x="21376" y="25621"/>
                  </a:lnTo>
                  <a:lnTo>
                    <a:pt x="20620" y="25372"/>
                  </a:lnTo>
                  <a:lnTo>
                    <a:pt x="20004" y="25232"/>
                  </a:lnTo>
                  <a:lnTo>
                    <a:pt x="18807" y="25142"/>
                  </a:lnTo>
                  <a:lnTo>
                    <a:pt x="17447" y="25123"/>
                  </a:lnTo>
                  <a:lnTo>
                    <a:pt x="16531" y="25880"/>
                  </a:lnTo>
                  <a:lnTo>
                    <a:pt x="16135" y="25781"/>
                  </a:lnTo>
                  <a:lnTo>
                    <a:pt x="15439" y="25410"/>
                  </a:lnTo>
                  <a:lnTo>
                    <a:pt x="14315" y="25104"/>
                  </a:lnTo>
                  <a:lnTo>
                    <a:pt x="13722" y="24865"/>
                  </a:lnTo>
                  <a:lnTo>
                    <a:pt x="15439" y="22621"/>
                  </a:lnTo>
                  <a:lnTo>
                    <a:pt x="15950" y="21283"/>
                  </a:lnTo>
                  <a:lnTo>
                    <a:pt x="15966" y="20473"/>
                  </a:lnTo>
                  <a:lnTo>
                    <a:pt x="15988" y="19451"/>
                  </a:lnTo>
                  <a:lnTo>
                    <a:pt x="15094" y="17326"/>
                  </a:lnTo>
                  <a:lnTo>
                    <a:pt x="14328" y="14300"/>
                  </a:lnTo>
                  <a:lnTo>
                    <a:pt x="13530" y="11133"/>
                  </a:lnTo>
                  <a:lnTo>
                    <a:pt x="12908" y="10182"/>
                  </a:lnTo>
                  <a:lnTo>
                    <a:pt x="10307" y="9081"/>
                  </a:lnTo>
                  <a:lnTo>
                    <a:pt x="9703" y="7830"/>
                  </a:lnTo>
                  <a:lnTo>
                    <a:pt x="7689" y="6211"/>
                  </a:lnTo>
                  <a:lnTo>
                    <a:pt x="4890" y="5506"/>
                  </a:lnTo>
                  <a:lnTo>
                    <a:pt x="4335" y="5206"/>
                  </a:lnTo>
                  <a:lnTo>
                    <a:pt x="1902" y="3163"/>
                  </a:lnTo>
                  <a:lnTo>
                    <a:pt x="0" y="1845"/>
                  </a:lnTo>
                  <a:lnTo>
                    <a:pt x="409" y="1047"/>
                  </a:lnTo>
                  <a:lnTo>
                    <a:pt x="951" y="204"/>
                  </a:lnTo>
                  <a:lnTo>
                    <a:pt x="1538" y="0"/>
                  </a:lnTo>
                  <a:lnTo>
                    <a:pt x="3259" y="332"/>
                  </a:lnTo>
                  <a:lnTo>
                    <a:pt x="4845" y="712"/>
                  </a:lnTo>
                  <a:lnTo>
                    <a:pt x="6001" y="440"/>
                  </a:lnTo>
                  <a:lnTo>
                    <a:pt x="7377" y="1104"/>
                  </a:lnTo>
                  <a:lnTo>
                    <a:pt x="8634" y="1864"/>
                  </a:lnTo>
                  <a:lnTo>
                    <a:pt x="9898" y="2400"/>
                  </a:lnTo>
                  <a:lnTo>
                    <a:pt x="12362" y="2908"/>
                  </a:lnTo>
                  <a:lnTo>
                    <a:pt x="13281" y="3607"/>
                  </a:lnTo>
                  <a:lnTo>
                    <a:pt x="14354" y="4306"/>
                  </a:lnTo>
                  <a:lnTo>
                    <a:pt x="18558" y="4660"/>
                  </a:lnTo>
                  <a:lnTo>
                    <a:pt x="18896" y="4552"/>
                  </a:lnTo>
                  <a:lnTo>
                    <a:pt x="19206" y="4450"/>
                  </a:lnTo>
                  <a:lnTo>
                    <a:pt x="20616" y="4197"/>
                  </a:lnTo>
                  <a:lnTo>
                    <a:pt x="21864" y="4242"/>
                  </a:lnTo>
                  <a:lnTo>
                    <a:pt x="23183" y="5091"/>
                  </a:lnTo>
                  <a:lnTo>
                    <a:pt x="24025" y="5040"/>
                  </a:lnTo>
                  <a:lnTo>
                    <a:pt x="24925" y="4912"/>
                  </a:lnTo>
                  <a:lnTo>
                    <a:pt x="26084" y="5366"/>
                  </a:lnTo>
                  <a:lnTo>
                    <a:pt x="26994" y="5870"/>
                  </a:lnTo>
                  <a:lnTo>
                    <a:pt x="27070" y="6377"/>
                  </a:lnTo>
                  <a:lnTo>
                    <a:pt x="27868" y="7118"/>
                  </a:lnTo>
                  <a:lnTo>
                    <a:pt x="30186" y="8245"/>
                  </a:lnTo>
                  <a:lnTo>
                    <a:pt x="32066" y="8883"/>
                  </a:lnTo>
                  <a:lnTo>
                    <a:pt x="32650" y="9330"/>
                  </a:lnTo>
                  <a:lnTo>
                    <a:pt x="34080" y="10067"/>
                  </a:lnTo>
                  <a:lnTo>
                    <a:pt x="34223" y="10300"/>
                  </a:lnTo>
                  <a:lnTo>
                    <a:pt x="34195" y="10603"/>
                  </a:lnTo>
                  <a:lnTo>
                    <a:pt x="33786" y="11156"/>
                  </a:lnTo>
                  <a:lnTo>
                    <a:pt x="33684" y="11644"/>
                  </a:lnTo>
                  <a:lnTo>
                    <a:pt x="33875" y="11928"/>
                  </a:lnTo>
                  <a:lnTo>
                    <a:pt x="34469" y="12196"/>
                  </a:lnTo>
                  <a:lnTo>
                    <a:pt x="35644" y="12257"/>
                  </a:lnTo>
                  <a:lnTo>
                    <a:pt x="36068" y="11906"/>
                  </a:lnTo>
                  <a:lnTo>
                    <a:pt x="36946" y="11654"/>
                  </a:lnTo>
                  <a:lnTo>
                    <a:pt x="37817" y="11200"/>
                  </a:lnTo>
                  <a:lnTo>
                    <a:pt x="38979" y="10597"/>
                  </a:lnTo>
                  <a:lnTo>
                    <a:pt x="40559" y="10048"/>
                  </a:lnTo>
                  <a:lnTo>
                    <a:pt x="41191" y="10048"/>
                  </a:lnTo>
                  <a:lnTo>
                    <a:pt x="41798" y="10217"/>
                  </a:lnTo>
                  <a:lnTo>
                    <a:pt x="42222" y="10520"/>
                  </a:lnTo>
                  <a:lnTo>
                    <a:pt x="42934" y="11647"/>
                  </a:lnTo>
                  <a:lnTo>
                    <a:pt x="43646" y="10070"/>
                  </a:lnTo>
                  <a:lnTo>
                    <a:pt x="43828" y="9952"/>
                  </a:lnTo>
                  <a:lnTo>
                    <a:pt x="44479" y="10271"/>
                  </a:lnTo>
                  <a:lnTo>
                    <a:pt x="45625" y="10709"/>
                  </a:lnTo>
                  <a:lnTo>
                    <a:pt x="46419" y="10942"/>
                  </a:lnTo>
                  <a:lnTo>
                    <a:pt x="46850" y="11267"/>
                  </a:lnTo>
                  <a:lnTo>
                    <a:pt x="48063" y="12704"/>
                  </a:lnTo>
                  <a:lnTo>
                    <a:pt x="50026" y="12630"/>
                  </a:lnTo>
                  <a:lnTo>
                    <a:pt x="50856" y="12850"/>
                  </a:lnTo>
                  <a:lnTo>
                    <a:pt x="51303" y="13087"/>
                  </a:lnTo>
                  <a:lnTo>
                    <a:pt x="51501" y="13364"/>
                  </a:lnTo>
                  <a:lnTo>
                    <a:pt x="51150" y="14788"/>
                  </a:lnTo>
                  <a:lnTo>
                    <a:pt x="50665" y="16269"/>
                  </a:lnTo>
                  <a:lnTo>
                    <a:pt x="50706" y="16623"/>
                  </a:lnTo>
                  <a:lnTo>
                    <a:pt x="51491" y="17182"/>
                  </a:lnTo>
                  <a:lnTo>
                    <a:pt x="52564" y="17769"/>
                  </a:lnTo>
                  <a:lnTo>
                    <a:pt x="53138" y="18242"/>
                  </a:lnTo>
                  <a:lnTo>
                    <a:pt x="53531" y="18666"/>
                  </a:lnTo>
                  <a:lnTo>
                    <a:pt x="54377" y="18988"/>
                  </a:lnTo>
                  <a:lnTo>
                    <a:pt x="55376" y="19186"/>
                  </a:lnTo>
                  <a:lnTo>
                    <a:pt x="55848" y="19212"/>
                  </a:lnTo>
                  <a:lnTo>
                    <a:pt x="56343" y="19569"/>
                  </a:lnTo>
                  <a:lnTo>
                    <a:pt x="57629" y="2023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73"/>
            <p:cNvSpPr/>
            <p:nvPr/>
          </p:nvSpPr>
          <p:spPr>
            <a:xfrm>
              <a:off x="6009584" y="4524602"/>
              <a:ext cx="4125" cy="5468"/>
            </a:xfrm>
            <a:custGeom>
              <a:rect b="b" l="l" r="r" t="t"/>
              <a:pathLst>
                <a:path extrusionOk="0" h="2077" w="1567">
                  <a:moveTo>
                    <a:pt x="597" y="2043"/>
                  </a:moveTo>
                  <a:lnTo>
                    <a:pt x="0" y="2078"/>
                  </a:lnTo>
                  <a:lnTo>
                    <a:pt x="236" y="1743"/>
                  </a:lnTo>
                  <a:lnTo>
                    <a:pt x="287" y="1168"/>
                  </a:lnTo>
                  <a:lnTo>
                    <a:pt x="600" y="469"/>
                  </a:lnTo>
                  <a:lnTo>
                    <a:pt x="1088" y="0"/>
                  </a:lnTo>
                  <a:lnTo>
                    <a:pt x="1567" y="124"/>
                  </a:lnTo>
                  <a:lnTo>
                    <a:pt x="1388" y="1663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9" name="Google Shape;1249;p73"/>
            <p:cNvSpPr/>
            <p:nvPr/>
          </p:nvSpPr>
          <p:spPr>
            <a:xfrm>
              <a:off x="6178723" y="4677928"/>
              <a:ext cx="69882" cy="85983"/>
            </a:xfrm>
            <a:custGeom>
              <a:rect b="b" l="l" r="r" t="t"/>
              <a:pathLst>
                <a:path extrusionOk="0" h="32662" w="26546">
                  <a:moveTo>
                    <a:pt x="26547" y="15372"/>
                  </a:moveTo>
                  <a:lnTo>
                    <a:pt x="26269" y="15564"/>
                  </a:lnTo>
                  <a:lnTo>
                    <a:pt x="25522" y="15985"/>
                  </a:lnTo>
                  <a:lnTo>
                    <a:pt x="25181" y="16544"/>
                  </a:lnTo>
                  <a:lnTo>
                    <a:pt x="24980" y="17083"/>
                  </a:lnTo>
                  <a:lnTo>
                    <a:pt x="24517" y="17447"/>
                  </a:lnTo>
                  <a:lnTo>
                    <a:pt x="24073" y="17910"/>
                  </a:lnTo>
                  <a:lnTo>
                    <a:pt x="23933" y="18280"/>
                  </a:lnTo>
                  <a:lnTo>
                    <a:pt x="23521" y="18577"/>
                  </a:lnTo>
                  <a:lnTo>
                    <a:pt x="23441" y="19068"/>
                  </a:lnTo>
                  <a:lnTo>
                    <a:pt x="22397" y="20805"/>
                  </a:lnTo>
                  <a:lnTo>
                    <a:pt x="21979" y="21584"/>
                  </a:lnTo>
                  <a:lnTo>
                    <a:pt x="21379" y="22413"/>
                  </a:lnTo>
                  <a:lnTo>
                    <a:pt x="21006" y="22723"/>
                  </a:lnTo>
                  <a:lnTo>
                    <a:pt x="20498" y="23215"/>
                  </a:lnTo>
                  <a:lnTo>
                    <a:pt x="20240" y="23786"/>
                  </a:lnTo>
                  <a:lnTo>
                    <a:pt x="20240" y="24376"/>
                  </a:lnTo>
                  <a:lnTo>
                    <a:pt x="19885" y="25082"/>
                  </a:lnTo>
                  <a:lnTo>
                    <a:pt x="19687" y="25691"/>
                  </a:lnTo>
                  <a:lnTo>
                    <a:pt x="19352" y="26046"/>
                  </a:lnTo>
                  <a:lnTo>
                    <a:pt x="18468" y="27974"/>
                  </a:lnTo>
                  <a:lnTo>
                    <a:pt x="18423" y="28638"/>
                  </a:lnTo>
                  <a:lnTo>
                    <a:pt x="18213" y="29030"/>
                  </a:lnTo>
                  <a:lnTo>
                    <a:pt x="17584" y="29949"/>
                  </a:lnTo>
                  <a:lnTo>
                    <a:pt x="17160" y="30502"/>
                  </a:lnTo>
                  <a:lnTo>
                    <a:pt x="16416" y="30916"/>
                  </a:lnTo>
                  <a:lnTo>
                    <a:pt x="15637" y="31367"/>
                  </a:lnTo>
                  <a:lnTo>
                    <a:pt x="15343" y="31858"/>
                  </a:lnTo>
                  <a:lnTo>
                    <a:pt x="14791" y="32107"/>
                  </a:lnTo>
                  <a:lnTo>
                    <a:pt x="14389" y="32123"/>
                  </a:lnTo>
                  <a:lnTo>
                    <a:pt x="13741" y="31944"/>
                  </a:lnTo>
                  <a:lnTo>
                    <a:pt x="12863" y="31858"/>
                  </a:lnTo>
                  <a:lnTo>
                    <a:pt x="12420" y="31916"/>
                  </a:lnTo>
                  <a:lnTo>
                    <a:pt x="12218" y="31673"/>
                  </a:lnTo>
                  <a:lnTo>
                    <a:pt x="11918" y="31114"/>
                  </a:lnTo>
                  <a:lnTo>
                    <a:pt x="11481" y="30715"/>
                  </a:lnTo>
                  <a:lnTo>
                    <a:pt x="11200" y="30853"/>
                  </a:lnTo>
                  <a:lnTo>
                    <a:pt x="10610" y="31252"/>
                  </a:lnTo>
                  <a:lnTo>
                    <a:pt x="9917" y="31488"/>
                  </a:lnTo>
                  <a:lnTo>
                    <a:pt x="9426" y="31408"/>
                  </a:lnTo>
                  <a:lnTo>
                    <a:pt x="8353" y="31134"/>
                  </a:lnTo>
                  <a:lnTo>
                    <a:pt x="7897" y="30993"/>
                  </a:lnTo>
                  <a:lnTo>
                    <a:pt x="7759" y="30757"/>
                  </a:lnTo>
                  <a:lnTo>
                    <a:pt x="7600" y="30581"/>
                  </a:lnTo>
                  <a:lnTo>
                    <a:pt x="7364" y="30658"/>
                  </a:lnTo>
                  <a:lnTo>
                    <a:pt x="7048" y="30955"/>
                  </a:lnTo>
                  <a:lnTo>
                    <a:pt x="6626" y="31261"/>
                  </a:lnTo>
                  <a:lnTo>
                    <a:pt x="6001" y="31670"/>
                  </a:lnTo>
                  <a:lnTo>
                    <a:pt x="4714" y="32401"/>
                  </a:lnTo>
                  <a:lnTo>
                    <a:pt x="4354" y="32662"/>
                  </a:lnTo>
                  <a:lnTo>
                    <a:pt x="4022" y="32519"/>
                  </a:lnTo>
                  <a:lnTo>
                    <a:pt x="3476" y="32375"/>
                  </a:lnTo>
                  <a:lnTo>
                    <a:pt x="2895" y="32369"/>
                  </a:lnTo>
                  <a:lnTo>
                    <a:pt x="1641" y="31893"/>
                  </a:lnTo>
                  <a:lnTo>
                    <a:pt x="906" y="31555"/>
                  </a:lnTo>
                  <a:lnTo>
                    <a:pt x="587" y="31130"/>
                  </a:lnTo>
                  <a:lnTo>
                    <a:pt x="217" y="30948"/>
                  </a:lnTo>
                  <a:lnTo>
                    <a:pt x="0" y="30830"/>
                  </a:lnTo>
                  <a:lnTo>
                    <a:pt x="102" y="30750"/>
                  </a:lnTo>
                  <a:lnTo>
                    <a:pt x="428" y="30690"/>
                  </a:lnTo>
                  <a:lnTo>
                    <a:pt x="718" y="30683"/>
                  </a:lnTo>
                  <a:lnTo>
                    <a:pt x="1171" y="30036"/>
                  </a:lnTo>
                  <a:lnTo>
                    <a:pt x="1918" y="29630"/>
                  </a:lnTo>
                  <a:lnTo>
                    <a:pt x="3221" y="27386"/>
                  </a:lnTo>
                  <a:lnTo>
                    <a:pt x="3770" y="26457"/>
                  </a:lnTo>
                  <a:lnTo>
                    <a:pt x="3837" y="25950"/>
                  </a:lnTo>
                  <a:lnTo>
                    <a:pt x="3990" y="24890"/>
                  </a:lnTo>
                  <a:lnTo>
                    <a:pt x="3699" y="23601"/>
                  </a:lnTo>
                  <a:lnTo>
                    <a:pt x="3837" y="23240"/>
                  </a:lnTo>
                  <a:lnTo>
                    <a:pt x="4954" y="21686"/>
                  </a:lnTo>
                  <a:lnTo>
                    <a:pt x="5436" y="20837"/>
                  </a:lnTo>
                  <a:lnTo>
                    <a:pt x="5465" y="20106"/>
                  </a:lnTo>
                  <a:lnTo>
                    <a:pt x="5605" y="19579"/>
                  </a:lnTo>
                  <a:lnTo>
                    <a:pt x="5468" y="19304"/>
                  </a:lnTo>
                  <a:lnTo>
                    <a:pt x="5212" y="19225"/>
                  </a:lnTo>
                  <a:lnTo>
                    <a:pt x="4785" y="18542"/>
                  </a:lnTo>
                  <a:lnTo>
                    <a:pt x="4510" y="17977"/>
                  </a:lnTo>
                  <a:lnTo>
                    <a:pt x="3750" y="17396"/>
                  </a:lnTo>
                  <a:lnTo>
                    <a:pt x="3230" y="16802"/>
                  </a:lnTo>
                  <a:lnTo>
                    <a:pt x="2378" y="15436"/>
                  </a:lnTo>
                  <a:lnTo>
                    <a:pt x="2455" y="14670"/>
                  </a:lnTo>
                  <a:lnTo>
                    <a:pt x="2212" y="14395"/>
                  </a:lnTo>
                  <a:lnTo>
                    <a:pt x="1950" y="14111"/>
                  </a:lnTo>
                  <a:lnTo>
                    <a:pt x="1969" y="13767"/>
                  </a:lnTo>
                  <a:lnTo>
                    <a:pt x="1791" y="12905"/>
                  </a:lnTo>
                  <a:lnTo>
                    <a:pt x="1574" y="12100"/>
                  </a:lnTo>
                  <a:lnTo>
                    <a:pt x="1491" y="11590"/>
                  </a:lnTo>
                  <a:lnTo>
                    <a:pt x="1704" y="10715"/>
                  </a:lnTo>
                  <a:lnTo>
                    <a:pt x="1577" y="9745"/>
                  </a:lnTo>
                  <a:lnTo>
                    <a:pt x="1299" y="9234"/>
                  </a:lnTo>
                  <a:lnTo>
                    <a:pt x="1222" y="8452"/>
                  </a:lnTo>
                  <a:lnTo>
                    <a:pt x="1280" y="7756"/>
                  </a:lnTo>
                  <a:lnTo>
                    <a:pt x="1516" y="7360"/>
                  </a:lnTo>
                  <a:lnTo>
                    <a:pt x="1468" y="6872"/>
                  </a:lnTo>
                  <a:lnTo>
                    <a:pt x="2547" y="5318"/>
                  </a:lnTo>
                  <a:lnTo>
                    <a:pt x="3367" y="4418"/>
                  </a:lnTo>
                  <a:lnTo>
                    <a:pt x="4121" y="3786"/>
                  </a:lnTo>
                  <a:lnTo>
                    <a:pt x="4756" y="3313"/>
                  </a:lnTo>
                  <a:lnTo>
                    <a:pt x="5615" y="951"/>
                  </a:lnTo>
                  <a:lnTo>
                    <a:pt x="6237" y="121"/>
                  </a:lnTo>
                  <a:lnTo>
                    <a:pt x="6888" y="0"/>
                  </a:lnTo>
                  <a:lnTo>
                    <a:pt x="10406" y="1957"/>
                  </a:lnTo>
                  <a:lnTo>
                    <a:pt x="12056" y="2139"/>
                  </a:lnTo>
                  <a:lnTo>
                    <a:pt x="15378" y="3195"/>
                  </a:lnTo>
                  <a:lnTo>
                    <a:pt x="16582" y="4548"/>
                  </a:lnTo>
                  <a:lnTo>
                    <a:pt x="19368" y="6802"/>
                  </a:lnTo>
                  <a:lnTo>
                    <a:pt x="20833" y="7511"/>
                  </a:lnTo>
                  <a:lnTo>
                    <a:pt x="20846" y="8101"/>
                  </a:lnTo>
                  <a:lnTo>
                    <a:pt x="20527" y="9039"/>
                  </a:lnTo>
                  <a:lnTo>
                    <a:pt x="21465" y="8219"/>
                  </a:lnTo>
                  <a:lnTo>
                    <a:pt x="22914" y="9518"/>
                  </a:lnTo>
                  <a:lnTo>
                    <a:pt x="23326" y="10153"/>
                  </a:lnTo>
                  <a:lnTo>
                    <a:pt x="23776" y="11328"/>
                  </a:lnTo>
                  <a:lnTo>
                    <a:pt x="23620" y="12084"/>
                  </a:lnTo>
                  <a:lnTo>
                    <a:pt x="23419" y="12474"/>
                  </a:lnTo>
                  <a:lnTo>
                    <a:pt x="23409" y="12777"/>
                  </a:lnTo>
                  <a:lnTo>
                    <a:pt x="23840" y="12359"/>
                  </a:lnTo>
                  <a:lnTo>
                    <a:pt x="24083" y="12030"/>
                  </a:lnTo>
                  <a:lnTo>
                    <a:pt x="24156" y="11242"/>
                  </a:lnTo>
                  <a:lnTo>
                    <a:pt x="24507" y="10265"/>
                  </a:lnTo>
                  <a:lnTo>
                    <a:pt x="24980" y="10246"/>
                  </a:lnTo>
                  <a:lnTo>
                    <a:pt x="25356" y="10830"/>
                  </a:lnTo>
                  <a:lnTo>
                    <a:pt x="26135" y="13361"/>
                  </a:lnTo>
                  <a:lnTo>
                    <a:pt x="26429" y="13878"/>
                  </a:lnTo>
                  <a:lnTo>
                    <a:pt x="26540" y="14683"/>
                  </a:lnTo>
                  <a:lnTo>
                    <a:pt x="26499" y="1504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0" name="Google Shape;1250;p73"/>
            <p:cNvSpPr/>
            <p:nvPr/>
          </p:nvSpPr>
          <p:spPr>
            <a:xfrm>
              <a:off x="7405380" y="3471845"/>
              <a:ext cx="3159" cy="2814"/>
            </a:xfrm>
            <a:custGeom>
              <a:rect b="b" l="l" r="r" t="t"/>
              <a:pathLst>
                <a:path extrusionOk="0" h="1069" w="1200">
                  <a:moveTo>
                    <a:pt x="1200" y="163"/>
                  </a:moveTo>
                  <a:lnTo>
                    <a:pt x="884" y="1069"/>
                  </a:lnTo>
                  <a:lnTo>
                    <a:pt x="64" y="763"/>
                  </a:lnTo>
                  <a:lnTo>
                    <a:pt x="0" y="527"/>
                  </a:lnTo>
                  <a:lnTo>
                    <a:pt x="932" y="0"/>
                  </a:lnTo>
                  <a:lnTo>
                    <a:pt x="1124" y="3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73"/>
            <p:cNvSpPr/>
            <p:nvPr/>
          </p:nvSpPr>
          <p:spPr>
            <a:xfrm>
              <a:off x="7391276" y="4550229"/>
              <a:ext cx="104494" cy="151574"/>
            </a:xfrm>
            <a:custGeom>
              <a:rect b="b" l="l" r="r" t="t"/>
              <a:pathLst>
                <a:path extrusionOk="0" h="57578" w="39694">
                  <a:moveTo>
                    <a:pt x="28443" y="463"/>
                  </a:moveTo>
                  <a:lnTo>
                    <a:pt x="29014" y="1009"/>
                  </a:lnTo>
                  <a:lnTo>
                    <a:pt x="29142" y="1321"/>
                  </a:lnTo>
                  <a:lnTo>
                    <a:pt x="28934" y="2499"/>
                  </a:lnTo>
                  <a:lnTo>
                    <a:pt x="28513" y="3320"/>
                  </a:lnTo>
                  <a:lnTo>
                    <a:pt x="28248" y="4092"/>
                  </a:lnTo>
                  <a:lnTo>
                    <a:pt x="28286" y="4475"/>
                  </a:lnTo>
                  <a:lnTo>
                    <a:pt x="28542" y="4861"/>
                  </a:lnTo>
                  <a:lnTo>
                    <a:pt x="29413" y="5465"/>
                  </a:lnTo>
                  <a:lnTo>
                    <a:pt x="29857" y="5857"/>
                  </a:lnTo>
                  <a:lnTo>
                    <a:pt x="30387" y="6451"/>
                  </a:lnTo>
                  <a:lnTo>
                    <a:pt x="30993" y="7032"/>
                  </a:lnTo>
                  <a:lnTo>
                    <a:pt x="32030" y="7788"/>
                  </a:lnTo>
                  <a:lnTo>
                    <a:pt x="32471" y="7925"/>
                  </a:lnTo>
                  <a:lnTo>
                    <a:pt x="32449" y="8136"/>
                  </a:lnTo>
                  <a:lnTo>
                    <a:pt x="32305" y="8427"/>
                  </a:lnTo>
                  <a:lnTo>
                    <a:pt x="32209" y="11242"/>
                  </a:lnTo>
                  <a:lnTo>
                    <a:pt x="32129" y="11970"/>
                  </a:lnTo>
                  <a:lnTo>
                    <a:pt x="32056" y="12337"/>
                  </a:lnTo>
                  <a:lnTo>
                    <a:pt x="31957" y="13387"/>
                  </a:lnTo>
                  <a:lnTo>
                    <a:pt x="31848" y="13537"/>
                  </a:lnTo>
                  <a:lnTo>
                    <a:pt x="31654" y="13524"/>
                  </a:lnTo>
                  <a:lnTo>
                    <a:pt x="31472" y="13565"/>
                  </a:lnTo>
                  <a:lnTo>
                    <a:pt x="31427" y="13773"/>
                  </a:lnTo>
                  <a:lnTo>
                    <a:pt x="31501" y="13990"/>
                  </a:lnTo>
                  <a:lnTo>
                    <a:pt x="32126" y="14140"/>
                  </a:lnTo>
                  <a:lnTo>
                    <a:pt x="31989" y="14300"/>
                  </a:lnTo>
                  <a:lnTo>
                    <a:pt x="31526" y="14443"/>
                  </a:lnTo>
                  <a:lnTo>
                    <a:pt x="31309" y="14759"/>
                  </a:lnTo>
                  <a:lnTo>
                    <a:pt x="31405" y="15120"/>
                  </a:lnTo>
                  <a:lnTo>
                    <a:pt x="31146" y="15410"/>
                  </a:lnTo>
                  <a:lnTo>
                    <a:pt x="31220" y="15605"/>
                  </a:lnTo>
                  <a:lnTo>
                    <a:pt x="31386" y="15746"/>
                  </a:lnTo>
                  <a:lnTo>
                    <a:pt x="31651" y="15694"/>
                  </a:lnTo>
                  <a:lnTo>
                    <a:pt x="32382" y="15209"/>
                  </a:lnTo>
                  <a:lnTo>
                    <a:pt x="32688" y="15158"/>
                  </a:lnTo>
                  <a:lnTo>
                    <a:pt x="33068" y="15257"/>
                  </a:lnTo>
                  <a:lnTo>
                    <a:pt x="33767" y="15998"/>
                  </a:lnTo>
                  <a:lnTo>
                    <a:pt x="33796" y="16358"/>
                  </a:lnTo>
                  <a:lnTo>
                    <a:pt x="33511" y="17594"/>
                  </a:lnTo>
                  <a:lnTo>
                    <a:pt x="33234" y="18548"/>
                  </a:lnTo>
                  <a:lnTo>
                    <a:pt x="33183" y="19821"/>
                  </a:lnTo>
                  <a:lnTo>
                    <a:pt x="33476" y="20533"/>
                  </a:lnTo>
                  <a:lnTo>
                    <a:pt x="33435" y="20926"/>
                  </a:lnTo>
                  <a:lnTo>
                    <a:pt x="33116" y="21264"/>
                  </a:lnTo>
                  <a:lnTo>
                    <a:pt x="32394" y="21756"/>
                  </a:lnTo>
                  <a:lnTo>
                    <a:pt x="32449" y="22091"/>
                  </a:lnTo>
                  <a:lnTo>
                    <a:pt x="32777" y="22717"/>
                  </a:lnTo>
                  <a:lnTo>
                    <a:pt x="33387" y="23412"/>
                  </a:lnTo>
                  <a:lnTo>
                    <a:pt x="34578" y="24274"/>
                  </a:lnTo>
                  <a:lnTo>
                    <a:pt x="35203" y="25395"/>
                  </a:lnTo>
                  <a:lnTo>
                    <a:pt x="35219" y="25851"/>
                  </a:lnTo>
                  <a:lnTo>
                    <a:pt x="34855" y="26307"/>
                  </a:lnTo>
                  <a:lnTo>
                    <a:pt x="34424" y="26703"/>
                  </a:lnTo>
                  <a:lnTo>
                    <a:pt x="34284" y="27275"/>
                  </a:lnTo>
                  <a:lnTo>
                    <a:pt x="34479" y="31028"/>
                  </a:lnTo>
                  <a:lnTo>
                    <a:pt x="33537" y="32656"/>
                  </a:lnTo>
                  <a:lnTo>
                    <a:pt x="33527" y="33122"/>
                  </a:lnTo>
                  <a:lnTo>
                    <a:pt x="33623" y="33658"/>
                  </a:lnTo>
                  <a:lnTo>
                    <a:pt x="33872" y="33987"/>
                  </a:lnTo>
                  <a:lnTo>
                    <a:pt x="34351" y="34076"/>
                  </a:lnTo>
                  <a:lnTo>
                    <a:pt x="34744" y="34389"/>
                  </a:lnTo>
                  <a:lnTo>
                    <a:pt x="34606" y="35532"/>
                  </a:lnTo>
                  <a:lnTo>
                    <a:pt x="34399" y="36694"/>
                  </a:lnTo>
                  <a:lnTo>
                    <a:pt x="34364" y="37259"/>
                  </a:lnTo>
                  <a:lnTo>
                    <a:pt x="34249" y="37527"/>
                  </a:lnTo>
                  <a:lnTo>
                    <a:pt x="33875" y="37744"/>
                  </a:lnTo>
                  <a:lnTo>
                    <a:pt x="33741" y="38111"/>
                  </a:lnTo>
                  <a:lnTo>
                    <a:pt x="33837" y="38564"/>
                  </a:lnTo>
                  <a:lnTo>
                    <a:pt x="33767" y="38899"/>
                  </a:lnTo>
                  <a:lnTo>
                    <a:pt x="33965" y="39333"/>
                  </a:lnTo>
                  <a:lnTo>
                    <a:pt x="34396" y="39873"/>
                  </a:lnTo>
                  <a:lnTo>
                    <a:pt x="35085" y="41213"/>
                  </a:lnTo>
                  <a:lnTo>
                    <a:pt x="35347" y="41319"/>
                  </a:lnTo>
                  <a:lnTo>
                    <a:pt x="35468" y="41603"/>
                  </a:lnTo>
                  <a:lnTo>
                    <a:pt x="35392" y="41874"/>
                  </a:lnTo>
                  <a:lnTo>
                    <a:pt x="35660" y="42468"/>
                  </a:lnTo>
                  <a:lnTo>
                    <a:pt x="36426" y="43062"/>
                  </a:lnTo>
                  <a:lnTo>
                    <a:pt x="37230" y="43579"/>
                  </a:lnTo>
                  <a:lnTo>
                    <a:pt x="37881" y="43652"/>
                  </a:lnTo>
                  <a:lnTo>
                    <a:pt x="38034" y="44115"/>
                  </a:lnTo>
                  <a:lnTo>
                    <a:pt x="38462" y="44705"/>
                  </a:lnTo>
                  <a:lnTo>
                    <a:pt x="38772" y="44964"/>
                  </a:lnTo>
                  <a:lnTo>
                    <a:pt x="39266" y="45133"/>
                  </a:lnTo>
                  <a:lnTo>
                    <a:pt x="39672" y="45222"/>
                  </a:lnTo>
                  <a:lnTo>
                    <a:pt x="39694" y="45720"/>
                  </a:lnTo>
                  <a:lnTo>
                    <a:pt x="38960" y="46059"/>
                  </a:lnTo>
                  <a:lnTo>
                    <a:pt x="38465" y="46573"/>
                  </a:lnTo>
                  <a:lnTo>
                    <a:pt x="38089" y="47355"/>
                  </a:lnTo>
                  <a:lnTo>
                    <a:pt x="37565" y="48216"/>
                  </a:lnTo>
                  <a:lnTo>
                    <a:pt x="35765" y="48663"/>
                  </a:lnTo>
                  <a:lnTo>
                    <a:pt x="35076" y="48666"/>
                  </a:lnTo>
                  <a:lnTo>
                    <a:pt x="31382" y="48689"/>
                  </a:lnTo>
                  <a:lnTo>
                    <a:pt x="27926" y="50380"/>
                  </a:lnTo>
                  <a:lnTo>
                    <a:pt x="25934" y="50984"/>
                  </a:lnTo>
                  <a:lnTo>
                    <a:pt x="24708" y="51935"/>
                  </a:lnTo>
                  <a:lnTo>
                    <a:pt x="23061" y="52612"/>
                  </a:lnTo>
                  <a:lnTo>
                    <a:pt x="21912" y="53435"/>
                  </a:lnTo>
                  <a:lnTo>
                    <a:pt x="19521" y="53828"/>
                  </a:lnTo>
                  <a:lnTo>
                    <a:pt x="15605" y="55117"/>
                  </a:lnTo>
                  <a:lnTo>
                    <a:pt x="14379" y="55631"/>
                  </a:lnTo>
                  <a:lnTo>
                    <a:pt x="13141" y="56528"/>
                  </a:lnTo>
                  <a:lnTo>
                    <a:pt x="11127" y="57578"/>
                  </a:lnTo>
                  <a:lnTo>
                    <a:pt x="10332" y="57565"/>
                  </a:lnTo>
                  <a:lnTo>
                    <a:pt x="8755" y="56582"/>
                  </a:lnTo>
                  <a:lnTo>
                    <a:pt x="7568" y="56091"/>
                  </a:lnTo>
                  <a:lnTo>
                    <a:pt x="4663" y="55337"/>
                  </a:lnTo>
                  <a:lnTo>
                    <a:pt x="2496" y="55044"/>
                  </a:lnTo>
                  <a:lnTo>
                    <a:pt x="1449" y="54721"/>
                  </a:lnTo>
                  <a:lnTo>
                    <a:pt x="1162" y="54667"/>
                  </a:lnTo>
                  <a:lnTo>
                    <a:pt x="1408" y="54313"/>
                  </a:lnTo>
                  <a:lnTo>
                    <a:pt x="2014" y="54291"/>
                  </a:lnTo>
                  <a:lnTo>
                    <a:pt x="2646" y="54396"/>
                  </a:lnTo>
                  <a:lnTo>
                    <a:pt x="3128" y="54128"/>
                  </a:lnTo>
                  <a:lnTo>
                    <a:pt x="3833" y="54093"/>
                  </a:lnTo>
                  <a:lnTo>
                    <a:pt x="4019" y="53809"/>
                  </a:lnTo>
                  <a:lnTo>
                    <a:pt x="4076" y="53100"/>
                  </a:lnTo>
                  <a:lnTo>
                    <a:pt x="4070" y="52525"/>
                  </a:lnTo>
                  <a:lnTo>
                    <a:pt x="4315" y="52270"/>
                  </a:lnTo>
                  <a:lnTo>
                    <a:pt x="4379" y="51593"/>
                  </a:lnTo>
                  <a:lnTo>
                    <a:pt x="4031" y="50096"/>
                  </a:lnTo>
                  <a:lnTo>
                    <a:pt x="3786" y="49924"/>
                  </a:lnTo>
                  <a:lnTo>
                    <a:pt x="2522" y="49713"/>
                  </a:lnTo>
                  <a:lnTo>
                    <a:pt x="2426" y="49413"/>
                  </a:lnTo>
                  <a:lnTo>
                    <a:pt x="2199" y="49101"/>
                  </a:lnTo>
                  <a:lnTo>
                    <a:pt x="1957" y="48328"/>
                  </a:lnTo>
                  <a:lnTo>
                    <a:pt x="1682" y="47179"/>
                  </a:lnTo>
                  <a:lnTo>
                    <a:pt x="1238" y="45752"/>
                  </a:lnTo>
                  <a:lnTo>
                    <a:pt x="386" y="43403"/>
                  </a:lnTo>
                  <a:lnTo>
                    <a:pt x="176" y="42570"/>
                  </a:lnTo>
                  <a:lnTo>
                    <a:pt x="32" y="41724"/>
                  </a:lnTo>
                  <a:lnTo>
                    <a:pt x="0" y="40712"/>
                  </a:lnTo>
                  <a:lnTo>
                    <a:pt x="176" y="40336"/>
                  </a:lnTo>
                  <a:lnTo>
                    <a:pt x="150" y="39812"/>
                  </a:lnTo>
                  <a:lnTo>
                    <a:pt x="70" y="39289"/>
                  </a:lnTo>
                  <a:lnTo>
                    <a:pt x="670" y="38092"/>
                  </a:lnTo>
                  <a:lnTo>
                    <a:pt x="1845" y="36624"/>
                  </a:lnTo>
                  <a:lnTo>
                    <a:pt x="2091" y="36094"/>
                  </a:lnTo>
                  <a:lnTo>
                    <a:pt x="2311" y="35727"/>
                  </a:lnTo>
                  <a:lnTo>
                    <a:pt x="2343" y="35197"/>
                  </a:lnTo>
                  <a:lnTo>
                    <a:pt x="2550" y="33486"/>
                  </a:lnTo>
                  <a:lnTo>
                    <a:pt x="3112" y="31418"/>
                  </a:lnTo>
                  <a:lnTo>
                    <a:pt x="3466" y="30636"/>
                  </a:lnTo>
                  <a:lnTo>
                    <a:pt x="3706" y="30211"/>
                  </a:lnTo>
                  <a:lnTo>
                    <a:pt x="3993" y="29522"/>
                  </a:lnTo>
                  <a:lnTo>
                    <a:pt x="4066" y="29199"/>
                  </a:lnTo>
                  <a:lnTo>
                    <a:pt x="5149" y="28385"/>
                  </a:lnTo>
                  <a:lnTo>
                    <a:pt x="5646" y="28168"/>
                  </a:lnTo>
                  <a:lnTo>
                    <a:pt x="5758" y="27846"/>
                  </a:lnTo>
                  <a:lnTo>
                    <a:pt x="5589" y="27498"/>
                  </a:lnTo>
                  <a:lnTo>
                    <a:pt x="5662" y="27259"/>
                  </a:lnTo>
                  <a:lnTo>
                    <a:pt x="5921" y="27140"/>
                  </a:lnTo>
                  <a:lnTo>
                    <a:pt x="6320" y="27045"/>
                  </a:lnTo>
                  <a:lnTo>
                    <a:pt x="6610" y="26710"/>
                  </a:lnTo>
                  <a:lnTo>
                    <a:pt x="6154" y="24153"/>
                  </a:lnTo>
                  <a:lnTo>
                    <a:pt x="5784" y="21603"/>
                  </a:lnTo>
                  <a:lnTo>
                    <a:pt x="5761" y="21386"/>
                  </a:lnTo>
                  <a:lnTo>
                    <a:pt x="5544" y="21034"/>
                  </a:lnTo>
                  <a:lnTo>
                    <a:pt x="5327" y="19981"/>
                  </a:lnTo>
                  <a:lnTo>
                    <a:pt x="4960" y="19362"/>
                  </a:lnTo>
                  <a:lnTo>
                    <a:pt x="4450" y="19183"/>
                  </a:lnTo>
                  <a:lnTo>
                    <a:pt x="4453" y="18602"/>
                  </a:lnTo>
                  <a:lnTo>
                    <a:pt x="4967" y="17616"/>
                  </a:lnTo>
                  <a:lnTo>
                    <a:pt x="5101" y="17041"/>
                  </a:lnTo>
                  <a:lnTo>
                    <a:pt x="4855" y="16869"/>
                  </a:lnTo>
                  <a:lnTo>
                    <a:pt x="4820" y="16419"/>
                  </a:lnTo>
                  <a:lnTo>
                    <a:pt x="4995" y="15694"/>
                  </a:lnTo>
                  <a:lnTo>
                    <a:pt x="4909" y="15248"/>
                  </a:lnTo>
                  <a:lnTo>
                    <a:pt x="4813" y="14775"/>
                  </a:lnTo>
                  <a:lnTo>
                    <a:pt x="4280" y="13655"/>
                  </a:lnTo>
                  <a:lnTo>
                    <a:pt x="4149" y="12860"/>
                  </a:lnTo>
                  <a:lnTo>
                    <a:pt x="4424" y="12397"/>
                  </a:lnTo>
                  <a:lnTo>
                    <a:pt x="4414" y="11382"/>
                  </a:lnTo>
                  <a:lnTo>
                    <a:pt x="4127" y="9815"/>
                  </a:lnTo>
                  <a:lnTo>
                    <a:pt x="4079" y="8826"/>
                  </a:lnTo>
                  <a:lnTo>
                    <a:pt x="4277" y="8414"/>
                  </a:lnTo>
                  <a:lnTo>
                    <a:pt x="4181" y="8018"/>
                  </a:lnTo>
                  <a:lnTo>
                    <a:pt x="3792" y="7644"/>
                  </a:lnTo>
                  <a:lnTo>
                    <a:pt x="3763" y="7284"/>
                  </a:lnTo>
                  <a:lnTo>
                    <a:pt x="4095" y="6930"/>
                  </a:lnTo>
                  <a:lnTo>
                    <a:pt x="4054" y="6655"/>
                  </a:lnTo>
                  <a:lnTo>
                    <a:pt x="3642" y="6454"/>
                  </a:lnTo>
                  <a:lnTo>
                    <a:pt x="3275" y="5969"/>
                  </a:lnTo>
                  <a:lnTo>
                    <a:pt x="2946" y="5206"/>
                  </a:lnTo>
                  <a:lnTo>
                    <a:pt x="3013" y="3977"/>
                  </a:lnTo>
                  <a:lnTo>
                    <a:pt x="3629" y="1717"/>
                  </a:lnTo>
                  <a:lnTo>
                    <a:pt x="3706" y="1529"/>
                  </a:lnTo>
                  <a:lnTo>
                    <a:pt x="4405" y="1542"/>
                  </a:lnTo>
                  <a:lnTo>
                    <a:pt x="4408" y="1637"/>
                  </a:lnTo>
                  <a:lnTo>
                    <a:pt x="6582" y="1615"/>
                  </a:lnTo>
                  <a:lnTo>
                    <a:pt x="9065" y="1590"/>
                  </a:lnTo>
                  <a:lnTo>
                    <a:pt x="12030" y="1561"/>
                  </a:lnTo>
                  <a:lnTo>
                    <a:pt x="14727" y="1535"/>
                  </a:lnTo>
                  <a:lnTo>
                    <a:pt x="14845" y="1433"/>
                  </a:lnTo>
                  <a:lnTo>
                    <a:pt x="15292" y="1309"/>
                  </a:lnTo>
                  <a:lnTo>
                    <a:pt x="18015" y="1538"/>
                  </a:lnTo>
                  <a:lnTo>
                    <a:pt x="19719" y="1424"/>
                  </a:lnTo>
                  <a:lnTo>
                    <a:pt x="20441" y="1497"/>
                  </a:lnTo>
                  <a:lnTo>
                    <a:pt x="20971" y="1650"/>
                  </a:lnTo>
                  <a:lnTo>
                    <a:pt x="22145" y="1558"/>
                  </a:lnTo>
                  <a:lnTo>
                    <a:pt x="22774" y="1615"/>
                  </a:lnTo>
                  <a:lnTo>
                    <a:pt x="23246" y="2177"/>
                  </a:lnTo>
                  <a:lnTo>
                    <a:pt x="23438" y="2174"/>
                  </a:lnTo>
                  <a:lnTo>
                    <a:pt x="23703" y="1934"/>
                  </a:lnTo>
                  <a:lnTo>
                    <a:pt x="24172" y="1660"/>
                  </a:lnTo>
                  <a:lnTo>
                    <a:pt x="24651" y="1446"/>
                  </a:lnTo>
                  <a:lnTo>
                    <a:pt x="24996" y="1002"/>
                  </a:lnTo>
                  <a:lnTo>
                    <a:pt x="25203" y="667"/>
                  </a:lnTo>
                  <a:lnTo>
                    <a:pt x="25513" y="734"/>
                  </a:lnTo>
                  <a:lnTo>
                    <a:pt x="25959" y="715"/>
                  </a:lnTo>
                  <a:lnTo>
                    <a:pt x="26256" y="434"/>
                  </a:lnTo>
                  <a:lnTo>
                    <a:pt x="2637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p73"/>
            <p:cNvSpPr/>
            <p:nvPr/>
          </p:nvSpPr>
          <p:spPr>
            <a:xfrm>
              <a:off x="7341413" y="3902465"/>
              <a:ext cx="519" cy="1469"/>
            </a:xfrm>
            <a:custGeom>
              <a:rect b="b" l="l" r="r" t="t"/>
              <a:pathLst>
                <a:path extrusionOk="0" h="558" w="197">
                  <a:moveTo>
                    <a:pt x="198" y="0"/>
                  </a:moveTo>
                  <a:lnTo>
                    <a:pt x="169" y="150"/>
                  </a:lnTo>
                  <a:lnTo>
                    <a:pt x="185" y="259"/>
                  </a:lnTo>
                  <a:lnTo>
                    <a:pt x="163" y="559"/>
                  </a:lnTo>
                  <a:lnTo>
                    <a:pt x="102" y="552"/>
                  </a:lnTo>
                  <a:lnTo>
                    <a:pt x="0" y="399"/>
                  </a:lnTo>
                  <a:lnTo>
                    <a:pt x="10" y="192"/>
                  </a:lnTo>
                  <a:lnTo>
                    <a:pt x="109" y="137"/>
                  </a:lnTo>
                  <a:lnTo>
                    <a:pt x="41" y="1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73"/>
            <p:cNvSpPr/>
            <p:nvPr/>
          </p:nvSpPr>
          <p:spPr>
            <a:xfrm>
              <a:off x="5749104" y="922573"/>
              <a:ext cx="1447733" cy="2124728"/>
            </a:xfrm>
            <a:custGeom>
              <a:rect b="b" l="l" r="r" t="t"/>
              <a:pathLst>
                <a:path extrusionOk="0" h="807114" w="549946">
                  <a:moveTo>
                    <a:pt x="383982" y="2786"/>
                  </a:moveTo>
                  <a:lnTo>
                    <a:pt x="392591" y="7565"/>
                  </a:lnTo>
                  <a:lnTo>
                    <a:pt x="397142" y="13068"/>
                  </a:lnTo>
                  <a:lnTo>
                    <a:pt x="398097" y="12886"/>
                  </a:lnTo>
                  <a:lnTo>
                    <a:pt x="404266" y="14983"/>
                  </a:lnTo>
                  <a:lnTo>
                    <a:pt x="410123" y="17590"/>
                  </a:lnTo>
                  <a:lnTo>
                    <a:pt x="419862" y="24325"/>
                  </a:lnTo>
                  <a:lnTo>
                    <a:pt x="421228" y="26518"/>
                  </a:lnTo>
                  <a:lnTo>
                    <a:pt x="420175" y="28306"/>
                  </a:lnTo>
                  <a:lnTo>
                    <a:pt x="417755" y="29531"/>
                  </a:lnTo>
                  <a:lnTo>
                    <a:pt x="405310" y="31708"/>
                  </a:lnTo>
                  <a:lnTo>
                    <a:pt x="382734" y="34367"/>
                  </a:lnTo>
                  <a:lnTo>
                    <a:pt x="369816" y="39490"/>
                  </a:lnTo>
                  <a:lnTo>
                    <a:pt x="365709" y="39752"/>
                  </a:lnTo>
                  <a:lnTo>
                    <a:pt x="365351" y="47278"/>
                  </a:lnTo>
                  <a:lnTo>
                    <a:pt x="367107" y="47687"/>
                  </a:lnTo>
                  <a:lnTo>
                    <a:pt x="369982" y="46681"/>
                  </a:lnTo>
                  <a:lnTo>
                    <a:pt x="380101" y="39132"/>
                  </a:lnTo>
                  <a:lnTo>
                    <a:pt x="383886" y="37881"/>
                  </a:lnTo>
                  <a:lnTo>
                    <a:pt x="390950" y="38513"/>
                  </a:lnTo>
                  <a:lnTo>
                    <a:pt x="400120" y="41360"/>
                  </a:lnTo>
                  <a:lnTo>
                    <a:pt x="403820" y="40361"/>
                  </a:lnTo>
                  <a:lnTo>
                    <a:pt x="410417" y="41105"/>
                  </a:lnTo>
                  <a:lnTo>
                    <a:pt x="418132" y="38928"/>
                  </a:lnTo>
                  <a:lnTo>
                    <a:pt x="427245" y="34201"/>
                  </a:lnTo>
                  <a:lnTo>
                    <a:pt x="429738" y="44702"/>
                  </a:lnTo>
                  <a:lnTo>
                    <a:pt x="433095" y="55002"/>
                  </a:lnTo>
                  <a:lnTo>
                    <a:pt x="435754" y="53872"/>
                  </a:lnTo>
                  <a:lnTo>
                    <a:pt x="438030" y="54447"/>
                  </a:lnTo>
                  <a:lnTo>
                    <a:pt x="438799" y="57786"/>
                  </a:lnTo>
                  <a:lnTo>
                    <a:pt x="440044" y="59193"/>
                  </a:lnTo>
                  <a:lnTo>
                    <a:pt x="442623" y="58440"/>
                  </a:lnTo>
                  <a:lnTo>
                    <a:pt x="450523" y="61335"/>
                  </a:lnTo>
                  <a:lnTo>
                    <a:pt x="455946" y="66503"/>
                  </a:lnTo>
                  <a:lnTo>
                    <a:pt x="457989" y="68893"/>
                  </a:lnTo>
                  <a:lnTo>
                    <a:pt x="458969" y="72283"/>
                  </a:lnTo>
                  <a:lnTo>
                    <a:pt x="459524" y="74983"/>
                  </a:lnTo>
                  <a:lnTo>
                    <a:pt x="458672" y="78287"/>
                  </a:lnTo>
                  <a:lnTo>
                    <a:pt x="455282" y="84122"/>
                  </a:lnTo>
                  <a:lnTo>
                    <a:pt x="450995" y="89423"/>
                  </a:lnTo>
                  <a:lnTo>
                    <a:pt x="445212" y="93468"/>
                  </a:lnTo>
                  <a:lnTo>
                    <a:pt x="438547" y="95986"/>
                  </a:lnTo>
                  <a:lnTo>
                    <a:pt x="387333" y="104320"/>
                  </a:lnTo>
                  <a:lnTo>
                    <a:pt x="385600" y="106283"/>
                  </a:lnTo>
                  <a:lnTo>
                    <a:pt x="384573" y="111259"/>
                  </a:lnTo>
                  <a:lnTo>
                    <a:pt x="385256" y="117656"/>
                  </a:lnTo>
                  <a:lnTo>
                    <a:pt x="387649" y="118648"/>
                  </a:lnTo>
                  <a:lnTo>
                    <a:pt x="393242" y="115064"/>
                  </a:lnTo>
                  <a:lnTo>
                    <a:pt x="402916" y="111642"/>
                  </a:lnTo>
                  <a:lnTo>
                    <a:pt x="410025" y="111805"/>
                  </a:lnTo>
                  <a:lnTo>
                    <a:pt x="427018" y="114725"/>
                  </a:lnTo>
                  <a:lnTo>
                    <a:pt x="432032" y="122287"/>
                  </a:lnTo>
                  <a:lnTo>
                    <a:pt x="434685" y="133695"/>
                  </a:lnTo>
                  <a:lnTo>
                    <a:pt x="440564" y="131154"/>
                  </a:lnTo>
                  <a:lnTo>
                    <a:pt x="441822" y="129204"/>
                  </a:lnTo>
                  <a:lnTo>
                    <a:pt x="442748" y="125804"/>
                  </a:lnTo>
                  <a:lnTo>
                    <a:pt x="443485" y="122131"/>
                  </a:lnTo>
                  <a:lnTo>
                    <a:pt x="444037" y="118185"/>
                  </a:lnTo>
                  <a:lnTo>
                    <a:pt x="444653" y="115482"/>
                  </a:lnTo>
                  <a:lnTo>
                    <a:pt x="445336" y="114042"/>
                  </a:lnTo>
                  <a:lnTo>
                    <a:pt x="446801" y="112836"/>
                  </a:lnTo>
                  <a:lnTo>
                    <a:pt x="450175" y="111377"/>
                  </a:lnTo>
                  <a:lnTo>
                    <a:pt x="459023" y="109957"/>
                  </a:lnTo>
                  <a:lnTo>
                    <a:pt x="461152" y="110362"/>
                  </a:lnTo>
                  <a:lnTo>
                    <a:pt x="462681" y="115843"/>
                  </a:lnTo>
                  <a:lnTo>
                    <a:pt x="463013" y="119018"/>
                  </a:lnTo>
                  <a:lnTo>
                    <a:pt x="463124" y="123126"/>
                  </a:lnTo>
                  <a:lnTo>
                    <a:pt x="463077" y="128150"/>
                  </a:lnTo>
                  <a:lnTo>
                    <a:pt x="462869" y="134062"/>
                  </a:lnTo>
                  <a:lnTo>
                    <a:pt x="462116" y="139845"/>
                  </a:lnTo>
                  <a:lnTo>
                    <a:pt x="459668" y="149798"/>
                  </a:lnTo>
                  <a:lnTo>
                    <a:pt x="457698" y="155138"/>
                  </a:lnTo>
                  <a:lnTo>
                    <a:pt x="455572" y="158955"/>
                  </a:lnTo>
                  <a:lnTo>
                    <a:pt x="451503" y="167560"/>
                  </a:lnTo>
                  <a:lnTo>
                    <a:pt x="450092" y="169836"/>
                  </a:lnTo>
                  <a:lnTo>
                    <a:pt x="445617" y="179651"/>
                  </a:lnTo>
                  <a:lnTo>
                    <a:pt x="444506" y="184139"/>
                  </a:lnTo>
                  <a:lnTo>
                    <a:pt x="444439" y="187398"/>
                  </a:lnTo>
                  <a:lnTo>
                    <a:pt x="445209" y="188017"/>
                  </a:lnTo>
                  <a:lnTo>
                    <a:pt x="446508" y="184956"/>
                  </a:lnTo>
                  <a:lnTo>
                    <a:pt x="446990" y="182760"/>
                  </a:lnTo>
                  <a:lnTo>
                    <a:pt x="447826" y="180449"/>
                  </a:lnTo>
                  <a:lnTo>
                    <a:pt x="454420" y="174311"/>
                  </a:lnTo>
                  <a:lnTo>
                    <a:pt x="455834" y="172588"/>
                  </a:lnTo>
                  <a:lnTo>
                    <a:pt x="460150" y="165163"/>
                  </a:lnTo>
                  <a:lnTo>
                    <a:pt x="462904" y="162358"/>
                  </a:lnTo>
                  <a:lnTo>
                    <a:pt x="465167" y="159399"/>
                  </a:lnTo>
                  <a:lnTo>
                    <a:pt x="466367" y="157292"/>
                  </a:lnTo>
                  <a:lnTo>
                    <a:pt x="472997" y="142108"/>
                  </a:lnTo>
                  <a:lnTo>
                    <a:pt x="476454" y="137477"/>
                  </a:lnTo>
                  <a:lnTo>
                    <a:pt x="480083" y="137467"/>
                  </a:lnTo>
                  <a:lnTo>
                    <a:pt x="480724" y="145284"/>
                  </a:lnTo>
                  <a:lnTo>
                    <a:pt x="485075" y="146481"/>
                  </a:lnTo>
                  <a:lnTo>
                    <a:pt x="486965" y="146146"/>
                  </a:lnTo>
                  <a:lnTo>
                    <a:pt x="490000" y="148029"/>
                  </a:lnTo>
                  <a:lnTo>
                    <a:pt x="491331" y="149574"/>
                  </a:lnTo>
                  <a:lnTo>
                    <a:pt x="493594" y="150359"/>
                  </a:lnTo>
                  <a:lnTo>
                    <a:pt x="495927" y="152185"/>
                  </a:lnTo>
                  <a:lnTo>
                    <a:pt x="497986" y="150222"/>
                  </a:lnTo>
                  <a:lnTo>
                    <a:pt x="498586" y="148987"/>
                  </a:lnTo>
                  <a:lnTo>
                    <a:pt x="500575" y="143353"/>
                  </a:lnTo>
                  <a:lnTo>
                    <a:pt x="503262" y="138313"/>
                  </a:lnTo>
                  <a:lnTo>
                    <a:pt x="505752" y="131952"/>
                  </a:lnTo>
                  <a:lnTo>
                    <a:pt x="506579" y="130398"/>
                  </a:lnTo>
                  <a:lnTo>
                    <a:pt x="507887" y="128983"/>
                  </a:lnTo>
                  <a:lnTo>
                    <a:pt x="509247" y="128425"/>
                  </a:lnTo>
                  <a:lnTo>
                    <a:pt x="512950" y="125402"/>
                  </a:lnTo>
                  <a:lnTo>
                    <a:pt x="513888" y="125192"/>
                  </a:lnTo>
                  <a:lnTo>
                    <a:pt x="515886" y="126149"/>
                  </a:lnTo>
                  <a:lnTo>
                    <a:pt x="524715" y="126647"/>
                  </a:lnTo>
                  <a:lnTo>
                    <a:pt x="529531" y="128205"/>
                  </a:lnTo>
                  <a:lnTo>
                    <a:pt x="536237" y="132504"/>
                  </a:lnTo>
                  <a:lnTo>
                    <a:pt x="540910" y="134844"/>
                  </a:lnTo>
                  <a:lnTo>
                    <a:pt x="543074" y="136906"/>
                  </a:lnTo>
                  <a:lnTo>
                    <a:pt x="546225" y="141301"/>
                  </a:lnTo>
                  <a:lnTo>
                    <a:pt x="548766" y="145862"/>
                  </a:lnTo>
                  <a:lnTo>
                    <a:pt x="549947" y="147193"/>
                  </a:lnTo>
                  <a:lnTo>
                    <a:pt x="549902" y="148629"/>
                  </a:lnTo>
                  <a:lnTo>
                    <a:pt x="549024" y="150605"/>
                  </a:lnTo>
                  <a:lnTo>
                    <a:pt x="542730" y="157455"/>
                  </a:lnTo>
                  <a:lnTo>
                    <a:pt x="540668" y="161984"/>
                  </a:lnTo>
                  <a:lnTo>
                    <a:pt x="534712" y="170417"/>
                  </a:lnTo>
                  <a:lnTo>
                    <a:pt x="531801" y="173283"/>
                  </a:lnTo>
                  <a:lnTo>
                    <a:pt x="528638" y="174404"/>
                  </a:lnTo>
                  <a:lnTo>
                    <a:pt x="525117" y="174672"/>
                  </a:lnTo>
                  <a:lnTo>
                    <a:pt x="522832" y="175866"/>
                  </a:lnTo>
                  <a:lnTo>
                    <a:pt x="522493" y="176999"/>
                  </a:lnTo>
                  <a:lnTo>
                    <a:pt x="524121" y="180414"/>
                  </a:lnTo>
                  <a:lnTo>
                    <a:pt x="524836" y="182834"/>
                  </a:lnTo>
                  <a:lnTo>
                    <a:pt x="524734" y="184975"/>
                  </a:lnTo>
                  <a:lnTo>
                    <a:pt x="523020" y="188135"/>
                  </a:lnTo>
                  <a:lnTo>
                    <a:pt x="522372" y="188847"/>
                  </a:lnTo>
                  <a:lnTo>
                    <a:pt x="516186" y="191177"/>
                  </a:lnTo>
                  <a:lnTo>
                    <a:pt x="513064" y="195109"/>
                  </a:lnTo>
                  <a:lnTo>
                    <a:pt x="508992" y="195585"/>
                  </a:lnTo>
                  <a:lnTo>
                    <a:pt x="506113" y="195138"/>
                  </a:lnTo>
                  <a:lnTo>
                    <a:pt x="502155" y="199336"/>
                  </a:lnTo>
                  <a:lnTo>
                    <a:pt x="503703" y="202725"/>
                  </a:lnTo>
                  <a:lnTo>
                    <a:pt x="505120" y="204187"/>
                  </a:lnTo>
                  <a:lnTo>
                    <a:pt x="509528" y="207245"/>
                  </a:lnTo>
                  <a:lnTo>
                    <a:pt x="509569" y="208994"/>
                  </a:lnTo>
                  <a:lnTo>
                    <a:pt x="507463" y="212508"/>
                  </a:lnTo>
                  <a:lnTo>
                    <a:pt x="504587" y="216623"/>
                  </a:lnTo>
                  <a:lnTo>
                    <a:pt x="501188" y="219457"/>
                  </a:lnTo>
                  <a:lnTo>
                    <a:pt x="499911" y="219878"/>
                  </a:lnTo>
                  <a:lnTo>
                    <a:pt x="498299" y="219167"/>
                  </a:lnTo>
                  <a:lnTo>
                    <a:pt x="496811" y="219320"/>
                  </a:lnTo>
                  <a:lnTo>
                    <a:pt x="493537" y="220622"/>
                  </a:lnTo>
                  <a:lnTo>
                    <a:pt x="490418" y="220830"/>
                  </a:lnTo>
                  <a:lnTo>
                    <a:pt x="484848" y="218988"/>
                  </a:lnTo>
                  <a:lnTo>
                    <a:pt x="481835" y="216849"/>
                  </a:lnTo>
                  <a:lnTo>
                    <a:pt x="480249" y="216109"/>
                  </a:lnTo>
                  <a:lnTo>
                    <a:pt x="478251" y="216313"/>
                  </a:lnTo>
                  <a:lnTo>
                    <a:pt x="477482" y="217178"/>
                  </a:lnTo>
                  <a:lnTo>
                    <a:pt x="474331" y="222263"/>
                  </a:lnTo>
                  <a:lnTo>
                    <a:pt x="472786" y="225704"/>
                  </a:lnTo>
                  <a:lnTo>
                    <a:pt x="471794" y="229202"/>
                  </a:lnTo>
                  <a:lnTo>
                    <a:pt x="471369" y="232987"/>
                  </a:lnTo>
                  <a:lnTo>
                    <a:pt x="471513" y="237054"/>
                  </a:lnTo>
                  <a:lnTo>
                    <a:pt x="471896" y="239824"/>
                  </a:lnTo>
                  <a:lnTo>
                    <a:pt x="472518" y="241318"/>
                  </a:lnTo>
                  <a:lnTo>
                    <a:pt x="473265" y="242221"/>
                  </a:lnTo>
                  <a:lnTo>
                    <a:pt x="474574" y="242694"/>
                  </a:lnTo>
                  <a:lnTo>
                    <a:pt x="477453" y="242247"/>
                  </a:lnTo>
                  <a:lnTo>
                    <a:pt x="478583" y="242502"/>
                  </a:lnTo>
                  <a:lnTo>
                    <a:pt x="478927" y="243313"/>
                  </a:lnTo>
                  <a:lnTo>
                    <a:pt x="479550" y="245873"/>
                  </a:lnTo>
                  <a:lnTo>
                    <a:pt x="479441" y="248273"/>
                  </a:lnTo>
                  <a:lnTo>
                    <a:pt x="478918" y="251631"/>
                  </a:lnTo>
                  <a:lnTo>
                    <a:pt x="478516" y="255522"/>
                  </a:lnTo>
                  <a:lnTo>
                    <a:pt x="478228" y="259933"/>
                  </a:lnTo>
                  <a:lnTo>
                    <a:pt x="478382" y="262327"/>
                  </a:lnTo>
                  <a:lnTo>
                    <a:pt x="479547" y="262851"/>
                  </a:lnTo>
                  <a:lnTo>
                    <a:pt x="480092" y="262678"/>
                  </a:lnTo>
                  <a:lnTo>
                    <a:pt x="480728" y="263463"/>
                  </a:lnTo>
                  <a:lnTo>
                    <a:pt x="481449" y="265197"/>
                  </a:lnTo>
                  <a:lnTo>
                    <a:pt x="481992" y="267026"/>
                  </a:lnTo>
                  <a:lnTo>
                    <a:pt x="482352" y="268947"/>
                  </a:lnTo>
                  <a:lnTo>
                    <a:pt x="482164" y="270527"/>
                  </a:lnTo>
                  <a:lnTo>
                    <a:pt x="481420" y="271765"/>
                  </a:lnTo>
                  <a:lnTo>
                    <a:pt x="479745" y="273160"/>
                  </a:lnTo>
                  <a:lnTo>
                    <a:pt x="475617" y="275902"/>
                  </a:lnTo>
                  <a:lnTo>
                    <a:pt x="475199" y="276735"/>
                  </a:lnTo>
                  <a:lnTo>
                    <a:pt x="474874" y="278395"/>
                  </a:lnTo>
                  <a:lnTo>
                    <a:pt x="474644" y="280878"/>
                  </a:lnTo>
                  <a:lnTo>
                    <a:pt x="474146" y="283129"/>
                  </a:lnTo>
                  <a:lnTo>
                    <a:pt x="473380" y="285139"/>
                  </a:lnTo>
                  <a:lnTo>
                    <a:pt x="472684" y="286336"/>
                  </a:lnTo>
                  <a:lnTo>
                    <a:pt x="471347" y="286866"/>
                  </a:lnTo>
                  <a:lnTo>
                    <a:pt x="469594" y="286936"/>
                  </a:lnTo>
                  <a:lnTo>
                    <a:pt x="467625" y="288086"/>
                  </a:lnTo>
                  <a:lnTo>
                    <a:pt x="462984" y="294741"/>
                  </a:lnTo>
                  <a:lnTo>
                    <a:pt x="462914" y="295475"/>
                  </a:lnTo>
                  <a:lnTo>
                    <a:pt x="464650" y="297591"/>
                  </a:lnTo>
                  <a:lnTo>
                    <a:pt x="464577" y="299436"/>
                  </a:lnTo>
                  <a:lnTo>
                    <a:pt x="462435" y="307285"/>
                  </a:lnTo>
                  <a:lnTo>
                    <a:pt x="461848" y="311131"/>
                  </a:lnTo>
                  <a:lnTo>
                    <a:pt x="461382" y="316359"/>
                  </a:lnTo>
                  <a:lnTo>
                    <a:pt x="460619" y="320727"/>
                  </a:lnTo>
                  <a:lnTo>
                    <a:pt x="459556" y="324258"/>
                  </a:lnTo>
                  <a:lnTo>
                    <a:pt x="458509" y="328305"/>
                  </a:lnTo>
                  <a:lnTo>
                    <a:pt x="457481" y="332850"/>
                  </a:lnTo>
                  <a:lnTo>
                    <a:pt x="457641" y="336313"/>
                  </a:lnTo>
                  <a:lnTo>
                    <a:pt x="458991" y="338710"/>
                  </a:lnTo>
                  <a:lnTo>
                    <a:pt x="460775" y="336773"/>
                  </a:lnTo>
                  <a:lnTo>
                    <a:pt x="462994" y="330447"/>
                  </a:lnTo>
                  <a:lnTo>
                    <a:pt x="465407" y="327689"/>
                  </a:lnTo>
                  <a:lnTo>
                    <a:pt x="468011" y="328554"/>
                  </a:lnTo>
                  <a:lnTo>
                    <a:pt x="470281" y="329818"/>
                  </a:lnTo>
                  <a:lnTo>
                    <a:pt x="473179" y="332304"/>
                  </a:lnTo>
                  <a:lnTo>
                    <a:pt x="475605" y="333849"/>
                  </a:lnTo>
                  <a:lnTo>
                    <a:pt x="477699" y="335876"/>
                  </a:lnTo>
                  <a:lnTo>
                    <a:pt x="478564" y="337577"/>
                  </a:lnTo>
                  <a:lnTo>
                    <a:pt x="479432" y="339968"/>
                  </a:lnTo>
                  <a:lnTo>
                    <a:pt x="479438" y="341471"/>
                  </a:lnTo>
                  <a:lnTo>
                    <a:pt x="477903" y="342279"/>
                  </a:lnTo>
                  <a:lnTo>
                    <a:pt x="477395" y="342020"/>
                  </a:lnTo>
                  <a:lnTo>
                    <a:pt x="473552" y="338078"/>
                  </a:lnTo>
                  <a:lnTo>
                    <a:pt x="471682" y="337092"/>
                  </a:lnTo>
                  <a:lnTo>
                    <a:pt x="469199" y="338280"/>
                  </a:lnTo>
                  <a:lnTo>
                    <a:pt x="467035" y="340064"/>
                  </a:lnTo>
                  <a:lnTo>
                    <a:pt x="468978" y="347185"/>
                  </a:lnTo>
                  <a:lnTo>
                    <a:pt x="471056" y="350428"/>
                  </a:lnTo>
                  <a:lnTo>
                    <a:pt x="474848" y="351899"/>
                  </a:lnTo>
                  <a:lnTo>
                    <a:pt x="476827" y="353444"/>
                  </a:lnTo>
                  <a:lnTo>
                    <a:pt x="478273" y="355414"/>
                  </a:lnTo>
                  <a:lnTo>
                    <a:pt x="479403" y="356371"/>
                  </a:lnTo>
                  <a:lnTo>
                    <a:pt x="480919" y="355950"/>
                  </a:lnTo>
                  <a:lnTo>
                    <a:pt x="482959" y="354016"/>
                  </a:lnTo>
                  <a:lnTo>
                    <a:pt x="485803" y="353910"/>
                  </a:lnTo>
                  <a:lnTo>
                    <a:pt x="487086" y="354871"/>
                  </a:lnTo>
                  <a:lnTo>
                    <a:pt x="488015" y="356658"/>
                  </a:lnTo>
                  <a:lnTo>
                    <a:pt x="488433" y="359984"/>
                  </a:lnTo>
                  <a:lnTo>
                    <a:pt x="488340" y="364817"/>
                  </a:lnTo>
                  <a:lnTo>
                    <a:pt x="488031" y="368427"/>
                  </a:lnTo>
                  <a:lnTo>
                    <a:pt x="487504" y="370840"/>
                  </a:lnTo>
                  <a:lnTo>
                    <a:pt x="486479" y="374057"/>
                  </a:lnTo>
                  <a:lnTo>
                    <a:pt x="485624" y="374641"/>
                  </a:lnTo>
                  <a:lnTo>
                    <a:pt x="484421" y="374466"/>
                  </a:lnTo>
                  <a:lnTo>
                    <a:pt x="483300" y="373808"/>
                  </a:lnTo>
                  <a:lnTo>
                    <a:pt x="482263" y="372662"/>
                  </a:lnTo>
                  <a:lnTo>
                    <a:pt x="480692" y="371769"/>
                  </a:lnTo>
                  <a:lnTo>
                    <a:pt x="477536" y="370802"/>
                  </a:lnTo>
                  <a:lnTo>
                    <a:pt x="474344" y="368695"/>
                  </a:lnTo>
                  <a:lnTo>
                    <a:pt x="472556" y="368175"/>
                  </a:lnTo>
                  <a:lnTo>
                    <a:pt x="468774" y="368443"/>
                  </a:lnTo>
                  <a:lnTo>
                    <a:pt x="464695" y="369777"/>
                  </a:lnTo>
                  <a:lnTo>
                    <a:pt x="464535" y="371523"/>
                  </a:lnTo>
                  <a:lnTo>
                    <a:pt x="458669" y="377578"/>
                  </a:lnTo>
                  <a:lnTo>
                    <a:pt x="457465" y="377495"/>
                  </a:lnTo>
                  <a:lnTo>
                    <a:pt x="455837" y="375423"/>
                  </a:lnTo>
                  <a:lnTo>
                    <a:pt x="453558" y="373432"/>
                  </a:lnTo>
                  <a:lnTo>
                    <a:pt x="452224" y="373444"/>
                  </a:lnTo>
                  <a:lnTo>
                    <a:pt x="450252" y="375966"/>
                  </a:lnTo>
                  <a:lnTo>
                    <a:pt x="449760" y="376940"/>
                  </a:lnTo>
                  <a:lnTo>
                    <a:pt x="449786" y="377856"/>
                  </a:lnTo>
                  <a:lnTo>
                    <a:pt x="451238" y="380016"/>
                  </a:lnTo>
                  <a:lnTo>
                    <a:pt x="451828" y="380511"/>
                  </a:lnTo>
                  <a:lnTo>
                    <a:pt x="452579" y="380926"/>
                  </a:lnTo>
                  <a:lnTo>
                    <a:pt x="455186" y="381443"/>
                  </a:lnTo>
                  <a:lnTo>
                    <a:pt x="456319" y="382008"/>
                  </a:lnTo>
                  <a:lnTo>
                    <a:pt x="457385" y="388635"/>
                  </a:lnTo>
                  <a:lnTo>
                    <a:pt x="459077" y="392688"/>
                  </a:lnTo>
                  <a:lnTo>
                    <a:pt x="459802" y="393512"/>
                  </a:lnTo>
                  <a:lnTo>
                    <a:pt x="460440" y="393809"/>
                  </a:lnTo>
                  <a:lnTo>
                    <a:pt x="462515" y="393662"/>
                  </a:lnTo>
                  <a:lnTo>
                    <a:pt x="465183" y="392299"/>
                  </a:lnTo>
                  <a:lnTo>
                    <a:pt x="466115" y="393390"/>
                  </a:lnTo>
                  <a:lnTo>
                    <a:pt x="468081" y="394721"/>
                  </a:lnTo>
                  <a:lnTo>
                    <a:pt x="469230" y="395053"/>
                  </a:lnTo>
                  <a:lnTo>
                    <a:pt x="470629" y="394999"/>
                  </a:lnTo>
                  <a:lnTo>
                    <a:pt x="472202" y="395503"/>
                  </a:lnTo>
                  <a:lnTo>
                    <a:pt x="474360" y="399190"/>
                  </a:lnTo>
                  <a:lnTo>
                    <a:pt x="473511" y="403799"/>
                  </a:lnTo>
                  <a:lnTo>
                    <a:pt x="474861" y="407460"/>
                  </a:lnTo>
                  <a:lnTo>
                    <a:pt x="477019" y="411211"/>
                  </a:lnTo>
                  <a:lnTo>
                    <a:pt x="477529" y="412577"/>
                  </a:lnTo>
                  <a:lnTo>
                    <a:pt x="477737" y="415041"/>
                  </a:lnTo>
                  <a:lnTo>
                    <a:pt x="477785" y="416659"/>
                  </a:lnTo>
                  <a:lnTo>
                    <a:pt x="477948" y="418137"/>
                  </a:lnTo>
                  <a:lnTo>
                    <a:pt x="478222" y="419465"/>
                  </a:lnTo>
                  <a:lnTo>
                    <a:pt x="478506" y="422063"/>
                  </a:lnTo>
                  <a:lnTo>
                    <a:pt x="478803" y="425912"/>
                  </a:lnTo>
                  <a:lnTo>
                    <a:pt x="478726" y="429034"/>
                  </a:lnTo>
                  <a:lnTo>
                    <a:pt x="478270" y="431441"/>
                  </a:lnTo>
                  <a:lnTo>
                    <a:pt x="477370" y="433180"/>
                  </a:lnTo>
                  <a:lnTo>
                    <a:pt x="476029" y="434259"/>
                  </a:lnTo>
                  <a:lnTo>
                    <a:pt x="474934" y="433975"/>
                  </a:lnTo>
                  <a:lnTo>
                    <a:pt x="474085" y="432328"/>
                  </a:lnTo>
                  <a:lnTo>
                    <a:pt x="472888" y="430566"/>
                  </a:lnTo>
                  <a:lnTo>
                    <a:pt x="471347" y="428689"/>
                  </a:lnTo>
                  <a:lnTo>
                    <a:pt x="468784" y="428469"/>
                  </a:lnTo>
                  <a:lnTo>
                    <a:pt x="465011" y="433997"/>
                  </a:lnTo>
                  <a:lnTo>
                    <a:pt x="463329" y="434272"/>
                  </a:lnTo>
                  <a:lnTo>
                    <a:pt x="461959" y="434818"/>
                  </a:lnTo>
                  <a:lnTo>
                    <a:pt x="460501" y="437208"/>
                  </a:lnTo>
                  <a:lnTo>
                    <a:pt x="458353" y="438642"/>
                  </a:lnTo>
                  <a:lnTo>
                    <a:pt x="456457" y="438073"/>
                  </a:lnTo>
                  <a:lnTo>
                    <a:pt x="453128" y="435297"/>
                  </a:lnTo>
                  <a:lnTo>
                    <a:pt x="454337" y="437154"/>
                  </a:lnTo>
                  <a:lnTo>
                    <a:pt x="456067" y="439321"/>
                  </a:lnTo>
                  <a:lnTo>
                    <a:pt x="457146" y="440442"/>
                  </a:lnTo>
                  <a:lnTo>
                    <a:pt x="457941" y="440684"/>
                  </a:lnTo>
                  <a:lnTo>
                    <a:pt x="458812" y="440426"/>
                  </a:lnTo>
                  <a:lnTo>
                    <a:pt x="460070" y="439542"/>
                  </a:lnTo>
                  <a:lnTo>
                    <a:pt x="462907" y="437081"/>
                  </a:lnTo>
                  <a:lnTo>
                    <a:pt x="463658" y="436704"/>
                  </a:lnTo>
                  <a:lnTo>
                    <a:pt x="464293" y="436880"/>
                  </a:lnTo>
                  <a:lnTo>
                    <a:pt x="464813" y="437607"/>
                  </a:lnTo>
                  <a:lnTo>
                    <a:pt x="465413" y="439717"/>
                  </a:lnTo>
                  <a:lnTo>
                    <a:pt x="466087" y="443190"/>
                  </a:lnTo>
                  <a:lnTo>
                    <a:pt x="466000" y="446130"/>
                  </a:lnTo>
                  <a:lnTo>
                    <a:pt x="465151" y="448540"/>
                  </a:lnTo>
                  <a:lnTo>
                    <a:pt x="464424" y="450081"/>
                  </a:lnTo>
                  <a:lnTo>
                    <a:pt x="463820" y="450758"/>
                  </a:lnTo>
                  <a:lnTo>
                    <a:pt x="463820" y="451291"/>
                  </a:lnTo>
                  <a:lnTo>
                    <a:pt x="465407" y="451904"/>
                  </a:lnTo>
                  <a:lnTo>
                    <a:pt x="467651" y="448779"/>
                  </a:lnTo>
                  <a:lnTo>
                    <a:pt x="468362" y="444866"/>
                  </a:lnTo>
                  <a:lnTo>
                    <a:pt x="469390" y="440317"/>
                  </a:lnTo>
                  <a:lnTo>
                    <a:pt x="471206" y="438795"/>
                  </a:lnTo>
                  <a:lnTo>
                    <a:pt x="473262" y="440317"/>
                  </a:lnTo>
                  <a:lnTo>
                    <a:pt x="474922" y="444566"/>
                  </a:lnTo>
                  <a:lnTo>
                    <a:pt x="477268" y="452293"/>
                  </a:lnTo>
                  <a:lnTo>
                    <a:pt x="478257" y="453091"/>
                  </a:lnTo>
                  <a:lnTo>
                    <a:pt x="479515" y="454927"/>
                  </a:lnTo>
                  <a:lnTo>
                    <a:pt x="480070" y="457170"/>
                  </a:lnTo>
                  <a:lnTo>
                    <a:pt x="479923" y="459816"/>
                  </a:lnTo>
                  <a:lnTo>
                    <a:pt x="479655" y="461732"/>
                  </a:lnTo>
                  <a:lnTo>
                    <a:pt x="479266" y="462919"/>
                  </a:lnTo>
                  <a:lnTo>
                    <a:pt x="478781" y="463672"/>
                  </a:lnTo>
                  <a:lnTo>
                    <a:pt x="477906" y="464151"/>
                  </a:lnTo>
                  <a:lnTo>
                    <a:pt x="476297" y="464534"/>
                  </a:lnTo>
                  <a:lnTo>
                    <a:pt x="472703" y="463733"/>
                  </a:lnTo>
                  <a:lnTo>
                    <a:pt x="470833" y="463714"/>
                  </a:lnTo>
                  <a:lnTo>
                    <a:pt x="471066" y="466293"/>
                  </a:lnTo>
                  <a:lnTo>
                    <a:pt x="467280" y="468502"/>
                  </a:lnTo>
                  <a:lnTo>
                    <a:pt x="463013" y="469367"/>
                  </a:lnTo>
                  <a:lnTo>
                    <a:pt x="458972" y="467643"/>
                  </a:lnTo>
                  <a:lnTo>
                    <a:pt x="455617" y="464984"/>
                  </a:lnTo>
                  <a:lnTo>
                    <a:pt x="456718" y="461246"/>
                  </a:lnTo>
                  <a:lnTo>
                    <a:pt x="457347" y="457065"/>
                  </a:lnTo>
                  <a:lnTo>
                    <a:pt x="455726" y="454279"/>
                  </a:lnTo>
                  <a:lnTo>
                    <a:pt x="455371" y="454218"/>
                  </a:lnTo>
                  <a:lnTo>
                    <a:pt x="455930" y="458517"/>
                  </a:lnTo>
                  <a:lnTo>
                    <a:pt x="455461" y="460155"/>
                  </a:lnTo>
                  <a:lnTo>
                    <a:pt x="453629" y="462143"/>
                  </a:lnTo>
                  <a:lnTo>
                    <a:pt x="452336" y="463059"/>
                  </a:lnTo>
                  <a:lnTo>
                    <a:pt x="452221" y="463592"/>
                  </a:lnTo>
                  <a:lnTo>
                    <a:pt x="452856" y="464055"/>
                  </a:lnTo>
                  <a:lnTo>
                    <a:pt x="453268" y="464943"/>
                  </a:lnTo>
                  <a:lnTo>
                    <a:pt x="453463" y="466254"/>
                  </a:lnTo>
                  <a:lnTo>
                    <a:pt x="453246" y="467576"/>
                  </a:lnTo>
                  <a:lnTo>
                    <a:pt x="452614" y="468907"/>
                  </a:lnTo>
                  <a:lnTo>
                    <a:pt x="452269" y="470021"/>
                  </a:lnTo>
                  <a:lnTo>
                    <a:pt x="452212" y="470921"/>
                  </a:lnTo>
                  <a:lnTo>
                    <a:pt x="452789" y="472013"/>
                  </a:lnTo>
                  <a:lnTo>
                    <a:pt x="454005" y="473293"/>
                  </a:lnTo>
                  <a:lnTo>
                    <a:pt x="455324" y="473925"/>
                  </a:lnTo>
                  <a:lnTo>
                    <a:pt x="461500" y="474199"/>
                  </a:lnTo>
                  <a:lnTo>
                    <a:pt x="463974" y="474885"/>
                  </a:lnTo>
                  <a:lnTo>
                    <a:pt x="469840" y="477889"/>
                  </a:lnTo>
                  <a:lnTo>
                    <a:pt x="470102" y="478808"/>
                  </a:lnTo>
                  <a:lnTo>
                    <a:pt x="469109" y="484135"/>
                  </a:lnTo>
                  <a:lnTo>
                    <a:pt x="468567" y="489204"/>
                  </a:lnTo>
                  <a:lnTo>
                    <a:pt x="467427" y="490126"/>
                  </a:lnTo>
                  <a:lnTo>
                    <a:pt x="461254" y="490343"/>
                  </a:lnTo>
                  <a:lnTo>
                    <a:pt x="459266" y="491129"/>
                  </a:lnTo>
                  <a:lnTo>
                    <a:pt x="456354" y="493433"/>
                  </a:lnTo>
                  <a:lnTo>
                    <a:pt x="453558" y="496185"/>
                  </a:lnTo>
                  <a:lnTo>
                    <a:pt x="452109" y="496204"/>
                  </a:lnTo>
                  <a:lnTo>
                    <a:pt x="446370" y="493803"/>
                  </a:lnTo>
                  <a:lnTo>
                    <a:pt x="444171" y="492195"/>
                  </a:lnTo>
                  <a:lnTo>
                    <a:pt x="439447" y="487618"/>
                  </a:lnTo>
                  <a:lnTo>
                    <a:pt x="435891" y="480576"/>
                  </a:lnTo>
                  <a:lnTo>
                    <a:pt x="434260" y="483516"/>
                  </a:lnTo>
                  <a:lnTo>
                    <a:pt x="433261" y="484914"/>
                  </a:lnTo>
                  <a:lnTo>
                    <a:pt x="432230" y="485639"/>
                  </a:lnTo>
                  <a:lnTo>
                    <a:pt x="431238" y="485750"/>
                  </a:lnTo>
                  <a:lnTo>
                    <a:pt x="430280" y="485249"/>
                  </a:lnTo>
                  <a:lnTo>
                    <a:pt x="429195" y="484142"/>
                  </a:lnTo>
                  <a:lnTo>
                    <a:pt x="427372" y="481563"/>
                  </a:lnTo>
                  <a:lnTo>
                    <a:pt x="425199" y="479000"/>
                  </a:lnTo>
                  <a:lnTo>
                    <a:pt x="423676" y="477777"/>
                  </a:lnTo>
                  <a:lnTo>
                    <a:pt x="423619" y="478125"/>
                  </a:lnTo>
                  <a:lnTo>
                    <a:pt x="424519" y="479635"/>
                  </a:lnTo>
                  <a:lnTo>
                    <a:pt x="425834" y="481371"/>
                  </a:lnTo>
                  <a:lnTo>
                    <a:pt x="429163" y="486443"/>
                  </a:lnTo>
                  <a:lnTo>
                    <a:pt x="430334" y="487717"/>
                  </a:lnTo>
                  <a:lnTo>
                    <a:pt x="430216" y="488620"/>
                  </a:lnTo>
                  <a:lnTo>
                    <a:pt x="428116" y="489421"/>
                  </a:lnTo>
                  <a:lnTo>
                    <a:pt x="425562" y="491145"/>
                  </a:lnTo>
                  <a:lnTo>
                    <a:pt x="424315" y="492409"/>
                  </a:lnTo>
                  <a:lnTo>
                    <a:pt x="422387" y="495466"/>
                  </a:lnTo>
                  <a:lnTo>
                    <a:pt x="421716" y="495939"/>
                  </a:lnTo>
                  <a:lnTo>
                    <a:pt x="418831" y="496705"/>
                  </a:lnTo>
                  <a:lnTo>
                    <a:pt x="417880" y="496520"/>
                  </a:lnTo>
                  <a:lnTo>
                    <a:pt x="415748" y="494841"/>
                  </a:lnTo>
                  <a:lnTo>
                    <a:pt x="412533" y="493740"/>
                  </a:lnTo>
                  <a:lnTo>
                    <a:pt x="410641" y="492760"/>
                  </a:lnTo>
                  <a:lnTo>
                    <a:pt x="408010" y="490979"/>
                  </a:lnTo>
                  <a:lnTo>
                    <a:pt x="408917" y="492926"/>
                  </a:lnTo>
                  <a:lnTo>
                    <a:pt x="413982" y="495878"/>
                  </a:lnTo>
                  <a:lnTo>
                    <a:pt x="414538" y="496826"/>
                  </a:lnTo>
                  <a:lnTo>
                    <a:pt x="413500" y="498588"/>
                  </a:lnTo>
                  <a:lnTo>
                    <a:pt x="412865" y="499230"/>
                  </a:lnTo>
                  <a:lnTo>
                    <a:pt x="411659" y="499364"/>
                  </a:lnTo>
                  <a:lnTo>
                    <a:pt x="409881" y="498997"/>
                  </a:lnTo>
                  <a:lnTo>
                    <a:pt x="408062" y="499070"/>
                  </a:lnTo>
                  <a:lnTo>
                    <a:pt x="406201" y="499587"/>
                  </a:lnTo>
                  <a:lnTo>
                    <a:pt x="405403" y="500245"/>
                  </a:lnTo>
                  <a:lnTo>
                    <a:pt x="405664" y="501046"/>
                  </a:lnTo>
                  <a:lnTo>
                    <a:pt x="406108" y="501774"/>
                  </a:lnTo>
                  <a:lnTo>
                    <a:pt x="406734" y="502431"/>
                  </a:lnTo>
                  <a:lnTo>
                    <a:pt x="407321" y="502425"/>
                  </a:lnTo>
                  <a:lnTo>
                    <a:pt x="408738" y="500436"/>
                  </a:lnTo>
                  <a:lnTo>
                    <a:pt x="409811" y="500296"/>
                  </a:lnTo>
                  <a:lnTo>
                    <a:pt x="412648" y="500787"/>
                  </a:lnTo>
                  <a:lnTo>
                    <a:pt x="415518" y="499233"/>
                  </a:lnTo>
                  <a:lnTo>
                    <a:pt x="417586" y="498559"/>
                  </a:lnTo>
                  <a:lnTo>
                    <a:pt x="419137" y="498387"/>
                  </a:lnTo>
                  <a:lnTo>
                    <a:pt x="424777" y="495996"/>
                  </a:lnTo>
                  <a:lnTo>
                    <a:pt x="425949" y="493309"/>
                  </a:lnTo>
                  <a:lnTo>
                    <a:pt x="427842" y="492227"/>
                  </a:lnTo>
                  <a:lnTo>
                    <a:pt x="432048" y="491397"/>
                  </a:lnTo>
                  <a:lnTo>
                    <a:pt x="436121" y="491821"/>
                  </a:lnTo>
                  <a:lnTo>
                    <a:pt x="438215" y="492169"/>
                  </a:lnTo>
                  <a:lnTo>
                    <a:pt x="439910" y="494716"/>
                  </a:lnTo>
                  <a:lnTo>
                    <a:pt x="442183" y="496513"/>
                  </a:lnTo>
                  <a:lnTo>
                    <a:pt x="444079" y="498556"/>
                  </a:lnTo>
                  <a:lnTo>
                    <a:pt x="446300" y="499226"/>
                  </a:lnTo>
                  <a:lnTo>
                    <a:pt x="447586" y="501930"/>
                  </a:lnTo>
                  <a:lnTo>
                    <a:pt x="451187" y="504934"/>
                  </a:lnTo>
                  <a:lnTo>
                    <a:pt x="453479" y="505578"/>
                  </a:lnTo>
                  <a:lnTo>
                    <a:pt x="454893" y="507002"/>
                  </a:lnTo>
                  <a:lnTo>
                    <a:pt x="455008" y="512993"/>
                  </a:lnTo>
                  <a:lnTo>
                    <a:pt x="455158" y="515559"/>
                  </a:lnTo>
                  <a:lnTo>
                    <a:pt x="454548" y="522601"/>
                  </a:lnTo>
                  <a:lnTo>
                    <a:pt x="452706" y="524209"/>
                  </a:lnTo>
                  <a:lnTo>
                    <a:pt x="453073" y="527874"/>
                  </a:lnTo>
                  <a:lnTo>
                    <a:pt x="452591" y="530816"/>
                  </a:lnTo>
                  <a:lnTo>
                    <a:pt x="450762" y="529702"/>
                  </a:lnTo>
                  <a:lnTo>
                    <a:pt x="448889" y="527765"/>
                  </a:lnTo>
                  <a:lnTo>
                    <a:pt x="444398" y="524745"/>
                  </a:lnTo>
                  <a:lnTo>
                    <a:pt x="440220" y="522795"/>
                  </a:lnTo>
                  <a:lnTo>
                    <a:pt x="438595" y="521021"/>
                  </a:lnTo>
                  <a:lnTo>
                    <a:pt x="436683" y="519642"/>
                  </a:lnTo>
                  <a:lnTo>
                    <a:pt x="434088" y="513998"/>
                  </a:lnTo>
                  <a:lnTo>
                    <a:pt x="432400" y="506897"/>
                  </a:lnTo>
                  <a:lnTo>
                    <a:pt x="431659" y="503350"/>
                  </a:lnTo>
                  <a:lnTo>
                    <a:pt x="430239" y="503152"/>
                  </a:lnTo>
                  <a:lnTo>
                    <a:pt x="428413" y="504104"/>
                  </a:lnTo>
                  <a:lnTo>
                    <a:pt x="426817" y="505109"/>
                  </a:lnTo>
                  <a:lnTo>
                    <a:pt x="426054" y="506823"/>
                  </a:lnTo>
                  <a:lnTo>
                    <a:pt x="420634" y="509172"/>
                  </a:lnTo>
                  <a:lnTo>
                    <a:pt x="418665" y="510775"/>
                  </a:lnTo>
                  <a:lnTo>
                    <a:pt x="417541" y="510727"/>
                  </a:lnTo>
                  <a:lnTo>
                    <a:pt x="413494" y="513133"/>
                  </a:lnTo>
                  <a:lnTo>
                    <a:pt x="415116" y="514283"/>
                  </a:lnTo>
                  <a:lnTo>
                    <a:pt x="415872" y="514426"/>
                  </a:lnTo>
                  <a:lnTo>
                    <a:pt x="417509" y="513778"/>
                  </a:lnTo>
                  <a:lnTo>
                    <a:pt x="418493" y="512948"/>
                  </a:lnTo>
                  <a:lnTo>
                    <a:pt x="422182" y="510669"/>
                  </a:lnTo>
                  <a:lnTo>
                    <a:pt x="425144" y="510277"/>
                  </a:lnTo>
                  <a:lnTo>
                    <a:pt x="426220" y="509290"/>
                  </a:lnTo>
                  <a:lnTo>
                    <a:pt x="428483" y="507880"/>
                  </a:lnTo>
                  <a:lnTo>
                    <a:pt x="430018" y="507506"/>
                  </a:lnTo>
                  <a:lnTo>
                    <a:pt x="430232" y="507864"/>
                  </a:lnTo>
                  <a:lnTo>
                    <a:pt x="430398" y="508508"/>
                  </a:lnTo>
                  <a:lnTo>
                    <a:pt x="431480" y="517136"/>
                  </a:lnTo>
                  <a:lnTo>
                    <a:pt x="431027" y="519409"/>
                  </a:lnTo>
                  <a:lnTo>
                    <a:pt x="429808" y="520392"/>
                  </a:lnTo>
                  <a:lnTo>
                    <a:pt x="427200" y="521997"/>
                  </a:lnTo>
                  <a:lnTo>
                    <a:pt x="426523" y="522776"/>
                  </a:lnTo>
                  <a:lnTo>
                    <a:pt x="427293" y="524136"/>
                  </a:lnTo>
                  <a:lnTo>
                    <a:pt x="429744" y="522856"/>
                  </a:lnTo>
                  <a:lnTo>
                    <a:pt x="431333" y="521461"/>
                  </a:lnTo>
                  <a:lnTo>
                    <a:pt x="432182" y="521969"/>
                  </a:lnTo>
                  <a:lnTo>
                    <a:pt x="433571" y="524098"/>
                  </a:lnTo>
                  <a:lnTo>
                    <a:pt x="435138" y="525186"/>
                  </a:lnTo>
                  <a:lnTo>
                    <a:pt x="439122" y="528435"/>
                  </a:lnTo>
                  <a:lnTo>
                    <a:pt x="441008" y="530216"/>
                  </a:lnTo>
                  <a:lnTo>
                    <a:pt x="443664" y="531930"/>
                  </a:lnTo>
                  <a:lnTo>
                    <a:pt x="446664" y="534299"/>
                  </a:lnTo>
                  <a:lnTo>
                    <a:pt x="447446" y="535132"/>
                  </a:lnTo>
                  <a:lnTo>
                    <a:pt x="450188" y="536354"/>
                  </a:lnTo>
                  <a:lnTo>
                    <a:pt x="450775" y="536772"/>
                  </a:lnTo>
                  <a:lnTo>
                    <a:pt x="451908" y="540909"/>
                  </a:lnTo>
                  <a:lnTo>
                    <a:pt x="452853" y="541369"/>
                  </a:lnTo>
                  <a:lnTo>
                    <a:pt x="455582" y="541631"/>
                  </a:lnTo>
                  <a:lnTo>
                    <a:pt x="455103" y="543226"/>
                  </a:lnTo>
                  <a:lnTo>
                    <a:pt x="452438" y="546753"/>
                  </a:lnTo>
                  <a:lnTo>
                    <a:pt x="451059" y="547877"/>
                  </a:lnTo>
                  <a:lnTo>
                    <a:pt x="450718" y="548566"/>
                  </a:lnTo>
                  <a:lnTo>
                    <a:pt x="450849" y="549799"/>
                  </a:lnTo>
                  <a:lnTo>
                    <a:pt x="450928" y="551857"/>
                  </a:lnTo>
                  <a:lnTo>
                    <a:pt x="451484" y="555624"/>
                  </a:lnTo>
                  <a:lnTo>
                    <a:pt x="452109" y="552138"/>
                  </a:lnTo>
                  <a:lnTo>
                    <a:pt x="452547" y="550485"/>
                  </a:lnTo>
                  <a:lnTo>
                    <a:pt x="453131" y="549990"/>
                  </a:lnTo>
                  <a:lnTo>
                    <a:pt x="453705" y="549917"/>
                  </a:lnTo>
                  <a:lnTo>
                    <a:pt x="455569" y="548346"/>
                  </a:lnTo>
                  <a:lnTo>
                    <a:pt x="457443" y="549189"/>
                  </a:lnTo>
                  <a:lnTo>
                    <a:pt x="457928" y="553144"/>
                  </a:lnTo>
                  <a:lnTo>
                    <a:pt x="458168" y="556808"/>
                  </a:lnTo>
                  <a:lnTo>
                    <a:pt x="458005" y="559955"/>
                  </a:lnTo>
                  <a:lnTo>
                    <a:pt x="458209" y="564810"/>
                  </a:lnTo>
                  <a:lnTo>
                    <a:pt x="458139" y="566441"/>
                  </a:lnTo>
                  <a:lnTo>
                    <a:pt x="458582" y="567849"/>
                  </a:lnTo>
                  <a:lnTo>
                    <a:pt x="459042" y="573645"/>
                  </a:lnTo>
                  <a:lnTo>
                    <a:pt x="459502" y="575375"/>
                  </a:lnTo>
                  <a:lnTo>
                    <a:pt x="458579" y="576920"/>
                  </a:lnTo>
                  <a:lnTo>
                    <a:pt x="455729" y="577590"/>
                  </a:lnTo>
                  <a:lnTo>
                    <a:pt x="454602" y="576830"/>
                  </a:lnTo>
                  <a:lnTo>
                    <a:pt x="451784" y="577086"/>
                  </a:lnTo>
                  <a:lnTo>
                    <a:pt x="451781" y="575726"/>
                  </a:lnTo>
                  <a:lnTo>
                    <a:pt x="451643" y="574162"/>
                  </a:lnTo>
                  <a:lnTo>
                    <a:pt x="451634" y="573067"/>
                  </a:lnTo>
                  <a:lnTo>
                    <a:pt x="451445" y="572075"/>
                  </a:lnTo>
                  <a:lnTo>
                    <a:pt x="451311" y="566336"/>
                  </a:lnTo>
                  <a:lnTo>
                    <a:pt x="450513" y="567759"/>
                  </a:lnTo>
                  <a:lnTo>
                    <a:pt x="450465" y="568924"/>
                  </a:lnTo>
                  <a:lnTo>
                    <a:pt x="450255" y="570108"/>
                  </a:lnTo>
                  <a:lnTo>
                    <a:pt x="449766" y="576259"/>
                  </a:lnTo>
                  <a:lnTo>
                    <a:pt x="449039" y="577759"/>
                  </a:lnTo>
                  <a:lnTo>
                    <a:pt x="446782" y="577399"/>
                  </a:lnTo>
                  <a:lnTo>
                    <a:pt x="444561" y="577619"/>
                  </a:lnTo>
                  <a:lnTo>
                    <a:pt x="443332" y="577392"/>
                  </a:lnTo>
                  <a:lnTo>
                    <a:pt x="439176" y="574599"/>
                  </a:lnTo>
                  <a:lnTo>
                    <a:pt x="437567" y="572059"/>
                  </a:lnTo>
                  <a:lnTo>
                    <a:pt x="436144" y="568219"/>
                  </a:lnTo>
                  <a:lnTo>
                    <a:pt x="435266" y="564609"/>
                  </a:lnTo>
                  <a:lnTo>
                    <a:pt x="434934" y="561229"/>
                  </a:lnTo>
                  <a:lnTo>
                    <a:pt x="433935" y="558464"/>
                  </a:lnTo>
                  <a:lnTo>
                    <a:pt x="432275" y="556323"/>
                  </a:lnTo>
                  <a:lnTo>
                    <a:pt x="430315" y="554583"/>
                  </a:lnTo>
                  <a:lnTo>
                    <a:pt x="428055" y="553246"/>
                  </a:lnTo>
                  <a:lnTo>
                    <a:pt x="426070" y="551516"/>
                  </a:lnTo>
                  <a:lnTo>
                    <a:pt x="424359" y="549390"/>
                  </a:lnTo>
                  <a:lnTo>
                    <a:pt x="422479" y="547730"/>
                  </a:lnTo>
                  <a:lnTo>
                    <a:pt x="420424" y="546543"/>
                  </a:lnTo>
                  <a:lnTo>
                    <a:pt x="417500" y="546032"/>
                  </a:lnTo>
                  <a:lnTo>
                    <a:pt x="413226" y="546220"/>
                  </a:lnTo>
                  <a:lnTo>
                    <a:pt x="410341" y="544880"/>
                  </a:lnTo>
                  <a:lnTo>
                    <a:pt x="409654" y="544995"/>
                  </a:lnTo>
                  <a:lnTo>
                    <a:pt x="408981" y="545687"/>
                  </a:lnTo>
                  <a:lnTo>
                    <a:pt x="409476" y="547657"/>
                  </a:lnTo>
                  <a:lnTo>
                    <a:pt x="412789" y="548557"/>
                  </a:lnTo>
                  <a:lnTo>
                    <a:pt x="415342" y="548761"/>
                  </a:lnTo>
                  <a:lnTo>
                    <a:pt x="418729" y="548633"/>
                  </a:lnTo>
                  <a:lnTo>
                    <a:pt x="420800" y="549138"/>
                  </a:lnTo>
                  <a:lnTo>
                    <a:pt x="421560" y="550271"/>
                  </a:lnTo>
                  <a:lnTo>
                    <a:pt x="422083" y="552282"/>
                  </a:lnTo>
                  <a:lnTo>
                    <a:pt x="422371" y="555161"/>
                  </a:lnTo>
                  <a:lnTo>
                    <a:pt x="421700" y="557433"/>
                  </a:lnTo>
                  <a:lnTo>
                    <a:pt x="419265" y="559945"/>
                  </a:lnTo>
                  <a:lnTo>
                    <a:pt x="417982" y="561120"/>
                  </a:lnTo>
                  <a:lnTo>
                    <a:pt x="414231" y="563367"/>
                  </a:lnTo>
                  <a:lnTo>
                    <a:pt x="412961" y="563865"/>
                  </a:lnTo>
                  <a:lnTo>
                    <a:pt x="409833" y="564018"/>
                  </a:lnTo>
                  <a:lnTo>
                    <a:pt x="407429" y="563804"/>
                  </a:lnTo>
                  <a:lnTo>
                    <a:pt x="404266" y="562687"/>
                  </a:lnTo>
                  <a:lnTo>
                    <a:pt x="402473" y="562461"/>
                  </a:lnTo>
                  <a:lnTo>
                    <a:pt x="398760" y="562311"/>
                  </a:lnTo>
                  <a:lnTo>
                    <a:pt x="397908" y="562684"/>
                  </a:lnTo>
                  <a:lnTo>
                    <a:pt x="398866" y="563881"/>
                  </a:lnTo>
                  <a:lnTo>
                    <a:pt x="400439" y="564558"/>
                  </a:lnTo>
                  <a:lnTo>
                    <a:pt x="401547" y="565362"/>
                  </a:lnTo>
                  <a:lnTo>
                    <a:pt x="401662" y="566885"/>
                  </a:lnTo>
                  <a:lnTo>
                    <a:pt x="401263" y="569135"/>
                  </a:lnTo>
                  <a:lnTo>
                    <a:pt x="400851" y="570702"/>
                  </a:lnTo>
                  <a:lnTo>
                    <a:pt x="400171" y="571877"/>
                  </a:lnTo>
                  <a:lnTo>
                    <a:pt x="397736" y="574092"/>
                  </a:lnTo>
                  <a:lnTo>
                    <a:pt x="396727" y="574791"/>
                  </a:lnTo>
                  <a:lnTo>
                    <a:pt x="392188" y="577099"/>
                  </a:lnTo>
                  <a:lnTo>
                    <a:pt x="391872" y="577542"/>
                  </a:lnTo>
                  <a:lnTo>
                    <a:pt x="392935" y="577482"/>
                  </a:lnTo>
                  <a:lnTo>
                    <a:pt x="395805" y="576664"/>
                  </a:lnTo>
                  <a:lnTo>
                    <a:pt x="396631" y="576687"/>
                  </a:lnTo>
                  <a:lnTo>
                    <a:pt x="401343" y="578682"/>
                  </a:lnTo>
                  <a:lnTo>
                    <a:pt x="405096" y="578564"/>
                  </a:lnTo>
                  <a:lnTo>
                    <a:pt x="412699" y="576722"/>
                  </a:lnTo>
                  <a:lnTo>
                    <a:pt x="413325" y="576757"/>
                  </a:lnTo>
                  <a:lnTo>
                    <a:pt x="413823" y="577047"/>
                  </a:lnTo>
                  <a:lnTo>
                    <a:pt x="414327" y="577737"/>
                  </a:lnTo>
                  <a:lnTo>
                    <a:pt x="414838" y="578829"/>
                  </a:lnTo>
                  <a:lnTo>
                    <a:pt x="414225" y="579885"/>
                  </a:lnTo>
                  <a:lnTo>
                    <a:pt x="412489" y="580900"/>
                  </a:lnTo>
                  <a:lnTo>
                    <a:pt x="409785" y="581899"/>
                  </a:lnTo>
                  <a:lnTo>
                    <a:pt x="408614" y="582573"/>
                  </a:lnTo>
                  <a:lnTo>
                    <a:pt x="407493" y="583594"/>
                  </a:lnTo>
                  <a:lnTo>
                    <a:pt x="405409" y="586042"/>
                  </a:lnTo>
                  <a:lnTo>
                    <a:pt x="404799" y="588570"/>
                  </a:lnTo>
                  <a:lnTo>
                    <a:pt x="406992" y="589528"/>
                  </a:lnTo>
                  <a:lnTo>
                    <a:pt x="407979" y="588315"/>
                  </a:lnTo>
                  <a:lnTo>
                    <a:pt x="409140" y="585611"/>
                  </a:lnTo>
                  <a:lnTo>
                    <a:pt x="410187" y="584019"/>
                  </a:lnTo>
                  <a:lnTo>
                    <a:pt x="412655" y="582936"/>
                  </a:lnTo>
                  <a:lnTo>
                    <a:pt x="415668" y="583485"/>
                  </a:lnTo>
                  <a:lnTo>
                    <a:pt x="417995" y="582844"/>
                  </a:lnTo>
                  <a:lnTo>
                    <a:pt x="422751" y="580153"/>
                  </a:lnTo>
                  <a:lnTo>
                    <a:pt x="423603" y="579987"/>
                  </a:lnTo>
                  <a:lnTo>
                    <a:pt x="430599" y="581529"/>
                  </a:lnTo>
                  <a:lnTo>
                    <a:pt x="436942" y="584545"/>
                  </a:lnTo>
                  <a:lnTo>
                    <a:pt x="440287" y="585650"/>
                  </a:lnTo>
                  <a:lnTo>
                    <a:pt x="444714" y="586301"/>
                  </a:lnTo>
                  <a:lnTo>
                    <a:pt x="452674" y="586004"/>
                  </a:lnTo>
                  <a:lnTo>
                    <a:pt x="453373" y="586476"/>
                  </a:lnTo>
                  <a:lnTo>
                    <a:pt x="453115" y="587539"/>
                  </a:lnTo>
                  <a:lnTo>
                    <a:pt x="452652" y="588436"/>
                  </a:lnTo>
                  <a:lnTo>
                    <a:pt x="451324" y="589684"/>
                  </a:lnTo>
                  <a:lnTo>
                    <a:pt x="449712" y="590508"/>
                  </a:lnTo>
                  <a:lnTo>
                    <a:pt x="448716" y="590741"/>
                  </a:lnTo>
                  <a:lnTo>
                    <a:pt x="447867" y="591328"/>
                  </a:lnTo>
                  <a:lnTo>
                    <a:pt x="445962" y="591902"/>
                  </a:lnTo>
                  <a:lnTo>
                    <a:pt x="445473" y="592368"/>
                  </a:lnTo>
                  <a:lnTo>
                    <a:pt x="446134" y="594399"/>
                  </a:lnTo>
                  <a:lnTo>
                    <a:pt x="445821" y="594711"/>
                  </a:lnTo>
                  <a:lnTo>
                    <a:pt x="444142" y="594746"/>
                  </a:lnTo>
                  <a:lnTo>
                    <a:pt x="441314" y="596065"/>
                  </a:lnTo>
                  <a:lnTo>
                    <a:pt x="438994" y="595972"/>
                  </a:lnTo>
                  <a:lnTo>
                    <a:pt x="438509" y="596164"/>
                  </a:lnTo>
                  <a:lnTo>
                    <a:pt x="438949" y="596652"/>
                  </a:lnTo>
                  <a:lnTo>
                    <a:pt x="439415" y="597594"/>
                  </a:lnTo>
                  <a:lnTo>
                    <a:pt x="439910" y="598985"/>
                  </a:lnTo>
                  <a:lnTo>
                    <a:pt x="439639" y="599978"/>
                  </a:lnTo>
                  <a:lnTo>
                    <a:pt x="438598" y="600568"/>
                  </a:lnTo>
                  <a:lnTo>
                    <a:pt x="437810" y="600760"/>
                  </a:lnTo>
                  <a:lnTo>
                    <a:pt x="435087" y="599933"/>
                  </a:lnTo>
                  <a:lnTo>
                    <a:pt x="434647" y="600058"/>
                  </a:lnTo>
                  <a:lnTo>
                    <a:pt x="435046" y="600655"/>
                  </a:lnTo>
                  <a:lnTo>
                    <a:pt x="435272" y="601561"/>
                  </a:lnTo>
                  <a:lnTo>
                    <a:pt x="435326" y="602780"/>
                  </a:lnTo>
                  <a:lnTo>
                    <a:pt x="434659" y="603799"/>
                  </a:lnTo>
                  <a:lnTo>
                    <a:pt x="433268" y="604619"/>
                  </a:lnTo>
                  <a:lnTo>
                    <a:pt x="430673" y="606872"/>
                  </a:lnTo>
                  <a:lnTo>
                    <a:pt x="429543" y="607514"/>
                  </a:lnTo>
                  <a:lnTo>
                    <a:pt x="427162" y="608044"/>
                  </a:lnTo>
                  <a:lnTo>
                    <a:pt x="426661" y="608337"/>
                  </a:lnTo>
                  <a:lnTo>
                    <a:pt x="427628" y="610055"/>
                  </a:lnTo>
                  <a:lnTo>
                    <a:pt x="427519" y="610741"/>
                  </a:lnTo>
                  <a:lnTo>
                    <a:pt x="425910" y="612589"/>
                  </a:lnTo>
                  <a:lnTo>
                    <a:pt x="423475" y="613738"/>
                  </a:lnTo>
                  <a:lnTo>
                    <a:pt x="423143" y="614357"/>
                  </a:lnTo>
                  <a:lnTo>
                    <a:pt x="422920" y="616017"/>
                  </a:lnTo>
                  <a:lnTo>
                    <a:pt x="422741" y="616678"/>
                  </a:lnTo>
                  <a:lnTo>
                    <a:pt x="422096" y="617626"/>
                  </a:lnTo>
                  <a:lnTo>
                    <a:pt x="419785" y="619426"/>
                  </a:lnTo>
                  <a:lnTo>
                    <a:pt x="418148" y="620320"/>
                  </a:lnTo>
                  <a:lnTo>
                    <a:pt x="417337" y="621051"/>
                  </a:lnTo>
                  <a:lnTo>
                    <a:pt x="416332" y="622270"/>
                  </a:lnTo>
                  <a:lnTo>
                    <a:pt x="415065" y="622915"/>
                  </a:lnTo>
                  <a:lnTo>
                    <a:pt x="413536" y="622988"/>
                  </a:lnTo>
                  <a:lnTo>
                    <a:pt x="412086" y="623445"/>
                  </a:lnTo>
                  <a:lnTo>
                    <a:pt x="409705" y="624737"/>
                  </a:lnTo>
                  <a:lnTo>
                    <a:pt x="408046" y="625165"/>
                  </a:lnTo>
                  <a:lnTo>
                    <a:pt x="402805" y="627387"/>
                  </a:lnTo>
                  <a:lnTo>
                    <a:pt x="400340" y="627741"/>
                  </a:lnTo>
                  <a:lnTo>
                    <a:pt x="398208" y="628532"/>
                  </a:lnTo>
                  <a:lnTo>
                    <a:pt x="393819" y="630642"/>
                  </a:lnTo>
                  <a:lnTo>
                    <a:pt x="391729" y="631319"/>
                  </a:lnTo>
                  <a:lnTo>
                    <a:pt x="390280" y="632120"/>
                  </a:lnTo>
                  <a:lnTo>
                    <a:pt x="388696" y="632350"/>
                  </a:lnTo>
                  <a:lnTo>
                    <a:pt x="386121" y="631830"/>
                  </a:lnTo>
                  <a:lnTo>
                    <a:pt x="384732" y="631810"/>
                  </a:lnTo>
                  <a:lnTo>
                    <a:pt x="383877" y="632126"/>
                  </a:lnTo>
                  <a:lnTo>
                    <a:pt x="383095" y="632771"/>
                  </a:lnTo>
                  <a:lnTo>
                    <a:pt x="381802" y="634533"/>
                  </a:lnTo>
                  <a:lnTo>
                    <a:pt x="380704" y="634667"/>
                  </a:lnTo>
                  <a:lnTo>
                    <a:pt x="377104" y="633272"/>
                  </a:lnTo>
                  <a:lnTo>
                    <a:pt x="377177" y="633904"/>
                  </a:lnTo>
                  <a:lnTo>
                    <a:pt x="378128" y="635414"/>
                  </a:lnTo>
                  <a:lnTo>
                    <a:pt x="378083" y="636480"/>
                  </a:lnTo>
                  <a:lnTo>
                    <a:pt x="375942" y="637562"/>
                  </a:lnTo>
                  <a:lnTo>
                    <a:pt x="374789" y="637837"/>
                  </a:lnTo>
                  <a:lnTo>
                    <a:pt x="373088" y="637393"/>
                  </a:lnTo>
                  <a:lnTo>
                    <a:pt x="370838" y="636225"/>
                  </a:lnTo>
                  <a:lnTo>
                    <a:pt x="367949" y="633780"/>
                  </a:lnTo>
                  <a:lnTo>
                    <a:pt x="364409" y="630029"/>
                  </a:lnTo>
                  <a:lnTo>
                    <a:pt x="362705" y="628756"/>
                  </a:lnTo>
                  <a:lnTo>
                    <a:pt x="362830" y="629966"/>
                  </a:lnTo>
                  <a:lnTo>
                    <a:pt x="363225" y="631147"/>
                  </a:lnTo>
                  <a:lnTo>
                    <a:pt x="363892" y="632292"/>
                  </a:lnTo>
                  <a:lnTo>
                    <a:pt x="364026" y="633122"/>
                  </a:lnTo>
                  <a:lnTo>
                    <a:pt x="363631" y="633636"/>
                  </a:lnTo>
                  <a:lnTo>
                    <a:pt x="363110" y="633895"/>
                  </a:lnTo>
                  <a:lnTo>
                    <a:pt x="362462" y="633898"/>
                  </a:lnTo>
                  <a:lnTo>
                    <a:pt x="362351" y="634188"/>
                  </a:lnTo>
                  <a:lnTo>
                    <a:pt x="363407" y="635969"/>
                  </a:lnTo>
                  <a:lnTo>
                    <a:pt x="364240" y="637792"/>
                  </a:lnTo>
                  <a:lnTo>
                    <a:pt x="364164" y="639516"/>
                  </a:lnTo>
                  <a:lnTo>
                    <a:pt x="363174" y="641143"/>
                  </a:lnTo>
                  <a:lnTo>
                    <a:pt x="362325" y="642095"/>
                  </a:lnTo>
                  <a:lnTo>
                    <a:pt x="361617" y="642376"/>
                  </a:lnTo>
                  <a:lnTo>
                    <a:pt x="357413" y="646404"/>
                  </a:lnTo>
                  <a:lnTo>
                    <a:pt x="356241" y="646911"/>
                  </a:lnTo>
                  <a:lnTo>
                    <a:pt x="355708" y="647406"/>
                  </a:lnTo>
                  <a:lnTo>
                    <a:pt x="355271" y="648146"/>
                  </a:lnTo>
                  <a:lnTo>
                    <a:pt x="354049" y="651450"/>
                  </a:lnTo>
                  <a:lnTo>
                    <a:pt x="353554" y="652455"/>
                  </a:lnTo>
                  <a:lnTo>
                    <a:pt x="352571" y="653761"/>
                  </a:lnTo>
                  <a:lnTo>
                    <a:pt x="352159" y="653988"/>
                  </a:lnTo>
                  <a:lnTo>
                    <a:pt x="352041" y="654521"/>
                  </a:lnTo>
                  <a:lnTo>
                    <a:pt x="352220" y="655357"/>
                  </a:lnTo>
                  <a:lnTo>
                    <a:pt x="351948" y="656749"/>
                  </a:lnTo>
                  <a:lnTo>
                    <a:pt x="351230" y="658689"/>
                  </a:lnTo>
                  <a:lnTo>
                    <a:pt x="348782" y="664013"/>
                  </a:lnTo>
                  <a:lnTo>
                    <a:pt x="346810" y="668935"/>
                  </a:lnTo>
                  <a:lnTo>
                    <a:pt x="345944" y="670537"/>
                  </a:lnTo>
                  <a:lnTo>
                    <a:pt x="345312" y="671214"/>
                  </a:lnTo>
                  <a:lnTo>
                    <a:pt x="344914" y="670972"/>
                  </a:lnTo>
                  <a:lnTo>
                    <a:pt x="343934" y="671096"/>
                  </a:lnTo>
                  <a:lnTo>
                    <a:pt x="343458" y="671955"/>
                  </a:lnTo>
                  <a:lnTo>
                    <a:pt x="343027" y="673503"/>
                  </a:lnTo>
                  <a:lnTo>
                    <a:pt x="342558" y="674680"/>
                  </a:lnTo>
                  <a:lnTo>
                    <a:pt x="342050" y="675488"/>
                  </a:lnTo>
                  <a:lnTo>
                    <a:pt x="338093" y="678961"/>
                  </a:lnTo>
                  <a:lnTo>
                    <a:pt x="337074" y="679602"/>
                  </a:lnTo>
                  <a:lnTo>
                    <a:pt x="336158" y="679197"/>
                  </a:lnTo>
                  <a:lnTo>
                    <a:pt x="335076" y="679353"/>
                  </a:lnTo>
                  <a:lnTo>
                    <a:pt x="332832" y="677524"/>
                  </a:lnTo>
                  <a:lnTo>
                    <a:pt x="332443" y="676851"/>
                  </a:lnTo>
                  <a:lnTo>
                    <a:pt x="330994" y="675341"/>
                  </a:lnTo>
                  <a:lnTo>
                    <a:pt x="331042" y="676130"/>
                  </a:lnTo>
                  <a:lnTo>
                    <a:pt x="331284" y="676564"/>
                  </a:lnTo>
                  <a:lnTo>
                    <a:pt x="331485" y="677199"/>
                  </a:lnTo>
                  <a:lnTo>
                    <a:pt x="331993" y="677978"/>
                  </a:lnTo>
                  <a:lnTo>
                    <a:pt x="333116" y="682054"/>
                  </a:lnTo>
                  <a:lnTo>
                    <a:pt x="332229" y="682887"/>
                  </a:lnTo>
                  <a:lnTo>
                    <a:pt x="331434" y="683835"/>
                  </a:lnTo>
                  <a:lnTo>
                    <a:pt x="329407" y="685434"/>
                  </a:lnTo>
                  <a:lnTo>
                    <a:pt x="327215" y="688102"/>
                  </a:lnTo>
                  <a:lnTo>
                    <a:pt x="326407" y="688846"/>
                  </a:lnTo>
                  <a:lnTo>
                    <a:pt x="326225" y="686672"/>
                  </a:lnTo>
                  <a:lnTo>
                    <a:pt x="326318" y="686021"/>
                  </a:lnTo>
                  <a:lnTo>
                    <a:pt x="325079" y="684965"/>
                  </a:lnTo>
                  <a:lnTo>
                    <a:pt x="325118" y="685724"/>
                  </a:lnTo>
                  <a:lnTo>
                    <a:pt x="324990" y="686433"/>
                  </a:lnTo>
                  <a:lnTo>
                    <a:pt x="324093" y="689248"/>
                  </a:lnTo>
                  <a:lnTo>
                    <a:pt x="323844" y="689733"/>
                  </a:lnTo>
                  <a:lnTo>
                    <a:pt x="323400" y="689625"/>
                  </a:lnTo>
                  <a:lnTo>
                    <a:pt x="322436" y="690142"/>
                  </a:lnTo>
                  <a:lnTo>
                    <a:pt x="321450" y="689896"/>
                  </a:lnTo>
                  <a:lnTo>
                    <a:pt x="320611" y="688619"/>
                  </a:lnTo>
                  <a:lnTo>
                    <a:pt x="320279" y="687955"/>
                  </a:lnTo>
                  <a:lnTo>
                    <a:pt x="318753" y="689778"/>
                  </a:lnTo>
                  <a:lnTo>
                    <a:pt x="318012" y="689730"/>
                  </a:lnTo>
                  <a:lnTo>
                    <a:pt x="317888" y="691256"/>
                  </a:lnTo>
                  <a:lnTo>
                    <a:pt x="317170" y="692644"/>
                  </a:lnTo>
                  <a:lnTo>
                    <a:pt x="316222" y="693244"/>
                  </a:lnTo>
                  <a:lnTo>
                    <a:pt x="314897" y="693197"/>
                  </a:lnTo>
                  <a:lnTo>
                    <a:pt x="314086" y="694017"/>
                  </a:lnTo>
                  <a:lnTo>
                    <a:pt x="312289" y="693139"/>
                  </a:lnTo>
                  <a:lnTo>
                    <a:pt x="311875" y="691489"/>
                  </a:lnTo>
                  <a:lnTo>
                    <a:pt x="313298" y="689219"/>
                  </a:lnTo>
                  <a:lnTo>
                    <a:pt x="313700" y="688281"/>
                  </a:lnTo>
                  <a:lnTo>
                    <a:pt x="313439" y="687122"/>
                  </a:lnTo>
                  <a:lnTo>
                    <a:pt x="313783" y="685622"/>
                  </a:lnTo>
                  <a:lnTo>
                    <a:pt x="316503" y="680838"/>
                  </a:lnTo>
                  <a:lnTo>
                    <a:pt x="318344" y="678399"/>
                  </a:lnTo>
                  <a:lnTo>
                    <a:pt x="318239" y="677962"/>
                  </a:lnTo>
                  <a:lnTo>
                    <a:pt x="315737" y="677429"/>
                  </a:lnTo>
                  <a:lnTo>
                    <a:pt x="313550" y="676589"/>
                  </a:lnTo>
                  <a:lnTo>
                    <a:pt x="311421" y="676302"/>
                  </a:lnTo>
                  <a:lnTo>
                    <a:pt x="310480" y="676586"/>
                  </a:lnTo>
                  <a:lnTo>
                    <a:pt x="311980" y="677990"/>
                  </a:lnTo>
                  <a:lnTo>
                    <a:pt x="314102" y="679350"/>
                  </a:lnTo>
                  <a:lnTo>
                    <a:pt x="313059" y="680646"/>
                  </a:lnTo>
                  <a:lnTo>
                    <a:pt x="312159" y="682019"/>
                  </a:lnTo>
                  <a:lnTo>
                    <a:pt x="311227" y="685737"/>
                  </a:lnTo>
                  <a:lnTo>
                    <a:pt x="310630" y="687253"/>
                  </a:lnTo>
                  <a:lnTo>
                    <a:pt x="308316" y="685514"/>
                  </a:lnTo>
                  <a:lnTo>
                    <a:pt x="307221" y="684923"/>
                  </a:lnTo>
                  <a:lnTo>
                    <a:pt x="307917" y="686854"/>
                  </a:lnTo>
                  <a:lnTo>
                    <a:pt x="309943" y="688680"/>
                  </a:lnTo>
                  <a:lnTo>
                    <a:pt x="310074" y="689280"/>
                  </a:lnTo>
                  <a:lnTo>
                    <a:pt x="310062" y="691441"/>
                  </a:lnTo>
                  <a:lnTo>
                    <a:pt x="306180" y="693340"/>
                  </a:lnTo>
                  <a:lnTo>
                    <a:pt x="302130" y="693627"/>
                  </a:lnTo>
                  <a:lnTo>
                    <a:pt x="299222" y="694164"/>
                  </a:lnTo>
                  <a:lnTo>
                    <a:pt x="294316" y="694815"/>
                  </a:lnTo>
                  <a:lnTo>
                    <a:pt x="292411" y="694815"/>
                  </a:lnTo>
                  <a:lnTo>
                    <a:pt x="292248" y="695543"/>
                  </a:lnTo>
                  <a:lnTo>
                    <a:pt x="297045" y="698849"/>
                  </a:lnTo>
                  <a:lnTo>
                    <a:pt x="297744" y="699453"/>
                  </a:lnTo>
                  <a:lnTo>
                    <a:pt x="297077" y="700586"/>
                  </a:lnTo>
                  <a:lnTo>
                    <a:pt x="296084" y="701288"/>
                  </a:lnTo>
                  <a:lnTo>
                    <a:pt x="294527" y="703704"/>
                  </a:lnTo>
                  <a:lnTo>
                    <a:pt x="293713" y="704534"/>
                  </a:lnTo>
                  <a:lnTo>
                    <a:pt x="291696" y="705674"/>
                  </a:lnTo>
                  <a:lnTo>
                    <a:pt x="287983" y="704403"/>
                  </a:lnTo>
                  <a:lnTo>
                    <a:pt x="286075" y="704971"/>
                  </a:lnTo>
                  <a:lnTo>
                    <a:pt x="284249" y="704572"/>
                  </a:lnTo>
                  <a:lnTo>
                    <a:pt x="284211" y="705961"/>
                  </a:lnTo>
                  <a:lnTo>
                    <a:pt x="284756" y="706973"/>
                  </a:lnTo>
                  <a:lnTo>
                    <a:pt x="285309" y="709478"/>
                  </a:lnTo>
                  <a:lnTo>
                    <a:pt x="286534" y="709284"/>
                  </a:lnTo>
                  <a:lnTo>
                    <a:pt x="288092" y="708495"/>
                  </a:lnTo>
                  <a:lnTo>
                    <a:pt x="289295" y="710388"/>
                  </a:lnTo>
                  <a:lnTo>
                    <a:pt x="290087" y="713580"/>
                  </a:lnTo>
                  <a:lnTo>
                    <a:pt x="291469" y="715192"/>
                  </a:lnTo>
                  <a:lnTo>
                    <a:pt x="292082" y="716436"/>
                  </a:lnTo>
                  <a:lnTo>
                    <a:pt x="292331" y="717608"/>
                  </a:lnTo>
                  <a:lnTo>
                    <a:pt x="291469" y="718773"/>
                  </a:lnTo>
                  <a:lnTo>
                    <a:pt x="289685" y="720414"/>
                  </a:lnTo>
                  <a:lnTo>
                    <a:pt x="287706" y="720720"/>
                  </a:lnTo>
                  <a:lnTo>
                    <a:pt x="287814" y="722016"/>
                  </a:lnTo>
                  <a:lnTo>
                    <a:pt x="286959" y="722945"/>
                  </a:lnTo>
                  <a:lnTo>
                    <a:pt x="285143" y="722673"/>
                  </a:lnTo>
                  <a:lnTo>
                    <a:pt x="284294" y="722022"/>
                  </a:lnTo>
                  <a:lnTo>
                    <a:pt x="283413" y="721716"/>
                  </a:lnTo>
                  <a:lnTo>
                    <a:pt x="279799" y="721368"/>
                  </a:lnTo>
                  <a:lnTo>
                    <a:pt x="283438" y="723858"/>
                  </a:lnTo>
                  <a:lnTo>
                    <a:pt x="284731" y="725013"/>
                  </a:lnTo>
                  <a:lnTo>
                    <a:pt x="285305" y="724330"/>
                  </a:lnTo>
                  <a:lnTo>
                    <a:pt x="286566" y="724164"/>
                  </a:lnTo>
                  <a:lnTo>
                    <a:pt x="288427" y="724796"/>
                  </a:lnTo>
                  <a:lnTo>
                    <a:pt x="288117" y="728965"/>
                  </a:lnTo>
                  <a:lnTo>
                    <a:pt x="288931" y="732319"/>
                  </a:lnTo>
                  <a:lnTo>
                    <a:pt x="289030" y="733069"/>
                  </a:lnTo>
                  <a:lnTo>
                    <a:pt x="287048" y="735067"/>
                  </a:lnTo>
                  <a:lnTo>
                    <a:pt x="287016" y="736928"/>
                  </a:lnTo>
                  <a:lnTo>
                    <a:pt x="285835" y="737445"/>
                  </a:lnTo>
                  <a:lnTo>
                    <a:pt x="284565" y="737327"/>
                  </a:lnTo>
                  <a:lnTo>
                    <a:pt x="284498" y="739361"/>
                  </a:lnTo>
                  <a:lnTo>
                    <a:pt x="283636" y="740624"/>
                  </a:lnTo>
                  <a:lnTo>
                    <a:pt x="283789" y="741416"/>
                  </a:lnTo>
                  <a:lnTo>
                    <a:pt x="284035" y="742122"/>
                  </a:lnTo>
                  <a:lnTo>
                    <a:pt x="283250" y="743405"/>
                  </a:lnTo>
                  <a:lnTo>
                    <a:pt x="282541" y="744962"/>
                  </a:lnTo>
                  <a:lnTo>
                    <a:pt x="281526" y="746322"/>
                  </a:lnTo>
                  <a:lnTo>
                    <a:pt x="280990" y="746182"/>
                  </a:lnTo>
                  <a:lnTo>
                    <a:pt x="279378" y="746271"/>
                  </a:lnTo>
                  <a:lnTo>
                    <a:pt x="277441" y="746156"/>
                  </a:lnTo>
                  <a:lnTo>
                    <a:pt x="275870" y="744388"/>
                  </a:lnTo>
                  <a:lnTo>
                    <a:pt x="275219" y="743797"/>
                  </a:lnTo>
                  <a:lnTo>
                    <a:pt x="274485" y="743411"/>
                  </a:lnTo>
                  <a:lnTo>
                    <a:pt x="274766" y="744551"/>
                  </a:lnTo>
                  <a:lnTo>
                    <a:pt x="275206" y="745234"/>
                  </a:lnTo>
                  <a:lnTo>
                    <a:pt x="276655" y="746510"/>
                  </a:lnTo>
                  <a:lnTo>
                    <a:pt x="279324" y="748084"/>
                  </a:lnTo>
                  <a:lnTo>
                    <a:pt x="279241" y="749198"/>
                  </a:lnTo>
                  <a:lnTo>
                    <a:pt x="278529" y="749680"/>
                  </a:lnTo>
                  <a:lnTo>
                    <a:pt x="276866" y="752696"/>
                  </a:lnTo>
                  <a:lnTo>
                    <a:pt x="276276" y="752763"/>
                  </a:lnTo>
                  <a:lnTo>
                    <a:pt x="275529" y="753539"/>
                  </a:lnTo>
                  <a:lnTo>
                    <a:pt x="273224" y="753277"/>
                  </a:lnTo>
                  <a:lnTo>
                    <a:pt x="272257" y="752967"/>
                  </a:lnTo>
                  <a:lnTo>
                    <a:pt x="269413" y="753165"/>
                  </a:lnTo>
                  <a:lnTo>
                    <a:pt x="268446" y="752900"/>
                  </a:lnTo>
                  <a:lnTo>
                    <a:pt x="267616" y="753028"/>
                  </a:lnTo>
                  <a:lnTo>
                    <a:pt x="268388" y="753877"/>
                  </a:lnTo>
                  <a:lnTo>
                    <a:pt x="270016" y="754640"/>
                  </a:lnTo>
                  <a:lnTo>
                    <a:pt x="271868" y="755406"/>
                  </a:lnTo>
                  <a:lnTo>
                    <a:pt x="274683" y="755984"/>
                  </a:lnTo>
                  <a:lnTo>
                    <a:pt x="274581" y="757075"/>
                  </a:lnTo>
                  <a:lnTo>
                    <a:pt x="273875" y="757969"/>
                  </a:lnTo>
                  <a:lnTo>
                    <a:pt x="274281" y="759300"/>
                  </a:lnTo>
                  <a:lnTo>
                    <a:pt x="273965" y="760251"/>
                  </a:lnTo>
                  <a:lnTo>
                    <a:pt x="273831" y="761381"/>
                  </a:lnTo>
                  <a:lnTo>
                    <a:pt x="273173" y="763999"/>
                  </a:lnTo>
                  <a:lnTo>
                    <a:pt x="273939" y="765786"/>
                  </a:lnTo>
                  <a:lnTo>
                    <a:pt x="274772" y="766657"/>
                  </a:lnTo>
                  <a:lnTo>
                    <a:pt x="274676" y="767803"/>
                  </a:lnTo>
                  <a:lnTo>
                    <a:pt x="275069" y="769629"/>
                  </a:lnTo>
                  <a:lnTo>
                    <a:pt x="273818" y="771254"/>
                  </a:lnTo>
                  <a:lnTo>
                    <a:pt x="272780" y="771193"/>
                  </a:lnTo>
                  <a:lnTo>
                    <a:pt x="271303" y="771557"/>
                  </a:lnTo>
                  <a:lnTo>
                    <a:pt x="270811" y="772272"/>
                  </a:lnTo>
                  <a:lnTo>
                    <a:pt x="273154" y="772945"/>
                  </a:lnTo>
                  <a:lnTo>
                    <a:pt x="272940" y="774155"/>
                  </a:lnTo>
                  <a:lnTo>
                    <a:pt x="272302" y="775668"/>
                  </a:lnTo>
                  <a:lnTo>
                    <a:pt x="271631" y="778927"/>
                  </a:lnTo>
                  <a:lnTo>
                    <a:pt x="270268" y="784474"/>
                  </a:lnTo>
                  <a:lnTo>
                    <a:pt x="269630" y="789933"/>
                  </a:lnTo>
                  <a:lnTo>
                    <a:pt x="266703" y="794382"/>
                  </a:lnTo>
                  <a:lnTo>
                    <a:pt x="265666" y="794507"/>
                  </a:lnTo>
                  <a:lnTo>
                    <a:pt x="265404" y="794682"/>
                  </a:lnTo>
                  <a:lnTo>
                    <a:pt x="263977" y="794455"/>
                  </a:lnTo>
                  <a:lnTo>
                    <a:pt x="261737" y="793431"/>
                  </a:lnTo>
                  <a:lnTo>
                    <a:pt x="260003" y="793092"/>
                  </a:lnTo>
                  <a:lnTo>
                    <a:pt x="258832" y="793080"/>
                  </a:lnTo>
                  <a:lnTo>
                    <a:pt x="258682" y="793590"/>
                  </a:lnTo>
                  <a:lnTo>
                    <a:pt x="259652" y="794414"/>
                  </a:lnTo>
                  <a:lnTo>
                    <a:pt x="261137" y="794759"/>
                  </a:lnTo>
                  <a:lnTo>
                    <a:pt x="262324" y="795304"/>
                  </a:lnTo>
                  <a:lnTo>
                    <a:pt x="264453" y="795812"/>
                  </a:lnTo>
                  <a:lnTo>
                    <a:pt x="265193" y="796795"/>
                  </a:lnTo>
                  <a:lnTo>
                    <a:pt x="265701" y="797842"/>
                  </a:lnTo>
                  <a:lnTo>
                    <a:pt x="265627" y="798417"/>
                  </a:lnTo>
                  <a:lnTo>
                    <a:pt x="265624" y="799093"/>
                  </a:lnTo>
                  <a:lnTo>
                    <a:pt x="266004" y="802729"/>
                  </a:lnTo>
                  <a:lnTo>
                    <a:pt x="265002" y="803980"/>
                  </a:lnTo>
                  <a:lnTo>
                    <a:pt x="264236" y="805110"/>
                  </a:lnTo>
                  <a:lnTo>
                    <a:pt x="261577" y="804953"/>
                  </a:lnTo>
                  <a:lnTo>
                    <a:pt x="261114" y="804558"/>
                  </a:lnTo>
                  <a:lnTo>
                    <a:pt x="258548" y="803367"/>
                  </a:lnTo>
                  <a:lnTo>
                    <a:pt x="258704" y="803926"/>
                  </a:lnTo>
                  <a:lnTo>
                    <a:pt x="260562" y="805541"/>
                  </a:lnTo>
                  <a:lnTo>
                    <a:pt x="261210" y="806345"/>
                  </a:lnTo>
                  <a:lnTo>
                    <a:pt x="260776" y="806511"/>
                  </a:lnTo>
                  <a:lnTo>
                    <a:pt x="260026" y="806572"/>
                  </a:lnTo>
                  <a:lnTo>
                    <a:pt x="258982" y="807114"/>
                  </a:lnTo>
                  <a:lnTo>
                    <a:pt x="257096" y="806821"/>
                  </a:lnTo>
                  <a:lnTo>
                    <a:pt x="257201" y="806007"/>
                  </a:lnTo>
                  <a:lnTo>
                    <a:pt x="257558" y="805167"/>
                  </a:lnTo>
                  <a:lnTo>
                    <a:pt x="256697" y="805311"/>
                  </a:lnTo>
                  <a:lnTo>
                    <a:pt x="255736" y="805735"/>
                  </a:lnTo>
                  <a:lnTo>
                    <a:pt x="255177" y="805579"/>
                  </a:lnTo>
                  <a:lnTo>
                    <a:pt x="254711" y="805627"/>
                  </a:lnTo>
                  <a:lnTo>
                    <a:pt x="254446" y="805206"/>
                  </a:lnTo>
                  <a:lnTo>
                    <a:pt x="254082" y="803562"/>
                  </a:lnTo>
                  <a:lnTo>
                    <a:pt x="254517" y="802735"/>
                  </a:lnTo>
                  <a:lnTo>
                    <a:pt x="256071" y="800590"/>
                  </a:lnTo>
                  <a:lnTo>
                    <a:pt x="256566" y="799435"/>
                  </a:lnTo>
                  <a:lnTo>
                    <a:pt x="256135" y="798908"/>
                  </a:lnTo>
                  <a:lnTo>
                    <a:pt x="255024" y="800147"/>
                  </a:lnTo>
                  <a:lnTo>
                    <a:pt x="253878" y="802110"/>
                  </a:lnTo>
                  <a:lnTo>
                    <a:pt x="253367" y="803294"/>
                  </a:lnTo>
                  <a:lnTo>
                    <a:pt x="252649" y="803524"/>
                  </a:lnTo>
                  <a:lnTo>
                    <a:pt x="250865" y="802927"/>
                  </a:lnTo>
                  <a:lnTo>
                    <a:pt x="245787" y="800178"/>
                  </a:lnTo>
                  <a:lnTo>
                    <a:pt x="245937" y="798503"/>
                  </a:lnTo>
                  <a:lnTo>
                    <a:pt x="245889" y="797111"/>
                  </a:lnTo>
                  <a:lnTo>
                    <a:pt x="247370" y="796935"/>
                  </a:lnTo>
                  <a:lnTo>
                    <a:pt x="248446" y="796329"/>
                  </a:lnTo>
                  <a:lnTo>
                    <a:pt x="249410" y="795585"/>
                  </a:lnTo>
                  <a:lnTo>
                    <a:pt x="250495" y="794229"/>
                  </a:lnTo>
                  <a:lnTo>
                    <a:pt x="251491" y="791982"/>
                  </a:lnTo>
                  <a:lnTo>
                    <a:pt x="251363" y="791809"/>
                  </a:lnTo>
                  <a:lnTo>
                    <a:pt x="248442" y="794676"/>
                  </a:lnTo>
                  <a:lnTo>
                    <a:pt x="246645" y="795630"/>
                  </a:lnTo>
                  <a:lnTo>
                    <a:pt x="245777" y="795806"/>
                  </a:lnTo>
                  <a:lnTo>
                    <a:pt x="245343" y="795384"/>
                  </a:lnTo>
                  <a:lnTo>
                    <a:pt x="243897" y="794465"/>
                  </a:lnTo>
                  <a:lnTo>
                    <a:pt x="242959" y="794047"/>
                  </a:lnTo>
                  <a:lnTo>
                    <a:pt x="240817" y="793364"/>
                  </a:lnTo>
                  <a:lnTo>
                    <a:pt x="240437" y="792997"/>
                  </a:lnTo>
                  <a:lnTo>
                    <a:pt x="239808" y="792703"/>
                  </a:lnTo>
                  <a:lnTo>
                    <a:pt x="238953" y="789767"/>
                  </a:lnTo>
                  <a:lnTo>
                    <a:pt x="240057" y="786179"/>
                  </a:lnTo>
                  <a:lnTo>
                    <a:pt x="240817" y="785132"/>
                  </a:lnTo>
                  <a:lnTo>
                    <a:pt x="241299" y="783919"/>
                  </a:lnTo>
                  <a:lnTo>
                    <a:pt x="241570" y="782307"/>
                  </a:lnTo>
                  <a:lnTo>
                    <a:pt x="241382" y="781618"/>
                  </a:lnTo>
                  <a:lnTo>
                    <a:pt x="240737" y="781854"/>
                  </a:lnTo>
                  <a:lnTo>
                    <a:pt x="240437" y="782406"/>
                  </a:lnTo>
                  <a:lnTo>
                    <a:pt x="240485" y="783271"/>
                  </a:lnTo>
                  <a:lnTo>
                    <a:pt x="240115" y="783871"/>
                  </a:lnTo>
                  <a:lnTo>
                    <a:pt x="237561" y="785247"/>
                  </a:lnTo>
                  <a:lnTo>
                    <a:pt x="235001" y="786361"/>
                  </a:lnTo>
                  <a:lnTo>
                    <a:pt x="233789" y="787414"/>
                  </a:lnTo>
                  <a:lnTo>
                    <a:pt x="233000" y="788234"/>
                  </a:lnTo>
                  <a:lnTo>
                    <a:pt x="232384" y="789039"/>
                  </a:lnTo>
                  <a:lnTo>
                    <a:pt x="231443" y="788969"/>
                  </a:lnTo>
                  <a:lnTo>
                    <a:pt x="230143" y="789131"/>
                  </a:lnTo>
                  <a:lnTo>
                    <a:pt x="229253" y="789655"/>
                  </a:lnTo>
                  <a:lnTo>
                    <a:pt x="227951" y="789332"/>
                  </a:lnTo>
                  <a:lnTo>
                    <a:pt x="227102" y="788557"/>
                  </a:lnTo>
                  <a:lnTo>
                    <a:pt x="226077" y="788467"/>
                  </a:lnTo>
                  <a:lnTo>
                    <a:pt x="224928" y="788841"/>
                  </a:lnTo>
                  <a:lnTo>
                    <a:pt x="224133" y="788809"/>
                  </a:lnTo>
                  <a:lnTo>
                    <a:pt x="224200" y="789336"/>
                  </a:lnTo>
                  <a:lnTo>
                    <a:pt x="224730" y="790628"/>
                  </a:lnTo>
                  <a:lnTo>
                    <a:pt x="223852" y="790715"/>
                  </a:lnTo>
                  <a:lnTo>
                    <a:pt x="222186" y="790766"/>
                  </a:lnTo>
                  <a:lnTo>
                    <a:pt x="221347" y="790389"/>
                  </a:lnTo>
                  <a:lnTo>
                    <a:pt x="220689" y="789897"/>
                  </a:lnTo>
                  <a:lnTo>
                    <a:pt x="220143" y="789211"/>
                  </a:lnTo>
                  <a:lnTo>
                    <a:pt x="220472" y="788311"/>
                  </a:lnTo>
                  <a:lnTo>
                    <a:pt x="223153" y="786658"/>
                  </a:lnTo>
                  <a:lnTo>
                    <a:pt x="224369" y="785697"/>
                  </a:lnTo>
                  <a:lnTo>
                    <a:pt x="223575" y="785368"/>
                  </a:lnTo>
                  <a:lnTo>
                    <a:pt x="221002" y="785665"/>
                  </a:lnTo>
                  <a:lnTo>
                    <a:pt x="220574" y="785416"/>
                  </a:lnTo>
                  <a:lnTo>
                    <a:pt x="218851" y="785566"/>
                  </a:lnTo>
                  <a:lnTo>
                    <a:pt x="218924" y="783092"/>
                  </a:lnTo>
                  <a:lnTo>
                    <a:pt x="218506" y="782476"/>
                  </a:lnTo>
                  <a:lnTo>
                    <a:pt x="218477" y="782186"/>
                  </a:lnTo>
                  <a:lnTo>
                    <a:pt x="217880" y="781493"/>
                  </a:lnTo>
                  <a:lnTo>
                    <a:pt x="217315" y="781321"/>
                  </a:lnTo>
                  <a:lnTo>
                    <a:pt x="216964" y="781072"/>
                  </a:lnTo>
                  <a:lnTo>
                    <a:pt x="214053" y="780513"/>
                  </a:lnTo>
                  <a:lnTo>
                    <a:pt x="213673" y="779125"/>
                  </a:lnTo>
                  <a:lnTo>
                    <a:pt x="213472" y="777692"/>
                  </a:lnTo>
                  <a:lnTo>
                    <a:pt x="212917" y="775907"/>
                  </a:lnTo>
                  <a:lnTo>
                    <a:pt x="211522" y="775441"/>
                  </a:lnTo>
                  <a:lnTo>
                    <a:pt x="210769" y="774666"/>
                  </a:lnTo>
                  <a:lnTo>
                    <a:pt x="211369" y="773871"/>
                  </a:lnTo>
                  <a:lnTo>
                    <a:pt x="211631" y="772862"/>
                  </a:lnTo>
                  <a:lnTo>
                    <a:pt x="210986" y="772400"/>
                  </a:lnTo>
                  <a:lnTo>
                    <a:pt x="210574" y="771688"/>
                  </a:lnTo>
                  <a:lnTo>
                    <a:pt x="210635" y="771225"/>
                  </a:lnTo>
                  <a:lnTo>
                    <a:pt x="210111" y="769971"/>
                  </a:lnTo>
                  <a:lnTo>
                    <a:pt x="209955" y="768991"/>
                  </a:lnTo>
                  <a:lnTo>
                    <a:pt x="210555" y="768068"/>
                  </a:lnTo>
                  <a:lnTo>
                    <a:pt x="212202" y="767024"/>
                  </a:lnTo>
                  <a:lnTo>
                    <a:pt x="212735" y="766603"/>
                  </a:lnTo>
                  <a:lnTo>
                    <a:pt x="213010" y="766147"/>
                  </a:lnTo>
                  <a:lnTo>
                    <a:pt x="214899" y="765377"/>
                  </a:lnTo>
                  <a:lnTo>
                    <a:pt x="213290" y="764835"/>
                  </a:lnTo>
                  <a:lnTo>
                    <a:pt x="212285" y="764752"/>
                  </a:lnTo>
                  <a:lnTo>
                    <a:pt x="211551" y="765007"/>
                  </a:lnTo>
                  <a:lnTo>
                    <a:pt x="210874" y="766029"/>
                  </a:lnTo>
                  <a:lnTo>
                    <a:pt x="210242" y="766705"/>
                  </a:lnTo>
                  <a:lnTo>
                    <a:pt x="207778" y="766926"/>
                  </a:lnTo>
                  <a:lnTo>
                    <a:pt x="207414" y="766574"/>
                  </a:lnTo>
                  <a:lnTo>
                    <a:pt x="207242" y="765132"/>
                  </a:lnTo>
                  <a:lnTo>
                    <a:pt x="207382" y="764018"/>
                  </a:lnTo>
                  <a:lnTo>
                    <a:pt x="208407" y="762447"/>
                  </a:lnTo>
                  <a:lnTo>
                    <a:pt x="207226" y="761669"/>
                  </a:lnTo>
                  <a:lnTo>
                    <a:pt x="206144" y="761413"/>
                  </a:lnTo>
                  <a:lnTo>
                    <a:pt x="204915" y="760682"/>
                  </a:lnTo>
                  <a:lnTo>
                    <a:pt x="203779" y="759910"/>
                  </a:lnTo>
                  <a:lnTo>
                    <a:pt x="202802" y="759010"/>
                  </a:lnTo>
                  <a:lnTo>
                    <a:pt x="201851" y="757947"/>
                  </a:lnTo>
                  <a:lnTo>
                    <a:pt x="201548" y="757813"/>
                  </a:lnTo>
                  <a:lnTo>
                    <a:pt x="201889" y="756699"/>
                  </a:lnTo>
                  <a:lnTo>
                    <a:pt x="202084" y="755779"/>
                  </a:lnTo>
                  <a:lnTo>
                    <a:pt x="202112" y="753801"/>
                  </a:lnTo>
                  <a:lnTo>
                    <a:pt x="201729" y="752977"/>
                  </a:lnTo>
                  <a:lnTo>
                    <a:pt x="202582" y="751279"/>
                  </a:lnTo>
                  <a:lnTo>
                    <a:pt x="203728" y="749418"/>
                  </a:lnTo>
                  <a:lnTo>
                    <a:pt x="206262" y="746644"/>
                  </a:lnTo>
                  <a:lnTo>
                    <a:pt x="203581" y="747982"/>
                  </a:lnTo>
                  <a:lnTo>
                    <a:pt x="201378" y="750890"/>
                  </a:lnTo>
                  <a:lnTo>
                    <a:pt x="200912" y="751024"/>
                  </a:lnTo>
                  <a:lnTo>
                    <a:pt x="200750" y="750497"/>
                  </a:lnTo>
                  <a:lnTo>
                    <a:pt x="199913" y="748611"/>
                  </a:lnTo>
                  <a:lnTo>
                    <a:pt x="199284" y="748094"/>
                  </a:lnTo>
                  <a:lnTo>
                    <a:pt x="199004" y="747525"/>
                  </a:lnTo>
                  <a:lnTo>
                    <a:pt x="197749" y="746513"/>
                  </a:lnTo>
                  <a:lnTo>
                    <a:pt x="197207" y="745735"/>
                  </a:lnTo>
                  <a:lnTo>
                    <a:pt x="196434" y="744228"/>
                  </a:lnTo>
                  <a:lnTo>
                    <a:pt x="195336" y="742428"/>
                  </a:lnTo>
                  <a:lnTo>
                    <a:pt x="193775" y="738863"/>
                  </a:lnTo>
                  <a:lnTo>
                    <a:pt x="191254" y="734729"/>
                  </a:lnTo>
                  <a:lnTo>
                    <a:pt x="190631" y="732393"/>
                  </a:lnTo>
                  <a:lnTo>
                    <a:pt x="191413" y="729415"/>
                  </a:lnTo>
                  <a:lnTo>
                    <a:pt x="190548" y="727353"/>
                  </a:lnTo>
                  <a:lnTo>
                    <a:pt x="192942" y="726395"/>
                  </a:lnTo>
                  <a:lnTo>
                    <a:pt x="196367" y="725319"/>
                  </a:lnTo>
                  <a:lnTo>
                    <a:pt x="198145" y="724423"/>
                  </a:lnTo>
                  <a:lnTo>
                    <a:pt x="199170" y="724154"/>
                  </a:lnTo>
                  <a:lnTo>
                    <a:pt x="201346" y="723988"/>
                  </a:lnTo>
                  <a:lnTo>
                    <a:pt x="202074" y="723085"/>
                  </a:lnTo>
                  <a:lnTo>
                    <a:pt x="200864" y="723315"/>
                  </a:lnTo>
                  <a:lnTo>
                    <a:pt x="200051" y="723197"/>
                  </a:lnTo>
                  <a:lnTo>
                    <a:pt x="199999" y="722776"/>
                  </a:lnTo>
                  <a:lnTo>
                    <a:pt x="200300" y="722025"/>
                  </a:lnTo>
                  <a:lnTo>
                    <a:pt x="200494" y="721055"/>
                  </a:lnTo>
                  <a:lnTo>
                    <a:pt x="200079" y="721231"/>
                  </a:lnTo>
                  <a:lnTo>
                    <a:pt x="197950" y="722900"/>
                  </a:lnTo>
                  <a:lnTo>
                    <a:pt x="194803" y="724221"/>
                  </a:lnTo>
                  <a:lnTo>
                    <a:pt x="192345" y="724956"/>
                  </a:lnTo>
                  <a:lnTo>
                    <a:pt x="191946" y="724917"/>
                  </a:lnTo>
                  <a:lnTo>
                    <a:pt x="191085" y="725361"/>
                  </a:lnTo>
                  <a:lnTo>
                    <a:pt x="190590" y="725489"/>
                  </a:lnTo>
                  <a:lnTo>
                    <a:pt x="190207" y="725361"/>
                  </a:lnTo>
                  <a:lnTo>
                    <a:pt x="189339" y="724097"/>
                  </a:lnTo>
                  <a:lnTo>
                    <a:pt x="189106" y="723270"/>
                  </a:lnTo>
                  <a:lnTo>
                    <a:pt x="190666" y="721020"/>
                  </a:lnTo>
                  <a:lnTo>
                    <a:pt x="191831" y="717937"/>
                  </a:lnTo>
                  <a:lnTo>
                    <a:pt x="193373" y="715910"/>
                  </a:lnTo>
                  <a:lnTo>
                    <a:pt x="194462" y="715654"/>
                  </a:lnTo>
                  <a:lnTo>
                    <a:pt x="196284" y="715763"/>
                  </a:lnTo>
                  <a:lnTo>
                    <a:pt x="196926" y="715942"/>
                  </a:lnTo>
                  <a:lnTo>
                    <a:pt x="196721" y="714738"/>
                  </a:lnTo>
                  <a:lnTo>
                    <a:pt x="196798" y="714154"/>
                  </a:lnTo>
                  <a:lnTo>
                    <a:pt x="198276" y="713452"/>
                  </a:lnTo>
                  <a:lnTo>
                    <a:pt x="199999" y="713139"/>
                  </a:lnTo>
                  <a:lnTo>
                    <a:pt x="201225" y="713360"/>
                  </a:lnTo>
                  <a:lnTo>
                    <a:pt x="201998" y="714777"/>
                  </a:lnTo>
                  <a:lnTo>
                    <a:pt x="202990" y="717381"/>
                  </a:lnTo>
                  <a:lnTo>
                    <a:pt x="204328" y="718259"/>
                  </a:lnTo>
                  <a:lnTo>
                    <a:pt x="204267" y="717011"/>
                  </a:lnTo>
                  <a:lnTo>
                    <a:pt x="203574" y="715399"/>
                  </a:lnTo>
                  <a:lnTo>
                    <a:pt x="203316" y="712916"/>
                  </a:lnTo>
                  <a:lnTo>
                    <a:pt x="202435" y="711866"/>
                  </a:lnTo>
                  <a:lnTo>
                    <a:pt x="201729" y="711349"/>
                  </a:lnTo>
                  <a:lnTo>
                    <a:pt x="199776" y="711601"/>
                  </a:lnTo>
                  <a:lnTo>
                    <a:pt x="198601" y="709775"/>
                  </a:lnTo>
                  <a:lnTo>
                    <a:pt x="198336" y="709105"/>
                  </a:lnTo>
                  <a:lnTo>
                    <a:pt x="198308" y="708211"/>
                  </a:lnTo>
                  <a:lnTo>
                    <a:pt x="197133" y="705581"/>
                  </a:lnTo>
                  <a:lnTo>
                    <a:pt x="196756" y="704260"/>
                  </a:lnTo>
                  <a:lnTo>
                    <a:pt x="196134" y="702498"/>
                  </a:lnTo>
                  <a:lnTo>
                    <a:pt x="195802" y="702402"/>
                  </a:lnTo>
                  <a:lnTo>
                    <a:pt x="196223" y="704620"/>
                  </a:lnTo>
                  <a:lnTo>
                    <a:pt x="196772" y="706175"/>
                  </a:lnTo>
                  <a:lnTo>
                    <a:pt x="197558" y="709577"/>
                  </a:lnTo>
                  <a:lnTo>
                    <a:pt x="197947" y="710943"/>
                  </a:lnTo>
                  <a:lnTo>
                    <a:pt x="197420" y="712022"/>
                  </a:lnTo>
                  <a:lnTo>
                    <a:pt x="196428" y="713088"/>
                  </a:lnTo>
                  <a:lnTo>
                    <a:pt x="195550" y="713723"/>
                  </a:lnTo>
                  <a:lnTo>
                    <a:pt x="193475" y="714483"/>
                  </a:lnTo>
                  <a:lnTo>
                    <a:pt x="193922" y="712823"/>
                  </a:lnTo>
                  <a:lnTo>
                    <a:pt x="194206" y="711189"/>
                  </a:lnTo>
                  <a:lnTo>
                    <a:pt x="193162" y="711770"/>
                  </a:lnTo>
                  <a:lnTo>
                    <a:pt x="192192" y="712957"/>
                  </a:lnTo>
                  <a:lnTo>
                    <a:pt x="191857" y="714598"/>
                  </a:lnTo>
                  <a:lnTo>
                    <a:pt x="191235" y="716082"/>
                  </a:lnTo>
                  <a:lnTo>
                    <a:pt x="189386" y="719711"/>
                  </a:lnTo>
                  <a:lnTo>
                    <a:pt x="188659" y="721716"/>
                  </a:lnTo>
                  <a:lnTo>
                    <a:pt x="187969" y="722702"/>
                  </a:lnTo>
                  <a:lnTo>
                    <a:pt x="187184" y="722973"/>
                  </a:lnTo>
                  <a:lnTo>
                    <a:pt x="186504" y="722191"/>
                  </a:lnTo>
                  <a:lnTo>
                    <a:pt x="185926" y="720350"/>
                  </a:lnTo>
                  <a:lnTo>
                    <a:pt x="185655" y="718904"/>
                  </a:lnTo>
                  <a:lnTo>
                    <a:pt x="185623" y="715137"/>
                  </a:lnTo>
                  <a:lnTo>
                    <a:pt x="185697" y="713372"/>
                  </a:lnTo>
                  <a:lnTo>
                    <a:pt x="185381" y="710985"/>
                  </a:lnTo>
                  <a:lnTo>
                    <a:pt x="184382" y="705389"/>
                  </a:lnTo>
                  <a:lnTo>
                    <a:pt x="184171" y="703382"/>
                  </a:lnTo>
                  <a:lnTo>
                    <a:pt x="182482" y="702312"/>
                  </a:lnTo>
                  <a:lnTo>
                    <a:pt x="182457" y="701968"/>
                  </a:lnTo>
                  <a:lnTo>
                    <a:pt x="182016" y="700819"/>
                  </a:lnTo>
                  <a:lnTo>
                    <a:pt x="181675" y="699666"/>
                  </a:lnTo>
                  <a:lnTo>
                    <a:pt x="181956" y="699245"/>
                  </a:lnTo>
                  <a:lnTo>
                    <a:pt x="182358" y="698942"/>
                  </a:lnTo>
                  <a:lnTo>
                    <a:pt x="184883" y="697237"/>
                  </a:lnTo>
                  <a:lnTo>
                    <a:pt x="186753" y="695322"/>
                  </a:lnTo>
                  <a:lnTo>
                    <a:pt x="188991" y="692306"/>
                  </a:lnTo>
                  <a:lnTo>
                    <a:pt x="189904" y="691368"/>
                  </a:lnTo>
                  <a:lnTo>
                    <a:pt x="193185" y="690643"/>
                  </a:lnTo>
                  <a:lnTo>
                    <a:pt x="194640" y="690544"/>
                  </a:lnTo>
                  <a:lnTo>
                    <a:pt x="194628" y="690005"/>
                  </a:lnTo>
                  <a:lnTo>
                    <a:pt x="194139" y="689791"/>
                  </a:lnTo>
                  <a:lnTo>
                    <a:pt x="191924" y="689931"/>
                  </a:lnTo>
                  <a:lnTo>
                    <a:pt x="188972" y="691144"/>
                  </a:lnTo>
                  <a:lnTo>
                    <a:pt x="188464" y="691581"/>
                  </a:lnTo>
                  <a:lnTo>
                    <a:pt x="187171" y="693461"/>
                  </a:lnTo>
                  <a:lnTo>
                    <a:pt x="186175" y="694486"/>
                  </a:lnTo>
                  <a:lnTo>
                    <a:pt x="183373" y="696819"/>
                  </a:lnTo>
                  <a:lnTo>
                    <a:pt x="181554" y="696819"/>
                  </a:lnTo>
                  <a:lnTo>
                    <a:pt x="179677" y="694023"/>
                  </a:lnTo>
                  <a:lnTo>
                    <a:pt x="177580" y="694559"/>
                  </a:lnTo>
                  <a:lnTo>
                    <a:pt x="176166" y="694374"/>
                  </a:lnTo>
                  <a:lnTo>
                    <a:pt x="175754" y="693953"/>
                  </a:lnTo>
                  <a:lnTo>
                    <a:pt x="175441" y="690110"/>
                  </a:lnTo>
                  <a:lnTo>
                    <a:pt x="176581" y="685593"/>
                  </a:lnTo>
                  <a:lnTo>
                    <a:pt x="175349" y="685549"/>
                  </a:lnTo>
                  <a:lnTo>
                    <a:pt x="175093" y="685367"/>
                  </a:lnTo>
                  <a:lnTo>
                    <a:pt x="174442" y="684333"/>
                  </a:lnTo>
                  <a:lnTo>
                    <a:pt x="174018" y="684023"/>
                  </a:lnTo>
                  <a:lnTo>
                    <a:pt x="174334" y="683474"/>
                  </a:lnTo>
                  <a:lnTo>
                    <a:pt x="177369" y="681316"/>
                  </a:lnTo>
                  <a:lnTo>
                    <a:pt x="181911" y="677058"/>
                  </a:lnTo>
                  <a:lnTo>
                    <a:pt x="183865" y="675376"/>
                  </a:lnTo>
                  <a:lnTo>
                    <a:pt x="185071" y="674649"/>
                  </a:lnTo>
                  <a:lnTo>
                    <a:pt x="185984" y="673815"/>
                  </a:lnTo>
                  <a:lnTo>
                    <a:pt x="187095" y="672002"/>
                  </a:lnTo>
                  <a:lnTo>
                    <a:pt x="187462" y="671208"/>
                  </a:lnTo>
                  <a:lnTo>
                    <a:pt x="188081" y="670566"/>
                  </a:lnTo>
                  <a:lnTo>
                    <a:pt x="189386" y="669842"/>
                  </a:lnTo>
                  <a:lnTo>
                    <a:pt x="190813" y="668744"/>
                  </a:lnTo>
                  <a:lnTo>
                    <a:pt x="193127" y="666267"/>
                  </a:lnTo>
                  <a:lnTo>
                    <a:pt x="193431" y="665347"/>
                  </a:lnTo>
                  <a:lnTo>
                    <a:pt x="192926" y="665134"/>
                  </a:lnTo>
                  <a:lnTo>
                    <a:pt x="191844" y="665983"/>
                  </a:lnTo>
                  <a:lnTo>
                    <a:pt x="189645" y="668249"/>
                  </a:lnTo>
                  <a:lnTo>
                    <a:pt x="188075" y="669519"/>
                  </a:lnTo>
                  <a:lnTo>
                    <a:pt x="182715" y="675172"/>
                  </a:lnTo>
                  <a:lnTo>
                    <a:pt x="180433" y="677215"/>
                  </a:lnTo>
                  <a:lnTo>
                    <a:pt x="179192" y="678517"/>
                  </a:lnTo>
                  <a:lnTo>
                    <a:pt x="178228" y="679756"/>
                  </a:lnTo>
                  <a:lnTo>
                    <a:pt x="177209" y="680636"/>
                  </a:lnTo>
                  <a:lnTo>
                    <a:pt x="176131" y="681163"/>
                  </a:lnTo>
                  <a:lnTo>
                    <a:pt x="173832" y="681556"/>
                  </a:lnTo>
                  <a:lnTo>
                    <a:pt x="172703" y="682012"/>
                  </a:lnTo>
                  <a:lnTo>
                    <a:pt x="172023" y="681680"/>
                  </a:lnTo>
                  <a:lnTo>
                    <a:pt x="171723" y="679037"/>
                  </a:lnTo>
                  <a:lnTo>
                    <a:pt x="171952" y="677467"/>
                  </a:lnTo>
                  <a:lnTo>
                    <a:pt x="171844" y="675912"/>
                  </a:lnTo>
                  <a:lnTo>
                    <a:pt x="172418" y="673678"/>
                  </a:lnTo>
                  <a:lnTo>
                    <a:pt x="173271" y="672092"/>
                  </a:lnTo>
                  <a:lnTo>
                    <a:pt x="173628" y="671227"/>
                  </a:lnTo>
                  <a:lnTo>
                    <a:pt x="173778" y="670633"/>
                  </a:lnTo>
                  <a:lnTo>
                    <a:pt x="175534" y="668983"/>
                  </a:lnTo>
                  <a:lnTo>
                    <a:pt x="176501" y="668252"/>
                  </a:lnTo>
                  <a:lnTo>
                    <a:pt x="177184" y="666592"/>
                  </a:lnTo>
                  <a:lnTo>
                    <a:pt x="181081" y="666002"/>
                  </a:lnTo>
                  <a:lnTo>
                    <a:pt x="182087" y="666062"/>
                  </a:lnTo>
                  <a:lnTo>
                    <a:pt x="182620" y="665839"/>
                  </a:lnTo>
                  <a:lnTo>
                    <a:pt x="183019" y="665357"/>
                  </a:lnTo>
                  <a:lnTo>
                    <a:pt x="182632" y="664984"/>
                  </a:lnTo>
                  <a:lnTo>
                    <a:pt x="181464" y="664719"/>
                  </a:lnTo>
                  <a:lnTo>
                    <a:pt x="178359" y="664770"/>
                  </a:lnTo>
                  <a:lnTo>
                    <a:pt x="175489" y="664486"/>
                  </a:lnTo>
                  <a:lnTo>
                    <a:pt x="174180" y="664198"/>
                  </a:lnTo>
                  <a:lnTo>
                    <a:pt x="173548" y="664364"/>
                  </a:lnTo>
                  <a:lnTo>
                    <a:pt x="172505" y="663879"/>
                  </a:lnTo>
                  <a:lnTo>
                    <a:pt x="171365" y="662950"/>
                  </a:lnTo>
                  <a:lnTo>
                    <a:pt x="169597" y="659529"/>
                  </a:lnTo>
                  <a:lnTo>
                    <a:pt x="170305" y="655105"/>
                  </a:lnTo>
                  <a:lnTo>
                    <a:pt x="170366" y="652979"/>
                  </a:lnTo>
                  <a:lnTo>
                    <a:pt x="172613" y="651112"/>
                  </a:lnTo>
                  <a:lnTo>
                    <a:pt x="173813" y="650492"/>
                  </a:lnTo>
                  <a:lnTo>
                    <a:pt x="175518" y="649082"/>
                  </a:lnTo>
                  <a:lnTo>
                    <a:pt x="177794" y="646675"/>
                  </a:lnTo>
                  <a:lnTo>
                    <a:pt x="180510" y="645200"/>
                  </a:lnTo>
                  <a:lnTo>
                    <a:pt x="181895" y="644926"/>
                  </a:lnTo>
                  <a:lnTo>
                    <a:pt x="183044" y="645136"/>
                  </a:lnTo>
                  <a:lnTo>
                    <a:pt x="187296" y="647227"/>
                  </a:lnTo>
                  <a:lnTo>
                    <a:pt x="189482" y="647636"/>
                  </a:lnTo>
                  <a:lnTo>
                    <a:pt x="191404" y="647135"/>
                  </a:lnTo>
                  <a:lnTo>
                    <a:pt x="193814" y="647866"/>
                  </a:lnTo>
                  <a:lnTo>
                    <a:pt x="198078" y="650860"/>
                  </a:lnTo>
                  <a:lnTo>
                    <a:pt x="198901" y="650416"/>
                  </a:lnTo>
                  <a:lnTo>
                    <a:pt x="198662" y="649691"/>
                  </a:lnTo>
                  <a:lnTo>
                    <a:pt x="193906" y="646522"/>
                  </a:lnTo>
                  <a:lnTo>
                    <a:pt x="193932" y="645571"/>
                  </a:lnTo>
                  <a:lnTo>
                    <a:pt x="195148" y="645322"/>
                  </a:lnTo>
                  <a:lnTo>
                    <a:pt x="196447" y="644396"/>
                  </a:lnTo>
                  <a:lnTo>
                    <a:pt x="195716" y="643847"/>
                  </a:lnTo>
                  <a:lnTo>
                    <a:pt x="192556" y="644323"/>
                  </a:lnTo>
                  <a:lnTo>
                    <a:pt x="191643" y="645082"/>
                  </a:lnTo>
                  <a:lnTo>
                    <a:pt x="188579" y="645475"/>
                  </a:lnTo>
                  <a:lnTo>
                    <a:pt x="186980" y="644830"/>
                  </a:lnTo>
                  <a:lnTo>
                    <a:pt x="185543" y="644508"/>
                  </a:lnTo>
                  <a:lnTo>
                    <a:pt x="183389" y="643129"/>
                  </a:lnTo>
                  <a:lnTo>
                    <a:pt x="181586" y="643579"/>
                  </a:lnTo>
                  <a:lnTo>
                    <a:pt x="180446" y="644121"/>
                  </a:lnTo>
                  <a:lnTo>
                    <a:pt x="178432" y="644635"/>
                  </a:lnTo>
                  <a:lnTo>
                    <a:pt x="177704" y="645002"/>
                  </a:lnTo>
                  <a:lnTo>
                    <a:pt x="173769" y="649318"/>
                  </a:lnTo>
                  <a:lnTo>
                    <a:pt x="172112" y="650212"/>
                  </a:lnTo>
                  <a:lnTo>
                    <a:pt x="170934" y="649918"/>
                  </a:lnTo>
                  <a:lnTo>
                    <a:pt x="171761" y="647115"/>
                  </a:lnTo>
                  <a:lnTo>
                    <a:pt x="172000" y="646005"/>
                  </a:lnTo>
                  <a:lnTo>
                    <a:pt x="172000" y="644795"/>
                  </a:lnTo>
                  <a:lnTo>
                    <a:pt x="172342" y="643132"/>
                  </a:lnTo>
                  <a:lnTo>
                    <a:pt x="174359" y="639950"/>
                  </a:lnTo>
                  <a:lnTo>
                    <a:pt x="175626" y="636445"/>
                  </a:lnTo>
                  <a:lnTo>
                    <a:pt x="176163" y="634259"/>
                  </a:lnTo>
                  <a:lnTo>
                    <a:pt x="177155" y="634013"/>
                  </a:lnTo>
                  <a:lnTo>
                    <a:pt x="178509" y="634335"/>
                  </a:lnTo>
                  <a:lnTo>
                    <a:pt x="182575" y="635752"/>
                  </a:lnTo>
                  <a:lnTo>
                    <a:pt x="185958" y="637438"/>
                  </a:lnTo>
                  <a:lnTo>
                    <a:pt x="188454" y="637888"/>
                  </a:lnTo>
                  <a:lnTo>
                    <a:pt x="190095" y="637936"/>
                  </a:lnTo>
                  <a:lnTo>
                    <a:pt x="190797" y="637399"/>
                  </a:lnTo>
                  <a:lnTo>
                    <a:pt x="191353" y="636464"/>
                  </a:lnTo>
                  <a:lnTo>
                    <a:pt x="191566" y="635816"/>
                  </a:lnTo>
                  <a:lnTo>
                    <a:pt x="191726" y="634488"/>
                  </a:lnTo>
                  <a:lnTo>
                    <a:pt x="191914" y="634016"/>
                  </a:lnTo>
                  <a:lnTo>
                    <a:pt x="192463" y="633435"/>
                  </a:lnTo>
                  <a:lnTo>
                    <a:pt x="193584" y="631408"/>
                  </a:lnTo>
                  <a:lnTo>
                    <a:pt x="193925" y="629962"/>
                  </a:lnTo>
                  <a:lnTo>
                    <a:pt x="193558" y="629116"/>
                  </a:lnTo>
                  <a:lnTo>
                    <a:pt x="192811" y="629203"/>
                  </a:lnTo>
                  <a:lnTo>
                    <a:pt x="191353" y="629758"/>
                  </a:lnTo>
                  <a:lnTo>
                    <a:pt x="191155" y="629988"/>
                  </a:lnTo>
                  <a:lnTo>
                    <a:pt x="191180" y="630441"/>
                  </a:lnTo>
                  <a:lnTo>
                    <a:pt x="189773" y="632679"/>
                  </a:lnTo>
                  <a:lnTo>
                    <a:pt x="188237" y="633193"/>
                  </a:lnTo>
                  <a:lnTo>
                    <a:pt x="184704" y="633939"/>
                  </a:lnTo>
                  <a:lnTo>
                    <a:pt x="183092" y="633994"/>
                  </a:lnTo>
                  <a:lnTo>
                    <a:pt x="180226" y="632956"/>
                  </a:lnTo>
                  <a:lnTo>
                    <a:pt x="179792" y="632551"/>
                  </a:lnTo>
                  <a:lnTo>
                    <a:pt x="179495" y="631788"/>
                  </a:lnTo>
                  <a:lnTo>
                    <a:pt x="175977" y="631960"/>
                  </a:lnTo>
                  <a:lnTo>
                    <a:pt x="174927" y="632190"/>
                  </a:lnTo>
                  <a:lnTo>
                    <a:pt x="174091" y="632091"/>
                  </a:lnTo>
                  <a:lnTo>
                    <a:pt x="174500" y="630764"/>
                  </a:lnTo>
                  <a:lnTo>
                    <a:pt x="175610" y="629286"/>
                  </a:lnTo>
                  <a:lnTo>
                    <a:pt x="177168" y="624450"/>
                  </a:lnTo>
                  <a:lnTo>
                    <a:pt x="178473" y="623205"/>
                  </a:lnTo>
                  <a:lnTo>
                    <a:pt x="181065" y="622043"/>
                  </a:lnTo>
                  <a:lnTo>
                    <a:pt x="183769" y="622232"/>
                  </a:lnTo>
                  <a:lnTo>
                    <a:pt x="188445" y="625988"/>
                  </a:lnTo>
                  <a:lnTo>
                    <a:pt x="189856" y="626314"/>
                  </a:lnTo>
                  <a:lnTo>
                    <a:pt x="191148" y="626011"/>
                  </a:lnTo>
                  <a:lnTo>
                    <a:pt x="194241" y="624756"/>
                  </a:lnTo>
                  <a:lnTo>
                    <a:pt x="194809" y="624246"/>
                  </a:lnTo>
                  <a:lnTo>
                    <a:pt x="195923" y="622685"/>
                  </a:lnTo>
                  <a:lnTo>
                    <a:pt x="197222" y="620004"/>
                  </a:lnTo>
                  <a:lnTo>
                    <a:pt x="197159" y="619369"/>
                  </a:lnTo>
                  <a:lnTo>
                    <a:pt x="195164" y="620869"/>
                  </a:lnTo>
                  <a:lnTo>
                    <a:pt x="194101" y="621271"/>
                  </a:lnTo>
                  <a:lnTo>
                    <a:pt x="193201" y="621271"/>
                  </a:lnTo>
                  <a:lnTo>
                    <a:pt x="194037" y="616349"/>
                  </a:lnTo>
                  <a:lnTo>
                    <a:pt x="194363" y="612551"/>
                  </a:lnTo>
                  <a:lnTo>
                    <a:pt x="194675" y="611603"/>
                  </a:lnTo>
                  <a:lnTo>
                    <a:pt x="197296" y="611887"/>
                  </a:lnTo>
                  <a:lnTo>
                    <a:pt x="200877" y="611370"/>
                  </a:lnTo>
                  <a:lnTo>
                    <a:pt x="201729" y="610533"/>
                  </a:lnTo>
                  <a:lnTo>
                    <a:pt x="201717" y="610163"/>
                  </a:lnTo>
                  <a:lnTo>
                    <a:pt x="200280" y="609656"/>
                  </a:lnTo>
                  <a:lnTo>
                    <a:pt x="199588" y="608586"/>
                  </a:lnTo>
                  <a:lnTo>
                    <a:pt x="198384" y="608925"/>
                  </a:lnTo>
                  <a:lnTo>
                    <a:pt x="196772" y="609637"/>
                  </a:lnTo>
                  <a:lnTo>
                    <a:pt x="194749" y="609557"/>
                  </a:lnTo>
                  <a:lnTo>
                    <a:pt x="194918" y="607906"/>
                  </a:lnTo>
                  <a:lnTo>
                    <a:pt x="196402" y="604431"/>
                  </a:lnTo>
                  <a:lnTo>
                    <a:pt x="196555" y="602838"/>
                  </a:lnTo>
                  <a:lnTo>
                    <a:pt x="197133" y="599643"/>
                  </a:lnTo>
                  <a:lnTo>
                    <a:pt x="197194" y="597996"/>
                  </a:lnTo>
                  <a:lnTo>
                    <a:pt x="197944" y="596390"/>
                  </a:lnTo>
                  <a:lnTo>
                    <a:pt x="200284" y="595244"/>
                  </a:lnTo>
                  <a:lnTo>
                    <a:pt x="201267" y="594558"/>
                  </a:lnTo>
                  <a:lnTo>
                    <a:pt x="201321" y="593805"/>
                  </a:lnTo>
                  <a:lnTo>
                    <a:pt x="199920" y="590929"/>
                  </a:lnTo>
                  <a:lnTo>
                    <a:pt x="200274" y="590131"/>
                  </a:lnTo>
                  <a:lnTo>
                    <a:pt x="201375" y="589403"/>
                  </a:lnTo>
                  <a:lnTo>
                    <a:pt x="201784" y="588870"/>
                  </a:lnTo>
                  <a:lnTo>
                    <a:pt x="201503" y="588538"/>
                  </a:lnTo>
                  <a:lnTo>
                    <a:pt x="200491" y="588219"/>
                  </a:lnTo>
                  <a:lnTo>
                    <a:pt x="198933" y="588857"/>
                  </a:lnTo>
                  <a:lnTo>
                    <a:pt x="197210" y="589164"/>
                  </a:lnTo>
                  <a:lnTo>
                    <a:pt x="195684" y="588203"/>
                  </a:lnTo>
                  <a:lnTo>
                    <a:pt x="194490" y="587740"/>
                  </a:lnTo>
                  <a:lnTo>
                    <a:pt x="193737" y="587884"/>
                  </a:lnTo>
                  <a:lnTo>
                    <a:pt x="191685" y="589528"/>
                  </a:lnTo>
                  <a:lnTo>
                    <a:pt x="190966" y="589582"/>
                  </a:lnTo>
                  <a:lnTo>
                    <a:pt x="190079" y="589126"/>
                  </a:lnTo>
                  <a:lnTo>
                    <a:pt x="184200" y="587702"/>
                  </a:lnTo>
                  <a:lnTo>
                    <a:pt x="183469" y="587198"/>
                  </a:lnTo>
                  <a:lnTo>
                    <a:pt x="181362" y="584724"/>
                  </a:lnTo>
                  <a:lnTo>
                    <a:pt x="179626" y="583083"/>
                  </a:lnTo>
                  <a:lnTo>
                    <a:pt x="177315" y="581286"/>
                  </a:lnTo>
                  <a:lnTo>
                    <a:pt x="174318" y="579917"/>
                  </a:lnTo>
                  <a:lnTo>
                    <a:pt x="170637" y="578979"/>
                  </a:lnTo>
                  <a:lnTo>
                    <a:pt x="168435" y="578094"/>
                  </a:lnTo>
                  <a:lnTo>
                    <a:pt x="167350" y="576843"/>
                  </a:lnTo>
                  <a:lnTo>
                    <a:pt x="165489" y="574082"/>
                  </a:lnTo>
                  <a:lnTo>
                    <a:pt x="164075" y="571771"/>
                  </a:lnTo>
                  <a:lnTo>
                    <a:pt x="163810" y="570625"/>
                  </a:lnTo>
                  <a:lnTo>
                    <a:pt x="164640" y="569205"/>
                  </a:lnTo>
                  <a:lnTo>
                    <a:pt x="165486" y="568184"/>
                  </a:lnTo>
                  <a:lnTo>
                    <a:pt x="167078" y="567344"/>
                  </a:lnTo>
                  <a:lnTo>
                    <a:pt x="169827" y="567622"/>
                  </a:lnTo>
                  <a:lnTo>
                    <a:pt x="171301" y="567995"/>
                  </a:lnTo>
                  <a:lnTo>
                    <a:pt x="172926" y="568797"/>
                  </a:lnTo>
                  <a:lnTo>
                    <a:pt x="174155" y="568947"/>
                  </a:lnTo>
                  <a:lnTo>
                    <a:pt x="176705" y="568720"/>
                  </a:lnTo>
                  <a:lnTo>
                    <a:pt x="179300" y="569231"/>
                  </a:lnTo>
                  <a:lnTo>
                    <a:pt x="180835" y="569792"/>
                  </a:lnTo>
                  <a:lnTo>
                    <a:pt x="182853" y="570961"/>
                  </a:lnTo>
                  <a:lnTo>
                    <a:pt x="188419" y="575905"/>
                  </a:lnTo>
                  <a:lnTo>
                    <a:pt x="190743" y="577612"/>
                  </a:lnTo>
                  <a:lnTo>
                    <a:pt x="191752" y="577817"/>
                  </a:lnTo>
                  <a:lnTo>
                    <a:pt x="195917" y="579636"/>
                  </a:lnTo>
                  <a:lnTo>
                    <a:pt x="196584" y="579601"/>
                  </a:lnTo>
                  <a:lnTo>
                    <a:pt x="198289" y="578749"/>
                  </a:lnTo>
                  <a:lnTo>
                    <a:pt x="198458" y="578197"/>
                  </a:lnTo>
                  <a:lnTo>
                    <a:pt x="197883" y="577651"/>
                  </a:lnTo>
                  <a:lnTo>
                    <a:pt x="196045" y="577226"/>
                  </a:lnTo>
                  <a:lnTo>
                    <a:pt x="193887" y="575209"/>
                  </a:lnTo>
                  <a:lnTo>
                    <a:pt x="192550" y="573603"/>
                  </a:lnTo>
                  <a:lnTo>
                    <a:pt x="192396" y="570938"/>
                  </a:lnTo>
                  <a:lnTo>
                    <a:pt x="192572" y="569438"/>
                  </a:lnTo>
                  <a:lnTo>
                    <a:pt x="192907" y="568755"/>
                  </a:lnTo>
                  <a:lnTo>
                    <a:pt x="193143" y="566447"/>
                  </a:lnTo>
                  <a:lnTo>
                    <a:pt x="191892" y="565072"/>
                  </a:lnTo>
                  <a:lnTo>
                    <a:pt x="191021" y="564637"/>
                  </a:lnTo>
                  <a:lnTo>
                    <a:pt x="188700" y="562623"/>
                  </a:lnTo>
                  <a:lnTo>
                    <a:pt x="188506" y="562122"/>
                  </a:lnTo>
                  <a:lnTo>
                    <a:pt x="189619" y="561886"/>
                  </a:lnTo>
                  <a:lnTo>
                    <a:pt x="190711" y="562023"/>
                  </a:lnTo>
                  <a:lnTo>
                    <a:pt x="193051" y="563045"/>
                  </a:lnTo>
                  <a:lnTo>
                    <a:pt x="194276" y="563185"/>
                  </a:lnTo>
                  <a:lnTo>
                    <a:pt x="195170" y="562786"/>
                  </a:lnTo>
                  <a:lnTo>
                    <a:pt x="195272" y="562374"/>
                  </a:lnTo>
                  <a:lnTo>
                    <a:pt x="193849" y="561213"/>
                  </a:lnTo>
                  <a:lnTo>
                    <a:pt x="192068" y="559128"/>
                  </a:lnTo>
                  <a:lnTo>
                    <a:pt x="188346" y="558819"/>
                  </a:lnTo>
                  <a:lnTo>
                    <a:pt x="185933" y="559055"/>
                  </a:lnTo>
                  <a:lnTo>
                    <a:pt x="184391" y="558337"/>
                  </a:lnTo>
                  <a:lnTo>
                    <a:pt x="182751" y="557169"/>
                  </a:lnTo>
                  <a:lnTo>
                    <a:pt x="181694" y="556869"/>
                  </a:lnTo>
                  <a:lnTo>
                    <a:pt x="179540" y="557603"/>
                  </a:lnTo>
                  <a:lnTo>
                    <a:pt x="178451" y="557695"/>
                  </a:lnTo>
                  <a:lnTo>
                    <a:pt x="177458" y="557437"/>
                  </a:lnTo>
                  <a:lnTo>
                    <a:pt x="176479" y="553734"/>
                  </a:lnTo>
                  <a:lnTo>
                    <a:pt x="176740" y="552620"/>
                  </a:lnTo>
                  <a:lnTo>
                    <a:pt x="177510" y="552138"/>
                  </a:lnTo>
                  <a:lnTo>
                    <a:pt x="178090" y="550935"/>
                  </a:lnTo>
                  <a:lnTo>
                    <a:pt x="178496" y="549674"/>
                  </a:lnTo>
                  <a:lnTo>
                    <a:pt x="179773" y="548439"/>
                  </a:lnTo>
                  <a:lnTo>
                    <a:pt x="186779" y="545678"/>
                  </a:lnTo>
                  <a:lnTo>
                    <a:pt x="188547" y="543616"/>
                  </a:lnTo>
                  <a:lnTo>
                    <a:pt x="188470" y="543297"/>
                  </a:lnTo>
                  <a:lnTo>
                    <a:pt x="187277" y="543680"/>
                  </a:lnTo>
                  <a:lnTo>
                    <a:pt x="185751" y="544612"/>
                  </a:lnTo>
                  <a:lnTo>
                    <a:pt x="184733" y="544803"/>
                  </a:lnTo>
                  <a:lnTo>
                    <a:pt x="180609" y="543600"/>
                  </a:lnTo>
                  <a:lnTo>
                    <a:pt x="179964" y="543874"/>
                  </a:lnTo>
                  <a:lnTo>
                    <a:pt x="178295" y="545601"/>
                  </a:lnTo>
                  <a:lnTo>
                    <a:pt x="176029" y="547468"/>
                  </a:lnTo>
                  <a:lnTo>
                    <a:pt x="174985" y="547354"/>
                  </a:lnTo>
                  <a:lnTo>
                    <a:pt x="173587" y="546249"/>
                  </a:lnTo>
                  <a:lnTo>
                    <a:pt x="173366" y="545461"/>
                  </a:lnTo>
                  <a:lnTo>
                    <a:pt x="173264" y="544513"/>
                  </a:lnTo>
                  <a:lnTo>
                    <a:pt x="174800" y="543210"/>
                  </a:lnTo>
                  <a:lnTo>
                    <a:pt x="175291" y="542521"/>
                  </a:lnTo>
                  <a:lnTo>
                    <a:pt x="176284" y="540660"/>
                  </a:lnTo>
                  <a:lnTo>
                    <a:pt x="176233" y="539738"/>
                  </a:lnTo>
                  <a:lnTo>
                    <a:pt x="174538" y="540245"/>
                  </a:lnTo>
                  <a:lnTo>
                    <a:pt x="174318" y="539387"/>
                  </a:lnTo>
                  <a:lnTo>
                    <a:pt x="174343" y="537915"/>
                  </a:lnTo>
                  <a:lnTo>
                    <a:pt x="174180" y="536048"/>
                  </a:lnTo>
                  <a:lnTo>
                    <a:pt x="173765" y="534197"/>
                  </a:lnTo>
                  <a:lnTo>
                    <a:pt x="172374" y="531340"/>
                  </a:lnTo>
                  <a:lnTo>
                    <a:pt x="171796" y="530606"/>
                  </a:lnTo>
                  <a:lnTo>
                    <a:pt x="171320" y="529543"/>
                  </a:lnTo>
                  <a:lnTo>
                    <a:pt x="170270" y="525646"/>
                  </a:lnTo>
                  <a:lnTo>
                    <a:pt x="170574" y="524666"/>
                  </a:lnTo>
                  <a:lnTo>
                    <a:pt x="171506" y="523922"/>
                  </a:lnTo>
                  <a:lnTo>
                    <a:pt x="171684" y="523580"/>
                  </a:lnTo>
                  <a:lnTo>
                    <a:pt x="169460" y="524196"/>
                  </a:lnTo>
                  <a:lnTo>
                    <a:pt x="169217" y="524873"/>
                  </a:lnTo>
                  <a:lnTo>
                    <a:pt x="169635" y="525872"/>
                  </a:lnTo>
                  <a:lnTo>
                    <a:pt x="169935" y="527200"/>
                  </a:lnTo>
                  <a:lnTo>
                    <a:pt x="170114" y="528853"/>
                  </a:lnTo>
                  <a:lnTo>
                    <a:pt x="170424" y="530296"/>
                  </a:lnTo>
                  <a:lnTo>
                    <a:pt x="171228" y="531873"/>
                  </a:lnTo>
                  <a:lnTo>
                    <a:pt x="171873" y="532700"/>
                  </a:lnTo>
                  <a:lnTo>
                    <a:pt x="172923" y="534883"/>
                  </a:lnTo>
                  <a:lnTo>
                    <a:pt x="173382" y="537274"/>
                  </a:lnTo>
                  <a:lnTo>
                    <a:pt x="173248" y="538528"/>
                  </a:lnTo>
                  <a:lnTo>
                    <a:pt x="172434" y="539802"/>
                  </a:lnTo>
                  <a:lnTo>
                    <a:pt x="171119" y="541171"/>
                  </a:lnTo>
                  <a:lnTo>
                    <a:pt x="170720" y="542304"/>
                  </a:lnTo>
                  <a:lnTo>
                    <a:pt x="170542" y="543431"/>
                  </a:lnTo>
                  <a:lnTo>
                    <a:pt x="169517" y="544471"/>
                  </a:lnTo>
                  <a:lnTo>
                    <a:pt x="168888" y="544082"/>
                  </a:lnTo>
                  <a:lnTo>
                    <a:pt x="168390" y="544021"/>
                  </a:lnTo>
                  <a:lnTo>
                    <a:pt x="168978" y="545872"/>
                  </a:lnTo>
                  <a:lnTo>
                    <a:pt x="169358" y="547762"/>
                  </a:lnTo>
                  <a:lnTo>
                    <a:pt x="168901" y="549648"/>
                  </a:lnTo>
                  <a:lnTo>
                    <a:pt x="167685" y="550788"/>
                  </a:lnTo>
                  <a:lnTo>
                    <a:pt x="167024" y="550823"/>
                  </a:lnTo>
                  <a:lnTo>
                    <a:pt x="165725" y="551746"/>
                  </a:lnTo>
                  <a:lnTo>
                    <a:pt x="162399" y="552227"/>
                  </a:lnTo>
                  <a:lnTo>
                    <a:pt x="161241" y="552001"/>
                  </a:lnTo>
                  <a:lnTo>
                    <a:pt x="159118" y="551066"/>
                  </a:lnTo>
                  <a:lnTo>
                    <a:pt x="156600" y="550555"/>
                  </a:lnTo>
                  <a:lnTo>
                    <a:pt x="155601" y="549291"/>
                  </a:lnTo>
                  <a:lnTo>
                    <a:pt x="154292" y="546983"/>
                  </a:lnTo>
                  <a:lnTo>
                    <a:pt x="153631" y="544909"/>
                  </a:lnTo>
                  <a:lnTo>
                    <a:pt x="153618" y="543067"/>
                  </a:lnTo>
                  <a:lnTo>
                    <a:pt x="153973" y="541723"/>
                  </a:lnTo>
                  <a:lnTo>
                    <a:pt x="154694" y="540874"/>
                  </a:lnTo>
                  <a:lnTo>
                    <a:pt x="155562" y="535426"/>
                  </a:lnTo>
                  <a:lnTo>
                    <a:pt x="156788" y="530986"/>
                  </a:lnTo>
                  <a:lnTo>
                    <a:pt x="159874" y="526370"/>
                  </a:lnTo>
                  <a:lnTo>
                    <a:pt x="160755" y="524691"/>
                  </a:lnTo>
                  <a:lnTo>
                    <a:pt x="161046" y="523788"/>
                  </a:lnTo>
                  <a:lnTo>
                    <a:pt x="161043" y="523098"/>
                  </a:lnTo>
                  <a:lnTo>
                    <a:pt x="160545" y="522661"/>
                  </a:lnTo>
                  <a:lnTo>
                    <a:pt x="156750" y="528391"/>
                  </a:lnTo>
                  <a:lnTo>
                    <a:pt x="154410" y="528997"/>
                  </a:lnTo>
                  <a:lnTo>
                    <a:pt x="153711" y="527714"/>
                  </a:lnTo>
                  <a:lnTo>
                    <a:pt x="153922" y="525429"/>
                  </a:lnTo>
                  <a:lnTo>
                    <a:pt x="154340" y="524896"/>
                  </a:lnTo>
                  <a:lnTo>
                    <a:pt x="156233" y="525113"/>
                  </a:lnTo>
                  <a:lnTo>
                    <a:pt x="156967" y="523836"/>
                  </a:lnTo>
                  <a:lnTo>
                    <a:pt x="155782" y="521902"/>
                  </a:lnTo>
                  <a:lnTo>
                    <a:pt x="154522" y="521391"/>
                  </a:lnTo>
                  <a:lnTo>
                    <a:pt x="154228" y="520902"/>
                  </a:lnTo>
                  <a:lnTo>
                    <a:pt x="155524" y="519421"/>
                  </a:lnTo>
                  <a:lnTo>
                    <a:pt x="158524" y="519530"/>
                  </a:lnTo>
                  <a:lnTo>
                    <a:pt x="159201" y="518493"/>
                  </a:lnTo>
                  <a:lnTo>
                    <a:pt x="160286" y="517372"/>
                  </a:lnTo>
                  <a:lnTo>
                    <a:pt x="161493" y="515285"/>
                  </a:lnTo>
                  <a:lnTo>
                    <a:pt x="161943" y="513523"/>
                  </a:lnTo>
                  <a:lnTo>
                    <a:pt x="162045" y="512007"/>
                  </a:lnTo>
                  <a:lnTo>
                    <a:pt x="161783" y="510781"/>
                  </a:lnTo>
                  <a:lnTo>
                    <a:pt x="161758" y="509549"/>
                  </a:lnTo>
                  <a:lnTo>
                    <a:pt x="161962" y="508311"/>
                  </a:lnTo>
                  <a:lnTo>
                    <a:pt x="161646" y="506938"/>
                  </a:lnTo>
                  <a:lnTo>
                    <a:pt x="160813" y="505431"/>
                  </a:lnTo>
                  <a:lnTo>
                    <a:pt x="158958" y="503957"/>
                  </a:lnTo>
                  <a:lnTo>
                    <a:pt x="158413" y="505623"/>
                  </a:lnTo>
                  <a:lnTo>
                    <a:pt x="157835" y="506306"/>
                  </a:lnTo>
                  <a:lnTo>
                    <a:pt x="157024" y="506459"/>
                  </a:lnTo>
                  <a:lnTo>
                    <a:pt x="156277" y="505757"/>
                  </a:lnTo>
                  <a:lnTo>
                    <a:pt x="155495" y="505505"/>
                  </a:lnTo>
                  <a:lnTo>
                    <a:pt x="154729" y="504879"/>
                  </a:lnTo>
                  <a:lnTo>
                    <a:pt x="153931" y="504678"/>
                  </a:lnTo>
                  <a:lnTo>
                    <a:pt x="153622" y="504174"/>
                  </a:lnTo>
                  <a:lnTo>
                    <a:pt x="153420" y="502757"/>
                  </a:lnTo>
                  <a:lnTo>
                    <a:pt x="153405" y="500950"/>
                  </a:lnTo>
                  <a:lnTo>
                    <a:pt x="154305" y="500101"/>
                  </a:lnTo>
                  <a:lnTo>
                    <a:pt x="155559" y="499434"/>
                  </a:lnTo>
                  <a:lnTo>
                    <a:pt x="156399" y="498167"/>
                  </a:lnTo>
                  <a:lnTo>
                    <a:pt x="156951" y="496325"/>
                  </a:lnTo>
                  <a:lnTo>
                    <a:pt x="157031" y="494305"/>
                  </a:lnTo>
                  <a:lnTo>
                    <a:pt x="156638" y="492109"/>
                  </a:lnTo>
                  <a:lnTo>
                    <a:pt x="155620" y="490126"/>
                  </a:lnTo>
                  <a:lnTo>
                    <a:pt x="153733" y="492054"/>
                  </a:lnTo>
                  <a:lnTo>
                    <a:pt x="152993" y="492527"/>
                  </a:lnTo>
                  <a:lnTo>
                    <a:pt x="152824" y="491148"/>
                  </a:lnTo>
                  <a:lnTo>
                    <a:pt x="152562" y="490126"/>
                  </a:lnTo>
                  <a:lnTo>
                    <a:pt x="151770" y="488735"/>
                  </a:lnTo>
                  <a:lnTo>
                    <a:pt x="150727" y="487720"/>
                  </a:lnTo>
                  <a:lnTo>
                    <a:pt x="149724" y="487043"/>
                  </a:lnTo>
                  <a:lnTo>
                    <a:pt x="149680" y="486012"/>
                  </a:lnTo>
                  <a:lnTo>
                    <a:pt x="149916" y="484847"/>
                  </a:lnTo>
                  <a:lnTo>
                    <a:pt x="150363" y="483487"/>
                  </a:lnTo>
                  <a:lnTo>
                    <a:pt x="150940" y="480637"/>
                  </a:lnTo>
                  <a:lnTo>
                    <a:pt x="151576" y="480892"/>
                  </a:lnTo>
                  <a:lnTo>
                    <a:pt x="152105" y="480631"/>
                  </a:lnTo>
                  <a:lnTo>
                    <a:pt x="151799" y="478265"/>
                  </a:lnTo>
                  <a:lnTo>
                    <a:pt x="151288" y="476271"/>
                  </a:lnTo>
                  <a:lnTo>
                    <a:pt x="150688" y="475131"/>
                  </a:lnTo>
                  <a:lnTo>
                    <a:pt x="150666" y="474636"/>
                  </a:lnTo>
                  <a:lnTo>
                    <a:pt x="150529" y="474055"/>
                  </a:lnTo>
                  <a:lnTo>
                    <a:pt x="150066" y="472648"/>
                  </a:lnTo>
                  <a:lnTo>
                    <a:pt x="149546" y="471614"/>
                  </a:lnTo>
                  <a:lnTo>
                    <a:pt x="148639" y="468674"/>
                  </a:lnTo>
                  <a:lnTo>
                    <a:pt x="147985" y="467547"/>
                  </a:lnTo>
                  <a:lnTo>
                    <a:pt x="147145" y="466963"/>
                  </a:lnTo>
                  <a:lnTo>
                    <a:pt x="146242" y="466931"/>
                  </a:lnTo>
                  <a:lnTo>
                    <a:pt x="144790" y="467710"/>
                  </a:lnTo>
                  <a:lnTo>
                    <a:pt x="142112" y="468604"/>
                  </a:lnTo>
                  <a:lnTo>
                    <a:pt x="139989" y="469028"/>
                  </a:lnTo>
                  <a:lnTo>
                    <a:pt x="139635" y="468795"/>
                  </a:lnTo>
                  <a:lnTo>
                    <a:pt x="140698" y="467675"/>
                  </a:lnTo>
                  <a:lnTo>
                    <a:pt x="142262" y="466507"/>
                  </a:lnTo>
                  <a:lnTo>
                    <a:pt x="144330" y="465712"/>
                  </a:lnTo>
                  <a:lnTo>
                    <a:pt x="144933" y="463758"/>
                  </a:lnTo>
                  <a:lnTo>
                    <a:pt x="144710" y="462064"/>
                  </a:lnTo>
                  <a:lnTo>
                    <a:pt x="144796" y="460452"/>
                  </a:lnTo>
                  <a:lnTo>
                    <a:pt x="144228" y="458750"/>
                  </a:lnTo>
                  <a:lnTo>
                    <a:pt x="144780" y="457806"/>
                  </a:lnTo>
                  <a:lnTo>
                    <a:pt x="146663" y="456851"/>
                  </a:lnTo>
                  <a:lnTo>
                    <a:pt x="147519" y="456704"/>
                  </a:lnTo>
                  <a:lnTo>
                    <a:pt x="148368" y="455488"/>
                  </a:lnTo>
                  <a:lnTo>
                    <a:pt x="145980" y="452542"/>
                  </a:lnTo>
                  <a:lnTo>
                    <a:pt x="143478" y="450605"/>
                  </a:lnTo>
                  <a:lnTo>
                    <a:pt x="142852" y="449813"/>
                  </a:lnTo>
                  <a:lnTo>
                    <a:pt x="142303" y="448511"/>
                  </a:lnTo>
                  <a:lnTo>
                    <a:pt x="141831" y="446691"/>
                  </a:lnTo>
                  <a:lnTo>
                    <a:pt x="141058" y="444866"/>
                  </a:lnTo>
                  <a:lnTo>
                    <a:pt x="139992" y="443027"/>
                  </a:lnTo>
                  <a:lnTo>
                    <a:pt x="138435" y="441249"/>
                  </a:lnTo>
                  <a:lnTo>
                    <a:pt x="134419" y="437981"/>
                  </a:lnTo>
                  <a:lnTo>
                    <a:pt x="133040" y="435715"/>
                  </a:lnTo>
                  <a:lnTo>
                    <a:pt x="131770" y="432229"/>
                  </a:lnTo>
                  <a:lnTo>
                    <a:pt x="131135" y="430735"/>
                  </a:lnTo>
                  <a:lnTo>
                    <a:pt x="130474" y="429628"/>
                  </a:lnTo>
                  <a:lnTo>
                    <a:pt x="127678" y="427023"/>
                  </a:lnTo>
                  <a:lnTo>
                    <a:pt x="127340" y="425868"/>
                  </a:lnTo>
                  <a:lnTo>
                    <a:pt x="130228" y="422778"/>
                  </a:lnTo>
                  <a:lnTo>
                    <a:pt x="130509" y="421540"/>
                  </a:lnTo>
                  <a:lnTo>
                    <a:pt x="129328" y="417757"/>
                  </a:lnTo>
                  <a:lnTo>
                    <a:pt x="128122" y="414974"/>
                  </a:lnTo>
                  <a:lnTo>
                    <a:pt x="126807" y="413981"/>
                  </a:lnTo>
                  <a:lnTo>
                    <a:pt x="124850" y="413470"/>
                  </a:lnTo>
                  <a:lnTo>
                    <a:pt x="123056" y="412226"/>
                  </a:lnTo>
                  <a:lnTo>
                    <a:pt x="121425" y="410247"/>
                  </a:lnTo>
                  <a:lnTo>
                    <a:pt x="119797" y="408794"/>
                  </a:lnTo>
                  <a:lnTo>
                    <a:pt x="117359" y="407409"/>
                  </a:lnTo>
                  <a:lnTo>
                    <a:pt x="113280" y="403831"/>
                  </a:lnTo>
                  <a:lnTo>
                    <a:pt x="106992" y="399975"/>
                  </a:lnTo>
                  <a:lnTo>
                    <a:pt x="104183" y="397709"/>
                  </a:lnTo>
                  <a:lnTo>
                    <a:pt x="102510" y="396882"/>
                  </a:lnTo>
                  <a:lnTo>
                    <a:pt x="100308" y="396672"/>
                  </a:lnTo>
                  <a:lnTo>
                    <a:pt x="96047" y="394543"/>
                  </a:lnTo>
                  <a:lnTo>
                    <a:pt x="92465" y="393860"/>
                  </a:lnTo>
                  <a:lnTo>
                    <a:pt x="90257" y="394172"/>
                  </a:lnTo>
                  <a:lnTo>
                    <a:pt x="89535" y="393818"/>
                  </a:lnTo>
                  <a:lnTo>
                    <a:pt x="87901" y="391644"/>
                  </a:lnTo>
                  <a:lnTo>
                    <a:pt x="85344" y="390393"/>
                  </a:lnTo>
                  <a:lnTo>
                    <a:pt x="84023" y="390869"/>
                  </a:lnTo>
                  <a:lnTo>
                    <a:pt x="82382" y="393199"/>
                  </a:lnTo>
                  <a:lnTo>
                    <a:pt x="80403" y="395487"/>
                  </a:lnTo>
                  <a:lnTo>
                    <a:pt x="79350" y="395797"/>
                  </a:lnTo>
                  <a:lnTo>
                    <a:pt x="77786" y="393706"/>
                  </a:lnTo>
                  <a:lnTo>
                    <a:pt x="76998" y="392241"/>
                  </a:lnTo>
                  <a:lnTo>
                    <a:pt x="76244" y="391740"/>
                  </a:lnTo>
                  <a:lnTo>
                    <a:pt x="75526" y="392213"/>
                  </a:lnTo>
                  <a:lnTo>
                    <a:pt x="74128" y="394137"/>
                  </a:lnTo>
                  <a:lnTo>
                    <a:pt x="72797" y="395523"/>
                  </a:lnTo>
                  <a:lnTo>
                    <a:pt x="70828" y="397163"/>
                  </a:lnTo>
                  <a:lnTo>
                    <a:pt x="69254" y="397948"/>
                  </a:lnTo>
                  <a:lnTo>
                    <a:pt x="67234" y="398140"/>
                  </a:lnTo>
                  <a:lnTo>
                    <a:pt x="66726" y="398734"/>
                  </a:lnTo>
                  <a:lnTo>
                    <a:pt x="65947" y="398759"/>
                  </a:lnTo>
                  <a:lnTo>
                    <a:pt x="64900" y="398223"/>
                  </a:lnTo>
                  <a:lnTo>
                    <a:pt x="63917" y="397157"/>
                  </a:lnTo>
                  <a:lnTo>
                    <a:pt x="63001" y="395558"/>
                  </a:lnTo>
                  <a:lnTo>
                    <a:pt x="62194" y="394693"/>
                  </a:lnTo>
                  <a:lnTo>
                    <a:pt x="61491" y="394565"/>
                  </a:lnTo>
                  <a:lnTo>
                    <a:pt x="59880" y="395395"/>
                  </a:lnTo>
                  <a:lnTo>
                    <a:pt x="57840" y="397827"/>
                  </a:lnTo>
                  <a:lnTo>
                    <a:pt x="56908" y="398411"/>
                  </a:lnTo>
                  <a:lnTo>
                    <a:pt x="56126" y="398159"/>
                  </a:lnTo>
                  <a:lnTo>
                    <a:pt x="55168" y="397403"/>
                  </a:lnTo>
                  <a:lnTo>
                    <a:pt x="53250" y="395462"/>
                  </a:lnTo>
                  <a:lnTo>
                    <a:pt x="52187" y="395650"/>
                  </a:lnTo>
                  <a:lnTo>
                    <a:pt x="51415" y="396330"/>
                  </a:lnTo>
                  <a:lnTo>
                    <a:pt x="51629" y="397939"/>
                  </a:lnTo>
                  <a:lnTo>
                    <a:pt x="53426" y="401737"/>
                  </a:lnTo>
                  <a:lnTo>
                    <a:pt x="55031" y="404428"/>
                  </a:lnTo>
                  <a:lnTo>
                    <a:pt x="53675" y="404744"/>
                  </a:lnTo>
                  <a:lnTo>
                    <a:pt x="41826" y="401102"/>
                  </a:lnTo>
                  <a:lnTo>
                    <a:pt x="40317" y="400221"/>
                  </a:lnTo>
                  <a:lnTo>
                    <a:pt x="38136" y="398003"/>
                  </a:lnTo>
                  <a:lnTo>
                    <a:pt x="36324" y="396637"/>
                  </a:lnTo>
                  <a:lnTo>
                    <a:pt x="33237" y="393090"/>
                  </a:lnTo>
                  <a:lnTo>
                    <a:pt x="30859" y="391163"/>
                  </a:lnTo>
                  <a:lnTo>
                    <a:pt x="30071" y="389650"/>
                  </a:lnTo>
                  <a:lnTo>
                    <a:pt x="29863" y="388606"/>
                  </a:lnTo>
                  <a:lnTo>
                    <a:pt x="30620" y="387192"/>
                  </a:lnTo>
                  <a:lnTo>
                    <a:pt x="35407" y="382394"/>
                  </a:lnTo>
                  <a:lnTo>
                    <a:pt x="37236" y="381421"/>
                  </a:lnTo>
                  <a:lnTo>
                    <a:pt x="40958" y="380256"/>
                  </a:lnTo>
                  <a:lnTo>
                    <a:pt x="41836" y="379525"/>
                  </a:lnTo>
                  <a:lnTo>
                    <a:pt x="42130" y="378944"/>
                  </a:lnTo>
                  <a:lnTo>
                    <a:pt x="41153" y="377894"/>
                  </a:lnTo>
                  <a:lnTo>
                    <a:pt x="36279" y="378271"/>
                  </a:lnTo>
                  <a:lnTo>
                    <a:pt x="31938" y="377568"/>
                  </a:lnTo>
                  <a:lnTo>
                    <a:pt x="28159" y="375631"/>
                  </a:lnTo>
                  <a:lnTo>
                    <a:pt x="27501" y="374986"/>
                  </a:lnTo>
                  <a:lnTo>
                    <a:pt x="26860" y="373796"/>
                  </a:lnTo>
                  <a:lnTo>
                    <a:pt x="26237" y="372059"/>
                  </a:lnTo>
                  <a:lnTo>
                    <a:pt x="26378" y="370109"/>
                  </a:lnTo>
                  <a:lnTo>
                    <a:pt x="27284" y="367942"/>
                  </a:lnTo>
                  <a:lnTo>
                    <a:pt x="27817" y="366448"/>
                  </a:lnTo>
                  <a:lnTo>
                    <a:pt x="27974" y="365637"/>
                  </a:lnTo>
                  <a:lnTo>
                    <a:pt x="23224" y="370974"/>
                  </a:lnTo>
                  <a:lnTo>
                    <a:pt x="21283" y="372832"/>
                  </a:lnTo>
                  <a:lnTo>
                    <a:pt x="19745" y="372263"/>
                  </a:lnTo>
                  <a:lnTo>
                    <a:pt x="18666" y="371386"/>
                  </a:lnTo>
                  <a:lnTo>
                    <a:pt x="18136" y="370406"/>
                  </a:lnTo>
                  <a:lnTo>
                    <a:pt x="18155" y="369324"/>
                  </a:lnTo>
                  <a:lnTo>
                    <a:pt x="18331" y="368532"/>
                  </a:lnTo>
                  <a:lnTo>
                    <a:pt x="18660" y="368037"/>
                  </a:lnTo>
                  <a:lnTo>
                    <a:pt x="16148" y="365822"/>
                  </a:lnTo>
                  <a:lnTo>
                    <a:pt x="15018" y="364076"/>
                  </a:lnTo>
                  <a:lnTo>
                    <a:pt x="14897" y="362270"/>
                  </a:lnTo>
                  <a:lnTo>
                    <a:pt x="15787" y="360399"/>
                  </a:lnTo>
                  <a:lnTo>
                    <a:pt x="16658" y="359040"/>
                  </a:lnTo>
                  <a:lnTo>
                    <a:pt x="17511" y="358187"/>
                  </a:lnTo>
                  <a:lnTo>
                    <a:pt x="19834" y="357447"/>
                  </a:lnTo>
                  <a:lnTo>
                    <a:pt x="28318" y="356026"/>
                  </a:lnTo>
                  <a:lnTo>
                    <a:pt x="34392" y="357389"/>
                  </a:lnTo>
                  <a:lnTo>
                    <a:pt x="36461" y="352860"/>
                  </a:lnTo>
                  <a:lnTo>
                    <a:pt x="37859" y="351408"/>
                  </a:lnTo>
                  <a:lnTo>
                    <a:pt x="41944" y="349892"/>
                  </a:lnTo>
                  <a:lnTo>
                    <a:pt x="48232" y="349681"/>
                  </a:lnTo>
                  <a:lnTo>
                    <a:pt x="52672" y="350520"/>
                  </a:lnTo>
                  <a:lnTo>
                    <a:pt x="54753" y="351590"/>
                  </a:lnTo>
                  <a:lnTo>
                    <a:pt x="57588" y="353942"/>
                  </a:lnTo>
                  <a:lnTo>
                    <a:pt x="57751" y="353234"/>
                  </a:lnTo>
                  <a:lnTo>
                    <a:pt x="57067" y="351108"/>
                  </a:lnTo>
                  <a:lnTo>
                    <a:pt x="57020" y="349336"/>
                  </a:lnTo>
                  <a:lnTo>
                    <a:pt x="58166" y="346243"/>
                  </a:lnTo>
                  <a:lnTo>
                    <a:pt x="58692" y="344293"/>
                  </a:lnTo>
                  <a:lnTo>
                    <a:pt x="58335" y="342253"/>
                  </a:lnTo>
                  <a:lnTo>
                    <a:pt x="57090" y="340124"/>
                  </a:lnTo>
                  <a:lnTo>
                    <a:pt x="54887" y="337379"/>
                  </a:lnTo>
                  <a:lnTo>
                    <a:pt x="53700" y="337153"/>
                  </a:lnTo>
                  <a:lnTo>
                    <a:pt x="52382" y="337817"/>
                  </a:lnTo>
                  <a:lnTo>
                    <a:pt x="50799" y="339339"/>
                  </a:lnTo>
                  <a:lnTo>
                    <a:pt x="47508" y="343157"/>
                  </a:lnTo>
                  <a:lnTo>
                    <a:pt x="45953" y="343952"/>
                  </a:lnTo>
                  <a:lnTo>
                    <a:pt x="43362" y="344153"/>
                  </a:lnTo>
                  <a:lnTo>
                    <a:pt x="41928" y="343674"/>
                  </a:lnTo>
                  <a:lnTo>
                    <a:pt x="40543" y="343103"/>
                  </a:lnTo>
                  <a:lnTo>
                    <a:pt x="38379" y="341082"/>
                  </a:lnTo>
                  <a:lnTo>
                    <a:pt x="37591" y="340702"/>
                  </a:lnTo>
                  <a:lnTo>
                    <a:pt x="36633" y="341590"/>
                  </a:lnTo>
                  <a:lnTo>
                    <a:pt x="35510" y="343738"/>
                  </a:lnTo>
                  <a:lnTo>
                    <a:pt x="34428" y="345238"/>
                  </a:lnTo>
                  <a:lnTo>
                    <a:pt x="33384" y="346093"/>
                  </a:lnTo>
                  <a:lnTo>
                    <a:pt x="32410" y="346464"/>
                  </a:lnTo>
                  <a:lnTo>
                    <a:pt x="31051" y="346288"/>
                  </a:lnTo>
                  <a:lnTo>
                    <a:pt x="25449" y="342956"/>
                  </a:lnTo>
                  <a:lnTo>
                    <a:pt x="24185" y="341465"/>
                  </a:lnTo>
                  <a:lnTo>
                    <a:pt x="24111" y="339199"/>
                  </a:lnTo>
                  <a:lnTo>
                    <a:pt x="22391" y="336993"/>
                  </a:lnTo>
                  <a:lnTo>
                    <a:pt x="20447" y="336607"/>
                  </a:lnTo>
                  <a:lnTo>
                    <a:pt x="20211" y="335867"/>
                  </a:lnTo>
                  <a:lnTo>
                    <a:pt x="22675" y="332442"/>
                  </a:lnTo>
                  <a:lnTo>
                    <a:pt x="24514" y="331037"/>
                  </a:lnTo>
                  <a:lnTo>
                    <a:pt x="24220" y="330613"/>
                  </a:lnTo>
                  <a:lnTo>
                    <a:pt x="21552" y="330539"/>
                  </a:lnTo>
                  <a:lnTo>
                    <a:pt x="19751" y="332368"/>
                  </a:lnTo>
                  <a:lnTo>
                    <a:pt x="18720" y="332678"/>
                  </a:lnTo>
                  <a:lnTo>
                    <a:pt x="16349" y="332729"/>
                  </a:lnTo>
                  <a:lnTo>
                    <a:pt x="13859" y="331813"/>
                  </a:lnTo>
                  <a:lnTo>
                    <a:pt x="12799" y="331012"/>
                  </a:lnTo>
                  <a:lnTo>
                    <a:pt x="11701" y="329167"/>
                  </a:lnTo>
                  <a:lnTo>
                    <a:pt x="10469" y="328126"/>
                  </a:lnTo>
                  <a:lnTo>
                    <a:pt x="6751" y="326543"/>
                  </a:lnTo>
                  <a:lnTo>
                    <a:pt x="5911" y="325678"/>
                  </a:lnTo>
                  <a:lnTo>
                    <a:pt x="5117" y="324239"/>
                  </a:lnTo>
                  <a:lnTo>
                    <a:pt x="2078" y="320143"/>
                  </a:lnTo>
                  <a:lnTo>
                    <a:pt x="239" y="317116"/>
                  </a:lnTo>
                  <a:lnTo>
                    <a:pt x="0" y="315389"/>
                  </a:lnTo>
                  <a:lnTo>
                    <a:pt x="2123" y="311664"/>
                  </a:lnTo>
                  <a:lnTo>
                    <a:pt x="2215" y="310799"/>
                  </a:lnTo>
                  <a:lnTo>
                    <a:pt x="1305" y="309181"/>
                  </a:lnTo>
                  <a:lnTo>
                    <a:pt x="926" y="307984"/>
                  </a:lnTo>
                  <a:lnTo>
                    <a:pt x="1238" y="306327"/>
                  </a:lnTo>
                  <a:lnTo>
                    <a:pt x="3096" y="302640"/>
                  </a:lnTo>
                  <a:lnTo>
                    <a:pt x="3786" y="301638"/>
                  </a:lnTo>
                  <a:lnTo>
                    <a:pt x="7115" y="299458"/>
                  </a:lnTo>
                  <a:lnTo>
                    <a:pt x="10450" y="296273"/>
                  </a:lnTo>
                  <a:lnTo>
                    <a:pt x="11663" y="295554"/>
                  </a:lnTo>
                  <a:lnTo>
                    <a:pt x="12745" y="295389"/>
                  </a:lnTo>
                  <a:lnTo>
                    <a:pt x="17128" y="295580"/>
                  </a:lnTo>
                  <a:lnTo>
                    <a:pt x="18484" y="294792"/>
                  </a:lnTo>
                  <a:lnTo>
                    <a:pt x="19636" y="293228"/>
                  </a:lnTo>
                  <a:lnTo>
                    <a:pt x="21529" y="291638"/>
                  </a:lnTo>
                  <a:lnTo>
                    <a:pt x="25478" y="289215"/>
                  </a:lnTo>
                  <a:lnTo>
                    <a:pt x="34255" y="285532"/>
                  </a:lnTo>
                  <a:lnTo>
                    <a:pt x="34827" y="285095"/>
                  </a:lnTo>
                  <a:lnTo>
                    <a:pt x="34878" y="284393"/>
                  </a:lnTo>
                  <a:lnTo>
                    <a:pt x="34089" y="282481"/>
                  </a:lnTo>
                  <a:lnTo>
                    <a:pt x="33923" y="281555"/>
                  </a:lnTo>
                  <a:lnTo>
                    <a:pt x="35720" y="279831"/>
                  </a:lnTo>
                  <a:lnTo>
                    <a:pt x="39777" y="277102"/>
                  </a:lnTo>
                  <a:lnTo>
                    <a:pt x="42551" y="275784"/>
                  </a:lnTo>
                  <a:lnTo>
                    <a:pt x="44335" y="275688"/>
                  </a:lnTo>
                  <a:lnTo>
                    <a:pt x="45775" y="275098"/>
                  </a:lnTo>
                  <a:lnTo>
                    <a:pt x="47795" y="273368"/>
                  </a:lnTo>
                  <a:lnTo>
                    <a:pt x="48938" y="273061"/>
                  </a:lnTo>
                  <a:lnTo>
                    <a:pt x="55842" y="272382"/>
                  </a:lnTo>
                  <a:lnTo>
                    <a:pt x="58896" y="273326"/>
                  </a:lnTo>
                  <a:lnTo>
                    <a:pt x="60397" y="273307"/>
                  </a:lnTo>
                  <a:lnTo>
                    <a:pt x="61361" y="272637"/>
                  </a:lnTo>
                  <a:lnTo>
                    <a:pt x="62634" y="270667"/>
                  </a:lnTo>
                  <a:lnTo>
                    <a:pt x="65015" y="265746"/>
                  </a:lnTo>
                  <a:lnTo>
                    <a:pt x="66270" y="262665"/>
                  </a:lnTo>
                  <a:lnTo>
                    <a:pt x="67454" y="257945"/>
                  </a:lnTo>
                  <a:lnTo>
                    <a:pt x="68983" y="250482"/>
                  </a:lnTo>
                  <a:lnTo>
                    <a:pt x="70125" y="243099"/>
                  </a:lnTo>
                  <a:lnTo>
                    <a:pt x="70882" y="235793"/>
                  </a:lnTo>
                  <a:lnTo>
                    <a:pt x="71472" y="231293"/>
                  </a:lnTo>
                  <a:lnTo>
                    <a:pt x="71891" y="229671"/>
                  </a:lnTo>
                  <a:lnTo>
                    <a:pt x="73324" y="227609"/>
                  </a:lnTo>
                  <a:lnTo>
                    <a:pt x="74817" y="225994"/>
                  </a:lnTo>
                  <a:lnTo>
                    <a:pt x="77384" y="224561"/>
                  </a:lnTo>
                  <a:lnTo>
                    <a:pt x="77151" y="223891"/>
                  </a:lnTo>
                  <a:lnTo>
                    <a:pt x="76062" y="222767"/>
                  </a:lnTo>
                  <a:lnTo>
                    <a:pt x="75050" y="222336"/>
                  </a:lnTo>
                  <a:lnTo>
                    <a:pt x="74115" y="222595"/>
                  </a:lnTo>
                  <a:lnTo>
                    <a:pt x="72408" y="224290"/>
                  </a:lnTo>
                  <a:lnTo>
                    <a:pt x="70196" y="225435"/>
                  </a:lnTo>
                  <a:lnTo>
                    <a:pt x="68047" y="225257"/>
                  </a:lnTo>
                  <a:lnTo>
                    <a:pt x="66499" y="225681"/>
                  </a:lnTo>
                  <a:lnTo>
                    <a:pt x="65079" y="227226"/>
                  </a:lnTo>
                  <a:lnTo>
                    <a:pt x="62778" y="228465"/>
                  </a:lnTo>
                  <a:lnTo>
                    <a:pt x="61242" y="228184"/>
                  </a:lnTo>
                  <a:lnTo>
                    <a:pt x="58469" y="225965"/>
                  </a:lnTo>
                  <a:lnTo>
                    <a:pt x="57071" y="225550"/>
                  </a:lnTo>
                  <a:lnTo>
                    <a:pt x="53525" y="225761"/>
                  </a:lnTo>
                  <a:lnTo>
                    <a:pt x="52487" y="224934"/>
                  </a:lnTo>
                  <a:lnTo>
                    <a:pt x="51581" y="223316"/>
                  </a:lnTo>
                  <a:lnTo>
                    <a:pt x="50859" y="221050"/>
                  </a:lnTo>
                  <a:lnTo>
                    <a:pt x="50320" y="218120"/>
                  </a:lnTo>
                  <a:lnTo>
                    <a:pt x="50393" y="215059"/>
                  </a:lnTo>
                  <a:lnTo>
                    <a:pt x="51670" y="209486"/>
                  </a:lnTo>
                  <a:lnTo>
                    <a:pt x="52158" y="207957"/>
                  </a:lnTo>
                  <a:lnTo>
                    <a:pt x="55615" y="201646"/>
                  </a:lnTo>
                  <a:lnTo>
                    <a:pt x="57744" y="198668"/>
                  </a:lnTo>
                  <a:lnTo>
                    <a:pt x="59864" y="196428"/>
                  </a:lnTo>
                  <a:lnTo>
                    <a:pt x="61405" y="195106"/>
                  </a:lnTo>
                  <a:lnTo>
                    <a:pt x="62861" y="194513"/>
                  </a:lnTo>
                  <a:lnTo>
                    <a:pt x="64259" y="193115"/>
                  </a:lnTo>
                  <a:lnTo>
                    <a:pt x="66828" y="188588"/>
                  </a:lnTo>
                  <a:lnTo>
                    <a:pt x="69481" y="184678"/>
                  </a:lnTo>
                  <a:lnTo>
                    <a:pt x="72781" y="177334"/>
                  </a:lnTo>
                  <a:lnTo>
                    <a:pt x="74377" y="175390"/>
                  </a:lnTo>
                  <a:lnTo>
                    <a:pt x="79966" y="172147"/>
                  </a:lnTo>
                  <a:lnTo>
                    <a:pt x="81485" y="172096"/>
                  </a:lnTo>
                  <a:lnTo>
                    <a:pt x="82775" y="172904"/>
                  </a:lnTo>
                  <a:lnTo>
                    <a:pt x="83997" y="174592"/>
                  </a:lnTo>
                  <a:lnTo>
                    <a:pt x="87429" y="181895"/>
                  </a:lnTo>
                  <a:lnTo>
                    <a:pt x="87697" y="181672"/>
                  </a:lnTo>
                  <a:lnTo>
                    <a:pt x="87097" y="178917"/>
                  </a:lnTo>
                  <a:lnTo>
                    <a:pt x="85845" y="170590"/>
                  </a:lnTo>
                  <a:lnTo>
                    <a:pt x="86046" y="167126"/>
                  </a:lnTo>
                  <a:lnTo>
                    <a:pt x="88009" y="163398"/>
                  </a:lnTo>
                  <a:lnTo>
                    <a:pt x="88814" y="162731"/>
                  </a:lnTo>
                  <a:lnTo>
                    <a:pt x="90885" y="162980"/>
                  </a:lnTo>
                  <a:lnTo>
                    <a:pt x="94227" y="164136"/>
                  </a:lnTo>
                  <a:lnTo>
                    <a:pt x="96462" y="165400"/>
                  </a:lnTo>
                  <a:lnTo>
                    <a:pt x="98156" y="167449"/>
                  </a:lnTo>
                  <a:lnTo>
                    <a:pt x="100170" y="168716"/>
                  </a:lnTo>
                  <a:lnTo>
                    <a:pt x="101214" y="168652"/>
                  </a:lnTo>
                  <a:lnTo>
                    <a:pt x="101958" y="167675"/>
                  </a:lnTo>
                  <a:lnTo>
                    <a:pt x="103024" y="164477"/>
                  </a:lnTo>
                  <a:lnTo>
                    <a:pt x="104412" y="159009"/>
                  </a:lnTo>
                  <a:lnTo>
                    <a:pt x="104968" y="152192"/>
                  </a:lnTo>
                  <a:lnTo>
                    <a:pt x="104693" y="143969"/>
                  </a:lnTo>
                  <a:lnTo>
                    <a:pt x="104291" y="137879"/>
                  </a:lnTo>
                  <a:lnTo>
                    <a:pt x="103755" y="134004"/>
                  </a:lnTo>
                  <a:lnTo>
                    <a:pt x="104049" y="130752"/>
                  </a:lnTo>
                  <a:lnTo>
                    <a:pt x="105731" y="126823"/>
                  </a:lnTo>
                  <a:lnTo>
                    <a:pt x="107272" y="123934"/>
                  </a:lnTo>
                  <a:lnTo>
                    <a:pt x="110949" y="119823"/>
                  </a:lnTo>
                  <a:lnTo>
                    <a:pt x="113934" y="118725"/>
                  </a:lnTo>
                  <a:lnTo>
                    <a:pt x="115702" y="119003"/>
                  </a:lnTo>
                  <a:lnTo>
                    <a:pt x="118029" y="120937"/>
                  </a:lnTo>
                  <a:lnTo>
                    <a:pt x="121256" y="122121"/>
                  </a:lnTo>
                  <a:lnTo>
                    <a:pt x="124170" y="125840"/>
                  </a:lnTo>
                  <a:lnTo>
                    <a:pt x="128891" y="134282"/>
                  </a:lnTo>
                  <a:lnTo>
                    <a:pt x="132022" y="138470"/>
                  </a:lnTo>
                  <a:lnTo>
                    <a:pt x="134617" y="140340"/>
                  </a:lnTo>
                  <a:lnTo>
                    <a:pt x="137174" y="143510"/>
                  </a:lnTo>
                  <a:lnTo>
                    <a:pt x="140953" y="150162"/>
                  </a:lnTo>
                  <a:lnTo>
                    <a:pt x="142932" y="152990"/>
                  </a:lnTo>
                  <a:lnTo>
                    <a:pt x="144107" y="154011"/>
                  </a:lnTo>
                  <a:lnTo>
                    <a:pt x="145144" y="154174"/>
                  </a:lnTo>
                  <a:lnTo>
                    <a:pt x="144758" y="152297"/>
                  </a:lnTo>
                  <a:lnTo>
                    <a:pt x="142951" y="148355"/>
                  </a:lnTo>
                  <a:lnTo>
                    <a:pt x="140187" y="143979"/>
                  </a:lnTo>
                  <a:lnTo>
                    <a:pt x="134055" y="136022"/>
                  </a:lnTo>
                  <a:lnTo>
                    <a:pt x="130675" y="130327"/>
                  </a:lnTo>
                  <a:lnTo>
                    <a:pt x="127646" y="123758"/>
                  </a:lnTo>
                  <a:lnTo>
                    <a:pt x="125418" y="119810"/>
                  </a:lnTo>
                  <a:lnTo>
                    <a:pt x="121377" y="115865"/>
                  </a:lnTo>
                  <a:lnTo>
                    <a:pt x="121432" y="114285"/>
                  </a:lnTo>
                  <a:lnTo>
                    <a:pt x="126309" y="108686"/>
                  </a:lnTo>
                  <a:lnTo>
                    <a:pt x="135271" y="103765"/>
                  </a:lnTo>
                  <a:lnTo>
                    <a:pt x="145374" y="99883"/>
                  </a:lnTo>
                  <a:lnTo>
                    <a:pt x="148754" y="100282"/>
                  </a:lnTo>
                  <a:lnTo>
                    <a:pt x="154694" y="98651"/>
                  </a:lnTo>
                  <a:lnTo>
                    <a:pt x="155253" y="96177"/>
                  </a:lnTo>
                  <a:lnTo>
                    <a:pt x="156529" y="95063"/>
                  </a:lnTo>
                  <a:lnTo>
                    <a:pt x="162061" y="91591"/>
                  </a:lnTo>
                  <a:lnTo>
                    <a:pt x="163647" y="91639"/>
                  </a:lnTo>
                  <a:lnTo>
                    <a:pt x="166083" y="93289"/>
                  </a:lnTo>
                  <a:lnTo>
                    <a:pt x="168678" y="96420"/>
                  </a:lnTo>
                  <a:lnTo>
                    <a:pt x="169878" y="99238"/>
                  </a:lnTo>
                  <a:lnTo>
                    <a:pt x="171509" y="104042"/>
                  </a:lnTo>
                  <a:lnTo>
                    <a:pt x="172307" y="110732"/>
                  </a:lnTo>
                  <a:lnTo>
                    <a:pt x="172185" y="131301"/>
                  </a:lnTo>
                  <a:lnTo>
                    <a:pt x="172230" y="135099"/>
                  </a:lnTo>
                  <a:lnTo>
                    <a:pt x="172543" y="136558"/>
                  </a:lnTo>
                  <a:lnTo>
                    <a:pt x="173670" y="134384"/>
                  </a:lnTo>
                  <a:lnTo>
                    <a:pt x="175014" y="130327"/>
                  </a:lnTo>
                  <a:lnTo>
                    <a:pt x="176223" y="127439"/>
                  </a:lnTo>
                  <a:lnTo>
                    <a:pt x="177152" y="122948"/>
                  </a:lnTo>
                  <a:lnTo>
                    <a:pt x="177803" y="116819"/>
                  </a:lnTo>
                  <a:lnTo>
                    <a:pt x="178189" y="112229"/>
                  </a:lnTo>
                  <a:lnTo>
                    <a:pt x="176609" y="106995"/>
                  </a:lnTo>
                  <a:lnTo>
                    <a:pt x="176533" y="98281"/>
                  </a:lnTo>
                  <a:lnTo>
                    <a:pt x="177324" y="93576"/>
                  </a:lnTo>
                  <a:lnTo>
                    <a:pt x="179536" y="93576"/>
                  </a:lnTo>
                  <a:lnTo>
                    <a:pt x="188687" y="109647"/>
                  </a:lnTo>
                  <a:lnTo>
                    <a:pt x="192288" y="113053"/>
                  </a:lnTo>
                  <a:lnTo>
                    <a:pt x="196386" y="121406"/>
                  </a:lnTo>
                  <a:lnTo>
                    <a:pt x="201174" y="120525"/>
                  </a:lnTo>
                  <a:lnTo>
                    <a:pt x="205592" y="121543"/>
                  </a:lnTo>
                  <a:lnTo>
                    <a:pt x="207545" y="121240"/>
                  </a:lnTo>
                  <a:lnTo>
                    <a:pt x="208509" y="119951"/>
                  </a:lnTo>
                  <a:lnTo>
                    <a:pt x="207136" y="116494"/>
                  </a:lnTo>
                  <a:lnTo>
                    <a:pt x="200861" y="106873"/>
                  </a:lnTo>
                  <a:lnTo>
                    <a:pt x="198011" y="99197"/>
                  </a:lnTo>
                  <a:lnTo>
                    <a:pt x="196016" y="89459"/>
                  </a:lnTo>
                  <a:lnTo>
                    <a:pt x="195531" y="84208"/>
                  </a:lnTo>
                  <a:lnTo>
                    <a:pt x="197057" y="83257"/>
                  </a:lnTo>
                  <a:lnTo>
                    <a:pt x="204066" y="83368"/>
                  </a:lnTo>
                  <a:lnTo>
                    <a:pt x="214599" y="87930"/>
                  </a:lnTo>
                  <a:lnTo>
                    <a:pt x="228069" y="103404"/>
                  </a:lnTo>
                  <a:lnTo>
                    <a:pt x="234698" y="108425"/>
                  </a:lnTo>
                  <a:lnTo>
                    <a:pt x="246578" y="125603"/>
                  </a:lnTo>
                  <a:lnTo>
                    <a:pt x="250163" y="128150"/>
                  </a:lnTo>
                  <a:lnTo>
                    <a:pt x="251609" y="128683"/>
                  </a:lnTo>
                  <a:lnTo>
                    <a:pt x="252700" y="126606"/>
                  </a:lnTo>
                  <a:lnTo>
                    <a:pt x="253374" y="124339"/>
                  </a:lnTo>
                  <a:lnTo>
                    <a:pt x="253425" y="121304"/>
                  </a:lnTo>
                  <a:lnTo>
                    <a:pt x="252850" y="117486"/>
                  </a:lnTo>
                  <a:lnTo>
                    <a:pt x="252518" y="113037"/>
                  </a:lnTo>
                  <a:lnTo>
                    <a:pt x="252435" y="107939"/>
                  </a:lnTo>
                  <a:lnTo>
                    <a:pt x="253240" y="97694"/>
                  </a:lnTo>
                  <a:lnTo>
                    <a:pt x="255155" y="94307"/>
                  </a:lnTo>
                  <a:lnTo>
                    <a:pt x="256001" y="90451"/>
                  </a:lnTo>
                  <a:lnTo>
                    <a:pt x="255212" y="83420"/>
                  </a:lnTo>
                  <a:lnTo>
                    <a:pt x="252968" y="78549"/>
                  </a:lnTo>
                  <a:lnTo>
                    <a:pt x="244232" y="65791"/>
                  </a:lnTo>
                  <a:lnTo>
                    <a:pt x="244197" y="64249"/>
                  </a:lnTo>
                  <a:lnTo>
                    <a:pt x="245962" y="62548"/>
                  </a:lnTo>
                  <a:lnTo>
                    <a:pt x="248580" y="61549"/>
                  </a:lnTo>
                  <a:lnTo>
                    <a:pt x="270230" y="64642"/>
                  </a:lnTo>
                  <a:lnTo>
                    <a:pt x="273971" y="65772"/>
                  </a:lnTo>
                  <a:lnTo>
                    <a:pt x="275567" y="66879"/>
                  </a:lnTo>
                  <a:lnTo>
                    <a:pt x="276266" y="68338"/>
                  </a:lnTo>
                  <a:lnTo>
                    <a:pt x="277163" y="68960"/>
                  </a:lnTo>
                  <a:lnTo>
                    <a:pt x="281813" y="67224"/>
                  </a:lnTo>
                  <a:lnTo>
                    <a:pt x="281702" y="64038"/>
                  </a:lnTo>
                  <a:lnTo>
                    <a:pt x="281121" y="62002"/>
                  </a:lnTo>
                  <a:lnTo>
                    <a:pt x="255994" y="56400"/>
                  </a:lnTo>
                  <a:lnTo>
                    <a:pt x="251312" y="54472"/>
                  </a:lnTo>
                  <a:lnTo>
                    <a:pt x="248928" y="54326"/>
                  </a:lnTo>
                  <a:lnTo>
                    <a:pt x="246463" y="55807"/>
                  </a:lnTo>
                  <a:lnTo>
                    <a:pt x="241353" y="56538"/>
                  </a:lnTo>
                  <a:lnTo>
                    <a:pt x="238995" y="56257"/>
                  </a:lnTo>
                  <a:lnTo>
                    <a:pt x="235937" y="49506"/>
                  </a:lnTo>
                  <a:lnTo>
                    <a:pt x="238704" y="41265"/>
                  </a:lnTo>
                  <a:lnTo>
                    <a:pt x="241034" y="41453"/>
                  </a:lnTo>
                  <a:lnTo>
                    <a:pt x="245461" y="44680"/>
                  </a:lnTo>
                  <a:lnTo>
                    <a:pt x="248085" y="40166"/>
                  </a:lnTo>
                  <a:lnTo>
                    <a:pt x="252247" y="36406"/>
                  </a:lnTo>
                  <a:lnTo>
                    <a:pt x="256365" y="35075"/>
                  </a:lnTo>
                  <a:lnTo>
                    <a:pt x="265347" y="26882"/>
                  </a:lnTo>
                  <a:lnTo>
                    <a:pt x="267006" y="26161"/>
                  </a:lnTo>
                  <a:lnTo>
                    <a:pt x="269100" y="26601"/>
                  </a:lnTo>
                  <a:lnTo>
                    <a:pt x="273741" y="28727"/>
                  </a:lnTo>
                  <a:lnTo>
                    <a:pt x="275577" y="30760"/>
                  </a:lnTo>
                  <a:lnTo>
                    <a:pt x="277680" y="35085"/>
                  </a:lnTo>
                  <a:lnTo>
                    <a:pt x="278899" y="36416"/>
                  </a:lnTo>
                  <a:lnTo>
                    <a:pt x="280348" y="36662"/>
                  </a:lnTo>
                  <a:lnTo>
                    <a:pt x="282334" y="38602"/>
                  </a:lnTo>
                  <a:lnTo>
                    <a:pt x="285206" y="32292"/>
                  </a:lnTo>
                  <a:lnTo>
                    <a:pt x="287801" y="25433"/>
                  </a:lnTo>
                  <a:lnTo>
                    <a:pt x="290783" y="21050"/>
                  </a:lnTo>
                  <a:lnTo>
                    <a:pt x="294999" y="23610"/>
                  </a:lnTo>
                  <a:lnTo>
                    <a:pt x="297667" y="26927"/>
                  </a:lnTo>
                  <a:lnTo>
                    <a:pt x="300106" y="30853"/>
                  </a:lnTo>
                  <a:lnTo>
                    <a:pt x="303556" y="33010"/>
                  </a:lnTo>
                  <a:lnTo>
                    <a:pt x="309404" y="46145"/>
                  </a:lnTo>
                  <a:lnTo>
                    <a:pt x="310496" y="46158"/>
                  </a:lnTo>
                  <a:lnTo>
                    <a:pt x="311013" y="45060"/>
                  </a:lnTo>
                  <a:lnTo>
                    <a:pt x="311565" y="42647"/>
                  </a:lnTo>
                  <a:lnTo>
                    <a:pt x="311763" y="39043"/>
                  </a:lnTo>
                  <a:lnTo>
                    <a:pt x="312481" y="34108"/>
                  </a:lnTo>
                  <a:lnTo>
                    <a:pt x="311961" y="32273"/>
                  </a:lnTo>
                  <a:lnTo>
                    <a:pt x="307061" y="26729"/>
                  </a:lnTo>
                  <a:lnTo>
                    <a:pt x="306136" y="24581"/>
                  </a:lnTo>
                  <a:lnTo>
                    <a:pt x="305197" y="21022"/>
                  </a:lnTo>
                  <a:lnTo>
                    <a:pt x="305181" y="18063"/>
                  </a:lnTo>
                  <a:lnTo>
                    <a:pt x="306091" y="15717"/>
                  </a:lnTo>
                  <a:lnTo>
                    <a:pt x="307048" y="14641"/>
                  </a:lnTo>
                  <a:lnTo>
                    <a:pt x="310215" y="15618"/>
                  </a:lnTo>
                  <a:lnTo>
                    <a:pt x="311262" y="14852"/>
                  </a:lnTo>
                  <a:lnTo>
                    <a:pt x="312251" y="12854"/>
                  </a:lnTo>
                  <a:lnTo>
                    <a:pt x="313442" y="9084"/>
                  </a:lnTo>
                  <a:lnTo>
                    <a:pt x="314380" y="8120"/>
                  </a:lnTo>
                  <a:lnTo>
                    <a:pt x="316500" y="8008"/>
                  </a:lnTo>
                  <a:lnTo>
                    <a:pt x="319758" y="10434"/>
                  </a:lnTo>
                  <a:lnTo>
                    <a:pt x="322612" y="10638"/>
                  </a:lnTo>
                  <a:lnTo>
                    <a:pt x="323640" y="9525"/>
                  </a:lnTo>
                  <a:lnTo>
                    <a:pt x="323796" y="7156"/>
                  </a:lnTo>
                  <a:lnTo>
                    <a:pt x="324045" y="5643"/>
                  </a:lnTo>
                  <a:lnTo>
                    <a:pt x="324383" y="5005"/>
                  </a:lnTo>
                  <a:lnTo>
                    <a:pt x="334725" y="4874"/>
                  </a:lnTo>
                  <a:lnTo>
                    <a:pt x="337291" y="4306"/>
                  </a:lnTo>
                  <a:lnTo>
                    <a:pt x="339296" y="2496"/>
                  </a:lnTo>
                  <a:lnTo>
                    <a:pt x="341750" y="2282"/>
                  </a:lnTo>
                  <a:lnTo>
                    <a:pt x="343895" y="3364"/>
                  </a:lnTo>
                  <a:lnTo>
                    <a:pt x="346551" y="5669"/>
                  </a:lnTo>
                  <a:lnTo>
                    <a:pt x="349191" y="5560"/>
                  </a:lnTo>
                  <a:lnTo>
                    <a:pt x="353123" y="1794"/>
                  </a:lnTo>
                  <a:lnTo>
                    <a:pt x="356826" y="0"/>
                  </a:lnTo>
                  <a:lnTo>
                    <a:pt x="377263" y="498"/>
                  </a:lnTo>
                  <a:lnTo>
                    <a:pt x="383982" y="2786"/>
                  </a:lnTo>
                  <a:close/>
                  <a:moveTo>
                    <a:pt x="250405" y="109376"/>
                  </a:moveTo>
                  <a:lnTo>
                    <a:pt x="248589" y="110519"/>
                  </a:lnTo>
                  <a:lnTo>
                    <a:pt x="244797" y="103605"/>
                  </a:lnTo>
                  <a:lnTo>
                    <a:pt x="238793" y="96599"/>
                  </a:lnTo>
                  <a:lnTo>
                    <a:pt x="233498" y="91875"/>
                  </a:lnTo>
                  <a:lnTo>
                    <a:pt x="228522" y="79264"/>
                  </a:lnTo>
                  <a:lnTo>
                    <a:pt x="228129" y="74709"/>
                  </a:lnTo>
                  <a:lnTo>
                    <a:pt x="228835" y="70681"/>
                  </a:lnTo>
                  <a:lnTo>
                    <a:pt x="233179" y="70065"/>
                  </a:lnTo>
                  <a:lnTo>
                    <a:pt x="236655" y="68204"/>
                  </a:lnTo>
                  <a:lnTo>
                    <a:pt x="245503" y="76212"/>
                  </a:lnTo>
                  <a:lnTo>
                    <a:pt x="249927" y="82899"/>
                  </a:lnTo>
                  <a:lnTo>
                    <a:pt x="251427" y="88303"/>
                  </a:lnTo>
                  <a:lnTo>
                    <a:pt x="251194" y="98948"/>
                  </a:lnTo>
                  <a:lnTo>
                    <a:pt x="250405" y="109376"/>
                  </a:lnTo>
                  <a:close/>
                  <a:moveTo>
                    <a:pt x="485100" y="124572"/>
                  </a:moveTo>
                  <a:lnTo>
                    <a:pt x="484178" y="126599"/>
                  </a:lnTo>
                  <a:lnTo>
                    <a:pt x="481816" y="125788"/>
                  </a:lnTo>
                  <a:lnTo>
                    <a:pt x="478790" y="120078"/>
                  </a:lnTo>
                  <a:lnTo>
                    <a:pt x="476773" y="115345"/>
                  </a:lnTo>
                  <a:lnTo>
                    <a:pt x="476629" y="109730"/>
                  </a:lnTo>
                  <a:lnTo>
                    <a:pt x="477667" y="107215"/>
                  </a:lnTo>
                  <a:lnTo>
                    <a:pt x="479282" y="106794"/>
                  </a:lnTo>
                  <a:lnTo>
                    <a:pt x="481500" y="111607"/>
                  </a:lnTo>
                  <a:lnTo>
                    <a:pt x="483776" y="118026"/>
                  </a:lnTo>
                  <a:lnTo>
                    <a:pt x="485100" y="124572"/>
                  </a:lnTo>
                  <a:close/>
                  <a:moveTo>
                    <a:pt x="494529" y="238669"/>
                  </a:moveTo>
                  <a:lnTo>
                    <a:pt x="490737" y="244449"/>
                  </a:lnTo>
                  <a:lnTo>
                    <a:pt x="485129" y="244006"/>
                  </a:lnTo>
                  <a:lnTo>
                    <a:pt x="481810" y="241344"/>
                  </a:lnTo>
                  <a:lnTo>
                    <a:pt x="480862" y="237325"/>
                  </a:lnTo>
                  <a:lnTo>
                    <a:pt x="482126" y="232825"/>
                  </a:lnTo>
                  <a:lnTo>
                    <a:pt x="486154" y="229192"/>
                  </a:lnTo>
                  <a:lnTo>
                    <a:pt x="491210" y="226910"/>
                  </a:lnTo>
                  <a:lnTo>
                    <a:pt x="495793" y="228283"/>
                  </a:lnTo>
                  <a:lnTo>
                    <a:pt x="496425" y="232825"/>
                  </a:lnTo>
                  <a:lnTo>
                    <a:pt x="494529" y="238669"/>
                  </a:lnTo>
                  <a:close/>
                  <a:moveTo>
                    <a:pt x="482122" y="325024"/>
                  </a:moveTo>
                  <a:lnTo>
                    <a:pt x="480935" y="326537"/>
                  </a:lnTo>
                  <a:lnTo>
                    <a:pt x="480147" y="321982"/>
                  </a:lnTo>
                  <a:lnTo>
                    <a:pt x="479435" y="315848"/>
                  </a:lnTo>
                  <a:lnTo>
                    <a:pt x="479275" y="308858"/>
                  </a:lnTo>
                  <a:lnTo>
                    <a:pt x="481091" y="305328"/>
                  </a:lnTo>
                  <a:lnTo>
                    <a:pt x="482039" y="304540"/>
                  </a:lnTo>
                  <a:lnTo>
                    <a:pt x="482672" y="305328"/>
                  </a:lnTo>
                  <a:lnTo>
                    <a:pt x="482512" y="308469"/>
                  </a:lnTo>
                  <a:lnTo>
                    <a:pt x="482512" y="314690"/>
                  </a:lnTo>
                  <a:lnTo>
                    <a:pt x="483144" y="318927"/>
                  </a:lnTo>
                  <a:lnTo>
                    <a:pt x="482122" y="325024"/>
                  </a:lnTo>
                  <a:close/>
                  <a:moveTo>
                    <a:pt x="491471" y="339078"/>
                  </a:moveTo>
                  <a:lnTo>
                    <a:pt x="489732" y="339078"/>
                  </a:lnTo>
                  <a:lnTo>
                    <a:pt x="489087" y="337989"/>
                  </a:lnTo>
                  <a:lnTo>
                    <a:pt x="489499" y="336058"/>
                  </a:lnTo>
                  <a:lnTo>
                    <a:pt x="491922" y="329783"/>
                  </a:lnTo>
                  <a:lnTo>
                    <a:pt x="492729" y="329269"/>
                  </a:lnTo>
                  <a:lnTo>
                    <a:pt x="493913" y="329952"/>
                  </a:lnTo>
                  <a:lnTo>
                    <a:pt x="494274" y="333182"/>
                  </a:lnTo>
                  <a:lnTo>
                    <a:pt x="493482" y="336390"/>
                  </a:lnTo>
                  <a:lnTo>
                    <a:pt x="491471" y="339078"/>
                  </a:lnTo>
                  <a:close/>
                  <a:moveTo>
                    <a:pt x="10307" y="352180"/>
                  </a:moveTo>
                  <a:lnTo>
                    <a:pt x="7115" y="352541"/>
                  </a:lnTo>
                  <a:lnTo>
                    <a:pt x="3971" y="350948"/>
                  </a:lnTo>
                  <a:lnTo>
                    <a:pt x="2892" y="349713"/>
                  </a:lnTo>
                  <a:lnTo>
                    <a:pt x="2940" y="347820"/>
                  </a:lnTo>
                  <a:lnTo>
                    <a:pt x="3415" y="347163"/>
                  </a:lnTo>
                  <a:lnTo>
                    <a:pt x="5113" y="346505"/>
                  </a:lnTo>
                  <a:lnTo>
                    <a:pt x="6524" y="346358"/>
                  </a:lnTo>
                  <a:lnTo>
                    <a:pt x="7475" y="346652"/>
                  </a:lnTo>
                  <a:lnTo>
                    <a:pt x="9713" y="347820"/>
                  </a:lnTo>
                  <a:lnTo>
                    <a:pt x="11331" y="348985"/>
                  </a:lnTo>
                  <a:lnTo>
                    <a:pt x="12394" y="349349"/>
                  </a:lnTo>
                  <a:lnTo>
                    <a:pt x="12091" y="351018"/>
                  </a:lnTo>
                  <a:lnTo>
                    <a:pt x="10307" y="352180"/>
                  </a:lnTo>
                  <a:close/>
                  <a:moveTo>
                    <a:pt x="485838" y="402098"/>
                  </a:moveTo>
                  <a:lnTo>
                    <a:pt x="484810" y="403078"/>
                  </a:lnTo>
                  <a:lnTo>
                    <a:pt x="481334" y="387492"/>
                  </a:lnTo>
                  <a:lnTo>
                    <a:pt x="481334" y="381737"/>
                  </a:lnTo>
                  <a:lnTo>
                    <a:pt x="481570" y="377294"/>
                  </a:lnTo>
                  <a:lnTo>
                    <a:pt x="483150" y="376949"/>
                  </a:lnTo>
                  <a:lnTo>
                    <a:pt x="484494" y="379346"/>
                  </a:lnTo>
                  <a:lnTo>
                    <a:pt x="485126" y="388497"/>
                  </a:lnTo>
                  <a:lnTo>
                    <a:pt x="485838" y="402098"/>
                  </a:lnTo>
                  <a:close/>
                  <a:moveTo>
                    <a:pt x="491050" y="425162"/>
                  </a:moveTo>
                  <a:lnTo>
                    <a:pt x="491762" y="428910"/>
                  </a:lnTo>
                  <a:lnTo>
                    <a:pt x="492078" y="432322"/>
                  </a:lnTo>
                  <a:lnTo>
                    <a:pt x="493185" y="434479"/>
                  </a:lnTo>
                  <a:lnTo>
                    <a:pt x="495557" y="434173"/>
                  </a:lnTo>
                  <a:lnTo>
                    <a:pt x="496505" y="438163"/>
                  </a:lnTo>
                  <a:lnTo>
                    <a:pt x="494769" y="439692"/>
                  </a:lnTo>
                  <a:lnTo>
                    <a:pt x="487897" y="439082"/>
                  </a:lnTo>
                  <a:lnTo>
                    <a:pt x="485053" y="439385"/>
                  </a:lnTo>
                  <a:lnTo>
                    <a:pt x="483077" y="436940"/>
                  </a:lnTo>
                  <a:lnTo>
                    <a:pt x="483157" y="432631"/>
                  </a:lnTo>
                  <a:lnTo>
                    <a:pt x="483393" y="428287"/>
                  </a:lnTo>
                  <a:lnTo>
                    <a:pt x="485369" y="425791"/>
                  </a:lnTo>
                  <a:lnTo>
                    <a:pt x="487028" y="427978"/>
                  </a:lnTo>
                  <a:lnTo>
                    <a:pt x="489004" y="426417"/>
                  </a:lnTo>
                  <a:lnTo>
                    <a:pt x="491050" y="425162"/>
                  </a:lnTo>
                  <a:close/>
                  <a:moveTo>
                    <a:pt x="159459" y="510851"/>
                  </a:moveTo>
                  <a:lnTo>
                    <a:pt x="158192" y="512900"/>
                  </a:lnTo>
                  <a:lnTo>
                    <a:pt x="157161" y="514072"/>
                  </a:lnTo>
                  <a:lnTo>
                    <a:pt x="154921" y="517548"/>
                  </a:lnTo>
                  <a:lnTo>
                    <a:pt x="154534" y="517669"/>
                  </a:lnTo>
                  <a:lnTo>
                    <a:pt x="153931" y="517219"/>
                  </a:lnTo>
                  <a:lnTo>
                    <a:pt x="153462" y="516306"/>
                  </a:lnTo>
                  <a:lnTo>
                    <a:pt x="152616" y="516086"/>
                  </a:lnTo>
                  <a:lnTo>
                    <a:pt x="152322" y="515508"/>
                  </a:lnTo>
                  <a:lnTo>
                    <a:pt x="152204" y="515039"/>
                  </a:lnTo>
                  <a:lnTo>
                    <a:pt x="151828" y="514739"/>
                  </a:lnTo>
                  <a:lnTo>
                    <a:pt x="151231" y="514551"/>
                  </a:lnTo>
                  <a:lnTo>
                    <a:pt x="150273" y="514908"/>
                  </a:lnTo>
                  <a:lnTo>
                    <a:pt x="149396" y="514551"/>
                  </a:lnTo>
                  <a:lnTo>
                    <a:pt x="148732" y="513022"/>
                  </a:lnTo>
                  <a:lnTo>
                    <a:pt x="149957" y="511994"/>
                  </a:lnTo>
                  <a:lnTo>
                    <a:pt x="150714" y="511116"/>
                  </a:lnTo>
                  <a:lnTo>
                    <a:pt x="153641" y="510771"/>
                  </a:lnTo>
                  <a:lnTo>
                    <a:pt x="154467" y="511174"/>
                  </a:lnTo>
                  <a:lnTo>
                    <a:pt x="154988" y="511164"/>
                  </a:lnTo>
                  <a:lnTo>
                    <a:pt x="155779" y="510925"/>
                  </a:lnTo>
                  <a:lnTo>
                    <a:pt x="157509" y="509830"/>
                  </a:lnTo>
                  <a:lnTo>
                    <a:pt x="157768" y="509319"/>
                  </a:lnTo>
                  <a:lnTo>
                    <a:pt x="159316" y="509961"/>
                  </a:lnTo>
                  <a:lnTo>
                    <a:pt x="159459" y="510851"/>
                  </a:lnTo>
                  <a:close/>
                  <a:moveTo>
                    <a:pt x="172734" y="561366"/>
                  </a:moveTo>
                  <a:lnTo>
                    <a:pt x="171895" y="561548"/>
                  </a:lnTo>
                  <a:lnTo>
                    <a:pt x="169488" y="560147"/>
                  </a:lnTo>
                  <a:lnTo>
                    <a:pt x="169096" y="559617"/>
                  </a:lnTo>
                  <a:lnTo>
                    <a:pt x="168946" y="558969"/>
                  </a:lnTo>
                  <a:lnTo>
                    <a:pt x="169038" y="558199"/>
                  </a:lnTo>
                  <a:lnTo>
                    <a:pt x="169804" y="556763"/>
                  </a:lnTo>
                  <a:lnTo>
                    <a:pt x="171244" y="554653"/>
                  </a:lnTo>
                  <a:lnTo>
                    <a:pt x="172288" y="554258"/>
                  </a:lnTo>
                  <a:lnTo>
                    <a:pt x="172936" y="555582"/>
                  </a:lnTo>
                  <a:lnTo>
                    <a:pt x="173571" y="557357"/>
                  </a:lnTo>
                  <a:lnTo>
                    <a:pt x="173654" y="558254"/>
                  </a:lnTo>
                  <a:lnTo>
                    <a:pt x="173612" y="559310"/>
                  </a:lnTo>
                  <a:lnTo>
                    <a:pt x="173446" y="560204"/>
                  </a:lnTo>
                  <a:lnTo>
                    <a:pt x="173156" y="560938"/>
                  </a:lnTo>
                  <a:lnTo>
                    <a:pt x="172734" y="561366"/>
                  </a:lnTo>
                  <a:close/>
                  <a:moveTo>
                    <a:pt x="424477" y="564647"/>
                  </a:moveTo>
                  <a:lnTo>
                    <a:pt x="424793" y="566259"/>
                  </a:lnTo>
                  <a:lnTo>
                    <a:pt x="424825" y="567019"/>
                  </a:lnTo>
                  <a:lnTo>
                    <a:pt x="424758" y="567654"/>
                  </a:lnTo>
                  <a:lnTo>
                    <a:pt x="424583" y="568110"/>
                  </a:lnTo>
                  <a:lnTo>
                    <a:pt x="424161" y="568512"/>
                  </a:lnTo>
                  <a:lnTo>
                    <a:pt x="424946" y="569575"/>
                  </a:lnTo>
                  <a:lnTo>
                    <a:pt x="425202" y="570290"/>
                  </a:lnTo>
                  <a:lnTo>
                    <a:pt x="425250" y="570858"/>
                  </a:lnTo>
                  <a:lnTo>
                    <a:pt x="424749" y="571956"/>
                  </a:lnTo>
                  <a:lnTo>
                    <a:pt x="421180" y="573406"/>
                  </a:lnTo>
                  <a:lnTo>
                    <a:pt x="420187" y="574101"/>
                  </a:lnTo>
                  <a:lnTo>
                    <a:pt x="418949" y="575822"/>
                  </a:lnTo>
                  <a:lnTo>
                    <a:pt x="417442" y="577296"/>
                  </a:lnTo>
                  <a:lnTo>
                    <a:pt x="416941" y="577290"/>
                  </a:lnTo>
                  <a:lnTo>
                    <a:pt x="416357" y="575761"/>
                  </a:lnTo>
                  <a:lnTo>
                    <a:pt x="413976" y="574634"/>
                  </a:lnTo>
                  <a:lnTo>
                    <a:pt x="409498" y="575222"/>
                  </a:lnTo>
                  <a:lnTo>
                    <a:pt x="404254" y="576639"/>
                  </a:lnTo>
                  <a:lnTo>
                    <a:pt x="402393" y="577300"/>
                  </a:lnTo>
                  <a:lnTo>
                    <a:pt x="401451" y="576949"/>
                  </a:lnTo>
                  <a:lnTo>
                    <a:pt x="401164" y="576419"/>
                  </a:lnTo>
                  <a:lnTo>
                    <a:pt x="401151" y="575681"/>
                  </a:lnTo>
                  <a:lnTo>
                    <a:pt x="401770" y="573517"/>
                  </a:lnTo>
                  <a:lnTo>
                    <a:pt x="402022" y="572965"/>
                  </a:lnTo>
                  <a:lnTo>
                    <a:pt x="403226" y="572244"/>
                  </a:lnTo>
                  <a:lnTo>
                    <a:pt x="404040" y="570329"/>
                  </a:lnTo>
                  <a:lnTo>
                    <a:pt x="403775" y="568238"/>
                  </a:lnTo>
                  <a:lnTo>
                    <a:pt x="404088" y="565311"/>
                  </a:lnTo>
                  <a:lnTo>
                    <a:pt x="404911" y="564855"/>
                  </a:lnTo>
                  <a:lnTo>
                    <a:pt x="406970" y="565898"/>
                  </a:lnTo>
                  <a:lnTo>
                    <a:pt x="408301" y="566119"/>
                  </a:lnTo>
                  <a:lnTo>
                    <a:pt x="410660" y="566253"/>
                  </a:lnTo>
                  <a:lnTo>
                    <a:pt x="413829" y="565902"/>
                  </a:lnTo>
                  <a:lnTo>
                    <a:pt x="416376" y="564708"/>
                  </a:lnTo>
                  <a:lnTo>
                    <a:pt x="421024" y="561292"/>
                  </a:lnTo>
                  <a:lnTo>
                    <a:pt x="421847" y="561337"/>
                  </a:lnTo>
                  <a:lnTo>
                    <a:pt x="422438" y="562550"/>
                  </a:lnTo>
                  <a:lnTo>
                    <a:pt x="422872" y="563144"/>
                  </a:lnTo>
                  <a:lnTo>
                    <a:pt x="424254" y="564073"/>
                  </a:lnTo>
                  <a:lnTo>
                    <a:pt x="424477" y="564647"/>
                  </a:lnTo>
                  <a:close/>
                  <a:moveTo>
                    <a:pt x="189396" y="566457"/>
                  </a:moveTo>
                  <a:lnTo>
                    <a:pt x="188199" y="566530"/>
                  </a:lnTo>
                  <a:lnTo>
                    <a:pt x="185416" y="566036"/>
                  </a:lnTo>
                  <a:lnTo>
                    <a:pt x="185192" y="565716"/>
                  </a:lnTo>
                  <a:lnTo>
                    <a:pt x="185157" y="565113"/>
                  </a:lnTo>
                  <a:lnTo>
                    <a:pt x="185527" y="563370"/>
                  </a:lnTo>
                  <a:lnTo>
                    <a:pt x="186753" y="563137"/>
                  </a:lnTo>
                  <a:lnTo>
                    <a:pt x="188212" y="564092"/>
                  </a:lnTo>
                  <a:lnTo>
                    <a:pt x="189785" y="565448"/>
                  </a:lnTo>
                  <a:lnTo>
                    <a:pt x="190002" y="566087"/>
                  </a:lnTo>
                  <a:lnTo>
                    <a:pt x="189396" y="566457"/>
                  </a:lnTo>
                  <a:close/>
                  <a:moveTo>
                    <a:pt x="179935" y="590757"/>
                  </a:moveTo>
                  <a:lnTo>
                    <a:pt x="182920" y="592876"/>
                  </a:lnTo>
                  <a:lnTo>
                    <a:pt x="186083" y="594335"/>
                  </a:lnTo>
                  <a:lnTo>
                    <a:pt x="186392" y="594999"/>
                  </a:lnTo>
                  <a:lnTo>
                    <a:pt x="186638" y="596004"/>
                  </a:lnTo>
                  <a:lnTo>
                    <a:pt x="186696" y="596528"/>
                  </a:lnTo>
                  <a:lnTo>
                    <a:pt x="186626" y="597013"/>
                  </a:lnTo>
                  <a:lnTo>
                    <a:pt x="186424" y="597460"/>
                  </a:lnTo>
                  <a:lnTo>
                    <a:pt x="186654" y="598034"/>
                  </a:lnTo>
                  <a:lnTo>
                    <a:pt x="187318" y="598736"/>
                  </a:lnTo>
                  <a:lnTo>
                    <a:pt x="187385" y="599557"/>
                  </a:lnTo>
                  <a:lnTo>
                    <a:pt x="186594" y="600961"/>
                  </a:lnTo>
                  <a:lnTo>
                    <a:pt x="185480" y="602519"/>
                  </a:lnTo>
                  <a:lnTo>
                    <a:pt x="179587" y="605707"/>
                  </a:lnTo>
                  <a:lnTo>
                    <a:pt x="177503" y="606247"/>
                  </a:lnTo>
                  <a:lnTo>
                    <a:pt x="172351" y="608424"/>
                  </a:lnTo>
                  <a:lnTo>
                    <a:pt x="170775" y="608334"/>
                  </a:lnTo>
                  <a:lnTo>
                    <a:pt x="170427" y="608232"/>
                  </a:lnTo>
                  <a:lnTo>
                    <a:pt x="169453" y="607275"/>
                  </a:lnTo>
                  <a:lnTo>
                    <a:pt x="168119" y="606384"/>
                  </a:lnTo>
                  <a:lnTo>
                    <a:pt x="167493" y="605691"/>
                  </a:lnTo>
                  <a:lnTo>
                    <a:pt x="166941" y="604695"/>
                  </a:lnTo>
                  <a:lnTo>
                    <a:pt x="167161" y="604079"/>
                  </a:lnTo>
                  <a:lnTo>
                    <a:pt x="168154" y="603837"/>
                  </a:lnTo>
                  <a:lnTo>
                    <a:pt x="169565" y="603853"/>
                  </a:lnTo>
                  <a:lnTo>
                    <a:pt x="171636" y="603128"/>
                  </a:lnTo>
                  <a:lnTo>
                    <a:pt x="171062" y="602474"/>
                  </a:lnTo>
                  <a:lnTo>
                    <a:pt x="170519" y="602075"/>
                  </a:lnTo>
                  <a:lnTo>
                    <a:pt x="170143" y="601207"/>
                  </a:lnTo>
                  <a:lnTo>
                    <a:pt x="169278" y="601376"/>
                  </a:lnTo>
                  <a:lnTo>
                    <a:pt x="168630" y="600878"/>
                  </a:lnTo>
                  <a:lnTo>
                    <a:pt x="167382" y="600562"/>
                  </a:lnTo>
                  <a:lnTo>
                    <a:pt x="164123" y="600262"/>
                  </a:lnTo>
                  <a:lnTo>
                    <a:pt x="161997" y="599407"/>
                  </a:lnTo>
                  <a:lnTo>
                    <a:pt x="161371" y="598893"/>
                  </a:lnTo>
                  <a:lnTo>
                    <a:pt x="160819" y="598005"/>
                  </a:lnTo>
                  <a:lnTo>
                    <a:pt x="160340" y="596754"/>
                  </a:lnTo>
                  <a:lnTo>
                    <a:pt x="161036" y="591871"/>
                  </a:lnTo>
                  <a:lnTo>
                    <a:pt x="161515" y="590619"/>
                  </a:lnTo>
                  <a:lnTo>
                    <a:pt x="162619" y="590208"/>
                  </a:lnTo>
                  <a:lnTo>
                    <a:pt x="165320" y="591299"/>
                  </a:lnTo>
                  <a:lnTo>
                    <a:pt x="165684" y="590830"/>
                  </a:lnTo>
                  <a:lnTo>
                    <a:pt x="162728" y="589017"/>
                  </a:lnTo>
                  <a:lnTo>
                    <a:pt x="161643" y="587935"/>
                  </a:lnTo>
                  <a:lnTo>
                    <a:pt x="161324" y="587080"/>
                  </a:lnTo>
                  <a:lnTo>
                    <a:pt x="161132" y="585819"/>
                  </a:lnTo>
                  <a:lnTo>
                    <a:pt x="161132" y="585078"/>
                  </a:lnTo>
                  <a:lnTo>
                    <a:pt x="161266" y="584331"/>
                  </a:lnTo>
                  <a:lnTo>
                    <a:pt x="161531" y="583581"/>
                  </a:lnTo>
                  <a:lnTo>
                    <a:pt x="162249" y="582566"/>
                  </a:lnTo>
                  <a:lnTo>
                    <a:pt x="165243" y="580945"/>
                  </a:lnTo>
                  <a:lnTo>
                    <a:pt x="168505" y="581500"/>
                  </a:lnTo>
                  <a:lnTo>
                    <a:pt x="174168" y="583492"/>
                  </a:lnTo>
                  <a:lnTo>
                    <a:pt x="174870" y="583913"/>
                  </a:lnTo>
                  <a:lnTo>
                    <a:pt x="176606" y="585614"/>
                  </a:lnTo>
                  <a:lnTo>
                    <a:pt x="179935" y="590757"/>
                  </a:lnTo>
                  <a:close/>
                  <a:moveTo>
                    <a:pt x="195320" y="600900"/>
                  </a:moveTo>
                  <a:lnTo>
                    <a:pt x="193916" y="601804"/>
                  </a:lnTo>
                  <a:lnTo>
                    <a:pt x="193632" y="601603"/>
                  </a:lnTo>
                  <a:lnTo>
                    <a:pt x="193348" y="600913"/>
                  </a:lnTo>
                  <a:lnTo>
                    <a:pt x="192623" y="597772"/>
                  </a:lnTo>
                  <a:lnTo>
                    <a:pt x="192409" y="596279"/>
                  </a:lnTo>
                  <a:lnTo>
                    <a:pt x="192588" y="594414"/>
                  </a:lnTo>
                  <a:lnTo>
                    <a:pt x="192307" y="593096"/>
                  </a:lnTo>
                  <a:lnTo>
                    <a:pt x="193574" y="591558"/>
                  </a:lnTo>
                  <a:lnTo>
                    <a:pt x="194599" y="591293"/>
                  </a:lnTo>
                  <a:lnTo>
                    <a:pt x="195981" y="591695"/>
                  </a:lnTo>
                  <a:lnTo>
                    <a:pt x="198320" y="593259"/>
                  </a:lnTo>
                  <a:lnTo>
                    <a:pt x="198151" y="593767"/>
                  </a:lnTo>
                  <a:lnTo>
                    <a:pt x="197644" y="594580"/>
                  </a:lnTo>
                  <a:lnTo>
                    <a:pt x="196236" y="595643"/>
                  </a:lnTo>
                  <a:lnTo>
                    <a:pt x="195738" y="598031"/>
                  </a:lnTo>
                  <a:lnTo>
                    <a:pt x="195643" y="599225"/>
                  </a:lnTo>
                  <a:lnTo>
                    <a:pt x="195710" y="600118"/>
                  </a:lnTo>
                  <a:lnTo>
                    <a:pt x="195320" y="600900"/>
                  </a:lnTo>
                  <a:close/>
                  <a:moveTo>
                    <a:pt x="320576" y="695335"/>
                  </a:moveTo>
                  <a:lnTo>
                    <a:pt x="319181" y="695348"/>
                  </a:lnTo>
                  <a:lnTo>
                    <a:pt x="318718" y="693650"/>
                  </a:lnTo>
                  <a:lnTo>
                    <a:pt x="318855" y="691792"/>
                  </a:lnTo>
                  <a:lnTo>
                    <a:pt x="320425" y="691208"/>
                  </a:lnTo>
                  <a:lnTo>
                    <a:pt x="321271" y="692488"/>
                  </a:lnTo>
                  <a:lnTo>
                    <a:pt x="320968" y="694390"/>
                  </a:lnTo>
                  <a:lnTo>
                    <a:pt x="320576" y="695335"/>
                  </a:lnTo>
                  <a:close/>
                  <a:moveTo>
                    <a:pt x="237845" y="789687"/>
                  </a:moveTo>
                  <a:lnTo>
                    <a:pt x="236818" y="791902"/>
                  </a:lnTo>
                  <a:lnTo>
                    <a:pt x="235790" y="791420"/>
                  </a:lnTo>
                  <a:lnTo>
                    <a:pt x="235282" y="790430"/>
                  </a:lnTo>
                  <a:lnTo>
                    <a:pt x="234271" y="789971"/>
                  </a:lnTo>
                  <a:lnTo>
                    <a:pt x="233179" y="790108"/>
                  </a:lnTo>
                  <a:lnTo>
                    <a:pt x="233163" y="789715"/>
                  </a:lnTo>
                  <a:lnTo>
                    <a:pt x="236709" y="787347"/>
                  </a:lnTo>
                  <a:lnTo>
                    <a:pt x="238401" y="786709"/>
                  </a:lnTo>
                  <a:lnTo>
                    <a:pt x="238280" y="787708"/>
                  </a:lnTo>
                  <a:lnTo>
                    <a:pt x="237957" y="788582"/>
                  </a:lnTo>
                  <a:lnTo>
                    <a:pt x="237845" y="78968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73"/>
            <p:cNvSpPr/>
            <p:nvPr/>
          </p:nvSpPr>
          <p:spPr>
            <a:xfrm>
              <a:off x="7070720" y="4486680"/>
              <a:ext cx="70698" cy="18022"/>
            </a:xfrm>
            <a:custGeom>
              <a:rect b="b" l="l" r="r" t="t"/>
              <a:pathLst>
                <a:path extrusionOk="0" h="6846" w="26856">
                  <a:moveTo>
                    <a:pt x="549" y="6847"/>
                  </a:moveTo>
                  <a:lnTo>
                    <a:pt x="498" y="6074"/>
                  </a:lnTo>
                  <a:lnTo>
                    <a:pt x="0" y="4312"/>
                  </a:lnTo>
                  <a:lnTo>
                    <a:pt x="667" y="3543"/>
                  </a:lnTo>
                  <a:lnTo>
                    <a:pt x="1392" y="3087"/>
                  </a:lnTo>
                  <a:lnTo>
                    <a:pt x="1880" y="3450"/>
                  </a:lnTo>
                  <a:lnTo>
                    <a:pt x="2027" y="4169"/>
                  </a:lnTo>
                  <a:lnTo>
                    <a:pt x="2403" y="4660"/>
                  </a:lnTo>
                  <a:lnTo>
                    <a:pt x="3687" y="4967"/>
                  </a:lnTo>
                  <a:lnTo>
                    <a:pt x="4954" y="4746"/>
                  </a:lnTo>
                  <a:lnTo>
                    <a:pt x="5729" y="4848"/>
                  </a:lnTo>
                  <a:lnTo>
                    <a:pt x="5707" y="4450"/>
                  </a:lnTo>
                  <a:lnTo>
                    <a:pt x="5969" y="3920"/>
                  </a:lnTo>
                  <a:lnTo>
                    <a:pt x="7510" y="3693"/>
                  </a:lnTo>
                  <a:lnTo>
                    <a:pt x="9138" y="3543"/>
                  </a:lnTo>
                  <a:lnTo>
                    <a:pt x="10814" y="3224"/>
                  </a:lnTo>
                  <a:lnTo>
                    <a:pt x="12126" y="3237"/>
                  </a:lnTo>
                  <a:lnTo>
                    <a:pt x="12515" y="3150"/>
                  </a:lnTo>
                  <a:lnTo>
                    <a:pt x="12423" y="3013"/>
                  </a:lnTo>
                  <a:lnTo>
                    <a:pt x="11245" y="2860"/>
                  </a:lnTo>
                  <a:lnTo>
                    <a:pt x="8733" y="3224"/>
                  </a:lnTo>
                  <a:lnTo>
                    <a:pt x="6176" y="3332"/>
                  </a:lnTo>
                  <a:lnTo>
                    <a:pt x="4239" y="4293"/>
                  </a:lnTo>
                  <a:lnTo>
                    <a:pt x="3444" y="4204"/>
                  </a:lnTo>
                  <a:lnTo>
                    <a:pt x="2640" y="3243"/>
                  </a:lnTo>
                  <a:lnTo>
                    <a:pt x="2352" y="2059"/>
                  </a:lnTo>
                  <a:lnTo>
                    <a:pt x="4622" y="1973"/>
                  </a:lnTo>
                  <a:lnTo>
                    <a:pt x="7373" y="2011"/>
                  </a:lnTo>
                  <a:lnTo>
                    <a:pt x="10370" y="2049"/>
                  </a:lnTo>
                  <a:lnTo>
                    <a:pt x="11781" y="2068"/>
                  </a:lnTo>
                  <a:lnTo>
                    <a:pt x="12522" y="779"/>
                  </a:lnTo>
                  <a:lnTo>
                    <a:pt x="13932" y="211"/>
                  </a:lnTo>
                  <a:lnTo>
                    <a:pt x="15375" y="0"/>
                  </a:lnTo>
                  <a:lnTo>
                    <a:pt x="16129" y="54"/>
                  </a:lnTo>
                  <a:lnTo>
                    <a:pt x="16920" y="246"/>
                  </a:lnTo>
                  <a:lnTo>
                    <a:pt x="18443" y="1309"/>
                  </a:lnTo>
                  <a:lnTo>
                    <a:pt x="19391" y="1554"/>
                  </a:lnTo>
                  <a:lnTo>
                    <a:pt x="20192" y="1794"/>
                  </a:lnTo>
                  <a:lnTo>
                    <a:pt x="20763" y="2311"/>
                  </a:lnTo>
                  <a:lnTo>
                    <a:pt x="21673" y="2825"/>
                  </a:lnTo>
                  <a:lnTo>
                    <a:pt x="22388" y="2962"/>
                  </a:lnTo>
                  <a:lnTo>
                    <a:pt x="22812" y="2885"/>
                  </a:lnTo>
                  <a:lnTo>
                    <a:pt x="23521" y="2688"/>
                  </a:lnTo>
                  <a:lnTo>
                    <a:pt x="23987" y="2528"/>
                  </a:lnTo>
                  <a:lnTo>
                    <a:pt x="25506" y="2461"/>
                  </a:lnTo>
                  <a:lnTo>
                    <a:pt x="26623" y="3055"/>
                  </a:lnTo>
                  <a:lnTo>
                    <a:pt x="26856" y="3703"/>
                  </a:lnTo>
                  <a:lnTo>
                    <a:pt x="26671" y="4367"/>
                  </a:lnTo>
                  <a:lnTo>
                    <a:pt x="25171" y="4721"/>
                  </a:lnTo>
                  <a:lnTo>
                    <a:pt x="23093" y="5276"/>
                  </a:lnTo>
                  <a:lnTo>
                    <a:pt x="21376" y="4973"/>
                  </a:lnTo>
                  <a:lnTo>
                    <a:pt x="19285" y="4217"/>
                  </a:lnTo>
                  <a:lnTo>
                    <a:pt x="18063" y="3674"/>
                  </a:lnTo>
                  <a:lnTo>
                    <a:pt x="17555" y="3454"/>
                  </a:lnTo>
                  <a:lnTo>
                    <a:pt x="16792" y="3109"/>
                  </a:lnTo>
                  <a:lnTo>
                    <a:pt x="16125" y="2739"/>
                  </a:lnTo>
                  <a:lnTo>
                    <a:pt x="15484" y="2496"/>
                  </a:lnTo>
                  <a:lnTo>
                    <a:pt x="14992" y="2343"/>
                  </a:lnTo>
                  <a:lnTo>
                    <a:pt x="14628" y="2538"/>
                  </a:lnTo>
                  <a:lnTo>
                    <a:pt x="14446" y="2997"/>
                  </a:lnTo>
                  <a:lnTo>
                    <a:pt x="14156" y="3508"/>
                  </a:lnTo>
                  <a:lnTo>
                    <a:pt x="13782" y="3811"/>
                  </a:lnTo>
                  <a:lnTo>
                    <a:pt x="12030" y="3990"/>
                  </a:lnTo>
                  <a:lnTo>
                    <a:pt x="10457" y="4178"/>
                  </a:lnTo>
                  <a:lnTo>
                    <a:pt x="9614" y="4338"/>
                  </a:lnTo>
                  <a:lnTo>
                    <a:pt x="9049" y="4459"/>
                  </a:lnTo>
                  <a:lnTo>
                    <a:pt x="8873" y="6001"/>
                  </a:lnTo>
                  <a:lnTo>
                    <a:pt x="7092" y="5985"/>
                  </a:lnTo>
                  <a:lnTo>
                    <a:pt x="5343" y="5966"/>
                  </a:lnTo>
                  <a:lnTo>
                    <a:pt x="3527" y="5994"/>
                  </a:lnTo>
                  <a:lnTo>
                    <a:pt x="1577" y="6023"/>
                  </a:lnTo>
                  <a:lnTo>
                    <a:pt x="1076" y="63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73"/>
            <p:cNvSpPr/>
            <p:nvPr/>
          </p:nvSpPr>
          <p:spPr>
            <a:xfrm>
              <a:off x="7112578" y="4514107"/>
              <a:ext cx="173806" cy="129869"/>
            </a:xfrm>
            <a:custGeom>
              <a:rect b="b" l="l" r="r" t="t"/>
              <a:pathLst>
                <a:path extrusionOk="0" h="49333" w="66023">
                  <a:moveTo>
                    <a:pt x="32803" y="2454"/>
                  </a:moveTo>
                  <a:lnTo>
                    <a:pt x="32548" y="2700"/>
                  </a:lnTo>
                  <a:lnTo>
                    <a:pt x="32283" y="3233"/>
                  </a:lnTo>
                  <a:lnTo>
                    <a:pt x="32040" y="3891"/>
                  </a:lnTo>
                  <a:lnTo>
                    <a:pt x="31794" y="4331"/>
                  </a:lnTo>
                  <a:lnTo>
                    <a:pt x="31880" y="4619"/>
                  </a:lnTo>
                  <a:lnTo>
                    <a:pt x="32579" y="5193"/>
                  </a:lnTo>
                  <a:lnTo>
                    <a:pt x="33559" y="5998"/>
                  </a:lnTo>
                  <a:lnTo>
                    <a:pt x="33958" y="6103"/>
                  </a:lnTo>
                  <a:lnTo>
                    <a:pt x="34415" y="5911"/>
                  </a:lnTo>
                  <a:lnTo>
                    <a:pt x="35133" y="5273"/>
                  </a:lnTo>
                  <a:lnTo>
                    <a:pt x="35704" y="4583"/>
                  </a:lnTo>
                  <a:lnTo>
                    <a:pt x="36250" y="4248"/>
                  </a:lnTo>
                  <a:lnTo>
                    <a:pt x="36892" y="4271"/>
                  </a:lnTo>
                  <a:lnTo>
                    <a:pt x="37402" y="4756"/>
                  </a:lnTo>
                  <a:lnTo>
                    <a:pt x="38025" y="5828"/>
                  </a:lnTo>
                  <a:lnTo>
                    <a:pt x="38593" y="6802"/>
                  </a:lnTo>
                  <a:lnTo>
                    <a:pt x="38666" y="6901"/>
                  </a:lnTo>
                  <a:lnTo>
                    <a:pt x="38896" y="7060"/>
                  </a:lnTo>
                  <a:lnTo>
                    <a:pt x="39183" y="7054"/>
                  </a:lnTo>
                  <a:lnTo>
                    <a:pt x="39483" y="6818"/>
                  </a:lnTo>
                  <a:lnTo>
                    <a:pt x="39704" y="6674"/>
                  </a:lnTo>
                  <a:lnTo>
                    <a:pt x="39969" y="6227"/>
                  </a:lnTo>
                  <a:lnTo>
                    <a:pt x="41076" y="4877"/>
                  </a:lnTo>
                  <a:lnTo>
                    <a:pt x="41909" y="4507"/>
                  </a:lnTo>
                  <a:lnTo>
                    <a:pt x="42206" y="4408"/>
                  </a:lnTo>
                  <a:lnTo>
                    <a:pt x="42787" y="4204"/>
                  </a:lnTo>
                  <a:lnTo>
                    <a:pt x="43754" y="4523"/>
                  </a:lnTo>
                  <a:lnTo>
                    <a:pt x="45155" y="5078"/>
                  </a:lnTo>
                  <a:lnTo>
                    <a:pt x="46857" y="5752"/>
                  </a:lnTo>
                  <a:lnTo>
                    <a:pt x="47454" y="5867"/>
                  </a:lnTo>
                  <a:lnTo>
                    <a:pt x="47805" y="5752"/>
                  </a:lnTo>
                  <a:lnTo>
                    <a:pt x="48312" y="4839"/>
                  </a:lnTo>
                  <a:lnTo>
                    <a:pt x="48944" y="4478"/>
                  </a:lnTo>
                  <a:lnTo>
                    <a:pt x="49847" y="4057"/>
                  </a:lnTo>
                  <a:lnTo>
                    <a:pt x="50582" y="3843"/>
                  </a:lnTo>
                  <a:lnTo>
                    <a:pt x="51000" y="3814"/>
                  </a:lnTo>
                  <a:lnTo>
                    <a:pt x="51159" y="3565"/>
                  </a:lnTo>
                  <a:lnTo>
                    <a:pt x="51239" y="3192"/>
                  </a:lnTo>
                  <a:lnTo>
                    <a:pt x="51153" y="2806"/>
                  </a:lnTo>
                  <a:lnTo>
                    <a:pt x="50681" y="2113"/>
                  </a:lnTo>
                  <a:lnTo>
                    <a:pt x="50668" y="1909"/>
                  </a:lnTo>
                  <a:lnTo>
                    <a:pt x="50939" y="1775"/>
                  </a:lnTo>
                  <a:lnTo>
                    <a:pt x="51520" y="1672"/>
                  </a:lnTo>
                  <a:lnTo>
                    <a:pt x="52277" y="1743"/>
                  </a:lnTo>
                  <a:lnTo>
                    <a:pt x="53129" y="2043"/>
                  </a:lnTo>
                  <a:lnTo>
                    <a:pt x="53821" y="2474"/>
                  </a:lnTo>
                  <a:lnTo>
                    <a:pt x="54217" y="2988"/>
                  </a:lnTo>
                  <a:lnTo>
                    <a:pt x="54648" y="4086"/>
                  </a:lnTo>
                  <a:lnTo>
                    <a:pt x="54980" y="5152"/>
                  </a:lnTo>
                  <a:lnTo>
                    <a:pt x="55835" y="6843"/>
                  </a:lnTo>
                  <a:lnTo>
                    <a:pt x="55819" y="7893"/>
                  </a:lnTo>
                  <a:lnTo>
                    <a:pt x="55800" y="9110"/>
                  </a:lnTo>
                  <a:lnTo>
                    <a:pt x="56183" y="9339"/>
                  </a:lnTo>
                  <a:lnTo>
                    <a:pt x="56598" y="9435"/>
                  </a:lnTo>
                  <a:lnTo>
                    <a:pt x="56793" y="9614"/>
                  </a:lnTo>
                  <a:lnTo>
                    <a:pt x="57208" y="10549"/>
                  </a:lnTo>
                  <a:lnTo>
                    <a:pt x="57601" y="10820"/>
                  </a:lnTo>
                  <a:lnTo>
                    <a:pt x="58070" y="10884"/>
                  </a:lnTo>
                  <a:lnTo>
                    <a:pt x="58951" y="11481"/>
                  </a:lnTo>
                  <a:lnTo>
                    <a:pt x="59516" y="11717"/>
                  </a:lnTo>
                  <a:lnTo>
                    <a:pt x="59595" y="11896"/>
                  </a:lnTo>
                  <a:lnTo>
                    <a:pt x="59576" y="12145"/>
                  </a:lnTo>
                  <a:lnTo>
                    <a:pt x="59356" y="12458"/>
                  </a:lnTo>
                  <a:lnTo>
                    <a:pt x="59015" y="12675"/>
                  </a:lnTo>
                  <a:lnTo>
                    <a:pt x="58507" y="13083"/>
                  </a:lnTo>
                  <a:lnTo>
                    <a:pt x="58086" y="13616"/>
                  </a:lnTo>
                  <a:lnTo>
                    <a:pt x="57217" y="14896"/>
                  </a:lnTo>
                  <a:lnTo>
                    <a:pt x="57192" y="15136"/>
                  </a:lnTo>
                  <a:lnTo>
                    <a:pt x="57377" y="15308"/>
                  </a:lnTo>
                  <a:lnTo>
                    <a:pt x="57735" y="15340"/>
                  </a:lnTo>
                  <a:lnTo>
                    <a:pt x="58118" y="15251"/>
                  </a:lnTo>
                  <a:lnTo>
                    <a:pt x="58916" y="14785"/>
                  </a:lnTo>
                  <a:lnTo>
                    <a:pt x="59541" y="14951"/>
                  </a:lnTo>
                  <a:lnTo>
                    <a:pt x="60144" y="15308"/>
                  </a:lnTo>
                  <a:lnTo>
                    <a:pt x="60365" y="15678"/>
                  </a:lnTo>
                  <a:lnTo>
                    <a:pt x="60422" y="16164"/>
                  </a:lnTo>
                  <a:lnTo>
                    <a:pt x="60285" y="16792"/>
                  </a:lnTo>
                  <a:lnTo>
                    <a:pt x="60263" y="17491"/>
                  </a:lnTo>
                  <a:lnTo>
                    <a:pt x="60464" y="18685"/>
                  </a:lnTo>
                  <a:lnTo>
                    <a:pt x="60780" y="19879"/>
                  </a:lnTo>
                  <a:lnTo>
                    <a:pt x="61092" y="20313"/>
                  </a:lnTo>
                  <a:lnTo>
                    <a:pt x="63100" y="21363"/>
                  </a:lnTo>
                  <a:lnTo>
                    <a:pt x="63295" y="21756"/>
                  </a:lnTo>
                  <a:lnTo>
                    <a:pt x="63394" y="22199"/>
                  </a:lnTo>
                  <a:lnTo>
                    <a:pt x="63250" y="22803"/>
                  </a:lnTo>
                  <a:lnTo>
                    <a:pt x="63043" y="23141"/>
                  </a:lnTo>
                  <a:lnTo>
                    <a:pt x="62468" y="23668"/>
                  </a:lnTo>
                  <a:lnTo>
                    <a:pt x="61941" y="24073"/>
                  </a:lnTo>
                  <a:lnTo>
                    <a:pt x="61775" y="24517"/>
                  </a:lnTo>
                  <a:lnTo>
                    <a:pt x="61858" y="25343"/>
                  </a:lnTo>
                  <a:lnTo>
                    <a:pt x="61858" y="27211"/>
                  </a:lnTo>
                  <a:lnTo>
                    <a:pt x="61938" y="28829"/>
                  </a:lnTo>
                  <a:lnTo>
                    <a:pt x="62372" y="29413"/>
                  </a:lnTo>
                  <a:lnTo>
                    <a:pt x="62889" y="29713"/>
                  </a:lnTo>
                  <a:lnTo>
                    <a:pt x="63502" y="29656"/>
                  </a:lnTo>
                  <a:lnTo>
                    <a:pt x="64096" y="29547"/>
                  </a:lnTo>
                  <a:lnTo>
                    <a:pt x="64061" y="30514"/>
                  </a:lnTo>
                  <a:lnTo>
                    <a:pt x="63901" y="31596"/>
                  </a:lnTo>
                  <a:lnTo>
                    <a:pt x="64604" y="31931"/>
                  </a:lnTo>
                  <a:lnTo>
                    <a:pt x="64961" y="32260"/>
                  </a:lnTo>
                  <a:lnTo>
                    <a:pt x="65156" y="32570"/>
                  </a:lnTo>
                  <a:lnTo>
                    <a:pt x="64042" y="33144"/>
                  </a:lnTo>
                  <a:lnTo>
                    <a:pt x="63719" y="33479"/>
                  </a:lnTo>
                  <a:lnTo>
                    <a:pt x="63569" y="34383"/>
                  </a:lnTo>
                  <a:lnTo>
                    <a:pt x="63604" y="35219"/>
                  </a:lnTo>
                  <a:lnTo>
                    <a:pt x="65101" y="35813"/>
                  </a:lnTo>
                  <a:lnTo>
                    <a:pt x="65679" y="36512"/>
                  </a:lnTo>
                  <a:lnTo>
                    <a:pt x="65935" y="37236"/>
                  </a:lnTo>
                  <a:lnTo>
                    <a:pt x="66024" y="38606"/>
                  </a:lnTo>
                  <a:lnTo>
                    <a:pt x="65890" y="38918"/>
                  </a:lnTo>
                  <a:lnTo>
                    <a:pt x="65504" y="38922"/>
                  </a:lnTo>
                  <a:lnTo>
                    <a:pt x="65070" y="38500"/>
                  </a:lnTo>
                  <a:lnTo>
                    <a:pt x="64747" y="38092"/>
                  </a:lnTo>
                  <a:lnTo>
                    <a:pt x="64342" y="38092"/>
                  </a:lnTo>
                  <a:lnTo>
                    <a:pt x="63585" y="37999"/>
                  </a:lnTo>
                  <a:lnTo>
                    <a:pt x="62727" y="37840"/>
                  </a:lnTo>
                  <a:lnTo>
                    <a:pt x="61664" y="37884"/>
                  </a:lnTo>
                  <a:lnTo>
                    <a:pt x="61287" y="37951"/>
                  </a:lnTo>
                  <a:lnTo>
                    <a:pt x="61045" y="38197"/>
                  </a:lnTo>
                  <a:lnTo>
                    <a:pt x="60981" y="38628"/>
                  </a:lnTo>
                  <a:lnTo>
                    <a:pt x="60872" y="40016"/>
                  </a:lnTo>
                  <a:lnTo>
                    <a:pt x="61220" y="40320"/>
                  </a:lnTo>
                  <a:lnTo>
                    <a:pt x="61906" y="40664"/>
                  </a:lnTo>
                  <a:lnTo>
                    <a:pt x="62356" y="40811"/>
                  </a:lnTo>
                  <a:lnTo>
                    <a:pt x="62730" y="40770"/>
                  </a:lnTo>
                  <a:lnTo>
                    <a:pt x="63017" y="40993"/>
                  </a:lnTo>
                  <a:lnTo>
                    <a:pt x="63078" y="41590"/>
                  </a:lnTo>
                  <a:lnTo>
                    <a:pt x="62883" y="42027"/>
                  </a:lnTo>
                  <a:lnTo>
                    <a:pt x="62506" y="42436"/>
                  </a:lnTo>
                  <a:lnTo>
                    <a:pt x="62031" y="43483"/>
                  </a:lnTo>
                  <a:lnTo>
                    <a:pt x="62111" y="43879"/>
                  </a:lnTo>
                  <a:lnTo>
                    <a:pt x="62133" y="44444"/>
                  </a:lnTo>
                  <a:lnTo>
                    <a:pt x="61319" y="45976"/>
                  </a:lnTo>
                  <a:lnTo>
                    <a:pt x="61089" y="46276"/>
                  </a:lnTo>
                  <a:lnTo>
                    <a:pt x="60014" y="45972"/>
                  </a:lnTo>
                  <a:lnTo>
                    <a:pt x="59315" y="45874"/>
                  </a:lnTo>
                  <a:lnTo>
                    <a:pt x="58807" y="46260"/>
                  </a:lnTo>
                  <a:lnTo>
                    <a:pt x="58488" y="46017"/>
                  </a:lnTo>
                  <a:lnTo>
                    <a:pt x="58111" y="45663"/>
                  </a:lnTo>
                  <a:lnTo>
                    <a:pt x="57980" y="45197"/>
                  </a:lnTo>
                  <a:lnTo>
                    <a:pt x="57725" y="45098"/>
                  </a:lnTo>
                  <a:lnTo>
                    <a:pt x="57256" y="45095"/>
                  </a:lnTo>
                  <a:lnTo>
                    <a:pt x="56822" y="45360"/>
                  </a:lnTo>
                  <a:lnTo>
                    <a:pt x="56630" y="45842"/>
                  </a:lnTo>
                  <a:lnTo>
                    <a:pt x="56601" y="46397"/>
                  </a:lnTo>
                  <a:lnTo>
                    <a:pt x="56534" y="46825"/>
                  </a:lnTo>
                  <a:lnTo>
                    <a:pt x="56276" y="47083"/>
                  </a:lnTo>
                  <a:lnTo>
                    <a:pt x="55749" y="47757"/>
                  </a:lnTo>
                  <a:lnTo>
                    <a:pt x="55503" y="48376"/>
                  </a:lnTo>
                  <a:lnTo>
                    <a:pt x="55197" y="48915"/>
                  </a:lnTo>
                  <a:lnTo>
                    <a:pt x="54760" y="48883"/>
                  </a:lnTo>
                  <a:lnTo>
                    <a:pt x="54559" y="48807"/>
                  </a:lnTo>
                  <a:lnTo>
                    <a:pt x="54418" y="48951"/>
                  </a:lnTo>
                  <a:lnTo>
                    <a:pt x="53738" y="49251"/>
                  </a:lnTo>
                  <a:lnTo>
                    <a:pt x="53154" y="49334"/>
                  </a:lnTo>
                  <a:lnTo>
                    <a:pt x="53001" y="49024"/>
                  </a:lnTo>
                  <a:lnTo>
                    <a:pt x="52660" y="48775"/>
                  </a:lnTo>
                  <a:lnTo>
                    <a:pt x="52280" y="48280"/>
                  </a:lnTo>
                  <a:lnTo>
                    <a:pt x="51849" y="47884"/>
                  </a:lnTo>
                  <a:lnTo>
                    <a:pt x="51025" y="47604"/>
                  </a:lnTo>
                  <a:lnTo>
                    <a:pt x="50700" y="47731"/>
                  </a:lnTo>
                  <a:lnTo>
                    <a:pt x="50310" y="47696"/>
                  </a:lnTo>
                  <a:lnTo>
                    <a:pt x="50055" y="47540"/>
                  </a:lnTo>
                  <a:lnTo>
                    <a:pt x="50090" y="47300"/>
                  </a:lnTo>
                  <a:lnTo>
                    <a:pt x="50521" y="46697"/>
                  </a:lnTo>
                  <a:lnTo>
                    <a:pt x="50767" y="46142"/>
                  </a:lnTo>
                  <a:lnTo>
                    <a:pt x="50904" y="45535"/>
                  </a:lnTo>
                  <a:lnTo>
                    <a:pt x="50901" y="44954"/>
                  </a:lnTo>
                  <a:lnTo>
                    <a:pt x="50671" y="44140"/>
                  </a:lnTo>
                  <a:lnTo>
                    <a:pt x="50301" y="43492"/>
                  </a:lnTo>
                  <a:lnTo>
                    <a:pt x="50208" y="43119"/>
                  </a:lnTo>
                  <a:lnTo>
                    <a:pt x="50253" y="42583"/>
                  </a:lnTo>
                  <a:lnTo>
                    <a:pt x="50167" y="42085"/>
                  </a:lnTo>
                  <a:lnTo>
                    <a:pt x="50045" y="41826"/>
                  </a:lnTo>
                  <a:lnTo>
                    <a:pt x="49988" y="41335"/>
                  </a:lnTo>
                  <a:lnTo>
                    <a:pt x="49873" y="40885"/>
                  </a:lnTo>
                  <a:lnTo>
                    <a:pt x="49653" y="40712"/>
                  </a:lnTo>
                  <a:lnTo>
                    <a:pt x="49531" y="39959"/>
                  </a:lnTo>
                  <a:lnTo>
                    <a:pt x="49567" y="39183"/>
                  </a:lnTo>
                  <a:lnTo>
                    <a:pt x="49247" y="38893"/>
                  </a:lnTo>
                  <a:lnTo>
                    <a:pt x="48743" y="38679"/>
                  </a:lnTo>
                  <a:lnTo>
                    <a:pt x="48446" y="38373"/>
                  </a:lnTo>
                  <a:lnTo>
                    <a:pt x="48264" y="38038"/>
                  </a:lnTo>
                  <a:lnTo>
                    <a:pt x="48082" y="37939"/>
                  </a:lnTo>
                  <a:lnTo>
                    <a:pt x="47926" y="37961"/>
                  </a:lnTo>
                  <a:lnTo>
                    <a:pt x="47786" y="38168"/>
                  </a:lnTo>
                  <a:lnTo>
                    <a:pt x="47620" y="38213"/>
                  </a:lnTo>
                  <a:lnTo>
                    <a:pt x="47326" y="37489"/>
                  </a:lnTo>
                  <a:lnTo>
                    <a:pt x="47205" y="37460"/>
                  </a:lnTo>
                  <a:lnTo>
                    <a:pt x="47000" y="37626"/>
                  </a:lnTo>
                  <a:lnTo>
                    <a:pt x="44673" y="38430"/>
                  </a:lnTo>
                  <a:lnTo>
                    <a:pt x="44571" y="38117"/>
                  </a:lnTo>
                  <a:lnTo>
                    <a:pt x="44377" y="37747"/>
                  </a:lnTo>
                  <a:lnTo>
                    <a:pt x="43930" y="37623"/>
                  </a:lnTo>
                  <a:lnTo>
                    <a:pt x="43160" y="37900"/>
                  </a:lnTo>
                  <a:lnTo>
                    <a:pt x="42714" y="37932"/>
                  </a:lnTo>
                  <a:lnTo>
                    <a:pt x="42024" y="37840"/>
                  </a:lnTo>
                  <a:lnTo>
                    <a:pt x="41718" y="37970"/>
                  </a:lnTo>
                  <a:lnTo>
                    <a:pt x="40802" y="39040"/>
                  </a:lnTo>
                  <a:lnTo>
                    <a:pt x="40253" y="39458"/>
                  </a:lnTo>
                  <a:lnTo>
                    <a:pt x="39838" y="39423"/>
                  </a:lnTo>
                  <a:lnTo>
                    <a:pt x="39404" y="39327"/>
                  </a:lnTo>
                  <a:lnTo>
                    <a:pt x="39097" y="39404"/>
                  </a:lnTo>
                  <a:lnTo>
                    <a:pt x="38871" y="39282"/>
                  </a:lnTo>
                  <a:lnTo>
                    <a:pt x="38960" y="39021"/>
                  </a:lnTo>
                  <a:lnTo>
                    <a:pt x="39183" y="38695"/>
                  </a:lnTo>
                  <a:lnTo>
                    <a:pt x="39621" y="37530"/>
                  </a:lnTo>
                  <a:lnTo>
                    <a:pt x="40744" y="36359"/>
                  </a:lnTo>
                  <a:lnTo>
                    <a:pt x="40767" y="36110"/>
                  </a:lnTo>
                  <a:lnTo>
                    <a:pt x="40307" y="35427"/>
                  </a:lnTo>
                  <a:lnTo>
                    <a:pt x="39825" y="34491"/>
                  </a:lnTo>
                  <a:lnTo>
                    <a:pt x="39825" y="33489"/>
                  </a:lnTo>
                  <a:lnTo>
                    <a:pt x="39732" y="32765"/>
                  </a:lnTo>
                  <a:lnTo>
                    <a:pt x="38740" y="32560"/>
                  </a:lnTo>
                  <a:lnTo>
                    <a:pt x="38558" y="32439"/>
                  </a:lnTo>
                  <a:lnTo>
                    <a:pt x="38532" y="32193"/>
                  </a:lnTo>
                  <a:lnTo>
                    <a:pt x="38788" y="31545"/>
                  </a:lnTo>
                  <a:lnTo>
                    <a:pt x="39091" y="30942"/>
                  </a:lnTo>
                  <a:lnTo>
                    <a:pt x="39136" y="30690"/>
                  </a:lnTo>
                  <a:lnTo>
                    <a:pt x="39065" y="30463"/>
                  </a:lnTo>
                  <a:lnTo>
                    <a:pt x="38456" y="29825"/>
                  </a:lnTo>
                  <a:lnTo>
                    <a:pt x="37504" y="28641"/>
                  </a:lnTo>
                  <a:lnTo>
                    <a:pt x="36624" y="27329"/>
                  </a:lnTo>
                  <a:lnTo>
                    <a:pt x="35867" y="26205"/>
                  </a:lnTo>
                  <a:lnTo>
                    <a:pt x="35254" y="25691"/>
                  </a:lnTo>
                  <a:lnTo>
                    <a:pt x="34670" y="24948"/>
                  </a:lnTo>
                  <a:lnTo>
                    <a:pt x="34450" y="24475"/>
                  </a:lnTo>
                  <a:lnTo>
                    <a:pt x="33840" y="24306"/>
                  </a:lnTo>
                  <a:lnTo>
                    <a:pt x="32066" y="24316"/>
                  </a:lnTo>
                  <a:lnTo>
                    <a:pt x="29930" y="24328"/>
                  </a:lnTo>
                  <a:lnTo>
                    <a:pt x="28130" y="24335"/>
                  </a:lnTo>
                  <a:lnTo>
                    <a:pt x="28025" y="24973"/>
                  </a:lnTo>
                  <a:lnTo>
                    <a:pt x="26058" y="25398"/>
                  </a:lnTo>
                  <a:lnTo>
                    <a:pt x="24846" y="24909"/>
                  </a:lnTo>
                  <a:lnTo>
                    <a:pt x="23499" y="25197"/>
                  </a:lnTo>
                  <a:lnTo>
                    <a:pt x="22841" y="25519"/>
                  </a:lnTo>
                  <a:lnTo>
                    <a:pt x="22637" y="26196"/>
                  </a:lnTo>
                  <a:lnTo>
                    <a:pt x="22337" y="26939"/>
                  </a:lnTo>
                  <a:lnTo>
                    <a:pt x="22050" y="27246"/>
                  </a:lnTo>
                  <a:lnTo>
                    <a:pt x="21928" y="27578"/>
                  </a:lnTo>
                  <a:lnTo>
                    <a:pt x="21762" y="27881"/>
                  </a:lnTo>
                  <a:lnTo>
                    <a:pt x="21497" y="28232"/>
                  </a:lnTo>
                  <a:lnTo>
                    <a:pt x="21204" y="28931"/>
                  </a:lnTo>
                  <a:lnTo>
                    <a:pt x="20562" y="29930"/>
                  </a:lnTo>
                  <a:lnTo>
                    <a:pt x="19889" y="30575"/>
                  </a:lnTo>
                  <a:lnTo>
                    <a:pt x="18746" y="30923"/>
                  </a:lnTo>
                  <a:lnTo>
                    <a:pt x="18388" y="31973"/>
                  </a:lnTo>
                  <a:lnTo>
                    <a:pt x="18127" y="32366"/>
                  </a:lnTo>
                  <a:lnTo>
                    <a:pt x="17686" y="32669"/>
                  </a:lnTo>
                  <a:lnTo>
                    <a:pt x="17214" y="32870"/>
                  </a:lnTo>
                  <a:lnTo>
                    <a:pt x="16780" y="32749"/>
                  </a:lnTo>
                  <a:lnTo>
                    <a:pt x="16279" y="32666"/>
                  </a:lnTo>
                  <a:lnTo>
                    <a:pt x="15755" y="32854"/>
                  </a:lnTo>
                  <a:lnTo>
                    <a:pt x="15666" y="32592"/>
                  </a:lnTo>
                  <a:lnTo>
                    <a:pt x="15963" y="31759"/>
                  </a:lnTo>
                  <a:lnTo>
                    <a:pt x="15726" y="31328"/>
                  </a:lnTo>
                  <a:lnTo>
                    <a:pt x="14829" y="30463"/>
                  </a:lnTo>
                  <a:lnTo>
                    <a:pt x="14743" y="30048"/>
                  </a:lnTo>
                  <a:lnTo>
                    <a:pt x="14469" y="29509"/>
                  </a:lnTo>
                  <a:lnTo>
                    <a:pt x="13285" y="28395"/>
                  </a:lnTo>
                  <a:lnTo>
                    <a:pt x="12183" y="28465"/>
                  </a:lnTo>
                  <a:lnTo>
                    <a:pt x="12490" y="27533"/>
                  </a:lnTo>
                  <a:lnTo>
                    <a:pt x="12477" y="26295"/>
                  </a:lnTo>
                  <a:lnTo>
                    <a:pt x="12100" y="25618"/>
                  </a:lnTo>
                  <a:lnTo>
                    <a:pt x="12196" y="24929"/>
                  </a:lnTo>
                  <a:lnTo>
                    <a:pt x="11992" y="24970"/>
                  </a:lnTo>
                  <a:lnTo>
                    <a:pt x="11625" y="25446"/>
                  </a:lnTo>
                  <a:lnTo>
                    <a:pt x="11031" y="25292"/>
                  </a:lnTo>
                  <a:lnTo>
                    <a:pt x="9825" y="24555"/>
                  </a:lnTo>
                  <a:lnTo>
                    <a:pt x="9221" y="23843"/>
                  </a:lnTo>
                  <a:lnTo>
                    <a:pt x="9151" y="23234"/>
                  </a:lnTo>
                  <a:lnTo>
                    <a:pt x="9014" y="22997"/>
                  </a:lnTo>
                  <a:lnTo>
                    <a:pt x="8647" y="23125"/>
                  </a:lnTo>
                  <a:lnTo>
                    <a:pt x="7894" y="23112"/>
                  </a:lnTo>
                  <a:lnTo>
                    <a:pt x="5592" y="22027"/>
                  </a:lnTo>
                  <a:lnTo>
                    <a:pt x="3958" y="19301"/>
                  </a:lnTo>
                  <a:lnTo>
                    <a:pt x="3923" y="18685"/>
                  </a:lnTo>
                  <a:lnTo>
                    <a:pt x="4156" y="17625"/>
                  </a:lnTo>
                  <a:lnTo>
                    <a:pt x="4102" y="17338"/>
                  </a:lnTo>
                  <a:lnTo>
                    <a:pt x="3352" y="18040"/>
                  </a:lnTo>
                  <a:lnTo>
                    <a:pt x="3208" y="17568"/>
                  </a:lnTo>
                  <a:lnTo>
                    <a:pt x="2633" y="16473"/>
                  </a:lnTo>
                  <a:lnTo>
                    <a:pt x="2467" y="15841"/>
                  </a:lnTo>
                  <a:lnTo>
                    <a:pt x="1918" y="15560"/>
                  </a:lnTo>
                  <a:lnTo>
                    <a:pt x="1475" y="15512"/>
                  </a:lnTo>
                  <a:lnTo>
                    <a:pt x="1133" y="15723"/>
                  </a:lnTo>
                  <a:lnTo>
                    <a:pt x="683" y="17003"/>
                  </a:lnTo>
                  <a:lnTo>
                    <a:pt x="348" y="16997"/>
                  </a:lnTo>
                  <a:lnTo>
                    <a:pt x="0" y="16722"/>
                  </a:lnTo>
                  <a:lnTo>
                    <a:pt x="73" y="15765"/>
                  </a:lnTo>
                  <a:lnTo>
                    <a:pt x="469" y="15292"/>
                  </a:lnTo>
                  <a:lnTo>
                    <a:pt x="958" y="14568"/>
                  </a:lnTo>
                  <a:lnTo>
                    <a:pt x="2439" y="11542"/>
                  </a:lnTo>
                  <a:lnTo>
                    <a:pt x="2965" y="10849"/>
                  </a:lnTo>
                  <a:lnTo>
                    <a:pt x="3300" y="10607"/>
                  </a:lnTo>
                  <a:lnTo>
                    <a:pt x="3999" y="10578"/>
                  </a:lnTo>
                  <a:lnTo>
                    <a:pt x="5366" y="10172"/>
                  </a:lnTo>
                  <a:lnTo>
                    <a:pt x="6483" y="9505"/>
                  </a:lnTo>
                  <a:lnTo>
                    <a:pt x="7041" y="9234"/>
                  </a:lnTo>
                  <a:lnTo>
                    <a:pt x="8321" y="9304"/>
                  </a:lnTo>
                  <a:lnTo>
                    <a:pt x="9837" y="9189"/>
                  </a:lnTo>
                  <a:lnTo>
                    <a:pt x="11813" y="8541"/>
                  </a:lnTo>
                  <a:lnTo>
                    <a:pt x="11848" y="7648"/>
                  </a:lnTo>
                  <a:lnTo>
                    <a:pt x="11832" y="6505"/>
                  </a:lnTo>
                  <a:lnTo>
                    <a:pt x="11765" y="6052"/>
                  </a:lnTo>
                  <a:lnTo>
                    <a:pt x="11063" y="5643"/>
                  </a:lnTo>
                  <a:lnTo>
                    <a:pt x="10655" y="5289"/>
                  </a:lnTo>
                  <a:lnTo>
                    <a:pt x="10303" y="4839"/>
                  </a:lnTo>
                  <a:lnTo>
                    <a:pt x="9876" y="4516"/>
                  </a:lnTo>
                  <a:lnTo>
                    <a:pt x="9892" y="4181"/>
                  </a:lnTo>
                  <a:lnTo>
                    <a:pt x="10428" y="3891"/>
                  </a:lnTo>
                  <a:lnTo>
                    <a:pt x="10766" y="3744"/>
                  </a:lnTo>
                  <a:lnTo>
                    <a:pt x="11571" y="3750"/>
                  </a:lnTo>
                  <a:lnTo>
                    <a:pt x="11835" y="3584"/>
                  </a:lnTo>
                  <a:lnTo>
                    <a:pt x="12037" y="3294"/>
                  </a:lnTo>
                  <a:lnTo>
                    <a:pt x="12263" y="2557"/>
                  </a:lnTo>
                  <a:lnTo>
                    <a:pt x="12343" y="1781"/>
                  </a:lnTo>
                  <a:lnTo>
                    <a:pt x="11813" y="737"/>
                  </a:lnTo>
                  <a:lnTo>
                    <a:pt x="11842" y="0"/>
                  </a:lnTo>
                  <a:lnTo>
                    <a:pt x="14743" y="105"/>
                  </a:lnTo>
                  <a:lnTo>
                    <a:pt x="15037" y="185"/>
                  </a:lnTo>
                  <a:lnTo>
                    <a:pt x="16333" y="313"/>
                  </a:lnTo>
                  <a:lnTo>
                    <a:pt x="17137" y="313"/>
                  </a:lnTo>
                  <a:lnTo>
                    <a:pt x="17632" y="367"/>
                  </a:lnTo>
                  <a:lnTo>
                    <a:pt x="17839" y="536"/>
                  </a:lnTo>
                  <a:lnTo>
                    <a:pt x="17801" y="846"/>
                  </a:lnTo>
                  <a:lnTo>
                    <a:pt x="17661" y="1254"/>
                  </a:lnTo>
                  <a:lnTo>
                    <a:pt x="17827" y="1676"/>
                  </a:lnTo>
                  <a:lnTo>
                    <a:pt x="18270" y="1787"/>
                  </a:lnTo>
                  <a:lnTo>
                    <a:pt x="18503" y="1660"/>
                  </a:lnTo>
                  <a:lnTo>
                    <a:pt x="18730" y="1455"/>
                  </a:lnTo>
                  <a:lnTo>
                    <a:pt x="18998" y="1293"/>
                  </a:lnTo>
                  <a:lnTo>
                    <a:pt x="19378" y="1401"/>
                  </a:lnTo>
                  <a:lnTo>
                    <a:pt x="20192" y="2024"/>
                  </a:lnTo>
                  <a:lnTo>
                    <a:pt x="20948" y="2193"/>
                  </a:lnTo>
                  <a:lnTo>
                    <a:pt x="21772" y="2531"/>
                  </a:lnTo>
                  <a:lnTo>
                    <a:pt x="22547" y="2719"/>
                  </a:lnTo>
                  <a:lnTo>
                    <a:pt x="23237" y="2694"/>
                  </a:lnTo>
                  <a:lnTo>
                    <a:pt x="23760" y="3042"/>
                  </a:lnTo>
                  <a:lnTo>
                    <a:pt x="24727" y="3153"/>
                  </a:lnTo>
                  <a:lnTo>
                    <a:pt x="25972" y="2710"/>
                  </a:lnTo>
                  <a:lnTo>
                    <a:pt x="26955" y="2515"/>
                  </a:lnTo>
                  <a:lnTo>
                    <a:pt x="28331" y="2467"/>
                  </a:lnTo>
                  <a:lnTo>
                    <a:pt x="29056" y="2611"/>
                  </a:lnTo>
                  <a:lnTo>
                    <a:pt x="31153" y="2257"/>
                  </a:lnTo>
                  <a:lnTo>
                    <a:pt x="32200" y="233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p73"/>
            <p:cNvSpPr/>
            <p:nvPr/>
          </p:nvSpPr>
          <p:spPr>
            <a:xfrm>
              <a:off x="8583779" y="5086508"/>
              <a:ext cx="561" cy="561"/>
            </a:xfrm>
            <a:custGeom>
              <a:rect b="b" l="l" r="r" t="t"/>
              <a:pathLst>
                <a:path extrusionOk="0" h="213" w="213">
                  <a:moveTo>
                    <a:pt x="214" y="188"/>
                  </a:moveTo>
                  <a:lnTo>
                    <a:pt x="150" y="214"/>
                  </a:lnTo>
                  <a:lnTo>
                    <a:pt x="26" y="185"/>
                  </a:lnTo>
                  <a:lnTo>
                    <a:pt x="0" y="29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p73"/>
            <p:cNvSpPr/>
            <p:nvPr/>
          </p:nvSpPr>
          <p:spPr>
            <a:xfrm>
              <a:off x="6009308" y="4421198"/>
              <a:ext cx="14645" cy="15140"/>
            </a:xfrm>
            <a:custGeom>
              <a:rect b="b" l="l" r="r" t="t"/>
              <a:pathLst>
                <a:path extrusionOk="0" h="5751" w="5563">
                  <a:moveTo>
                    <a:pt x="4178" y="2560"/>
                  </a:moveTo>
                  <a:lnTo>
                    <a:pt x="3125" y="2662"/>
                  </a:lnTo>
                  <a:lnTo>
                    <a:pt x="2432" y="2582"/>
                  </a:lnTo>
                  <a:lnTo>
                    <a:pt x="2273" y="1918"/>
                  </a:lnTo>
                  <a:lnTo>
                    <a:pt x="2627" y="1357"/>
                  </a:lnTo>
                  <a:lnTo>
                    <a:pt x="2372" y="674"/>
                  </a:lnTo>
                  <a:lnTo>
                    <a:pt x="2534" y="268"/>
                  </a:lnTo>
                  <a:lnTo>
                    <a:pt x="2889" y="0"/>
                  </a:lnTo>
                  <a:lnTo>
                    <a:pt x="3470" y="357"/>
                  </a:lnTo>
                  <a:lnTo>
                    <a:pt x="3562" y="868"/>
                  </a:lnTo>
                  <a:lnTo>
                    <a:pt x="3926" y="1334"/>
                  </a:lnTo>
                  <a:lnTo>
                    <a:pt x="5563" y="2330"/>
                  </a:lnTo>
                  <a:lnTo>
                    <a:pt x="4178" y="2560"/>
                  </a:lnTo>
                  <a:close/>
                  <a:moveTo>
                    <a:pt x="1829" y="4631"/>
                  </a:moveTo>
                  <a:lnTo>
                    <a:pt x="1104" y="5046"/>
                  </a:lnTo>
                  <a:lnTo>
                    <a:pt x="750" y="4919"/>
                  </a:lnTo>
                  <a:lnTo>
                    <a:pt x="310" y="4121"/>
                  </a:lnTo>
                  <a:lnTo>
                    <a:pt x="0" y="1906"/>
                  </a:lnTo>
                  <a:lnTo>
                    <a:pt x="239" y="1539"/>
                  </a:lnTo>
                  <a:lnTo>
                    <a:pt x="412" y="1401"/>
                  </a:lnTo>
                  <a:lnTo>
                    <a:pt x="1366" y="1673"/>
                  </a:lnTo>
                  <a:lnTo>
                    <a:pt x="1765" y="1985"/>
                  </a:lnTo>
                  <a:lnTo>
                    <a:pt x="2164" y="2183"/>
                  </a:lnTo>
                  <a:lnTo>
                    <a:pt x="1963" y="2589"/>
                  </a:lnTo>
                  <a:lnTo>
                    <a:pt x="2062" y="4252"/>
                  </a:lnTo>
                  <a:lnTo>
                    <a:pt x="1829" y="4631"/>
                  </a:lnTo>
                  <a:close/>
                  <a:moveTo>
                    <a:pt x="5046" y="5717"/>
                  </a:moveTo>
                  <a:lnTo>
                    <a:pt x="4548" y="5752"/>
                  </a:lnTo>
                  <a:lnTo>
                    <a:pt x="4328" y="5672"/>
                  </a:lnTo>
                  <a:lnTo>
                    <a:pt x="4261" y="5117"/>
                  </a:lnTo>
                  <a:lnTo>
                    <a:pt x="4647" y="4734"/>
                  </a:lnTo>
                  <a:lnTo>
                    <a:pt x="4874" y="4641"/>
                  </a:lnTo>
                  <a:lnTo>
                    <a:pt x="5209" y="5072"/>
                  </a:lnTo>
                  <a:lnTo>
                    <a:pt x="5289" y="5429"/>
                  </a:lnTo>
                  <a:lnTo>
                    <a:pt x="5046" y="571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73"/>
            <p:cNvSpPr/>
            <p:nvPr/>
          </p:nvSpPr>
          <p:spPr>
            <a:xfrm>
              <a:off x="7666903" y="4725557"/>
              <a:ext cx="68413" cy="65631"/>
            </a:xfrm>
            <a:custGeom>
              <a:rect b="b" l="l" r="r" t="t"/>
              <a:pathLst>
                <a:path extrusionOk="0" h="24931" w="25988">
                  <a:moveTo>
                    <a:pt x="2703" y="0"/>
                  </a:moveTo>
                  <a:lnTo>
                    <a:pt x="2924" y="35"/>
                  </a:lnTo>
                  <a:lnTo>
                    <a:pt x="4264" y="0"/>
                  </a:lnTo>
                  <a:lnTo>
                    <a:pt x="4628" y="472"/>
                  </a:lnTo>
                  <a:lnTo>
                    <a:pt x="4587" y="1165"/>
                  </a:lnTo>
                  <a:lnTo>
                    <a:pt x="3208" y="3189"/>
                  </a:lnTo>
                  <a:lnTo>
                    <a:pt x="2949" y="4041"/>
                  </a:lnTo>
                  <a:lnTo>
                    <a:pt x="2416" y="4765"/>
                  </a:lnTo>
                  <a:lnTo>
                    <a:pt x="1953" y="4823"/>
                  </a:lnTo>
                  <a:lnTo>
                    <a:pt x="364" y="4398"/>
                  </a:lnTo>
                  <a:lnTo>
                    <a:pt x="96" y="4140"/>
                  </a:lnTo>
                  <a:lnTo>
                    <a:pt x="0" y="3795"/>
                  </a:lnTo>
                  <a:lnTo>
                    <a:pt x="156" y="2988"/>
                  </a:lnTo>
                  <a:lnTo>
                    <a:pt x="274" y="2742"/>
                  </a:lnTo>
                  <a:lnTo>
                    <a:pt x="1037" y="2589"/>
                  </a:lnTo>
                  <a:lnTo>
                    <a:pt x="1283" y="2458"/>
                  </a:lnTo>
                  <a:lnTo>
                    <a:pt x="1692" y="1590"/>
                  </a:lnTo>
                  <a:lnTo>
                    <a:pt x="1826" y="795"/>
                  </a:lnTo>
                  <a:lnTo>
                    <a:pt x="2167" y="195"/>
                  </a:lnTo>
                  <a:lnTo>
                    <a:pt x="2703" y="0"/>
                  </a:lnTo>
                  <a:close/>
                  <a:moveTo>
                    <a:pt x="25934" y="14175"/>
                  </a:moveTo>
                  <a:lnTo>
                    <a:pt x="25943" y="16237"/>
                  </a:lnTo>
                  <a:lnTo>
                    <a:pt x="25953" y="17980"/>
                  </a:lnTo>
                  <a:lnTo>
                    <a:pt x="25963" y="19866"/>
                  </a:lnTo>
                  <a:lnTo>
                    <a:pt x="25972" y="21832"/>
                  </a:lnTo>
                  <a:lnTo>
                    <a:pt x="25982" y="23495"/>
                  </a:lnTo>
                  <a:lnTo>
                    <a:pt x="25988" y="24571"/>
                  </a:lnTo>
                  <a:lnTo>
                    <a:pt x="24153" y="24565"/>
                  </a:lnTo>
                  <a:lnTo>
                    <a:pt x="21717" y="24558"/>
                  </a:lnTo>
                  <a:lnTo>
                    <a:pt x="19282" y="24552"/>
                  </a:lnTo>
                  <a:lnTo>
                    <a:pt x="16850" y="24545"/>
                  </a:lnTo>
                  <a:lnTo>
                    <a:pt x="15627" y="24542"/>
                  </a:lnTo>
                  <a:lnTo>
                    <a:pt x="14280" y="24539"/>
                  </a:lnTo>
                  <a:lnTo>
                    <a:pt x="13843" y="24597"/>
                  </a:lnTo>
                  <a:lnTo>
                    <a:pt x="13546" y="24868"/>
                  </a:lnTo>
                  <a:lnTo>
                    <a:pt x="13189" y="24932"/>
                  </a:lnTo>
                  <a:lnTo>
                    <a:pt x="12774" y="24699"/>
                  </a:lnTo>
                  <a:lnTo>
                    <a:pt x="12266" y="24587"/>
                  </a:lnTo>
                  <a:lnTo>
                    <a:pt x="12132" y="24348"/>
                  </a:lnTo>
                  <a:lnTo>
                    <a:pt x="11880" y="23910"/>
                  </a:lnTo>
                  <a:lnTo>
                    <a:pt x="11379" y="23862"/>
                  </a:lnTo>
                  <a:lnTo>
                    <a:pt x="11127" y="23910"/>
                  </a:lnTo>
                  <a:lnTo>
                    <a:pt x="10766" y="24159"/>
                  </a:lnTo>
                  <a:lnTo>
                    <a:pt x="10361" y="24290"/>
                  </a:lnTo>
                  <a:lnTo>
                    <a:pt x="10437" y="24089"/>
                  </a:lnTo>
                  <a:lnTo>
                    <a:pt x="9636" y="23553"/>
                  </a:lnTo>
                  <a:lnTo>
                    <a:pt x="9059" y="23499"/>
                  </a:lnTo>
                  <a:lnTo>
                    <a:pt x="8525" y="23333"/>
                  </a:lnTo>
                  <a:lnTo>
                    <a:pt x="8956" y="21934"/>
                  </a:lnTo>
                  <a:lnTo>
                    <a:pt x="9496" y="20699"/>
                  </a:lnTo>
                  <a:lnTo>
                    <a:pt x="10300" y="19764"/>
                  </a:lnTo>
                  <a:lnTo>
                    <a:pt x="10728" y="19541"/>
                  </a:lnTo>
                  <a:lnTo>
                    <a:pt x="10865" y="19078"/>
                  </a:lnTo>
                  <a:lnTo>
                    <a:pt x="11504" y="17552"/>
                  </a:lnTo>
                  <a:lnTo>
                    <a:pt x="12295" y="16317"/>
                  </a:lnTo>
                  <a:lnTo>
                    <a:pt x="12049" y="15066"/>
                  </a:lnTo>
                  <a:lnTo>
                    <a:pt x="12238" y="12962"/>
                  </a:lnTo>
                  <a:lnTo>
                    <a:pt x="12467" y="13023"/>
                  </a:lnTo>
                  <a:lnTo>
                    <a:pt x="12503" y="13221"/>
                  </a:lnTo>
                  <a:lnTo>
                    <a:pt x="12563" y="13514"/>
                  </a:lnTo>
                  <a:lnTo>
                    <a:pt x="12860" y="13776"/>
                  </a:lnTo>
                  <a:lnTo>
                    <a:pt x="13843" y="14181"/>
                  </a:lnTo>
                  <a:lnTo>
                    <a:pt x="16773" y="14181"/>
                  </a:lnTo>
                  <a:lnTo>
                    <a:pt x="18522" y="14181"/>
                  </a:lnTo>
                  <a:lnTo>
                    <a:pt x="21111" y="14181"/>
                  </a:lnTo>
                  <a:lnTo>
                    <a:pt x="23850" y="14181"/>
                  </a:lnTo>
                  <a:lnTo>
                    <a:pt x="25934" y="1417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73"/>
            <p:cNvSpPr/>
            <p:nvPr/>
          </p:nvSpPr>
          <p:spPr>
            <a:xfrm>
              <a:off x="7931557" y="3733495"/>
              <a:ext cx="202460" cy="204258"/>
            </a:xfrm>
            <a:custGeom>
              <a:rect b="b" l="l" r="r" t="t"/>
              <a:pathLst>
                <a:path extrusionOk="0" h="77591" w="76908">
                  <a:moveTo>
                    <a:pt x="59790" y="364"/>
                  </a:moveTo>
                  <a:lnTo>
                    <a:pt x="60591" y="606"/>
                  </a:lnTo>
                  <a:lnTo>
                    <a:pt x="61057" y="999"/>
                  </a:lnTo>
                  <a:lnTo>
                    <a:pt x="61348" y="1360"/>
                  </a:lnTo>
                  <a:lnTo>
                    <a:pt x="61791" y="1669"/>
                  </a:lnTo>
                  <a:lnTo>
                    <a:pt x="62123" y="1740"/>
                  </a:lnTo>
                  <a:lnTo>
                    <a:pt x="62379" y="2802"/>
                  </a:lnTo>
                  <a:lnTo>
                    <a:pt x="62513" y="4118"/>
                  </a:lnTo>
                  <a:lnTo>
                    <a:pt x="62312" y="4686"/>
                  </a:lnTo>
                  <a:lnTo>
                    <a:pt x="61721" y="4817"/>
                  </a:lnTo>
                  <a:lnTo>
                    <a:pt x="59876" y="6055"/>
                  </a:lnTo>
                  <a:lnTo>
                    <a:pt x="59832" y="7188"/>
                  </a:lnTo>
                  <a:lnTo>
                    <a:pt x="59857" y="7734"/>
                  </a:lnTo>
                  <a:lnTo>
                    <a:pt x="59895" y="8123"/>
                  </a:lnTo>
                  <a:lnTo>
                    <a:pt x="60090" y="8449"/>
                  </a:lnTo>
                  <a:lnTo>
                    <a:pt x="60090" y="8918"/>
                  </a:lnTo>
                  <a:lnTo>
                    <a:pt x="59886" y="9422"/>
                  </a:lnTo>
                  <a:lnTo>
                    <a:pt x="59082" y="10265"/>
                  </a:lnTo>
                  <a:lnTo>
                    <a:pt x="58523" y="10932"/>
                  </a:lnTo>
                  <a:lnTo>
                    <a:pt x="57897" y="11839"/>
                  </a:lnTo>
                  <a:lnTo>
                    <a:pt x="57546" y="11950"/>
                  </a:lnTo>
                  <a:lnTo>
                    <a:pt x="57268" y="12110"/>
                  </a:lnTo>
                  <a:lnTo>
                    <a:pt x="57016" y="11612"/>
                  </a:lnTo>
                  <a:lnTo>
                    <a:pt x="55628" y="10728"/>
                  </a:lnTo>
                  <a:lnTo>
                    <a:pt x="52414" y="10211"/>
                  </a:lnTo>
                  <a:lnTo>
                    <a:pt x="50878" y="9556"/>
                  </a:lnTo>
                  <a:lnTo>
                    <a:pt x="50205" y="9678"/>
                  </a:lnTo>
                  <a:lnTo>
                    <a:pt x="48899" y="8947"/>
                  </a:lnTo>
                  <a:lnTo>
                    <a:pt x="48006" y="9269"/>
                  </a:lnTo>
                  <a:lnTo>
                    <a:pt x="46110" y="10568"/>
                  </a:lnTo>
                  <a:lnTo>
                    <a:pt x="45085" y="10428"/>
                  </a:lnTo>
                  <a:lnTo>
                    <a:pt x="43990" y="9646"/>
                  </a:lnTo>
                  <a:lnTo>
                    <a:pt x="43278" y="9502"/>
                  </a:lnTo>
                  <a:lnTo>
                    <a:pt x="42442" y="9914"/>
                  </a:lnTo>
                  <a:lnTo>
                    <a:pt x="41105" y="11408"/>
                  </a:lnTo>
                  <a:lnTo>
                    <a:pt x="39742" y="12139"/>
                  </a:lnTo>
                  <a:lnTo>
                    <a:pt x="38523" y="11855"/>
                  </a:lnTo>
                  <a:lnTo>
                    <a:pt x="36882" y="11861"/>
                  </a:lnTo>
                  <a:lnTo>
                    <a:pt x="36707" y="12694"/>
                  </a:lnTo>
                  <a:lnTo>
                    <a:pt x="37023" y="13272"/>
                  </a:lnTo>
                  <a:lnTo>
                    <a:pt x="37919" y="14255"/>
                  </a:lnTo>
                  <a:lnTo>
                    <a:pt x="37498" y="14992"/>
                  </a:lnTo>
                  <a:lnTo>
                    <a:pt x="37811" y="15730"/>
                  </a:lnTo>
                  <a:lnTo>
                    <a:pt x="38395" y="15880"/>
                  </a:lnTo>
                  <a:lnTo>
                    <a:pt x="39279" y="15838"/>
                  </a:lnTo>
                  <a:lnTo>
                    <a:pt x="40910" y="16792"/>
                  </a:lnTo>
                  <a:lnTo>
                    <a:pt x="41625" y="17798"/>
                  </a:lnTo>
                  <a:lnTo>
                    <a:pt x="42081" y="18896"/>
                  </a:lnTo>
                  <a:lnTo>
                    <a:pt x="41086" y="18107"/>
                  </a:lnTo>
                  <a:lnTo>
                    <a:pt x="40425" y="17348"/>
                  </a:lnTo>
                  <a:lnTo>
                    <a:pt x="39503" y="17073"/>
                  </a:lnTo>
                  <a:lnTo>
                    <a:pt x="38223" y="16425"/>
                  </a:lnTo>
                  <a:lnTo>
                    <a:pt x="37418" y="16317"/>
                  </a:lnTo>
                  <a:lnTo>
                    <a:pt x="36563" y="16767"/>
                  </a:lnTo>
                  <a:lnTo>
                    <a:pt x="36496" y="17274"/>
                  </a:lnTo>
                  <a:lnTo>
                    <a:pt x="37418" y="18222"/>
                  </a:lnTo>
                  <a:lnTo>
                    <a:pt x="38261" y="18806"/>
                  </a:lnTo>
                  <a:lnTo>
                    <a:pt x="38708" y="19279"/>
                  </a:lnTo>
                  <a:lnTo>
                    <a:pt x="39005" y="20329"/>
                  </a:lnTo>
                  <a:lnTo>
                    <a:pt x="38835" y="20683"/>
                  </a:lnTo>
                  <a:lnTo>
                    <a:pt x="38523" y="21015"/>
                  </a:lnTo>
                  <a:lnTo>
                    <a:pt x="37524" y="20355"/>
                  </a:lnTo>
                  <a:lnTo>
                    <a:pt x="35995" y="18002"/>
                  </a:lnTo>
                  <a:lnTo>
                    <a:pt x="33863" y="17533"/>
                  </a:lnTo>
                  <a:lnTo>
                    <a:pt x="33505" y="18025"/>
                  </a:lnTo>
                  <a:lnTo>
                    <a:pt x="33926" y="19269"/>
                  </a:lnTo>
                  <a:lnTo>
                    <a:pt x="34230" y="19751"/>
                  </a:lnTo>
                  <a:lnTo>
                    <a:pt x="36084" y="21092"/>
                  </a:lnTo>
                  <a:lnTo>
                    <a:pt x="35937" y="21376"/>
                  </a:lnTo>
                  <a:lnTo>
                    <a:pt x="35666" y="21497"/>
                  </a:lnTo>
                  <a:lnTo>
                    <a:pt x="33591" y="20731"/>
                  </a:lnTo>
                  <a:lnTo>
                    <a:pt x="32988" y="19566"/>
                  </a:lnTo>
                  <a:lnTo>
                    <a:pt x="32844" y="18088"/>
                  </a:lnTo>
                  <a:lnTo>
                    <a:pt x="30929" y="17061"/>
                  </a:lnTo>
                  <a:lnTo>
                    <a:pt x="29123" y="15940"/>
                  </a:lnTo>
                  <a:lnTo>
                    <a:pt x="28717" y="14877"/>
                  </a:lnTo>
                  <a:lnTo>
                    <a:pt x="29091" y="14482"/>
                  </a:lnTo>
                  <a:lnTo>
                    <a:pt x="29356" y="13699"/>
                  </a:lnTo>
                  <a:lnTo>
                    <a:pt x="28363" y="13843"/>
                  </a:lnTo>
                  <a:lnTo>
                    <a:pt x="27740" y="14338"/>
                  </a:lnTo>
                  <a:lnTo>
                    <a:pt x="26735" y="14817"/>
                  </a:lnTo>
                  <a:lnTo>
                    <a:pt x="26694" y="15602"/>
                  </a:lnTo>
                  <a:lnTo>
                    <a:pt x="26853" y="16330"/>
                  </a:lnTo>
                  <a:lnTo>
                    <a:pt x="26521" y="17386"/>
                  </a:lnTo>
                  <a:lnTo>
                    <a:pt x="26196" y="19221"/>
                  </a:lnTo>
                  <a:lnTo>
                    <a:pt x="26400" y="20182"/>
                  </a:lnTo>
                  <a:lnTo>
                    <a:pt x="28583" y="22930"/>
                  </a:lnTo>
                  <a:lnTo>
                    <a:pt x="29330" y="24922"/>
                  </a:lnTo>
                  <a:lnTo>
                    <a:pt x="29866" y="25675"/>
                  </a:lnTo>
                  <a:lnTo>
                    <a:pt x="30983" y="26505"/>
                  </a:lnTo>
                  <a:lnTo>
                    <a:pt x="32148" y="28047"/>
                  </a:lnTo>
                  <a:lnTo>
                    <a:pt x="32640" y="28848"/>
                  </a:lnTo>
                  <a:lnTo>
                    <a:pt x="32991" y="30160"/>
                  </a:lnTo>
                  <a:lnTo>
                    <a:pt x="32011" y="30971"/>
                  </a:lnTo>
                  <a:lnTo>
                    <a:pt x="31443" y="31003"/>
                  </a:lnTo>
                  <a:lnTo>
                    <a:pt x="31127" y="30645"/>
                  </a:lnTo>
                  <a:lnTo>
                    <a:pt x="31567" y="29751"/>
                  </a:lnTo>
                  <a:lnTo>
                    <a:pt x="31504" y="29206"/>
                  </a:lnTo>
                  <a:lnTo>
                    <a:pt x="29991" y="28360"/>
                  </a:lnTo>
                  <a:lnTo>
                    <a:pt x="29352" y="28644"/>
                  </a:lnTo>
                  <a:lnTo>
                    <a:pt x="28615" y="29193"/>
                  </a:lnTo>
                  <a:lnTo>
                    <a:pt x="29036" y="30214"/>
                  </a:lnTo>
                  <a:lnTo>
                    <a:pt x="29509" y="30888"/>
                  </a:lnTo>
                  <a:lnTo>
                    <a:pt x="29748" y="31813"/>
                  </a:lnTo>
                  <a:lnTo>
                    <a:pt x="30655" y="31734"/>
                  </a:lnTo>
                  <a:lnTo>
                    <a:pt x="29435" y="32771"/>
                  </a:lnTo>
                  <a:lnTo>
                    <a:pt x="28289" y="33301"/>
                  </a:lnTo>
                  <a:lnTo>
                    <a:pt x="27163" y="33333"/>
                  </a:lnTo>
                  <a:lnTo>
                    <a:pt x="26445" y="33428"/>
                  </a:lnTo>
                  <a:lnTo>
                    <a:pt x="26196" y="33693"/>
                  </a:lnTo>
                  <a:lnTo>
                    <a:pt x="26780" y="33885"/>
                  </a:lnTo>
                  <a:lnTo>
                    <a:pt x="27255" y="33904"/>
                  </a:lnTo>
                  <a:lnTo>
                    <a:pt x="28031" y="34463"/>
                  </a:lnTo>
                  <a:lnTo>
                    <a:pt x="30236" y="35130"/>
                  </a:lnTo>
                  <a:lnTo>
                    <a:pt x="31290" y="35976"/>
                  </a:lnTo>
                  <a:lnTo>
                    <a:pt x="32324" y="36052"/>
                  </a:lnTo>
                  <a:lnTo>
                    <a:pt x="33361" y="37600"/>
                  </a:lnTo>
                  <a:lnTo>
                    <a:pt x="35158" y="38012"/>
                  </a:lnTo>
                  <a:lnTo>
                    <a:pt x="36183" y="39573"/>
                  </a:lnTo>
                  <a:lnTo>
                    <a:pt x="37543" y="39879"/>
                  </a:lnTo>
                  <a:lnTo>
                    <a:pt x="38717" y="40454"/>
                  </a:lnTo>
                  <a:lnTo>
                    <a:pt x="39059" y="41000"/>
                  </a:lnTo>
                  <a:lnTo>
                    <a:pt x="39231" y="41989"/>
                  </a:lnTo>
                  <a:lnTo>
                    <a:pt x="39308" y="44080"/>
                  </a:lnTo>
                  <a:lnTo>
                    <a:pt x="39563" y="45631"/>
                  </a:lnTo>
                  <a:lnTo>
                    <a:pt x="39573" y="46119"/>
                  </a:lnTo>
                  <a:lnTo>
                    <a:pt x="39509" y="46850"/>
                  </a:lnTo>
                  <a:lnTo>
                    <a:pt x="39190" y="47208"/>
                  </a:lnTo>
                  <a:lnTo>
                    <a:pt x="38759" y="47221"/>
                  </a:lnTo>
                  <a:lnTo>
                    <a:pt x="37913" y="46081"/>
                  </a:lnTo>
                  <a:lnTo>
                    <a:pt x="36620" y="44881"/>
                  </a:lnTo>
                  <a:lnTo>
                    <a:pt x="35254" y="43451"/>
                  </a:lnTo>
                  <a:lnTo>
                    <a:pt x="34865" y="43199"/>
                  </a:lnTo>
                  <a:lnTo>
                    <a:pt x="34546" y="43176"/>
                  </a:lnTo>
                  <a:lnTo>
                    <a:pt x="33815" y="43658"/>
                  </a:lnTo>
                  <a:lnTo>
                    <a:pt x="31785" y="44032"/>
                  </a:lnTo>
                  <a:lnTo>
                    <a:pt x="30833" y="44555"/>
                  </a:lnTo>
                  <a:lnTo>
                    <a:pt x="30476" y="44670"/>
                  </a:lnTo>
                  <a:lnTo>
                    <a:pt x="30377" y="44945"/>
                  </a:lnTo>
                  <a:lnTo>
                    <a:pt x="30824" y="45229"/>
                  </a:lnTo>
                  <a:lnTo>
                    <a:pt x="31370" y="45883"/>
                  </a:lnTo>
                  <a:lnTo>
                    <a:pt x="31370" y="46774"/>
                  </a:lnTo>
                  <a:lnTo>
                    <a:pt x="31823" y="47856"/>
                  </a:lnTo>
                  <a:lnTo>
                    <a:pt x="32407" y="48133"/>
                  </a:lnTo>
                  <a:lnTo>
                    <a:pt x="33167" y="48111"/>
                  </a:lnTo>
                  <a:lnTo>
                    <a:pt x="33604" y="48312"/>
                  </a:lnTo>
                  <a:lnTo>
                    <a:pt x="33716" y="48743"/>
                  </a:lnTo>
                  <a:lnTo>
                    <a:pt x="34159" y="49244"/>
                  </a:lnTo>
                  <a:lnTo>
                    <a:pt x="34450" y="49618"/>
                  </a:lnTo>
                  <a:lnTo>
                    <a:pt x="34440" y="49883"/>
                  </a:lnTo>
                  <a:lnTo>
                    <a:pt x="32318" y="50588"/>
                  </a:lnTo>
                  <a:lnTo>
                    <a:pt x="31874" y="50910"/>
                  </a:lnTo>
                  <a:lnTo>
                    <a:pt x="31500" y="51076"/>
                  </a:lnTo>
                  <a:lnTo>
                    <a:pt x="30948" y="50741"/>
                  </a:lnTo>
                  <a:lnTo>
                    <a:pt x="30916" y="49879"/>
                  </a:lnTo>
                  <a:lnTo>
                    <a:pt x="30189" y="49417"/>
                  </a:lnTo>
                  <a:lnTo>
                    <a:pt x="29521" y="49018"/>
                  </a:lnTo>
                  <a:lnTo>
                    <a:pt x="28720" y="48848"/>
                  </a:lnTo>
                  <a:lnTo>
                    <a:pt x="28040" y="48252"/>
                  </a:lnTo>
                  <a:lnTo>
                    <a:pt x="27597" y="48734"/>
                  </a:lnTo>
                  <a:lnTo>
                    <a:pt x="27951" y="50406"/>
                  </a:lnTo>
                  <a:lnTo>
                    <a:pt x="28720" y="51555"/>
                  </a:lnTo>
                  <a:lnTo>
                    <a:pt x="30010" y="54632"/>
                  </a:lnTo>
                  <a:lnTo>
                    <a:pt x="30594" y="56442"/>
                  </a:lnTo>
                  <a:lnTo>
                    <a:pt x="30712" y="57316"/>
                  </a:lnTo>
                  <a:lnTo>
                    <a:pt x="30422" y="58769"/>
                  </a:lnTo>
                  <a:lnTo>
                    <a:pt x="31057" y="59844"/>
                  </a:lnTo>
                  <a:lnTo>
                    <a:pt x="31491" y="60949"/>
                  </a:lnTo>
                  <a:lnTo>
                    <a:pt x="31015" y="60907"/>
                  </a:lnTo>
                  <a:lnTo>
                    <a:pt x="30600" y="60518"/>
                  </a:lnTo>
                  <a:lnTo>
                    <a:pt x="29904" y="60058"/>
                  </a:lnTo>
                  <a:lnTo>
                    <a:pt x="28558" y="58293"/>
                  </a:lnTo>
                  <a:lnTo>
                    <a:pt x="28088" y="57192"/>
                  </a:lnTo>
                  <a:lnTo>
                    <a:pt x="27527" y="57106"/>
                  </a:lnTo>
                  <a:lnTo>
                    <a:pt x="26550" y="57265"/>
                  </a:lnTo>
                  <a:lnTo>
                    <a:pt x="25484" y="59618"/>
                  </a:lnTo>
                  <a:lnTo>
                    <a:pt x="25487" y="60962"/>
                  </a:lnTo>
                  <a:lnTo>
                    <a:pt x="24935" y="60642"/>
                  </a:lnTo>
                  <a:lnTo>
                    <a:pt x="24462" y="60224"/>
                  </a:lnTo>
                  <a:lnTo>
                    <a:pt x="24520" y="58753"/>
                  </a:lnTo>
                  <a:lnTo>
                    <a:pt x="24472" y="58134"/>
                  </a:lnTo>
                  <a:lnTo>
                    <a:pt x="23176" y="56123"/>
                  </a:lnTo>
                  <a:lnTo>
                    <a:pt x="22582" y="55896"/>
                  </a:lnTo>
                  <a:lnTo>
                    <a:pt x="22305" y="55216"/>
                  </a:lnTo>
                  <a:lnTo>
                    <a:pt x="21826" y="54488"/>
                  </a:lnTo>
                  <a:lnTo>
                    <a:pt x="21210" y="54626"/>
                  </a:lnTo>
                  <a:lnTo>
                    <a:pt x="20706" y="54919"/>
                  </a:lnTo>
                  <a:lnTo>
                    <a:pt x="20568" y="56017"/>
                  </a:lnTo>
                  <a:lnTo>
                    <a:pt x="20517" y="57000"/>
                  </a:lnTo>
                  <a:lnTo>
                    <a:pt x="20141" y="57738"/>
                  </a:lnTo>
                  <a:lnTo>
                    <a:pt x="18758" y="56337"/>
                  </a:lnTo>
                  <a:lnTo>
                    <a:pt x="17367" y="53904"/>
                  </a:lnTo>
                  <a:lnTo>
                    <a:pt x="17332" y="52570"/>
                  </a:lnTo>
                  <a:lnTo>
                    <a:pt x="18350" y="51348"/>
                  </a:lnTo>
                  <a:lnTo>
                    <a:pt x="18229" y="50473"/>
                  </a:lnTo>
                  <a:lnTo>
                    <a:pt x="17265" y="48743"/>
                  </a:lnTo>
                  <a:lnTo>
                    <a:pt x="15873" y="47629"/>
                  </a:lnTo>
                  <a:lnTo>
                    <a:pt x="15094" y="47297"/>
                  </a:lnTo>
                  <a:lnTo>
                    <a:pt x="14727" y="46110"/>
                  </a:lnTo>
                  <a:lnTo>
                    <a:pt x="13984" y="45497"/>
                  </a:lnTo>
                  <a:lnTo>
                    <a:pt x="13380" y="45210"/>
                  </a:lnTo>
                  <a:lnTo>
                    <a:pt x="13262" y="44788"/>
                  </a:lnTo>
                  <a:lnTo>
                    <a:pt x="13444" y="44476"/>
                  </a:lnTo>
                  <a:lnTo>
                    <a:pt x="14906" y="43253"/>
                  </a:lnTo>
                  <a:lnTo>
                    <a:pt x="15761" y="41332"/>
                  </a:lnTo>
                  <a:lnTo>
                    <a:pt x="16186" y="41242"/>
                  </a:lnTo>
                  <a:lnTo>
                    <a:pt x="17060" y="41699"/>
                  </a:lnTo>
                  <a:lnTo>
                    <a:pt x="18043" y="41581"/>
                  </a:lnTo>
                  <a:lnTo>
                    <a:pt x="18848" y="40454"/>
                  </a:lnTo>
                  <a:lnTo>
                    <a:pt x="19531" y="39841"/>
                  </a:lnTo>
                  <a:lnTo>
                    <a:pt x="20683" y="39921"/>
                  </a:lnTo>
                  <a:lnTo>
                    <a:pt x="23285" y="41424"/>
                  </a:lnTo>
                  <a:lnTo>
                    <a:pt x="26081" y="42283"/>
                  </a:lnTo>
                  <a:lnTo>
                    <a:pt x="27476" y="43033"/>
                  </a:lnTo>
                  <a:lnTo>
                    <a:pt x="28267" y="43776"/>
                  </a:lnTo>
                  <a:lnTo>
                    <a:pt x="28685" y="43930"/>
                  </a:lnTo>
                  <a:lnTo>
                    <a:pt x="29349" y="44035"/>
                  </a:lnTo>
                  <a:lnTo>
                    <a:pt x="29320" y="43480"/>
                  </a:lnTo>
                  <a:lnTo>
                    <a:pt x="29110" y="42988"/>
                  </a:lnTo>
                  <a:lnTo>
                    <a:pt x="29662" y="42720"/>
                  </a:lnTo>
                  <a:lnTo>
                    <a:pt x="31159" y="42733"/>
                  </a:lnTo>
                  <a:lnTo>
                    <a:pt x="31430" y="42471"/>
                  </a:lnTo>
                  <a:lnTo>
                    <a:pt x="31708" y="42050"/>
                  </a:lnTo>
                  <a:lnTo>
                    <a:pt x="31398" y="41568"/>
                  </a:lnTo>
                  <a:lnTo>
                    <a:pt x="30904" y="41338"/>
                  </a:lnTo>
                  <a:lnTo>
                    <a:pt x="30374" y="41274"/>
                  </a:lnTo>
                  <a:lnTo>
                    <a:pt x="30026" y="41121"/>
                  </a:lnTo>
                  <a:lnTo>
                    <a:pt x="29461" y="41274"/>
                  </a:lnTo>
                  <a:lnTo>
                    <a:pt x="28583" y="40901"/>
                  </a:lnTo>
                  <a:lnTo>
                    <a:pt x="28127" y="40594"/>
                  </a:lnTo>
                  <a:lnTo>
                    <a:pt x="27862" y="40278"/>
                  </a:lnTo>
                  <a:lnTo>
                    <a:pt x="26333" y="39649"/>
                  </a:lnTo>
                  <a:lnTo>
                    <a:pt x="24884" y="38583"/>
                  </a:lnTo>
                  <a:lnTo>
                    <a:pt x="24555" y="39187"/>
                  </a:lnTo>
                  <a:lnTo>
                    <a:pt x="23968" y="39512"/>
                  </a:lnTo>
                  <a:lnTo>
                    <a:pt x="23135" y="39560"/>
                  </a:lnTo>
                  <a:lnTo>
                    <a:pt x="20792" y="38883"/>
                  </a:lnTo>
                  <a:lnTo>
                    <a:pt x="19352" y="39400"/>
                  </a:lnTo>
                  <a:lnTo>
                    <a:pt x="18567" y="39535"/>
                  </a:lnTo>
                  <a:lnTo>
                    <a:pt x="17967" y="39547"/>
                  </a:lnTo>
                  <a:lnTo>
                    <a:pt x="17230" y="39777"/>
                  </a:lnTo>
                  <a:lnTo>
                    <a:pt x="16377" y="39914"/>
                  </a:lnTo>
                  <a:lnTo>
                    <a:pt x="15640" y="38931"/>
                  </a:lnTo>
                  <a:lnTo>
                    <a:pt x="15330" y="38168"/>
                  </a:lnTo>
                  <a:lnTo>
                    <a:pt x="15113" y="38025"/>
                  </a:lnTo>
                  <a:lnTo>
                    <a:pt x="15104" y="38743"/>
                  </a:lnTo>
                  <a:lnTo>
                    <a:pt x="14868" y="39317"/>
                  </a:lnTo>
                  <a:lnTo>
                    <a:pt x="13786" y="39640"/>
                  </a:lnTo>
                  <a:lnTo>
                    <a:pt x="13163" y="39193"/>
                  </a:lnTo>
                  <a:lnTo>
                    <a:pt x="12684" y="37843"/>
                  </a:lnTo>
                  <a:lnTo>
                    <a:pt x="12081" y="36122"/>
                  </a:lnTo>
                  <a:lnTo>
                    <a:pt x="11018" y="34731"/>
                  </a:lnTo>
                  <a:lnTo>
                    <a:pt x="10153" y="34367"/>
                  </a:lnTo>
                  <a:lnTo>
                    <a:pt x="10080" y="33601"/>
                  </a:lnTo>
                  <a:lnTo>
                    <a:pt x="10157" y="32988"/>
                  </a:lnTo>
                  <a:lnTo>
                    <a:pt x="11194" y="32835"/>
                  </a:lnTo>
                  <a:lnTo>
                    <a:pt x="12815" y="33476"/>
                  </a:lnTo>
                  <a:lnTo>
                    <a:pt x="13150" y="33349"/>
                  </a:lnTo>
                  <a:lnTo>
                    <a:pt x="13514" y="33052"/>
                  </a:lnTo>
                  <a:lnTo>
                    <a:pt x="13444" y="32397"/>
                  </a:lnTo>
                  <a:lnTo>
                    <a:pt x="13208" y="31813"/>
                  </a:lnTo>
                  <a:lnTo>
                    <a:pt x="12761" y="31788"/>
                  </a:lnTo>
                  <a:lnTo>
                    <a:pt x="12451" y="31855"/>
                  </a:lnTo>
                  <a:lnTo>
                    <a:pt x="11452" y="31734"/>
                  </a:lnTo>
                  <a:lnTo>
                    <a:pt x="10172" y="32059"/>
                  </a:lnTo>
                  <a:lnTo>
                    <a:pt x="9579" y="31753"/>
                  </a:lnTo>
                  <a:lnTo>
                    <a:pt x="9381" y="31379"/>
                  </a:lnTo>
                  <a:lnTo>
                    <a:pt x="8308" y="30457"/>
                  </a:lnTo>
                  <a:lnTo>
                    <a:pt x="7383" y="29218"/>
                  </a:lnTo>
                  <a:lnTo>
                    <a:pt x="5882" y="28392"/>
                  </a:lnTo>
                  <a:lnTo>
                    <a:pt x="4903" y="25864"/>
                  </a:lnTo>
                  <a:lnTo>
                    <a:pt x="4079" y="24759"/>
                  </a:lnTo>
                  <a:lnTo>
                    <a:pt x="3201" y="23968"/>
                  </a:lnTo>
                  <a:lnTo>
                    <a:pt x="3393" y="23955"/>
                  </a:lnTo>
                  <a:lnTo>
                    <a:pt x="3725" y="24089"/>
                  </a:lnTo>
                  <a:lnTo>
                    <a:pt x="4363" y="24523"/>
                  </a:lnTo>
                  <a:lnTo>
                    <a:pt x="5040" y="24616"/>
                  </a:lnTo>
                  <a:lnTo>
                    <a:pt x="5410" y="24328"/>
                  </a:lnTo>
                  <a:lnTo>
                    <a:pt x="5624" y="24064"/>
                  </a:lnTo>
                  <a:lnTo>
                    <a:pt x="5761" y="23629"/>
                  </a:lnTo>
                  <a:lnTo>
                    <a:pt x="5819" y="23122"/>
                  </a:lnTo>
                  <a:lnTo>
                    <a:pt x="5930" y="22953"/>
                  </a:lnTo>
                  <a:lnTo>
                    <a:pt x="6451" y="23013"/>
                  </a:lnTo>
                  <a:lnTo>
                    <a:pt x="6617" y="22886"/>
                  </a:lnTo>
                  <a:lnTo>
                    <a:pt x="6610" y="22429"/>
                  </a:lnTo>
                  <a:lnTo>
                    <a:pt x="6275" y="21861"/>
                  </a:lnTo>
                  <a:lnTo>
                    <a:pt x="5981" y="21162"/>
                  </a:lnTo>
                  <a:lnTo>
                    <a:pt x="5981" y="20830"/>
                  </a:lnTo>
                  <a:lnTo>
                    <a:pt x="6227" y="20696"/>
                  </a:lnTo>
                  <a:lnTo>
                    <a:pt x="6633" y="20393"/>
                  </a:lnTo>
                  <a:lnTo>
                    <a:pt x="6850" y="20016"/>
                  </a:lnTo>
                  <a:lnTo>
                    <a:pt x="7281" y="19828"/>
                  </a:lnTo>
                  <a:lnTo>
                    <a:pt x="7916" y="19793"/>
                  </a:lnTo>
                  <a:lnTo>
                    <a:pt x="8624" y="19627"/>
                  </a:lnTo>
                  <a:lnTo>
                    <a:pt x="9084" y="19221"/>
                  </a:lnTo>
                  <a:lnTo>
                    <a:pt x="9151" y="18822"/>
                  </a:lnTo>
                  <a:lnTo>
                    <a:pt x="9438" y="17718"/>
                  </a:lnTo>
                  <a:lnTo>
                    <a:pt x="9627" y="17175"/>
                  </a:lnTo>
                  <a:lnTo>
                    <a:pt x="9930" y="16681"/>
                  </a:lnTo>
                  <a:lnTo>
                    <a:pt x="10093" y="16014"/>
                  </a:lnTo>
                  <a:lnTo>
                    <a:pt x="10418" y="15385"/>
                  </a:lnTo>
                  <a:lnTo>
                    <a:pt x="11095" y="15120"/>
                  </a:lnTo>
                  <a:lnTo>
                    <a:pt x="11708" y="14810"/>
                  </a:lnTo>
                  <a:lnTo>
                    <a:pt x="12171" y="14000"/>
                  </a:lnTo>
                  <a:lnTo>
                    <a:pt x="12432" y="13307"/>
                  </a:lnTo>
                  <a:lnTo>
                    <a:pt x="12432" y="12882"/>
                  </a:lnTo>
                  <a:lnTo>
                    <a:pt x="12043" y="12187"/>
                  </a:lnTo>
                  <a:lnTo>
                    <a:pt x="11756" y="11510"/>
                  </a:lnTo>
                  <a:lnTo>
                    <a:pt x="11832" y="10629"/>
                  </a:lnTo>
                  <a:lnTo>
                    <a:pt x="13048" y="10556"/>
                  </a:lnTo>
                  <a:lnTo>
                    <a:pt x="13473" y="10473"/>
                  </a:lnTo>
                  <a:lnTo>
                    <a:pt x="15053" y="10425"/>
                  </a:lnTo>
                  <a:lnTo>
                    <a:pt x="15774" y="9952"/>
                  </a:lnTo>
                  <a:lnTo>
                    <a:pt x="16272" y="9997"/>
                  </a:lnTo>
                  <a:lnTo>
                    <a:pt x="17313" y="10406"/>
                  </a:lnTo>
                  <a:lnTo>
                    <a:pt x="17779" y="10083"/>
                  </a:lnTo>
                  <a:lnTo>
                    <a:pt x="19138" y="9445"/>
                  </a:lnTo>
                  <a:lnTo>
                    <a:pt x="20482" y="7587"/>
                  </a:lnTo>
                  <a:lnTo>
                    <a:pt x="21054" y="7309"/>
                  </a:lnTo>
                  <a:lnTo>
                    <a:pt x="22359" y="7194"/>
                  </a:lnTo>
                  <a:lnTo>
                    <a:pt x="22768" y="6981"/>
                  </a:lnTo>
                  <a:lnTo>
                    <a:pt x="23243" y="7022"/>
                  </a:lnTo>
                  <a:lnTo>
                    <a:pt x="24705" y="7399"/>
                  </a:lnTo>
                  <a:lnTo>
                    <a:pt x="25535" y="7456"/>
                  </a:lnTo>
                  <a:lnTo>
                    <a:pt x="26521" y="7198"/>
                  </a:lnTo>
                  <a:lnTo>
                    <a:pt x="27606" y="6744"/>
                  </a:lnTo>
                  <a:lnTo>
                    <a:pt x="27878" y="5152"/>
                  </a:lnTo>
                  <a:lnTo>
                    <a:pt x="28136" y="4922"/>
                  </a:lnTo>
                  <a:lnTo>
                    <a:pt x="28810" y="4858"/>
                  </a:lnTo>
                  <a:lnTo>
                    <a:pt x="29320" y="4871"/>
                  </a:lnTo>
                  <a:lnTo>
                    <a:pt x="30303" y="4999"/>
                  </a:lnTo>
                  <a:lnTo>
                    <a:pt x="31472" y="5040"/>
                  </a:lnTo>
                  <a:lnTo>
                    <a:pt x="32222" y="4293"/>
                  </a:lnTo>
                  <a:lnTo>
                    <a:pt x="33406" y="4239"/>
                  </a:lnTo>
                  <a:lnTo>
                    <a:pt x="33955" y="4130"/>
                  </a:lnTo>
                  <a:lnTo>
                    <a:pt x="34871" y="4280"/>
                  </a:lnTo>
                  <a:lnTo>
                    <a:pt x="35762" y="4274"/>
                  </a:lnTo>
                  <a:lnTo>
                    <a:pt x="36901" y="3961"/>
                  </a:lnTo>
                  <a:lnTo>
                    <a:pt x="37964" y="3447"/>
                  </a:lnTo>
                  <a:lnTo>
                    <a:pt x="38794" y="3492"/>
                  </a:lnTo>
                  <a:lnTo>
                    <a:pt x="39132" y="3399"/>
                  </a:lnTo>
                  <a:lnTo>
                    <a:pt x="39324" y="3291"/>
                  </a:lnTo>
                  <a:lnTo>
                    <a:pt x="39531" y="2598"/>
                  </a:lnTo>
                  <a:lnTo>
                    <a:pt x="41092" y="2554"/>
                  </a:lnTo>
                  <a:lnTo>
                    <a:pt x="41622" y="2621"/>
                  </a:lnTo>
                  <a:lnTo>
                    <a:pt x="42493" y="2640"/>
                  </a:lnTo>
                  <a:lnTo>
                    <a:pt x="43400" y="2260"/>
                  </a:lnTo>
                  <a:lnTo>
                    <a:pt x="43671" y="2292"/>
                  </a:lnTo>
                  <a:lnTo>
                    <a:pt x="44127" y="3307"/>
                  </a:lnTo>
                  <a:lnTo>
                    <a:pt x="44367" y="3600"/>
                  </a:lnTo>
                  <a:lnTo>
                    <a:pt x="44858" y="3872"/>
                  </a:lnTo>
                  <a:lnTo>
                    <a:pt x="45957" y="4631"/>
                  </a:lnTo>
                  <a:lnTo>
                    <a:pt x="46154" y="4430"/>
                  </a:lnTo>
                  <a:lnTo>
                    <a:pt x="46614" y="4175"/>
                  </a:lnTo>
                  <a:lnTo>
                    <a:pt x="47929" y="4523"/>
                  </a:lnTo>
                  <a:lnTo>
                    <a:pt x="49184" y="5107"/>
                  </a:lnTo>
                  <a:lnTo>
                    <a:pt x="50237" y="5966"/>
                  </a:lnTo>
                  <a:lnTo>
                    <a:pt x="51408" y="5717"/>
                  </a:lnTo>
                  <a:lnTo>
                    <a:pt x="52707" y="5295"/>
                  </a:lnTo>
                  <a:lnTo>
                    <a:pt x="53553" y="5174"/>
                  </a:lnTo>
                  <a:lnTo>
                    <a:pt x="54472" y="5113"/>
                  </a:lnTo>
                  <a:lnTo>
                    <a:pt x="55018" y="4931"/>
                  </a:lnTo>
                  <a:lnTo>
                    <a:pt x="56260" y="5152"/>
                  </a:lnTo>
                  <a:lnTo>
                    <a:pt x="57540" y="4689"/>
                  </a:lnTo>
                  <a:lnTo>
                    <a:pt x="58156" y="4274"/>
                  </a:lnTo>
                  <a:lnTo>
                    <a:pt x="58335" y="3687"/>
                  </a:lnTo>
                  <a:lnTo>
                    <a:pt x="58232" y="2656"/>
                  </a:lnTo>
                  <a:lnTo>
                    <a:pt x="57942" y="1621"/>
                  </a:lnTo>
                  <a:lnTo>
                    <a:pt x="57636" y="1238"/>
                  </a:lnTo>
                  <a:lnTo>
                    <a:pt x="57537" y="843"/>
                  </a:lnTo>
                  <a:lnTo>
                    <a:pt x="57712" y="472"/>
                  </a:lnTo>
                  <a:lnTo>
                    <a:pt x="57910" y="217"/>
                  </a:lnTo>
                  <a:lnTo>
                    <a:pt x="58746" y="0"/>
                  </a:lnTo>
                  <a:lnTo>
                    <a:pt x="59790" y="364"/>
                  </a:lnTo>
                  <a:close/>
                  <a:moveTo>
                    <a:pt x="45934" y="13422"/>
                  </a:moveTo>
                  <a:lnTo>
                    <a:pt x="44785" y="13840"/>
                  </a:lnTo>
                  <a:lnTo>
                    <a:pt x="43617" y="13045"/>
                  </a:lnTo>
                  <a:lnTo>
                    <a:pt x="43626" y="12573"/>
                  </a:lnTo>
                  <a:lnTo>
                    <a:pt x="44242" y="11612"/>
                  </a:lnTo>
                  <a:lnTo>
                    <a:pt x="44581" y="11328"/>
                  </a:lnTo>
                  <a:lnTo>
                    <a:pt x="45439" y="11405"/>
                  </a:lnTo>
                  <a:lnTo>
                    <a:pt x="45928" y="12065"/>
                  </a:lnTo>
                  <a:lnTo>
                    <a:pt x="46043" y="12378"/>
                  </a:lnTo>
                  <a:lnTo>
                    <a:pt x="45883" y="12908"/>
                  </a:lnTo>
                  <a:lnTo>
                    <a:pt x="45934" y="13422"/>
                  </a:lnTo>
                  <a:close/>
                  <a:moveTo>
                    <a:pt x="54102" y="15637"/>
                  </a:moveTo>
                  <a:lnTo>
                    <a:pt x="53087" y="15943"/>
                  </a:lnTo>
                  <a:lnTo>
                    <a:pt x="51970" y="14976"/>
                  </a:lnTo>
                  <a:lnTo>
                    <a:pt x="53049" y="14587"/>
                  </a:lnTo>
                  <a:lnTo>
                    <a:pt x="53550" y="14868"/>
                  </a:lnTo>
                  <a:lnTo>
                    <a:pt x="53907" y="15200"/>
                  </a:lnTo>
                  <a:lnTo>
                    <a:pt x="54102" y="15637"/>
                  </a:lnTo>
                  <a:close/>
                  <a:moveTo>
                    <a:pt x="51877" y="20814"/>
                  </a:moveTo>
                  <a:lnTo>
                    <a:pt x="51539" y="21207"/>
                  </a:lnTo>
                  <a:lnTo>
                    <a:pt x="51287" y="21884"/>
                  </a:lnTo>
                  <a:lnTo>
                    <a:pt x="51153" y="22851"/>
                  </a:lnTo>
                  <a:lnTo>
                    <a:pt x="50629" y="22873"/>
                  </a:lnTo>
                  <a:lnTo>
                    <a:pt x="50313" y="22678"/>
                  </a:lnTo>
                  <a:lnTo>
                    <a:pt x="50208" y="22311"/>
                  </a:lnTo>
                  <a:lnTo>
                    <a:pt x="50189" y="21848"/>
                  </a:lnTo>
                  <a:lnTo>
                    <a:pt x="49959" y="21868"/>
                  </a:lnTo>
                  <a:lnTo>
                    <a:pt x="49774" y="22369"/>
                  </a:lnTo>
                  <a:lnTo>
                    <a:pt x="49611" y="22595"/>
                  </a:lnTo>
                  <a:lnTo>
                    <a:pt x="49085" y="22643"/>
                  </a:lnTo>
                  <a:lnTo>
                    <a:pt x="48507" y="22334"/>
                  </a:lnTo>
                  <a:lnTo>
                    <a:pt x="48536" y="21666"/>
                  </a:lnTo>
                  <a:lnTo>
                    <a:pt x="48421" y="20891"/>
                  </a:lnTo>
                  <a:lnTo>
                    <a:pt x="48472" y="20619"/>
                  </a:lnTo>
                  <a:lnTo>
                    <a:pt x="50052" y="20552"/>
                  </a:lnTo>
                  <a:lnTo>
                    <a:pt x="50515" y="21124"/>
                  </a:lnTo>
                  <a:lnTo>
                    <a:pt x="51073" y="20792"/>
                  </a:lnTo>
                  <a:lnTo>
                    <a:pt x="51303" y="20434"/>
                  </a:lnTo>
                  <a:lnTo>
                    <a:pt x="51980" y="20211"/>
                  </a:lnTo>
                  <a:lnTo>
                    <a:pt x="51877" y="20814"/>
                  </a:lnTo>
                  <a:close/>
                  <a:moveTo>
                    <a:pt x="3865" y="27201"/>
                  </a:moveTo>
                  <a:lnTo>
                    <a:pt x="4060" y="27849"/>
                  </a:lnTo>
                  <a:lnTo>
                    <a:pt x="2943" y="27447"/>
                  </a:lnTo>
                  <a:lnTo>
                    <a:pt x="2129" y="26869"/>
                  </a:lnTo>
                  <a:lnTo>
                    <a:pt x="1455" y="25436"/>
                  </a:lnTo>
                  <a:lnTo>
                    <a:pt x="22" y="23805"/>
                  </a:lnTo>
                  <a:lnTo>
                    <a:pt x="0" y="23329"/>
                  </a:lnTo>
                  <a:lnTo>
                    <a:pt x="546" y="22969"/>
                  </a:lnTo>
                  <a:lnTo>
                    <a:pt x="1724" y="22713"/>
                  </a:lnTo>
                  <a:lnTo>
                    <a:pt x="2199" y="22978"/>
                  </a:lnTo>
                  <a:lnTo>
                    <a:pt x="2506" y="23253"/>
                  </a:lnTo>
                  <a:lnTo>
                    <a:pt x="2601" y="23566"/>
                  </a:lnTo>
                  <a:lnTo>
                    <a:pt x="1934" y="24191"/>
                  </a:lnTo>
                  <a:lnTo>
                    <a:pt x="1797" y="24475"/>
                  </a:lnTo>
                  <a:lnTo>
                    <a:pt x="2311" y="25037"/>
                  </a:lnTo>
                  <a:lnTo>
                    <a:pt x="2304" y="25264"/>
                  </a:lnTo>
                  <a:lnTo>
                    <a:pt x="2518" y="26352"/>
                  </a:lnTo>
                  <a:lnTo>
                    <a:pt x="2770" y="26761"/>
                  </a:lnTo>
                  <a:lnTo>
                    <a:pt x="3418" y="27089"/>
                  </a:lnTo>
                  <a:lnTo>
                    <a:pt x="3865" y="27201"/>
                  </a:lnTo>
                  <a:close/>
                  <a:moveTo>
                    <a:pt x="60588" y="28392"/>
                  </a:moveTo>
                  <a:lnTo>
                    <a:pt x="60432" y="29075"/>
                  </a:lnTo>
                  <a:lnTo>
                    <a:pt x="61670" y="30208"/>
                  </a:lnTo>
                  <a:lnTo>
                    <a:pt x="62091" y="30926"/>
                  </a:lnTo>
                  <a:lnTo>
                    <a:pt x="62248" y="31622"/>
                  </a:lnTo>
                  <a:lnTo>
                    <a:pt x="62143" y="31823"/>
                  </a:lnTo>
                  <a:lnTo>
                    <a:pt x="61673" y="31446"/>
                  </a:lnTo>
                  <a:lnTo>
                    <a:pt x="61287" y="31325"/>
                  </a:lnTo>
                  <a:lnTo>
                    <a:pt x="61418" y="31823"/>
                  </a:lnTo>
                  <a:lnTo>
                    <a:pt x="61814" y="32251"/>
                  </a:lnTo>
                  <a:lnTo>
                    <a:pt x="61112" y="32496"/>
                  </a:lnTo>
                  <a:lnTo>
                    <a:pt x="60409" y="32484"/>
                  </a:lnTo>
                  <a:lnTo>
                    <a:pt x="58354" y="31887"/>
                  </a:lnTo>
                  <a:lnTo>
                    <a:pt x="57881" y="31252"/>
                  </a:lnTo>
                  <a:lnTo>
                    <a:pt x="59110" y="30297"/>
                  </a:lnTo>
                  <a:lnTo>
                    <a:pt x="59359" y="29911"/>
                  </a:lnTo>
                  <a:lnTo>
                    <a:pt x="58491" y="29949"/>
                  </a:lnTo>
                  <a:lnTo>
                    <a:pt x="57562" y="31082"/>
                  </a:lnTo>
                  <a:lnTo>
                    <a:pt x="56075" y="30585"/>
                  </a:lnTo>
                  <a:lnTo>
                    <a:pt x="55618" y="30128"/>
                  </a:lnTo>
                  <a:lnTo>
                    <a:pt x="55516" y="29882"/>
                  </a:lnTo>
                  <a:lnTo>
                    <a:pt x="56103" y="28874"/>
                  </a:lnTo>
                  <a:lnTo>
                    <a:pt x="57150" y="28909"/>
                  </a:lnTo>
                  <a:lnTo>
                    <a:pt x="57703" y="28682"/>
                  </a:lnTo>
                  <a:lnTo>
                    <a:pt x="58389" y="28363"/>
                  </a:lnTo>
                  <a:lnTo>
                    <a:pt x="58395" y="27884"/>
                  </a:lnTo>
                  <a:lnTo>
                    <a:pt x="60030" y="27776"/>
                  </a:lnTo>
                  <a:lnTo>
                    <a:pt x="60588" y="28392"/>
                  </a:lnTo>
                  <a:close/>
                  <a:moveTo>
                    <a:pt x="37996" y="30364"/>
                  </a:moveTo>
                  <a:lnTo>
                    <a:pt x="37578" y="30498"/>
                  </a:lnTo>
                  <a:lnTo>
                    <a:pt x="37996" y="29579"/>
                  </a:lnTo>
                  <a:lnTo>
                    <a:pt x="38736" y="29104"/>
                  </a:lnTo>
                  <a:lnTo>
                    <a:pt x="38459" y="29876"/>
                  </a:lnTo>
                  <a:lnTo>
                    <a:pt x="37996" y="30364"/>
                  </a:lnTo>
                  <a:close/>
                  <a:moveTo>
                    <a:pt x="37026" y="30869"/>
                  </a:moveTo>
                  <a:lnTo>
                    <a:pt x="36627" y="31258"/>
                  </a:lnTo>
                  <a:lnTo>
                    <a:pt x="36008" y="31089"/>
                  </a:lnTo>
                  <a:lnTo>
                    <a:pt x="35360" y="29787"/>
                  </a:lnTo>
                  <a:lnTo>
                    <a:pt x="37026" y="30869"/>
                  </a:lnTo>
                  <a:close/>
                  <a:moveTo>
                    <a:pt x="33764" y="32656"/>
                  </a:moveTo>
                  <a:lnTo>
                    <a:pt x="34271" y="33901"/>
                  </a:lnTo>
                  <a:lnTo>
                    <a:pt x="34747" y="34319"/>
                  </a:lnTo>
                  <a:lnTo>
                    <a:pt x="35743" y="34814"/>
                  </a:lnTo>
                  <a:lnTo>
                    <a:pt x="36212" y="34878"/>
                  </a:lnTo>
                  <a:lnTo>
                    <a:pt x="37913" y="35771"/>
                  </a:lnTo>
                  <a:lnTo>
                    <a:pt x="39889" y="35950"/>
                  </a:lnTo>
                  <a:lnTo>
                    <a:pt x="40144" y="36209"/>
                  </a:lnTo>
                  <a:lnTo>
                    <a:pt x="40387" y="36895"/>
                  </a:lnTo>
                  <a:lnTo>
                    <a:pt x="40789" y="37434"/>
                  </a:lnTo>
                  <a:lnTo>
                    <a:pt x="40891" y="37852"/>
                  </a:lnTo>
                  <a:lnTo>
                    <a:pt x="40680" y="38318"/>
                  </a:lnTo>
                  <a:lnTo>
                    <a:pt x="40971" y="39739"/>
                  </a:lnTo>
                  <a:lnTo>
                    <a:pt x="41469" y="41086"/>
                  </a:lnTo>
                  <a:lnTo>
                    <a:pt x="42219" y="41737"/>
                  </a:lnTo>
                  <a:lnTo>
                    <a:pt x="43154" y="41935"/>
                  </a:lnTo>
                  <a:lnTo>
                    <a:pt x="44044" y="41906"/>
                  </a:lnTo>
                  <a:lnTo>
                    <a:pt x="44268" y="42174"/>
                  </a:lnTo>
                  <a:lnTo>
                    <a:pt x="44179" y="43349"/>
                  </a:lnTo>
                  <a:lnTo>
                    <a:pt x="43802" y="43808"/>
                  </a:lnTo>
                  <a:lnTo>
                    <a:pt x="43495" y="43920"/>
                  </a:lnTo>
                  <a:lnTo>
                    <a:pt x="43231" y="43799"/>
                  </a:lnTo>
                  <a:lnTo>
                    <a:pt x="42988" y="43524"/>
                  </a:lnTo>
                  <a:lnTo>
                    <a:pt x="42726" y="43393"/>
                  </a:lnTo>
                  <a:lnTo>
                    <a:pt x="42216" y="43371"/>
                  </a:lnTo>
                  <a:lnTo>
                    <a:pt x="41842" y="42899"/>
                  </a:lnTo>
                  <a:lnTo>
                    <a:pt x="40894" y="42251"/>
                  </a:lnTo>
                  <a:lnTo>
                    <a:pt x="40719" y="41861"/>
                  </a:lnTo>
                  <a:lnTo>
                    <a:pt x="40687" y="41265"/>
                  </a:lnTo>
                  <a:lnTo>
                    <a:pt x="40285" y="40824"/>
                  </a:lnTo>
                  <a:lnTo>
                    <a:pt x="39914" y="39988"/>
                  </a:lnTo>
                  <a:lnTo>
                    <a:pt x="39563" y="39755"/>
                  </a:lnTo>
                  <a:lnTo>
                    <a:pt x="39368" y="39333"/>
                  </a:lnTo>
                  <a:lnTo>
                    <a:pt x="39353" y="39155"/>
                  </a:lnTo>
                  <a:lnTo>
                    <a:pt x="37974" y="39030"/>
                  </a:lnTo>
                  <a:lnTo>
                    <a:pt x="36834" y="39027"/>
                  </a:lnTo>
                  <a:lnTo>
                    <a:pt x="35867" y="38551"/>
                  </a:lnTo>
                  <a:lnTo>
                    <a:pt x="35567" y="37303"/>
                  </a:lnTo>
                  <a:lnTo>
                    <a:pt x="34992" y="36968"/>
                  </a:lnTo>
                  <a:lnTo>
                    <a:pt x="34562" y="36614"/>
                  </a:lnTo>
                  <a:lnTo>
                    <a:pt x="34204" y="36122"/>
                  </a:lnTo>
                  <a:lnTo>
                    <a:pt x="33298" y="35219"/>
                  </a:lnTo>
                  <a:lnTo>
                    <a:pt x="32295" y="34463"/>
                  </a:lnTo>
                  <a:lnTo>
                    <a:pt x="31325" y="33962"/>
                  </a:lnTo>
                  <a:lnTo>
                    <a:pt x="30297" y="33633"/>
                  </a:lnTo>
                  <a:lnTo>
                    <a:pt x="29461" y="34019"/>
                  </a:lnTo>
                  <a:lnTo>
                    <a:pt x="28972" y="33930"/>
                  </a:lnTo>
                  <a:lnTo>
                    <a:pt x="28874" y="33668"/>
                  </a:lnTo>
                  <a:lnTo>
                    <a:pt x="29914" y="33148"/>
                  </a:lnTo>
                  <a:lnTo>
                    <a:pt x="31344" y="32152"/>
                  </a:lnTo>
                  <a:lnTo>
                    <a:pt x="32350" y="31823"/>
                  </a:lnTo>
                  <a:lnTo>
                    <a:pt x="32838" y="31781"/>
                  </a:lnTo>
                  <a:lnTo>
                    <a:pt x="33764" y="32656"/>
                  </a:lnTo>
                  <a:close/>
                  <a:moveTo>
                    <a:pt x="45044" y="34370"/>
                  </a:moveTo>
                  <a:lnTo>
                    <a:pt x="44099" y="34648"/>
                  </a:lnTo>
                  <a:lnTo>
                    <a:pt x="43847" y="34603"/>
                  </a:lnTo>
                  <a:lnTo>
                    <a:pt x="44057" y="34252"/>
                  </a:lnTo>
                  <a:lnTo>
                    <a:pt x="44073" y="34105"/>
                  </a:lnTo>
                  <a:lnTo>
                    <a:pt x="43128" y="33460"/>
                  </a:lnTo>
                  <a:lnTo>
                    <a:pt x="43240" y="32624"/>
                  </a:lnTo>
                  <a:lnTo>
                    <a:pt x="43352" y="32410"/>
                  </a:lnTo>
                  <a:lnTo>
                    <a:pt x="44054" y="32848"/>
                  </a:lnTo>
                  <a:lnTo>
                    <a:pt x="44207" y="33575"/>
                  </a:lnTo>
                  <a:lnTo>
                    <a:pt x="45044" y="34370"/>
                  </a:lnTo>
                  <a:close/>
                  <a:moveTo>
                    <a:pt x="9320" y="36662"/>
                  </a:moveTo>
                  <a:lnTo>
                    <a:pt x="8972" y="36751"/>
                  </a:lnTo>
                  <a:lnTo>
                    <a:pt x="8672" y="36691"/>
                  </a:lnTo>
                  <a:lnTo>
                    <a:pt x="8401" y="36742"/>
                  </a:lnTo>
                  <a:lnTo>
                    <a:pt x="8136" y="36959"/>
                  </a:lnTo>
                  <a:lnTo>
                    <a:pt x="8165" y="36055"/>
                  </a:lnTo>
                  <a:lnTo>
                    <a:pt x="8474" y="34929"/>
                  </a:lnTo>
                  <a:lnTo>
                    <a:pt x="8851" y="34271"/>
                  </a:lnTo>
                  <a:lnTo>
                    <a:pt x="9384" y="33965"/>
                  </a:lnTo>
                  <a:lnTo>
                    <a:pt x="9611" y="34482"/>
                  </a:lnTo>
                  <a:lnTo>
                    <a:pt x="9569" y="36320"/>
                  </a:lnTo>
                  <a:lnTo>
                    <a:pt x="9320" y="36662"/>
                  </a:lnTo>
                  <a:close/>
                  <a:moveTo>
                    <a:pt x="57757" y="41108"/>
                  </a:moveTo>
                  <a:lnTo>
                    <a:pt x="56901" y="41750"/>
                  </a:lnTo>
                  <a:lnTo>
                    <a:pt x="55947" y="40821"/>
                  </a:lnTo>
                  <a:lnTo>
                    <a:pt x="55791" y="40521"/>
                  </a:lnTo>
                  <a:lnTo>
                    <a:pt x="56493" y="40144"/>
                  </a:lnTo>
                  <a:lnTo>
                    <a:pt x="56841" y="39566"/>
                  </a:lnTo>
                  <a:lnTo>
                    <a:pt x="56560" y="38855"/>
                  </a:lnTo>
                  <a:lnTo>
                    <a:pt x="55586" y="37801"/>
                  </a:lnTo>
                  <a:lnTo>
                    <a:pt x="55538" y="37054"/>
                  </a:lnTo>
                  <a:lnTo>
                    <a:pt x="57029" y="36738"/>
                  </a:lnTo>
                  <a:lnTo>
                    <a:pt x="57907" y="37390"/>
                  </a:lnTo>
                  <a:lnTo>
                    <a:pt x="58354" y="37434"/>
                  </a:lnTo>
                  <a:lnTo>
                    <a:pt x="58181" y="38057"/>
                  </a:lnTo>
                  <a:lnTo>
                    <a:pt x="58258" y="38258"/>
                  </a:lnTo>
                  <a:lnTo>
                    <a:pt x="58325" y="40141"/>
                  </a:lnTo>
                  <a:lnTo>
                    <a:pt x="57910" y="40406"/>
                  </a:lnTo>
                  <a:lnTo>
                    <a:pt x="57843" y="40923"/>
                  </a:lnTo>
                  <a:lnTo>
                    <a:pt x="57757" y="41108"/>
                  </a:lnTo>
                  <a:close/>
                  <a:moveTo>
                    <a:pt x="9962" y="39844"/>
                  </a:moveTo>
                  <a:lnTo>
                    <a:pt x="9518" y="39969"/>
                  </a:lnTo>
                  <a:lnTo>
                    <a:pt x="8956" y="38880"/>
                  </a:lnTo>
                  <a:lnTo>
                    <a:pt x="8752" y="38127"/>
                  </a:lnTo>
                  <a:lnTo>
                    <a:pt x="8988" y="38085"/>
                  </a:lnTo>
                  <a:lnTo>
                    <a:pt x="9212" y="38172"/>
                  </a:lnTo>
                  <a:lnTo>
                    <a:pt x="9448" y="38456"/>
                  </a:lnTo>
                  <a:lnTo>
                    <a:pt x="9448" y="38746"/>
                  </a:lnTo>
                  <a:lnTo>
                    <a:pt x="9544" y="39059"/>
                  </a:lnTo>
                  <a:lnTo>
                    <a:pt x="9789" y="39432"/>
                  </a:lnTo>
                  <a:lnTo>
                    <a:pt x="9962" y="39844"/>
                  </a:lnTo>
                  <a:close/>
                  <a:moveTo>
                    <a:pt x="8653" y="39231"/>
                  </a:moveTo>
                  <a:lnTo>
                    <a:pt x="8765" y="40546"/>
                  </a:lnTo>
                  <a:lnTo>
                    <a:pt x="9397" y="40792"/>
                  </a:lnTo>
                  <a:lnTo>
                    <a:pt x="10236" y="41973"/>
                  </a:lnTo>
                  <a:lnTo>
                    <a:pt x="10166" y="42576"/>
                  </a:lnTo>
                  <a:lnTo>
                    <a:pt x="9991" y="42784"/>
                  </a:lnTo>
                  <a:lnTo>
                    <a:pt x="8599" y="42225"/>
                  </a:lnTo>
                  <a:lnTo>
                    <a:pt x="8267" y="42477"/>
                  </a:lnTo>
                  <a:lnTo>
                    <a:pt x="7861" y="42375"/>
                  </a:lnTo>
                  <a:lnTo>
                    <a:pt x="7609" y="41721"/>
                  </a:lnTo>
                  <a:lnTo>
                    <a:pt x="7638" y="41491"/>
                  </a:lnTo>
                  <a:lnTo>
                    <a:pt x="7411" y="41099"/>
                  </a:lnTo>
                  <a:lnTo>
                    <a:pt x="7220" y="40923"/>
                  </a:lnTo>
                  <a:lnTo>
                    <a:pt x="6674" y="41443"/>
                  </a:lnTo>
                  <a:lnTo>
                    <a:pt x="6329" y="41539"/>
                  </a:lnTo>
                  <a:lnTo>
                    <a:pt x="6329" y="41063"/>
                  </a:lnTo>
                  <a:lnTo>
                    <a:pt x="6837" y="39755"/>
                  </a:lnTo>
                  <a:lnTo>
                    <a:pt x="7073" y="39535"/>
                  </a:lnTo>
                  <a:lnTo>
                    <a:pt x="7488" y="39965"/>
                  </a:lnTo>
                  <a:lnTo>
                    <a:pt x="7830" y="39806"/>
                  </a:lnTo>
                  <a:lnTo>
                    <a:pt x="8088" y="39097"/>
                  </a:lnTo>
                  <a:lnTo>
                    <a:pt x="8104" y="38392"/>
                  </a:lnTo>
                  <a:lnTo>
                    <a:pt x="8222" y="38184"/>
                  </a:lnTo>
                  <a:lnTo>
                    <a:pt x="8653" y="39231"/>
                  </a:lnTo>
                  <a:close/>
                  <a:moveTo>
                    <a:pt x="34977" y="44421"/>
                  </a:moveTo>
                  <a:lnTo>
                    <a:pt x="34622" y="44699"/>
                  </a:lnTo>
                  <a:lnTo>
                    <a:pt x="34223" y="44686"/>
                  </a:lnTo>
                  <a:lnTo>
                    <a:pt x="33939" y="44584"/>
                  </a:lnTo>
                  <a:lnTo>
                    <a:pt x="33799" y="44361"/>
                  </a:lnTo>
                  <a:lnTo>
                    <a:pt x="33974" y="44255"/>
                  </a:lnTo>
                  <a:lnTo>
                    <a:pt x="34182" y="43805"/>
                  </a:lnTo>
                  <a:lnTo>
                    <a:pt x="34373" y="43684"/>
                  </a:lnTo>
                  <a:lnTo>
                    <a:pt x="34657" y="43741"/>
                  </a:lnTo>
                  <a:lnTo>
                    <a:pt x="34833" y="43923"/>
                  </a:lnTo>
                  <a:lnTo>
                    <a:pt x="34977" y="44421"/>
                  </a:lnTo>
                  <a:close/>
                  <a:moveTo>
                    <a:pt x="47881" y="46298"/>
                  </a:moveTo>
                  <a:lnTo>
                    <a:pt x="47616" y="47055"/>
                  </a:lnTo>
                  <a:lnTo>
                    <a:pt x="46917" y="46174"/>
                  </a:lnTo>
                  <a:lnTo>
                    <a:pt x="46151" y="45570"/>
                  </a:lnTo>
                  <a:lnTo>
                    <a:pt x="45864" y="45040"/>
                  </a:lnTo>
                  <a:lnTo>
                    <a:pt x="45398" y="44721"/>
                  </a:lnTo>
                  <a:lnTo>
                    <a:pt x="45270" y="44009"/>
                  </a:lnTo>
                  <a:lnTo>
                    <a:pt x="45835" y="43719"/>
                  </a:lnTo>
                  <a:lnTo>
                    <a:pt x="46078" y="43690"/>
                  </a:lnTo>
                  <a:lnTo>
                    <a:pt x="46659" y="44555"/>
                  </a:lnTo>
                  <a:lnTo>
                    <a:pt x="47565" y="44654"/>
                  </a:lnTo>
                  <a:lnTo>
                    <a:pt x="47495" y="45187"/>
                  </a:lnTo>
                  <a:lnTo>
                    <a:pt x="47782" y="45874"/>
                  </a:lnTo>
                  <a:lnTo>
                    <a:pt x="47881" y="46298"/>
                  </a:lnTo>
                  <a:close/>
                  <a:moveTo>
                    <a:pt x="11127" y="45784"/>
                  </a:moveTo>
                  <a:lnTo>
                    <a:pt x="12072" y="46882"/>
                  </a:lnTo>
                  <a:lnTo>
                    <a:pt x="11309" y="46611"/>
                  </a:lnTo>
                  <a:lnTo>
                    <a:pt x="10498" y="47371"/>
                  </a:lnTo>
                  <a:lnTo>
                    <a:pt x="9470" y="46483"/>
                  </a:lnTo>
                  <a:lnTo>
                    <a:pt x="8854" y="45583"/>
                  </a:lnTo>
                  <a:lnTo>
                    <a:pt x="8717" y="45222"/>
                  </a:lnTo>
                  <a:lnTo>
                    <a:pt x="9362" y="44380"/>
                  </a:lnTo>
                  <a:lnTo>
                    <a:pt x="9962" y="45245"/>
                  </a:lnTo>
                  <a:lnTo>
                    <a:pt x="10690" y="45382"/>
                  </a:lnTo>
                  <a:lnTo>
                    <a:pt x="11127" y="45784"/>
                  </a:lnTo>
                  <a:close/>
                  <a:moveTo>
                    <a:pt x="64300" y="45714"/>
                  </a:moveTo>
                  <a:lnTo>
                    <a:pt x="65401" y="46087"/>
                  </a:lnTo>
                  <a:lnTo>
                    <a:pt x="65708" y="46046"/>
                  </a:lnTo>
                  <a:lnTo>
                    <a:pt x="66228" y="46180"/>
                  </a:lnTo>
                  <a:lnTo>
                    <a:pt x="66365" y="46863"/>
                  </a:lnTo>
                  <a:lnTo>
                    <a:pt x="65676" y="46962"/>
                  </a:lnTo>
                  <a:lnTo>
                    <a:pt x="64482" y="47591"/>
                  </a:lnTo>
                  <a:lnTo>
                    <a:pt x="63975" y="47454"/>
                  </a:lnTo>
                  <a:lnTo>
                    <a:pt x="63368" y="46908"/>
                  </a:lnTo>
                  <a:lnTo>
                    <a:pt x="62404" y="46850"/>
                  </a:lnTo>
                  <a:lnTo>
                    <a:pt x="62120" y="46700"/>
                  </a:lnTo>
                  <a:lnTo>
                    <a:pt x="62637" y="46056"/>
                  </a:lnTo>
                  <a:lnTo>
                    <a:pt x="63576" y="45730"/>
                  </a:lnTo>
                  <a:lnTo>
                    <a:pt x="64300" y="45714"/>
                  </a:lnTo>
                  <a:close/>
                  <a:moveTo>
                    <a:pt x="42187" y="48357"/>
                  </a:moveTo>
                  <a:lnTo>
                    <a:pt x="41587" y="48903"/>
                  </a:lnTo>
                  <a:lnTo>
                    <a:pt x="41485" y="48082"/>
                  </a:lnTo>
                  <a:lnTo>
                    <a:pt x="41871" y="47217"/>
                  </a:lnTo>
                  <a:lnTo>
                    <a:pt x="42397" y="47163"/>
                  </a:lnTo>
                  <a:lnTo>
                    <a:pt x="42592" y="47543"/>
                  </a:lnTo>
                  <a:lnTo>
                    <a:pt x="42187" y="48357"/>
                  </a:lnTo>
                  <a:close/>
                  <a:moveTo>
                    <a:pt x="50250" y="48102"/>
                  </a:moveTo>
                  <a:lnTo>
                    <a:pt x="49918" y="48829"/>
                  </a:lnTo>
                  <a:lnTo>
                    <a:pt x="49359" y="48718"/>
                  </a:lnTo>
                  <a:lnTo>
                    <a:pt x="48424" y="47936"/>
                  </a:lnTo>
                  <a:lnTo>
                    <a:pt x="48105" y="47581"/>
                  </a:lnTo>
                  <a:lnTo>
                    <a:pt x="47929" y="47233"/>
                  </a:lnTo>
                  <a:lnTo>
                    <a:pt x="48312" y="47192"/>
                  </a:lnTo>
                  <a:lnTo>
                    <a:pt x="48781" y="47562"/>
                  </a:lnTo>
                  <a:lnTo>
                    <a:pt x="49978" y="47757"/>
                  </a:lnTo>
                  <a:lnTo>
                    <a:pt x="50250" y="48102"/>
                  </a:lnTo>
                  <a:close/>
                  <a:moveTo>
                    <a:pt x="57176" y="48893"/>
                  </a:moveTo>
                  <a:lnTo>
                    <a:pt x="56758" y="48938"/>
                  </a:lnTo>
                  <a:lnTo>
                    <a:pt x="56885" y="48488"/>
                  </a:lnTo>
                  <a:lnTo>
                    <a:pt x="57687" y="47706"/>
                  </a:lnTo>
                  <a:lnTo>
                    <a:pt x="58810" y="47667"/>
                  </a:lnTo>
                  <a:lnTo>
                    <a:pt x="59832" y="47275"/>
                  </a:lnTo>
                  <a:lnTo>
                    <a:pt x="60061" y="47262"/>
                  </a:lnTo>
                  <a:lnTo>
                    <a:pt x="59573" y="47878"/>
                  </a:lnTo>
                  <a:lnTo>
                    <a:pt x="58750" y="48453"/>
                  </a:lnTo>
                  <a:lnTo>
                    <a:pt x="57176" y="48893"/>
                  </a:lnTo>
                  <a:close/>
                  <a:moveTo>
                    <a:pt x="51565" y="50132"/>
                  </a:moveTo>
                  <a:lnTo>
                    <a:pt x="50706" y="50202"/>
                  </a:lnTo>
                  <a:lnTo>
                    <a:pt x="50757" y="49343"/>
                  </a:lnTo>
                  <a:lnTo>
                    <a:pt x="51076" y="49120"/>
                  </a:lnTo>
                  <a:lnTo>
                    <a:pt x="52104" y="49547"/>
                  </a:lnTo>
                  <a:lnTo>
                    <a:pt x="52053" y="49816"/>
                  </a:lnTo>
                  <a:lnTo>
                    <a:pt x="51565" y="50132"/>
                  </a:lnTo>
                  <a:close/>
                  <a:moveTo>
                    <a:pt x="47447" y="49295"/>
                  </a:moveTo>
                  <a:lnTo>
                    <a:pt x="47402" y="50460"/>
                  </a:lnTo>
                  <a:lnTo>
                    <a:pt x="47166" y="50451"/>
                  </a:lnTo>
                  <a:lnTo>
                    <a:pt x="47029" y="50272"/>
                  </a:lnTo>
                  <a:lnTo>
                    <a:pt x="47023" y="49825"/>
                  </a:lnTo>
                  <a:lnTo>
                    <a:pt x="47125" y="49123"/>
                  </a:lnTo>
                  <a:lnTo>
                    <a:pt x="47447" y="49295"/>
                  </a:lnTo>
                  <a:close/>
                  <a:moveTo>
                    <a:pt x="42902" y="50971"/>
                  </a:moveTo>
                  <a:lnTo>
                    <a:pt x="42391" y="51312"/>
                  </a:lnTo>
                  <a:lnTo>
                    <a:pt x="42560" y="50534"/>
                  </a:lnTo>
                  <a:lnTo>
                    <a:pt x="42308" y="50128"/>
                  </a:lnTo>
                  <a:lnTo>
                    <a:pt x="42532" y="49784"/>
                  </a:lnTo>
                  <a:lnTo>
                    <a:pt x="42860" y="49506"/>
                  </a:lnTo>
                  <a:lnTo>
                    <a:pt x="43013" y="49793"/>
                  </a:lnTo>
                  <a:lnTo>
                    <a:pt x="43307" y="50259"/>
                  </a:lnTo>
                  <a:lnTo>
                    <a:pt x="42902" y="50971"/>
                  </a:lnTo>
                  <a:close/>
                  <a:moveTo>
                    <a:pt x="43687" y="53429"/>
                  </a:moveTo>
                  <a:lnTo>
                    <a:pt x="43355" y="53598"/>
                  </a:lnTo>
                  <a:lnTo>
                    <a:pt x="42803" y="53352"/>
                  </a:lnTo>
                  <a:lnTo>
                    <a:pt x="42950" y="52739"/>
                  </a:lnTo>
                  <a:lnTo>
                    <a:pt x="43333" y="52478"/>
                  </a:lnTo>
                  <a:lnTo>
                    <a:pt x="43738" y="52679"/>
                  </a:lnTo>
                  <a:lnTo>
                    <a:pt x="43799" y="52956"/>
                  </a:lnTo>
                  <a:lnTo>
                    <a:pt x="43687" y="53429"/>
                  </a:lnTo>
                  <a:close/>
                  <a:moveTo>
                    <a:pt x="52848" y="55191"/>
                  </a:moveTo>
                  <a:lnTo>
                    <a:pt x="52050" y="55612"/>
                  </a:lnTo>
                  <a:lnTo>
                    <a:pt x="51504" y="55002"/>
                  </a:lnTo>
                  <a:lnTo>
                    <a:pt x="51201" y="54042"/>
                  </a:lnTo>
                  <a:lnTo>
                    <a:pt x="52663" y="52631"/>
                  </a:lnTo>
                  <a:lnTo>
                    <a:pt x="53014" y="52758"/>
                  </a:lnTo>
                  <a:lnTo>
                    <a:pt x="53224" y="53122"/>
                  </a:lnTo>
                  <a:lnTo>
                    <a:pt x="53192" y="54390"/>
                  </a:lnTo>
                  <a:lnTo>
                    <a:pt x="52848" y="55191"/>
                  </a:lnTo>
                  <a:close/>
                  <a:moveTo>
                    <a:pt x="50457" y="54064"/>
                  </a:moveTo>
                  <a:lnTo>
                    <a:pt x="49745" y="54926"/>
                  </a:lnTo>
                  <a:lnTo>
                    <a:pt x="49152" y="54833"/>
                  </a:lnTo>
                  <a:lnTo>
                    <a:pt x="48903" y="54437"/>
                  </a:lnTo>
                  <a:lnTo>
                    <a:pt x="49270" y="53627"/>
                  </a:lnTo>
                  <a:lnTo>
                    <a:pt x="50064" y="53167"/>
                  </a:lnTo>
                  <a:lnTo>
                    <a:pt x="50425" y="53288"/>
                  </a:lnTo>
                  <a:lnTo>
                    <a:pt x="50390" y="53888"/>
                  </a:lnTo>
                  <a:lnTo>
                    <a:pt x="50457" y="54064"/>
                  </a:lnTo>
                  <a:close/>
                  <a:moveTo>
                    <a:pt x="66049" y="55283"/>
                  </a:moveTo>
                  <a:lnTo>
                    <a:pt x="65156" y="55436"/>
                  </a:lnTo>
                  <a:lnTo>
                    <a:pt x="65315" y="54549"/>
                  </a:lnTo>
                  <a:lnTo>
                    <a:pt x="64878" y="53850"/>
                  </a:lnTo>
                  <a:lnTo>
                    <a:pt x="65574" y="54243"/>
                  </a:lnTo>
                  <a:lnTo>
                    <a:pt x="66017" y="54715"/>
                  </a:lnTo>
                  <a:lnTo>
                    <a:pt x="66234" y="54804"/>
                  </a:lnTo>
                  <a:lnTo>
                    <a:pt x="66183" y="55089"/>
                  </a:lnTo>
                  <a:lnTo>
                    <a:pt x="66049" y="55283"/>
                  </a:lnTo>
                  <a:close/>
                  <a:moveTo>
                    <a:pt x="45459" y="55705"/>
                  </a:moveTo>
                  <a:lnTo>
                    <a:pt x="45296" y="55752"/>
                  </a:lnTo>
                  <a:lnTo>
                    <a:pt x="45060" y="55283"/>
                  </a:lnTo>
                  <a:lnTo>
                    <a:pt x="45012" y="54846"/>
                  </a:lnTo>
                  <a:lnTo>
                    <a:pt x="45104" y="54587"/>
                  </a:lnTo>
                  <a:lnTo>
                    <a:pt x="45414" y="54562"/>
                  </a:lnTo>
                  <a:lnTo>
                    <a:pt x="45835" y="55395"/>
                  </a:lnTo>
                  <a:lnTo>
                    <a:pt x="45459" y="55705"/>
                  </a:lnTo>
                  <a:close/>
                  <a:moveTo>
                    <a:pt x="55653" y="57163"/>
                  </a:moveTo>
                  <a:lnTo>
                    <a:pt x="54862" y="57256"/>
                  </a:lnTo>
                  <a:lnTo>
                    <a:pt x="54610" y="57173"/>
                  </a:lnTo>
                  <a:lnTo>
                    <a:pt x="55092" y="56981"/>
                  </a:lnTo>
                  <a:lnTo>
                    <a:pt x="55427" y="56777"/>
                  </a:lnTo>
                  <a:lnTo>
                    <a:pt x="55589" y="56531"/>
                  </a:lnTo>
                  <a:lnTo>
                    <a:pt x="56391" y="56097"/>
                  </a:lnTo>
                  <a:lnTo>
                    <a:pt x="56917" y="55529"/>
                  </a:lnTo>
                  <a:lnTo>
                    <a:pt x="57489" y="55915"/>
                  </a:lnTo>
                  <a:lnTo>
                    <a:pt x="56774" y="56174"/>
                  </a:lnTo>
                  <a:lnTo>
                    <a:pt x="55653" y="57163"/>
                  </a:lnTo>
                  <a:close/>
                  <a:moveTo>
                    <a:pt x="65420" y="57869"/>
                  </a:moveTo>
                  <a:lnTo>
                    <a:pt x="65143" y="57881"/>
                  </a:lnTo>
                  <a:lnTo>
                    <a:pt x="65475" y="57345"/>
                  </a:lnTo>
                  <a:lnTo>
                    <a:pt x="66420" y="56608"/>
                  </a:lnTo>
                  <a:lnTo>
                    <a:pt x="67795" y="55957"/>
                  </a:lnTo>
                  <a:lnTo>
                    <a:pt x="68252" y="55886"/>
                  </a:lnTo>
                  <a:lnTo>
                    <a:pt x="69027" y="56289"/>
                  </a:lnTo>
                  <a:lnTo>
                    <a:pt x="67604" y="56956"/>
                  </a:lnTo>
                  <a:lnTo>
                    <a:pt x="67224" y="57307"/>
                  </a:lnTo>
                  <a:lnTo>
                    <a:pt x="66174" y="57383"/>
                  </a:lnTo>
                  <a:lnTo>
                    <a:pt x="65420" y="57869"/>
                  </a:lnTo>
                  <a:close/>
                  <a:moveTo>
                    <a:pt x="51376" y="58459"/>
                  </a:moveTo>
                  <a:lnTo>
                    <a:pt x="51220" y="58635"/>
                  </a:lnTo>
                  <a:lnTo>
                    <a:pt x="50543" y="57932"/>
                  </a:lnTo>
                  <a:lnTo>
                    <a:pt x="50285" y="57524"/>
                  </a:lnTo>
                  <a:lnTo>
                    <a:pt x="50607" y="57182"/>
                  </a:lnTo>
                  <a:lnTo>
                    <a:pt x="51603" y="57980"/>
                  </a:lnTo>
                  <a:lnTo>
                    <a:pt x="51376" y="58459"/>
                  </a:lnTo>
                  <a:close/>
                  <a:moveTo>
                    <a:pt x="43799" y="57460"/>
                  </a:moveTo>
                  <a:lnTo>
                    <a:pt x="43815" y="58114"/>
                  </a:lnTo>
                  <a:lnTo>
                    <a:pt x="43751" y="58347"/>
                  </a:lnTo>
                  <a:lnTo>
                    <a:pt x="41919" y="58663"/>
                  </a:lnTo>
                  <a:lnTo>
                    <a:pt x="42088" y="57913"/>
                  </a:lnTo>
                  <a:lnTo>
                    <a:pt x="42200" y="57677"/>
                  </a:lnTo>
                  <a:lnTo>
                    <a:pt x="42806" y="58025"/>
                  </a:lnTo>
                  <a:lnTo>
                    <a:pt x="43029" y="57846"/>
                  </a:lnTo>
                  <a:lnTo>
                    <a:pt x="43119" y="57642"/>
                  </a:lnTo>
                  <a:lnTo>
                    <a:pt x="43799" y="57460"/>
                  </a:lnTo>
                  <a:close/>
                  <a:moveTo>
                    <a:pt x="73579" y="59793"/>
                  </a:moveTo>
                  <a:lnTo>
                    <a:pt x="73384" y="59969"/>
                  </a:lnTo>
                  <a:lnTo>
                    <a:pt x="72934" y="59461"/>
                  </a:lnTo>
                  <a:lnTo>
                    <a:pt x="72912" y="59196"/>
                  </a:lnTo>
                  <a:lnTo>
                    <a:pt x="73372" y="58893"/>
                  </a:lnTo>
                  <a:lnTo>
                    <a:pt x="73601" y="58823"/>
                  </a:lnTo>
                  <a:lnTo>
                    <a:pt x="73668" y="59030"/>
                  </a:lnTo>
                  <a:lnTo>
                    <a:pt x="73662" y="59474"/>
                  </a:lnTo>
                  <a:lnTo>
                    <a:pt x="73579" y="59793"/>
                  </a:lnTo>
                  <a:close/>
                  <a:moveTo>
                    <a:pt x="61041" y="59445"/>
                  </a:moveTo>
                  <a:lnTo>
                    <a:pt x="60333" y="59710"/>
                  </a:lnTo>
                  <a:lnTo>
                    <a:pt x="59883" y="60269"/>
                  </a:lnTo>
                  <a:lnTo>
                    <a:pt x="59334" y="59873"/>
                  </a:lnTo>
                  <a:lnTo>
                    <a:pt x="59334" y="59337"/>
                  </a:lnTo>
                  <a:lnTo>
                    <a:pt x="59934" y="59503"/>
                  </a:lnTo>
                  <a:lnTo>
                    <a:pt x="60355" y="59200"/>
                  </a:lnTo>
                  <a:lnTo>
                    <a:pt x="60227" y="58858"/>
                  </a:lnTo>
                  <a:lnTo>
                    <a:pt x="60687" y="59018"/>
                  </a:lnTo>
                  <a:lnTo>
                    <a:pt x="61041" y="59445"/>
                  </a:lnTo>
                  <a:close/>
                  <a:moveTo>
                    <a:pt x="52280" y="61584"/>
                  </a:moveTo>
                  <a:lnTo>
                    <a:pt x="51865" y="62168"/>
                  </a:lnTo>
                  <a:lnTo>
                    <a:pt x="51277" y="61961"/>
                  </a:lnTo>
                  <a:lnTo>
                    <a:pt x="51517" y="61740"/>
                  </a:lnTo>
                  <a:lnTo>
                    <a:pt x="51657" y="61453"/>
                  </a:lnTo>
                  <a:lnTo>
                    <a:pt x="51673" y="61038"/>
                  </a:lnTo>
                  <a:lnTo>
                    <a:pt x="51514" y="60783"/>
                  </a:lnTo>
                  <a:lnTo>
                    <a:pt x="51622" y="60690"/>
                  </a:lnTo>
                  <a:lnTo>
                    <a:pt x="52146" y="61118"/>
                  </a:lnTo>
                  <a:lnTo>
                    <a:pt x="52280" y="61584"/>
                  </a:lnTo>
                  <a:close/>
                  <a:moveTo>
                    <a:pt x="73423" y="66701"/>
                  </a:moveTo>
                  <a:lnTo>
                    <a:pt x="72778" y="66934"/>
                  </a:lnTo>
                  <a:lnTo>
                    <a:pt x="72554" y="66905"/>
                  </a:lnTo>
                  <a:lnTo>
                    <a:pt x="72286" y="66394"/>
                  </a:lnTo>
                  <a:lnTo>
                    <a:pt x="72660" y="65162"/>
                  </a:lnTo>
                  <a:lnTo>
                    <a:pt x="72315" y="64367"/>
                  </a:lnTo>
                  <a:lnTo>
                    <a:pt x="72293" y="64032"/>
                  </a:lnTo>
                  <a:lnTo>
                    <a:pt x="72816" y="63566"/>
                  </a:lnTo>
                  <a:lnTo>
                    <a:pt x="73180" y="62867"/>
                  </a:lnTo>
                  <a:lnTo>
                    <a:pt x="74067" y="62111"/>
                  </a:lnTo>
                  <a:lnTo>
                    <a:pt x="76369" y="61214"/>
                  </a:lnTo>
                  <a:lnTo>
                    <a:pt x="76908" y="61131"/>
                  </a:lnTo>
                  <a:lnTo>
                    <a:pt x="76892" y="61833"/>
                  </a:lnTo>
                  <a:lnTo>
                    <a:pt x="76123" y="63608"/>
                  </a:lnTo>
                  <a:lnTo>
                    <a:pt x="75440" y="64495"/>
                  </a:lnTo>
                  <a:lnTo>
                    <a:pt x="75622" y="65204"/>
                  </a:lnTo>
                  <a:lnTo>
                    <a:pt x="74527" y="65401"/>
                  </a:lnTo>
                  <a:lnTo>
                    <a:pt x="73423" y="66701"/>
                  </a:lnTo>
                  <a:close/>
                  <a:moveTo>
                    <a:pt x="30524" y="63828"/>
                  </a:moveTo>
                  <a:lnTo>
                    <a:pt x="30418" y="64307"/>
                  </a:lnTo>
                  <a:lnTo>
                    <a:pt x="29496" y="63978"/>
                  </a:lnTo>
                  <a:lnTo>
                    <a:pt x="29241" y="63483"/>
                  </a:lnTo>
                  <a:lnTo>
                    <a:pt x="29193" y="62385"/>
                  </a:lnTo>
                  <a:lnTo>
                    <a:pt x="29435" y="61849"/>
                  </a:lnTo>
                  <a:lnTo>
                    <a:pt x="29595" y="61680"/>
                  </a:lnTo>
                  <a:lnTo>
                    <a:pt x="30019" y="62299"/>
                  </a:lnTo>
                  <a:lnTo>
                    <a:pt x="30910" y="63202"/>
                  </a:lnTo>
                  <a:lnTo>
                    <a:pt x="30524" y="63828"/>
                  </a:lnTo>
                  <a:close/>
                  <a:moveTo>
                    <a:pt x="67450" y="71798"/>
                  </a:moveTo>
                  <a:lnTo>
                    <a:pt x="67109" y="72414"/>
                  </a:lnTo>
                  <a:lnTo>
                    <a:pt x="66761" y="71894"/>
                  </a:lnTo>
                  <a:lnTo>
                    <a:pt x="66911" y="71294"/>
                  </a:lnTo>
                  <a:lnTo>
                    <a:pt x="66509" y="70346"/>
                  </a:lnTo>
                  <a:lnTo>
                    <a:pt x="67272" y="68935"/>
                  </a:lnTo>
                  <a:lnTo>
                    <a:pt x="67288" y="68249"/>
                  </a:lnTo>
                  <a:lnTo>
                    <a:pt x="67872" y="67897"/>
                  </a:lnTo>
                  <a:lnTo>
                    <a:pt x="67728" y="69062"/>
                  </a:lnTo>
                  <a:lnTo>
                    <a:pt x="67281" y="69995"/>
                  </a:lnTo>
                  <a:lnTo>
                    <a:pt x="67744" y="70770"/>
                  </a:lnTo>
                  <a:lnTo>
                    <a:pt x="67964" y="71651"/>
                  </a:lnTo>
                  <a:lnTo>
                    <a:pt x="67450" y="71798"/>
                  </a:lnTo>
                  <a:close/>
                  <a:moveTo>
                    <a:pt x="37677" y="71029"/>
                  </a:moveTo>
                  <a:lnTo>
                    <a:pt x="38290" y="71109"/>
                  </a:lnTo>
                  <a:lnTo>
                    <a:pt x="39120" y="71096"/>
                  </a:lnTo>
                  <a:lnTo>
                    <a:pt x="39308" y="71029"/>
                  </a:lnTo>
                  <a:lnTo>
                    <a:pt x="39838" y="70387"/>
                  </a:lnTo>
                  <a:lnTo>
                    <a:pt x="40489" y="70374"/>
                  </a:lnTo>
                  <a:lnTo>
                    <a:pt x="40773" y="71006"/>
                  </a:lnTo>
                  <a:lnTo>
                    <a:pt x="40112" y="71297"/>
                  </a:lnTo>
                  <a:lnTo>
                    <a:pt x="39978" y="71463"/>
                  </a:lnTo>
                  <a:lnTo>
                    <a:pt x="40106" y="71597"/>
                  </a:lnTo>
                  <a:lnTo>
                    <a:pt x="40600" y="71862"/>
                  </a:lnTo>
                  <a:lnTo>
                    <a:pt x="41290" y="71763"/>
                  </a:lnTo>
                  <a:lnTo>
                    <a:pt x="41309" y="72261"/>
                  </a:lnTo>
                  <a:lnTo>
                    <a:pt x="41462" y="72666"/>
                  </a:lnTo>
                  <a:lnTo>
                    <a:pt x="41801" y="72909"/>
                  </a:lnTo>
                  <a:lnTo>
                    <a:pt x="42171" y="72957"/>
                  </a:lnTo>
                  <a:lnTo>
                    <a:pt x="42985" y="72886"/>
                  </a:lnTo>
                  <a:lnTo>
                    <a:pt x="43786" y="72727"/>
                  </a:lnTo>
                  <a:lnTo>
                    <a:pt x="44613" y="72408"/>
                  </a:lnTo>
                  <a:lnTo>
                    <a:pt x="45459" y="72245"/>
                  </a:lnTo>
                  <a:lnTo>
                    <a:pt x="47983" y="72408"/>
                  </a:lnTo>
                  <a:lnTo>
                    <a:pt x="48890" y="73097"/>
                  </a:lnTo>
                  <a:lnTo>
                    <a:pt x="50617" y="73180"/>
                  </a:lnTo>
                  <a:lnTo>
                    <a:pt x="52219" y="73544"/>
                  </a:lnTo>
                  <a:lnTo>
                    <a:pt x="53062" y="73305"/>
                  </a:lnTo>
                  <a:lnTo>
                    <a:pt x="54501" y="73081"/>
                  </a:lnTo>
                  <a:lnTo>
                    <a:pt x="54731" y="73324"/>
                  </a:lnTo>
                  <a:lnTo>
                    <a:pt x="54546" y="74878"/>
                  </a:lnTo>
                  <a:lnTo>
                    <a:pt x="54635" y="75331"/>
                  </a:lnTo>
                  <a:lnTo>
                    <a:pt x="55050" y="75548"/>
                  </a:lnTo>
                  <a:lnTo>
                    <a:pt x="55459" y="75443"/>
                  </a:lnTo>
                  <a:lnTo>
                    <a:pt x="55963" y="74932"/>
                  </a:lnTo>
                  <a:lnTo>
                    <a:pt x="57169" y="74540"/>
                  </a:lnTo>
                  <a:lnTo>
                    <a:pt x="58421" y="74540"/>
                  </a:lnTo>
                  <a:lnTo>
                    <a:pt x="59477" y="73506"/>
                  </a:lnTo>
                  <a:lnTo>
                    <a:pt x="59787" y="73445"/>
                  </a:lnTo>
                  <a:lnTo>
                    <a:pt x="59592" y="73952"/>
                  </a:lnTo>
                  <a:lnTo>
                    <a:pt x="59433" y="75146"/>
                  </a:lnTo>
                  <a:lnTo>
                    <a:pt x="59209" y="75845"/>
                  </a:lnTo>
                  <a:lnTo>
                    <a:pt x="59107" y="76394"/>
                  </a:lnTo>
                  <a:lnTo>
                    <a:pt x="58402" y="76678"/>
                  </a:lnTo>
                  <a:lnTo>
                    <a:pt x="57339" y="76726"/>
                  </a:lnTo>
                  <a:lnTo>
                    <a:pt x="55395" y="76605"/>
                  </a:lnTo>
                  <a:lnTo>
                    <a:pt x="53435" y="76800"/>
                  </a:lnTo>
                  <a:lnTo>
                    <a:pt x="49806" y="77323"/>
                  </a:lnTo>
                  <a:lnTo>
                    <a:pt x="46170" y="77591"/>
                  </a:lnTo>
                  <a:lnTo>
                    <a:pt x="45682" y="77416"/>
                  </a:lnTo>
                  <a:lnTo>
                    <a:pt x="45672" y="76723"/>
                  </a:lnTo>
                  <a:lnTo>
                    <a:pt x="45596" y="76244"/>
                  </a:lnTo>
                  <a:lnTo>
                    <a:pt x="45360" y="75909"/>
                  </a:lnTo>
                  <a:lnTo>
                    <a:pt x="44236" y="75622"/>
                  </a:lnTo>
                  <a:lnTo>
                    <a:pt x="43164" y="75130"/>
                  </a:lnTo>
                  <a:lnTo>
                    <a:pt x="38960" y="74460"/>
                  </a:lnTo>
                  <a:lnTo>
                    <a:pt x="37967" y="74195"/>
                  </a:lnTo>
                  <a:lnTo>
                    <a:pt x="36359" y="74332"/>
                  </a:lnTo>
                  <a:lnTo>
                    <a:pt x="35768" y="74313"/>
                  </a:lnTo>
                  <a:lnTo>
                    <a:pt x="35363" y="74074"/>
                  </a:lnTo>
                  <a:lnTo>
                    <a:pt x="35082" y="73659"/>
                  </a:lnTo>
                  <a:lnTo>
                    <a:pt x="34954" y="72341"/>
                  </a:lnTo>
                  <a:lnTo>
                    <a:pt x="35155" y="71035"/>
                  </a:lnTo>
                  <a:lnTo>
                    <a:pt x="35503" y="70690"/>
                  </a:lnTo>
                  <a:lnTo>
                    <a:pt x="35663" y="71083"/>
                  </a:lnTo>
                  <a:lnTo>
                    <a:pt x="36075" y="71265"/>
                  </a:lnTo>
                  <a:lnTo>
                    <a:pt x="36458" y="70869"/>
                  </a:lnTo>
                  <a:lnTo>
                    <a:pt x="36454" y="70269"/>
                  </a:lnTo>
                  <a:lnTo>
                    <a:pt x="36649" y="69714"/>
                  </a:lnTo>
                  <a:lnTo>
                    <a:pt x="36952" y="69947"/>
                  </a:lnTo>
                  <a:lnTo>
                    <a:pt x="37153" y="70802"/>
                  </a:lnTo>
                  <a:lnTo>
                    <a:pt x="37677" y="7102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73"/>
            <p:cNvSpPr/>
            <p:nvPr/>
          </p:nvSpPr>
          <p:spPr>
            <a:xfrm>
              <a:off x="5290797" y="4389029"/>
              <a:ext cx="94486" cy="99385"/>
            </a:xfrm>
            <a:custGeom>
              <a:rect b="b" l="l" r="r" t="t"/>
              <a:pathLst>
                <a:path extrusionOk="0" h="37753" w="35892">
                  <a:moveTo>
                    <a:pt x="27533" y="16"/>
                  </a:moveTo>
                  <a:lnTo>
                    <a:pt x="27447" y="2282"/>
                  </a:lnTo>
                  <a:lnTo>
                    <a:pt x="27348" y="4906"/>
                  </a:lnTo>
                  <a:lnTo>
                    <a:pt x="27275" y="6831"/>
                  </a:lnTo>
                  <a:lnTo>
                    <a:pt x="27176" y="9397"/>
                  </a:lnTo>
                  <a:lnTo>
                    <a:pt x="27077" y="12017"/>
                  </a:lnTo>
                  <a:lnTo>
                    <a:pt x="26939" y="15583"/>
                  </a:lnTo>
                  <a:lnTo>
                    <a:pt x="26853" y="17881"/>
                  </a:lnTo>
                  <a:lnTo>
                    <a:pt x="26895" y="17935"/>
                  </a:lnTo>
                  <a:lnTo>
                    <a:pt x="27964" y="17823"/>
                  </a:lnTo>
                  <a:lnTo>
                    <a:pt x="29544" y="17926"/>
                  </a:lnTo>
                  <a:lnTo>
                    <a:pt x="29930" y="17919"/>
                  </a:lnTo>
                  <a:lnTo>
                    <a:pt x="30412" y="18117"/>
                  </a:lnTo>
                  <a:lnTo>
                    <a:pt x="30786" y="18178"/>
                  </a:lnTo>
                  <a:lnTo>
                    <a:pt x="31590" y="18695"/>
                  </a:lnTo>
                  <a:lnTo>
                    <a:pt x="32532" y="19087"/>
                  </a:lnTo>
                  <a:lnTo>
                    <a:pt x="33135" y="18296"/>
                  </a:lnTo>
                  <a:lnTo>
                    <a:pt x="32819" y="17820"/>
                  </a:lnTo>
                  <a:lnTo>
                    <a:pt x="32579" y="17578"/>
                  </a:lnTo>
                  <a:lnTo>
                    <a:pt x="32618" y="17364"/>
                  </a:lnTo>
                  <a:lnTo>
                    <a:pt x="35893" y="19413"/>
                  </a:lnTo>
                  <a:lnTo>
                    <a:pt x="35506" y="19729"/>
                  </a:lnTo>
                  <a:lnTo>
                    <a:pt x="34673" y="20457"/>
                  </a:lnTo>
                  <a:lnTo>
                    <a:pt x="33160" y="21705"/>
                  </a:lnTo>
                  <a:lnTo>
                    <a:pt x="31807" y="22819"/>
                  </a:lnTo>
                  <a:lnTo>
                    <a:pt x="30502" y="23827"/>
                  </a:lnTo>
                  <a:lnTo>
                    <a:pt x="29330" y="24737"/>
                  </a:lnTo>
                  <a:lnTo>
                    <a:pt x="29190" y="24826"/>
                  </a:lnTo>
                  <a:lnTo>
                    <a:pt x="27702" y="25477"/>
                  </a:lnTo>
                  <a:lnTo>
                    <a:pt x="27453" y="25774"/>
                  </a:lnTo>
                  <a:lnTo>
                    <a:pt x="27134" y="27057"/>
                  </a:lnTo>
                  <a:lnTo>
                    <a:pt x="26987" y="27377"/>
                  </a:lnTo>
                  <a:lnTo>
                    <a:pt x="27259" y="28088"/>
                  </a:lnTo>
                  <a:lnTo>
                    <a:pt x="27527" y="29186"/>
                  </a:lnTo>
                  <a:lnTo>
                    <a:pt x="27441" y="29764"/>
                  </a:lnTo>
                  <a:lnTo>
                    <a:pt x="26413" y="30470"/>
                  </a:lnTo>
                  <a:lnTo>
                    <a:pt x="25940" y="31105"/>
                  </a:lnTo>
                  <a:lnTo>
                    <a:pt x="25733" y="31517"/>
                  </a:lnTo>
                  <a:lnTo>
                    <a:pt x="25548" y="31411"/>
                  </a:lnTo>
                  <a:lnTo>
                    <a:pt x="25229" y="31379"/>
                  </a:lnTo>
                  <a:lnTo>
                    <a:pt x="24494" y="31539"/>
                  </a:lnTo>
                  <a:lnTo>
                    <a:pt x="24137" y="31574"/>
                  </a:lnTo>
                  <a:lnTo>
                    <a:pt x="23843" y="31756"/>
                  </a:lnTo>
                  <a:lnTo>
                    <a:pt x="23811" y="32152"/>
                  </a:lnTo>
                  <a:lnTo>
                    <a:pt x="24009" y="32793"/>
                  </a:lnTo>
                  <a:lnTo>
                    <a:pt x="24079" y="33122"/>
                  </a:lnTo>
                  <a:lnTo>
                    <a:pt x="23872" y="33275"/>
                  </a:lnTo>
                  <a:lnTo>
                    <a:pt x="22965" y="33661"/>
                  </a:lnTo>
                  <a:lnTo>
                    <a:pt x="22608" y="34041"/>
                  </a:lnTo>
                  <a:lnTo>
                    <a:pt x="22266" y="34629"/>
                  </a:lnTo>
                  <a:lnTo>
                    <a:pt x="21871" y="34878"/>
                  </a:lnTo>
                  <a:lnTo>
                    <a:pt x="21456" y="34833"/>
                  </a:lnTo>
                  <a:lnTo>
                    <a:pt x="21162" y="34919"/>
                  </a:lnTo>
                  <a:lnTo>
                    <a:pt x="20533" y="35363"/>
                  </a:lnTo>
                  <a:lnTo>
                    <a:pt x="19588" y="36218"/>
                  </a:lnTo>
                  <a:lnTo>
                    <a:pt x="19084" y="36853"/>
                  </a:lnTo>
                  <a:lnTo>
                    <a:pt x="19071" y="37326"/>
                  </a:lnTo>
                  <a:lnTo>
                    <a:pt x="19170" y="37753"/>
                  </a:lnTo>
                  <a:lnTo>
                    <a:pt x="15730" y="36247"/>
                  </a:lnTo>
                  <a:lnTo>
                    <a:pt x="14587" y="35988"/>
                  </a:lnTo>
                  <a:lnTo>
                    <a:pt x="9754" y="36020"/>
                  </a:lnTo>
                  <a:lnTo>
                    <a:pt x="7683" y="35427"/>
                  </a:lnTo>
                  <a:lnTo>
                    <a:pt x="5324" y="34284"/>
                  </a:lnTo>
                  <a:lnTo>
                    <a:pt x="3725" y="33243"/>
                  </a:lnTo>
                  <a:lnTo>
                    <a:pt x="0" y="30329"/>
                  </a:lnTo>
                  <a:lnTo>
                    <a:pt x="233" y="30093"/>
                  </a:lnTo>
                  <a:lnTo>
                    <a:pt x="431" y="29550"/>
                  </a:lnTo>
                  <a:lnTo>
                    <a:pt x="673" y="28989"/>
                  </a:lnTo>
                  <a:lnTo>
                    <a:pt x="523" y="28341"/>
                  </a:lnTo>
                  <a:lnTo>
                    <a:pt x="434" y="27817"/>
                  </a:lnTo>
                  <a:lnTo>
                    <a:pt x="712" y="27051"/>
                  </a:lnTo>
                  <a:lnTo>
                    <a:pt x="686" y="26480"/>
                  </a:lnTo>
                  <a:lnTo>
                    <a:pt x="814" y="26125"/>
                  </a:lnTo>
                  <a:lnTo>
                    <a:pt x="1222" y="25896"/>
                  </a:lnTo>
                  <a:lnTo>
                    <a:pt x="1436" y="25458"/>
                  </a:lnTo>
                  <a:lnTo>
                    <a:pt x="274" y="23952"/>
                  </a:lnTo>
                  <a:lnTo>
                    <a:pt x="278" y="23607"/>
                  </a:lnTo>
                  <a:lnTo>
                    <a:pt x="431" y="23183"/>
                  </a:lnTo>
                  <a:lnTo>
                    <a:pt x="1369" y="21571"/>
                  </a:lnTo>
                  <a:lnTo>
                    <a:pt x="2490" y="19652"/>
                  </a:lnTo>
                  <a:lnTo>
                    <a:pt x="3722" y="17533"/>
                  </a:lnTo>
                  <a:lnTo>
                    <a:pt x="4465" y="16256"/>
                  </a:lnTo>
                  <a:lnTo>
                    <a:pt x="7175" y="16253"/>
                  </a:lnTo>
                  <a:lnTo>
                    <a:pt x="8969" y="16250"/>
                  </a:lnTo>
                  <a:lnTo>
                    <a:pt x="11248" y="16250"/>
                  </a:lnTo>
                  <a:lnTo>
                    <a:pt x="13722" y="16247"/>
                  </a:lnTo>
                  <a:lnTo>
                    <a:pt x="15347" y="16247"/>
                  </a:lnTo>
                  <a:lnTo>
                    <a:pt x="16017" y="16231"/>
                  </a:lnTo>
                  <a:lnTo>
                    <a:pt x="15902" y="15401"/>
                  </a:lnTo>
                  <a:lnTo>
                    <a:pt x="15991" y="14481"/>
                  </a:lnTo>
                  <a:lnTo>
                    <a:pt x="16285" y="13648"/>
                  </a:lnTo>
                  <a:lnTo>
                    <a:pt x="16285" y="13281"/>
                  </a:lnTo>
                  <a:lnTo>
                    <a:pt x="15800" y="12828"/>
                  </a:lnTo>
                  <a:lnTo>
                    <a:pt x="14865" y="12566"/>
                  </a:lnTo>
                  <a:lnTo>
                    <a:pt x="14341" y="12167"/>
                  </a:lnTo>
                  <a:lnTo>
                    <a:pt x="14338" y="11663"/>
                  </a:lnTo>
                  <a:lnTo>
                    <a:pt x="14111" y="11053"/>
                  </a:lnTo>
                  <a:lnTo>
                    <a:pt x="13655" y="10335"/>
                  </a:lnTo>
                  <a:lnTo>
                    <a:pt x="12713" y="9601"/>
                  </a:lnTo>
                  <a:lnTo>
                    <a:pt x="11280" y="8848"/>
                  </a:lnTo>
                  <a:lnTo>
                    <a:pt x="10061" y="7839"/>
                  </a:lnTo>
                  <a:lnTo>
                    <a:pt x="9055" y="6572"/>
                  </a:lnTo>
                  <a:lnTo>
                    <a:pt x="8206" y="5758"/>
                  </a:lnTo>
                  <a:lnTo>
                    <a:pt x="7549" y="5417"/>
                  </a:lnTo>
                  <a:lnTo>
                    <a:pt x="7396" y="5238"/>
                  </a:lnTo>
                  <a:lnTo>
                    <a:pt x="9314" y="5251"/>
                  </a:lnTo>
                  <a:lnTo>
                    <a:pt x="11127" y="5267"/>
                  </a:lnTo>
                  <a:lnTo>
                    <a:pt x="11140" y="3447"/>
                  </a:lnTo>
                  <a:lnTo>
                    <a:pt x="11149" y="1832"/>
                  </a:lnTo>
                  <a:lnTo>
                    <a:pt x="11162" y="0"/>
                  </a:lnTo>
                  <a:lnTo>
                    <a:pt x="14450" y="3"/>
                  </a:lnTo>
                  <a:lnTo>
                    <a:pt x="18379" y="6"/>
                  </a:lnTo>
                  <a:lnTo>
                    <a:pt x="22452" y="13"/>
                  </a:lnTo>
                  <a:lnTo>
                    <a:pt x="25650" y="1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p73"/>
            <p:cNvSpPr/>
            <p:nvPr/>
          </p:nvSpPr>
          <p:spPr>
            <a:xfrm>
              <a:off x="10882025" y="4491265"/>
              <a:ext cx="6881" cy="8787"/>
            </a:xfrm>
            <a:custGeom>
              <a:rect b="b" l="l" r="r" t="t"/>
              <a:pathLst>
                <a:path extrusionOk="0" h="3338" w="2614">
                  <a:moveTo>
                    <a:pt x="830" y="3323"/>
                  </a:moveTo>
                  <a:lnTo>
                    <a:pt x="450" y="3339"/>
                  </a:lnTo>
                  <a:lnTo>
                    <a:pt x="121" y="3032"/>
                  </a:lnTo>
                  <a:lnTo>
                    <a:pt x="6" y="2825"/>
                  </a:lnTo>
                  <a:lnTo>
                    <a:pt x="0" y="1771"/>
                  </a:lnTo>
                  <a:lnTo>
                    <a:pt x="1264" y="875"/>
                  </a:lnTo>
                  <a:lnTo>
                    <a:pt x="1679" y="0"/>
                  </a:lnTo>
                  <a:lnTo>
                    <a:pt x="2027" y="70"/>
                  </a:lnTo>
                  <a:lnTo>
                    <a:pt x="2333" y="214"/>
                  </a:lnTo>
                  <a:lnTo>
                    <a:pt x="2614" y="476"/>
                  </a:lnTo>
                  <a:lnTo>
                    <a:pt x="1168" y="193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1262;p73"/>
            <p:cNvSpPr/>
            <p:nvPr/>
          </p:nvSpPr>
          <p:spPr>
            <a:xfrm>
              <a:off x="7073379" y="4513938"/>
              <a:ext cx="71657" cy="41667"/>
            </a:xfrm>
            <a:custGeom>
              <a:rect b="b" l="l" r="r" t="t"/>
              <a:pathLst>
                <a:path extrusionOk="0" h="15828" w="27220">
                  <a:moveTo>
                    <a:pt x="26719" y="64"/>
                  </a:moveTo>
                  <a:lnTo>
                    <a:pt x="26690" y="801"/>
                  </a:lnTo>
                  <a:lnTo>
                    <a:pt x="27220" y="1845"/>
                  </a:lnTo>
                  <a:lnTo>
                    <a:pt x="27144" y="2621"/>
                  </a:lnTo>
                  <a:lnTo>
                    <a:pt x="26914" y="3355"/>
                  </a:lnTo>
                  <a:lnTo>
                    <a:pt x="26713" y="3645"/>
                  </a:lnTo>
                  <a:lnTo>
                    <a:pt x="26448" y="3814"/>
                  </a:lnTo>
                  <a:lnTo>
                    <a:pt x="25643" y="3808"/>
                  </a:lnTo>
                  <a:lnTo>
                    <a:pt x="25305" y="3955"/>
                  </a:lnTo>
                  <a:lnTo>
                    <a:pt x="24769" y="4242"/>
                  </a:lnTo>
                  <a:lnTo>
                    <a:pt x="24756" y="4580"/>
                  </a:lnTo>
                  <a:lnTo>
                    <a:pt x="25184" y="4903"/>
                  </a:lnTo>
                  <a:lnTo>
                    <a:pt x="25535" y="5353"/>
                  </a:lnTo>
                  <a:lnTo>
                    <a:pt x="25943" y="5707"/>
                  </a:lnTo>
                  <a:lnTo>
                    <a:pt x="26646" y="6116"/>
                  </a:lnTo>
                  <a:lnTo>
                    <a:pt x="26713" y="6569"/>
                  </a:lnTo>
                  <a:lnTo>
                    <a:pt x="26732" y="7712"/>
                  </a:lnTo>
                  <a:lnTo>
                    <a:pt x="26694" y="8605"/>
                  </a:lnTo>
                  <a:lnTo>
                    <a:pt x="24718" y="9253"/>
                  </a:lnTo>
                  <a:lnTo>
                    <a:pt x="23202" y="9368"/>
                  </a:lnTo>
                  <a:lnTo>
                    <a:pt x="21918" y="9298"/>
                  </a:lnTo>
                  <a:lnTo>
                    <a:pt x="21360" y="9569"/>
                  </a:lnTo>
                  <a:lnTo>
                    <a:pt x="20243" y="10236"/>
                  </a:lnTo>
                  <a:lnTo>
                    <a:pt x="18880" y="10642"/>
                  </a:lnTo>
                  <a:lnTo>
                    <a:pt x="18181" y="10670"/>
                  </a:lnTo>
                  <a:lnTo>
                    <a:pt x="17846" y="10913"/>
                  </a:lnTo>
                  <a:lnTo>
                    <a:pt x="17316" y="11606"/>
                  </a:lnTo>
                  <a:lnTo>
                    <a:pt x="15838" y="14632"/>
                  </a:lnTo>
                  <a:lnTo>
                    <a:pt x="15350" y="15356"/>
                  </a:lnTo>
                  <a:lnTo>
                    <a:pt x="14954" y="15829"/>
                  </a:lnTo>
                  <a:lnTo>
                    <a:pt x="14501" y="15187"/>
                  </a:lnTo>
                  <a:lnTo>
                    <a:pt x="14852" y="14000"/>
                  </a:lnTo>
                  <a:lnTo>
                    <a:pt x="14472" y="14015"/>
                  </a:lnTo>
                  <a:lnTo>
                    <a:pt x="13719" y="14976"/>
                  </a:lnTo>
                  <a:lnTo>
                    <a:pt x="13352" y="15005"/>
                  </a:lnTo>
                  <a:lnTo>
                    <a:pt x="13399" y="13869"/>
                  </a:lnTo>
                  <a:lnTo>
                    <a:pt x="12981" y="13827"/>
                  </a:lnTo>
                  <a:lnTo>
                    <a:pt x="12496" y="13907"/>
                  </a:lnTo>
                  <a:lnTo>
                    <a:pt x="11820" y="13313"/>
                  </a:lnTo>
                  <a:lnTo>
                    <a:pt x="11752" y="12870"/>
                  </a:lnTo>
                  <a:lnTo>
                    <a:pt x="11807" y="12250"/>
                  </a:lnTo>
                  <a:lnTo>
                    <a:pt x="12218" y="11855"/>
                  </a:lnTo>
                  <a:lnTo>
                    <a:pt x="12161" y="11689"/>
                  </a:lnTo>
                  <a:lnTo>
                    <a:pt x="11762" y="11641"/>
                  </a:lnTo>
                  <a:lnTo>
                    <a:pt x="11315" y="11746"/>
                  </a:lnTo>
                  <a:lnTo>
                    <a:pt x="11041" y="11558"/>
                  </a:lnTo>
                  <a:lnTo>
                    <a:pt x="11494" y="10753"/>
                  </a:lnTo>
                  <a:lnTo>
                    <a:pt x="13077" y="10080"/>
                  </a:lnTo>
                  <a:lnTo>
                    <a:pt x="13872" y="10010"/>
                  </a:lnTo>
                  <a:lnTo>
                    <a:pt x="14689" y="9857"/>
                  </a:lnTo>
                  <a:lnTo>
                    <a:pt x="14242" y="9276"/>
                  </a:lnTo>
                  <a:lnTo>
                    <a:pt x="13275" y="9046"/>
                  </a:lnTo>
                  <a:lnTo>
                    <a:pt x="12503" y="9205"/>
                  </a:lnTo>
                  <a:lnTo>
                    <a:pt x="12116" y="9624"/>
                  </a:lnTo>
                  <a:lnTo>
                    <a:pt x="11641" y="9694"/>
                  </a:lnTo>
                  <a:lnTo>
                    <a:pt x="10843" y="8707"/>
                  </a:lnTo>
                  <a:lnTo>
                    <a:pt x="10856" y="8213"/>
                  </a:lnTo>
                  <a:lnTo>
                    <a:pt x="11152" y="7625"/>
                  </a:lnTo>
                  <a:lnTo>
                    <a:pt x="11615" y="7360"/>
                  </a:lnTo>
                  <a:lnTo>
                    <a:pt x="13451" y="7367"/>
                  </a:lnTo>
                  <a:lnTo>
                    <a:pt x="14146" y="7035"/>
                  </a:lnTo>
                  <a:lnTo>
                    <a:pt x="14427" y="6974"/>
                  </a:lnTo>
                  <a:lnTo>
                    <a:pt x="14692" y="6674"/>
                  </a:lnTo>
                  <a:lnTo>
                    <a:pt x="14635" y="6473"/>
                  </a:lnTo>
                  <a:lnTo>
                    <a:pt x="14335" y="6464"/>
                  </a:lnTo>
                  <a:lnTo>
                    <a:pt x="13648" y="6856"/>
                  </a:lnTo>
                  <a:lnTo>
                    <a:pt x="11440" y="6709"/>
                  </a:lnTo>
                  <a:lnTo>
                    <a:pt x="10734" y="6945"/>
                  </a:lnTo>
                  <a:lnTo>
                    <a:pt x="9505" y="7849"/>
                  </a:lnTo>
                  <a:lnTo>
                    <a:pt x="7992" y="8347"/>
                  </a:lnTo>
                  <a:lnTo>
                    <a:pt x="6894" y="8136"/>
                  </a:lnTo>
                  <a:lnTo>
                    <a:pt x="7246" y="6926"/>
                  </a:lnTo>
                  <a:lnTo>
                    <a:pt x="7089" y="6764"/>
                  </a:lnTo>
                  <a:lnTo>
                    <a:pt x="6744" y="6562"/>
                  </a:lnTo>
                  <a:lnTo>
                    <a:pt x="5136" y="6949"/>
                  </a:lnTo>
                  <a:lnTo>
                    <a:pt x="3920" y="6397"/>
                  </a:lnTo>
                  <a:lnTo>
                    <a:pt x="3438" y="5729"/>
                  </a:lnTo>
                  <a:lnTo>
                    <a:pt x="3521" y="4890"/>
                  </a:lnTo>
                  <a:lnTo>
                    <a:pt x="4095" y="4322"/>
                  </a:lnTo>
                  <a:lnTo>
                    <a:pt x="4184" y="4038"/>
                  </a:lnTo>
                  <a:lnTo>
                    <a:pt x="3578" y="3984"/>
                  </a:lnTo>
                  <a:lnTo>
                    <a:pt x="2461" y="4338"/>
                  </a:lnTo>
                  <a:lnTo>
                    <a:pt x="0" y="2965"/>
                  </a:lnTo>
                  <a:lnTo>
                    <a:pt x="492" y="2879"/>
                  </a:lnTo>
                  <a:lnTo>
                    <a:pt x="1704" y="3023"/>
                  </a:lnTo>
                  <a:lnTo>
                    <a:pt x="2646" y="2850"/>
                  </a:lnTo>
                  <a:lnTo>
                    <a:pt x="3310" y="2560"/>
                  </a:lnTo>
                  <a:lnTo>
                    <a:pt x="4213" y="2161"/>
                  </a:lnTo>
                  <a:lnTo>
                    <a:pt x="5085" y="2030"/>
                  </a:lnTo>
                  <a:lnTo>
                    <a:pt x="7814" y="2209"/>
                  </a:lnTo>
                  <a:lnTo>
                    <a:pt x="10185" y="1730"/>
                  </a:lnTo>
                  <a:lnTo>
                    <a:pt x="11947" y="830"/>
                  </a:lnTo>
                  <a:lnTo>
                    <a:pt x="13575" y="0"/>
                  </a:lnTo>
                  <a:lnTo>
                    <a:pt x="15685" y="10"/>
                  </a:lnTo>
                  <a:lnTo>
                    <a:pt x="17945" y="19"/>
                  </a:lnTo>
                  <a:lnTo>
                    <a:pt x="21159" y="32"/>
                  </a:lnTo>
                  <a:lnTo>
                    <a:pt x="23706" y="41"/>
                  </a:lnTo>
                  <a:lnTo>
                    <a:pt x="26719" y="64"/>
                  </a:lnTo>
                  <a:close/>
                  <a:moveTo>
                    <a:pt x="6502" y="7277"/>
                  </a:moveTo>
                  <a:lnTo>
                    <a:pt x="6036" y="8391"/>
                  </a:lnTo>
                  <a:lnTo>
                    <a:pt x="5461" y="8267"/>
                  </a:lnTo>
                  <a:lnTo>
                    <a:pt x="5059" y="7603"/>
                  </a:lnTo>
                  <a:lnTo>
                    <a:pt x="5014" y="7322"/>
                  </a:lnTo>
                  <a:lnTo>
                    <a:pt x="6183" y="7233"/>
                  </a:lnTo>
                  <a:lnTo>
                    <a:pt x="6502" y="7277"/>
                  </a:lnTo>
                  <a:close/>
                  <a:moveTo>
                    <a:pt x="10380" y="10412"/>
                  </a:moveTo>
                  <a:lnTo>
                    <a:pt x="10297" y="10623"/>
                  </a:lnTo>
                  <a:lnTo>
                    <a:pt x="9786" y="10444"/>
                  </a:lnTo>
                  <a:lnTo>
                    <a:pt x="10530" y="9678"/>
                  </a:lnTo>
                  <a:lnTo>
                    <a:pt x="11015" y="9544"/>
                  </a:lnTo>
                  <a:lnTo>
                    <a:pt x="10999" y="10131"/>
                  </a:lnTo>
                  <a:lnTo>
                    <a:pt x="10626" y="10256"/>
                  </a:lnTo>
                  <a:lnTo>
                    <a:pt x="10380" y="10412"/>
                  </a:lnTo>
                  <a:close/>
                  <a:moveTo>
                    <a:pt x="7258" y="11060"/>
                  </a:moveTo>
                  <a:lnTo>
                    <a:pt x="6837" y="11344"/>
                  </a:lnTo>
                  <a:lnTo>
                    <a:pt x="6403" y="11210"/>
                  </a:lnTo>
                  <a:lnTo>
                    <a:pt x="6170" y="10955"/>
                  </a:lnTo>
                  <a:lnTo>
                    <a:pt x="6205" y="10498"/>
                  </a:lnTo>
                  <a:lnTo>
                    <a:pt x="6697" y="9853"/>
                  </a:lnTo>
                  <a:lnTo>
                    <a:pt x="7137" y="9936"/>
                  </a:lnTo>
                  <a:lnTo>
                    <a:pt x="7258" y="11060"/>
                  </a:lnTo>
                  <a:close/>
                  <a:moveTo>
                    <a:pt x="8841" y="13332"/>
                  </a:moveTo>
                  <a:lnTo>
                    <a:pt x="8841" y="13706"/>
                  </a:lnTo>
                  <a:lnTo>
                    <a:pt x="8462" y="13636"/>
                  </a:lnTo>
                  <a:lnTo>
                    <a:pt x="8350" y="13524"/>
                  </a:lnTo>
                  <a:lnTo>
                    <a:pt x="8576" y="12850"/>
                  </a:lnTo>
                  <a:lnTo>
                    <a:pt x="8908" y="12550"/>
                  </a:lnTo>
                  <a:lnTo>
                    <a:pt x="9317" y="12598"/>
                  </a:lnTo>
                  <a:lnTo>
                    <a:pt x="9438" y="12688"/>
                  </a:lnTo>
                  <a:lnTo>
                    <a:pt x="9358" y="12946"/>
                  </a:lnTo>
                  <a:lnTo>
                    <a:pt x="9180" y="13160"/>
                  </a:lnTo>
                  <a:lnTo>
                    <a:pt x="8841" y="13332"/>
                  </a:lnTo>
                  <a:close/>
                  <a:moveTo>
                    <a:pt x="5356" y="14750"/>
                  </a:moveTo>
                  <a:lnTo>
                    <a:pt x="4638" y="14884"/>
                  </a:lnTo>
                  <a:lnTo>
                    <a:pt x="4312" y="14434"/>
                  </a:lnTo>
                  <a:lnTo>
                    <a:pt x="4264" y="14258"/>
                  </a:lnTo>
                  <a:lnTo>
                    <a:pt x="4638" y="14108"/>
                  </a:lnTo>
                  <a:lnTo>
                    <a:pt x="4807" y="14102"/>
                  </a:lnTo>
                  <a:lnTo>
                    <a:pt x="5091" y="13773"/>
                  </a:lnTo>
                  <a:lnTo>
                    <a:pt x="5442" y="13556"/>
                  </a:lnTo>
                  <a:lnTo>
                    <a:pt x="5599" y="13486"/>
                  </a:lnTo>
                  <a:lnTo>
                    <a:pt x="5780" y="13502"/>
                  </a:lnTo>
                  <a:lnTo>
                    <a:pt x="5911" y="14223"/>
                  </a:lnTo>
                  <a:lnTo>
                    <a:pt x="5739" y="14526"/>
                  </a:lnTo>
                  <a:lnTo>
                    <a:pt x="5356" y="14750"/>
                  </a:lnTo>
                  <a:close/>
                  <a:moveTo>
                    <a:pt x="7313" y="14539"/>
                  </a:moveTo>
                  <a:lnTo>
                    <a:pt x="7230" y="14791"/>
                  </a:lnTo>
                  <a:lnTo>
                    <a:pt x="6703" y="14753"/>
                  </a:lnTo>
                  <a:lnTo>
                    <a:pt x="6821" y="14497"/>
                  </a:lnTo>
                  <a:lnTo>
                    <a:pt x="6706" y="14424"/>
                  </a:lnTo>
                  <a:lnTo>
                    <a:pt x="6856" y="13658"/>
                  </a:lnTo>
                  <a:lnTo>
                    <a:pt x="6936" y="13540"/>
                  </a:lnTo>
                  <a:lnTo>
                    <a:pt x="7191" y="13824"/>
                  </a:lnTo>
                  <a:lnTo>
                    <a:pt x="7226" y="13942"/>
                  </a:lnTo>
                  <a:lnTo>
                    <a:pt x="7313" y="145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73"/>
            <p:cNvSpPr/>
            <p:nvPr/>
          </p:nvSpPr>
          <p:spPr>
            <a:xfrm>
              <a:off x="6018820" y="4612541"/>
              <a:ext cx="115735" cy="172866"/>
            </a:xfrm>
            <a:custGeom>
              <a:rect b="b" l="l" r="r" t="t"/>
              <a:pathLst>
                <a:path extrusionOk="0" h="65666" w="43964">
                  <a:moveTo>
                    <a:pt x="37587" y="26911"/>
                  </a:moveTo>
                  <a:lnTo>
                    <a:pt x="37112" y="27472"/>
                  </a:lnTo>
                  <a:lnTo>
                    <a:pt x="37026" y="27833"/>
                  </a:lnTo>
                  <a:lnTo>
                    <a:pt x="36719" y="28468"/>
                  </a:lnTo>
                  <a:lnTo>
                    <a:pt x="36480" y="28813"/>
                  </a:lnTo>
                  <a:lnTo>
                    <a:pt x="36828" y="29605"/>
                  </a:lnTo>
                  <a:lnTo>
                    <a:pt x="37224" y="29640"/>
                  </a:lnTo>
                  <a:lnTo>
                    <a:pt x="37377" y="29742"/>
                  </a:lnTo>
                  <a:lnTo>
                    <a:pt x="37476" y="29895"/>
                  </a:lnTo>
                  <a:lnTo>
                    <a:pt x="37453" y="30064"/>
                  </a:lnTo>
                  <a:lnTo>
                    <a:pt x="37300" y="30214"/>
                  </a:lnTo>
                  <a:lnTo>
                    <a:pt x="36920" y="30406"/>
                  </a:lnTo>
                  <a:lnTo>
                    <a:pt x="36560" y="30862"/>
                  </a:lnTo>
                  <a:lnTo>
                    <a:pt x="36595" y="31367"/>
                  </a:lnTo>
                  <a:lnTo>
                    <a:pt x="36368" y="31628"/>
                  </a:lnTo>
                  <a:lnTo>
                    <a:pt x="35640" y="31769"/>
                  </a:lnTo>
                  <a:lnTo>
                    <a:pt x="34217" y="31769"/>
                  </a:lnTo>
                  <a:lnTo>
                    <a:pt x="33521" y="31804"/>
                  </a:lnTo>
                  <a:lnTo>
                    <a:pt x="32962" y="31890"/>
                  </a:lnTo>
                  <a:lnTo>
                    <a:pt x="32595" y="32216"/>
                  </a:lnTo>
                  <a:lnTo>
                    <a:pt x="32129" y="32445"/>
                  </a:lnTo>
                  <a:lnTo>
                    <a:pt x="31762" y="32496"/>
                  </a:lnTo>
                  <a:lnTo>
                    <a:pt x="31440" y="32876"/>
                  </a:lnTo>
                  <a:lnTo>
                    <a:pt x="31118" y="33413"/>
                  </a:lnTo>
                  <a:lnTo>
                    <a:pt x="31226" y="33783"/>
                  </a:lnTo>
                  <a:lnTo>
                    <a:pt x="31558" y="34271"/>
                  </a:lnTo>
                  <a:lnTo>
                    <a:pt x="31753" y="34772"/>
                  </a:lnTo>
                  <a:lnTo>
                    <a:pt x="31497" y="35586"/>
                  </a:lnTo>
                  <a:lnTo>
                    <a:pt x="31216" y="36215"/>
                  </a:lnTo>
                  <a:lnTo>
                    <a:pt x="31051" y="36694"/>
                  </a:lnTo>
                  <a:lnTo>
                    <a:pt x="30824" y="37613"/>
                  </a:lnTo>
                  <a:lnTo>
                    <a:pt x="30278" y="38628"/>
                  </a:lnTo>
                  <a:lnTo>
                    <a:pt x="29889" y="39203"/>
                  </a:lnTo>
                  <a:lnTo>
                    <a:pt x="29889" y="39831"/>
                  </a:lnTo>
                  <a:lnTo>
                    <a:pt x="30087" y="40719"/>
                  </a:lnTo>
                  <a:lnTo>
                    <a:pt x="31201" y="42015"/>
                  </a:lnTo>
                  <a:lnTo>
                    <a:pt x="31571" y="42634"/>
                  </a:lnTo>
                  <a:lnTo>
                    <a:pt x="31874" y="43626"/>
                  </a:lnTo>
                  <a:lnTo>
                    <a:pt x="32879" y="44408"/>
                  </a:lnTo>
                  <a:lnTo>
                    <a:pt x="33515" y="45040"/>
                  </a:lnTo>
                  <a:lnTo>
                    <a:pt x="33454" y="45874"/>
                  </a:lnTo>
                  <a:lnTo>
                    <a:pt x="33540" y="46135"/>
                  </a:lnTo>
                  <a:lnTo>
                    <a:pt x="33933" y="46346"/>
                  </a:lnTo>
                  <a:lnTo>
                    <a:pt x="34412" y="46506"/>
                  </a:lnTo>
                  <a:lnTo>
                    <a:pt x="34938" y="46493"/>
                  </a:lnTo>
                  <a:lnTo>
                    <a:pt x="35411" y="46423"/>
                  </a:lnTo>
                  <a:lnTo>
                    <a:pt x="35519" y="46305"/>
                  </a:lnTo>
                  <a:lnTo>
                    <a:pt x="36611" y="46289"/>
                  </a:lnTo>
                  <a:lnTo>
                    <a:pt x="36735" y="46499"/>
                  </a:lnTo>
                  <a:lnTo>
                    <a:pt x="36799" y="47699"/>
                  </a:lnTo>
                  <a:lnTo>
                    <a:pt x="36844" y="48188"/>
                  </a:lnTo>
                  <a:lnTo>
                    <a:pt x="37102" y="48382"/>
                  </a:lnTo>
                  <a:lnTo>
                    <a:pt x="37259" y="48682"/>
                  </a:lnTo>
                  <a:lnTo>
                    <a:pt x="37268" y="48951"/>
                  </a:lnTo>
                  <a:lnTo>
                    <a:pt x="37316" y="49624"/>
                  </a:lnTo>
                  <a:lnTo>
                    <a:pt x="37479" y="49978"/>
                  </a:lnTo>
                  <a:lnTo>
                    <a:pt x="37453" y="50693"/>
                  </a:lnTo>
                  <a:lnTo>
                    <a:pt x="37565" y="50958"/>
                  </a:lnTo>
                  <a:lnTo>
                    <a:pt x="37868" y="51137"/>
                  </a:lnTo>
                  <a:lnTo>
                    <a:pt x="38248" y="51651"/>
                  </a:lnTo>
                  <a:lnTo>
                    <a:pt x="38392" y="51715"/>
                  </a:lnTo>
                  <a:lnTo>
                    <a:pt x="38465" y="51897"/>
                  </a:lnTo>
                  <a:lnTo>
                    <a:pt x="38791" y="52628"/>
                  </a:lnTo>
                  <a:lnTo>
                    <a:pt x="38957" y="52848"/>
                  </a:lnTo>
                  <a:lnTo>
                    <a:pt x="39072" y="52880"/>
                  </a:lnTo>
                  <a:lnTo>
                    <a:pt x="39123" y="53135"/>
                  </a:lnTo>
                  <a:lnTo>
                    <a:pt x="39359" y="53818"/>
                  </a:lnTo>
                  <a:lnTo>
                    <a:pt x="39519" y="53987"/>
                  </a:lnTo>
                  <a:lnTo>
                    <a:pt x="39822" y="54488"/>
                  </a:lnTo>
                  <a:lnTo>
                    <a:pt x="39946" y="55037"/>
                  </a:lnTo>
                  <a:lnTo>
                    <a:pt x="40348" y="55657"/>
                  </a:lnTo>
                  <a:lnTo>
                    <a:pt x="40760" y="56091"/>
                  </a:lnTo>
                  <a:lnTo>
                    <a:pt x="40945" y="56541"/>
                  </a:lnTo>
                  <a:lnTo>
                    <a:pt x="41472" y="57533"/>
                  </a:lnTo>
                  <a:lnTo>
                    <a:pt x="41983" y="58233"/>
                  </a:lnTo>
                  <a:lnTo>
                    <a:pt x="42672" y="58414"/>
                  </a:lnTo>
                  <a:lnTo>
                    <a:pt x="43250" y="58513"/>
                  </a:lnTo>
                  <a:lnTo>
                    <a:pt x="43611" y="58782"/>
                  </a:lnTo>
                  <a:lnTo>
                    <a:pt x="43965" y="59072"/>
                  </a:lnTo>
                  <a:lnTo>
                    <a:pt x="43585" y="59206"/>
                  </a:lnTo>
                  <a:lnTo>
                    <a:pt x="43243" y="59385"/>
                  </a:lnTo>
                  <a:lnTo>
                    <a:pt x="42768" y="59248"/>
                  </a:lnTo>
                  <a:lnTo>
                    <a:pt x="42110" y="59321"/>
                  </a:lnTo>
                  <a:lnTo>
                    <a:pt x="41427" y="59519"/>
                  </a:lnTo>
                  <a:lnTo>
                    <a:pt x="40795" y="59615"/>
                  </a:lnTo>
                  <a:lnTo>
                    <a:pt x="39605" y="59302"/>
                  </a:lnTo>
                  <a:lnTo>
                    <a:pt x="39244" y="59257"/>
                  </a:lnTo>
                  <a:lnTo>
                    <a:pt x="38995" y="59123"/>
                  </a:lnTo>
                  <a:lnTo>
                    <a:pt x="38503" y="58507"/>
                  </a:lnTo>
                  <a:lnTo>
                    <a:pt x="38267" y="58434"/>
                  </a:lnTo>
                  <a:lnTo>
                    <a:pt x="37635" y="58721"/>
                  </a:lnTo>
                  <a:lnTo>
                    <a:pt x="36866" y="58922"/>
                  </a:lnTo>
                  <a:lnTo>
                    <a:pt x="36489" y="58884"/>
                  </a:lnTo>
                  <a:lnTo>
                    <a:pt x="36046" y="59091"/>
                  </a:lnTo>
                  <a:lnTo>
                    <a:pt x="35634" y="59369"/>
                  </a:lnTo>
                  <a:lnTo>
                    <a:pt x="34849" y="60572"/>
                  </a:lnTo>
                  <a:lnTo>
                    <a:pt x="34444" y="60997"/>
                  </a:lnTo>
                  <a:lnTo>
                    <a:pt x="34009" y="61191"/>
                  </a:lnTo>
                  <a:lnTo>
                    <a:pt x="33138" y="61185"/>
                  </a:lnTo>
                  <a:lnTo>
                    <a:pt x="32206" y="61230"/>
                  </a:lnTo>
                  <a:lnTo>
                    <a:pt x="31507" y="61520"/>
                  </a:lnTo>
                  <a:lnTo>
                    <a:pt x="30856" y="61667"/>
                  </a:lnTo>
                  <a:lnTo>
                    <a:pt x="30530" y="61686"/>
                  </a:lnTo>
                  <a:lnTo>
                    <a:pt x="30419" y="62347"/>
                  </a:lnTo>
                  <a:lnTo>
                    <a:pt x="30269" y="62653"/>
                  </a:lnTo>
                  <a:lnTo>
                    <a:pt x="30064" y="62829"/>
                  </a:lnTo>
                  <a:lnTo>
                    <a:pt x="29557" y="62880"/>
                  </a:lnTo>
                  <a:lnTo>
                    <a:pt x="29100" y="62857"/>
                  </a:lnTo>
                  <a:lnTo>
                    <a:pt x="28826" y="62583"/>
                  </a:lnTo>
                  <a:lnTo>
                    <a:pt x="28312" y="62446"/>
                  </a:lnTo>
                  <a:lnTo>
                    <a:pt x="27855" y="62347"/>
                  </a:lnTo>
                  <a:lnTo>
                    <a:pt x="27562" y="62190"/>
                  </a:lnTo>
                  <a:lnTo>
                    <a:pt x="27322" y="62229"/>
                  </a:lnTo>
                  <a:lnTo>
                    <a:pt x="27125" y="62503"/>
                  </a:lnTo>
                  <a:lnTo>
                    <a:pt x="26968" y="62739"/>
                  </a:lnTo>
                  <a:lnTo>
                    <a:pt x="26831" y="63173"/>
                  </a:lnTo>
                  <a:lnTo>
                    <a:pt x="26138" y="63311"/>
                  </a:lnTo>
                  <a:lnTo>
                    <a:pt x="25841" y="63557"/>
                  </a:lnTo>
                  <a:lnTo>
                    <a:pt x="26014" y="64364"/>
                  </a:lnTo>
                  <a:lnTo>
                    <a:pt x="25934" y="64680"/>
                  </a:lnTo>
                  <a:lnTo>
                    <a:pt x="25790" y="64926"/>
                  </a:lnTo>
                  <a:lnTo>
                    <a:pt x="24954" y="64974"/>
                  </a:lnTo>
                  <a:lnTo>
                    <a:pt x="24242" y="64958"/>
                  </a:lnTo>
                  <a:lnTo>
                    <a:pt x="23834" y="65255"/>
                  </a:lnTo>
                  <a:lnTo>
                    <a:pt x="23323" y="65603"/>
                  </a:lnTo>
                  <a:lnTo>
                    <a:pt x="23013" y="65666"/>
                  </a:lnTo>
                  <a:lnTo>
                    <a:pt x="22646" y="65647"/>
                  </a:lnTo>
                  <a:lnTo>
                    <a:pt x="22164" y="65242"/>
                  </a:lnTo>
                  <a:lnTo>
                    <a:pt x="21698" y="64747"/>
                  </a:lnTo>
                  <a:lnTo>
                    <a:pt x="20517" y="64399"/>
                  </a:lnTo>
                  <a:lnTo>
                    <a:pt x="19346" y="64112"/>
                  </a:lnTo>
                  <a:lnTo>
                    <a:pt x="18577" y="63324"/>
                  </a:lnTo>
                  <a:lnTo>
                    <a:pt x="18395" y="62937"/>
                  </a:lnTo>
                  <a:lnTo>
                    <a:pt x="18034" y="62765"/>
                  </a:lnTo>
                  <a:lnTo>
                    <a:pt x="17121" y="61830"/>
                  </a:lnTo>
                  <a:lnTo>
                    <a:pt x="16617" y="61230"/>
                  </a:lnTo>
                  <a:lnTo>
                    <a:pt x="16071" y="61067"/>
                  </a:lnTo>
                  <a:lnTo>
                    <a:pt x="15445" y="60818"/>
                  </a:lnTo>
                  <a:lnTo>
                    <a:pt x="15471" y="60381"/>
                  </a:lnTo>
                  <a:lnTo>
                    <a:pt x="15430" y="59963"/>
                  </a:lnTo>
                  <a:lnTo>
                    <a:pt x="15158" y="59790"/>
                  </a:lnTo>
                  <a:lnTo>
                    <a:pt x="14782" y="59678"/>
                  </a:lnTo>
                  <a:lnTo>
                    <a:pt x="14644" y="59442"/>
                  </a:lnTo>
                  <a:lnTo>
                    <a:pt x="14683" y="58893"/>
                  </a:lnTo>
                  <a:lnTo>
                    <a:pt x="14756" y="57473"/>
                  </a:lnTo>
                  <a:lnTo>
                    <a:pt x="14651" y="56116"/>
                  </a:lnTo>
                  <a:lnTo>
                    <a:pt x="13811" y="55647"/>
                  </a:lnTo>
                  <a:lnTo>
                    <a:pt x="13447" y="55325"/>
                  </a:lnTo>
                  <a:lnTo>
                    <a:pt x="12809" y="53317"/>
                  </a:lnTo>
                  <a:lnTo>
                    <a:pt x="12509" y="52414"/>
                  </a:lnTo>
                  <a:lnTo>
                    <a:pt x="12496" y="51740"/>
                  </a:lnTo>
                  <a:lnTo>
                    <a:pt x="12707" y="49736"/>
                  </a:lnTo>
                  <a:lnTo>
                    <a:pt x="12946" y="48868"/>
                  </a:lnTo>
                  <a:lnTo>
                    <a:pt x="13597" y="47128"/>
                  </a:lnTo>
                  <a:lnTo>
                    <a:pt x="13971" y="46538"/>
                  </a:lnTo>
                  <a:lnTo>
                    <a:pt x="13993" y="46097"/>
                  </a:lnTo>
                  <a:lnTo>
                    <a:pt x="13955" y="45532"/>
                  </a:lnTo>
                  <a:lnTo>
                    <a:pt x="13763" y="44415"/>
                  </a:lnTo>
                  <a:lnTo>
                    <a:pt x="14861" y="43709"/>
                  </a:lnTo>
                  <a:lnTo>
                    <a:pt x="15334" y="43413"/>
                  </a:lnTo>
                  <a:lnTo>
                    <a:pt x="15414" y="42940"/>
                  </a:lnTo>
                  <a:lnTo>
                    <a:pt x="16001" y="42343"/>
                  </a:lnTo>
                  <a:lnTo>
                    <a:pt x="16263" y="41775"/>
                  </a:lnTo>
                  <a:lnTo>
                    <a:pt x="16480" y="41328"/>
                  </a:lnTo>
                  <a:lnTo>
                    <a:pt x="16419" y="41092"/>
                  </a:lnTo>
                  <a:lnTo>
                    <a:pt x="16164" y="40955"/>
                  </a:lnTo>
                  <a:lnTo>
                    <a:pt x="15860" y="40530"/>
                  </a:lnTo>
                  <a:lnTo>
                    <a:pt x="15225" y="39305"/>
                  </a:lnTo>
                  <a:lnTo>
                    <a:pt x="14995" y="39056"/>
                  </a:lnTo>
                  <a:lnTo>
                    <a:pt x="14801" y="38711"/>
                  </a:lnTo>
                  <a:lnTo>
                    <a:pt x="14900" y="38172"/>
                  </a:lnTo>
                  <a:lnTo>
                    <a:pt x="15149" y="37581"/>
                  </a:lnTo>
                  <a:lnTo>
                    <a:pt x="15117" y="37335"/>
                  </a:lnTo>
                  <a:lnTo>
                    <a:pt x="14737" y="37019"/>
                  </a:lnTo>
                  <a:lnTo>
                    <a:pt x="13952" y="36489"/>
                  </a:lnTo>
                  <a:lnTo>
                    <a:pt x="13300" y="36451"/>
                  </a:lnTo>
                  <a:lnTo>
                    <a:pt x="12796" y="36260"/>
                  </a:lnTo>
                  <a:lnTo>
                    <a:pt x="12056" y="36234"/>
                  </a:lnTo>
                  <a:lnTo>
                    <a:pt x="11465" y="36177"/>
                  </a:lnTo>
                  <a:lnTo>
                    <a:pt x="11127" y="35979"/>
                  </a:lnTo>
                  <a:lnTo>
                    <a:pt x="11197" y="35653"/>
                  </a:lnTo>
                  <a:lnTo>
                    <a:pt x="11344" y="35404"/>
                  </a:lnTo>
                  <a:lnTo>
                    <a:pt x="11842" y="34785"/>
                  </a:lnTo>
                  <a:lnTo>
                    <a:pt x="12174" y="34128"/>
                  </a:lnTo>
                  <a:lnTo>
                    <a:pt x="12218" y="33483"/>
                  </a:lnTo>
                  <a:lnTo>
                    <a:pt x="12321" y="32637"/>
                  </a:lnTo>
                  <a:lnTo>
                    <a:pt x="12464" y="31900"/>
                  </a:lnTo>
                  <a:lnTo>
                    <a:pt x="12541" y="31070"/>
                  </a:lnTo>
                  <a:lnTo>
                    <a:pt x="11759" y="30524"/>
                  </a:lnTo>
                  <a:lnTo>
                    <a:pt x="11510" y="30074"/>
                  </a:lnTo>
                  <a:lnTo>
                    <a:pt x="11188" y="29675"/>
                  </a:lnTo>
                  <a:lnTo>
                    <a:pt x="10830" y="29675"/>
                  </a:lnTo>
                  <a:lnTo>
                    <a:pt x="10294" y="29506"/>
                  </a:lnTo>
                  <a:lnTo>
                    <a:pt x="9458" y="30029"/>
                  </a:lnTo>
                  <a:lnTo>
                    <a:pt x="8797" y="29933"/>
                  </a:lnTo>
                  <a:lnTo>
                    <a:pt x="8344" y="30131"/>
                  </a:lnTo>
                  <a:lnTo>
                    <a:pt x="7297" y="30090"/>
                  </a:lnTo>
                  <a:lnTo>
                    <a:pt x="6623" y="29834"/>
                  </a:lnTo>
                  <a:lnTo>
                    <a:pt x="5812" y="30004"/>
                  </a:lnTo>
                  <a:lnTo>
                    <a:pt x="3913" y="27900"/>
                  </a:lnTo>
                  <a:lnTo>
                    <a:pt x="2004" y="25784"/>
                  </a:lnTo>
                  <a:lnTo>
                    <a:pt x="124" y="23703"/>
                  </a:lnTo>
                  <a:lnTo>
                    <a:pt x="0" y="23419"/>
                  </a:lnTo>
                  <a:lnTo>
                    <a:pt x="785" y="22426"/>
                  </a:lnTo>
                  <a:lnTo>
                    <a:pt x="1487" y="21714"/>
                  </a:lnTo>
                  <a:lnTo>
                    <a:pt x="2072" y="21309"/>
                  </a:lnTo>
                  <a:lnTo>
                    <a:pt x="2349" y="20955"/>
                  </a:lnTo>
                  <a:lnTo>
                    <a:pt x="2135" y="19423"/>
                  </a:lnTo>
                  <a:lnTo>
                    <a:pt x="2148" y="18874"/>
                  </a:lnTo>
                  <a:lnTo>
                    <a:pt x="1874" y="18273"/>
                  </a:lnTo>
                  <a:lnTo>
                    <a:pt x="1679" y="17603"/>
                  </a:lnTo>
                  <a:lnTo>
                    <a:pt x="1912" y="17041"/>
                  </a:lnTo>
                  <a:lnTo>
                    <a:pt x="2196" y="16652"/>
                  </a:lnTo>
                  <a:lnTo>
                    <a:pt x="2563" y="16499"/>
                  </a:lnTo>
                  <a:lnTo>
                    <a:pt x="3438" y="16365"/>
                  </a:lnTo>
                  <a:lnTo>
                    <a:pt x="4057" y="16307"/>
                  </a:lnTo>
                  <a:lnTo>
                    <a:pt x="4277" y="16084"/>
                  </a:lnTo>
                  <a:lnTo>
                    <a:pt x="4635" y="15825"/>
                  </a:lnTo>
                  <a:lnTo>
                    <a:pt x="5107" y="15809"/>
                  </a:lnTo>
                  <a:lnTo>
                    <a:pt x="6026" y="15991"/>
                  </a:lnTo>
                  <a:lnTo>
                    <a:pt x="6448" y="15653"/>
                  </a:lnTo>
                  <a:lnTo>
                    <a:pt x="7210" y="15193"/>
                  </a:lnTo>
                  <a:lnTo>
                    <a:pt x="8921" y="14405"/>
                  </a:lnTo>
                  <a:lnTo>
                    <a:pt x="9304" y="13888"/>
                  </a:lnTo>
                  <a:lnTo>
                    <a:pt x="9572" y="13090"/>
                  </a:lnTo>
                  <a:lnTo>
                    <a:pt x="9544" y="12710"/>
                  </a:lnTo>
                  <a:lnTo>
                    <a:pt x="9368" y="12570"/>
                  </a:lnTo>
                  <a:lnTo>
                    <a:pt x="8944" y="12439"/>
                  </a:lnTo>
                  <a:lnTo>
                    <a:pt x="8292" y="12420"/>
                  </a:lnTo>
                  <a:lnTo>
                    <a:pt x="7772" y="12627"/>
                  </a:lnTo>
                  <a:lnTo>
                    <a:pt x="7233" y="12512"/>
                  </a:lnTo>
                  <a:lnTo>
                    <a:pt x="6786" y="12021"/>
                  </a:lnTo>
                  <a:lnTo>
                    <a:pt x="6760" y="11612"/>
                  </a:lnTo>
                  <a:lnTo>
                    <a:pt x="7025" y="11038"/>
                  </a:lnTo>
                  <a:lnTo>
                    <a:pt x="6872" y="10655"/>
                  </a:lnTo>
                  <a:lnTo>
                    <a:pt x="6017" y="9442"/>
                  </a:lnTo>
                  <a:lnTo>
                    <a:pt x="6020" y="9106"/>
                  </a:lnTo>
                  <a:lnTo>
                    <a:pt x="6642" y="8561"/>
                  </a:lnTo>
                  <a:lnTo>
                    <a:pt x="6993" y="8098"/>
                  </a:lnTo>
                  <a:lnTo>
                    <a:pt x="7475" y="6987"/>
                  </a:lnTo>
                  <a:lnTo>
                    <a:pt x="7858" y="6617"/>
                  </a:lnTo>
                  <a:lnTo>
                    <a:pt x="9049" y="6486"/>
                  </a:lnTo>
                  <a:lnTo>
                    <a:pt x="9352" y="6250"/>
                  </a:lnTo>
                  <a:lnTo>
                    <a:pt x="9959" y="5662"/>
                  </a:lnTo>
                  <a:lnTo>
                    <a:pt x="10865" y="4992"/>
                  </a:lnTo>
                  <a:lnTo>
                    <a:pt x="12167" y="4456"/>
                  </a:lnTo>
                  <a:lnTo>
                    <a:pt x="12541" y="3482"/>
                  </a:lnTo>
                  <a:lnTo>
                    <a:pt x="12774" y="3214"/>
                  </a:lnTo>
                  <a:lnTo>
                    <a:pt x="13811" y="2704"/>
                  </a:lnTo>
                  <a:lnTo>
                    <a:pt x="13993" y="2429"/>
                  </a:lnTo>
                  <a:lnTo>
                    <a:pt x="13968" y="2186"/>
                  </a:lnTo>
                  <a:lnTo>
                    <a:pt x="12301" y="0"/>
                  </a:lnTo>
                  <a:lnTo>
                    <a:pt x="12633" y="147"/>
                  </a:lnTo>
                  <a:lnTo>
                    <a:pt x="13923" y="1577"/>
                  </a:lnTo>
                  <a:lnTo>
                    <a:pt x="14638" y="1886"/>
                  </a:lnTo>
                  <a:lnTo>
                    <a:pt x="14788" y="1893"/>
                  </a:lnTo>
                  <a:lnTo>
                    <a:pt x="14794" y="1523"/>
                  </a:lnTo>
                  <a:lnTo>
                    <a:pt x="15452" y="1676"/>
                  </a:lnTo>
                  <a:lnTo>
                    <a:pt x="17144" y="2656"/>
                  </a:lnTo>
                  <a:lnTo>
                    <a:pt x="19624" y="4268"/>
                  </a:lnTo>
                  <a:lnTo>
                    <a:pt x="23106" y="7313"/>
                  </a:lnTo>
                  <a:lnTo>
                    <a:pt x="24095" y="8471"/>
                  </a:lnTo>
                  <a:lnTo>
                    <a:pt x="24763" y="9017"/>
                  </a:lnTo>
                  <a:lnTo>
                    <a:pt x="25797" y="10345"/>
                  </a:lnTo>
                  <a:lnTo>
                    <a:pt x="26100" y="10990"/>
                  </a:lnTo>
                  <a:lnTo>
                    <a:pt x="26071" y="13572"/>
                  </a:lnTo>
                  <a:lnTo>
                    <a:pt x="25152" y="15315"/>
                  </a:lnTo>
                  <a:lnTo>
                    <a:pt x="24929" y="16627"/>
                  </a:lnTo>
                  <a:lnTo>
                    <a:pt x="24881" y="18372"/>
                  </a:lnTo>
                  <a:lnTo>
                    <a:pt x="24348" y="19371"/>
                  </a:lnTo>
                  <a:lnTo>
                    <a:pt x="25053" y="18829"/>
                  </a:lnTo>
                  <a:lnTo>
                    <a:pt x="25273" y="17255"/>
                  </a:lnTo>
                  <a:lnTo>
                    <a:pt x="25876" y="16298"/>
                  </a:lnTo>
                  <a:lnTo>
                    <a:pt x="26658" y="15248"/>
                  </a:lnTo>
                  <a:lnTo>
                    <a:pt x="27702" y="14995"/>
                  </a:lnTo>
                  <a:lnTo>
                    <a:pt x="28826" y="15442"/>
                  </a:lnTo>
                  <a:lnTo>
                    <a:pt x="29732" y="15522"/>
                  </a:lnTo>
                  <a:lnTo>
                    <a:pt x="30530" y="15832"/>
                  </a:lnTo>
                  <a:lnTo>
                    <a:pt x="32228" y="17511"/>
                  </a:lnTo>
                  <a:lnTo>
                    <a:pt x="33888" y="18838"/>
                  </a:lnTo>
                  <a:lnTo>
                    <a:pt x="34495" y="19901"/>
                  </a:lnTo>
                  <a:lnTo>
                    <a:pt x="36253" y="20434"/>
                  </a:lnTo>
                  <a:lnTo>
                    <a:pt x="37294" y="21274"/>
                  </a:lnTo>
                  <a:lnTo>
                    <a:pt x="37629" y="22002"/>
                  </a:lnTo>
                  <a:lnTo>
                    <a:pt x="37833" y="23898"/>
                  </a:lnTo>
                  <a:lnTo>
                    <a:pt x="37495" y="2676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73"/>
            <p:cNvSpPr/>
            <p:nvPr/>
          </p:nvSpPr>
          <p:spPr>
            <a:xfrm>
              <a:off x="10154800" y="4270277"/>
              <a:ext cx="11704" cy="9377"/>
            </a:xfrm>
            <a:custGeom>
              <a:rect b="b" l="l" r="r" t="t"/>
              <a:pathLst>
                <a:path extrusionOk="0" h="3562" w="4446">
                  <a:moveTo>
                    <a:pt x="3827" y="230"/>
                  </a:moveTo>
                  <a:lnTo>
                    <a:pt x="3859" y="271"/>
                  </a:lnTo>
                  <a:lnTo>
                    <a:pt x="4054" y="632"/>
                  </a:lnTo>
                  <a:lnTo>
                    <a:pt x="3993" y="1034"/>
                  </a:lnTo>
                  <a:lnTo>
                    <a:pt x="4357" y="1229"/>
                  </a:lnTo>
                  <a:lnTo>
                    <a:pt x="4446" y="1628"/>
                  </a:lnTo>
                  <a:lnTo>
                    <a:pt x="4044" y="1842"/>
                  </a:lnTo>
                  <a:lnTo>
                    <a:pt x="4022" y="2308"/>
                  </a:lnTo>
                  <a:lnTo>
                    <a:pt x="3843" y="2595"/>
                  </a:lnTo>
                  <a:lnTo>
                    <a:pt x="2687" y="2084"/>
                  </a:lnTo>
                  <a:lnTo>
                    <a:pt x="1736" y="1819"/>
                  </a:lnTo>
                  <a:lnTo>
                    <a:pt x="878" y="1925"/>
                  </a:lnTo>
                  <a:lnTo>
                    <a:pt x="565" y="1625"/>
                  </a:lnTo>
                  <a:lnTo>
                    <a:pt x="511" y="1315"/>
                  </a:lnTo>
                  <a:lnTo>
                    <a:pt x="1500" y="779"/>
                  </a:lnTo>
                  <a:lnTo>
                    <a:pt x="1577" y="511"/>
                  </a:lnTo>
                  <a:lnTo>
                    <a:pt x="1602" y="488"/>
                  </a:lnTo>
                  <a:lnTo>
                    <a:pt x="1890" y="214"/>
                  </a:lnTo>
                  <a:lnTo>
                    <a:pt x="2317" y="134"/>
                  </a:lnTo>
                  <a:lnTo>
                    <a:pt x="2541" y="0"/>
                  </a:lnTo>
                  <a:lnTo>
                    <a:pt x="3125" y="0"/>
                  </a:lnTo>
                  <a:lnTo>
                    <a:pt x="3482" y="105"/>
                  </a:lnTo>
                  <a:lnTo>
                    <a:pt x="3827" y="230"/>
                  </a:lnTo>
                  <a:close/>
                  <a:moveTo>
                    <a:pt x="1424" y="3415"/>
                  </a:moveTo>
                  <a:lnTo>
                    <a:pt x="345" y="3415"/>
                  </a:lnTo>
                  <a:lnTo>
                    <a:pt x="115" y="3319"/>
                  </a:lnTo>
                  <a:lnTo>
                    <a:pt x="0" y="3115"/>
                  </a:lnTo>
                  <a:lnTo>
                    <a:pt x="383" y="2745"/>
                  </a:lnTo>
                  <a:lnTo>
                    <a:pt x="1838" y="2234"/>
                  </a:lnTo>
                  <a:lnTo>
                    <a:pt x="1475" y="2770"/>
                  </a:lnTo>
                  <a:lnTo>
                    <a:pt x="1424" y="3415"/>
                  </a:lnTo>
                  <a:close/>
                  <a:moveTo>
                    <a:pt x="3521" y="3415"/>
                  </a:moveTo>
                  <a:lnTo>
                    <a:pt x="3300" y="3562"/>
                  </a:lnTo>
                  <a:lnTo>
                    <a:pt x="2687" y="2860"/>
                  </a:lnTo>
                  <a:lnTo>
                    <a:pt x="2649" y="2630"/>
                  </a:lnTo>
                  <a:lnTo>
                    <a:pt x="3122" y="2589"/>
                  </a:lnTo>
                  <a:lnTo>
                    <a:pt x="3655" y="2908"/>
                  </a:lnTo>
                  <a:lnTo>
                    <a:pt x="3623" y="3198"/>
                  </a:lnTo>
                  <a:lnTo>
                    <a:pt x="3521" y="341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73"/>
            <p:cNvSpPr/>
            <p:nvPr/>
          </p:nvSpPr>
          <p:spPr>
            <a:xfrm>
              <a:off x="5358624" y="4421006"/>
              <a:ext cx="146296" cy="85654"/>
            </a:xfrm>
            <a:custGeom>
              <a:rect b="b" l="l" r="r" t="t"/>
              <a:pathLst>
                <a:path extrusionOk="0" h="32537" w="55573">
                  <a:moveTo>
                    <a:pt x="31268" y="488"/>
                  </a:moveTo>
                  <a:lnTo>
                    <a:pt x="30585" y="1025"/>
                  </a:lnTo>
                  <a:lnTo>
                    <a:pt x="30460" y="782"/>
                  </a:lnTo>
                  <a:lnTo>
                    <a:pt x="30789" y="284"/>
                  </a:lnTo>
                  <a:lnTo>
                    <a:pt x="31201" y="0"/>
                  </a:lnTo>
                  <a:lnTo>
                    <a:pt x="31599" y="29"/>
                  </a:lnTo>
                  <a:lnTo>
                    <a:pt x="31504" y="243"/>
                  </a:lnTo>
                  <a:lnTo>
                    <a:pt x="31268" y="488"/>
                  </a:lnTo>
                  <a:close/>
                  <a:moveTo>
                    <a:pt x="26349" y="1261"/>
                  </a:moveTo>
                  <a:lnTo>
                    <a:pt x="24913" y="1985"/>
                  </a:lnTo>
                  <a:lnTo>
                    <a:pt x="24462" y="1973"/>
                  </a:lnTo>
                  <a:lnTo>
                    <a:pt x="25120" y="1414"/>
                  </a:lnTo>
                  <a:lnTo>
                    <a:pt x="26183" y="935"/>
                  </a:lnTo>
                  <a:lnTo>
                    <a:pt x="27083" y="699"/>
                  </a:lnTo>
                  <a:lnTo>
                    <a:pt x="27820" y="801"/>
                  </a:lnTo>
                  <a:lnTo>
                    <a:pt x="26349" y="1261"/>
                  </a:lnTo>
                  <a:close/>
                  <a:moveTo>
                    <a:pt x="55574" y="14070"/>
                  </a:moveTo>
                  <a:lnTo>
                    <a:pt x="53266" y="13932"/>
                  </a:lnTo>
                  <a:lnTo>
                    <a:pt x="52178" y="14217"/>
                  </a:lnTo>
                  <a:lnTo>
                    <a:pt x="51702" y="14858"/>
                  </a:lnTo>
                  <a:lnTo>
                    <a:pt x="51293" y="15145"/>
                  </a:lnTo>
                  <a:lnTo>
                    <a:pt x="50952" y="15078"/>
                  </a:lnTo>
                  <a:lnTo>
                    <a:pt x="50259" y="15331"/>
                  </a:lnTo>
                  <a:lnTo>
                    <a:pt x="49215" y="15899"/>
                  </a:lnTo>
                  <a:lnTo>
                    <a:pt x="48277" y="16113"/>
                  </a:lnTo>
                  <a:lnTo>
                    <a:pt x="47438" y="15975"/>
                  </a:lnTo>
                  <a:lnTo>
                    <a:pt x="47195" y="16113"/>
                  </a:lnTo>
                  <a:lnTo>
                    <a:pt x="47128" y="16301"/>
                  </a:lnTo>
                  <a:lnTo>
                    <a:pt x="47000" y="16483"/>
                  </a:lnTo>
                  <a:lnTo>
                    <a:pt x="46675" y="16579"/>
                  </a:lnTo>
                  <a:lnTo>
                    <a:pt x="46301" y="16528"/>
                  </a:lnTo>
                  <a:lnTo>
                    <a:pt x="45883" y="16326"/>
                  </a:lnTo>
                  <a:lnTo>
                    <a:pt x="45663" y="16413"/>
                  </a:lnTo>
                  <a:lnTo>
                    <a:pt x="45637" y="16783"/>
                  </a:lnTo>
                  <a:lnTo>
                    <a:pt x="45411" y="16882"/>
                  </a:lnTo>
                  <a:lnTo>
                    <a:pt x="44983" y="16706"/>
                  </a:lnTo>
                  <a:lnTo>
                    <a:pt x="44501" y="16840"/>
                  </a:lnTo>
                  <a:lnTo>
                    <a:pt x="43965" y="17284"/>
                  </a:lnTo>
                  <a:lnTo>
                    <a:pt x="43212" y="17377"/>
                  </a:lnTo>
                  <a:lnTo>
                    <a:pt x="42241" y="17121"/>
                  </a:lnTo>
                  <a:lnTo>
                    <a:pt x="41491" y="16639"/>
                  </a:lnTo>
                  <a:lnTo>
                    <a:pt x="40958" y="15931"/>
                  </a:lnTo>
                  <a:lnTo>
                    <a:pt x="40320" y="15752"/>
                  </a:lnTo>
                  <a:lnTo>
                    <a:pt x="39203" y="16279"/>
                  </a:lnTo>
                  <a:lnTo>
                    <a:pt x="38737" y="16895"/>
                  </a:lnTo>
                  <a:lnTo>
                    <a:pt x="38634" y="17271"/>
                  </a:lnTo>
                  <a:lnTo>
                    <a:pt x="38743" y="17613"/>
                  </a:lnTo>
                  <a:lnTo>
                    <a:pt x="38539" y="17839"/>
                  </a:lnTo>
                  <a:lnTo>
                    <a:pt x="38018" y="17954"/>
                  </a:lnTo>
                  <a:lnTo>
                    <a:pt x="37623" y="18372"/>
                  </a:lnTo>
                  <a:lnTo>
                    <a:pt x="37354" y="19094"/>
                  </a:lnTo>
                  <a:lnTo>
                    <a:pt x="37300" y="19652"/>
                  </a:lnTo>
                  <a:lnTo>
                    <a:pt x="37463" y="20045"/>
                  </a:lnTo>
                  <a:lnTo>
                    <a:pt x="37204" y="20332"/>
                  </a:lnTo>
                  <a:lnTo>
                    <a:pt x="36525" y="20517"/>
                  </a:lnTo>
                  <a:lnTo>
                    <a:pt x="35723" y="21140"/>
                  </a:lnTo>
                  <a:lnTo>
                    <a:pt x="34798" y="22199"/>
                  </a:lnTo>
                  <a:lnTo>
                    <a:pt x="33879" y="22937"/>
                  </a:lnTo>
                  <a:lnTo>
                    <a:pt x="32962" y="23355"/>
                  </a:lnTo>
                  <a:lnTo>
                    <a:pt x="32522" y="23821"/>
                  </a:lnTo>
                  <a:lnTo>
                    <a:pt x="32554" y="24332"/>
                  </a:lnTo>
                  <a:lnTo>
                    <a:pt x="32496" y="24491"/>
                  </a:lnTo>
                  <a:lnTo>
                    <a:pt x="32321" y="24552"/>
                  </a:lnTo>
                  <a:lnTo>
                    <a:pt x="32024" y="24622"/>
                  </a:lnTo>
                  <a:lnTo>
                    <a:pt x="30259" y="23511"/>
                  </a:lnTo>
                  <a:lnTo>
                    <a:pt x="29751" y="22736"/>
                  </a:lnTo>
                  <a:lnTo>
                    <a:pt x="29314" y="22854"/>
                  </a:lnTo>
                  <a:lnTo>
                    <a:pt x="28759" y="23246"/>
                  </a:lnTo>
                  <a:lnTo>
                    <a:pt x="27977" y="24118"/>
                  </a:lnTo>
                  <a:lnTo>
                    <a:pt x="27140" y="25305"/>
                  </a:lnTo>
                  <a:lnTo>
                    <a:pt x="26735" y="25439"/>
                  </a:lnTo>
                  <a:lnTo>
                    <a:pt x="24644" y="25260"/>
                  </a:lnTo>
                  <a:lnTo>
                    <a:pt x="23540" y="25366"/>
                  </a:lnTo>
                  <a:lnTo>
                    <a:pt x="23313" y="25522"/>
                  </a:lnTo>
                  <a:lnTo>
                    <a:pt x="23211" y="25956"/>
                  </a:lnTo>
                  <a:lnTo>
                    <a:pt x="23275" y="26537"/>
                  </a:lnTo>
                  <a:lnTo>
                    <a:pt x="23578" y="28625"/>
                  </a:lnTo>
                  <a:lnTo>
                    <a:pt x="23748" y="29483"/>
                  </a:lnTo>
                  <a:lnTo>
                    <a:pt x="23582" y="29748"/>
                  </a:lnTo>
                  <a:lnTo>
                    <a:pt x="23020" y="29790"/>
                  </a:lnTo>
                  <a:lnTo>
                    <a:pt x="22289" y="29911"/>
                  </a:lnTo>
                  <a:lnTo>
                    <a:pt x="21890" y="30304"/>
                  </a:lnTo>
                  <a:lnTo>
                    <a:pt x="21794" y="30709"/>
                  </a:lnTo>
                  <a:lnTo>
                    <a:pt x="21756" y="31274"/>
                  </a:lnTo>
                  <a:lnTo>
                    <a:pt x="21526" y="31858"/>
                  </a:lnTo>
                  <a:lnTo>
                    <a:pt x="21076" y="32276"/>
                  </a:lnTo>
                  <a:lnTo>
                    <a:pt x="20629" y="32426"/>
                  </a:lnTo>
                  <a:lnTo>
                    <a:pt x="18136" y="32538"/>
                  </a:lnTo>
                  <a:lnTo>
                    <a:pt x="18181" y="31574"/>
                  </a:lnTo>
                  <a:lnTo>
                    <a:pt x="17463" y="31181"/>
                  </a:lnTo>
                  <a:lnTo>
                    <a:pt x="17054" y="30377"/>
                  </a:lnTo>
                  <a:lnTo>
                    <a:pt x="16697" y="29834"/>
                  </a:lnTo>
                  <a:lnTo>
                    <a:pt x="16815" y="29509"/>
                  </a:lnTo>
                  <a:lnTo>
                    <a:pt x="16780" y="29123"/>
                  </a:lnTo>
                  <a:lnTo>
                    <a:pt x="15765" y="28823"/>
                  </a:lnTo>
                  <a:lnTo>
                    <a:pt x="14817" y="29056"/>
                  </a:lnTo>
                  <a:lnTo>
                    <a:pt x="14271" y="28902"/>
                  </a:lnTo>
                  <a:lnTo>
                    <a:pt x="13869" y="28698"/>
                  </a:lnTo>
                  <a:lnTo>
                    <a:pt x="14561" y="28222"/>
                  </a:lnTo>
                  <a:lnTo>
                    <a:pt x="14609" y="27932"/>
                  </a:lnTo>
                  <a:lnTo>
                    <a:pt x="14386" y="27725"/>
                  </a:lnTo>
                  <a:lnTo>
                    <a:pt x="14159" y="27584"/>
                  </a:lnTo>
                  <a:lnTo>
                    <a:pt x="14226" y="27045"/>
                  </a:lnTo>
                  <a:lnTo>
                    <a:pt x="14367" y="26406"/>
                  </a:lnTo>
                  <a:lnTo>
                    <a:pt x="14756" y="24916"/>
                  </a:lnTo>
                  <a:lnTo>
                    <a:pt x="14612" y="24654"/>
                  </a:lnTo>
                  <a:lnTo>
                    <a:pt x="13977" y="24204"/>
                  </a:lnTo>
                  <a:lnTo>
                    <a:pt x="13173" y="24159"/>
                  </a:lnTo>
                  <a:lnTo>
                    <a:pt x="12286" y="24300"/>
                  </a:lnTo>
                  <a:lnTo>
                    <a:pt x="11858" y="24070"/>
                  </a:lnTo>
                  <a:lnTo>
                    <a:pt x="11484" y="23556"/>
                  </a:lnTo>
                  <a:lnTo>
                    <a:pt x="10852" y="23310"/>
                  </a:lnTo>
                  <a:lnTo>
                    <a:pt x="9732" y="23719"/>
                  </a:lnTo>
                  <a:lnTo>
                    <a:pt x="8545" y="24335"/>
                  </a:lnTo>
                  <a:lnTo>
                    <a:pt x="8181" y="24558"/>
                  </a:lnTo>
                  <a:lnTo>
                    <a:pt x="7881" y="24530"/>
                  </a:lnTo>
                  <a:lnTo>
                    <a:pt x="7747" y="24067"/>
                  </a:lnTo>
                  <a:lnTo>
                    <a:pt x="7686" y="23521"/>
                  </a:lnTo>
                  <a:lnTo>
                    <a:pt x="7613" y="23387"/>
                  </a:lnTo>
                  <a:lnTo>
                    <a:pt x="6981" y="23192"/>
                  </a:lnTo>
                  <a:lnTo>
                    <a:pt x="6243" y="23052"/>
                  </a:lnTo>
                  <a:lnTo>
                    <a:pt x="5867" y="22902"/>
                  </a:lnTo>
                  <a:lnTo>
                    <a:pt x="5512" y="22531"/>
                  </a:lnTo>
                  <a:lnTo>
                    <a:pt x="4628" y="22049"/>
                  </a:lnTo>
                  <a:lnTo>
                    <a:pt x="4427" y="21692"/>
                  </a:lnTo>
                  <a:lnTo>
                    <a:pt x="3246" y="20875"/>
                  </a:lnTo>
                  <a:lnTo>
                    <a:pt x="3007" y="20469"/>
                  </a:lnTo>
                  <a:lnTo>
                    <a:pt x="2735" y="20173"/>
                  </a:lnTo>
                  <a:lnTo>
                    <a:pt x="2167" y="19796"/>
                  </a:lnTo>
                  <a:lnTo>
                    <a:pt x="1724" y="19885"/>
                  </a:lnTo>
                  <a:lnTo>
                    <a:pt x="227" y="19416"/>
                  </a:lnTo>
                  <a:lnTo>
                    <a:pt x="0" y="19375"/>
                  </a:lnTo>
                  <a:lnTo>
                    <a:pt x="207" y="18963"/>
                  </a:lnTo>
                  <a:lnTo>
                    <a:pt x="680" y="18328"/>
                  </a:lnTo>
                  <a:lnTo>
                    <a:pt x="1708" y="17619"/>
                  </a:lnTo>
                  <a:lnTo>
                    <a:pt x="1794" y="17045"/>
                  </a:lnTo>
                  <a:lnTo>
                    <a:pt x="1526" y="15947"/>
                  </a:lnTo>
                  <a:lnTo>
                    <a:pt x="1254" y="15235"/>
                  </a:lnTo>
                  <a:lnTo>
                    <a:pt x="1401" y="14916"/>
                  </a:lnTo>
                  <a:lnTo>
                    <a:pt x="1724" y="13632"/>
                  </a:lnTo>
                  <a:lnTo>
                    <a:pt x="1973" y="13336"/>
                  </a:lnTo>
                  <a:lnTo>
                    <a:pt x="3460" y="12684"/>
                  </a:lnTo>
                  <a:lnTo>
                    <a:pt x="3597" y="12595"/>
                  </a:lnTo>
                  <a:lnTo>
                    <a:pt x="4772" y="11685"/>
                  </a:lnTo>
                  <a:lnTo>
                    <a:pt x="6074" y="10677"/>
                  </a:lnTo>
                  <a:lnTo>
                    <a:pt x="7427" y="9563"/>
                  </a:lnTo>
                  <a:lnTo>
                    <a:pt x="8940" y="8315"/>
                  </a:lnTo>
                  <a:lnTo>
                    <a:pt x="9773" y="7584"/>
                  </a:lnTo>
                  <a:lnTo>
                    <a:pt x="10160" y="7268"/>
                  </a:lnTo>
                  <a:lnTo>
                    <a:pt x="11031" y="7526"/>
                  </a:lnTo>
                  <a:lnTo>
                    <a:pt x="11717" y="6936"/>
                  </a:lnTo>
                  <a:lnTo>
                    <a:pt x="12113" y="6738"/>
                  </a:lnTo>
                  <a:lnTo>
                    <a:pt x="13042" y="6033"/>
                  </a:lnTo>
                  <a:lnTo>
                    <a:pt x="13329" y="5879"/>
                  </a:lnTo>
                  <a:lnTo>
                    <a:pt x="14881" y="5589"/>
                  </a:lnTo>
                  <a:lnTo>
                    <a:pt x="15631" y="5595"/>
                  </a:lnTo>
                  <a:lnTo>
                    <a:pt x="16288" y="6314"/>
                  </a:lnTo>
                  <a:lnTo>
                    <a:pt x="16808" y="6706"/>
                  </a:lnTo>
                  <a:lnTo>
                    <a:pt x="17788" y="6371"/>
                  </a:lnTo>
                  <a:lnTo>
                    <a:pt x="18609" y="6298"/>
                  </a:lnTo>
                  <a:lnTo>
                    <a:pt x="22002" y="6965"/>
                  </a:lnTo>
                  <a:lnTo>
                    <a:pt x="23349" y="6671"/>
                  </a:lnTo>
                  <a:lnTo>
                    <a:pt x="25822" y="6607"/>
                  </a:lnTo>
                  <a:lnTo>
                    <a:pt x="26936" y="6773"/>
                  </a:lnTo>
                  <a:lnTo>
                    <a:pt x="28507" y="5832"/>
                  </a:lnTo>
                  <a:lnTo>
                    <a:pt x="29515" y="5640"/>
                  </a:lnTo>
                  <a:lnTo>
                    <a:pt x="30699" y="5200"/>
                  </a:lnTo>
                  <a:lnTo>
                    <a:pt x="30543" y="4746"/>
                  </a:lnTo>
                  <a:lnTo>
                    <a:pt x="30259" y="4542"/>
                  </a:lnTo>
                  <a:lnTo>
                    <a:pt x="32065" y="4740"/>
                  </a:lnTo>
                  <a:lnTo>
                    <a:pt x="34756" y="5698"/>
                  </a:lnTo>
                  <a:lnTo>
                    <a:pt x="37623" y="5525"/>
                  </a:lnTo>
                  <a:lnTo>
                    <a:pt x="38657" y="5008"/>
                  </a:lnTo>
                  <a:lnTo>
                    <a:pt x="39324" y="4861"/>
                  </a:lnTo>
                  <a:lnTo>
                    <a:pt x="42260" y="5844"/>
                  </a:lnTo>
                  <a:lnTo>
                    <a:pt x="43033" y="6601"/>
                  </a:lnTo>
                  <a:lnTo>
                    <a:pt x="43636" y="6674"/>
                  </a:lnTo>
                  <a:lnTo>
                    <a:pt x="44105" y="6502"/>
                  </a:lnTo>
                  <a:lnTo>
                    <a:pt x="44233" y="6345"/>
                  </a:lnTo>
                  <a:lnTo>
                    <a:pt x="43655" y="6179"/>
                  </a:lnTo>
                  <a:lnTo>
                    <a:pt x="43390" y="5943"/>
                  </a:lnTo>
                  <a:lnTo>
                    <a:pt x="45704" y="6409"/>
                  </a:lnTo>
                  <a:lnTo>
                    <a:pt x="50058" y="9975"/>
                  </a:lnTo>
                  <a:lnTo>
                    <a:pt x="50147" y="10265"/>
                  </a:lnTo>
                  <a:lnTo>
                    <a:pt x="48287" y="9212"/>
                  </a:lnTo>
                  <a:lnTo>
                    <a:pt x="47303" y="9291"/>
                  </a:lnTo>
                  <a:lnTo>
                    <a:pt x="47045" y="9461"/>
                  </a:lnTo>
                  <a:lnTo>
                    <a:pt x="47102" y="10035"/>
                  </a:lnTo>
                  <a:lnTo>
                    <a:pt x="47192" y="10303"/>
                  </a:lnTo>
                  <a:lnTo>
                    <a:pt x="47613" y="10335"/>
                  </a:lnTo>
                  <a:lnTo>
                    <a:pt x="47926" y="10179"/>
                  </a:lnTo>
                  <a:lnTo>
                    <a:pt x="48695" y="10367"/>
                  </a:lnTo>
                  <a:lnTo>
                    <a:pt x="49206" y="10750"/>
                  </a:lnTo>
                  <a:lnTo>
                    <a:pt x="49822" y="11338"/>
                  </a:lnTo>
                  <a:lnTo>
                    <a:pt x="50192" y="11973"/>
                  </a:lnTo>
                  <a:lnTo>
                    <a:pt x="50591" y="11982"/>
                  </a:lnTo>
                  <a:lnTo>
                    <a:pt x="50984" y="11599"/>
                  </a:lnTo>
                  <a:lnTo>
                    <a:pt x="51724" y="11551"/>
                  </a:lnTo>
                  <a:lnTo>
                    <a:pt x="52203" y="11979"/>
                  </a:lnTo>
                  <a:lnTo>
                    <a:pt x="52545" y="11954"/>
                  </a:lnTo>
                  <a:lnTo>
                    <a:pt x="52069" y="11290"/>
                  </a:lnTo>
                  <a:lnTo>
                    <a:pt x="50949" y="10629"/>
                  </a:lnTo>
                  <a:lnTo>
                    <a:pt x="51214" y="10600"/>
                  </a:lnTo>
                  <a:lnTo>
                    <a:pt x="53697" y="11784"/>
                  </a:lnTo>
                  <a:lnTo>
                    <a:pt x="54399" y="13272"/>
                  </a:lnTo>
                  <a:lnTo>
                    <a:pt x="54983" y="13607"/>
                  </a:lnTo>
                  <a:lnTo>
                    <a:pt x="55574" y="1407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6" name="Google Shape;1266;p73"/>
            <p:cNvSpPr/>
            <p:nvPr/>
          </p:nvSpPr>
          <p:spPr>
            <a:xfrm>
              <a:off x="7786825" y="3576476"/>
              <a:ext cx="138809" cy="135179"/>
            </a:xfrm>
            <a:custGeom>
              <a:rect b="b" l="l" r="r" t="t"/>
              <a:pathLst>
                <a:path extrusionOk="0" h="51350" w="52729">
                  <a:moveTo>
                    <a:pt x="26888" y="437"/>
                  </a:moveTo>
                  <a:lnTo>
                    <a:pt x="27370" y="632"/>
                  </a:lnTo>
                  <a:lnTo>
                    <a:pt x="28966" y="1519"/>
                  </a:lnTo>
                  <a:lnTo>
                    <a:pt x="30071" y="2518"/>
                  </a:lnTo>
                  <a:lnTo>
                    <a:pt x="30684" y="3626"/>
                  </a:lnTo>
                  <a:lnTo>
                    <a:pt x="31513" y="4481"/>
                  </a:lnTo>
                  <a:lnTo>
                    <a:pt x="32560" y="5088"/>
                  </a:lnTo>
                  <a:lnTo>
                    <a:pt x="33390" y="5908"/>
                  </a:lnTo>
                  <a:lnTo>
                    <a:pt x="34003" y="6942"/>
                  </a:lnTo>
                  <a:lnTo>
                    <a:pt x="34862" y="7523"/>
                  </a:lnTo>
                  <a:lnTo>
                    <a:pt x="35963" y="7648"/>
                  </a:lnTo>
                  <a:lnTo>
                    <a:pt x="36659" y="8002"/>
                  </a:lnTo>
                  <a:lnTo>
                    <a:pt x="36952" y="8586"/>
                  </a:lnTo>
                  <a:lnTo>
                    <a:pt x="37552" y="9113"/>
                  </a:lnTo>
                  <a:lnTo>
                    <a:pt x="38456" y="9585"/>
                  </a:lnTo>
                  <a:lnTo>
                    <a:pt x="39857" y="9844"/>
                  </a:lnTo>
                  <a:lnTo>
                    <a:pt x="42545" y="9907"/>
                  </a:lnTo>
                  <a:lnTo>
                    <a:pt x="42784" y="9920"/>
                  </a:lnTo>
                  <a:lnTo>
                    <a:pt x="43390" y="10067"/>
                  </a:lnTo>
                  <a:lnTo>
                    <a:pt x="44099" y="9882"/>
                  </a:lnTo>
                  <a:lnTo>
                    <a:pt x="44964" y="9515"/>
                  </a:lnTo>
                  <a:lnTo>
                    <a:pt x="45242" y="9295"/>
                  </a:lnTo>
                  <a:lnTo>
                    <a:pt x="46148" y="8088"/>
                  </a:lnTo>
                  <a:lnTo>
                    <a:pt x="46649" y="8193"/>
                  </a:lnTo>
                  <a:lnTo>
                    <a:pt x="47645" y="8047"/>
                  </a:lnTo>
                  <a:lnTo>
                    <a:pt x="48248" y="7779"/>
                  </a:lnTo>
                  <a:lnTo>
                    <a:pt x="48293" y="7779"/>
                  </a:lnTo>
                  <a:lnTo>
                    <a:pt x="48255" y="8088"/>
                  </a:lnTo>
                  <a:lnTo>
                    <a:pt x="48188" y="8628"/>
                  </a:lnTo>
                  <a:lnTo>
                    <a:pt x="47699" y="9007"/>
                  </a:lnTo>
                  <a:lnTo>
                    <a:pt x="48194" y="9885"/>
                  </a:lnTo>
                  <a:lnTo>
                    <a:pt x="48666" y="11309"/>
                  </a:lnTo>
                  <a:lnTo>
                    <a:pt x="48402" y="12011"/>
                  </a:lnTo>
                  <a:lnTo>
                    <a:pt x="48724" y="12557"/>
                  </a:lnTo>
                  <a:lnTo>
                    <a:pt x="49630" y="12949"/>
                  </a:lnTo>
                  <a:lnTo>
                    <a:pt x="49713" y="13106"/>
                  </a:lnTo>
                  <a:lnTo>
                    <a:pt x="49436" y="13269"/>
                  </a:lnTo>
                  <a:lnTo>
                    <a:pt x="49206" y="13731"/>
                  </a:lnTo>
                  <a:lnTo>
                    <a:pt x="49180" y="14574"/>
                  </a:lnTo>
                  <a:lnTo>
                    <a:pt x="49972" y="15372"/>
                  </a:lnTo>
                  <a:lnTo>
                    <a:pt x="51581" y="16119"/>
                  </a:lnTo>
                  <a:lnTo>
                    <a:pt x="52095" y="16243"/>
                  </a:lnTo>
                  <a:lnTo>
                    <a:pt x="52292" y="16531"/>
                  </a:lnTo>
                  <a:lnTo>
                    <a:pt x="52561" y="16719"/>
                  </a:lnTo>
                  <a:lnTo>
                    <a:pt x="52720" y="16949"/>
                  </a:lnTo>
                  <a:lnTo>
                    <a:pt x="52730" y="17246"/>
                  </a:lnTo>
                  <a:lnTo>
                    <a:pt x="52612" y="17450"/>
                  </a:lnTo>
                  <a:lnTo>
                    <a:pt x="51849" y="17520"/>
                  </a:lnTo>
                  <a:lnTo>
                    <a:pt x="50981" y="17514"/>
                  </a:lnTo>
                  <a:lnTo>
                    <a:pt x="50361" y="17153"/>
                  </a:lnTo>
                  <a:lnTo>
                    <a:pt x="50304" y="17418"/>
                  </a:lnTo>
                  <a:lnTo>
                    <a:pt x="50294" y="17718"/>
                  </a:lnTo>
                  <a:lnTo>
                    <a:pt x="49694" y="17900"/>
                  </a:lnTo>
                  <a:lnTo>
                    <a:pt x="50026" y="19965"/>
                  </a:lnTo>
                  <a:lnTo>
                    <a:pt x="49892" y="20559"/>
                  </a:lnTo>
                  <a:lnTo>
                    <a:pt x="49672" y="20760"/>
                  </a:lnTo>
                  <a:lnTo>
                    <a:pt x="49468" y="20677"/>
                  </a:lnTo>
                  <a:lnTo>
                    <a:pt x="49215" y="20655"/>
                  </a:lnTo>
                  <a:lnTo>
                    <a:pt x="49091" y="20849"/>
                  </a:lnTo>
                  <a:lnTo>
                    <a:pt x="49196" y="21290"/>
                  </a:lnTo>
                  <a:lnTo>
                    <a:pt x="48606" y="21341"/>
                  </a:lnTo>
                  <a:lnTo>
                    <a:pt x="47667" y="21114"/>
                  </a:lnTo>
                  <a:lnTo>
                    <a:pt x="47237" y="20715"/>
                  </a:lnTo>
                  <a:lnTo>
                    <a:pt x="47163" y="20310"/>
                  </a:lnTo>
                  <a:lnTo>
                    <a:pt x="47157" y="19930"/>
                  </a:lnTo>
                  <a:lnTo>
                    <a:pt x="46857" y="19308"/>
                  </a:lnTo>
                  <a:lnTo>
                    <a:pt x="46110" y="18663"/>
                  </a:lnTo>
                  <a:lnTo>
                    <a:pt x="44549" y="18558"/>
                  </a:lnTo>
                  <a:lnTo>
                    <a:pt x="43971" y="18353"/>
                  </a:lnTo>
                  <a:lnTo>
                    <a:pt x="43374" y="18120"/>
                  </a:lnTo>
                  <a:lnTo>
                    <a:pt x="42723" y="17945"/>
                  </a:lnTo>
                  <a:lnTo>
                    <a:pt x="42123" y="17961"/>
                  </a:lnTo>
                  <a:lnTo>
                    <a:pt x="41399" y="18133"/>
                  </a:lnTo>
                  <a:lnTo>
                    <a:pt x="40135" y="17849"/>
                  </a:lnTo>
                  <a:lnTo>
                    <a:pt x="39707" y="18229"/>
                  </a:lnTo>
                  <a:lnTo>
                    <a:pt x="39043" y="18666"/>
                  </a:lnTo>
                  <a:lnTo>
                    <a:pt x="38491" y="18656"/>
                  </a:lnTo>
                  <a:lnTo>
                    <a:pt x="37393" y="17641"/>
                  </a:lnTo>
                  <a:lnTo>
                    <a:pt x="37064" y="17578"/>
                  </a:lnTo>
                  <a:lnTo>
                    <a:pt x="36103" y="18095"/>
                  </a:lnTo>
                  <a:lnTo>
                    <a:pt x="35711" y="18123"/>
                  </a:lnTo>
                  <a:lnTo>
                    <a:pt x="35411" y="17961"/>
                  </a:lnTo>
                  <a:lnTo>
                    <a:pt x="34112" y="17571"/>
                  </a:lnTo>
                  <a:lnTo>
                    <a:pt x="33524" y="17488"/>
                  </a:lnTo>
                  <a:lnTo>
                    <a:pt x="33093" y="17673"/>
                  </a:lnTo>
                  <a:lnTo>
                    <a:pt x="32331" y="17475"/>
                  </a:lnTo>
                  <a:lnTo>
                    <a:pt x="30479" y="16144"/>
                  </a:lnTo>
                  <a:lnTo>
                    <a:pt x="29333" y="17156"/>
                  </a:lnTo>
                  <a:lnTo>
                    <a:pt x="27003" y="16904"/>
                  </a:lnTo>
                  <a:lnTo>
                    <a:pt x="26311" y="17597"/>
                  </a:lnTo>
                  <a:lnTo>
                    <a:pt x="25519" y="18909"/>
                  </a:lnTo>
                  <a:lnTo>
                    <a:pt x="24877" y="19534"/>
                  </a:lnTo>
                  <a:lnTo>
                    <a:pt x="24319" y="19311"/>
                  </a:lnTo>
                  <a:lnTo>
                    <a:pt x="23658" y="18733"/>
                  </a:lnTo>
                  <a:lnTo>
                    <a:pt x="22503" y="17249"/>
                  </a:lnTo>
                  <a:lnTo>
                    <a:pt x="21919" y="16981"/>
                  </a:lnTo>
                  <a:lnTo>
                    <a:pt x="21248" y="16917"/>
                  </a:lnTo>
                  <a:lnTo>
                    <a:pt x="20664" y="17083"/>
                  </a:lnTo>
                  <a:lnTo>
                    <a:pt x="20351" y="17383"/>
                  </a:lnTo>
                  <a:lnTo>
                    <a:pt x="20112" y="19550"/>
                  </a:lnTo>
                  <a:lnTo>
                    <a:pt x="19901" y="21456"/>
                  </a:lnTo>
                  <a:lnTo>
                    <a:pt x="19889" y="22595"/>
                  </a:lnTo>
                  <a:lnTo>
                    <a:pt x="21172" y="23649"/>
                  </a:lnTo>
                  <a:lnTo>
                    <a:pt x="22688" y="25458"/>
                  </a:lnTo>
                  <a:lnTo>
                    <a:pt x="23173" y="25666"/>
                  </a:lnTo>
                  <a:lnTo>
                    <a:pt x="23416" y="26256"/>
                  </a:lnTo>
                  <a:lnTo>
                    <a:pt x="23770" y="27779"/>
                  </a:lnTo>
                  <a:lnTo>
                    <a:pt x="24169" y="29486"/>
                  </a:lnTo>
                  <a:lnTo>
                    <a:pt x="24938" y="30616"/>
                  </a:lnTo>
                  <a:lnTo>
                    <a:pt x="25631" y="31421"/>
                  </a:lnTo>
                  <a:lnTo>
                    <a:pt x="26477" y="32129"/>
                  </a:lnTo>
                  <a:lnTo>
                    <a:pt x="27540" y="33237"/>
                  </a:lnTo>
                  <a:lnTo>
                    <a:pt x="28408" y="34453"/>
                  </a:lnTo>
                  <a:lnTo>
                    <a:pt x="28638" y="34900"/>
                  </a:lnTo>
                  <a:lnTo>
                    <a:pt x="30326" y="36502"/>
                  </a:lnTo>
                  <a:lnTo>
                    <a:pt x="31964" y="38133"/>
                  </a:lnTo>
                  <a:lnTo>
                    <a:pt x="33425" y="38705"/>
                  </a:lnTo>
                  <a:lnTo>
                    <a:pt x="33655" y="39005"/>
                  </a:lnTo>
                  <a:lnTo>
                    <a:pt x="33668" y="40256"/>
                  </a:lnTo>
                  <a:lnTo>
                    <a:pt x="33828" y="40725"/>
                  </a:lnTo>
                  <a:lnTo>
                    <a:pt x="34804" y="42034"/>
                  </a:lnTo>
                  <a:lnTo>
                    <a:pt x="36799" y="43946"/>
                  </a:lnTo>
                  <a:lnTo>
                    <a:pt x="37029" y="44386"/>
                  </a:lnTo>
                  <a:lnTo>
                    <a:pt x="37096" y="44712"/>
                  </a:lnTo>
                  <a:lnTo>
                    <a:pt x="36968" y="44961"/>
                  </a:lnTo>
                  <a:lnTo>
                    <a:pt x="36445" y="45222"/>
                  </a:lnTo>
                  <a:lnTo>
                    <a:pt x="36017" y="44932"/>
                  </a:lnTo>
                  <a:lnTo>
                    <a:pt x="34159" y="43068"/>
                  </a:lnTo>
                  <a:lnTo>
                    <a:pt x="32362" y="41890"/>
                  </a:lnTo>
                  <a:lnTo>
                    <a:pt x="30336" y="39669"/>
                  </a:lnTo>
                  <a:lnTo>
                    <a:pt x="27623" y="38788"/>
                  </a:lnTo>
                  <a:lnTo>
                    <a:pt x="25774" y="37811"/>
                  </a:lnTo>
                  <a:lnTo>
                    <a:pt x="24654" y="37958"/>
                  </a:lnTo>
                  <a:lnTo>
                    <a:pt x="23419" y="38264"/>
                  </a:lnTo>
                  <a:lnTo>
                    <a:pt x="22656" y="38274"/>
                  </a:lnTo>
                  <a:lnTo>
                    <a:pt x="22113" y="38098"/>
                  </a:lnTo>
                  <a:lnTo>
                    <a:pt x="21730" y="37492"/>
                  </a:lnTo>
                  <a:lnTo>
                    <a:pt x="21788" y="37023"/>
                  </a:lnTo>
                  <a:lnTo>
                    <a:pt x="21721" y="36413"/>
                  </a:lnTo>
                  <a:lnTo>
                    <a:pt x="20639" y="35433"/>
                  </a:lnTo>
                  <a:lnTo>
                    <a:pt x="19161" y="34501"/>
                  </a:lnTo>
                  <a:lnTo>
                    <a:pt x="17763" y="33294"/>
                  </a:lnTo>
                  <a:lnTo>
                    <a:pt x="14954" y="30026"/>
                  </a:lnTo>
                  <a:lnTo>
                    <a:pt x="14389" y="28969"/>
                  </a:lnTo>
                  <a:lnTo>
                    <a:pt x="14941" y="28768"/>
                  </a:lnTo>
                  <a:lnTo>
                    <a:pt x="15359" y="28787"/>
                  </a:lnTo>
                  <a:lnTo>
                    <a:pt x="15832" y="28570"/>
                  </a:lnTo>
                  <a:lnTo>
                    <a:pt x="16598" y="28567"/>
                  </a:lnTo>
                  <a:lnTo>
                    <a:pt x="17504" y="28781"/>
                  </a:lnTo>
                  <a:lnTo>
                    <a:pt x="16703" y="28079"/>
                  </a:lnTo>
                  <a:lnTo>
                    <a:pt x="15704" y="27389"/>
                  </a:lnTo>
                  <a:lnTo>
                    <a:pt x="13119" y="24644"/>
                  </a:lnTo>
                  <a:lnTo>
                    <a:pt x="12346" y="23342"/>
                  </a:lnTo>
                  <a:lnTo>
                    <a:pt x="12257" y="21938"/>
                  </a:lnTo>
                  <a:lnTo>
                    <a:pt x="12448" y="20010"/>
                  </a:lnTo>
                  <a:lnTo>
                    <a:pt x="11982" y="18625"/>
                  </a:lnTo>
                  <a:lnTo>
                    <a:pt x="9987" y="16827"/>
                  </a:lnTo>
                  <a:lnTo>
                    <a:pt x="9257" y="15879"/>
                  </a:lnTo>
                  <a:lnTo>
                    <a:pt x="7785" y="15315"/>
                  </a:lnTo>
                  <a:lnTo>
                    <a:pt x="7124" y="15369"/>
                  </a:lnTo>
                  <a:lnTo>
                    <a:pt x="6729" y="16071"/>
                  </a:lnTo>
                  <a:lnTo>
                    <a:pt x="6441" y="17629"/>
                  </a:lnTo>
                  <a:lnTo>
                    <a:pt x="5136" y="19678"/>
                  </a:lnTo>
                  <a:lnTo>
                    <a:pt x="4702" y="20565"/>
                  </a:lnTo>
                  <a:lnTo>
                    <a:pt x="4019" y="21717"/>
                  </a:lnTo>
                  <a:lnTo>
                    <a:pt x="3425" y="21797"/>
                  </a:lnTo>
                  <a:lnTo>
                    <a:pt x="3077" y="21695"/>
                  </a:lnTo>
                  <a:lnTo>
                    <a:pt x="2017" y="19754"/>
                  </a:lnTo>
                  <a:lnTo>
                    <a:pt x="1005" y="18280"/>
                  </a:lnTo>
                  <a:lnTo>
                    <a:pt x="865" y="17581"/>
                  </a:lnTo>
                  <a:lnTo>
                    <a:pt x="772" y="16719"/>
                  </a:lnTo>
                  <a:lnTo>
                    <a:pt x="0" y="13537"/>
                  </a:lnTo>
                  <a:lnTo>
                    <a:pt x="543" y="13090"/>
                  </a:lnTo>
                  <a:lnTo>
                    <a:pt x="878" y="13601"/>
                  </a:lnTo>
                  <a:lnTo>
                    <a:pt x="3237" y="14217"/>
                  </a:lnTo>
                  <a:lnTo>
                    <a:pt x="3747" y="13945"/>
                  </a:lnTo>
                  <a:lnTo>
                    <a:pt x="4057" y="13527"/>
                  </a:lnTo>
                  <a:lnTo>
                    <a:pt x="4057" y="13262"/>
                  </a:lnTo>
                  <a:lnTo>
                    <a:pt x="4258" y="13186"/>
                  </a:lnTo>
                  <a:lnTo>
                    <a:pt x="5088" y="13588"/>
                  </a:lnTo>
                  <a:lnTo>
                    <a:pt x="5765" y="13495"/>
                  </a:lnTo>
                  <a:lnTo>
                    <a:pt x="6856" y="13476"/>
                  </a:lnTo>
                  <a:lnTo>
                    <a:pt x="7635" y="13543"/>
                  </a:lnTo>
                  <a:lnTo>
                    <a:pt x="8152" y="13233"/>
                  </a:lnTo>
                  <a:lnTo>
                    <a:pt x="8848" y="12094"/>
                  </a:lnTo>
                  <a:lnTo>
                    <a:pt x="9106" y="11456"/>
                  </a:lnTo>
                  <a:lnTo>
                    <a:pt x="9419" y="11302"/>
                  </a:lnTo>
                  <a:lnTo>
                    <a:pt x="9624" y="11379"/>
                  </a:lnTo>
                  <a:lnTo>
                    <a:pt x="9774" y="11906"/>
                  </a:lnTo>
                  <a:lnTo>
                    <a:pt x="10141" y="12397"/>
                  </a:lnTo>
                  <a:lnTo>
                    <a:pt x="10894" y="13198"/>
                  </a:lnTo>
                  <a:lnTo>
                    <a:pt x="11427" y="13585"/>
                  </a:lnTo>
                  <a:lnTo>
                    <a:pt x="11909" y="13722"/>
                  </a:lnTo>
                  <a:lnTo>
                    <a:pt x="12381" y="13399"/>
                  </a:lnTo>
                  <a:lnTo>
                    <a:pt x="12870" y="13307"/>
                  </a:lnTo>
                  <a:lnTo>
                    <a:pt x="14268" y="13932"/>
                  </a:lnTo>
                  <a:lnTo>
                    <a:pt x="15449" y="14051"/>
                  </a:lnTo>
                  <a:lnTo>
                    <a:pt x="16320" y="13725"/>
                  </a:lnTo>
                  <a:lnTo>
                    <a:pt x="16205" y="13275"/>
                  </a:lnTo>
                  <a:lnTo>
                    <a:pt x="15886" y="12774"/>
                  </a:lnTo>
                  <a:lnTo>
                    <a:pt x="15819" y="12289"/>
                  </a:lnTo>
                  <a:lnTo>
                    <a:pt x="15876" y="11867"/>
                  </a:lnTo>
                  <a:lnTo>
                    <a:pt x="16477" y="11449"/>
                  </a:lnTo>
                  <a:lnTo>
                    <a:pt x="16448" y="11264"/>
                  </a:lnTo>
                  <a:lnTo>
                    <a:pt x="15723" y="10527"/>
                  </a:lnTo>
                  <a:lnTo>
                    <a:pt x="15758" y="10335"/>
                  </a:lnTo>
                  <a:lnTo>
                    <a:pt x="17345" y="9502"/>
                  </a:lnTo>
                  <a:lnTo>
                    <a:pt x="18874" y="9036"/>
                  </a:lnTo>
                  <a:lnTo>
                    <a:pt x="19119" y="8675"/>
                  </a:lnTo>
                  <a:lnTo>
                    <a:pt x="19260" y="8133"/>
                  </a:lnTo>
                  <a:lnTo>
                    <a:pt x="19327" y="7115"/>
                  </a:lnTo>
                  <a:lnTo>
                    <a:pt x="19244" y="6282"/>
                  </a:lnTo>
                  <a:lnTo>
                    <a:pt x="18625" y="5500"/>
                  </a:lnTo>
                  <a:lnTo>
                    <a:pt x="18586" y="5104"/>
                  </a:lnTo>
                  <a:lnTo>
                    <a:pt x="18733" y="4692"/>
                  </a:lnTo>
                  <a:lnTo>
                    <a:pt x="18976" y="4319"/>
                  </a:lnTo>
                  <a:lnTo>
                    <a:pt x="19589" y="4159"/>
                  </a:lnTo>
                  <a:lnTo>
                    <a:pt x="20307" y="3891"/>
                  </a:lnTo>
                  <a:lnTo>
                    <a:pt x="20875" y="3581"/>
                  </a:lnTo>
                  <a:lnTo>
                    <a:pt x="21641" y="3326"/>
                  </a:lnTo>
                  <a:lnTo>
                    <a:pt x="22244" y="2968"/>
                  </a:lnTo>
                  <a:lnTo>
                    <a:pt x="22835" y="2116"/>
                  </a:lnTo>
                  <a:lnTo>
                    <a:pt x="23192" y="1976"/>
                  </a:lnTo>
                  <a:lnTo>
                    <a:pt x="24274" y="2097"/>
                  </a:lnTo>
                  <a:lnTo>
                    <a:pt x="24507" y="1886"/>
                  </a:lnTo>
                  <a:lnTo>
                    <a:pt x="24357" y="661"/>
                  </a:lnTo>
                  <a:lnTo>
                    <a:pt x="24552" y="348"/>
                  </a:lnTo>
                  <a:lnTo>
                    <a:pt x="24935" y="172"/>
                  </a:lnTo>
                  <a:lnTo>
                    <a:pt x="25114" y="0"/>
                  </a:lnTo>
                  <a:lnTo>
                    <a:pt x="26068" y="134"/>
                  </a:lnTo>
                  <a:lnTo>
                    <a:pt x="26888" y="437"/>
                  </a:lnTo>
                  <a:close/>
                  <a:moveTo>
                    <a:pt x="11609" y="19920"/>
                  </a:moveTo>
                  <a:lnTo>
                    <a:pt x="10504" y="20192"/>
                  </a:lnTo>
                  <a:lnTo>
                    <a:pt x="9978" y="19707"/>
                  </a:lnTo>
                  <a:lnTo>
                    <a:pt x="9841" y="19308"/>
                  </a:lnTo>
                  <a:lnTo>
                    <a:pt x="8931" y="19180"/>
                  </a:lnTo>
                  <a:lnTo>
                    <a:pt x="8382" y="18628"/>
                  </a:lnTo>
                  <a:lnTo>
                    <a:pt x="8270" y="18382"/>
                  </a:lnTo>
                  <a:lnTo>
                    <a:pt x="9049" y="17772"/>
                  </a:lnTo>
                  <a:lnTo>
                    <a:pt x="9464" y="16786"/>
                  </a:lnTo>
                  <a:lnTo>
                    <a:pt x="9991" y="17380"/>
                  </a:lnTo>
                  <a:lnTo>
                    <a:pt x="10629" y="18494"/>
                  </a:lnTo>
                  <a:lnTo>
                    <a:pt x="10970" y="18803"/>
                  </a:lnTo>
                  <a:lnTo>
                    <a:pt x="11609" y="19920"/>
                  </a:lnTo>
                  <a:close/>
                  <a:moveTo>
                    <a:pt x="8720" y="23910"/>
                  </a:moveTo>
                  <a:lnTo>
                    <a:pt x="8650" y="24395"/>
                  </a:lnTo>
                  <a:lnTo>
                    <a:pt x="8107" y="23779"/>
                  </a:lnTo>
                  <a:lnTo>
                    <a:pt x="7833" y="22675"/>
                  </a:lnTo>
                  <a:lnTo>
                    <a:pt x="7147" y="20884"/>
                  </a:lnTo>
                  <a:lnTo>
                    <a:pt x="7057" y="20380"/>
                  </a:lnTo>
                  <a:lnTo>
                    <a:pt x="7412" y="19882"/>
                  </a:lnTo>
                  <a:lnTo>
                    <a:pt x="7392" y="19375"/>
                  </a:lnTo>
                  <a:lnTo>
                    <a:pt x="6907" y="17798"/>
                  </a:lnTo>
                  <a:lnTo>
                    <a:pt x="7313" y="17539"/>
                  </a:lnTo>
                  <a:lnTo>
                    <a:pt x="7555" y="17507"/>
                  </a:lnTo>
                  <a:lnTo>
                    <a:pt x="7654" y="18602"/>
                  </a:lnTo>
                  <a:lnTo>
                    <a:pt x="7874" y="19231"/>
                  </a:lnTo>
                  <a:lnTo>
                    <a:pt x="8535" y="20003"/>
                  </a:lnTo>
                  <a:lnTo>
                    <a:pt x="8401" y="21277"/>
                  </a:lnTo>
                  <a:lnTo>
                    <a:pt x="8535" y="23087"/>
                  </a:lnTo>
                  <a:lnTo>
                    <a:pt x="8669" y="23489"/>
                  </a:lnTo>
                  <a:lnTo>
                    <a:pt x="8720" y="23910"/>
                  </a:lnTo>
                  <a:close/>
                  <a:moveTo>
                    <a:pt x="11797" y="22669"/>
                  </a:moveTo>
                  <a:lnTo>
                    <a:pt x="12024" y="23224"/>
                  </a:lnTo>
                  <a:lnTo>
                    <a:pt x="11181" y="22723"/>
                  </a:lnTo>
                  <a:lnTo>
                    <a:pt x="10425" y="22531"/>
                  </a:lnTo>
                  <a:lnTo>
                    <a:pt x="10265" y="22155"/>
                  </a:lnTo>
                  <a:lnTo>
                    <a:pt x="10374" y="21845"/>
                  </a:lnTo>
                  <a:lnTo>
                    <a:pt x="10536" y="21545"/>
                  </a:lnTo>
                  <a:lnTo>
                    <a:pt x="11108" y="21587"/>
                  </a:lnTo>
                  <a:lnTo>
                    <a:pt x="11194" y="21880"/>
                  </a:lnTo>
                  <a:lnTo>
                    <a:pt x="11797" y="22669"/>
                  </a:lnTo>
                  <a:close/>
                  <a:moveTo>
                    <a:pt x="14995" y="27970"/>
                  </a:moveTo>
                  <a:lnTo>
                    <a:pt x="14766" y="28302"/>
                  </a:lnTo>
                  <a:lnTo>
                    <a:pt x="14185" y="27693"/>
                  </a:lnTo>
                  <a:lnTo>
                    <a:pt x="13652" y="27259"/>
                  </a:lnTo>
                  <a:lnTo>
                    <a:pt x="13272" y="26741"/>
                  </a:lnTo>
                  <a:lnTo>
                    <a:pt x="12525" y="26097"/>
                  </a:lnTo>
                  <a:lnTo>
                    <a:pt x="12273" y="25359"/>
                  </a:lnTo>
                  <a:lnTo>
                    <a:pt x="11159" y="23853"/>
                  </a:lnTo>
                  <a:lnTo>
                    <a:pt x="10993" y="23444"/>
                  </a:lnTo>
                  <a:lnTo>
                    <a:pt x="11548" y="24054"/>
                  </a:lnTo>
                  <a:lnTo>
                    <a:pt x="12011" y="24437"/>
                  </a:lnTo>
                  <a:lnTo>
                    <a:pt x="12394" y="24530"/>
                  </a:lnTo>
                  <a:lnTo>
                    <a:pt x="13364" y="25490"/>
                  </a:lnTo>
                  <a:lnTo>
                    <a:pt x="14319" y="26722"/>
                  </a:lnTo>
                  <a:lnTo>
                    <a:pt x="15455" y="27792"/>
                  </a:lnTo>
                  <a:lnTo>
                    <a:pt x="15219" y="27823"/>
                  </a:lnTo>
                  <a:lnTo>
                    <a:pt x="14995" y="27970"/>
                  </a:lnTo>
                  <a:close/>
                  <a:moveTo>
                    <a:pt x="14999" y="33112"/>
                  </a:moveTo>
                  <a:lnTo>
                    <a:pt x="15126" y="33294"/>
                  </a:lnTo>
                  <a:lnTo>
                    <a:pt x="15114" y="33419"/>
                  </a:lnTo>
                  <a:lnTo>
                    <a:pt x="14648" y="33243"/>
                  </a:lnTo>
                  <a:lnTo>
                    <a:pt x="14523" y="33301"/>
                  </a:lnTo>
                  <a:lnTo>
                    <a:pt x="12330" y="30591"/>
                  </a:lnTo>
                  <a:lnTo>
                    <a:pt x="12094" y="30061"/>
                  </a:lnTo>
                  <a:lnTo>
                    <a:pt x="12879" y="30693"/>
                  </a:lnTo>
                  <a:lnTo>
                    <a:pt x="14999" y="33112"/>
                  </a:lnTo>
                  <a:close/>
                  <a:moveTo>
                    <a:pt x="15375" y="31376"/>
                  </a:moveTo>
                  <a:lnTo>
                    <a:pt x="15516" y="31813"/>
                  </a:lnTo>
                  <a:lnTo>
                    <a:pt x="14399" y="30990"/>
                  </a:lnTo>
                  <a:lnTo>
                    <a:pt x="13974" y="30438"/>
                  </a:lnTo>
                  <a:lnTo>
                    <a:pt x="13897" y="30189"/>
                  </a:lnTo>
                  <a:lnTo>
                    <a:pt x="15375" y="31376"/>
                  </a:lnTo>
                  <a:close/>
                  <a:moveTo>
                    <a:pt x="16633" y="32474"/>
                  </a:moveTo>
                  <a:lnTo>
                    <a:pt x="17223" y="33396"/>
                  </a:lnTo>
                  <a:lnTo>
                    <a:pt x="16659" y="33205"/>
                  </a:lnTo>
                  <a:lnTo>
                    <a:pt x="16071" y="32637"/>
                  </a:lnTo>
                  <a:lnTo>
                    <a:pt x="15726" y="32018"/>
                  </a:lnTo>
                  <a:lnTo>
                    <a:pt x="16633" y="32474"/>
                  </a:lnTo>
                  <a:close/>
                  <a:moveTo>
                    <a:pt x="29298" y="41143"/>
                  </a:moveTo>
                  <a:lnTo>
                    <a:pt x="27884" y="41175"/>
                  </a:lnTo>
                  <a:lnTo>
                    <a:pt x="26655" y="40952"/>
                  </a:lnTo>
                  <a:lnTo>
                    <a:pt x="26055" y="40572"/>
                  </a:lnTo>
                  <a:lnTo>
                    <a:pt x="26100" y="40249"/>
                  </a:lnTo>
                  <a:lnTo>
                    <a:pt x="26285" y="39713"/>
                  </a:lnTo>
                  <a:lnTo>
                    <a:pt x="27654" y="39777"/>
                  </a:lnTo>
                  <a:lnTo>
                    <a:pt x="29739" y="40157"/>
                  </a:lnTo>
                  <a:lnTo>
                    <a:pt x="30250" y="40601"/>
                  </a:lnTo>
                  <a:lnTo>
                    <a:pt x="30090" y="40805"/>
                  </a:lnTo>
                  <a:lnTo>
                    <a:pt x="29298" y="41143"/>
                  </a:lnTo>
                  <a:close/>
                  <a:moveTo>
                    <a:pt x="32959" y="42918"/>
                  </a:moveTo>
                  <a:lnTo>
                    <a:pt x="32334" y="43046"/>
                  </a:lnTo>
                  <a:lnTo>
                    <a:pt x="28347" y="42950"/>
                  </a:lnTo>
                  <a:lnTo>
                    <a:pt x="27188" y="42694"/>
                  </a:lnTo>
                  <a:lnTo>
                    <a:pt x="25899" y="42040"/>
                  </a:lnTo>
                  <a:lnTo>
                    <a:pt x="25637" y="41839"/>
                  </a:lnTo>
                  <a:lnTo>
                    <a:pt x="26933" y="41647"/>
                  </a:lnTo>
                  <a:lnTo>
                    <a:pt x="28140" y="41839"/>
                  </a:lnTo>
                  <a:lnTo>
                    <a:pt x="28510" y="42315"/>
                  </a:lnTo>
                  <a:lnTo>
                    <a:pt x="31769" y="42694"/>
                  </a:lnTo>
                  <a:lnTo>
                    <a:pt x="32959" y="42918"/>
                  </a:lnTo>
                  <a:close/>
                  <a:moveTo>
                    <a:pt x="37201" y="45711"/>
                  </a:moveTo>
                  <a:lnTo>
                    <a:pt x="37852" y="45487"/>
                  </a:lnTo>
                  <a:lnTo>
                    <a:pt x="38405" y="45650"/>
                  </a:lnTo>
                  <a:lnTo>
                    <a:pt x="38756" y="46346"/>
                  </a:lnTo>
                  <a:lnTo>
                    <a:pt x="39448" y="46806"/>
                  </a:lnTo>
                  <a:lnTo>
                    <a:pt x="40575" y="47610"/>
                  </a:lnTo>
                  <a:lnTo>
                    <a:pt x="41287" y="48226"/>
                  </a:lnTo>
                  <a:lnTo>
                    <a:pt x="42899" y="49330"/>
                  </a:lnTo>
                  <a:lnTo>
                    <a:pt x="43282" y="49484"/>
                  </a:lnTo>
                  <a:lnTo>
                    <a:pt x="44086" y="49812"/>
                  </a:lnTo>
                  <a:lnTo>
                    <a:pt x="44102" y="50259"/>
                  </a:lnTo>
                  <a:lnTo>
                    <a:pt x="44447" y="50767"/>
                  </a:lnTo>
                  <a:lnTo>
                    <a:pt x="44811" y="51351"/>
                  </a:lnTo>
                  <a:lnTo>
                    <a:pt x="43157" y="50202"/>
                  </a:lnTo>
                  <a:lnTo>
                    <a:pt x="41616" y="48915"/>
                  </a:lnTo>
                  <a:lnTo>
                    <a:pt x="38599" y="46930"/>
                  </a:lnTo>
                  <a:lnTo>
                    <a:pt x="36461" y="46448"/>
                  </a:lnTo>
                  <a:lnTo>
                    <a:pt x="33534" y="44849"/>
                  </a:lnTo>
                  <a:lnTo>
                    <a:pt x="31628" y="44281"/>
                  </a:lnTo>
                  <a:lnTo>
                    <a:pt x="32356" y="44150"/>
                  </a:lnTo>
                  <a:lnTo>
                    <a:pt x="33192" y="44147"/>
                  </a:lnTo>
                  <a:lnTo>
                    <a:pt x="37706" y="46282"/>
                  </a:lnTo>
                  <a:lnTo>
                    <a:pt x="37201" y="45711"/>
                  </a:lnTo>
                  <a:close/>
                  <a:moveTo>
                    <a:pt x="28095" y="44498"/>
                  </a:moveTo>
                  <a:lnTo>
                    <a:pt x="29752" y="44839"/>
                  </a:lnTo>
                  <a:lnTo>
                    <a:pt x="30964" y="44683"/>
                  </a:lnTo>
                  <a:lnTo>
                    <a:pt x="32062" y="44894"/>
                  </a:lnTo>
                  <a:lnTo>
                    <a:pt x="32746" y="45280"/>
                  </a:lnTo>
                  <a:lnTo>
                    <a:pt x="32908" y="45471"/>
                  </a:lnTo>
                  <a:lnTo>
                    <a:pt x="32024" y="45497"/>
                  </a:lnTo>
                  <a:lnTo>
                    <a:pt x="31022" y="45340"/>
                  </a:lnTo>
                  <a:lnTo>
                    <a:pt x="29886" y="45733"/>
                  </a:lnTo>
                  <a:lnTo>
                    <a:pt x="28883" y="45526"/>
                  </a:lnTo>
                  <a:lnTo>
                    <a:pt x="28504" y="45267"/>
                  </a:lnTo>
                  <a:lnTo>
                    <a:pt x="28235" y="44948"/>
                  </a:lnTo>
                  <a:lnTo>
                    <a:pt x="28095" y="44498"/>
                  </a:lnTo>
                  <a:close/>
                  <a:moveTo>
                    <a:pt x="36668" y="47268"/>
                  </a:moveTo>
                  <a:lnTo>
                    <a:pt x="37891" y="48101"/>
                  </a:lnTo>
                  <a:lnTo>
                    <a:pt x="34306" y="47007"/>
                  </a:lnTo>
                  <a:lnTo>
                    <a:pt x="34712" y="46908"/>
                  </a:lnTo>
                  <a:lnTo>
                    <a:pt x="35091" y="46885"/>
                  </a:lnTo>
                  <a:lnTo>
                    <a:pt x="36668" y="4726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7" name="Google Shape;1267;p73"/>
            <p:cNvSpPr/>
            <p:nvPr/>
          </p:nvSpPr>
          <p:spPr>
            <a:xfrm>
              <a:off x="5709929" y="4332539"/>
              <a:ext cx="66800" cy="50952"/>
            </a:xfrm>
            <a:custGeom>
              <a:rect b="b" l="l" r="r" t="t"/>
              <a:pathLst>
                <a:path extrusionOk="0" h="19355" w="25375">
                  <a:moveTo>
                    <a:pt x="16247" y="533"/>
                  </a:moveTo>
                  <a:lnTo>
                    <a:pt x="16611" y="753"/>
                  </a:lnTo>
                  <a:lnTo>
                    <a:pt x="16473" y="1021"/>
                  </a:lnTo>
                  <a:lnTo>
                    <a:pt x="15570" y="855"/>
                  </a:lnTo>
                  <a:lnTo>
                    <a:pt x="14635" y="552"/>
                  </a:lnTo>
                  <a:lnTo>
                    <a:pt x="14328" y="626"/>
                  </a:lnTo>
                  <a:lnTo>
                    <a:pt x="14140" y="587"/>
                  </a:lnTo>
                  <a:lnTo>
                    <a:pt x="13594" y="297"/>
                  </a:lnTo>
                  <a:lnTo>
                    <a:pt x="14073" y="73"/>
                  </a:lnTo>
                  <a:lnTo>
                    <a:pt x="14568" y="0"/>
                  </a:lnTo>
                  <a:lnTo>
                    <a:pt x="15110" y="16"/>
                  </a:lnTo>
                  <a:lnTo>
                    <a:pt x="16247" y="533"/>
                  </a:lnTo>
                  <a:close/>
                  <a:moveTo>
                    <a:pt x="24172" y="3556"/>
                  </a:moveTo>
                  <a:lnTo>
                    <a:pt x="24370" y="3837"/>
                  </a:lnTo>
                  <a:lnTo>
                    <a:pt x="24782" y="5742"/>
                  </a:lnTo>
                  <a:lnTo>
                    <a:pt x="24823" y="6352"/>
                  </a:lnTo>
                  <a:lnTo>
                    <a:pt x="24408" y="7271"/>
                  </a:lnTo>
                  <a:lnTo>
                    <a:pt x="24469" y="7635"/>
                  </a:lnTo>
                  <a:lnTo>
                    <a:pt x="25359" y="8484"/>
                  </a:lnTo>
                  <a:lnTo>
                    <a:pt x="25375" y="8790"/>
                  </a:lnTo>
                  <a:lnTo>
                    <a:pt x="25270" y="9100"/>
                  </a:lnTo>
                  <a:lnTo>
                    <a:pt x="24510" y="9904"/>
                  </a:lnTo>
                  <a:lnTo>
                    <a:pt x="23926" y="10453"/>
                  </a:lnTo>
                  <a:lnTo>
                    <a:pt x="24111" y="11085"/>
                  </a:lnTo>
                  <a:lnTo>
                    <a:pt x="24584" y="11685"/>
                  </a:lnTo>
                  <a:lnTo>
                    <a:pt x="24644" y="12187"/>
                  </a:lnTo>
                  <a:lnTo>
                    <a:pt x="24501" y="12847"/>
                  </a:lnTo>
                  <a:lnTo>
                    <a:pt x="23776" y="13668"/>
                  </a:lnTo>
                  <a:lnTo>
                    <a:pt x="23396" y="13961"/>
                  </a:lnTo>
                  <a:lnTo>
                    <a:pt x="22318" y="13996"/>
                  </a:lnTo>
                  <a:lnTo>
                    <a:pt x="22196" y="14114"/>
                  </a:lnTo>
                  <a:lnTo>
                    <a:pt x="22733" y="14916"/>
                  </a:lnTo>
                  <a:lnTo>
                    <a:pt x="23339" y="15822"/>
                  </a:lnTo>
                  <a:lnTo>
                    <a:pt x="24332" y="16524"/>
                  </a:lnTo>
                  <a:lnTo>
                    <a:pt x="24552" y="17185"/>
                  </a:lnTo>
                  <a:lnTo>
                    <a:pt x="24312" y="17811"/>
                  </a:lnTo>
                  <a:lnTo>
                    <a:pt x="24271" y="19355"/>
                  </a:lnTo>
                  <a:lnTo>
                    <a:pt x="23511" y="18605"/>
                  </a:lnTo>
                  <a:lnTo>
                    <a:pt x="22678" y="17980"/>
                  </a:lnTo>
                  <a:lnTo>
                    <a:pt x="22177" y="17737"/>
                  </a:lnTo>
                  <a:lnTo>
                    <a:pt x="21657" y="17581"/>
                  </a:lnTo>
                  <a:lnTo>
                    <a:pt x="17683" y="17661"/>
                  </a:lnTo>
                  <a:lnTo>
                    <a:pt x="17236" y="17769"/>
                  </a:lnTo>
                  <a:lnTo>
                    <a:pt x="16891" y="17970"/>
                  </a:lnTo>
                  <a:lnTo>
                    <a:pt x="16521" y="18069"/>
                  </a:lnTo>
                  <a:lnTo>
                    <a:pt x="15430" y="18258"/>
                  </a:lnTo>
                  <a:lnTo>
                    <a:pt x="14344" y="18299"/>
                  </a:lnTo>
                  <a:lnTo>
                    <a:pt x="11807" y="17795"/>
                  </a:lnTo>
                  <a:lnTo>
                    <a:pt x="10801" y="17533"/>
                  </a:lnTo>
                  <a:lnTo>
                    <a:pt x="9789" y="17367"/>
                  </a:lnTo>
                  <a:lnTo>
                    <a:pt x="8628" y="17421"/>
                  </a:lnTo>
                  <a:lnTo>
                    <a:pt x="7472" y="17574"/>
                  </a:lnTo>
                  <a:lnTo>
                    <a:pt x="6547" y="17938"/>
                  </a:lnTo>
                  <a:lnTo>
                    <a:pt x="5854" y="18580"/>
                  </a:lnTo>
                  <a:lnTo>
                    <a:pt x="5723" y="19177"/>
                  </a:lnTo>
                  <a:lnTo>
                    <a:pt x="5314" y="19330"/>
                  </a:lnTo>
                  <a:lnTo>
                    <a:pt x="4379" y="18382"/>
                  </a:lnTo>
                  <a:lnTo>
                    <a:pt x="3517" y="17709"/>
                  </a:lnTo>
                  <a:lnTo>
                    <a:pt x="2538" y="17201"/>
                  </a:lnTo>
                  <a:lnTo>
                    <a:pt x="530" y="16476"/>
                  </a:lnTo>
                  <a:lnTo>
                    <a:pt x="163" y="16036"/>
                  </a:lnTo>
                  <a:lnTo>
                    <a:pt x="0" y="15503"/>
                  </a:lnTo>
                  <a:lnTo>
                    <a:pt x="811" y="13862"/>
                  </a:lnTo>
                  <a:lnTo>
                    <a:pt x="1733" y="13562"/>
                  </a:lnTo>
                  <a:lnTo>
                    <a:pt x="2241" y="13505"/>
                  </a:lnTo>
                  <a:lnTo>
                    <a:pt x="3380" y="13706"/>
                  </a:lnTo>
                  <a:lnTo>
                    <a:pt x="4494" y="14079"/>
                  </a:lnTo>
                  <a:lnTo>
                    <a:pt x="5509" y="14322"/>
                  </a:lnTo>
                  <a:lnTo>
                    <a:pt x="7083" y="14418"/>
                  </a:lnTo>
                  <a:lnTo>
                    <a:pt x="7938" y="14820"/>
                  </a:lnTo>
                  <a:lnTo>
                    <a:pt x="13980" y="15446"/>
                  </a:lnTo>
                  <a:lnTo>
                    <a:pt x="15126" y="15643"/>
                  </a:lnTo>
                  <a:lnTo>
                    <a:pt x="15573" y="15576"/>
                  </a:lnTo>
                  <a:lnTo>
                    <a:pt x="15963" y="15331"/>
                  </a:lnTo>
                  <a:lnTo>
                    <a:pt x="16288" y="14887"/>
                  </a:lnTo>
                  <a:lnTo>
                    <a:pt x="16662" y="14555"/>
                  </a:lnTo>
                  <a:lnTo>
                    <a:pt x="18452" y="14482"/>
                  </a:lnTo>
                  <a:lnTo>
                    <a:pt x="18829" y="14332"/>
                  </a:lnTo>
                  <a:lnTo>
                    <a:pt x="19091" y="13869"/>
                  </a:lnTo>
                  <a:lnTo>
                    <a:pt x="19084" y="13387"/>
                  </a:lnTo>
                  <a:lnTo>
                    <a:pt x="18031" y="12742"/>
                  </a:lnTo>
                  <a:lnTo>
                    <a:pt x="16384" y="11325"/>
                  </a:lnTo>
                  <a:lnTo>
                    <a:pt x="14935" y="9655"/>
                  </a:lnTo>
                  <a:lnTo>
                    <a:pt x="15560" y="9090"/>
                  </a:lnTo>
                  <a:lnTo>
                    <a:pt x="15321" y="8059"/>
                  </a:lnTo>
                  <a:lnTo>
                    <a:pt x="15557" y="7105"/>
                  </a:lnTo>
                  <a:lnTo>
                    <a:pt x="15902" y="6170"/>
                  </a:lnTo>
                  <a:lnTo>
                    <a:pt x="14466" y="5369"/>
                  </a:lnTo>
                  <a:lnTo>
                    <a:pt x="12767" y="4568"/>
                  </a:lnTo>
                  <a:lnTo>
                    <a:pt x="10415" y="4315"/>
                  </a:lnTo>
                  <a:lnTo>
                    <a:pt x="9691" y="4114"/>
                  </a:lnTo>
                  <a:lnTo>
                    <a:pt x="9314" y="3514"/>
                  </a:lnTo>
                  <a:lnTo>
                    <a:pt x="9652" y="2710"/>
                  </a:lnTo>
                  <a:lnTo>
                    <a:pt x="10415" y="2263"/>
                  </a:lnTo>
                  <a:lnTo>
                    <a:pt x="11290" y="1989"/>
                  </a:lnTo>
                  <a:lnTo>
                    <a:pt x="12187" y="1797"/>
                  </a:lnTo>
                  <a:lnTo>
                    <a:pt x="14347" y="1567"/>
                  </a:lnTo>
                  <a:lnTo>
                    <a:pt x="16492" y="1826"/>
                  </a:lnTo>
                  <a:lnTo>
                    <a:pt x="18347" y="2656"/>
                  </a:lnTo>
                  <a:lnTo>
                    <a:pt x="20230" y="3307"/>
                  </a:lnTo>
                  <a:lnTo>
                    <a:pt x="22608" y="3524"/>
                  </a:lnTo>
                  <a:lnTo>
                    <a:pt x="23677" y="3760"/>
                  </a:lnTo>
                  <a:lnTo>
                    <a:pt x="24172" y="3556"/>
                  </a:lnTo>
                  <a:close/>
                  <a:moveTo>
                    <a:pt x="14989" y="12426"/>
                  </a:moveTo>
                  <a:lnTo>
                    <a:pt x="14833" y="13090"/>
                  </a:lnTo>
                  <a:lnTo>
                    <a:pt x="12541" y="12301"/>
                  </a:lnTo>
                  <a:lnTo>
                    <a:pt x="10683" y="11306"/>
                  </a:lnTo>
                  <a:lnTo>
                    <a:pt x="10763" y="10766"/>
                  </a:lnTo>
                  <a:lnTo>
                    <a:pt x="11711" y="10642"/>
                  </a:lnTo>
                  <a:lnTo>
                    <a:pt x="12621" y="10974"/>
                  </a:lnTo>
                  <a:lnTo>
                    <a:pt x="13964" y="11638"/>
                  </a:lnTo>
                  <a:lnTo>
                    <a:pt x="14989" y="1242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73"/>
            <p:cNvSpPr/>
            <p:nvPr/>
          </p:nvSpPr>
          <p:spPr>
            <a:xfrm>
              <a:off x="7847683" y="3506056"/>
              <a:ext cx="159966" cy="96839"/>
            </a:xfrm>
            <a:custGeom>
              <a:rect b="b" l="l" r="r" t="t"/>
              <a:pathLst>
                <a:path extrusionOk="0" h="36786" w="60766">
                  <a:moveTo>
                    <a:pt x="54099" y="1995"/>
                  </a:moveTo>
                  <a:lnTo>
                    <a:pt x="54951" y="1886"/>
                  </a:lnTo>
                  <a:lnTo>
                    <a:pt x="54986" y="1902"/>
                  </a:lnTo>
                  <a:lnTo>
                    <a:pt x="55187" y="1966"/>
                  </a:lnTo>
                  <a:lnTo>
                    <a:pt x="55331" y="2592"/>
                  </a:lnTo>
                  <a:lnTo>
                    <a:pt x="55353" y="2633"/>
                  </a:lnTo>
                  <a:lnTo>
                    <a:pt x="55561" y="3045"/>
                  </a:lnTo>
                  <a:lnTo>
                    <a:pt x="55752" y="3591"/>
                  </a:lnTo>
                  <a:lnTo>
                    <a:pt x="56052" y="4003"/>
                  </a:lnTo>
                  <a:lnTo>
                    <a:pt x="56713" y="4172"/>
                  </a:lnTo>
                  <a:lnTo>
                    <a:pt x="57575" y="4679"/>
                  </a:lnTo>
                  <a:lnTo>
                    <a:pt x="58134" y="5637"/>
                  </a:lnTo>
                  <a:lnTo>
                    <a:pt x="58973" y="6033"/>
                  </a:lnTo>
                  <a:lnTo>
                    <a:pt x="59034" y="6042"/>
                  </a:lnTo>
                  <a:lnTo>
                    <a:pt x="59200" y="5998"/>
                  </a:lnTo>
                  <a:lnTo>
                    <a:pt x="59806" y="5962"/>
                  </a:lnTo>
                  <a:lnTo>
                    <a:pt x="59924" y="6154"/>
                  </a:lnTo>
                  <a:lnTo>
                    <a:pt x="60406" y="6623"/>
                  </a:lnTo>
                  <a:lnTo>
                    <a:pt x="60594" y="7032"/>
                  </a:lnTo>
                  <a:lnTo>
                    <a:pt x="60499" y="7466"/>
                  </a:lnTo>
                  <a:lnTo>
                    <a:pt x="60585" y="7957"/>
                  </a:lnTo>
                  <a:lnTo>
                    <a:pt x="60767" y="8130"/>
                  </a:lnTo>
                  <a:lnTo>
                    <a:pt x="60547" y="8458"/>
                  </a:lnTo>
                  <a:lnTo>
                    <a:pt x="58979" y="10106"/>
                  </a:lnTo>
                  <a:lnTo>
                    <a:pt x="58363" y="10540"/>
                  </a:lnTo>
                  <a:lnTo>
                    <a:pt x="57958" y="10629"/>
                  </a:lnTo>
                  <a:lnTo>
                    <a:pt x="57317" y="10457"/>
                  </a:lnTo>
                  <a:lnTo>
                    <a:pt x="56656" y="10587"/>
                  </a:lnTo>
                  <a:lnTo>
                    <a:pt x="56065" y="10939"/>
                  </a:lnTo>
                  <a:lnTo>
                    <a:pt x="55519" y="11050"/>
                  </a:lnTo>
                  <a:lnTo>
                    <a:pt x="55108" y="11468"/>
                  </a:lnTo>
                  <a:lnTo>
                    <a:pt x="54575" y="12362"/>
                  </a:lnTo>
                  <a:lnTo>
                    <a:pt x="53917" y="13115"/>
                  </a:lnTo>
                  <a:lnTo>
                    <a:pt x="53256" y="13585"/>
                  </a:lnTo>
                  <a:lnTo>
                    <a:pt x="52912" y="14003"/>
                  </a:lnTo>
                  <a:lnTo>
                    <a:pt x="52873" y="15445"/>
                  </a:lnTo>
                  <a:lnTo>
                    <a:pt x="52506" y="15860"/>
                  </a:lnTo>
                  <a:lnTo>
                    <a:pt x="52015" y="16279"/>
                  </a:lnTo>
                  <a:lnTo>
                    <a:pt x="51743" y="16646"/>
                  </a:lnTo>
                  <a:lnTo>
                    <a:pt x="50993" y="18835"/>
                  </a:lnTo>
                  <a:lnTo>
                    <a:pt x="50425" y="19534"/>
                  </a:lnTo>
                  <a:lnTo>
                    <a:pt x="49883" y="20070"/>
                  </a:lnTo>
                  <a:lnTo>
                    <a:pt x="49793" y="20559"/>
                  </a:lnTo>
                  <a:lnTo>
                    <a:pt x="49803" y="21121"/>
                  </a:lnTo>
                  <a:lnTo>
                    <a:pt x="49190" y="22238"/>
                  </a:lnTo>
                  <a:lnTo>
                    <a:pt x="48386" y="23393"/>
                  </a:lnTo>
                  <a:lnTo>
                    <a:pt x="48232" y="23869"/>
                  </a:lnTo>
                  <a:lnTo>
                    <a:pt x="48411" y="24507"/>
                  </a:lnTo>
                  <a:lnTo>
                    <a:pt x="47639" y="25241"/>
                  </a:lnTo>
                  <a:lnTo>
                    <a:pt x="47195" y="25596"/>
                  </a:lnTo>
                  <a:lnTo>
                    <a:pt x="46825" y="25762"/>
                  </a:lnTo>
                  <a:lnTo>
                    <a:pt x="46595" y="26221"/>
                  </a:lnTo>
                  <a:lnTo>
                    <a:pt x="46218" y="27342"/>
                  </a:lnTo>
                  <a:lnTo>
                    <a:pt x="46317" y="27840"/>
                  </a:lnTo>
                  <a:lnTo>
                    <a:pt x="46327" y="28299"/>
                  </a:lnTo>
                  <a:lnTo>
                    <a:pt x="45676" y="28567"/>
                  </a:lnTo>
                  <a:lnTo>
                    <a:pt x="45484" y="29072"/>
                  </a:lnTo>
                  <a:lnTo>
                    <a:pt x="45318" y="29697"/>
                  </a:lnTo>
                  <a:lnTo>
                    <a:pt x="45047" y="29978"/>
                  </a:lnTo>
                  <a:lnTo>
                    <a:pt x="44316" y="30498"/>
                  </a:lnTo>
                  <a:lnTo>
                    <a:pt x="42497" y="30272"/>
                  </a:lnTo>
                  <a:lnTo>
                    <a:pt x="41810" y="30447"/>
                  </a:lnTo>
                  <a:lnTo>
                    <a:pt x="41606" y="30818"/>
                  </a:lnTo>
                  <a:lnTo>
                    <a:pt x="41564" y="31114"/>
                  </a:lnTo>
                  <a:lnTo>
                    <a:pt x="41335" y="31395"/>
                  </a:lnTo>
                  <a:lnTo>
                    <a:pt x="40923" y="31743"/>
                  </a:lnTo>
                  <a:lnTo>
                    <a:pt x="40498" y="31900"/>
                  </a:lnTo>
                  <a:lnTo>
                    <a:pt x="39550" y="31469"/>
                  </a:lnTo>
                  <a:lnTo>
                    <a:pt x="37517" y="31909"/>
                  </a:lnTo>
                  <a:lnTo>
                    <a:pt x="37166" y="32222"/>
                  </a:lnTo>
                  <a:lnTo>
                    <a:pt x="36882" y="31995"/>
                  </a:lnTo>
                  <a:lnTo>
                    <a:pt x="36445" y="31794"/>
                  </a:lnTo>
                  <a:lnTo>
                    <a:pt x="34412" y="31539"/>
                  </a:lnTo>
                  <a:lnTo>
                    <a:pt x="33607" y="31740"/>
                  </a:lnTo>
                  <a:lnTo>
                    <a:pt x="32532" y="31663"/>
                  </a:lnTo>
                  <a:lnTo>
                    <a:pt x="31539" y="31440"/>
                  </a:lnTo>
                  <a:lnTo>
                    <a:pt x="30795" y="31622"/>
                  </a:lnTo>
                  <a:lnTo>
                    <a:pt x="30141" y="32496"/>
                  </a:lnTo>
                  <a:lnTo>
                    <a:pt x="29815" y="32790"/>
                  </a:lnTo>
                  <a:lnTo>
                    <a:pt x="29560" y="32978"/>
                  </a:lnTo>
                  <a:lnTo>
                    <a:pt x="29001" y="33253"/>
                  </a:lnTo>
                  <a:lnTo>
                    <a:pt x="28532" y="33582"/>
                  </a:lnTo>
                  <a:lnTo>
                    <a:pt x="27910" y="33818"/>
                  </a:lnTo>
                  <a:lnTo>
                    <a:pt x="27351" y="33786"/>
                  </a:lnTo>
                  <a:lnTo>
                    <a:pt x="26824" y="33409"/>
                  </a:lnTo>
                  <a:lnTo>
                    <a:pt x="26636" y="33495"/>
                  </a:lnTo>
                  <a:lnTo>
                    <a:pt x="26470" y="33843"/>
                  </a:lnTo>
                  <a:lnTo>
                    <a:pt x="26183" y="34137"/>
                  </a:lnTo>
                  <a:lnTo>
                    <a:pt x="25395" y="34501"/>
                  </a:lnTo>
                  <a:lnTo>
                    <a:pt x="25193" y="34495"/>
                  </a:lnTo>
                  <a:lnTo>
                    <a:pt x="25149" y="34495"/>
                  </a:lnTo>
                  <a:lnTo>
                    <a:pt x="24545" y="34763"/>
                  </a:lnTo>
                  <a:lnTo>
                    <a:pt x="23550" y="34913"/>
                  </a:lnTo>
                  <a:lnTo>
                    <a:pt x="23049" y="34807"/>
                  </a:lnTo>
                  <a:lnTo>
                    <a:pt x="22142" y="36014"/>
                  </a:lnTo>
                  <a:lnTo>
                    <a:pt x="21864" y="36234"/>
                  </a:lnTo>
                  <a:lnTo>
                    <a:pt x="20999" y="36601"/>
                  </a:lnTo>
                  <a:lnTo>
                    <a:pt x="20294" y="36786"/>
                  </a:lnTo>
                  <a:lnTo>
                    <a:pt x="19688" y="36640"/>
                  </a:lnTo>
                  <a:lnTo>
                    <a:pt x="19448" y="36627"/>
                  </a:lnTo>
                  <a:lnTo>
                    <a:pt x="16760" y="36566"/>
                  </a:lnTo>
                  <a:lnTo>
                    <a:pt x="15356" y="36308"/>
                  </a:lnTo>
                  <a:lnTo>
                    <a:pt x="14456" y="35835"/>
                  </a:lnTo>
                  <a:lnTo>
                    <a:pt x="13856" y="35309"/>
                  </a:lnTo>
                  <a:lnTo>
                    <a:pt x="13562" y="34724"/>
                  </a:lnTo>
                  <a:lnTo>
                    <a:pt x="12866" y="34373"/>
                  </a:lnTo>
                  <a:lnTo>
                    <a:pt x="11765" y="34249"/>
                  </a:lnTo>
                  <a:lnTo>
                    <a:pt x="10910" y="33668"/>
                  </a:lnTo>
                  <a:lnTo>
                    <a:pt x="10294" y="32634"/>
                  </a:lnTo>
                  <a:lnTo>
                    <a:pt x="9467" y="31813"/>
                  </a:lnTo>
                  <a:lnTo>
                    <a:pt x="8417" y="31207"/>
                  </a:lnTo>
                  <a:lnTo>
                    <a:pt x="7587" y="30352"/>
                  </a:lnTo>
                  <a:lnTo>
                    <a:pt x="6974" y="29244"/>
                  </a:lnTo>
                  <a:lnTo>
                    <a:pt x="5870" y="28245"/>
                  </a:lnTo>
                  <a:lnTo>
                    <a:pt x="4274" y="27358"/>
                  </a:lnTo>
                  <a:lnTo>
                    <a:pt x="3792" y="27163"/>
                  </a:lnTo>
                  <a:lnTo>
                    <a:pt x="3696" y="26876"/>
                  </a:lnTo>
                  <a:lnTo>
                    <a:pt x="2917" y="25771"/>
                  </a:lnTo>
                  <a:lnTo>
                    <a:pt x="2582" y="25363"/>
                  </a:lnTo>
                  <a:lnTo>
                    <a:pt x="2614" y="24814"/>
                  </a:lnTo>
                  <a:lnTo>
                    <a:pt x="2458" y="24501"/>
                  </a:lnTo>
                  <a:lnTo>
                    <a:pt x="2174" y="24284"/>
                  </a:lnTo>
                  <a:lnTo>
                    <a:pt x="2020" y="23489"/>
                  </a:lnTo>
                  <a:lnTo>
                    <a:pt x="1931" y="22895"/>
                  </a:lnTo>
                  <a:lnTo>
                    <a:pt x="1708" y="22512"/>
                  </a:lnTo>
                  <a:lnTo>
                    <a:pt x="0" y="22433"/>
                  </a:lnTo>
                  <a:lnTo>
                    <a:pt x="1430" y="21015"/>
                  </a:lnTo>
                  <a:lnTo>
                    <a:pt x="2142" y="20619"/>
                  </a:lnTo>
                  <a:lnTo>
                    <a:pt x="2965" y="20686"/>
                  </a:lnTo>
                  <a:lnTo>
                    <a:pt x="3230" y="20559"/>
                  </a:lnTo>
                  <a:lnTo>
                    <a:pt x="3300" y="20351"/>
                  </a:lnTo>
                  <a:lnTo>
                    <a:pt x="3441" y="19889"/>
                  </a:lnTo>
                  <a:lnTo>
                    <a:pt x="3511" y="19451"/>
                  </a:lnTo>
                  <a:lnTo>
                    <a:pt x="3581" y="19036"/>
                  </a:lnTo>
                  <a:lnTo>
                    <a:pt x="3492" y="18806"/>
                  </a:lnTo>
                  <a:lnTo>
                    <a:pt x="3093" y="18733"/>
                  </a:lnTo>
                  <a:lnTo>
                    <a:pt x="2901" y="17715"/>
                  </a:lnTo>
                  <a:lnTo>
                    <a:pt x="3106" y="17329"/>
                  </a:lnTo>
                  <a:lnTo>
                    <a:pt x="3310" y="17061"/>
                  </a:lnTo>
                  <a:lnTo>
                    <a:pt x="3058" y="15819"/>
                  </a:lnTo>
                  <a:lnTo>
                    <a:pt x="3134" y="15394"/>
                  </a:lnTo>
                  <a:lnTo>
                    <a:pt x="3779" y="15327"/>
                  </a:lnTo>
                  <a:lnTo>
                    <a:pt x="4312" y="15062"/>
                  </a:lnTo>
                  <a:lnTo>
                    <a:pt x="4749" y="14762"/>
                  </a:lnTo>
                  <a:lnTo>
                    <a:pt x="4871" y="14376"/>
                  </a:lnTo>
                  <a:lnTo>
                    <a:pt x="5228" y="13591"/>
                  </a:lnTo>
                  <a:lnTo>
                    <a:pt x="4899" y="12627"/>
                  </a:lnTo>
                  <a:lnTo>
                    <a:pt x="3039" y="11998"/>
                  </a:lnTo>
                  <a:lnTo>
                    <a:pt x="2943" y="11759"/>
                  </a:lnTo>
                  <a:lnTo>
                    <a:pt x="3374" y="11484"/>
                  </a:lnTo>
                  <a:lnTo>
                    <a:pt x="3837" y="11095"/>
                  </a:lnTo>
                  <a:lnTo>
                    <a:pt x="4105" y="10789"/>
                  </a:lnTo>
                  <a:lnTo>
                    <a:pt x="4462" y="10747"/>
                  </a:lnTo>
                  <a:lnTo>
                    <a:pt x="4967" y="10903"/>
                  </a:lnTo>
                  <a:lnTo>
                    <a:pt x="5867" y="11602"/>
                  </a:lnTo>
                  <a:lnTo>
                    <a:pt x="6208" y="11705"/>
                  </a:lnTo>
                  <a:lnTo>
                    <a:pt x="6540" y="11500"/>
                  </a:lnTo>
                  <a:lnTo>
                    <a:pt x="6894" y="11456"/>
                  </a:lnTo>
                  <a:lnTo>
                    <a:pt x="7887" y="11481"/>
                  </a:lnTo>
                  <a:lnTo>
                    <a:pt x="8723" y="11318"/>
                  </a:lnTo>
                  <a:lnTo>
                    <a:pt x="8535" y="10575"/>
                  </a:lnTo>
                  <a:lnTo>
                    <a:pt x="8538" y="10032"/>
                  </a:lnTo>
                  <a:lnTo>
                    <a:pt x="8395" y="9598"/>
                  </a:lnTo>
                  <a:lnTo>
                    <a:pt x="8484" y="9122"/>
                  </a:lnTo>
                  <a:lnTo>
                    <a:pt x="8822" y="8749"/>
                  </a:lnTo>
                  <a:lnTo>
                    <a:pt x="8925" y="7913"/>
                  </a:lnTo>
                  <a:lnTo>
                    <a:pt x="9445" y="7348"/>
                  </a:lnTo>
                  <a:lnTo>
                    <a:pt x="9691" y="7265"/>
                  </a:lnTo>
                  <a:lnTo>
                    <a:pt x="10610" y="7370"/>
                  </a:lnTo>
                  <a:lnTo>
                    <a:pt x="10827" y="7517"/>
                  </a:lnTo>
                  <a:lnTo>
                    <a:pt x="10967" y="7549"/>
                  </a:lnTo>
                  <a:lnTo>
                    <a:pt x="12432" y="8924"/>
                  </a:lnTo>
                  <a:lnTo>
                    <a:pt x="13818" y="9959"/>
                  </a:lnTo>
                  <a:lnTo>
                    <a:pt x="14951" y="10489"/>
                  </a:lnTo>
                  <a:lnTo>
                    <a:pt x="16617" y="10530"/>
                  </a:lnTo>
                  <a:lnTo>
                    <a:pt x="18388" y="10578"/>
                  </a:lnTo>
                  <a:lnTo>
                    <a:pt x="21351" y="10396"/>
                  </a:lnTo>
                  <a:lnTo>
                    <a:pt x="23572" y="10262"/>
                  </a:lnTo>
                  <a:lnTo>
                    <a:pt x="23719" y="10003"/>
                  </a:lnTo>
                  <a:lnTo>
                    <a:pt x="24054" y="9387"/>
                  </a:lnTo>
                  <a:lnTo>
                    <a:pt x="23786" y="8857"/>
                  </a:lnTo>
                  <a:lnTo>
                    <a:pt x="23802" y="8235"/>
                  </a:lnTo>
                  <a:lnTo>
                    <a:pt x="24175" y="7424"/>
                  </a:lnTo>
                  <a:lnTo>
                    <a:pt x="25273" y="6748"/>
                  </a:lnTo>
                  <a:lnTo>
                    <a:pt x="28417" y="6451"/>
                  </a:lnTo>
                  <a:lnTo>
                    <a:pt x="30224" y="5946"/>
                  </a:lnTo>
                  <a:lnTo>
                    <a:pt x="30498" y="5260"/>
                  </a:lnTo>
                  <a:lnTo>
                    <a:pt x="31095" y="4580"/>
                  </a:lnTo>
                  <a:lnTo>
                    <a:pt x="31644" y="4443"/>
                  </a:lnTo>
                  <a:lnTo>
                    <a:pt x="32394" y="4756"/>
                  </a:lnTo>
                  <a:lnTo>
                    <a:pt x="33298" y="5353"/>
                  </a:lnTo>
                  <a:lnTo>
                    <a:pt x="34092" y="5672"/>
                  </a:lnTo>
                  <a:lnTo>
                    <a:pt x="34555" y="5468"/>
                  </a:lnTo>
                  <a:lnTo>
                    <a:pt x="36151" y="4459"/>
                  </a:lnTo>
                  <a:lnTo>
                    <a:pt x="37990" y="3470"/>
                  </a:lnTo>
                  <a:lnTo>
                    <a:pt x="39254" y="788"/>
                  </a:lnTo>
                  <a:lnTo>
                    <a:pt x="39391" y="357"/>
                  </a:lnTo>
                  <a:lnTo>
                    <a:pt x="40760" y="51"/>
                  </a:lnTo>
                  <a:lnTo>
                    <a:pt x="42761" y="105"/>
                  </a:lnTo>
                  <a:lnTo>
                    <a:pt x="43789" y="456"/>
                  </a:lnTo>
                  <a:lnTo>
                    <a:pt x="44562" y="642"/>
                  </a:lnTo>
                  <a:lnTo>
                    <a:pt x="45717" y="578"/>
                  </a:lnTo>
                  <a:lnTo>
                    <a:pt x="47383" y="0"/>
                  </a:lnTo>
                  <a:lnTo>
                    <a:pt x="47999" y="16"/>
                  </a:lnTo>
                  <a:lnTo>
                    <a:pt x="48478" y="425"/>
                  </a:lnTo>
                  <a:lnTo>
                    <a:pt x="49002" y="779"/>
                  </a:lnTo>
                  <a:lnTo>
                    <a:pt x="49356" y="1210"/>
                  </a:lnTo>
                  <a:lnTo>
                    <a:pt x="49624" y="1819"/>
                  </a:lnTo>
                  <a:lnTo>
                    <a:pt x="49768" y="2046"/>
                  </a:lnTo>
                  <a:lnTo>
                    <a:pt x="50001" y="2359"/>
                  </a:lnTo>
                  <a:lnTo>
                    <a:pt x="50422" y="2787"/>
                  </a:lnTo>
                  <a:lnTo>
                    <a:pt x="50827" y="2898"/>
                  </a:lnTo>
                  <a:lnTo>
                    <a:pt x="53914" y="215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73"/>
            <p:cNvSpPr/>
            <p:nvPr/>
          </p:nvSpPr>
          <p:spPr>
            <a:xfrm>
              <a:off x="9715029" y="4674985"/>
              <a:ext cx="1079312" cy="395744"/>
            </a:xfrm>
            <a:custGeom>
              <a:rect b="b" l="l" r="r" t="t"/>
              <a:pathLst>
                <a:path extrusionOk="0" h="150330" w="409995">
                  <a:moveTo>
                    <a:pt x="248509" y="150328"/>
                  </a:moveTo>
                  <a:lnTo>
                    <a:pt x="247676" y="150331"/>
                  </a:lnTo>
                  <a:lnTo>
                    <a:pt x="247408" y="150235"/>
                  </a:lnTo>
                  <a:lnTo>
                    <a:pt x="247341" y="149437"/>
                  </a:lnTo>
                  <a:lnTo>
                    <a:pt x="247587" y="148990"/>
                  </a:lnTo>
                  <a:lnTo>
                    <a:pt x="249518" y="148416"/>
                  </a:lnTo>
                  <a:lnTo>
                    <a:pt x="250271" y="147886"/>
                  </a:lnTo>
                  <a:lnTo>
                    <a:pt x="251344" y="146785"/>
                  </a:lnTo>
                  <a:lnTo>
                    <a:pt x="252008" y="146497"/>
                  </a:lnTo>
                  <a:lnTo>
                    <a:pt x="252177" y="146373"/>
                  </a:lnTo>
                  <a:lnTo>
                    <a:pt x="252292" y="146395"/>
                  </a:lnTo>
                  <a:lnTo>
                    <a:pt x="252397" y="147235"/>
                  </a:lnTo>
                  <a:lnTo>
                    <a:pt x="252665" y="147733"/>
                  </a:lnTo>
                  <a:lnTo>
                    <a:pt x="252713" y="147994"/>
                  </a:lnTo>
                  <a:lnTo>
                    <a:pt x="251749" y="148419"/>
                  </a:lnTo>
                  <a:lnTo>
                    <a:pt x="250887" y="149396"/>
                  </a:lnTo>
                  <a:lnTo>
                    <a:pt x="249011" y="150034"/>
                  </a:lnTo>
                  <a:lnTo>
                    <a:pt x="248509" y="150328"/>
                  </a:lnTo>
                  <a:close/>
                  <a:moveTo>
                    <a:pt x="238962" y="147439"/>
                  </a:moveTo>
                  <a:lnTo>
                    <a:pt x="238516" y="147547"/>
                  </a:lnTo>
                  <a:lnTo>
                    <a:pt x="237555" y="147286"/>
                  </a:lnTo>
                  <a:lnTo>
                    <a:pt x="237360" y="147126"/>
                  </a:lnTo>
                  <a:lnTo>
                    <a:pt x="238184" y="146689"/>
                  </a:lnTo>
                  <a:lnTo>
                    <a:pt x="238816" y="146070"/>
                  </a:lnTo>
                  <a:lnTo>
                    <a:pt x="239553" y="146015"/>
                  </a:lnTo>
                  <a:lnTo>
                    <a:pt x="239990" y="146143"/>
                  </a:lnTo>
                  <a:lnTo>
                    <a:pt x="239840" y="146880"/>
                  </a:lnTo>
                  <a:lnTo>
                    <a:pt x="238962" y="147439"/>
                  </a:lnTo>
                  <a:close/>
                  <a:moveTo>
                    <a:pt x="252694" y="144834"/>
                  </a:moveTo>
                  <a:lnTo>
                    <a:pt x="251886" y="145150"/>
                  </a:lnTo>
                  <a:lnTo>
                    <a:pt x="251883" y="144486"/>
                  </a:lnTo>
                  <a:lnTo>
                    <a:pt x="252506" y="143647"/>
                  </a:lnTo>
                  <a:lnTo>
                    <a:pt x="253074" y="143363"/>
                  </a:lnTo>
                  <a:lnTo>
                    <a:pt x="253390" y="143698"/>
                  </a:lnTo>
                  <a:lnTo>
                    <a:pt x="253418" y="143851"/>
                  </a:lnTo>
                  <a:lnTo>
                    <a:pt x="252595" y="144151"/>
                  </a:lnTo>
                  <a:lnTo>
                    <a:pt x="252694" y="144834"/>
                  </a:lnTo>
                  <a:close/>
                  <a:moveTo>
                    <a:pt x="222205" y="136452"/>
                  </a:moveTo>
                  <a:lnTo>
                    <a:pt x="222611" y="136858"/>
                  </a:lnTo>
                  <a:lnTo>
                    <a:pt x="224076" y="137640"/>
                  </a:lnTo>
                  <a:lnTo>
                    <a:pt x="224315" y="137969"/>
                  </a:lnTo>
                  <a:lnTo>
                    <a:pt x="224408" y="138511"/>
                  </a:lnTo>
                  <a:lnTo>
                    <a:pt x="224701" y="138913"/>
                  </a:lnTo>
                  <a:lnTo>
                    <a:pt x="225362" y="138977"/>
                  </a:lnTo>
                  <a:lnTo>
                    <a:pt x="226067" y="138894"/>
                  </a:lnTo>
                  <a:lnTo>
                    <a:pt x="226607" y="139153"/>
                  </a:lnTo>
                  <a:lnTo>
                    <a:pt x="227073" y="139558"/>
                  </a:lnTo>
                  <a:lnTo>
                    <a:pt x="227762" y="140347"/>
                  </a:lnTo>
                  <a:lnTo>
                    <a:pt x="228369" y="141218"/>
                  </a:lnTo>
                  <a:lnTo>
                    <a:pt x="229122" y="141706"/>
                  </a:lnTo>
                  <a:lnTo>
                    <a:pt x="229553" y="142434"/>
                  </a:lnTo>
                  <a:lnTo>
                    <a:pt x="229301" y="143076"/>
                  </a:lnTo>
                  <a:lnTo>
                    <a:pt x="228346" y="143963"/>
                  </a:lnTo>
                  <a:lnTo>
                    <a:pt x="227832" y="144154"/>
                  </a:lnTo>
                  <a:lnTo>
                    <a:pt x="227127" y="144225"/>
                  </a:lnTo>
                  <a:lnTo>
                    <a:pt x="226029" y="144754"/>
                  </a:lnTo>
                  <a:lnTo>
                    <a:pt x="225627" y="144480"/>
                  </a:lnTo>
                  <a:lnTo>
                    <a:pt x="224382" y="144288"/>
                  </a:lnTo>
                  <a:lnTo>
                    <a:pt x="223389" y="143905"/>
                  </a:lnTo>
                  <a:lnTo>
                    <a:pt x="222556" y="143206"/>
                  </a:lnTo>
                  <a:lnTo>
                    <a:pt x="222078" y="142456"/>
                  </a:lnTo>
                  <a:lnTo>
                    <a:pt x="221471" y="141792"/>
                  </a:lnTo>
                  <a:lnTo>
                    <a:pt x="220415" y="141349"/>
                  </a:lnTo>
                  <a:lnTo>
                    <a:pt x="218519" y="140046"/>
                  </a:lnTo>
                  <a:lnTo>
                    <a:pt x="217347" y="139928"/>
                  </a:lnTo>
                  <a:lnTo>
                    <a:pt x="216868" y="140024"/>
                  </a:lnTo>
                  <a:lnTo>
                    <a:pt x="216386" y="140031"/>
                  </a:lnTo>
                  <a:lnTo>
                    <a:pt x="213903" y="139446"/>
                  </a:lnTo>
                  <a:lnTo>
                    <a:pt x="213517" y="139105"/>
                  </a:lnTo>
                  <a:lnTo>
                    <a:pt x="213214" y="138668"/>
                  </a:lnTo>
                  <a:lnTo>
                    <a:pt x="212936" y="138237"/>
                  </a:lnTo>
                  <a:lnTo>
                    <a:pt x="212767" y="137755"/>
                  </a:lnTo>
                  <a:lnTo>
                    <a:pt x="213086" y="137327"/>
                  </a:lnTo>
                  <a:lnTo>
                    <a:pt x="213418" y="137040"/>
                  </a:lnTo>
                  <a:lnTo>
                    <a:pt x="214800" y="136535"/>
                  </a:lnTo>
                  <a:lnTo>
                    <a:pt x="215789" y="136382"/>
                  </a:lnTo>
                  <a:lnTo>
                    <a:pt x="216935" y="136405"/>
                  </a:lnTo>
                  <a:lnTo>
                    <a:pt x="218643" y="136248"/>
                  </a:lnTo>
                  <a:lnTo>
                    <a:pt x="220261" y="136500"/>
                  </a:lnTo>
                  <a:lnTo>
                    <a:pt x="220759" y="136312"/>
                  </a:lnTo>
                  <a:lnTo>
                    <a:pt x="221576" y="135789"/>
                  </a:lnTo>
                  <a:lnTo>
                    <a:pt x="221861" y="135971"/>
                  </a:lnTo>
                  <a:lnTo>
                    <a:pt x="222205" y="136452"/>
                  </a:lnTo>
                  <a:close/>
                  <a:moveTo>
                    <a:pt x="266317" y="133557"/>
                  </a:moveTo>
                  <a:lnTo>
                    <a:pt x="266646" y="133656"/>
                  </a:lnTo>
                  <a:lnTo>
                    <a:pt x="267782" y="133114"/>
                  </a:lnTo>
                  <a:lnTo>
                    <a:pt x="267996" y="133216"/>
                  </a:lnTo>
                  <a:lnTo>
                    <a:pt x="268216" y="133462"/>
                  </a:lnTo>
                  <a:lnTo>
                    <a:pt x="268219" y="134186"/>
                  </a:lnTo>
                  <a:lnTo>
                    <a:pt x="267782" y="134790"/>
                  </a:lnTo>
                  <a:lnTo>
                    <a:pt x="266678" y="134837"/>
                  </a:lnTo>
                  <a:lnTo>
                    <a:pt x="266521" y="135007"/>
                  </a:lnTo>
                  <a:lnTo>
                    <a:pt x="266508" y="135374"/>
                  </a:lnTo>
                  <a:lnTo>
                    <a:pt x="266595" y="135731"/>
                  </a:lnTo>
                  <a:lnTo>
                    <a:pt x="266850" y="136018"/>
                  </a:lnTo>
                  <a:lnTo>
                    <a:pt x="267179" y="136523"/>
                  </a:lnTo>
                  <a:lnTo>
                    <a:pt x="267488" y="137697"/>
                  </a:lnTo>
                  <a:lnTo>
                    <a:pt x="266863" y="138179"/>
                  </a:lnTo>
                  <a:lnTo>
                    <a:pt x="266547" y="139086"/>
                  </a:lnTo>
                  <a:lnTo>
                    <a:pt x="265461" y="139938"/>
                  </a:lnTo>
                  <a:lnTo>
                    <a:pt x="264268" y="141333"/>
                  </a:lnTo>
                  <a:lnTo>
                    <a:pt x="263310" y="142045"/>
                  </a:lnTo>
                  <a:lnTo>
                    <a:pt x="262471" y="142887"/>
                  </a:lnTo>
                  <a:lnTo>
                    <a:pt x="261749" y="143452"/>
                  </a:lnTo>
                  <a:lnTo>
                    <a:pt x="260846" y="143644"/>
                  </a:lnTo>
                  <a:lnTo>
                    <a:pt x="259496" y="143765"/>
                  </a:lnTo>
                  <a:lnTo>
                    <a:pt x="257661" y="144774"/>
                  </a:lnTo>
                  <a:lnTo>
                    <a:pt x="256646" y="145214"/>
                  </a:lnTo>
                  <a:lnTo>
                    <a:pt x="255656" y="145246"/>
                  </a:lnTo>
                  <a:lnTo>
                    <a:pt x="254730" y="144917"/>
                  </a:lnTo>
                  <a:lnTo>
                    <a:pt x="254379" y="144547"/>
                  </a:lnTo>
                  <a:lnTo>
                    <a:pt x="254462" y="144049"/>
                  </a:lnTo>
                  <a:lnTo>
                    <a:pt x="254769" y="143621"/>
                  </a:lnTo>
                  <a:lnTo>
                    <a:pt x="255142" y="143270"/>
                  </a:lnTo>
                  <a:lnTo>
                    <a:pt x="255378" y="142817"/>
                  </a:lnTo>
                  <a:lnTo>
                    <a:pt x="254331" y="142243"/>
                  </a:lnTo>
                  <a:lnTo>
                    <a:pt x="254242" y="141805"/>
                  </a:lnTo>
                  <a:lnTo>
                    <a:pt x="254657" y="140640"/>
                  </a:lnTo>
                  <a:lnTo>
                    <a:pt x="254928" y="139443"/>
                  </a:lnTo>
                  <a:lnTo>
                    <a:pt x="255318" y="138626"/>
                  </a:lnTo>
                  <a:lnTo>
                    <a:pt x="256818" y="137167"/>
                  </a:lnTo>
                  <a:lnTo>
                    <a:pt x="257715" y="136443"/>
                  </a:lnTo>
                  <a:lnTo>
                    <a:pt x="258245" y="136162"/>
                  </a:lnTo>
                  <a:lnTo>
                    <a:pt x="258391" y="136468"/>
                  </a:lnTo>
                  <a:lnTo>
                    <a:pt x="258727" y="136839"/>
                  </a:lnTo>
                  <a:lnTo>
                    <a:pt x="258953" y="136899"/>
                  </a:lnTo>
                  <a:lnTo>
                    <a:pt x="259126" y="136816"/>
                  </a:lnTo>
                  <a:lnTo>
                    <a:pt x="260447" y="136944"/>
                  </a:lnTo>
                  <a:lnTo>
                    <a:pt x="260779" y="136816"/>
                  </a:lnTo>
                  <a:lnTo>
                    <a:pt x="261283" y="136239"/>
                  </a:lnTo>
                  <a:lnTo>
                    <a:pt x="261615" y="135916"/>
                  </a:lnTo>
                  <a:lnTo>
                    <a:pt x="261839" y="135233"/>
                  </a:lnTo>
                  <a:lnTo>
                    <a:pt x="261896" y="134799"/>
                  </a:lnTo>
                  <a:lnTo>
                    <a:pt x="263071" y="134483"/>
                  </a:lnTo>
                  <a:lnTo>
                    <a:pt x="263699" y="134135"/>
                  </a:lnTo>
                  <a:lnTo>
                    <a:pt x="264258" y="133640"/>
                  </a:lnTo>
                  <a:lnTo>
                    <a:pt x="265886" y="132798"/>
                  </a:lnTo>
                  <a:lnTo>
                    <a:pt x="266176" y="132565"/>
                  </a:lnTo>
                  <a:lnTo>
                    <a:pt x="266113" y="133366"/>
                  </a:lnTo>
                  <a:lnTo>
                    <a:pt x="266317" y="133557"/>
                  </a:lnTo>
                  <a:close/>
                  <a:moveTo>
                    <a:pt x="182767" y="131001"/>
                  </a:moveTo>
                  <a:lnTo>
                    <a:pt x="182518" y="131310"/>
                  </a:lnTo>
                  <a:lnTo>
                    <a:pt x="181790" y="130758"/>
                  </a:lnTo>
                  <a:lnTo>
                    <a:pt x="181605" y="130509"/>
                  </a:lnTo>
                  <a:lnTo>
                    <a:pt x="182144" y="130152"/>
                  </a:lnTo>
                  <a:lnTo>
                    <a:pt x="182332" y="130101"/>
                  </a:lnTo>
                  <a:lnTo>
                    <a:pt x="182798" y="130490"/>
                  </a:lnTo>
                  <a:lnTo>
                    <a:pt x="182767" y="131001"/>
                  </a:lnTo>
                  <a:close/>
                  <a:moveTo>
                    <a:pt x="248765" y="128980"/>
                  </a:moveTo>
                  <a:lnTo>
                    <a:pt x="248477" y="129510"/>
                  </a:lnTo>
                  <a:lnTo>
                    <a:pt x="247964" y="129360"/>
                  </a:lnTo>
                  <a:lnTo>
                    <a:pt x="248104" y="128849"/>
                  </a:lnTo>
                  <a:lnTo>
                    <a:pt x="248366" y="128546"/>
                  </a:lnTo>
                  <a:lnTo>
                    <a:pt x="249062" y="128106"/>
                  </a:lnTo>
                  <a:lnTo>
                    <a:pt x="249770" y="128029"/>
                  </a:lnTo>
                  <a:lnTo>
                    <a:pt x="250204" y="128182"/>
                  </a:lnTo>
                  <a:lnTo>
                    <a:pt x="250341" y="128351"/>
                  </a:lnTo>
                  <a:lnTo>
                    <a:pt x="249237" y="128524"/>
                  </a:lnTo>
                  <a:lnTo>
                    <a:pt x="248765" y="128980"/>
                  </a:lnTo>
                  <a:close/>
                  <a:moveTo>
                    <a:pt x="217293" y="130742"/>
                  </a:moveTo>
                  <a:lnTo>
                    <a:pt x="216945" y="130828"/>
                  </a:lnTo>
                  <a:lnTo>
                    <a:pt x="216594" y="130698"/>
                  </a:lnTo>
                  <a:lnTo>
                    <a:pt x="216737" y="129896"/>
                  </a:lnTo>
                  <a:lnTo>
                    <a:pt x="216536" y="129351"/>
                  </a:lnTo>
                  <a:lnTo>
                    <a:pt x="216900" y="128923"/>
                  </a:lnTo>
                  <a:lnTo>
                    <a:pt x="216993" y="128166"/>
                  </a:lnTo>
                  <a:lnTo>
                    <a:pt x="217140" y="127937"/>
                  </a:lnTo>
                  <a:lnTo>
                    <a:pt x="217354" y="128176"/>
                  </a:lnTo>
                  <a:lnTo>
                    <a:pt x="217452" y="128332"/>
                  </a:lnTo>
                  <a:lnTo>
                    <a:pt x="217638" y="128406"/>
                  </a:lnTo>
                  <a:lnTo>
                    <a:pt x="218040" y="128419"/>
                  </a:lnTo>
                  <a:lnTo>
                    <a:pt x="218129" y="128747"/>
                  </a:lnTo>
                  <a:lnTo>
                    <a:pt x="218113" y="129057"/>
                  </a:lnTo>
                  <a:lnTo>
                    <a:pt x="217941" y="129383"/>
                  </a:lnTo>
                  <a:lnTo>
                    <a:pt x="217462" y="129730"/>
                  </a:lnTo>
                  <a:lnTo>
                    <a:pt x="217117" y="130123"/>
                  </a:lnTo>
                  <a:lnTo>
                    <a:pt x="217293" y="130742"/>
                  </a:lnTo>
                  <a:close/>
                  <a:moveTo>
                    <a:pt x="251810" y="127266"/>
                  </a:moveTo>
                  <a:lnTo>
                    <a:pt x="251628" y="127662"/>
                  </a:lnTo>
                  <a:lnTo>
                    <a:pt x="249189" y="127636"/>
                  </a:lnTo>
                  <a:lnTo>
                    <a:pt x="249256" y="127116"/>
                  </a:lnTo>
                  <a:lnTo>
                    <a:pt x="249933" y="126548"/>
                  </a:lnTo>
                  <a:lnTo>
                    <a:pt x="250160" y="126360"/>
                  </a:lnTo>
                  <a:lnTo>
                    <a:pt x="250906" y="126194"/>
                  </a:lnTo>
                  <a:lnTo>
                    <a:pt x="251972" y="126494"/>
                  </a:lnTo>
                  <a:lnTo>
                    <a:pt x="251810" y="127266"/>
                  </a:lnTo>
                  <a:close/>
                  <a:moveTo>
                    <a:pt x="192004" y="129596"/>
                  </a:moveTo>
                  <a:lnTo>
                    <a:pt x="190871" y="131460"/>
                  </a:lnTo>
                  <a:lnTo>
                    <a:pt x="191276" y="131760"/>
                  </a:lnTo>
                  <a:lnTo>
                    <a:pt x="191518" y="132044"/>
                  </a:lnTo>
                  <a:lnTo>
                    <a:pt x="189642" y="132431"/>
                  </a:lnTo>
                  <a:lnTo>
                    <a:pt x="188860" y="132226"/>
                  </a:lnTo>
                  <a:lnTo>
                    <a:pt x="188406" y="132281"/>
                  </a:lnTo>
                  <a:lnTo>
                    <a:pt x="186501" y="131930"/>
                  </a:lnTo>
                  <a:lnTo>
                    <a:pt x="185138" y="131502"/>
                  </a:lnTo>
                  <a:lnTo>
                    <a:pt x="184982" y="131164"/>
                  </a:lnTo>
                  <a:lnTo>
                    <a:pt x="185090" y="130758"/>
                  </a:lnTo>
                  <a:lnTo>
                    <a:pt x="185492" y="130895"/>
                  </a:lnTo>
                  <a:lnTo>
                    <a:pt x="186542" y="130959"/>
                  </a:lnTo>
                  <a:lnTo>
                    <a:pt x="186945" y="130777"/>
                  </a:lnTo>
                  <a:lnTo>
                    <a:pt x="186954" y="129577"/>
                  </a:lnTo>
                  <a:lnTo>
                    <a:pt x="186807" y="128010"/>
                  </a:lnTo>
                  <a:lnTo>
                    <a:pt x="188228" y="126733"/>
                  </a:lnTo>
                  <a:lnTo>
                    <a:pt x="188984" y="126216"/>
                  </a:lnTo>
                  <a:lnTo>
                    <a:pt x="189852" y="125913"/>
                  </a:lnTo>
                  <a:lnTo>
                    <a:pt x="192048" y="126618"/>
                  </a:lnTo>
                  <a:lnTo>
                    <a:pt x="192412" y="126810"/>
                  </a:lnTo>
                  <a:lnTo>
                    <a:pt x="192693" y="127097"/>
                  </a:lnTo>
                  <a:lnTo>
                    <a:pt x="192830" y="127557"/>
                  </a:lnTo>
                  <a:lnTo>
                    <a:pt x="192004" y="129596"/>
                  </a:lnTo>
                  <a:close/>
                  <a:moveTo>
                    <a:pt x="260495" y="127040"/>
                  </a:moveTo>
                  <a:lnTo>
                    <a:pt x="259949" y="127595"/>
                  </a:lnTo>
                  <a:lnTo>
                    <a:pt x="259579" y="128562"/>
                  </a:lnTo>
                  <a:lnTo>
                    <a:pt x="259241" y="128856"/>
                  </a:lnTo>
                  <a:lnTo>
                    <a:pt x="258516" y="129038"/>
                  </a:lnTo>
                  <a:lnTo>
                    <a:pt x="258079" y="128067"/>
                  </a:lnTo>
                  <a:lnTo>
                    <a:pt x="257278" y="128112"/>
                  </a:lnTo>
                  <a:lnTo>
                    <a:pt x="257670" y="127257"/>
                  </a:lnTo>
                  <a:lnTo>
                    <a:pt x="258047" y="126937"/>
                  </a:lnTo>
                  <a:lnTo>
                    <a:pt x="258538" y="126931"/>
                  </a:lnTo>
                  <a:lnTo>
                    <a:pt x="258781" y="127276"/>
                  </a:lnTo>
                  <a:lnTo>
                    <a:pt x="258912" y="127349"/>
                  </a:lnTo>
                  <a:lnTo>
                    <a:pt x="260067" y="125903"/>
                  </a:lnTo>
                  <a:lnTo>
                    <a:pt x="260300" y="125887"/>
                  </a:lnTo>
                  <a:lnTo>
                    <a:pt x="260495" y="125951"/>
                  </a:lnTo>
                  <a:lnTo>
                    <a:pt x="260651" y="126133"/>
                  </a:lnTo>
                  <a:lnTo>
                    <a:pt x="260495" y="127040"/>
                  </a:lnTo>
                  <a:close/>
                  <a:moveTo>
                    <a:pt x="257252" y="126526"/>
                  </a:moveTo>
                  <a:lnTo>
                    <a:pt x="255988" y="126771"/>
                  </a:lnTo>
                  <a:lnTo>
                    <a:pt x="255216" y="127895"/>
                  </a:lnTo>
                  <a:lnTo>
                    <a:pt x="254603" y="127879"/>
                  </a:lnTo>
                  <a:lnTo>
                    <a:pt x="254268" y="128377"/>
                  </a:lnTo>
                  <a:lnTo>
                    <a:pt x="254191" y="128591"/>
                  </a:lnTo>
                  <a:lnTo>
                    <a:pt x="254236" y="128792"/>
                  </a:lnTo>
                  <a:lnTo>
                    <a:pt x="254169" y="128984"/>
                  </a:lnTo>
                  <a:lnTo>
                    <a:pt x="253926" y="129181"/>
                  </a:lnTo>
                  <a:lnTo>
                    <a:pt x="253351" y="128872"/>
                  </a:lnTo>
                  <a:lnTo>
                    <a:pt x="252860" y="129268"/>
                  </a:lnTo>
                  <a:lnTo>
                    <a:pt x="252652" y="129363"/>
                  </a:lnTo>
                  <a:lnTo>
                    <a:pt x="251928" y="128904"/>
                  </a:lnTo>
                  <a:lnTo>
                    <a:pt x="251242" y="128932"/>
                  </a:lnTo>
                  <a:lnTo>
                    <a:pt x="251034" y="128862"/>
                  </a:lnTo>
                  <a:lnTo>
                    <a:pt x="251886" y="128039"/>
                  </a:lnTo>
                  <a:lnTo>
                    <a:pt x="253048" y="127269"/>
                  </a:lnTo>
                  <a:lnTo>
                    <a:pt x="253240" y="126985"/>
                  </a:lnTo>
                  <a:lnTo>
                    <a:pt x="252783" y="126909"/>
                  </a:lnTo>
                  <a:lnTo>
                    <a:pt x="252512" y="126794"/>
                  </a:lnTo>
                  <a:lnTo>
                    <a:pt x="252477" y="126612"/>
                  </a:lnTo>
                  <a:lnTo>
                    <a:pt x="253211" y="126491"/>
                  </a:lnTo>
                  <a:lnTo>
                    <a:pt x="253718" y="126475"/>
                  </a:lnTo>
                  <a:lnTo>
                    <a:pt x="254105" y="126711"/>
                  </a:lnTo>
                  <a:lnTo>
                    <a:pt x="254351" y="126711"/>
                  </a:lnTo>
                  <a:lnTo>
                    <a:pt x="255921" y="125804"/>
                  </a:lnTo>
                  <a:lnTo>
                    <a:pt x="256543" y="126009"/>
                  </a:lnTo>
                  <a:lnTo>
                    <a:pt x="256997" y="126242"/>
                  </a:lnTo>
                  <a:lnTo>
                    <a:pt x="257252" y="126526"/>
                  </a:lnTo>
                  <a:close/>
                  <a:moveTo>
                    <a:pt x="391355" y="127573"/>
                  </a:moveTo>
                  <a:lnTo>
                    <a:pt x="390912" y="127691"/>
                  </a:lnTo>
                  <a:lnTo>
                    <a:pt x="388658" y="127419"/>
                  </a:lnTo>
                  <a:lnTo>
                    <a:pt x="388419" y="127049"/>
                  </a:lnTo>
                  <a:lnTo>
                    <a:pt x="388383" y="126858"/>
                  </a:lnTo>
                  <a:lnTo>
                    <a:pt x="388897" y="126491"/>
                  </a:lnTo>
                  <a:lnTo>
                    <a:pt x="389395" y="125868"/>
                  </a:lnTo>
                  <a:lnTo>
                    <a:pt x="390168" y="125635"/>
                  </a:lnTo>
                  <a:lnTo>
                    <a:pt x="390468" y="125635"/>
                  </a:lnTo>
                  <a:lnTo>
                    <a:pt x="391374" y="127110"/>
                  </a:lnTo>
                  <a:lnTo>
                    <a:pt x="391355" y="127573"/>
                  </a:lnTo>
                  <a:close/>
                  <a:moveTo>
                    <a:pt x="200204" y="127381"/>
                  </a:moveTo>
                  <a:lnTo>
                    <a:pt x="200003" y="127388"/>
                  </a:lnTo>
                  <a:lnTo>
                    <a:pt x="199613" y="127212"/>
                  </a:lnTo>
                  <a:lnTo>
                    <a:pt x="199754" y="126838"/>
                  </a:lnTo>
                  <a:lnTo>
                    <a:pt x="199543" y="126229"/>
                  </a:lnTo>
                  <a:lnTo>
                    <a:pt x="199616" y="125728"/>
                  </a:lnTo>
                  <a:lnTo>
                    <a:pt x="200114" y="125444"/>
                  </a:lnTo>
                  <a:lnTo>
                    <a:pt x="201177" y="125412"/>
                  </a:lnTo>
                  <a:lnTo>
                    <a:pt x="201215" y="125779"/>
                  </a:lnTo>
                  <a:lnTo>
                    <a:pt x="200204" y="127381"/>
                  </a:lnTo>
                  <a:close/>
                  <a:moveTo>
                    <a:pt x="213798" y="126222"/>
                  </a:moveTo>
                  <a:lnTo>
                    <a:pt x="213405" y="126232"/>
                  </a:lnTo>
                  <a:lnTo>
                    <a:pt x="213325" y="125871"/>
                  </a:lnTo>
                  <a:lnTo>
                    <a:pt x="213466" y="125495"/>
                  </a:lnTo>
                  <a:lnTo>
                    <a:pt x="213842" y="125335"/>
                  </a:lnTo>
                  <a:lnTo>
                    <a:pt x="214015" y="125326"/>
                  </a:lnTo>
                  <a:lnTo>
                    <a:pt x="214286" y="125667"/>
                  </a:lnTo>
                  <a:lnTo>
                    <a:pt x="214347" y="125846"/>
                  </a:lnTo>
                  <a:lnTo>
                    <a:pt x="214095" y="126082"/>
                  </a:lnTo>
                  <a:lnTo>
                    <a:pt x="213798" y="126222"/>
                  </a:lnTo>
                  <a:close/>
                  <a:moveTo>
                    <a:pt x="263080" y="125342"/>
                  </a:moveTo>
                  <a:lnTo>
                    <a:pt x="263294" y="125887"/>
                  </a:lnTo>
                  <a:lnTo>
                    <a:pt x="263987" y="125584"/>
                  </a:lnTo>
                  <a:lnTo>
                    <a:pt x="264663" y="125508"/>
                  </a:lnTo>
                  <a:lnTo>
                    <a:pt x="266202" y="125565"/>
                  </a:lnTo>
                  <a:lnTo>
                    <a:pt x="267332" y="125686"/>
                  </a:lnTo>
                  <a:lnTo>
                    <a:pt x="267999" y="125913"/>
                  </a:lnTo>
                  <a:lnTo>
                    <a:pt x="268063" y="127008"/>
                  </a:lnTo>
                  <a:lnTo>
                    <a:pt x="267750" y="127244"/>
                  </a:lnTo>
                  <a:lnTo>
                    <a:pt x="261906" y="128071"/>
                  </a:lnTo>
                  <a:lnTo>
                    <a:pt x="261334" y="127806"/>
                  </a:lnTo>
                  <a:lnTo>
                    <a:pt x="261111" y="127544"/>
                  </a:lnTo>
                  <a:lnTo>
                    <a:pt x="261740" y="126733"/>
                  </a:lnTo>
                  <a:lnTo>
                    <a:pt x="261449" y="126347"/>
                  </a:lnTo>
                  <a:lnTo>
                    <a:pt x="261781" y="125718"/>
                  </a:lnTo>
                  <a:lnTo>
                    <a:pt x="262480" y="125290"/>
                  </a:lnTo>
                  <a:lnTo>
                    <a:pt x="263080" y="125342"/>
                  </a:lnTo>
                  <a:close/>
                  <a:moveTo>
                    <a:pt x="292177" y="124965"/>
                  </a:moveTo>
                  <a:lnTo>
                    <a:pt x="293745" y="125326"/>
                  </a:lnTo>
                  <a:lnTo>
                    <a:pt x="294642" y="125287"/>
                  </a:lnTo>
                  <a:lnTo>
                    <a:pt x="294827" y="125610"/>
                  </a:lnTo>
                  <a:lnTo>
                    <a:pt x="293968" y="126372"/>
                  </a:lnTo>
                  <a:lnTo>
                    <a:pt x="292152" y="125785"/>
                  </a:lnTo>
                  <a:lnTo>
                    <a:pt x="291842" y="125156"/>
                  </a:lnTo>
                  <a:lnTo>
                    <a:pt x="292177" y="124965"/>
                  </a:lnTo>
                  <a:close/>
                  <a:moveTo>
                    <a:pt x="247022" y="129580"/>
                  </a:moveTo>
                  <a:lnTo>
                    <a:pt x="245758" y="129900"/>
                  </a:lnTo>
                  <a:lnTo>
                    <a:pt x="244973" y="130203"/>
                  </a:lnTo>
                  <a:lnTo>
                    <a:pt x="244223" y="130605"/>
                  </a:lnTo>
                  <a:lnTo>
                    <a:pt x="243750" y="130688"/>
                  </a:lnTo>
                  <a:lnTo>
                    <a:pt x="242892" y="130720"/>
                  </a:lnTo>
                  <a:lnTo>
                    <a:pt x="241676" y="130646"/>
                  </a:lnTo>
                  <a:lnTo>
                    <a:pt x="240855" y="130777"/>
                  </a:lnTo>
                  <a:lnTo>
                    <a:pt x="238567" y="131818"/>
                  </a:lnTo>
                  <a:lnTo>
                    <a:pt x="237667" y="131907"/>
                  </a:lnTo>
                  <a:lnTo>
                    <a:pt x="236888" y="132163"/>
                  </a:lnTo>
                  <a:lnTo>
                    <a:pt x="236620" y="131757"/>
                  </a:lnTo>
                  <a:lnTo>
                    <a:pt x="236288" y="131457"/>
                  </a:lnTo>
                  <a:lnTo>
                    <a:pt x="235528" y="131384"/>
                  </a:lnTo>
                  <a:lnTo>
                    <a:pt x="234768" y="131406"/>
                  </a:lnTo>
                  <a:lnTo>
                    <a:pt x="233996" y="132325"/>
                  </a:lnTo>
                  <a:lnTo>
                    <a:pt x="232764" y="132131"/>
                  </a:lnTo>
                  <a:lnTo>
                    <a:pt x="232288" y="132210"/>
                  </a:lnTo>
                  <a:lnTo>
                    <a:pt x="231826" y="132405"/>
                  </a:lnTo>
                  <a:lnTo>
                    <a:pt x="231369" y="132491"/>
                  </a:lnTo>
                  <a:lnTo>
                    <a:pt x="230890" y="132427"/>
                  </a:lnTo>
                  <a:lnTo>
                    <a:pt x="229093" y="131713"/>
                  </a:lnTo>
                  <a:lnTo>
                    <a:pt x="227031" y="131288"/>
                  </a:lnTo>
                  <a:lnTo>
                    <a:pt x="224963" y="131454"/>
                  </a:lnTo>
                  <a:lnTo>
                    <a:pt x="223182" y="131061"/>
                  </a:lnTo>
                  <a:lnTo>
                    <a:pt x="222205" y="131361"/>
                  </a:lnTo>
                  <a:lnTo>
                    <a:pt x="221286" y="131789"/>
                  </a:lnTo>
                  <a:lnTo>
                    <a:pt x="221015" y="131339"/>
                  </a:lnTo>
                  <a:lnTo>
                    <a:pt x="220680" y="130943"/>
                  </a:lnTo>
                  <a:lnTo>
                    <a:pt x="220380" y="130350"/>
                  </a:lnTo>
                  <a:lnTo>
                    <a:pt x="220370" y="129676"/>
                  </a:lnTo>
                  <a:lnTo>
                    <a:pt x="220469" y="129207"/>
                  </a:lnTo>
                  <a:lnTo>
                    <a:pt x="220734" y="128776"/>
                  </a:lnTo>
                  <a:lnTo>
                    <a:pt x="220900" y="128329"/>
                  </a:lnTo>
                  <a:lnTo>
                    <a:pt x="220976" y="127850"/>
                  </a:lnTo>
                  <a:lnTo>
                    <a:pt x="221366" y="128077"/>
                  </a:lnTo>
                  <a:lnTo>
                    <a:pt x="221771" y="127991"/>
                  </a:lnTo>
                  <a:lnTo>
                    <a:pt x="222984" y="127470"/>
                  </a:lnTo>
                  <a:lnTo>
                    <a:pt x="224168" y="126682"/>
                  </a:lnTo>
                  <a:lnTo>
                    <a:pt x="225269" y="126395"/>
                  </a:lnTo>
                  <a:lnTo>
                    <a:pt x="225905" y="126315"/>
                  </a:lnTo>
                  <a:lnTo>
                    <a:pt x="226447" y="126471"/>
                  </a:lnTo>
                  <a:lnTo>
                    <a:pt x="226999" y="126414"/>
                  </a:lnTo>
                  <a:lnTo>
                    <a:pt x="227564" y="126238"/>
                  </a:lnTo>
                  <a:lnTo>
                    <a:pt x="228455" y="126842"/>
                  </a:lnTo>
                  <a:lnTo>
                    <a:pt x="228828" y="126966"/>
                  </a:lnTo>
                  <a:lnTo>
                    <a:pt x="230035" y="127014"/>
                  </a:lnTo>
                  <a:lnTo>
                    <a:pt x="231133" y="127362"/>
                  </a:lnTo>
                  <a:lnTo>
                    <a:pt x="232116" y="127885"/>
                  </a:lnTo>
                  <a:lnTo>
                    <a:pt x="233533" y="128374"/>
                  </a:lnTo>
                  <a:lnTo>
                    <a:pt x="234389" y="129031"/>
                  </a:lnTo>
                  <a:lnTo>
                    <a:pt x="235040" y="129274"/>
                  </a:lnTo>
                  <a:lnTo>
                    <a:pt x="235522" y="129341"/>
                  </a:lnTo>
                  <a:lnTo>
                    <a:pt x="235965" y="129252"/>
                  </a:lnTo>
                  <a:lnTo>
                    <a:pt x="236527" y="128811"/>
                  </a:lnTo>
                  <a:lnTo>
                    <a:pt x="237181" y="128629"/>
                  </a:lnTo>
                  <a:lnTo>
                    <a:pt x="237750" y="128636"/>
                  </a:lnTo>
                  <a:lnTo>
                    <a:pt x="238787" y="128521"/>
                  </a:lnTo>
                  <a:lnTo>
                    <a:pt x="239227" y="128415"/>
                  </a:lnTo>
                  <a:lnTo>
                    <a:pt x="239716" y="128173"/>
                  </a:lnTo>
                  <a:lnTo>
                    <a:pt x="240194" y="128323"/>
                  </a:lnTo>
                  <a:lnTo>
                    <a:pt x="240616" y="128546"/>
                  </a:lnTo>
                  <a:lnTo>
                    <a:pt x="242371" y="129698"/>
                  </a:lnTo>
                  <a:lnTo>
                    <a:pt x="242911" y="129730"/>
                  </a:lnTo>
                  <a:lnTo>
                    <a:pt x="243900" y="129481"/>
                  </a:lnTo>
                  <a:lnTo>
                    <a:pt x="244197" y="129172"/>
                  </a:lnTo>
                  <a:lnTo>
                    <a:pt x="244350" y="128696"/>
                  </a:lnTo>
                  <a:lnTo>
                    <a:pt x="244622" y="128300"/>
                  </a:lnTo>
                  <a:lnTo>
                    <a:pt x="244998" y="127959"/>
                  </a:lnTo>
                  <a:lnTo>
                    <a:pt x="245426" y="127697"/>
                  </a:lnTo>
                  <a:lnTo>
                    <a:pt x="246738" y="127253"/>
                  </a:lnTo>
                  <a:lnTo>
                    <a:pt x="247635" y="126816"/>
                  </a:lnTo>
                  <a:lnTo>
                    <a:pt x="248251" y="126076"/>
                  </a:lnTo>
                  <a:lnTo>
                    <a:pt x="246811" y="125750"/>
                  </a:lnTo>
                  <a:lnTo>
                    <a:pt x="247115" y="125217"/>
                  </a:lnTo>
                  <a:lnTo>
                    <a:pt x="247593" y="124917"/>
                  </a:lnTo>
                  <a:lnTo>
                    <a:pt x="248229" y="125029"/>
                  </a:lnTo>
                  <a:lnTo>
                    <a:pt x="248781" y="125444"/>
                  </a:lnTo>
                  <a:lnTo>
                    <a:pt x="249026" y="127036"/>
                  </a:lnTo>
                  <a:lnTo>
                    <a:pt x="248573" y="127260"/>
                  </a:lnTo>
                  <a:lnTo>
                    <a:pt x="248286" y="127502"/>
                  </a:lnTo>
                  <a:lnTo>
                    <a:pt x="248094" y="127822"/>
                  </a:lnTo>
                  <a:lnTo>
                    <a:pt x="247277" y="128406"/>
                  </a:lnTo>
                  <a:lnTo>
                    <a:pt x="247600" y="129137"/>
                  </a:lnTo>
                  <a:lnTo>
                    <a:pt x="247360" y="129440"/>
                  </a:lnTo>
                  <a:lnTo>
                    <a:pt x="247022" y="129580"/>
                  </a:lnTo>
                  <a:close/>
                  <a:moveTo>
                    <a:pt x="319398" y="126941"/>
                  </a:moveTo>
                  <a:lnTo>
                    <a:pt x="318619" y="127222"/>
                  </a:lnTo>
                  <a:lnTo>
                    <a:pt x="319139" y="126510"/>
                  </a:lnTo>
                  <a:lnTo>
                    <a:pt x="320812" y="124895"/>
                  </a:lnTo>
                  <a:lnTo>
                    <a:pt x="321412" y="125195"/>
                  </a:lnTo>
                  <a:lnTo>
                    <a:pt x="322210" y="125252"/>
                  </a:lnTo>
                  <a:lnTo>
                    <a:pt x="321019" y="125983"/>
                  </a:lnTo>
                  <a:lnTo>
                    <a:pt x="319806" y="126286"/>
                  </a:lnTo>
                  <a:lnTo>
                    <a:pt x="319398" y="126941"/>
                  </a:lnTo>
                  <a:close/>
                  <a:moveTo>
                    <a:pt x="206348" y="126934"/>
                  </a:moveTo>
                  <a:lnTo>
                    <a:pt x="206798" y="127289"/>
                  </a:lnTo>
                  <a:lnTo>
                    <a:pt x="207207" y="127257"/>
                  </a:lnTo>
                  <a:lnTo>
                    <a:pt x="208062" y="126714"/>
                  </a:lnTo>
                  <a:lnTo>
                    <a:pt x="208576" y="126516"/>
                  </a:lnTo>
                  <a:lnTo>
                    <a:pt x="209128" y="126510"/>
                  </a:lnTo>
                  <a:lnTo>
                    <a:pt x="209661" y="126599"/>
                  </a:lnTo>
                  <a:lnTo>
                    <a:pt x="210188" y="126985"/>
                  </a:lnTo>
                  <a:lnTo>
                    <a:pt x="210379" y="127614"/>
                  </a:lnTo>
                  <a:lnTo>
                    <a:pt x="210577" y="127809"/>
                  </a:lnTo>
                  <a:lnTo>
                    <a:pt x="210887" y="127056"/>
                  </a:lnTo>
                  <a:lnTo>
                    <a:pt x="211299" y="126829"/>
                  </a:lnTo>
                  <a:lnTo>
                    <a:pt x="211761" y="126714"/>
                  </a:lnTo>
                  <a:lnTo>
                    <a:pt x="212486" y="126756"/>
                  </a:lnTo>
                  <a:lnTo>
                    <a:pt x="213038" y="127116"/>
                  </a:lnTo>
                  <a:lnTo>
                    <a:pt x="213539" y="128186"/>
                  </a:lnTo>
                  <a:lnTo>
                    <a:pt x="213523" y="129121"/>
                  </a:lnTo>
                  <a:lnTo>
                    <a:pt x="213705" y="129472"/>
                  </a:lnTo>
                  <a:lnTo>
                    <a:pt x="214050" y="129727"/>
                  </a:lnTo>
                  <a:lnTo>
                    <a:pt x="214305" y="130088"/>
                  </a:lnTo>
                  <a:lnTo>
                    <a:pt x="214079" y="130465"/>
                  </a:lnTo>
                  <a:lnTo>
                    <a:pt x="213852" y="130646"/>
                  </a:lnTo>
                  <a:lnTo>
                    <a:pt x="213204" y="130819"/>
                  </a:lnTo>
                  <a:lnTo>
                    <a:pt x="212891" y="130745"/>
                  </a:lnTo>
                  <a:lnTo>
                    <a:pt x="212601" y="130490"/>
                  </a:lnTo>
                  <a:lnTo>
                    <a:pt x="212278" y="130397"/>
                  </a:lnTo>
                  <a:lnTo>
                    <a:pt x="211544" y="130484"/>
                  </a:lnTo>
                  <a:lnTo>
                    <a:pt x="210868" y="130694"/>
                  </a:lnTo>
                  <a:lnTo>
                    <a:pt x="210960" y="131036"/>
                  </a:lnTo>
                  <a:lnTo>
                    <a:pt x="211516" y="131189"/>
                  </a:lnTo>
                  <a:lnTo>
                    <a:pt x="211682" y="131352"/>
                  </a:lnTo>
                  <a:lnTo>
                    <a:pt x="211646" y="131572"/>
                  </a:lnTo>
                  <a:lnTo>
                    <a:pt x="211429" y="131617"/>
                  </a:lnTo>
                  <a:lnTo>
                    <a:pt x="210708" y="131320"/>
                  </a:lnTo>
                  <a:lnTo>
                    <a:pt x="210223" y="131381"/>
                  </a:lnTo>
                  <a:lnTo>
                    <a:pt x="208474" y="131783"/>
                  </a:lnTo>
                  <a:lnTo>
                    <a:pt x="208011" y="131773"/>
                  </a:lnTo>
                  <a:lnTo>
                    <a:pt x="207749" y="131393"/>
                  </a:lnTo>
                  <a:lnTo>
                    <a:pt x="207768" y="130404"/>
                  </a:lnTo>
                  <a:lnTo>
                    <a:pt x="207580" y="130142"/>
                  </a:lnTo>
                  <a:lnTo>
                    <a:pt x="206281" y="131342"/>
                  </a:lnTo>
                  <a:lnTo>
                    <a:pt x="205888" y="131636"/>
                  </a:lnTo>
                  <a:lnTo>
                    <a:pt x="205365" y="131773"/>
                  </a:lnTo>
                  <a:lnTo>
                    <a:pt x="204819" y="131725"/>
                  </a:lnTo>
                  <a:lnTo>
                    <a:pt x="202942" y="132453"/>
                  </a:lnTo>
                  <a:lnTo>
                    <a:pt x="202352" y="132351"/>
                  </a:lnTo>
                  <a:lnTo>
                    <a:pt x="201780" y="132351"/>
                  </a:lnTo>
                  <a:lnTo>
                    <a:pt x="199776" y="133139"/>
                  </a:lnTo>
                  <a:lnTo>
                    <a:pt x="198700" y="133359"/>
                  </a:lnTo>
                  <a:lnTo>
                    <a:pt x="198148" y="133375"/>
                  </a:lnTo>
                  <a:lnTo>
                    <a:pt x="197599" y="133308"/>
                  </a:lnTo>
                  <a:lnTo>
                    <a:pt x="197108" y="133379"/>
                  </a:lnTo>
                  <a:lnTo>
                    <a:pt x="196667" y="133698"/>
                  </a:lnTo>
                  <a:lnTo>
                    <a:pt x="195773" y="133966"/>
                  </a:lnTo>
                  <a:lnTo>
                    <a:pt x="194851" y="133762"/>
                  </a:lnTo>
                  <a:lnTo>
                    <a:pt x="194072" y="133490"/>
                  </a:lnTo>
                  <a:lnTo>
                    <a:pt x="193332" y="133133"/>
                  </a:lnTo>
                  <a:lnTo>
                    <a:pt x="193146" y="132673"/>
                  </a:lnTo>
                  <a:lnTo>
                    <a:pt x="193185" y="132124"/>
                  </a:lnTo>
                  <a:lnTo>
                    <a:pt x="193498" y="131374"/>
                  </a:lnTo>
                  <a:lnTo>
                    <a:pt x="193287" y="130056"/>
                  </a:lnTo>
                  <a:lnTo>
                    <a:pt x="193450" y="129456"/>
                  </a:lnTo>
                  <a:lnTo>
                    <a:pt x="193753" y="128865"/>
                  </a:lnTo>
                  <a:lnTo>
                    <a:pt x="194213" y="128648"/>
                  </a:lnTo>
                  <a:lnTo>
                    <a:pt x="194813" y="128604"/>
                  </a:lnTo>
                  <a:lnTo>
                    <a:pt x="195805" y="128074"/>
                  </a:lnTo>
                  <a:lnTo>
                    <a:pt x="196712" y="127378"/>
                  </a:lnTo>
                  <a:lnTo>
                    <a:pt x="197235" y="127445"/>
                  </a:lnTo>
                  <a:lnTo>
                    <a:pt x="198429" y="127930"/>
                  </a:lnTo>
                  <a:lnTo>
                    <a:pt x="199128" y="127988"/>
                  </a:lnTo>
                  <a:lnTo>
                    <a:pt x="200315" y="127911"/>
                  </a:lnTo>
                  <a:lnTo>
                    <a:pt x="200804" y="128208"/>
                  </a:lnTo>
                  <a:lnTo>
                    <a:pt x="200998" y="128891"/>
                  </a:lnTo>
                  <a:lnTo>
                    <a:pt x="201263" y="129140"/>
                  </a:lnTo>
                  <a:lnTo>
                    <a:pt x="201611" y="129315"/>
                  </a:lnTo>
                  <a:lnTo>
                    <a:pt x="202454" y="130471"/>
                  </a:lnTo>
                  <a:lnTo>
                    <a:pt x="203236" y="130410"/>
                  </a:lnTo>
                  <a:lnTo>
                    <a:pt x="203919" y="130621"/>
                  </a:lnTo>
                  <a:lnTo>
                    <a:pt x="205125" y="129922"/>
                  </a:lnTo>
                  <a:lnTo>
                    <a:pt x="206038" y="129941"/>
                  </a:lnTo>
                  <a:lnTo>
                    <a:pt x="206297" y="129398"/>
                  </a:lnTo>
                  <a:lnTo>
                    <a:pt x="205751" y="128818"/>
                  </a:lnTo>
                  <a:lnTo>
                    <a:pt x="205094" y="128348"/>
                  </a:lnTo>
                  <a:lnTo>
                    <a:pt x="204739" y="128249"/>
                  </a:lnTo>
                  <a:lnTo>
                    <a:pt x="204353" y="128278"/>
                  </a:lnTo>
                  <a:lnTo>
                    <a:pt x="204008" y="128205"/>
                  </a:lnTo>
                  <a:lnTo>
                    <a:pt x="202537" y="127151"/>
                  </a:lnTo>
                  <a:lnTo>
                    <a:pt x="202100" y="126583"/>
                  </a:lnTo>
                  <a:lnTo>
                    <a:pt x="201851" y="125916"/>
                  </a:lnTo>
                  <a:lnTo>
                    <a:pt x="202001" y="125421"/>
                  </a:lnTo>
                  <a:lnTo>
                    <a:pt x="203012" y="124984"/>
                  </a:lnTo>
                  <a:lnTo>
                    <a:pt x="203485" y="124879"/>
                  </a:lnTo>
                  <a:lnTo>
                    <a:pt x="205244" y="125179"/>
                  </a:lnTo>
                  <a:lnTo>
                    <a:pt x="205544" y="125428"/>
                  </a:lnTo>
                  <a:lnTo>
                    <a:pt x="206010" y="126481"/>
                  </a:lnTo>
                  <a:lnTo>
                    <a:pt x="206348" y="126934"/>
                  </a:lnTo>
                  <a:close/>
                  <a:moveTo>
                    <a:pt x="181314" y="125472"/>
                  </a:moveTo>
                  <a:lnTo>
                    <a:pt x="182224" y="125948"/>
                  </a:lnTo>
                  <a:lnTo>
                    <a:pt x="183491" y="127346"/>
                  </a:lnTo>
                  <a:lnTo>
                    <a:pt x="183609" y="127739"/>
                  </a:lnTo>
                  <a:lnTo>
                    <a:pt x="183226" y="128109"/>
                  </a:lnTo>
                  <a:lnTo>
                    <a:pt x="182320" y="128703"/>
                  </a:lnTo>
                  <a:lnTo>
                    <a:pt x="180293" y="129619"/>
                  </a:lnTo>
                  <a:lnTo>
                    <a:pt x="179945" y="130050"/>
                  </a:lnTo>
                  <a:lnTo>
                    <a:pt x="179517" y="130895"/>
                  </a:lnTo>
                  <a:lnTo>
                    <a:pt x="179418" y="131256"/>
                  </a:lnTo>
                  <a:lnTo>
                    <a:pt x="179274" y="131454"/>
                  </a:lnTo>
                  <a:lnTo>
                    <a:pt x="179041" y="131598"/>
                  </a:lnTo>
                  <a:lnTo>
                    <a:pt x="178601" y="131722"/>
                  </a:lnTo>
                  <a:lnTo>
                    <a:pt x="178122" y="131543"/>
                  </a:lnTo>
                  <a:lnTo>
                    <a:pt x="178556" y="131001"/>
                  </a:lnTo>
                  <a:lnTo>
                    <a:pt x="178572" y="130353"/>
                  </a:lnTo>
                  <a:lnTo>
                    <a:pt x="178250" y="129746"/>
                  </a:lnTo>
                  <a:lnTo>
                    <a:pt x="177793" y="129239"/>
                  </a:lnTo>
                  <a:lnTo>
                    <a:pt x="176874" y="128549"/>
                  </a:lnTo>
                  <a:lnTo>
                    <a:pt x="175888" y="127940"/>
                  </a:lnTo>
                  <a:lnTo>
                    <a:pt x="174892" y="127627"/>
                  </a:lnTo>
                  <a:lnTo>
                    <a:pt x="173836" y="127486"/>
                  </a:lnTo>
                  <a:lnTo>
                    <a:pt x="173456" y="127190"/>
                  </a:lnTo>
                  <a:lnTo>
                    <a:pt x="172837" y="126430"/>
                  </a:lnTo>
                  <a:lnTo>
                    <a:pt x="172636" y="126015"/>
                  </a:lnTo>
                  <a:lnTo>
                    <a:pt x="172533" y="125581"/>
                  </a:lnTo>
                  <a:lnTo>
                    <a:pt x="172600" y="125160"/>
                  </a:lnTo>
                  <a:lnTo>
                    <a:pt x="172862" y="125134"/>
                  </a:lnTo>
                  <a:lnTo>
                    <a:pt x="173896" y="125233"/>
                  </a:lnTo>
                  <a:lnTo>
                    <a:pt x="175805" y="125728"/>
                  </a:lnTo>
                  <a:lnTo>
                    <a:pt x="176750" y="125769"/>
                  </a:lnTo>
                  <a:lnTo>
                    <a:pt x="177286" y="125654"/>
                  </a:lnTo>
                  <a:lnTo>
                    <a:pt x="178684" y="124678"/>
                  </a:lnTo>
                  <a:lnTo>
                    <a:pt x="179016" y="124694"/>
                  </a:lnTo>
                  <a:lnTo>
                    <a:pt x="180353" y="125124"/>
                  </a:lnTo>
                  <a:lnTo>
                    <a:pt x="181314" y="125472"/>
                  </a:lnTo>
                  <a:close/>
                  <a:moveTo>
                    <a:pt x="310231" y="123669"/>
                  </a:moveTo>
                  <a:lnTo>
                    <a:pt x="309701" y="124496"/>
                  </a:lnTo>
                  <a:lnTo>
                    <a:pt x="309104" y="124441"/>
                  </a:lnTo>
                  <a:lnTo>
                    <a:pt x="308015" y="123334"/>
                  </a:lnTo>
                  <a:lnTo>
                    <a:pt x="308079" y="122561"/>
                  </a:lnTo>
                  <a:lnTo>
                    <a:pt x="308169" y="122309"/>
                  </a:lnTo>
                  <a:lnTo>
                    <a:pt x="308587" y="122233"/>
                  </a:lnTo>
                  <a:lnTo>
                    <a:pt x="309994" y="122456"/>
                  </a:lnTo>
                  <a:lnTo>
                    <a:pt x="310269" y="123082"/>
                  </a:lnTo>
                  <a:lnTo>
                    <a:pt x="310231" y="123669"/>
                  </a:lnTo>
                  <a:close/>
                  <a:moveTo>
                    <a:pt x="283014" y="121093"/>
                  </a:moveTo>
                  <a:lnTo>
                    <a:pt x="283135" y="121530"/>
                  </a:lnTo>
                  <a:lnTo>
                    <a:pt x="283119" y="121722"/>
                  </a:lnTo>
                  <a:lnTo>
                    <a:pt x="282046" y="121862"/>
                  </a:lnTo>
                  <a:lnTo>
                    <a:pt x="281012" y="122348"/>
                  </a:lnTo>
                  <a:lnTo>
                    <a:pt x="280482" y="122906"/>
                  </a:lnTo>
                  <a:lnTo>
                    <a:pt x="280067" y="123631"/>
                  </a:lnTo>
                  <a:lnTo>
                    <a:pt x="278644" y="123337"/>
                  </a:lnTo>
                  <a:lnTo>
                    <a:pt x="277373" y="123289"/>
                  </a:lnTo>
                  <a:lnTo>
                    <a:pt x="276812" y="123034"/>
                  </a:lnTo>
                  <a:lnTo>
                    <a:pt x="276202" y="123050"/>
                  </a:lnTo>
                  <a:lnTo>
                    <a:pt x="275410" y="123273"/>
                  </a:lnTo>
                  <a:lnTo>
                    <a:pt x="274284" y="123886"/>
                  </a:lnTo>
                  <a:lnTo>
                    <a:pt x="274035" y="123934"/>
                  </a:lnTo>
                  <a:lnTo>
                    <a:pt x="274124" y="123002"/>
                  </a:lnTo>
                  <a:lnTo>
                    <a:pt x="274437" y="122427"/>
                  </a:lnTo>
                  <a:lnTo>
                    <a:pt x="275621" y="121052"/>
                  </a:lnTo>
                  <a:lnTo>
                    <a:pt x="276607" y="121355"/>
                  </a:lnTo>
                  <a:lnTo>
                    <a:pt x="277753" y="121441"/>
                  </a:lnTo>
                  <a:lnTo>
                    <a:pt x="279059" y="121173"/>
                  </a:lnTo>
                  <a:lnTo>
                    <a:pt x="279988" y="120554"/>
                  </a:lnTo>
                  <a:lnTo>
                    <a:pt x="281300" y="120228"/>
                  </a:lnTo>
                  <a:lnTo>
                    <a:pt x="282347" y="121039"/>
                  </a:lnTo>
                  <a:lnTo>
                    <a:pt x="283014" y="121093"/>
                  </a:lnTo>
                  <a:close/>
                  <a:moveTo>
                    <a:pt x="288558" y="120691"/>
                  </a:moveTo>
                  <a:lnTo>
                    <a:pt x="287980" y="120902"/>
                  </a:lnTo>
                  <a:lnTo>
                    <a:pt x="288159" y="120238"/>
                  </a:lnTo>
                  <a:lnTo>
                    <a:pt x="288120" y="119701"/>
                  </a:lnTo>
                  <a:lnTo>
                    <a:pt x="289056" y="119864"/>
                  </a:lnTo>
                  <a:lnTo>
                    <a:pt x="289046" y="120292"/>
                  </a:lnTo>
                  <a:lnTo>
                    <a:pt x="288957" y="120458"/>
                  </a:lnTo>
                  <a:lnTo>
                    <a:pt x="288558" y="120691"/>
                  </a:lnTo>
                  <a:close/>
                  <a:moveTo>
                    <a:pt x="388131" y="126535"/>
                  </a:moveTo>
                  <a:lnTo>
                    <a:pt x="385990" y="127719"/>
                  </a:lnTo>
                  <a:lnTo>
                    <a:pt x="383181" y="127512"/>
                  </a:lnTo>
                  <a:lnTo>
                    <a:pt x="382185" y="127493"/>
                  </a:lnTo>
                  <a:lnTo>
                    <a:pt x="380535" y="127780"/>
                  </a:lnTo>
                  <a:lnTo>
                    <a:pt x="380203" y="127550"/>
                  </a:lnTo>
                  <a:lnTo>
                    <a:pt x="380516" y="126436"/>
                  </a:lnTo>
                  <a:lnTo>
                    <a:pt x="381834" y="123471"/>
                  </a:lnTo>
                  <a:lnTo>
                    <a:pt x="383401" y="120860"/>
                  </a:lnTo>
                  <a:lnTo>
                    <a:pt x="384068" y="120183"/>
                  </a:lnTo>
                  <a:lnTo>
                    <a:pt x="384997" y="119548"/>
                  </a:lnTo>
                  <a:lnTo>
                    <a:pt x="385983" y="119038"/>
                  </a:lnTo>
                  <a:lnTo>
                    <a:pt x="388208" y="118508"/>
                  </a:lnTo>
                  <a:lnTo>
                    <a:pt x="390232" y="118604"/>
                  </a:lnTo>
                  <a:lnTo>
                    <a:pt x="390522" y="118821"/>
                  </a:lnTo>
                  <a:lnTo>
                    <a:pt x="391394" y="119689"/>
                  </a:lnTo>
                  <a:lnTo>
                    <a:pt x="391959" y="120375"/>
                  </a:lnTo>
                  <a:lnTo>
                    <a:pt x="392195" y="121345"/>
                  </a:lnTo>
                  <a:lnTo>
                    <a:pt x="391333" y="123015"/>
                  </a:lnTo>
                  <a:lnTo>
                    <a:pt x="390372" y="124607"/>
                  </a:lnTo>
                  <a:lnTo>
                    <a:pt x="388814" y="125859"/>
                  </a:lnTo>
                  <a:lnTo>
                    <a:pt x="388131" y="126535"/>
                  </a:lnTo>
                  <a:close/>
                  <a:moveTo>
                    <a:pt x="323547" y="124071"/>
                  </a:moveTo>
                  <a:lnTo>
                    <a:pt x="323400" y="124173"/>
                  </a:lnTo>
                  <a:lnTo>
                    <a:pt x="322286" y="124058"/>
                  </a:lnTo>
                  <a:lnTo>
                    <a:pt x="321651" y="124055"/>
                  </a:lnTo>
                  <a:lnTo>
                    <a:pt x="321734" y="123375"/>
                  </a:lnTo>
                  <a:lnTo>
                    <a:pt x="321405" y="122865"/>
                  </a:lnTo>
                  <a:lnTo>
                    <a:pt x="321855" y="122115"/>
                  </a:lnTo>
                  <a:lnTo>
                    <a:pt x="321865" y="121246"/>
                  </a:lnTo>
                  <a:lnTo>
                    <a:pt x="322331" y="121128"/>
                  </a:lnTo>
                  <a:lnTo>
                    <a:pt x="322398" y="120633"/>
                  </a:lnTo>
                  <a:lnTo>
                    <a:pt x="322960" y="119322"/>
                  </a:lnTo>
                  <a:lnTo>
                    <a:pt x="323292" y="119031"/>
                  </a:lnTo>
                  <a:lnTo>
                    <a:pt x="323758" y="118916"/>
                  </a:lnTo>
                  <a:lnTo>
                    <a:pt x="324313" y="118150"/>
                  </a:lnTo>
                  <a:lnTo>
                    <a:pt x="324629" y="117927"/>
                  </a:lnTo>
                  <a:lnTo>
                    <a:pt x="324958" y="117346"/>
                  </a:lnTo>
                  <a:lnTo>
                    <a:pt x="325427" y="117078"/>
                  </a:lnTo>
                  <a:lnTo>
                    <a:pt x="325389" y="116580"/>
                  </a:lnTo>
                  <a:lnTo>
                    <a:pt x="325654" y="116318"/>
                  </a:lnTo>
                  <a:lnTo>
                    <a:pt x="326394" y="116114"/>
                  </a:lnTo>
                  <a:lnTo>
                    <a:pt x="326908" y="116360"/>
                  </a:lnTo>
                  <a:lnTo>
                    <a:pt x="327224" y="116867"/>
                  </a:lnTo>
                  <a:lnTo>
                    <a:pt x="326397" y="117493"/>
                  </a:lnTo>
                  <a:lnTo>
                    <a:pt x="326822" y="119034"/>
                  </a:lnTo>
                  <a:lnTo>
                    <a:pt x="326222" y="120716"/>
                  </a:lnTo>
                  <a:lnTo>
                    <a:pt x="325829" y="121221"/>
                  </a:lnTo>
                  <a:lnTo>
                    <a:pt x="325095" y="121655"/>
                  </a:lnTo>
                  <a:lnTo>
                    <a:pt x="324875" y="122067"/>
                  </a:lnTo>
                  <a:lnTo>
                    <a:pt x="324010" y="122897"/>
                  </a:lnTo>
                  <a:lnTo>
                    <a:pt x="323748" y="123605"/>
                  </a:lnTo>
                  <a:lnTo>
                    <a:pt x="323710" y="123905"/>
                  </a:lnTo>
                  <a:lnTo>
                    <a:pt x="323547" y="124071"/>
                  </a:lnTo>
                  <a:close/>
                  <a:moveTo>
                    <a:pt x="329427" y="116912"/>
                  </a:moveTo>
                  <a:lnTo>
                    <a:pt x="329315" y="117356"/>
                  </a:lnTo>
                  <a:lnTo>
                    <a:pt x="328932" y="117119"/>
                  </a:lnTo>
                  <a:lnTo>
                    <a:pt x="328555" y="116602"/>
                  </a:lnTo>
                  <a:lnTo>
                    <a:pt x="328003" y="116529"/>
                  </a:lnTo>
                  <a:lnTo>
                    <a:pt x="327594" y="116392"/>
                  </a:lnTo>
                  <a:lnTo>
                    <a:pt x="327355" y="116149"/>
                  </a:lnTo>
                  <a:lnTo>
                    <a:pt x="328890" y="116037"/>
                  </a:lnTo>
                  <a:lnTo>
                    <a:pt x="329427" y="116912"/>
                  </a:lnTo>
                  <a:close/>
                  <a:moveTo>
                    <a:pt x="172042" y="116296"/>
                  </a:moveTo>
                  <a:lnTo>
                    <a:pt x="171908" y="116653"/>
                  </a:lnTo>
                  <a:lnTo>
                    <a:pt x="171451" y="116564"/>
                  </a:lnTo>
                  <a:lnTo>
                    <a:pt x="171020" y="115973"/>
                  </a:lnTo>
                  <a:lnTo>
                    <a:pt x="171228" y="115820"/>
                  </a:lnTo>
                  <a:lnTo>
                    <a:pt x="171467" y="115756"/>
                  </a:lnTo>
                  <a:lnTo>
                    <a:pt x="171780" y="115823"/>
                  </a:lnTo>
                  <a:lnTo>
                    <a:pt x="172042" y="116296"/>
                  </a:lnTo>
                  <a:close/>
                  <a:moveTo>
                    <a:pt x="299761" y="116746"/>
                  </a:moveTo>
                  <a:lnTo>
                    <a:pt x="299359" y="116973"/>
                  </a:lnTo>
                  <a:lnTo>
                    <a:pt x="298689" y="116503"/>
                  </a:lnTo>
                  <a:lnTo>
                    <a:pt x="298504" y="116309"/>
                  </a:lnTo>
                  <a:lnTo>
                    <a:pt x="298928" y="115849"/>
                  </a:lnTo>
                  <a:lnTo>
                    <a:pt x="299381" y="115718"/>
                  </a:lnTo>
                  <a:lnTo>
                    <a:pt x="299656" y="115919"/>
                  </a:lnTo>
                  <a:lnTo>
                    <a:pt x="299790" y="116120"/>
                  </a:lnTo>
                  <a:lnTo>
                    <a:pt x="299732" y="116340"/>
                  </a:lnTo>
                  <a:lnTo>
                    <a:pt x="299761" y="116746"/>
                  </a:lnTo>
                  <a:close/>
                  <a:moveTo>
                    <a:pt x="229029" y="116168"/>
                  </a:moveTo>
                  <a:lnTo>
                    <a:pt x="228116" y="116219"/>
                  </a:lnTo>
                  <a:lnTo>
                    <a:pt x="227832" y="116139"/>
                  </a:lnTo>
                  <a:lnTo>
                    <a:pt x="227765" y="115265"/>
                  </a:lnTo>
                  <a:lnTo>
                    <a:pt x="228768" y="115641"/>
                  </a:lnTo>
                  <a:lnTo>
                    <a:pt x="229093" y="115667"/>
                  </a:lnTo>
                  <a:lnTo>
                    <a:pt x="229029" y="116168"/>
                  </a:lnTo>
                  <a:close/>
                  <a:moveTo>
                    <a:pt x="166954" y="116047"/>
                  </a:moveTo>
                  <a:lnTo>
                    <a:pt x="166781" y="116178"/>
                  </a:lnTo>
                  <a:lnTo>
                    <a:pt x="165259" y="116104"/>
                  </a:lnTo>
                  <a:lnTo>
                    <a:pt x="164279" y="116835"/>
                  </a:lnTo>
                  <a:lnTo>
                    <a:pt x="163599" y="117059"/>
                  </a:lnTo>
                  <a:lnTo>
                    <a:pt x="161161" y="117059"/>
                  </a:lnTo>
                  <a:lnTo>
                    <a:pt x="160870" y="116960"/>
                  </a:lnTo>
                  <a:lnTo>
                    <a:pt x="160653" y="116960"/>
                  </a:lnTo>
                  <a:lnTo>
                    <a:pt x="160522" y="117107"/>
                  </a:lnTo>
                  <a:lnTo>
                    <a:pt x="159747" y="116995"/>
                  </a:lnTo>
                  <a:lnTo>
                    <a:pt x="157270" y="116347"/>
                  </a:lnTo>
                  <a:lnTo>
                    <a:pt x="156931" y="115747"/>
                  </a:lnTo>
                  <a:lnTo>
                    <a:pt x="157315" y="115105"/>
                  </a:lnTo>
                  <a:lnTo>
                    <a:pt x="158205" y="114195"/>
                  </a:lnTo>
                  <a:lnTo>
                    <a:pt x="159989" y="114017"/>
                  </a:lnTo>
                  <a:lnTo>
                    <a:pt x="168119" y="113953"/>
                  </a:lnTo>
                  <a:lnTo>
                    <a:pt x="169003" y="114735"/>
                  </a:lnTo>
                  <a:lnTo>
                    <a:pt x="169086" y="115000"/>
                  </a:lnTo>
                  <a:lnTo>
                    <a:pt x="167315" y="115533"/>
                  </a:lnTo>
                  <a:lnTo>
                    <a:pt x="166954" y="116047"/>
                  </a:lnTo>
                  <a:close/>
                  <a:moveTo>
                    <a:pt x="180682" y="114837"/>
                  </a:moveTo>
                  <a:lnTo>
                    <a:pt x="179951" y="114990"/>
                  </a:lnTo>
                  <a:lnTo>
                    <a:pt x="179274" y="114674"/>
                  </a:lnTo>
                  <a:lnTo>
                    <a:pt x="179294" y="114250"/>
                  </a:lnTo>
                  <a:lnTo>
                    <a:pt x="179460" y="113854"/>
                  </a:lnTo>
                  <a:lnTo>
                    <a:pt x="180471" y="113650"/>
                  </a:lnTo>
                  <a:lnTo>
                    <a:pt x="181014" y="113662"/>
                  </a:lnTo>
                  <a:lnTo>
                    <a:pt x="181595" y="113934"/>
                  </a:lnTo>
                  <a:lnTo>
                    <a:pt x="182000" y="114218"/>
                  </a:lnTo>
                  <a:lnTo>
                    <a:pt x="182198" y="114550"/>
                  </a:lnTo>
                  <a:lnTo>
                    <a:pt x="181103" y="114566"/>
                  </a:lnTo>
                  <a:lnTo>
                    <a:pt x="180682" y="114837"/>
                  </a:lnTo>
                  <a:close/>
                  <a:moveTo>
                    <a:pt x="353544" y="112858"/>
                  </a:moveTo>
                  <a:lnTo>
                    <a:pt x="353394" y="112995"/>
                  </a:lnTo>
                  <a:lnTo>
                    <a:pt x="353161" y="112705"/>
                  </a:lnTo>
                  <a:lnTo>
                    <a:pt x="353139" y="112523"/>
                  </a:lnTo>
                  <a:lnTo>
                    <a:pt x="353449" y="112028"/>
                  </a:lnTo>
                  <a:lnTo>
                    <a:pt x="353755" y="111741"/>
                  </a:lnTo>
                  <a:lnTo>
                    <a:pt x="354097" y="111719"/>
                  </a:lnTo>
                  <a:lnTo>
                    <a:pt x="354010" y="112124"/>
                  </a:lnTo>
                  <a:lnTo>
                    <a:pt x="353544" y="112858"/>
                  </a:lnTo>
                  <a:close/>
                  <a:moveTo>
                    <a:pt x="89988" y="111878"/>
                  </a:moveTo>
                  <a:lnTo>
                    <a:pt x="89430" y="112076"/>
                  </a:lnTo>
                  <a:lnTo>
                    <a:pt x="89002" y="111901"/>
                  </a:lnTo>
                  <a:lnTo>
                    <a:pt x="88811" y="111648"/>
                  </a:lnTo>
                  <a:lnTo>
                    <a:pt x="89443" y="111029"/>
                  </a:lnTo>
                  <a:lnTo>
                    <a:pt x="89743" y="110882"/>
                  </a:lnTo>
                  <a:lnTo>
                    <a:pt x="90059" y="110835"/>
                  </a:lnTo>
                  <a:lnTo>
                    <a:pt x="90209" y="111170"/>
                  </a:lnTo>
                  <a:lnTo>
                    <a:pt x="89988" y="111878"/>
                  </a:lnTo>
                  <a:close/>
                  <a:moveTo>
                    <a:pt x="353918" y="111064"/>
                  </a:moveTo>
                  <a:lnTo>
                    <a:pt x="353423" y="111147"/>
                  </a:lnTo>
                  <a:lnTo>
                    <a:pt x="353180" y="110416"/>
                  </a:lnTo>
                  <a:lnTo>
                    <a:pt x="353589" y="110228"/>
                  </a:lnTo>
                  <a:lnTo>
                    <a:pt x="354033" y="110675"/>
                  </a:lnTo>
                  <a:lnTo>
                    <a:pt x="353918" y="111064"/>
                  </a:lnTo>
                  <a:close/>
                  <a:moveTo>
                    <a:pt x="354843" y="110030"/>
                  </a:moveTo>
                  <a:lnTo>
                    <a:pt x="354626" y="110104"/>
                  </a:lnTo>
                  <a:lnTo>
                    <a:pt x="354630" y="109663"/>
                  </a:lnTo>
                  <a:lnTo>
                    <a:pt x="354875" y="109274"/>
                  </a:lnTo>
                  <a:lnTo>
                    <a:pt x="355134" y="109050"/>
                  </a:lnTo>
                  <a:lnTo>
                    <a:pt x="355440" y="109041"/>
                  </a:lnTo>
                  <a:lnTo>
                    <a:pt x="354843" y="110030"/>
                  </a:lnTo>
                  <a:close/>
                  <a:moveTo>
                    <a:pt x="352312" y="110104"/>
                  </a:moveTo>
                  <a:lnTo>
                    <a:pt x="352165" y="110736"/>
                  </a:lnTo>
                  <a:lnTo>
                    <a:pt x="352019" y="111441"/>
                  </a:lnTo>
                  <a:lnTo>
                    <a:pt x="351198" y="112233"/>
                  </a:lnTo>
                  <a:lnTo>
                    <a:pt x="350691" y="113442"/>
                  </a:lnTo>
                  <a:lnTo>
                    <a:pt x="350394" y="113745"/>
                  </a:lnTo>
                  <a:lnTo>
                    <a:pt x="349293" y="114285"/>
                  </a:lnTo>
                  <a:lnTo>
                    <a:pt x="348313" y="113611"/>
                  </a:lnTo>
                  <a:lnTo>
                    <a:pt x="348029" y="113034"/>
                  </a:lnTo>
                  <a:lnTo>
                    <a:pt x="348460" y="110365"/>
                  </a:lnTo>
                  <a:lnTo>
                    <a:pt x="348881" y="110455"/>
                  </a:lnTo>
                  <a:lnTo>
                    <a:pt x="349155" y="110436"/>
                  </a:lnTo>
                  <a:lnTo>
                    <a:pt x="349245" y="110260"/>
                  </a:lnTo>
                  <a:lnTo>
                    <a:pt x="348616" y="109960"/>
                  </a:lnTo>
                  <a:lnTo>
                    <a:pt x="348498" y="108428"/>
                  </a:lnTo>
                  <a:lnTo>
                    <a:pt x="348530" y="107850"/>
                  </a:lnTo>
                  <a:lnTo>
                    <a:pt x="349005" y="107719"/>
                  </a:lnTo>
                  <a:lnTo>
                    <a:pt x="349599" y="108169"/>
                  </a:lnTo>
                  <a:lnTo>
                    <a:pt x="350346" y="108970"/>
                  </a:lnTo>
                  <a:lnTo>
                    <a:pt x="351217" y="109602"/>
                  </a:lnTo>
                  <a:lnTo>
                    <a:pt x="352312" y="110104"/>
                  </a:lnTo>
                  <a:close/>
                  <a:moveTo>
                    <a:pt x="108990" y="106213"/>
                  </a:moveTo>
                  <a:lnTo>
                    <a:pt x="109893" y="107234"/>
                  </a:lnTo>
                  <a:lnTo>
                    <a:pt x="110681" y="107780"/>
                  </a:lnTo>
                  <a:lnTo>
                    <a:pt x="111613" y="108077"/>
                  </a:lnTo>
                  <a:lnTo>
                    <a:pt x="112593" y="108105"/>
                  </a:lnTo>
                  <a:lnTo>
                    <a:pt x="113557" y="108236"/>
                  </a:lnTo>
                  <a:lnTo>
                    <a:pt x="114681" y="108626"/>
                  </a:lnTo>
                  <a:lnTo>
                    <a:pt x="115833" y="108804"/>
                  </a:lnTo>
                  <a:lnTo>
                    <a:pt x="116369" y="108737"/>
                  </a:lnTo>
                  <a:lnTo>
                    <a:pt x="116880" y="108536"/>
                  </a:lnTo>
                  <a:lnTo>
                    <a:pt x="117240" y="108524"/>
                  </a:lnTo>
                  <a:lnTo>
                    <a:pt x="117556" y="108712"/>
                  </a:lnTo>
                  <a:lnTo>
                    <a:pt x="118354" y="109577"/>
                  </a:lnTo>
                  <a:lnTo>
                    <a:pt x="119219" y="110369"/>
                  </a:lnTo>
                  <a:lnTo>
                    <a:pt x="119421" y="110771"/>
                  </a:lnTo>
                  <a:lnTo>
                    <a:pt x="120008" y="112679"/>
                  </a:lnTo>
                  <a:lnTo>
                    <a:pt x="120672" y="113228"/>
                  </a:lnTo>
                  <a:lnTo>
                    <a:pt x="121585" y="113388"/>
                  </a:lnTo>
                  <a:lnTo>
                    <a:pt x="122657" y="113388"/>
                  </a:lnTo>
                  <a:lnTo>
                    <a:pt x="123723" y="113468"/>
                  </a:lnTo>
                  <a:lnTo>
                    <a:pt x="126194" y="113915"/>
                  </a:lnTo>
                  <a:lnTo>
                    <a:pt x="127174" y="113851"/>
                  </a:lnTo>
                  <a:lnTo>
                    <a:pt x="128042" y="113404"/>
                  </a:lnTo>
                  <a:lnTo>
                    <a:pt x="128814" y="113694"/>
                  </a:lnTo>
                  <a:lnTo>
                    <a:pt x="130911" y="114231"/>
                  </a:lnTo>
                  <a:lnTo>
                    <a:pt x="131942" y="114352"/>
                  </a:lnTo>
                  <a:lnTo>
                    <a:pt x="133114" y="114199"/>
                  </a:lnTo>
                  <a:lnTo>
                    <a:pt x="134288" y="114167"/>
                  </a:lnTo>
                  <a:lnTo>
                    <a:pt x="134850" y="114323"/>
                  </a:lnTo>
                  <a:lnTo>
                    <a:pt x="135390" y="114556"/>
                  </a:lnTo>
                  <a:lnTo>
                    <a:pt x="135852" y="114639"/>
                  </a:lnTo>
                  <a:lnTo>
                    <a:pt x="136331" y="114636"/>
                  </a:lnTo>
                  <a:lnTo>
                    <a:pt x="137180" y="114189"/>
                  </a:lnTo>
                  <a:lnTo>
                    <a:pt x="137742" y="113369"/>
                  </a:lnTo>
                  <a:lnTo>
                    <a:pt x="138198" y="112335"/>
                  </a:lnTo>
                  <a:lnTo>
                    <a:pt x="138553" y="111256"/>
                  </a:lnTo>
                  <a:lnTo>
                    <a:pt x="138792" y="110793"/>
                  </a:lnTo>
                  <a:lnTo>
                    <a:pt x="139118" y="110384"/>
                  </a:lnTo>
                  <a:lnTo>
                    <a:pt x="139542" y="110120"/>
                  </a:lnTo>
                  <a:lnTo>
                    <a:pt x="139995" y="109954"/>
                  </a:lnTo>
                  <a:lnTo>
                    <a:pt x="141227" y="110056"/>
                  </a:lnTo>
                  <a:lnTo>
                    <a:pt x="141483" y="110317"/>
                  </a:lnTo>
                  <a:lnTo>
                    <a:pt x="142862" y="112146"/>
                  </a:lnTo>
                  <a:lnTo>
                    <a:pt x="143104" y="112306"/>
                  </a:lnTo>
                  <a:lnTo>
                    <a:pt x="144541" y="112421"/>
                  </a:lnTo>
                  <a:lnTo>
                    <a:pt x="144940" y="112360"/>
                  </a:lnTo>
                  <a:lnTo>
                    <a:pt x="145814" y="111993"/>
                  </a:lnTo>
                  <a:lnTo>
                    <a:pt x="146315" y="111961"/>
                  </a:lnTo>
                  <a:lnTo>
                    <a:pt x="147238" y="112414"/>
                  </a:lnTo>
                  <a:lnTo>
                    <a:pt x="147637" y="112801"/>
                  </a:lnTo>
                  <a:lnTo>
                    <a:pt x="148084" y="113085"/>
                  </a:lnTo>
                  <a:lnTo>
                    <a:pt x="150343" y="113375"/>
                  </a:lnTo>
                  <a:lnTo>
                    <a:pt x="151215" y="114160"/>
                  </a:lnTo>
                  <a:lnTo>
                    <a:pt x="151658" y="114266"/>
                  </a:lnTo>
                  <a:lnTo>
                    <a:pt x="153229" y="114170"/>
                  </a:lnTo>
                  <a:lnTo>
                    <a:pt x="154317" y="114247"/>
                  </a:lnTo>
                  <a:lnTo>
                    <a:pt x="155262" y="114457"/>
                  </a:lnTo>
                  <a:lnTo>
                    <a:pt x="155693" y="115571"/>
                  </a:lnTo>
                  <a:lnTo>
                    <a:pt x="156041" y="116714"/>
                  </a:lnTo>
                  <a:lnTo>
                    <a:pt x="156242" y="117103"/>
                  </a:lnTo>
                  <a:lnTo>
                    <a:pt x="157168" y="117496"/>
                  </a:lnTo>
                  <a:lnTo>
                    <a:pt x="157544" y="117850"/>
                  </a:lnTo>
                  <a:lnTo>
                    <a:pt x="157445" y="118990"/>
                  </a:lnTo>
                  <a:lnTo>
                    <a:pt x="157548" y="120075"/>
                  </a:lnTo>
                  <a:lnTo>
                    <a:pt x="159511" y="121020"/>
                  </a:lnTo>
                  <a:lnTo>
                    <a:pt x="161611" y="121562"/>
                  </a:lnTo>
                  <a:lnTo>
                    <a:pt x="163845" y="121613"/>
                  </a:lnTo>
                  <a:lnTo>
                    <a:pt x="166082" y="121425"/>
                  </a:lnTo>
                  <a:lnTo>
                    <a:pt x="167235" y="121192"/>
                  </a:lnTo>
                  <a:lnTo>
                    <a:pt x="168678" y="120790"/>
                  </a:lnTo>
                  <a:lnTo>
                    <a:pt x="168978" y="120796"/>
                  </a:lnTo>
                  <a:lnTo>
                    <a:pt x="171771" y="122038"/>
                  </a:lnTo>
                  <a:lnTo>
                    <a:pt x="172010" y="122229"/>
                  </a:lnTo>
                  <a:lnTo>
                    <a:pt x="172323" y="123158"/>
                  </a:lnTo>
                  <a:lnTo>
                    <a:pt x="172313" y="124138"/>
                  </a:lnTo>
                  <a:lnTo>
                    <a:pt x="171793" y="126465"/>
                  </a:lnTo>
                  <a:lnTo>
                    <a:pt x="171758" y="127103"/>
                  </a:lnTo>
                  <a:lnTo>
                    <a:pt x="171809" y="127742"/>
                  </a:lnTo>
                  <a:lnTo>
                    <a:pt x="172364" y="129130"/>
                  </a:lnTo>
                  <a:lnTo>
                    <a:pt x="172661" y="129529"/>
                  </a:lnTo>
                  <a:lnTo>
                    <a:pt x="173673" y="130260"/>
                  </a:lnTo>
                  <a:lnTo>
                    <a:pt x="173714" y="130643"/>
                  </a:lnTo>
                  <a:lnTo>
                    <a:pt x="173574" y="131026"/>
                  </a:lnTo>
                  <a:lnTo>
                    <a:pt x="172457" y="130765"/>
                  </a:lnTo>
                  <a:lnTo>
                    <a:pt x="171777" y="130449"/>
                  </a:lnTo>
                  <a:lnTo>
                    <a:pt x="171384" y="129925"/>
                  </a:lnTo>
                  <a:lnTo>
                    <a:pt x="170823" y="129628"/>
                  </a:lnTo>
                  <a:lnTo>
                    <a:pt x="169772" y="129737"/>
                  </a:lnTo>
                  <a:lnTo>
                    <a:pt x="167809" y="129213"/>
                  </a:lnTo>
                  <a:lnTo>
                    <a:pt x="165591" y="128403"/>
                  </a:lnTo>
                  <a:lnTo>
                    <a:pt x="161659" y="126682"/>
                  </a:lnTo>
                  <a:lnTo>
                    <a:pt x="160586" y="126695"/>
                  </a:lnTo>
                  <a:lnTo>
                    <a:pt x="159558" y="126915"/>
                  </a:lnTo>
                  <a:lnTo>
                    <a:pt x="158473" y="127352"/>
                  </a:lnTo>
                  <a:lnTo>
                    <a:pt x="157343" y="127665"/>
                  </a:lnTo>
                  <a:lnTo>
                    <a:pt x="156513" y="127783"/>
                  </a:lnTo>
                  <a:lnTo>
                    <a:pt x="155680" y="127697"/>
                  </a:lnTo>
                  <a:lnTo>
                    <a:pt x="153580" y="127285"/>
                  </a:lnTo>
                  <a:lnTo>
                    <a:pt x="151464" y="127017"/>
                  </a:lnTo>
                  <a:lnTo>
                    <a:pt x="146041" y="126848"/>
                  </a:lnTo>
                  <a:lnTo>
                    <a:pt x="144509" y="126455"/>
                  </a:lnTo>
                  <a:lnTo>
                    <a:pt x="141971" y="126258"/>
                  </a:lnTo>
                  <a:lnTo>
                    <a:pt x="139954" y="125919"/>
                  </a:lnTo>
                  <a:lnTo>
                    <a:pt x="137956" y="125447"/>
                  </a:lnTo>
                  <a:lnTo>
                    <a:pt x="132862" y="123120"/>
                  </a:lnTo>
                  <a:lnTo>
                    <a:pt x="131195" y="122536"/>
                  </a:lnTo>
                  <a:lnTo>
                    <a:pt x="126079" y="121425"/>
                  </a:lnTo>
                  <a:lnTo>
                    <a:pt x="125290" y="121336"/>
                  </a:lnTo>
                  <a:lnTo>
                    <a:pt x="123436" y="121419"/>
                  </a:lnTo>
                  <a:lnTo>
                    <a:pt x="122268" y="121093"/>
                  </a:lnTo>
                  <a:lnTo>
                    <a:pt x="121240" y="121087"/>
                  </a:lnTo>
                  <a:lnTo>
                    <a:pt x="119711" y="121447"/>
                  </a:lnTo>
                  <a:lnTo>
                    <a:pt x="119242" y="121706"/>
                  </a:lnTo>
                  <a:lnTo>
                    <a:pt x="118648" y="122252"/>
                  </a:lnTo>
                  <a:lnTo>
                    <a:pt x="117608" y="122226"/>
                  </a:lnTo>
                  <a:lnTo>
                    <a:pt x="116577" y="122121"/>
                  </a:lnTo>
                  <a:lnTo>
                    <a:pt x="113860" y="121597"/>
                  </a:lnTo>
                  <a:lnTo>
                    <a:pt x="112849" y="121275"/>
                  </a:lnTo>
                  <a:lnTo>
                    <a:pt x="111875" y="120799"/>
                  </a:lnTo>
                  <a:lnTo>
                    <a:pt x="111000" y="120180"/>
                  </a:lnTo>
                  <a:lnTo>
                    <a:pt x="110541" y="119960"/>
                  </a:lnTo>
                  <a:lnTo>
                    <a:pt x="108195" y="119328"/>
                  </a:lnTo>
                  <a:lnTo>
                    <a:pt x="106280" y="119111"/>
                  </a:lnTo>
                  <a:lnTo>
                    <a:pt x="102341" y="118824"/>
                  </a:lnTo>
                  <a:lnTo>
                    <a:pt x="101479" y="118632"/>
                  </a:lnTo>
                  <a:lnTo>
                    <a:pt x="100761" y="118402"/>
                  </a:lnTo>
                  <a:lnTo>
                    <a:pt x="100368" y="117892"/>
                  </a:lnTo>
                  <a:lnTo>
                    <a:pt x="100419" y="117241"/>
                  </a:lnTo>
                  <a:lnTo>
                    <a:pt x="100700" y="116679"/>
                  </a:lnTo>
                  <a:lnTo>
                    <a:pt x="101086" y="116114"/>
                  </a:lnTo>
                  <a:lnTo>
                    <a:pt x="101339" y="115574"/>
                  </a:lnTo>
                  <a:lnTo>
                    <a:pt x="98460" y="114444"/>
                  </a:lnTo>
                  <a:lnTo>
                    <a:pt x="96187" y="113828"/>
                  </a:lnTo>
                  <a:lnTo>
                    <a:pt x="95204" y="113710"/>
                  </a:lnTo>
                  <a:lnTo>
                    <a:pt x="94218" y="113710"/>
                  </a:lnTo>
                  <a:lnTo>
                    <a:pt x="93107" y="113838"/>
                  </a:lnTo>
                  <a:lnTo>
                    <a:pt x="92009" y="113777"/>
                  </a:lnTo>
                  <a:lnTo>
                    <a:pt x="91492" y="113592"/>
                  </a:lnTo>
                  <a:lnTo>
                    <a:pt x="90965" y="113528"/>
                  </a:lnTo>
                  <a:lnTo>
                    <a:pt x="90435" y="113662"/>
                  </a:lnTo>
                  <a:lnTo>
                    <a:pt x="90011" y="113611"/>
                  </a:lnTo>
                  <a:lnTo>
                    <a:pt x="89902" y="113098"/>
                  </a:lnTo>
                  <a:lnTo>
                    <a:pt x="90173" y="112660"/>
                  </a:lnTo>
                  <a:lnTo>
                    <a:pt x="90729" y="112166"/>
                  </a:lnTo>
                  <a:lnTo>
                    <a:pt x="91048" y="112079"/>
                  </a:lnTo>
                  <a:lnTo>
                    <a:pt x="91192" y="112855"/>
                  </a:lnTo>
                  <a:lnTo>
                    <a:pt x="91351" y="113008"/>
                  </a:lnTo>
                  <a:lnTo>
                    <a:pt x="91843" y="113177"/>
                  </a:lnTo>
                  <a:lnTo>
                    <a:pt x="92057" y="113129"/>
                  </a:lnTo>
                  <a:lnTo>
                    <a:pt x="92925" y="112140"/>
                  </a:lnTo>
                  <a:lnTo>
                    <a:pt x="93167" y="111652"/>
                  </a:lnTo>
                  <a:lnTo>
                    <a:pt x="93589" y="110333"/>
                  </a:lnTo>
                  <a:lnTo>
                    <a:pt x="94048" y="110589"/>
                  </a:lnTo>
                  <a:lnTo>
                    <a:pt x="94508" y="110432"/>
                  </a:lnTo>
                  <a:lnTo>
                    <a:pt x="94773" y="110222"/>
                  </a:lnTo>
                  <a:lnTo>
                    <a:pt x="95504" y="107173"/>
                  </a:lnTo>
                  <a:lnTo>
                    <a:pt x="96110" y="106283"/>
                  </a:lnTo>
                  <a:lnTo>
                    <a:pt x="96940" y="105546"/>
                  </a:lnTo>
                  <a:lnTo>
                    <a:pt x="97355" y="105364"/>
                  </a:lnTo>
                  <a:lnTo>
                    <a:pt x="98169" y="105817"/>
                  </a:lnTo>
                  <a:lnTo>
                    <a:pt x="99819" y="105989"/>
                  </a:lnTo>
                  <a:lnTo>
                    <a:pt x="100799" y="106289"/>
                  </a:lnTo>
                  <a:lnTo>
                    <a:pt x="101782" y="106328"/>
                  </a:lnTo>
                  <a:lnTo>
                    <a:pt x="102743" y="106474"/>
                  </a:lnTo>
                  <a:lnTo>
                    <a:pt x="104080" y="107011"/>
                  </a:lnTo>
                  <a:lnTo>
                    <a:pt x="104553" y="106953"/>
                  </a:lnTo>
                  <a:lnTo>
                    <a:pt x="105032" y="106787"/>
                  </a:lnTo>
                  <a:lnTo>
                    <a:pt x="105750" y="106203"/>
                  </a:lnTo>
                  <a:lnTo>
                    <a:pt x="106063" y="105271"/>
                  </a:lnTo>
                  <a:lnTo>
                    <a:pt x="107097" y="105743"/>
                  </a:lnTo>
                  <a:lnTo>
                    <a:pt x="108619" y="105932"/>
                  </a:lnTo>
                  <a:lnTo>
                    <a:pt x="108990" y="106213"/>
                  </a:lnTo>
                  <a:close/>
                  <a:moveTo>
                    <a:pt x="258385" y="105909"/>
                  </a:moveTo>
                  <a:lnTo>
                    <a:pt x="258305" y="106337"/>
                  </a:lnTo>
                  <a:lnTo>
                    <a:pt x="257977" y="105846"/>
                  </a:lnTo>
                  <a:lnTo>
                    <a:pt x="257677" y="105603"/>
                  </a:lnTo>
                  <a:lnTo>
                    <a:pt x="257708" y="105073"/>
                  </a:lnTo>
                  <a:lnTo>
                    <a:pt x="258133" y="105271"/>
                  </a:lnTo>
                  <a:lnTo>
                    <a:pt x="258385" y="105909"/>
                  </a:lnTo>
                  <a:close/>
                  <a:moveTo>
                    <a:pt x="226827" y="108817"/>
                  </a:moveTo>
                  <a:lnTo>
                    <a:pt x="226460" y="110308"/>
                  </a:lnTo>
                  <a:lnTo>
                    <a:pt x="226288" y="109781"/>
                  </a:lnTo>
                  <a:lnTo>
                    <a:pt x="226221" y="108418"/>
                  </a:lnTo>
                  <a:lnTo>
                    <a:pt x="225994" y="107754"/>
                  </a:lnTo>
                  <a:lnTo>
                    <a:pt x="226138" y="106991"/>
                  </a:lnTo>
                  <a:lnTo>
                    <a:pt x="226090" y="105035"/>
                  </a:lnTo>
                  <a:lnTo>
                    <a:pt x="226367" y="104132"/>
                  </a:lnTo>
                  <a:lnTo>
                    <a:pt x="226878" y="105281"/>
                  </a:lnTo>
                  <a:lnTo>
                    <a:pt x="227012" y="105865"/>
                  </a:lnTo>
                  <a:lnTo>
                    <a:pt x="226827" y="108817"/>
                  </a:lnTo>
                  <a:close/>
                  <a:moveTo>
                    <a:pt x="156874" y="104454"/>
                  </a:moveTo>
                  <a:lnTo>
                    <a:pt x="156683" y="104773"/>
                  </a:lnTo>
                  <a:lnTo>
                    <a:pt x="155821" y="104748"/>
                  </a:lnTo>
                  <a:lnTo>
                    <a:pt x="155677" y="104390"/>
                  </a:lnTo>
                  <a:lnTo>
                    <a:pt x="156239" y="103739"/>
                  </a:lnTo>
                  <a:lnTo>
                    <a:pt x="156609" y="103697"/>
                  </a:lnTo>
                  <a:lnTo>
                    <a:pt x="156941" y="103937"/>
                  </a:lnTo>
                  <a:lnTo>
                    <a:pt x="156874" y="104454"/>
                  </a:lnTo>
                  <a:close/>
                  <a:moveTo>
                    <a:pt x="336819" y="104808"/>
                  </a:moveTo>
                  <a:lnTo>
                    <a:pt x="336273" y="105670"/>
                  </a:lnTo>
                  <a:lnTo>
                    <a:pt x="335903" y="105367"/>
                  </a:lnTo>
                  <a:lnTo>
                    <a:pt x="335695" y="105364"/>
                  </a:lnTo>
                  <a:lnTo>
                    <a:pt x="335568" y="104856"/>
                  </a:lnTo>
                  <a:lnTo>
                    <a:pt x="335695" y="103809"/>
                  </a:lnTo>
                  <a:lnTo>
                    <a:pt x="335236" y="102631"/>
                  </a:lnTo>
                  <a:lnTo>
                    <a:pt x="335839" y="102647"/>
                  </a:lnTo>
                  <a:lnTo>
                    <a:pt x="336008" y="102998"/>
                  </a:lnTo>
                  <a:lnTo>
                    <a:pt x="336200" y="103117"/>
                  </a:lnTo>
                  <a:lnTo>
                    <a:pt x="336796" y="104253"/>
                  </a:lnTo>
                  <a:lnTo>
                    <a:pt x="336819" y="104808"/>
                  </a:lnTo>
                  <a:close/>
                  <a:moveTo>
                    <a:pt x="354195" y="103522"/>
                  </a:moveTo>
                  <a:lnTo>
                    <a:pt x="354125" y="103867"/>
                  </a:lnTo>
                  <a:lnTo>
                    <a:pt x="354119" y="104502"/>
                  </a:lnTo>
                  <a:lnTo>
                    <a:pt x="354269" y="105092"/>
                  </a:lnTo>
                  <a:lnTo>
                    <a:pt x="353886" y="105692"/>
                  </a:lnTo>
                  <a:lnTo>
                    <a:pt x="354243" y="106589"/>
                  </a:lnTo>
                  <a:lnTo>
                    <a:pt x="354298" y="107036"/>
                  </a:lnTo>
                  <a:lnTo>
                    <a:pt x="354275" y="107668"/>
                  </a:lnTo>
                  <a:lnTo>
                    <a:pt x="354176" y="107952"/>
                  </a:lnTo>
                  <a:lnTo>
                    <a:pt x="353905" y="108782"/>
                  </a:lnTo>
                  <a:lnTo>
                    <a:pt x="353634" y="109079"/>
                  </a:lnTo>
                  <a:lnTo>
                    <a:pt x="353429" y="109162"/>
                  </a:lnTo>
                  <a:lnTo>
                    <a:pt x="353222" y="109414"/>
                  </a:lnTo>
                  <a:lnTo>
                    <a:pt x="351460" y="109143"/>
                  </a:lnTo>
                  <a:lnTo>
                    <a:pt x="350700" y="108565"/>
                  </a:lnTo>
                  <a:lnTo>
                    <a:pt x="350020" y="107943"/>
                  </a:lnTo>
                  <a:lnTo>
                    <a:pt x="349877" y="107681"/>
                  </a:lnTo>
                  <a:lnTo>
                    <a:pt x="349079" y="106953"/>
                  </a:lnTo>
                  <a:lnTo>
                    <a:pt x="348894" y="106707"/>
                  </a:lnTo>
                  <a:lnTo>
                    <a:pt x="348878" y="106318"/>
                  </a:lnTo>
                  <a:lnTo>
                    <a:pt x="349522" y="106219"/>
                  </a:lnTo>
                  <a:lnTo>
                    <a:pt x="350212" y="106232"/>
                  </a:lnTo>
                  <a:lnTo>
                    <a:pt x="350180" y="105884"/>
                  </a:lnTo>
                  <a:lnTo>
                    <a:pt x="350579" y="104652"/>
                  </a:lnTo>
                  <a:lnTo>
                    <a:pt x="349532" y="103860"/>
                  </a:lnTo>
                  <a:lnTo>
                    <a:pt x="349347" y="103528"/>
                  </a:lnTo>
                  <a:lnTo>
                    <a:pt x="349720" y="103305"/>
                  </a:lnTo>
                  <a:lnTo>
                    <a:pt x="350563" y="103579"/>
                  </a:lnTo>
                  <a:lnTo>
                    <a:pt x="351594" y="102191"/>
                  </a:lnTo>
                  <a:lnTo>
                    <a:pt x="351897" y="101900"/>
                  </a:lnTo>
                  <a:lnTo>
                    <a:pt x="352044" y="101128"/>
                  </a:lnTo>
                  <a:lnTo>
                    <a:pt x="352622" y="101029"/>
                  </a:lnTo>
                  <a:lnTo>
                    <a:pt x="353030" y="101128"/>
                  </a:lnTo>
                  <a:lnTo>
                    <a:pt x="353295" y="101610"/>
                  </a:lnTo>
                  <a:lnTo>
                    <a:pt x="353401" y="102028"/>
                  </a:lnTo>
                  <a:lnTo>
                    <a:pt x="353289" y="102405"/>
                  </a:lnTo>
                  <a:lnTo>
                    <a:pt x="353784" y="102599"/>
                  </a:lnTo>
                  <a:lnTo>
                    <a:pt x="354195" y="103522"/>
                  </a:lnTo>
                  <a:close/>
                  <a:moveTo>
                    <a:pt x="337888" y="105268"/>
                  </a:moveTo>
                  <a:lnTo>
                    <a:pt x="337157" y="106037"/>
                  </a:lnTo>
                  <a:lnTo>
                    <a:pt x="337843" y="104224"/>
                  </a:lnTo>
                  <a:lnTo>
                    <a:pt x="337987" y="103305"/>
                  </a:lnTo>
                  <a:lnTo>
                    <a:pt x="338625" y="102759"/>
                  </a:lnTo>
                  <a:lnTo>
                    <a:pt x="339573" y="99982"/>
                  </a:lnTo>
                  <a:lnTo>
                    <a:pt x="339784" y="100046"/>
                  </a:lnTo>
                  <a:lnTo>
                    <a:pt x="340094" y="100317"/>
                  </a:lnTo>
                  <a:lnTo>
                    <a:pt x="339618" y="102354"/>
                  </a:lnTo>
                  <a:lnTo>
                    <a:pt x="338287" y="103784"/>
                  </a:lnTo>
                  <a:lnTo>
                    <a:pt x="337888" y="105268"/>
                  </a:lnTo>
                  <a:close/>
                  <a:moveTo>
                    <a:pt x="64141" y="101482"/>
                  </a:moveTo>
                  <a:lnTo>
                    <a:pt x="63410" y="101527"/>
                  </a:lnTo>
                  <a:lnTo>
                    <a:pt x="62063" y="100429"/>
                  </a:lnTo>
                  <a:lnTo>
                    <a:pt x="61842" y="100091"/>
                  </a:lnTo>
                  <a:lnTo>
                    <a:pt x="62222" y="99765"/>
                  </a:lnTo>
                  <a:lnTo>
                    <a:pt x="62628" y="99787"/>
                  </a:lnTo>
                  <a:lnTo>
                    <a:pt x="64179" y="100480"/>
                  </a:lnTo>
                  <a:lnTo>
                    <a:pt x="64482" y="100822"/>
                  </a:lnTo>
                  <a:lnTo>
                    <a:pt x="64141" y="101482"/>
                  </a:lnTo>
                  <a:close/>
                  <a:moveTo>
                    <a:pt x="254580" y="99631"/>
                  </a:moveTo>
                  <a:lnTo>
                    <a:pt x="254545" y="100538"/>
                  </a:lnTo>
                  <a:lnTo>
                    <a:pt x="254188" y="100486"/>
                  </a:lnTo>
                  <a:lnTo>
                    <a:pt x="253894" y="100167"/>
                  </a:lnTo>
                  <a:lnTo>
                    <a:pt x="253814" y="99867"/>
                  </a:lnTo>
                  <a:lnTo>
                    <a:pt x="253830" y="99625"/>
                  </a:lnTo>
                  <a:lnTo>
                    <a:pt x="253990" y="99433"/>
                  </a:lnTo>
                  <a:lnTo>
                    <a:pt x="254580" y="99631"/>
                  </a:lnTo>
                  <a:close/>
                  <a:moveTo>
                    <a:pt x="240396" y="101118"/>
                  </a:moveTo>
                  <a:lnTo>
                    <a:pt x="239824" y="101358"/>
                  </a:lnTo>
                  <a:lnTo>
                    <a:pt x="238749" y="100336"/>
                  </a:lnTo>
                  <a:lnTo>
                    <a:pt x="238292" y="99494"/>
                  </a:lnTo>
                  <a:lnTo>
                    <a:pt x="238401" y="99018"/>
                  </a:lnTo>
                  <a:lnTo>
                    <a:pt x="238723" y="98603"/>
                  </a:lnTo>
                  <a:lnTo>
                    <a:pt x="238876" y="98498"/>
                  </a:lnTo>
                  <a:lnTo>
                    <a:pt x="238809" y="98064"/>
                  </a:lnTo>
                  <a:lnTo>
                    <a:pt x="239234" y="97853"/>
                  </a:lnTo>
                  <a:lnTo>
                    <a:pt x="239700" y="97882"/>
                  </a:lnTo>
                  <a:lnTo>
                    <a:pt x="240006" y="98466"/>
                  </a:lnTo>
                  <a:lnTo>
                    <a:pt x="240373" y="98626"/>
                  </a:lnTo>
                  <a:lnTo>
                    <a:pt x="240562" y="99184"/>
                  </a:lnTo>
                  <a:lnTo>
                    <a:pt x="240396" y="101118"/>
                  </a:lnTo>
                  <a:close/>
                  <a:moveTo>
                    <a:pt x="245787" y="99612"/>
                  </a:moveTo>
                  <a:lnTo>
                    <a:pt x="245557" y="100206"/>
                  </a:lnTo>
                  <a:lnTo>
                    <a:pt x="245062" y="100668"/>
                  </a:lnTo>
                  <a:lnTo>
                    <a:pt x="244666" y="100703"/>
                  </a:lnTo>
                  <a:lnTo>
                    <a:pt x="244252" y="100608"/>
                  </a:lnTo>
                  <a:lnTo>
                    <a:pt x="243521" y="100206"/>
                  </a:lnTo>
                  <a:lnTo>
                    <a:pt x="243332" y="100630"/>
                  </a:lnTo>
                  <a:lnTo>
                    <a:pt x="242754" y="100611"/>
                  </a:lnTo>
                  <a:lnTo>
                    <a:pt x="242544" y="100062"/>
                  </a:lnTo>
                  <a:lnTo>
                    <a:pt x="242956" y="98437"/>
                  </a:lnTo>
                  <a:lnTo>
                    <a:pt x="243556" y="97831"/>
                  </a:lnTo>
                  <a:lnTo>
                    <a:pt x="243498" y="97192"/>
                  </a:lnTo>
                  <a:lnTo>
                    <a:pt x="243000" y="95836"/>
                  </a:lnTo>
                  <a:lnTo>
                    <a:pt x="243310" y="95127"/>
                  </a:lnTo>
                  <a:lnTo>
                    <a:pt x="244705" y="94591"/>
                  </a:lnTo>
                  <a:lnTo>
                    <a:pt x="245921" y="93937"/>
                  </a:lnTo>
                  <a:lnTo>
                    <a:pt x="246294" y="93803"/>
                  </a:lnTo>
                  <a:lnTo>
                    <a:pt x="246633" y="94307"/>
                  </a:lnTo>
                  <a:lnTo>
                    <a:pt x="246815" y="96618"/>
                  </a:lnTo>
                  <a:lnTo>
                    <a:pt x="245509" y="98447"/>
                  </a:lnTo>
                  <a:lnTo>
                    <a:pt x="245787" y="99612"/>
                  </a:lnTo>
                  <a:close/>
                  <a:moveTo>
                    <a:pt x="250578" y="93196"/>
                  </a:moveTo>
                  <a:lnTo>
                    <a:pt x="250785" y="95118"/>
                  </a:lnTo>
                  <a:lnTo>
                    <a:pt x="250718" y="95622"/>
                  </a:lnTo>
                  <a:lnTo>
                    <a:pt x="250214" y="94885"/>
                  </a:lnTo>
                  <a:lnTo>
                    <a:pt x="250032" y="94738"/>
                  </a:lnTo>
                  <a:lnTo>
                    <a:pt x="249891" y="94885"/>
                  </a:lnTo>
                  <a:lnTo>
                    <a:pt x="249713" y="94964"/>
                  </a:lnTo>
                  <a:lnTo>
                    <a:pt x="249457" y="94958"/>
                  </a:lnTo>
                  <a:lnTo>
                    <a:pt x="249125" y="95702"/>
                  </a:lnTo>
                  <a:lnTo>
                    <a:pt x="249093" y="96404"/>
                  </a:lnTo>
                  <a:lnTo>
                    <a:pt x="248841" y="96873"/>
                  </a:lnTo>
                  <a:lnTo>
                    <a:pt x="248710" y="98441"/>
                  </a:lnTo>
                  <a:lnTo>
                    <a:pt x="248793" y="98862"/>
                  </a:lnTo>
                  <a:lnTo>
                    <a:pt x="249183" y="98654"/>
                  </a:lnTo>
                  <a:lnTo>
                    <a:pt x="249422" y="98600"/>
                  </a:lnTo>
                  <a:lnTo>
                    <a:pt x="250303" y="99203"/>
                  </a:lnTo>
                  <a:lnTo>
                    <a:pt x="250769" y="99644"/>
                  </a:lnTo>
                  <a:lnTo>
                    <a:pt x="250638" y="100177"/>
                  </a:lnTo>
                  <a:lnTo>
                    <a:pt x="250041" y="100713"/>
                  </a:lnTo>
                  <a:lnTo>
                    <a:pt x="249349" y="100946"/>
                  </a:lnTo>
                  <a:lnTo>
                    <a:pt x="248832" y="100716"/>
                  </a:lnTo>
                  <a:lnTo>
                    <a:pt x="248679" y="100825"/>
                  </a:lnTo>
                  <a:lnTo>
                    <a:pt x="248372" y="101099"/>
                  </a:lnTo>
                  <a:lnTo>
                    <a:pt x="248142" y="101463"/>
                  </a:lnTo>
                  <a:lnTo>
                    <a:pt x="248209" y="101837"/>
                  </a:lnTo>
                  <a:lnTo>
                    <a:pt x="247619" y="102899"/>
                  </a:lnTo>
                  <a:lnTo>
                    <a:pt x="247277" y="103200"/>
                  </a:lnTo>
                  <a:lnTo>
                    <a:pt x="246569" y="102874"/>
                  </a:lnTo>
                  <a:lnTo>
                    <a:pt x="246132" y="103152"/>
                  </a:lnTo>
                  <a:lnTo>
                    <a:pt x="245780" y="103126"/>
                  </a:lnTo>
                  <a:lnTo>
                    <a:pt x="245241" y="102063"/>
                  </a:lnTo>
                  <a:lnTo>
                    <a:pt x="245257" y="101565"/>
                  </a:lnTo>
                  <a:lnTo>
                    <a:pt x="245755" y="101007"/>
                  </a:lnTo>
                  <a:lnTo>
                    <a:pt x="245758" y="100605"/>
                  </a:lnTo>
                  <a:lnTo>
                    <a:pt x="246004" y="100154"/>
                  </a:lnTo>
                  <a:lnTo>
                    <a:pt x="246553" y="99538"/>
                  </a:lnTo>
                  <a:lnTo>
                    <a:pt x="246869" y="99072"/>
                  </a:lnTo>
                  <a:lnTo>
                    <a:pt x="246878" y="98779"/>
                  </a:lnTo>
                  <a:lnTo>
                    <a:pt x="247111" y="97662"/>
                  </a:lnTo>
                  <a:lnTo>
                    <a:pt x="247201" y="97196"/>
                  </a:lnTo>
                  <a:lnTo>
                    <a:pt x="247360" y="96701"/>
                  </a:lnTo>
                  <a:lnTo>
                    <a:pt x="247609" y="95689"/>
                  </a:lnTo>
                  <a:lnTo>
                    <a:pt x="247644" y="93787"/>
                  </a:lnTo>
                  <a:lnTo>
                    <a:pt x="248484" y="92220"/>
                  </a:lnTo>
                  <a:lnTo>
                    <a:pt x="249304" y="91792"/>
                  </a:lnTo>
                  <a:lnTo>
                    <a:pt x="249630" y="91722"/>
                  </a:lnTo>
                  <a:lnTo>
                    <a:pt x="249579" y="92140"/>
                  </a:lnTo>
                  <a:lnTo>
                    <a:pt x="250578" y="93196"/>
                  </a:lnTo>
                  <a:close/>
                  <a:moveTo>
                    <a:pt x="343659" y="90474"/>
                  </a:moveTo>
                  <a:lnTo>
                    <a:pt x="344119" y="90949"/>
                  </a:lnTo>
                  <a:lnTo>
                    <a:pt x="343053" y="90576"/>
                  </a:lnTo>
                  <a:lnTo>
                    <a:pt x="341527" y="89794"/>
                  </a:lnTo>
                  <a:lnTo>
                    <a:pt x="341422" y="89270"/>
                  </a:lnTo>
                  <a:lnTo>
                    <a:pt x="342705" y="90062"/>
                  </a:lnTo>
                  <a:lnTo>
                    <a:pt x="343659" y="90474"/>
                  </a:lnTo>
                  <a:close/>
                  <a:moveTo>
                    <a:pt x="251136" y="89286"/>
                  </a:moveTo>
                  <a:lnTo>
                    <a:pt x="250262" y="90359"/>
                  </a:lnTo>
                  <a:lnTo>
                    <a:pt x="249652" y="90304"/>
                  </a:lnTo>
                  <a:lnTo>
                    <a:pt x="248921" y="89599"/>
                  </a:lnTo>
                  <a:lnTo>
                    <a:pt x="248710" y="88827"/>
                  </a:lnTo>
                  <a:lnTo>
                    <a:pt x="248691" y="88546"/>
                  </a:lnTo>
                  <a:lnTo>
                    <a:pt x="249189" y="88108"/>
                  </a:lnTo>
                  <a:lnTo>
                    <a:pt x="250865" y="88255"/>
                  </a:lnTo>
                  <a:lnTo>
                    <a:pt x="251181" y="88645"/>
                  </a:lnTo>
                  <a:lnTo>
                    <a:pt x="251136" y="89286"/>
                  </a:lnTo>
                  <a:close/>
                  <a:moveTo>
                    <a:pt x="298797" y="84581"/>
                  </a:moveTo>
                  <a:lnTo>
                    <a:pt x="297268" y="85047"/>
                  </a:lnTo>
                  <a:lnTo>
                    <a:pt x="297597" y="84179"/>
                  </a:lnTo>
                  <a:lnTo>
                    <a:pt x="297805" y="83949"/>
                  </a:lnTo>
                  <a:lnTo>
                    <a:pt x="298561" y="84186"/>
                  </a:lnTo>
                  <a:lnTo>
                    <a:pt x="298797" y="84581"/>
                  </a:lnTo>
                  <a:close/>
                  <a:moveTo>
                    <a:pt x="296225" y="85376"/>
                  </a:moveTo>
                  <a:lnTo>
                    <a:pt x="295995" y="85702"/>
                  </a:lnTo>
                  <a:lnTo>
                    <a:pt x="295475" y="85916"/>
                  </a:lnTo>
                  <a:lnTo>
                    <a:pt x="295041" y="85893"/>
                  </a:lnTo>
                  <a:lnTo>
                    <a:pt x="295181" y="85580"/>
                  </a:lnTo>
                  <a:lnTo>
                    <a:pt x="295072" y="85398"/>
                  </a:lnTo>
                  <a:lnTo>
                    <a:pt x="294750" y="85478"/>
                  </a:lnTo>
                  <a:lnTo>
                    <a:pt x="294223" y="85730"/>
                  </a:lnTo>
                  <a:lnTo>
                    <a:pt x="293560" y="86235"/>
                  </a:lnTo>
                  <a:lnTo>
                    <a:pt x="293170" y="85986"/>
                  </a:lnTo>
                  <a:lnTo>
                    <a:pt x="293087" y="85596"/>
                  </a:lnTo>
                  <a:lnTo>
                    <a:pt x="293109" y="85418"/>
                  </a:lnTo>
                  <a:lnTo>
                    <a:pt x="293904" y="84719"/>
                  </a:lnTo>
                  <a:lnTo>
                    <a:pt x="294827" y="84597"/>
                  </a:lnTo>
                  <a:lnTo>
                    <a:pt x="296126" y="83927"/>
                  </a:lnTo>
                  <a:lnTo>
                    <a:pt x="296707" y="83959"/>
                  </a:lnTo>
                  <a:lnTo>
                    <a:pt x="296569" y="84383"/>
                  </a:lnTo>
                  <a:lnTo>
                    <a:pt x="296368" y="84687"/>
                  </a:lnTo>
                  <a:lnTo>
                    <a:pt x="296247" y="85006"/>
                  </a:lnTo>
                  <a:lnTo>
                    <a:pt x="296225" y="85376"/>
                  </a:lnTo>
                  <a:close/>
                  <a:moveTo>
                    <a:pt x="300227" y="84237"/>
                  </a:moveTo>
                  <a:lnTo>
                    <a:pt x="300208" y="84613"/>
                  </a:lnTo>
                  <a:lnTo>
                    <a:pt x="300144" y="84731"/>
                  </a:lnTo>
                  <a:lnTo>
                    <a:pt x="299656" y="84600"/>
                  </a:lnTo>
                  <a:lnTo>
                    <a:pt x="299308" y="84607"/>
                  </a:lnTo>
                  <a:lnTo>
                    <a:pt x="298998" y="83927"/>
                  </a:lnTo>
                  <a:lnTo>
                    <a:pt x="299085" y="83771"/>
                  </a:lnTo>
                  <a:lnTo>
                    <a:pt x="299726" y="83968"/>
                  </a:lnTo>
                  <a:lnTo>
                    <a:pt x="299965" y="84036"/>
                  </a:lnTo>
                  <a:lnTo>
                    <a:pt x="300227" y="84237"/>
                  </a:lnTo>
                  <a:close/>
                  <a:moveTo>
                    <a:pt x="190060" y="83502"/>
                  </a:moveTo>
                  <a:lnTo>
                    <a:pt x="189731" y="85038"/>
                  </a:lnTo>
                  <a:lnTo>
                    <a:pt x="189185" y="84166"/>
                  </a:lnTo>
                  <a:lnTo>
                    <a:pt x="189798" y="83135"/>
                  </a:lnTo>
                  <a:lnTo>
                    <a:pt x="190082" y="82928"/>
                  </a:lnTo>
                  <a:lnTo>
                    <a:pt x="190060" y="83502"/>
                  </a:lnTo>
                  <a:close/>
                  <a:moveTo>
                    <a:pt x="290230" y="82171"/>
                  </a:moveTo>
                  <a:lnTo>
                    <a:pt x="290435" y="82567"/>
                  </a:lnTo>
                  <a:lnTo>
                    <a:pt x="289557" y="82318"/>
                  </a:lnTo>
                  <a:lnTo>
                    <a:pt x="289167" y="81935"/>
                  </a:lnTo>
                  <a:lnTo>
                    <a:pt x="289550" y="81696"/>
                  </a:lnTo>
                  <a:lnTo>
                    <a:pt x="289764" y="81632"/>
                  </a:lnTo>
                  <a:lnTo>
                    <a:pt x="290230" y="82171"/>
                  </a:lnTo>
                  <a:close/>
                  <a:moveTo>
                    <a:pt x="188981" y="87103"/>
                  </a:moveTo>
                  <a:lnTo>
                    <a:pt x="187101" y="88763"/>
                  </a:lnTo>
                  <a:lnTo>
                    <a:pt x="186788" y="88341"/>
                  </a:lnTo>
                  <a:lnTo>
                    <a:pt x="186951" y="86653"/>
                  </a:lnTo>
                  <a:lnTo>
                    <a:pt x="186428" y="85603"/>
                  </a:lnTo>
                  <a:lnTo>
                    <a:pt x="186463" y="84824"/>
                  </a:lnTo>
                  <a:lnTo>
                    <a:pt x="186833" y="83445"/>
                  </a:lnTo>
                  <a:lnTo>
                    <a:pt x="187315" y="82389"/>
                  </a:lnTo>
                  <a:lnTo>
                    <a:pt x="188406" y="81683"/>
                  </a:lnTo>
                  <a:lnTo>
                    <a:pt x="188678" y="81600"/>
                  </a:lnTo>
                  <a:lnTo>
                    <a:pt x="188611" y="82880"/>
                  </a:lnTo>
                  <a:lnTo>
                    <a:pt x="188828" y="83362"/>
                  </a:lnTo>
                  <a:lnTo>
                    <a:pt x="188904" y="83774"/>
                  </a:lnTo>
                  <a:lnTo>
                    <a:pt x="188789" y="84128"/>
                  </a:lnTo>
                  <a:lnTo>
                    <a:pt x="188994" y="85769"/>
                  </a:lnTo>
                  <a:lnTo>
                    <a:pt x="189115" y="86168"/>
                  </a:lnTo>
                  <a:lnTo>
                    <a:pt x="188850" y="86685"/>
                  </a:lnTo>
                  <a:lnTo>
                    <a:pt x="188981" y="87103"/>
                  </a:lnTo>
                  <a:close/>
                  <a:moveTo>
                    <a:pt x="283553" y="80148"/>
                  </a:moveTo>
                  <a:lnTo>
                    <a:pt x="285028" y="80844"/>
                  </a:lnTo>
                  <a:lnTo>
                    <a:pt x="285360" y="81297"/>
                  </a:lnTo>
                  <a:lnTo>
                    <a:pt x="285624" y="81836"/>
                  </a:lnTo>
                  <a:lnTo>
                    <a:pt x="285915" y="82133"/>
                  </a:lnTo>
                  <a:lnTo>
                    <a:pt x="286260" y="82376"/>
                  </a:lnTo>
                  <a:lnTo>
                    <a:pt x="286834" y="82845"/>
                  </a:lnTo>
                  <a:lnTo>
                    <a:pt x="286984" y="83560"/>
                  </a:lnTo>
                  <a:lnTo>
                    <a:pt x="286853" y="85003"/>
                  </a:lnTo>
                  <a:lnTo>
                    <a:pt x="286186" y="85130"/>
                  </a:lnTo>
                  <a:lnTo>
                    <a:pt x="285561" y="85341"/>
                  </a:lnTo>
                  <a:lnTo>
                    <a:pt x="284271" y="86177"/>
                  </a:lnTo>
                  <a:lnTo>
                    <a:pt x="283636" y="86340"/>
                  </a:lnTo>
                  <a:lnTo>
                    <a:pt x="282956" y="86398"/>
                  </a:lnTo>
                  <a:lnTo>
                    <a:pt x="282474" y="86618"/>
                  </a:lnTo>
                  <a:lnTo>
                    <a:pt x="281992" y="86704"/>
                  </a:lnTo>
                  <a:lnTo>
                    <a:pt x="280738" y="86241"/>
                  </a:lnTo>
                  <a:lnTo>
                    <a:pt x="279525" y="85699"/>
                  </a:lnTo>
                  <a:lnTo>
                    <a:pt x="277763" y="84757"/>
                  </a:lnTo>
                  <a:lnTo>
                    <a:pt x="277437" y="84527"/>
                  </a:lnTo>
                  <a:lnTo>
                    <a:pt x="277153" y="84023"/>
                  </a:lnTo>
                  <a:lnTo>
                    <a:pt x="276346" y="83116"/>
                  </a:lnTo>
                  <a:lnTo>
                    <a:pt x="276145" y="82535"/>
                  </a:lnTo>
                  <a:lnTo>
                    <a:pt x="276078" y="80882"/>
                  </a:lnTo>
                  <a:lnTo>
                    <a:pt x="276288" y="80502"/>
                  </a:lnTo>
                  <a:lnTo>
                    <a:pt x="276627" y="80301"/>
                  </a:lnTo>
                  <a:lnTo>
                    <a:pt x="277804" y="80684"/>
                  </a:lnTo>
                  <a:lnTo>
                    <a:pt x="278580" y="80285"/>
                  </a:lnTo>
                  <a:lnTo>
                    <a:pt x="280808" y="79947"/>
                  </a:lnTo>
                  <a:lnTo>
                    <a:pt x="283077" y="79982"/>
                  </a:lnTo>
                  <a:lnTo>
                    <a:pt x="283553" y="80148"/>
                  </a:lnTo>
                  <a:close/>
                  <a:moveTo>
                    <a:pt x="293649" y="78798"/>
                  </a:moveTo>
                  <a:lnTo>
                    <a:pt x="293199" y="79541"/>
                  </a:lnTo>
                  <a:lnTo>
                    <a:pt x="292410" y="79510"/>
                  </a:lnTo>
                  <a:lnTo>
                    <a:pt x="292273" y="79404"/>
                  </a:lnTo>
                  <a:lnTo>
                    <a:pt x="293205" y="78938"/>
                  </a:lnTo>
                  <a:lnTo>
                    <a:pt x="293649" y="78798"/>
                  </a:lnTo>
                  <a:close/>
                  <a:moveTo>
                    <a:pt x="104623" y="79411"/>
                  </a:moveTo>
                  <a:lnTo>
                    <a:pt x="104473" y="79589"/>
                  </a:lnTo>
                  <a:lnTo>
                    <a:pt x="103978" y="79494"/>
                  </a:lnTo>
                  <a:lnTo>
                    <a:pt x="103618" y="79245"/>
                  </a:lnTo>
                  <a:lnTo>
                    <a:pt x="103394" y="79008"/>
                  </a:lnTo>
                  <a:lnTo>
                    <a:pt x="103337" y="78763"/>
                  </a:lnTo>
                  <a:lnTo>
                    <a:pt x="103819" y="78459"/>
                  </a:lnTo>
                  <a:lnTo>
                    <a:pt x="104837" y="78772"/>
                  </a:lnTo>
                  <a:lnTo>
                    <a:pt x="104623" y="79411"/>
                  </a:lnTo>
                  <a:close/>
                  <a:moveTo>
                    <a:pt x="109880" y="78469"/>
                  </a:moveTo>
                  <a:lnTo>
                    <a:pt x="109519" y="78699"/>
                  </a:lnTo>
                  <a:lnTo>
                    <a:pt x="109309" y="78478"/>
                  </a:lnTo>
                  <a:lnTo>
                    <a:pt x="109245" y="78233"/>
                  </a:lnTo>
                  <a:lnTo>
                    <a:pt x="109398" y="77923"/>
                  </a:lnTo>
                  <a:lnTo>
                    <a:pt x="109890" y="77894"/>
                  </a:lnTo>
                  <a:lnTo>
                    <a:pt x="110116" y="77987"/>
                  </a:lnTo>
                  <a:lnTo>
                    <a:pt x="109880" y="78469"/>
                  </a:lnTo>
                  <a:close/>
                  <a:moveTo>
                    <a:pt x="309474" y="78169"/>
                  </a:moveTo>
                  <a:lnTo>
                    <a:pt x="311533" y="79155"/>
                  </a:lnTo>
                  <a:lnTo>
                    <a:pt x="312599" y="79299"/>
                  </a:lnTo>
                  <a:lnTo>
                    <a:pt x="314393" y="79171"/>
                  </a:lnTo>
                  <a:lnTo>
                    <a:pt x="315069" y="79267"/>
                  </a:lnTo>
                  <a:lnTo>
                    <a:pt x="316780" y="80528"/>
                  </a:lnTo>
                  <a:lnTo>
                    <a:pt x="317278" y="81393"/>
                  </a:lnTo>
                  <a:lnTo>
                    <a:pt x="317422" y="82140"/>
                  </a:lnTo>
                  <a:lnTo>
                    <a:pt x="317687" y="82848"/>
                  </a:lnTo>
                  <a:lnTo>
                    <a:pt x="318108" y="83027"/>
                  </a:lnTo>
                  <a:lnTo>
                    <a:pt x="318603" y="83094"/>
                  </a:lnTo>
                  <a:lnTo>
                    <a:pt x="319248" y="84115"/>
                  </a:lnTo>
                  <a:lnTo>
                    <a:pt x="319375" y="84447"/>
                  </a:lnTo>
                  <a:lnTo>
                    <a:pt x="318887" y="87010"/>
                  </a:lnTo>
                  <a:lnTo>
                    <a:pt x="316873" y="86040"/>
                  </a:lnTo>
                  <a:lnTo>
                    <a:pt x="314929" y="84939"/>
                  </a:lnTo>
                  <a:lnTo>
                    <a:pt x="314089" y="84530"/>
                  </a:lnTo>
                  <a:lnTo>
                    <a:pt x="311849" y="83598"/>
                  </a:lnTo>
                  <a:lnTo>
                    <a:pt x="311507" y="83279"/>
                  </a:lnTo>
                  <a:lnTo>
                    <a:pt x="311255" y="82858"/>
                  </a:lnTo>
                  <a:lnTo>
                    <a:pt x="310278" y="82283"/>
                  </a:lnTo>
                  <a:lnTo>
                    <a:pt x="308331" y="82194"/>
                  </a:lnTo>
                  <a:lnTo>
                    <a:pt x="307601" y="82210"/>
                  </a:lnTo>
                  <a:lnTo>
                    <a:pt x="307304" y="82296"/>
                  </a:lnTo>
                  <a:lnTo>
                    <a:pt x="307380" y="82606"/>
                  </a:lnTo>
                  <a:lnTo>
                    <a:pt x="307390" y="83234"/>
                  </a:lnTo>
                  <a:lnTo>
                    <a:pt x="306908" y="83407"/>
                  </a:lnTo>
                  <a:lnTo>
                    <a:pt x="305698" y="83011"/>
                  </a:lnTo>
                  <a:lnTo>
                    <a:pt x="304619" y="82867"/>
                  </a:lnTo>
                  <a:lnTo>
                    <a:pt x="303681" y="82478"/>
                  </a:lnTo>
                  <a:lnTo>
                    <a:pt x="302426" y="82274"/>
                  </a:lnTo>
                  <a:lnTo>
                    <a:pt x="302286" y="82079"/>
                  </a:lnTo>
                  <a:lnTo>
                    <a:pt x="302394" y="81788"/>
                  </a:lnTo>
                  <a:lnTo>
                    <a:pt x="302337" y="81517"/>
                  </a:lnTo>
                  <a:lnTo>
                    <a:pt x="302047" y="81412"/>
                  </a:lnTo>
                  <a:lnTo>
                    <a:pt x="301482" y="81463"/>
                  </a:lnTo>
                  <a:lnTo>
                    <a:pt x="300936" y="81737"/>
                  </a:lnTo>
                  <a:lnTo>
                    <a:pt x="300483" y="82047"/>
                  </a:lnTo>
                  <a:lnTo>
                    <a:pt x="299819" y="82902"/>
                  </a:lnTo>
                  <a:lnTo>
                    <a:pt x="299480" y="83231"/>
                  </a:lnTo>
                  <a:lnTo>
                    <a:pt x="298382" y="83372"/>
                  </a:lnTo>
                  <a:lnTo>
                    <a:pt x="297926" y="83289"/>
                  </a:lnTo>
                  <a:lnTo>
                    <a:pt x="297508" y="83078"/>
                  </a:lnTo>
                  <a:lnTo>
                    <a:pt x="296260" y="81514"/>
                  </a:lnTo>
                  <a:lnTo>
                    <a:pt x="295839" y="81176"/>
                  </a:lnTo>
                  <a:lnTo>
                    <a:pt x="295369" y="80901"/>
                  </a:lnTo>
                  <a:lnTo>
                    <a:pt x="294935" y="80773"/>
                  </a:lnTo>
                  <a:lnTo>
                    <a:pt x="294485" y="81013"/>
                  </a:lnTo>
                  <a:lnTo>
                    <a:pt x="294252" y="81498"/>
                  </a:lnTo>
                  <a:lnTo>
                    <a:pt x="294147" y="82076"/>
                  </a:lnTo>
                  <a:lnTo>
                    <a:pt x="294022" y="82408"/>
                  </a:lnTo>
                  <a:lnTo>
                    <a:pt x="293483" y="83333"/>
                  </a:lnTo>
                  <a:lnTo>
                    <a:pt x="293036" y="83882"/>
                  </a:lnTo>
                  <a:lnTo>
                    <a:pt x="292876" y="83796"/>
                  </a:lnTo>
                  <a:lnTo>
                    <a:pt x="293103" y="82915"/>
                  </a:lnTo>
                  <a:lnTo>
                    <a:pt x="293103" y="82417"/>
                  </a:lnTo>
                  <a:lnTo>
                    <a:pt x="292829" y="81891"/>
                  </a:lnTo>
                  <a:lnTo>
                    <a:pt x="292653" y="81354"/>
                  </a:lnTo>
                  <a:lnTo>
                    <a:pt x="294763" y="78791"/>
                  </a:lnTo>
                  <a:lnTo>
                    <a:pt x="295526" y="78182"/>
                  </a:lnTo>
                  <a:lnTo>
                    <a:pt x="298852" y="77971"/>
                  </a:lnTo>
                  <a:lnTo>
                    <a:pt x="300827" y="78102"/>
                  </a:lnTo>
                  <a:lnTo>
                    <a:pt x="301906" y="78038"/>
                  </a:lnTo>
                  <a:lnTo>
                    <a:pt x="302628" y="77850"/>
                  </a:lnTo>
                  <a:lnTo>
                    <a:pt x="303224" y="77939"/>
                  </a:lnTo>
                  <a:lnTo>
                    <a:pt x="303374" y="78443"/>
                  </a:lnTo>
                  <a:lnTo>
                    <a:pt x="303748" y="78817"/>
                  </a:lnTo>
                  <a:lnTo>
                    <a:pt x="304268" y="78785"/>
                  </a:lnTo>
                  <a:lnTo>
                    <a:pt x="305213" y="78389"/>
                  </a:lnTo>
                  <a:lnTo>
                    <a:pt x="306033" y="77779"/>
                  </a:lnTo>
                  <a:lnTo>
                    <a:pt x="306535" y="77515"/>
                  </a:lnTo>
                  <a:lnTo>
                    <a:pt x="307045" y="77470"/>
                  </a:lnTo>
                  <a:lnTo>
                    <a:pt x="307572" y="77511"/>
                  </a:lnTo>
                  <a:lnTo>
                    <a:pt x="308086" y="77652"/>
                  </a:lnTo>
                  <a:lnTo>
                    <a:pt x="309474" y="78169"/>
                  </a:lnTo>
                  <a:close/>
                  <a:moveTo>
                    <a:pt x="46742" y="80994"/>
                  </a:moveTo>
                  <a:lnTo>
                    <a:pt x="47099" y="82293"/>
                  </a:lnTo>
                  <a:lnTo>
                    <a:pt x="46033" y="81409"/>
                  </a:lnTo>
                  <a:lnTo>
                    <a:pt x="46055" y="80783"/>
                  </a:lnTo>
                  <a:lnTo>
                    <a:pt x="45909" y="80375"/>
                  </a:lnTo>
                  <a:lnTo>
                    <a:pt x="45264" y="79873"/>
                  </a:lnTo>
                  <a:lnTo>
                    <a:pt x="44766" y="79245"/>
                  </a:lnTo>
                  <a:lnTo>
                    <a:pt x="44542" y="77760"/>
                  </a:lnTo>
                  <a:lnTo>
                    <a:pt x="44715" y="77451"/>
                  </a:lnTo>
                  <a:lnTo>
                    <a:pt x="45136" y="77432"/>
                  </a:lnTo>
                  <a:lnTo>
                    <a:pt x="47010" y="79379"/>
                  </a:lnTo>
                  <a:lnTo>
                    <a:pt x="47138" y="79707"/>
                  </a:lnTo>
                  <a:lnTo>
                    <a:pt x="47096" y="80403"/>
                  </a:lnTo>
                  <a:lnTo>
                    <a:pt x="46825" y="80620"/>
                  </a:lnTo>
                  <a:lnTo>
                    <a:pt x="46742" y="80994"/>
                  </a:lnTo>
                  <a:close/>
                  <a:moveTo>
                    <a:pt x="116455" y="79344"/>
                  </a:moveTo>
                  <a:lnTo>
                    <a:pt x="116315" y="80282"/>
                  </a:lnTo>
                  <a:lnTo>
                    <a:pt x="116098" y="80636"/>
                  </a:lnTo>
                  <a:lnTo>
                    <a:pt x="115351" y="81102"/>
                  </a:lnTo>
                  <a:lnTo>
                    <a:pt x="115096" y="81386"/>
                  </a:lnTo>
                  <a:lnTo>
                    <a:pt x="114397" y="81342"/>
                  </a:lnTo>
                  <a:lnTo>
                    <a:pt x="114307" y="80850"/>
                  </a:lnTo>
                  <a:lnTo>
                    <a:pt x="114074" y="80518"/>
                  </a:lnTo>
                  <a:lnTo>
                    <a:pt x="113334" y="80135"/>
                  </a:lnTo>
                  <a:lnTo>
                    <a:pt x="113139" y="80228"/>
                  </a:lnTo>
                  <a:lnTo>
                    <a:pt x="113005" y="80799"/>
                  </a:lnTo>
                  <a:lnTo>
                    <a:pt x="111553" y="81198"/>
                  </a:lnTo>
                  <a:lnTo>
                    <a:pt x="111147" y="81233"/>
                  </a:lnTo>
                  <a:lnTo>
                    <a:pt x="111348" y="80480"/>
                  </a:lnTo>
                  <a:lnTo>
                    <a:pt x="110972" y="79886"/>
                  </a:lnTo>
                  <a:lnTo>
                    <a:pt x="110943" y="79158"/>
                  </a:lnTo>
                  <a:lnTo>
                    <a:pt x="110873" y="78839"/>
                  </a:lnTo>
                  <a:lnTo>
                    <a:pt x="110691" y="78654"/>
                  </a:lnTo>
                  <a:lnTo>
                    <a:pt x="111061" y="78147"/>
                  </a:lnTo>
                  <a:lnTo>
                    <a:pt x="110997" y="77582"/>
                  </a:lnTo>
                  <a:lnTo>
                    <a:pt x="111390" y="76975"/>
                  </a:lnTo>
                  <a:lnTo>
                    <a:pt x="111607" y="75504"/>
                  </a:lnTo>
                  <a:lnTo>
                    <a:pt x="113142" y="75181"/>
                  </a:lnTo>
                  <a:lnTo>
                    <a:pt x="113474" y="75446"/>
                  </a:lnTo>
                  <a:lnTo>
                    <a:pt x="115265" y="75778"/>
                  </a:lnTo>
                  <a:lnTo>
                    <a:pt x="116529" y="76669"/>
                  </a:lnTo>
                  <a:lnTo>
                    <a:pt x="117202" y="77853"/>
                  </a:lnTo>
                  <a:lnTo>
                    <a:pt x="116455" y="79344"/>
                  </a:lnTo>
                  <a:close/>
                  <a:moveTo>
                    <a:pt x="44763" y="77055"/>
                  </a:moveTo>
                  <a:lnTo>
                    <a:pt x="44124" y="77773"/>
                  </a:lnTo>
                  <a:lnTo>
                    <a:pt x="43071" y="77757"/>
                  </a:lnTo>
                  <a:lnTo>
                    <a:pt x="42863" y="77313"/>
                  </a:lnTo>
                  <a:lnTo>
                    <a:pt x="42911" y="76241"/>
                  </a:lnTo>
                  <a:lnTo>
                    <a:pt x="42653" y="75890"/>
                  </a:lnTo>
                  <a:lnTo>
                    <a:pt x="42662" y="75749"/>
                  </a:lnTo>
                  <a:lnTo>
                    <a:pt x="42832" y="75140"/>
                  </a:lnTo>
                  <a:lnTo>
                    <a:pt x="43045" y="75006"/>
                  </a:lnTo>
                  <a:lnTo>
                    <a:pt x="44747" y="76515"/>
                  </a:lnTo>
                  <a:lnTo>
                    <a:pt x="44763" y="77055"/>
                  </a:lnTo>
                  <a:close/>
                  <a:moveTo>
                    <a:pt x="350857" y="71558"/>
                  </a:moveTo>
                  <a:lnTo>
                    <a:pt x="350595" y="71693"/>
                  </a:lnTo>
                  <a:lnTo>
                    <a:pt x="350506" y="71306"/>
                  </a:lnTo>
                  <a:lnTo>
                    <a:pt x="350646" y="70786"/>
                  </a:lnTo>
                  <a:lnTo>
                    <a:pt x="350815" y="70703"/>
                  </a:lnTo>
                  <a:lnTo>
                    <a:pt x="351010" y="70729"/>
                  </a:lnTo>
                  <a:lnTo>
                    <a:pt x="351262" y="70917"/>
                  </a:lnTo>
                  <a:lnTo>
                    <a:pt x="350857" y="71558"/>
                  </a:lnTo>
                  <a:close/>
                  <a:moveTo>
                    <a:pt x="41529" y="73512"/>
                  </a:moveTo>
                  <a:lnTo>
                    <a:pt x="41574" y="73748"/>
                  </a:lnTo>
                  <a:lnTo>
                    <a:pt x="40115" y="72966"/>
                  </a:lnTo>
                  <a:lnTo>
                    <a:pt x="39413" y="72749"/>
                  </a:lnTo>
                  <a:lnTo>
                    <a:pt x="38791" y="71894"/>
                  </a:lnTo>
                  <a:lnTo>
                    <a:pt x="38985" y="71485"/>
                  </a:lnTo>
                  <a:lnTo>
                    <a:pt x="39011" y="70911"/>
                  </a:lnTo>
                  <a:lnTo>
                    <a:pt x="39104" y="70684"/>
                  </a:lnTo>
                  <a:lnTo>
                    <a:pt x="39550" y="70601"/>
                  </a:lnTo>
                  <a:lnTo>
                    <a:pt x="40131" y="71019"/>
                  </a:lnTo>
                  <a:lnTo>
                    <a:pt x="40565" y="72037"/>
                  </a:lnTo>
                  <a:lnTo>
                    <a:pt x="41290" y="72985"/>
                  </a:lnTo>
                  <a:lnTo>
                    <a:pt x="41529" y="73512"/>
                  </a:lnTo>
                  <a:close/>
                  <a:moveTo>
                    <a:pt x="276336" y="74476"/>
                  </a:moveTo>
                  <a:lnTo>
                    <a:pt x="276183" y="74639"/>
                  </a:lnTo>
                  <a:lnTo>
                    <a:pt x="275643" y="74157"/>
                  </a:lnTo>
                  <a:lnTo>
                    <a:pt x="275283" y="72797"/>
                  </a:lnTo>
                  <a:lnTo>
                    <a:pt x="274973" y="72436"/>
                  </a:lnTo>
                  <a:lnTo>
                    <a:pt x="274612" y="71144"/>
                  </a:lnTo>
                  <a:lnTo>
                    <a:pt x="274705" y="70776"/>
                  </a:lnTo>
                  <a:lnTo>
                    <a:pt x="275152" y="70234"/>
                  </a:lnTo>
                  <a:lnTo>
                    <a:pt x="275509" y="70240"/>
                  </a:lnTo>
                  <a:lnTo>
                    <a:pt x="275774" y="70563"/>
                  </a:lnTo>
                  <a:lnTo>
                    <a:pt x="275627" y="71954"/>
                  </a:lnTo>
                  <a:lnTo>
                    <a:pt x="276429" y="73716"/>
                  </a:lnTo>
                  <a:lnTo>
                    <a:pt x="276336" y="74476"/>
                  </a:lnTo>
                  <a:close/>
                  <a:moveTo>
                    <a:pt x="256566" y="70062"/>
                  </a:moveTo>
                  <a:lnTo>
                    <a:pt x="256725" y="70419"/>
                  </a:lnTo>
                  <a:lnTo>
                    <a:pt x="256164" y="70409"/>
                  </a:lnTo>
                  <a:lnTo>
                    <a:pt x="255931" y="69736"/>
                  </a:lnTo>
                  <a:lnTo>
                    <a:pt x="255988" y="69375"/>
                  </a:lnTo>
                  <a:lnTo>
                    <a:pt x="256566" y="70062"/>
                  </a:lnTo>
                  <a:close/>
                  <a:moveTo>
                    <a:pt x="276058" y="68584"/>
                  </a:moveTo>
                  <a:lnTo>
                    <a:pt x="278813" y="68881"/>
                  </a:lnTo>
                  <a:lnTo>
                    <a:pt x="278424" y="69203"/>
                  </a:lnTo>
                  <a:lnTo>
                    <a:pt x="275452" y="69717"/>
                  </a:lnTo>
                  <a:lnTo>
                    <a:pt x="274399" y="69624"/>
                  </a:lnTo>
                  <a:lnTo>
                    <a:pt x="271175" y="69927"/>
                  </a:lnTo>
                  <a:lnTo>
                    <a:pt x="270757" y="69908"/>
                  </a:lnTo>
                  <a:lnTo>
                    <a:pt x="270696" y="69410"/>
                  </a:lnTo>
                  <a:lnTo>
                    <a:pt x="270351" y="69062"/>
                  </a:lnTo>
                  <a:lnTo>
                    <a:pt x="270865" y="68759"/>
                  </a:lnTo>
                  <a:lnTo>
                    <a:pt x="271548" y="68689"/>
                  </a:lnTo>
                  <a:lnTo>
                    <a:pt x="273336" y="68804"/>
                  </a:lnTo>
                  <a:lnTo>
                    <a:pt x="276058" y="68584"/>
                  </a:lnTo>
                  <a:close/>
                  <a:moveTo>
                    <a:pt x="250332" y="68823"/>
                  </a:moveTo>
                  <a:lnTo>
                    <a:pt x="249674" y="69557"/>
                  </a:lnTo>
                  <a:lnTo>
                    <a:pt x="249604" y="69165"/>
                  </a:lnTo>
                  <a:lnTo>
                    <a:pt x="249738" y="68807"/>
                  </a:lnTo>
                  <a:lnTo>
                    <a:pt x="249923" y="68555"/>
                  </a:lnTo>
                  <a:lnTo>
                    <a:pt x="250201" y="68431"/>
                  </a:lnTo>
                  <a:lnTo>
                    <a:pt x="250332" y="68823"/>
                  </a:lnTo>
                  <a:close/>
                  <a:moveTo>
                    <a:pt x="314836" y="67703"/>
                  </a:moveTo>
                  <a:lnTo>
                    <a:pt x="314945" y="68233"/>
                  </a:lnTo>
                  <a:lnTo>
                    <a:pt x="315478" y="68721"/>
                  </a:lnTo>
                  <a:lnTo>
                    <a:pt x="315293" y="69481"/>
                  </a:lnTo>
                  <a:lnTo>
                    <a:pt x="315082" y="69596"/>
                  </a:lnTo>
                  <a:lnTo>
                    <a:pt x="315194" y="69940"/>
                  </a:lnTo>
                  <a:lnTo>
                    <a:pt x="315424" y="70205"/>
                  </a:lnTo>
                  <a:lnTo>
                    <a:pt x="315009" y="70387"/>
                  </a:lnTo>
                  <a:lnTo>
                    <a:pt x="314706" y="70298"/>
                  </a:lnTo>
                  <a:lnTo>
                    <a:pt x="314217" y="70543"/>
                  </a:lnTo>
                  <a:lnTo>
                    <a:pt x="313892" y="70885"/>
                  </a:lnTo>
                  <a:lnTo>
                    <a:pt x="312867" y="71029"/>
                  </a:lnTo>
                  <a:lnTo>
                    <a:pt x="312506" y="70713"/>
                  </a:lnTo>
                  <a:lnTo>
                    <a:pt x="310655" y="70339"/>
                  </a:lnTo>
                  <a:lnTo>
                    <a:pt x="309471" y="69522"/>
                  </a:lnTo>
                  <a:lnTo>
                    <a:pt x="309321" y="69276"/>
                  </a:lnTo>
                  <a:lnTo>
                    <a:pt x="311616" y="68316"/>
                  </a:lnTo>
                  <a:lnTo>
                    <a:pt x="312618" y="68060"/>
                  </a:lnTo>
                  <a:lnTo>
                    <a:pt x="313461" y="68076"/>
                  </a:lnTo>
                  <a:lnTo>
                    <a:pt x="314520" y="67719"/>
                  </a:lnTo>
                  <a:lnTo>
                    <a:pt x="314836" y="67703"/>
                  </a:lnTo>
                  <a:close/>
                  <a:moveTo>
                    <a:pt x="266610" y="67834"/>
                  </a:moveTo>
                  <a:lnTo>
                    <a:pt x="267450" y="68150"/>
                  </a:lnTo>
                  <a:lnTo>
                    <a:pt x="267744" y="68150"/>
                  </a:lnTo>
                  <a:lnTo>
                    <a:pt x="268021" y="67779"/>
                  </a:lnTo>
                  <a:lnTo>
                    <a:pt x="268194" y="67719"/>
                  </a:lnTo>
                  <a:lnTo>
                    <a:pt x="268570" y="67901"/>
                  </a:lnTo>
                  <a:lnTo>
                    <a:pt x="268657" y="68501"/>
                  </a:lnTo>
                  <a:lnTo>
                    <a:pt x="269199" y="68418"/>
                  </a:lnTo>
                  <a:lnTo>
                    <a:pt x="269621" y="68622"/>
                  </a:lnTo>
                  <a:lnTo>
                    <a:pt x="269755" y="68766"/>
                  </a:lnTo>
                  <a:lnTo>
                    <a:pt x="269697" y="69363"/>
                  </a:lnTo>
                  <a:lnTo>
                    <a:pt x="268092" y="69468"/>
                  </a:lnTo>
                  <a:lnTo>
                    <a:pt x="266946" y="69950"/>
                  </a:lnTo>
                  <a:lnTo>
                    <a:pt x="265404" y="69516"/>
                  </a:lnTo>
                  <a:lnTo>
                    <a:pt x="263655" y="70259"/>
                  </a:lnTo>
                  <a:lnTo>
                    <a:pt x="262592" y="70518"/>
                  </a:lnTo>
                  <a:lnTo>
                    <a:pt x="261669" y="70502"/>
                  </a:lnTo>
                  <a:lnTo>
                    <a:pt x="260881" y="69200"/>
                  </a:lnTo>
                  <a:lnTo>
                    <a:pt x="261341" y="67674"/>
                  </a:lnTo>
                  <a:lnTo>
                    <a:pt x="261673" y="67422"/>
                  </a:lnTo>
                  <a:lnTo>
                    <a:pt x="262260" y="67288"/>
                  </a:lnTo>
                  <a:lnTo>
                    <a:pt x="263881" y="67214"/>
                  </a:lnTo>
                  <a:lnTo>
                    <a:pt x="266610" y="67834"/>
                  </a:lnTo>
                  <a:close/>
                  <a:moveTo>
                    <a:pt x="360710" y="66822"/>
                  </a:moveTo>
                  <a:lnTo>
                    <a:pt x="364247" y="67269"/>
                  </a:lnTo>
                  <a:lnTo>
                    <a:pt x="365204" y="67211"/>
                  </a:lnTo>
                  <a:lnTo>
                    <a:pt x="367225" y="67384"/>
                  </a:lnTo>
                  <a:lnTo>
                    <a:pt x="368910" y="67977"/>
                  </a:lnTo>
                  <a:lnTo>
                    <a:pt x="371856" y="68086"/>
                  </a:lnTo>
                  <a:lnTo>
                    <a:pt x="372734" y="68265"/>
                  </a:lnTo>
                  <a:lnTo>
                    <a:pt x="373414" y="68673"/>
                  </a:lnTo>
                  <a:lnTo>
                    <a:pt x="371763" y="69008"/>
                  </a:lnTo>
                  <a:lnTo>
                    <a:pt x="370988" y="69324"/>
                  </a:lnTo>
                  <a:lnTo>
                    <a:pt x="369545" y="69481"/>
                  </a:lnTo>
                  <a:lnTo>
                    <a:pt x="368339" y="69321"/>
                  </a:lnTo>
                  <a:lnTo>
                    <a:pt x="367461" y="69509"/>
                  </a:lnTo>
                  <a:lnTo>
                    <a:pt x="367142" y="69203"/>
                  </a:lnTo>
                  <a:lnTo>
                    <a:pt x="365859" y="68890"/>
                  </a:lnTo>
                  <a:lnTo>
                    <a:pt x="364215" y="68249"/>
                  </a:lnTo>
                  <a:lnTo>
                    <a:pt x="360825" y="67505"/>
                  </a:lnTo>
                  <a:lnTo>
                    <a:pt x="360665" y="67039"/>
                  </a:lnTo>
                  <a:lnTo>
                    <a:pt x="360710" y="66822"/>
                  </a:lnTo>
                  <a:close/>
                  <a:moveTo>
                    <a:pt x="123136" y="67071"/>
                  </a:moveTo>
                  <a:lnTo>
                    <a:pt x="122108" y="67444"/>
                  </a:lnTo>
                  <a:lnTo>
                    <a:pt x="121799" y="66608"/>
                  </a:lnTo>
                  <a:lnTo>
                    <a:pt x="122456" y="66359"/>
                  </a:lnTo>
                  <a:lnTo>
                    <a:pt x="123171" y="66576"/>
                  </a:lnTo>
                  <a:lnTo>
                    <a:pt x="123136" y="67071"/>
                  </a:lnTo>
                  <a:close/>
                  <a:moveTo>
                    <a:pt x="97090" y="67514"/>
                  </a:moveTo>
                  <a:lnTo>
                    <a:pt x="97400" y="68127"/>
                  </a:lnTo>
                  <a:lnTo>
                    <a:pt x="97821" y="68679"/>
                  </a:lnTo>
                  <a:lnTo>
                    <a:pt x="98131" y="69276"/>
                  </a:lnTo>
                  <a:lnTo>
                    <a:pt x="98555" y="72139"/>
                  </a:lnTo>
                  <a:lnTo>
                    <a:pt x="99960" y="74600"/>
                  </a:lnTo>
                  <a:lnTo>
                    <a:pt x="104017" y="75568"/>
                  </a:lnTo>
                  <a:lnTo>
                    <a:pt x="103353" y="75966"/>
                  </a:lnTo>
                  <a:lnTo>
                    <a:pt x="103014" y="76324"/>
                  </a:lnTo>
                  <a:lnTo>
                    <a:pt x="102765" y="76733"/>
                  </a:lnTo>
                  <a:lnTo>
                    <a:pt x="102168" y="78440"/>
                  </a:lnTo>
                  <a:lnTo>
                    <a:pt x="102226" y="78804"/>
                  </a:lnTo>
                  <a:lnTo>
                    <a:pt x="102577" y="79382"/>
                  </a:lnTo>
                  <a:lnTo>
                    <a:pt x="102660" y="80011"/>
                  </a:lnTo>
                  <a:lnTo>
                    <a:pt x="102153" y="80007"/>
                  </a:lnTo>
                  <a:lnTo>
                    <a:pt x="101581" y="79867"/>
                  </a:lnTo>
                  <a:lnTo>
                    <a:pt x="101125" y="79631"/>
                  </a:lnTo>
                  <a:lnTo>
                    <a:pt x="100700" y="79321"/>
                  </a:lnTo>
                  <a:lnTo>
                    <a:pt x="100241" y="79075"/>
                  </a:lnTo>
                  <a:lnTo>
                    <a:pt x="99743" y="78916"/>
                  </a:lnTo>
                  <a:lnTo>
                    <a:pt x="98919" y="78427"/>
                  </a:lnTo>
                  <a:lnTo>
                    <a:pt x="97805" y="78083"/>
                  </a:lnTo>
                  <a:lnTo>
                    <a:pt x="96669" y="77811"/>
                  </a:lnTo>
                  <a:lnTo>
                    <a:pt x="96117" y="77087"/>
                  </a:lnTo>
                  <a:lnTo>
                    <a:pt x="95855" y="76193"/>
                  </a:lnTo>
                  <a:lnTo>
                    <a:pt x="96136" y="74859"/>
                  </a:lnTo>
                  <a:lnTo>
                    <a:pt x="95852" y="74489"/>
                  </a:lnTo>
                  <a:lnTo>
                    <a:pt x="95446" y="74163"/>
                  </a:lnTo>
                  <a:lnTo>
                    <a:pt x="94949" y="73202"/>
                  </a:lnTo>
                  <a:lnTo>
                    <a:pt x="94760" y="72079"/>
                  </a:lnTo>
                  <a:lnTo>
                    <a:pt x="94039" y="71645"/>
                  </a:lnTo>
                  <a:lnTo>
                    <a:pt x="93088" y="71380"/>
                  </a:lnTo>
                  <a:lnTo>
                    <a:pt x="92669" y="71166"/>
                  </a:lnTo>
                  <a:lnTo>
                    <a:pt x="90789" y="71578"/>
                  </a:lnTo>
                  <a:lnTo>
                    <a:pt x="90336" y="71482"/>
                  </a:lnTo>
                  <a:lnTo>
                    <a:pt x="89937" y="71169"/>
                  </a:lnTo>
                  <a:lnTo>
                    <a:pt x="88913" y="70840"/>
                  </a:lnTo>
                  <a:lnTo>
                    <a:pt x="88954" y="70218"/>
                  </a:lnTo>
                  <a:lnTo>
                    <a:pt x="89430" y="69720"/>
                  </a:lnTo>
                  <a:lnTo>
                    <a:pt x="90550" y="69219"/>
                  </a:lnTo>
                  <a:lnTo>
                    <a:pt x="91077" y="68798"/>
                  </a:lnTo>
                  <a:lnTo>
                    <a:pt x="91179" y="68242"/>
                  </a:lnTo>
                  <a:lnTo>
                    <a:pt x="90981" y="67837"/>
                  </a:lnTo>
                  <a:lnTo>
                    <a:pt x="91058" y="67412"/>
                  </a:lnTo>
                  <a:lnTo>
                    <a:pt x="91412" y="67001"/>
                  </a:lnTo>
                  <a:lnTo>
                    <a:pt x="91830" y="66678"/>
                  </a:lnTo>
                  <a:lnTo>
                    <a:pt x="92960" y="66250"/>
                  </a:lnTo>
                  <a:lnTo>
                    <a:pt x="93451" y="66994"/>
                  </a:lnTo>
                  <a:lnTo>
                    <a:pt x="93694" y="67617"/>
                  </a:lnTo>
                  <a:lnTo>
                    <a:pt x="93994" y="68067"/>
                  </a:lnTo>
                  <a:lnTo>
                    <a:pt x="94473" y="67422"/>
                  </a:lnTo>
                  <a:lnTo>
                    <a:pt x="94166" y="66311"/>
                  </a:lnTo>
                  <a:lnTo>
                    <a:pt x="95025" y="66062"/>
                  </a:lnTo>
                  <a:lnTo>
                    <a:pt x="95868" y="66053"/>
                  </a:lnTo>
                  <a:lnTo>
                    <a:pt x="96503" y="66359"/>
                  </a:lnTo>
                  <a:lnTo>
                    <a:pt x="96918" y="66838"/>
                  </a:lnTo>
                  <a:lnTo>
                    <a:pt x="97090" y="67514"/>
                  </a:lnTo>
                  <a:close/>
                  <a:moveTo>
                    <a:pt x="254319" y="67824"/>
                  </a:moveTo>
                  <a:lnTo>
                    <a:pt x="253703" y="67882"/>
                  </a:lnTo>
                  <a:lnTo>
                    <a:pt x="253291" y="67620"/>
                  </a:lnTo>
                  <a:lnTo>
                    <a:pt x="253329" y="66314"/>
                  </a:lnTo>
                  <a:lnTo>
                    <a:pt x="253703" y="66030"/>
                  </a:lnTo>
                  <a:lnTo>
                    <a:pt x="253884" y="66078"/>
                  </a:lnTo>
                  <a:lnTo>
                    <a:pt x="253996" y="66467"/>
                  </a:lnTo>
                  <a:lnTo>
                    <a:pt x="254185" y="66815"/>
                  </a:lnTo>
                  <a:lnTo>
                    <a:pt x="254491" y="67141"/>
                  </a:lnTo>
                  <a:lnTo>
                    <a:pt x="254319" y="67824"/>
                  </a:lnTo>
                  <a:close/>
                  <a:moveTo>
                    <a:pt x="295127" y="67435"/>
                  </a:moveTo>
                  <a:lnTo>
                    <a:pt x="294578" y="67795"/>
                  </a:lnTo>
                  <a:lnTo>
                    <a:pt x="294303" y="67894"/>
                  </a:lnTo>
                  <a:lnTo>
                    <a:pt x="292982" y="67652"/>
                  </a:lnTo>
                  <a:lnTo>
                    <a:pt x="291437" y="67703"/>
                  </a:lnTo>
                  <a:lnTo>
                    <a:pt x="289828" y="68038"/>
                  </a:lnTo>
                  <a:lnTo>
                    <a:pt x="288899" y="67754"/>
                  </a:lnTo>
                  <a:lnTo>
                    <a:pt x="288309" y="67291"/>
                  </a:lnTo>
                  <a:lnTo>
                    <a:pt x="288337" y="66803"/>
                  </a:lnTo>
                  <a:lnTo>
                    <a:pt x="288890" y="65593"/>
                  </a:lnTo>
                  <a:lnTo>
                    <a:pt x="290099" y="64677"/>
                  </a:lnTo>
                  <a:lnTo>
                    <a:pt x="290591" y="64511"/>
                  </a:lnTo>
                  <a:lnTo>
                    <a:pt x="291456" y="64760"/>
                  </a:lnTo>
                  <a:lnTo>
                    <a:pt x="292908" y="65462"/>
                  </a:lnTo>
                  <a:lnTo>
                    <a:pt x="294051" y="66286"/>
                  </a:lnTo>
                  <a:lnTo>
                    <a:pt x="295088" y="66927"/>
                  </a:lnTo>
                  <a:lnTo>
                    <a:pt x="295127" y="67435"/>
                  </a:lnTo>
                  <a:close/>
                  <a:moveTo>
                    <a:pt x="250868" y="63081"/>
                  </a:moveTo>
                  <a:lnTo>
                    <a:pt x="251066" y="63636"/>
                  </a:lnTo>
                  <a:lnTo>
                    <a:pt x="250740" y="64118"/>
                  </a:lnTo>
                  <a:lnTo>
                    <a:pt x="251095" y="65022"/>
                  </a:lnTo>
                  <a:lnTo>
                    <a:pt x="251998" y="63818"/>
                  </a:lnTo>
                  <a:lnTo>
                    <a:pt x="252860" y="63665"/>
                  </a:lnTo>
                  <a:lnTo>
                    <a:pt x="253348" y="63866"/>
                  </a:lnTo>
                  <a:lnTo>
                    <a:pt x="253683" y="64105"/>
                  </a:lnTo>
                  <a:lnTo>
                    <a:pt x="253869" y="64562"/>
                  </a:lnTo>
                  <a:lnTo>
                    <a:pt x="253549" y="65542"/>
                  </a:lnTo>
                  <a:lnTo>
                    <a:pt x="252984" y="66001"/>
                  </a:lnTo>
                  <a:lnTo>
                    <a:pt x="252253" y="66075"/>
                  </a:lnTo>
                  <a:lnTo>
                    <a:pt x="251909" y="65504"/>
                  </a:lnTo>
                  <a:lnTo>
                    <a:pt x="251430" y="65449"/>
                  </a:lnTo>
                  <a:lnTo>
                    <a:pt x="251095" y="66694"/>
                  </a:lnTo>
                  <a:lnTo>
                    <a:pt x="250945" y="66886"/>
                  </a:lnTo>
                  <a:lnTo>
                    <a:pt x="250517" y="67042"/>
                  </a:lnTo>
                  <a:lnTo>
                    <a:pt x="250137" y="66701"/>
                  </a:lnTo>
                  <a:lnTo>
                    <a:pt x="250070" y="66509"/>
                  </a:lnTo>
                  <a:lnTo>
                    <a:pt x="250610" y="65944"/>
                  </a:lnTo>
                  <a:lnTo>
                    <a:pt x="250316" y="64268"/>
                  </a:lnTo>
                  <a:lnTo>
                    <a:pt x="249911" y="64584"/>
                  </a:lnTo>
                  <a:lnTo>
                    <a:pt x="248829" y="66107"/>
                  </a:lnTo>
                  <a:lnTo>
                    <a:pt x="247986" y="66787"/>
                  </a:lnTo>
                  <a:lnTo>
                    <a:pt x="247699" y="66442"/>
                  </a:lnTo>
                  <a:lnTo>
                    <a:pt x="247271" y="65408"/>
                  </a:lnTo>
                  <a:lnTo>
                    <a:pt x="247466" y="64080"/>
                  </a:lnTo>
                  <a:lnTo>
                    <a:pt x="248146" y="63183"/>
                  </a:lnTo>
                  <a:lnTo>
                    <a:pt x="248723" y="63244"/>
                  </a:lnTo>
                  <a:lnTo>
                    <a:pt x="250386" y="62963"/>
                  </a:lnTo>
                  <a:lnTo>
                    <a:pt x="250868" y="63081"/>
                  </a:lnTo>
                  <a:close/>
                  <a:moveTo>
                    <a:pt x="129919" y="63164"/>
                  </a:moveTo>
                  <a:lnTo>
                    <a:pt x="128131" y="64074"/>
                  </a:lnTo>
                  <a:lnTo>
                    <a:pt x="127710" y="64026"/>
                  </a:lnTo>
                  <a:lnTo>
                    <a:pt x="127391" y="63703"/>
                  </a:lnTo>
                  <a:lnTo>
                    <a:pt x="127589" y="61948"/>
                  </a:lnTo>
                  <a:lnTo>
                    <a:pt x="127818" y="61424"/>
                  </a:lnTo>
                  <a:lnTo>
                    <a:pt x="129063" y="61367"/>
                  </a:lnTo>
                  <a:lnTo>
                    <a:pt x="129820" y="61619"/>
                  </a:lnTo>
                  <a:lnTo>
                    <a:pt x="130215" y="61903"/>
                  </a:lnTo>
                  <a:lnTo>
                    <a:pt x="130369" y="62490"/>
                  </a:lnTo>
                  <a:lnTo>
                    <a:pt x="130282" y="62845"/>
                  </a:lnTo>
                  <a:lnTo>
                    <a:pt x="129919" y="63164"/>
                  </a:lnTo>
                  <a:close/>
                  <a:moveTo>
                    <a:pt x="356155" y="62589"/>
                  </a:moveTo>
                  <a:lnTo>
                    <a:pt x="355724" y="62752"/>
                  </a:lnTo>
                  <a:lnTo>
                    <a:pt x="355226" y="62573"/>
                  </a:lnTo>
                  <a:lnTo>
                    <a:pt x="354754" y="61890"/>
                  </a:lnTo>
                  <a:lnTo>
                    <a:pt x="354923" y="61367"/>
                  </a:lnTo>
                  <a:lnTo>
                    <a:pt x="355475" y="61006"/>
                  </a:lnTo>
                  <a:lnTo>
                    <a:pt x="355938" y="61367"/>
                  </a:lnTo>
                  <a:lnTo>
                    <a:pt x="356082" y="61827"/>
                  </a:lnTo>
                  <a:lnTo>
                    <a:pt x="356433" y="61858"/>
                  </a:lnTo>
                  <a:lnTo>
                    <a:pt x="356155" y="62589"/>
                  </a:lnTo>
                  <a:close/>
                  <a:moveTo>
                    <a:pt x="35446" y="68482"/>
                  </a:moveTo>
                  <a:lnTo>
                    <a:pt x="34619" y="68529"/>
                  </a:lnTo>
                  <a:lnTo>
                    <a:pt x="32851" y="67463"/>
                  </a:lnTo>
                  <a:lnTo>
                    <a:pt x="32433" y="66985"/>
                  </a:lnTo>
                  <a:lnTo>
                    <a:pt x="32330" y="66346"/>
                  </a:lnTo>
                  <a:lnTo>
                    <a:pt x="30635" y="63882"/>
                  </a:lnTo>
                  <a:lnTo>
                    <a:pt x="30409" y="63317"/>
                  </a:lnTo>
                  <a:lnTo>
                    <a:pt x="31076" y="61294"/>
                  </a:lnTo>
                  <a:lnTo>
                    <a:pt x="32803" y="60805"/>
                  </a:lnTo>
                  <a:lnTo>
                    <a:pt x="33374" y="61147"/>
                  </a:lnTo>
                  <a:lnTo>
                    <a:pt x="33575" y="62056"/>
                  </a:lnTo>
                  <a:lnTo>
                    <a:pt x="34565" y="63697"/>
                  </a:lnTo>
                  <a:lnTo>
                    <a:pt x="34890" y="64581"/>
                  </a:lnTo>
                  <a:lnTo>
                    <a:pt x="35136" y="64974"/>
                  </a:lnTo>
                  <a:lnTo>
                    <a:pt x="35238" y="65280"/>
                  </a:lnTo>
                  <a:lnTo>
                    <a:pt x="35152" y="65491"/>
                  </a:lnTo>
                  <a:lnTo>
                    <a:pt x="35867" y="66531"/>
                  </a:lnTo>
                  <a:lnTo>
                    <a:pt x="36378" y="67141"/>
                  </a:lnTo>
                  <a:lnTo>
                    <a:pt x="36416" y="68127"/>
                  </a:lnTo>
                  <a:lnTo>
                    <a:pt x="35446" y="68482"/>
                  </a:lnTo>
                  <a:close/>
                  <a:moveTo>
                    <a:pt x="320646" y="64364"/>
                  </a:moveTo>
                  <a:lnTo>
                    <a:pt x="320330" y="64613"/>
                  </a:lnTo>
                  <a:lnTo>
                    <a:pt x="319241" y="64380"/>
                  </a:lnTo>
                  <a:lnTo>
                    <a:pt x="318676" y="63831"/>
                  </a:lnTo>
                  <a:lnTo>
                    <a:pt x="318293" y="63094"/>
                  </a:lnTo>
                  <a:lnTo>
                    <a:pt x="318048" y="62487"/>
                  </a:lnTo>
                  <a:lnTo>
                    <a:pt x="317981" y="62005"/>
                  </a:lnTo>
                  <a:lnTo>
                    <a:pt x="317655" y="61415"/>
                  </a:lnTo>
                  <a:lnTo>
                    <a:pt x="317700" y="61201"/>
                  </a:lnTo>
                  <a:lnTo>
                    <a:pt x="319707" y="60579"/>
                  </a:lnTo>
                  <a:lnTo>
                    <a:pt x="320087" y="60805"/>
                  </a:lnTo>
                  <a:lnTo>
                    <a:pt x="320927" y="60824"/>
                  </a:lnTo>
                  <a:lnTo>
                    <a:pt x="321290" y="61274"/>
                  </a:lnTo>
                  <a:lnTo>
                    <a:pt x="321042" y="63231"/>
                  </a:lnTo>
                  <a:lnTo>
                    <a:pt x="320646" y="64364"/>
                  </a:lnTo>
                  <a:close/>
                  <a:moveTo>
                    <a:pt x="319784" y="59576"/>
                  </a:moveTo>
                  <a:lnTo>
                    <a:pt x="319554" y="60029"/>
                  </a:lnTo>
                  <a:lnTo>
                    <a:pt x="319130" y="60336"/>
                  </a:lnTo>
                  <a:lnTo>
                    <a:pt x="315277" y="60879"/>
                  </a:lnTo>
                  <a:lnTo>
                    <a:pt x="315609" y="60553"/>
                  </a:lnTo>
                  <a:lnTo>
                    <a:pt x="315772" y="60231"/>
                  </a:lnTo>
                  <a:lnTo>
                    <a:pt x="316014" y="60065"/>
                  </a:lnTo>
                  <a:lnTo>
                    <a:pt x="316394" y="60109"/>
                  </a:lnTo>
                  <a:lnTo>
                    <a:pt x="316586" y="60010"/>
                  </a:lnTo>
                  <a:lnTo>
                    <a:pt x="316780" y="59972"/>
                  </a:lnTo>
                  <a:lnTo>
                    <a:pt x="316994" y="60014"/>
                  </a:lnTo>
                  <a:lnTo>
                    <a:pt x="317368" y="59879"/>
                  </a:lnTo>
                  <a:lnTo>
                    <a:pt x="318153" y="59975"/>
                  </a:lnTo>
                  <a:lnTo>
                    <a:pt x="318964" y="59899"/>
                  </a:lnTo>
                  <a:lnTo>
                    <a:pt x="318903" y="59464"/>
                  </a:lnTo>
                  <a:lnTo>
                    <a:pt x="319784" y="59576"/>
                  </a:lnTo>
                  <a:close/>
                  <a:moveTo>
                    <a:pt x="359893" y="58453"/>
                  </a:moveTo>
                  <a:lnTo>
                    <a:pt x="361798" y="58801"/>
                  </a:lnTo>
                  <a:lnTo>
                    <a:pt x="362494" y="58781"/>
                  </a:lnTo>
                  <a:lnTo>
                    <a:pt x="363174" y="59174"/>
                  </a:lnTo>
                  <a:lnTo>
                    <a:pt x="364001" y="58989"/>
                  </a:lnTo>
                  <a:lnTo>
                    <a:pt x="364467" y="59117"/>
                  </a:lnTo>
                  <a:lnTo>
                    <a:pt x="366034" y="60467"/>
                  </a:lnTo>
                  <a:lnTo>
                    <a:pt x="366807" y="61361"/>
                  </a:lnTo>
                  <a:lnTo>
                    <a:pt x="367949" y="62130"/>
                  </a:lnTo>
                  <a:lnTo>
                    <a:pt x="368779" y="62391"/>
                  </a:lnTo>
                  <a:lnTo>
                    <a:pt x="368157" y="63094"/>
                  </a:lnTo>
                  <a:lnTo>
                    <a:pt x="366893" y="63464"/>
                  </a:lnTo>
                  <a:lnTo>
                    <a:pt x="366408" y="63483"/>
                  </a:lnTo>
                  <a:lnTo>
                    <a:pt x="365440" y="63065"/>
                  </a:lnTo>
                  <a:lnTo>
                    <a:pt x="364658" y="63142"/>
                  </a:lnTo>
                  <a:lnTo>
                    <a:pt x="363975" y="62618"/>
                  </a:lnTo>
                  <a:lnTo>
                    <a:pt x="363857" y="61807"/>
                  </a:lnTo>
                  <a:lnTo>
                    <a:pt x="363152" y="59982"/>
                  </a:lnTo>
                  <a:lnTo>
                    <a:pt x="362245" y="60505"/>
                  </a:lnTo>
                  <a:lnTo>
                    <a:pt x="361154" y="59662"/>
                  </a:lnTo>
                  <a:lnTo>
                    <a:pt x="360857" y="59643"/>
                  </a:lnTo>
                  <a:lnTo>
                    <a:pt x="360790" y="59784"/>
                  </a:lnTo>
                  <a:lnTo>
                    <a:pt x="360327" y="59500"/>
                  </a:lnTo>
                  <a:lnTo>
                    <a:pt x="359931" y="58931"/>
                  </a:lnTo>
                  <a:lnTo>
                    <a:pt x="359893" y="58453"/>
                  </a:lnTo>
                  <a:close/>
                  <a:moveTo>
                    <a:pt x="287492" y="59608"/>
                  </a:moveTo>
                  <a:lnTo>
                    <a:pt x="287390" y="59790"/>
                  </a:lnTo>
                  <a:lnTo>
                    <a:pt x="286454" y="59557"/>
                  </a:lnTo>
                  <a:lnTo>
                    <a:pt x="286202" y="59429"/>
                  </a:lnTo>
                  <a:lnTo>
                    <a:pt x="286671" y="58169"/>
                  </a:lnTo>
                  <a:lnTo>
                    <a:pt x="287112" y="58207"/>
                  </a:lnTo>
                  <a:lnTo>
                    <a:pt x="287498" y="59407"/>
                  </a:lnTo>
                  <a:lnTo>
                    <a:pt x="287492" y="59608"/>
                  </a:lnTo>
                  <a:close/>
                  <a:moveTo>
                    <a:pt x="317288" y="57364"/>
                  </a:moveTo>
                  <a:lnTo>
                    <a:pt x="316774" y="57374"/>
                  </a:lnTo>
                  <a:lnTo>
                    <a:pt x="315845" y="56988"/>
                  </a:lnTo>
                  <a:lnTo>
                    <a:pt x="316385" y="56652"/>
                  </a:lnTo>
                  <a:lnTo>
                    <a:pt x="316726" y="56582"/>
                  </a:lnTo>
                  <a:lnTo>
                    <a:pt x="317026" y="56381"/>
                  </a:lnTo>
                  <a:lnTo>
                    <a:pt x="317192" y="56372"/>
                  </a:lnTo>
                  <a:lnTo>
                    <a:pt x="317559" y="56544"/>
                  </a:lnTo>
                  <a:lnTo>
                    <a:pt x="317802" y="56834"/>
                  </a:lnTo>
                  <a:lnTo>
                    <a:pt x="317288" y="57364"/>
                  </a:lnTo>
                  <a:close/>
                  <a:moveTo>
                    <a:pt x="238793" y="56279"/>
                  </a:moveTo>
                  <a:lnTo>
                    <a:pt x="239173" y="56675"/>
                  </a:lnTo>
                  <a:lnTo>
                    <a:pt x="238946" y="57131"/>
                  </a:lnTo>
                  <a:lnTo>
                    <a:pt x="238637" y="57016"/>
                  </a:lnTo>
                  <a:lnTo>
                    <a:pt x="237823" y="57023"/>
                  </a:lnTo>
                  <a:lnTo>
                    <a:pt x="237517" y="57058"/>
                  </a:lnTo>
                  <a:lnTo>
                    <a:pt x="237150" y="57326"/>
                  </a:lnTo>
                  <a:lnTo>
                    <a:pt x="236920" y="57336"/>
                  </a:lnTo>
                  <a:lnTo>
                    <a:pt x="237076" y="56914"/>
                  </a:lnTo>
                  <a:lnTo>
                    <a:pt x="237766" y="56276"/>
                  </a:lnTo>
                  <a:lnTo>
                    <a:pt x="238196" y="56372"/>
                  </a:lnTo>
                  <a:lnTo>
                    <a:pt x="238793" y="56279"/>
                  </a:lnTo>
                  <a:close/>
                  <a:moveTo>
                    <a:pt x="342781" y="59120"/>
                  </a:moveTo>
                  <a:lnTo>
                    <a:pt x="345028" y="59254"/>
                  </a:lnTo>
                  <a:lnTo>
                    <a:pt x="346162" y="59164"/>
                  </a:lnTo>
                  <a:lnTo>
                    <a:pt x="347275" y="59279"/>
                  </a:lnTo>
                  <a:lnTo>
                    <a:pt x="347729" y="59506"/>
                  </a:lnTo>
                  <a:lnTo>
                    <a:pt x="348504" y="60192"/>
                  </a:lnTo>
                  <a:lnTo>
                    <a:pt x="348284" y="60642"/>
                  </a:lnTo>
                  <a:lnTo>
                    <a:pt x="348150" y="61574"/>
                  </a:lnTo>
                  <a:lnTo>
                    <a:pt x="348546" y="62468"/>
                  </a:lnTo>
                  <a:lnTo>
                    <a:pt x="349191" y="63365"/>
                  </a:lnTo>
                  <a:lnTo>
                    <a:pt x="349720" y="64323"/>
                  </a:lnTo>
                  <a:lnTo>
                    <a:pt x="349829" y="64789"/>
                  </a:lnTo>
                  <a:lnTo>
                    <a:pt x="349628" y="65778"/>
                  </a:lnTo>
                  <a:lnTo>
                    <a:pt x="349446" y="66266"/>
                  </a:lnTo>
                  <a:lnTo>
                    <a:pt x="348804" y="67084"/>
                  </a:lnTo>
                  <a:lnTo>
                    <a:pt x="348453" y="67974"/>
                  </a:lnTo>
                  <a:lnTo>
                    <a:pt x="348680" y="69072"/>
                  </a:lnTo>
                  <a:lnTo>
                    <a:pt x="348804" y="70180"/>
                  </a:lnTo>
                  <a:lnTo>
                    <a:pt x="348782" y="71195"/>
                  </a:lnTo>
                  <a:lnTo>
                    <a:pt x="348897" y="72194"/>
                  </a:lnTo>
                  <a:lnTo>
                    <a:pt x="349245" y="73209"/>
                  </a:lnTo>
                  <a:lnTo>
                    <a:pt x="350745" y="75986"/>
                  </a:lnTo>
                  <a:lnTo>
                    <a:pt x="351620" y="77869"/>
                  </a:lnTo>
                  <a:lnTo>
                    <a:pt x="351900" y="76816"/>
                  </a:lnTo>
                  <a:lnTo>
                    <a:pt x="351830" y="75647"/>
                  </a:lnTo>
                  <a:lnTo>
                    <a:pt x="352143" y="75226"/>
                  </a:lnTo>
                  <a:lnTo>
                    <a:pt x="352580" y="75003"/>
                  </a:lnTo>
                  <a:lnTo>
                    <a:pt x="353126" y="75236"/>
                  </a:lnTo>
                  <a:lnTo>
                    <a:pt x="353279" y="75708"/>
                  </a:lnTo>
                  <a:lnTo>
                    <a:pt x="353321" y="76742"/>
                  </a:lnTo>
                  <a:lnTo>
                    <a:pt x="353793" y="78772"/>
                  </a:lnTo>
                  <a:lnTo>
                    <a:pt x="354400" y="78865"/>
                  </a:lnTo>
                  <a:lnTo>
                    <a:pt x="355057" y="78555"/>
                  </a:lnTo>
                  <a:lnTo>
                    <a:pt x="355166" y="79174"/>
                  </a:lnTo>
                  <a:lnTo>
                    <a:pt x="355140" y="80323"/>
                  </a:lnTo>
                  <a:lnTo>
                    <a:pt x="355447" y="81236"/>
                  </a:lnTo>
                  <a:lnTo>
                    <a:pt x="355718" y="81594"/>
                  </a:lnTo>
                  <a:lnTo>
                    <a:pt x="356797" y="82334"/>
                  </a:lnTo>
                  <a:lnTo>
                    <a:pt x="357285" y="82472"/>
                  </a:lnTo>
                  <a:lnTo>
                    <a:pt x="358712" y="82650"/>
                  </a:lnTo>
                  <a:lnTo>
                    <a:pt x="359788" y="82708"/>
                  </a:lnTo>
                  <a:lnTo>
                    <a:pt x="360819" y="82443"/>
                  </a:lnTo>
                  <a:lnTo>
                    <a:pt x="361482" y="81763"/>
                  </a:lnTo>
                  <a:lnTo>
                    <a:pt x="362082" y="81026"/>
                  </a:lnTo>
                  <a:lnTo>
                    <a:pt x="364154" y="79328"/>
                  </a:lnTo>
                  <a:lnTo>
                    <a:pt x="364754" y="78514"/>
                  </a:lnTo>
                  <a:lnTo>
                    <a:pt x="365332" y="77269"/>
                  </a:lnTo>
                  <a:lnTo>
                    <a:pt x="365533" y="77004"/>
                  </a:lnTo>
                  <a:lnTo>
                    <a:pt x="367595" y="75657"/>
                  </a:lnTo>
                  <a:lnTo>
                    <a:pt x="367831" y="75178"/>
                  </a:lnTo>
                  <a:lnTo>
                    <a:pt x="368125" y="74252"/>
                  </a:lnTo>
                  <a:lnTo>
                    <a:pt x="368575" y="73359"/>
                  </a:lnTo>
                  <a:lnTo>
                    <a:pt x="368910" y="72896"/>
                  </a:lnTo>
                  <a:lnTo>
                    <a:pt x="370902" y="72459"/>
                  </a:lnTo>
                  <a:lnTo>
                    <a:pt x="372967" y="72222"/>
                  </a:lnTo>
                  <a:lnTo>
                    <a:pt x="375019" y="71399"/>
                  </a:lnTo>
                  <a:lnTo>
                    <a:pt x="375903" y="70690"/>
                  </a:lnTo>
                  <a:lnTo>
                    <a:pt x="375948" y="70224"/>
                  </a:lnTo>
                  <a:lnTo>
                    <a:pt x="375498" y="69407"/>
                  </a:lnTo>
                  <a:lnTo>
                    <a:pt x="375479" y="69047"/>
                  </a:lnTo>
                  <a:lnTo>
                    <a:pt x="375951" y="68702"/>
                  </a:lnTo>
                  <a:lnTo>
                    <a:pt x="377780" y="67664"/>
                  </a:lnTo>
                  <a:lnTo>
                    <a:pt x="379893" y="66598"/>
                  </a:lnTo>
                  <a:lnTo>
                    <a:pt x="381591" y="65864"/>
                  </a:lnTo>
                  <a:lnTo>
                    <a:pt x="382530" y="65871"/>
                  </a:lnTo>
                  <a:lnTo>
                    <a:pt x="383395" y="66519"/>
                  </a:lnTo>
                  <a:lnTo>
                    <a:pt x="384317" y="67048"/>
                  </a:lnTo>
                  <a:lnTo>
                    <a:pt x="389146" y="68606"/>
                  </a:lnTo>
                  <a:lnTo>
                    <a:pt x="389919" y="69091"/>
                  </a:lnTo>
                  <a:lnTo>
                    <a:pt x="390592" y="69736"/>
                  </a:lnTo>
                  <a:lnTo>
                    <a:pt x="391560" y="70183"/>
                  </a:lnTo>
                  <a:lnTo>
                    <a:pt x="392638" y="70397"/>
                  </a:lnTo>
                  <a:lnTo>
                    <a:pt x="393618" y="70815"/>
                  </a:lnTo>
                  <a:lnTo>
                    <a:pt x="394547" y="71351"/>
                  </a:lnTo>
                  <a:lnTo>
                    <a:pt x="396603" y="72353"/>
                  </a:lnTo>
                  <a:lnTo>
                    <a:pt x="399360" y="73569"/>
                  </a:lnTo>
                  <a:lnTo>
                    <a:pt x="400066" y="73640"/>
                  </a:lnTo>
                  <a:lnTo>
                    <a:pt x="402632" y="73582"/>
                  </a:lnTo>
                  <a:lnTo>
                    <a:pt x="403076" y="73812"/>
                  </a:lnTo>
                  <a:lnTo>
                    <a:pt x="403497" y="74138"/>
                  </a:lnTo>
                  <a:lnTo>
                    <a:pt x="403887" y="74211"/>
                  </a:lnTo>
                  <a:lnTo>
                    <a:pt x="406826" y="74438"/>
                  </a:lnTo>
                  <a:lnTo>
                    <a:pt x="407276" y="74671"/>
                  </a:lnTo>
                  <a:lnTo>
                    <a:pt x="407704" y="74993"/>
                  </a:lnTo>
                  <a:lnTo>
                    <a:pt x="407943" y="75874"/>
                  </a:lnTo>
                  <a:lnTo>
                    <a:pt x="409970" y="75896"/>
                  </a:lnTo>
                  <a:lnTo>
                    <a:pt x="409970" y="77623"/>
                  </a:lnTo>
                  <a:lnTo>
                    <a:pt x="409970" y="79433"/>
                  </a:lnTo>
                  <a:lnTo>
                    <a:pt x="409973" y="81243"/>
                  </a:lnTo>
                  <a:lnTo>
                    <a:pt x="409973" y="83056"/>
                  </a:lnTo>
                  <a:lnTo>
                    <a:pt x="409973" y="84869"/>
                  </a:lnTo>
                  <a:lnTo>
                    <a:pt x="409977" y="86682"/>
                  </a:lnTo>
                  <a:lnTo>
                    <a:pt x="409977" y="88495"/>
                  </a:lnTo>
                  <a:lnTo>
                    <a:pt x="409977" y="90308"/>
                  </a:lnTo>
                  <a:lnTo>
                    <a:pt x="409977" y="92121"/>
                  </a:lnTo>
                  <a:lnTo>
                    <a:pt x="409977" y="93934"/>
                  </a:lnTo>
                  <a:lnTo>
                    <a:pt x="409980" y="95750"/>
                  </a:lnTo>
                  <a:lnTo>
                    <a:pt x="409980" y="97566"/>
                  </a:lnTo>
                  <a:lnTo>
                    <a:pt x="409980" y="99382"/>
                  </a:lnTo>
                  <a:lnTo>
                    <a:pt x="409980" y="101198"/>
                  </a:lnTo>
                  <a:lnTo>
                    <a:pt x="409980" y="103014"/>
                  </a:lnTo>
                  <a:lnTo>
                    <a:pt x="409983" y="104834"/>
                  </a:lnTo>
                  <a:lnTo>
                    <a:pt x="409983" y="106653"/>
                  </a:lnTo>
                  <a:lnTo>
                    <a:pt x="409983" y="108472"/>
                  </a:lnTo>
                  <a:lnTo>
                    <a:pt x="409983" y="109248"/>
                  </a:lnTo>
                  <a:lnTo>
                    <a:pt x="409705" y="110199"/>
                  </a:lnTo>
                  <a:lnTo>
                    <a:pt x="409086" y="111623"/>
                  </a:lnTo>
                  <a:lnTo>
                    <a:pt x="408977" y="112775"/>
                  </a:lnTo>
                  <a:lnTo>
                    <a:pt x="409488" y="113672"/>
                  </a:lnTo>
                  <a:lnTo>
                    <a:pt x="409986" y="114256"/>
                  </a:lnTo>
                  <a:lnTo>
                    <a:pt x="409986" y="115756"/>
                  </a:lnTo>
                  <a:lnTo>
                    <a:pt x="409986" y="117579"/>
                  </a:lnTo>
                  <a:lnTo>
                    <a:pt x="409989" y="119405"/>
                  </a:lnTo>
                  <a:lnTo>
                    <a:pt x="409989" y="121230"/>
                  </a:lnTo>
                  <a:lnTo>
                    <a:pt x="409989" y="123056"/>
                  </a:lnTo>
                  <a:lnTo>
                    <a:pt x="409989" y="124882"/>
                  </a:lnTo>
                  <a:lnTo>
                    <a:pt x="409989" y="126711"/>
                  </a:lnTo>
                  <a:lnTo>
                    <a:pt x="409992" y="128540"/>
                  </a:lnTo>
                  <a:lnTo>
                    <a:pt x="409992" y="130369"/>
                  </a:lnTo>
                  <a:lnTo>
                    <a:pt x="409992" y="132198"/>
                  </a:lnTo>
                  <a:lnTo>
                    <a:pt x="409992" y="134030"/>
                  </a:lnTo>
                  <a:lnTo>
                    <a:pt x="409996" y="134148"/>
                  </a:lnTo>
                  <a:lnTo>
                    <a:pt x="409530" y="133845"/>
                  </a:lnTo>
                  <a:lnTo>
                    <a:pt x="408294" y="132842"/>
                  </a:lnTo>
                  <a:lnTo>
                    <a:pt x="407174" y="131700"/>
                  </a:lnTo>
                  <a:lnTo>
                    <a:pt x="406450" y="130634"/>
                  </a:lnTo>
                  <a:lnTo>
                    <a:pt x="405632" y="129663"/>
                  </a:lnTo>
                  <a:lnTo>
                    <a:pt x="402153" y="126787"/>
                  </a:lnTo>
                  <a:lnTo>
                    <a:pt x="401272" y="125843"/>
                  </a:lnTo>
                  <a:lnTo>
                    <a:pt x="401094" y="125581"/>
                  </a:lnTo>
                  <a:lnTo>
                    <a:pt x="401177" y="125335"/>
                  </a:lnTo>
                  <a:lnTo>
                    <a:pt x="401579" y="124837"/>
                  </a:lnTo>
                  <a:lnTo>
                    <a:pt x="402291" y="123398"/>
                  </a:lnTo>
                  <a:lnTo>
                    <a:pt x="401547" y="124288"/>
                  </a:lnTo>
                  <a:lnTo>
                    <a:pt x="400663" y="124994"/>
                  </a:lnTo>
                  <a:lnTo>
                    <a:pt x="399373" y="125038"/>
                  </a:lnTo>
                  <a:lnTo>
                    <a:pt x="398109" y="125211"/>
                  </a:lnTo>
                  <a:lnTo>
                    <a:pt x="396938" y="125635"/>
                  </a:lnTo>
                  <a:lnTo>
                    <a:pt x="395747" y="125782"/>
                  </a:lnTo>
                  <a:lnTo>
                    <a:pt x="395150" y="125575"/>
                  </a:lnTo>
                  <a:lnTo>
                    <a:pt x="394793" y="125045"/>
                  </a:lnTo>
                  <a:lnTo>
                    <a:pt x="394605" y="124502"/>
                  </a:lnTo>
                  <a:lnTo>
                    <a:pt x="394522" y="123924"/>
                  </a:lnTo>
                  <a:lnTo>
                    <a:pt x="394020" y="124856"/>
                  </a:lnTo>
                  <a:lnTo>
                    <a:pt x="393037" y="125367"/>
                  </a:lnTo>
                  <a:lnTo>
                    <a:pt x="391694" y="126443"/>
                  </a:lnTo>
                  <a:lnTo>
                    <a:pt x="391311" y="126219"/>
                  </a:lnTo>
                  <a:lnTo>
                    <a:pt x="391081" y="125811"/>
                  </a:lnTo>
                  <a:lnTo>
                    <a:pt x="391004" y="125386"/>
                  </a:lnTo>
                  <a:lnTo>
                    <a:pt x="391263" y="124933"/>
                  </a:lnTo>
                  <a:lnTo>
                    <a:pt x="391448" y="124454"/>
                  </a:lnTo>
                  <a:lnTo>
                    <a:pt x="391719" y="123302"/>
                  </a:lnTo>
                  <a:lnTo>
                    <a:pt x="392319" y="122622"/>
                  </a:lnTo>
                  <a:lnTo>
                    <a:pt x="392702" y="121310"/>
                  </a:lnTo>
                  <a:lnTo>
                    <a:pt x="392951" y="120844"/>
                  </a:lnTo>
                  <a:lnTo>
                    <a:pt x="393079" y="120378"/>
                  </a:lnTo>
                  <a:lnTo>
                    <a:pt x="392731" y="119848"/>
                  </a:lnTo>
                  <a:lnTo>
                    <a:pt x="392140" y="119670"/>
                  </a:lnTo>
                  <a:lnTo>
                    <a:pt x="391735" y="119347"/>
                  </a:lnTo>
                  <a:lnTo>
                    <a:pt x="391269" y="118457"/>
                  </a:lnTo>
                  <a:lnTo>
                    <a:pt x="390975" y="118157"/>
                  </a:lnTo>
                  <a:lnTo>
                    <a:pt x="390442" y="117790"/>
                  </a:lnTo>
                  <a:lnTo>
                    <a:pt x="390034" y="117365"/>
                  </a:lnTo>
                  <a:lnTo>
                    <a:pt x="390487" y="117043"/>
                  </a:lnTo>
                  <a:lnTo>
                    <a:pt x="391084" y="116912"/>
                  </a:lnTo>
                  <a:lnTo>
                    <a:pt x="391572" y="116931"/>
                  </a:lnTo>
                  <a:lnTo>
                    <a:pt x="392453" y="117132"/>
                  </a:lnTo>
                  <a:lnTo>
                    <a:pt x="392852" y="117142"/>
                  </a:lnTo>
                  <a:lnTo>
                    <a:pt x="393877" y="116813"/>
                  </a:lnTo>
                  <a:lnTo>
                    <a:pt x="393299" y="116915"/>
                  </a:lnTo>
                  <a:lnTo>
                    <a:pt x="392728" y="116902"/>
                  </a:lnTo>
                  <a:lnTo>
                    <a:pt x="390908" y="116328"/>
                  </a:lnTo>
                  <a:lnTo>
                    <a:pt x="389782" y="115731"/>
                  </a:lnTo>
                  <a:lnTo>
                    <a:pt x="388719" y="114534"/>
                  </a:lnTo>
                  <a:lnTo>
                    <a:pt x="388706" y="114304"/>
                  </a:lnTo>
                  <a:lnTo>
                    <a:pt x="389456" y="114087"/>
                  </a:lnTo>
                  <a:lnTo>
                    <a:pt x="391074" y="113835"/>
                  </a:lnTo>
                  <a:lnTo>
                    <a:pt x="390573" y="113225"/>
                  </a:lnTo>
                  <a:lnTo>
                    <a:pt x="389842" y="112692"/>
                  </a:lnTo>
                  <a:lnTo>
                    <a:pt x="389587" y="111747"/>
                  </a:lnTo>
                  <a:lnTo>
                    <a:pt x="389089" y="111163"/>
                  </a:lnTo>
                  <a:lnTo>
                    <a:pt x="388010" y="110209"/>
                  </a:lnTo>
                  <a:lnTo>
                    <a:pt x="387266" y="109219"/>
                  </a:lnTo>
                  <a:lnTo>
                    <a:pt x="386638" y="107209"/>
                  </a:lnTo>
                  <a:lnTo>
                    <a:pt x="385993" y="105689"/>
                  </a:lnTo>
                  <a:lnTo>
                    <a:pt x="386152" y="105140"/>
                  </a:lnTo>
                  <a:lnTo>
                    <a:pt x="386695" y="104748"/>
                  </a:lnTo>
                  <a:lnTo>
                    <a:pt x="385871" y="104703"/>
                  </a:lnTo>
                  <a:lnTo>
                    <a:pt x="385128" y="104422"/>
                  </a:lnTo>
                  <a:lnTo>
                    <a:pt x="385524" y="103685"/>
                  </a:lnTo>
                  <a:lnTo>
                    <a:pt x="386385" y="103247"/>
                  </a:lnTo>
                  <a:lnTo>
                    <a:pt x="385600" y="103359"/>
                  </a:lnTo>
                  <a:lnTo>
                    <a:pt x="384834" y="103573"/>
                  </a:lnTo>
                  <a:lnTo>
                    <a:pt x="384486" y="103614"/>
                  </a:lnTo>
                  <a:lnTo>
                    <a:pt x="384126" y="103547"/>
                  </a:lnTo>
                  <a:lnTo>
                    <a:pt x="383934" y="103251"/>
                  </a:lnTo>
                  <a:lnTo>
                    <a:pt x="383909" y="102829"/>
                  </a:lnTo>
                  <a:lnTo>
                    <a:pt x="384020" y="102086"/>
                  </a:lnTo>
                  <a:lnTo>
                    <a:pt x="383889" y="101364"/>
                  </a:lnTo>
                  <a:lnTo>
                    <a:pt x="383210" y="101029"/>
                  </a:lnTo>
                  <a:lnTo>
                    <a:pt x="382645" y="100515"/>
                  </a:lnTo>
                  <a:lnTo>
                    <a:pt x="382325" y="100324"/>
                  </a:lnTo>
                  <a:lnTo>
                    <a:pt x="381910" y="100336"/>
                  </a:lnTo>
                  <a:lnTo>
                    <a:pt x="381505" y="99992"/>
                  </a:lnTo>
                  <a:lnTo>
                    <a:pt x="381180" y="99494"/>
                  </a:lnTo>
                  <a:lnTo>
                    <a:pt x="377126" y="97333"/>
                  </a:lnTo>
                  <a:lnTo>
                    <a:pt x="376886" y="96717"/>
                  </a:lnTo>
                  <a:lnTo>
                    <a:pt x="376510" y="96985"/>
                  </a:lnTo>
                  <a:lnTo>
                    <a:pt x="376136" y="97119"/>
                  </a:lnTo>
                  <a:lnTo>
                    <a:pt x="375670" y="96765"/>
                  </a:lnTo>
                  <a:lnTo>
                    <a:pt x="375182" y="96528"/>
                  </a:lnTo>
                  <a:lnTo>
                    <a:pt x="374649" y="96567"/>
                  </a:lnTo>
                  <a:lnTo>
                    <a:pt x="374157" y="96375"/>
                  </a:lnTo>
                  <a:lnTo>
                    <a:pt x="373640" y="96267"/>
                  </a:lnTo>
                  <a:lnTo>
                    <a:pt x="373101" y="96251"/>
                  </a:lnTo>
                  <a:lnTo>
                    <a:pt x="370972" y="95587"/>
                  </a:lnTo>
                  <a:lnTo>
                    <a:pt x="368955" y="94537"/>
                  </a:lnTo>
                  <a:lnTo>
                    <a:pt x="367311" y="94084"/>
                  </a:lnTo>
                  <a:lnTo>
                    <a:pt x="366299" y="93493"/>
                  </a:lnTo>
                  <a:lnTo>
                    <a:pt x="365246" y="93014"/>
                  </a:lnTo>
                  <a:lnTo>
                    <a:pt x="362890" y="92548"/>
                  </a:lnTo>
                  <a:lnTo>
                    <a:pt x="360503" y="92232"/>
                  </a:lnTo>
                  <a:lnTo>
                    <a:pt x="359638" y="92223"/>
                  </a:lnTo>
                  <a:lnTo>
                    <a:pt x="358913" y="92325"/>
                  </a:lnTo>
                  <a:lnTo>
                    <a:pt x="358217" y="92303"/>
                  </a:lnTo>
                  <a:lnTo>
                    <a:pt x="354266" y="90023"/>
                  </a:lnTo>
                  <a:lnTo>
                    <a:pt x="353599" y="88986"/>
                  </a:lnTo>
                  <a:lnTo>
                    <a:pt x="353662" y="88380"/>
                  </a:lnTo>
                  <a:lnTo>
                    <a:pt x="353841" y="87879"/>
                  </a:lnTo>
                  <a:lnTo>
                    <a:pt x="355453" y="87735"/>
                  </a:lnTo>
                  <a:lnTo>
                    <a:pt x="354320" y="87588"/>
                  </a:lnTo>
                  <a:lnTo>
                    <a:pt x="353854" y="87655"/>
                  </a:lnTo>
                  <a:lnTo>
                    <a:pt x="352919" y="88067"/>
                  </a:lnTo>
                  <a:lnTo>
                    <a:pt x="352414" y="88096"/>
                  </a:lnTo>
                  <a:lnTo>
                    <a:pt x="351699" y="87821"/>
                  </a:lnTo>
                  <a:lnTo>
                    <a:pt x="351016" y="87476"/>
                  </a:lnTo>
                  <a:lnTo>
                    <a:pt x="349896" y="87796"/>
                  </a:lnTo>
                  <a:lnTo>
                    <a:pt x="349325" y="87272"/>
                  </a:lnTo>
                  <a:lnTo>
                    <a:pt x="349127" y="86720"/>
                  </a:lnTo>
                  <a:lnTo>
                    <a:pt x="348827" y="86468"/>
                  </a:lnTo>
                  <a:lnTo>
                    <a:pt x="348405" y="86493"/>
                  </a:lnTo>
                  <a:lnTo>
                    <a:pt x="347837" y="86694"/>
                  </a:lnTo>
                  <a:lnTo>
                    <a:pt x="347272" y="86659"/>
                  </a:lnTo>
                  <a:lnTo>
                    <a:pt x="346908" y="86279"/>
                  </a:lnTo>
                  <a:lnTo>
                    <a:pt x="346647" y="85785"/>
                  </a:lnTo>
                  <a:lnTo>
                    <a:pt x="346260" y="85430"/>
                  </a:lnTo>
                  <a:lnTo>
                    <a:pt x="345794" y="85159"/>
                  </a:lnTo>
                  <a:lnTo>
                    <a:pt x="345028" y="84518"/>
                  </a:lnTo>
                  <a:lnTo>
                    <a:pt x="344629" y="83640"/>
                  </a:lnTo>
                  <a:lnTo>
                    <a:pt x="344677" y="82124"/>
                  </a:lnTo>
                  <a:lnTo>
                    <a:pt x="344799" y="81581"/>
                  </a:lnTo>
                  <a:lnTo>
                    <a:pt x="345555" y="80697"/>
                  </a:lnTo>
                  <a:lnTo>
                    <a:pt x="346091" y="79857"/>
                  </a:lnTo>
                  <a:lnTo>
                    <a:pt x="345427" y="79765"/>
                  </a:lnTo>
                  <a:lnTo>
                    <a:pt x="344827" y="80151"/>
                  </a:lnTo>
                  <a:lnTo>
                    <a:pt x="344575" y="80547"/>
                  </a:lnTo>
                  <a:lnTo>
                    <a:pt x="344473" y="81026"/>
                  </a:lnTo>
                  <a:lnTo>
                    <a:pt x="344406" y="82618"/>
                  </a:lnTo>
                  <a:lnTo>
                    <a:pt x="343924" y="83081"/>
                  </a:lnTo>
                  <a:lnTo>
                    <a:pt x="343196" y="83043"/>
                  </a:lnTo>
                  <a:lnTo>
                    <a:pt x="343410" y="83975"/>
                  </a:lnTo>
                  <a:lnTo>
                    <a:pt x="343113" y="84859"/>
                  </a:lnTo>
                  <a:lnTo>
                    <a:pt x="342267" y="85900"/>
                  </a:lnTo>
                  <a:lnTo>
                    <a:pt x="342200" y="86372"/>
                  </a:lnTo>
                  <a:lnTo>
                    <a:pt x="342334" y="86886"/>
                  </a:lnTo>
                  <a:lnTo>
                    <a:pt x="342143" y="87390"/>
                  </a:lnTo>
                  <a:lnTo>
                    <a:pt x="340777" y="88846"/>
                  </a:lnTo>
                  <a:lnTo>
                    <a:pt x="340320" y="88916"/>
                  </a:lnTo>
                  <a:lnTo>
                    <a:pt x="339312" y="88906"/>
                  </a:lnTo>
                  <a:lnTo>
                    <a:pt x="338268" y="89136"/>
                  </a:lnTo>
                  <a:lnTo>
                    <a:pt x="337783" y="88798"/>
                  </a:lnTo>
                  <a:lnTo>
                    <a:pt x="337387" y="88357"/>
                  </a:lnTo>
                  <a:lnTo>
                    <a:pt x="337090" y="87834"/>
                  </a:lnTo>
                  <a:lnTo>
                    <a:pt x="336675" y="86758"/>
                  </a:lnTo>
                  <a:lnTo>
                    <a:pt x="336343" y="85647"/>
                  </a:lnTo>
                  <a:lnTo>
                    <a:pt x="337381" y="84288"/>
                  </a:lnTo>
                  <a:lnTo>
                    <a:pt x="337023" y="83059"/>
                  </a:lnTo>
                  <a:lnTo>
                    <a:pt x="336321" y="82002"/>
                  </a:lnTo>
                  <a:lnTo>
                    <a:pt x="334546" y="80540"/>
                  </a:lnTo>
                  <a:lnTo>
                    <a:pt x="332708" y="79152"/>
                  </a:lnTo>
                  <a:lnTo>
                    <a:pt x="331872" y="78871"/>
                  </a:lnTo>
                  <a:lnTo>
                    <a:pt x="330502" y="78747"/>
                  </a:lnTo>
                  <a:lnTo>
                    <a:pt x="330068" y="78613"/>
                  </a:lnTo>
                  <a:lnTo>
                    <a:pt x="329644" y="78092"/>
                  </a:lnTo>
                  <a:lnTo>
                    <a:pt x="329328" y="77492"/>
                  </a:lnTo>
                  <a:lnTo>
                    <a:pt x="330186" y="77234"/>
                  </a:lnTo>
                  <a:lnTo>
                    <a:pt x="331651" y="76528"/>
                  </a:lnTo>
                  <a:lnTo>
                    <a:pt x="332484" y="76563"/>
                  </a:lnTo>
                  <a:lnTo>
                    <a:pt x="334744" y="76946"/>
                  </a:lnTo>
                  <a:lnTo>
                    <a:pt x="335437" y="77294"/>
                  </a:lnTo>
                  <a:lnTo>
                    <a:pt x="336082" y="77499"/>
                  </a:lnTo>
                  <a:lnTo>
                    <a:pt x="337623" y="76334"/>
                  </a:lnTo>
                  <a:lnTo>
                    <a:pt x="338846" y="74811"/>
                  </a:lnTo>
                  <a:lnTo>
                    <a:pt x="339609" y="74479"/>
                  </a:lnTo>
                  <a:lnTo>
                    <a:pt x="340256" y="74367"/>
                  </a:lnTo>
                  <a:lnTo>
                    <a:pt x="340917" y="74514"/>
                  </a:lnTo>
                  <a:lnTo>
                    <a:pt x="342229" y="75044"/>
                  </a:lnTo>
                  <a:lnTo>
                    <a:pt x="343260" y="75293"/>
                  </a:lnTo>
                  <a:lnTo>
                    <a:pt x="343994" y="75341"/>
                  </a:lnTo>
                  <a:lnTo>
                    <a:pt x="344377" y="75816"/>
                  </a:lnTo>
                  <a:lnTo>
                    <a:pt x="344811" y="76030"/>
                  </a:lnTo>
                  <a:lnTo>
                    <a:pt x="344910" y="75312"/>
                  </a:lnTo>
                  <a:lnTo>
                    <a:pt x="345287" y="74482"/>
                  </a:lnTo>
                  <a:lnTo>
                    <a:pt x="346018" y="74224"/>
                  </a:lnTo>
                  <a:lnTo>
                    <a:pt x="346404" y="74163"/>
                  </a:lnTo>
                  <a:lnTo>
                    <a:pt x="346647" y="73949"/>
                  </a:lnTo>
                  <a:lnTo>
                    <a:pt x="346592" y="73180"/>
                  </a:lnTo>
                  <a:lnTo>
                    <a:pt x="345625" y="73084"/>
                  </a:lnTo>
                  <a:lnTo>
                    <a:pt x="346152" y="72424"/>
                  </a:lnTo>
                  <a:lnTo>
                    <a:pt x="346621" y="72101"/>
                  </a:lnTo>
                  <a:lnTo>
                    <a:pt x="346784" y="71779"/>
                  </a:lnTo>
                  <a:lnTo>
                    <a:pt x="346793" y="71377"/>
                  </a:lnTo>
                  <a:lnTo>
                    <a:pt x="344901" y="72152"/>
                  </a:lnTo>
                  <a:lnTo>
                    <a:pt x="342906" y="72478"/>
                  </a:lnTo>
                  <a:lnTo>
                    <a:pt x="341728" y="72388"/>
                  </a:lnTo>
                  <a:lnTo>
                    <a:pt x="340553" y="72379"/>
                  </a:lnTo>
                  <a:lnTo>
                    <a:pt x="338204" y="72896"/>
                  </a:lnTo>
                  <a:lnTo>
                    <a:pt x="337314" y="72877"/>
                  </a:lnTo>
                  <a:lnTo>
                    <a:pt x="335236" y="72666"/>
                  </a:lnTo>
                  <a:lnTo>
                    <a:pt x="334087" y="72414"/>
                  </a:lnTo>
                  <a:lnTo>
                    <a:pt x="333199" y="72609"/>
                  </a:lnTo>
                  <a:lnTo>
                    <a:pt x="332341" y="72625"/>
                  </a:lnTo>
                  <a:lnTo>
                    <a:pt x="331444" y="72031"/>
                  </a:lnTo>
                  <a:lnTo>
                    <a:pt x="330681" y="71290"/>
                  </a:lnTo>
                  <a:lnTo>
                    <a:pt x="330301" y="70764"/>
                  </a:lnTo>
                  <a:lnTo>
                    <a:pt x="329797" y="70381"/>
                  </a:lnTo>
                  <a:lnTo>
                    <a:pt x="329573" y="69867"/>
                  </a:lnTo>
                  <a:lnTo>
                    <a:pt x="329015" y="67933"/>
                  </a:lnTo>
                  <a:lnTo>
                    <a:pt x="328964" y="66547"/>
                  </a:lnTo>
                  <a:lnTo>
                    <a:pt x="328060" y="66522"/>
                  </a:lnTo>
                  <a:lnTo>
                    <a:pt x="327183" y="66384"/>
                  </a:lnTo>
                  <a:lnTo>
                    <a:pt x="323260" y="65069"/>
                  </a:lnTo>
                  <a:lnTo>
                    <a:pt x="322787" y="65392"/>
                  </a:lnTo>
                  <a:lnTo>
                    <a:pt x="322235" y="65558"/>
                  </a:lnTo>
                  <a:lnTo>
                    <a:pt x="321683" y="65618"/>
                  </a:lnTo>
                  <a:lnTo>
                    <a:pt x="321137" y="65551"/>
                  </a:lnTo>
                  <a:lnTo>
                    <a:pt x="320591" y="65347"/>
                  </a:lnTo>
                  <a:lnTo>
                    <a:pt x="320639" y="64983"/>
                  </a:lnTo>
                  <a:lnTo>
                    <a:pt x="321042" y="64096"/>
                  </a:lnTo>
                  <a:lnTo>
                    <a:pt x="321440" y="63767"/>
                  </a:lnTo>
                  <a:lnTo>
                    <a:pt x="321989" y="63512"/>
                  </a:lnTo>
                  <a:lnTo>
                    <a:pt x="322337" y="63039"/>
                  </a:lnTo>
                  <a:lnTo>
                    <a:pt x="322906" y="61625"/>
                  </a:lnTo>
                  <a:lnTo>
                    <a:pt x="322950" y="61143"/>
                  </a:lnTo>
                  <a:lnTo>
                    <a:pt x="322886" y="60652"/>
                  </a:lnTo>
                  <a:lnTo>
                    <a:pt x="322934" y="60278"/>
                  </a:lnTo>
                  <a:lnTo>
                    <a:pt x="323285" y="60084"/>
                  </a:lnTo>
                  <a:lnTo>
                    <a:pt x="324763" y="59624"/>
                  </a:lnTo>
                  <a:lnTo>
                    <a:pt x="327834" y="58928"/>
                  </a:lnTo>
                  <a:lnTo>
                    <a:pt x="328609" y="58513"/>
                  </a:lnTo>
                  <a:lnTo>
                    <a:pt x="329251" y="57849"/>
                  </a:lnTo>
                  <a:lnTo>
                    <a:pt x="329998" y="57447"/>
                  </a:lnTo>
                  <a:lnTo>
                    <a:pt x="330339" y="57039"/>
                  </a:lnTo>
                  <a:lnTo>
                    <a:pt x="330735" y="56710"/>
                  </a:lnTo>
                  <a:lnTo>
                    <a:pt x="333110" y="55832"/>
                  </a:lnTo>
                  <a:lnTo>
                    <a:pt x="334135" y="55762"/>
                  </a:lnTo>
                  <a:lnTo>
                    <a:pt x="335181" y="55864"/>
                  </a:lnTo>
                  <a:lnTo>
                    <a:pt x="337253" y="56384"/>
                  </a:lnTo>
                  <a:lnTo>
                    <a:pt x="339229" y="57224"/>
                  </a:lnTo>
                  <a:lnTo>
                    <a:pt x="340943" y="58328"/>
                  </a:lnTo>
                  <a:lnTo>
                    <a:pt x="342781" y="59120"/>
                  </a:lnTo>
                  <a:close/>
                  <a:moveTo>
                    <a:pt x="83014" y="55638"/>
                  </a:moveTo>
                  <a:lnTo>
                    <a:pt x="83854" y="56502"/>
                  </a:lnTo>
                  <a:lnTo>
                    <a:pt x="84055" y="56812"/>
                  </a:lnTo>
                  <a:lnTo>
                    <a:pt x="83640" y="57291"/>
                  </a:lnTo>
                  <a:lnTo>
                    <a:pt x="83308" y="57968"/>
                  </a:lnTo>
                  <a:lnTo>
                    <a:pt x="83116" y="58111"/>
                  </a:lnTo>
                  <a:lnTo>
                    <a:pt x="82475" y="57853"/>
                  </a:lnTo>
                  <a:lnTo>
                    <a:pt x="82021" y="58516"/>
                  </a:lnTo>
                  <a:lnTo>
                    <a:pt x="81721" y="57454"/>
                  </a:lnTo>
                  <a:lnTo>
                    <a:pt x="81070" y="56780"/>
                  </a:lnTo>
                  <a:lnTo>
                    <a:pt x="81476" y="56091"/>
                  </a:lnTo>
                  <a:lnTo>
                    <a:pt x="81622" y="56040"/>
                  </a:lnTo>
                  <a:lnTo>
                    <a:pt x="81820" y="56062"/>
                  </a:lnTo>
                  <a:lnTo>
                    <a:pt x="82025" y="56244"/>
                  </a:lnTo>
                  <a:lnTo>
                    <a:pt x="83014" y="55638"/>
                  </a:lnTo>
                  <a:close/>
                  <a:moveTo>
                    <a:pt x="289879" y="55497"/>
                  </a:moveTo>
                  <a:lnTo>
                    <a:pt x="290913" y="56828"/>
                  </a:lnTo>
                  <a:lnTo>
                    <a:pt x="290218" y="58089"/>
                  </a:lnTo>
                  <a:lnTo>
                    <a:pt x="290696" y="58794"/>
                  </a:lnTo>
                  <a:lnTo>
                    <a:pt x="292002" y="58839"/>
                  </a:lnTo>
                  <a:lnTo>
                    <a:pt x="292302" y="59104"/>
                  </a:lnTo>
                  <a:lnTo>
                    <a:pt x="292532" y="59423"/>
                  </a:lnTo>
                  <a:lnTo>
                    <a:pt x="292682" y="59857"/>
                  </a:lnTo>
                  <a:lnTo>
                    <a:pt x="292343" y="60205"/>
                  </a:lnTo>
                  <a:lnTo>
                    <a:pt x="291616" y="60524"/>
                  </a:lnTo>
                  <a:lnTo>
                    <a:pt x="290776" y="60065"/>
                  </a:lnTo>
                  <a:lnTo>
                    <a:pt x="290556" y="59637"/>
                  </a:lnTo>
                  <a:lnTo>
                    <a:pt x="290383" y="59477"/>
                  </a:lnTo>
                  <a:lnTo>
                    <a:pt x="289254" y="59803"/>
                  </a:lnTo>
                  <a:lnTo>
                    <a:pt x="288938" y="59835"/>
                  </a:lnTo>
                  <a:lnTo>
                    <a:pt x="288721" y="59238"/>
                  </a:lnTo>
                  <a:lnTo>
                    <a:pt x="288992" y="58382"/>
                  </a:lnTo>
                  <a:lnTo>
                    <a:pt x="288203" y="57996"/>
                  </a:lnTo>
                  <a:lnTo>
                    <a:pt x="287479" y="57112"/>
                  </a:lnTo>
                  <a:lnTo>
                    <a:pt x="287453" y="56758"/>
                  </a:lnTo>
                  <a:lnTo>
                    <a:pt x="287744" y="56142"/>
                  </a:lnTo>
                  <a:lnTo>
                    <a:pt x="287706" y="55650"/>
                  </a:lnTo>
                  <a:lnTo>
                    <a:pt x="288117" y="55612"/>
                  </a:lnTo>
                  <a:lnTo>
                    <a:pt x="288871" y="56276"/>
                  </a:lnTo>
                  <a:lnTo>
                    <a:pt x="289196" y="55650"/>
                  </a:lnTo>
                  <a:lnTo>
                    <a:pt x="289518" y="55389"/>
                  </a:lnTo>
                  <a:lnTo>
                    <a:pt x="289879" y="55497"/>
                  </a:lnTo>
                  <a:close/>
                  <a:moveTo>
                    <a:pt x="287038" y="57064"/>
                  </a:moveTo>
                  <a:lnTo>
                    <a:pt x="286477" y="57294"/>
                  </a:lnTo>
                  <a:lnTo>
                    <a:pt x="285867" y="57291"/>
                  </a:lnTo>
                  <a:lnTo>
                    <a:pt x="285733" y="56343"/>
                  </a:lnTo>
                  <a:lnTo>
                    <a:pt x="285934" y="55140"/>
                  </a:lnTo>
                  <a:lnTo>
                    <a:pt x="286502" y="54935"/>
                  </a:lnTo>
                  <a:lnTo>
                    <a:pt x="287399" y="55191"/>
                  </a:lnTo>
                  <a:lnTo>
                    <a:pt x="287067" y="55494"/>
                  </a:lnTo>
                  <a:lnTo>
                    <a:pt x="287313" y="56139"/>
                  </a:lnTo>
                  <a:lnTo>
                    <a:pt x="287038" y="57064"/>
                  </a:lnTo>
                  <a:close/>
                  <a:moveTo>
                    <a:pt x="76407" y="55756"/>
                  </a:moveTo>
                  <a:lnTo>
                    <a:pt x="75242" y="56065"/>
                  </a:lnTo>
                  <a:lnTo>
                    <a:pt x="73943" y="55842"/>
                  </a:lnTo>
                  <a:lnTo>
                    <a:pt x="74102" y="55309"/>
                  </a:lnTo>
                  <a:lnTo>
                    <a:pt x="74728" y="54686"/>
                  </a:lnTo>
                  <a:lnTo>
                    <a:pt x="75283" y="54712"/>
                  </a:lnTo>
                  <a:lnTo>
                    <a:pt x="76295" y="55120"/>
                  </a:lnTo>
                  <a:lnTo>
                    <a:pt x="76653" y="55487"/>
                  </a:lnTo>
                  <a:lnTo>
                    <a:pt x="76407" y="55756"/>
                  </a:lnTo>
                  <a:close/>
                  <a:moveTo>
                    <a:pt x="318957" y="52695"/>
                  </a:moveTo>
                  <a:lnTo>
                    <a:pt x="320508" y="53074"/>
                  </a:lnTo>
                  <a:lnTo>
                    <a:pt x="320860" y="53014"/>
                  </a:lnTo>
                  <a:lnTo>
                    <a:pt x="323110" y="53990"/>
                  </a:lnTo>
                  <a:lnTo>
                    <a:pt x="323464" y="54476"/>
                  </a:lnTo>
                  <a:lnTo>
                    <a:pt x="323340" y="54804"/>
                  </a:lnTo>
                  <a:lnTo>
                    <a:pt x="323672" y="55245"/>
                  </a:lnTo>
                  <a:lnTo>
                    <a:pt x="322937" y="55915"/>
                  </a:lnTo>
                  <a:lnTo>
                    <a:pt x="322583" y="55989"/>
                  </a:lnTo>
                  <a:lnTo>
                    <a:pt x="322226" y="55736"/>
                  </a:lnTo>
                  <a:lnTo>
                    <a:pt x="321508" y="55596"/>
                  </a:lnTo>
                  <a:lnTo>
                    <a:pt x="320678" y="55871"/>
                  </a:lnTo>
                  <a:lnTo>
                    <a:pt x="320151" y="55663"/>
                  </a:lnTo>
                  <a:lnTo>
                    <a:pt x="319704" y="55050"/>
                  </a:lnTo>
                  <a:lnTo>
                    <a:pt x="318913" y="54677"/>
                  </a:lnTo>
                  <a:lnTo>
                    <a:pt x="317792" y="53381"/>
                  </a:lnTo>
                  <a:lnTo>
                    <a:pt x="317243" y="53429"/>
                  </a:lnTo>
                  <a:lnTo>
                    <a:pt x="317387" y="53936"/>
                  </a:lnTo>
                  <a:lnTo>
                    <a:pt x="317862" y="54271"/>
                  </a:lnTo>
                  <a:lnTo>
                    <a:pt x="318488" y="55258"/>
                  </a:lnTo>
                  <a:lnTo>
                    <a:pt x="318849" y="55353"/>
                  </a:lnTo>
                  <a:lnTo>
                    <a:pt x="319219" y="55318"/>
                  </a:lnTo>
                  <a:lnTo>
                    <a:pt x="319720" y="55730"/>
                  </a:lnTo>
                  <a:lnTo>
                    <a:pt x="319695" y="56365"/>
                  </a:lnTo>
                  <a:lnTo>
                    <a:pt x="318386" y="56614"/>
                  </a:lnTo>
                  <a:lnTo>
                    <a:pt x="317933" y="56148"/>
                  </a:lnTo>
                  <a:lnTo>
                    <a:pt x="317834" y="55302"/>
                  </a:lnTo>
                  <a:lnTo>
                    <a:pt x="317100" y="55586"/>
                  </a:lnTo>
                  <a:lnTo>
                    <a:pt x="316815" y="55880"/>
                  </a:lnTo>
                  <a:lnTo>
                    <a:pt x="316602" y="55922"/>
                  </a:lnTo>
                  <a:lnTo>
                    <a:pt x="316113" y="55041"/>
                  </a:lnTo>
                  <a:lnTo>
                    <a:pt x="314715" y="54993"/>
                  </a:lnTo>
                  <a:lnTo>
                    <a:pt x="313786" y="54527"/>
                  </a:lnTo>
                  <a:lnTo>
                    <a:pt x="314246" y="54038"/>
                  </a:lnTo>
                  <a:lnTo>
                    <a:pt x="314313" y="53566"/>
                  </a:lnTo>
                  <a:lnTo>
                    <a:pt x="314916" y="53311"/>
                  </a:lnTo>
                  <a:lnTo>
                    <a:pt x="315526" y="53537"/>
                  </a:lnTo>
                  <a:lnTo>
                    <a:pt x="316142" y="53196"/>
                  </a:lnTo>
                  <a:lnTo>
                    <a:pt x="316579" y="53282"/>
                  </a:lnTo>
                  <a:lnTo>
                    <a:pt x="316902" y="53065"/>
                  </a:lnTo>
                  <a:lnTo>
                    <a:pt x="318140" y="52928"/>
                  </a:lnTo>
                  <a:lnTo>
                    <a:pt x="318957" y="52695"/>
                  </a:lnTo>
                  <a:close/>
                  <a:moveTo>
                    <a:pt x="29132" y="57377"/>
                  </a:moveTo>
                  <a:lnTo>
                    <a:pt x="28599" y="57789"/>
                  </a:lnTo>
                  <a:lnTo>
                    <a:pt x="27792" y="57390"/>
                  </a:lnTo>
                  <a:lnTo>
                    <a:pt x="28063" y="56818"/>
                  </a:lnTo>
                  <a:lnTo>
                    <a:pt x="28194" y="56030"/>
                  </a:lnTo>
                  <a:lnTo>
                    <a:pt x="28679" y="55405"/>
                  </a:lnTo>
                  <a:lnTo>
                    <a:pt x="28842" y="54670"/>
                  </a:lnTo>
                  <a:lnTo>
                    <a:pt x="27910" y="52663"/>
                  </a:lnTo>
                  <a:lnTo>
                    <a:pt x="28372" y="52596"/>
                  </a:lnTo>
                  <a:lnTo>
                    <a:pt x="28739" y="52813"/>
                  </a:lnTo>
                  <a:lnTo>
                    <a:pt x="29356" y="54147"/>
                  </a:lnTo>
                  <a:lnTo>
                    <a:pt x="29892" y="54948"/>
                  </a:lnTo>
                  <a:lnTo>
                    <a:pt x="29678" y="56033"/>
                  </a:lnTo>
                  <a:lnTo>
                    <a:pt x="29132" y="57377"/>
                  </a:lnTo>
                  <a:close/>
                  <a:moveTo>
                    <a:pt x="85743" y="54223"/>
                  </a:moveTo>
                  <a:lnTo>
                    <a:pt x="86002" y="54370"/>
                  </a:lnTo>
                  <a:lnTo>
                    <a:pt x="86321" y="53907"/>
                  </a:lnTo>
                  <a:lnTo>
                    <a:pt x="86911" y="54539"/>
                  </a:lnTo>
                  <a:lnTo>
                    <a:pt x="87275" y="54855"/>
                  </a:lnTo>
                  <a:lnTo>
                    <a:pt x="87773" y="55172"/>
                  </a:lnTo>
                  <a:lnTo>
                    <a:pt x="87285" y="55184"/>
                  </a:lnTo>
                  <a:lnTo>
                    <a:pt x="87084" y="55475"/>
                  </a:lnTo>
                  <a:lnTo>
                    <a:pt x="86956" y="55532"/>
                  </a:lnTo>
                  <a:lnTo>
                    <a:pt x="85057" y="54514"/>
                  </a:lnTo>
                  <a:lnTo>
                    <a:pt x="83841" y="54843"/>
                  </a:lnTo>
                  <a:lnTo>
                    <a:pt x="83008" y="54546"/>
                  </a:lnTo>
                  <a:lnTo>
                    <a:pt x="82772" y="54342"/>
                  </a:lnTo>
                  <a:lnTo>
                    <a:pt x="83218" y="53783"/>
                  </a:lnTo>
                  <a:lnTo>
                    <a:pt x="83630" y="52503"/>
                  </a:lnTo>
                  <a:lnTo>
                    <a:pt x="84463" y="52825"/>
                  </a:lnTo>
                  <a:lnTo>
                    <a:pt x="84664" y="53221"/>
                  </a:lnTo>
                  <a:lnTo>
                    <a:pt x="84613" y="53339"/>
                  </a:lnTo>
                  <a:lnTo>
                    <a:pt x="85159" y="53579"/>
                  </a:lnTo>
                  <a:lnTo>
                    <a:pt x="85743" y="54223"/>
                  </a:lnTo>
                  <a:close/>
                  <a:moveTo>
                    <a:pt x="307632" y="54322"/>
                  </a:moveTo>
                  <a:lnTo>
                    <a:pt x="307243" y="54348"/>
                  </a:lnTo>
                  <a:lnTo>
                    <a:pt x="306918" y="53828"/>
                  </a:lnTo>
                  <a:lnTo>
                    <a:pt x="306030" y="53250"/>
                  </a:lnTo>
                  <a:lnTo>
                    <a:pt x="305481" y="52254"/>
                  </a:lnTo>
                  <a:lnTo>
                    <a:pt x="307569" y="53898"/>
                  </a:lnTo>
                  <a:lnTo>
                    <a:pt x="307632" y="54322"/>
                  </a:lnTo>
                  <a:close/>
                  <a:moveTo>
                    <a:pt x="288861" y="52710"/>
                  </a:moveTo>
                  <a:lnTo>
                    <a:pt x="288816" y="52985"/>
                  </a:lnTo>
                  <a:lnTo>
                    <a:pt x="288539" y="52602"/>
                  </a:lnTo>
                  <a:lnTo>
                    <a:pt x="288350" y="52509"/>
                  </a:lnTo>
                  <a:lnTo>
                    <a:pt x="288551" y="51552"/>
                  </a:lnTo>
                  <a:lnTo>
                    <a:pt x="288657" y="51389"/>
                  </a:lnTo>
                  <a:lnTo>
                    <a:pt x="288819" y="52043"/>
                  </a:lnTo>
                  <a:lnTo>
                    <a:pt x="288861" y="52710"/>
                  </a:lnTo>
                  <a:close/>
                  <a:moveTo>
                    <a:pt x="84942" y="52126"/>
                  </a:moveTo>
                  <a:lnTo>
                    <a:pt x="85019" y="52347"/>
                  </a:lnTo>
                  <a:lnTo>
                    <a:pt x="84597" y="52098"/>
                  </a:lnTo>
                  <a:lnTo>
                    <a:pt x="84342" y="51948"/>
                  </a:lnTo>
                  <a:lnTo>
                    <a:pt x="84170" y="51810"/>
                  </a:lnTo>
                  <a:lnTo>
                    <a:pt x="83238" y="50594"/>
                  </a:lnTo>
                  <a:lnTo>
                    <a:pt x="83637" y="50671"/>
                  </a:lnTo>
                  <a:lnTo>
                    <a:pt x="84674" y="51740"/>
                  </a:lnTo>
                  <a:lnTo>
                    <a:pt x="84942" y="52126"/>
                  </a:lnTo>
                  <a:close/>
                  <a:moveTo>
                    <a:pt x="72357" y="47837"/>
                  </a:moveTo>
                  <a:lnTo>
                    <a:pt x="71351" y="47888"/>
                  </a:lnTo>
                  <a:lnTo>
                    <a:pt x="71057" y="47773"/>
                  </a:lnTo>
                  <a:lnTo>
                    <a:pt x="71182" y="46936"/>
                  </a:lnTo>
                  <a:lnTo>
                    <a:pt x="71488" y="46432"/>
                  </a:lnTo>
                  <a:lnTo>
                    <a:pt x="71945" y="46442"/>
                  </a:lnTo>
                  <a:lnTo>
                    <a:pt x="72452" y="47195"/>
                  </a:lnTo>
                  <a:lnTo>
                    <a:pt x="72357" y="47837"/>
                  </a:lnTo>
                  <a:close/>
                  <a:moveTo>
                    <a:pt x="288561" y="46943"/>
                  </a:moveTo>
                  <a:lnTo>
                    <a:pt x="288239" y="47042"/>
                  </a:lnTo>
                  <a:lnTo>
                    <a:pt x="288146" y="47007"/>
                  </a:lnTo>
                  <a:lnTo>
                    <a:pt x="288050" y="46649"/>
                  </a:lnTo>
                  <a:lnTo>
                    <a:pt x="288229" y="46043"/>
                  </a:lnTo>
                  <a:lnTo>
                    <a:pt x="288606" y="46036"/>
                  </a:lnTo>
                  <a:lnTo>
                    <a:pt x="288765" y="46135"/>
                  </a:lnTo>
                  <a:lnTo>
                    <a:pt x="288797" y="46582"/>
                  </a:lnTo>
                  <a:lnTo>
                    <a:pt x="288561" y="46943"/>
                  </a:lnTo>
                  <a:close/>
                  <a:moveTo>
                    <a:pt x="288136" y="45615"/>
                  </a:moveTo>
                  <a:lnTo>
                    <a:pt x="287830" y="45909"/>
                  </a:lnTo>
                  <a:lnTo>
                    <a:pt x="287540" y="45810"/>
                  </a:lnTo>
                  <a:lnTo>
                    <a:pt x="287364" y="45433"/>
                  </a:lnTo>
                  <a:lnTo>
                    <a:pt x="287421" y="45162"/>
                  </a:lnTo>
                  <a:lnTo>
                    <a:pt x="287664" y="44986"/>
                  </a:lnTo>
                  <a:lnTo>
                    <a:pt x="287967" y="45117"/>
                  </a:lnTo>
                  <a:lnTo>
                    <a:pt x="288136" y="45615"/>
                  </a:lnTo>
                  <a:close/>
                  <a:moveTo>
                    <a:pt x="73841" y="46745"/>
                  </a:moveTo>
                  <a:lnTo>
                    <a:pt x="73656" y="46866"/>
                  </a:lnTo>
                  <a:lnTo>
                    <a:pt x="72893" y="45736"/>
                  </a:lnTo>
                  <a:lnTo>
                    <a:pt x="73084" y="45085"/>
                  </a:lnTo>
                  <a:lnTo>
                    <a:pt x="73269" y="44919"/>
                  </a:lnTo>
                  <a:lnTo>
                    <a:pt x="73691" y="45318"/>
                  </a:lnTo>
                  <a:lnTo>
                    <a:pt x="74023" y="45733"/>
                  </a:lnTo>
                  <a:lnTo>
                    <a:pt x="74265" y="46228"/>
                  </a:lnTo>
                  <a:lnTo>
                    <a:pt x="73841" y="46745"/>
                  </a:lnTo>
                  <a:close/>
                  <a:moveTo>
                    <a:pt x="77234" y="45532"/>
                  </a:moveTo>
                  <a:lnTo>
                    <a:pt x="77281" y="45787"/>
                  </a:lnTo>
                  <a:lnTo>
                    <a:pt x="76461" y="45273"/>
                  </a:lnTo>
                  <a:lnTo>
                    <a:pt x="76439" y="44900"/>
                  </a:lnTo>
                  <a:lnTo>
                    <a:pt x="76544" y="44728"/>
                  </a:lnTo>
                  <a:lnTo>
                    <a:pt x="77033" y="45127"/>
                  </a:lnTo>
                  <a:lnTo>
                    <a:pt x="77234" y="45532"/>
                  </a:lnTo>
                  <a:close/>
                  <a:moveTo>
                    <a:pt x="80911" y="45235"/>
                  </a:moveTo>
                  <a:lnTo>
                    <a:pt x="80349" y="45497"/>
                  </a:lnTo>
                  <a:lnTo>
                    <a:pt x="79643" y="44683"/>
                  </a:lnTo>
                  <a:lnTo>
                    <a:pt x="79669" y="44495"/>
                  </a:lnTo>
                  <a:lnTo>
                    <a:pt x="79736" y="44351"/>
                  </a:lnTo>
                  <a:lnTo>
                    <a:pt x="79867" y="44258"/>
                  </a:lnTo>
                  <a:lnTo>
                    <a:pt x="80295" y="44680"/>
                  </a:lnTo>
                  <a:lnTo>
                    <a:pt x="80802" y="44830"/>
                  </a:lnTo>
                  <a:lnTo>
                    <a:pt x="80911" y="45235"/>
                  </a:lnTo>
                  <a:close/>
                  <a:moveTo>
                    <a:pt x="70055" y="46014"/>
                  </a:moveTo>
                  <a:lnTo>
                    <a:pt x="69886" y="46355"/>
                  </a:lnTo>
                  <a:lnTo>
                    <a:pt x="69554" y="46103"/>
                  </a:lnTo>
                  <a:lnTo>
                    <a:pt x="67805" y="45720"/>
                  </a:lnTo>
                  <a:lnTo>
                    <a:pt x="67214" y="45679"/>
                  </a:lnTo>
                  <a:lnTo>
                    <a:pt x="65701" y="45257"/>
                  </a:lnTo>
                  <a:lnTo>
                    <a:pt x="65242" y="45034"/>
                  </a:lnTo>
                  <a:lnTo>
                    <a:pt x="64913" y="44740"/>
                  </a:lnTo>
                  <a:lnTo>
                    <a:pt x="65025" y="44201"/>
                  </a:lnTo>
                  <a:lnTo>
                    <a:pt x="65248" y="43875"/>
                  </a:lnTo>
                  <a:lnTo>
                    <a:pt x="65382" y="42969"/>
                  </a:lnTo>
                  <a:lnTo>
                    <a:pt x="65765" y="42599"/>
                  </a:lnTo>
                  <a:lnTo>
                    <a:pt x="66515" y="43272"/>
                  </a:lnTo>
                  <a:lnTo>
                    <a:pt x="67348" y="43853"/>
                  </a:lnTo>
                  <a:lnTo>
                    <a:pt x="67830" y="44118"/>
                  </a:lnTo>
                  <a:lnTo>
                    <a:pt x="69302" y="44712"/>
                  </a:lnTo>
                  <a:lnTo>
                    <a:pt x="69822" y="45009"/>
                  </a:lnTo>
                  <a:lnTo>
                    <a:pt x="70055" y="46014"/>
                  </a:lnTo>
                  <a:close/>
                  <a:moveTo>
                    <a:pt x="73605" y="43330"/>
                  </a:moveTo>
                  <a:lnTo>
                    <a:pt x="73659" y="43818"/>
                  </a:lnTo>
                  <a:lnTo>
                    <a:pt x="73062" y="43700"/>
                  </a:lnTo>
                  <a:lnTo>
                    <a:pt x="72631" y="43125"/>
                  </a:lnTo>
                  <a:lnTo>
                    <a:pt x="72985" y="42717"/>
                  </a:lnTo>
                  <a:lnTo>
                    <a:pt x="73209" y="42570"/>
                  </a:lnTo>
                  <a:lnTo>
                    <a:pt x="73432" y="43113"/>
                  </a:lnTo>
                  <a:lnTo>
                    <a:pt x="73605" y="43330"/>
                  </a:lnTo>
                  <a:close/>
                  <a:moveTo>
                    <a:pt x="71297" y="44916"/>
                  </a:moveTo>
                  <a:lnTo>
                    <a:pt x="71035" y="45171"/>
                  </a:lnTo>
                  <a:lnTo>
                    <a:pt x="70582" y="45111"/>
                  </a:lnTo>
                  <a:lnTo>
                    <a:pt x="70106" y="44811"/>
                  </a:lnTo>
                  <a:lnTo>
                    <a:pt x="69487" y="44271"/>
                  </a:lnTo>
                  <a:lnTo>
                    <a:pt x="68791" y="43789"/>
                  </a:lnTo>
                  <a:lnTo>
                    <a:pt x="67910" y="43486"/>
                  </a:lnTo>
                  <a:lnTo>
                    <a:pt x="67358" y="43393"/>
                  </a:lnTo>
                  <a:lnTo>
                    <a:pt x="67138" y="43282"/>
                  </a:lnTo>
                  <a:lnTo>
                    <a:pt x="67348" y="42347"/>
                  </a:lnTo>
                  <a:lnTo>
                    <a:pt x="67929" y="42289"/>
                  </a:lnTo>
                  <a:lnTo>
                    <a:pt x="69806" y="43157"/>
                  </a:lnTo>
                  <a:lnTo>
                    <a:pt x="70413" y="43630"/>
                  </a:lnTo>
                  <a:lnTo>
                    <a:pt x="71297" y="44916"/>
                  </a:lnTo>
                  <a:close/>
                  <a:moveTo>
                    <a:pt x="78989" y="42152"/>
                  </a:moveTo>
                  <a:lnTo>
                    <a:pt x="79557" y="42541"/>
                  </a:lnTo>
                  <a:lnTo>
                    <a:pt x="80023" y="42286"/>
                  </a:lnTo>
                  <a:lnTo>
                    <a:pt x="80004" y="42618"/>
                  </a:lnTo>
                  <a:lnTo>
                    <a:pt x="79912" y="42937"/>
                  </a:lnTo>
                  <a:lnTo>
                    <a:pt x="79363" y="43853"/>
                  </a:lnTo>
                  <a:lnTo>
                    <a:pt x="78443" y="43642"/>
                  </a:lnTo>
                  <a:lnTo>
                    <a:pt x="78233" y="43346"/>
                  </a:lnTo>
                  <a:lnTo>
                    <a:pt x="78166" y="43125"/>
                  </a:lnTo>
                  <a:lnTo>
                    <a:pt x="78300" y="42988"/>
                  </a:lnTo>
                  <a:lnTo>
                    <a:pt x="78373" y="42538"/>
                  </a:lnTo>
                  <a:lnTo>
                    <a:pt x="78769" y="42538"/>
                  </a:lnTo>
                  <a:lnTo>
                    <a:pt x="78989" y="42152"/>
                  </a:lnTo>
                  <a:close/>
                  <a:moveTo>
                    <a:pt x="84010" y="41836"/>
                  </a:moveTo>
                  <a:lnTo>
                    <a:pt x="84064" y="42503"/>
                  </a:lnTo>
                  <a:lnTo>
                    <a:pt x="84575" y="42829"/>
                  </a:lnTo>
                  <a:lnTo>
                    <a:pt x="84706" y="43320"/>
                  </a:lnTo>
                  <a:lnTo>
                    <a:pt x="84617" y="44108"/>
                  </a:lnTo>
                  <a:lnTo>
                    <a:pt x="84138" y="45018"/>
                  </a:lnTo>
                  <a:lnTo>
                    <a:pt x="83924" y="45257"/>
                  </a:lnTo>
                  <a:lnTo>
                    <a:pt x="83289" y="45072"/>
                  </a:lnTo>
                  <a:lnTo>
                    <a:pt x="83078" y="44769"/>
                  </a:lnTo>
                  <a:lnTo>
                    <a:pt x="82995" y="44533"/>
                  </a:lnTo>
                  <a:lnTo>
                    <a:pt x="83084" y="44364"/>
                  </a:lnTo>
                  <a:lnTo>
                    <a:pt x="82615" y="44150"/>
                  </a:lnTo>
                  <a:lnTo>
                    <a:pt x="82918" y="43802"/>
                  </a:lnTo>
                  <a:lnTo>
                    <a:pt x="82711" y="43314"/>
                  </a:lnTo>
                  <a:lnTo>
                    <a:pt x="81412" y="43620"/>
                  </a:lnTo>
                  <a:lnTo>
                    <a:pt x="81035" y="43630"/>
                  </a:lnTo>
                  <a:lnTo>
                    <a:pt x="80968" y="43074"/>
                  </a:lnTo>
                  <a:lnTo>
                    <a:pt x="81022" y="42851"/>
                  </a:lnTo>
                  <a:lnTo>
                    <a:pt x="82021" y="42149"/>
                  </a:lnTo>
                  <a:lnTo>
                    <a:pt x="82618" y="42018"/>
                  </a:lnTo>
                  <a:lnTo>
                    <a:pt x="83260" y="42158"/>
                  </a:lnTo>
                  <a:lnTo>
                    <a:pt x="84010" y="41836"/>
                  </a:lnTo>
                  <a:close/>
                  <a:moveTo>
                    <a:pt x="64677" y="43847"/>
                  </a:moveTo>
                  <a:lnTo>
                    <a:pt x="64262" y="44115"/>
                  </a:lnTo>
                  <a:lnTo>
                    <a:pt x="63764" y="43694"/>
                  </a:lnTo>
                  <a:lnTo>
                    <a:pt x="63355" y="43084"/>
                  </a:lnTo>
                  <a:lnTo>
                    <a:pt x="63142" y="42449"/>
                  </a:lnTo>
                  <a:lnTo>
                    <a:pt x="62947" y="41408"/>
                  </a:lnTo>
                  <a:lnTo>
                    <a:pt x="62896" y="40661"/>
                  </a:lnTo>
                  <a:lnTo>
                    <a:pt x="63145" y="40224"/>
                  </a:lnTo>
                  <a:lnTo>
                    <a:pt x="63327" y="40240"/>
                  </a:lnTo>
                  <a:lnTo>
                    <a:pt x="64061" y="40684"/>
                  </a:lnTo>
                  <a:lnTo>
                    <a:pt x="64546" y="41437"/>
                  </a:lnTo>
                  <a:lnTo>
                    <a:pt x="64814" y="41673"/>
                  </a:lnTo>
                  <a:lnTo>
                    <a:pt x="64868" y="42366"/>
                  </a:lnTo>
                  <a:lnTo>
                    <a:pt x="64690" y="43157"/>
                  </a:lnTo>
                  <a:lnTo>
                    <a:pt x="64677" y="43847"/>
                  </a:lnTo>
                  <a:close/>
                  <a:moveTo>
                    <a:pt x="20374" y="39621"/>
                  </a:moveTo>
                  <a:lnTo>
                    <a:pt x="22314" y="42123"/>
                  </a:lnTo>
                  <a:lnTo>
                    <a:pt x="23103" y="42458"/>
                  </a:lnTo>
                  <a:lnTo>
                    <a:pt x="24150" y="43595"/>
                  </a:lnTo>
                  <a:lnTo>
                    <a:pt x="24405" y="43990"/>
                  </a:lnTo>
                  <a:lnTo>
                    <a:pt x="24140" y="44788"/>
                  </a:lnTo>
                  <a:lnTo>
                    <a:pt x="23910" y="47067"/>
                  </a:lnTo>
                  <a:lnTo>
                    <a:pt x="23409" y="47635"/>
                  </a:lnTo>
                  <a:lnTo>
                    <a:pt x="22187" y="47355"/>
                  </a:lnTo>
                  <a:lnTo>
                    <a:pt x="22174" y="46956"/>
                  </a:lnTo>
                  <a:lnTo>
                    <a:pt x="21468" y="45238"/>
                  </a:lnTo>
                  <a:lnTo>
                    <a:pt x="20192" y="44281"/>
                  </a:lnTo>
                  <a:lnTo>
                    <a:pt x="19691" y="44230"/>
                  </a:lnTo>
                  <a:lnTo>
                    <a:pt x="19362" y="43250"/>
                  </a:lnTo>
                  <a:lnTo>
                    <a:pt x="18717" y="42091"/>
                  </a:lnTo>
                  <a:lnTo>
                    <a:pt x="16770" y="39972"/>
                  </a:lnTo>
                  <a:lnTo>
                    <a:pt x="18248" y="39988"/>
                  </a:lnTo>
                  <a:lnTo>
                    <a:pt x="18966" y="39471"/>
                  </a:lnTo>
                  <a:lnTo>
                    <a:pt x="19132" y="39059"/>
                  </a:lnTo>
                  <a:lnTo>
                    <a:pt x="19250" y="38954"/>
                  </a:lnTo>
                  <a:lnTo>
                    <a:pt x="20374" y="39621"/>
                  </a:lnTo>
                  <a:close/>
                  <a:moveTo>
                    <a:pt x="65258" y="39672"/>
                  </a:moveTo>
                  <a:lnTo>
                    <a:pt x="65325" y="40814"/>
                  </a:lnTo>
                  <a:lnTo>
                    <a:pt x="64658" y="40514"/>
                  </a:lnTo>
                  <a:lnTo>
                    <a:pt x="64137" y="40061"/>
                  </a:lnTo>
                  <a:lnTo>
                    <a:pt x="63304" y="39726"/>
                  </a:lnTo>
                  <a:lnTo>
                    <a:pt x="62296" y="39617"/>
                  </a:lnTo>
                  <a:lnTo>
                    <a:pt x="61555" y="39321"/>
                  </a:lnTo>
                  <a:lnTo>
                    <a:pt x="61038" y="38791"/>
                  </a:lnTo>
                  <a:lnTo>
                    <a:pt x="61016" y="38545"/>
                  </a:lnTo>
                  <a:lnTo>
                    <a:pt x="61067" y="38347"/>
                  </a:lnTo>
                  <a:lnTo>
                    <a:pt x="61233" y="38191"/>
                  </a:lnTo>
                  <a:lnTo>
                    <a:pt x="65060" y="39218"/>
                  </a:lnTo>
                  <a:lnTo>
                    <a:pt x="65258" y="39672"/>
                  </a:lnTo>
                  <a:close/>
                  <a:moveTo>
                    <a:pt x="265886" y="43802"/>
                  </a:moveTo>
                  <a:lnTo>
                    <a:pt x="264178" y="45312"/>
                  </a:lnTo>
                  <a:lnTo>
                    <a:pt x="263658" y="46043"/>
                  </a:lnTo>
                  <a:lnTo>
                    <a:pt x="263202" y="46828"/>
                  </a:lnTo>
                  <a:lnTo>
                    <a:pt x="262528" y="47699"/>
                  </a:lnTo>
                  <a:lnTo>
                    <a:pt x="261756" y="48469"/>
                  </a:lnTo>
                  <a:lnTo>
                    <a:pt x="261369" y="48695"/>
                  </a:lnTo>
                  <a:lnTo>
                    <a:pt x="260415" y="49110"/>
                  </a:lnTo>
                  <a:lnTo>
                    <a:pt x="259866" y="49270"/>
                  </a:lnTo>
                  <a:lnTo>
                    <a:pt x="258832" y="49324"/>
                  </a:lnTo>
                  <a:lnTo>
                    <a:pt x="255717" y="49937"/>
                  </a:lnTo>
                  <a:lnTo>
                    <a:pt x="254695" y="50007"/>
                  </a:lnTo>
                  <a:lnTo>
                    <a:pt x="253677" y="49981"/>
                  </a:lnTo>
                  <a:lnTo>
                    <a:pt x="251749" y="49828"/>
                  </a:lnTo>
                  <a:lnTo>
                    <a:pt x="251347" y="49748"/>
                  </a:lnTo>
                  <a:lnTo>
                    <a:pt x="250578" y="48957"/>
                  </a:lnTo>
                  <a:lnTo>
                    <a:pt x="249710" y="48331"/>
                  </a:lnTo>
                  <a:lnTo>
                    <a:pt x="248943" y="48264"/>
                  </a:lnTo>
                  <a:lnTo>
                    <a:pt x="248161" y="48331"/>
                  </a:lnTo>
                  <a:lnTo>
                    <a:pt x="242528" y="48376"/>
                  </a:lnTo>
                  <a:lnTo>
                    <a:pt x="240558" y="48494"/>
                  </a:lnTo>
                  <a:lnTo>
                    <a:pt x="238599" y="48772"/>
                  </a:lnTo>
                  <a:lnTo>
                    <a:pt x="237529" y="48644"/>
                  </a:lnTo>
                  <a:lnTo>
                    <a:pt x="236473" y="48331"/>
                  </a:lnTo>
                  <a:lnTo>
                    <a:pt x="235675" y="48220"/>
                  </a:lnTo>
                  <a:lnTo>
                    <a:pt x="234871" y="48251"/>
                  </a:lnTo>
                  <a:lnTo>
                    <a:pt x="231174" y="48724"/>
                  </a:lnTo>
                  <a:lnTo>
                    <a:pt x="230242" y="48679"/>
                  </a:lnTo>
                  <a:lnTo>
                    <a:pt x="228372" y="48076"/>
                  </a:lnTo>
                  <a:lnTo>
                    <a:pt x="227287" y="47955"/>
                  </a:lnTo>
                  <a:lnTo>
                    <a:pt x="226217" y="48117"/>
                  </a:lnTo>
                  <a:lnTo>
                    <a:pt x="225225" y="48660"/>
                  </a:lnTo>
                  <a:lnTo>
                    <a:pt x="224848" y="49024"/>
                  </a:lnTo>
                  <a:lnTo>
                    <a:pt x="223820" y="50269"/>
                  </a:lnTo>
                  <a:lnTo>
                    <a:pt x="223239" y="51175"/>
                  </a:lnTo>
                  <a:lnTo>
                    <a:pt x="222796" y="52305"/>
                  </a:lnTo>
                  <a:lnTo>
                    <a:pt x="222419" y="53457"/>
                  </a:lnTo>
                  <a:lnTo>
                    <a:pt x="222218" y="54402"/>
                  </a:lnTo>
                  <a:lnTo>
                    <a:pt x="222205" y="55392"/>
                  </a:lnTo>
                  <a:lnTo>
                    <a:pt x="222384" y="56502"/>
                  </a:lnTo>
                  <a:lnTo>
                    <a:pt x="222662" y="57600"/>
                  </a:lnTo>
                  <a:lnTo>
                    <a:pt x="222971" y="58440"/>
                  </a:lnTo>
                  <a:lnTo>
                    <a:pt x="224254" y="60381"/>
                  </a:lnTo>
                  <a:lnTo>
                    <a:pt x="224516" y="60655"/>
                  </a:lnTo>
                  <a:lnTo>
                    <a:pt x="225911" y="61201"/>
                  </a:lnTo>
                  <a:lnTo>
                    <a:pt x="226738" y="61903"/>
                  </a:lnTo>
                  <a:lnTo>
                    <a:pt x="227520" y="63850"/>
                  </a:lnTo>
                  <a:lnTo>
                    <a:pt x="228081" y="64846"/>
                  </a:lnTo>
                  <a:lnTo>
                    <a:pt x="228627" y="64859"/>
                  </a:lnTo>
                  <a:lnTo>
                    <a:pt x="229240" y="64789"/>
                  </a:lnTo>
                  <a:lnTo>
                    <a:pt x="230306" y="64916"/>
                  </a:lnTo>
                  <a:lnTo>
                    <a:pt x="231360" y="65172"/>
                  </a:lnTo>
                  <a:lnTo>
                    <a:pt x="232387" y="64575"/>
                  </a:lnTo>
                  <a:lnTo>
                    <a:pt x="232962" y="63445"/>
                  </a:lnTo>
                  <a:lnTo>
                    <a:pt x="233540" y="62605"/>
                  </a:lnTo>
                  <a:lnTo>
                    <a:pt x="234925" y="61009"/>
                  </a:lnTo>
                  <a:lnTo>
                    <a:pt x="235713" y="60272"/>
                  </a:lnTo>
                  <a:lnTo>
                    <a:pt x="236214" y="60029"/>
                  </a:lnTo>
                  <a:lnTo>
                    <a:pt x="236728" y="60135"/>
                  </a:lnTo>
                  <a:lnTo>
                    <a:pt x="237162" y="60556"/>
                  </a:lnTo>
                  <a:lnTo>
                    <a:pt x="237667" y="60891"/>
                  </a:lnTo>
                  <a:lnTo>
                    <a:pt x="238701" y="61073"/>
                  </a:lnTo>
                  <a:lnTo>
                    <a:pt x="239744" y="60962"/>
                  </a:lnTo>
                  <a:lnTo>
                    <a:pt x="240855" y="60441"/>
                  </a:lnTo>
                  <a:lnTo>
                    <a:pt x="241254" y="60122"/>
                  </a:lnTo>
                  <a:lnTo>
                    <a:pt x="241586" y="59720"/>
                  </a:lnTo>
                  <a:lnTo>
                    <a:pt x="242528" y="59391"/>
                  </a:lnTo>
                  <a:lnTo>
                    <a:pt x="244765" y="59388"/>
                  </a:lnTo>
                  <a:lnTo>
                    <a:pt x="245918" y="59506"/>
                  </a:lnTo>
                  <a:lnTo>
                    <a:pt x="247980" y="59375"/>
                  </a:lnTo>
                  <a:lnTo>
                    <a:pt x="247951" y="59081"/>
                  </a:lnTo>
                  <a:lnTo>
                    <a:pt x="247552" y="58769"/>
                  </a:lnTo>
                  <a:lnTo>
                    <a:pt x="247450" y="58516"/>
                  </a:lnTo>
                  <a:lnTo>
                    <a:pt x="247833" y="58354"/>
                  </a:lnTo>
                  <a:lnTo>
                    <a:pt x="249161" y="57990"/>
                  </a:lnTo>
                  <a:lnTo>
                    <a:pt x="250514" y="57731"/>
                  </a:lnTo>
                  <a:lnTo>
                    <a:pt x="251500" y="57916"/>
                  </a:lnTo>
                  <a:lnTo>
                    <a:pt x="252378" y="58424"/>
                  </a:lnTo>
                  <a:lnTo>
                    <a:pt x="252716" y="58947"/>
                  </a:lnTo>
                  <a:lnTo>
                    <a:pt x="252866" y="59576"/>
                  </a:lnTo>
                  <a:lnTo>
                    <a:pt x="252528" y="61207"/>
                  </a:lnTo>
                  <a:lnTo>
                    <a:pt x="252362" y="61587"/>
                  </a:lnTo>
                  <a:lnTo>
                    <a:pt x="251660" y="61782"/>
                  </a:lnTo>
                  <a:lnTo>
                    <a:pt x="250999" y="61565"/>
                  </a:lnTo>
                  <a:lnTo>
                    <a:pt x="250345" y="60722"/>
                  </a:lnTo>
                  <a:lnTo>
                    <a:pt x="249419" y="60413"/>
                  </a:lnTo>
                  <a:lnTo>
                    <a:pt x="248107" y="60668"/>
                  </a:lnTo>
                  <a:lnTo>
                    <a:pt x="247654" y="60910"/>
                  </a:lnTo>
                  <a:lnTo>
                    <a:pt x="247252" y="61246"/>
                  </a:lnTo>
                  <a:lnTo>
                    <a:pt x="246511" y="62120"/>
                  </a:lnTo>
                  <a:lnTo>
                    <a:pt x="245895" y="63106"/>
                  </a:lnTo>
                  <a:lnTo>
                    <a:pt x="244558" y="64642"/>
                  </a:lnTo>
                  <a:lnTo>
                    <a:pt x="243016" y="65976"/>
                  </a:lnTo>
                  <a:lnTo>
                    <a:pt x="242269" y="66487"/>
                  </a:lnTo>
                  <a:lnTo>
                    <a:pt x="241433" y="66828"/>
                  </a:lnTo>
                  <a:lnTo>
                    <a:pt x="238755" y="67712"/>
                  </a:lnTo>
                  <a:lnTo>
                    <a:pt x="238050" y="68370"/>
                  </a:lnTo>
                  <a:lnTo>
                    <a:pt x="237501" y="69222"/>
                  </a:lnTo>
                  <a:lnTo>
                    <a:pt x="236894" y="69513"/>
                  </a:lnTo>
                  <a:lnTo>
                    <a:pt x="236192" y="69605"/>
                  </a:lnTo>
                  <a:lnTo>
                    <a:pt x="235665" y="69446"/>
                  </a:lnTo>
                  <a:lnTo>
                    <a:pt x="234599" y="68964"/>
                  </a:lnTo>
                  <a:lnTo>
                    <a:pt x="234248" y="69359"/>
                  </a:lnTo>
                  <a:lnTo>
                    <a:pt x="234188" y="69963"/>
                  </a:lnTo>
                  <a:lnTo>
                    <a:pt x="234711" y="70176"/>
                  </a:lnTo>
                  <a:lnTo>
                    <a:pt x="235560" y="70844"/>
                  </a:lnTo>
                  <a:lnTo>
                    <a:pt x="236214" y="71785"/>
                  </a:lnTo>
                  <a:lnTo>
                    <a:pt x="236632" y="71986"/>
                  </a:lnTo>
                  <a:lnTo>
                    <a:pt x="237568" y="72293"/>
                  </a:lnTo>
                  <a:lnTo>
                    <a:pt x="237960" y="72586"/>
                  </a:lnTo>
                  <a:lnTo>
                    <a:pt x="238662" y="73394"/>
                  </a:lnTo>
                  <a:lnTo>
                    <a:pt x="239770" y="75271"/>
                  </a:lnTo>
                  <a:lnTo>
                    <a:pt x="240147" y="76286"/>
                  </a:lnTo>
                  <a:lnTo>
                    <a:pt x="240763" y="77116"/>
                  </a:lnTo>
                  <a:lnTo>
                    <a:pt x="242633" y="78523"/>
                  </a:lnTo>
                  <a:lnTo>
                    <a:pt x="242739" y="78922"/>
                  </a:lnTo>
                  <a:lnTo>
                    <a:pt x="242624" y="79388"/>
                  </a:lnTo>
                  <a:lnTo>
                    <a:pt x="242767" y="79810"/>
                  </a:lnTo>
                  <a:lnTo>
                    <a:pt x="243438" y="80617"/>
                  </a:lnTo>
                  <a:lnTo>
                    <a:pt x="243597" y="81141"/>
                  </a:lnTo>
                  <a:lnTo>
                    <a:pt x="242866" y="81804"/>
                  </a:lnTo>
                  <a:lnTo>
                    <a:pt x="242825" y="82762"/>
                  </a:lnTo>
                  <a:lnTo>
                    <a:pt x="242375" y="84051"/>
                  </a:lnTo>
                  <a:lnTo>
                    <a:pt x="242276" y="84486"/>
                  </a:lnTo>
                  <a:lnTo>
                    <a:pt x="242288" y="84881"/>
                  </a:lnTo>
                  <a:lnTo>
                    <a:pt x="242604" y="85248"/>
                  </a:lnTo>
                  <a:lnTo>
                    <a:pt x="242972" y="85539"/>
                  </a:lnTo>
                  <a:lnTo>
                    <a:pt x="243476" y="85692"/>
                  </a:lnTo>
                  <a:lnTo>
                    <a:pt x="243916" y="85944"/>
                  </a:lnTo>
                  <a:lnTo>
                    <a:pt x="244765" y="86950"/>
                  </a:lnTo>
                  <a:lnTo>
                    <a:pt x="245209" y="87215"/>
                  </a:lnTo>
                  <a:lnTo>
                    <a:pt x="245490" y="87582"/>
                  </a:lnTo>
                  <a:lnTo>
                    <a:pt x="245461" y="88128"/>
                  </a:lnTo>
                  <a:lnTo>
                    <a:pt x="245847" y="88447"/>
                  </a:lnTo>
                  <a:lnTo>
                    <a:pt x="246202" y="89018"/>
                  </a:lnTo>
                  <a:lnTo>
                    <a:pt x="246748" y="89155"/>
                  </a:lnTo>
                  <a:lnTo>
                    <a:pt x="247000" y="88992"/>
                  </a:lnTo>
                  <a:lnTo>
                    <a:pt x="247175" y="88747"/>
                  </a:lnTo>
                  <a:lnTo>
                    <a:pt x="247622" y="88839"/>
                  </a:lnTo>
                  <a:lnTo>
                    <a:pt x="247884" y="89238"/>
                  </a:lnTo>
                  <a:lnTo>
                    <a:pt x="248037" y="89749"/>
                  </a:lnTo>
                  <a:lnTo>
                    <a:pt x="248088" y="90311"/>
                  </a:lnTo>
                  <a:lnTo>
                    <a:pt x="248066" y="91377"/>
                  </a:lnTo>
                  <a:lnTo>
                    <a:pt x="247842" y="91760"/>
                  </a:lnTo>
                  <a:lnTo>
                    <a:pt x="247354" y="91741"/>
                  </a:lnTo>
                  <a:lnTo>
                    <a:pt x="246476" y="91300"/>
                  </a:lnTo>
                  <a:lnTo>
                    <a:pt x="246435" y="91619"/>
                  </a:lnTo>
                  <a:lnTo>
                    <a:pt x="246495" y="91926"/>
                  </a:lnTo>
                  <a:lnTo>
                    <a:pt x="246049" y="92028"/>
                  </a:lnTo>
                  <a:lnTo>
                    <a:pt x="245538" y="91983"/>
                  </a:lnTo>
                  <a:lnTo>
                    <a:pt x="244255" y="92025"/>
                  </a:lnTo>
                  <a:lnTo>
                    <a:pt x="241886" y="92689"/>
                  </a:lnTo>
                  <a:lnTo>
                    <a:pt x="241056" y="93081"/>
                  </a:lnTo>
                  <a:lnTo>
                    <a:pt x="240517" y="93793"/>
                  </a:lnTo>
                  <a:lnTo>
                    <a:pt x="240479" y="94288"/>
                  </a:lnTo>
                  <a:lnTo>
                    <a:pt x="240686" y="95325"/>
                  </a:lnTo>
                  <a:lnTo>
                    <a:pt x="240370" y="95689"/>
                  </a:lnTo>
                  <a:lnTo>
                    <a:pt x="239285" y="95826"/>
                  </a:lnTo>
                  <a:lnTo>
                    <a:pt x="237769" y="95549"/>
                  </a:lnTo>
                  <a:lnTo>
                    <a:pt x="236853" y="95271"/>
                  </a:lnTo>
                  <a:lnTo>
                    <a:pt x="236342" y="95038"/>
                  </a:lnTo>
                  <a:lnTo>
                    <a:pt x="235678" y="94339"/>
                  </a:lnTo>
                  <a:lnTo>
                    <a:pt x="235426" y="93445"/>
                  </a:lnTo>
                  <a:lnTo>
                    <a:pt x="235917" y="90786"/>
                  </a:lnTo>
                  <a:lnTo>
                    <a:pt x="236055" y="90445"/>
                  </a:lnTo>
                  <a:lnTo>
                    <a:pt x="236294" y="90142"/>
                  </a:lnTo>
                  <a:lnTo>
                    <a:pt x="236546" y="89660"/>
                  </a:lnTo>
                  <a:lnTo>
                    <a:pt x="236607" y="89091"/>
                  </a:lnTo>
                  <a:lnTo>
                    <a:pt x="235882" y="88399"/>
                  </a:lnTo>
                  <a:lnTo>
                    <a:pt x="234791" y="88124"/>
                  </a:lnTo>
                  <a:lnTo>
                    <a:pt x="233868" y="87547"/>
                  </a:lnTo>
                  <a:lnTo>
                    <a:pt x="230300" y="84304"/>
                  </a:lnTo>
                  <a:lnTo>
                    <a:pt x="230099" y="83991"/>
                  </a:lnTo>
                  <a:lnTo>
                    <a:pt x="230092" y="83455"/>
                  </a:lnTo>
                  <a:lnTo>
                    <a:pt x="230236" y="82953"/>
                  </a:lnTo>
                  <a:lnTo>
                    <a:pt x="231407" y="81182"/>
                  </a:lnTo>
                  <a:lnTo>
                    <a:pt x="231557" y="80844"/>
                  </a:lnTo>
                  <a:lnTo>
                    <a:pt x="231701" y="79446"/>
                  </a:lnTo>
                  <a:lnTo>
                    <a:pt x="231666" y="78293"/>
                  </a:lnTo>
                  <a:lnTo>
                    <a:pt x="231535" y="77141"/>
                  </a:lnTo>
                  <a:lnTo>
                    <a:pt x="230980" y="76417"/>
                  </a:lnTo>
                  <a:lnTo>
                    <a:pt x="229987" y="76196"/>
                  </a:lnTo>
                  <a:lnTo>
                    <a:pt x="228962" y="76161"/>
                  </a:lnTo>
                  <a:lnTo>
                    <a:pt x="227963" y="76391"/>
                  </a:lnTo>
                  <a:lnTo>
                    <a:pt x="226980" y="76972"/>
                  </a:lnTo>
                  <a:lnTo>
                    <a:pt x="225167" y="78191"/>
                  </a:lnTo>
                  <a:lnTo>
                    <a:pt x="224446" y="78903"/>
                  </a:lnTo>
                  <a:lnTo>
                    <a:pt x="224382" y="79826"/>
                  </a:lnTo>
                  <a:lnTo>
                    <a:pt x="224797" y="80729"/>
                  </a:lnTo>
                  <a:lnTo>
                    <a:pt x="225333" y="81552"/>
                  </a:lnTo>
                  <a:lnTo>
                    <a:pt x="225620" y="82456"/>
                  </a:lnTo>
                  <a:lnTo>
                    <a:pt x="226016" y="85657"/>
                  </a:lnTo>
                  <a:lnTo>
                    <a:pt x="226003" y="86018"/>
                  </a:lnTo>
                  <a:lnTo>
                    <a:pt x="225537" y="86950"/>
                  </a:lnTo>
                  <a:lnTo>
                    <a:pt x="225352" y="89031"/>
                  </a:lnTo>
                  <a:lnTo>
                    <a:pt x="225553" y="91971"/>
                  </a:lnTo>
                  <a:lnTo>
                    <a:pt x="225873" y="93774"/>
                  </a:lnTo>
                  <a:lnTo>
                    <a:pt x="225735" y="94754"/>
                  </a:lnTo>
                  <a:lnTo>
                    <a:pt x="224886" y="96860"/>
                  </a:lnTo>
                  <a:lnTo>
                    <a:pt x="224628" y="98016"/>
                  </a:lnTo>
                  <a:lnTo>
                    <a:pt x="224609" y="98492"/>
                  </a:lnTo>
                  <a:lnTo>
                    <a:pt x="225608" y="100694"/>
                  </a:lnTo>
                  <a:lnTo>
                    <a:pt x="225837" y="101565"/>
                  </a:lnTo>
                  <a:lnTo>
                    <a:pt x="225959" y="102469"/>
                  </a:lnTo>
                  <a:lnTo>
                    <a:pt x="224896" y="102025"/>
                  </a:lnTo>
                  <a:lnTo>
                    <a:pt x="224404" y="102047"/>
                  </a:lnTo>
                  <a:lnTo>
                    <a:pt x="223903" y="102181"/>
                  </a:lnTo>
                  <a:lnTo>
                    <a:pt x="222796" y="102325"/>
                  </a:lnTo>
                  <a:lnTo>
                    <a:pt x="221669" y="102344"/>
                  </a:lnTo>
                  <a:lnTo>
                    <a:pt x="221276" y="102510"/>
                  </a:lnTo>
                  <a:lnTo>
                    <a:pt x="220478" y="103097"/>
                  </a:lnTo>
                  <a:lnTo>
                    <a:pt x="219993" y="103334"/>
                  </a:lnTo>
                  <a:lnTo>
                    <a:pt x="219572" y="103378"/>
                  </a:lnTo>
                  <a:lnTo>
                    <a:pt x="218142" y="102644"/>
                  </a:lnTo>
                  <a:lnTo>
                    <a:pt x="217296" y="101846"/>
                  </a:lnTo>
                  <a:lnTo>
                    <a:pt x="216517" y="100981"/>
                  </a:lnTo>
                  <a:lnTo>
                    <a:pt x="216374" y="99992"/>
                  </a:lnTo>
                  <a:lnTo>
                    <a:pt x="216645" y="98977"/>
                  </a:lnTo>
                  <a:lnTo>
                    <a:pt x="217031" y="97891"/>
                  </a:lnTo>
                  <a:lnTo>
                    <a:pt x="217800" y="96088"/>
                  </a:lnTo>
                  <a:lnTo>
                    <a:pt x="217762" y="94878"/>
                  </a:lnTo>
                  <a:lnTo>
                    <a:pt x="218027" y="93886"/>
                  </a:lnTo>
                  <a:lnTo>
                    <a:pt x="218468" y="92925"/>
                  </a:lnTo>
                  <a:lnTo>
                    <a:pt x="218627" y="92038"/>
                  </a:lnTo>
                  <a:lnTo>
                    <a:pt x="218732" y="88565"/>
                  </a:lnTo>
                  <a:lnTo>
                    <a:pt x="218624" y="88255"/>
                  </a:lnTo>
                  <a:lnTo>
                    <a:pt x="217567" y="86193"/>
                  </a:lnTo>
                  <a:lnTo>
                    <a:pt x="217446" y="85849"/>
                  </a:lnTo>
                  <a:lnTo>
                    <a:pt x="217440" y="85293"/>
                  </a:lnTo>
                  <a:lnTo>
                    <a:pt x="217555" y="84760"/>
                  </a:lnTo>
                  <a:lnTo>
                    <a:pt x="217577" y="84284"/>
                  </a:lnTo>
                  <a:lnTo>
                    <a:pt x="217334" y="83917"/>
                  </a:lnTo>
                  <a:lnTo>
                    <a:pt x="216907" y="83582"/>
                  </a:lnTo>
                  <a:lnTo>
                    <a:pt x="216390" y="83435"/>
                  </a:lnTo>
                  <a:lnTo>
                    <a:pt x="215295" y="83579"/>
                  </a:lnTo>
                  <a:lnTo>
                    <a:pt x="213099" y="84134"/>
                  </a:lnTo>
                  <a:lnTo>
                    <a:pt x="212451" y="83646"/>
                  </a:lnTo>
                  <a:lnTo>
                    <a:pt x="211966" y="82893"/>
                  </a:lnTo>
                  <a:lnTo>
                    <a:pt x="211650" y="81840"/>
                  </a:lnTo>
                  <a:lnTo>
                    <a:pt x="211468" y="80738"/>
                  </a:lnTo>
                  <a:lnTo>
                    <a:pt x="211551" y="79704"/>
                  </a:lnTo>
                  <a:lnTo>
                    <a:pt x="211876" y="78705"/>
                  </a:lnTo>
                  <a:lnTo>
                    <a:pt x="211615" y="78006"/>
                  </a:lnTo>
                  <a:lnTo>
                    <a:pt x="211209" y="77246"/>
                  </a:lnTo>
                  <a:lnTo>
                    <a:pt x="211206" y="76854"/>
                  </a:lnTo>
                  <a:lnTo>
                    <a:pt x="211436" y="76512"/>
                  </a:lnTo>
                  <a:lnTo>
                    <a:pt x="211832" y="76225"/>
                  </a:lnTo>
                  <a:lnTo>
                    <a:pt x="212317" y="76059"/>
                  </a:lnTo>
                  <a:lnTo>
                    <a:pt x="212770" y="75756"/>
                  </a:lnTo>
                  <a:lnTo>
                    <a:pt x="213973" y="74738"/>
                  </a:lnTo>
                  <a:lnTo>
                    <a:pt x="214356" y="73841"/>
                  </a:lnTo>
                  <a:lnTo>
                    <a:pt x="214385" y="72736"/>
                  </a:lnTo>
                  <a:lnTo>
                    <a:pt x="214691" y="71683"/>
                  </a:lnTo>
                  <a:lnTo>
                    <a:pt x="215304" y="70709"/>
                  </a:lnTo>
                  <a:lnTo>
                    <a:pt x="216032" y="69809"/>
                  </a:lnTo>
                  <a:lnTo>
                    <a:pt x="216265" y="68881"/>
                  </a:lnTo>
                  <a:lnTo>
                    <a:pt x="215911" y="67406"/>
                  </a:lnTo>
                  <a:lnTo>
                    <a:pt x="216051" y="66736"/>
                  </a:lnTo>
                  <a:lnTo>
                    <a:pt x="215930" y="65947"/>
                  </a:lnTo>
                  <a:lnTo>
                    <a:pt x="215917" y="65168"/>
                  </a:lnTo>
                  <a:lnTo>
                    <a:pt x="216367" y="63703"/>
                  </a:lnTo>
                  <a:lnTo>
                    <a:pt x="217701" y="60706"/>
                  </a:lnTo>
                  <a:lnTo>
                    <a:pt x="219004" y="59113"/>
                  </a:lnTo>
                  <a:lnTo>
                    <a:pt x="219521" y="58695"/>
                  </a:lnTo>
                  <a:lnTo>
                    <a:pt x="220198" y="59436"/>
                  </a:lnTo>
                  <a:lnTo>
                    <a:pt x="220711" y="60307"/>
                  </a:lnTo>
                  <a:lnTo>
                    <a:pt x="220721" y="59519"/>
                  </a:lnTo>
                  <a:lnTo>
                    <a:pt x="220568" y="58762"/>
                  </a:lnTo>
                  <a:lnTo>
                    <a:pt x="220051" y="56959"/>
                  </a:lnTo>
                  <a:lnTo>
                    <a:pt x="219601" y="53441"/>
                  </a:lnTo>
                  <a:lnTo>
                    <a:pt x="219725" y="53109"/>
                  </a:lnTo>
                  <a:lnTo>
                    <a:pt x="220182" y="53164"/>
                  </a:lnTo>
                  <a:lnTo>
                    <a:pt x="220648" y="52854"/>
                  </a:lnTo>
                  <a:lnTo>
                    <a:pt x="220890" y="52302"/>
                  </a:lnTo>
                  <a:lnTo>
                    <a:pt x="220408" y="50996"/>
                  </a:lnTo>
                  <a:lnTo>
                    <a:pt x="220386" y="50534"/>
                  </a:lnTo>
                  <a:lnTo>
                    <a:pt x="221318" y="48698"/>
                  </a:lnTo>
                  <a:lnTo>
                    <a:pt x="222078" y="48031"/>
                  </a:lnTo>
                  <a:lnTo>
                    <a:pt x="222410" y="47619"/>
                  </a:lnTo>
                  <a:lnTo>
                    <a:pt x="222601" y="46499"/>
                  </a:lnTo>
                  <a:lnTo>
                    <a:pt x="222997" y="46078"/>
                  </a:lnTo>
                  <a:lnTo>
                    <a:pt x="223495" y="45775"/>
                  </a:lnTo>
                  <a:lnTo>
                    <a:pt x="224152" y="44999"/>
                  </a:lnTo>
                  <a:lnTo>
                    <a:pt x="224507" y="44022"/>
                  </a:lnTo>
                  <a:lnTo>
                    <a:pt x="224724" y="43949"/>
                  </a:lnTo>
                  <a:lnTo>
                    <a:pt x="224979" y="43914"/>
                  </a:lnTo>
                  <a:lnTo>
                    <a:pt x="225375" y="44766"/>
                  </a:lnTo>
                  <a:lnTo>
                    <a:pt x="225818" y="45111"/>
                  </a:lnTo>
                  <a:lnTo>
                    <a:pt x="226718" y="45388"/>
                  </a:lnTo>
                  <a:lnTo>
                    <a:pt x="227488" y="45060"/>
                  </a:lnTo>
                  <a:lnTo>
                    <a:pt x="227702" y="44632"/>
                  </a:lnTo>
                  <a:lnTo>
                    <a:pt x="227992" y="44265"/>
                  </a:lnTo>
                  <a:lnTo>
                    <a:pt x="228458" y="43882"/>
                  </a:lnTo>
                  <a:lnTo>
                    <a:pt x="228851" y="43445"/>
                  </a:lnTo>
                  <a:lnTo>
                    <a:pt x="229288" y="42433"/>
                  </a:lnTo>
                  <a:lnTo>
                    <a:pt x="229866" y="41510"/>
                  </a:lnTo>
                  <a:lnTo>
                    <a:pt x="230261" y="41188"/>
                  </a:lnTo>
                  <a:lnTo>
                    <a:pt x="230737" y="40987"/>
                  </a:lnTo>
                  <a:lnTo>
                    <a:pt x="231267" y="40862"/>
                  </a:lnTo>
                  <a:lnTo>
                    <a:pt x="231778" y="40846"/>
                  </a:lnTo>
                  <a:lnTo>
                    <a:pt x="232911" y="41424"/>
                  </a:lnTo>
                  <a:lnTo>
                    <a:pt x="233568" y="41539"/>
                  </a:lnTo>
                  <a:lnTo>
                    <a:pt x="234242" y="41497"/>
                  </a:lnTo>
                  <a:lnTo>
                    <a:pt x="234666" y="41593"/>
                  </a:lnTo>
                  <a:lnTo>
                    <a:pt x="234989" y="41855"/>
                  </a:lnTo>
                  <a:lnTo>
                    <a:pt x="235282" y="42378"/>
                  </a:lnTo>
                  <a:lnTo>
                    <a:pt x="235643" y="42832"/>
                  </a:lnTo>
                  <a:lnTo>
                    <a:pt x="235978" y="43055"/>
                  </a:lnTo>
                  <a:lnTo>
                    <a:pt x="236345" y="43160"/>
                  </a:lnTo>
                  <a:lnTo>
                    <a:pt x="238812" y="42975"/>
                  </a:lnTo>
                  <a:lnTo>
                    <a:pt x="240970" y="43486"/>
                  </a:lnTo>
                  <a:lnTo>
                    <a:pt x="243913" y="43601"/>
                  </a:lnTo>
                  <a:lnTo>
                    <a:pt x="244922" y="43901"/>
                  </a:lnTo>
                  <a:lnTo>
                    <a:pt x="245892" y="44294"/>
                  </a:lnTo>
                  <a:lnTo>
                    <a:pt x="247076" y="44983"/>
                  </a:lnTo>
                  <a:lnTo>
                    <a:pt x="247510" y="45136"/>
                  </a:lnTo>
                  <a:lnTo>
                    <a:pt x="247996" y="45098"/>
                  </a:lnTo>
                  <a:lnTo>
                    <a:pt x="248599" y="44447"/>
                  </a:lnTo>
                  <a:lnTo>
                    <a:pt x="249071" y="44306"/>
                  </a:lnTo>
                  <a:lnTo>
                    <a:pt x="249550" y="44281"/>
                  </a:lnTo>
                  <a:lnTo>
                    <a:pt x="251446" y="44402"/>
                  </a:lnTo>
                  <a:lnTo>
                    <a:pt x="256540" y="45200"/>
                  </a:lnTo>
                  <a:lnTo>
                    <a:pt x="257294" y="45092"/>
                  </a:lnTo>
                  <a:lnTo>
                    <a:pt x="260364" y="43563"/>
                  </a:lnTo>
                  <a:lnTo>
                    <a:pt x="261596" y="42114"/>
                  </a:lnTo>
                  <a:lnTo>
                    <a:pt x="262697" y="41711"/>
                  </a:lnTo>
                  <a:lnTo>
                    <a:pt x="263067" y="41054"/>
                  </a:lnTo>
                  <a:lnTo>
                    <a:pt x="263291" y="40269"/>
                  </a:lnTo>
                  <a:lnTo>
                    <a:pt x="263680" y="40058"/>
                  </a:lnTo>
                  <a:lnTo>
                    <a:pt x="264603" y="39834"/>
                  </a:lnTo>
                  <a:lnTo>
                    <a:pt x="264967" y="39601"/>
                  </a:lnTo>
                  <a:lnTo>
                    <a:pt x="265621" y="38634"/>
                  </a:lnTo>
                  <a:lnTo>
                    <a:pt x="266393" y="37779"/>
                  </a:lnTo>
                  <a:lnTo>
                    <a:pt x="266773" y="37520"/>
                  </a:lnTo>
                  <a:lnTo>
                    <a:pt x="267865" y="37658"/>
                  </a:lnTo>
                  <a:lnTo>
                    <a:pt x="268347" y="38031"/>
                  </a:lnTo>
                  <a:lnTo>
                    <a:pt x="268960" y="39289"/>
                  </a:lnTo>
                  <a:lnTo>
                    <a:pt x="268854" y="39499"/>
                  </a:lnTo>
                  <a:lnTo>
                    <a:pt x="268130" y="40125"/>
                  </a:lnTo>
                  <a:lnTo>
                    <a:pt x="267919" y="40390"/>
                  </a:lnTo>
                  <a:lnTo>
                    <a:pt x="267118" y="42158"/>
                  </a:lnTo>
                  <a:lnTo>
                    <a:pt x="266569" y="43026"/>
                  </a:lnTo>
                  <a:lnTo>
                    <a:pt x="265886" y="43802"/>
                  </a:lnTo>
                  <a:close/>
                  <a:moveTo>
                    <a:pt x="58239" y="34159"/>
                  </a:moveTo>
                  <a:lnTo>
                    <a:pt x="58721" y="34890"/>
                  </a:lnTo>
                  <a:lnTo>
                    <a:pt x="58823" y="35363"/>
                  </a:lnTo>
                  <a:lnTo>
                    <a:pt x="58469" y="35905"/>
                  </a:lnTo>
                  <a:lnTo>
                    <a:pt x="58338" y="36738"/>
                  </a:lnTo>
                  <a:lnTo>
                    <a:pt x="57294" y="37393"/>
                  </a:lnTo>
                  <a:lnTo>
                    <a:pt x="56381" y="37236"/>
                  </a:lnTo>
                  <a:lnTo>
                    <a:pt x="56084" y="37003"/>
                  </a:lnTo>
                  <a:lnTo>
                    <a:pt x="55506" y="35739"/>
                  </a:lnTo>
                  <a:lnTo>
                    <a:pt x="55564" y="34667"/>
                  </a:lnTo>
                  <a:lnTo>
                    <a:pt x="55925" y="34258"/>
                  </a:lnTo>
                  <a:lnTo>
                    <a:pt x="56774" y="34322"/>
                  </a:lnTo>
                  <a:lnTo>
                    <a:pt x="57636" y="33735"/>
                  </a:lnTo>
                  <a:lnTo>
                    <a:pt x="58239" y="34159"/>
                  </a:lnTo>
                  <a:close/>
                  <a:moveTo>
                    <a:pt x="291363" y="45111"/>
                  </a:moveTo>
                  <a:lnTo>
                    <a:pt x="292015" y="45309"/>
                  </a:lnTo>
                  <a:lnTo>
                    <a:pt x="292691" y="45254"/>
                  </a:lnTo>
                  <a:lnTo>
                    <a:pt x="293026" y="44855"/>
                  </a:lnTo>
                  <a:lnTo>
                    <a:pt x="293119" y="44338"/>
                  </a:lnTo>
                  <a:lnTo>
                    <a:pt x="293461" y="43378"/>
                  </a:lnTo>
                  <a:lnTo>
                    <a:pt x="294249" y="42726"/>
                  </a:lnTo>
                  <a:lnTo>
                    <a:pt x="294801" y="42624"/>
                  </a:lnTo>
                  <a:lnTo>
                    <a:pt x="295194" y="42350"/>
                  </a:lnTo>
                  <a:lnTo>
                    <a:pt x="295127" y="41638"/>
                  </a:lnTo>
                  <a:lnTo>
                    <a:pt x="295168" y="40939"/>
                  </a:lnTo>
                  <a:lnTo>
                    <a:pt x="295752" y="40192"/>
                  </a:lnTo>
                  <a:lnTo>
                    <a:pt x="297556" y="39151"/>
                  </a:lnTo>
                  <a:lnTo>
                    <a:pt x="298587" y="38781"/>
                  </a:lnTo>
                  <a:lnTo>
                    <a:pt x="299924" y="38663"/>
                  </a:lnTo>
                  <a:lnTo>
                    <a:pt x="300074" y="39062"/>
                  </a:lnTo>
                  <a:lnTo>
                    <a:pt x="299921" y="39630"/>
                  </a:lnTo>
                  <a:lnTo>
                    <a:pt x="300179" y="40489"/>
                  </a:lnTo>
                  <a:lnTo>
                    <a:pt x="300052" y="42813"/>
                  </a:lnTo>
                  <a:lnTo>
                    <a:pt x="299745" y="43141"/>
                  </a:lnTo>
                  <a:lnTo>
                    <a:pt x="298363" y="43942"/>
                  </a:lnTo>
                  <a:lnTo>
                    <a:pt x="296853" y="44584"/>
                  </a:lnTo>
                  <a:lnTo>
                    <a:pt x="296429" y="44852"/>
                  </a:lnTo>
                  <a:lnTo>
                    <a:pt x="296056" y="45490"/>
                  </a:lnTo>
                  <a:lnTo>
                    <a:pt x="296087" y="46126"/>
                  </a:lnTo>
                  <a:lnTo>
                    <a:pt x="297319" y="46972"/>
                  </a:lnTo>
                  <a:lnTo>
                    <a:pt x="299231" y="47763"/>
                  </a:lnTo>
                  <a:lnTo>
                    <a:pt x="299624" y="48133"/>
                  </a:lnTo>
                  <a:lnTo>
                    <a:pt x="299879" y="48756"/>
                  </a:lnTo>
                  <a:lnTo>
                    <a:pt x="299950" y="49452"/>
                  </a:lnTo>
                  <a:lnTo>
                    <a:pt x="300412" y="49784"/>
                  </a:lnTo>
                  <a:lnTo>
                    <a:pt x="301060" y="49943"/>
                  </a:lnTo>
                  <a:lnTo>
                    <a:pt x="301488" y="50272"/>
                  </a:lnTo>
                  <a:lnTo>
                    <a:pt x="301814" y="50735"/>
                  </a:lnTo>
                  <a:lnTo>
                    <a:pt x="298596" y="49653"/>
                  </a:lnTo>
                  <a:lnTo>
                    <a:pt x="297754" y="49177"/>
                  </a:lnTo>
                  <a:lnTo>
                    <a:pt x="296739" y="49120"/>
                  </a:lnTo>
                  <a:lnTo>
                    <a:pt x="295733" y="48976"/>
                  </a:lnTo>
                  <a:lnTo>
                    <a:pt x="294709" y="48561"/>
                  </a:lnTo>
                  <a:lnTo>
                    <a:pt x="293607" y="48462"/>
                  </a:lnTo>
                  <a:lnTo>
                    <a:pt x="293081" y="48762"/>
                  </a:lnTo>
                  <a:lnTo>
                    <a:pt x="292876" y="49350"/>
                  </a:lnTo>
                  <a:lnTo>
                    <a:pt x="292752" y="50007"/>
                  </a:lnTo>
                  <a:lnTo>
                    <a:pt x="292995" y="50824"/>
                  </a:lnTo>
                  <a:lnTo>
                    <a:pt x="292972" y="51322"/>
                  </a:lnTo>
                  <a:lnTo>
                    <a:pt x="292765" y="52219"/>
                  </a:lnTo>
                  <a:lnTo>
                    <a:pt x="293563" y="54871"/>
                  </a:lnTo>
                  <a:lnTo>
                    <a:pt x="294562" y="56978"/>
                  </a:lnTo>
                  <a:lnTo>
                    <a:pt x="296033" y="59171"/>
                  </a:lnTo>
                  <a:lnTo>
                    <a:pt x="296761" y="59924"/>
                  </a:lnTo>
                  <a:lnTo>
                    <a:pt x="297575" y="60604"/>
                  </a:lnTo>
                  <a:lnTo>
                    <a:pt x="296253" y="60403"/>
                  </a:lnTo>
                  <a:lnTo>
                    <a:pt x="295854" y="59672"/>
                  </a:lnTo>
                  <a:lnTo>
                    <a:pt x="294182" y="58944"/>
                  </a:lnTo>
                  <a:lnTo>
                    <a:pt x="293860" y="58510"/>
                  </a:lnTo>
                  <a:lnTo>
                    <a:pt x="292768" y="56429"/>
                  </a:lnTo>
                  <a:lnTo>
                    <a:pt x="292449" y="56040"/>
                  </a:lnTo>
                  <a:lnTo>
                    <a:pt x="291443" y="55331"/>
                  </a:lnTo>
                  <a:lnTo>
                    <a:pt x="291000" y="54811"/>
                  </a:lnTo>
                  <a:lnTo>
                    <a:pt x="290850" y="54109"/>
                  </a:lnTo>
                  <a:lnTo>
                    <a:pt x="290961" y="53371"/>
                  </a:lnTo>
                  <a:lnTo>
                    <a:pt x="290904" y="52350"/>
                  </a:lnTo>
                  <a:lnTo>
                    <a:pt x="290942" y="51335"/>
                  </a:lnTo>
                  <a:lnTo>
                    <a:pt x="291150" y="50096"/>
                  </a:lnTo>
                  <a:lnTo>
                    <a:pt x="290789" y="49659"/>
                  </a:lnTo>
                  <a:lnTo>
                    <a:pt x="290320" y="49251"/>
                  </a:lnTo>
                  <a:lnTo>
                    <a:pt x="289774" y="48303"/>
                  </a:lnTo>
                  <a:lnTo>
                    <a:pt x="289611" y="47224"/>
                  </a:lnTo>
                  <a:lnTo>
                    <a:pt x="289656" y="46604"/>
                  </a:lnTo>
                  <a:lnTo>
                    <a:pt x="289879" y="46055"/>
                  </a:lnTo>
                  <a:lnTo>
                    <a:pt x="290182" y="45580"/>
                  </a:lnTo>
                  <a:lnTo>
                    <a:pt x="290249" y="45114"/>
                  </a:lnTo>
                  <a:lnTo>
                    <a:pt x="289464" y="44440"/>
                  </a:lnTo>
                  <a:lnTo>
                    <a:pt x="288641" y="42519"/>
                  </a:lnTo>
                  <a:lnTo>
                    <a:pt x="288567" y="41523"/>
                  </a:lnTo>
                  <a:lnTo>
                    <a:pt x="289614" y="39605"/>
                  </a:lnTo>
                  <a:lnTo>
                    <a:pt x="289592" y="38673"/>
                  </a:lnTo>
                  <a:lnTo>
                    <a:pt x="289799" y="38120"/>
                  </a:lnTo>
                  <a:lnTo>
                    <a:pt x="289911" y="37533"/>
                  </a:lnTo>
                  <a:lnTo>
                    <a:pt x="290460" y="36256"/>
                  </a:lnTo>
                  <a:lnTo>
                    <a:pt x="291351" y="35168"/>
                  </a:lnTo>
                  <a:lnTo>
                    <a:pt x="292864" y="33642"/>
                  </a:lnTo>
                  <a:lnTo>
                    <a:pt x="293438" y="33310"/>
                  </a:lnTo>
                  <a:lnTo>
                    <a:pt x="294086" y="33093"/>
                  </a:lnTo>
                  <a:lnTo>
                    <a:pt x="294144" y="33467"/>
                  </a:lnTo>
                  <a:lnTo>
                    <a:pt x="294042" y="33799"/>
                  </a:lnTo>
                  <a:lnTo>
                    <a:pt x="292924" y="35350"/>
                  </a:lnTo>
                  <a:lnTo>
                    <a:pt x="292774" y="35701"/>
                  </a:lnTo>
                  <a:lnTo>
                    <a:pt x="292746" y="36352"/>
                  </a:lnTo>
                  <a:lnTo>
                    <a:pt x="293279" y="36738"/>
                  </a:lnTo>
                  <a:lnTo>
                    <a:pt x="293860" y="37527"/>
                  </a:lnTo>
                  <a:lnTo>
                    <a:pt x="293971" y="38574"/>
                  </a:lnTo>
                  <a:lnTo>
                    <a:pt x="293994" y="39691"/>
                  </a:lnTo>
                  <a:lnTo>
                    <a:pt x="293866" y="40814"/>
                  </a:lnTo>
                  <a:lnTo>
                    <a:pt x="293652" y="41191"/>
                  </a:lnTo>
                  <a:lnTo>
                    <a:pt x="292736" y="42321"/>
                  </a:lnTo>
                  <a:lnTo>
                    <a:pt x="290652" y="43646"/>
                  </a:lnTo>
                  <a:lnTo>
                    <a:pt x="290473" y="43974"/>
                  </a:lnTo>
                  <a:lnTo>
                    <a:pt x="290489" y="44338"/>
                  </a:lnTo>
                  <a:lnTo>
                    <a:pt x="290872" y="44779"/>
                  </a:lnTo>
                  <a:lnTo>
                    <a:pt x="291363" y="45111"/>
                  </a:lnTo>
                  <a:close/>
                  <a:moveTo>
                    <a:pt x="19052" y="34185"/>
                  </a:moveTo>
                  <a:lnTo>
                    <a:pt x="19001" y="34386"/>
                  </a:lnTo>
                  <a:lnTo>
                    <a:pt x="18075" y="33451"/>
                  </a:lnTo>
                  <a:lnTo>
                    <a:pt x="17029" y="32930"/>
                  </a:lnTo>
                  <a:lnTo>
                    <a:pt x="17463" y="32796"/>
                  </a:lnTo>
                  <a:lnTo>
                    <a:pt x="18328" y="32940"/>
                  </a:lnTo>
                  <a:lnTo>
                    <a:pt x="18672" y="33074"/>
                  </a:lnTo>
                  <a:lnTo>
                    <a:pt x="19004" y="33540"/>
                  </a:lnTo>
                  <a:lnTo>
                    <a:pt x="19052" y="34185"/>
                  </a:lnTo>
                  <a:close/>
                  <a:moveTo>
                    <a:pt x="297824" y="34396"/>
                  </a:moveTo>
                  <a:lnTo>
                    <a:pt x="296407" y="34549"/>
                  </a:lnTo>
                  <a:lnTo>
                    <a:pt x="296084" y="34124"/>
                  </a:lnTo>
                  <a:lnTo>
                    <a:pt x="295711" y="32209"/>
                  </a:lnTo>
                  <a:lnTo>
                    <a:pt x="296716" y="30677"/>
                  </a:lnTo>
                  <a:lnTo>
                    <a:pt x="297983" y="29777"/>
                  </a:lnTo>
                  <a:lnTo>
                    <a:pt x="298848" y="29550"/>
                  </a:lnTo>
                  <a:lnTo>
                    <a:pt x="299152" y="29538"/>
                  </a:lnTo>
                  <a:lnTo>
                    <a:pt x="299924" y="30642"/>
                  </a:lnTo>
                  <a:lnTo>
                    <a:pt x="299337" y="32860"/>
                  </a:lnTo>
                  <a:lnTo>
                    <a:pt x="298660" y="33993"/>
                  </a:lnTo>
                  <a:lnTo>
                    <a:pt x="297824" y="34396"/>
                  </a:lnTo>
                  <a:close/>
                  <a:moveTo>
                    <a:pt x="270533" y="29056"/>
                  </a:moveTo>
                  <a:lnTo>
                    <a:pt x="270441" y="29253"/>
                  </a:lnTo>
                  <a:lnTo>
                    <a:pt x="270109" y="28210"/>
                  </a:lnTo>
                  <a:lnTo>
                    <a:pt x="270387" y="27686"/>
                  </a:lnTo>
                  <a:lnTo>
                    <a:pt x="270786" y="27878"/>
                  </a:lnTo>
                  <a:lnTo>
                    <a:pt x="270884" y="28063"/>
                  </a:lnTo>
                  <a:lnTo>
                    <a:pt x="270505" y="28561"/>
                  </a:lnTo>
                  <a:lnTo>
                    <a:pt x="270533" y="29056"/>
                  </a:lnTo>
                  <a:close/>
                  <a:moveTo>
                    <a:pt x="11258" y="31651"/>
                  </a:moveTo>
                  <a:lnTo>
                    <a:pt x="10696" y="31734"/>
                  </a:lnTo>
                  <a:lnTo>
                    <a:pt x="10153" y="31542"/>
                  </a:lnTo>
                  <a:lnTo>
                    <a:pt x="9703" y="31031"/>
                  </a:lnTo>
                  <a:lnTo>
                    <a:pt x="7297" y="29550"/>
                  </a:lnTo>
                  <a:lnTo>
                    <a:pt x="6550" y="29528"/>
                  </a:lnTo>
                  <a:lnTo>
                    <a:pt x="6026" y="29148"/>
                  </a:lnTo>
                  <a:lnTo>
                    <a:pt x="5388" y="29017"/>
                  </a:lnTo>
                  <a:lnTo>
                    <a:pt x="4711" y="28028"/>
                  </a:lnTo>
                  <a:lnTo>
                    <a:pt x="4567" y="27498"/>
                  </a:lnTo>
                  <a:lnTo>
                    <a:pt x="5059" y="27239"/>
                  </a:lnTo>
                  <a:lnTo>
                    <a:pt x="5369" y="26697"/>
                  </a:lnTo>
                  <a:lnTo>
                    <a:pt x="6170" y="26936"/>
                  </a:lnTo>
                  <a:lnTo>
                    <a:pt x="7083" y="27894"/>
                  </a:lnTo>
                  <a:lnTo>
                    <a:pt x="8012" y="28251"/>
                  </a:lnTo>
                  <a:lnTo>
                    <a:pt x="8264" y="28433"/>
                  </a:lnTo>
                  <a:lnTo>
                    <a:pt x="8717" y="28963"/>
                  </a:lnTo>
                  <a:lnTo>
                    <a:pt x="10840" y="30265"/>
                  </a:lnTo>
                  <a:lnTo>
                    <a:pt x="11069" y="30709"/>
                  </a:lnTo>
                  <a:lnTo>
                    <a:pt x="11216" y="31153"/>
                  </a:lnTo>
                  <a:lnTo>
                    <a:pt x="11258" y="31651"/>
                  </a:lnTo>
                  <a:close/>
                  <a:moveTo>
                    <a:pt x="122549" y="26793"/>
                  </a:moveTo>
                  <a:lnTo>
                    <a:pt x="122111" y="27259"/>
                  </a:lnTo>
                  <a:lnTo>
                    <a:pt x="121645" y="26968"/>
                  </a:lnTo>
                  <a:lnTo>
                    <a:pt x="122367" y="26023"/>
                  </a:lnTo>
                  <a:lnTo>
                    <a:pt x="122536" y="25959"/>
                  </a:lnTo>
                  <a:lnTo>
                    <a:pt x="122549" y="26793"/>
                  </a:lnTo>
                  <a:close/>
                  <a:moveTo>
                    <a:pt x="94537" y="27172"/>
                  </a:moveTo>
                  <a:lnTo>
                    <a:pt x="94163" y="27207"/>
                  </a:lnTo>
                  <a:lnTo>
                    <a:pt x="94052" y="26943"/>
                  </a:lnTo>
                  <a:lnTo>
                    <a:pt x="94068" y="26486"/>
                  </a:lnTo>
                  <a:lnTo>
                    <a:pt x="94036" y="26122"/>
                  </a:lnTo>
                  <a:lnTo>
                    <a:pt x="93927" y="25851"/>
                  </a:lnTo>
                  <a:lnTo>
                    <a:pt x="93927" y="25395"/>
                  </a:lnTo>
                  <a:lnTo>
                    <a:pt x="94272" y="25621"/>
                  </a:lnTo>
                  <a:lnTo>
                    <a:pt x="94537" y="25835"/>
                  </a:lnTo>
                  <a:lnTo>
                    <a:pt x="94843" y="25988"/>
                  </a:lnTo>
                  <a:lnTo>
                    <a:pt x="95092" y="26090"/>
                  </a:lnTo>
                  <a:lnTo>
                    <a:pt x="95223" y="26161"/>
                  </a:lnTo>
                  <a:lnTo>
                    <a:pt x="94977" y="26805"/>
                  </a:lnTo>
                  <a:lnTo>
                    <a:pt x="94537" y="27172"/>
                  </a:lnTo>
                  <a:close/>
                  <a:moveTo>
                    <a:pt x="99235" y="24552"/>
                  </a:moveTo>
                  <a:lnTo>
                    <a:pt x="99222" y="25165"/>
                  </a:lnTo>
                  <a:lnTo>
                    <a:pt x="98603" y="24804"/>
                  </a:lnTo>
                  <a:lnTo>
                    <a:pt x="98482" y="24124"/>
                  </a:lnTo>
                  <a:lnTo>
                    <a:pt x="98686" y="23904"/>
                  </a:lnTo>
                  <a:lnTo>
                    <a:pt x="99111" y="24022"/>
                  </a:lnTo>
                  <a:lnTo>
                    <a:pt x="99235" y="24552"/>
                  </a:lnTo>
                  <a:close/>
                  <a:moveTo>
                    <a:pt x="201116" y="23451"/>
                  </a:moveTo>
                  <a:lnTo>
                    <a:pt x="201005" y="23744"/>
                  </a:lnTo>
                  <a:lnTo>
                    <a:pt x="200239" y="23026"/>
                  </a:lnTo>
                  <a:lnTo>
                    <a:pt x="200038" y="22506"/>
                  </a:lnTo>
                  <a:lnTo>
                    <a:pt x="200130" y="22100"/>
                  </a:lnTo>
                  <a:lnTo>
                    <a:pt x="200925" y="22065"/>
                  </a:lnTo>
                  <a:lnTo>
                    <a:pt x="201321" y="22321"/>
                  </a:lnTo>
                  <a:lnTo>
                    <a:pt x="201116" y="23451"/>
                  </a:lnTo>
                  <a:close/>
                  <a:moveTo>
                    <a:pt x="272777" y="22065"/>
                  </a:moveTo>
                  <a:lnTo>
                    <a:pt x="272554" y="22337"/>
                  </a:lnTo>
                  <a:lnTo>
                    <a:pt x="271465" y="21839"/>
                  </a:lnTo>
                  <a:lnTo>
                    <a:pt x="271520" y="21050"/>
                  </a:lnTo>
                  <a:lnTo>
                    <a:pt x="271373" y="20661"/>
                  </a:lnTo>
                  <a:lnTo>
                    <a:pt x="271079" y="20252"/>
                  </a:lnTo>
                  <a:lnTo>
                    <a:pt x="270961" y="19853"/>
                  </a:lnTo>
                  <a:lnTo>
                    <a:pt x="271082" y="19416"/>
                  </a:lnTo>
                  <a:lnTo>
                    <a:pt x="271753" y="19975"/>
                  </a:lnTo>
                  <a:lnTo>
                    <a:pt x="272129" y="20862"/>
                  </a:lnTo>
                  <a:lnTo>
                    <a:pt x="272646" y="21705"/>
                  </a:lnTo>
                  <a:lnTo>
                    <a:pt x="272777" y="22065"/>
                  </a:lnTo>
                  <a:close/>
                  <a:moveTo>
                    <a:pt x="283473" y="19100"/>
                  </a:moveTo>
                  <a:lnTo>
                    <a:pt x="283326" y="19202"/>
                  </a:lnTo>
                  <a:lnTo>
                    <a:pt x="283004" y="18963"/>
                  </a:lnTo>
                  <a:lnTo>
                    <a:pt x="282803" y="18698"/>
                  </a:lnTo>
                  <a:lnTo>
                    <a:pt x="282816" y="18433"/>
                  </a:lnTo>
                  <a:lnTo>
                    <a:pt x="283046" y="18299"/>
                  </a:lnTo>
                  <a:lnTo>
                    <a:pt x="283512" y="18704"/>
                  </a:lnTo>
                  <a:lnTo>
                    <a:pt x="283521" y="18928"/>
                  </a:lnTo>
                  <a:lnTo>
                    <a:pt x="283473" y="19100"/>
                  </a:lnTo>
                  <a:close/>
                  <a:moveTo>
                    <a:pt x="282286" y="18155"/>
                  </a:moveTo>
                  <a:lnTo>
                    <a:pt x="282308" y="18532"/>
                  </a:lnTo>
                  <a:lnTo>
                    <a:pt x="281766" y="17677"/>
                  </a:lnTo>
                  <a:lnTo>
                    <a:pt x="281555" y="16665"/>
                  </a:lnTo>
                  <a:lnTo>
                    <a:pt x="281986" y="17025"/>
                  </a:lnTo>
                  <a:lnTo>
                    <a:pt x="282468" y="17772"/>
                  </a:lnTo>
                  <a:lnTo>
                    <a:pt x="282286" y="18155"/>
                  </a:lnTo>
                  <a:close/>
                  <a:moveTo>
                    <a:pt x="203143" y="15375"/>
                  </a:moveTo>
                  <a:lnTo>
                    <a:pt x="203443" y="16227"/>
                  </a:lnTo>
                  <a:lnTo>
                    <a:pt x="203488" y="16553"/>
                  </a:lnTo>
                  <a:lnTo>
                    <a:pt x="201825" y="17000"/>
                  </a:lnTo>
                  <a:lnTo>
                    <a:pt x="200823" y="15953"/>
                  </a:lnTo>
                  <a:lnTo>
                    <a:pt x="201037" y="15528"/>
                  </a:lnTo>
                  <a:lnTo>
                    <a:pt x="201902" y="15548"/>
                  </a:lnTo>
                  <a:lnTo>
                    <a:pt x="203143" y="15375"/>
                  </a:lnTo>
                  <a:close/>
                  <a:moveTo>
                    <a:pt x="117432" y="19802"/>
                  </a:moveTo>
                  <a:lnTo>
                    <a:pt x="116206" y="20131"/>
                  </a:lnTo>
                  <a:lnTo>
                    <a:pt x="115498" y="19671"/>
                  </a:lnTo>
                  <a:lnTo>
                    <a:pt x="116264" y="19107"/>
                  </a:lnTo>
                  <a:lnTo>
                    <a:pt x="116535" y="19068"/>
                  </a:lnTo>
                  <a:lnTo>
                    <a:pt x="116714" y="18957"/>
                  </a:lnTo>
                  <a:lnTo>
                    <a:pt x="116778" y="18727"/>
                  </a:lnTo>
                  <a:lnTo>
                    <a:pt x="115392" y="18353"/>
                  </a:lnTo>
                  <a:lnTo>
                    <a:pt x="114997" y="18025"/>
                  </a:lnTo>
                  <a:lnTo>
                    <a:pt x="114620" y="17188"/>
                  </a:lnTo>
                  <a:lnTo>
                    <a:pt x="114630" y="16655"/>
                  </a:lnTo>
                  <a:lnTo>
                    <a:pt x="116411" y="15247"/>
                  </a:lnTo>
                  <a:lnTo>
                    <a:pt x="116825" y="15097"/>
                  </a:lnTo>
                  <a:lnTo>
                    <a:pt x="116893" y="15682"/>
                  </a:lnTo>
                  <a:lnTo>
                    <a:pt x="118121" y="17156"/>
                  </a:lnTo>
                  <a:lnTo>
                    <a:pt x="118176" y="18139"/>
                  </a:lnTo>
                  <a:lnTo>
                    <a:pt x="118128" y="18494"/>
                  </a:lnTo>
                  <a:lnTo>
                    <a:pt x="117432" y="19802"/>
                  </a:lnTo>
                  <a:close/>
                  <a:moveTo>
                    <a:pt x="191218" y="13824"/>
                  </a:moveTo>
                  <a:lnTo>
                    <a:pt x="191541" y="14015"/>
                  </a:lnTo>
                  <a:lnTo>
                    <a:pt x="191988" y="14009"/>
                  </a:lnTo>
                  <a:lnTo>
                    <a:pt x="192518" y="13869"/>
                  </a:lnTo>
                  <a:lnTo>
                    <a:pt x="193820" y="14003"/>
                  </a:lnTo>
                  <a:lnTo>
                    <a:pt x="196125" y="14031"/>
                  </a:lnTo>
                  <a:lnTo>
                    <a:pt x="197711" y="14367"/>
                  </a:lnTo>
                  <a:lnTo>
                    <a:pt x="199262" y="15315"/>
                  </a:lnTo>
                  <a:lnTo>
                    <a:pt x="200034" y="15506"/>
                  </a:lnTo>
                  <a:lnTo>
                    <a:pt x="200366" y="15512"/>
                  </a:lnTo>
                  <a:lnTo>
                    <a:pt x="200293" y="15586"/>
                  </a:lnTo>
                  <a:lnTo>
                    <a:pt x="199680" y="15844"/>
                  </a:lnTo>
                  <a:lnTo>
                    <a:pt x="199390" y="16355"/>
                  </a:lnTo>
                  <a:lnTo>
                    <a:pt x="200236" y="17137"/>
                  </a:lnTo>
                  <a:lnTo>
                    <a:pt x="200293" y="17657"/>
                  </a:lnTo>
                  <a:lnTo>
                    <a:pt x="200947" y="18123"/>
                  </a:lnTo>
                  <a:lnTo>
                    <a:pt x="201748" y="18848"/>
                  </a:lnTo>
                  <a:lnTo>
                    <a:pt x="201780" y="19084"/>
                  </a:lnTo>
                  <a:lnTo>
                    <a:pt x="202052" y="19410"/>
                  </a:lnTo>
                  <a:lnTo>
                    <a:pt x="202189" y="19809"/>
                  </a:lnTo>
                  <a:lnTo>
                    <a:pt x="201624" y="20205"/>
                  </a:lnTo>
                  <a:lnTo>
                    <a:pt x="200867" y="20278"/>
                  </a:lnTo>
                  <a:lnTo>
                    <a:pt x="200306" y="19904"/>
                  </a:lnTo>
                  <a:lnTo>
                    <a:pt x="199792" y="19438"/>
                  </a:lnTo>
                  <a:lnTo>
                    <a:pt x="199658" y="20016"/>
                  </a:lnTo>
                  <a:lnTo>
                    <a:pt x="199259" y="20348"/>
                  </a:lnTo>
                  <a:lnTo>
                    <a:pt x="197803" y="20252"/>
                  </a:lnTo>
                  <a:lnTo>
                    <a:pt x="196763" y="20256"/>
                  </a:lnTo>
                  <a:lnTo>
                    <a:pt x="195729" y="20399"/>
                  </a:lnTo>
                  <a:lnTo>
                    <a:pt x="196246" y="20489"/>
                  </a:lnTo>
                  <a:lnTo>
                    <a:pt x="196715" y="20674"/>
                  </a:lnTo>
                  <a:lnTo>
                    <a:pt x="198327" y="22148"/>
                  </a:lnTo>
                  <a:lnTo>
                    <a:pt x="198672" y="22694"/>
                  </a:lnTo>
                  <a:lnTo>
                    <a:pt x="198107" y="23779"/>
                  </a:lnTo>
                  <a:lnTo>
                    <a:pt x="198381" y="24223"/>
                  </a:lnTo>
                  <a:lnTo>
                    <a:pt x="199003" y="24478"/>
                  </a:lnTo>
                  <a:lnTo>
                    <a:pt x="199763" y="25018"/>
                  </a:lnTo>
                  <a:lnTo>
                    <a:pt x="200303" y="25072"/>
                  </a:lnTo>
                  <a:lnTo>
                    <a:pt x="200692" y="25379"/>
                  </a:lnTo>
                  <a:lnTo>
                    <a:pt x="200708" y="25908"/>
                  </a:lnTo>
                  <a:lnTo>
                    <a:pt x="200935" y="26387"/>
                  </a:lnTo>
                  <a:lnTo>
                    <a:pt x="200322" y="26582"/>
                  </a:lnTo>
                  <a:lnTo>
                    <a:pt x="200928" y="26710"/>
                  </a:lnTo>
                  <a:lnTo>
                    <a:pt x="201471" y="26955"/>
                  </a:lnTo>
                  <a:lnTo>
                    <a:pt x="201174" y="27204"/>
                  </a:lnTo>
                  <a:lnTo>
                    <a:pt x="200944" y="27507"/>
                  </a:lnTo>
                  <a:lnTo>
                    <a:pt x="201193" y="27670"/>
                  </a:lnTo>
                  <a:lnTo>
                    <a:pt x="201937" y="27948"/>
                  </a:lnTo>
                  <a:lnTo>
                    <a:pt x="202262" y="28206"/>
                  </a:lnTo>
                  <a:lnTo>
                    <a:pt x="202431" y="28899"/>
                  </a:lnTo>
                  <a:lnTo>
                    <a:pt x="203159" y="30032"/>
                  </a:lnTo>
                  <a:lnTo>
                    <a:pt x="204487" y="31494"/>
                  </a:lnTo>
                  <a:lnTo>
                    <a:pt x="204778" y="32027"/>
                  </a:lnTo>
                  <a:lnTo>
                    <a:pt x="204774" y="32519"/>
                  </a:lnTo>
                  <a:lnTo>
                    <a:pt x="204554" y="32940"/>
                  </a:lnTo>
                  <a:lnTo>
                    <a:pt x="203798" y="33432"/>
                  </a:lnTo>
                  <a:lnTo>
                    <a:pt x="203194" y="34083"/>
                  </a:lnTo>
                  <a:lnTo>
                    <a:pt x="203121" y="34319"/>
                  </a:lnTo>
                  <a:lnTo>
                    <a:pt x="202297" y="34619"/>
                  </a:lnTo>
                  <a:lnTo>
                    <a:pt x="202674" y="34839"/>
                  </a:lnTo>
                  <a:lnTo>
                    <a:pt x="202974" y="35139"/>
                  </a:lnTo>
                  <a:lnTo>
                    <a:pt x="203545" y="36043"/>
                  </a:lnTo>
                  <a:lnTo>
                    <a:pt x="204908" y="37511"/>
                  </a:lnTo>
                  <a:lnTo>
                    <a:pt x="205595" y="38060"/>
                  </a:lnTo>
                  <a:lnTo>
                    <a:pt x="208413" y="40052"/>
                  </a:lnTo>
                  <a:lnTo>
                    <a:pt x="209913" y="40920"/>
                  </a:lnTo>
                  <a:lnTo>
                    <a:pt x="211828" y="42905"/>
                  </a:lnTo>
                  <a:lnTo>
                    <a:pt x="212821" y="43365"/>
                  </a:lnTo>
                  <a:lnTo>
                    <a:pt x="213016" y="43917"/>
                  </a:lnTo>
                  <a:lnTo>
                    <a:pt x="212186" y="44766"/>
                  </a:lnTo>
                  <a:lnTo>
                    <a:pt x="210979" y="45190"/>
                  </a:lnTo>
                  <a:lnTo>
                    <a:pt x="208985" y="45417"/>
                  </a:lnTo>
                  <a:lnTo>
                    <a:pt x="206983" y="45120"/>
                  </a:lnTo>
                  <a:lnTo>
                    <a:pt x="205949" y="44878"/>
                  </a:lnTo>
                  <a:lnTo>
                    <a:pt x="205049" y="44389"/>
                  </a:lnTo>
                  <a:lnTo>
                    <a:pt x="204340" y="43409"/>
                  </a:lnTo>
                  <a:lnTo>
                    <a:pt x="203402" y="42880"/>
                  </a:lnTo>
                  <a:lnTo>
                    <a:pt x="203763" y="43473"/>
                  </a:lnTo>
                  <a:lnTo>
                    <a:pt x="203989" y="44080"/>
                  </a:lnTo>
                  <a:lnTo>
                    <a:pt x="203871" y="44740"/>
                  </a:lnTo>
                  <a:lnTo>
                    <a:pt x="203504" y="45257"/>
                  </a:lnTo>
                  <a:lnTo>
                    <a:pt x="202872" y="45637"/>
                  </a:lnTo>
                  <a:lnTo>
                    <a:pt x="202195" y="45947"/>
                  </a:lnTo>
                  <a:lnTo>
                    <a:pt x="201908" y="46164"/>
                  </a:lnTo>
                  <a:lnTo>
                    <a:pt x="200191" y="49621"/>
                  </a:lnTo>
                  <a:lnTo>
                    <a:pt x="199913" y="50556"/>
                  </a:lnTo>
                  <a:lnTo>
                    <a:pt x="199390" y="54437"/>
                  </a:lnTo>
                  <a:lnTo>
                    <a:pt x="199380" y="55535"/>
                  </a:lnTo>
                  <a:lnTo>
                    <a:pt x="200153" y="57588"/>
                  </a:lnTo>
                  <a:lnTo>
                    <a:pt x="200220" y="58663"/>
                  </a:lnTo>
                  <a:lnTo>
                    <a:pt x="200373" y="59129"/>
                  </a:lnTo>
                  <a:lnTo>
                    <a:pt x="200271" y="59516"/>
                  </a:lnTo>
                  <a:lnTo>
                    <a:pt x="199907" y="59745"/>
                  </a:lnTo>
                  <a:lnTo>
                    <a:pt x="198432" y="60371"/>
                  </a:lnTo>
                  <a:lnTo>
                    <a:pt x="197392" y="60891"/>
                  </a:lnTo>
                  <a:lnTo>
                    <a:pt x="196546" y="61632"/>
                  </a:lnTo>
                  <a:lnTo>
                    <a:pt x="195863" y="62554"/>
                  </a:lnTo>
                  <a:lnTo>
                    <a:pt x="195263" y="63221"/>
                  </a:lnTo>
                  <a:lnTo>
                    <a:pt x="194465" y="63541"/>
                  </a:lnTo>
                  <a:lnTo>
                    <a:pt x="193884" y="63493"/>
                  </a:lnTo>
                  <a:lnTo>
                    <a:pt x="193418" y="63186"/>
                  </a:lnTo>
                  <a:lnTo>
                    <a:pt x="193089" y="62593"/>
                  </a:lnTo>
                  <a:lnTo>
                    <a:pt x="192901" y="61945"/>
                  </a:lnTo>
                  <a:lnTo>
                    <a:pt x="192779" y="62423"/>
                  </a:lnTo>
                  <a:lnTo>
                    <a:pt x="192802" y="62893"/>
                  </a:lnTo>
                  <a:lnTo>
                    <a:pt x="193076" y="63394"/>
                  </a:lnTo>
                  <a:lnTo>
                    <a:pt x="193182" y="63924"/>
                  </a:lnTo>
                  <a:lnTo>
                    <a:pt x="193022" y="64463"/>
                  </a:lnTo>
                  <a:lnTo>
                    <a:pt x="192680" y="64894"/>
                  </a:lnTo>
                  <a:lnTo>
                    <a:pt x="191755" y="65363"/>
                  </a:lnTo>
                  <a:lnTo>
                    <a:pt x="191244" y="65765"/>
                  </a:lnTo>
                  <a:lnTo>
                    <a:pt x="191145" y="66477"/>
                  </a:lnTo>
                  <a:lnTo>
                    <a:pt x="190899" y="66876"/>
                  </a:lnTo>
                  <a:lnTo>
                    <a:pt x="190545" y="67186"/>
                  </a:lnTo>
                  <a:lnTo>
                    <a:pt x="189239" y="67894"/>
                  </a:lnTo>
                  <a:lnTo>
                    <a:pt x="188946" y="68178"/>
                  </a:lnTo>
                  <a:lnTo>
                    <a:pt x="188732" y="68539"/>
                  </a:lnTo>
                  <a:lnTo>
                    <a:pt x="189428" y="68482"/>
                  </a:lnTo>
                  <a:lnTo>
                    <a:pt x="190066" y="68539"/>
                  </a:lnTo>
                  <a:lnTo>
                    <a:pt x="190114" y="69244"/>
                  </a:lnTo>
                  <a:lnTo>
                    <a:pt x="190315" y="69771"/>
                  </a:lnTo>
                  <a:lnTo>
                    <a:pt x="190060" y="70923"/>
                  </a:lnTo>
                  <a:lnTo>
                    <a:pt x="189077" y="71702"/>
                  </a:lnTo>
                  <a:lnTo>
                    <a:pt x="189568" y="71865"/>
                  </a:lnTo>
                  <a:lnTo>
                    <a:pt x="190012" y="72120"/>
                  </a:lnTo>
                  <a:lnTo>
                    <a:pt x="190998" y="72309"/>
                  </a:lnTo>
                  <a:lnTo>
                    <a:pt x="191330" y="73126"/>
                  </a:lnTo>
                  <a:lnTo>
                    <a:pt x="191183" y="74115"/>
                  </a:lnTo>
                  <a:lnTo>
                    <a:pt x="191005" y="75003"/>
                  </a:lnTo>
                  <a:lnTo>
                    <a:pt x="190296" y="75248"/>
                  </a:lnTo>
                  <a:lnTo>
                    <a:pt x="189856" y="75086"/>
                  </a:lnTo>
                  <a:lnTo>
                    <a:pt x="189418" y="75102"/>
                  </a:lnTo>
                  <a:lnTo>
                    <a:pt x="189096" y="75370"/>
                  </a:lnTo>
                  <a:lnTo>
                    <a:pt x="189013" y="75829"/>
                  </a:lnTo>
                  <a:lnTo>
                    <a:pt x="189623" y="75603"/>
                  </a:lnTo>
                  <a:lnTo>
                    <a:pt x="189587" y="76752"/>
                  </a:lnTo>
                  <a:lnTo>
                    <a:pt x="189421" y="77872"/>
                  </a:lnTo>
                  <a:lnTo>
                    <a:pt x="189220" y="78491"/>
                  </a:lnTo>
                  <a:lnTo>
                    <a:pt x="188847" y="78996"/>
                  </a:lnTo>
                  <a:lnTo>
                    <a:pt x="188282" y="79158"/>
                  </a:lnTo>
                  <a:lnTo>
                    <a:pt x="187749" y="78779"/>
                  </a:lnTo>
                  <a:lnTo>
                    <a:pt x="187640" y="79219"/>
                  </a:lnTo>
                  <a:lnTo>
                    <a:pt x="187803" y="79589"/>
                  </a:lnTo>
                  <a:lnTo>
                    <a:pt x="188563" y="80489"/>
                  </a:lnTo>
                  <a:lnTo>
                    <a:pt x="188097" y="80687"/>
                  </a:lnTo>
                  <a:lnTo>
                    <a:pt x="187759" y="80994"/>
                  </a:lnTo>
                  <a:lnTo>
                    <a:pt x="187605" y="81441"/>
                  </a:lnTo>
                  <a:lnTo>
                    <a:pt x="186779" y="82465"/>
                  </a:lnTo>
                  <a:lnTo>
                    <a:pt x="186412" y="83218"/>
                  </a:lnTo>
                  <a:lnTo>
                    <a:pt x="186255" y="84023"/>
                  </a:lnTo>
                  <a:lnTo>
                    <a:pt x="185869" y="84661"/>
                  </a:lnTo>
                  <a:lnTo>
                    <a:pt x="179616" y="87444"/>
                  </a:lnTo>
                  <a:lnTo>
                    <a:pt x="174557" y="89787"/>
                  </a:lnTo>
                  <a:lnTo>
                    <a:pt x="174193" y="89628"/>
                  </a:lnTo>
                  <a:lnTo>
                    <a:pt x="173947" y="89270"/>
                  </a:lnTo>
                  <a:lnTo>
                    <a:pt x="173775" y="85628"/>
                  </a:lnTo>
                  <a:lnTo>
                    <a:pt x="173149" y="83767"/>
                  </a:lnTo>
                  <a:lnTo>
                    <a:pt x="173057" y="82717"/>
                  </a:lnTo>
                  <a:lnTo>
                    <a:pt x="172342" y="83652"/>
                  </a:lnTo>
                  <a:lnTo>
                    <a:pt x="171905" y="83557"/>
                  </a:lnTo>
                  <a:lnTo>
                    <a:pt x="171432" y="83317"/>
                  </a:lnTo>
                  <a:lnTo>
                    <a:pt x="171078" y="83011"/>
                  </a:lnTo>
                  <a:lnTo>
                    <a:pt x="171049" y="82609"/>
                  </a:lnTo>
                  <a:lnTo>
                    <a:pt x="171432" y="81453"/>
                  </a:lnTo>
                  <a:lnTo>
                    <a:pt x="170969" y="82088"/>
                  </a:lnTo>
                  <a:lnTo>
                    <a:pt x="170465" y="82577"/>
                  </a:lnTo>
                  <a:lnTo>
                    <a:pt x="169942" y="82516"/>
                  </a:lnTo>
                  <a:lnTo>
                    <a:pt x="169488" y="82274"/>
                  </a:lnTo>
                  <a:lnTo>
                    <a:pt x="169322" y="81897"/>
                  </a:lnTo>
                  <a:lnTo>
                    <a:pt x="169083" y="81840"/>
                  </a:lnTo>
                  <a:lnTo>
                    <a:pt x="167975" y="82867"/>
                  </a:lnTo>
                  <a:lnTo>
                    <a:pt x="166517" y="83419"/>
                  </a:lnTo>
                  <a:lnTo>
                    <a:pt x="165703" y="83410"/>
                  </a:lnTo>
                  <a:lnTo>
                    <a:pt x="165064" y="83094"/>
                  </a:lnTo>
                  <a:lnTo>
                    <a:pt x="165096" y="82309"/>
                  </a:lnTo>
                  <a:lnTo>
                    <a:pt x="165029" y="81543"/>
                  </a:lnTo>
                  <a:lnTo>
                    <a:pt x="164850" y="81093"/>
                  </a:lnTo>
                  <a:lnTo>
                    <a:pt x="164458" y="80930"/>
                  </a:lnTo>
                  <a:lnTo>
                    <a:pt x="164097" y="80987"/>
                  </a:lnTo>
                  <a:lnTo>
                    <a:pt x="163050" y="81386"/>
                  </a:lnTo>
                  <a:lnTo>
                    <a:pt x="162677" y="81338"/>
                  </a:lnTo>
                  <a:lnTo>
                    <a:pt x="162463" y="81540"/>
                  </a:lnTo>
                  <a:lnTo>
                    <a:pt x="159692" y="78750"/>
                  </a:lnTo>
                  <a:lnTo>
                    <a:pt x="159134" y="81010"/>
                  </a:lnTo>
                  <a:lnTo>
                    <a:pt x="157219" y="82210"/>
                  </a:lnTo>
                  <a:lnTo>
                    <a:pt x="155808" y="82909"/>
                  </a:lnTo>
                  <a:lnTo>
                    <a:pt x="154407" y="82647"/>
                  </a:lnTo>
                  <a:lnTo>
                    <a:pt x="152986" y="82200"/>
                  </a:lnTo>
                  <a:lnTo>
                    <a:pt x="151569" y="82740"/>
                  </a:lnTo>
                  <a:lnTo>
                    <a:pt x="150031" y="84061"/>
                  </a:lnTo>
                  <a:lnTo>
                    <a:pt x="149606" y="84262"/>
                  </a:lnTo>
                  <a:lnTo>
                    <a:pt x="149162" y="84259"/>
                  </a:lnTo>
                  <a:lnTo>
                    <a:pt x="148837" y="84087"/>
                  </a:lnTo>
                  <a:lnTo>
                    <a:pt x="148949" y="83084"/>
                  </a:lnTo>
                  <a:lnTo>
                    <a:pt x="148961" y="82082"/>
                  </a:lnTo>
                  <a:lnTo>
                    <a:pt x="148846" y="79851"/>
                  </a:lnTo>
                  <a:lnTo>
                    <a:pt x="148725" y="79411"/>
                  </a:lnTo>
                  <a:lnTo>
                    <a:pt x="148282" y="78798"/>
                  </a:lnTo>
                  <a:lnTo>
                    <a:pt x="147694" y="78354"/>
                  </a:lnTo>
                  <a:lnTo>
                    <a:pt x="147369" y="78676"/>
                  </a:lnTo>
                  <a:lnTo>
                    <a:pt x="147072" y="79120"/>
                  </a:lnTo>
                  <a:lnTo>
                    <a:pt x="145904" y="79101"/>
                  </a:lnTo>
                  <a:lnTo>
                    <a:pt x="144764" y="78747"/>
                  </a:lnTo>
                  <a:lnTo>
                    <a:pt x="143794" y="78948"/>
                  </a:lnTo>
                  <a:lnTo>
                    <a:pt x="141866" y="79832"/>
                  </a:lnTo>
                  <a:lnTo>
                    <a:pt x="140844" y="79969"/>
                  </a:lnTo>
                  <a:lnTo>
                    <a:pt x="140295" y="79768"/>
                  </a:lnTo>
                  <a:lnTo>
                    <a:pt x="139944" y="79292"/>
                  </a:lnTo>
                  <a:lnTo>
                    <a:pt x="140145" y="78855"/>
                  </a:lnTo>
                  <a:lnTo>
                    <a:pt x="140570" y="78520"/>
                  </a:lnTo>
                  <a:lnTo>
                    <a:pt x="139778" y="78785"/>
                  </a:lnTo>
                  <a:lnTo>
                    <a:pt x="139105" y="79232"/>
                  </a:lnTo>
                  <a:lnTo>
                    <a:pt x="138811" y="79519"/>
                  </a:lnTo>
                  <a:lnTo>
                    <a:pt x="138495" y="79375"/>
                  </a:lnTo>
                  <a:lnTo>
                    <a:pt x="137653" y="78367"/>
                  </a:lnTo>
                  <a:lnTo>
                    <a:pt x="135891" y="78743"/>
                  </a:lnTo>
                  <a:lnTo>
                    <a:pt x="135654" y="78858"/>
                  </a:lnTo>
                  <a:lnTo>
                    <a:pt x="135220" y="79203"/>
                  </a:lnTo>
                  <a:lnTo>
                    <a:pt x="134802" y="79031"/>
                  </a:lnTo>
                  <a:lnTo>
                    <a:pt x="134595" y="78664"/>
                  </a:lnTo>
                  <a:lnTo>
                    <a:pt x="134521" y="76557"/>
                  </a:lnTo>
                  <a:lnTo>
                    <a:pt x="133624" y="72507"/>
                  </a:lnTo>
                  <a:lnTo>
                    <a:pt x="133379" y="70438"/>
                  </a:lnTo>
                  <a:lnTo>
                    <a:pt x="133181" y="69950"/>
                  </a:lnTo>
                  <a:lnTo>
                    <a:pt x="132153" y="69206"/>
                  </a:lnTo>
                  <a:lnTo>
                    <a:pt x="132188" y="68140"/>
                  </a:lnTo>
                  <a:lnTo>
                    <a:pt x="132724" y="67246"/>
                  </a:lnTo>
                  <a:lnTo>
                    <a:pt x="132836" y="66206"/>
                  </a:lnTo>
                  <a:lnTo>
                    <a:pt x="132683" y="65076"/>
                  </a:lnTo>
                  <a:lnTo>
                    <a:pt x="132360" y="63971"/>
                  </a:lnTo>
                  <a:lnTo>
                    <a:pt x="131955" y="63138"/>
                  </a:lnTo>
                  <a:lnTo>
                    <a:pt x="131374" y="62427"/>
                  </a:lnTo>
                  <a:lnTo>
                    <a:pt x="130605" y="61629"/>
                  </a:lnTo>
                  <a:lnTo>
                    <a:pt x="129657" y="61032"/>
                  </a:lnTo>
                  <a:lnTo>
                    <a:pt x="127614" y="60361"/>
                  </a:lnTo>
                  <a:lnTo>
                    <a:pt x="126538" y="60422"/>
                  </a:lnTo>
                  <a:lnTo>
                    <a:pt x="126136" y="60157"/>
                  </a:lnTo>
                  <a:lnTo>
                    <a:pt x="125868" y="59816"/>
                  </a:lnTo>
                  <a:lnTo>
                    <a:pt x="125977" y="59145"/>
                  </a:lnTo>
                  <a:lnTo>
                    <a:pt x="126341" y="58686"/>
                  </a:lnTo>
                  <a:lnTo>
                    <a:pt x="126829" y="58571"/>
                  </a:lnTo>
                  <a:lnTo>
                    <a:pt x="126890" y="58309"/>
                  </a:lnTo>
                  <a:lnTo>
                    <a:pt x="125852" y="57770"/>
                  </a:lnTo>
                  <a:lnTo>
                    <a:pt x="124987" y="57036"/>
                  </a:lnTo>
                  <a:lnTo>
                    <a:pt x="124716" y="56595"/>
                  </a:lnTo>
                  <a:lnTo>
                    <a:pt x="124633" y="56110"/>
                  </a:lnTo>
                  <a:lnTo>
                    <a:pt x="124639" y="54990"/>
                  </a:lnTo>
                  <a:lnTo>
                    <a:pt x="124888" y="54281"/>
                  </a:lnTo>
                  <a:lnTo>
                    <a:pt x="125026" y="53898"/>
                  </a:lnTo>
                  <a:lnTo>
                    <a:pt x="125290" y="52714"/>
                  </a:lnTo>
                  <a:lnTo>
                    <a:pt x="125855" y="52353"/>
                  </a:lnTo>
                  <a:lnTo>
                    <a:pt x="125766" y="52136"/>
                  </a:lnTo>
                  <a:lnTo>
                    <a:pt x="125523" y="51973"/>
                  </a:lnTo>
                  <a:lnTo>
                    <a:pt x="125172" y="51584"/>
                  </a:lnTo>
                  <a:lnTo>
                    <a:pt x="124882" y="51137"/>
                  </a:lnTo>
                  <a:lnTo>
                    <a:pt x="124221" y="50377"/>
                  </a:lnTo>
                  <a:lnTo>
                    <a:pt x="123056" y="49464"/>
                  </a:lnTo>
                  <a:lnTo>
                    <a:pt x="122858" y="47888"/>
                  </a:lnTo>
                  <a:lnTo>
                    <a:pt x="122708" y="45564"/>
                  </a:lnTo>
                  <a:lnTo>
                    <a:pt x="122804" y="44507"/>
                  </a:lnTo>
                  <a:lnTo>
                    <a:pt x="123177" y="42532"/>
                  </a:lnTo>
                  <a:lnTo>
                    <a:pt x="123825" y="41909"/>
                  </a:lnTo>
                  <a:lnTo>
                    <a:pt x="124339" y="41737"/>
                  </a:lnTo>
                  <a:lnTo>
                    <a:pt x="124725" y="41472"/>
                  </a:lnTo>
                  <a:lnTo>
                    <a:pt x="124406" y="41434"/>
                  </a:lnTo>
                  <a:lnTo>
                    <a:pt x="124132" y="41533"/>
                  </a:lnTo>
                  <a:lnTo>
                    <a:pt x="123640" y="41600"/>
                  </a:lnTo>
                  <a:lnTo>
                    <a:pt x="124046" y="39831"/>
                  </a:lnTo>
                  <a:lnTo>
                    <a:pt x="124228" y="39321"/>
                  </a:lnTo>
                  <a:lnTo>
                    <a:pt x="125041" y="38331"/>
                  </a:lnTo>
                  <a:lnTo>
                    <a:pt x="125996" y="37457"/>
                  </a:lnTo>
                  <a:lnTo>
                    <a:pt x="126398" y="36426"/>
                  </a:lnTo>
                  <a:lnTo>
                    <a:pt x="126941" y="35522"/>
                  </a:lnTo>
                  <a:lnTo>
                    <a:pt x="129184" y="34590"/>
                  </a:lnTo>
                  <a:lnTo>
                    <a:pt x="128377" y="35759"/>
                  </a:lnTo>
                  <a:lnTo>
                    <a:pt x="128466" y="36183"/>
                  </a:lnTo>
                  <a:lnTo>
                    <a:pt x="128664" y="36560"/>
                  </a:lnTo>
                  <a:lnTo>
                    <a:pt x="129245" y="36825"/>
                  </a:lnTo>
                  <a:lnTo>
                    <a:pt x="129411" y="38264"/>
                  </a:lnTo>
                  <a:lnTo>
                    <a:pt x="130142" y="39081"/>
                  </a:lnTo>
                  <a:lnTo>
                    <a:pt x="130876" y="39828"/>
                  </a:lnTo>
                  <a:lnTo>
                    <a:pt x="131419" y="40195"/>
                  </a:lnTo>
                  <a:lnTo>
                    <a:pt x="132016" y="40728"/>
                  </a:lnTo>
                  <a:lnTo>
                    <a:pt x="132434" y="41223"/>
                  </a:lnTo>
                  <a:lnTo>
                    <a:pt x="132874" y="41638"/>
                  </a:lnTo>
                  <a:lnTo>
                    <a:pt x="133538" y="42043"/>
                  </a:lnTo>
                  <a:lnTo>
                    <a:pt x="135335" y="43770"/>
                  </a:lnTo>
                  <a:lnTo>
                    <a:pt x="136085" y="44278"/>
                  </a:lnTo>
                  <a:lnTo>
                    <a:pt x="136644" y="44785"/>
                  </a:lnTo>
                  <a:lnTo>
                    <a:pt x="137040" y="44964"/>
                  </a:lnTo>
                  <a:lnTo>
                    <a:pt x="138020" y="44820"/>
                  </a:lnTo>
                  <a:lnTo>
                    <a:pt x="140915" y="43582"/>
                  </a:lnTo>
                  <a:lnTo>
                    <a:pt x="141435" y="43502"/>
                  </a:lnTo>
                  <a:lnTo>
                    <a:pt x="142376" y="43288"/>
                  </a:lnTo>
                  <a:lnTo>
                    <a:pt x="144039" y="43355"/>
                  </a:lnTo>
                  <a:lnTo>
                    <a:pt x="145798" y="43776"/>
                  </a:lnTo>
                  <a:lnTo>
                    <a:pt x="146370" y="43789"/>
                  </a:lnTo>
                  <a:lnTo>
                    <a:pt x="146912" y="43537"/>
                  </a:lnTo>
                  <a:lnTo>
                    <a:pt x="147666" y="43611"/>
                  </a:lnTo>
                  <a:lnTo>
                    <a:pt x="148368" y="43741"/>
                  </a:lnTo>
                  <a:lnTo>
                    <a:pt x="148719" y="43633"/>
                  </a:lnTo>
                  <a:lnTo>
                    <a:pt x="149740" y="42730"/>
                  </a:lnTo>
                  <a:lnTo>
                    <a:pt x="151132" y="42461"/>
                  </a:lnTo>
                  <a:lnTo>
                    <a:pt x="151582" y="41568"/>
                  </a:lnTo>
                  <a:lnTo>
                    <a:pt x="151930" y="40725"/>
                  </a:lnTo>
                  <a:lnTo>
                    <a:pt x="152096" y="39828"/>
                  </a:lnTo>
                  <a:lnTo>
                    <a:pt x="152677" y="39467"/>
                  </a:lnTo>
                  <a:lnTo>
                    <a:pt x="153491" y="39155"/>
                  </a:lnTo>
                  <a:lnTo>
                    <a:pt x="154697" y="38759"/>
                  </a:lnTo>
                  <a:lnTo>
                    <a:pt x="158882" y="38689"/>
                  </a:lnTo>
                  <a:lnTo>
                    <a:pt x="159287" y="38861"/>
                  </a:lnTo>
                  <a:lnTo>
                    <a:pt x="159373" y="39321"/>
                  </a:lnTo>
                  <a:lnTo>
                    <a:pt x="159287" y="39669"/>
                  </a:lnTo>
                  <a:lnTo>
                    <a:pt x="159453" y="39876"/>
                  </a:lnTo>
                  <a:lnTo>
                    <a:pt x="160008" y="39895"/>
                  </a:lnTo>
                  <a:lnTo>
                    <a:pt x="160522" y="40106"/>
                  </a:lnTo>
                  <a:lnTo>
                    <a:pt x="162607" y="40827"/>
                  </a:lnTo>
                  <a:lnTo>
                    <a:pt x="163494" y="41051"/>
                  </a:lnTo>
                  <a:lnTo>
                    <a:pt x="163989" y="40993"/>
                  </a:lnTo>
                  <a:lnTo>
                    <a:pt x="164965" y="41638"/>
                  </a:lnTo>
                  <a:lnTo>
                    <a:pt x="165498" y="41418"/>
                  </a:lnTo>
                  <a:lnTo>
                    <a:pt x="166204" y="40964"/>
                  </a:lnTo>
                  <a:lnTo>
                    <a:pt x="166874" y="40355"/>
                  </a:lnTo>
                  <a:lnTo>
                    <a:pt x="167474" y="39873"/>
                  </a:lnTo>
                  <a:lnTo>
                    <a:pt x="168346" y="39684"/>
                  </a:lnTo>
                  <a:lnTo>
                    <a:pt x="169476" y="39710"/>
                  </a:lnTo>
                  <a:lnTo>
                    <a:pt x="170810" y="39544"/>
                  </a:lnTo>
                  <a:lnTo>
                    <a:pt x="171815" y="39285"/>
                  </a:lnTo>
                  <a:lnTo>
                    <a:pt x="172939" y="39713"/>
                  </a:lnTo>
                  <a:lnTo>
                    <a:pt x="173239" y="39579"/>
                  </a:lnTo>
                  <a:lnTo>
                    <a:pt x="173433" y="39161"/>
                  </a:lnTo>
                  <a:lnTo>
                    <a:pt x="174014" y="38245"/>
                  </a:lnTo>
                  <a:lnTo>
                    <a:pt x="174273" y="37629"/>
                  </a:lnTo>
                  <a:lnTo>
                    <a:pt x="174496" y="36448"/>
                  </a:lnTo>
                  <a:lnTo>
                    <a:pt x="174653" y="36167"/>
                  </a:lnTo>
                  <a:lnTo>
                    <a:pt x="175080" y="36004"/>
                  </a:lnTo>
                  <a:lnTo>
                    <a:pt x="175518" y="35781"/>
                  </a:lnTo>
                  <a:lnTo>
                    <a:pt x="175633" y="35427"/>
                  </a:lnTo>
                  <a:lnTo>
                    <a:pt x="175792" y="35015"/>
                  </a:lnTo>
                  <a:lnTo>
                    <a:pt x="175661" y="34670"/>
                  </a:lnTo>
                  <a:lnTo>
                    <a:pt x="175412" y="34380"/>
                  </a:lnTo>
                  <a:lnTo>
                    <a:pt x="175151" y="33393"/>
                  </a:lnTo>
                  <a:lnTo>
                    <a:pt x="175234" y="32943"/>
                  </a:lnTo>
                  <a:lnTo>
                    <a:pt x="175396" y="32608"/>
                  </a:lnTo>
                  <a:lnTo>
                    <a:pt x="175846" y="32439"/>
                  </a:lnTo>
                  <a:lnTo>
                    <a:pt x="177034" y="31714"/>
                  </a:lnTo>
                  <a:lnTo>
                    <a:pt x="178087" y="30865"/>
                  </a:lnTo>
                  <a:lnTo>
                    <a:pt x="178665" y="30450"/>
                  </a:lnTo>
                  <a:lnTo>
                    <a:pt x="178917" y="30182"/>
                  </a:lnTo>
                  <a:lnTo>
                    <a:pt x="178933" y="29793"/>
                  </a:lnTo>
                  <a:lnTo>
                    <a:pt x="178473" y="29388"/>
                  </a:lnTo>
                  <a:lnTo>
                    <a:pt x="178033" y="29193"/>
                  </a:lnTo>
                  <a:lnTo>
                    <a:pt x="178001" y="28724"/>
                  </a:lnTo>
                  <a:lnTo>
                    <a:pt x="178017" y="28398"/>
                  </a:lnTo>
                  <a:lnTo>
                    <a:pt x="178151" y="28092"/>
                  </a:lnTo>
                  <a:lnTo>
                    <a:pt x="178084" y="27795"/>
                  </a:lnTo>
                  <a:lnTo>
                    <a:pt x="178081" y="27351"/>
                  </a:lnTo>
                  <a:lnTo>
                    <a:pt x="178362" y="26872"/>
                  </a:lnTo>
                  <a:lnTo>
                    <a:pt x="179010" y="26164"/>
                  </a:lnTo>
                  <a:lnTo>
                    <a:pt x="179520" y="25704"/>
                  </a:lnTo>
                  <a:lnTo>
                    <a:pt x="180088" y="25988"/>
                  </a:lnTo>
                  <a:lnTo>
                    <a:pt x="180749" y="25857"/>
                  </a:lnTo>
                  <a:lnTo>
                    <a:pt x="181378" y="25628"/>
                  </a:lnTo>
                  <a:lnTo>
                    <a:pt x="181726" y="24791"/>
                  </a:lnTo>
                  <a:lnTo>
                    <a:pt x="181780" y="24392"/>
                  </a:lnTo>
                  <a:lnTo>
                    <a:pt x="181697" y="24073"/>
                  </a:lnTo>
                  <a:lnTo>
                    <a:pt x="181914" y="22882"/>
                  </a:lnTo>
                  <a:lnTo>
                    <a:pt x="181969" y="22710"/>
                  </a:lnTo>
                  <a:lnTo>
                    <a:pt x="182380" y="21960"/>
                  </a:lnTo>
                  <a:lnTo>
                    <a:pt x="182422" y="21456"/>
                  </a:lnTo>
                  <a:lnTo>
                    <a:pt x="182189" y="20284"/>
                  </a:lnTo>
                  <a:lnTo>
                    <a:pt x="182336" y="19397"/>
                  </a:lnTo>
                  <a:lnTo>
                    <a:pt x="182403" y="17562"/>
                  </a:lnTo>
                  <a:lnTo>
                    <a:pt x="182648" y="17233"/>
                  </a:lnTo>
                  <a:lnTo>
                    <a:pt x="182933" y="16282"/>
                  </a:lnTo>
                  <a:lnTo>
                    <a:pt x="183392" y="15289"/>
                  </a:lnTo>
                  <a:lnTo>
                    <a:pt x="184321" y="14750"/>
                  </a:lnTo>
                  <a:lnTo>
                    <a:pt x="184806" y="14041"/>
                  </a:lnTo>
                  <a:lnTo>
                    <a:pt x="185020" y="13907"/>
                  </a:lnTo>
                  <a:lnTo>
                    <a:pt x="185339" y="13901"/>
                  </a:lnTo>
                  <a:lnTo>
                    <a:pt x="186463" y="14418"/>
                  </a:lnTo>
                  <a:lnTo>
                    <a:pt x="187471" y="13843"/>
                  </a:lnTo>
                  <a:lnTo>
                    <a:pt x="188384" y="13776"/>
                  </a:lnTo>
                  <a:lnTo>
                    <a:pt x="189137" y="13853"/>
                  </a:lnTo>
                  <a:lnTo>
                    <a:pt x="189562" y="14089"/>
                  </a:lnTo>
                  <a:lnTo>
                    <a:pt x="189980" y="14258"/>
                  </a:lnTo>
                  <a:lnTo>
                    <a:pt x="190880" y="13699"/>
                  </a:lnTo>
                  <a:lnTo>
                    <a:pt x="191218" y="13824"/>
                  </a:lnTo>
                  <a:close/>
                  <a:moveTo>
                    <a:pt x="283154" y="16738"/>
                  </a:moveTo>
                  <a:lnTo>
                    <a:pt x="282793" y="16923"/>
                  </a:lnTo>
                  <a:lnTo>
                    <a:pt x="282212" y="16856"/>
                  </a:lnTo>
                  <a:lnTo>
                    <a:pt x="282149" y="16403"/>
                  </a:lnTo>
                  <a:lnTo>
                    <a:pt x="282739" y="15589"/>
                  </a:lnTo>
                  <a:lnTo>
                    <a:pt x="283128" y="14730"/>
                  </a:lnTo>
                  <a:lnTo>
                    <a:pt x="282714" y="14517"/>
                  </a:lnTo>
                  <a:lnTo>
                    <a:pt x="282308" y="13968"/>
                  </a:lnTo>
                  <a:lnTo>
                    <a:pt x="282292" y="13329"/>
                  </a:lnTo>
                  <a:lnTo>
                    <a:pt x="282624" y="12148"/>
                  </a:lnTo>
                  <a:lnTo>
                    <a:pt x="283116" y="12244"/>
                  </a:lnTo>
                  <a:lnTo>
                    <a:pt x="283588" y="12755"/>
                  </a:lnTo>
                  <a:lnTo>
                    <a:pt x="283783" y="13712"/>
                  </a:lnTo>
                  <a:lnTo>
                    <a:pt x="284092" y="14440"/>
                  </a:lnTo>
                  <a:lnTo>
                    <a:pt x="283435" y="15429"/>
                  </a:lnTo>
                  <a:lnTo>
                    <a:pt x="283154" y="16738"/>
                  </a:lnTo>
                  <a:close/>
                  <a:moveTo>
                    <a:pt x="11516" y="6061"/>
                  </a:moveTo>
                  <a:lnTo>
                    <a:pt x="12614" y="6141"/>
                  </a:lnTo>
                  <a:lnTo>
                    <a:pt x="14654" y="5656"/>
                  </a:lnTo>
                  <a:lnTo>
                    <a:pt x="15774" y="5704"/>
                  </a:lnTo>
                  <a:lnTo>
                    <a:pt x="16831" y="6055"/>
                  </a:lnTo>
                  <a:lnTo>
                    <a:pt x="17769" y="6256"/>
                  </a:lnTo>
                  <a:lnTo>
                    <a:pt x="20106" y="5998"/>
                  </a:lnTo>
                  <a:lnTo>
                    <a:pt x="20546" y="6065"/>
                  </a:lnTo>
                  <a:lnTo>
                    <a:pt x="20967" y="6266"/>
                  </a:lnTo>
                  <a:lnTo>
                    <a:pt x="21325" y="6585"/>
                  </a:lnTo>
                  <a:lnTo>
                    <a:pt x="22394" y="7747"/>
                  </a:lnTo>
                  <a:lnTo>
                    <a:pt x="24201" y="9177"/>
                  </a:lnTo>
                  <a:lnTo>
                    <a:pt x="24721" y="10093"/>
                  </a:lnTo>
                  <a:lnTo>
                    <a:pt x="25018" y="11124"/>
                  </a:lnTo>
                  <a:lnTo>
                    <a:pt x="25206" y="11363"/>
                  </a:lnTo>
                  <a:lnTo>
                    <a:pt x="27249" y="13332"/>
                  </a:lnTo>
                  <a:lnTo>
                    <a:pt x="27469" y="14156"/>
                  </a:lnTo>
                  <a:lnTo>
                    <a:pt x="27182" y="15295"/>
                  </a:lnTo>
                  <a:lnTo>
                    <a:pt x="27776" y="16202"/>
                  </a:lnTo>
                  <a:lnTo>
                    <a:pt x="29754" y="17054"/>
                  </a:lnTo>
                  <a:lnTo>
                    <a:pt x="30923" y="17673"/>
                  </a:lnTo>
                  <a:lnTo>
                    <a:pt x="31172" y="18053"/>
                  </a:lnTo>
                  <a:lnTo>
                    <a:pt x="31344" y="18506"/>
                  </a:lnTo>
                  <a:lnTo>
                    <a:pt x="31992" y="19177"/>
                  </a:lnTo>
                  <a:lnTo>
                    <a:pt x="32803" y="19614"/>
                  </a:lnTo>
                  <a:lnTo>
                    <a:pt x="35334" y="20766"/>
                  </a:lnTo>
                  <a:lnTo>
                    <a:pt x="38654" y="23173"/>
                  </a:lnTo>
                  <a:lnTo>
                    <a:pt x="40540" y="24316"/>
                  </a:lnTo>
                  <a:lnTo>
                    <a:pt x="42101" y="26052"/>
                  </a:lnTo>
                  <a:lnTo>
                    <a:pt x="42666" y="26882"/>
                  </a:lnTo>
                  <a:lnTo>
                    <a:pt x="43132" y="27779"/>
                  </a:lnTo>
                  <a:lnTo>
                    <a:pt x="44080" y="29084"/>
                  </a:lnTo>
                  <a:lnTo>
                    <a:pt x="45692" y="30696"/>
                  </a:lnTo>
                  <a:lnTo>
                    <a:pt x="46100" y="31188"/>
                  </a:lnTo>
                  <a:lnTo>
                    <a:pt x="46534" y="31900"/>
                  </a:lnTo>
                  <a:lnTo>
                    <a:pt x="47035" y="32560"/>
                  </a:lnTo>
                  <a:lnTo>
                    <a:pt x="47636" y="33167"/>
                  </a:lnTo>
                  <a:lnTo>
                    <a:pt x="48350" y="33633"/>
                  </a:lnTo>
                  <a:lnTo>
                    <a:pt x="49081" y="33783"/>
                  </a:lnTo>
                  <a:lnTo>
                    <a:pt x="50259" y="34948"/>
                  </a:lnTo>
                  <a:lnTo>
                    <a:pt x="50894" y="35312"/>
                  </a:lnTo>
                  <a:lnTo>
                    <a:pt x="50795" y="34399"/>
                  </a:lnTo>
                  <a:lnTo>
                    <a:pt x="50259" y="33601"/>
                  </a:lnTo>
                  <a:lnTo>
                    <a:pt x="50269" y="33122"/>
                  </a:lnTo>
                  <a:lnTo>
                    <a:pt x="50361" y="32691"/>
                  </a:lnTo>
                  <a:lnTo>
                    <a:pt x="50799" y="32330"/>
                  </a:lnTo>
                  <a:lnTo>
                    <a:pt x="51325" y="32228"/>
                  </a:lnTo>
                  <a:lnTo>
                    <a:pt x="52315" y="32560"/>
                  </a:lnTo>
                  <a:lnTo>
                    <a:pt x="53920" y="33942"/>
                  </a:lnTo>
                  <a:lnTo>
                    <a:pt x="54597" y="34747"/>
                  </a:lnTo>
                  <a:lnTo>
                    <a:pt x="55104" y="35857"/>
                  </a:lnTo>
                  <a:lnTo>
                    <a:pt x="55532" y="37010"/>
                  </a:lnTo>
                  <a:lnTo>
                    <a:pt x="56170" y="37584"/>
                  </a:lnTo>
                  <a:lnTo>
                    <a:pt x="57051" y="37785"/>
                  </a:lnTo>
                  <a:lnTo>
                    <a:pt x="58031" y="37868"/>
                  </a:lnTo>
                  <a:lnTo>
                    <a:pt x="58932" y="38223"/>
                  </a:lnTo>
                  <a:lnTo>
                    <a:pt x="61038" y="39819"/>
                  </a:lnTo>
                  <a:lnTo>
                    <a:pt x="61737" y="40569"/>
                  </a:lnTo>
                  <a:lnTo>
                    <a:pt x="62267" y="41450"/>
                  </a:lnTo>
                  <a:lnTo>
                    <a:pt x="62631" y="42493"/>
                  </a:lnTo>
                  <a:lnTo>
                    <a:pt x="62857" y="43588"/>
                  </a:lnTo>
                  <a:lnTo>
                    <a:pt x="62998" y="43840"/>
                  </a:lnTo>
                  <a:lnTo>
                    <a:pt x="64351" y="45162"/>
                  </a:lnTo>
                  <a:lnTo>
                    <a:pt x="65063" y="45720"/>
                  </a:lnTo>
                  <a:lnTo>
                    <a:pt x="65931" y="45992"/>
                  </a:lnTo>
                  <a:lnTo>
                    <a:pt x="68469" y="46288"/>
                  </a:lnTo>
                  <a:lnTo>
                    <a:pt x="69359" y="46745"/>
                  </a:lnTo>
                  <a:lnTo>
                    <a:pt x="70100" y="47505"/>
                  </a:lnTo>
                  <a:lnTo>
                    <a:pt x="70409" y="48277"/>
                  </a:lnTo>
                  <a:lnTo>
                    <a:pt x="69883" y="48960"/>
                  </a:lnTo>
                  <a:lnTo>
                    <a:pt x="67901" y="50007"/>
                  </a:lnTo>
                  <a:lnTo>
                    <a:pt x="65784" y="50732"/>
                  </a:lnTo>
                  <a:lnTo>
                    <a:pt x="67843" y="50483"/>
                  </a:lnTo>
                  <a:lnTo>
                    <a:pt x="68884" y="50179"/>
                  </a:lnTo>
                  <a:lnTo>
                    <a:pt x="69841" y="49707"/>
                  </a:lnTo>
                  <a:lnTo>
                    <a:pt x="70789" y="49104"/>
                  </a:lnTo>
                  <a:lnTo>
                    <a:pt x="72296" y="48261"/>
                  </a:lnTo>
                  <a:lnTo>
                    <a:pt x="72854" y="48089"/>
                  </a:lnTo>
                  <a:lnTo>
                    <a:pt x="73512" y="48149"/>
                  </a:lnTo>
                  <a:lnTo>
                    <a:pt x="74109" y="48389"/>
                  </a:lnTo>
                  <a:lnTo>
                    <a:pt x="75003" y="49215"/>
                  </a:lnTo>
                  <a:lnTo>
                    <a:pt x="75845" y="50090"/>
                  </a:lnTo>
                  <a:lnTo>
                    <a:pt x="76474" y="51108"/>
                  </a:lnTo>
                  <a:lnTo>
                    <a:pt x="76867" y="52241"/>
                  </a:lnTo>
                  <a:lnTo>
                    <a:pt x="76145" y="52835"/>
                  </a:lnTo>
                  <a:lnTo>
                    <a:pt x="75098" y="53272"/>
                  </a:lnTo>
                  <a:lnTo>
                    <a:pt x="73659" y="54367"/>
                  </a:lnTo>
                  <a:lnTo>
                    <a:pt x="73506" y="54801"/>
                  </a:lnTo>
                  <a:lnTo>
                    <a:pt x="73802" y="55079"/>
                  </a:lnTo>
                  <a:lnTo>
                    <a:pt x="73451" y="55883"/>
                  </a:lnTo>
                  <a:lnTo>
                    <a:pt x="74259" y="56381"/>
                  </a:lnTo>
                  <a:lnTo>
                    <a:pt x="74380" y="56803"/>
                  </a:lnTo>
                  <a:lnTo>
                    <a:pt x="73681" y="57406"/>
                  </a:lnTo>
                  <a:lnTo>
                    <a:pt x="73748" y="57779"/>
                  </a:lnTo>
                  <a:lnTo>
                    <a:pt x="74591" y="59375"/>
                  </a:lnTo>
                  <a:lnTo>
                    <a:pt x="74993" y="59739"/>
                  </a:lnTo>
                  <a:lnTo>
                    <a:pt x="76279" y="60550"/>
                  </a:lnTo>
                  <a:lnTo>
                    <a:pt x="78239" y="61370"/>
                  </a:lnTo>
                  <a:lnTo>
                    <a:pt x="79324" y="61747"/>
                  </a:lnTo>
                  <a:lnTo>
                    <a:pt x="80556" y="62037"/>
                  </a:lnTo>
                  <a:lnTo>
                    <a:pt x="81083" y="62031"/>
                  </a:lnTo>
                  <a:lnTo>
                    <a:pt x="82005" y="61897"/>
                  </a:lnTo>
                  <a:lnTo>
                    <a:pt x="82194" y="62216"/>
                  </a:lnTo>
                  <a:lnTo>
                    <a:pt x="82590" y="63786"/>
                  </a:lnTo>
                  <a:lnTo>
                    <a:pt x="82781" y="64782"/>
                  </a:lnTo>
                  <a:lnTo>
                    <a:pt x="83065" y="66898"/>
                  </a:lnTo>
                  <a:lnTo>
                    <a:pt x="83423" y="67776"/>
                  </a:lnTo>
                  <a:lnTo>
                    <a:pt x="83400" y="68849"/>
                  </a:lnTo>
                  <a:lnTo>
                    <a:pt x="83870" y="69761"/>
                  </a:lnTo>
                  <a:lnTo>
                    <a:pt x="84837" y="70346"/>
                  </a:lnTo>
                  <a:lnTo>
                    <a:pt x="85861" y="70821"/>
                  </a:lnTo>
                  <a:lnTo>
                    <a:pt x="86346" y="71287"/>
                  </a:lnTo>
                  <a:lnTo>
                    <a:pt x="86340" y="71989"/>
                  </a:lnTo>
                  <a:lnTo>
                    <a:pt x="86174" y="72545"/>
                  </a:lnTo>
                  <a:lnTo>
                    <a:pt x="85829" y="72976"/>
                  </a:lnTo>
                  <a:lnTo>
                    <a:pt x="84763" y="73892"/>
                  </a:lnTo>
                  <a:lnTo>
                    <a:pt x="84572" y="74288"/>
                  </a:lnTo>
                  <a:lnTo>
                    <a:pt x="84422" y="75296"/>
                  </a:lnTo>
                  <a:lnTo>
                    <a:pt x="84604" y="75759"/>
                  </a:lnTo>
                  <a:lnTo>
                    <a:pt x="85031" y="75785"/>
                  </a:lnTo>
                  <a:lnTo>
                    <a:pt x="85363" y="75542"/>
                  </a:lnTo>
                  <a:lnTo>
                    <a:pt x="86640" y="74189"/>
                  </a:lnTo>
                  <a:lnTo>
                    <a:pt x="86985" y="73952"/>
                  </a:lnTo>
                  <a:lnTo>
                    <a:pt x="87467" y="73761"/>
                  </a:lnTo>
                  <a:lnTo>
                    <a:pt x="87958" y="73640"/>
                  </a:lnTo>
                  <a:lnTo>
                    <a:pt x="90292" y="73630"/>
                  </a:lnTo>
                  <a:lnTo>
                    <a:pt x="91284" y="73844"/>
                  </a:lnTo>
                  <a:lnTo>
                    <a:pt x="92162" y="74284"/>
                  </a:lnTo>
                  <a:lnTo>
                    <a:pt x="92938" y="74837"/>
                  </a:lnTo>
                  <a:lnTo>
                    <a:pt x="95782" y="78364"/>
                  </a:lnTo>
                  <a:lnTo>
                    <a:pt x="97081" y="80311"/>
                  </a:lnTo>
                  <a:lnTo>
                    <a:pt x="97183" y="80796"/>
                  </a:lnTo>
                  <a:lnTo>
                    <a:pt x="97205" y="81300"/>
                  </a:lnTo>
                  <a:lnTo>
                    <a:pt x="96985" y="81690"/>
                  </a:lnTo>
                  <a:lnTo>
                    <a:pt x="95804" y="83020"/>
                  </a:lnTo>
                  <a:lnTo>
                    <a:pt x="95654" y="83388"/>
                  </a:lnTo>
                  <a:lnTo>
                    <a:pt x="95287" y="84837"/>
                  </a:lnTo>
                  <a:lnTo>
                    <a:pt x="95354" y="85880"/>
                  </a:lnTo>
                  <a:lnTo>
                    <a:pt x="95747" y="86318"/>
                  </a:lnTo>
                  <a:lnTo>
                    <a:pt x="96063" y="86793"/>
                  </a:lnTo>
                  <a:lnTo>
                    <a:pt x="96037" y="87224"/>
                  </a:lnTo>
                  <a:lnTo>
                    <a:pt x="95258" y="89369"/>
                  </a:lnTo>
                  <a:lnTo>
                    <a:pt x="95178" y="89736"/>
                  </a:lnTo>
                  <a:lnTo>
                    <a:pt x="95670" y="93225"/>
                  </a:lnTo>
                  <a:lnTo>
                    <a:pt x="95705" y="94170"/>
                  </a:lnTo>
                  <a:lnTo>
                    <a:pt x="95606" y="95367"/>
                  </a:lnTo>
                  <a:lnTo>
                    <a:pt x="95676" y="97295"/>
                  </a:lnTo>
                  <a:lnTo>
                    <a:pt x="95038" y="103257"/>
                  </a:lnTo>
                  <a:lnTo>
                    <a:pt x="94920" y="103611"/>
                  </a:lnTo>
                  <a:lnTo>
                    <a:pt x="94431" y="104524"/>
                  </a:lnTo>
                  <a:lnTo>
                    <a:pt x="93790" y="104518"/>
                  </a:lnTo>
                  <a:lnTo>
                    <a:pt x="93270" y="104358"/>
                  </a:lnTo>
                  <a:lnTo>
                    <a:pt x="92909" y="104010"/>
                  </a:lnTo>
                  <a:lnTo>
                    <a:pt x="92708" y="103579"/>
                  </a:lnTo>
                  <a:lnTo>
                    <a:pt x="92414" y="103225"/>
                  </a:lnTo>
                  <a:lnTo>
                    <a:pt x="90863" y="102124"/>
                  </a:lnTo>
                  <a:lnTo>
                    <a:pt x="90457" y="102306"/>
                  </a:lnTo>
                  <a:lnTo>
                    <a:pt x="88881" y="103672"/>
                  </a:lnTo>
                  <a:lnTo>
                    <a:pt x="88463" y="103873"/>
                  </a:lnTo>
                  <a:lnTo>
                    <a:pt x="87936" y="103707"/>
                  </a:lnTo>
                  <a:lnTo>
                    <a:pt x="87106" y="103298"/>
                  </a:lnTo>
                  <a:lnTo>
                    <a:pt x="84505" y="101862"/>
                  </a:lnTo>
                  <a:lnTo>
                    <a:pt x="84345" y="102322"/>
                  </a:lnTo>
                  <a:lnTo>
                    <a:pt x="84310" y="102944"/>
                  </a:lnTo>
                  <a:lnTo>
                    <a:pt x="84827" y="104508"/>
                  </a:lnTo>
                  <a:lnTo>
                    <a:pt x="84901" y="105191"/>
                  </a:lnTo>
                  <a:lnTo>
                    <a:pt x="84428" y="105325"/>
                  </a:lnTo>
                  <a:lnTo>
                    <a:pt x="84163" y="105297"/>
                  </a:lnTo>
                  <a:lnTo>
                    <a:pt x="83081" y="104390"/>
                  </a:lnTo>
                  <a:lnTo>
                    <a:pt x="82082" y="103385"/>
                  </a:lnTo>
                  <a:lnTo>
                    <a:pt x="80949" y="102025"/>
                  </a:lnTo>
                  <a:lnTo>
                    <a:pt x="80119" y="101380"/>
                  </a:lnTo>
                  <a:lnTo>
                    <a:pt x="79372" y="100659"/>
                  </a:lnTo>
                  <a:lnTo>
                    <a:pt x="77266" y="97920"/>
                  </a:lnTo>
                  <a:lnTo>
                    <a:pt x="76717" y="97502"/>
                  </a:lnTo>
                  <a:lnTo>
                    <a:pt x="73451" y="95571"/>
                  </a:lnTo>
                  <a:lnTo>
                    <a:pt x="72794" y="95111"/>
                  </a:lnTo>
                  <a:lnTo>
                    <a:pt x="71958" y="94313"/>
                  </a:lnTo>
                  <a:lnTo>
                    <a:pt x="71061" y="93602"/>
                  </a:lnTo>
                  <a:lnTo>
                    <a:pt x="69091" y="92481"/>
                  </a:lnTo>
                  <a:lnTo>
                    <a:pt x="65676" y="89640"/>
                  </a:lnTo>
                  <a:lnTo>
                    <a:pt x="64192" y="88009"/>
                  </a:lnTo>
                  <a:lnTo>
                    <a:pt x="62541" y="85379"/>
                  </a:lnTo>
                  <a:lnTo>
                    <a:pt x="62002" y="84709"/>
                  </a:lnTo>
                  <a:lnTo>
                    <a:pt x="59228" y="82736"/>
                  </a:lnTo>
                  <a:lnTo>
                    <a:pt x="57715" y="81543"/>
                  </a:lnTo>
                  <a:lnTo>
                    <a:pt x="57083" y="80856"/>
                  </a:lnTo>
                  <a:lnTo>
                    <a:pt x="55612" y="78466"/>
                  </a:lnTo>
                  <a:lnTo>
                    <a:pt x="55181" y="77661"/>
                  </a:lnTo>
                  <a:lnTo>
                    <a:pt x="54638" y="76950"/>
                  </a:lnTo>
                  <a:lnTo>
                    <a:pt x="53748" y="76372"/>
                  </a:lnTo>
                  <a:lnTo>
                    <a:pt x="52963" y="75695"/>
                  </a:lnTo>
                  <a:lnTo>
                    <a:pt x="51405" y="73534"/>
                  </a:lnTo>
                  <a:lnTo>
                    <a:pt x="50913" y="72672"/>
                  </a:lnTo>
                  <a:lnTo>
                    <a:pt x="50543" y="71740"/>
                  </a:lnTo>
                  <a:lnTo>
                    <a:pt x="50610" y="69873"/>
                  </a:lnTo>
                  <a:lnTo>
                    <a:pt x="47307" y="64220"/>
                  </a:lnTo>
                  <a:lnTo>
                    <a:pt x="46477" y="62459"/>
                  </a:lnTo>
                  <a:lnTo>
                    <a:pt x="45708" y="60014"/>
                  </a:lnTo>
                  <a:lnTo>
                    <a:pt x="45538" y="59768"/>
                  </a:lnTo>
                  <a:lnTo>
                    <a:pt x="43735" y="57578"/>
                  </a:lnTo>
                  <a:lnTo>
                    <a:pt x="43100" y="56876"/>
                  </a:lnTo>
                  <a:lnTo>
                    <a:pt x="42327" y="56218"/>
                  </a:lnTo>
                  <a:lnTo>
                    <a:pt x="41698" y="55449"/>
                  </a:lnTo>
                  <a:lnTo>
                    <a:pt x="40454" y="52950"/>
                  </a:lnTo>
                  <a:lnTo>
                    <a:pt x="39991" y="52257"/>
                  </a:lnTo>
                  <a:lnTo>
                    <a:pt x="39343" y="51747"/>
                  </a:lnTo>
                  <a:lnTo>
                    <a:pt x="36987" y="50802"/>
                  </a:lnTo>
                  <a:lnTo>
                    <a:pt x="36110" y="50275"/>
                  </a:lnTo>
                  <a:lnTo>
                    <a:pt x="35417" y="49528"/>
                  </a:lnTo>
                  <a:lnTo>
                    <a:pt x="34993" y="48574"/>
                  </a:lnTo>
                  <a:lnTo>
                    <a:pt x="34526" y="46550"/>
                  </a:lnTo>
                  <a:lnTo>
                    <a:pt x="33412" y="43476"/>
                  </a:lnTo>
                  <a:lnTo>
                    <a:pt x="32168" y="39359"/>
                  </a:lnTo>
                  <a:lnTo>
                    <a:pt x="31325" y="37514"/>
                  </a:lnTo>
                  <a:lnTo>
                    <a:pt x="30364" y="36065"/>
                  </a:lnTo>
                  <a:lnTo>
                    <a:pt x="30083" y="35730"/>
                  </a:lnTo>
                  <a:lnTo>
                    <a:pt x="25806" y="33122"/>
                  </a:lnTo>
                  <a:lnTo>
                    <a:pt x="25075" y="32736"/>
                  </a:lnTo>
                  <a:lnTo>
                    <a:pt x="24300" y="32506"/>
                  </a:lnTo>
                  <a:lnTo>
                    <a:pt x="23192" y="32340"/>
                  </a:lnTo>
                  <a:lnTo>
                    <a:pt x="22346" y="31667"/>
                  </a:lnTo>
                  <a:lnTo>
                    <a:pt x="22002" y="30457"/>
                  </a:lnTo>
                  <a:lnTo>
                    <a:pt x="21807" y="28835"/>
                  </a:lnTo>
                  <a:lnTo>
                    <a:pt x="21596" y="27868"/>
                  </a:lnTo>
                  <a:lnTo>
                    <a:pt x="21363" y="27319"/>
                  </a:lnTo>
                  <a:lnTo>
                    <a:pt x="19576" y="26173"/>
                  </a:lnTo>
                  <a:lnTo>
                    <a:pt x="18873" y="25267"/>
                  </a:lnTo>
                  <a:lnTo>
                    <a:pt x="18289" y="24268"/>
                  </a:lnTo>
                  <a:lnTo>
                    <a:pt x="17756" y="23495"/>
                  </a:lnTo>
                  <a:lnTo>
                    <a:pt x="15790" y="20827"/>
                  </a:lnTo>
                  <a:lnTo>
                    <a:pt x="15117" y="20128"/>
                  </a:lnTo>
                  <a:lnTo>
                    <a:pt x="14284" y="19640"/>
                  </a:lnTo>
                  <a:lnTo>
                    <a:pt x="11816" y="19122"/>
                  </a:lnTo>
                  <a:lnTo>
                    <a:pt x="11092" y="18679"/>
                  </a:lnTo>
                  <a:lnTo>
                    <a:pt x="9895" y="17163"/>
                  </a:lnTo>
                  <a:lnTo>
                    <a:pt x="9170" y="16390"/>
                  </a:lnTo>
                  <a:lnTo>
                    <a:pt x="7000" y="14689"/>
                  </a:lnTo>
                  <a:lnTo>
                    <a:pt x="3332" y="11130"/>
                  </a:lnTo>
                  <a:lnTo>
                    <a:pt x="2582" y="10243"/>
                  </a:lnTo>
                  <a:lnTo>
                    <a:pt x="2020" y="9317"/>
                  </a:lnTo>
                  <a:lnTo>
                    <a:pt x="1564" y="8324"/>
                  </a:lnTo>
                  <a:lnTo>
                    <a:pt x="0" y="5573"/>
                  </a:lnTo>
                  <a:lnTo>
                    <a:pt x="128" y="5018"/>
                  </a:lnTo>
                  <a:lnTo>
                    <a:pt x="361" y="4440"/>
                  </a:lnTo>
                  <a:lnTo>
                    <a:pt x="326" y="3961"/>
                  </a:lnTo>
                  <a:lnTo>
                    <a:pt x="153" y="3489"/>
                  </a:lnTo>
                  <a:lnTo>
                    <a:pt x="188" y="3064"/>
                  </a:lnTo>
                  <a:lnTo>
                    <a:pt x="654" y="2812"/>
                  </a:lnTo>
                  <a:lnTo>
                    <a:pt x="1698" y="2490"/>
                  </a:lnTo>
                  <a:lnTo>
                    <a:pt x="2780" y="2528"/>
                  </a:lnTo>
                  <a:lnTo>
                    <a:pt x="3782" y="2665"/>
                  </a:lnTo>
                  <a:lnTo>
                    <a:pt x="4753" y="2930"/>
                  </a:lnTo>
                  <a:lnTo>
                    <a:pt x="5685" y="3508"/>
                  </a:lnTo>
                  <a:lnTo>
                    <a:pt x="7351" y="4970"/>
                  </a:lnTo>
                  <a:lnTo>
                    <a:pt x="8299" y="5477"/>
                  </a:lnTo>
                  <a:lnTo>
                    <a:pt x="9352" y="5723"/>
                  </a:lnTo>
                  <a:lnTo>
                    <a:pt x="11516" y="6061"/>
                  </a:lnTo>
                  <a:close/>
                  <a:moveTo>
                    <a:pt x="1388" y="849"/>
                  </a:moveTo>
                  <a:lnTo>
                    <a:pt x="1213" y="1101"/>
                  </a:lnTo>
                  <a:lnTo>
                    <a:pt x="680" y="970"/>
                  </a:lnTo>
                  <a:lnTo>
                    <a:pt x="93" y="156"/>
                  </a:lnTo>
                  <a:lnTo>
                    <a:pt x="310" y="0"/>
                  </a:lnTo>
                  <a:lnTo>
                    <a:pt x="670" y="83"/>
                  </a:lnTo>
                  <a:lnTo>
                    <a:pt x="1360" y="271"/>
                  </a:lnTo>
                  <a:lnTo>
                    <a:pt x="1420" y="575"/>
                  </a:lnTo>
                  <a:lnTo>
                    <a:pt x="1388" y="84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73"/>
            <p:cNvSpPr/>
            <p:nvPr/>
          </p:nvSpPr>
          <p:spPr>
            <a:xfrm>
              <a:off x="7222627" y="3245120"/>
              <a:ext cx="102873" cy="153801"/>
            </a:xfrm>
            <a:custGeom>
              <a:rect b="b" l="l" r="r" t="t"/>
              <a:pathLst>
                <a:path extrusionOk="0" h="58424" w="39078">
                  <a:moveTo>
                    <a:pt x="28398" y="4293"/>
                  </a:moveTo>
                  <a:lnTo>
                    <a:pt x="26981" y="5295"/>
                  </a:lnTo>
                  <a:lnTo>
                    <a:pt x="26761" y="5675"/>
                  </a:lnTo>
                  <a:lnTo>
                    <a:pt x="26362" y="7204"/>
                  </a:lnTo>
                  <a:lnTo>
                    <a:pt x="26314" y="7638"/>
                  </a:lnTo>
                  <a:lnTo>
                    <a:pt x="25857" y="8439"/>
                  </a:lnTo>
                  <a:lnTo>
                    <a:pt x="25426" y="9330"/>
                  </a:lnTo>
                  <a:lnTo>
                    <a:pt x="24925" y="9675"/>
                  </a:lnTo>
                  <a:lnTo>
                    <a:pt x="24178" y="9949"/>
                  </a:lnTo>
                  <a:lnTo>
                    <a:pt x="23754" y="10220"/>
                  </a:lnTo>
                  <a:lnTo>
                    <a:pt x="23218" y="10083"/>
                  </a:lnTo>
                  <a:lnTo>
                    <a:pt x="22541" y="10106"/>
                  </a:lnTo>
                  <a:lnTo>
                    <a:pt x="22203" y="10409"/>
                  </a:lnTo>
                  <a:lnTo>
                    <a:pt x="22219" y="10642"/>
                  </a:lnTo>
                  <a:lnTo>
                    <a:pt x="22420" y="10907"/>
                  </a:lnTo>
                  <a:lnTo>
                    <a:pt x="23013" y="11315"/>
                  </a:lnTo>
                  <a:lnTo>
                    <a:pt x="23674" y="11682"/>
                  </a:lnTo>
                  <a:lnTo>
                    <a:pt x="23601" y="12005"/>
                  </a:lnTo>
                  <a:lnTo>
                    <a:pt x="23246" y="12369"/>
                  </a:lnTo>
                  <a:lnTo>
                    <a:pt x="21002" y="13275"/>
                  </a:lnTo>
                  <a:lnTo>
                    <a:pt x="20335" y="13821"/>
                  </a:lnTo>
                  <a:lnTo>
                    <a:pt x="20102" y="14181"/>
                  </a:lnTo>
                  <a:lnTo>
                    <a:pt x="20342" y="14785"/>
                  </a:lnTo>
                  <a:lnTo>
                    <a:pt x="22132" y="16588"/>
                  </a:lnTo>
                  <a:lnTo>
                    <a:pt x="22436" y="16786"/>
                  </a:lnTo>
                  <a:lnTo>
                    <a:pt x="22701" y="17836"/>
                  </a:lnTo>
                  <a:lnTo>
                    <a:pt x="24281" y="18273"/>
                  </a:lnTo>
                  <a:lnTo>
                    <a:pt x="24929" y="18928"/>
                  </a:lnTo>
                  <a:lnTo>
                    <a:pt x="25484" y="19084"/>
                  </a:lnTo>
                  <a:lnTo>
                    <a:pt x="26694" y="19027"/>
                  </a:lnTo>
                  <a:lnTo>
                    <a:pt x="27179" y="19272"/>
                  </a:lnTo>
                  <a:lnTo>
                    <a:pt x="27453" y="19084"/>
                  </a:lnTo>
                  <a:lnTo>
                    <a:pt x="27613" y="18739"/>
                  </a:lnTo>
                  <a:lnTo>
                    <a:pt x="28631" y="17852"/>
                  </a:lnTo>
                  <a:lnTo>
                    <a:pt x="28966" y="17463"/>
                  </a:lnTo>
                  <a:lnTo>
                    <a:pt x="28765" y="16923"/>
                  </a:lnTo>
                  <a:lnTo>
                    <a:pt x="28548" y="16512"/>
                  </a:lnTo>
                  <a:lnTo>
                    <a:pt x="29167" y="15691"/>
                  </a:lnTo>
                  <a:lnTo>
                    <a:pt x="29917" y="14881"/>
                  </a:lnTo>
                  <a:lnTo>
                    <a:pt x="30294" y="14906"/>
                  </a:lnTo>
                  <a:lnTo>
                    <a:pt x="30936" y="15404"/>
                  </a:lnTo>
                  <a:lnTo>
                    <a:pt x="31465" y="16097"/>
                  </a:lnTo>
                  <a:lnTo>
                    <a:pt x="31536" y="16633"/>
                  </a:lnTo>
                  <a:lnTo>
                    <a:pt x="31635" y="17022"/>
                  </a:lnTo>
                  <a:lnTo>
                    <a:pt x="32136" y="17852"/>
                  </a:lnTo>
                  <a:lnTo>
                    <a:pt x="32458" y="18139"/>
                  </a:lnTo>
                  <a:lnTo>
                    <a:pt x="33326" y="18305"/>
                  </a:lnTo>
                  <a:lnTo>
                    <a:pt x="33531" y="18631"/>
                  </a:lnTo>
                  <a:lnTo>
                    <a:pt x="33374" y="19831"/>
                  </a:lnTo>
                  <a:lnTo>
                    <a:pt x="33505" y="20230"/>
                  </a:lnTo>
                  <a:lnTo>
                    <a:pt x="34415" y="20249"/>
                  </a:lnTo>
                  <a:lnTo>
                    <a:pt x="35382" y="20153"/>
                  </a:lnTo>
                  <a:lnTo>
                    <a:pt x="35720" y="20198"/>
                  </a:lnTo>
                  <a:lnTo>
                    <a:pt x="36068" y="19946"/>
                  </a:lnTo>
                  <a:lnTo>
                    <a:pt x="36604" y="19675"/>
                  </a:lnTo>
                  <a:lnTo>
                    <a:pt x="37374" y="19767"/>
                  </a:lnTo>
                  <a:lnTo>
                    <a:pt x="37750" y="20303"/>
                  </a:lnTo>
                  <a:lnTo>
                    <a:pt x="37919" y="20856"/>
                  </a:lnTo>
                  <a:lnTo>
                    <a:pt x="37259" y="21063"/>
                  </a:lnTo>
                  <a:lnTo>
                    <a:pt x="36569" y="20951"/>
                  </a:lnTo>
                  <a:lnTo>
                    <a:pt x="36234" y="21312"/>
                  </a:lnTo>
                  <a:lnTo>
                    <a:pt x="36212" y="22008"/>
                  </a:lnTo>
                  <a:lnTo>
                    <a:pt x="36445" y="22905"/>
                  </a:lnTo>
                  <a:lnTo>
                    <a:pt x="36908" y="23540"/>
                  </a:lnTo>
                  <a:lnTo>
                    <a:pt x="37275" y="24970"/>
                  </a:lnTo>
                  <a:lnTo>
                    <a:pt x="37581" y="26553"/>
                  </a:lnTo>
                  <a:lnTo>
                    <a:pt x="38053" y="27508"/>
                  </a:lnTo>
                  <a:lnTo>
                    <a:pt x="38152" y="28689"/>
                  </a:lnTo>
                  <a:lnTo>
                    <a:pt x="38082" y="29269"/>
                  </a:lnTo>
                  <a:lnTo>
                    <a:pt x="38168" y="30313"/>
                  </a:lnTo>
                  <a:lnTo>
                    <a:pt x="37967" y="30680"/>
                  </a:lnTo>
                  <a:lnTo>
                    <a:pt x="38117" y="31657"/>
                  </a:lnTo>
                  <a:lnTo>
                    <a:pt x="38676" y="33671"/>
                  </a:lnTo>
                  <a:lnTo>
                    <a:pt x="38922" y="34791"/>
                  </a:lnTo>
                  <a:lnTo>
                    <a:pt x="39078" y="37230"/>
                  </a:lnTo>
                  <a:lnTo>
                    <a:pt x="38682" y="38140"/>
                  </a:lnTo>
                  <a:lnTo>
                    <a:pt x="38152" y="39005"/>
                  </a:lnTo>
                  <a:lnTo>
                    <a:pt x="37804" y="40026"/>
                  </a:lnTo>
                  <a:lnTo>
                    <a:pt x="37540" y="41127"/>
                  </a:lnTo>
                  <a:lnTo>
                    <a:pt x="37377" y="42899"/>
                  </a:lnTo>
                  <a:lnTo>
                    <a:pt x="36228" y="44967"/>
                  </a:lnTo>
                  <a:lnTo>
                    <a:pt x="35739" y="45481"/>
                  </a:lnTo>
                  <a:lnTo>
                    <a:pt x="35171" y="45797"/>
                  </a:lnTo>
                  <a:lnTo>
                    <a:pt x="36410" y="47240"/>
                  </a:lnTo>
                  <a:lnTo>
                    <a:pt x="35398" y="47881"/>
                  </a:lnTo>
                  <a:lnTo>
                    <a:pt x="34297" y="48082"/>
                  </a:lnTo>
                  <a:lnTo>
                    <a:pt x="33077" y="47722"/>
                  </a:lnTo>
                  <a:lnTo>
                    <a:pt x="32318" y="47766"/>
                  </a:lnTo>
                  <a:lnTo>
                    <a:pt x="31622" y="48232"/>
                  </a:lnTo>
                  <a:lnTo>
                    <a:pt x="31351" y="48513"/>
                  </a:lnTo>
                  <a:lnTo>
                    <a:pt x="31130" y="48379"/>
                  </a:lnTo>
                  <a:lnTo>
                    <a:pt x="30674" y="47198"/>
                  </a:lnTo>
                  <a:lnTo>
                    <a:pt x="30339" y="48418"/>
                  </a:lnTo>
                  <a:lnTo>
                    <a:pt x="29636" y="48807"/>
                  </a:lnTo>
                  <a:lnTo>
                    <a:pt x="28433" y="48724"/>
                  </a:lnTo>
                  <a:lnTo>
                    <a:pt x="26422" y="49049"/>
                  </a:lnTo>
                  <a:lnTo>
                    <a:pt x="25647" y="49394"/>
                  </a:lnTo>
                  <a:lnTo>
                    <a:pt x="25324" y="49937"/>
                  </a:lnTo>
                  <a:lnTo>
                    <a:pt x="25085" y="50562"/>
                  </a:lnTo>
                  <a:lnTo>
                    <a:pt x="24769" y="50929"/>
                  </a:lnTo>
                  <a:lnTo>
                    <a:pt x="24415" y="51124"/>
                  </a:lnTo>
                  <a:lnTo>
                    <a:pt x="22860" y="51584"/>
                  </a:lnTo>
                  <a:lnTo>
                    <a:pt x="22554" y="51769"/>
                  </a:lnTo>
                  <a:lnTo>
                    <a:pt x="21832" y="52774"/>
                  </a:lnTo>
                  <a:lnTo>
                    <a:pt x="20891" y="53355"/>
                  </a:lnTo>
                  <a:lnTo>
                    <a:pt x="20109" y="53531"/>
                  </a:lnTo>
                  <a:lnTo>
                    <a:pt x="19416" y="52947"/>
                  </a:lnTo>
                  <a:lnTo>
                    <a:pt x="19132" y="52596"/>
                  </a:lnTo>
                  <a:lnTo>
                    <a:pt x="18810" y="52417"/>
                  </a:lnTo>
                  <a:lnTo>
                    <a:pt x="17744" y="52446"/>
                  </a:lnTo>
                  <a:lnTo>
                    <a:pt x="18079" y="52628"/>
                  </a:lnTo>
                  <a:lnTo>
                    <a:pt x="18296" y="53039"/>
                  </a:lnTo>
                  <a:lnTo>
                    <a:pt x="18401" y="53831"/>
                  </a:lnTo>
                  <a:lnTo>
                    <a:pt x="18280" y="54607"/>
                  </a:lnTo>
                  <a:lnTo>
                    <a:pt x="17753" y="54999"/>
                  </a:lnTo>
                  <a:lnTo>
                    <a:pt x="17128" y="55073"/>
                  </a:lnTo>
                  <a:lnTo>
                    <a:pt x="16138" y="55874"/>
                  </a:lnTo>
                  <a:lnTo>
                    <a:pt x="14829" y="56091"/>
                  </a:lnTo>
                  <a:lnTo>
                    <a:pt x="14121" y="56828"/>
                  </a:lnTo>
                  <a:lnTo>
                    <a:pt x="9793" y="58073"/>
                  </a:lnTo>
                  <a:lnTo>
                    <a:pt x="9547" y="58086"/>
                  </a:lnTo>
                  <a:lnTo>
                    <a:pt x="8950" y="57770"/>
                  </a:lnTo>
                  <a:lnTo>
                    <a:pt x="8302" y="57629"/>
                  </a:lnTo>
                  <a:lnTo>
                    <a:pt x="7657" y="57728"/>
                  </a:lnTo>
                  <a:lnTo>
                    <a:pt x="5844" y="58424"/>
                  </a:lnTo>
                  <a:lnTo>
                    <a:pt x="4967" y="58287"/>
                  </a:lnTo>
                  <a:lnTo>
                    <a:pt x="6087" y="56557"/>
                  </a:lnTo>
                  <a:lnTo>
                    <a:pt x="7590" y="55682"/>
                  </a:lnTo>
                  <a:lnTo>
                    <a:pt x="7747" y="55443"/>
                  </a:lnTo>
                  <a:lnTo>
                    <a:pt x="7255" y="55325"/>
                  </a:lnTo>
                  <a:lnTo>
                    <a:pt x="4395" y="55931"/>
                  </a:lnTo>
                  <a:lnTo>
                    <a:pt x="3402" y="56448"/>
                  </a:lnTo>
                  <a:lnTo>
                    <a:pt x="2410" y="56598"/>
                  </a:lnTo>
                  <a:lnTo>
                    <a:pt x="2869" y="55807"/>
                  </a:lnTo>
                  <a:lnTo>
                    <a:pt x="4149" y="54725"/>
                  </a:lnTo>
                  <a:lnTo>
                    <a:pt x="4836" y="54214"/>
                  </a:lnTo>
                  <a:lnTo>
                    <a:pt x="5254" y="54010"/>
                  </a:lnTo>
                  <a:lnTo>
                    <a:pt x="5733" y="53371"/>
                  </a:lnTo>
                  <a:lnTo>
                    <a:pt x="7083" y="52647"/>
                  </a:lnTo>
                  <a:lnTo>
                    <a:pt x="2735" y="54141"/>
                  </a:lnTo>
                  <a:lnTo>
                    <a:pt x="1593" y="53959"/>
                  </a:lnTo>
                  <a:lnTo>
                    <a:pt x="1325" y="53544"/>
                  </a:lnTo>
                  <a:lnTo>
                    <a:pt x="437" y="53742"/>
                  </a:lnTo>
                  <a:lnTo>
                    <a:pt x="99" y="52730"/>
                  </a:lnTo>
                  <a:lnTo>
                    <a:pt x="1417" y="51201"/>
                  </a:lnTo>
                  <a:lnTo>
                    <a:pt x="2186" y="50540"/>
                  </a:lnTo>
                  <a:lnTo>
                    <a:pt x="3099" y="50183"/>
                  </a:lnTo>
                  <a:lnTo>
                    <a:pt x="3977" y="49669"/>
                  </a:lnTo>
                  <a:lnTo>
                    <a:pt x="4303" y="49043"/>
                  </a:lnTo>
                  <a:lnTo>
                    <a:pt x="3891" y="48842"/>
                  </a:lnTo>
                  <a:lnTo>
                    <a:pt x="1261" y="49002"/>
                  </a:lnTo>
                  <a:lnTo>
                    <a:pt x="0" y="48868"/>
                  </a:lnTo>
                  <a:lnTo>
                    <a:pt x="67" y="48370"/>
                  </a:lnTo>
                  <a:lnTo>
                    <a:pt x="300" y="47817"/>
                  </a:lnTo>
                  <a:lnTo>
                    <a:pt x="1605" y="46873"/>
                  </a:lnTo>
                  <a:lnTo>
                    <a:pt x="2314" y="46723"/>
                  </a:lnTo>
                  <a:lnTo>
                    <a:pt x="2943" y="46812"/>
                  </a:lnTo>
                  <a:lnTo>
                    <a:pt x="3556" y="47055"/>
                  </a:lnTo>
                  <a:lnTo>
                    <a:pt x="4057" y="47371"/>
                  </a:lnTo>
                  <a:lnTo>
                    <a:pt x="5538" y="47189"/>
                  </a:lnTo>
                  <a:lnTo>
                    <a:pt x="4919" y="46585"/>
                  </a:lnTo>
                  <a:lnTo>
                    <a:pt x="4810" y="45356"/>
                  </a:lnTo>
                  <a:lnTo>
                    <a:pt x="4338" y="44945"/>
                  </a:lnTo>
                  <a:lnTo>
                    <a:pt x="4941" y="44373"/>
                  </a:lnTo>
                  <a:lnTo>
                    <a:pt x="5634" y="44029"/>
                  </a:lnTo>
                  <a:lnTo>
                    <a:pt x="6789" y="42844"/>
                  </a:lnTo>
                  <a:lnTo>
                    <a:pt x="7201" y="42663"/>
                  </a:lnTo>
                  <a:lnTo>
                    <a:pt x="9486" y="42375"/>
                  </a:lnTo>
                  <a:lnTo>
                    <a:pt x="11950" y="41753"/>
                  </a:lnTo>
                  <a:lnTo>
                    <a:pt x="14392" y="40891"/>
                  </a:lnTo>
                  <a:lnTo>
                    <a:pt x="13138" y="40409"/>
                  </a:lnTo>
                  <a:lnTo>
                    <a:pt x="12538" y="39771"/>
                  </a:lnTo>
                  <a:lnTo>
                    <a:pt x="11574" y="41057"/>
                  </a:lnTo>
                  <a:lnTo>
                    <a:pt x="10878" y="41549"/>
                  </a:lnTo>
                  <a:lnTo>
                    <a:pt x="8918" y="41814"/>
                  </a:lnTo>
                  <a:lnTo>
                    <a:pt x="8299" y="41670"/>
                  </a:lnTo>
                  <a:lnTo>
                    <a:pt x="7424" y="41271"/>
                  </a:lnTo>
                  <a:lnTo>
                    <a:pt x="7153" y="41421"/>
                  </a:lnTo>
                  <a:lnTo>
                    <a:pt x="6901" y="41727"/>
                  </a:lnTo>
                  <a:lnTo>
                    <a:pt x="5602" y="42356"/>
                  </a:lnTo>
                  <a:lnTo>
                    <a:pt x="4239" y="42506"/>
                  </a:lnTo>
                  <a:lnTo>
                    <a:pt x="5825" y="41351"/>
                  </a:lnTo>
                  <a:lnTo>
                    <a:pt x="7839" y="39388"/>
                  </a:lnTo>
                  <a:lnTo>
                    <a:pt x="8286" y="38768"/>
                  </a:lnTo>
                  <a:lnTo>
                    <a:pt x="8924" y="37686"/>
                  </a:lnTo>
                  <a:lnTo>
                    <a:pt x="8727" y="37204"/>
                  </a:lnTo>
                  <a:lnTo>
                    <a:pt x="8312" y="36930"/>
                  </a:lnTo>
                  <a:lnTo>
                    <a:pt x="9770" y="34696"/>
                  </a:lnTo>
                  <a:lnTo>
                    <a:pt x="10284" y="34290"/>
                  </a:lnTo>
                  <a:lnTo>
                    <a:pt x="11216" y="34223"/>
                  </a:lnTo>
                  <a:lnTo>
                    <a:pt x="11902" y="33869"/>
                  </a:lnTo>
                  <a:lnTo>
                    <a:pt x="12206" y="33869"/>
                  </a:lnTo>
                  <a:lnTo>
                    <a:pt x="12477" y="33735"/>
                  </a:lnTo>
                  <a:lnTo>
                    <a:pt x="13077" y="33065"/>
                  </a:lnTo>
                  <a:lnTo>
                    <a:pt x="12151" y="32637"/>
                  </a:lnTo>
                  <a:lnTo>
                    <a:pt x="11194" y="32417"/>
                  </a:lnTo>
                  <a:lnTo>
                    <a:pt x="8235" y="32650"/>
                  </a:lnTo>
                  <a:lnTo>
                    <a:pt x="7846" y="32599"/>
                  </a:lnTo>
                  <a:lnTo>
                    <a:pt x="7479" y="32391"/>
                  </a:lnTo>
                  <a:lnTo>
                    <a:pt x="7239" y="32094"/>
                  </a:lnTo>
                  <a:lnTo>
                    <a:pt x="7060" y="31331"/>
                  </a:lnTo>
                  <a:lnTo>
                    <a:pt x="6843" y="31159"/>
                  </a:lnTo>
                  <a:lnTo>
                    <a:pt x="6176" y="31159"/>
                  </a:lnTo>
                  <a:lnTo>
                    <a:pt x="5516" y="31392"/>
                  </a:lnTo>
                  <a:lnTo>
                    <a:pt x="5056" y="31370"/>
                  </a:lnTo>
                  <a:lnTo>
                    <a:pt x="4606" y="31035"/>
                  </a:lnTo>
                  <a:lnTo>
                    <a:pt x="5327" y="30253"/>
                  </a:lnTo>
                  <a:lnTo>
                    <a:pt x="4398" y="30067"/>
                  </a:lnTo>
                  <a:lnTo>
                    <a:pt x="3460" y="30221"/>
                  </a:lnTo>
                  <a:lnTo>
                    <a:pt x="2678" y="29981"/>
                  </a:lnTo>
                  <a:lnTo>
                    <a:pt x="2656" y="29490"/>
                  </a:lnTo>
                  <a:lnTo>
                    <a:pt x="3010" y="28998"/>
                  </a:lnTo>
                  <a:lnTo>
                    <a:pt x="2544" y="28532"/>
                  </a:lnTo>
                  <a:lnTo>
                    <a:pt x="2448" y="27942"/>
                  </a:lnTo>
                  <a:lnTo>
                    <a:pt x="2943" y="27651"/>
                  </a:lnTo>
                  <a:lnTo>
                    <a:pt x="3482" y="27747"/>
                  </a:lnTo>
                  <a:lnTo>
                    <a:pt x="4583" y="27310"/>
                  </a:lnTo>
                  <a:lnTo>
                    <a:pt x="5998" y="27099"/>
                  </a:lnTo>
                  <a:lnTo>
                    <a:pt x="4785" y="26668"/>
                  </a:lnTo>
                  <a:lnTo>
                    <a:pt x="4303" y="26298"/>
                  </a:lnTo>
                  <a:lnTo>
                    <a:pt x="4280" y="25733"/>
                  </a:lnTo>
                  <a:lnTo>
                    <a:pt x="4376" y="25248"/>
                  </a:lnTo>
                  <a:lnTo>
                    <a:pt x="5777" y="24427"/>
                  </a:lnTo>
                  <a:lnTo>
                    <a:pt x="7271" y="24067"/>
                  </a:lnTo>
                  <a:lnTo>
                    <a:pt x="7159" y="23527"/>
                  </a:lnTo>
                  <a:lnTo>
                    <a:pt x="7265" y="22940"/>
                  </a:lnTo>
                  <a:lnTo>
                    <a:pt x="5755" y="22771"/>
                  </a:lnTo>
                  <a:lnTo>
                    <a:pt x="4264" y="23183"/>
                  </a:lnTo>
                  <a:lnTo>
                    <a:pt x="4424" y="22062"/>
                  </a:lnTo>
                  <a:lnTo>
                    <a:pt x="4781" y="21047"/>
                  </a:lnTo>
                  <a:lnTo>
                    <a:pt x="4852" y="20380"/>
                  </a:lnTo>
                  <a:lnTo>
                    <a:pt x="4781" y="19662"/>
                  </a:lnTo>
                  <a:lnTo>
                    <a:pt x="4082" y="19968"/>
                  </a:lnTo>
                  <a:lnTo>
                    <a:pt x="4003" y="18957"/>
                  </a:lnTo>
                  <a:lnTo>
                    <a:pt x="3702" y="18264"/>
                  </a:lnTo>
                  <a:lnTo>
                    <a:pt x="2665" y="18743"/>
                  </a:lnTo>
                  <a:lnTo>
                    <a:pt x="2691" y="17823"/>
                  </a:lnTo>
                  <a:lnTo>
                    <a:pt x="2991" y="17182"/>
                  </a:lnTo>
                  <a:lnTo>
                    <a:pt x="3530" y="16904"/>
                  </a:lnTo>
                  <a:lnTo>
                    <a:pt x="4066" y="17025"/>
                  </a:lnTo>
                  <a:lnTo>
                    <a:pt x="5065" y="17016"/>
                  </a:lnTo>
                  <a:lnTo>
                    <a:pt x="6029" y="16531"/>
                  </a:lnTo>
                  <a:lnTo>
                    <a:pt x="7418" y="16406"/>
                  </a:lnTo>
                  <a:lnTo>
                    <a:pt x="9627" y="16556"/>
                  </a:lnTo>
                  <a:lnTo>
                    <a:pt x="11146" y="17919"/>
                  </a:lnTo>
                  <a:lnTo>
                    <a:pt x="11539" y="17677"/>
                  </a:lnTo>
                  <a:lnTo>
                    <a:pt x="12145" y="16815"/>
                  </a:lnTo>
                  <a:lnTo>
                    <a:pt x="12429" y="16719"/>
                  </a:lnTo>
                  <a:lnTo>
                    <a:pt x="14721" y="17096"/>
                  </a:lnTo>
                  <a:lnTo>
                    <a:pt x="16141" y="17590"/>
                  </a:lnTo>
                  <a:lnTo>
                    <a:pt x="16521" y="17437"/>
                  </a:lnTo>
                  <a:lnTo>
                    <a:pt x="16317" y="16483"/>
                  </a:lnTo>
                  <a:lnTo>
                    <a:pt x="15828" y="15819"/>
                  </a:lnTo>
                  <a:lnTo>
                    <a:pt x="16441" y="14951"/>
                  </a:lnTo>
                  <a:lnTo>
                    <a:pt x="17188" y="14360"/>
                  </a:lnTo>
                  <a:lnTo>
                    <a:pt x="17689" y="14067"/>
                  </a:lnTo>
                  <a:lnTo>
                    <a:pt x="18842" y="13699"/>
                  </a:lnTo>
                  <a:lnTo>
                    <a:pt x="19346" y="13355"/>
                  </a:lnTo>
                  <a:lnTo>
                    <a:pt x="19681" y="12231"/>
                  </a:lnTo>
                  <a:lnTo>
                    <a:pt x="20214" y="11296"/>
                  </a:lnTo>
                  <a:lnTo>
                    <a:pt x="17319" y="11781"/>
                  </a:lnTo>
                  <a:lnTo>
                    <a:pt x="14564" y="10670"/>
                  </a:lnTo>
                  <a:lnTo>
                    <a:pt x="15002" y="9885"/>
                  </a:lnTo>
                  <a:lnTo>
                    <a:pt x="15583" y="9438"/>
                  </a:lnTo>
                  <a:lnTo>
                    <a:pt x="16585" y="9097"/>
                  </a:lnTo>
                  <a:lnTo>
                    <a:pt x="16681" y="8685"/>
                  </a:lnTo>
                  <a:lnTo>
                    <a:pt x="17188" y="8344"/>
                  </a:lnTo>
                  <a:lnTo>
                    <a:pt x="18028" y="7443"/>
                  </a:lnTo>
                  <a:lnTo>
                    <a:pt x="17718" y="6266"/>
                  </a:lnTo>
                  <a:lnTo>
                    <a:pt x="17884" y="5404"/>
                  </a:lnTo>
                  <a:lnTo>
                    <a:pt x="18487" y="4842"/>
                  </a:lnTo>
                  <a:lnTo>
                    <a:pt x="18676" y="4035"/>
                  </a:lnTo>
                  <a:lnTo>
                    <a:pt x="18944" y="3438"/>
                  </a:lnTo>
                  <a:lnTo>
                    <a:pt x="20169" y="3224"/>
                  </a:lnTo>
                  <a:lnTo>
                    <a:pt x="21347" y="2672"/>
                  </a:lnTo>
                  <a:lnTo>
                    <a:pt x="21772" y="2726"/>
                  </a:lnTo>
                  <a:lnTo>
                    <a:pt x="23167" y="2598"/>
                  </a:lnTo>
                  <a:lnTo>
                    <a:pt x="23636" y="2822"/>
                  </a:lnTo>
                  <a:lnTo>
                    <a:pt x="23527" y="1842"/>
                  </a:lnTo>
                  <a:lnTo>
                    <a:pt x="24383" y="1714"/>
                  </a:lnTo>
                  <a:lnTo>
                    <a:pt x="24715" y="1909"/>
                  </a:lnTo>
                  <a:lnTo>
                    <a:pt x="24861" y="2605"/>
                  </a:lnTo>
                  <a:lnTo>
                    <a:pt x="25251" y="3048"/>
                  </a:lnTo>
                  <a:lnTo>
                    <a:pt x="25372" y="3818"/>
                  </a:lnTo>
                  <a:lnTo>
                    <a:pt x="25110" y="4411"/>
                  </a:lnTo>
                  <a:lnTo>
                    <a:pt x="24673" y="4868"/>
                  </a:lnTo>
                  <a:lnTo>
                    <a:pt x="25072" y="5334"/>
                  </a:lnTo>
                  <a:lnTo>
                    <a:pt x="24456" y="6179"/>
                  </a:lnTo>
                  <a:lnTo>
                    <a:pt x="25120" y="5819"/>
                  </a:lnTo>
                  <a:lnTo>
                    <a:pt x="26068" y="4992"/>
                  </a:lnTo>
                  <a:lnTo>
                    <a:pt x="26017" y="4319"/>
                  </a:lnTo>
                  <a:lnTo>
                    <a:pt x="25857" y="3466"/>
                  </a:lnTo>
                  <a:lnTo>
                    <a:pt x="25592" y="2697"/>
                  </a:lnTo>
                  <a:lnTo>
                    <a:pt x="25714" y="1848"/>
                  </a:lnTo>
                  <a:lnTo>
                    <a:pt x="26247" y="1318"/>
                  </a:lnTo>
                  <a:lnTo>
                    <a:pt x="27648" y="1050"/>
                  </a:lnTo>
                  <a:lnTo>
                    <a:pt x="27073" y="86"/>
                  </a:lnTo>
                  <a:lnTo>
                    <a:pt x="27584" y="0"/>
                  </a:lnTo>
                  <a:lnTo>
                    <a:pt x="28139" y="201"/>
                  </a:lnTo>
                  <a:lnTo>
                    <a:pt x="28957" y="951"/>
                  </a:lnTo>
                  <a:lnTo>
                    <a:pt x="29809" y="1542"/>
                  </a:lnTo>
                  <a:lnTo>
                    <a:pt x="30690" y="2008"/>
                  </a:lnTo>
                  <a:lnTo>
                    <a:pt x="29841" y="2940"/>
                  </a:lnTo>
                  <a:lnTo>
                    <a:pt x="28797" y="3588"/>
                  </a:lnTo>
                  <a:lnTo>
                    <a:pt x="28398" y="4293"/>
                  </a:lnTo>
                  <a:close/>
                  <a:moveTo>
                    <a:pt x="3948" y="22439"/>
                  </a:moveTo>
                  <a:lnTo>
                    <a:pt x="3910" y="22873"/>
                  </a:lnTo>
                  <a:lnTo>
                    <a:pt x="3246" y="22327"/>
                  </a:lnTo>
                  <a:lnTo>
                    <a:pt x="2924" y="21730"/>
                  </a:lnTo>
                  <a:lnTo>
                    <a:pt x="1104" y="21459"/>
                  </a:lnTo>
                  <a:lnTo>
                    <a:pt x="1861" y="20862"/>
                  </a:lnTo>
                  <a:lnTo>
                    <a:pt x="2231" y="21038"/>
                  </a:lnTo>
                  <a:lnTo>
                    <a:pt x="3517" y="21063"/>
                  </a:lnTo>
                  <a:lnTo>
                    <a:pt x="3878" y="21312"/>
                  </a:lnTo>
                  <a:lnTo>
                    <a:pt x="3948" y="224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73"/>
            <p:cNvSpPr/>
            <p:nvPr/>
          </p:nvSpPr>
          <p:spPr>
            <a:xfrm>
              <a:off x="8276140" y="3980613"/>
              <a:ext cx="39332" cy="108830"/>
            </a:xfrm>
            <a:custGeom>
              <a:rect b="b" l="l" r="r" t="t"/>
              <a:pathLst>
                <a:path extrusionOk="0" h="41341" w="14941">
                  <a:moveTo>
                    <a:pt x="13811" y="7418"/>
                  </a:moveTo>
                  <a:lnTo>
                    <a:pt x="13339" y="7482"/>
                  </a:lnTo>
                  <a:lnTo>
                    <a:pt x="12234" y="7976"/>
                  </a:lnTo>
                  <a:lnTo>
                    <a:pt x="12084" y="8127"/>
                  </a:lnTo>
                  <a:lnTo>
                    <a:pt x="11890" y="8414"/>
                  </a:lnTo>
                  <a:lnTo>
                    <a:pt x="11855" y="8634"/>
                  </a:lnTo>
                  <a:lnTo>
                    <a:pt x="11698" y="11009"/>
                  </a:lnTo>
                  <a:lnTo>
                    <a:pt x="11098" y="10942"/>
                  </a:lnTo>
                  <a:lnTo>
                    <a:pt x="10367" y="10425"/>
                  </a:lnTo>
                  <a:lnTo>
                    <a:pt x="10224" y="9978"/>
                  </a:lnTo>
                  <a:lnTo>
                    <a:pt x="10003" y="9825"/>
                  </a:lnTo>
                  <a:lnTo>
                    <a:pt x="9480" y="9767"/>
                  </a:lnTo>
                  <a:lnTo>
                    <a:pt x="8490" y="9541"/>
                  </a:lnTo>
                  <a:lnTo>
                    <a:pt x="7341" y="10323"/>
                  </a:lnTo>
                  <a:lnTo>
                    <a:pt x="6853" y="11612"/>
                  </a:lnTo>
                  <a:lnTo>
                    <a:pt x="6754" y="12215"/>
                  </a:lnTo>
                  <a:lnTo>
                    <a:pt x="6365" y="13479"/>
                  </a:lnTo>
                  <a:lnTo>
                    <a:pt x="6502" y="14258"/>
                  </a:lnTo>
                  <a:lnTo>
                    <a:pt x="6569" y="15264"/>
                  </a:lnTo>
                  <a:lnTo>
                    <a:pt x="6668" y="16084"/>
                  </a:lnTo>
                  <a:lnTo>
                    <a:pt x="6566" y="16579"/>
                  </a:lnTo>
                  <a:lnTo>
                    <a:pt x="6345" y="16840"/>
                  </a:lnTo>
                  <a:lnTo>
                    <a:pt x="6409" y="17029"/>
                  </a:lnTo>
                  <a:lnTo>
                    <a:pt x="6607" y="17099"/>
                  </a:lnTo>
                  <a:lnTo>
                    <a:pt x="7236" y="16875"/>
                  </a:lnTo>
                  <a:lnTo>
                    <a:pt x="7897" y="17099"/>
                  </a:lnTo>
                  <a:lnTo>
                    <a:pt x="8532" y="17523"/>
                  </a:lnTo>
                  <a:lnTo>
                    <a:pt x="8583" y="17798"/>
                  </a:lnTo>
                  <a:lnTo>
                    <a:pt x="8133" y="17961"/>
                  </a:lnTo>
                  <a:lnTo>
                    <a:pt x="7070" y="18602"/>
                  </a:lnTo>
                  <a:lnTo>
                    <a:pt x="6320" y="19346"/>
                  </a:lnTo>
                  <a:lnTo>
                    <a:pt x="6125" y="20032"/>
                  </a:lnTo>
                  <a:lnTo>
                    <a:pt x="5618" y="21494"/>
                  </a:lnTo>
                  <a:lnTo>
                    <a:pt x="5688" y="21794"/>
                  </a:lnTo>
                  <a:lnTo>
                    <a:pt x="5934" y="21970"/>
                  </a:lnTo>
                  <a:lnTo>
                    <a:pt x="7664" y="21813"/>
                  </a:lnTo>
                  <a:lnTo>
                    <a:pt x="9237" y="21223"/>
                  </a:lnTo>
                  <a:lnTo>
                    <a:pt x="10422" y="20594"/>
                  </a:lnTo>
                  <a:lnTo>
                    <a:pt x="10795" y="20632"/>
                  </a:lnTo>
                  <a:lnTo>
                    <a:pt x="10546" y="22241"/>
                  </a:lnTo>
                  <a:lnTo>
                    <a:pt x="10552" y="22247"/>
                  </a:lnTo>
                  <a:lnTo>
                    <a:pt x="10348" y="23230"/>
                  </a:lnTo>
                  <a:lnTo>
                    <a:pt x="10428" y="23396"/>
                  </a:lnTo>
                  <a:lnTo>
                    <a:pt x="10696" y="24252"/>
                  </a:lnTo>
                  <a:lnTo>
                    <a:pt x="10189" y="25813"/>
                  </a:lnTo>
                  <a:lnTo>
                    <a:pt x="9627" y="27083"/>
                  </a:lnTo>
                  <a:lnTo>
                    <a:pt x="9429" y="27683"/>
                  </a:lnTo>
                  <a:lnTo>
                    <a:pt x="8880" y="29021"/>
                  </a:lnTo>
                  <a:lnTo>
                    <a:pt x="8318" y="30569"/>
                  </a:lnTo>
                  <a:lnTo>
                    <a:pt x="8018" y="31635"/>
                  </a:lnTo>
                  <a:lnTo>
                    <a:pt x="8085" y="32011"/>
                  </a:lnTo>
                  <a:lnTo>
                    <a:pt x="7948" y="33962"/>
                  </a:lnTo>
                  <a:lnTo>
                    <a:pt x="8028" y="34514"/>
                  </a:lnTo>
                  <a:lnTo>
                    <a:pt x="7370" y="36202"/>
                  </a:lnTo>
                  <a:lnTo>
                    <a:pt x="7239" y="37035"/>
                  </a:lnTo>
                  <a:lnTo>
                    <a:pt x="6974" y="38162"/>
                  </a:lnTo>
                  <a:lnTo>
                    <a:pt x="6521" y="40543"/>
                  </a:lnTo>
                  <a:lnTo>
                    <a:pt x="5902" y="41341"/>
                  </a:lnTo>
                  <a:lnTo>
                    <a:pt x="5595" y="40454"/>
                  </a:lnTo>
                  <a:lnTo>
                    <a:pt x="4887" y="37907"/>
                  </a:lnTo>
                  <a:lnTo>
                    <a:pt x="4386" y="36158"/>
                  </a:lnTo>
                  <a:lnTo>
                    <a:pt x="3699" y="34003"/>
                  </a:lnTo>
                  <a:lnTo>
                    <a:pt x="2544" y="31373"/>
                  </a:lnTo>
                  <a:lnTo>
                    <a:pt x="2439" y="30738"/>
                  </a:lnTo>
                  <a:lnTo>
                    <a:pt x="2190" y="29818"/>
                  </a:lnTo>
                  <a:lnTo>
                    <a:pt x="1395" y="27418"/>
                  </a:lnTo>
                  <a:lnTo>
                    <a:pt x="744" y="25682"/>
                  </a:lnTo>
                  <a:lnTo>
                    <a:pt x="0" y="23460"/>
                  </a:lnTo>
                  <a:lnTo>
                    <a:pt x="922" y="22579"/>
                  </a:lnTo>
                  <a:lnTo>
                    <a:pt x="938" y="21852"/>
                  </a:lnTo>
                  <a:lnTo>
                    <a:pt x="2509" y="20147"/>
                  </a:lnTo>
                  <a:lnTo>
                    <a:pt x="2496" y="19981"/>
                  </a:lnTo>
                  <a:lnTo>
                    <a:pt x="2078" y="19528"/>
                  </a:lnTo>
                  <a:lnTo>
                    <a:pt x="2138" y="19451"/>
                  </a:lnTo>
                  <a:lnTo>
                    <a:pt x="3878" y="16269"/>
                  </a:lnTo>
                  <a:lnTo>
                    <a:pt x="5002" y="13109"/>
                  </a:lnTo>
                  <a:lnTo>
                    <a:pt x="6058" y="8695"/>
                  </a:lnTo>
                  <a:lnTo>
                    <a:pt x="6811" y="6444"/>
                  </a:lnTo>
                  <a:lnTo>
                    <a:pt x="7450" y="4951"/>
                  </a:lnTo>
                  <a:lnTo>
                    <a:pt x="7731" y="3712"/>
                  </a:lnTo>
                  <a:lnTo>
                    <a:pt x="8759" y="3626"/>
                  </a:lnTo>
                  <a:lnTo>
                    <a:pt x="9525" y="3757"/>
                  </a:lnTo>
                  <a:lnTo>
                    <a:pt x="10444" y="3798"/>
                  </a:lnTo>
                  <a:lnTo>
                    <a:pt x="11178" y="3332"/>
                  </a:lnTo>
                  <a:lnTo>
                    <a:pt x="11529" y="1937"/>
                  </a:lnTo>
                  <a:lnTo>
                    <a:pt x="11947" y="1711"/>
                  </a:lnTo>
                  <a:lnTo>
                    <a:pt x="12161" y="2043"/>
                  </a:lnTo>
                  <a:lnTo>
                    <a:pt x="12378" y="1676"/>
                  </a:lnTo>
                  <a:lnTo>
                    <a:pt x="13339" y="1060"/>
                  </a:lnTo>
                  <a:lnTo>
                    <a:pt x="13814" y="664"/>
                  </a:lnTo>
                  <a:lnTo>
                    <a:pt x="14290" y="176"/>
                  </a:lnTo>
                  <a:lnTo>
                    <a:pt x="14545" y="0"/>
                  </a:lnTo>
                  <a:lnTo>
                    <a:pt x="14386" y="654"/>
                  </a:lnTo>
                  <a:lnTo>
                    <a:pt x="14258" y="1082"/>
                  </a:lnTo>
                  <a:lnTo>
                    <a:pt x="14258" y="1641"/>
                  </a:lnTo>
                  <a:lnTo>
                    <a:pt x="14453" y="1947"/>
                  </a:lnTo>
                  <a:lnTo>
                    <a:pt x="14718" y="2554"/>
                  </a:lnTo>
                  <a:lnTo>
                    <a:pt x="14880" y="3160"/>
                  </a:lnTo>
                  <a:lnTo>
                    <a:pt x="14536" y="3661"/>
                  </a:lnTo>
                  <a:lnTo>
                    <a:pt x="14568" y="4185"/>
                  </a:lnTo>
                  <a:lnTo>
                    <a:pt x="14660" y="4625"/>
                  </a:lnTo>
                  <a:lnTo>
                    <a:pt x="14941" y="5139"/>
                  </a:lnTo>
                  <a:lnTo>
                    <a:pt x="14437" y="6065"/>
                  </a:lnTo>
                  <a:lnTo>
                    <a:pt x="13939" y="691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73"/>
            <p:cNvSpPr/>
            <p:nvPr/>
          </p:nvSpPr>
          <p:spPr>
            <a:xfrm>
              <a:off x="7354893" y="3284380"/>
              <a:ext cx="10543" cy="14023"/>
            </a:xfrm>
            <a:custGeom>
              <a:rect b="b" l="l" r="r" t="t"/>
              <a:pathLst>
                <a:path extrusionOk="0" h="5327" w="4005">
                  <a:moveTo>
                    <a:pt x="3342" y="3396"/>
                  </a:moveTo>
                  <a:lnTo>
                    <a:pt x="1532" y="5327"/>
                  </a:lnTo>
                  <a:lnTo>
                    <a:pt x="798" y="4983"/>
                  </a:lnTo>
                  <a:lnTo>
                    <a:pt x="172" y="5164"/>
                  </a:lnTo>
                  <a:lnTo>
                    <a:pt x="0" y="5110"/>
                  </a:lnTo>
                  <a:lnTo>
                    <a:pt x="354" y="4411"/>
                  </a:lnTo>
                  <a:lnTo>
                    <a:pt x="776" y="2793"/>
                  </a:lnTo>
                  <a:lnTo>
                    <a:pt x="1526" y="2151"/>
                  </a:lnTo>
                  <a:lnTo>
                    <a:pt x="2477" y="466"/>
                  </a:lnTo>
                  <a:lnTo>
                    <a:pt x="3230" y="0"/>
                  </a:lnTo>
                  <a:lnTo>
                    <a:pt x="3489" y="64"/>
                  </a:lnTo>
                  <a:lnTo>
                    <a:pt x="3655" y="223"/>
                  </a:lnTo>
                  <a:lnTo>
                    <a:pt x="4006" y="2116"/>
                  </a:lnTo>
                  <a:lnTo>
                    <a:pt x="3521" y="2783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73"/>
            <p:cNvSpPr/>
            <p:nvPr/>
          </p:nvSpPr>
          <p:spPr>
            <a:xfrm>
              <a:off x="9076820" y="3921765"/>
              <a:ext cx="688012" cy="732706"/>
            </a:xfrm>
            <a:custGeom>
              <a:rect b="b" l="l" r="r" t="t"/>
              <a:pathLst>
                <a:path extrusionOk="0" h="278331" w="261353">
                  <a:moveTo>
                    <a:pt x="230418" y="277594"/>
                  </a:moveTo>
                  <a:lnTo>
                    <a:pt x="229869" y="278331"/>
                  </a:lnTo>
                  <a:lnTo>
                    <a:pt x="228796" y="276071"/>
                  </a:lnTo>
                  <a:lnTo>
                    <a:pt x="228337" y="275934"/>
                  </a:lnTo>
                  <a:lnTo>
                    <a:pt x="228321" y="274858"/>
                  </a:lnTo>
                  <a:lnTo>
                    <a:pt x="228570" y="274434"/>
                  </a:lnTo>
                  <a:lnTo>
                    <a:pt x="229811" y="273958"/>
                  </a:lnTo>
                  <a:lnTo>
                    <a:pt x="230137" y="274223"/>
                  </a:lnTo>
                  <a:lnTo>
                    <a:pt x="230769" y="276317"/>
                  </a:lnTo>
                  <a:lnTo>
                    <a:pt x="230418" y="277594"/>
                  </a:lnTo>
                  <a:close/>
                  <a:moveTo>
                    <a:pt x="229017" y="272879"/>
                  </a:moveTo>
                  <a:lnTo>
                    <a:pt x="228164" y="273728"/>
                  </a:lnTo>
                  <a:lnTo>
                    <a:pt x="227794" y="273218"/>
                  </a:lnTo>
                  <a:lnTo>
                    <a:pt x="227947" y="272863"/>
                  </a:lnTo>
                  <a:lnTo>
                    <a:pt x="228308" y="272669"/>
                  </a:lnTo>
                  <a:lnTo>
                    <a:pt x="228646" y="272394"/>
                  </a:lnTo>
                  <a:lnTo>
                    <a:pt x="229017" y="272879"/>
                  </a:lnTo>
                  <a:close/>
                  <a:moveTo>
                    <a:pt x="226409" y="268200"/>
                  </a:moveTo>
                  <a:lnTo>
                    <a:pt x="225713" y="268210"/>
                  </a:lnTo>
                  <a:lnTo>
                    <a:pt x="225509" y="267823"/>
                  </a:lnTo>
                  <a:lnTo>
                    <a:pt x="225215" y="267424"/>
                  </a:lnTo>
                  <a:lnTo>
                    <a:pt x="225439" y="267038"/>
                  </a:lnTo>
                  <a:lnTo>
                    <a:pt x="225806" y="266939"/>
                  </a:lnTo>
                  <a:lnTo>
                    <a:pt x="226326" y="267565"/>
                  </a:lnTo>
                  <a:lnTo>
                    <a:pt x="226447" y="268009"/>
                  </a:lnTo>
                  <a:lnTo>
                    <a:pt x="226409" y="268200"/>
                  </a:lnTo>
                  <a:close/>
                  <a:moveTo>
                    <a:pt x="227255" y="266595"/>
                  </a:moveTo>
                  <a:lnTo>
                    <a:pt x="226833" y="266927"/>
                  </a:lnTo>
                  <a:lnTo>
                    <a:pt x="226728" y="266882"/>
                  </a:lnTo>
                  <a:lnTo>
                    <a:pt x="226667" y="266627"/>
                  </a:lnTo>
                  <a:lnTo>
                    <a:pt x="226651" y="266448"/>
                  </a:lnTo>
                  <a:lnTo>
                    <a:pt x="226575" y="266125"/>
                  </a:lnTo>
                  <a:lnTo>
                    <a:pt x="226533" y="265557"/>
                  </a:lnTo>
                  <a:lnTo>
                    <a:pt x="226868" y="265082"/>
                  </a:lnTo>
                  <a:lnTo>
                    <a:pt x="227204" y="265181"/>
                  </a:lnTo>
                  <a:lnTo>
                    <a:pt x="227022" y="265666"/>
                  </a:lnTo>
                  <a:lnTo>
                    <a:pt x="227255" y="266595"/>
                  </a:lnTo>
                  <a:close/>
                  <a:moveTo>
                    <a:pt x="43891" y="264683"/>
                  </a:moveTo>
                  <a:lnTo>
                    <a:pt x="43764" y="264794"/>
                  </a:lnTo>
                  <a:lnTo>
                    <a:pt x="43633" y="264836"/>
                  </a:lnTo>
                  <a:lnTo>
                    <a:pt x="43543" y="264823"/>
                  </a:lnTo>
                  <a:lnTo>
                    <a:pt x="43496" y="264711"/>
                  </a:lnTo>
                  <a:lnTo>
                    <a:pt x="43521" y="264628"/>
                  </a:lnTo>
                  <a:lnTo>
                    <a:pt x="43636" y="264724"/>
                  </a:lnTo>
                  <a:lnTo>
                    <a:pt x="43789" y="264635"/>
                  </a:lnTo>
                  <a:lnTo>
                    <a:pt x="43962" y="264351"/>
                  </a:lnTo>
                  <a:lnTo>
                    <a:pt x="44003" y="264258"/>
                  </a:lnTo>
                  <a:lnTo>
                    <a:pt x="44038" y="264309"/>
                  </a:lnTo>
                  <a:lnTo>
                    <a:pt x="44003" y="264472"/>
                  </a:lnTo>
                  <a:lnTo>
                    <a:pt x="43891" y="264683"/>
                  </a:lnTo>
                  <a:close/>
                  <a:moveTo>
                    <a:pt x="223705" y="264858"/>
                  </a:moveTo>
                  <a:lnTo>
                    <a:pt x="223973" y="265193"/>
                  </a:lnTo>
                  <a:lnTo>
                    <a:pt x="223479" y="265136"/>
                  </a:lnTo>
                  <a:lnTo>
                    <a:pt x="223019" y="264628"/>
                  </a:lnTo>
                  <a:lnTo>
                    <a:pt x="223140" y="264153"/>
                  </a:lnTo>
                  <a:lnTo>
                    <a:pt x="223313" y="263958"/>
                  </a:lnTo>
                  <a:lnTo>
                    <a:pt x="223705" y="264858"/>
                  </a:lnTo>
                  <a:close/>
                  <a:moveTo>
                    <a:pt x="220539" y="256872"/>
                  </a:moveTo>
                  <a:lnTo>
                    <a:pt x="220147" y="256923"/>
                  </a:lnTo>
                  <a:lnTo>
                    <a:pt x="219904" y="256617"/>
                  </a:lnTo>
                  <a:lnTo>
                    <a:pt x="219875" y="256259"/>
                  </a:lnTo>
                  <a:lnTo>
                    <a:pt x="220099" y="256026"/>
                  </a:lnTo>
                  <a:lnTo>
                    <a:pt x="220309" y="255905"/>
                  </a:lnTo>
                  <a:lnTo>
                    <a:pt x="220520" y="255937"/>
                  </a:lnTo>
                  <a:lnTo>
                    <a:pt x="220731" y="256540"/>
                  </a:lnTo>
                  <a:lnTo>
                    <a:pt x="220539" y="256872"/>
                  </a:lnTo>
                  <a:close/>
                  <a:moveTo>
                    <a:pt x="217992" y="244063"/>
                  </a:moveTo>
                  <a:lnTo>
                    <a:pt x="217721" y="244373"/>
                  </a:lnTo>
                  <a:lnTo>
                    <a:pt x="216798" y="244130"/>
                  </a:lnTo>
                  <a:lnTo>
                    <a:pt x="216865" y="243198"/>
                  </a:lnTo>
                  <a:lnTo>
                    <a:pt x="216648" y="242285"/>
                  </a:lnTo>
                  <a:lnTo>
                    <a:pt x="216808" y="241902"/>
                  </a:lnTo>
                  <a:lnTo>
                    <a:pt x="217500" y="241248"/>
                  </a:lnTo>
                  <a:lnTo>
                    <a:pt x="218062" y="240961"/>
                  </a:lnTo>
                  <a:lnTo>
                    <a:pt x="218452" y="241845"/>
                  </a:lnTo>
                  <a:lnTo>
                    <a:pt x="218634" y="242710"/>
                  </a:lnTo>
                  <a:lnTo>
                    <a:pt x="217992" y="244063"/>
                  </a:lnTo>
                  <a:close/>
                  <a:moveTo>
                    <a:pt x="41319" y="238193"/>
                  </a:moveTo>
                  <a:lnTo>
                    <a:pt x="41252" y="238251"/>
                  </a:lnTo>
                  <a:lnTo>
                    <a:pt x="41245" y="238085"/>
                  </a:lnTo>
                  <a:lnTo>
                    <a:pt x="41328" y="237820"/>
                  </a:lnTo>
                  <a:lnTo>
                    <a:pt x="41424" y="237644"/>
                  </a:lnTo>
                  <a:lnTo>
                    <a:pt x="41453" y="237663"/>
                  </a:lnTo>
                  <a:lnTo>
                    <a:pt x="41427" y="237836"/>
                  </a:lnTo>
                  <a:lnTo>
                    <a:pt x="41379" y="238069"/>
                  </a:lnTo>
                  <a:lnTo>
                    <a:pt x="41319" y="238193"/>
                  </a:lnTo>
                  <a:close/>
                  <a:moveTo>
                    <a:pt x="219696" y="236569"/>
                  </a:moveTo>
                  <a:lnTo>
                    <a:pt x="219259" y="236751"/>
                  </a:lnTo>
                  <a:lnTo>
                    <a:pt x="218822" y="236524"/>
                  </a:lnTo>
                  <a:lnTo>
                    <a:pt x="219163" y="236157"/>
                  </a:lnTo>
                  <a:lnTo>
                    <a:pt x="219221" y="235410"/>
                  </a:lnTo>
                  <a:lnTo>
                    <a:pt x="219668" y="235825"/>
                  </a:lnTo>
                  <a:lnTo>
                    <a:pt x="219642" y="236297"/>
                  </a:lnTo>
                  <a:lnTo>
                    <a:pt x="219696" y="236569"/>
                  </a:lnTo>
                  <a:close/>
                  <a:moveTo>
                    <a:pt x="222601" y="230609"/>
                  </a:moveTo>
                  <a:lnTo>
                    <a:pt x="223000" y="231861"/>
                  </a:lnTo>
                  <a:lnTo>
                    <a:pt x="222279" y="231315"/>
                  </a:lnTo>
                  <a:lnTo>
                    <a:pt x="222046" y="230922"/>
                  </a:lnTo>
                  <a:lnTo>
                    <a:pt x="222406" y="230657"/>
                  </a:lnTo>
                  <a:lnTo>
                    <a:pt x="222601" y="230609"/>
                  </a:lnTo>
                  <a:close/>
                  <a:moveTo>
                    <a:pt x="219914" y="223064"/>
                  </a:moveTo>
                  <a:lnTo>
                    <a:pt x="219629" y="223658"/>
                  </a:lnTo>
                  <a:lnTo>
                    <a:pt x="219572" y="222387"/>
                  </a:lnTo>
                  <a:lnTo>
                    <a:pt x="219706" y="222228"/>
                  </a:lnTo>
                  <a:lnTo>
                    <a:pt x="219850" y="222183"/>
                  </a:lnTo>
                  <a:lnTo>
                    <a:pt x="220032" y="222301"/>
                  </a:lnTo>
                  <a:lnTo>
                    <a:pt x="219914" y="223064"/>
                  </a:lnTo>
                  <a:close/>
                  <a:moveTo>
                    <a:pt x="219961" y="235164"/>
                  </a:moveTo>
                  <a:lnTo>
                    <a:pt x="219764" y="235378"/>
                  </a:lnTo>
                  <a:lnTo>
                    <a:pt x="219473" y="235139"/>
                  </a:lnTo>
                  <a:lnTo>
                    <a:pt x="218640" y="233508"/>
                  </a:lnTo>
                  <a:lnTo>
                    <a:pt x="218496" y="232461"/>
                  </a:lnTo>
                  <a:lnTo>
                    <a:pt x="218267" y="232097"/>
                  </a:lnTo>
                  <a:lnTo>
                    <a:pt x="218560" y="231577"/>
                  </a:lnTo>
                  <a:lnTo>
                    <a:pt x="218927" y="231404"/>
                  </a:lnTo>
                  <a:lnTo>
                    <a:pt x="219144" y="230817"/>
                  </a:lnTo>
                  <a:lnTo>
                    <a:pt x="219221" y="229923"/>
                  </a:lnTo>
                  <a:lnTo>
                    <a:pt x="219543" y="229192"/>
                  </a:lnTo>
                  <a:lnTo>
                    <a:pt x="219706" y="228988"/>
                  </a:lnTo>
                  <a:lnTo>
                    <a:pt x="220376" y="228982"/>
                  </a:lnTo>
                  <a:lnTo>
                    <a:pt x="220546" y="228889"/>
                  </a:lnTo>
                  <a:lnTo>
                    <a:pt x="220453" y="228190"/>
                  </a:lnTo>
                  <a:lnTo>
                    <a:pt x="220064" y="227887"/>
                  </a:lnTo>
                  <a:lnTo>
                    <a:pt x="219926" y="227692"/>
                  </a:lnTo>
                  <a:lnTo>
                    <a:pt x="219942" y="226016"/>
                  </a:lnTo>
                  <a:lnTo>
                    <a:pt x="220044" y="225340"/>
                  </a:lnTo>
                  <a:lnTo>
                    <a:pt x="220287" y="224851"/>
                  </a:lnTo>
                  <a:lnTo>
                    <a:pt x="220115" y="223843"/>
                  </a:lnTo>
                  <a:lnTo>
                    <a:pt x="220230" y="223466"/>
                  </a:lnTo>
                  <a:lnTo>
                    <a:pt x="220711" y="222936"/>
                  </a:lnTo>
                  <a:lnTo>
                    <a:pt x="220925" y="221806"/>
                  </a:lnTo>
                  <a:lnTo>
                    <a:pt x="220727" y="221468"/>
                  </a:lnTo>
                  <a:lnTo>
                    <a:pt x="221187" y="219725"/>
                  </a:lnTo>
                  <a:lnTo>
                    <a:pt x="221162" y="218557"/>
                  </a:lnTo>
                  <a:lnTo>
                    <a:pt x="221762" y="217389"/>
                  </a:lnTo>
                  <a:lnTo>
                    <a:pt x="222700" y="216856"/>
                  </a:lnTo>
                  <a:lnTo>
                    <a:pt x="222997" y="216843"/>
                  </a:lnTo>
                  <a:lnTo>
                    <a:pt x="223035" y="217842"/>
                  </a:lnTo>
                  <a:lnTo>
                    <a:pt x="223124" y="218171"/>
                  </a:lnTo>
                  <a:lnTo>
                    <a:pt x="222582" y="218761"/>
                  </a:lnTo>
                  <a:lnTo>
                    <a:pt x="223099" y="219530"/>
                  </a:lnTo>
                  <a:lnTo>
                    <a:pt x="223032" y="219808"/>
                  </a:lnTo>
                  <a:lnTo>
                    <a:pt x="222824" y="220418"/>
                  </a:lnTo>
                  <a:lnTo>
                    <a:pt x="222483" y="221018"/>
                  </a:lnTo>
                  <a:lnTo>
                    <a:pt x="222007" y="221264"/>
                  </a:lnTo>
                  <a:lnTo>
                    <a:pt x="221637" y="222062"/>
                  </a:lnTo>
                  <a:lnTo>
                    <a:pt x="221426" y="222362"/>
                  </a:lnTo>
                  <a:lnTo>
                    <a:pt x="222132" y="223201"/>
                  </a:lnTo>
                  <a:lnTo>
                    <a:pt x="222358" y="226048"/>
                  </a:lnTo>
                  <a:lnTo>
                    <a:pt x="221841" y="226827"/>
                  </a:lnTo>
                  <a:lnTo>
                    <a:pt x="221225" y="226983"/>
                  </a:lnTo>
                  <a:lnTo>
                    <a:pt x="221369" y="228879"/>
                  </a:lnTo>
                  <a:lnTo>
                    <a:pt x="221257" y="229304"/>
                  </a:lnTo>
                  <a:lnTo>
                    <a:pt x="220648" y="230233"/>
                  </a:lnTo>
                  <a:lnTo>
                    <a:pt x="220533" y="230638"/>
                  </a:lnTo>
                  <a:lnTo>
                    <a:pt x="220191" y="231021"/>
                  </a:lnTo>
                  <a:lnTo>
                    <a:pt x="220335" y="231497"/>
                  </a:lnTo>
                  <a:lnTo>
                    <a:pt x="220632" y="231704"/>
                  </a:lnTo>
                  <a:lnTo>
                    <a:pt x="220638" y="232094"/>
                  </a:lnTo>
                  <a:lnTo>
                    <a:pt x="220364" y="233093"/>
                  </a:lnTo>
                  <a:lnTo>
                    <a:pt x="220341" y="234232"/>
                  </a:lnTo>
                  <a:lnTo>
                    <a:pt x="219961" y="235164"/>
                  </a:lnTo>
                  <a:close/>
                  <a:moveTo>
                    <a:pt x="94521" y="38689"/>
                  </a:moveTo>
                  <a:lnTo>
                    <a:pt x="94499" y="38654"/>
                  </a:lnTo>
                  <a:lnTo>
                    <a:pt x="93972" y="37872"/>
                  </a:lnTo>
                  <a:lnTo>
                    <a:pt x="94521" y="38689"/>
                  </a:lnTo>
                  <a:lnTo>
                    <a:pt x="94227" y="39550"/>
                  </a:lnTo>
                  <a:lnTo>
                    <a:pt x="94288" y="40233"/>
                  </a:lnTo>
                  <a:lnTo>
                    <a:pt x="94831" y="40987"/>
                  </a:lnTo>
                  <a:lnTo>
                    <a:pt x="95271" y="41513"/>
                  </a:lnTo>
                  <a:lnTo>
                    <a:pt x="94840" y="42222"/>
                  </a:lnTo>
                  <a:lnTo>
                    <a:pt x="94585" y="43042"/>
                  </a:lnTo>
                  <a:lnTo>
                    <a:pt x="94872" y="43409"/>
                  </a:lnTo>
                  <a:lnTo>
                    <a:pt x="94738" y="44587"/>
                  </a:lnTo>
                  <a:lnTo>
                    <a:pt x="94866" y="44807"/>
                  </a:lnTo>
                  <a:lnTo>
                    <a:pt x="95169" y="44900"/>
                  </a:lnTo>
                  <a:lnTo>
                    <a:pt x="95641" y="44820"/>
                  </a:lnTo>
                  <a:lnTo>
                    <a:pt x="96002" y="45395"/>
                  </a:lnTo>
                  <a:lnTo>
                    <a:pt x="95676" y="44878"/>
                  </a:lnTo>
                  <a:lnTo>
                    <a:pt x="95638" y="44820"/>
                  </a:lnTo>
                  <a:lnTo>
                    <a:pt x="96130" y="44507"/>
                  </a:lnTo>
                  <a:lnTo>
                    <a:pt x="96548" y="44447"/>
                  </a:lnTo>
                  <a:lnTo>
                    <a:pt x="96797" y="44536"/>
                  </a:lnTo>
                  <a:lnTo>
                    <a:pt x="97129" y="43646"/>
                  </a:lnTo>
                  <a:lnTo>
                    <a:pt x="97422" y="43518"/>
                  </a:lnTo>
                  <a:lnTo>
                    <a:pt x="97990" y="43764"/>
                  </a:lnTo>
                  <a:lnTo>
                    <a:pt x="99114" y="45443"/>
                  </a:lnTo>
                  <a:lnTo>
                    <a:pt x="100065" y="46860"/>
                  </a:lnTo>
                  <a:lnTo>
                    <a:pt x="100266" y="47054"/>
                  </a:lnTo>
                  <a:lnTo>
                    <a:pt x="100340" y="47128"/>
                  </a:lnTo>
                  <a:lnTo>
                    <a:pt x="100509" y="47291"/>
                  </a:lnTo>
                  <a:lnTo>
                    <a:pt x="101447" y="48025"/>
                  </a:lnTo>
                  <a:lnTo>
                    <a:pt x="102095" y="48488"/>
                  </a:lnTo>
                  <a:lnTo>
                    <a:pt x="102979" y="48322"/>
                  </a:lnTo>
                  <a:lnTo>
                    <a:pt x="104147" y="48290"/>
                  </a:lnTo>
                  <a:lnTo>
                    <a:pt x="104840" y="48743"/>
                  </a:lnTo>
                  <a:lnTo>
                    <a:pt x="105239" y="49059"/>
                  </a:lnTo>
                  <a:lnTo>
                    <a:pt x="105258" y="49104"/>
                  </a:lnTo>
                  <a:lnTo>
                    <a:pt x="105313" y="49113"/>
                  </a:lnTo>
                  <a:lnTo>
                    <a:pt x="105313" y="49113"/>
                  </a:lnTo>
                  <a:lnTo>
                    <a:pt x="106717" y="50224"/>
                  </a:lnTo>
                  <a:lnTo>
                    <a:pt x="107323" y="50141"/>
                  </a:lnTo>
                  <a:lnTo>
                    <a:pt x="107726" y="50460"/>
                  </a:lnTo>
                  <a:lnTo>
                    <a:pt x="107841" y="51242"/>
                  </a:lnTo>
                  <a:lnTo>
                    <a:pt x="107652" y="52056"/>
                  </a:lnTo>
                  <a:lnTo>
                    <a:pt x="107697" y="52439"/>
                  </a:lnTo>
                  <a:lnTo>
                    <a:pt x="108323" y="52513"/>
                  </a:lnTo>
                  <a:lnTo>
                    <a:pt x="109654" y="53049"/>
                  </a:lnTo>
                  <a:lnTo>
                    <a:pt x="110828" y="53524"/>
                  </a:lnTo>
                  <a:lnTo>
                    <a:pt x="111438" y="53674"/>
                  </a:lnTo>
                  <a:lnTo>
                    <a:pt x="112092" y="54026"/>
                  </a:lnTo>
                  <a:lnTo>
                    <a:pt x="112673" y="54587"/>
                  </a:lnTo>
                  <a:lnTo>
                    <a:pt x="113806" y="55309"/>
                  </a:lnTo>
                  <a:lnTo>
                    <a:pt x="114808" y="55861"/>
                  </a:lnTo>
                  <a:lnTo>
                    <a:pt x="115029" y="56608"/>
                  </a:lnTo>
                  <a:lnTo>
                    <a:pt x="114633" y="56448"/>
                  </a:lnTo>
                  <a:lnTo>
                    <a:pt x="114109" y="56531"/>
                  </a:lnTo>
                  <a:lnTo>
                    <a:pt x="113576" y="56863"/>
                  </a:lnTo>
                  <a:lnTo>
                    <a:pt x="113324" y="57074"/>
                  </a:lnTo>
                  <a:lnTo>
                    <a:pt x="112108" y="58360"/>
                  </a:lnTo>
                  <a:lnTo>
                    <a:pt x="111470" y="58756"/>
                  </a:lnTo>
                  <a:lnTo>
                    <a:pt x="110898" y="59334"/>
                  </a:lnTo>
                  <a:lnTo>
                    <a:pt x="109580" y="61073"/>
                  </a:lnTo>
                  <a:lnTo>
                    <a:pt x="108817" y="62695"/>
                  </a:lnTo>
                  <a:lnTo>
                    <a:pt x="108262" y="64217"/>
                  </a:lnTo>
                  <a:lnTo>
                    <a:pt x="108272" y="65293"/>
                  </a:lnTo>
                  <a:lnTo>
                    <a:pt x="108067" y="66554"/>
                  </a:lnTo>
                  <a:lnTo>
                    <a:pt x="107499" y="67272"/>
                  </a:lnTo>
                  <a:lnTo>
                    <a:pt x="107151" y="67514"/>
                  </a:lnTo>
                  <a:lnTo>
                    <a:pt x="106739" y="68596"/>
                  </a:lnTo>
                  <a:lnTo>
                    <a:pt x="106443" y="69857"/>
                  </a:lnTo>
                  <a:lnTo>
                    <a:pt x="106615" y="70266"/>
                  </a:lnTo>
                  <a:lnTo>
                    <a:pt x="107323" y="70815"/>
                  </a:lnTo>
                  <a:lnTo>
                    <a:pt x="108013" y="71351"/>
                  </a:lnTo>
                  <a:lnTo>
                    <a:pt x="108891" y="71932"/>
                  </a:lnTo>
                  <a:lnTo>
                    <a:pt x="109733" y="72484"/>
                  </a:lnTo>
                  <a:lnTo>
                    <a:pt x="110276" y="72554"/>
                  </a:lnTo>
                  <a:lnTo>
                    <a:pt x="110426" y="72242"/>
                  </a:lnTo>
                  <a:lnTo>
                    <a:pt x="110624" y="71942"/>
                  </a:lnTo>
                  <a:lnTo>
                    <a:pt x="111243" y="72101"/>
                  </a:lnTo>
                  <a:lnTo>
                    <a:pt x="111996" y="72641"/>
                  </a:lnTo>
                  <a:lnTo>
                    <a:pt x="112488" y="73071"/>
                  </a:lnTo>
                  <a:lnTo>
                    <a:pt x="112705" y="73215"/>
                  </a:lnTo>
                  <a:lnTo>
                    <a:pt x="114007" y="73940"/>
                  </a:lnTo>
                  <a:lnTo>
                    <a:pt x="115086" y="74537"/>
                  </a:lnTo>
                  <a:lnTo>
                    <a:pt x="116452" y="75293"/>
                  </a:lnTo>
                  <a:lnTo>
                    <a:pt x="116784" y="75756"/>
                  </a:lnTo>
                  <a:lnTo>
                    <a:pt x="117078" y="76247"/>
                  </a:lnTo>
                  <a:lnTo>
                    <a:pt x="117723" y="76898"/>
                  </a:lnTo>
                  <a:lnTo>
                    <a:pt x="119290" y="78051"/>
                  </a:lnTo>
                  <a:lnTo>
                    <a:pt x="120630" y="78877"/>
                  </a:lnTo>
                  <a:lnTo>
                    <a:pt x="121722" y="79548"/>
                  </a:lnTo>
                  <a:lnTo>
                    <a:pt x="122577" y="80017"/>
                  </a:lnTo>
                  <a:lnTo>
                    <a:pt x="122973" y="79944"/>
                  </a:lnTo>
                  <a:lnTo>
                    <a:pt x="123407" y="79691"/>
                  </a:lnTo>
                  <a:lnTo>
                    <a:pt x="123787" y="79548"/>
                  </a:lnTo>
                  <a:lnTo>
                    <a:pt x="124231" y="79682"/>
                  </a:lnTo>
                  <a:lnTo>
                    <a:pt x="124901" y="80039"/>
                  </a:lnTo>
                  <a:lnTo>
                    <a:pt x="126475" y="81131"/>
                  </a:lnTo>
                  <a:lnTo>
                    <a:pt x="127943" y="81983"/>
                  </a:lnTo>
                  <a:lnTo>
                    <a:pt x="129542" y="81830"/>
                  </a:lnTo>
                  <a:lnTo>
                    <a:pt x="129967" y="81967"/>
                  </a:lnTo>
                  <a:lnTo>
                    <a:pt x="130267" y="82740"/>
                  </a:lnTo>
                  <a:lnTo>
                    <a:pt x="130468" y="83522"/>
                  </a:lnTo>
                  <a:lnTo>
                    <a:pt x="132255" y="84039"/>
                  </a:lnTo>
                  <a:lnTo>
                    <a:pt x="133430" y="84272"/>
                  </a:lnTo>
                  <a:lnTo>
                    <a:pt x="134774" y="84696"/>
                  </a:lnTo>
                  <a:lnTo>
                    <a:pt x="135453" y="85012"/>
                  </a:lnTo>
                  <a:lnTo>
                    <a:pt x="136168" y="84616"/>
                  </a:lnTo>
                  <a:lnTo>
                    <a:pt x="136299" y="84269"/>
                  </a:lnTo>
                  <a:lnTo>
                    <a:pt x="136864" y="84064"/>
                  </a:lnTo>
                  <a:lnTo>
                    <a:pt x="137803" y="84154"/>
                  </a:lnTo>
                  <a:lnTo>
                    <a:pt x="139552" y="84760"/>
                  </a:lnTo>
                  <a:lnTo>
                    <a:pt x="140283" y="84942"/>
                  </a:lnTo>
                  <a:lnTo>
                    <a:pt x="140895" y="84367"/>
                  </a:lnTo>
                  <a:lnTo>
                    <a:pt x="142035" y="84103"/>
                  </a:lnTo>
                  <a:lnTo>
                    <a:pt x="142632" y="83802"/>
                  </a:lnTo>
                  <a:lnTo>
                    <a:pt x="143877" y="84441"/>
                  </a:lnTo>
                  <a:lnTo>
                    <a:pt x="146124" y="85239"/>
                  </a:lnTo>
                  <a:lnTo>
                    <a:pt x="147282" y="85737"/>
                  </a:lnTo>
                  <a:lnTo>
                    <a:pt x="147557" y="86225"/>
                  </a:lnTo>
                  <a:lnTo>
                    <a:pt x="147681" y="86688"/>
                  </a:lnTo>
                  <a:lnTo>
                    <a:pt x="147672" y="87812"/>
                  </a:lnTo>
                  <a:lnTo>
                    <a:pt x="147956" y="88319"/>
                  </a:lnTo>
                  <a:lnTo>
                    <a:pt x="150209" y="89458"/>
                  </a:lnTo>
                  <a:lnTo>
                    <a:pt x="150953" y="89940"/>
                  </a:lnTo>
                  <a:lnTo>
                    <a:pt x="151553" y="90097"/>
                  </a:lnTo>
                  <a:lnTo>
                    <a:pt x="151891" y="90116"/>
                  </a:lnTo>
                  <a:lnTo>
                    <a:pt x="152124" y="90260"/>
                  </a:lnTo>
                  <a:lnTo>
                    <a:pt x="152326" y="90908"/>
                  </a:lnTo>
                  <a:lnTo>
                    <a:pt x="152485" y="91058"/>
                  </a:lnTo>
                  <a:lnTo>
                    <a:pt x="152919" y="91217"/>
                  </a:lnTo>
                  <a:lnTo>
                    <a:pt x="153392" y="91310"/>
                  </a:lnTo>
                  <a:lnTo>
                    <a:pt x="154857" y="90748"/>
                  </a:lnTo>
                  <a:lnTo>
                    <a:pt x="155859" y="90323"/>
                  </a:lnTo>
                  <a:lnTo>
                    <a:pt x="156574" y="90432"/>
                  </a:lnTo>
                  <a:lnTo>
                    <a:pt x="157037" y="90904"/>
                  </a:lnTo>
                  <a:lnTo>
                    <a:pt x="157104" y="91594"/>
                  </a:lnTo>
                  <a:lnTo>
                    <a:pt x="157372" y="92322"/>
                  </a:lnTo>
                  <a:lnTo>
                    <a:pt x="157883" y="92676"/>
                  </a:lnTo>
                  <a:lnTo>
                    <a:pt x="158432" y="92714"/>
                  </a:lnTo>
                  <a:lnTo>
                    <a:pt x="159791" y="92223"/>
                  </a:lnTo>
                  <a:lnTo>
                    <a:pt x="160886" y="92599"/>
                  </a:lnTo>
                  <a:lnTo>
                    <a:pt x="161888" y="92737"/>
                  </a:lnTo>
                  <a:lnTo>
                    <a:pt x="163006" y="92973"/>
                  </a:lnTo>
                  <a:lnTo>
                    <a:pt x="163440" y="93152"/>
                  </a:lnTo>
                  <a:lnTo>
                    <a:pt x="164595" y="93752"/>
                  </a:lnTo>
                  <a:lnTo>
                    <a:pt x="166009" y="94358"/>
                  </a:lnTo>
                  <a:lnTo>
                    <a:pt x="166555" y="94291"/>
                  </a:lnTo>
                  <a:lnTo>
                    <a:pt x="168831" y="93161"/>
                  </a:lnTo>
                  <a:lnTo>
                    <a:pt x="169026" y="93298"/>
                  </a:lnTo>
                  <a:lnTo>
                    <a:pt x="169488" y="94377"/>
                  </a:lnTo>
                  <a:lnTo>
                    <a:pt x="170181" y="94763"/>
                  </a:lnTo>
                  <a:lnTo>
                    <a:pt x="171263" y="95102"/>
                  </a:lnTo>
                  <a:lnTo>
                    <a:pt x="172393" y="94479"/>
                  </a:lnTo>
                  <a:lnTo>
                    <a:pt x="173283" y="94658"/>
                  </a:lnTo>
                  <a:lnTo>
                    <a:pt x="174362" y="94716"/>
                  </a:lnTo>
                  <a:lnTo>
                    <a:pt x="175396" y="94416"/>
                  </a:lnTo>
                  <a:lnTo>
                    <a:pt x="176293" y="94339"/>
                  </a:lnTo>
                  <a:lnTo>
                    <a:pt x="177599" y="94882"/>
                  </a:lnTo>
                  <a:lnTo>
                    <a:pt x="177886" y="94757"/>
                  </a:lnTo>
                  <a:lnTo>
                    <a:pt x="178135" y="94409"/>
                  </a:lnTo>
                  <a:lnTo>
                    <a:pt x="178643" y="92852"/>
                  </a:lnTo>
                  <a:lnTo>
                    <a:pt x="179093" y="91473"/>
                  </a:lnTo>
                  <a:lnTo>
                    <a:pt x="179051" y="90649"/>
                  </a:lnTo>
                  <a:lnTo>
                    <a:pt x="178639" y="89439"/>
                  </a:lnTo>
                  <a:lnTo>
                    <a:pt x="177583" y="87863"/>
                  </a:lnTo>
                  <a:lnTo>
                    <a:pt x="177506" y="87384"/>
                  </a:lnTo>
                  <a:lnTo>
                    <a:pt x="177861" y="84629"/>
                  </a:lnTo>
                  <a:lnTo>
                    <a:pt x="178253" y="83036"/>
                  </a:lnTo>
                  <a:lnTo>
                    <a:pt x="178588" y="82283"/>
                  </a:lnTo>
                  <a:lnTo>
                    <a:pt x="178959" y="81208"/>
                  </a:lnTo>
                  <a:lnTo>
                    <a:pt x="179026" y="80710"/>
                  </a:lnTo>
                  <a:lnTo>
                    <a:pt x="178987" y="80260"/>
                  </a:lnTo>
                  <a:lnTo>
                    <a:pt x="178627" y="79985"/>
                  </a:lnTo>
                  <a:lnTo>
                    <a:pt x="178531" y="79644"/>
                  </a:lnTo>
                  <a:lnTo>
                    <a:pt x="178620" y="79356"/>
                  </a:lnTo>
                  <a:lnTo>
                    <a:pt x="178907" y="79197"/>
                  </a:lnTo>
                  <a:lnTo>
                    <a:pt x="180108" y="78996"/>
                  </a:lnTo>
                  <a:lnTo>
                    <a:pt x="181461" y="78565"/>
                  </a:lnTo>
                  <a:lnTo>
                    <a:pt x="182001" y="78335"/>
                  </a:lnTo>
                  <a:lnTo>
                    <a:pt x="182406" y="78105"/>
                  </a:lnTo>
                  <a:lnTo>
                    <a:pt x="182821" y="77741"/>
                  </a:lnTo>
                  <a:lnTo>
                    <a:pt x="183207" y="77757"/>
                  </a:lnTo>
                  <a:lnTo>
                    <a:pt x="184420" y="78284"/>
                  </a:lnTo>
                  <a:lnTo>
                    <a:pt x="184844" y="78616"/>
                  </a:lnTo>
                  <a:lnTo>
                    <a:pt x="185068" y="79621"/>
                  </a:lnTo>
                  <a:lnTo>
                    <a:pt x="185250" y="80011"/>
                  </a:lnTo>
                  <a:lnTo>
                    <a:pt x="185090" y="81032"/>
                  </a:lnTo>
                  <a:lnTo>
                    <a:pt x="184362" y="83502"/>
                  </a:lnTo>
                  <a:lnTo>
                    <a:pt x="184506" y="84425"/>
                  </a:lnTo>
                  <a:lnTo>
                    <a:pt x="185109" y="85098"/>
                  </a:lnTo>
                  <a:lnTo>
                    <a:pt x="185636" y="85568"/>
                  </a:lnTo>
                  <a:lnTo>
                    <a:pt x="185550" y="85756"/>
                  </a:lnTo>
                  <a:lnTo>
                    <a:pt x="184465" y="86551"/>
                  </a:lnTo>
                  <a:lnTo>
                    <a:pt x="184270" y="86975"/>
                  </a:lnTo>
                  <a:lnTo>
                    <a:pt x="184509" y="87390"/>
                  </a:lnTo>
                  <a:lnTo>
                    <a:pt x="184940" y="87741"/>
                  </a:lnTo>
                  <a:lnTo>
                    <a:pt x="185135" y="88076"/>
                  </a:lnTo>
                  <a:lnTo>
                    <a:pt x="185336" y="89117"/>
                  </a:lnTo>
                  <a:lnTo>
                    <a:pt x="185888" y="89411"/>
                  </a:lnTo>
                  <a:lnTo>
                    <a:pt x="186980" y="90081"/>
                  </a:lnTo>
                  <a:lnTo>
                    <a:pt x="187940" y="90569"/>
                  </a:lnTo>
                  <a:lnTo>
                    <a:pt x="189591" y="90244"/>
                  </a:lnTo>
                  <a:lnTo>
                    <a:pt x="190057" y="90464"/>
                  </a:lnTo>
                  <a:lnTo>
                    <a:pt x="190867" y="90694"/>
                  </a:lnTo>
                  <a:lnTo>
                    <a:pt x="191499" y="90764"/>
                  </a:lnTo>
                  <a:lnTo>
                    <a:pt x="191866" y="90936"/>
                  </a:lnTo>
                  <a:lnTo>
                    <a:pt x="192071" y="91102"/>
                  </a:lnTo>
                  <a:lnTo>
                    <a:pt x="192042" y="91313"/>
                  </a:lnTo>
                  <a:lnTo>
                    <a:pt x="192077" y="91530"/>
                  </a:lnTo>
                  <a:lnTo>
                    <a:pt x="192981" y="91588"/>
                  </a:lnTo>
                  <a:lnTo>
                    <a:pt x="193456" y="91712"/>
                  </a:lnTo>
                  <a:lnTo>
                    <a:pt x="195062" y="91489"/>
                  </a:lnTo>
                  <a:lnTo>
                    <a:pt x="196673" y="91182"/>
                  </a:lnTo>
                  <a:lnTo>
                    <a:pt x="197414" y="90253"/>
                  </a:lnTo>
                  <a:lnTo>
                    <a:pt x="197743" y="90186"/>
                  </a:lnTo>
                  <a:lnTo>
                    <a:pt x="198668" y="89826"/>
                  </a:lnTo>
                  <a:lnTo>
                    <a:pt x="199581" y="90221"/>
                  </a:lnTo>
                  <a:lnTo>
                    <a:pt x="200583" y="90761"/>
                  </a:lnTo>
                  <a:lnTo>
                    <a:pt x="201126" y="90924"/>
                  </a:lnTo>
                  <a:lnTo>
                    <a:pt x="202195" y="91010"/>
                  </a:lnTo>
                  <a:lnTo>
                    <a:pt x="203236" y="90949"/>
                  </a:lnTo>
                  <a:lnTo>
                    <a:pt x="205726" y="90691"/>
                  </a:lnTo>
                  <a:lnTo>
                    <a:pt x="207095" y="90825"/>
                  </a:lnTo>
                  <a:lnTo>
                    <a:pt x="208353" y="90052"/>
                  </a:lnTo>
                  <a:lnTo>
                    <a:pt x="208611" y="90055"/>
                  </a:lnTo>
                  <a:lnTo>
                    <a:pt x="209163" y="90652"/>
                  </a:lnTo>
                  <a:lnTo>
                    <a:pt x="210545" y="90707"/>
                  </a:lnTo>
                  <a:lnTo>
                    <a:pt x="211279" y="90419"/>
                  </a:lnTo>
                  <a:lnTo>
                    <a:pt x="212071" y="90199"/>
                  </a:lnTo>
                  <a:lnTo>
                    <a:pt x="212575" y="90129"/>
                  </a:lnTo>
                  <a:lnTo>
                    <a:pt x="212981" y="90122"/>
                  </a:lnTo>
                  <a:lnTo>
                    <a:pt x="213469" y="90180"/>
                  </a:lnTo>
                  <a:lnTo>
                    <a:pt x="213932" y="89982"/>
                  </a:lnTo>
                  <a:lnTo>
                    <a:pt x="214142" y="89583"/>
                  </a:lnTo>
                  <a:lnTo>
                    <a:pt x="214095" y="88980"/>
                  </a:lnTo>
                  <a:lnTo>
                    <a:pt x="213763" y="88322"/>
                  </a:lnTo>
                  <a:lnTo>
                    <a:pt x="213472" y="87936"/>
                  </a:lnTo>
                  <a:lnTo>
                    <a:pt x="213415" y="87732"/>
                  </a:lnTo>
                  <a:lnTo>
                    <a:pt x="213504" y="87256"/>
                  </a:lnTo>
                  <a:lnTo>
                    <a:pt x="213759" y="86586"/>
                  </a:lnTo>
                  <a:lnTo>
                    <a:pt x="214229" y="85820"/>
                  </a:lnTo>
                  <a:lnTo>
                    <a:pt x="213884" y="85076"/>
                  </a:lnTo>
                  <a:lnTo>
                    <a:pt x="213402" y="84224"/>
                  </a:lnTo>
                  <a:lnTo>
                    <a:pt x="213048" y="84141"/>
                  </a:lnTo>
                  <a:lnTo>
                    <a:pt x="212154" y="84339"/>
                  </a:lnTo>
                  <a:lnTo>
                    <a:pt x="211187" y="84300"/>
                  </a:lnTo>
                  <a:lnTo>
                    <a:pt x="210424" y="83787"/>
                  </a:lnTo>
                  <a:lnTo>
                    <a:pt x="209856" y="83142"/>
                  </a:lnTo>
                  <a:lnTo>
                    <a:pt x="209719" y="82602"/>
                  </a:lnTo>
                  <a:lnTo>
                    <a:pt x="209885" y="81942"/>
                  </a:lnTo>
                  <a:lnTo>
                    <a:pt x="210137" y="81335"/>
                  </a:lnTo>
                  <a:lnTo>
                    <a:pt x="210191" y="81109"/>
                  </a:lnTo>
                  <a:lnTo>
                    <a:pt x="210916" y="81109"/>
                  </a:lnTo>
                  <a:lnTo>
                    <a:pt x="211918" y="81243"/>
                  </a:lnTo>
                  <a:lnTo>
                    <a:pt x="212677" y="81412"/>
                  </a:lnTo>
                  <a:lnTo>
                    <a:pt x="213287" y="81405"/>
                  </a:lnTo>
                  <a:lnTo>
                    <a:pt x="214395" y="80627"/>
                  </a:lnTo>
                  <a:lnTo>
                    <a:pt x="214899" y="80579"/>
                  </a:lnTo>
                  <a:lnTo>
                    <a:pt x="215480" y="80432"/>
                  </a:lnTo>
                  <a:lnTo>
                    <a:pt x="215732" y="80285"/>
                  </a:lnTo>
                  <a:lnTo>
                    <a:pt x="215908" y="80400"/>
                  </a:lnTo>
                  <a:lnTo>
                    <a:pt x="216543" y="80496"/>
                  </a:lnTo>
                  <a:lnTo>
                    <a:pt x="217204" y="80457"/>
                  </a:lnTo>
                  <a:lnTo>
                    <a:pt x="217794" y="80244"/>
                  </a:lnTo>
                  <a:lnTo>
                    <a:pt x="218388" y="79908"/>
                  </a:lnTo>
                  <a:lnTo>
                    <a:pt x="219441" y="79206"/>
                  </a:lnTo>
                  <a:lnTo>
                    <a:pt x="219649" y="78804"/>
                  </a:lnTo>
                  <a:lnTo>
                    <a:pt x="219649" y="78434"/>
                  </a:lnTo>
                  <a:lnTo>
                    <a:pt x="219451" y="78188"/>
                  </a:lnTo>
                  <a:lnTo>
                    <a:pt x="219250" y="78070"/>
                  </a:lnTo>
                  <a:lnTo>
                    <a:pt x="219329" y="77748"/>
                  </a:lnTo>
                  <a:lnTo>
                    <a:pt x="219773" y="77205"/>
                  </a:lnTo>
                  <a:lnTo>
                    <a:pt x="221385" y="76388"/>
                  </a:lnTo>
                  <a:lnTo>
                    <a:pt x="222757" y="75379"/>
                  </a:lnTo>
                  <a:lnTo>
                    <a:pt x="223511" y="74623"/>
                  </a:lnTo>
                  <a:lnTo>
                    <a:pt x="223855" y="73707"/>
                  </a:lnTo>
                  <a:lnTo>
                    <a:pt x="224293" y="72711"/>
                  </a:lnTo>
                  <a:lnTo>
                    <a:pt x="224701" y="72318"/>
                  </a:lnTo>
                  <a:lnTo>
                    <a:pt x="225675" y="72069"/>
                  </a:lnTo>
                  <a:lnTo>
                    <a:pt x="228401" y="71702"/>
                  </a:lnTo>
                  <a:lnTo>
                    <a:pt x="229259" y="71300"/>
                  </a:lnTo>
                  <a:lnTo>
                    <a:pt x="230527" y="70553"/>
                  </a:lnTo>
                  <a:lnTo>
                    <a:pt x="231165" y="69966"/>
                  </a:lnTo>
                  <a:lnTo>
                    <a:pt x="231519" y="69490"/>
                  </a:lnTo>
                  <a:lnTo>
                    <a:pt x="231557" y="68960"/>
                  </a:lnTo>
                  <a:lnTo>
                    <a:pt x="232400" y="68794"/>
                  </a:lnTo>
                  <a:lnTo>
                    <a:pt x="233134" y="67936"/>
                  </a:lnTo>
                  <a:lnTo>
                    <a:pt x="234025" y="67071"/>
                  </a:lnTo>
                  <a:lnTo>
                    <a:pt x="235592" y="66340"/>
                  </a:lnTo>
                  <a:lnTo>
                    <a:pt x="236980" y="65357"/>
                  </a:lnTo>
                  <a:lnTo>
                    <a:pt x="237462" y="65513"/>
                  </a:lnTo>
                  <a:lnTo>
                    <a:pt x="237967" y="65979"/>
                  </a:lnTo>
                  <a:lnTo>
                    <a:pt x="238235" y="66493"/>
                  </a:lnTo>
                  <a:lnTo>
                    <a:pt x="238292" y="66755"/>
                  </a:lnTo>
                  <a:lnTo>
                    <a:pt x="240067" y="67080"/>
                  </a:lnTo>
                  <a:lnTo>
                    <a:pt x="240348" y="67029"/>
                  </a:lnTo>
                  <a:lnTo>
                    <a:pt x="241653" y="67489"/>
                  </a:lnTo>
                  <a:lnTo>
                    <a:pt x="242857" y="68044"/>
                  </a:lnTo>
                  <a:lnTo>
                    <a:pt x="243521" y="68182"/>
                  </a:lnTo>
                  <a:lnTo>
                    <a:pt x="243846" y="68166"/>
                  </a:lnTo>
                  <a:lnTo>
                    <a:pt x="244124" y="67993"/>
                  </a:lnTo>
                  <a:lnTo>
                    <a:pt x="244449" y="67505"/>
                  </a:lnTo>
                  <a:lnTo>
                    <a:pt x="244781" y="67151"/>
                  </a:lnTo>
                  <a:lnTo>
                    <a:pt x="244989" y="67007"/>
                  </a:lnTo>
                  <a:lnTo>
                    <a:pt x="244979" y="66445"/>
                  </a:lnTo>
                  <a:lnTo>
                    <a:pt x="246722" y="65347"/>
                  </a:lnTo>
                  <a:lnTo>
                    <a:pt x="248286" y="64559"/>
                  </a:lnTo>
                  <a:lnTo>
                    <a:pt x="249633" y="63984"/>
                  </a:lnTo>
                  <a:lnTo>
                    <a:pt x="250029" y="64220"/>
                  </a:lnTo>
                  <a:lnTo>
                    <a:pt x="250466" y="64658"/>
                  </a:lnTo>
                  <a:lnTo>
                    <a:pt x="251063" y="65772"/>
                  </a:lnTo>
                  <a:lnTo>
                    <a:pt x="251424" y="66043"/>
                  </a:lnTo>
                  <a:lnTo>
                    <a:pt x="252336" y="65887"/>
                  </a:lnTo>
                  <a:lnTo>
                    <a:pt x="252506" y="66011"/>
                  </a:lnTo>
                  <a:lnTo>
                    <a:pt x="252362" y="66410"/>
                  </a:lnTo>
                  <a:lnTo>
                    <a:pt x="251743" y="66905"/>
                  </a:lnTo>
                  <a:lnTo>
                    <a:pt x="250938" y="67348"/>
                  </a:lnTo>
                  <a:lnTo>
                    <a:pt x="250415" y="67712"/>
                  </a:lnTo>
                  <a:lnTo>
                    <a:pt x="250587" y="68922"/>
                  </a:lnTo>
                  <a:lnTo>
                    <a:pt x="250546" y="69337"/>
                  </a:lnTo>
                  <a:lnTo>
                    <a:pt x="250772" y="69468"/>
                  </a:lnTo>
                  <a:lnTo>
                    <a:pt x="252426" y="68268"/>
                  </a:lnTo>
                  <a:lnTo>
                    <a:pt x="253221" y="68032"/>
                  </a:lnTo>
                  <a:lnTo>
                    <a:pt x="253505" y="68322"/>
                  </a:lnTo>
                  <a:lnTo>
                    <a:pt x="253591" y="68964"/>
                  </a:lnTo>
                  <a:lnTo>
                    <a:pt x="254245" y="70285"/>
                  </a:lnTo>
                  <a:lnTo>
                    <a:pt x="254523" y="70955"/>
                  </a:lnTo>
                  <a:lnTo>
                    <a:pt x="252860" y="72551"/>
                  </a:lnTo>
                  <a:lnTo>
                    <a:pt x="252250" y="73375"/>
                  </a:lnTo>
                  <a:lnTo>
                    <a:pt x="252273" y="73665"/>
                  </a:lnTo>
                  <a:lnTo>
                    <a:pt x="252241" y="73952"/>
                  </a:lnTo>
                  <a:lnTo>
                    <a:pt x="251816" y="74361"/>
                  </a:lnTo>
                  <a:lnTo>
                    <a:pt x="251838" y="74524"/>
                  </a:lnTo>
                  <a:lnTo>
                    <a:pt x="252180" y="74782"/>
                  </a:lnTo>
                  <a:lnTo>
                    <a:pt x="252598" y="74977"/>
                  </a:lnTo>
                  <a:lnTo>
                    <a:pt x="252799" y="74971"/>
                  </a:lnTo>
                  <a:lnTo>
                    <a:pt x="253144" y="74584"/>
                  </a:lnTo>
                  <a:lnTo>
                    <a:pt x="254711" y="74039"/>
                  </a:lnTo>
                  <a:lnTo>
                    <a:pt x="255161" y="74141"/>
                  </a:lnTo>
                  <a:lnTo>
                    <a:pt x="256266" y="74977"/>
                  </a:lnTo>
                  <a:lnTo>
                    <a:pt x="256776" y="75025"/>
                  </a:lnTo>
                  <a:lnTo>
                    <a:pt x="258101" y="75274"/>
                  </a:lnTo>
                  <a:lnTo>
                    <a:pt x="258950" y="74958"/>
                  </a:lnTo>
                  <a:lnTo>
                    <a:pt x="259572" y="75248"/>
                  </a:lnTo>
                  <a:lnTo>
                    <a:pt x="260865" y="76295"/>
                  </a:lnTo>
                  <a:lnTo>
                    <a:pt x="261162" y="76487"/>
                  </a:lnTo>
                  <a:lnTo>
                    <a:pt x="261053" y="77122"/>
                  </a:lnTo>
                  <a:lnTo>
                    <a:pt x="260986" y="77821"/>
                  </a:lnTo>
                  <a:lnTo>
                    <a:pt x="261315" y="78376"/>
                  </a:lnTo>
                  <a:lnTo>
                    <a:pt x="261353" y="78868"/>
                  </a:lnTo>
                  <a:lnTo>
                    <a:pt x="261280" y="79318"/>
                  </a:lnTo>
                  <a:lnTo>
                    <a:pt x="261022" y="79628"/>
                  </a:lnTo>
                  <a:lnTo>
                    <a:pt x="260303" y="79800"/>
                  </a:lnTo>
                  <a:lnTo>
                    <a:pt x="259694" y="80336"/>
                  </a:lnTo>
                  <a:lnTo>
                    <a:pt x="258723" y="81112"/>
                  </a:lnTo>
                  <a:lnTo>
                    <a:pt x="257945" y="81731"/>
                  </a:lnTo>
                  <a:lnTo>
                    <a:pt x="257380" y="82280"/>
                  </a:lnTo>
                  <a:lnTo>
                    <a:pt x="257175" y="82855"/>
                  </a:lnTo>
                  <a:lnTo>
                    <a:pt x="257239" y="83579"/>
                  </a:lnTo>
                  <a:lnTo>
                    <a:pt x="257402" y="84336"/>
                  </a:lnTo>
                  <a:lnTo>
                    <a:pt x="259209" y="87106"/>
                  </a:lnTo>
                  <a:lnTo>
                    <a:pt x="259193" y="87585"/>
                  </a:lnTo>
                  <a:lnTo>
                    <a:pt x="258621" y="87719"/>
                  </a:lnTo>
                  <a:lnTo>
                    <a:pt x="257862" y="87406"/>
                  </a:lnTo>
                  <a:lnTo>
                    <a:pt x="257207" y="86959"/>
                  </a:lnTo>
                  <a:lnTo>
                    <a:pt x="256470" y="85772"/>
                  </a:lnTo>
                  <a:lnTo>
                    <a:pt x="255876" y="85418"/>
                  </a:lnTo>
                  <a:lnTo>
                    <a:pt x="255286" y="85341"/>
                  </a:lnTo>
                  <a:lnTo>
                    <a:pt x="251775" y="85951"/>
                  </a:lnTo>
                  <a:lnTo>
                    <a:pt x="251031" y="86123"/>
                  </a:lnTo>
                  <a:lnTo>
                    <a:pt x="249872" y="86567"/>
                  </a:lnTo>
                  <a:lnTo>
                    <a:pt x="249062" y="87457"/>
                  </a:lnTo>
                  <a:lnTo>
                    <a:pt x="248471" y="88271"/>
                  </a:lnTo>
                  <a:lnTo>
                    <a:pt x="247865" y="88600"/>
                  </a:lnTo>
                  <a:lnTo>
                    <a:pt x="246977" y="89232"/>
                  </a:lnTo>
                  <a:lnTo>
                    <a:pt x="244516" y="91173"/>
                  </a:lnTo>
                  <a:lnTo>
                    <a:pt x="243096" y="92009"/>
                  </a:lnTo>
                  <a:lnTo>
                    <a:pt x="242167" y="92315"/>
                  </a:lnTo>
                  <a:lnTo>
                    <a:pt x="241516" y="92756"/>
                  </a:lnTo>
                  <a:lnTo>
                    <a:pt x="241165" y="93471"/>
                  </a:lnTo>
                  <a:lnTo>
                    <a:pt x="240900" y="93985"/>
                  </a:lnTo>
                  <a:lnTo>
                    <a:pt x="240823" y="95245"/>
                  </a:lnTo>
                  <a:lnTo>
                    <a:pt x="240986" y="96797"/>
                  </a:lnTo>
                  <a:lnTo>
                    <a:pt x="241337" y="97786"/>
                  </a:lnTo>
                  <a:lnTo>
                    <a:pt x="241526" y="97994"/>
                  </a:lnTo>
                  <a:lnTo>
                    <a:pt x="241554" y="98284"/>
                  </a:lnTo>
                  <a:lnTo>
                    <a:pt x="241200" y="98817"/>
                  </a:lnTo>
                  <a:lnTo>
                    <a:pt x="240734" y="99274"/>
                  </a:lnTo>
                  <a:lnTo>
                    <a:pt x="240507" y="99554"/>
                  </a:lnTo>
                  <a:lnTo>
                    <a:pt x="240300" y="100965"/>
                  </a:lnTo>
                  <a:lnTo>
                    <a:pt x="239888" y="101658"/>
                  </a:lnTo>
                  <a:lnTo>
                    <a:pt x="239128" y="102676"/>
                  </a:lnTo>
                  <a:lnTo>
                    <a:pt x="238455" y="103445"/>
                  </a:lnTo>
                  <a:lnTo>
                    <a:pt x="237398" y="104042"/>
                  </a:lnTo>
                  <a:lnTo>
                    <a:pt x="236996" y="104524"/>
                  </a:lnTo>
                  <a:lnTo>
                    <a:pt x="236610" y="105415"/>
                  </a:lnTo>
                  <a:lnTo>
                    <a:pt x="236383" y="106168"/>
                  </a:lnTo>
                  <a:lnTo>
                    <a:pt x="236371" y="106439"/>
                  </a:lnTo>
                  <a:lnTo>
                    <a:pt x="236492" y="106679"/>
                  </a:lnTo>
                  <a:lnTo>
                    <a:pt x="236932" y="106944"/>
                  </a:lnTo>
                  <a:lnTo>
                    <a:pt x="237465" y="107199"/>
                  </a:lnTo>
                  <a:lnTo>
                    <a:pt x="237721" y="107598"/>
                  </a:lnTo>
                  <a:lnTo>
                    <a:pt x="237756" y="108080"/>
                  </a:lnTo>
                  <a:lnTo>
                    <a:pt x="237360" y="109239"/>
                  </a:lnTo>
                  <a:lnTo>
                    <a:pt x="236648" y="110844"/>
                  </a:lnTo>
                  <a:lnTo>
                    <a:pt x="235834" y="112114"/>
                  </a:lnTo>
                  <a:lnTo>
                    <a:pt x="234995" y="113324"/>
                  </a:lnTo>
                  <a:lnTo>
                    <a:pt x="234794" y="113720"/>
                  </a:lnTo>
                  <a:lnTo>
                    <a:pt x="234041" y="115204"/>
                  </a:lnTo>
                  <a:lnTo>
                    <a:pt x="233383" y="117244"/>
                  </a:lnTo>
                  <a:lnTo>
                    <a:pt x="232940" y="118613"/>
                  </a:lnTo>
                  <a:lnTo>
                    <a:pt x="232557" y="119551"/>
                  </a:lnTo>
                  <a:lnTo>
                    <a:pt x="232084" y="119593"/>
                  </a:lnTo>
                  <a:lnTo>
                    <a:pt x="231513" y="119293"/>
                  </a:lnTo>
                  <a:lnTo>
                    <a:pt x="230118" y="118894"/>
                  </a:lnTo>
                  <a:lnTo>
                    <a:pt x="229227" y="118572"/>
                  </a:lnTo>
                  <a:lnTo>
                    <a:pt x="228579" y="118281"/>
                  </a:lnTo>
                  <a:lnTo>
                    <a:pt x="228129" y="118294"/>
                  </a:lnTo>
                  <a:lnTo>
                    <a:pt x="227510" y="118482"/>
                  </a:lnTo>
                  <a:lnTo>
                    <a:pt x="226881" y="118613"/>
                  </a:lnTo>
                  <a:lnTo>
                    <a:pt x="226508" y="118473"/>
                  </a:lnTo>
                  <a:lnTo>
                    <a:pt x="225643" y="117627"/>
                  </a:lnTo>
                  <a:lnTo>
                    <a:pt x="225378" y="117723"/>
                  </a:lnTo>
                  <a:lnTo>
                    <a:pt x="225209" y="118134"/>
                  </a:lnTo>
                  <a:lnTo>
                    <a:pt x="225793" y="120547"/>
                  </a:lnTo>
                  <a:lnTo>
                    <a:pt x="226173" y="121444"/>
                  </a:lnTo>
                  <a:lnTo>
                    <a:pt x="226109" y="122941"/>
                  </a:lnTo>
                  <a:lnTo>
                    <a:pt x="225959" y="124777"/>
                  </a:lnTo>
                  <a:lnTo>
                    <a:pt x="225735" y="126778"/>
                  </a:lnTo>
                  <a:lnTo>
                    <a:pt x="225585" y="127241"/>
                  </a:lnTo>
                  <a:lnTo>
                    <a:pt x="225215" y="127771"/>
                  </a:lnTo>
                  <a:lnTo>
                    <a:pt x="224727" y="127914"/>
                  </a:lnTo>
                  <a:lnTo>
                    <a:pt x="224283" y="127707"/>
                  </a:lnTo>
                  <a:lnTo>
                    <a:pt x="223929" y="127755"/>
                  </a:lnTo>
                  <a:lnTo>
                    <a:pt x="223811" y="128090"/>
                  </a:lnTo>
                  <a:lnTo>
                    <a:pt x="223913" y="128955"/>
                  </a:lnTo>
                  <a:lnTo>
                    <a:pt x="223479" y="129944"/>
                  </a:lnTo>
                  <a:lnTo>
                    <a:pt x="223160" y="130790"/>
                  </a:lnTo>
                  <a:lnTo>
                    <a:pt x="223243" y="131610"/>
                  </a:lnTo>
                  <a:lnTo>
                    <a:pt x="223396" y="132443"/>
                  </a:lnTo>
                  <a:lnTo>
                    <a:pt x="223903" y="134244"/>
                  </a:lnTo>
                  <a:lnTo>
                    <a:pt x="223906" y="134901"/>
                  </a:lnTo>
                  <a:lnTo>
                    <a:pt x="223808" y="135492"/>
                  </a:lnTo>
                  <a:lnTo>
                    <a:pt x="223543" y="135738"/>
                  </a:lnTo>
                  <a:lnTo>
                    <a:pt x="223086" y="135696"/>
                  </a:lnTo>
                  <a:lnTo>
                    <a:pt x="222837" y="135939"/>
                  </a:lnTo>
                  <a:lnTo>
                    <a:pt x="222649" y="136309"/>
                  </a:lnTo>
                  <a:lnTo>
                    <a:pt x="222135" y="137672"/>
                  </a:lnTo>
                  <a:lnTo>
                    <a:pt x="221643" y="137815"/>
                  </a:lnTo>
                  <a:lnTo>
                    <a:pt x="221149" y="137611"/>
                  </a:lnTo>
                  <a:lnTo>
                    <a:pt x="220408" y="136701"/>
                  </a:lnTo>
                  <a:lnTo>
                    <a:pt x="219955" y="136437"/>
                  </a:lnTo>
                  <a:lnTo>
                    <a:pt x="219668" y="136452"/>
                  </a:lnTo>
                  <a:lnTo>
                    <a:pt x="219540" y="136692"/>
                  </a:lnTo>
                  <a:lnTo>
                    <a:pt x="219339" y="137234"/>
                  </a:lnTo>
                  <a:lnTo>
                    <a:pt x="219138" y="137598"/>
                  </a:lnTo>
                  <a:lnTo>
                    <a:pt x="218643" y="137918"/>
                  </a:lnTo>
                  <a:lnTo>
                    <a:pt x="218522" y="137247"/>
                  </a:lnTo>
                  <a:lnTo>
                    <a:pt x="218257" y="133762"/>
                  </a:lnTo>
                  <a:lnTo>
                    <a:pt x="218056" y="132651"/>
                  </a:lnTo>
                  <a:lnTo>
                    <a:pt x="217893" y="131109"/>
                  </a:lnTo>
                  <a:lnTo>
                    <a:pt x="217654" y="130637"/>
                  </a:lnTo>
                  <a:lnTo>
                    <a:pt x="217347" y="129791"/>
                  </a:lnTo>
                  <a:lnTo>
                    <a:pt x="217009" y="129060"/>
                  </a:lnTo>
                  <a:lnTo>
                    <a:pt x="216725" y="128750"/>
                  </a:lnTo>
                  <a:lnTo>
                    <a:pt x="216543" y="127387"/>
                  </a:lnTo>
                  <a:lnTo>
                    <a:pt x="216476" y="125718"/>
                  </a:lnTo>
                  <a:lnTo>
                    <a:pt x="216479" y="124927"/>
                  </a:lnTo>
                  <a:lnTo>
                    <a:pt x="216080" y="123289"/>
                  </a:lnTo>
                  <a:lnTo>
                    <a:pt x="215691" y="121431"/>
                  </a:lnTo>
                  <a:lnTo>
                    <a:pt x="215164" y="121508"/>
                  </a:lnTo>
                  <a:lnTo>
                    <a:pt x="214851" y="121058"/>
                  </a:lnTo>
                  <a:lnTo>
                    <a:pt x="214624" y="121068"/>
                  </a:lnTo>
                  <a:lnTo>
                    <a:pt x="213884" y="121486"/>
                  </a:lnTo>
                  <a:lnTo>
                    <a:pt x="213293" y="121348"/>
                  </a:lnTo>
                  <a:lnTo>
                    <a:pt x="212856" y="121406"/>
                  </a:lnTo>
                  <a:lnTo>
                    <a:pt x="212853" y="122261"/>
                  </a:lnTo>
                  <a:lnTo>
                    <a:pt x="212926" y="123171"/>
                  </a:lnTo>
                  <a:lnTo>
                    <a:pt x="212760" y="123500"/>
                  </a:lnTo>
                  <a:lnTo>
                    <a:pt x="211605" y="124566"/>
                  </a:lnTo>
                  <a:lnTo>
                    <a:pt x="211283" y="125281"/>
                  </a:lnTo>
                  <a:lnTo>
                    <a:pt x="211315" y="126031"/>
                  </a:lnTo>
                  <a:lnTo>
                    <a:pt x="211458" y="127033"/>
                  </a:lnTo>
                  <a:lnTo>
                    <a:pt x="211254" y="127544"/>
                  </a:lnTo>
                  <a:lnTo>
                    <a:pt x="210753" y="128013"/>
                  </a:lnTo>
                  <a:lnTo>
                    <a:pt x="210079" y="128259"/>
                  </a:lnTo>
                  <a:lnTo>
                    <a:pt x="209486" y="128144"/>
                  </a:lnTo>
                  <a:lnTo>
                    <a:pt x="209106" y="127735"/>
                  </a:lnTo>
                  <a:lnTo>
                    <a:pt x="208752" y="126695"/>
                  </a:lnTo>
                  <a:lnTo>
                    <a:pt x="208436" y="126127"/>
                  </a:lnTo>
                  <a:lnTo>
                    <a:pt x="208104" y="125993"/>
                  </a:lnTo>
                  <a:lnTo>
                    <a:pt x="207845" y="126146"/>
                  </a:lnTo>
                  <a:lnTo>
                    <a:pt x="207810" y="126800"/>
                  </a:lnTo>
                  <a:lnTo>
                    <a:pt x="207829" y="127340"/>
                  </a:lnTo>
                  <a:lnTo>
                    <a:pt x="207746" y="127400"/>
                  </a:lnTo>
                  <a:lnTo>
                    <a:pt x="207561" y="127317"/>
                  </a:lnTo>
                  <a:lnTo>
                    <a:pt x="207350" y="127052"/>
                  </a:lnTo>
                  <a:lnTo>
                    <a:pt x="206798" y="124441"/>
                  </a:lnTo>
                  <a:lnTo>
                    <a:pt x="206010" y="122427"/>
                  </a:lnTo>
                  <a:lnTo>
                    <a:pt x="205962" y="121655"/>
                  </a:lnTo>
                  <a:lnTo>
                    <a:pt x="206249" y="120659"/>
                  </a:lnTo>
                  <a:lnTo>
                    <a:pt x="206603" y="119124"/>
                  </a:lnTo>
                  <a:lnTo>
                    <a:pt x="207539" y="118166"/>
                  </a:lnTo>
                  <a:lnTo>
                    <a:pt x="207660" y="117761"/>
                  </a:lnTo>
                  <a:lnTo>
                    <a:pt x="207813" y="117439"/>
                  </a:lnTo>
                  <a:lnTo>
                    <a:pt x="208040" y="117375"/>
                  </a:lnTo>
                  <a:lnTo>
                    <a:pt x="209240" y="117464"/>
                  </a:lnTo>
                  <a:lnTo>
                    <a:pt x="209642" y="117311"/>
                  </a:lnTo>
                  <a:lnTo>
                    <a:pt x="209996" y="116858"/>
                  </a:lnTo>
                  <a:lnTo>
                    <a:pt x="210513" y="116494"/>
                  </a:lnTo>
                  <a:lnTo>
                    <a:pt x="211030" y="116347"/>
                  </a:lnTo>
                  <a:lnTo>
                    <a:pt x="211442" y="116293"/>
                  </a:lnTo>
                  <a:lnTo>
                    <a:pt x="212103" y="116637"/>
                  </a:lnTo>
                  <a:lnTo>
                    <a:pt x="212377" y="116439"/>
                  </a:lnTo>
                  <a:lnTo>
                    <a:pt x="212578" y="115801"/>
                  </a:lnTo>
                  <a:lnTo>
                    <a:pt x="212866" y="115169"/>
                  </a:lnTo>
                  <a:lnTo>
                    <a:pt x="213051" y="114863"/>
                  </a:lnTo>
                  <a:lnTo>
                    <a:pt x="213495" y="114725"/>
                  </a:lnTo>
                  <a:lnTo>
                    <a:pt x="214059" y="114693"/>
                  </a:lnTo>
                  <a:lnTo>
                    <a:pt x="214248" y="114575"/>
                  </a:lnTo>
                  <a:lnTo>
                    <a:pt x="214401" y="114361"/>
                  </a:lnTo>
                  <a:lnTo>
                    <a:pt x="214541" y="113522"/>
                  </a:lnTo>
                  <a:lnTo>
                    <a:pt x="215263" y="111642"/>
                  </a:lnTo>
                  <a:lnTo>
                    <a:pt x="215518" y="110806"/>
                  </a:lnTo>
                  <a:lnTo>
                    <a:pt x="215557" y="110659"/>
                  </a:lnTo>
                  <a:lnTo>
                    <a:pt x="215534" y="109727"/>
                  </a:lnTo>
                  <a:lnTo>
                    <a:pt x="215738" y="109593"/>
                  </a:lnTo>
                  <a:lnTo>
                    <a:pt x="216935" y="110049"/>
                  </a:lnTo>
                  <a:lnTo>
                    <a:pt x="217459" y="110043"/>
                  </a:lnTo>
                  <a:lnTo>
                    <a:pt x="217743" y="109855"/>
                  </a:lnTo>
                  <a:lnTo>
                    <a:pt x="217836" y="109513"/>
                  </a:lnTo>
                  <a:lnTo>
                    <a:pt x="217682" y="109114"/>
                  </a:lnTo>
                  <a:lnTo>
                    <a:pt x="216830" y="108415"/>
                  </a:lnTo>
                  <a:lnTo>
                    <a:pt x="215317" y="107473"/>
                  </a:lnTo>
                  <a:lnTo>
                    <a:pt x="213929" y="106896"/>
                  </a:lnTo>
                  <a:lnTo>
                    <a:pt x="211362" y="106982"/>
                  </a:lnTo>
                  <a:lnTo>
                    <a:pt x="208822" y="107164"/>
                  </a:lnTo>
                  <a:lnTo>
                    <a:pt x="208078" y="107071"/>
                  </a:lnTo>
                  <a:lnTo>
                    <a:pt x="207149" y="106810"/>
                  </a:lnTo>
                  <a:lnTo>
                    <a:pt x="204867" y="106848"/>
                  </a:lnTo>
                  <a:lnTo>
                    <a:pt x="202109" y="106991"/>
                  </a:lnTo>
                  <a:lnTo>
                    <a:pt x="201059" y="106912"/>
                  </a:lnTo>
                  <a:lnTo>
                    <a:pt x="200542" y="106921"/>
                  </a:lnTo>
                  <a:lnTo>
                    <a:pt x="199505" y="107007"/>
                  </a:lnTo>
                  <a:lnTo>
                    <a:pt x="197813" y="106739"/>
                  </a:lnTo>
                  <a:lnTo>
                    <a:pt x="196642" y="106395"/>
                  </a:lnTo>
                  <a:lnTo>
                    <a:pt x="195604" y="106015"/>
                  </a:lnTo>
                  <a:lnTo>
                    <a:pt x="194372" y="105673"/>
                  </a:lnTo>
                  <a:lnTo>
                    <a:pt x="194075" y="105676"/>
                  </a:lnTo>
                  <a:lnTo>
                    <a:pt x="193903" y="105552"/>
                  </a:lnTo>
                  <a:lnTo>
                    <a:pt x="193785" y="105249"/>
                  </a:lnTo>
                  <a:lnTo>
                    <a:pt x="193743" y="104856"/>
                  </a:lnTo>
                  <a:lnTo>
                    <a:pt x="193999" y="103037"/>
                  </a:lnTo>
                  <a:lnTo>
                    <a:pt x="193772" y="100273"/>
                  </a:lnTo>
                  <a:lnTo>
                    <a:pt x="193980" y="99264"/>
                  </a:lnTo>
                  <a:lnTo>
                    <a:pt x="192971" y="96991"/>
                  </a:lnTo>
                  <a:lnTo>
                    <a:pt x="192626" y="96570"/>
                  </a:lnTo>
                  <a:lnTo>
                    <a:pt x="192160" y="96551"/>
                  </a:lnTo>
                  <a:lnTo>
                    <a:pt x="191863" y="96844"/>
                  </a:lnTo>
                  <a:lnTo>
                    <a:pt x="191745" y="97378"/>
                  </a:lnTo>
                  <a:lnTo>
                    <a:pt x="191914" y="97974"/>
                  </a:lnTo>
                  <a:lnTo>
                    <a:pt x="191544" y="98638"/>
                  </a:lnTo>
                  <a:lnTo>
                    <a:pt x="190800" y="98852"/>
                  </a:lnTo>
                  <a:lnTo>
                    <a:pt x="189932" y="98629"/>
                  </a:lnTo>
                  <a:lnTo>
                    <a:pt x="189211" y="98316"/>
                  </a:lnTo>
                  <a:lnTo>
                    <a:pt x="188282" y="97639"/>
                  </a:lnTo>
                  <a:lnTo>
                    <a:pt x="187583" y="96685"/>
                  </a:lnTo>
                  <a:lnTo>
                    <a:pt x="187522" y="95628"/>
                  </a:lnTo>
                  <a:lnTo>
                    <a:pt x="187206" y="94949"/>
                  </a:lnTo>
                  <a:lnTo>
                    <a:pt x="186775" y="94617"/>
                  </a:lnTo>
                  <a:lnTo>
                    <a:pt x="186459" y="94524"/>
                  </a:lnTo>
                  <a:lnTo>
                    <a:pt x="186175" y="94597"/>
                  </a:lnTo>
                  <a:lnTo>
                    <a:pt x="185926" y="94968"/>
                  </a:lnTo>
                  <a:lnTo>
                    <a:pt x="186143" y="95335"/>
                  </a:lnTo>
                  <a:lnTo>
                    <a:pt x="186440" y="95852"/>
                  </a:lnTo>
                  <a:lnTo>
                    <a:pt x="186341" y="96203"/>
                  </a:lnTo>
                  <a:lnTo>
                    <a:pt x="186076" y="96257"/>
                  </a:lnTo>
                  <a:lnTo>
                    <a:pt x="185681" y="96107"/>
                  </a:lnTo>
                  <a:lnTo>
                    <a:pt x="185068" y="96187"/>
                  </a:lnTo>
                  <a:lnTo>
                    <a:pt x="184474" y="95919"/>
                  </a:lnTo>
                  <a:lnTo>
                    <a:pt x="184120" y="95896"/>
                  </a:lnTo>
                  <a:lnTo>
                    <a:pt x="183769" y="95798"/>
                  </a:lnTo>
                  <a:lnTo>
                    <a:pt x="183746" y="95188"/>
                  </a:lnTo>
                  <a:lnTo>
                    <a:pt x="183207" y="94416"/>
                  </a:lnTo>
                  <a:lnTo>
                    <a:pt x="182294" y="93551"/>
                  </a:lnTo>
                  <a:lnTo>
                    <a:pt x="181397" y="93014"/>
                  </a:lnTo>
                  <a:lnTo>
                    <a:pt x="180966" y="93088"/>
                  </a:lnTo>
                  <a:lnTo>
                    <a:pt x="180749" y="93678"/>
                  </a:lnTo>
                  <a:lnTo>
                    <a:pt x="180800" y="93898"/>
                  </a:lnTo>
                  <a:lnTo>
                    <a:pt x="181116" y="94007"/>
                  </a:lnTo>
                  <a:lnTo>
                    <a:pt x="181570" y="94348"/>
                  </a:lnTo>
                  <a:lnTo>
                    <a:pt x="181665" y="94706"/>
                  </a:lnTo>
                  <a:lnTo>
                    <a:pt x="181598" y="95019"/>
                  </a:lnTo>
                  <a:lnTo>
                    <a:pt x="181040" y="95590"/>
                  </a:lnTo>
                  <a:lnTo>
                    <a:pt x="180644" y="96133"/>
                  </a:lnTo>
                  <a:lnTo>
                    <a:pt x="179760" y="96921"/>
                  </a:lnTo>
                  <a:lnTo>
                    <a:pt x="179006" y="97824"/>
                  </a:lnTo>
                  <a:lnTo>
                    <a:pt x="178809" y="98508"/>
                  </a:lnTo>
                  <a:lnTo>
                    <a:pt x="178524" y="99120"/>
                  </a:lnTo>
                  <a:lnTo>
                    <a:pt x="178413" y="99794"/>
                  </a:lnTo>
                  <a:lnTo>
                    <a:pt x="178611" y="100260"/>
                  </a:lnTo>
                  <a:lnTo>
                    <a:pt x="178975" y="100553"/>
                  </a:lnTo>
                  <a:lnTo>
                    <a:pt x="179919" y="100767"/>
                  </a:lnTo>
                  <a:lnTo>
                    <a:pt x="180909" y="101674"/>
                  </a:lnTo>
                  <a:lnTo>
                    <a:pt x="181707" y="102896"/>
                  </a:lnTo>
                  <a:lnTo>
                    <a:pt x="182157" y="103267"/>
                  </a:lnTo>
                  <a:lnTo>
                    <a:pt x="182974" y="103678"/>
                  </a:lnTo>
                  <a:lnTo>
                    <a:pt x="184548" y="103726"/>
                  </a:lnTo>
                  <a:lnTo>
                    <a:pt x="184781" y="104061"/>
                  </a:lnTo>
                  <a:lnTo>
                    <a:pt x="185004" y="104958"/>
                  </a:lnTo>
                  <a:lnTo>
                    <a:pt x="185314" y="105274"/>
                  </a:lnTo>
                  <a:lnTo>
                    <a:pt x="186115" y="105696"/>
                  </a:lnTo>
                  <a:lnTo>
                    <a:pt x="186182" y="106005"/>
                  </a:lnTo>
                  <a:lnTo>
                    <a:pt x="185987" y="106363"/>
                  </a:lnTo>
                  <a:lnTo>
                    <a:pt x="185633" y="106644"/>
                  </a:lnTo>
                  <a:lnTo>
                    <a:pt x="184978" y="106822"/>
                  </a:lnTo>
                  <a:lnTo>
                    <a:pt x="184356" y="106893"/>
                  </a:lnTo>
                  <a:lnTo>
                    <a:pt x="183730" y="106778"/>
                  </a:lnTo>
                  <a:lnTo>
                    <a:pt x="182802" y="106707"/>
                  </a:lnTo>
                  <a:lnTo>
                    <a:pt x="181748" y="106701"/>
                  </a:lnTo>
                  <a:lnTo>
                    <a:pt x="181001" y="108932"/>
                  </a:lnTo>
                  <a:lnTo>
                    <a:pt x="180468" y="109714"/>
                  </a:lnTo>
                  <a:lnTo>
                    <a:pt x="180165" y="109714"/>
                  </a:lnTo>
                  <a:lnTo>
                    <a:pt x="179351" y="109334"/>
                  </a:lnTo>
                  <a:lnTo>
                    <a:pt x="179003" y="109395"/>
                  </a:lnTo>
                  <a:lnTo>
                    <a:pt x="178065" y="111374"/>
                  </a:lnTo>
                  <a:lnTo>
                    <a:pt x="177934" y="111850"/>
                  </a:lnTo>
                  <a:lnTo>
                    <a:pt x="177870" y="112207"/>
                  </a:lnTo>
                  <a:lnTo>
                    <a:pt x="178368" y="112970"/>
                  </a:lnTo>
                  <a:lnTo>
                    <a:pt x="178965" y="113599"/>
                  </a:lnTo>
                  <a:lnTo>
                    <a:pt x="179677" y="113844"/>
                  </a:lnTo>
                  <a:lnTo>
                    <a:pt x="180235" y="113656"/>
                  </a:lnTo>
                  <a:lnTo>
                    <a:pt x="180689" y="113908"/>
                  </a:lnTo>
                  <a:lnTo>
                    <a:pt x="181218" y="114540"/>
                  </a:lnTo>
                  <a:lnTo>
                    <a:pt x="182128" y="114958"/>
                  </a:lnTo>
                  <a:lnTo>
                    <a:pt x="183414" y="115159"/>
                  </a:lnTo>
                  <a:lnTo>
                    <a:pt x="184145" y="115657"/>
                  </a:lnTo>
                  <a:lnTo>
                    <a:pt x="184235" y="116088"/>
                  </a:lnTo>
                  <a:lnTo>
                    <a:pt x="184171" y="116526"/>
                  </a:lnTo>
                  <a:lnTo>
                    <a:pt x="184056" y="117662"/>
                  </a:lnTo>
                  <a:lnTo>
                    <a:pt x="183932" y="118316"/>
                  </a:lnTo>
                  <a:lnTo>
                    <a:pt x="183239" y="120033"/>
                  </a:lnTo>
                  <a:lnTo>
                    <a:pt x="182744" y="121511"/>
                  </a:lnTo>
                  <a:lnTo>
                    <a:pt x="183000" y="122214"/>
                  </a:lnTo>
                  <a:lnTo>
                    <a:pt x="183185" y="122501"/>
                  </a:lnTo>
                  <a:lnTo>
                    <a:pt x="183360" y="122721"/>
                  </a:lnTo>
                  <a:lnTo>
                    <a:pt x="183916" y="123273"/>
                  </a:lnTo>
                  <a:lnTo>
                    <a:pt x="184302" y="123819"/>
                  </a:lnTo>
                  <a:lnTo>
                    <a:pt x="183970" y="125214"/>
                  </a:lnTo>
                  <a:lnTo>
                    <a:pt x="184152" y="125581"/>
                  </a:lnTo>
                  <a:lnTo>
                    <a:pt x="184895" y="125827"/>
                  </a:lnTo>
                  <a:lnTo>
                    <a:pt x="185697" y="126015"/>
                  </a:lnTo>
                  <a:lnTo>
                    <a:pt x="185977" y="126245"/>
                  </a:lnTo>
                  <a:lnTo>
                    <a:pt x="185282" y="127659"/>
                  </a:lnTo>
                  <a:lnTo>
                    <a:pt x="185429" y="128642"/>
                  </a:lnTo>
                  <a:lnTo>
                    <a:pt x="185722" y="129564"/>
                  </a:lnTo>
                  <a:lnTo>
                    <a:pt x="185933" y="131071"/>
                  </a:lnTo>
                  <a:lnTo>
                    <a:pt x="185965" y="131231"/>
                  </a:lnTo>
                  <a:lnTo>
                    <a:pt x="185907" y="131607"/>
                  </a:lnTo>
                  <a:lnTo>
                    <a:pt x="186364" y="132775"/>
                  </a:lnTo>
                  <a:lnTo>
                    <a:pt x="187069" y="135051"/>
                  </a:lnTo>
                  <a:lnTo>
                    <a:pt x="187123" y="135900"/>
                  </a:lnTo>
                  <a:lnTo>
                    <a:pt x="187082" y="136797"/>
                  </a:lnTo>
                  <a:lnTo>
                    <a:pt x="186874" y="138294"/>
                  </a:lnTo>
                  <a:lnTo>
                    <a:pt x="186169" y="138288"/>
                  </a:lnTo>
                  <a:lnTo>
                    <a:pt x="186798" y="139287"/>
                  </a:lnTo>
                  <a:lnTo>
                    <a:pt x="186999" y="140005"/>
                  </a:lnTo>
                  <a:lnTo>
                    <a:pt x="187085" y="141007"/>
                  </a:lnTo>
                  <a:lnTo>
                    <a:pt x="186329" y="141132"/>
                  </a:lnTo>
                  <a:lnTo>
                    <a:pt x="185792" y="141020"/>
                  </a:lnTo>
                  <a:lnTo>
                    <a:pt x="185346" y="140142"/>
                  </a:lnTo>
                  <a:lnTo>
                    <a:pt x="185138" y="140940"/>
                  </a:lnTo>
                  <a:lnTo>
                    <a:pt x="184340" y="141678"/>
                  </a:lnTo>
                  <a:lnTo>
                    <a:pt x="184053" y="141317"/>
                  </a:lnTo>
                  <a:lnTo>
                    <a:pt x="183887" y="140931"/>
                  </a:lnTo>
                  <a:lnTo>
                    <a:pt x="183855" y="140248"/>
                  </a:lnTo>
                  <a:lnTo>
                    <a:pt x="184295" y="137640"/>
                  </a:lnTo>
                  <a:lnTo>
                    <a:pt x="184206" y="137346"/>
                  </a:lnTo>
                  <a:lnTo>
                    <a:pt x="184008" y="137151"/>
                  </a:lnTo>
                  <a:lnTo>
                    <a:pt x="183571" y="137046"/>
                  </a:lnTo>
                  <a:lnTo>
                    <a:pt x="183408" y="136516"/>
                  </a:lnTo>
                  <a:lnTo>
                    <a:pt x="182741" y="139300"/>
                  </a:lnTo>
                  <a:lnTo>
                    <a:pt x="183035" y="140436"/>
                  </a:lnTo>
                  <a:lnTo>
                    <a:pt x="182901" y="140953"/>
                  </a:lnTo>
                  <a:lnTo>
                    <a:pt x="181656" y="141387"/>
                  </a:lnTo>
                  <a:lnTo>
                    <a:pt x="180395" y="140343"/>
                  </a:lnTo>
                  <a:lnTo>
                    <a:pt x="180235" y="140008"/>
                  </a:lnTo>
                  <a:lnTo>
                    <a:pt x="180162" y="140595"/>
                  </a:lnTo>
                  <a:lnTo>
                    <a:pt x="179935" y="141310"/>
                  </a:lnTo>
                  <a:lnTo>
                    <a:pt x="178754" y="141180"/>
                  </a:lnTo>
                  <a:lnTo>
                    <a:pt x="178170" y="140621"/>
                  </a:lnTo>
                  <a:lnTo>
                    <a:pt x="178550" y="139670"/>
                  </a:lnTo>
                  <a:lnTo>
                    <a:pt x="179281" y="137372"/>
                  </a:lnTo>
                  <a:lnTo>
                    <a:pt x="179418" y="136347"/>
                  </a:lnTo>
                  <a:lnTo>
                    <a:pt x="178438" y="135594"/>
                  </a:lnTo>
                  <a:lnTo>
                    <a:pt x="177608" y="135131"/>
                  </a:lnTo>
                  <a:lnTo>
                    <a:pt x="177133" y="134084"/>
                  </a:lnTo>
                  <a:lnTo>
                    <a:pt x="177315" y="135233"/>
                  </a:lnTo>
                  <a:lnTo>
                    <a:pt x="177758" y="135642"/>
                  </a:lnTo>
                  <a:lnTo>
                    <a:pt x="178403" y="135929"/>
                  </a:lnTo>
                  <a:lnTo>
                    <a:pt x="179086" y="136516"/>
                  </a:lnTo>
                  <a:lnTo>
                    <a:pt x="178595" y="137231"/>
                  </a:lnTo>
                  <a:lnTo>
                    <a:pt x="178116" y="137675"/>
                  </a:lnTo>
                  <a:lnTo>
                    <a:pt x="177200" y="139360"/>
                  </a:lnTo>
                  <a:lnTo>
                    <a:pt x="176083" y="140302"/>
                  </a:lnTo>
                  <a:lnTo>
                    <a:pt x="174780" y="141010"/>
                  </a:lnTo>
                  <a:lnTo>
                    <a:pt x="170503" y="142051"/>
                  </a:lnTo>
                  <a:lnTo>
                    <a:pt x="169606" y="142472"/>
                  </a:lnTo>
                  <a:lnTo>
                    <a:pt x="168295" y="143768"/>
                  </a:lnTo>
                  <a:lnTo>
                    <a:pt x="167446" y="144997"/>
                  </a:lnTo>
                  <a:lnTo>
                    <a:pt x="167289" y="146242"/>
                  </a:lnTo>
                  <a:lnTo>
                    <a:pt x="167768" y="147586"/>
                  </a:lnTo>
                  <a:lnTo>
                    <a:pt x="168157" y="149686"/>
                  </a:lnTo>
                  <a:lnTo>
                    <a:pt x="168483" y="150114"/>
                  </a:lnTo>
                  <a:lnTo>
                    <a:pt x="168026" y="150880"/>
                  </a:lnTo>
                  <a:lnTo>
                    <a:pt x="167232" y="151694"/>
                  </a:lnTo>
                  <a:lnTo>
                    <a:pt x="166574" y="152788"/>
                  </a:lnTo>
                  <a:lnTo>
                    <a:pt x="166635" y="153389"/>
                  </a:lnTo>
                  <a:lnTo>
                    <a:pt x="166466" y="153794"/>
                  </a:lnTo>
                  <a:lnTo>
                    <a:pt x="164212" y="155138"/>
                  </a:lnTo>
                  <a:lnTo>
                    <a:pt x="163740" y="155923"/>
                  </a:lnTo>
                  <a:lnTo>
                    <a:pt x="163120" y="156702"/>
                  </a:lnTo>
                  <a:lnTo>
                    <a:pt x="162380" y="156255"/>
                  </a:lnTo>
                  <a:lnTo>
                    <a:pt x="161946" y="156261"/>
                  </a:lnTo>
                  <a:lnTo>
                    <a:pt x="162543" y="156880"/>
                  </a:lnTo>
                  <a:lnTo>
                    <a:pt x="162466" y="157289"/>
                  </a:lnTo>
                  <a:lnTo>
                    <a:pt x="162255" y="157528"/>
                  </a:lnTo>
                  <a:lnTo>
                    <a:pt x="161687" y="157752"/>
                  </a:lnTo>
                  <a:lnTo>
                    <a:pt x="158432" y="158738"/>
                  </a:lnTo>
                  <a:lnTo>
                    <a:pt x="155942" y="159673"/>
                  </a:lnTo>
                  <a:lnTo>
                    <a:pt x="155243" y="159635"/>
                  </a:lnTo>
                  <a:lnTo>
                    <a:pt x="155371" y="159351"/>
                  </a:lnTo>
                  <a:lnTo>
                    <a:pt x="155808" y="159099"/>
                  </a:lnTo>
                  <a:lnTo>
                    <a:pt x="155763" y="158026"/>
                  </a:lnTo>
                  <a:lnTo>
                    <a:pt x="155307" y="157828"/>
                  </a:lnTo>
                  <a:lnTo>
                    <a:pt x="154911" y="157752"/>
                  </a:lnTo>
                  <a:lnTo>
                    <a:pt x="153015" y="159060"/>
                  </a:lnTo>
                  <a:lnTo>
                    <a:pt x="152249" y="160353"/>
                  </a:lnTo>
                  <a:lnTo>
                    <a:pt x="152409" y="160599"/>
                  </a:lnTo>
                  <a:lnTo>
                    <a:pt x="152839" y="160538"/>
                  </a:lnTo>
                  <a:lnTo>
                    <a:pt x="154113" y="159807"/>
                  </a:lnTo>
                  <a:lnTo>
                    <a:pt x="154707" y="160015"/>
                  </a:lnTo>
                  <a:lnTo>
                    <a:pt x="154748" y="160302"/>
                  </a:lnTo>
                  <a:lnTo>
                    <a:pt x="152814" y="161419"/>
                  </a:lnTo>
                  <a:lnTo>
                    <a:pt x="148744" y="165032"/>
                  </a:lnTo>
                  <a:lnTo>
                    <a:pt x="148553" y="165744"/>
                  </a:lnTo>
                  <a:lnTo>
                    <a:pt x="148023" y="166549"/>
                  </a:lnTo>
                  <a:lnTo>
                    <a:pt x="147292" y="167305"/>
                  </a:lnTo>
                  <a:lnTo>
                    <a:pt x="145980" y="169134"/>
                  </a:lnTo>
                  <a:lnTo>
                    <a:pt x="143465" y="171850"/>
                  </a:lnTo>
                  <a:lnTo>
                    <a:pt x="142766" y="172862"/>
                  </a:lnTo>
                  <a:lnTo>
                    <a:pt x="138738" y="174950"/>
                  </a:lnTo>
                  <a:lnTo>
                    <a:pt x="138004" y="175569"/>
                  </a:lnTo>
                  <a:lnTo>
                    <a:pt x="136350" y="177599"/>
                  </a:lnTo>
                  <a:lnTo>
                    <a:pt x="134652" y="179259"/>
                  </a:lnTo>
                  <a:lnTo>
                    <a:pt x="132670" y="180634"/>
                  </a:lnTo>
                  <a:lnTo>
                    <a:pt x="129232" y="182387"/>
                  </a:lnTo>
                  <a:lnTo>
                    <a:pt x="127142" y="184043"/>
                  </a:lnTo>
                  <a:lnTo>
                    <a:pt x="126487" y="185144"/>
                  </a:lnTo>
                  <a:lnTo>
                    <a:pt x="126446" y="185537"/>
                  </a:lnTo>
                  <a:lnTo>
                    <a:pt x="126669" y="186070"/>
                  </a:lnTo>
                  <a:lnTo>
                    <a:pt x="127052" y="186568"/>
                  </a:lnTo>
                  <a:lnTo>
                    <a:pt x="127138" y="186964"/>
                  </a:lnTo>
                  <a:lnTo>
                    <a:pt x="126950" y="187672"/>
                  </a:lnTo>
                  <a:lnTo>
                    <a:pt x="126848" y="188065"/>
                  </a:lnTo>
                  <a:lnTo>
                    <a:pt x="126235" y="189035"/>
                  </a:lnTo>
                  <a:lnTo>
                    <a:pt x="125185" y="189728"/>
                  </a:lnTo>
                  <a:lnTo>
                    <a:pt x="121786" y="191174"/>
                  </a:lnTo>
                  <a:lnTo>
                    <a:pt x="121336" y="191129"/>
                  </a:lnTo>
                  <a:lnTo>
                    <a:pt x="118562" y="190842"/>
                  </a:lnTo>
                  <a:lnTo>
                    <a:pt x="117525" y="191104"/>
                  </a:lnTo>
                  <a:lnTo>
                    <a:pt x="117097" y="191780"/>
                  </a:lnTo>
                  <a:lnTo>
                    <a:pt x="116142" y="194580"/>
                  </a:lnTo>
                  <a:lnTo>
                    <a:pt x="115230" y="195323"/>
                  </a:lnTo>
                  <a:lnTo>
                    <a:pt x="114901" y="195997"/>
                  </a:lnTo>
                  <a:lnTo>
                    <a:pt x="114770" y="196463"/>
                  </a:lnTo>
                  <a:lnTo>
                    <a:pt x="114221" y="196450"/>
                  </a:lnTo>
                  <a:lnTo>
                    <a:pt x="113749" y="196243"/>
                  </a:lnTo>
                  <a:lnTo>
                    <a:pt x="113404" y="196393"/>
                  </a:lnTo>
                  <a:lnTo>
                    <a:pt x="113008" y="195454"/>
                  </a:lnTo>
                  <a:lnTo>
                    <a:pt x="112344" y="195263"/>
                  </a:lnTo>
                  <a:lnTo>
                    <a:pt x="111795" y="195196"/>
                  </a:lnTo>
                  <a:lnTo>
                    <a:pt x="109452" y="196140"/>
                  </a:lnTo>
                  <a:lnTo>
                    <a:pt x="108632" y="196900"/>
                  </a:lnTo>
                  <a:lnTo>
                    <a:pt x="106909" y="200478"/>
                  </a:lnTo>
                  <a:lnTo>
                    <a:pt x="106481" y="202783"/>
                  </a:lnTo>
                  <a:lnTo>
                    <a:pt x="106886" y="205323"/>
                  </a:lnTo>
                  <a:lnTo>
                    <a:pt x="107486" y="207350"/>
                  </a:lnTo>
                  <a:lnTo>
                    <a:pt x="107604" y="208266"/>
                  </a:lnTo>
                  <a:lnTo>
                    <a:pt x="107531" y="209454"/>
                  </a:lnTo>
                  <a:lnTo>
                    <a:pt x="107225" y="210031"/>
                  </a:lnTo>
                  <a:lnTo>
                    <a:pt x="107007" y="210715"/>
                  </a:lnTo>
                  <a:lnTo>
                    <a:pt x="107295" y="212122"/>
                  </a:lnTo>
                  <a:lnTo>
                    <a:pt x="108019" y="213964"/>
                  </a:lnTo>
                  <a:lnTo>
                    <a:pt x="108195" y="214743"/>
                  </a:lnTo>
                  <a:lnTo>
                    <a:pt x="108211" y="215544"/>
                  </a:lnTo>
                  <a:lnTo>
                    <a:pt x="108757" y="217382"/>
                  </a:lnTo>
                  <a:lnTo>
                    <a:pt x="108390" y="217050"/>
                  </a:lnTo>
                  <a:lnTo>
                    <a:pt x="108099" y="216275"/>
                  </a:lnTo>
                  <a:lnTo>
                    <a:pt x="107410" y="215285"/>
                  </a:lnTo>
                  <a:lnTo>
                    <a:pt x="106564" y="216272"/>
                  </a:lnTo>
                  <a:lnTo>
                    <a:pt x="107030" y="216980"/>
                  </a:lnTo>
                  <a:lnTo>
                    <a:pt x="108607" y="217823"/>
                  </a:lnTo>
                  <a:lnTo>
                    <a:pt x="109073" y="218512"/>
                  </a:lnTo>
                  <a:lnTo>
                    <a:pt x="108058" y="224644"/>
                  </a:lnTo>
                  <a:lnTo>
                    <a:pt x="107288" y="226817"/>
                  </a:lnTo>
                  <a:lnTo>
                    <a:pt x="106344" y="228241"/>
                  </a:lnTo>
                  <a:lnTo>
                    <a:pt x="105842" y="228790"/>
                  </a:lnTo>
                  <a:lnTo>
                    <a:pt x="104722" y="231050"/>
                  </a:lnTo>
                  <a:lnTo>
                    <a:pt x="103943" y="233766"/>
                  </a:lnTo>
                  <a:lnTo>
                    <a:pt x="103787" y="234810"/>
                  </a:lnTo>
                  <a:lnTo>
                    <a:pt x="104138" y="235978"/>
                  </a:lnTo>
                  <a:lnTo>
                    <a:pt x="103739" y="236668"/>
                  </a:lnTo>
                  <a:lnTo>
                    <a:pt x="103241" y="237194"/>
                  </a:lnTo>
                  <a:lnTo>
                    <a:pt x="104189" y="236958"/>
                  </a:lnTo>
                  <a:lnTo>
                    <a:pt x="104515" y="237590"/>
                  </a:lnTo>
                  <a:lnTo>
                    <a:pt x="104636" y="238244"/>
                  </a:lnTo>
                  <a:lnTo>
                    <a:pt x="104649" y="242126"/>
                  </a:lnTo>
                  <a:lnTo>
                    <a:pt x="104543" y="246167"/>
                  </a:lnTo>
                  <a:lnTo>
                    <a:pt x="103812" y="246333"/>
                  </a:lnTo>
                  <a:lnTo>
                    <a:pt x="103011" y="246374"/>
                  </a:lnTo>
                  <a:lnTo>
                    <a:pt x="102303" y="246259"/>
                  </a:lnTo>
                  <a:lnTo>
                    <a:pt x="101795" y="246103"/>
                  </a:lnTo>
                  <a:lnTo>
                    <a:pt x="100531" y="246317"/>
                  </a:lnTo>
                  <a:lnTo>
                    <a:pt x="99851" y="246764"/>
                  </a:lnTo>
                  <a:lnTo>
                    <a:pt x="99305" y="247504"/>
                  </a:lnTo>
                  <a:lnTo>
                    <a:pt x="99344" y="248768"/>
                  </a:lnTo>
                  <a:lnTo>
                    <a:pt x="97001" y="251947"/>
                  </a:lnTo>
                  <a:lnTo>
                    <a:pt x="96497" y="253007"/>
                  </a:lnTo>
                  <a:lnTo>
                    <a:pt x="96312" y="254025"/>
                  </a:lnTo>
                  <a:lnTo>
                    <a:pt x="96615" y="254558"/>
                  </a:lnTo>
                  <a:lnTo>
                    <a:pt x="97215" y="255104"/>
                  </a:lnTo>
                  <a:lnTo>
                    <a:pt x="97997" y="255324"/>
                  </a:lnTo>
                  <a:lnTo>
                    <a:pt x="99507" y="255544"/>
                  </a:lnTo>
                  <a:lnTo>
                    <a:pt x="100231" y="255835"/>
                  </a:lnTo>
                  <a:lnTo>
                    <a:pt x="100723" y="256374"/>
                  </a:lnTo>
                  <a:lnTo>
                    <a:pt x="98945" y="255800"/>
                  </a:lnTo>
                  <a:lnTo>
                    <a:pt x="96854" y="255685"/>
                  </a:lnTo>
                  <a:lnTo>
                    <a:pt x="91856" y="257159"/>
                  </a:lnTo>
                  <a:lnTo>
                    <a:pt x="90540" y="258194"/>
                  </a:lnTo>
                  <a:lnTo>
                    <a:pt x="89806" y="259091"/>
                  </a:lnTo>
                  <a:lnTo>
                    <a:pt x="89302" y="261140"/>
                  </a:lnTo>
                  <a:lnTo>
                    <a:pt x="89216" y="262509"/>
                  </a:lnTo>
                  <a:lnTo>
                    <a:pt x="88622" y="263648"/>
                  </a:lnTo>
                  <a:lnTo>
                    <a:pt x="86027" y="265398"/>
                  </a:lnTo>
                  <a:lnTo>
                    <a:pt x="84387" y="265937"/>
                  </a:lnTo>
                  <a:lnTo>
                    <a:pt x="83764" y="266403"/>
                  </a:lnTo>
                  <a:lnTo>
                    <a:pt x="81830" y="265800"/>
                  </a:lnTo>
                  <a:lnTo>
                    <a:pt x="79720" y="264268"/>
                  </a:lnTo>
                  <a:lnTo>
                    <a:pt x="78833" y="263444"/>
                  </a:lnTo>
                  <a:lnTo>
                    <a:pt x="75702" y="259486"/>
                  </a:lnTo>
                  <a:lnTo>
                    <a:pt x="75130" y="258985"/>
                  </a:lnTo>
                  <a:lnTo>
                    <a:pt x="74498" y="257290"/>
                  </a:lnTo>
                  <a:lnTo>
                    <a:pt x="74399" y="256658"/>
                  </a:lnTo>
                  <a:lnTo>
                    <a:pt x="74224" y="256406"/>
                  </a:lnTo>
                  <a:lnTo>
                    <a:pt x="73927" y="256234"/>
                  </a:lnTo>
                  <a:lnTo>
                    <a:pt x="73783" y="255972"/>
                  </a:lnTo>
                  <a:lnTo>
                    <a:pt x="73078" y="254031"/>
                  </a:lnTo>
                  <a:lnTo>
                    <a:pt x="72791" y="252008"/>
                  </a:lnTo>
                  <a:lnTo>
                    <a:pt x="72341" y="249745"/>
                  </a:lnTo>
                  <a:lnTo>
                    <a:pt x="72717" y="249901"/>
                  </a:lnTo>
                  <a:lnTo>
                    <a:pt x="73241" y="250645"/>
                  </a:lnTo>
                  <a:lnTo>
                    <a:pt x="73502" y="251727"/>
                  </a:lnTo>
                  <a:lnTo>
                    <a:pt x="73534" y="253240"/>
                  </a:lnTo>
                  <a:lnTo>
                    <a:pt x="73927" y="253415"/>
                  </a:lnTo>
                  <a:lnTo>
                    <a:pt x="74278" y="253272"/>
                  </a:lnTo>
                  <a:lnTo>
                    <a:pt x="73273" y="249786"/>
                  </a:lnTo>
                  <a:lnTo>
                    <a:pt x="72398" y="248921"/>
                  </a:lnTo>
                  <a:lnTo>
                    <a:pt x="72168" y="248864"/>
                  </a:lnTo>
                  <a:lnTo>
                    <a:pt x="71922" y="248305"/>
                  </a:lnTo>
                  <a:lnTo>
                    <a:pt x="71897" y="247603"/>
                  </a:lnTo>
                  <a:lnTo>
                    <a:pt x="71974" y="247271"/>
                  </a:lnTo>
                  <a:lnTo>
                    <a:pt x="71275" y="246128"/>
                  </a:lnTo>
                  <a:lnTo>
                    <a:pt x="71029" y="245448"/>
                  </a:lnTo>
                  <a:lnTo>
                    <a:pt x="69477" y="241992"/>
                  </a:lnTo>
                  <a:lnTo>
                    <a:pt x="68778" y="239512"/>
                  </a:lnTo>
                  <a:lnTo>
                    <a:pt x="67696" y="236751"/>
                  </a:lnTo>
                  <a:lnTo>
                    <a:pt x="66997" y="235783"/>
                  </a:lnTo>
                  <a:lnTo>
                    <a:pt x="65909" y="233651"/>
                  </a:lnTo>
                  <a:lnTo>
                    <a:pt x="64996" y="232659"/>
                  </a:lnTo>
                  <a:lnTo>
                    <a:pt x="64029" y="231328"/>
                  </a:lnTo>
                  <a:lnTo>
                    <a:pt x="63269" y="230737"/>
                  </a:lnTo>
                  <a:lnTo>
                    <a:pt x="62972" y="230428"/>
                  </a:lnTo>
                  <a:lnTo>
                    <a:pt x="60722" y="225809"/>
                  </a:lnTo>
                  <a:lnTo>
                    <a:pt x="60030" y="223252"/>
                  </a:lnTo>
                  <a:lnTo>
                    <a:pt x="59442" y="222046"/>
                  </a:lnTo>
                  <a:lnTo>
                    <a:pt x="59152" y="221126"/>
                  </a:lnTo>
                  <a:lnTo>
                    <a:pt x="58363" y="217197"/>
                  </a:lnTo>
                  <a:lnTo>
                    <a:pt x="58357" y="216495"/>
                  </a:lnTo>
                  <a:lnTo>
                    <a:pt x="58261" y="215726"/>
                  </a:lnTo>
                  <a:lnTo>
                    <a:pt x="57699" y="214060"/>
                  </a:lnTo>
                  <a:lnTo>
                    <a:pt x="56713" y="212256"/>
                  </a:lnTo>
                  <a:lnTo>
                    <a:pt x="56429" y="211133"/>
                  </a:lnTo>
                  <a:lnTo>
                    <a:pt x="56432" y="210695"/>
                  </a:lnTo>
                  <a:lnTo>
                    <a:pt x="55807" y="208940"/>
                  </a:lnTo>
                  <a:lnTo>
                    <a:pt x="55673" y="208139"/>
                  </a:lnTo>
                  <a:lnTo>
                    <a:pt x="55251" y="207398"/>
                  </a:lnTo>
                  <a:lnTo>
                    <a:pt x="54760" y="206718"/>
                  </a:lnTo>
                  <a:lnTo>
                    <a:pt x="54249" y="206172"/>
                  </a:lnTo>
                  <a:lnTo>
                    <a:pt x="53046" y="204391"/>
                  </a:lnTo>
                  <a:lnTo>
                    <a:pt x="52615" y="203957"/>
                  </a:lnTo>
                  <a:lnTo>
                    <a:pt x="51794" y="202802"/>
                  </a:lnTo>
                  <a:lnTo>
                    <a:pt x="51210" y="200666"/>
                  </a:lnTo>
                  <a:lnTo>
                    <a:pt x="50463" y="199830"/>
                  </a:lnTo>
                  <a:lnTo>
                    <a:pt x="51638" y="199830"/>
                  </a:lnTo>
                  <a:lnTo>
                    <a:pt x="50920" y="199039"/>
                  </a:lnTo>
                  <a:lnTo>
                    <a:pt x="50582" y="198522"/>
                  </a:lnTo>
                  <a:lnTo>
                    <a:pt x="50205" y="198202"/>
                  </a:lnTo>
                  <a:lnTo>
                    <a:pt x="50751" y="197404"/>
                  </a:lnTo>
                  <a:lnTo>
                    <a:pt x="49857" y="197427"/>
                  </a:lnTo>
                  <a:lnTo>
                    <a:pt x="49385" y="196948"/>
                  </a:lnTo>
                  <a:lnTo>
                    <a:pt x="48737" y="195448"/>
                  </a:lnTo>
                  <a:lnTo>
                    <a:pt x="47559" y="193750"/>
                  </a:lnTo>
                  <a:lnTo>
                    <a:pt x="47358" y="192843"/>
                  </a:lnTo>
                  <a:lnTo>
                    <a:pt x="46317" y="189986"/>
                  </a:lnTo>
                  <a:lnTo>
                    <a:pt x="45436" y="183114"/>
                  </a:lnTo>
                  <a:lnTo>
                    <a:pt x="44629" y="180047"/>
                  </a:lnTo>
                  <a:lnTo>
                    <a:pt x="44693" y="179166"/>
                  </a:lnTo>
                  <a:lnTo>
                    <a:pt x="43716" y="176504"/>
                  </a:lnTo>
                  <a:lnTo>
                    <a:pt x="43240" y="174717"/>
                  </a:lnTo>
                  <a:lnTo>
                    <a:pt x="43045" y="173200"/>
                  </a:lnTo>
                  <a:lnTo>
                    <a:pt x="42787" y="172205"/>
                  </a:lnTo>
                  <a:lnTo>
                    <a:pt x="42554" y="170226"/>
                  </a:lnTo>
                  <a:lnTo>
                    <a:pt x="42180" y="169600"/>
                  </a:lnTo>
                  <a:lnTo>
                    <a:pt x="42139" y="169223"/>
                  </a:lnTo>
                  <a:lnTo>
                    <a:pt x="42388" y="168320"/>
                  </a:lnTo>
                  <a:lnTo>
                    <a:pt x="43087" y="166925"/>
                  </a:lnTo>
                  <a:lnTo>
                    <a:pt x="43346" y="166041"/>
                  </a:lnTo>
                  <a:lnTo>
                    <a:pt x="43042" y="164796"/>
                  </a:lnTo>
                  <a:lnTo>
                    <a:pt x="42407" y="166105"/>
                  </a:lnTo>
                  <a:lnTo>
                    <a:pt x="41813" y="166472"/>
                  </a:lnTo>
                  <a:lnTo>
                    <a:pt x="41529" y="165495"/>
                  </a:lnTo>
                  <a:lnTo>
                    <a:pt x="41526" y="164180"/>
                  </a:lnTo>
                  <a:lnTo>
                    <a:pt x="41453" y="163864"/>
                  </a:lnTo>
                  <a:lnTo>
                    <a:pt x="41609" y="163424"/>
                  </a:lnTo>
                  <a:lnTo>
                    <a:pt x="43180" y="163625"/>
                  </a:lnTo>
                  <a:lnTo>
                    <a:pt x="41392" y="162817"/>
                  </a:lnTo>
                  <a:lnTo>
                    <a:pt x="41181" y="162345"/>
                  </a:lnTo>
                  <a:lnTo>
                    <a:pt x="41114" y="161991"/>
                  </a:lnTo>
                  <a:lnTo>
                    <a:pt x="41497" y="161336"/>
                  </a:lnTo>
                  <a:lnTo>
                    <a:pt x="40846" y="160784"/>
                  </a:lnTo>
                  <a:lnTo>
                    <a:pt x="40585" y="159092"/>
                  </a:lnTo>
                  <a:lnTo>
                    <a:pt x="40393" y="158706"/>
                  </a:lnTo>
                  <a:lnTo>
                    <a:pt x="40320" y="158393"/>
                  </a:lnTo>
                  <a:lnTo>
                    <a:pt x="40690" y="156054"/>
                  </a:lnTo>
                  <a:lnTo>
                    <a:pt x="42228" y="151448"/>
                  </a:lnTo>
                  <a:lnTo>
                    <a:pt x="42343" y="150404"/>
                  </a:lnTo>
                  <a:lnTo>
                    <a:pt x="42209" y="148920"/>
                  </a:lnTo>
                  <a:lnTo>
                    <a:pt x="41868" y="147739"/>
                  </a:lnTo>
                  <a:lnTo>
                    <a:pt x="41721" y="146488"/>
                  </a:lnTo>
                  <a:lnTo>
                    <a:pt x="41628" y="146165"/>
                  </a:lnTo>
                  <a:lnTo>
                    <a:pt x="41070" y="146050"/>
                  </a:lnTo>
                  <a:lnTo>
                    <a:pt x="40540" y="145588"/>
                  </a:lnTo>
                  <a:lnTo>
                    <a:pt x="39927" y="143730"/>
                  </a:lnTo>
                  <a:lnTo>
                    <a:pt x="40489" y="143120"/>
                  </a:lnTo>
                  <a:lnTo>
                    <a:pt x="40923" y="142785"/>
                  </a:lnTo>
                  <a:lnTo>
                    <a:pt x="40326" y="142926"/>
                  </a:lnTo>
                  <a:lnTo>
                    <a:pt x="39834" y="142868"/>
                  </a:lnTo>
                  <a:lnTo>
                    <a:pt x="40766" y="142010"/>
                  </a:lnTo>
                  <a:lnTo>
                    <a:pt x="41600" y="141352"/>
                  </a:lnTo>
                  <a:lnTo>
                    <a:pt x="43499" y="140589"/>
                  </a:lnTo>
                  <a:lnTo>
                    <a:pt x="44306" y="140101"/>
                  </a:lnTo>
                  <a:lnTo>
                    <a:pt x="43113" y="140541"/>
                  </a:lnTo>
                  <a:lnTo>
                    <a:pt x="41861" y="140707"/>
                  </a:lnTo>
                  <a:lnTo>
                    <a:pt x="39206" y="140618"/>
                  </a:lnTo>
                  <a:lnTo>
                    <a:pt x="39649" y="138881"/>
                  </a:lnTo>
                  <a:lnTo>
                    <a:pt x="40112" y="138301"/>
                  </a:lnTo>
                  <a:lnTo>
                    <a:pt x="40613" y="137975"/>
                  </a:lnTo>
                  <a:lnTo>
                    <a:pt x="39876" y="138074"/>
                  </a:lnTo>
                  <a:lnTo>
                    <a:pt x="39021" y="137937"/>
                  </a:lnTo>
                  <a:lnTo>
                    <a:pt x="39295" y="136172"/>
                  </a:lnTo>
                  <a:lnTo>
                    <a:pt x="39969" y="135789"/>
                  </a:lnTo>
                  <a:lnTo>
                    <a:pt x="40693" y="135715"/>
                  </a:lnTo>
                  <a:lnTo>
                    <a:pt x="41593" y="135463"/>
                  </a:lnTo>
                  <a:lnTo>
                    <a:pt x="40629" y="135173"/>
                  </a:lnTo>
                  <a:lnTo>
                    <a:pt x="39630" y="135032"/>
                  </a:lnTo>
                  <a:lnTo>
                    <a:pt x="38427" y="135323"/>
                  </a:lnTo>
                  <a:lnTo>
                    <a:pt x="37323" y="135109"/>
                  </a:lnTo>
                  <a:lnTo>
                    <a:pt x="35979" y="135112"/>
                  </a:lnTo>
                  <a:lnTo>
                    <a:pt x="36515" y="135348"/>
                  </a:lnTo>
                  <a:lnTo>
                    <a:pt x="37090" y="135884"/>
                  </a:lnTo>
                  <a:lnTo>
                    <a:pt x="36802" y="136842"/>
                  </a:lnTo>
                  <a:lnTo>
                    <a:pt x="36531" y="137439"/>
                  </a:lnTo>
                  <a:lnTo>
                    <a:pt x="35794" y="137850"/>
                  </a:lnTo>
                  <a:lnTo>
                    <a:pt x="35190" y="138473"/>
                  </a:lnTo>
                  <a:lnTo>
                    <a:pt x="35021" y="139019"/>
                  </a:lnTo>
                  <a:lnTo>
                    <a:pt x="34680" y="139402"/>
                  </a:lnTo>
                  <a:lnTo>
                    <a:pt x="35270" y="139673"/>
                  </a:lnTo>
                  <a:lnTo>
                    <a:pt x="35877" y="139868"/>
                  </a:lnTo>
                  <a:lnTo>
                    <a:pt x="36228" y="140311"/>
                  </a:lnTo>
                  <a:lnTo>
                    <a:pt x="36643" y="140953"/>
                  </a:lnTo>
                  <a:lnTo>
                    <a:pt x="36620" y="142201"/>
                  </a:lnTo>
                  <a:lnTo>
                    <a:pt x="35031" y="145134"/>
                  </a:lnTo>
                  <a:lnTo>
                    <a:pt x="34482" y="145789"/>
                  </a:lnTo>
                  <a:lnTo>
                    <a:pt x="30501" y="147557"/>
                  </a:lnTo>
                  <a:lnTo>
                    <a:pt x="28941" y="148518"/>
                  </a:lnTo>
                  <a:lnTo>
                    <a:pt x="25608" y="149766"/>
                  </a:lnTo>
                  <a:lnTo>
                    <a:pt x="24312" y="149999"/>
                  </a:lnTo>
                  <a:lnTo>
                    <a:pt x="22876" y="149750"/>
                  </a:lnTo>
                  <a:lnTo>
                    <a:pt x="20776" y="148802"/>
                  </a:lnTo>
                  <a:lnTo>
                    <a:pt x="17571" y="146373"/>
                  </a:lnTo>
                  <a:lnTo>
                    <a:pt x="16738" y="145572"/>
                  </a:lnTo>
                  <a:lnTo>
                    <a:pt x="14175" y="142447"/>
                  </a:lnTo>
                  <a:lnTo>
                    <a:pt x="12327" y="140790"/>
                  </a:lnTo>
                  <a:lnTo>
                    <a:pt x="10926" y="139248"/>
                  </a:lnTo>
                  <a:lnTo>
                    <a:pt x="9189" y="137787"/>
                  </a:lnTo>
                  <a:lnTo>
                    <a:pt x="7552" y="135814"/>
                  </a:lnTo>
                  <a:lnTo>
                    <a:pt x="7204" y="134914"/>
                  </a:lnTo>
                  <a:lnTo>
                    <a:pt x="7325" y="133998"/>
                  </a:lnTo>
                  <a:lnTo>
                    <a:pt x="7935" y="133500"/>
                  </a:lnTo>
                  <a:lnTo>
                    <a:pt x="8650" y="133701"/>
                  </a:lnTo>
                  <a:lnTo>
                    <a:pt x="9215" y="134473"/>
                  </a:lnTo>
                  <a:lnTo>
                    <a:pt x="9614" y="134818"/>
                  </a:lnTo>
                  <a:lnTo>
                    <a:pt x="9949" y="134959"/>
                  </a:lnTo>
                  <a:lnTo>
                    <a:pt x="12394" y="133774"/>
                  </a:lnTo>
                  <a:lnTo>
                    <a:pt x="13342" y="133822"/>
                  </a:lnTo>
                  <a:lnTo>
                    <a:pt x="13990" y="133229"/>
                  </a:lnTo>
                  <a:lnTo>
                    <a:pt x="14810" y="133359"/>
                  </a:lnTo>
                  <a:lnTo>
                    <a:pt x="16483" y="132434"/>
                  </a:lnTo>
                  <a:lnTo>
                    <a:pt x="17185" y="132376"/>
                  </a:lnTo>
                  <a:lnTo>
                    <a:pt x="18021" y="132191"/>
                  </a:lnTo>
                  <a:lnTo>
                    <a:pt x="19368" y="129845"/>
                  </a:lnTo>
                  <a:lnTo>
                    <a:pt x="20377" y="128351"/>
                  </a:lnTo>
                  <a:lnTo>
                    <a:pt x="21031" y="128039"/>
                  </a:lnTo>
                  <a:lnTo>
                    <a:pt x="20993" y="127675"/>
                  </a:lnTo>
                  <a:lnTo>
                    <a:pt x="20811" y="127199"/>
                  </a:lnTo>
                  <a:lnTo>
                    <a:pt x="20323" y="127320"/>
                  </a:lnTo>
                  <a:lnTo>
                    <a:pt x="19981" y="127774"/>
                  </a:lnTo>
                  <a:lnTo>
                    <a:pt x="19729" y="128323"/>
                  </a:lnTo>
                  <a:lnTo>
                    <a:pt x="19474" y="128652"/>
                  </a:lnTo>
                  <a:lnTo>
                    <a:pt x="18682" y="128348"/>
                  </a:lnTo>
                  <a:lnTo>
                    <a:pt x="18149" y="128399"/>
                  </a:lnTo>
                  <a:lnTo>
                    <a:pt x="17491" y="128578"/>
                  </a:lnTo>
                  <a:lnTo>
                    <a:pt x="15088" y="129453"/>
                  </a:lnTo>
                  <a:lnTo>
                    <a:pt x="14098" y="130238"/>
                  </a:lnTo>
                  <a:lnTo>
                    <a:pt x="13428" y="130394"/>
                  </a:lnTo>
                  <a:lnTo>
                    <a:pt x="9588" y="129529"/>
                  </a:lnTo>
                  <a:lnTo>
                    <a:pt x="5835" y="127544"/>
                  </a:lnTo>
                  <a:lnTo>
                    <a:pt x="4255" y="126222"/>
                  </a:lnTo>
                  <a:lnTo>
                    <a:pt x="3256" y="124534"/>
                  </a:lnTo>
                  <a:lnTo>
                    <a:pt x="2257" y="122520"/>
                  </a:lnTo>
                  <a:lnTo>
                    <a:pt x="2585" y="121955"/>
                  </a:lnTo>
                  <a:lnTo>
                    <a:pt x="4137" y="120742"/>
                  </a:lnTo>
                  <a:lnTo>
                    <a:pt x="5477" y="119788"/>
                  </a:lnTo>
                  <a:lnTo>
                    <a:pt x="4274" y="120212"/>
                  </a:lnTo>
                  <a:lnTo>
                    <a:pt x="2972" y="120803"/>
                  </a:lnTo>
                  <a:lnTo>
                    <a:pt x="2327" y="121214"/>
                  </a:lnTo>
                  <a:lnTo>
                    <a:pt x="1596" y="122079"/>
                  </a:lnTo>
                  <a:lnTo>
                    <a:pt x="626" y="122274"/>
                  </a:lnTo>
                  <a:lnTo>
                    <a:pt x="243" y="120991"/>
                  </a:lnTo>
                  <a:lnTo>
                    <a:pt x="0" y="119740"/>
                  </a:lnTo>
                  <a:lnTo>
                    <a:pt x="619" y="119318"/>
                  </a:lnTo>
                  <a:lnTo>
                    <a:pt x="1053" y="119054"/>
                  </a:lnTo>
                  <a:lnTo>
                    <a:pt x="1934" y="118830"/>
                  </a:lnTo>
                  <a:lnTo>
                    <a:pt x="2898" y="118671"/>
                  </a:lnTo>
                  <a:lnTo>
                    <a:pt x="3773" y="118677"/>
                  </a:lnTo>
                  <a:lnTo>
                    <a:pt x="5008" y="118696"/>
                  </a:lnTo>
                  <a:lnTo>
                    <a:pt x="5043" y="115760"/>
                  </a:lnTo>
                  <a:lnTo>
                    <a:pt x="5145" y="115501"/>
                  </a:lnTo>
                  <a:lnTo>
                    <a:pt x="5321" y="115351"/>
                  </a:lnTo>
                  <a:lnTo>
                    <a:pt x="5522" y="115287"/>
                  </a:lnTo>
                  <a:lnTo>
                    <a:pt x="5691" y="115332"/>
                  </a:lnTo>
                  <a:lnTo>
                    <a:pt x="5943" y="115772"/>
                  </a:lnTo>
                  <a:lnTo>
                    <a:pt x="6259" y="115747"/>
                  </a:lnTo>
                  <a:lnTo>
                    <a:pt x="6594" y="115491"/>
                  </a:lnTo>
                  <a:lnTo>
                    <a:pt x="7341" y="115683"/>
                  </a:lnTo>
                  <a:lnTo>
                    <a:pt x="7941" y="115552"/>
                  </a:lnTo>
                  <a:lnTo>
                    <a:pt x="8548" y="115724"/>
                  </a:lnTo>
                  <a:lnTo>
                    <a:pt x="9582" y="115728"/>
                  </a:lnTo>
                  <a:lnTo>
                    <a:pt x="11449" y="115657"/>
                  </a:lnTo>
                  <a:lnTo>
                    <a:pt x="12487" y="115680"/>
                  </a:lnTo>
                  <a:lnTo>
                    <a:pt x="13157" y="116146"/>
                  </a:lnTo>
                  <a:lnTo>
                    <a:pt x="13891" y="116660"/>
                  </a:lnTo>
                  <a:lnTo>
                    <a:pt x="14686" y="116733"/>
                  </a:lnTo>
                  <a:lnTo>
                    <a:pt x="15838" y="116672"/>
                  </a:lnTo>
                  <a:lnTo>
                    <a:pt x="16620" y="116475"/>
                  </a:lnTo>
                  <a:lnTo>
                    <a:pt x="17016" y="115996"/>
                  </a:lnTo>
                  <a:lnTo>
                    <a:pt x="17313" y="115536"/>
                  </a:lnTo>
                  <a:lnTo>
                    <a:pt x="19020" y="114866"/>
                  </a:lnTo>
                  <a:lnTo>
                    <a:pt x="20814" y="114320"/>
                  </a:lnTo>
                  <a:lnTo>
                    <a:pt x="21331" y="114259"/>
                  </a:lnTo>
                  <a:lnTo>
                    <a:pt x="21494" y="114579"/>
                  </a:lnTo>
                  <a:lnTo>
                    <a:pt x="21414" y="115112"/>
                  </a:lnTo>
                  <a:lnTo>
                    <a:pt x="21622" y="115619"/>
                  </a:lnTo>
                  <a:lnTo>
                    <a:pt x="22343" y="115941"/>
                  </a:lnTo>
                  <a:lnTo>
                    <a:pt x="22851" y="116021"/>
                  </a:lnTo>
                  <a:lnTo>
                    <a:pt x="23307" y="115948"/>
                  </a:lnTo>
                  <a:lnTo>
                    <a:pt x="23645" y="115785"/>
                  </a:lnTo>
                  <a:lnTo>
                    <a:pt x="24373" y="114987"/>
                  </a:lnTo>
                  <a:lnTo>
                    <a:pt x="24750" y="114805"/>
                  </a:lnTo>
                  <a:lnTo>
                    <a:pt x="25238" y="114818"/>
                  </a:lnTo>
                  <a:lnTo>
                    <a:pt x="25787" y="114435"/>
                  </a:lnTo>
                  <a:lnTo>
                    <a:pt x="25797" y="114141"/>
                  </a:lnTo>
                  <a:lnTo>
                    <a:pt x="25449" y="114001"/>
                  </a:lnTo>
                  <a:lnTo>
                    <a:pt x="25152" y="113579"/>
                  </a:lnTo>
                  <a:lnTo>
                    <a:pt x="25209" y="113238"/>
                  </a:lnTo>
                  <a:lnTo>
                    <a:pt x="25123" y="112753"/>
                  </a:lnTo>
                  <a:lnTo>
                    <a:pt x="25184" y="112293"/>
                  </a:lnTo>
                  <a:lnTo>
                    <a:pt x="25417" y="111948"/>
                  </a:lnTo>
                  <a:lnTo>
                    <a:pt x="25825" y="111617"/>
                  </a:lnTo>
                  <a:lnTo>
                    <a:pt x="25583" y="110930"/>
                  </a:lnTo>
                  <a:lnTo>
                    <a:pt x="24957" y="109615"/>
                  </a:lnTo>
                  <a:lnTo>
                    <a:pt x="24303" y="107930"/>
                  </a:lnTo>
                  <a:lnTo>
                    <a:pt x="23610" y="106525"/>
                  </a:lnTo>
                  <a:lnTo>
                    <a:pt x="22733" y="105293"/>
                  </a:lnTo>
                  <a:lnTo>
                    <a:pt x="22279" y="104387"/>
                  </a:lnTo>
                  <a:lnTo>
                    <a:pt x="22327" y="102386"/>
                  </a:lnTo>
                  <a:lnTo>
                    <a:pt x="22251" y="101980"/>
                  </a:lnTo>
                  <a:lnTo>
                    <a:pt x="21947" y="101731"/>
                  </a:lnTo>
                  <a:lnTo>
                    <a:pt x="21542" y="101594"/>
                  </a:lnTo>
                  <a:lnTo>
                    <a:pt x="20971" y="101798"/>
                  </a:lnTo>
                  <a:lnTo>
                    <a:pt x="20457" y="101837"/>
                  </a:lnTo>
                  <a:lnTo>
                    <a:pt x="19352" y="101792"/>
                  </a:lnTo>
                  <a:lnTo>
                    <a:pt x="18810" y="101588"/>
                  </a:lnTo>
                  <a:lnTo>
                    <a:pt x="17335" y="99574"/>
                  </a:lnTo>
                  <a:lnTo>
                    <a:pt x="17140" y="98782"/>
                  </a:lnTo>
                  <a:lnTo>
                    <a:pt x="17134" y="97968"/>
                  </a:lnTo>
                  <a:lnTo>
                    <a:pt x="17622" y="96551"/>
                  </a:lnTo>
                  <a:lnTo>
                    <a:pt x="17772" y="95229"/>
                  </a:lnTo>
                  <a:lnTo>
                    <a:pt x="17839" y="93997"/>
                  </a:lnTo>
                  <a:lnTo>
                    <a:pt x="17759" y="93649"/>
                  </a:lnTo>
                  <a:lnTo>
                    <a:pt x="17463" y="93235"/>
                  </a:lnTo>
                  <a:lnTo>
                    <a:pt x="16968" y="92928"/>
                  </a:lnTo>
                  <a:lnTo>
                    <a:pt x="15643" y="92855"/>
                  </a:lnTo>
                  <a:lnTo>
                    <a:pt x="14070" y="92446"/>
                  </a:lnTo>
                  <a:lnTo>
                    <a:pt x="12860" y="91728"/>
                  </a:lnTo>
                  <a:lnTo>
                    <a:pt x="12017" y="91294"/>
                  </a:lnTo>
                  <a:lnTo>
                    <a:pt x="11791" y="91010"/>
                  </a:lnTo>
                  <a:lnTo>
                    <a:pt x="11689" y="90678"/>
                  </a:lnTo>
                  <a:lnTo>
                    <a:pt x="11909" y="89181"/>
                  </a:lnTo>
                  <a:lnTo>
                    <a:pt x="12289" y="87492"/>
                  </a:lnTo>
                  <a:lnTo>
                    <a:pt x="12566" y="86975"/>
                  </a:lnTo>
                  <a:lnTo>
                    <a:pt x="13045" y="86439"/>
                  </a:lnTo>
                  <a:lnTo>
                    <a:pt x="13399" y="86075"/>
                  </a:lnTo>
                  <a:lnTo>
                    <a:pt x="13968" y="85593"/>
                  </a:lnTo>
                  <a:lnTo>
                    <a:pt x="15503" y="83978"/>
                  </a:lnTo>
                  <a:lnTo>
                    <a:pt x="16878" y="81753"/>
                  </a:lnTo>
                  <a:lnTo>
                    <a:pt x="17731" y="80199"/>
                  </a:lnTo>
                  <a:lnTo>
                    <a:pt x="18174" y="79736"/>
                  </a:lnTo>
                  <a:lnTo>
                    <a:pt x="18628" y="79340"/>
                  </a:lnTo>
                  <a:lnTo>
                    <a:pt x="19288" y="78862"/>
                  </a:lnTo>
                  <a:lnTo>
                    <a:pt x="20055" y="78424"/>
                  </a:lnTo>
                  <a:lnTo>
                    <a:pt x="20814" y="78443"/>
                  </a:lnTo>
                  <a:lnTo>
                    <a:pt x="21536" y="78842"/>
                  </a:lnTo>
                  <a:lnTo>
                    <a:pt x="22072" y="79308"/>
                  </a:lnTo>
                  <a:lnTo>
                    <a:pt x="22254" y="80339"/>
                  </a:lnTo>
                  <a:lnTo>
                    <a:pt x="22634" y="81006"/>
                  </a:lnTo>
                  <a:lnTo>
                    <a:pt x="23042" y="81409"/>
                  </a:lnTo>
                  <a:lnTo>
                    <a:pt x="23585" y="81603"/>
                  </a:lnTo>
                  <a:lnTo>
                    <a:pt x="24277" y="81555"/>
                  </a:lnTo>
                  <a:lnTo>
                    <a:pt x="27051" y="80375"/>
                  </a:lnTo>
                  <a:lnTo>
                    <a:pt x="27996" y="80135"/>
                  </a:lnTo>
                  <a:lnTo>
                    <a:pt x="30262" y="79988"/>
                  </a:lnTo>
                  <a:lnTo>
                    <a:pt x="31817" y="79532"/>
                  </a:lnTo>
                  <a:lnTo>
                    <a:pt x="33192" y="79053"/>
                  </a:lnTo>
                  <a:lnTo>
                    <a:pt x="33361" y="78194"/>
                  </a:lnTo>
                  <a:lnTo>
                    <a:pt x="33891" y="76883"/>
                  </a:lnTo>
                  <a:lnTo>
                    <a:pt x="35506" y="75172"/>
                  </a:lnTo>
                  <a:lnTo>
                    <a:pt x="35963" y="74409"/>
                  </a:lnTo>
                  <a:lnTo>
                    <a:pt x="36451" y="72947"/>
                  </a:lnTo>
                  <a:lnTo>
                    <a:pt x="36971" y="71613"/>
                  </a:lnTo>
                  <a:lnTo>
                    <a:pt x="37421" y="71057"/>
                  </a:lnTo>
                  <a:lnTo>
                    <a:pt x="39962" y="69589"/>
                  </a:lnTo>
                  <a:lnTo>
                    <a:pt x="42449" y="68239"/>
                  </a:lnTo>
                  <a:lnTo>
                    <a:pt x="42857" y="67626"/>
                  </a:lnTo>
                  <a:lnTo>
                    <a:pt x="44466" y="64817"/>
                  </a:lnTo>
                  <a:lnTo>
                    <a:pt x="45385" y="62905"/>
                  </a:lnTo>
                  <a:lnTo>
                    <a:pt x="45625" y="62289"/>
                  </a:lnTo>
                  <a:lnTo>
                    <a:pt x="46158" y="60626"/>
                  </a:lnTo>
                  <a:lnTo>
                    <a:pt x="46735" y="58967"/>
                  </a:lnTo>
                  <a:lnTo>
                    <a:pt x="47501" y="58580"/>
                  </a:lnTo>
                  <a:lnTo>
                    <a:pt x="49209" y="57948"/>
                  </a:lnTo>
                  <a:lnTo>
                    <a:pt x="50562" y="57329"/>
                  </a:lnTo>
                  <a:lnTo>
                    <a:pt x="51258" y="56621"/>
                  </a:lnTo>
                  <a:lnTo>
                    <a:pt x="51676" y="56001"/>
                  </a:lnTo>
                  <a:lnTo>
                    <a:pt x="51600" y="55389"/>
                  </a:lnTo>
                  <a:lnTo>
                    <a:pt x="51226" y="54661"/>
                  </a:lnTo>
                  <a:lnTo>
                    <a:pt x="51303" y="54227"/>
                  </a:lnTo>
                  <a:lnTo>
                    <a:pt x="51370" y="53799"/>
                  </a:lnTo>
                  <a:lnTo>
                    <a:pt x="52356" y="52928"/>
                  </a:lnTo>
                  <a:lnTo>
                    <a:pt x="54204" y="50345"/>
                  </a:lnTo>
                  <a:lnTo>
                    <a:pt x="55315" y="49053"/>
                  </a:lnTo>
                  <a:lnTo>
                    <a:pt x="55682" y="49053"/>
                  </a:lnTo>
                  <a:lnTo>
                    <a:pt x="56841" y="48363"/>
                  </a:lnTo>
                  <a:lnTo>
                    <a:pt x="57942" y="47584"/>
                  </a:lnTo>
                  <a:lnTo>
                    <a:pt x="57878" y="47230"/>
                  </a:lnTo>
                  <a:lnTo>
                    <a:pt x="57741" y="46770"/>
                  </a:lnTo>
                  <a:lnTo>
                    <a:pt x="57109" y="46566"/>
                  </a:lnTo>
                  <a:lnTo>
                    <a:pt x="56908" y="46014"/>
                  </a:lnTo>
                  <a:lnTo>
                    <a:pt x="57064" y="45222"/>
                  </a:lnTo>
                  <a:lnTo>
                    <a:pt x="57594" y="43093"/>
                  </a:lnTo>
                  <a:lnTo>
                    <a:pt x="57486" y="42481"/>
                  </a:lnTo>
                  <a:lnTo>
                    <a:pt x="56841" y="40502"/>
                  </a:lnTo>
                  <a:lnTo>
                    <a:pt x="56984" y="39956"/>
                  </a:lnTo>
                  <a:lnTo>
                    <a:pt x="57249" y="39394"/>
                  </a:lnTo>
                  <a:lnTo>
                    <a:pt x="57971" y="38647"/>
                  </a:lnTo>
                  <a:lnTo>
                    <a:pt x="58900" y="38025"/>
                  </a:lnTo>
                  <a:lnTo>
                    <a:pt x="61874" y="36550"/>
                  </a:lnTo>
                  <a:lnTo>
                    <a:pt x="62478" y="36387"/>
                  </a:lnTo>
                  <a:lnTo>
                    <a:pt x="63509" y="36014"/>
                  </a:lnTo>
                  <a:lnTo>
                    <a:pt x="64141" y="35225"/>
                  </a:lnTo>
                  <a:lnTo>
                    <a:pt x="64217" y="34552"/>
                  </a:lnTo>
                  <a:lnTo>
                    <a:pt x="63939" y="34134"/>
                  </a:lnTo>
                  <a:lnTo>
                    <a:pt x="63323" y="33572"/>
                  </a:lnTo>
                  <a:lnTo>
                    <a:pt x="62165" y="33065"/>
                  </a:lnTo>
                  <a:lnTo>
                    <a:pt x="61118" y="32621"/>
                  </a:lnTo>
                  <a:lnTo>
                    <a:pt x="59340" y="32669"/>
                  </a:lnTo>
                  <a:lnTo>
                    <a:pt x="58418" y="32289"/>
                  </a:lnTo>
                  <a:lnTo>
                    <a:pt x="58166" y="32024"/>
                  </a:lnTo>
                  <a:lnTo>
                    <a:pt x="58038" y="31086"/>
                  </a:lnTo>
                  <a:lnTo>
                    <a:pt x="58217" y="29496"/>
                  </a:lnTo>
                  <a:lnTo>
                    <a:pt x="57939" y="29356"/>
                  </a:lnTo>
                  <a:lnTo>
                    <a:pt x="57543" y="29544"/>
                  </a:lnTo>
                  <a:lnTo>
                    <a:pt x="56605" y="29356"/>
                  </a:lnTo>
                  <a:lnTo>
                    <a:pt x="55452" y="29378"/>
                  </a:lnTo>
                  <a:lnTo>
                    <a:pt x="55012" y="28934"/>
                  </a:lnTo>
                  <a:lnTo>
                    <a:pt x="55229" y="28401"/>
                  </a:lnTo>
                  <a:lnTo>
                    <a:pt x="55162" y="27689"/>
                  </a:lnTo>
                  <a:lnTo>
                    <a:pt x="54989" y="27013"/>
                  </a:lnTo>
                  <a:lnTo>
                    <a:pt x="54811" y="26872"/>
                  </a:lnTo>
                  <a:lnTo>
                    <a:pt x="54258" y="26710"/>
                  </a:lnTo>
                  <a:lnTo>
                    <a:pt x="53400" y="26122"/>
                  </a:lnTo>
                  <a:lnTo>
                    <a:pt x="52707" y="25398"/>
                  </a:lnTo>
                  <a:lnTo>
                    <a:pt x="52302" y="24906"/>
                  </a:lnTo>
                  <a:lnTo>
                    <a:pt x="52177" y="24568"/>
                  </a:lnTo>
                  <a:lnTo>
                    <a:pt x="52216" y="24344"/>
                  </a:lnTo>
                  <a:lnTo>
                    <a:pt x="52720" y="23716"/>
                  </a:lnTo>
                  <a:lnTo>
                    <a:pt x="53320" y="22831"/>
                  </a:lnTo>
                  <a:lnTo>
                    <a:pt x="53540" y="22072"/>
                  </a:lnTo>
                  <a:lnTo>
                    <a:pt x="53607" y="21520"/>
                  </a:lnTo>
                  <a:lnTo>
                    <a:pt x="53438" y="21114"/>
                  </a:lnTo>
                  <a:lnTo>
                    <a:pt x="52886" y="20616"/>
                  </a:lnTo>
                  <a:lnTo>
                    <a:pt x="52296" y="20179"/>
                  </a:lnTo>
                  <a:lnTo>
                    <a:pt x="52059" y="19799"/>
                  </a:lnTo>
                  <a:lnTo>
                    <a:pt x="52050" y="19225"/>
                  </a:lnTo>
                  <a:lnTo>
                    <a:pt x="52270" y="18506"/>
                  </a:lnTo>
                  <a:lnTo>
                    <a:pt x="52963" y="17964"/>
                  </a:lnTo>
                  <a:lnTo>
                    <a:pt x="54191" y="17450"/>
                  </a:lnTo>
                  <a:lnTo>
                    <a:pt x="54511" y="16812"/>
                  </a:lnTo>
                  <a:lnTo>
                    <a:pt x="54469" y="16339"/>
                  </a:lnTo>
                  <a:lnTo>
                    <a:pt x="54134" y="16199"/>
                  </a:lnTo>
                  <a:lnTo>
                    <a:pt x="53269" y="16195"/>
                  </a:lnTo>
                  <a:lnTo>
                    <a:pt x="51814" y="16033"/>
                  </a:lnTo>
                  <a:lnTo>
                    <a:pt x="51568" y="15771"/>
                  </a:lnTo>
                  <a:lnTo>
                    <a:pt x="51402" y="15420"/>
                  </a:lnTo>
                  <a:lnTo>
                    <a:pt x="51399" y="15072"/>
                  </a:lnTo>
                  <a:lnTo>
                    <a:pt x="51708" y="14676"/>
                  </a:lnTo>
                  <a:lnTo>
                    <a:pt x="52078" y="14175"/>
                  </a:lnTo>
                  <a:lnTo>
                    <a:pt x="52011" y="13687"/>
                  </a:lnTo>
                  <a:lnTo>
                    <a:pt x="51584" y="13135"/>
                  </a:lnTo>
                  <a:lnTo>
                    <a:pt x="50559" y="12732"/>
                  </a:lnTo>
                  <a:lnTo>
                    <a:pt x="50419" y="12161"/>
                  </a:lnTo>
                  <a:lnTo>
                    <a:pt x="50578" y="11685"/>
                  </a:lnTo>
                  <a:lnTo>
                    <a:pt x="50917" y="11006"/>
                  </a:lnTo>
                  <a:lnTo>
                    <a:pt x="51214" y="10533"/>
                  </a:lnTo>
                  <a:lnTo>
                    <a:pt x="51913" y="9186"/>
                  </a:lnTo>
                  <a:lnTo>
                    <a:pt x="52762" y="8892"/>
                  </a:lnTo>
                  <a:lnTo>
                    <a:pt x="53802" y="8455"/>
                  </a:lnTo>
                  <a:lnTo>
                    <a:pt x="54951" y="7973"/>
                  </a:lnTo>
                  <a:lnTo>
                    <a:pt x="56723" y="8334"/>
                  </a:lnTo>
                  <a:lnTo>
                    <a:pt x="57585" y="8513"/>
                  </a:lnTo>
                  <a:lnTo>
                    <a:pt x="59327" y="8924"/>
                  </a:lnTo>
                  <a:lnTo>
                    <a:pt x="60789" y="9269"/>
                  </a:lnTo>
                  <a:lnTo>
                    <a:pt x="62283" y="9368"/>
                  </a:lnTo>
                  <a:lnTo>
                    <a:pt x="62902" y="9343"/>
                  </a:lnTo>
                  <a:lnTo>
                    <a:pt x="63585" y="9751"/>
                  </a:lnTo>
                  <a:lnTo>
                    <a:pt x="65274" y="10450"/>
                  </a:lnTo>
                  <a:lnTo>
                    <a:pt x="66646" y="10817"/>
                  </a:lnTo>
                  <a:lnTo>
                    <a:pt x="67575" y="10814"/>
                  </a:lnTo>
                  <a:lnTo>
                    <a:pt x="68944" y="10195"/>
                  </a:lnTo>
                  <a:lnTo>
                    <a:pt x="69627" y="9627"/>
                  </a:lnTo>
                  <a:lnTo>
                    <a:pt x="70547" y="9004"/>
                  </a:lnTo>
                  <a:lnTo>
                    <a:pt x="71725" y="9030"/>
                  </a:lnTo>
                  <a:lnTo>
                    <a:pt x="74272" y="8069"/>
                  </a:lnTo>
                  <a:lnTo>
                    <a:pt x="74747" y="8235"/>
                  </a:lnTo>
                  <a:lnTo>
                    <a:pt x="75504" y="8289"/>
                  </a:lnTo>
                  <a:lnTo>
                    <a:pt x="76417" y="7734"/>
                  </a:lnTo>
                  <a:lnTo>
                    <a:pt x="76886" y="7076"/>
                  </a:lnTo>
                  <a:lnTo>
                    <a:pt x="76959" y="6744"/>
                  </a:lnTo>
                  <a:lnTo>
                    <a:pt x="77186" y="6502"/>
                  </a:lnTo>
                  <a:lnTo>
                    <a:pt x="78162" y="6084"/>
                  </a:lnTo>
                  <a:lnTo>
                    <a:pt x="79142" y="5503"/>
                  </a:lnTo>
                  <a:lnTo>
                    <a:pt x="79407" y="4737"/>
                  </a:lnTo>
                  <a:lnTo>
                    <a:pt x="79570" y="4216"/>
                  </a:lnTo>
                  <a:lnTo>
                    <a:pt x="80643" y="3546"/>
                  </a:lnTo>
                  <a:lnTo>
                    <a:pt x="81760" y="2847"/>
                  </a:lnTo>
                  <a:lnTo>
                    <a:pt x="82928" y="2116"/>
                  </a:lnTo>
                  <a:lnTo>
                    <a:pt x="84256" y="1283"/>
                  </a:lnTo>
                  <a:lnTo>
                    <a:pt x="85379" y="578"/>
                  </a:lnTo>
                  <a:lnTo>
                    <a:pt x="86299" y="0"/>
                  </a:lnTo>
                  <a:lnTo>
                    <a:pt x="86401" y="124"/>
                  </a:lnTo>
                  <a:lnTo>
                    <a:pt x="86761" y="386"/>
                  </a:lnTo>
                  <a:lnTo>
                    <a:pt x="87151" y="514"/>
                  </a:lnTo>
                  <a:lnTo>
                    <a:pt x="87607" y="268"/>
                  </a:lnTo>
                  <a:lnTo>
                    <a:pt x="88179" y="64"/>
                  </a:lnTo>
                  <a:lnTo>
                    <a:pt x="88479" y="179"/>
                  </a:lnTo>
                  <a:lnTo>
                    <a:pt x="88520" y="511"/>
                  </a:lnTo>
                  <a:lnTo>
                    <a:pt x="88179" y="2068"/>
                  </a:lnTo>
                  <a:lnTo>
                    <a:pt x="88207" y="2678"/>
                  </a:lnTo>
                  <a:lnTo>
                    <a:pt x="88779" y="3945"/>
                  </a:lnTo>
                  <a:lnTo>
                    <a:pt x="89519" y="5998"/>
                  </a:lnTo>
                  <a:lnTo>
                    <a:pt x="90215" y="7919"/>
                  </a:lnTo>
                  <a:lnTo>
                    <a:pt x="90623" y="9177"/>
                  </a:lnTo>
                  <a:lnTo>
                    <a:pt x="91029" y="9690"/>
                  </a:lnTo>
                  <a:lnTo>
                    <a:pt x="92717" y="10217"/>
                  </a:lnTo>
                  <a:lnTo>
                    <a:pt x="94109" y="10648"/>
                  </a:lnTo>
                  <a:lnTo>
                    <a:pt x="94936" y="11353"/>
                  </a:lnTo>
                  <a:lnTo>
                    <a:pt x="95849" y="12030"/>
                  </a:lnTo>
                  <a:lnTo>
                    <a:pt x="96487" y="12445"/>
                  </a:lnTo>
                  <a:lnTo>
                    <a:pt x="96790" y="12978"/>
                  </a:lnTo>
                  <a:lnTo>
                    <a:pt x="96854" y="13457"/>
                  </a:lnTo>
                  <a:lnTo>
                    <a:pt x="96797" y="13779"/>
                  </a:lnTo>
                  <a:lnTo>
                    <a:pt x="96449" y="14204"/>
                  </a:lnTo>
                  <a:lnTo>
                    <a:pt x="94846" y="15295"/>
                  </a:lnTo>
                  <a:lnTo>
                    <a:pt x="94655" y="15640"/>
                  </a:lnTo>
                  <a:lnTo>
                    <a:pt x="94607" y="16093"/>
                  </a:lnTo>
                  <a:lnTo>
                    <a:pt x="94923" y="17444"/>
                  </a:lnTo>
                  <a:lnTo>
                    <a:pt x="95121" y="18289"/>
                  </a:lnTo>
                  <a:lnTo>
                    <a:pt x="95178" y="19987"/>
                  </a:lnTo>
                  <a:lnTo>
                    <a:pt x="95284" y="21599"/>
                  </a:lnTo>
                  <a:lnTo>
                    <a:pt x="95852" y="22333"/>
                  </a:lnTo>
                  <a:lnTo>
                    <a:pt x="96318" y="22806"/>
                  </a:lnTo>
                  <a:lnTo>
                    <a:pt x="96602" y="23234"/>
                  </a:lnTo>
                  <a:lnTo>
                    <a:pt x="97177" y="23824"/>
                  </a:lnTo>
                  <a:lnTo>
                    <a:pt x="97658" y="24261"/>
                  </a:lnTo>
                  <a:lnTo>
                    <a:pt x="98070" y="24520"/>
                  </a:lnTo>
                  <a:lnTo>
                    <a:pt x="98271" y="25098"/>
                  </a:lnTo>
                  <a:lnTo>
                    <a:pt x="98153" y="25778"/>
                  </a:lnTo>
                  <a:lnTo>
                    <a:pt x="97981" y="26368"/>
                  </a:lnTo>
                  <a:lnTo>
                    <a:pt x="98035" y="26687"/>
                  </a:lnTo>
                  <a:lnTo>
                    <a:pt x="98367" y="26914"/>
                  </a:lnTo>
                  <a:lnTo>
                    <a:pt x="98875" y="27504"/>
                  </a:lnTo>
                  <a:lnTo>
                    <a:pt x="98942" y="28366"/>
                  </a:lnTo>
                  <a:lnTo>
                    <a:pt x="98906" y="28960"/>
                  </a:lnTo>
                  <a:lnTo>
                    <a:pt x="99108" y="29493"/>
                  </a:lnTo>
                  <a:lnTo>
                    <a:pt x="99162" y="30083"/>
                  </a:lnTo>
                  <a:lnTo>
                    <a:pt x="99005" y="31555"/>
                  </a:lnTo>
                  <a:lnTo>
                    <a:pt x="99031" y="32219"/>
                  </a:lnTo>
                  <a:lnTo>
                    <a:pt x="98587" y="32260"/>
                  </a:lnTo>
                  <a:lnTo>
                    <a:pt x="98207" y="32487"/>
                  </a:lnTo>
                  <a:lnTo>
                    <a:pt x="97668" y="33412"/>
                  </a:lnTo>
                  <a:lnTo>
                    <a:pt x="97046" y="33655"/>
                  </a:lnTo>
                  <a:lnTo>
                    <a:pt x="96340" y="33728"/>
                  </a:lnTo>
                  <a:lnTo>
                    <a:pt x="95613" y="33160"/>
                  </a:lnTo>
                  <a:lnTo>
                    <a:pt x="95016" y="32567"/>
                  </a:lnTo>
                  <a:lnTo>
                    <a:pt x="94853" y="32238"/>
                  </a:lnTo>
                  <a:lnTo>
                    <a:pt x="94703" y="31612"/>
                  </a:lnTo>
                  <a:lnTo>
                    <a:pt x="94380" y="31204"/>
                  </a:lnTo>
                  <a:lnTo>
                    <a:pt x="93761" y="31395"/>
                  </a:lnTo>
                  <a:lnTo>
                    <a:pt x="92820" y="31481"/>
                  </a:lnTo>
                  <a:lnTo>
                    <a:pt x="91801" y="31619"/>
                  </a:lnTo>
                  <a:lnTo>
                    <a:pt x="91613" y="31756"/>
                  </a:lnTo>
                  <a:lnTo>
                    <a:pt x="91594" y="32021"/>
                  </a:lnTo>
                  <a:lnTo>
                    <a:pt x="91843" y="32583"/>
                  </a:lnTo>
                  <a:lnTo>
                    <a:pt x="92053" y="33313"/>
                  </a:lnTo>
                  <a:lnTo>
                    <a:pt x="92181" y="34335"/>
                  </a:lnTo>
                  <a:lnTo>
                    <a:pt x="92456" y="35012"/>
                  </a:lnTo>
                  <a:lnTo>
                    <a:pt x="92542" y="35225"/>
                  </a:lnTo>
                  <a:lnTo>
                    <a:pt x="94173" y="37256"/>
                  </a:lnTo>
                  <a:lnTo>
                    <a:pt x="94601" y="37667"/>
                  </a:lnTo>
                  <a:lnTo>
                    <a:pt x="94690" y="37939"/>
                  </a:lnTo>
                  <a:lnTo>
                    <a:pt x="94521" y="3868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4" name="Google Shape;1274;p73"/>
            <p:cNvSpPr/>
            <p:nvPr/>
          </p:nvSpPr>
          <p:spPr>
            <a:xfrm>
              <a:off x="9175523" y="4983473"/>
              <a:ext cx="3512" cy="5073"/>
            </a:xfrm>
            <a:custGeom>
              <a:rect b="b" l="l" r="r" t="t"/>
              <a:pathLst>
                <a:path extrusionOk="0" h="1927" w="1334">
                  <a:moveTo>
                    <a:pt x="1274" y="1408"/>
                  </a:moveTo>
                  <a:lnTo>
                    <a:pt x="1066" y="1765"/>
                  </a:lnTo>
                  <a:lnTo>
                    <a:pt x="712" y="1928"/>
                  </a:lnTo>
                  <a:lnTo>
                    <a:pt x="517" y="1025"/>
                  </a:lnTo>
                  <a:lnTo>
                    <a:pt x="0" y="386"/>
                  </a:lnTo>
                  <a:lnTo>
                    <a:pt x="207" y="386"/>
                  </a:lnTo>
                  <a:lnTo>
                    <a:pt x="696" y="712"/>
                  </a:lnTo>
                  <a:lnTo>
                    <a:pt x="871" y="1574"/>
                  </a:lnTo>
                  <a:lnTo>
                    <a:pt x="1053" y="1321"/>
                  </a:lnTo>
                  <a:lnTo>
                    <a:pt x="1005" y="1053"/>
                  </a:lnTo>
                  <a:lnTo>
                    <a:pt x="1111" y="801"/>
                  </a:lnTo>
                  <a:lnTo>
                    <a:pt x="1037" y="520"/>
                  </a:lnTo>
                  <a:lnTo>
                    <a:pt x="769" y="89"/>
                  </a:lnTo>
                  <a:lnTo>
                    <a:pt x="862" y="0"/>
                  </a:lnTo>
                  <a:lnTo>
                    <a:pt x="1290" y="370"/>
                  </a:lnTo>
                  <a:lnTo>
                    <a:pt x="1334" y="66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" name="Google Shape;1275;p73"/>
            <p:cNvSpPr/>
            <p:nvPr/>
          </p:nvSpPr>
          <p:spPr>
            <a:xfrm>
              <a:off x="8383019" y="3866991"/>
              <a:ext cx="230465" cy="233474"/>
            </a:xfrm>
            <a:custGeom>
              <a:rect b="b" l="l" r="r" t="t"/>
              <a:pathLst>
                <a:path extrusionOk="0" h="88689" w="87546">
                  <a:moveTo>
                    <a:pt x="53674" y="2569"/>
                  </a:moveTo>
                  <a:lnTo>
                    <a:pt x="53674" y="2652"/>
                  </a:lnTo>
                  <a:lnTo>
                    <a:pt x="53971" y="3447"/>
                  </a:lnTo>
                  <a:lnTo>
                    <a:pt x="54709" y="6400"/>
                  </a:lnTo>
                  <a:lnTo>
                    <a:pt x="55130" y="6773"/>
                  </a:lnTo>
                  <a:lnTo>
                    <a:pt x="55609" y="7086"/>
                  </a:lnTo>
                  <a:lnTo>
                    <a:pt x="55947" y="7523"/>
                  </a:lnTo>
                  <a:lnTo>
                    <a:pt x="56081" y="7964"/>
                  </a:lnTo>
                  <a:lnTo>
                    <a:pt x="56040" y="8647"/>
                  </a:lnTo>
                  <a:lnTo>
                    <a:pt x="56056" y="9438"/>
                  </a:lnTo>
                  <a:lnTo>
                    <a:pt x="56253" y="10045"/>
                  </a:lnTo>
                  <a:lnTo>
                    <a:pt x="56528" y="10504"/>
                  </a:lnTo>
                  <a:lnTo>
                    <a:pt x="56783" y="10734"/>
                  </a:lnTo>
                  <a:lnTo>
                    <a:pt x="57166" y="10757"/>
                  </a:lnTo>
                  <a:lnTo>
                    <a:pt x="57626" y="10868"/>
                  </a:lnTo>
                  <a:lnTo>
                    <a:pt x="57936" y="11325"/>
                  </a:lnTo>
                  <a:lnTo>
                    <a:pt x="58922" y="14654"/>
                  </a:lnTo>
                  <a:lnTo>
                    <a:pt x="59015" y="15088"/>
                  </a:lnTo>
                  <a:lnTo>
                    <a:pt x="59429" y="15228"/>
                  </a:lnTo>
                  <a:lnTo>
                    <a:pt x="60109" y="15165"/>
                  </a:lnTo>
                  <a:lnTo>
                    <a:pt x="60808" y="15509"/>
                  </a:lnTo>
                  <a:lnTo>
                    <a:pt x="61555" y="16045"/>
                  </a:lnTo>
                  <a:lnTo>
                    <a:pt x="62257" y="17057"/>
                  </a:lnTo>
                  <a:lnTo>
                    <a:pt x="62730" y="17220"/>
                  </a:lnTo>
                  <a:lnTo>
                    <a:pt x="64211" y="17070"/>
                  </a:lnTo>
                  <a:lnTo>
                    <a:pt x="66234" y="17233"/>
                  </a:lnTo>
                  <a:lnTo>
                    <a:pt x="67182" y="17753"/>
                  </a:lnTo>
                  <a:lnTo>
                    <a:pt x="67087" y="18076"/>
                  </a:lnTo>
                  <a:lnTo>
                    <a:pt x="66356" y="18433"/>
                  </a:lnTo>
                  <a:lnTo>
                    <a:pt x="65069" y="18854"/>
                  </a:lnTo>
                  <a:lnTo>
                    <a:pt x="64690" y="19566"/>
                  </a:lnTo>
                  <a:lnTo>
                    <a:pt x="64476" y="20489"/>
                  </a:lnTo>
                  <a:lnTo>
                    <a:pt x="64514" y="21006"/>
                  </a:lnTo>
                  <a:lnTo>
                    <a:pt x="64830" y="21574"/>
                  </a:lnTo>
                  <a:lnTo>
                    <a:pt x="65736" y="22704"/>
                  </a:lnTo>
                  <a:lnTo>
                    <a:pt x="65788" y="23112"/>
                  </a:lnTo>
                  <a:lnTo>
                    <a:pt x="65950" y="23680"/>
                  </a:lnTo>
                  <a:lnTo>
                    <a:pt x="66119" y="24070"/>
                  </a:lnTo>
                  <a:lnTo>
                    <a:pt x="65931" y="24820"/>
                  </a:lnTo>
                  <a:lnTo>
                    <a:pt x="65108" y="25340"/>
                  </a:lnTo>
                  <a:lnTo>
                    <a:pt x="64026" y="25902"/>
                  </a:lnTo>
                  <a:lnTo>
                    <a:pt x="61852" y="28404"/>
                  </a:lnTo>
                  <a:lnTo>
                    <a:pt x="61689" y="28944"/>
                  </a:lnTo>
                  <a:lnTo>
                    <a:pt x="61702" y="30419"/>
                  </a:lnTo>
                  <a:lnTo>
                    <a:pt x="61485" y="30840"/>
                  </a:lnTo>
                  <a:lnTo>
                    <a:pt x="60799" y="30833"/>
                  </a:lnTo>
                  <a:lnTo>
                    <a:pt x="60263" y="30757"/>
                  </a:lnTo>
                  <a:lnTo>
                    <a:pt x="60234" y="31271"/>
                  </a:lnTo>
                  <a:lnTo>
                    <a:pt x="59892" y="31960"/>
                  </a:lnTo>
                  <a:lnTo>
                    <a:pt x="59698" y="32557"/>
                  </a:lnTo>
                  <a:lnTo>
                    <a:pt x="60496" y="33965"/>
                  </a:lnTo>
                  <a:lnTo>
                    <a:pt x="60639" y="34712"/>
                  </a:lnTo>
                  <a:lnTo>
                    <a:pt x="60512" y="35391"/>
                  </a:lnTo>
                  <a:lnTo>
                    <a:pt x="59771" y="36560"/>
                  </a:lnTo>
                  <a:lnTo>
                    <a:pt x="59334" y="37345"/>
                  </a:lnTo>
                  <a:lnTo>
                    <a:pt x="59439" y="37520"/>
                  </a:lnTo>
                  <a:lnTo>
                    <a:pt x="60017" y="37833"/>
                  </a:lnTo>
                  <a:lnTo>
                    <a:pt x="61811" y="40396"/>
                  </a:lnTo>
                  <a:lnTo>
                    <a:pt x="62388" y="41296"/>
                  </a:lnTo>
                  <a:lnTo>
                    <a:pt x="63148" y="41060"/>
                  </a:lnTo>
                  <a:lnTo>
                    <a:pt x="63432" y="41076"/>
                  </a:lnTo>
                  <a:lnTo>
                    <a:pt x="63652" y="41220"/>
                  </a:lnTo>
                  <a:lnTo>
                    <a:pt x="63789" y="41523"/>
                  </a:lnTo>
                  <a:lnTo>
                    <a:pt x="63789" y="41906"/>
                  </a:lnTo>
                  <a:lnTo>
                    <a:pt x="63598" y="42481"/>
                  </a:lnTo>
                  <a:lnTo>
                    <a:pt x="64565" y="42714"/>
                  </a:lnTo>
                  <a:lnTo>
                    <a:pt x="64913" y="43295"/>
                  </a:lnTo>
                  <a:lnTo>
                    <a:pt x="66040" y="45280"/>
                  </a:lnTo>
                  <a:lnTo>
                    <a:pt x="65998" y="45870"/>
                  </a:lnTo>
                  <a:lnTo>
                    <a:pt x="65459" y="46806"/>
                  </a:lnTo>
                  <a:lnTo>
                    <a:pt x="65452" y="47425"/>
                  </a:lnTo>
                  <a:lnTo>
                    <a:pt x="65567" y="47980"/>
                  </a:lnTo>
                  <a:lnTo>
                    <a:pt x="65743" y="48175"/>
                  </a:lnTo>
                  <a:lnTo>
                    <a:pt x="67406" y="48255"/>
                  </a:lnTo>
                  <a:lnTo>
                    <a:pt x="68111" y="48478"/>
                  </a:lnTo>
                  <a:lnTo>
                    <a:pt x="69838" y="49487"/>
                  </a:lnTo>
                  <a:lnTo>
                    <a:pt x="71804" y="51035"/>
                  </a:lnTo>
                  <a:lnTo>
                    <a:pt x="73410" y="52302"/>
                  </a:lnTo>
                  <a:lnTo>
                    <a:pt x="74779" y="53378"/>
                  </a:lnTo>
                  <a:lnTo>
                    <a:pt x="76247" y="53301"/>
                  </a:lnTo>
                  <a:lnTo>
                    <a:pt x="76646" y="53496"/>
                  </a:lnTo>
                  <a:lnTo>
                    <a:pt x="77017" y="53831"/>
                  </a:lnTo>
                  <a:lnTo>
                    <a:pt x="77438" y="54715"/>
                  </a:lnTo>
                  <a:lnTo>
                    <a:pt x="78277" y="56710"/>
                  </a:lnTo>
                  <a:lnTo>
                    <a:pt x="78992" y="57371"/>
                  </a:lnTo>
                  <a:lnTo>
                    <a:pt x="80094" y="58963"/>
                  </a:lnTo>
                  <a:lnTo>
                    <a:pt x="81128" y="60454"/>
                  </a:lnTo>
                  <a:lnTo>
                    <a:pt x="80448" y="62478"/>
                  </a:lnTo>
                  <a:lnTo>
                    <a:pt x="79781" y="64578"/>
                  </a:lnTo>
                  <a:lnTo>
                    <a:pt x="79781" y="67278"/>
                  </a:lnTo>
                  <a:lnTo>
                    <a:pt x="79781" y="68727"/>
                  </a:lnTo>
                  <a:lnTo>
                    <a:pt x="81185" y="68788"/>
                  </a:lnTo>
                  <a:lnTo>
                    <a:pt x="82746" y="68858"/>
                  </a:lnTo>
                  <a:lnTo>
                    <a:pt x="82759" y="70585"/>
                  </a:lnTo>
                  <a:lnTo>
                    <a:pt x="82772" y="72318"/>
                  </a:lnTo>
                  <a:lnTo>
                    <a:pt x="82784" y="74291"/>
                  </a:lnTo>
                  <a:lnTo>
                    <a:pt x="83244" y="74374"/>
                  </a:lnTo>
                  <a:lnTo>
                    <a:pt x="83972" y="74798"/>
                  </a:lnTo>
                  <a:lnTo>
                    <a:pt x="84285" y="75437"/>
                  </a:lnTo>
                  <a:lnTo>
                    <a:pt x="84674" y="75785"/>
                  </a:lnTo>
                  <a:lnTo>
                    <a:pt x="85150" y="75842"/>
                  </a:lnTo>
                  <a:lnTo>
                    <a:pt x="85616" y="76155"/>
                  </a:lnTo>
                  <a:lnTo>
                    <a:pt x="86078" y="76726"/>
                  </a:lnTo>
                  <a:lnTo>
                    <a:pt x="86248" y="77154"/>
                  </a:lnTo>
                  <a:lnTo>
                    <a:pt x="86123" y="77451"/>
                  </a:lnTo>
                  <a:lnTo>
                    <a:pt x="86222" y="77968"/>
                  </a:lnTo>
                  <a:lnTo>
                    <a:pt x="86544" y="78708"/>
                  </a:lnTo>
                  <a:lnTo>
                    <a:pt x="86937" y="79056"/>
                  </a:lnTo>
                  <a:lnTo>
                    <a:pt x="87547" y="79484"/>
                  </a:lnTo>
                  <a:lnTo>
                    <a:pt x="86720" y="79730"/>
                  </a:lnTo>
                  <a:lnTo>
                    <a:pt x="85826" y="79541"/>
                  </a:lnTo>
                  <a:lnTo>
                    <a:pt x="83921" y="78676"/>
                  </a:lnTo>
                  <a:lnTo>
                    <a:pt x="83301" y="78651"/>
                  </a:lnTo>
                  <a:lnTo>
                    <a:pt x="82494" y="78980"/>
                  </a:lnTo>
                  <a:lnTo>
                    <a:pt x="82459" y="79273"/>
                  </a:lnTo>
                  <a:lnTo>
                    <a:pt x="80445" y="78306"/>
                  </a:lnTo>
                  <a:lnTo>
                    <a:pt x="79720" y="78111"/>
                  </a:lnTo>
                  <a:lnTo>
                    <a:pt x="79458" y="78092"/>
                  </a:lnTo>
                  <a:lnTo>
                    <a:pt x="78303" y="78102"/>
                  </a:lnTo>
                  <a:lnTo>
                    <a:pt x="76659" y="78277"/>
                  </a:lnTo>
                  <a:lnTo>
                    <a:pt x="75692" y="78670"/>
                  </a:lnTo>
                  <a:lnTo>
                    <a:pt x="75022" y="79085"/>
                  </a:lnTo>
                  <a:lnTo>
                    <a:pt x="74715" y="79494"/>
                  </a:lnTo>
                  <a:lnTo>
                    <a:pt x="74607" y="79714"/>
                  </a:lnTo>
                  <a:lnTo>
                    <a:pt x="74083" y="80917"/>
                  </a:lnTo>
                  <a:lnTo>
                    <a:pt x="73477" y="82459"/>
                  </a:lnTo>
                  <a:lnTo>
                    <a:pt x="72848" y="83844"/>
                  </a:lnTo>
                  <a:lnTo>
                    <a:pt x="71626" y="85791"/>
                  </a:lnTo>
                  <a:lnTo>
                    <a:pt x="70949" y="86688"/>
                  </a:lnTo>
                  <a:lnTo>
                    <a:pt x="69497" y="88354"/>
                  </a:lnTo>
                  <a:lnTo>
                    <a:pt x="67926" y="88689"/>
                  </a:lnTo>
                  <a:lnTo>
                    <a:pt x="64284" y="88361"/>
                  </a:lnTo>
                  <a:lnTo>
                    <a:pt x="60247" y="87993"/>
                  </a:lnTo>
                  <a:lnTo>
                    <a:pt x="56228" y="87633"/>
                  </a:lnTo>
                  <a:lnTo>
                    <a:pt x="53237" y="87361"/>
                  </a:lnTo>
                  <a:lnTo>
                    <a:pt x="53007" y="87272"/>
                  </a:lnTo>
                  <a:lnTo>
                    <a:pt x="50049" y="84891"/>
                  </a:lnTo>
                  <a:lnTo>
                    <a:pt x="47712" y="83005"/>
                  </a:lnTo>
                  <a:lnTo>
                    <a:pt x="44791" y="80646"/>
                  </a:lnTo>
                  <a:lnTo>
                    <a:pt x="41810" y="78229"/>
                  </a:lnTo>
                  <a:lnTo>
                    <a:pt x="38784" y="75775"/>
                  </a:lnTo>
                  <a:lnTo>
                    <a:pt x="36585" y="73988"/>
                  </a:lnTo>
                  <a:lnTo>
                    <a:pt x="33917" y="71683"/>
                  </a:lnTo>
                  <a:lnTo>
                    <a:pt x="31488" y="69580"/>
                  </a:lnTo>
                  <a:lnTo>
                    <a:pt x="29569" y="67913"/>
                  </a:lnTo>
                  <a:lnTo>
                    <a:pt x="27108" y="66458"/>
                  </a:lnTo>
                  <a:lnTo>
                    <a:pt x="25187" y="65315"/>
                  </a:lnTo>
                  <a:lnTo>
                    <a:pt x="22385" y="63652"/>
                  </a:lnTo>
                  <a:lnTo>
                    <a:pt x="20147" y="62321"/>
                  </a:lnTo>
                  <a:lnTo>
                    <a:pt x="18229" y="61179"/>
                  </a:lnTo>
                  <a:lnTo>
                    <a:pt x="15276" y="59417"/>
                  </a:lnTo>
                  <a:lnTo>
                    <a:pt x="14296" y="58938"/>
                  </a:lnTo>
                  <a:lnTo>
                    <a:pt x="11235" y="58347"/>
                  </a:lnTo>
                  <a:lnTo>
                    <a:pt x="8334" y="57849"/>
                  </a:lnTo>
                  <a:lnTo>
                    <a:pt x="5330" y="57332"/>
                  </a:lnTo>
                  <a:lnTo>
                    <a:pt x="3332" y="56988"/>
                  </a:lnTo>
                  <a:lnTo>
                    <a:pt x="4650" y="55730"/>
                  </a:lnTo>
                  <a:lnTo>
                    <a:pt x="4245" y="54600"/>
                  </a:lnTo>
                  <a:lnTo>
                    <a:pt x="3284" y="54808"/>
                  </a:lnTo>
                  <a:lnTo>
                    <a:pt x="2400" y="55076"/>
                  </a:lnTo>
                  <a:lnTo>
                    <a:pt x="1864" y="53317"/>
                  </a:lnTo>
                  <a:lnTo>
                    <a:pt x="2547" y="53097"/>
                  </a:lnTo>
                  <a:lnTo>
                    <a:pt x="1915" y="50795"/>
                  </a:lnTo>
                  <a:lnTo>
                    <a:pt x="1267" y="48421"/>
                  </a:lnTo>
                  <a:lnTo>
                    <a:pt x="642" y="46119"/>
                  </a:lnTo>
                  <a:lnTo>
                    <a:pt x="0" y="43761"/>
                  </a:lnTo>
                  <a:lnTo>
                    <a:pt x="2537" y="42244"/>
                  </a:lnTo>
                  <a:lnTo>
                    <a:pt x="4433" y="41111"/>
                  </a:lnTo>
                  <a:lnTo>
                    <a:pt x="7086" y="39522"/>
                  </a:lnTo>
                  <a:lnTo>
                    <a:pt x="9643" y="37986"/>
                  </a:lnTo>
                  <a:lnTo>
                    <a:pt x="12078" y="36521"/>
                  </a:lnTo>
                  <a:lnTo>
                    <a:pt x="14762" y="34903"/>
                  </a:lnTo>
                  <a:lnTo>
                    <a:pt x="17163" y="33454"/>
                  </a:lnTo>
                  <a:lnTo>
                    <a:pt x="19362" y="32863"/>
                  </a:lnTo>
                  <a:lnTo>
                    <a:pt x="19828" y="32407"/>
                  </a:lnTo>
                  <a:lnTo>
                    <a:pt x="20830" y="30422"/>
                  </a:lnTo>
                  <a:lnTo>
                    <a:pt x="21689" y="28724"/>
                  </a:lnTo>
                  <a:lnTo>
                    <a:pt x="21730" y="28331"/>
                  </a:lnTo>
                  <a:lnTo>
                    <a:pt x="21733" y="25915"/>
                  </a:lnTo>
                  <a:lnTo>
                    <a:pt x="21883" y="23071"/>
                  </a:lnTo>
                  <a:lnTo>
                    <a:pt x="22168" y="21548"/>
                  </a:lnTo>
                  <a:lnTo>
                    <a:pt x="22662" y="20198"/>
                  </a:lnTo>
                  <a:lnTo>
                    <a:pt x="23116" y="19212"/>
                  </a:lnTo>
                  <a:lnTo>
                    <a:pt x="23163" y="18289"/>
                  </a:lnTo>
                  <a:lnTo>
                    <a:pt x="23103" y="17351"/>
                  </a:lnTo>
                  <a:lnTo>
                    <a:pt x="22634" y="15931"/>
                  </a:lnTo>
                  <a:lnTo>
                    <a:pt x="22145" y="14446"/>
                  </a:lnTo>
                  <a:lnTo>
                    <a:pt x="22200" y="13016"/>
                  </a:lnTo>
                  <a:lnTo>
                    <a:pt x="22289" y="12250"/>
                  </a:lnTo>
                  <a:lnTo>
                    <a:pt x="22595" y="11021"/>
                  </a:lnTo>
                  <a:lnTo>
                    <a:pt x="23119" y="10121"/>
                  </a:lnTo>
                  <a:lnTo>
                    <a:pt x="23681" y="9566"/>
                  </a:lnTo>
                  <a:lnTo>
                    <a:pt x="25768" y="8991"/>
                  </a:lnTo>
                  <a:lnTo>
                    <a:pt x="27010" y="8650"/>
                  </a:lnTo>
                  <a:lnTo>
                    <a:pt x="28669" y="7054"/>
                  </a:lnTo>
                  <a:lnTo>
                    <a:pt x="29656" y="6103"/>
                  </a:lnTo>
                  <a:lnTo>
                    <a:pt x="31028" y="4596"/>
                  </a:lnTo>
                  <a:lnTo>
                    <a:pt x="32040" y="3485"/>
                  </a:lnTo>
                  <a:lnTo>
                    <a:pt x="32120" y="3099"/>
                  </a:lnTo>
                  <a:lnTo>
                    <a:pt x="32120" y="2949"/>
                  </a:lnTo>
                  <a:lnTo>
                    <a:pt x="32988" y="2723"/>
                  </a:lnTo>
                  <a:lnTo>
                    <a:pt x="34594" y="1372"/>
                  </a:lnTo>
                  <a:lnTo>
                    <a:pt x="35542" y="112"/>
                  </a:lnTo>
                  <a:lnTo>
                    <a:pt x="35842" y="0"/>
                  </a:lnTo>
                  <a:lnTo>
                    <a:pt x="36687" y="412"/>
                  </a:lnTo>
                  <a:lnTo>
                    <a:pt x="37294" y="527"/>
                  </a:lnTo>
                  <a:lnTo>
                    <a:pt x="38689" y="48"/>
                  </a:lnTo>
                  <a:lnTo>
                    <a:pt x="39518" y="300"/>
                  </a:lnTo>
                  <a:lnTo>
                    <a:pt x="40217" y="619"/>
                  </a:lnTo>
                  <a:lnTo>
                    <a:pt x="40607" y="642"/>
                  </a:lnTo>
                  <a:lnTo>
                    <a:pt x="42480" y="1427"/>
                  </a:lnTo>
                  <a:lnTo>
                    <a:pt x="42950" y="1522"/>
                  </a:lnTo>
                  <a:lnTo>
                    <a:pt x="43914" y="1618"/>
                  </a:lnTo>
                  <a:lnTo>
                    <a:pt x="45353" y="1663"/>
                  </a:lnTo>
                  <a:lnTo>
                    <a:pt x="46282" y="1149"/>
                  </a:lnTo>
                  <a:lnTo>
                    <a:pt x="46937" y="654"/>
                  </a:lnTo>
                  <a:lnTo>
                    <a:pt x="47396" y="667"/>
                  </a:lnTo>
                  <a:lnTo>
                    <a:pt x="47843" y="785"/>
                  </a:lnTo>
                  <a:lnTo>
                    <a:pt x="48220" y="996"/>
                  </a:lnTo>
                  <a:lnTo>
                    <a:pt x="48536" y="1366"/>
                  </a:lnTo>
                  <a:lnTo>
                    <a:pt x="48686" y="1896"/>
                  </a:lnTo>
                  <a:lnTo>
                    <a:pt x="48625" y="3584"/>
                  </a:lnTo>
                  <a:lnTo>
                    <a:pt x="48765" y="4028"/>
                  </a:lnTo>
                  <a:lnTo>
                    <a:pt x="49021" y="4347"/>
                  </a:lnTo>
                  <a:lnTo>
                    <a:pt x="49343" y="4408"/>
                  </a:lnTo>
                  <a:lnTo>
                    <a:pt x="49736" y="4041"/>
                  </a:lnTo>
                  <a:lnTo>
                    <a:pt x="50419" y="3508"/>
                  </a:lnTo>
                  <a:lnTo>
                    <a:pt x="51261" y="2927"/>
                  </a:lnTo>
                  <a:lnTo>
                    <a:pt x="51887" y="2394"/>
                  </a:lnTo>
                  <a:lnTo>
                    <a:pt x="52248" y="2193"/>
                  </a:lnTo>
                  <a:lnTo>
                    <a:pt x="52813" y="2221"/>
                  </a:lnTo>
                  <a:lnTo>
                    <a:pt x="53365" y="231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Google Shape;1276;p73"/>
            <p:cNvSpPr/>
            <p:nvPr/>
          </p:nvSpPr>
          <p:spPr>
            <a:xfrm>
              <a:off x="8507027" y="3794848"/>
              <a:ext cx="454622" cy="409936"/>
            </a:xfrm>
            <a:custGeom>
              <a:rect b="b" l="l" r="r" t="t"/>
              <a:pathLst>
                <a:path extrusionOk="0" h="155721" w="172696">
                  <a:moveTo>
                    <a:pt x="7076" y="1395"/>
                  </a:moveTo>
                  <a:lnTo>
                    <a:pt x="7265" y="1644"/>
                  </a:lnTo>
                  <a:lnTo>
                    <a:pt x="8717" y="4022"/>
                  </a:lnTo>
                  <a:lnTo>
                    <a:pt x="9355" y="4721"/>
                  </a:lnTo>
                  <a:lnTo>
                    <a:pt x="9729" y="5314"/>
                  </a:lnTo>
                  <a:lnTo>
                    <a:pt x="9981" y="5975"/>
                  </a:lnTo>
                  <a:lnTo>
                    <a:pt x="10425" y="6422"/>
                  </a:lnTo>
                  <a:lnTo>
                    <a:pt x="11012" y="6665"/>
                  </a:lnTo>
                  <a:lnTo>
                    <a:pt x="11724" y="7303"/>
                  </a:lnTo>
                  <a:lnTo>
                    <a:pt x="12206" y="7801"/>
                  </a:lnTo>
                  <a:lnTo>
                    <a:pt x="13013" y="8832"/>
                  </a:lnTo>
                  <a:lnTo>
                    <a:pt x="13869" y="9215"/>
                  </a:lnTo>
                  <a:lnTo>
                    <a:pt x="16974" y="9959"/>
                  </a:lnTo>
                  <a:lnTo>
                    <a:pt x="18701" y="10303"/>
                  </a:lnTo>
                  <a:lnTo>
                    <a:pt x="19199" y="10402"/>
                  </a:lnTo>
                  <a:lnTo>
                    <a:pt x="20521" y="9904"/>
                  </a:lnTo>
                  <a:lnTo>
                    <a:pt x="22069" y="9971"/>
                  </a:lnTo>
                  <a:lnTo>
                    <a:pt x="22643" y="9997"/>
                  </a:lnTo>
                  <a:lnTo>
                    <a:pt x="24689" y="7897"/>
                  </a:lnTo>
                  <a:lnTo>
                    <a:pt x="25312" y="7194"/>
                  </a:lnTo>
                  <a:lnTo>
                    <a:pt x="26531" y="6831"/>
                  </a:lnTo>
                  <a:lnTo>
                    <a:pt x="27217" y="5991"/>
                  </a:lnTo>
                  <a:lnTo>
                    <a:pt x="28318" y="4976"/>
                  </a:lnTo>
                  <a:lnTo>
                    <a:pt x="29662" y="4019"/>
                  </a:lnTo>
                  <a:lnTo>
                    <a:pt x="30897" y="3157"/>
                  </a:lnTo>
                  <a:lnTo>
                    <a:pt x="31842" y="2636"/>
                  </a:lnTo>
                  <a:lnTo>
                    <a:pt x="33553" y="1417"/>
                  </a:lnTo>
                  <a:lnTo>
                    <a:pt x="34622" y="996"/>
                  </a:lnTo>
                  <a:lnTo>
                    <a:pt x="35551" y="1009"/>
                  </a:lnTo>
                  <a:lnTo>
                    <a:pt x="36943" y="2439"/>
                  </a:lnTo>
                  <a:lnTo>
                    <a:pt x="38114" y="3738"/>
                  </a:lnTo>
                  <a:lnTo>
                    <a:pt x="38475" y="4306"/>
                  </a:lnTo>
                  <a:lnTo>
                    <a:pt x="37894" y="4817"/>
                  </a:lnTo>
                  <a:lnTo>
                    <a:pt x="36809" y="5308"/>
                  </a:lnTo>
                  <a:lnTo>
                    <a:pt x="36601" y="5669"/>
                  </a:lnTo>
                  <a:lnTo>
                    <a:pt x="36528" y="6132"/>
                  </a:lnTo>
                  <a:lnTo>
                    <a:pt x="36569" y="6572"/>
                  </a:lnTo>
                  <a:lnTo>
                    <a:pt x="36716" y="6933"/>
                  </a:lnTo>
                  <a:lnTo>
                    <a:pt x="38047" y="7766"/>
                  </a:lnTo>
                  <a:lnTo>
                    <a:pt x="38197" y="8225"/>
                  </a:lnTo>
                  <a:lnTo>
                    <a:pt x="38207" y="8691"/>
                  </a:lnTo>
                  <a:lnTo>
                    <a:pt x="38057" y="8982"/>
                  </a:lnTo>
                  <a:lnTo>
                    <a:pt x="37760" y="9151"/>
                  </a:lnTo>
                  <a:lnTo>
                    <a:pt x="36834" y="9384"/>
                  </a:lnTo>
                  <a:lnTo>
                    <a:pt x="36039" y="9655"/>
                  </a:lnTo>
                  <a:lnTo>
                    <a:pt x="35765" y="9920"/>
                  </a:lnTo>
                  <a:lnTo>
                    <a:pt x="35526" y="10236"/>
                  </a:lnTo>
                  <a:lnTo>
                    <a:pt x="35561" y="10587"/>
                  </a:lnTo>
                  <a:lnTo>
                    <a:pt x="35800" y="10986"/>
                  </a:lnTo>
                  <a:lnTo>
                    <a:pt x="37425" y="12072"/>
                  </a:lnTo>
                  <a:lnTo>
                    <a:pt x="37610" y="12471"/>
                  </a:lnTo>
                  <a:lnTo>
                    <a:pt x="37932" y="13007"/>
                  </a:lnTo>
                  <a:lnTo>
                    <a:pt x="38331" y="13336"/>
                  </a:lnTo>
                  <a:lnTo>
                    <a:pt x="39008" y="13425"/>
                  </a:lnTo>
                  <a:lnTo>
                    <a:pt x="39333" y="13645"/>
                  </a:lnTo>
                  <a:lnTo>
                    <a:pt x="40904" y="15643"/>
                  </a:lnTo>
                  <a:lnTo>
                    <a:pt x="41287" y="15784"/>
                  </a:lnTo>
                  <a:lnTo>
                    <a:pt x="43122" y="15343"/>
                  </a:lnTo>
                  <a:lnTo>
                    <a:pt x="43377" y="15362"/>
                  </a:lnTo>
                  <a:lnTo>
                    <a:pt x="43393" y="15851"/>
                  </a:lnTo>
                  <a:lnTo>
                    <a:pt x="43668" y="18679"/>
                  </a:lnTo>
                  <a:lnTo>
                    <a:pt x="43879" y="20137"/>
                  </a:lnTo>
                  <a:lnTo>
                    <a:pt x="44195" y="21551"/>
                  </a:lnTo>
                  <a:lnTo>
                    <a:pt x="44689" y="22841"/>
                  </a:lnTo>
                  <a:lnTo>
                    <a:pt x="45277" y="24064"/>
                  </a:lnTo>
                  <a:lnTo>
                    <a:pt x="46087" y="24817"/>
                  </a:lnTo>
                  <a:lnTo>
                    <a:pt x="47888" y="25723"/>
                  </a:lnTo>
                  <a:lnTo>
                    <a:pt x="48762" y="25985"/>
                  </a:lnTo>
                  <a:lnTo>
                    <a:pt x="51063" y="26167"/>
                  </a:lnTo>
                  <a:lnTo>
                    <a:pt x="53336" y="26566"/>
                  </a:lnTo>
                  <a:lnTo>
                    <a:pt x="54677" y="26990"/>
                  </a:lnTo>
                  <a:lnTo>
                    <a:pt x="55088" y="27290"/>
                  </a:lnTo>
                  <a:lnTo>
                    <a:pt x="55427" y="27750"/>
                  </a:lnTo>
                  <a:lnTo>
                    <a:pt x="56538" y="29882"/>
                  </a:lnTo>
                  <a:lnTo>
                    <a:pt x="58287" y="31398"/>
                  </a:lnTo>
                  <a:lnTo>
                    <a:pt x="61817" y="33668"/>
                  </a:lnTo>
                  <a:lnTo>
                    <a:pt x="63528" y="34421"/>
                  </a:lnTo>
                  <a:lnTo>
                    <a:pt x="69292" y="35845"/>
                  </a:lnTo>
                  <a:lnTo>
                    <a:pt x="73129" y="35765"/>
                  </a:lnTo>
                  <a:lnTo>
                    <a:pt x="83732" y="33017"/>
                  </a:lnTo>
                  <a:lnTo>
                    <a:pt x="87256" y="32330"/>
                  </a:lnTo>
                  <a:lnTo>
                    <a:pt x="88581" y="32330"/>
                  </a:lnTo>
                  <a:lnTo>
                    <a:pt x="87792" y="32876"/>
                  </a:lnTo>
                  <a:lnTo>
                    <a:pt x="86468" y="33189"/>
                  </a:lnTo>
                  <a:lnTo>
                    <a:pt x="87266" y="33575"/>
                  </a:lnTo>
                  <a:lnTo>
                    <a:pt x="88501" y="33639"/>
                  </a:lnTo>
                  <a:lnTo>
                    <a:pt x="89072" y="33575"/>
                  </a:lnTo>
                  <a:lnTo>
                    <a:pt x="89487" y="33227"/>
                  </a:lnTo>
                  <a:lnTo>
                    <a:pt x="89554" y="32650"/>
                  </a:lnTo>
                  <a:lnTo>
                    <a:pt x="89494" y="32078"/>
                  </a:lnTo>
                  <a:lnTo>
                    <a:pt x="88909" y="29515"/>
                  </a:lnTo>
                  <a:lnTo>
                    <a:pt x="88571" y="27702"/>
                  </a:lnTo>
                  <a:lnTo>
                    <a:pt x="91058" y="27827"/>
                  </a:lnTo>
                  <a:lnTo>
                    <a:pt x="92025" y="27590"/>
                  </a:lnTo>
                  <a:lnTo>
                    <a:pt x="93448" y="26984"/>
                  </a:lnTo>
                  <a:lnTo>
                    <a:pt x="94527" y="26617"/>
                  </a:lnTo>
                  <a:lnTo>
                    <a:pt x="95070" y="26566"/>
                  </a:lnTo>
                  <a:lnTo>
                    <a:pt x="95606" y="26282"/>
                  </a:lnTo>
                  <a:lnTo>
                    <a:pt x="96018" y="25924"/>
                  </a:lnTo>
                  <a:lnTo>
                    <a:pt x="96944" y="23438"/>
                  </a:lnTo>
                  <a:lnTo>
                    <a:pt x="97406" y="22812"/>
                  </a:lnTo>
                  <a:lnTo>
                    <a:pt x="98977" y="21408"/>
                  </a:lnTo>
                  <a:lnTo>
                    <a:pt x="100311" y="20517"/>
                  </a:lnTo>
                  <a:lnTo>
                    <a:pt x="101709" y="19726"/>
                  </a:lnTo>
                  <a:lnTo>
                    <a:pt x="103480" y="19174"/>
                  </a:lnTo>
                  <a:lnTo>
                    <a:pt x="105833" y="19231"/>
                  </a:lnTo>
                  <a:lnTo>
                    <a:pt x="107707" y="19426"/>
                  </a:lnTo>
                  <a:lnTo>
                    <a:pt x="108792" y="19416"/>
                  </a:lnTo>
                  <a:lnTo>
                    <a:pt x="109306" y="19474"/>
                  </a:lnTo>
                  <a:lnTo>
                    <a:pt x="109692" y="19394"/>
                  </a:lnTo>
                  <a:lnTo>
                    <a:pt x="109915" y="19231"/>
                  </a:lnTo>
                  <a:lnTo>
                    <a:pt x="110158" y="18139"/>
                  </a:lnTo>
                  <a:lnTo>
                    <a:pt x="110541" y="17782"/>
                  </a:lnTo>
                  <a:lnTo>
                    <a:pt x="111202" y="17475"/>
                  </a:lnTo>
                  <a:lnTo>
                    <a:pt x="112127" y="17475"/>
                  </a:lnTo>
                  <a:lnTo>
                    <a:pt x="113257" y="17396"/>
                  </a:lnTo>
                  <a:lnTo>
                    <a:pt x="114195" y="17469"/>
                  </a:lnTo>
                  <a:lnTo>
                    <a:pt x="115376" y="17887"/>
                  </a:lnTo>
                  <a:lnTo>
                    <a:pt x="116918" y="17922"/>
                  </a:lnTo>
                  <a:lnTo>
                    <a:pt x="117946" y="17849"/>
                  </a:lnTo>
                  <a:lnTo>
                    <a:pt x="118543" y="18267"/>
                  </a:lnTo>
                  <a:lnTo>
                    <a:pt x="118974" y="18826"/>
                  </a:lnTo>
                  <a:lnTo>
                    <a:pt x="119181" y="19292"/>
                  </a:lnTo>
                  <a:lnTo>
                    <a:pt x="119229" y="19930"/>
                  </a:lnTo>
                  <a:lnTo>
                    <a:pt x="119220" y="20415"/>
                  </a:lnTo>
                  <a:lnTo>
                    <a:pt x="119382" y="20603"/>
                  </a:lnTo>
                  <a:lnTo>
                    <a:pt x="120008" y="20894"/>
                  </a:lnTo>
                  <a:lnTo>
                    <a:pt x="120879" y="21111"/>
                  </a:lnTo>
                  <a:lnTo>
                    <a:pt x="122574" y="21373"/>
                  </a:lnTo>
                  <a:lnTo>
                    <a:pt x="124167" y="21877"/>
                  </a:lnTo>
                  <a:lnTo>
                    <a:pt x="124994" y="22219"/>
                  </a:lnTo>
                  <a:lnTo>
                    <a:pt x="126143" y="22752"/>
                  </a:lnTo>
                  <a:lnTo>
                    <a:pt x="127512" y="24076"/>
                  </a:lnTo>
                  <a:lnTo>
                    <a:pt x="128019" y="24284"/>
                  </a:lnTo>
                  <a:lnTo>
                    <a:pt x="128632" y="24418"/>
                  </a:lnTo>
                  <a:lnTo>
                    <a:pt x="129070" y="24383"/>
                  </a:lnTo>
                  <a:lnTo>
                    <a:pt x="130097" y="23824"/>
                  </a:lnTo>
                  <a:lnTo>
                    <a:pt x="130991" y="24236"/>
                  </a:lnTo>
                  <a:lnTo>
                    <a:pt x="131444" y="24182"/>
                  </a:lnTo>
                  <a:lnTo>
                    <a:pt x="132472" y="23875"/>
                  </a:lnTo>
                  <a:lnTo>
                    <a:pt x="133564" y="24258"/>
                  </a:lnTo>
                  <a:lnTo>
                    <a:pt x="136283" y="25707"/>
                  </a:lnTo>
                  <a:lnTo>
                    <a:pt x="136583" y="25675"/>
                  </a:lnTo>
                  <a:lnTo>
                    <a:pt x="136829" y="25822"/>
                  </a:lnTo>
                  <a:lnTo>
                    <a:pt x="137056" y="26154"/>
                  </a:lnTo>
                  <a:lnTo>
                    <a:pt x="137215" y="26563"/>
                  </a:lnTo>
                  <a:lnTo>
                    <a:pt x="137416" y="27808"/>
                  </a:lnTo>
                  <a:lnTo>
                    <a:pt x="138202" y="28717"/>
                  </a:lnTo>
                  <a:lnTo>
                    <a:pt x="139162" y="29544"/>
                  </a:lnTo>
                  <a:lnTo>
                    <a:pt x="140283" y="29997"/>
                  </a:lnTo>
                  <a:lnTo>
                    <a:pt x="142622" y="31079"/>
                  </a:lnTo>
                  <a:lnTo>
                    <a:pt x="143644" y="31957"/>
                  </a:lnTo>
                  <a:lnTo>
                    <a:pt x="144678" y="33444"/>
                  </a:lnTo>
                  <a:lnTo>
                    <a:pt x="145955" y="35401"/>
                  </a:lnTo>
                  <a:lnTo>
                    <a:pt x="146140" y="35580"/>
                  </a:lnTo>
                  <a:lnTo>
                    <a:pt x="149421" y="35519"/>
                  </a:lnTo>
                  <a:lnTo>
                    <a:pt x="153111" y="35522"/>
                  </a:lnTo>
                  <a:lnTo>
                    <a:pt x="153561" y="36304"/>
                  </a:lnTo>
                  <a:lnTo>
                    <a:pt x="153478" y="37852"/>
                  </a:lnTo>
                  <a:lnTo>
                    <a:pt x="153609" y="39439"/>
                  </a:lnTo>
                  <a:lnTo>
                    <a:pt x="153941" y="40533"/>
                  </a:lnTo>
                  <a:lnTo>
                    <a:pt x="153944" y="41542"/>
                  </a:lnTo>
                  <a:lnTo>
                    <a:pt x="153679" y="42053"/>
                  </a:lnTo>
                  <a:lnTo>
                    <a:pt x="153471" y="42637"/>
                  </a:lnTo>
                  <a:lnTo>
                    <a:pt x="153411" y="42892"/>
                  </a:lnTo>
                  <a:lnTo>
                    <a:pt x="153883" y="43256"/>
                  </a:lnTo>
                  <a:lnTo>
                    <a:pt x="154298" y="44092"/>
                  </a:lnTo>
                  <a:lnTo>
                    <a:pt x="154359" y="45257"/>
                  </a:lnTo>
                  <a:lnTo>
                    <a:pt x="154155" y="45874"/>
                  </a:lnTo>
                  <a:lnTo>
                    <a:pt x="154183" y="46384"/>
                  </a:lnTo>
                  <a:lnTo>
                    <a:pt x="154391" y="46818"/>
                  </a:lnTo>
                  <a:lnTo>
                    <a:pt x="154569" y="47543"/>
                  </a:lnTo>
                  <a:lnTo>
                    <a:pt x="154538" y="47980"/>
                  </a:lnTo>
                  <a:lnTo>
                    <a:pt x="154241" y="48414"/>
                  </a:lnTo>
                  <a:lnTo>
                    <a:pt x="154062" y="48957"/>
                  </a:lnTo>
                  <a:lnTo>
                    <a:pt x="153826" y="49643"/>
                  </a:lnTo>
                  <a:lnTo>
                    <a:pt x="153740" y="50186"/>
                  </a:lnTo>
                  <a:lnTo>
                    <a:pt x="153293" y="50438"/>
                  </a:lnTo>
                  <a:lnTo>
                    <a:pt x="152938" y="50620"/>
                  </a:lnTo>
                  <a:lnTo>
                    <a:pt x="152999" y="51306"/>
                  </a:lnTo>
                  <a:lnTo>
                    <a:pt x="153178" y="51884"/>
                  </a:lnTo>
                  <a:lnTo>
                    <a:pt x="153385" y="52567"/>
                  </a:lnTo>
                  <a:lnTo>
                    <a:pt x="153149" y="53036"/>
                  </a:lnTo>
                  <a:lnTo>
                    <a:pt x="152999" y="53576"/>
                  </a:lnTo>
                  <a:lnTo>
                    <a:pt x="152670" y="54441"/>
                  </a:lnTo>
                  <a:lnTo>
                    <a:pt x="152760" y="55159"/>
                  </a:lnTo>
                  <a:lnTo>
                    <a:pt x="152405" y="55768"/>
                  </a:lnTo>
                  <a:lnTo>
                    <a:pt x="151958" y="56308"/>
                  </a:lnTo>
                  <a:lnTo>
                    <a:pt x="151662" y="56739"/>
                  </a:lnTo>
                  <a:lnTo>
                    <a:pt x="151601" y="57348"/>
                  </a:lnTo>
                  <a:lnTo>
                    <a:pt x="151275" y="57562"/>
                  </a:lnTo>
                  <a:lnTo>
                    <a:pt x="150653" y="58063"/>
                  </a:lnTo>
                  <a:lnTo>
                    <a:pt x="150270" y="58421"/>
                  </a:lnTo>
                  <a:lnTo>
                    <a:pt x="149705" y="58529"/>
                  </a:lnTo>
                  <a:lnTo>
                    <a:pt x="149587" y="58817"/>
                  </a:lnTo>
                  <a:lnTo>
                    <a:pt x="149676" y="59101"/>
                  </a:lnTo>
                  <a:lnTo>
                    <a:pt x="149913" y="59279"/>
                  </a:lnTo>
                  <a:lnTo>
                    <a:pt x="150280" y="59899"/>
                  </a:lnTo>
                  <a:lnTo>
                    <a:pt x="151046" y="60965"/>
                  </a:lnTo>
                  <a:lnTo>
                    <a:pt x="148837" y="61099"/>
                  </a:lnTo>
                  <a:lnTo>
                    <a:pt x="148189" y="62040"/>
                  </a:lnTo>
                  <a:lnTo>
                    <a:pt x="147433" y="63387"/>
                  </a:lnTo>
                  <a:lnTo>
                    <a:pt x="147803" y="66107"/>
                  </a:lnTo>
                  <a:lnTo>
                    <a:pt x="147433" y="67502"/>
                  </a:lnTo>
                  <a:lnTo>
                    <a:pt x="147656" y="68284"/>
                  </a:lnTo>
                  <a:lnTo>
                    <a:pt x="148221" y="68823"/>
                  </a:lnTo>
                  <a:lnTo>
                    <a:pt x="148945" y="69123"/>
                  </a:lnTo>
                  <a:lnTo>
                    <a:pt x="150305" y="69142"/>
                  </a:lnTo>
                  <a:lnTo>
                    <a:pt x="151205" y="69353"/>
                  </a:lnTo>
                  <a:lnTo>
                    <a:pt x="151295" y="69714"/>
                  </a:lnTo>
                  <a:lnTo>
                    <a:pt x="150778" y="70240"/>
                  </a:lnTo>
                  <a:lnTo>
                    <a:pt x="149951" y="71227"/>
                  </a:lnTo>
                  <a:lnTo>
                    <a:pt x="149510" y="71657"/>
                  </a:lnTo>
                  <a:lnTo>
                    <a:pt x="148103" y="73636"/>
                  </a:lnTo>
                  <a:lnTo>
                    <a:pt x="148116" y="74479"/>
                  </a:lnTo>
                  <a:lnTo>
                    <a:pt x="148246" y="75159"/>
                  </a:lnTo>
                  <a:lnTo>
                    <a:pt x="148853" y="77288"/>
                  </a:lnTo>
                  <a:lnTo>
                    <a:pt x="149447" y="79347"/>
                  </a:lnTo>
                  <a:lnTo>
                    <a:pt x="150509" y="83049"/>
                  </a:lnTo>
                  <a:lnTo>
                    <a:pt x="150490" y="83908"/>
                  </a:lnTo>
                  <a:lnTo>
                    <a:pt x="150158" y="85810"/>
                  </a:lnTo>
                  <a:lnTo>
                    <a:pt x="150136" y="86966"/>
                  </a:lnTo>
                  <a:lnTo>
                    <a:pt x="150286" y="88463"/>
                  </a:lnTo>
                  <a:lnTo>
                    <a:pt x="150174" y="89235"/>
                  </a:lnTo>
                  <a:lnTo>
                    <a:pt x="150436" y="90965"/>
                  </a:lnTo>
                  <a:lnTo>
                    <a:pt x="150733" y="91090"/>
                  </a:lnTo>
                  <a:lnTo>
                    <a:pt x="153034" y="91425"/>
                  </a:lnTo>
                  <a:lnTo>
                    <a:pt x="155144" y="91734"/>
                  </a:lnTo>
                  <a:lnTo>
                    <a:pt x="157956" y="92143"/>
                  </a:lnTo>
                  <a:lnTo>
                    <a:pt x="158808" y="93155"/>
                  </a:lnTo>
                  <a:lnTo>
                    <a:pt x="159338" y="95373"/>
                  </a:lnTo>
                  <a:lnTo>
                    <a:pt x="159306" y="97030"/>
                  </a:lnTo>
                  <a:lnTo>
                    <a:pt x="159067" y="97876"/>
                  </a:lnTo>
                  <a:lnTo>
                    <a:pt x="157056" y="100285"/>
                  </a:lnTo>
                  <a:lnTo>
                    <a:pt x="155013" y="102724"/>
                  </a:lnTo>
                  <a:lnTo>
                    <a:pt x="152973" y="105153"/>
                  </a:lnTo>
                  <a:lnTo>
                    <a:pt x="150860" y="107665"/>
                  </a:lnTo>
                  <a:lnTo>
                    <a:pt x="150640" y="107930"/>
                  </a:lnTo>
                  <a:lnTo>
                    <a:pt x="152348" y="109934"/>
                  </a:lnTo>
                  <a:lnTo>
                    <a:pt x="153404" y="111173"/>
                  </a:lnTo>
                  <a:lnTo>
                    <a:pt x="154895" y="112912"/>
                  </a:lnTo>
                  <a:lnTo>
                    <a:pt x="155083" y="113331"/>
                  </a:lnTo>
                  <a:lnTo>
                    <a:pt x="155071" y="114014"/>
                  </a:lnTo>
                  <a:lnTo>
                    <a:pt x="156600" y="116657"/>
                  </a:lnTo>
                  <a:lnTo>
                    <a:pt x="157139" y="118032"/>
                  </a:lnTo>
                  <a:lnTo>
                    <a:pt x="157624" y="118840"/>
                  </a:lnTo>
                  <a:lnTo>
                    <a:pt x="158834" y="120100"/>
                  </a:lnTo>
                  <a:lnTo>
                    <a:pt x="160015" y="121329"/>
                  </a:lnTo>
                  <a:lnTo>
                    <a:pt x="161295" y="121891"/>
                  </a:lnTo>
                  <a:lnTo>
                    <a:pt x="162169" y="122016"/>
                  </a:lnTo>
                  <a:lnTo>
                    <a:pt x="164161" y="122664"/>
                  </a:lnTo>
                  <a:lnTo>
                    <a:pt x="164889" y="123181"/>
                  </a:lnTo>
                  <a:lnTo>
                    <a:pt x="166057" y="124483"/>
                  </a:lnTo>
                  <a:lnTo>
                    <a:pt x="167430" y="124304"/>
                  </a:lnTo>
                  <a:lnTo>
                    <a:pt x="167714" y="124304"/>
                  </a:lnTo>
                  <a:lnTo>
                    <a:pt x="167790" y="124397"/>
                  </a:lnTo>
                  <a:lnTo>
                    <a:pt x="167832" y="124815"/>
                  </a:lnTo>
                  <a:lnTo>
                    <a:pt x="167631" y="126835"/>
                  </a:lnTo>
                  <a:lnTo>
                    <a:pt x="168010" y="128869"/>
                  </a:lnTo>
                  <a:lnTo>
                    <a:pt x="168275" y="131923"/>
                  </a:lnTo>
                  <a:lnTo>
                    <a:pt x="168176" y="132450"/>
                  </a:lnTo>
                  <a:lnTo>
                    <a:pt x="167848" y="133331"/>
                  </a:lnTo>
                  <a:lnTo>
                    <a:pt x="167832" y="133896"/>
                  </a:lnTo>
                  <a:lnTo>
                    <a:pt x="167746" y="134244"/>
                  </a:lnTo>
                  <a:lnTo>
                    <a:pt x="167835" y="134397"/>
                  </a:lnTo>
                  <a:lnTo>
                    <a:pt x="168272" y="134604"/>
                  </a:lnTo>
                  <a:lnTo>
                    <a:pt x="169204" y="134716"/>
                  </a:lnTo>
                  <a:lnTo>
                    <a:pt x="171455" y="134375"/>
                  </a:lnTo>
                  <a:lnTo>
                    <a:pt x="171716" y="134461"/>
                  </a:lnTo>
                  <a:lnTo>
                    <a:pt x="172256" y="134821"/>
                  </a:lnTo>
                  <a:lnTo>
                    <a:pt x="172661" y="135386"/>
                  </a:lnTo>
                  <a:lnTo>
                    <a:pt x="172696" y="135655"/>
                  </a:lnTo>
                  <a:lnTo>
                    <a:pt x="172128" y="136124"/>
                  </a:lnTo>
                  <a:lnTo>
                    <a:pt x="172035" y="136918"/>
                  </a:lnTo>
                  <a:lnTo>
                    <a:pt x="172205" y="138109"/>
                  </a:lnTo>
                  <a:lnTo>
                    <a:pt x="172128" y="138253"/>
                  </a:lnTo>
                  <a:lnTo>
                    <a:pt x="171630" y="138521"/>
                  </a:lnTo>
                  <a:lnTo>
                    <a:pt x="171467" y="140238"/>
                  </a:lnTo>
                  <a:lnTo>
                    <a:pt x="171378" y="140394"/>
                  </a:lnTo>
                  <a:lnTo>
                    <a:pt x="170797" y="140570"/>
                  </a:lnTo>
                  <a:lnTo>
                    <a:pt x="168052" y="140452"/>
                  </a:lnTo>
                  <a:lnTo>
                    <a:pt x="167739" y="140500"/>
                  </a:lnTo>
                  <a:lnTo>
                    <a:pt x="166708" y="140953"/>
                  </a:lnTo>
                  <a:lnTo>
                    <a:pt x="164940" y="141279"/>
                  </a:lnTo>
                  <a:lnTo>
                    <a:pt x="164455" y="141464"/>
                  </a:lnTo>
                  <a:lnTo>
                    <a:pt x="163804" y="141981"/>
                  </a:lnTo>
                  <a:lnTo>
                    <a:pt x="163334" y="142610"/>
                  </a:lnTo>
                  <a:lnTo>
                    <a:pt x="163245" y="143191"/>
                  </a:lnTo>
                  <a:lnTo>
                    <a:pt x="163152" y="143312"/>
                  </a:lnTo>
                  <a:lnTo>
                    <a:pt x="162141" y="143194"/>
                  </a:lnTo>
                  <a:lnTo>
                    <a:pt x="161809" y="143698"/>
                  </a:lnTo>
                  <a:lnTo>
                    <a:pt x="159846" y="144451"/>
                  </a:lnTo>
                  <a:lnTo>
                    <a:pt x="159603" y="144614"/>
                  </a:lnTo>
                  <a:lnTo>
                    <a:pt x="159313" y="145214"/>
                  </a:lnTo>
                  <a:lnTo>
                    <a:pt x="159051" y="146896"/>
                  </a:lnTo>
                  <a:lnTo>
                    <a:pt x="158815" y="148406"/>
                  </a:lnTo>
                  <a:lnTo>
                    <a:pt x="158665" y="148626"/>
                  </a:lnTo>
                  <a:lnTo>
                    <a:pt x="158046" y="149143"/>
                  </a:lnTo>
                  <a:lnTo>
                    <a:pt x="157985" y="149319"/>
                  </a:lnTo>
                  <a:lnTo>
                    <a:pt x="158068" y="149903"/>
                  </a:lnTo>
                  <a:lnTo>
                    <a:pt x="157787" y="150966"/>
                  </a:lnTo>
                  <a:lnTo>
                    <a:pt x="157567" y="153912"/>
                  </a:lnTo>
                  <a:lnTo>
                    <a:pt x="157321" y="154736"/>
                  </a:lnTo>
                  <a:lnTo>
                    <a:pt x="156833" y="154803"/>
                  </a:lnTo>
                  <a:lnTo>
                    <a:pt x="156450" y="155214"/>
                  </a:lnTo>
                  <a:lnTo>
                    <a:pt x="155747" y="155722"/>
                  </a:lnTo>
                  <a:lnTo>
                    <a:pt x="154231" y="155329"/>
                  </a:lnTo>
                  <a:lnTo>
                    <a:pt x="153028" y="154917"/>
                  </a:lnTo>
                  <a:lnTo>
                    <a:pt x="149044" y="153950"/>
                  </a:lnTo>
                  <a:lnTo>
                    <a:pt x="148607" y="153481"/>
                  </a:lnTo>
                  <a:lnTo>
                    <a:pt x="148358" y="152654"/>
                  </a:lnTo>
                  <a:lnTo>
                    <a:pt x="147669" y="152421"/>
                  </a:lnTo>
                  <a:lnTo>
                    <a:pt x="146679" y="153660"/>
                  </a:lnTo>
                  <a:lnTo>
                    <a:pt x="143315" y="152945"/>
                  </a:lnTo>
                  <a:lnTo>
                    <a:pt x="142172" y="153165"/>
                  </a:lnTo>
                  <a:lnTo>
                    <a:pt x="141467" y="152779"/>
                  </a:lnTo>
                  <a:lnTo>
                    <a:pt x="139654" y="152757"/>
                  </a:lnTo>
                  <a:lnTo>
                    <a:pt x="138224" y="151984"/>
                  </a:lnTo>
                  <a:lnTo>
                    <a:pt x="136172" y="152514"/>
                  </a:lnTo>
                  <a:lnTo>
                    <a:pt x="134550" y="152616"/>
                  </a:lnTo>
                  <a:lnTo>
                    <a:pt x="132325" y="151263"/>
                  </a:lnTo>
                  <a:lnTo>
                    <a:pt x="129935" y="150889"/>
                  </a:lnTo>
                  <a:lnTo>
                    <a:pt x="127994" y="151004"/>
                  </a:lnTo>
                  <a:lnTo>
                    <a:pt x="126995" y="150899"/>
                  </a:lnTo>
                  <a:lnTo>
                    <a:pt x="125377" y="150414"/>
                  </a:lnTo>
                  <a:lnTo>
                    <a:pt x="124611" y="149913"/>
                  </a:lnTo>
                  <a:lnTo>
                    <a:pt x="123350" y="150296"/>
                  </a:lnTo>
                  <a:lnTo>
                    <a:pt x="122782" y="149584"/>
                  </a:lnTo>
                  <a:lnTo>
                    <a:pt x="119216" y="148923"/>
                  </a:lnTo>
                  <a:lnTo>
                    <a:pt x="118556" y="147662"/>
                  </a:lnTo>
                  <a:lnTo>
                    <a:pt x="118061" y="146491"/>
                  </a:lnTo>
                  <a:lnTo>
                    <a:pt x="118023" y="145284"/>
                  </a:lnTo>
                  <a:lnTo>
                    <a:pt x="117154" y="143171"/>
                  </a:lnTo>
                  <a:lnTo>
                    <a:pt x="116864" y="140098"/>
                  </a:lnTo>
                  <a:lnTo>
                    <a:pt x="116541" y="138894"/>
                  </a:lnTo>
                  <a:lnTo>
                    <a:pt x="116059" y="137847"/>
                  </a:lnTo>
                  <a:lnTo>
                    <a:pt x="115418" y="136957"/>
                  </a:lnTo>
                  <a:lnTo>
                    <a:pt x="114547" y="136002"/>
                  </a:lnTo>
                  <a:lnTo>
                    <a:pt x="113787" y="135623"/>
                  </a:lnTo>
                  <a:lnTo>
                    <a:pt x="110455" y="134895"/>
                  </a:lnTo>
                  <a:lnTo>
                    <a:pt x="109813" y="134991"/>
                  </a:lnTo>
                  <a:lnTo>
                    <a:pt x="108323" y="135466"/>
                  </a:lnTo>
                  <a:lnTo>
                    <a:pt x="106736" y="136523"/>
                  </a:lnTo>
                  <a:lnTo>
                    <a:pt x="104131" y="137123"/>
                  </a:lnTo>
                  <a:lnTo>
                    <a:pt x="103608" y="137576"/>
                  </a:lnTo>
                  <a:lnTo>
                    <a:pt x="102954" y="138597"/>
                  </a:lnTo>
                  <a:lnTo>
                    <a:pt x="102105" y="139191"/>
                  </a:lnTo>
                  <a:lnTo>
                    <a:pt x="100943" y="139038"/>
                  </a:lnTo>
                  <a:lnTo>
                    <a:pt x="99692" y="139641"/>
                  </a:lnTo>
                  <a:lnTo>
                    <a:pt x="97371" y="141323"/>
                  </a:lnTo>
                  <a:lnTo>
                    <a:pt x="96149" y="141837"/>
                  </a:lnTo>
                  <a:lnTo>
                    <a:pt x="95124" y="141799"/>
                  </a:lnTo>
                  <a:lnTo>
                    <a:pt x="94023" y="141001"/>
                  </a:lnTo>
                  <a:lnTo>
                    <a:pt x="91562" y="139928"/>
                  </a:lnTo>
                  <a:lnTo>
                    <a:pt x="89969" y="139571"/>
                  </a:lnTo>
                  <a:lnTo>
                    <a:pt x="87760" y="139817"/>
                  </a:lnTo>
                  <a:lnTo>
                    <a:pt x="86714" y="139638"/>
                  </a:lnTo>
                  <a:lnTo>
                    <a:pt x="84936" y="138377"/>
                  </a:lnTo>
                  <a:lnTo>
                    <a:pt x="84470" y="137461"/>
                  </a:lnTo>
                  <a:lnTo>
                    <a:pt x="83455" y="136848"/>
                  </a:lnTo>
                  <a:lnTo>
                    <a:pt x="80237" y="135473"/>
                  </a:lnTo>
                  <a:lnTo>
                    <a:pt x="77633" y="133653"/>
                  </a:lnTo>
                  <a:lnTo>
                    <a:pt x="77154" y="132964"/>
                  </a:lnTo>
                  <a:lnTo>
                    <a:pt x="76835" y="131946"/>
                  </a:lnTo>
                  <a:lnTo>
                    <a:pt x="75702" y="130707"/>
                  </a:lnTo>
                  <a:lnTo>
                    <a:pt x="73158" y="129695"/>
                  </a:lnTo>
                  <a:lnTo>
                    <a:pt x="71715" y="128616"/>
                  </a:lnTo>
                  <a:lnTo>
                    <a:pt x="70023" y="128374"/>
                  </a:lnTo>
                  <a:lnTo>
                    <a:pt x="68450" y="128409"/>
                  </a:lnTo>
                  <a:lnTo>
                    <a:pt x="67757" y="128214"/>
                  </a:lnTo>
                  <a:lnTo>
                    <a:pt x="67128" y="127751"/>
                  </a:lnTo>
                  <a:lnTo>
                    <a:pt x="64980" y="125517"/>
                  </a:lnTo>
                  <a:lnTo>
                    <a:pt x="64954" y="124633"/>
                  </a:lnTo>
                  <a:lnTo>
                    <a:pt x="63630" y="122443"/>
                  </a:lnTo>
                  <a:lnTo>
                    <a:pt x="63320" y="121661"/>
                  </a:lnTo>
                  <a:lnTo>
                    <a:pt x="63036" y="119488"/>
                  </a:lnTo>
                  <a:lnTo>
                    <a:pt x="62669" y="118920"/>
                  </a:lnTo>
                  <a:lnTo>
                    <a:pt x="61287" y="118023"/>
                  </a:lnTo>
                  <a:lnTo>
                    <a:pt x="61073" y="117435"/>
                  </a:lnTo>
                  <a:lnTo>
                    <a:pt x="61367" y="116653"/>
                  </a:lnTo>
                  <a:lnTo>
                    <a:pt x="61367" y="116060"/>
                  </a:lnTo>
                  <a:lnTo>
                    <a:pt x="60649" y="115501"/>
                  </a:lnTo>
                  <a:lnTo>
                    <a:pt x="59570" y="115204"/>
                  </a:lnTo>
                  <a:lnTo>
                    <a:pt x="59308" y="114534"/>
                  </a:lnTo>
                  <a:lnTo>
                    <a:pt x="59506" y="113228"/>
                  </a:lnTo>
                  <a:lnTo>
                    <a:pt x="59343" y="112408"/>
                  </a:lnTo>
                  <a:lnTo>
                    <a:pt x="58392" y="111096"/>
                  </a:lnTo>
                  <a:lnTo>
                    <a:pt x="56988" y="109752"/>
                  </a:lnTo>
                  <a:lnTo>
                    <a:pt x="55586" y="107761"/>
                  </a:lnTo>
                  <a:lnTo>
                    <a:pt x="55037" y="107263"/>
                  </a:lnTo>
                  <a:lnTo>
                    <a:pt x="54680" y="105957"/>
                  </a:lnTo>
                  <a:lnTo>
                    <a:pt x="54166" y="104406"/>
                  </a:lnTo>
                  <a:lnTo>
                    <a:pt x="53374" y="104294"/>
                  </a:lnTo>
                  <a:lnTo>
                    <a:pt x="49538" y="106155"/>
                  </a:lnTo>
                  <a:lnTo>
                    <a:pt x="48418" y="105108"/>
                  </a:lnTo>
                  <a:lnTo>
                    <a:pt x="45053" y="103289"/>
                  </a:lnTo>
                  <a:lnTo>
                    <a:pt x="44820" y="103014"/>
                  </a:lnTo>
                  <a:lnTo>
                    <a:pt x="44584" y="102596"/>
                  </a:lnTo>
                  <a:lnTo>
                    <a:pt x="45009" y="102354"/>
                  </a:lnTo>
                  <a:lnTo>
                    <a:pt x="45430" y="102255"/>
                  </a:lnTo>
                  <a:lnTo>
                    <a:pt x="46276" y="102580"/>
                  </a:lnTo>
                  <a:lnTo>
                    <a:pt x="46783" y="102197"/>
                  </a:lnTo>
                  <a:lnTo>
                    <a:pt x="46582" y="101578"/>
                  </a:lnTo>
                  <a:lnTo>
                    <a:pt x="45736" y="101195"/>
                  </a:lnTo>
                  <a:lnTo>
                    <a:pt x="44587" y="101224"/>
                  </a:lnTo>
                  <a:lnTo>
                    <a:pt x="44903" y="101805"/>
                  </a:lnTo>
                  <a:lnTo>
                    <a:pt x="43828" y="102354"/>
                  </a:lnTo>
                  <a:lnTo>
                    <a:pt x="43598" y="103072"/>
                  </a:lnTo>
                  <a:lnTo>
                    <a:pt x="43754" y="103962"/>
                  </a:lnTo>
                  <a:lnTo>
                    <a:pt x="43847" y="105207"/>
                  </a:lnTo>
                  <a:lnTo>
                    <a:pt x="43409" y="105807"/>
                  </a:lnTo>
                  <a:lnTo>
                    <a:pt x="43071" y="106085"/>
                  </a:lnTo>
                  <a:lnTo>
                    <a:pt x="41625" y="106158"/>
                  </a:lnTo>
                  <a:lnTo>
                    <a:pt x="40948" y="106707"/>
                  </a:lnTo>
                  <a:lnTo>
                    <a:pt x="40511" y="106838"/>
                  </a:lnTo>
                  <a:lnTo>
                    <a:pt x="39901" y="106411"/>
                  </a:lnTo>
                  <a:lnTo>
                    <a:pt x="39509" y="106063"/>
                  </a:lnTo>
                  <a:lnTo>
                    <a:pt x="39187" y="105322"/>
                  </a:lnTo>
                  <a:lnTo>
                    <a:pt x="39088" y="104805"/>
                  </a:lnTo>
                  <a:lnTo>
                    <a:pt x="39212" y="104511"/>
                  </a:lnTo>
                  <a:lnTo>
                    <a:pt x="39043" y="104081"/>
                  </a:lnTo>
                  <a:lnTo>
                    <a:pt x="38580" y="103509"/>
                  </a:lnTo>
                  <a:lnTo>
                    <a:pt x="38114" y="103196"/>
                  </a:lnTo>
                  <a:lnTo>
                    <a:pt x="37642" y="103139"/>
                  </a:lnTo>
                  <a:lnTo>
                    <a:pt x="37249" y="102791"/>
                  </a:lnTo>
                  <a:lnTo>
                    <a:pt x="36936" y="102153"/>
                  </a:lnTo>
                  <a:lnTo>
                    <a:pt x="36205" y="101731"/>
                  </a:lnTo>
                  <a:lnTo>
                    <a:pt x="35746" y="101648"/>
                  </a:lnTo>
                  <a:lnTo>
                    <a:pt x="35733" y="99673"/>
                  </a:lnTo>
                  <a:lnTo>
                    <a:pt x="35720" y="97939"/>
                  </a:lnTo>
                  <a:lnTo>
                    <a:pt x="35707" y="96212"/>
                  </a:lnTo>
                  <a:lnTo>
                    <a:pt x="34147" y="96142"/>
                  </a:lnTo>
                  <a:lnTo>
                    <a:pt x="32742" y="96082"/>
                  </a:lnTo>
                  <a:lnTo>
                    <a:pt x="32742" y="94633"/>
                  </a:lnTo>
                  <a:lnTo>
                    <a:pt x="32742" y="91929"/>
                  </a:lnTo>
                  <a:lnTo>
                    <a:pt x="33409" y="89829"/>
                  </a:lnTo>
                  <a:lnTo>
                    <a:pt x="34089" y="87805"/>
                  </a:lnTo>
                  <a:lnTo>
                    <a:pt x="33055" y="86315"/>
                  </a:lnTo>
                  <a:lnTo>
                    <a:pt x="31954" y="84722"/>
                  </a:lnTo>
                  <a:lnTo>
                    <a:pt x="31239" y="84058"/>
                  </a:lnTo>
                  <a:lnTo>
                    <a:pt x="30399" y="82063"/>
                  </a:lnTo>
                  <a:lnTo>
                    <a:pt x="29981" y="81179"/>
                  </a:lnTo>
                  <a:lnTo>
                    <a:pt x="29611" y="80844"/>
                  </a:lnTo>
                  <a:lnTo>
                    <a:pt x="29212" y="80649"/>
                  </a:lnTo>
                  <a:lnTo>
                    <a:pt x="27747" y="80726"/>
                  </a:lnTo>
                  <a:lnTo>
                    <a:pt x="26378" y="79650"/>
                  </a:lnTo>
                  <a:lnTo>
                    <a:pt x="24772" y="78386"/>
                  </a:lnTo>
                  <a:lnTo>
                    <a:pt x="22809" y="76838"/>
                  </a:lnTo>
                  <a:lnTo>
                    <a:pt x="21079" y="75826"/>
                  </a:lnTo>
                  <a:lnTo>
                    <a:pt x="20374" y="75603"/>
                  </a:lnTo>
                  <a:lnTo>
                    <a:pt x="18711" y="75526"/>
                  </a:lnTo>
                  <a:lnTo>
                    <a:pt x="18535" y="75331"/>
                  </a:lnTo>
                  <a:lnTo>
                    <a:pt x="18420" y="74776"/>
                  </a:lnTo>
                  <a:lnTo>
                    <a:pt x="18423" y="74157"/>
                  </a:lnTo>
                  <a:lnTo>
                    <a:pt x="18963" y="73222"/>
                  </a:lnTo>
                  <a:lnTo>
                    <a:pt x="19004" y="72631"/>
                  </a:lnTo>
                  <a:lnTo>
                    <a:pt x="17878" y="70646"/>
                  </a:lnTo>
                  <a:lnTo>
                    <a:pt x="17530" y="70065"/>
                  </a:lnTo>
                  <a:lnTo>
                    <a:pt x="16566" y="69832"/>
                  </a:lnTo>
                  <a:lnTo>
                    <a:pt x="16757" y="69257"/>
                  </a:lnTo>
                  <a:lnTo>
                    <a:pt x="16757" y="68874"/>
                  </a:lnTo>
                  <a:lnTo>
                    <a:pt x="16620" y="68571"/>
                  </a:lnTo>
                  <a:lnTo>
                    <a:pt x="16397" y="68427"/>
                  </a:lnTo>
                  <a:lnTo>
                    <a:pt x="16112" y="68411"/>
                  </a:lnTo>
                  <a:lnTo>
                    <a:pt x="15356" y="68648"/>
                  </a:lnTo>
                  <a:lnTo>
                    <a:pt x="14778" y="67747"/>
                  </a:lnTo>
                  <a:lnTo>
                    <a:pt x="12981" y="65184"/>
                  </a:lnTo>
                  <a:lnTo>
                    <a:pt x="12404" y="64872"/>
                  </a:lnTo>
                  <a:lnTo>
                    <a:pt x="12298" y="64696"/>
                  </a:lnTo>
                  <a:lnTo>
                    <a:pt x="12736" y="63908"/>
                  </a:lnTo>
                  <a:lnTo>
                    <a:pt x="13476" y="62739"/>
                  </a:lnTo>
                  <a:lnTo>
                    <a:pt x="13604" y="62063"/>
                  </a:lnTo>
                  <a:lnTo>
                    <a:pt x="13463" y="61316"/>
                  </a:lnTo>
                  <a:lnTo>
                    <a:pt x="12665" y="59908"/>
                  </a:lnTo>
                  <a:lnTo>
                    <a:pt x="12860" y="59311"/>
                  </a:lnTo>
                  <a:lnTo>
                    <a:pt x="13202" y="58625"/>
                  </a:lnTo>
                  <a:lnTo>
                    <a:pt x="13230" y="58108"/>
                  </a:lnTo>
                  <a:lnTo>
                    <a:pt x="13766" y="58185"/>
                  </a:lnTo>
                  <a:lnTo>
                    <a:pt x="14453" y="58191"/>
                  </a:lnTo>
                  <a:lnTo>
                    <a:pt x="14670" y="57770"/>
                  </a:lnTo>
                  <a:lnTo>
                    <a:pt x="14657" y="56295"/>
                  </a:lnTo>
                  <a:lnTo>
                    <a:pt x="14820" y="55756"/>
                  </a:lnTo>
                  <a:lnTo>
                    <a:pt x="16997" y="53253"/>
                  </a:lnTo>
                  <a:lnTo>
                    <a:pt x="18079" y="52691"/>
                  </a:lnTo>
                  <a:lnTo>
                    <a:pt x="18902" y="52174"/>
                  </a:lnTo>
                  <a:lnTo>
                    <a:pt x="19091" y="51421"/>
                  </a:lnTo>
                  <a:lnTo>
                    <a:pt x="18921" y="51032"/>
                  </a:lnTo>
                  <a:lnTo>
                    <a:pt x="18759" y="50463"/>
                  </a:lnTo>
                  <a:lnTo>
                    <a:pt x="18707" y="50055"/>
                  </a:lnTo>
                  <a:lnTo>
                    <a:pt x="17801" y="48925"/>
                  </a:lnTo>
                  <a:lnTo>
                    <a:pt x="17485" y="48357"/>
                  </a:lnTo>
                  <a:lnTo>
                    <a:pt x="17447" y="47837"/>
                  </a:lnTo>
                  <a:lnTo>
                    <a:pt x="17661" y="46917"/>
                  </a:lnTo>
                  <a:lnTo>
                    <a:pt x="18040" y="46202"/>
                  </a:lnTo>
                  <a:lnTo>
                    <a:pt x="19327" y="45781"/>
                  </a:lnTo>
                  <a:lnTo>
                    <a:pt x="20058" y="45423"/>
                  </a:lnTo>
                  <a:lnTo>
                    <a:pt x="20157" y="45101"/>
                  </a:lnTo>
                  <a:lnTo>
                    <a:pt x="19209" y="44581"/>
                  </a:lnTo>
                  <a:lnTo>
                    <a:pt x="17185" y="44418"/>
                  </a:lnTo>
                  <a:lnTo>
                    <a:pt x="15704" y="44568"/>
                  </a:lnTo>
                  <a:lnTo>
                    <a:pt x="15232" y="44405"/>
                  </a:lnTo>
                  <a:lnTo>
                    <a:pt x="14529" y="43397"/>
                  </a:lnTo>
                  <a:lnTo>
                    <a:pt x="13782" y="42860"/>
                  </a:lnTo>
                  <a:lnTo>
                    <a:pt x="13083" y="42516"/>
                  </a:lnTo>
                  <a:lnTo>
                    <a:pt x="12404" y="42580"/>
                  </a:lnTo>
                  <a:lnTo>
                    <a:pt x="11992" y="42442"/>
                  </a:lnTo>
                  <a:lnTo>
                    <a:pt x="11896" y="42008"/>
                  </a:lnTo>
                  <a:lnTo>
                    <a:pt x="10913" y="38679"/>
                  </a:lnTo>
                  <a:lnTo>
                    <a:pt x="10603" y="38223"/>
                  </a:lnTo>
                  <a:lnTo>
                    <a:pt x="10144" y="38111"/>
                  </a:lnTo>
                  <a:lnTo>
                    <a:pt x="9758" y="38089"/>
                  </a:lnTo>
                  <a:lnTo>
                    <a:pt x="9502" y="37859"/>
                  </a:lnTo>
                  <a:lnTo>
                    <a:pt x="9228" y="37399"/>
                  </a:lnTo>
                  <a:lnTo>
                    <a:pt x="9030" y="36796"/>
                  </a:lnTo>
                  <a:lnTo>
                    <a:pt x="9017" y="36001"/>
                  </a:lnTo>
                  <a:lnTo>
                    <a:pt x="9059" y="35318"/>
                  </a:lnTo>
                  <a:lnTo>
                    <a:pt x="8925" y="34878"/>
                  </a:lnTo>
                  <a:lnTo>
                    <a:pt x="8586" y="34440"/>
                  </a:lnTo>
                  <a:lnTo>
                    <a:pt x="8107" y="34124"/>
                  </a:lnTo>
                  <a:lnTo>
                    <a:pt x="7686" y="33754"/>
                  </a:lnTo>
                  <a:lnTo>
                    <a:pt x="6949" y="30802"/>
                  </a:lnTo>
                  <a:lnTo>
                    <a:pt x="6652" y="30007"/>
                  </a:lnTo>
                  <a:lnTo>
                    <a:pt x="6652" y="29924"/>
                  </a:lnTo>
                  <a:lnTo>
                    <a:pt x="6665" y="29767"/>
                  </a:lnTo>
                  <a:lnTo>
                    <a:pt x="6591" y="29087"/>
                  </a:lnTo>
                  <a:lnTo>
                    <a:pt x="6933" y="28497"/>
                  </a:lnTo>
                  <a:lnTo>
                    <a:pt x="6910" y="28264"/>
                  </a:lnTo>
                  <a:lnTo>
                    <a:pt x="6202" y="27517"/>
                  </a:lnTo>
                  <a:lnTo>
                    <a:pt x="5206" y="26770"/>
                  </a:lnTo>
                  <a:lnTo>
                    <a:pt x="4938" y="26639"/>
                  </a:lnTo>
                  <a:lnTo>
                    <a:pt x="4931" y="25841"/>
                  </a:lnTo>
                  <a:lnTo>
                    <a:pt x="4966" y="25238"/>
                  </a:lnTo>
                  <a:lnTo>
                    <a:pt x="4877" y="24692"/>
                  </a:lnTo>
                  <a:lnTo>
                    <a:pt x="4686" y="24380"/>
                  </a:lnTo>
                  <a:lnTo>
                    <a:pt x="4679" y="24134"/>
                  </a:lnTo>
                  <a:lnTo>
                    <a:pt x="5078" y="23546"/>
                  </a:lnTo>
                  <a:lnTo>
                    <a:pt x="4820" y="23160"/>
                  </a:lnTo>
                  <a:lnTo>
                    <a:pt x="3355" y="22206"/>
                  </a:lnTo>
                  <a:lnTo>
                    <a:pt x="2806" y="21727"/>
                  </a:lnTo>
                  <a:lnTo>
                    <a:pt x="1791" y="21631"/>
                  </a:lnTo>
                  <a:lnTo>
                    <a:pt x="1685" y="21315"/>
                  </a:lnTo>
                  <a:lnTo>
                    <a:pt x="1845" y="20648"/>
                  </a:lnTo>
                  <a:lnTo>
                    <a:pt x="2193" y="19837"/>
                  </a:lnTo>
                  <a:lnTo>
                    <a:pt x="2742" y="19039"/>
                  </a:lnTo>
                  <a:lnTo>
                    <a:pt x="2917" y="18618"/>
                  </a:lnTo>
                  <a:lnTo>
                    <a:pt x="3131" y="17900"/>
                  </a:lnTo>
                  <a:lnTo>
                    <a:pt x="3205" y="17389"/>
                  </a:lnTo>
                  <a:lnTo>
                    <a:pt x="3821" y="16671"/>
                  </a:lnTo>
                  <a:lnTo>
                    <a:pt x="3824" y="16483"/>
                  </a:lnTo>
                  <a:lnTo>
                    <a:pt x="3651" y="16224"/>
                  </a:lnTo>
                  <a:lnTo>
                    <a:pt x="3160" y="16081"/>
                  </a:lnTo>
                  <a:lnTo>
                    <a:pt x="2656" y="16020"/>
                  </a:lnTo>
                  <a:lnTo>
                    <a:pt x="2467" y="15889"/>
                  </a:lnTo>
                  <a:lnTo>
                    <a:pt x="2400" y="15503"/>
                  </a:lnTo>
                  <a:lnTo>
                    <a:pt x="2464" y="13932"/>
                  </a:lnTo>
                  <a:lnTo>
                    <a:pt x="2304" y="12988"/>
                  </a:lnTo>
                  <a:lnTo>
                    <a:pt x="2097" y="12301"/>
                  </a:lnTo>
                  <a:lnTo>
                    <a:pt x="2228" y="10753"/>
                  </a:lnTo>
                  <a:lnTo>
                    <a:pt x="1877" y="10441"/>
                  </a:lnTo>
                  <a:lnTo>
                    <a:pt x="1325" y="9627"/>
                  </a:lnTo>
                  <a:lnTo>
                    <a:pt x="1088" y="8937"/>
                  </a:lnTo>
                  <a:lnTo>
                    <a:pt x="1216" y="8679"/>
                  </a:lnTo>
                  <a:lnTo>
                    <a:pt x="1334" y="8225"/>
                  </a:lnTo>
                  <a:lnTo>
                    <a:pt x="1411" y="7629"/>
                  </a:lnTo>
                  <a:lnTo>
                    <a:pt x="1388" y="7207"/>
                  </a:lnTo>
                  <a:lnTo>
                    <a:pt x="881" y="6795"/>
                  </a:lnTo>
                  <a:lnTo>
                    <a:pt x="504" y="6361"/>
                  </a:lnTo>
                  <a:lnTo>
                    <a:pt x="460" y="5883"/>
                  </a:lnTo>
                  <a:lnTo>
                    <a:pt x="310" y="5295"/>
                  </a:lnTo>
                  <a:lnTo>
                    <a:pt x="96" y="4829"/>
                  </a:lnTo>
                  <a:lnTo>
                    <a:pt x="0" y="4526"/>
                  </a:lnTo>
                  <a:lnTo>
                    <a:pt x="185" y="4347"/>
                  </a:lnTo>
                  <a:lnTo>
                    <a:pt x="903" y="4207"/>
                  </a:lnTo>
                  <a:lnTo>
                    <a:pt x="1947" y="4306"/>
                  </a:lnTo>
                  <a:lnTo>
                    <a:pt x="2799" y="4312"/>
                  </a:lnTo>
                  <a:lnTo>
                    <a:pt x="3281" y="4012"/>
                  </a:lnTo>
                  <a:lnTo>
                    <a:pt x="3878" y="1181"/>
                  </a:lnTo>
                  <a:lnTo>
                    <a:pt x="4424" y="434"/>
                  </a:lnTo>
                  <a:lnTo>
                    <a:pt x="5056" y="0"/>
                  </a:lnTo>
                  <a:lnTo>
                    <a:pt x="6291" y="1009"/>
                  </a:lnTo>
                  <a:lnTo>
                    <a:pt x="6802" y="1363"/>
                  </a:lnTo>
                  <a:lnTo>
                    <a:pt x="7076" y="1395"/>
                  </a:lnTo>
                  <a:close/>
                  <a:moveTo>
                    <a:pt x="108935" y="137691"/>
                  </a:moveTo>
                  <a:lnTo>
                    <a:pt x="108099" y="138888"/>
                  </a:lnTo>
                  <a:lnTo>
                    <a:pt x="106838" y="139887"/>
                  </a:lnTo>
                  <a:lnTo>
                    <a:pt x="106302" y="139577"/>
                  </a:lnTo>
                  <a:lnTo>
                    <a:pt x="105884" y="139590"/>
                  </a:lnTo>
                  <a:lnTo>
                    <a:pt x="104984" y="139973"/>
                  </a:lnTo>
                  <a:lnTo>
                    <a:pt x="104336" y="140040"/>
                  </a:lnTo>
                  <a:lnTo>
                    <a:pt x="103158" y="140720"/>
                  </a:lnTo>
                  <a:lnTo>
                    <a:pt x="102085" y="141062"/>
                  </a:lnTo>
                  <a:lnTo>
                    <a:pt x="101342" y="141036"/>
                  </a:lnTo>
                  <a:lnTo>
                    <a:pt x="101083" y="140966"/>
                  </a:lnTo>
                  <a:lnTo>
                    <a:pt x="100936" y="140503"/>
                  </a:lnTo>
                  <a:lnTo>
                    <a:pt x="100949" y="140318"/>
                  </a:lnTo>
                  <a:lnTo>
                    <a:pt x="101402" y="140414"/>
                  </a:lnTo>
                  <a:lnTo>
                    <a:pt x="103059" y="139794"/>
                  </a:lnTo>
                  <a:lnTo>
                    <a:pt x="105124" y="138779"/>
                  </a:lnTo>
                  <a:lnTo>
                    <a:pt x="105322" y="138326"/>
                  </a:lnTo>
                  <a:lnTo>
                    <a:pt x="104990" y="137589"/>
                  </a:lnTo>
                  <a:lnTo>
                    <a:pt x="105080" y="137423"/>
                  </a:lnTo>
                  <a:lnTo>
                    <a:pt x="106420" y="137799"/>
                  </a:lnTo>
                  <a:lnTo>
                    <a:pt x="107917" y="137065"/>
                  </a:lnTo>
                  <a:lnTo>
                    <a:pt x="109168" y="136864"/>
                  </a:lnTo>
                  <a:lnTo>
                    <a:pt x="109756" y="137375"/>
                  </a:lnTo>
                  <a:lnTo>
                    <a:pt x="108935" y="13769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7" name="Google Shape;1277;p73"/>
            <p:cNvSpPr/>
            <p:nvPr/>
          </p:nvSpPr>
          <p:spPr>
            <a:xfrm>
              <a:off x="6890135" y="2697003"/>
              <a:ext cx="257495" cy="173848"/>
            </a:xfrm>
            <a:custGeom>
              <a:rect b="b" l="l" r="r" t="t"/>
              <a:pathLst>
                <a:path extrusionOk="0" h="66039" w="97814">
                  <a:moveTo>
                    <a:pt x="80017" y="6645"/>
                  </a:moveTo>
                  <a:lnTo>
                    <a:pt x="81045" y="6728"/>
                  </a:lnTo>
                  <a:lnTo>
                    <a:pt x="82724" y="5966"/>
                  </a:lnTo>
                  <a:lnTo>
                    <a:pt x="83426" y="5465"/>
                  </a:lnTo>
                  <a:lnTo>
                    <a:pt x="85153" y="3725"/>
                  </a:lnTo>
                  <a:lnTo>
                    <a:pt x="86171" y="3240"/>
                  </a:lnTo>
                  <a:lnTo>
                    <a:pt x="87745" y="3361"/>
                  </a:lnTo>
                  <a:lnTo>
                    <a:pt x="88501" y="3240"/>
                  </a:lnTo>
                  <a:lnTo>
                    <a:pt x="88520" y="3409"/>
                  </a:lnTo>
                  <a:lnTo>
                    <a:pt x="87553" y="4114"/>
                  </a:lnTo>
                  <a:lnTo>
                    <a:pt x="86781" y="4357"/>
                  </a:lnTo>
                  <a:lnTo>
                    <a:pt x="85670" y="5407"/>
                  </a:lnTo>
                  <a:lnTo>
                    <a:pt x="84613" y="7769"/>
                  </a:lnTo>
                  <a:lnTo>
                    <a:pt x="83831" y="8924"/>
                  </a:lnTo>
                  <a:lnTo>
                    <a:pt x="83838" y="9438"/>
                  </a:lnTo>
                  <a:lnTo>
                    <a:pt x="84789" y="10348"/>
                  </a:lnTo>
                  <a:lnTo>
                    <a:pt x="85833" y="10862"/>
                  </a:lnTo>
                  <a:lnTo>
                    <a:pt x="86790" y="10396"/>
                  </a:lnTo>
                  <a:lnTo>
                    <a:pt x="87208" y="10578"/>
                  </a:lnTo>
                  <a:lnTo>
                    <a:pt x="87585" y="11251"/>
                  </a:lnTo>
                  <a:lnTo>
                    <a:pt x="87799" y="11918"/>
                  </a:lnTo>
                  <a:lnTo>
                    <a:pt x="87847" y="12579"/>
                  </a:lnTo>
                  <a:lnTo>
                    <a:pt x="87674" y="13958"/>
                  </a:lnTo>
                  <a:lnTo>
                    <a:pt x="87100" y="15340"/>
                  </a:lnTo>
                  <a:lnTo>
                    <a:pt x="86321" y="16496"/>
                  </a:lnTo>
                  <a:lnTo>
                    <a:pt x="86429" y="16860"/>
                  </a:lnTo>
                  <a:lnTo>
                    <a:pt x="87055" y="17045"/>
                  </a:lnTo>
                  <a:lnTo>
                    <a:pt x="90020" y="16298"/>
                  </a:lnTo>
                  <a:lnTo>
                    <a:pt x="90330" y="16352"/>
                  </a:lnTo>
                  <a:lnTo>
                    <a:pt x="90499" y="16725"/>
                  </a:lnTo>
                  <a:lnTo>
                    <a:pt x="90534" y="17415"/>
                  </a:lnTo>
                  <a:lnTo>
                    <a:pt x="90697" y="18037"/>
                  </a:lnTo>
                  <a:lnTo>
                    <a:pt x="90991" y="18596"/>
                  </a:lnTo>
                  <a:lnTo>
                    <a:pt x="90898" y="19164"/>
                  </a:lnTo>
                  <a:lnTo>
                    <a:pt x="89599" y="20961"/>
                  </a:lnTo>
                  <a:lnTo>
                    <a:pt x="91134" y="19831"/>
                  </a:lnTo>
                  <a:lnTo>
                    <a:pt x="92344" y="19512"/>
                  </a:lnTo>
                  <a:lnTo>
                    <a:pt x="94419" y="20080"/>
                  </a:lnTo>
                  <a:lnTo>
                    <a:pt x="95268" y="20731"/>
                  </a:lnTo>
                  <a:lnTo>
                    <a:pt x="95763" y="21877"/>
                  </a:lnTo>
                  <a:lnTo>
                    <a:pt x="96481" y="21497"/>
                  </a:lnTo>
                  <a:lnTo>
                    <a:pt x="96794" y="21520"/>
                  </a:lnTo>
                  <a:lnTo>
                    <a:pt x="97263" y="22171"/>
                  </a:lnTo>
                  <a:lnTo>
                    <a:pt x="97279" y="22867"/>
                  </a:lnTo>
                  <a:lnTo>
                    <a:pt x="96934" y="23853"/>
                  </a:lnTo>
                  <a:lnTo>
                    <a:pt x="96816" y="24766"/>
                  </a:lnTo>
                  <a:lnTo>
                    <a:pt x="96455" y="25139"/>
                  </a:lnTo>
                  <a:lnTo>
                    <a:pt x="95782" y="25411"/>
                  </a:lnTo>
                  <a:lnTo>
                    <a:pt x="95590" y="25714"/>
                  </a:lnTo>
                  <a:lnTo>
                    <a:pt x="95887" y="26406"/>
                  </a:lnTo>
                  <a:lnTo>
                    <a:pt x="96324" y="27083"/>
                  </a:lnTo>
                  <a:lnTo>
                    <a:pt x="96944" y="27112"/>
                  </a:lnTo>
                  <a:lnTo>
                    <a:pt x="97055" y="27425"/>
                  </a:lnTo>
                  <a:lnTo>
                    <a:pt x="97068" y="27798"/>
                  </a:lnTo>
                  <a:lnTo>
                    <a:pt x="96985" y="28238"/>
                  </a:lnTo>
                  <a:lnTo>
                    <a:pt x="96784" y="28539"/>
                  </a:lnTo>
                  <a:lnTo>
                    <a:pt x="96462" y="28705"/>
                  </a:lnTo>
                  <a:lnTo>
                    <a:pt x="96037" y="29187"/>
                  </a:lnTo>
                  <a:lnTo>
                    <a:pt x="97595" y="30240"/>
                  </a:lnTo>
                  <a:lnTo>
                    <a:pt x="97793" y="30632"/>
                  </a:lnTo>
                  <a:lnTo>
                    <a:pt x="97815" y="31204"/>
                  </a:lnTo>
                  <a:lnTo>
                    <a:pt x="97694" y="31833"/>
                  </a:lnTo>
                  <a:lnTo>
                    <a:pt x="97429" y="32516"/>
                  </a:lnTo>
                  <a:lnTo>
                    <a:pt x="96959" y="32918"/>
                  </a:lnTo>
                  <a:lnTo>
                    <a:pt x="95836" y="32985"/>
                  </a:lnTo>
                  <a:lnTo>
                    <a:pt x="95147" y="33428"/>
                  </a:lnTo>
                  <a:lnTo>
                    <a:pt x="95383" y="34163"/>
                  </a:lnTo>
                  <a:lnTo>
                    <a:pt x="95364" y="35091"/>
                  </a:lnTo>
                  <a:lnTo>
                    <a:pt x="95156" y="36186"/>
                  </a:lnTo>
                  <a:lnTo>
                    <a:pt x="94272" y="37836"/>
                  </a:lnTo>
                  <a:lnTo>
                    <a:pt x="93442" y="38714"/>
                  </a:lnTo>
                  <a:lnTo>
                    <a:pt x="92628" y="39282"/>
                  </a:lnTo>
                  <a:lnTo>
                    <a:pt x="91179" y="39081"/>
                  </a:lnTo>
                  <a:lnTo>
                    <a:pt x="90391" y="38644"/>
                  </a:lnTo>
                  <a:lnTo>
                    <a:pt x="90477" y="40064"/>
                  </a:lnTo>
                  <a:lnTo>
                    <a:pt x="89672" y="40936"/>
                  </a:lnTo>
                  <a:lnTo>
                    <a:pt x="89822" y="41664"/>
                  </a:lnTo>
                  <a:lnTo>
                    <a:pt x="90103" y="42034"/>
                  </a:lnTo>
                  <a:lnTo>
                    <a:pt x="89966" y="42966"/>
                  </a:lnTo>
                  <a:lnTo>
                    <a:pt x="89583" y="43888"/>
                  </a:lnTo>
                  <a:lnTo>
                    <a:pt x="88942" y="44884"/>
                  </a:lnTo>
                  <a:lnTo>
                    <a:pt x="88214" y="45507"/>
                  </a:lnTo>
                  <a:lnTo>
                    <a:pt x="86768" y="46257"/>
                  </a:lnTo>
                  <a:lnTo>
                    <a:pt x="85533" y="47498"/>
                  </a:lnTo>
                  <a:lnTo>
                    <a:pt x="84690" y="47990"/>
                  </a:lnTo>
                  <a:lnTo>
                    <a:pt x="82590" y="47967"/>
                  </a:lnTo>
                  <a:lnTo>
                    <a:pt x="80448" y="48765"/>
                  </a:lnTo>
                  <a:lnTo>
                    <a:pt x="77422" y="50444"/>
                  </a:lnTo>
                  <a:lnTo>
                    <a:pt x="75382" y="51785"/>
                  </a:lnTo>
                  <a:lnTo>
                    <a:pt x="73809" y="53301"/>
                  </a:lnTo>
                  <a:lnTo>
                    <a:pt x="71731" y="55765"/>
                  </a:lnTo>
                  <a:lnTo>
                    <a:pt x="70189" y="56799"/>
                  </a:lnTo>
                  <a:lnTo>
                    <a:pt x="69299" y="57077"/>
                  </a:lnTo>
                  <a:lnTo>
                    <a:pt x="67566" y="57297"/>
                  </a:lnTo>
                  <a:lnTo>
                    <a:pt x="66113" y="57964"/>
                  </a:lnTo>
                  <a:lnTo>
                    <a:pt x="61290" y="59209"/>
                  </a:lnTo>
                  <a:lnTo>
                    <a:pt x="59659" y="59889"/>
                  </a:lnTo>
                  <a:lnTo>
                    <a:pt x="59449" y="60505"/>
                  </a:lnTo>
                  <a:lnTo>
                    <a:pt x="58772" y="61434"/>
                  </a:lnTo>
                  <a:lnTo>
                    <a:pt x="58730" y="61769"/>
                  </a:lnTo>
                  <a:lnTo>
                    <a:pt x="59024" y="62028"/>
                  </a:lnTo>
                  <a:lnTo>
                    <a:pt x="59082" y="62363"/>
                  </a:lnTo>
                  <a:lnTo>
                    <a:pt x="58485" y="63458"/>
                  </a:lnTo>
                  <a:lnTo>
                    <a:pt x="57291" y="64246"/>
                  </a:lnTo>
                  <a:lnTo>
                    <a:pt x="56729" y="64233"/>
                  </a:lnTo>
                  <a:lnTo>
                    <a:pt x="56046" y="63553"/>
                  </a:lnTo>
                  <a:lnTo>
                    <a:pt x="55749" y="63579"/>
                  </a:lnTo>
                  <a:lnTo>
                    <a:pt x="55631" y="63684"/>
                  </a:lnTo>
                  <a:lnTo>
                    <a:pt x="55625" y="63895"/>
                  </a:lnTo>
                  <a:lnTo>
                    <a:pt x="56017" y="64712"/>
                  </a:lnTo>
                  <a:lnTo>
                    <a:pt x="55296" y="65089"/>
                  </a:lnTo>
                  <a:lnTo>
                    <a:pt x="52155" y="66040"/>
                  </a:lnTo>
                  <a:lnTo>
                    <a:pt x="46809" y="65338"/>
                  </a:lnTo>
                  <a:lnTo>
                    <a:pt x="44693" y="64607"/>
                  </a:lnTo>
                  <a:lnTo>
                    <a:pt x="42078" y="63438"/>
                  </a:lnTo>
                  <a:lnTo>
                    <a:pt x="40524" y="63129"/>
                  </a:lnTo>
                  <a:lnTo>
                    <a:pt x="38318" y="63052"/>
                  </a:lnTo>
                  <a:lnTo>
                    <a:pt x="36505" y="61418"/>
                  </a:lnTo>
                  <a:lnTo>
                    <a:pt x="35666" y="60406"/>
                  </a:lnTo>
                  <a:lnTo>
                    <a:pt x="35599" y="59985"/>
                  </a:lnTo>
                  <a:lnTo>
                    <a:pt x="35695" y="59503"/>
                  </a:lnTo>
                  <a:lnTo>
                    <a:pt x="35883" y="59174"/>
                  </a:lnTo>
                  <a:lnTo>
                    <a:pt x="36164" y="58999"/>
                  </a:lnTo>
                  <a:lnTo>
                    <a:pt x="36761" y="58979"/>
                  </a:lnTo>
                  <a:lnTo>
                    <a:pt x="36841" y="58836"/>
                  </a:lnTo>
                  <a:lnTo>
                    <a:pt x="36384" y="58022"/>
                  </a:lnTo>
                  <a:lnTo>
                    <a:pt x="35947" y="58287"/>
                  </a:lnTo>
                  <a:lnTo>
                    <a:pt x="34782" y="59436"/>
                  </a:lnTo>
                  <a:lnTo>
                    <a:pt x="34262" y="59394"/>
                  </a:lnTo>
                  <a:lnTo>
                    <a:pt x="33579" y="58820"/>
                  </a:lnTo>
                  <a:lnTo>
                    <a:pt x="33553" y="58261"/>
                  </a:lnTo>
                  <a:lnTo>
                    <a:pt x="32222" y="58047"/>
                  </a:lnTo>
                  <a:lnTo>
                    <a:pt x="31063" y="57348"/>
                  </a:lnTo>
                  <a:lnTo>
                    <a:pt x="29911" y="56343"/>
                  </a:lnTo>
                  <a:lnTo>
                    <a:pt x="29739" y="55960"/>
                  </a:lnTo>
                  <a:lnTo>
                    <a:pt x="30294" y="55395"/>
                  </a:lnTo>
                  <a:lnTo>
                    <a:pt x="30186" y="55286"/>
                  </a:lnTo>
                  <a:lnTo>
                    <a:pt x="29767" y="55191"/>
                  </a:lnTo>
                  <a:lnTo>
                    <a:pt x="28928" y="55376"/>
                  </a:lnTo>
                  <a:lnTo>
                    <a:pt x="27661" y="56649"/>
                  </a:lnTo>
                  <a:lnTo>
                    <a:pt x="27115" y="56943"/>
                  </a:lnTo>
                  <a:lnTo>
                    <a:pt x="18838" y="57240"/>
                  </a:lnTo>
                  <a:lnTo>
                    <a:pt x="16738" y="57371"/>
                  </a:lnTo>
                  <a:lnTo>
                    <a:pt x="16333" y="57565"/>
                  </a:lnTo>
                  <a:lnTo>
                    <a:pt x="15969" y="56739"/>
                  </a:lnTo>
                  <a:lnTo>
                    <a:pt x="15643" y="54887"/>
                  </a:lnTo>
                  <a:lnTo>
                    <a:pt x="15522" y="53665"/>
                  </a:lnTo>
                  <a:lnTo>
                    <a:pt x="15605" y="53071"/>
                  </a:lnTo>
                  <a:lnTo>
                    <a:pt x="15896" y="52359"/>
                  </a:lnTo>
                  <a:lnTo>
                    <a:pt x="16346" y="52481"/>
                  </a:lnTo>
                  <a:lnTo>
                    <a:pt x="16773" y="53046"/>
                  </a:lnTo>
                  <a:lnTo>
                    <a:pt x="17163" y="53847"/>
                  </a:lnTo>
                  <a:lnTo>
                    <a:pt x="17606" y="54236"/>
                  </a:lnTo>
                  <a:lnTo>
                    <a:pt x="20495" y="53260"/>
                  </a:lnTo>
                  <a:lnTo>
                    <a:pt x="21670" y="52602"/>
                  </a:lnTo>
                  <a:lnTo>
                    <a:pt x="22168" y="51980"/>
                  </a:lnTo>
                  <a:lnTo>
                    <a:pt x="22755" y="50914"/>
                  </a:lnTo>
                  <a:lnTo>
                    <a:pt x="23377" y="50368"/>
                  </a:lnTo>
                  <a:lnTo>
                    <a:pt x="23674" y="49854"/>
                  </a:lnTo>
                  <a:lnTo>
                    <a:pt x="24258" y="48216"/>
                  </a:lnTo>
                  <a:lnTo>
                    <a:pt x="24660" y="47457"/>
                  </a:lnTo>
                  <a:lnTo>
                    <a:pt x="25146" y="46892"/>
                  </a:lnTo>
                  <a:lnTo>
                    <a:pt x="25707" y="46528"/>
                  </a:lnTo>
                  <a:lnTo>
                    <a:pt x="26984" y="46269"/>
                  </a:lnTo>
                  <a:lnTo>
                    <a:pt x="26145" y="45883"/>
                  </a:lnTo>
                  <a:lnTo>
                    <a:pt x="25340" y="45883"/>
                  </a:lnTo>
                  <a:lnTo>
                    <a:pt x="22614" y="47616"/>
                  </a:lnTo>
                  <a:lnTo>
                    <a:pt x="21698" y="47616"/>
                  </a:lnTo>
                  <a:lnTo>
                    <a:pt x="21737" y="47345"/>
                  </a:lnTo>
                  <a:lnTo>
                    <a:pt x="22123" y="46857"/>
                  </a:lnTo>
                  <a:lnTo>
                    <a:pt x="23061" y="46011"/>
                  </a:lnTo>
                  <a:lnTo>
                    <a:pt x="22417" y="45947"/>
                  </a:lnTo>
                  <a:lnTo>
                    <a:pt x="22171" y="45564"/>
                  </a:lnTo>
                  <a:lnTo>
                    <a:pt x="22142" y="44756"/>
                  </a:lnTo>
                  <a:lnTo>
                    <a:pt x="22621" y="43451"/>
                  </a:lnTo>
                  <a:lnTo>
                    <a:pt x="24842" y="41727"/>
                  </a:lnTo>
                  <a:lnTo>
                    <a:pt x="25612" y="41472"/>
                  </a:lnTo>
                  <a:lnTo>
                    <a:pt x="25845" y="41130"/>
                  </a:lnTo>
                  <a:lnTo>
                    <a:pt x="25554" y="40853"/>
                  </a:lnTo>
                  <a:lnTo>
                    <a:pt x="25088" y="40684"/>
                  </a:lnTo>
                  <a:lnTo>
                    <a:pt x="22854" y="42461"/>
                  </a:lnTo>
                  <a:lnTo>
                    <a:pt x="21226" y="43074"/>
                  </a:lnTo>
                  <a:lnTo>
                    <a:pt x="20744" y="42956"/>
                  </a:lnTo>
                  <a:lnTo>
                    <a:pt x="19901" y="42270"/>
                  </a:lnTo>
                  <a:lnTo>
                    <a:pt x="19630" y="41960"/>
                  </a:lnTo>
                  <a:lnTo>
                    <a:pt x="19266" y="41172"/>
                  </a:lnTo>
                  <a:lnTo>
                    <a:pt x="19311" y="40696"/>
                  </a:lnTo>
                  <a:lnTo>
                    <a:pt x="20083" y="39298"/>
                  </a:lnTo>
                  <a:lnTo>
                    <a:pt x="19959" y="39027"/>
                  </a:lnTo>
                  <a:lnTo>
                    <a:pt x="19426" y="38890"/>
                  </a:lnTo>
                  <a:lnTo>
                    <a:pt x="17993" y="37600"/>
                  </a:lnTo>
                  <a:lnTo>
                    <a:pt x="15726" y="37731"/>
                  </a:lnTo>
                  <a:lnTo>
                    <a:pt x="10112" y="36981"/>
                  </a:lnTo>
                  <a:lnTo>
                    <a:pt x="8950" y="37300"/>
                  </a:lnTo>
                  <a:lnTo>
                    <a:pt x="7038" y="38408"/>
                  </a:lnTo>
                  <a:lnTo>
                    <a:pt x="5883" y="38772"/>
                  </a:lnTo>
                  <a:lnTo>
                    <a:pt x="5350" y="38532"/>
                  </a:lnTo>
                  <a:lnTo>
                    <a:pt x="4864" y="37945"/>
                  </a:lnTo>
                  <a:lnTo>
                    <a:pt x="4424" y="37157"/>
                  </a:lnTo>
                  <a:lnTo>
                    <a:pt x="4028" y="36158"/>
                  </a:lnTo>
                  <a:lnTo>
                    <a:pt x="4197" y="35465"/>
                  </a:lnTo>
                  <a:lnTo>
                    <a:pt x="4938" y="35069"/>
                  </a:lnTo>
                  <a:lnTo>
                    <a:pt x="5480" y="34881"/>
                  </a:lnTo>
                  <a:lnTo>
                    <a:pt x="7009" y="35120"/>
                  </a:lnTo>
                  <a:lnTo>
                    <a:pt x="8873" y="34421"/>
                  </a:lnTo>
                  <a:lnTo>
                    <a:pt x="10061" y="34274"/>
                  </a:lnTo>
                  <a:lnTo>
                    <a:pt x="10402" y="34163"/>
                  </a:lnTo>
                  <a:lnTo>
                    <a:pt x="11101" y="33419"/>
                  </a:lnTo>
                  <a:lnTo>
                    <a:pt x="11446" y="33231"/>
                  </a:lnTo>
                  <a:lnTo>
                    <a:pt x="11982" y="33492"/>
                  </a:lnTo>
                  <a:lnTo>
                    <a:pt x="12244" y="33997"/>
                  </a:lnTo>
                  <a:lnTo>
                    <a:pt x="14118" y="33211"/>
                  </a:lnTo>
                  <a:lnTo>
                    <a:pt x="14762" y="32819"/>
                  </a:lnTo>
                  <a:lnTo>
                    <a:pt x="14836" y="32573"/>
                  </a:lnTo>
                  <a:lnTo>
                    <a:pt x="15117" y="32292"/>
                  </a:lnTo>
                  <a:lnTo>
                    <a:pt x="16049" y="32717"/>
                  </a:lnTo>
                  <a:lnTo>
                    <a:pt x="16805" y="32729"/>
                  </a:lnTo>
                  <a:lnTo>
                    <a:pt x="17747" y="32436"/>
                  </a:lnTo>
                  <a:lnTo>
                    <a:pt x="19413" y="32308"/>
                  </a:lnTo>
                  <a:lnTo>
                    <a:pt x="23144" y="32241"/>
                  </a:lnTo>
                  <a:lnTo>
                    <a:pt x="23703" y="31600"/>
                  </a:lnTo>
                  <a:lnTo>
                    <a:pt x="23965" y="31031"/>
                  </a:lnTo>
                  <a:lnTo>
                    <a:pt x="24293" y="29585"/>
                  </a:lnTo>
                  <a:lnTo>
                    <a:pt x="24147" y="29289"/>
                  </a:lnTo>
                  <a:lnTo>
                    <a:pt x="21820" y="30620"/>
                  </a:lnTo>
                  <a:lnTo>
                    <a:pt x="21287" y="30597"/>
                  </a:lnTo>
                  <a:lnTo>
                    <a:pt x="18589" y="29892"/>
                  </a:lnTo>
                  <a:lnTo>
                    <a:pt x="17616" y="29094"/>
                  </a:lnTo>
                  <a:lnTo>
                    <a:pt x="17935" y="28452"/>
                  </a:lnTo>
                  <a:lnTo>
                    <a:pt x="19365" y="27067"/>
                  </a:lnTo>
                  <a:lnTo>
                    <a:pt x="20840" y="25956"/>
                  </a:lnTo>
                  <a:lnTo>
                    <a:pt x="23010" y="24750"/>
                  </a:lnTo>
                  <a:lnTo>
                    <a:pt x="23518" y="24281"/>
                  </a:lnTo>
                  <a:lnTo>
                    <a:pt x="23572" y="23722"/>
                  </a:lnTo>
                  <a:lnTo>
                    <a:pt x="22123" y="22729"/>
                  </a:lnTo>
                  <a:lnTo>
                    <a:pt x="19387" y="23004"/>
                  </a:lnTo>
                  <a:lnTo>
                    <a:pt x="18685" y="21826"/>
                  </a:lnTo>
                  <a:lnTo>
                    <a:pt x="16409" y="21127"/>
                  </a:lnTo>
                  <a:lnTo>
                    <a:pt x="14897" y="21564"/>
                  </a:lnTo>
                  <a:lnTo>
                    <a:pt x="14092" y="20849"/>
                  </a:lnTo>
                  <a:lnTo>
                    <a:pt x="12126" y="21839"/>
                  </a:lnTo>
                  <a:lnTo>
                    <a:pt x="7804" y="23266"/>
                  </a:lnTo>
                  <a:lnTo>
                    <a:pt x="6084" y="24252"/>
                  </a:lnTo>
                  <a:lnTo>
                    <a:pt x="5158" y="24581"/>
                  </a:lnTo>
                  <a:lnTo>
                    <a:pt x="4092" y="23776"/>
                  </a:lnTo>
                  <a:lnTo>
                    <a:pt x="2254" y="22867"/>
                  </a:lnTo>
                  <a:lnTo>
                    <a:pt x="185" y="22583"/>
                  </a:lnTo>
                  <a:lnTo>
                    <a:pt x="0" y="22046"/>
                  </a:lnTo>
                  <a:lnTo>
                    <a:pt x="1207" y="20402"/>
                  </a:lnTo>
                  <a:lnTo>
                    <a:pt x="2033" y="20102"/>
                  </a:lnTo>
                  <a:lnTo>
                    <a:pt x="2863" y="20256"/>
                  </a:lnTo>
                  <a:lnTo>
                    <a:pt x="4450" y="21402"/>
                  </a:lnTo>
                  <a:lnTo>
                    <a:pt x="5544" y="21762"/>
                  </a:lnTo>
                  <a:lnTo>
                    <a:pt x="4172" y="20077"/>
                  </a:lnTo>
                  <a:lnTo>
                    <a:pt x="4207" y="19429"/>
                  </a:lnTo>
                  <a:lnTo>
                    <a:pt x="4102" y="18455"/>
                  </a:lnTo>
                  <a:lnTo>
                    <a:pt x="3680" y="18037"/>
                  </a:lnTo>
                  <a:lnTo>
                    <a:pt x="3259" y="16958"/>
                  </a:lnTo>
                  <a:lnTo>
                    <a:pt x="3431" y="16595"/>
                  </a:lnTo>
                  <a:lnTo>
                    <a:pt x="3971" y="16464"/>
                  </a:lnTo>
                  <a:lnTo>
                    <a:pt x="5075" y="16831"/>
                  </a:lnTo>
                  <a:lnTo>
                    <a:pt x="7702" y="18701"/>
                  </a:lnTo>
                  <a:lnTo>
                    <a:pt x="8992" y="18369"/>
                  </a:lnTo>
                  <a:lnTo>
                    <a:pt x="9697" y="17680"/>
                  </a:lnTo>
                  <a:lnTo>
                    <a:pt x="10664" y="17169"/>
                  </a:lnTo>
                  <a:lnTo>
                    <a:pt x="10390" y="16904"/>
                  </a:lnTo>
                  <a:lnTo>
                    <a:pt x="8120" y="16872"/>
                  </a:lnTo>
                  <a:lnTo>
                    <a:pt x="6904" y="16489"/>
                  </a:lnTo>
                  <a:lnTo>
                    <a:pt x="6291" y="15940"/>
                  </a:lnTo>
                  <a:lnTo>
                    <a:pt x="5758" y="15005"/>
                  </a:lnTo>
                  <a:lnTo>
                    <a:pt x="5946" y="14574"/>
                  </a:lnTo>
                  <a:lnTo>
                    <a:pt x="6578" y="14229"/>
                  </a:lnTo>
                  <a:lnTo>
                    <a:pt x="8516" y="14332"/>
                  </a:lnTo>
                  <a:lnTo>
                    <a:pt x="7239" y="12700"/>
                  </a:lnTo>
                  <a:lnTo>
                    <a:pt x="6352" y="11762"/>
                  </a:lnTo>
                  <a:lnTo>
                    <a:pt x="6256" y="11309"/>
                  </a:lnTo>
                  <a:lnTo>
                    <a:pt x="6317" y="10741"/>
                  </a:lnTo>
                  <a:lnTo>
                    <a:pt x="6435" y="10358"/>
                  </a:lnTo>
                  <a:lnTo>
                    <a:pt x="6617" y="10166"/>
                  </a:lnTo>
                  <a:lnTo>
                    <a:pt x="8838" y="11124"/>
                  </a:lnTo>
                  <a:lnTo>
                    <a:pt x="9327" y="11162"/>
                  </a:lnTo>
                  <a:lnTo>
                    <a:pt x="8877" y="10546"/>
                  </a:lnTo>
                  <a:lnTo>
                    <a:pt x="7900" y="9636"/>
                  </a:lnTo>
                  <a:lnTo>
                    <a:pt x="7858" y="9295"/>
                  </a:lnTo>
                  <a:lnTo>
                    <a:pt x="8270" y="9017"/>
                  </a:lnTo>
                  <a:lnTo>
                    <a:pt x="8471" y="8497"/>
                  </a:lnTo>
                  <a:lnTo>
                    <a:pt x="8490" y="8069"/>
                  </a:lnTo>
                  <a:lnTo>
                    <a:pt x="9164" y="7699"/>
                  </a:lnTo>
                  <a:lnTo>
                    <a:pt x="9847" y="7683"/>
                  </a:lnTo>
                  <a:lnTo>
                    <a:pt x="10533" y="8021"/>
                  </a:lnTo>
                  <a:lnTo>
                    <a:pt x="12659" y="9796"/>
                  </a:lnTo>
                  <a:lnTo>
                    <a:pt x="12962" y="10294"/>
                  </a:lnTo>
                  <a:lnTo>
                    <a:pt x="13064" y="10948"/>
                  </a:lnTo>
                  <a:lnTo>
                    <a:pt x="12959" y="11762"/>
                  </a:lnTo>
                  <a:lnTo>
                    <a:pt x="13048" y="12088"/>
                  </a:lnTo>
                  <a:lnTo>
                    <a:pt x="13878" y="11810"/>
                  </a:lnTo>
                  <a:lnTo>
                    <a:pt x="14542" y="12151"/>
                  </a:lnTo>
                  <a:lnTo>
                    <a:pt x="14871" y="12059"/>
                  </a:lnTo>
                  <a:lnTo>
                    <a:pt x="15698" y="10836"/>
                  </a:lnTo>
                  <a:lnTo>
                    <a:pt x="16266" y="11127"/>
                  </a:lnTo>
                  <a:lnTo>
                    <a:pt x="16607" y="11698"/>
                  </a:lnTo>
                  <a:lnTo>
                    <a:pt x="16716" y="12215"/>
                  </a:lnTo>
                  <a:lnTo>
                    <a:pt x="16767" y="12924"/>
                  </a:lnTo>
                  <a:lnTo>
                    <a:pt x="16620" y="14399"/>
                  </a:lnTo>
                  <a:lnTo>
                    <a:pt x="16658" y="14606"/>
                  </a:lnTo>
                  <a:lnTo>
                    <a:pt x="17236" y="13773"/>
                  </a:lnTo>
                  <a:lnTo>
                    <a:pt x="18219" y="13709"/>
                  </a:lnTo>
                  <a:lnTo>
                    <a:pt x="18347" y="13291"/>
                  </a:lnTo>
                  <a:lnTo>
                    <a:pt x="18376" y="11740"/>
                  </a:lnTo>
                  <a:lnTo>
                    <a:pt x="18296" y="10425"/>
                  </a:lnTo>
                  <a:lnTo>
                    <a:pt x="18187" y="10157"/>
                  </a:lnTo>
                  <a:lnTo>
                    <a:pt x="14951" y="8331"/>
                  </a:lnTo>
                  <a:lnTo>
                    <a:pt x="14389" y="7897"/>
                  </a:lnTo>
                  <a:lnTo>
                    <a:pt x="13684" y="6997"/>
                  </a:lnTo>
                  <a:lnTo>
                    <a:pt x="13827" y="6543"/>
                  </a:lnTo>
                  <a:lnTo>
                    <a:pt x="14459" y="6138"/>
                  </a:lnTo>
                  <a:lnTo>
                    <a:pt x="15407" y="5975"/>
                  </a:lnTo>
                  <a:lnTo>
                    <a:pt x="17613" y="5998"/>
                  </a:lnTo>
                  <a:lnTo>
                    <a:pt x="17836" y="5806"/>
                  </a:lnTo>
                  <a:lnTo>
                    <a:pt x="17408" y="5330"/>
                  </a:lnTo>
                  <a:lnTo>
                    <a:pt x="16390" y="5024"/>
                  </a:lnTo>
                  <a:lnTo>
                    <a:pt x="16151" y="4746"/>
                  </a:lnTo>
                  <a:lnTo>
                    <a:pt x="16030" y="4217"/>
                  </a:lnTo>
                  <a:lnTo>
                    <a:pt x="14820" y="4507"/>
                  </a:lnTo>
                  <a:lnTo>
                    <a:pt x="13470" y="4520"/>
                  </a:lnTo>
                  <a:lnTo>
                    <a:pt x="12171" y="4194"/>
                  </a:lnTo>
                  <a:lnTo>
                    <a:pt x="12145" y="3782"/>
                  </a:lnTo>
                  <a:lnTo>
                    <a:pt x="12656" y="3176"/>
                  </a:lnTo>
                  <a:lnTo>
                    <a:pt x="13719" y="2170"/>
                  </a:lnTo>
                  <a:lnTo>
                    <a:pt x="14210" y="1918"/>
                  </a:lnTo>
                  <a:lnTo>
                    <a:pt x="15694" y="2094"/>
                  </a:lnTo>
                  <a:lnTo>
                    <a:pt x="17166" y="1810"/>
                  </a:lnTo>
                  <a:lnTo>
                    <a:pt x="18360" y="2155"/>
                  </a:lnTo>
                  <a:lnTo>
                    <a:pt x="19308" y="3150"/>
                  </a:lnTo>
                  <a:lnTo>
                    <a:pt x="20651" y="4900"/>
                  </a:lnTo>
                  <a:lnTo>
                    <a:pt x="22471" y="6013"/>
                  </a:lnTo>
                  <a:lnTo>
                    <a:pt x="22640" y="6365"/>
                  </a:lnTo>
                  <a:lnTo>
                    <a:pt x="23607" y="7274"/>
                  </a:lnTo>
                  <a:lnTo>
                    <a:pt x="25535" y="9719"/>
                  </a:lnTo>
                  <a:lnTo>
                    <a:pt x="27492" y="11133"/>
                  </a:lnTo>
                  <a:lnTo>
                    <a:pt x="27581" y="11494"/>
                  </a:lnTo>
                  <a:lnTo>
                    <a:pt x="27259" y="11915"/>
                  </a:lnTo>
                  <a:lnTo>
                    <a:pt x="26505" y="12410"/>
                  </a:lnTo>
                  <a:lnTo>
                    <a:pt x="26678" y="12681"/>
                  </a:lnTo>
                  <a:lnTo>
                    <a:pt x="27661" y="13042"/>
                  </a:lnTo>
                  <a:lnTo>
                    <a:pt x="28369" y="13993"/>
                  </a:lnTo>
                  <a:lnTo>
                    <a:pt x="28417" y="14408"/>
                  </a:lnTo>
                  <a:lnTo>
                    <a:pt x="27776" y="17345"/>
                  </a:lnTo>
                  <a:lnTo>
                    <a:pt x="27434" y="17967"/>
                  </a:lnTo>
                  <a:lnTo>
                    <a:pt x="27045" y="18296"/>
                  </a:lnTo>
                  <a:lnTo>
                    <a:pt x="25238" y="17744"/>
                  </a:lnTo>
                  <a:lnTo>
                    <a:pt x="25666" y="18676"/>
                  </a:lnTo>
                  <a:lnTo>
                    <a:pt x="26959" y="19665"/>
                  </a:lnTo>
                  <a:lnTo>
                    <a:pt x="27249" y="20217"/>
                  </a:lnTo>
                  <a:lnTo>
                    <a:pt x="27058" y="20760"/>
                  </a:lnTo>
                  <a:lnTo>
                    <a:pt x="27198" y="20884"/>
                  </a:lnTo>
                  <a:lnTo>
                    <a:pt x="27670" y="20594"/>
                  </a:lnTo>
                  <a:lnTo>
                    <a:pt x="27868" y="20900"/>
                  </a:lnTo>
                  <a:lnTo>
                    <a:pt x="27785" y="21804"/>
                  </a:lnTo>
                  <a:lnTo>
                    <a:pt x="27584" y="22554"/>
                  </a:lnTo>
                  <a:lnTo>
                    <a:pt x="27262" y="23147"/>
                  </a:lnTo>
                  <a:lnTo>
                    <a:pt x="27358" y="23406"/>
                  </a:lnTo>
                  <a:lnTo>
                    <a:pt x="27862" y="23326"/>
                  </a:lnTo>
                  <a:lnTo>
                    <a:pt x="28334" y="23479"/>
                  </a:lnTo>
                  <a:lnTo>
                    <a:pt x="29075" y="24300"/>
                  </a:lnTo>
                  <a:lnTo>
                    <a:pt x="29675" y="26799"/>
                  </a:lnTo>
                  <a:lnTo>
                    <a:pt x="29972" y="27603"/>
                  </a:lnTo>
                  <a:lnTo>
                    <a:pt x="30189" y="26888"/>
                  </a:lnTo>
                  <a:lnTo>
                    <a:pt x="30457" y="25066"/>
                  </a:lnTo>
                  <a:lnTo>
                    <a:pt x="30709" y="24134"/>
                  </a:lnTo>
                  <a:lnTo>
                    <a:pt x="30948" y="24092"/>
                  </a:lnTo>
                  <a:lnTo>
                    <a:pt x="31153" y="23786"/>
                  </a:lnTo>
                  <a:lnTo>
                    <a:pt x="31325" y="23211"/>
                  </a:lnTo>
                  <a:lnTo>
                    <a:pt x="31676" y="21181"/>
                  </a:lnTo>
                  <a:lnTo>
                    <a:pt x="32889" y="19640"/>
                  </a:lnTo>
                  <a:lnTo>
                    <a:pt x="33467" y="19164"/>
                  </a:lnTo>
                  <a:lnTo>
                    <a:pt x="34013" y="19062"/>
                  </a:lnTo>
                  <a:lnTo>
                    <a:pt x="34274" y="19253"/>
                  </a:lnTo>
                  <a:lnTo>
                    <a:pt x="35184" y="20872"/>
                  </a:lnTo>
                  <a:lnTo>
                    <a:pt x="35736" y="21143"/>
                  </a:lnTo>
                  <a:lnTo>
                    <a:pt x="36017" y="21057"/>
                  </a:lnTo>
                  <a:lnTo>
                    <a:pt x="36406" y="19956"/>
                  </a:lnTo>
                  <a:lnTo>
                    <a:pt x="36898" y="17843"/>
                  </a:lnTo>
                  <a:lnTo>
                    <a:pt x="37010" y="15474"/>
                  </a:lnTo>
                  <a:lnTo>
                    <a:pt x="36745" y="12847"/>
                  </a:lnTo>
                  <a:lnTo>
                    <a:pt x="36898" y="10964"/>
                  </a:lnTo>
                  <a:lnTo>
                    <a:pt x="37476" y="9837"/>
                  </a:lnTo>
                  <a:lnTo>
                    <a:pt x="38232" y="9489"/>
                  </a:lnTo>
                  <a:lnTo>
                    <a:pt x="39174" y="9924"/>
                  </a:lnTo>
                  <a:lnTo>
                    <a:pt x="39860" y="10613"/>
                  </a:lnTo>
                  <a:lnTo>
                    <a:pt x="41213" y="13230"/>
                  </a:lnTo>
                  <a:lnTo>
                    <a:pt x="42308" y="14600"/>
                  </a:lnTo>
                  <a:lnTo>
                    <a:pt x="43247" y="16062"/>
                  </a:lnTo>
                  <a:lnTo>
                    <a:pt x="43732" y="16537"/>
                  </a:lnTo>
                  <a:lnTo>
                    <a:pt x="44664" y="16777"/>
                  </a:lnTo>
                  <a:lnTo>
                    <a:pt x="44913" y="16681"/>
                  </a:lnTo>
                  <a:lnTo>
                    <a:pt x="45079" y="16346"/>
                  </a:lnTo>
                  <a:lnTo>
                    <a:pt x="45165" y="15765"/>
                  </a:lnTo>
                  <a:lnTo>
                    <a:pt x="44964" y="12027"/>
                  </a:lnTo>
                  <a:lnTo>
                    <a:pt x="45226" y="10862"/>
                  </a:lnTo>
                  <a:lnTo>
                    <a:pt x="45621" y="10029"/>
                  </a:lnTo>
                  <a:lnTo>
                    <a:pt x="47300" y="9541"/>
                  </a:lnTo>
                  <a:lnTo>
                    <a:pt x="48216" y="9017"/>
                  </a:lnTo>
                  <a:lnTo>
                    <a:pt x="49107" y="8158"/>
                  </a:lnTo>
                  <a:lnTo>
                    <a:pt x="49844" y="7696"/>
                  </a:lnTo>
                  <a:lnTo>
                    <a:pt x="50432" y="7635"/>
                  </a:lnTo>
                  <a:lnTo>
                    <a:pt x="51041" y="7970"/>
                  </a:lnTo>
                  <a:lnTo>
                    <a:pt x="51683" y="8701"/>
                  </a:lnTo>
                  <a:lnTo>
                    <a:pt x="52679" y="10125"/>
                  </a:lnTo>
                  <a:lnTo>
                    <a:pt x="53933" y="12477"/>
                  </a:lnTo>
                  <a:lnTo>
                    <a:pt x="55529" y="14226"/>
                  </a:lnTo>
                  <a:lnTo>
                    <a:pt x="56362" y="16997"/>
                  </a:lnTo>
                  <a:lnTo>
                    <a:pt x="56541" y="17463"/>
                  </a:lnTo>
                  <a:lnTo>
                    <a:pt x="56739" y="17517"/>
                  </a:lnTo>
                  <a:lnTo>
                    <a:pt x="56949" y="17156"/>
                  </a:lnTo>
                  <a:lnTo>
                    <a:pt x="57083" y="16649"/>
                  </a:lnTo>
                  <a:lnTo>
                    <a:pt x="57122" y="15417"/>
                  </a:lnTo>
                  <a:lnTo>
                    <a:pt x="56675" y="13783"/>
                  </a:lnTo>
                  <a:lnTo>
                    <a:pt x="55184" y="9643"/>
                  </a:lnTo>
                  <a:lnTo>
                    <a:pt x="55159" y="8854"/>
                  </a:lnTo>
                  <a:lnTo>
                    <a:pt x="55347" y="8222"/>
                  </a:lnTo>
                  <a:lnTo>
                    <a:pt x="56397" y="8152"/>
                  </a:lnTo>
                  <a:lnTo>
                    <a:pt x="58842" y="8535"/>
                  </a:lnTo>
                  <a:lnTo>
                    <a:pt x="59621" y="9180"/>
                  </a:lnTo>
                  <a:lnTo>
                    <a:pt x="61284" y="11714"/>
                  </a:lnTo>
                  <a:lnTo>
                    <a:pt x="61750" y="12327"/>
                  </a:lnTo>
                  <a:lnTo>
                    <a:pt x="62034" y="12480"/>
                  </a:lnTo>
                  <a:lnTo>
                    <a:pt x="62139" y="12174"/>
                  </a:lnTo>
                  <a:lnTo>
                    <a:pt x="62784" y="11705"/>
                  </a:lnTo>
                  <a:lnTo>
                    <a:pt x="63228" y="11136"/>
                  </a:lnTo>
                  <a:lnTo>
                    <a:pt x="63972" y="9738"/>
                  </a:lnTo>
                  <a:lnTo>
                    <a:pt x="65596" y="7217"/>
                  </a:lnTo>
                  <a:lnTo>
                    <a:pt x="65935" y="7143"/>
                  </a:lnTo>
                  <a:lnTo>
                    <a:pt x="66407" y="7341"/>
                  </a:lnTo>
                  <a:lnTo>
                    <a:pt x="67240" y="8002"/>
                  </a:lnTo>
                  <a:lnTo>
                    <a:pt x="67636" y="8532"/>
                  </a:lnTo>
                  <a:lnTo>
                    <a:pt x="68418" y="8934"/>
                  </a:lnTo>
                  <a:lnTo>
                    <a:pt x="69219" y="8794"/>
                  </a:lnTo>
                  <a:lnTo>
                    <a:pt x="70327" y="7909"/>
                  </a:lnTo>
                  <a:lnTo>
                    <a:pt x="71581" y="7367"/>
                  </a:lnTo>
                  <a:lnTo>
                    <a:pt x="72009" y="6112"/>
                  </a:lnTo>
                  <a:lnTo>
                    <a:pt x="72088" y="5538"/>
                  </a:lnTo>
                  <a:lnTo>
                    <a:pt x="71080" y="1781"/>
                  </a:lnTo>
                  <a:lnTo>
                    <a:pt x="71504" y="1009"/>
                  </a:lnTo>
                  <a:lnTo>
                    <a:pt x="73691" y="73"/>
                  </a:lnTo>
                  <a:lnTo>
                    <a:pt x="75603" y="0"/>
                  </a:lnTo>
                  <a:lnTo>
                    <a:pt x="76056" y="259"/>
                  </a:lnTo>
                  <a:lnTo>
                    <a:pt x="77259" y="2094"/>
                  </a:lnTo>
                  <a:lnTo>
                    <a:pt x="78076" y="3013"/>
                  </a:lnTo>
                  <a:lnTo>
                    <a:pt x="78488" y="3750"/>
                  </a:lnTo>
                  <a:lnTo>
                    <a:pt x="78587" y="5375"/>
                  </a:lnTo>
                  <a:lnTo>
                    <a:pt x="79082" y="597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1278;p73"/>
            <p:cNvSpPr/>
            <p:nvPr/>
          </p:nvSpPr>
          <p:spPr>
            <a:xfrm>
              <a:off x="7624297" y="3557729"/>
              <a:ext cx="279629" cy="329063"/>
            </a:xfrm>
            <a:custGeom>
              <a:rect b="b" l="l" r="r" t="t"/>
              <a:pathLst>
                <a:path extrusionOk="0" h="125000" w="106222">
                  <a:moveTo>
                    <a:pt x="63343" y="7287"/>
                  </a:moveTo>
                  <a:lnTo>
                    <a:pt x="63161" y="8031"/>
                  </a:lnTo>
                  <a:lnTo>
                    <a:pt x="62781" y="8216"/>
                  </a:lnTo>
                  <a:lnTo>
                    <a:pt x="62117" y="8650"/>
                  </a:lnTo>
                  <a:lnTo>
                    <a:pt x="61357" y="9244"/>
                  </a:lnTo>
                  <a:lnTo>
                    <a:pt x="60649" y="9911"/>
                  </a:lnTo>
                  <a:lnTo>
                    <a:pt x="60457" y="10635"/>
                  </a:lnTo>
                  <a:lnTo>
                    <a:pt x="60652" y="11108"/>
                  </a:lnTo>
                  <a:lnTo>
                    <a:pt x="60843" y="11270"/>
                  </a:lnTo>
                  <a:lnTo>
                    <a:pt x="61102" y="11127"/>
                  </a:lnTo>
                  <a:lnTo>
                    <a:pt x="61479" y="11216"/>
                  </a:lnTo>
                  <a:lnTo>
                    <a:pt x="61951" y="11475"/>
                  </a:lnTo>
                  <a:lnTo>
                    <a:pt x="62740" y="11727"/>
                  </a:lnTo>
                  <a:lnTo>
                    <a:pt x="62762" y="11976"/>
                  </a:lnTo>
                  <a:lnTo>
                    <a:pt x="62596" y="12295"/>
                  </a:lnTo>
                  <a:lnTo>
                    <a:pt x="61983" y="12860"/>
                  </a:lnTo>
                  <a:lnTo>
                    <a:pt x="61431" y="13498"/>
                  </a:lnTo>
                  <a:lnTo>
                    <a:pt x="61377" y="13888"/>
                  </a:lnTo>
                  <a:lnTo>
                    <a:pt x="61444" y="14172"/>
                  </a:lnTo>
                  <a:lnTo>
                    <a:pt x="61635" y="14344"/>
                  </a:lnTo>
                  <a:lnTo>
                    <a:pt x="62452" y="14268"/>
                  </a:lnTo>
                  <a:lnTo>
                    <a:pt x="62574" y="14501"/>
                  </a:lnTo>
                  <a:lnTo>
                    <a:pt x="62175" y="16138"/>
                  </a:lnTo>
                  <a:lnTo>
                    <a:pt x="62299" y="16416"/>
                  </a:lnTo>
                  <a:lnTo>
                    <a:pt x="63017" y="16677"/>
                  </a:lnTo>
                  <a:lnTo>
                    <a:pt x="63541" y="17070"/>
                  </a:lnTo>
                  <a:lnTo>
                    <a:pt x="64521" y="18104"/>
                  </a:lnTo>
                  <a:lnTo>
                    <a:pt x="64910" y="18941"/>
                  </a:lnTo>
                  <a:lnTo>
                    <a:pt x="64642" y="19221"/>
                  </a:lnTo>
                  <a:lnTo>
                    <a:pt x="64026" y="19359"/>
                  </a:lnTo>
                  <a:lnTo>
                    <a:pt x="63525" y="19288"/>
                  </a:lnTo>
                  <a:lnTo>
                    <a:pt x="64093" y="18784"/>
                  </a:lnTo>
                  <a:lnTo>
                    <a:pt x="62704" y="16946"/>
                  </a:lnTo>
                  <a:lnTo>
                    <a:pt x="62076" y="16949"/>
                  </a:lnTo>
                  <a:lnTo>
                    <a:pt x="61242" y="17728"/>
                  </a:lnTo>
                  <a:lnTo>
                    <a:pt x="58925" y="16939"/>
                  </a:lnTo>
                  <a:lnTo>
                    <a:pt x="58482" y="17258"/>
                  </a:lnTo>
                  <a:lnTo>
                    <a:pt x="58153" y="17881"/>
                  </a:lnTo>
                  <a:lnTo>
                    <a:pt x="57348" y="18653"/>
                  </a:lnTo>
                  <a:lnTo>
                    <a:pt x="56209" y="18992"/>
                  </a:lnTo>
                  <a:lnTo>
                    <a:pt x="54938" y="19841"/>
                  </a:lnTo>
                  <a:lnTo>
                    <a:pt x="53601" y="20441"/>
                  </a:lnTo>
                  <a:lnTo>
                    <a:pt x="52580" y="20894"/>
                  </a:lnTo>
                  <a:lnTo>
                    <a:pt x="51992" y="20814"/>
                  </a:lnTo>
                  <a:lnTo>
                    <a:pt x="52924" y="19834"/>
                  </a:lnTo>
                  <a:lnTo>
                    <a:pt x="52529" y="19815"/>
                  </a:lnTo>
                  <a:lnTo>
                    <a:pt x="51290" y="20508"/>
                  </a:lnTo>
                  <a:lnTo>
                    <a:pt x="50578" y="21092"/>
                  </a:lnTo>
                  <a:lnTo>
                    <a:pt x="50349" y="22075"/>
                  </a:lnTo>
                  <a:lnTo>
                    <a:pt x="50141" y="23690"/>
                  </a:lnTo>
                  <a:lnTo>
                    <a:pt x="50684" y="24118"/>
                  </a:lnTo>
                  <a:lnTo>
                    <a:pt x="51635" y="26244"/>
                  </a:lnTo>
                  <a:lnTo>
                    <a:pt x="52806" y="27150"/>
                  </a:lnTo>
                  <a:lnTo>
                    <a:pt x="52580" y="28015"/>
                  </a:lnTo>
                  <a:lnTo>
                    <a:pt x="52270" y="28698"/>
                  </a:lnTo>
                  <a:lnTo>
                    <a:pt x="51562" y="29289"/>
                  </a:lnTo>
                  <a:lnTo>
                    <a:pt x="50974" y="28851"/>
                  </a:lnTo>
                  <a:lnTo>
                    <a:pt x="50613" y="28861"/>
                  </a:lnTo>
                  <a:lnTo>
                    <a:pt x="50342" y="30243"/>
                  </a:lnTo>
                  <a:lnTo>
                    <a:pt x="50850" y="33917"/>
                  </a:lnTo>
                  <a:lnTo>
                    <a:pt x="51667" y="36483"/>
                  </a:lnTo>
                  <a:lnTo>
                    <a:pt x="52478" y="37600"/>
                  </a:lnTo>
                  <a:lnTo>
                    <a:pt x="54307" y="39333"/>
                  </a:lnTo>
                  <a:lnTo>
                    <a:pt x="56241" y="40246"/>
                  </a:lnTo>
                  <a:lnTo>
                    <a:pt x="59720" y="43154"/>
                  </a:lnTo>
                  <a:lnTo>
                    <a:pt x="61629" y="44073"/>
                  </a:lnTo>
                  <a:lnTo>
                    <a:pt x="62130" y="44571"/>
                  </a:lnTo>
                  <a:lnTo>
                    <a:pt x="63285" y="46802"/>
                  </a:lnTo>
                  <a:lnTo>
                    <a:pt x="64284" y="49372"/>
                  </a:lnTo>
                  <a:lnTo>
                    <a:pt x="65360" y="53387"/>
                  </a:lnTo>
                  <a:lnTo>
                    <a:pt x="66126" y="55357"/>
                  </a:lnTo>
                  <a:lnTo>
                    <a:pt x="67671" y="57578"/>
                  </a:lnTo>
                  <a:lnTo>
                    <a:pt x="70875" y="60744"/>
                  </a:lnTo>
                  <a:lnTo>
                    <a:pt x="73790" y="63052"/>
                  </a:lnTo>
                  <a:lnTo>
                    <a:pt x="76503" y="64476"/>
                  </a:lnTo>
                  <a:lnTo>
                    <a:pt x="78619" y="64725"/>
                  </a:lnTo>
                  <a:lnTo>
                    <a:pt x="83627" y="64412"/>
                  </a:lnTo>
                  <a:lnTo>
                    <a:pt x="84498" y="64546"/>
                  </a:lnTo>
                  <a:lnTo>
                    <a:pt x="85424" y="64929"/>
                  </a:lnTo>
                  <a:lnTo>
                    <a:pt x="85644" y="65915"/>
                  </a:lnTo>
                  <a:lnTo>
                    <a:pt x="85306" y="66579"/>
                  </a:lnTo>
                  <a:lnTo>
                    <a:pt x="84253" y="67269"/>
                  </a:lnTo>
                  <a:lnTo>
                    <a:pt x="83180" y="68223"/>
                  </a:lnTo>
                  <a:lnTo>
                    <a:pt x="83062" y="69522"/>
                  </a:lnTo>
                  <a:lnTo>
                    <a:pt x="84064" y="70435"/>
                  </a:lnTo>
                  <a:lnTo>
                    <a:pt x="88897" y="72851"/>
                  </a:lnTo>
                  <a:lnTo>
                    <a:pt x="93838" y="74865"/>
                  </a:lnTo>
                  <a:lnTo>
                    <a:pt x="95376" y="75890"/>
                  </a:lnTo>
                  <a:lnTo>
                    <a:pt x="97161" y="77483"/>
                  </a:lnTo>
                  <a:lnTo>
                    <a:pt x="101466" y="79666"/>
                  </a:lnTo>
                  <a:lnTo>
                    <a:pt x="102194" y="80726"/>
                  </a:lnTo>
                  <a:lnTo>
                    <a:pt x="104811" y="83001"/>
                  </a:lnTo>
                  <a:lnTo>
                    <a:pt x="105996" y="84754"/>
                  </a:lnTo>
                  <a:lnTo>
                    <a:pt x="106222" y="86110"/>
                  </a:lnTo>
                  <a:lnTo>
                    <a:pt x="105657" y="87486"/>
                  </a:lnTo>
                  <a:lnTo>
                    <a:pt x="105396" y="88453"/>
                  </a:lnTo>
                  <a:lnTo>
                    <a:pt x="104952" y="89407"/>
                  </a:lnTo>
                  <a:lnTo>
                    <a:pt x="103838" y="89047"/>
                  </a:lnTo>
                  <a:lnTo>
                    <a:pt x="102571" y="88064"/>
                  </a:lnTo>
                  <a:lnTo>
                    <a:pt x="100662" y="84061"/>
                  </a:lnTo>
                  <a:lnTo>
                    <a:pt x="97180" y="83656"/>
                  </a:lnTo>
                  <a:lnTo>
                    <a:pt x="96458" y="83359"/>
                  </a:lnTo>
                  <a:lnTo>
                    <a:pt x="95220" y="82669"/>
                  </a:lnTo>
                  <a:lnTo>
                    <a:pt x="95146" y="82213"/>
                  </a:lnTo>
                  <a:lnTo>
                    <a:pt x="94840" y="81645"/>
                  </a:lnTo>
                  <a:lnTo>
                    <a:pt x="94524" y="81453"/>
                  </a:lnTo>
                  <a:lnTo>
                    <a:pt x="93193" y="81326"/>
                  </a:lnTo>
                  <a:lnTo>
                    <a:pt x="92271" y="81977"/>
                  </a:lnTo>
                  <a:lnTo>
                    <a:pt x="91185" y="83518"/>
                  </a:lnTo>
                  <a:lnTo>
                    <a:pt x="89953" y="85730"/>
                  </a:lnTo>
                  <a:lnTo>
                    <a:pt x="88702" y="88964"/>
                  </a:lnTo>
                  <a:lnTo>
                    <a:pt x="88632" y="90266"/>
                  </a:lnTo>
                  <a:lnTo>
                    <a:pt x="89312" y="91527"/>
                  </a:lnTo>
                  <a:lnTo>
                    <a:pt x="91342" y="92229"/>
                  </a:lnTo>
                  <a:lnTo>
                    <a:pt x="92909" y="93349"/>
                  </a:lnTo>
                  <a:lnTo>
                    <a:pt x="93943" y="94518"/>
                  </a:lnTo>
                  <a:lnTo>
                    <a:pt x="94017" y="97330"/>
                  </a:lnTo>
                  <a:lnTo>
                    <a:pt x="94479" y="98922"/>
                  </a:lnTo>
                  <a:lnTo>
                    <a:pt x="93799" y="99826"/>
                  </a:lnTo>
                  <a:lnTo>
                    <a:pt x="92481" y="99593"/>
                  </a:lnTo>
                  <a:lnTo>
                    <a:pt x="90726" y="100167"/>
                  </a:lnTo>
                  <a:lnTo>
                    <a:pt x="89481" y="101195"/>
                  </a:lnTo>
                  <a:lnTo>
                    <a:pt x="88964" y="102172"/>
                  </a:lnTo>
                  <a:lnTo>
                    <a:pt x="89098" y="104700"/>
                  </a:lnTo>
                  <a:lnTo>
                    <a:pt x="88843" y="105660"/>
                  </a:lnTo>
                  <a:lnTo>
                    <a:pt x="86484" y="107473"/>
                  </a:lnTo>
                  <a:lnTo>
                    <a:pt x="85245" y="109325"/>
                  </a:lnTo>
                  <a:lnTo>
                    <a:pt x="84936" y="110091"/>
                  </a:lnTo>
                  <a:lnTo>
                    <a:pt x="84463" y="110959"/>
                  </a:lnTo>
                  <a:lnTo>
                    <a:pt x="81485" y="110991"/>
                  </a:lnTo>
                  <a:lnTo>
                    <a:pt x="80780" y="109915"/>
                  </a:lnTo>
                  <a:lnTo>
                    <a:pt x="80754" y="108316"/>
                  </a:lnTo>
                  <a:lnTo>
                    <a:pt x="81265" y="107330"/>
                  </a:lnTo>
                  <a:lnTo>
                    <a:pt x="82360" y="106867"/>
                  </a:lnTo>
                  <a:lnTo>
                    <a:pt x="83097" y="104811"/>
                  </a:lnTo>
                  <a:lnTo>
                    <a:pt x="82864" y="103324"/>
                  </a:lnTo>
                  <a:lnTo>
                    <a:pt x="83295" y="102663"/>
                  </a:lnTo>
                  <a:lnTo>
                    <a:pt x="83700" y="102197"/>
                  </a:lnTo>
                  <a:lnTo>
                    <a:pt x="84533" y="101923"/>
                  </a:lnTo>
                  <a:lnTo>
                    <a:pt x="85711" y="101661"/>
                  </a:lnTo>
                  <a:lnTo>
                    <a:pt x="85829" y="99577"/>
                  </a:lnTo>
                  <a:lnTo>
                    <a:pt x="84910" y="98629"/>
                  </a:lnTo>
                  <a:lnTo>
                    <a:pt x="84588" y="97298"/>
                  </a:lnTo>
                  <a:lnTo>
                    <a:pt x="84160" y="94834"/>
                  </a:lnTo>
                  <a:lnTo>
                    <a:pt x="82644" y="91677"/>
                  </a:lnTo>
                  <a:lnTo>
                    <a:pt x="81833" y="88852"/>
                  </a:lnTo>
                  <a:lnTo>
                    <a:pt x="81198" y="87454"/>
                  </a:lnTo>
                  <a:lnTo>
                    <a:pt x="80234" y="86723"/>
                  </a:lnTo>
                  <a:lnTo>
                    <a:pt x="78495" y="86733"/>
                  </a:lnTo>
                  <a:lnTo>
                    <a:pt x="77630" y="86525"/>
                  </a:lnTo>
                  <a:lnTo>
                    <a:pt x="74553" y="84553"/>
                  </a:lnTo>
                  <a:lnTo>
                    <a:pt x="74339" y="84253"/>
                  </a:lnTo>
                  <a:lnTo>
                    <a:pt x="74358" y="83726"/>
                  </a:lnTo>
                  <a:lnTo>
                    <a:pt x="74869" y="82931"/>
                  </a:lnTo>
                  <a:lnTo>
                    <a:pt x="74524" y="81855"/>
                  </a:lnTo>
                  <a:lnTo>
                    <a:pt x="74160" y="80837"/>
                  </a:lnTo>
                  <a:lnTo>
                    <a:pt x="73557" y="79969"/>
                  </a:lnTo>
                  <a:lnTo>
                    <a:pt x="72896" y="79516"/>
                  </a:lnTo>
                  <a:lnTo>
                    <a:pt x="71511" y="79794"/>
                  </a:lnTo>
                  <a:lnTo>
                    <a:pt x="71025" y="80007"/>
                  </a:lnTo>
                  <a:lnTo>
                    <a:pt x="70151" y="79934"/>
                  </a:lnTo>
                  <a:lnTo>
                    <a:pt x="69465" y="80320"/>
                  </a:lnTo>
                  <a:lnTo>
                    <a:pt x="69082" y="80333"/>
                  </a:lnTo>
                  <a:lnTo>
                    <a:pt x="70160" y="78804"/>
                  </a:lnTo>
                  <a:lnTo>
                    <a:pt x="69870" y="78443"/>
                  </a:lnTo>
                  <a:lnTo>
                    <a:pt x="68804" y="77815"/>
                  </a:lnTo>
                  <a:lnTo>
                    <a:pt x="67355" y="77719"/>
                  </a:lnTo>
                  <a:lnTo>
                    <a:pt x="66953" y="77642"/>
                  </a:lnTo>
                  <a:lnTo>
                    <a:pt x="66717" y="78035"/>
                  </a:lnTo>
                  <a:lnTo>
                    <a:pt x="66436" y="77821"/>
                  </a:lnTo>
                  <a:lnTo>
                    <a:pt x="66464" y="77138"/>
                  </a:lnTo>
                  <a:lnTo>
                    <a:pt x="64782" y="74067"/>
                  </a:lnTo>
                  <a:lnTo>
                    <a:pt x="63652" y="72813"/>
                  </a:lnTo>
                  <a:lnTo>
                    <a:pt x="63081" y="72590"/>
                  </a:lnTo>
                  <a:lnTo>
                    <a:pt x="62050" y="72854"/>
                  </a:lnTo>
                  <a:lnTo>
                    <a:pt x="60323" y="72305"/>
                  </a:lnTo>
                  <a:lnTo>
                    <a:pt x="59292" y="72184"/>
                  </a:lnTo>
                  <a:lnTo>
                    <a:pt x="58724" y="72318"/>
                  </a:lnTo>
                  <a:lnTo>
                    <a:pt x="57875" y="72717"/>
                  </a:lnTo>
                  <a:lnTo>
                    <a:pt x="57447" y="72452"/>
                  </a:lnTo>
                  <a:lnTo>
                    <a:pt x="57297" y="72040"/>
                  </a:lnTo>
                  <a:lnTo>
                    <a:pt x="55730" y="70761"/>
                  </a:lnTo>
                  <a:lnTo>
                    <a:pt x="53773" y="70036"/>
                  </a:lnTo>
                  <a:lnTo>
                    <a:pt x="49966" y="65941"/>
                  </a:lnTo>
                  <a:lnTo>
                    <a:pt x="48797" y="64406"/>
                  </a:lnTo>
                  <a:lnTo>
                    <a:pt x="46394" y="62711"/>
                  </a:lnTo>
                  <a:lnTo>
                    <a:pt x="44875" y="60234"/>
                  </a:lnTo>
                  <a:lnTo>
                    <a:pt x="43630" y="59324"/>
                  </a:lnTo>
                  <a:lnTo>
                    <a:pt x="41820" y="58593"/>
                  </a:lnTo>
                  <a:lnTo>
                    <a:pt x="41402" y="58686"/>
                  </a:lnTo>
                  <a:lnTo>
                    <a:pt x="40859" y="58960"/>
                  </a:lnTo>
                  <a:lnTo>
                    <a:pt x="40431" y="58998"/>
                  </a:lnTo>
                  <a:lnTo>
                    <a:pt x="40093" y="58676"/>
                  </a:lnTo>
                  <a:lnTo>
                    <a:pt x="40438" y="58344"/>
                  </a:lnTo>
                  <a:lnTo>
                    <a:pt x="40824" y="58194"/>
                  </a:lnTo>
                  <a:lnTo>
                    <a:pt x="40674" y="57243"/>
                  </a:lnTo>
                  <a:lnTo>
                    <a:pt x="38612" y="54773"/>
                  </a:lnTo>
                  <a:lnTo>
                    <a:pt x="37406" y="53975"/>
                  </a:lnTo>
                  <a:lnTo>
                    <a:pt x="37064" y="53483"/>
                  </a:lnTo>
                  <a:lnTo>
                    <a:pt x="36812" y="52809"/>
                  </a:lnTo>
                  <a:lnTo>
                    <a:pt x="36553" y="52366"/>
                  </a:lnTo>
                  <a:lnTo>
                    <a:pt x="35982" y="52110"/>
                  </a:lnTo>
                  <a:lnTo>
                    <a:pt x="35494" y="52155"/>
                  </a:lnTo>
                  <a:lnTo>
                    <a:pt x="34820" y="51986"/>
                  </a:lnTo>
                  <a:lnTo>
                    <a:pt x="34843" y="50792"/>
                  </a:lnTo>
                  <a:lnTo>
                    <a:pt x="34977" y="49876"/>
                  </a:lnTo>
                  <a:lnTo>
                    <a:pt x="34874" y="49097"/>
                  </a:lnTo>
                  <a:lnTo>
                    <a:pt x="34217" y="47045"/>
                  </a:lnTo>
                  <a:lnTo>
                    <a:pt x="33081" y="45302"/>
                  </a:lnTo>
                  <a:lnTo>
                    <a:pt x="32410" y="41118"/>
                  </a:lnTo>
                  <a:lnTo>
                    <a:pt x="31893" y="39933"/>
                  </a:lnTo>
                  <a:lnTo>
                    <a:pt x="30636" y="39037"/>
                  </a:lnTo>
                  <a:lnTo>
                    <a:pt x="27798" y="38028"/>
                  </a:lnTo>
                  <a:lnTo>
                    <a:pt x="23843" y="35312"/>
                  </a:lnTo>
                  <a:lnTo>
                    <a:pt x="23007" y="35264"/>
                  </a:lnTo>
                  <a:lnTo>
                    <a:pt x="20629" y="34204"/>
                  </a:lnTo>
                  <a:lnTo>
                    <a:pt x="19154" y="34022"/>
                  </a:lnTo>
                  <a:lnTo>
                    <a:pt x="17239" y="34973"/>
                  </a:lnTo>
                  <a:lnTo>
                    <a:pt x="14912" y="37584"/>
                  </a:lnTo>
                  <a:lnTo>
                    <a:pt x="13026" y="40288"/>
                  </a:lnTo>
                  <a:lnTo>
                    <a:pt x="12340" y="40811"/>
                  </a:lnTo>
                  <a:lnTo>
                    <a:pt x="9904" y="41731"/>
                  </a:lnTo>
                  <a:lnTo>
                    <a:pt x="7753" y="42168"/>
                  </a:lnTo>
                  <a:lnTo>
                    <a:pt x="7731" y="41478"/>
                  </a:lnTo>
                  <a:lnTo>
                    <a:pt x="7654" y="40958"/>
                  </a:lnTo>
                  <a:lnTo>
                    <a:pt x="8018" y="40387"/>
                  </a:lnTo>
                  <a:lnTo>
                    <a:pt x="8618" y="39713"/>
                  </a:lnTo>
                  <a:lnTo>
                    <a:pt x="9170" y="38864"/>
                  </a:lnTo>
                  <a:lnTo>
                    <a:pt x="9400" y="38251"/>
                  </a:lnTo>
                  <a:lnTo>
                    <a:pt x="9292" y="37843"/>
                  </a:lnTo>
                  <a:lnTo>
                    <a:pt x="9043" y="37236"/>
                  </a:lnTo>
                  <a:lnTo>
                    <a:pt x="8704" y="37192"/>
                  </a:lnTo>
                  <a:lnTo>
                    <a:pt x="6655" y="37702"/>
                  </a:lnTo>
                  <a:lnTo>
                    <a:pt x="6186" y="37572"/>
                  </a:lnTo>
                  <a:lnTo>
                    <a:pt x="4670" y="36777"/>
                  </a:lnTo>
                  <a:lnTo>
                    <a:pt x="3039" y="35800"/>
                  </a:lnTo>
                  <a:lnTo>
                    <a:pt x="2439" y="35104"/>
                  </a:lnTo>
                  <a:lnTo>
                    <a:pt x="2212" y="34402"/>
                  </a:lnTo>
                  <a:lnTo>
                    <a:pt x="2381" y="33949"/>
                  </a:lnTo>
                  <a:lnTo>
                    <a:pt x="2247" y="33508"/>
                  </a:lnTo>
                  <a:lnTo>
                    <a:pt x="1928" y="32915"/>
                  </a:lnTo>
                  <a:lnTo>
                    <a:pt x="2215" y="32241"/>
                  </a:lnTo>
                  <a:lnTo>
                    <a:pt x="2723" y="31402"/>
                  </a:lnTo>
                  <a:lnTo>
                    <a:pt x="2978" y="30830"/>
                  </a:lnTo>
                  <a:lnTo>
                    <a:pt x="3406" y="30683"/>
                  </a:lnTo>
                  <a:lnTo>
                    <a:pt x="3610" y="30336"/>
                  </a:lnTo>
                  <a:lnTo>
                    <a:pt x="3269" y="28944"/>
                  </a:lnTo>
                  <a:lnTo>
                    <a:pt x="3090" y="28720"/>
                  </a:lnTo>
                  <a:lnTo>
                    <a:pt x="2796" y="28548"/>
                  </a:lnTo>
                  <a:lnTo>
                    <a:pt x="2343" y="28529"/>
                  </a:lnTo>
                  <a:lnTo>
                    <a:pt x="1551" y="28242"/>
                  </a:lnTo>
                  <a:lnTo>
                    <a:pt x="989" y="27760"/>
                  </a:lnTo>
                  <a:lnTo>
                    <a:pt x="868" y="27108"/>
                  </a:lnTo>
                  <a:lnTo>
                    <a:pt x="571" y="26483"/>
                  </a:lnTo>
                  <a:lnTo>
                    <a:pt x="64" y="25908"/>
                  </a:lnTo>
                  <a:lnTo>
                    <a:pt x="0" y="25280"/>
                  </a:lnTo>
                  <a:lnTo>
                    <a:pt x="578" y="24948"/>
                  </a:lnTo>
                  <a:lnTo>
                    <a:pt x="1366" y="24935"/>
                  </a:lnTo>
                  <a:lnTo>
                    <a:pt x="1922" y="25059"/>
                  </a:lnTo>
                  <a:lnTo>
                    <a:pt x="3166" y="24048"/>
                  </a:lnTo>
                  <a:lnTo>
                    <a:pt x="3626" y="23958"/>
                  </a:lnTo>
                  <a:lnTo>
                    <a:pt x="4038" y="23741"/>
                  </a:lnTo>
                  <a:lnTo>
                    <a:pt x="4382" y="22356"/>
                  </a:lnTo>
                  <a:lnTo>
                    <a:pt x="4647" y="21941"/>
                  </a:lnTo>
                  <a:lnTo>
                    <a:pt x="4711" y="21698"/>
                  </a:lnTo>
                  <a:lnTo>
                    <a:pt x="4465" y="21408"/>
                  </a:lnTo>
                  <a:lnTo>
                    <a:pt x="3460" y="20431"/>
                  </a:lnTo>
                  <a:lnTo>
                    <a:pt x="3000" y="19410"/>
                  </a:lnTo>
                  <a:lnTo>
                    <a:pt x="2276" y="18264"/>
                  </a:lnTo>
                  <a:lnTo>
                    <a:pt x="1602" y="17756"/>
                  </a:lnTo>
                  <a:lnTo>
                    <a:pt x="1465" y="17361"/>
                  </a:lnTo>
                  <a:lnTo>
                    <a:pt x="1449" y="16859"/>
                  </a:lnTo>
                  <a:lnTo>
                    <a:pt x="1586" y="16416"/>
                  </a:lnTo>
                  <a:lnTo>
                    <a:pt x="2806" y="15726"/>
                  </a:lnTo>
                  <a:lnTo>
                    <a:pt x="3527" y="14992"/>
                  </a:lnTo>
                  <a:lnTo>
                    <a:pt x="3837" y="15273"/>
                  </a:lnTo>
                  <a:lnTo>
                    <a:pt x="4494" y="15573"/>
                  </a:lnTo>
                  <a:lnTo>
                    <a:pt x="6278" y="15165"/>
                  </a:lnTo>
                  <a:lnTo>
                    <a:pt x="7386" y="14753"/>
                  </a:lnTo>
                  <a:lnTo>
                    <a:pt x="8165" y="14319"/>
                  </a:lnTo>
                  <a:lnTo>
                    <a:pt x="8647" y="14395"/>
                  </a:lnTo>
                  <a:lnTo>
                    <a:pt x="10396" y="15043"/>
                  </a:lnTo>
                  <a:lnTo>
                    <a:pt x="10974" y="14714"/>
                  </a:lnTo>
                  <a:lnTo>
                    <a:pt x="12234" y="13837"/>
                  </a:lnTo>
                  <a:lnTo>
                    <a:pt x="12423" y="13374"/>
                  </a:lnTo>
                  <a:lnTo>
                    <a:pt x="13419" y="11970"/>
                  </a:lnTo>
                  <a:lnTo>
                    <a:pt x="13438" y="11628"/>
                  </a:lnTo>
                  <a:lnTo>
                    <a:pt x="13029" y="10744"/>
                  </a:lnTo>
                  <a:lnTo>
                    <a:pt x="13157" y="10549"/>
                  </a:lnTo>
                  <a:lnTo>
                    <a:pt x="14376" y="9643"/>
                  </a:lnTo>
                  <a:lnTo>
                    <a:pt x="14973" y="8838"/>
                  </a:lnTo>
                  <a:lnTo>
                    <a:pt x="15621" y="8299"/>
                  </a:lnTo>
                  <a:lnTo>
                    <a:pt x="16087" y="8286"/>
                  </a:lnTo>
                  <a:lnTo>
                    <a:pt x="16215" y="8471"/>
                  </a:lnTo>
                  <a:lnTo>
                    <a:pt x="16269" y="8848"/>
                  </a:lnTo>
                  <a:lnTo>
                    <a:pt x="16228" y="10399"/>
                  </a:lnTo>
                  <a:lnTo>
                    <a:pt x="16406" y="10875"/>
                  </a:lnTo>
                  <a:lnTo>
                    <a:pt x="17364" y="11985"/>
                  </a:lnTo>
                  <a:lnTo>
                    <a:pt x="18047" y="12617"/>
                  </a:lnTo>
                  <a:lnTo>
                    <a:pt x="19633" y="13052"/>
                  </a:lnTo>
                  <a:lnTo>
                    <a:pt x="19707" y="13259"/>
                  </a:lnTo>
                  <a:lnTo>
                    <a:pt x="19269" y="14092"/>
                  </a:lnTo>
                  <a:lnTo>
                    <a:pt x="20230" y="15088"/>
                  </a:lnTo>
                  <a:lnTo>
                    <a:pt x="20402" y="15816"/>
                  </a:lnTo>
                  <a:lnTo>
                    <a:pt x="20846" y="16224"/>
                  </a:lnTo>
                  <a:lnTo>
                    <a:pt x="21472" y="16023"/>
                  </a:lnTo>
                  <a:lnTo>
                    <a:pt x="21676" y="15637"/>
                  </a:lnTo>
                  <a:lnTo>
                    <a:pt x="21430" y="14963"/>
                  </a:lnTo>
                  <a:lnTo>
                    <a:pt x="21248" y="14258"/>
                  </a:lnTo>
                  <a:lnTo>
                    <a:pt x="21283" y="13849"/>
                  </a:lnTo>
                  <a:lnTo>
                    <a:pt x="21456" y="13380"/>
                  </a:lnTo>
                  <a:lnTo>
                    <a:pt x="21893" y="12723"/>
                  </a:lnTo>
                  <a:lnTo>
                    <a:pt x="23080" y="11216"/>
                  </a:lnTo>
                  <a:lnTo>
                    <a:pt x="23508" y="10345"/>
                  </a:lnTo>
                  <a:lnTo>
                    <a:pt x="23585" y="8995"/>
                  </a:lnTo>
                  <a:lnTo>
                    <a:pt x="23588" y="7909"/>
                  </a:lnTo>
                  <a:lnTo>
                    <a:pt x="23984" y="7644"/>
                  </a:lnTo>
                  <a:lnTo>
                    <a:pt x="24836" y="7839"/>
                  </a:lnTo>
                  <a:lnTo>
                    <a:pt x="25091" y="7817"/>
                  </a:lnTo>
                  <a:lnTo>
                    <a:pt x="25206" y="8484"/>
                  </a:lnTo>
                  <a:lnTo>
                    <a:pt x="25570" y="9547"/>
                  </a:lnTo>
                  <a:lnTo>
                    <a:pt x="25998" y="10096"/>
                  </a:lnTo>
                  <a:lnTo>
                    <a:pt x="26454" y="10227"/>
                  </a:lnTo>
                  <a:lnTo>
                    <a:pt x="26990" y="10230"/>
                  </a:lnTo>
                  <a:lnTo>
                    <a:pt x="28318" y="9582"/>
                  </a:lnTo>
                  <a:lnTo>
                    <a:pt x="29183" y="9301"/>
                  </a:lnTo>
                  <a:lnTo>
                    <a:pt x="29675" y="9378"/>
                  </a:lnTo>
                  <a:lnTo>
                    <a:pt x="29965" y="9818"/>
                  </a:lnTo>
                  <a:lnTo>
                    <a:pt x="30585" y="10977"/>
                  </a:lnTo>
                  <a:lnTo>
                    <a:pt x="30939" y="11108"/>
                  </a:lnTo>
                  <a:lnTo>
                    <a:pt x="31366" y="10974"/>
                  </a:lnTo>
                  <a:lnTo>
                    <a:pt x="31517" y="10776"/>
                  </a:lnTo>
                  <a:lnTo>
                    <a:pt x="31379" y="10329"/>
                  </a:lnTo>
                  <a:lnTo>
                    <a:pt x="31197" y="9362"/>
                  </a:lnTo>
                  <a:lnTo>
                    <a:pt x="30948" y="8612"/>
                  </a:lnTo>
                  <a:lnTo>
                    <a:pt x="30623" y="8261"/>
                  </a:lnTo>
                  <a:lnTo>
                    <a:pt x="30556" y="7804"/>
                  </a:lnTo>
                  <a:lnTo>
                    <a:pt x="30760" y="6981"/>
                  </a:lnTo>
                  <a:lnTo>
                    <a:pt x="30993" y="6291"/>
                  </a:lnTo>
                  <a:lnTo>
                    <a:pt x="31446" y="6103"/>
                  </a:lnTo>
                  <a:lnTo>
                    <a:pt x="31967" y="6017"/>
                  </a:lnTo>
                  <a:lnTo>
                    <a:pt x="32653" y="6748"/>
                  </a:lnTo>
                  <a:lnTo>
                    <a:pt x="33467" y="6977"/>
                  </a:lnTo>
                  <a:lnTo>
                    <a:pt x="34073" y="6939"/>
                  </a:lnTo>
                  <a:lnTo>
                    <a:pt x="34179" y="6515"/>
                  </a:lnTo>
                  <a:lnTo>
                    <a:pt x="34140" y="6049"/>
                  </a:lnTo>
                  <a:lnTo>
                    <a:pt x="33780" y="5449"/>
                  </a:lnTo>
                  <a:lnTo>
                    <a:pt x="33850" y="4539"/>
                  </a:lnTo>
                  <a:lnTo>
                    <a:pt x="34268" y="2841"/>
                  </a:lnTo>
                  <a:lnTo>
                    <a:pt x="34507" y="2972"/>
                  </a:lnTo>
                  <a:lnTo>
                    <a:pt x="35407" y="2988"/>
                  </a:lnTo>
                  <a:lnTo>
                    <a:pt x="36387" y="3083"/>
                  </a:lnTo>
                  <a:lnTo>
                    <a:pt x="37019" y="3776"/>
                  </a:lnTo>
                  <a:lnTo>
                    <a:pt x="37639" y="4012"/>
                  </a:lnTo>
                  <a:lnTo>
                    <a:pt x="38519" y="4086"/>
                  </a:lnTo>
                  <a:lnTo>
                    <a:pt x="39110" y="3990"/>
                  </a:lnTo>
                  <a:lnTo>
                    <a:pt x="39397" y="3728"/>
                  </a:lnTo>
                  <a:lnTo>
                    <a:pt x="39739" y="2917"/>
                  </a:lnTo>
                  <a:lnTo>
                    <a:pt x="40371" y="1912"/>
                  </a:lnTo>
                  <a:lnTo>
                    <a:pt x="41360" y="1395"/>
                  </a:lnTo>
                  <a:lnTo>
                    <a:pt x="43052" y="1299"/>
                  </a:lnTo>
                  <a:lnTo>
                    <a:pt x="43898" y="1111"/>
                  </a:lnTo>
                  <a:lnTo>
                    <a:pt x="44776" y="1120"/>
                  </a:lnTo>
                  <a:lnTo>
                    <a:pt x="45436" y="1277"/>
                  </a:lnTo>
                  <a:lnTo>
                    <a:pt x="46119" y="1258"/>
                  </a:lnTo>
                  <a:lnTo>
                    <a:pt x="47856" y="555"/>
                  </a:lnTo>
                  <a:lnTo>
                    <a:pt x="49646" y="0"/>
                  </a:lnTo>
                  <a:lnTo>
                    <a:pt x="49895" y="93"/>
                  </a:lnTo>
                  <a:lnTo>
                    <a:pt x="49934" y="278"/>
                  </a:lnTo>
                  <a:lnTo>
                    <a:pt x="49611" y="705"/>
                  </a:lnTo>
                  <a:lnTo>
                    <a:pt x="49298" y="1274"/>
                  </a:lnTo>
                  <a:lnTo>
                    <a:pt x="49509" y="1921"/>
                  </a:lnTo>
                  <a:lnTo>
                    <a:pt x="50527" y="3221"/>
                  </a:lnTo>
                  <a:lnTo>
                    <a:pt x="51083" y="4213"/>
                  </a:lnTo>
                  <a:lnTo>
                    <a:pt x="51606" y="4957"/>
                  </a:lnTo>
                  <a:lnTo>
                    <a:pt x="52420" y="5350"/>
                  </a:lnTo>
                  <a:lnTo>
                    <a:pt x="53489" y="5589"/>
                  </a:lnTo>
                  <a:lnTo>
                    <a:pt x="54396" y="5675"/>
                  </a:lnTo>
                  <a:lnTo>
                    <a:pt x="55344" y="5956"/>
                  </a:lnTo>
                  <a:lnTo>
                    <a:pt x="58596" y="6649"/>
                  </a:lnTo>
                  <a:lnTo>
                    <a:pt x="60234" y="6840"/>
                  </a:lnTo>
                  <a:lnTo>
                    <a:pt x="61475" y="6869"/>
                  </a:lnTo>
                  <a:lnTo>
                    <a:pt x="63343" y="7287"/>
                  </a:lnTo>
                  <a:close/>
                  <a:moveTo>
                    <a:pt x="52462" y="40486"/>
                  </a:moveTo>
                  <a:lnTo>
                    <a:pt x="52727" y="39847"/>
                  </a:lnTo>
                  <a:lnTo>
                    <a:pt x="52628" y="39391"/>
                  </a:lnTo>
                  <a:lnTo>
                    <a:pt x="52066" y="39483"/>
                  </a:lnTo>
                  <a:lnTo>
                    <a:pt x="51670" y="40077"/>
                  </a:lnTo>
                  <a:lnTo>
                    <a:pt x="51935" y="40578"/>
                  </a:lnTo>
                  <a:lnTo>
                    <a:pt x="52462" y="40486"/>
                  </a:lnTo>
                  <a:close/>
                  <a:moveTo>
                    <a:pt x="52050" y="64897"/>
                  </a:moveTo>
                  <a:lnTo>
                    <a:pt x="52043" y="64801"/>
                  </a:lnTo>
                  <a:lnTo>
                    <a:pt x="51976" y="64811"/>
                  </a:lnTo>
                  <a:lnTo>
                    <a:pt x="51948" y="64868"/>
                  </a:lnTo>
                  <a:lnTo>
                    <a:pt x="51976" y="64907"/>
                  </a:lnTo>
                  <a:lnTo>
                    <a:pt x="52050" y="64897"/>
                  </a:lnTo>
                  <a:close/>
                  <a:moveTo>
                    <a:pt x="33741" y="53298"/>
                  </a:moveTo>
                  <a:lnTo>
                    <a:pt x="34038" y="53770"/>
                  </a:lnTo>
                  <a:lnTo>
                    <a:pt x="34073" y="54045"/>
                  </a:lnTo>
                  <a:lnTo>
                    <a:pt x="33872" y="54358"/>
                  </a:lnTo>
                  <a:lnTo>
                    <a:pt x="33955" y="55060"/>
                  </a:lnTo>
                  <a:lnTo>
                    <a:pt x="33205" y="54476"/>
                  </a:lnTo>
                  <a:lnTo>
                    <a:pt x="32072" y="54769"/>
                  </a:lnTo>
                  <a:lnTo>
                    <a:pt x="31376" y="54705"/>
                  </a:lnTo>
                  <a:lnTo>
                    <a:pt x="31185" y="54182"/>
                  </a:lnTo>
                  <a:lnTo>
                    <a:pt x="31344" y="53876"/>
                  </a:lnTo>
                  <a:lnTo>
                    <a:pt x="32423" y="53809"/>
                  </a:lnTo>
                  <a:lnTo>
                    <a:pt x="32758" y="53659"/>
                  </a:lnTo>
                  <a:lnTo>
                    <a:pt x="33416" y="53729"/>
                  </a:lnTo>
                  <a:lnTo>
                    <a:pt x="33741" y="53298"/>
                  </a:lnTo>
                  <a:close/>
                  <a:moveTo>
                    <a:pt x="26901" y="76985"/>
                  </a:moveTo>
                  <a:lnTo>
                    <a:pt x="27351" y="77738"/>
                  </a:lnTo>
                  <a:lnTo>
                    <a:pt x="28357" y="80821"/>
                  </a:lnTo>
                  <a:lnTo>
                    <a:pt x="28452" y="81485"/>
                  </a:lnTo>
                  <a:lnTo>
                    <a:pt x="28251" y="82165"/>
                  </a:lnTo>
                  <a:lnTo>
                    <a:pt x="27996" y="82647"/>
                  </a:lnTo>
                  <a:lnTo>
                    <a:pt x="26997" y="84192"/>
                  </a:lnTo>
                  <a:lnTo>
                    <a:pt x="27144" y="85466"/>
                  </a:lnTo>
                  <a:lnTo>
                    <a:pt x="27514" y="86254"/>
                  </a:lnTo>
                  <a:lnTo>
                    <a:pt x="27568" y="87125"/>
                  </a:lnTo>
                  <a:lnTo>
                    <a:pt x="27383" y="88204"/>
                  </a:lnTo>
                  <a:lnTo>
                    <a:pt x="26764" y="94808"/>
                  </a:lnTo>
                  <a:lnTo>
                    <a:pt x="26464" y="95973"/>
                  </a:lnTo>
                  <a:lnTo>
                    <a:pt x="26275" y="96979"/>
                  </a:lnTo>
                  <a:lnTo>
                    <a:pt x="25592" y="97285"/>
                  </a:lnTo>
                  <a:lnTo>
                    <a:pt x="24711" y="96963"/>
                  </a:lnTo>
                  <a:lnTo>
                    <a:pt x="23601" y="96394"/>
                  </a:lnTo>
                  <a:lnTo>
                    <a:pt x="23087" y="96430"/>
                  </a:lnTo>
                  <a:lnTo>
                    <a:pt x="22570" y="96624"/>
                  </a:lnTo>
                  <a:lnTo>
                    <a:pt x="22145" y="96458"/>
                  </a:lnTo>
                  <a:lnTo>
                    <a:pt x="21740" y="96136"/>
                  </a:lnTo>
                  <a:lnTo>
                    <a:pt x="21437" y="98389"/>
                  </a:lnTo>
                  <a:lnTo>
                    <a:pt x="20936" y="99302"/>
                  </a:lnTo>
                  <a:lnTo>
                    <a:pt x="20173" y="99886"/>
                  </a:lnTo>
                  <a:lnTo>
                    <a:pt x="19454" y="99921"/>
                  </a:lnTo>
                  <a:lnTo>
                    <a:pt x="18714" y="99727"/>
                  </a:lnTo>
                  <a:lnTo>
                    <a:pt x="18088" y="99727"/>
                  </a:lnTo>
                  <a:lnTo>
                    <a:pt x="17613" y="99296"/>
                  </a:lnTo>
                  <a:lnTo>
                    <a:pt x="17236" y="98536"/>
                  </a:lnTo>
                  <a:lnTo>
                    <a:pt x="16636" y="97614"/>
                  </a:lnTo>
                  <a:lnTo>
                    <a:pt x="16026" y="96519"/>
                  </a:lnTo>
                  <a:lnTo>
                    <a:pt x="15959" y="95526"/>
                  </a:lnTo>
                  <a:lnTo>
                    <a:pt x="15854" y="93333"/>
                  </a:lnTo>
                  <a:lnTo>
                    <a:pt x="16030" y="92855"/>
                  </a:lnTo>
                  <a:lnTo>
                    <a:pt x="16285" y="92395"/>
                  </a:lnTo>
                  <a:lnTo>
                    <a:pt x="16409" y="91412"/>
                  </a:lnTo>
                  <a:lnTo>
                    <a:pt x="16323" y="90553"/>
                  </a:lnTo>
                  <a:lnTo>
                    <a:pt x="16502" y="90247"/>
                  </a:lnTo>
                  <a:lnTo>
                    <a:pt x="16856" y="90553"/>
                  </a:lnTo>
                  <a:lnTo>
                    <a:pt x="17121" y="90438"/>
                  </a:lnTo>
                  <a:lnTo>
                    <a:pt x="17105" y="89995"/>
                  </a:lnTo>
                  <a:lnTo>
                    <a:pt x="17185" y="89187"/>
                  </a:lnTo>
                  <a:lnTo>
                    <a:pt x="16719" y="88511"/>
                  </a:lnTo>
                  <a:lnTo>
                    <a:pt x="15931" y="88281"/>
                  </a:lnTo>
                  <a:lnTo>
                    <a:pt x="15854" y="87572"/>
                  </a:lnTo>
                  <a:lnTo>
                    <a:pt x="15937" y="86880"/>
                  </a:lnTo>
                  <a:lnTo>
                    <a:pt x="16352" y="86414"/>
                  </a:lnTo>
                  <a:lnTo>
                    <a:pt x="16492" y="85794"/>
                  </a:lnTo>
                  <a:lnTo>
                    <a:pt x="16496" y="83901"/>
                  </a:lnTo>
                  <a:lnTo>
                    <a:pt x="15940" y="83202"/>
                  </a:lnTo>
                  <a:lnTo>
                    <a:pt x="15726" y="82143"/>
                  </a:lnTo>
                  <a:lnTo>
                    <a:pt x="15439" y="81466"/>
                  </a:lnTo>
                  <a:lnTo>
                    <a:pt x="14922" y="80783"/>
                  </a:lnTo>
                  <a:lnTo>
                    <a:pt x="14335" y="80228"/>
                  </a:lnTo>
                  <a:lnTo>
                    <a:pt x="13974" y="79691"/>
                  </a:lnTo>
                  <a:lnTo>
                    <a:pt x="13894" y="78287"/>
                  </a:lnTo>
                  <a:lnTo>
                    <a:pt x="14098" y="77112"/>
                  </a:lnTo>
                  <a:lnTo>
                    <a:pt x="14284" y="76608"/>
                  </a:lnTo>
                  <a:lnTo>
                    <a:pt x="14472" y="76681"/>
                  </a:lnTo>
                  <a:lnTo>
                    <a:pt x="15053" y="77266"/>
                  </a:lnTo>
                  <a:lnTo>
                    <a:pt x="15529" y="77396"/>
                  </a:lnTo>
                  <a:lnTo>
                    <a:pt x="16470" y="77537"/>
                  </a:lnTo>
                  <a:lnTo>
                    <a:pt x="17396" y="77349"/>
                  </a:lnTo>
                  <a:lnTo>
                    <a:pt x="18532" y="76816"/>
                  </a:lnTo>
                  <a:lnTo>
                    <a:pt x="19627" y="76171"/>
                  </a:lnTo>
                  <a:lnTo>
                    <a:pt x="21213" y="74272"/>
                  </a:lnTo>
                  <a:lnTo>
                    <a:pt x="22190" y="73885"/>
                  </a:lnTo>
                  <a:lnTo>
                    <a:pt x="22691" y="73384"/>
                  </a:lnTo>
                  <a:lnTo>
                    <a:pt x="22863" y="72708"/>
                  </a:lnTo>
                  <a:lnTo>
                    <a:pt x="23278" y="72532"/>
                  </a:lnTo>
                  <a:lnTo>
                    <a:pt x="23767" y="73190"/>
                  </a:lnTo>
                  <a:lnTo>
                    <a:pt x="24373" y="73260"/>
                  </a:lnTo>
                  <a:lnTo>
                    <a:pt x="25308" y="73802"/>
                  </a:lnTo>
                  <a:lnTo>
                    <a:pt x="25710" y="74320"/>
                  </a:lnTo>
                  <a:lnTo>
                    <a:pt x="26055" y="74942"/>
                  </a:lnTo>
                  <a:lnTo>
                    <a:pt x="26387" y="75216"/>
                  </a:lnTo>
                  <a:lnTo>
                    <a:pt x="26742" y="75373"/>
                  </a:lnTo>
                  <a:lnTo>
                    <a:pt x="26793" y="75520"/>
                  </a:lnTo>
                  <a:lnTo>
                    <a:pt x="26512" y="75666"/>
                  </a:lnTo>
                  <a:lnTo>
                    <a:pt x="26189" y="76378"/>
                  </a:lnTo>
                  <a:lnTo>
                    <a:pt x="26371" y="76583"/>
                  </a:lnTo>
                  <a:lnTo>
                    <a:pt x="26901" y="76985"/>
                  </a:lnTo>
                  <a:close/>
                  <a:moveTo>
                    <a:pt x="14845" y="75121"/>
                  </a:moveTo>
                  <a:lnTo>
                    <a:pt x="14549" y="75660"/>
                  </a:lnTo>
                  <a:lnTo>
                    <a:pt x="14127" y="75622"/>
                  </a:lnTo>
                  <a:lnTo>
                    <a:pt x="14293" y="75223"/>
                  </a:lnTo>
                  <a:lnTo>
                    <a:pt x="14683" y="74422"/>
                  </a:lnTo>
                  <a:lnTo>
                    <a:pt x="15155" y="74154"/>
                  </a:lnTo>
                  <a:lnTo>
                    <a:pt x="15366" y="74393"/>
                  </a:lnTo>
                  <a:lnTo>
                    <a:pt x="15142" y="74853"/>
                  </a:lnTo>
                  <a:lnTo>
                    <a:pt x="14845" y="75121"/>
                  </a:lnTo>
                  <a:close/>
                  <a:moveTo>
                    <a:pt x="65478" y="79066"/>
                  </a:moveTo>
                  <a:lnTo>
                    <a:pt x="65079" y="79168"/>
                  </a:lnTo>
                  <a:lnTo>
                    <a:pt x="64846" y="79028"/>
                  </a:lnTo>
                  <a:lnTo>
                    <a:pt x="64718" y="78849"/>
                  </a:lnTo>
                  <a:lnTo>
                    <a:pt x="64875" y="78405"/>
                  </a:lnTo>
                  <a:lnTo>
                    <a:pt x="65689" y="78670"/>
                  </a:lnTo>
                  <a:lnTo>
                    <a:pt x="65679" y="78919"/>
                  </a:lnTo>
                  <a:lnTo>
                    <a:pt x="65478" y="79066"/>
                  </a:lnTo>
                  <a:close/>
                  <a:moveTo>
                    <a:pt x="16575" y="98115"/>
                  </a:moveTo>
                  <a:lnTo>
                    <a:pt x="16058" y="99251"/>
                  </a:lnTo>
                  <a:lnTo>
                    <a:pt x="15519" y="98447"/>
                  </a:lnTo>
                  <a:lnTo>
                    <a:pt x="15497" y="97757"/>
                  </a:lnTo>
                  <a:lnTo>
                    <a:pt x="15570" y="97560"/>
                  </a:lnTo>
                  <a:lnTo>
                    <a:pt x="16234" y="97850"/>
                  </a:lnTo>
                  <a:lnTo>
                    <a:pt x="16575" y="98115"/>
                  </a:lnTo>
                  <a:close/>
                  <a:moveTo>
                    <a:pt x="80154" y="107793"/>
                  </a:moveTo>
                  <a:lnTo>
                    <a:pt x="79548" y="109082"/>
                  </a:lnTo>
                  <a:lnTo>
                    <a:pt x="79251" y="109577"/>
                  </a:lnTo>
                  <a:lnTo>
                    <a:pt x="77090" y="112721"/>
                  </a:lnTo>
                  <a:lnTo>
                    <a:pt x="76841" y="113445"/>
                  </a:lnTo>
                  <a:lnTo>
                    <a:pt x="76688" y="114234"/>
                  </a:lnTo>
                  <a:lnTo>
                    <a:pt x="76465" y="114923"/>
                  </a:lnTo>
                  <a:lnTo>
                    <a:pt x="76165" y="115571"/>
                  </a:lnTo>
                  <a:lnTo>
                    <a:pt x="75880" y="116395"/>
                  </a:lnTo>
                  <a:lnTo>
                    <a:pt x="75935" y="117327"/>
                  </a:lnTo>
                  <a:lnTo>
                    <a:pt x="76037" y="117783"/>
                  </a:lnTo>
                  <a:lnTo>
                    <a:pt x="76299" y="118083"/>
                  </a:lnTo>
                  <a:lnTo>
                    <a:pt x="76726" y="118364"/>
                  </a:lnTo>
                  <a:lnTo>
                    <a:pt x="77055" y="118798"/>
                  </a:lnTo>
                  <a:lnTo>
                    <a:pt x="76551" y="119191"/>
                  </a:lnTo>
                  <a:lnTo>
                    <a:pt x="77103" y="119979"/>
                  </a:lnTo>
                  <a:lnTo>
                    <a:pt x="77575" y="120445"/>
                  </a:lnTo>
                  <a:lnTo>
                    <a:pt x="77639" y="120911"/>
                  </a:lnTo>
                  <a:lnTo>
                    <a:pt x="77630" y="121377"/>
                  </a:lnTo>
                  <a:lnTo>
                    <a:pt x="76650" y="122252"/>
                  </a:lnTo>
                  <a:lnTo>
                    <a:pt x="76267" y="122734"/>
                  </a:lnTo>
                  <a:lnTo>
                    <a:pt x="76030" y="123318"/>
                  </a:lnTo>
                  <a:lnTo>
                    <a:pt x="75928" y="123918"/>
                  </a:lnTo>
                  <a:lnTo>
                    <a:pt x="76034" y="124461"/>
                  </a:lnTo>
                  <a:lnTo>
                    <a:pt x="76002" y="125000"/>
                  </a:lnTo>
                  <a:lnTo>
                    <a:pt x="75015" y="124933"/>
                  </a:lnTo>
                  <a:lnTo>
                    <a:pt x="74007" y="124601"/>
                  </a:lnTo>
                  <a:lnTo>
                    <a:pt x="72989" y="124745"/>
                  </a:lnTo>
                  <a:lnTo>
                    <a:pt x="71539" y="124119"/>
                  </a:lnTo>
                  <a:lnTo>
                    <a:pt x="71013" y="124007"/>
                  </a:lnTo>
                  <a:lnTo>
                    <a:pt x="70534" y="123762"/>
                  </a:lnTo>
                  <a:lnTo>
                    <a:pt x="69331" y="121821"/>
                  </a:lnTo>
                  <a:lnTo>
                    <a:pt x="68360" y="121001"/>
                  </a:lnTo>
                  <a:lnTo>
                    <a:pt x="67320" y="120359"/>
                  </a:lnTo>
                  <a:lnTo>
                    <a:pt x="66257" y="120321"/>
                  </a:lnTo>
                  <a:lnTo>
                    <a:pt x="65194" y="120394"/>
                  </a:lnTo>
                  <a:lnTo>
                    <a:pt x="64256" y="119998"/>
                  </a:lnTo>
                  <a:lnTo>
                    <a:pt x="62344" y="118674"/>
                  </a:lnTo>
                  <a:lnTo>
                    <a:pt x="60317" y="117611"/>
                  </a:lnTo>
                  <a:lnTo>
                    <a:pt x="59458" y="116921"/>
                  </a:lnTo>
                  <a:lnTo>
                    <a:pt x="59066" y="116455"/>
                  </a:lnTo>
                  <a:lnTo>
                    <a:pt x="58606" y="116146"/>
                  </a:lnTo>
                  <a:lnTo>
                    <a:pt x="57447" y="115839"/>
                  </a:lnTo>
                  <a:lnTo>
                    <a:pt x="56404" y="115118"/>
                  </a:lnTo>
                  <a:lnTo>
                    <a:pt x="55931" y="115067"/>
                  </a:lnTo>
                  <a:lnTo>
                    <a:pt x="54913" y="115153"/>
                  </a:lnTo>
                  <a:lnTo>
                    <a:pt x="54389" y="115102"/>
                  </a:lnTo>
                  <a:lnTo>
                    <a:pt x="53863" y="114847"/>
                  </a:lnTo>
                  <a:lnTo>
                    <a:pt x="52848" y="114001"/>
                  </a:lnTo>
                  <a:lnTo>
                    <a:pt x="52197" y="112826"/>
                  </a:lnTo>
                  <a:lnTo>
                    <a:pt x="52028" y="112306"/>
                  </a:lnTo>
                  <a:lnTo>
                    <a:pt x="52487" y="110962"/>
                  </a:lnTo>
                  <a:lnTo>
                    <a:pt x="53033" y="109669"/>
                  </a:lnTo>
                  <a:lnTo>
                    <a:pt x="53515" y="109309"/>
                  </a:lnTo>
                  <a:lnTo>
                    <a:pt x="54077" y="109047"/>
                  </a:lnTo>
                  <a:lnTo>
                    <a:pt x="54415" y="108664"/>
                  </a:lnTo>
                  <a:lnTo>
                    <a:pt x="54702" y="108195"/>
                  </a:lnTo>
                  <a:lnTo>
                    <a:pt x="55746" y="109548"/>
                  </a:lnTo>
                  <a:lnTo>
                    <a:pt x="56212" y="109877"/>
                  </a:lnTo>
                  <a:lnTo>
                    <a:pt x="56684" y="109804"/>
                  </a:lnTo>
                  <a:lnTo>
                    <a:pt x="57521" y="109318"/>
                  </a:lnTo>
                  <a:lnTo>
                    <a:pt x="57591" y="108785"/>
                  </a:lnTo>
                  <a:lnTo>
                    <a:pt x="58517" y="108112"/>
                  </a:lnTo>
                  <a:lnTo>
                    <a:pt x="59691" y="108099"/>
                  </a:lnTo>
                  <a:lnTo>
                    <a:pt x="60234" y="108223"/>
                  </a:lnTo>
                  <a:lnTo>
                    <a:pt x="60518" y="108833"/>
                  </a:lnTo>
                  <a:lnTo>
                    <a:pt x="60965" y="109021"/>
                  </a:lnTo>
                  <a:lnTo>
                    <a:pt x="61482" y="109101"/>
                  </a:lnTo>
                  <a:lnTo>
                    <a:pt x="63186" y="110260"/>
                  </a:lnTo>
                  <a:lnTo>
                    <a:pt x="63665" y="110448"/>
                  </a:lnTo>
                  <a:lnTo>
                    <a:pt x="64147" y="110480"/>
                  </a:lnTo>
                  <a:lnTo>
                    <a:pt x="65472" y="109995"/>
                  </a:lnTo>
                  <a:lnTo>
                    <a:pt x="66487" y="109810"/>
                  </a:lnTo>
                  <a:lnTo>
                    <a:pt x="68616" y="110078"/>
                  </a:lnTo>
                  <a:lnTo>
                    <a:pt x="69765" y="109788"/>
                  </a:lnTo>
                  <a:lnTo>
                    <a:pt x="70569" y="109752"/>
                  </a:lnTo>
                  <a:lnTo>
                    <a:pt x="71740" y="109306"/>
                  </a:lnTo>
                  <a:lnTo>
                    <a:pt x="72641" y="108562"/>
                  </a:lnTo>
                  <a:lnTo>
                    <a:pt x="73110" y="108377"/>
                  </a:lnTo>
                  <a:lnTo>
                    <a:pt x="73614" y="108322"/>
                  </a:lnTo>
                  <a:lnTo>
                    <a:pt x="74833" y="108370"/>
                  </a:lnTo>
                  <a:lnTo>
                    <a:pt x="76059" y="108540"/>
                  </a:lnTo>
                  <a:lnTo>
                    <a:pt x="76573" y="108364"/>
                  </a:lnTo>
                  <a:lnTo>
                    <a:pt x="77004" y="107876"/>
                  </a:lnTo>
                  <a:lnTo>
                    <a:pt x="77502" y="107655"/>
                  </a:lnTo>
                  <a:lnTo>
                    <a:pt x="78048" y="107802"/>
                  </a:lnTo>
                  <a:lnTo>
                    <a:pt x="79462" y="106966"/>
                  </a:lnTo>
                  <a:lnTo>
                    <a:pt x="80087" y="106908"/>
                  </a:lnTo>
                  <a:lnTo>
                    <a:pt x="80681" y="107231"/>
                  </a:lnTo>
                  <a:lnTo>
                    <a:pt x="80154" y="107793"/>
                  </a:lnTo>
                  <a:close/>
                  <a:moveTo>
                    <a:pt x="48574" y="124244"/>
                  </a:moveTo>
                  <a:lnTo>
                    <a:pt x="48143" y="124368"/>
                  </a:lnTo>
                  <a:lnTo>
                    <a:pt x="47581" y="123985"/>
                  </a:lnTo>
                  <a:lnTo>
                    <a:pt x="47543" y="123449"/>
                  </a:lnTo>
                  <a:lnTo>
                    <a:pt x="47645" y="123289"/>
                  </a:lnTo>
                  <a:lnTo>
                    <a:pt x="48328" y="123535"/>
                  </a:lnTo>
                  <a:lnTo>
                    <a:pt x="48542" y="124033"/>
                  </a:lnTo>
                  <a:lnTo>
                    <a:pt x="48574" y="124244"/>
                  </a:lnTo>
                  <a:close/>
                </a:path>
              </a:pathLst>
            </a:custGeom>
            <a:solidFill>
              <a:srgbClr val="FF9700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9" name="Google Shape;1279;p73"/>
            <p:cNvSpPr/>
            <p:nvPr/>
          </p:nvSpPr>
          <p:spPr>
            <a:xfrm>
              <a:off x="7415069" y="3480524"/>
              <a:ext cx="5326" cy="3478"/>
            </a:xfrm>
            <a:custGeom>
              <a:rect b="b" l="l" r="r" t="t"/>
              <a:pathLst>
                <a:path extrusionOk="0" h="1321" w="2023">
                  <a:moveTo>
                    <a:pt x="1944" y="482"/>
                  </a:moveTo>
                  <a:lnTo>
                    <a:pt x="2024" y="1171"/>
                  </a:lnTo>
                  <a:lnTo>
                    <a:pt x="1631" y="1321"/>
                  </a:lnTo>
                  <a:lnTo>
                    <a:pt x="1296" y="1082"/>
                  </a:lnTo>
                  <a:lnTo>
                    <a:pt x="629" y="1082"/>
                  </a:lnTo>
                  <a:lnTo>
                    <a:pt x="0" y="1232"/>
                  </a:lnTo>
                  <a:lnTo>
                    <a:pt x="137" y="0"/>
                  </a:lnTo>
                  <a:lnTo>
                    <a:pt x="1376" y="15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0" name="Google Shape;1280;p73"/>
            <p:cNvSpPr/>
            <p:nvPr/>
          </p:nvSpPr>
          <p:spPr>
            <a:xfrm>
              <a:off x="5618780" y="4371604"/>
              <a:ext cx="50197" cy="19912"/>
            </a:xfrm>
            <a:custGeom>
              <a:rect b="b" l="l" r="r" t="t"/>
              <a:pathLst>
                <a:path extrusionOk="0" h="7564" w="19068">
                  <a:moveTo>
                    <a:pt x="9655" y="610"/>
                  </a:moveTo>
                  <a:lnTo>
                    <a:pt x="10747" y="945"/>
                  </a:lnTo>
                  <a:lnTo>
                    <a:pt x="11877" y="1120"/>
                  </a:lnTo>
                  <a:lnTo>
                    <a:pt x="12362" y="1130"/>
                  </a:lnTo>
                  <a:lnTo>
                    <a:pt x="12819" y="1238"/>
                  </a:lnTo>
                  <a:lnTo>
                    <a:pt x="13850" y="2046"/>
                  </a:lnTo>
                  <a:lnTo>
                    <a:pt x="14679" y="2486"/>
                  </a:lnTo>
                  <a:lnTo>
                    <a:pt x="17823" y="3473"/>
                  </a:lnTo>
                  <a:lnTo>
                    <a:pt x="18870" y="5174"/>
                  </a:lnTo>
                  <a:lnTo>
                    <a:pt x="19068" y="5707"/>
                  </a:lnTo>
                  <a:lnTo>
                    <a:pt x="18257" y="6020"/>
                  </a:lnTo>
                  <a:lnTo>
                    <a:pt x="17233" y="6132"/>
                  </a:lnTo>
                  <a:lnTo>
                    <a:pt x="16256" y="6148"/>
                  </a:lnTo>
                  <a:lnTo>
                    <a:pt x="15353" y="5825"/>
                  </a:lnTo>
                  <a:lnTo>
                    <a:pt x="14960" y="5576"/>
                  </a:lnTo>
                  <a:lnTo>
                    <a:pt x="14019" y="5455"/>
                  </a:lnTo>
                  <a:lnTo>
                    <a:pt x="14255" y="5225"/>
                  </a:lnTo>
                  <a:lnTo>
                    <a:pt x="13837" y="5120"/>
                  </a:lnTo>
                  <a:lnTo>
                    <a:pt x="13313" y="5142"/>
                  </a:lnTo>
                  <a:lnTo>
                    <a:pt x="12927" y="5796"/>
                  </a:lnTo>
                  <a:lnTo>
                    <a:pt x="12499" y="6314"/>
                  </a:lnTo>
                  <a:lnTo>
                    <a:pt x="11676" y="6262"/>
                  </a:lnTo>
                  <a:lnTo>
                    <a:pt x="11360" y="5822"/>
                  </a:lnTo>
                  <a:lnTo>
                    <a:pt x="10929" y="6020"/>
                  </a:lnTo>
                  <a:lnTo>
                    <a:pt x="10578" y="6345"/>
                  </a:lnTo>
                  <a:lnTo>
                    <a:pt x="10163" y="7565"/>
                  </a:lnTo>
                  <a:lnTo>
                    <a:pt x="9489" y="6958"/>
                  </a:lnTo>
                  <a:lnTo>
                    <a:pt x="8759" y="6454"/>
                  </a:lnTo>
                  <a:lnTo>
                    <a:pt x="7842" y="6243"/>
                  </a:lnTo>
                  <a:lnTo>
                    <a:pt x="5991" y="6208"/>
                  </a:lnTo>
                  <a:lnTo>
                    <a:pt x="5117" y="6045"/>
                  </a:lnTo>
                  <a:lnTo>
                    <a:pt x="4389" y="5014"/>
                  </a:lnTo>
                  <a:lnTo>
                    <a:pt x="4102" y="4721"/>
                  </a:lnTo>
                  <a:lnTo>
                    <a:pt x="3371" y="4453"/>
                  </a:lnTo>
                  <a:lnTo>
                    <a:pt x="2643" y="3268"/>
                  </a:lnTo>
                  <a:lnTo>
                    <a:pt x="2381" y="3106"/>
                  </a:lnTo>
                  <a:lnTo>
                    <a:pt x="405" y="2853"/>
                  </a:lnTo>
                  <a:lnTo>
                    <a:pt x="0" y="2206"/>
                  </a:lnTo>
                  <a:lnTo>
                    <a:pt x="121" y="1618"/>
                  </a:lnTo>
                  <a:lnTo>
                    <a:pt x="779" y="900"/>
                  </a:lnTo>
                  <a:lnTo>
                    <a:pt x="1101" y="696"/>
                  </a:lnTo>
                  <a:lnTo>
                    <a:pt x="2193" y="728"/>
                  </a:lnTo>
                  <a:lnTo>
                    <a:pt x="3237" y="511"/>
                  </a:lnTo>
                  <a:lnTo>
                    <a:pt x="3696" y="204"/>
                  </a:lnTo>
                  <a:lnTo>
                    <a:pt x="4175" y="0"/>
                  </a:lnTo>
                  <a:lnTo>
                    <a:pt x="7954" y="520"/>
                  </a:lnTo>
                  <a:lnTo>
                    <a:pt x="8826" y="523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1" name="Google Shape;1281;p73"/>
            <p:cNvSpPr/>
            <p:nvPr/>
          </p:nvSpPr>
          <p:spPr>
            <a:xfrm>
              <a:off x="8292792" y="3982294"/>
              <a:ext cx="102383" cy="114861"/>
            </a:xfrm>
            <a:custGeom>
              <a:rect b="b" l="l" r="r" t="t"/>
              <a:pathLst>
                <a:path extrusionOk="0" h="43632" w="38892">
                  <a:moveTo>
                    <a:pt x="37575" y="13227"/>
                  </a:moveTo>
                  <a:lnTo>
                    <a:pt x="36247" y="14456"/>
                  </a:lnTo>
                  <a:lnTo>
                    <a:pt x="35934" y="14590"/>
                  </a:lnTo>
                  <a:lnTo>
                    <a:pt x="34207" y="15097"/>
                  </a:lnTo>
                  <a:lnTo>
                    <a:pt x="30677" y="16138"/>
                  </a:lnTo>
                  <a:lnTo>
                    <a:pt x="28312" y="16834"/>
                  </a:lnTo>
                  <a:lnTo>
                    <a:pt x="25286" y="17721"/>
                  </a:lnTo>
                  <a:lnTo>
                    <a:pt x="22774" y="18462"/>
                  </a:lnTo>
                  <a:lnTo>
                    <a:pt x="20288" y="19190"/>
                  </a:lnTo>
                  <a:lnTo>
                    <a:pt x="17983" y="19866"/>
                  </a:lnTo>
                  <a:lnTo>
                    <a:pt x="19298" y="21290"/>
                  </a:lnTo>
                  <a:lnTo>
                    <a:pt x="21306" y="23463"/>
                  </a:lnTo>
                  <a:lnTo>
                    <a:pt x="22646" y="24909"/>
                  </a:lnTo>
                  <a:lnTo>
                    <a:pt x="24226" y="26767"/>
                  </a:lnTo>
                  <a:lnTo>
                    <a:pt x="25637" y="28424"/>
                  </a:lnTo>
                  <a:lnTo>
                    <a:pt x="27134" y="30176"/>
                  </a:lnTo>
                  <a:lnTo>
                    <a:pt x="26084" y="30770"/>
                  </a:lnTo>
                  <a:lnTo>
                    <a:pt x="24354" y="31746"/>
                  </a:lnTo>
                  <a:lnTo>
                    <a:pt x="24178" y="31925"/>
                  </a:lnTo>
                  <a:lnTo>
                    <a:pt x="24028" y="32107"/>
                  </a:lnTo>
                  <a:lnTo>
                    <a:pt x="23313" y="33847"/>
                  </a:lnTo>
                  <a:lnTo>
                    <a:pt x="22752" y="35216"/>
                  </a:lnTo>
                  <a:lnTo>
                    <a:pt x="22557" y="35385"/>
                  </a:lnTo>
                  <a:lnTo>
                    <a:pt x="20144" y="35889"/>
                  </a:lnTo>
                  <a:lnTo>
                    <a:pt x="17702" y="36394"/>
                  </a:lnTo>
                  <a:lnTo>
                    <a:pt x="16164" y="36716"/>
                  </a:lnTo>
                  <a:lnTo>
                    <a:pt x="15701" y="37067"/>
                  </a:lnTo>
                  <a:lnTo>
                    <a:pt x="14699" y="38768"/>
                  </a:lnTo>
                  <a:lnTo>
                    <a:pt x="13661" y="40518"/>
                  </a:lnTo>
                  <a:lnTo>
                    <a:pt x="11931" y="41948"/>
                  </a:lnTo>
                  <a:lnTo>
                    <a:pt x="10010" y="43531"/>
                  </a:lnTo>
                  <a:lnTo>
                    <a:pt x="9534" y="43633"/>
                  </a:lnTo>
                  <a:lnTo>
                    <a:pt x="8146" y="43390"/>
                  </a:lnTo>
                  <a:lnTo>
                    <a:pt x="5771" y="42975"/>
                  </a:lnTo>
                  <a:lnTo>
                    <a:pt x="3476" y="42573"/>
                  </a:lnTo>
                  <a:lnTo>
                    <a:pt x="1905" y="42302"/>
                  </a:lnTo>
                  <a:lnTo>
                    <a:pt x="0" y="41967"/>
                  </a:lnTo>
                  <a:lnTo>
                    <a:pt x="278" y="40629"/>
                  </a:lnTo>
                  <a:lnTo>
                    <a:pt x="201" y="39905"/>
                  </a:lnTo>
                  <a:lnTo>
                    <a:pt x="654" y="37524"/>
                  </a:lnTo>
                  <a:lnTo>
                    <a:pt x="919" y="36397"/>
                  </a:lnTo>
                  <a:lnTo>
                    <a:pt x="1050" y="35564"/>
                  </a:lnTo>
                  <a:lnTo>
                    <a:pt x="1708" y="33875"/>
                  </a:lnTo>
                  <a:lnTo>
                    <a:pt x="1628" y="33323"/>
                  </a:lnTo>
                  <a:lnTo>
                    <a:pt x="1765" y="31373"/>
                  </a:lnTo>
                  <a:lnTo>
                    <a:pt x="1698" y="30996"/>
                  </a:lnTo>
                  <a:lnTo>
                    <a:pt x="1998" y="29930"/>
                  </a:lnTo>
                  <a:lnTo>
                    <a:pt x="2560" y="28382"/>
                  </a:lnTo>
                  <a:lnTo>
                    <a:pt x="3109" y="27045"/>
                  </a:lnTo>
                  <a:lnTo>
                    <a:pt x="3307" y="26445"/>
                  </a:lnTo>
                  <a:lnTo>
                    <a:pt x="3869" y="25174"/>
                  </a:lnTo>
                  <a:lnTo>
                    <a:pt x="4376" y="23613"/>
                  </a:lnTo>
                  <a:lnTo>
                    <a:pt x="4108" y="22758"/>
                  </a:lnTo>
                  <a:lnTo>
                    <a:pt x="4028" y="22592"/>
                  </a:lnTo>
                  <a:lnTo>
                    <a:pt x="4232" y="21609"/>
                  </a:lnTo>
                  <a:lnTo>
                    <a:pt x="4226" y="21603"/>
                  </a:lnTo>
                  <a:lnTo>
                    <a:pt x="4475" y="19994"/>
                  </a:lnTo>
                  <a:lnTo>
                    <a:pt x="4609" y="19126"/>
                  </a:lnTo>
                  <a:lnTo>
                    <a:pt x="4912" y="17973"/>
                  </a:lnTo>
                  <a:lnTo>
                    <a:pt x="5449" y="16997"/>
                  </a:lnTo>
                  <a:lnTo>
                    <a:pt x="5200" y="14695"/>
                  </a:lnTo>
                  <a:lnTo>
                    <a:pt x="5228" y="13451"/>
                  </a:lnTo>
                  <a:lnTo>
                    <a:pt x="5564" y="12033"/>
                  </a:lnTo>
                  <a:lnTo>
                    <a:pt x="5378" y="10370"/>
                  </a:lnTo>
                  <a:lnTo>
                    <a:pt x="5535" y="7996"/>
                  </a:lnTo>
                  <a:lnTo>
                    <a:pt x="5570" y="7775"/>
                  </a:lnTo>
                  <a:lnTo>
                    <a:pt x="5765" y="7488"/>
                  </a:lnTo>
                  <a:lnTo>
                    <a:pt x="5915" y="7338"/>
                  </a:lnTo>
                  <a:lnTo>
                    <a:pt x="7019" y="6843"/>
                  </a:lnTo>
                  <a:lnTo>
                    <a:pt x="7491" y="6780"/>
                  </a:lnTo>
                  <a:lnTo>
                    <a:pt x="8455" y="7003"/>
                  </a:lnTo>
                  <a:lnTo>
                    <a:pt x="9008" y="7501"/>
                  </a:lnTo>
                  <a:lnTo>
                    <a:pt x="9930" y="8908"/>
                  </a:lnTo>
                  <a:lnTo>
                    <a:pt x="11366" y="9317"/>
                  </a:lnTo>
                  <a:lnTo>
                    <a:pt x="11944" y="9716"/>
                  </a:lnTo>
                  <a:lnTo>
                    <a:pt x="12729" y="10460"/>
                  </a:lnTo>
                  <a:lnTo>
                    <a:pt x="13690" y="10731"/>
                  </a:lnTo>
                  <a:lnTo>
                    <a:pt x="16729" y="11194"/>
                  </a:lnTo>
                  <a:lnTo>
                    <a:pt x="19151" y="9630"/>
                  </a:lnTo>
                  <a:lnTo>
                    <a:pt x="21200" y="8305"/>
                  </a:lnTo>
                  <a:lnTo>
                    <a:pt x="23527" y="6799"/>
                  </a:lnTo>
                  <a:lnTo>
                    <a:pt x="25110" y="5771"/>
                  </a:lnTo>
                  <a:lnTo>
                    <a:pt x="27811" y="4019"/>
                  </a:lnTo>
                  <a:lnTo>
                    <a:pt x="29592" y="2911"/>
                  </a:lnTo>
                  <a:lnTo>
                    <a:pt x="31932" y="1446"/>
                  </a:lnTo>
                  <a:lnTo>
                    <a:pt x="34242" y="0"/>
                  </a:lnTo>
                  <a:lnTo>
                    <a:pt x="34884" y="2359"/>
                  </a:lnTo>
                  <a:lnTo>
                    <a:pt x="35510" y="4660"/>
                  </a:lnTo>
                  <a:lnTo>
                    <a:pt x="36158" y="7035"/>
                  </a:lnTo>
                  <a:lnTo>
                    <a:pt x="36790" y="9336"/>
                  </a:lnTo>
                  <a:lnTo>
                    <a:pt x="36106" y="9556"/>
                  </a:lnTo>
                  <a:lnTo>
                    <a:pt x="36643" y="11315"/>
                  </a:lnTo>
                  <a:lnTo>
                    <a:pt x="37527" y="11047"/>
                  </a:lnTo>
                  <a:lnTo>
                    <a:pt x="38488" y="10840"/>
                  </a:lnTo>
                  <a:lnTo>
                    <a:pt x="38893" y="1197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2" name="Google Shape;1282;p73"/>
            <p:cNvSpPr/>
            <p:nvPr/>
          </p:nvSpPr>
          <p:spPr>
            <a:xfrm>
              <a:off x="10387082" y="3611186"/>
              <a:ext cx="522404" cy="615018"/>
            </a:xfrm>
            <a:custGeom>
              <a:rect b="b" l="l" r="r" t="t"/>
              <a:pathLst>
                <a:path extrusionOk="0" h="233625" w="198444">
                  <a:moveTo>
                    <a:pt x="180452" y="17523"/>
                  </a:moveTo>
                  <a:lnTo>
                    <a:pt x="181576" y="17587"/>
                  </a:lnTo>
                  <a:lnTo>
                    <a:pt x="182077" y="17530"/>
                  </a:lnTo>
                  <a:lnTo>
                    <a:pt x="182936" y="17718"/>
                  </a:lnTo>
                  <a:lnTo>
                    <a:pt x="186341" y="19604"/>
                  </a:lnTo>
                  <a:lnTo>
                    <a:pt x="187369" y="19844"/>
                  </a:lnTo>
                  <a:lnTo>
                    <a:pt x="188432" y="19873"/>
                  </a:lnTo>
                  <a:lnTo>
                    <a:pt x="189179" y="19719"/>
                  </a:lnTo>
                  <a:lnTo>
                    <a:pt x="189836" y="19202"/>
                  </a:lnTo>
                  <a:lnTo>
                    <a:pt x="191892" y="16914"/>
                  </a:lnTo>
                  <a:lnTo>
                    <a:pt x="194056" y="14823"/>
                  </a:lnTo>
                  <a:lnTo>
                    <a:pt x="194296" y="14903"/>
                  </a:lnTo>
                  <a:lnTo>
                    <a:pt x="194296" y="15481"/>
                  </a:lnTo>
                  <a:lnTo>
                    <a:pt x="194136" y="16122"/>
                  </a:lnTo>
                  <a:lnTo>
                    <a:pt x="193178" y="18034"/>
                  </a:lnTo>
                  <a:lnTo>
                    <a:pt x="192115" y="20600"/>
                  </a:lnTo>
                  <a:lnTo>
                    <a:pt x="191889" y="21896"/>
                  </a:lnTo>
                  <a:lnTo>
                    <a:pt x="192234" y="23157"/>
                  </a:lnTo>
                  <a:lnTo>
                    <a:pt x="192901" y="24198"/>
                  </a:lnTo>
                  <a:lnTo>
                    <a:pt x="193427" y="25618"/>
                  </a:lnTo>
                  <a:lnTo>
                    <a:pt x="194034" y="27587"/>
                  </a:lnTo>
                  <a:lnTo>
                    <a:pt x="194889" y="27836"/>
                  </a:lnTo>
                  <a:lnTo>
                    <a:pt x="195355" y="27865"/>
                  </a:lnTo>
                  <a:lnTo>
                    <a:pt x="196211" y="27275"/>
                  </a:lnTo>
                  <a:lnTo>
                    <a:pt x="197018" y="26524"/>
                  </a:lnTo>
                  <a:lnTo>
                    <a:pt x="197714" y="26432"/>
                  </a:lnTo>
                  <a:lnTo>
                    <a:pt x="198445" y="26560"/>
                  </a:lnTo>
                  <a:lnTo>
                    <a:pt x="197484" y="27083"/>
                  </a:lnTo>
                  <a:lnTo>
                    <a:pt x="196578" y="27721"/>
                  </a:lnTo>
                  <a:lnTo>
                    <a:pt x="195799" y="28928"/>
                  </a:lnTo>
                  <a:lnTo>
                    <a:pt x="195508" y="29155"/>
                  </a:lnTo>
                  <a:lnTo>
                    <a:pt x="194612" y="29081"/>
                  </a:lnTo>
                  <a:lnTo>
                    <a:pt x="194098" y="29126"/>
                  </a:lnTo>
                  <a:lnTo>
                    <a:pt x="193047" y="29630"/>
                  </a:lnTo>
                  <a:lnTo>
                    <a:pt x="192125" y="30202"/>
                  </a:lnTo>
                  <a:lnTo>
                    <a:pt x="191244" y="30901"/>
                  </a:lnTo>
                  <a:lnTo>
                    <a:pt x="190283" y="31274"/>
                  </a:lnTo>
                  <a:lnTo>
                    <a:pt x="189259" y="31363"/>
                  </a:lnTo>
                  <a:lnTo>
                    <a:pt x="187679" y="31935"/>
                  </a:lnTo>
                  <a:lnTo>
                    <a:pt x="186654" y="31976"/>
                  </a:lnTo>
                  <a:lnTo>
                    <a:pt x="184730" y="31478"/>
                  </a:lnTo>
                  <a:lnTo>
                    <a:pt x="183794" y="31612"/>
                  </a:lnTo>
                  <a:lnTo>
                    <a:pt x="181755" y="32736"/>
                  </a:lnTo>
                  <a:lnTo>
                    <a:pt x="179897" y="34357"/>
                  </a:lnTo>
                  <a:lnTo>
                    <a:pt x="178272" y="36173"/>
                  </a:lnTo>
                  <a:lnTo>
                    <a:pt x="176916" y="38350"/>
                  </a:lnTo>
                  <a:lnTo>
                    <a:pt x="176370" y="39480"/>
                  </a:lnTo>
                  <a:lnTo>
                    <a:pt x="176041" y="40744"/>
                  </a:lnTo>
                  <a:lnTo>
                    <a:pt x="175996" y="41581"/>
                  </a:lnTo>
                  <a:lnTo>
                    <a:pt x="175875" y="42382"/>
                  </a:lnTo>
                  <a:lnTo>
                    <a:pt x="175562" y="42940"/>
                  </a:lnTo>
                  <a:lnTo>
                    <a:pt x="175186" y="43393"/>
                  </a:lnTo>
                  <a:lnTo>
                    <a:pt x="174065" y="43129"/>
                  </a:lnTo>
                  <a:lnTo>
                    <a:pt x="172227" y="41973"/>
                  </a:lnTo>
                  <a:lnTo>
                    <a:pt x="168662" y="40291"/>
                  </a:lnTo>
                  <a:lnTo>
                    <a:pt x="164895" y="37709"/>
                  </a:lnTo>
                  <a:lnTo>
                    <a:pt x="162776" y="36410"/>
                  </a:lnTo>
                  <a:lnTo>
                    <a:pt x="158792" y="36799"/>
                  </a:lnTo>
                  <a:lnTo>
                    <a:pt x="155023" y="39276"/>
                  </a:lnTo>
                  <a:lnTo>
                    <a:pt x="154688" y="39065"/>
                  </a:lnTo>
                  <a:lnTo>
                    <a:pt x="153248" y="37367"/>
                  </a:lnTo>
                  <a:lnTo>
                    <a:pt x="152549" y="36694"/>
                  </a:lnTo>
                  <a:lnTo>
                    <a:pt x="151716" y="36502"/>
                  </a:lnTo>
                  <a:lnTo>
                    <a:pt x="151097" y="36525"/>
                  </a:lnTo>
                  <a:lnTo>
                    <a:pt x="150497" y="36649"/>
                  </a:lnTo>
                  <a:lnTo>
                    <a:pt x="149644" y="37524"/>
                  </a:lnTo>
                  <a:lnTo>
                    <a:pt x="149332" y="38152"/>
                  </a:lnTo>
                  <a:lnTo>
                    <a:pt x="149089" y="38867"/>
                  </a:lnTo>
                  <a:lnTo>
                    <a:pt x="149016" y="39372"/>
                  </a:lnTo>
                  <a:lnTo>
                    <a:pt x="149118" y="39866"/>
                  </a:lnTo>
                  <a:lnTo>
                    <a:pt x="149925" y="40984"/>
                  </a:lnTo>
                  <a:lnTo>
                    <a:pt x="150921" y="41814"/>
                  </a:lnTo>
                  <a:lnTo>
                    <a:pt x="151371" y="41970"/>
                  </a:lnTo>
                  <a:lnTo>
                    <a:pt x="152326" y="41912"/>
                  </a:lnTo>
                  <a:lnTo>
                    <a:pt x="152769" y="41999"/>
                  </a:lnTo>
                  <a:lnTo>
                    <a:pt x="154368" y="43662"/>
                  </a:lnTo>
                  <a:lnTo>
                    <a:pt x="156121" y="45219"/>
                  </a:lnTo>
                  <a:lnTo>
                    <a:pt x="156507" y="45733"/>
                  </a:lnTo>
                  <a:lnTo>
                    <a:pt x="155859" y="46273"/>
                  </a:lnTo>
                  <a:lnTo>
                    <a:pt x="155150" y="46541"/>
                  </a:lnTo>
                  <a:lnTo>
                    <a:pt x="154324" y="46474"/>
                  </a:lnTo>
                  <a:lnTo>
                    <a:pt x="153506" y="46269"/>
                  </a:lnTo>
                  <a:lnTo>
                    <a:pt x="152108" y="45609"/>
                  </a:lnTo>
                  <a:lnTo>
                    <a:pt x="151508" y="46170"/>
                  </a:lnTo>
                  <a:lnTo>
                    <a:pt x="150576" y="47323"/>
                  </a:lnTo>
                  <a:lnTo>
                    <a:pt x="150063" y="48574"/>
                  </a:lnTo>
                  <a:lnTo>
                    <a:pt x="149644" y="49145"/>
                  </a:lnTo>
                  <a:lnTo>
                    <a:pt x="148617" y="49899"/>
                  </a:lnTo>
                  <a:lnTo>
                    <a:pt x="147528" y="50288"/>
                  </a:lnTo>
                  <a:lnTo>
                    <a:pt x="146957" y="50160"/>
                  </a:lnTo>
                  <a:lnTo>
                    <a:pt x="146523" y="49688"/>
                  </a:lnTo>
                  <a:lnTo>
                    <a:pt x="146277" y="49123"/>
                  </a:lnTo>
                  <a:lnTo>
                    <a:pt x="146153" y="48465"/>
                  </a:lnTo>
                  <a:lnTo>
                    <a:pt x="146382" y="47042"/>
                  </a:lnTo>
                  <a:lnTo>
                    <a:pt x="146947" y="45755"/>
                  </a:lnTo>
                  <a:lnTo>
                    <a:pt x="147164" y="44440"/>
                  </a:lnTo>
                  <a:lnTo>
                    <a:pt x="146702" y="42586"/>
                  </a:lnTo>
                  <a:lnTo>
                    <a:pt x="146408" y="42197"/>
                  </a:lnTo>
                  <a:lnTo>
                    <a:pt x="145252" y="41108"/>
                  </a:lnTo>
                  <a:lnTo>
                    <a:pt x="144716" y="40045"/>
                  </a:lnTo>
                  <a:lnTo>
                    <a:pt x="144589" y="38721"/>
                  </a:lnTo>
                  <a:lnTo>
                    <a:pt x="144656" y="37990"/>
                  </a:lnTo>
                  <a:lnTo>
                    <a:pt x="144936" y="36371"/>
                  </a:lnTo>
                  <a:lnTo>
                    <a:pt x="145217" y="35554"/>
                  </a:lnTo>
                  <a:lnTo>
                    <a:pt x="145747" y="35286"/>
                  </a:lnTo>
                  <a:lnTo>
                    <a:pt x="146328" y="35123"/>
                  </a:lnTo>
                  <a:lnTo>
                    <a:pt x="147219" y="34536"/>
                  </a:lnTo>
                  <a:lnTo>
                    <a:pt x="148199" y="33776"/>
                  </a:lnTo>
                  <a:lnTo>
                    <a:pt x="149137" y="32908"/>
                  </a:lnTo>
                  <a:lnTo>
                    <a:pt x="150066" y="31845"/>
                  </a:lnTo>
                  <a:lnTo>
                    <a:pt x="150548" y="30677"/>
                  </a:lnTo>
                  <a:lnTo>
                    <a:pt x="149753" y="29241"/>
                  </a:lnTo>
                  <a:lnTo>
                    <a:pt x="149587" y="28385"/>
                  </a:lnTo>
                  <a:lnTo>
                    <a:pt x="149705" y="27578"/>
                  </a:lnTo>
                  <a:lnTo>
                    <a:pt x="150554" y="27147"/>
                  </a:lnTo>
                  <a:lnTo>
                    <a:pt x="151425" y="27472"/>
                  </a:lnTo>
                  <a:lnTo>
                    <a:pt x="153184" y="28660"/>
                  </a:lnTo>
                  <a:lnTo>
                    <a:pt x="153526" y="28778"/>
                  </a:lnTo>
                  <a:lnTo>
                    <a:pt x="154732" y="28832"/>
                  </a:lnTo>
                  <a:lnTo>
                    <a:pt x="156386" y="29091"/>
                  </a:lnTo>
                  <a:lnTo>
                    <a:pt x="157343" y="29027"/>
                  </a:lnTo>
                  <a:lnTo>
                    <a:pt x="157806" y="28848"/>
                  </a:lnTo>
                  <a:lnTo>
                    <a:pt x="158502" y="27868"/>
                  </a:lnTo>
                  <a:lnTo>
                    <a:pt x="158843" y="26617"/>
                  </a:lnTo>
                  <a:lnTo>
                    <a:pt x="158719" y="25005"/>
                  </a:lnTo>
                  <a:lnTo>
                    <a:pt x="158713" y="23403"/>
                  </a:lnTo>
                  <a:lnTo>
                    <a:pt x="159153" y="22094"/>
                  </a:lnTo>
                  <a:lnTo>
                    <a:pt x="160532" y="19984"/>
                  </a:lnTo>
                  <a:lnTo>
                    <a:pt x="160928" y="18739"/>
                  </a:lnTo>
                  <a:lnTo>
                    <a:pt x="161071" y="15701"/>
                  </a:lnTo>
                  <a:lnTo>
                    <a:pt x="161569" y="14360"/>
                  </a:lnTo>
                  <a:lnTo>
                    <a:pt x="161968" y="12965"/>
                  </a:lnTo>
                  <a:lnTo>
                    <a:pt x="162160" y="10035"/>
                  </a:lnTo>
                  <a:lnTo>
                    <a:pt x="161595" y="7207"/>
                  </a:lnTo>
                  <a:lnTo>
                    <a:pt x="161027" y="5816"/>
                  </a:lnTo>
                  <a:lnTo>
                    <a:pt x="160376" y="4491"/>
                  </a:lnTo>
                  <a:lnTo>
                    <a:pt x="160471" y="3224"/>
                  </a:lnTo>
                  <a:lnTo>
                    <a:pt x="160998" y="2046"/>
                  </a:lnTo>
                  <a:lnTo>
                    <a:pt x="161011" y="1692"/>
                  </a:lnTo>
                  <a:lnTo>
                    <a:pt x="161135" y="1376"/>
                  </a:lnTo>
                  <a:lnTo>
                    <a:pt x="162121" y="1152"/>
                  </a:lnTo>
                  <a:lnTo>
                    <a:pt x="162584" y="900"/>
                  </a:lnTo>
                  <a:lnTo>
                    <a:pt x="163028" y="332"/>
                  </a:lnTo>
                  <a:lnTo>
                    <a:pt x="163555" y="0"/>
                  </a:lnTo>
                  <a:lnTo>
                    <a:pt x="163941" y="332"/>
                  </a:lnTo>
                  <a:lnTo>
                    <a:pt x="164260" y="913"/>
                  </a:lnTo>
                  <a:lnTo>
                    <a:pt x="165652" y="2340"/>
                  </a:lnTo>
                  <a:lnTo>
                    <a:pt x="167844" y="4880"/>
                  </a:lnTo>
                  <a:lnTo>
                    <a:pt x="170427" y="8739"/>
                  </a:lnTo>
                  <a:lnTo>
                    <a:pt x="172045" y="10613"/>
                  </a:lnTo>
                  <a:lnTo>
                    <a:pt x="173749" y="12308"/>
                  </a:lnTo>
                  <a:lnTo>
                    <a:pt x="175661" y="14038"/>
                  </a:lnTo>
                  <a:lnTo>
                    <a:pt x="177663" y="15522"/>
                  </a:lnTo>
                  <a:lnTo>
                    <a:pt x="178939" y="16224"/>
                  </a:lnTo>
                  <a:lnTo>
                    <a:pt x="179875" y="17341"/>
                  </a:lnTo>
                  <a:lnTo>
                    <a:pt x="180452" y="17523"/>
                  </a:lnTo>
                  <a:close/>
                  <a:moveTo>
                    <a:pt x="155802" y="2244"/>
                  </a:moveTo>
                  <a:lnTo>
                    <a:pt x="155457" y="3048"/>
                  </a:lnTo>
                  <a:lnTo>
                    <a:pt x="154991" y="1851"/>
                  </a:lnTo>
                  <a:lnTo>
                    <a:pt x="154898" y="559"/>
                  </a:lnTo>
                  <a:lnTo>
                    <a:pt x="155166" y="565"/>
                  </a:lnTo>
                  <a:lnTo>
                    <a:pt x="155658" y="760"/>
                  </a:lnTo>
                  <a:lnTo>
                    <a:pt x="155776" y="1388"/>
                  </a:lnTo>
                  <a:lnTo>
                    <a:pt x="155802" y="2244"/>
                  </a:lnTo>
                  <a:close/>
                  <a:moveTo>
                    <a:pt x="157797" y="4951"/>
                  </a:moveTo>
                  <a:lnTo>
                    <a:pt x="157177" y="5040"/>
                  </a:lnTo>
                  <a:lnTo>
                    <a:pt x="156453" y="4510"/>
                  </a:lnTo>
                  <a:lnTo>
                    <a:pt x="156363" y="3846"/>
                  </a:lnTo>
                  <a:lnTo>
                    <a:pt x="156887" y="3316"/>
                  </a:lnTo>
                  <a:lnTo>
                    <a:pt x="157407" y="3511"/>
                  </a:lnTo>
                  <a:lnTo>
                    <a:pt x="157927" y="4194"/>
                  </a:lnTo>
                  <a:lnTo>
                    <a:pt x="158100" y="4552"/>
                  </a:lnTo>
                  <a:lnTo>
                    <a:pt x="157797" y="4951"/>
                  </a:lnTo>
                  <a:close/>
                  <a:moveTo>
                    <a:pt x="141547" y="42417"/>
                  </a:moveTo>
                  <a:lnTo>
                    <a:pt x="141342" y="42481"/>
                  </a:lnTo>
                  <a:lnTo>
                    <a:pt x="141132" y="42378"/>
                  </a:lnTo>
                  <a:lnTo>
                    <a:pt x="140924" y="41469"/>
                  </a:lnTo>
                  <a:lnTo>
                    <a:pt x="141103" y="40990"/>
                  </a:lnTo>
                  <a:lnTo>
                    <a:pt x="141681" y="40655"/>
                  </a:lnTo>
                  <a:lnTo>
                    <a:pt x="142242" y="40562"/>
                  </a:lnTo>
                  <a:lnTo>
                    <a:pt x="141767" y="42235"/>
                  </a:lnTo>
                  <a:lnTo>
                    <a:pt x="141547" y="42417"/>
                  </a:lnTo>
                  <a:close/>
                  <a:moveTo>
                    <a:pt x="157206" y="50885"/>
                  </a:moveTo>
                  <a:lnTo>
                    <a:pt x="157557" y="51108"/>
                  </a:lnTo>
                  <a:lnTo>
                    <a:pt x="159230" y="50505"/>
                  </a:lnTo>
                  <a:lnTo>
                    <a:pt x="158910" y="52328"/>
                  </a:lnTo>
                  <a:lnTo>
                    <a:pt x="158732" y="54163"/>
                  </a:lnTo>
                  <a:lnTo>
                    <a:pt x="158853" y="57201"/>
                  </a:lnTo>
                  <a:lnTo>
                    <a:pt x="159003" y="58568"/>
                  </a:lnTo>
                  <a:lnTo>
                    <a:pt x="159294" y="59889"/>
                  </a:lnTo>
                  <a:lnTo>
                    <a:pt x="160008" y="60834"/>
                  </a:lnTo>
                  <a:lnTo>
                    <a:pt x="160940" y="61504"/>
                  </a:lnTo>
                  <a:lnTo>
                    <a:pt x="162291" y="63639"/>
                  </a:lnTo>
                  <a:lnTo>
                    <a:pt x="163015" y="66257"/>
                  </a:lnTo>
                  <a:lnTo>
                    <a:pt x="163526" y="67524"/>
                  </a:lnTo>
                  <a:lnTo>
                    <a:pt x="163909" y="68852"/>
                  </a:lnTo>
                  <a:lnTo>
                    <a:pt x="164027" y="69458"/>
                  </a:lnTo>
                  <a:lnTo>
                    <a:pt x="164037" y="70065"/>
                  </a:lnTo>
                  <a:lnTo>
                    <a:pt x="163922" y="70895"/>
                  </a:lnTo>
                  <a:lnTo>
                    <a:pt x="164049" y="71565"/>
                  </a:lnTo>
                  <a:lnTo>
                    <a:pt x="163902" y="73665"/>
                  </a:lnTo>
                  <a:lnTo>
                    <a:pt x="163299" y="76088"/>
                  </a:lnTo>
                  <a:lnTo>
                    <a:pt x="163223" y="77323"/>
                  </a:lnTo>
                  <a:lnTo>
                    <a:pt x="162696" y="77569"/>
                  </a:lnTo>
                  <a:lnTo>
                    <a:pt x="162377" y="78140"/>
                  </a:lnTo>
                  <a:lnTo>
                    <a:pt x="162105" y="78405"/>
                  </a:lnTo>
                  <a:lnTo>
                    <a:pt x="161802" y="78609"/>
                  </a:lnTo>
                  <a:lnTo>
                    <a:pt x="161365" y="78661"/>
                  </a:lnTo>
                  <a:lnTo>
                    <a:pt x="161049" y="78894"/>
                  </a:lnTo>
                  <a:lnTo>
                    <a:pt x="160925" y="79548"/>
                  </a:lnTo>
                  <a:lnTo>
                    <a:pt x="160723" y="80151"/>
                  </a:lnTo>
                  <a:lnTo>
                    <a:pt x="160340" y="80710"/>
                  </a:lnTo>
                  <a:lnTo>
                    <a:pt x="160040" y="81322"/>
                  </a:lnTo>
                  <a:lnTo>
                    <a:pt x="159795" y="82816"/>
                  </a:lnTo>
                  <a:lnTo>
                    <a:pt x="159705" y="84345"/>
                  </a:lnTo>
                  <a:lnTo>
                    <a:pt x="159338" y="85411"/>
                  </a:lnTo>
                  <a:lnTo>
                    <a:pt x="158448" y="85689"/>
                  </a:lnTo>
                  <a:lnTo>
                    <a:pt x="157429" y="85673"/>
                  </a:lnTo>
                  <a:lnTo>
                    <a:pt x="156124" y="86165"/>
                  </a:lnTo>
                  <a:lnTo>
                    <a:pt x="155843" y="86455"/>
                  </a:lnTo>
                  <a:lnTo>
                    <a:pt x="154812" y="88313"/>
                  </a:lnTo>
                  <a:lnTo>
                    <a:pt x="154515" y="89401"/>
                  </a:lnTo>
                  <a:lnTo>
                    <a:pt x="154506" y="90569"/>
                  </a:lnTo>
                  <a:lnTo>
                    <a:pt x="154793" y="92006"/>
                  </a:lnTo>
                  <a:lnTo>
                    <a:pt x="155182" y="93407"/>
                  </a:lnTo>
                  <a:lnTo>
                    <a:pt x="155476" y="96008"/>
                  </a:lnTo>
                  <a:lnTo>
                    <a:pt x="155166" y="99960"/>
                  </a:lnTo>
                  <a:lnTo>
                    <a:pt x="154866" y="101221"/>
                  </a:lnTo>
                  <a:lnTo>
                    <a:pt x="154212" y="102073"/>
                  </a:lnTo>
                  <a:lnTo>
                    <a:pt x="153714" y="102469"/>
                  </a:lnTo>
                  <a:lnTo>
                    <a:pt x="153286" y="102954"/>
                  </a:lnTo>
                  <a:lnTo>
                    <a:pt x="152731" y="104234"/>
                  </a:lnTo>
                  <a:lnTo>
                    <a:pt x="151812" y="106781"/>
                  </a:lnTo>
                  <a:lnTo>
                    <a:pt x="151738" y="107419"/>
                  </a:lnTo>
                  <a:lnTo>
                    <a:pt x="151741" y="108080"/>
                  </a:lnTo>
                  <a:lnTo>
                    <a:pt x="151492" y="108942"/>
                  </a:lnTo>
                  <a:lnTo>
                    <a:pt x="151333" y="109788"/>
                  </a:lnTo>
                  <a:lnTo>
                    <a:pt x="151483" y="110771"/>
                  </a:lnTo>
                  <a:lnTo>
                    <a:pt x="151767" y="111690"/>
                  </a:lnTo>
                  <a:lnTo>
                    <a:pt x="152999" y="114042"/>
                  </a:lnTo>
                  <a:lnTo>
                    <a:pt x="153481" y="114738"/>
                  </a:lnTo>
                  <a:lnTo>
                    <a:pt x="154024" y="115370"/>
                  </a:lnTo>
                  <a:lnTo>
                    <a:pt x="151920" y="116069"/>
                  </a:lnTo>
                  <a:lnTo>
                    <a:pt x="151544" y="116392"/>
                  </a:lnTo>
                  <a:lnTo>
                    <a:pt x="150292" y="117726"/>
                  </a:lnTo>
                  <a:lnTo>
                    <a:pt x="149893" y="118990"/>
                  </a:lnTo>
                  <a:lnTo>
                    <a:pt x="149925" y="120388"/>
                  </a:lnTo>
                  <a:lnTo>
                    <a:pt x="149718" y="120889"/>
                  </a:lnTo>
                  <a:lnTo>
                    <a:pt x="149376" y="121323"/>
                  </a:lnTo>
                  <a:lnTo>
                    <a:pt x="149019" y="121610"/>
                  </a:lnTo>
                  <a:lnTo>
                    <a:pt x="147621" y="122249"/>
                  </a:lnTo>
                  <a:lnTo>
                    <a:pt x="146727" y="122884"/>
                  </a:lnTo>
                  <a:lnTo>
                    <a:pt x="145840" y="123877"/>
                  </a:lnTo>
                  <a:lnTo>
                    <a:pt x="145489" y="124394"/>
                  </a:lnTo>
                  <a:lnTo>
                    <a:pt x="144802" y="124228"/>
                  </a:lnTo>
                  <a:lnTo>
                    <a:pt x="144400" y="123768"/>
                  </a:lnTo>
                  <a:lnTo>
                    <a:pt x="144796" y="123193"/>
                  </a:lnTo>
                  <a:lnTo>
                    <a:pt x="144675" y="122514"/>
                  </a:lnTo>
                  <a:lnTo>
                    <a:pt x="144869" y="120768"/>
                  </a:lnTo>
                  <a:lnTo>
                    <a:pt x="144649" y="120065"/>
                  </a:lnTo>
                  <a:lnTo>
                    <a:pt x="145364" y="119532"/>
                  </a:lnTo>
                  <a:lnTo>
                    <a:pt x="145703" y="118683"/>
                  </a:lnTo>
                  <a:lnTo>
                    <a:pt x="146443" y="118003"/>
                  </a:lnTo>
                  <a:lnTo>
                    <a:pt x="146976" y="117400"/>
                  </a:lnTo>
                  <a:lnTo>
                    <a:pt x="147069" y="116909"/>
                  </a:lnTo>
                  <a:lnTo>
                    <a:pt x="146593" y="116379"/>
                  </a:lnTo>
                  <a:lnTo>
                    <a:pt x="146089" y="115996"/>
                  </a:lnTo>
                  <a:lnTo>
                    <a:pt x="145393" y="115996"/>
                  </a:lnTo>
                  <a:lnTo>
                    <a:pt x="144723" y="116108"/>
                  </a:lnTo>
                  <a:lnTo>
                    <a:pt x="144285" y="116612"/>
                  </a:lnTo>
                  <a:lnTo>
                    <a:pt x="144142" y="117298"/>
                  </a:lnTo>
                  <a:lnTo>
                    <a:pt x="144177" y="117617"/>
                  </a:lnTo>
                  <a:lnTo>
                    <a:pt x="144119" y="117895"/>
                  </a:lnTo>
                  <a:lnTo>
                    <a:pt x="143066" y="118833"/>
                  </a:lnTo>
                  <a:lnTo>
                    <a:pt x="143203" y="119813"/>
                  </a:lnTo>
                  <a:lnTo>
                    <a:pt x="143513" y="120311"/>
                  </a:lnTo>
                  <a:lnTo>
                    <a:pt x="143909" y="120547"/>
                  </a:lnTo>
                  <a:lnTo>
                    <a:pt x="143791" y="120883"/>
                  </a:lnTo>
                  <a:lnTo>
                    <a:pt x="143289" y="121671"/>
                  </a:lnTo>
                  <a:lnTo>
                    <a:pt x="142941" y="121748"/>
                  </a:lnTo>
                  <a:lnTo>
                    <a:pt x="142300" y="120643"/>
                  </a:lnTo>
                  <a:lnTo>
                    <a:pt x="141495" y="120040"/>
                  </a:lnTo>
                  <a:lnTo>
                    <a:pt x="140500" y="120043"/>
                  </a:lnTo>
                  <a:lnTo>
                    <a:pt x="139478" y="120263"/>
                  </a:lnTo>
                  <a:lnTo>
                    <a:pt x="138703" y="120997"/>
                  </a:lnTo>
                  <a:lnTo>
                    <a:pt x="138447" y="121607"/>
                  </a:lnTo>
                  <a:lnTo>
                    <a:pt x="138281" y="122236"/>
                  </a:lnTo>
                  <a:lnTo>
                    <a:pt x="138339" y="123765"/>
                  </a:lnTo>
                  <a:lnTo>
                    <a:pt x="138016" y="125042"/>
                  </a:lnTo>
                  <a:lnTo>
                    <a:pt x="137384" y="126162"/>
                  </a:lnTo>
                  <a:lnTo>
                    <a:pt x="137091" y="126570"/>
                  </a:lnTo>
                  <a:lnTo>
                    <a:pt x="136322" y="127330"/>
                  </a:lnTo>
                  <a:lnTo>
                    <a:pt x="135789" y="127429"/>
                  </a:lnTo>
                  <a:lnTo>
                    <a:pt x="135412" y="127084"/>
                  </a:lnTo>
                  <a:lnTo>
                    <a:pt x="135106" y="126561"/>
                  </a:lnTo>
                  <a:lnTo>
                    <a:pt x="135495" y="124646"/>
                  </a:lnTo>
                  <a:lnTo>
                    <a:pt x="135479" y="123567"/>
                  </a:lnTo>
                  <a:lnTo>
                    <a:pt x="136379" y="123018"/>
                  </a:lnTo>
                  <a:lnTo>
                    <a:pt x="135642" y="122252"/>
                  </a:lnTo>
                  <a:lnTo>
                    <a:pt x="134735" y="121942"/>
                  </a:lnTo>
                  <a:lnTo>
                    <a:pt x="133462" y="122351"/>
                  </a:lnTo>
                  <a:lnTo>
                    <a:pt x="133101" y="122814"/>
                  </a:lnTo>
                  <a:lnTo>
                    <a:pt x="132855" y="123433"/>
                  </a:lnTo>
                  <a:lnTo>
                    <a:pt x="132169" y="124218"/>
                  </a:lnTo>
                  <a:lnTo>
                    <a:pt x="131416" y="124949"/>
                  </a:lnTo>
                  <a:lnTo>
                    <a:pt x="130557" y="126200"/>
                  </a:lnTo>
                  <a:lnTo>
                    <a:pt x="129982" y="127678"/>
                  </a:lnTo>
                  <a:lnTo>
                    <a:pt x="128099" y="127196"/>
                  </a:lnTo>
                  <a:lnTo>
                    <a:pt x="127075" y="127088"/>
                  </a:lnTo>
                  <a:lnTo>
                    <a:pt x="126037" y="127126"/>
                  </a:lnTo>
                  <a:lnTo>
                    <a:pt x="124199" y="126944"/>
                  </a:lnTo>
                  <a:lnTo>
                    <a:pt x="122182" y="127247"/>
                  </a:lnTo>
                  <a:lnTo>
                    <a:pt x="119883" y="127828"/>
                  </a:lnTo>
                  <a:lnTo>
                    <a:pt x="120021" y="127410"/>
                  </a:lnTo>
                  <a:lnTo>
                    <a:pt x="121910" y="126519"/>
                  </a:lnTo>
                  <a:lnTo>
                    <a:pt x="121977" y="126258"/>
                  </a:lnTo>
                  <a:lnTo>
                    <a:pt x="121795" y="125769"/>
                  </a:lnTo>
                  <a:lnTo>
                    <a:pt x="121326" y="125747"/>
                  </a:lnTo>
                  <a:lnTo>
                    <a:pt x="120196" y="125916"/>
                  </a:lnTo>
                  <a:lnTo>
                    <a:pt x="119619" y="125843"/>
                  </a:lnTo>
                  <a:lnTo>
                    <a:pt x="119386" y="125319"/>
                  </a:lnTo>
                  <a:lnTo>
                    <a:pt x="119002" y="125096"/>
                  </a:lnTo>
                  <a:lnTo>
                    <a:pt x="118747" y="125310"/>
                  </a:lnTo>
                  <a:lnTo>
                    <a:pt x="118830" y="126325"/>
                  </a:lnTo>
                  <a:lnTo>
                    <a:pt x="118552" y="126459"/>
                  </a:lnTo>
                  <a:lnTo>
                    <a:pt x="118179" y="126197"/>
                  </a:lnTo>
                  <a:lnTo>
                    <a:pt x="118297" y="125405"/>
                  </a:lnTo>
                  <a:lnTo>
                    <a:pt x="118045" y="124247"/>
                  </a:lnTo>
                  <a:lnTo>
                    <a:pt x="118013" y="123525"/>
                  </a:lnTo>
                  <a:lnTo>
                    <a:pt x="118409" y="122906"/>
                  </a:lnTo>
                  <a:lnTo>
                    <a:pt x="118003" y="122644"/>
                  </a:lnTo>
                  <a:lnTo>
                    <a:pt x="117576" y="122743"/>
                  </a:lnTo>
                  <a:lnTo>
                    <a:pt x="117033" y="123040"/>
                  </a:lnTo>
                  <a:lnTo>
                    <a:pt x="116554" y="123462"/>
                  </a:lnTo>
                  <a:lnTo>
                    <a:pt x="115542" y="125578"/>
                  </a:lnTo>
                  <a:lnTo>
                    <a:pt x="115150" y="126784"/>
                  </a:lnTo>
                  <a:lnTo>
                    <a:pt x="115890" y="127751"/>
                  </a:lnTo>
                  <a:lnTo>
                    <a:pt x="117914" y="129102"/>
                  </a:lnTo>
                  <a:lnTo>
                    <a:pt x="118259" y="129434"/>
                  </a:lnTo>
                  <a:lnTo>
                    <a:pt x="118265" y="130008"/>
                  </a:lnTo>
                  <a:lnTo>
                    <a:pt x="118019" y="130618"/>
                  </a:lnTo>
                  <a:lnTo>
                    <a:pt x="117470" y="130883"/>
                  </a:lnTo>
                  <a:lnTo>
                    <a:pt x="115252" y="131333"/>
                  </a:lnTo>
                  <a:lnTo>
                    <a:pt x="113327" y="132204"/>
                  </a:lnTo>
                  <a:lnTo>
                    <a:pt x="112772" y="133085"/>
                  </a:lnTo>
                  <a:lnTo>
                    <a:pt x="111023" y="136488"/>
                  </a:lnTo>
                  <a:lnTo>
                    <a:pt x="109622" y="138808"/>
                  </a:lnTo>
                  <a:lnTo>
                    <a:pt x="107643" y="139606"/>
                  </a:lnTo>
                  <a:lnTo>
                    <a:pt x="105472" y="138894"/>
                  </a:lnTo>
                  <a:lnTo>
                    <a:pt x="104945" y="138087"/>
                  </a:lnTo>
                  <a:lnTo>
                    <a:pt x="104521" y="137088"/>
                  </a:lnTo>
                  <a:lnTo>
                    <a:pt x="103713" y="136184"/>
                  </a:lnTo>
                  <a:lnTo>
                    <a:pt x="102982" y="135198"/>
                  </a:lnTo>
                  <a:lnTo>
                    <a:pt x="102558" y="134027"/>
                  </a:lnTo>
                  <a:lnTo>
                    <a:pt x="102625" y="132137"/>
                  </a:lnTo>
                  <a:lnTo>
                    <a:pt x="102309" y="130998"/>
                  </a:lnTo>
                  <a:lnTo>
                    <a:pt x="102593" y="130694"/>
                  </a:lnTo>
                  <a:lnTo>
                    <a:pt x="103790" y="129999"/>
                  </a:lnTo>
                  <a:lnTo>
                    <a:pt x="104183" y="129609"/>
                  </a:lnTo>
                  <a:lnTo>
                    <a:pt x="104859" y="128703"/>
                  </a:lnTo>
                  <a:lnTo>
                    <a:pt x="105102" y="128198"/>
                  </a:lnTo>
                  <a:lnTo>
                    <a:pt x="105137" y="127435"/>
                  </a:lnTo>
                  <a:lnTo>
                    <a:pt x="104594" y="127036"/>
                  </a:lnTo>
                  <a:lnTo>
                    <a:pt x="103190" y="127049"/>
                  </a:lnTo>
                  <a:lnTo>
                    <a:pt x="101789" y="127289"/>
                  </a:lnTo>
                  <a:lnTo>
                    <a:pt x="100790" y="126957"/>
                  </a:lnTo>
                  <a:lnTo>
                    <a:pt x="99491" y="126031"/>
                  </a:lnTo>
                  <a:lnTo>
                    <a:pt x="99088" y="125833"/>
                  </a:lnTo>
                  <a:lnTo>
                    <a:pt x="97690" y="125776"/>
                  </a:lnTo>
                  <a:lnTo>
                    <a:pt x="96691" y="125948"/>
                  </a:lnTo>
                  <a:lnTo>
                    <a:pt x="95711" y="126283"/>
                  </a:lnTo>
                  <a:lnTo>
                    <a:pt x="94674" y="126392"/>
                  </a:lnTo>
                  <a:lnTo>
                    <a:pt x="94329" y="126567"/>
                  </a:lnTo>
                  <a:lnTo>
                    <a:pt x="93132" y="127700"/>
                  </a:lnTo>
                  <a:lnTo>
                    <a:pt x="92178" y="128412"/>
                  </a:lnTo>
                  <a:lnTo>
                    <a:pt x="91354" y="128766"/>
                  </a:lnTo>
                  <a:lnTo>
                    <a:pt x="89577" y="128859"/>
                  </a:lnTo>
                  <a:lnTo>
                    <a:pt x="88686" y="129089"/>
                  </a:lnTo>
                  <a:lnTo>
                    <a:pt x="87754" y="129462"/>
                  </a:lnTo>
                  <a:lnTo>
                    <a:pt x="87492" y="129430"/>
                  </a:lnTo>
                  <a:lnTo>
                    <a:pt x="86509" y="129947"/>
                  </a:lnTo>
                  <a:lnTo>
                    <a:pt x="85379" y="130394"/>
                  </a:lnTo>
                  <a:lnTo>
                    <a:pt x="84779" y="130841"/>
                  </a:lnTo>
                  <a:lnTo>
                    <a:pt x="83672" y="130548"/>
                  </a:lnTo>
                  <a:lnTo>
                    <a:pt x="81482" y="131349"/>
                  </a:lnTo>
                  <a:lnTo>
                    <a:pt x="80422" y="131448"/>
                  </a:lnTo>
                  <a:lnTo>
                    <a:pt x="79331" y="131004"/>
                  </a:lnTo>
                  <a:lnTo>
                    <a:pt x="78316" y="130286"/>
                  </a:lnTo>
                  <a:lnTo>
                    <a:pt x="77342" y="130595"/>
                  </a:lnTo>
                  <a:lnTo>
                    <a:pt x="76675" y="131652"/>
                  </a:lnTo>
                  <a:lnTo>
                    <a:pt x="76349" y="133752"/>
                  </a:lnTo>
                  <a:lnTo>
                    <a:pt x="75970" y="134697"/>
                  </a:lnTo>
                  <a:lnTo>
                    <a:pt x="75855" y="135830"/>
                  </a:lnTo>
                  <a:lnTo>
                    <a:pt x="75350" y="135651"/>
                  </a:lnTo>
                  <a:lnTo>
                    <a:pt x="72420" y="133612"/>
                  </a:lnTo>
                  <a:lnTo>
                    <a:pt x="72219" y="133538"/>
                  </a:lnTo>
                  <a:lnTo>
                    <a:pt x="69851" y="133889"/>
                  </a:lnTo>
                  <a:lnTo>
                    <a:pt x="69241" y="134059"/>
                  </a:lnTo>
                  <a:lnTo>
                    <a:pt x="68478" y="134470"/>
                  </a:lnTo>
                  <a:lnTo>
                    <a:pt x="67671" y="134656"/>
                  </a:lnTo>
                  <a:lnTo>
                    <a:pt x="66937" y="134359"/>
                  </a:lnTo>
                  <a:lnTo>
                    <a:pt x="66231" y="133877"/>
                  </a:lnTo>
                  <a:lnTo>
                    <a:pt x="65555" y="134020"/>
                  </a:lnTo>
                  <a:lnTo>
                    <a:pt x="64862" y="134359"/>
                  </a:lnTo>
                  <a:lnTo>
                    <a:pt x="64594" y="131275"/>
                  </a:lnTo>
                  <a:lnTo>
                    <a:pt x="64731" y="130870"/>
                  </a:lnTo>
                  <a:lnTo>
                    <a:pt x="65156" y="130330"/>
                  </a:lnTo>
                  <a:lnTo>
                    <a:pt x="65625" y="129868"/>
                  </a:lnTo>
                  <a:lnTo>
                    <a:pt x="66771" y="129708"/>
                  </a:lnTo>
                  <a:lnTo>
                    <a:pt x="67929" y="129858"/>
                  </a:lnTo>
                  <a:lnTo>
                    <a:pt x="68759" y="129647"/>
                  </a:lnTo>
                  <a:lnTo>
                    <a:pt x="69461" y="129035"/>
                  </a:lnTo>
                  <a:lnTo>
                    <a:pt x="70199" y="128166"/>
                  </a:lnTo>
                  <a:lnTo>
                    <a:pt x="71032" y="127458"/>
                  </a:lnTo>
                  <a:lnTo>
                    <a:pt x="72162" y="126899"/>
                  </a:lnTo>
                  <a:lnTo>
                    <a:pt x="73253" y="126258"/>
                  </a:lnTo>
                  <a:lnTo>
                    <a:pt x="74214" y="125358"/>
                  </a:lnTo>
                  <a:lnTo>
                    <a:pt x="75124" y="124371"/>
                  </a:lnTo>
                  <a:lnTo>
                    <a:pt x="75960" y="123647"/>
                  </a:lnTo>
                  <a:lnTo>
                    <a:pt x="76870" y="123040"/>
                  </a:lnTo>
                  <a:lnTo>
                    <a:pt x="78255" y="121578"/>
                  </a:lnTo>
                  <a:lnTo>
                    <a:pt x="80090" y="119935"/>
                  </a:lnTo>
                  <a:lnTo>
                    <a:pt x="80796" y="118715"/>
                  </a:lnTo>
                  <a:lnTo>
                    <a:pt x="81233" y="118380"/>
                  </a:lnTo>
                  <a:lnTo>
                    <a:pt x="82813" y="117700"/>
                  </a:lnTo>
                  <a:lnTo>
                    <a:pt x="84910" y="117177"/>
                  </a:lnTo>
                  <a:lnTo>
                    <a:pt x="85900" y="117202"/>
                  </a:lnTo>
                  <a:lnTo>
                    <a:pt x="86876" y="118272"/>
                  </a:lnTo>
                  <a:lnTo>
                    <a:pt x="87403" y="118125"/>
                  </a:lnTo>
                  <a:lnTo>
                    <a:pt x="87939" y="117847"/>
                  </a:lnTo>
                  <a:lnTo>
                    <a:pt x="89018" y="117694"/>
                  </a:lnTo>
                  <a:lnTo>
                    <a:pt x="90129" y="117873"/>
                  </a:lnTo>
                  <a:lnTo>
                    <a:pt x="91214" y="117876"/>
                  </a:lnTo>
                  <a:lnTo>
                    <a:pt x="92299" y="117742"/>
                  </a:lnTo>
                  <a:lnTo>
                    <a:pt x="94380" y="117391"/>
                  </a:lnTo>
                  <a:lnTo>
                    <a:pt x="95478" y="116966"/>
                  </a:lnTo>
                  <a:lnTo>
                    <a:pt x="96551" y="116417"/>
                  </a:lnTo>
                  <a:lnTo>
                    <a:pt x="100368" y="116031"/>
                  </a:lnTo>
                  <a:lnTo>
                    <a:pt x="102982" y="115108"/>
                  </a:lnTo>
                  <a:lnTo>
                    <a:pt x="103397" y="115176"/>
                  </a:lnTo>
                  <a:lnTo>
                    <a:pt x="103799" y="115386"/>
                  </a:lnTo>
                  <a:lnTo>
                    <a:pt x="103831" y="116069"/>
                  </a:lnTo>
                  <a:lnTo>
                    <a:pt x="103499" y="116813"/>
                  </a:lnTo>
                  <a:lnTo>
                    <a:pt x="103822" y="117263"/>
                  </a:lnTo>
                  <a:lnTo>
                    <a:pt x="104352" y="117541"/>
                  </a:lnTo>
                  <a:lnTo>
                    <a:pt x="106813" y="117627"/>
                  </a:lnTo>
                  <a:lnTo>
                    <a:pt x="107515" y="117786"/>
                  </a:lnTo>
                  <a:lnTo>
                    <a:pt x="108543" y="117279"/>
                  </a:lnTo>
                  <a:lnTo>
                    <a:pt x="109513" y="116650"/>
                  </a:lnTo>
                  <a:lnTo>
                    <a:pt x="110525" y="115820"/>
                  </a:lnTo>
                  <a:lnTo>
                    <a:pt x="111233" y="114885"/>
                  </a:lnTo>
                  <a:lnTo>
                    <a:pt x="110579" y="113714"/>
                  </a:lnTo>
                  <a:lnTo>
                    <a:pt x="110436" y="112430"/>
                  </a:lnTo>
                  <a:lnTo>
                    <a:pt x="110985" y="111036"/>
                  </a:lnTo>
                  <a:lnTo>
                    <a:pt x="111779" y="109861"/>
                  </a:lnTo>
                  <a:lnTo>
                    <a:pt x="112724" y="109149"/>
                  </a:lnTo>
                  <a:lnTo>
                    <a:pt x="113595" y="108329"/>
                  </a:lnTo>
                  <a:lnTo>
                    <a:pt x="115357" y="105999"/>
                  </a:lnTo>
                  <a:lnTo>
                    <a:pt x="116631" y="104109"/>
                  </a:lnTo>
                  <a:lnTo>
                    <a:pt x="117090" y="101779"/>
                  </a:lnTo>
                  <a:lnTo>
                    <a:pt x="116822" y="99015"/>
                  </a:lnTo>
                  <a:lnTo>
                    <a:pt x="117936" y="96953"/>
                  </a:lnTo>
                  <a:lnTo>
                    <a:pt x="119002" y="96599"/>
                  </a:lnTo>
                  <a:lnTo>
                    <a:pt x="121119" y="95657"/>
                  </a:lnTo>
                  <a:lnTo>
                    <a:pt x="122230" y="95383"/>
                  </a:lnTo>
                  <a:lnTo>
                    <a:pt x="122395" y="95794"/>
                  </a:lnTo>
                  <a:lnTo>
                    <a:pt x="122364" y="96334"/>
                  </a:lnTo>
                  <a:lnTo>
                    <a:pt x="120701" y="98064"/>
                  </a:lnTo>
                  <a:lnTo>
                    <a:pt x="119746" y="98776"/>
                  </a:lnTo>
                  <a:lnTo>
                    <a:pt x="119178" y="98996"/>
                  </a:lnTo>
                  <a:lnTo>
                    <a:pt x="118655" y="99309"/>
                  </a:lnTo>
                  <a:lnTo>
                    <a:pt x="118441" y="99918"/>
                  </a:lnTo>
                  <a:lnTo>
                    <a:pt x="119290" y="100933"/>
                  </a:lnTo>
                  <a:lnTo>
                    <a:pt x="119504" y="101683"/>
                  </a:lnTo>
                  <a:lnTo>
                    <a:pt x="119449" y="102402"/>
                  </a:lnTo>
                  <a:lnTo>
                    <a:pt x="119488" y="103050"/>
                  </a:lnTo>
                  <a:lnTo>
                    <a:pt x="120445" y="103752"/>
                  </a:lnTo>
                  <a:lnTo>
                    <a:pt x="121546" y="103985"/>
                  </a:lnTo>
                  <a:lnTo>
                    <a:pt x="122006" y="103978"/>
                  </a:lnTo>
                  <a:lnTo>
                    <a:pt x="122408" y="103793"/>
                  </a:lnTo>
                  <a:lnTo>
                    <a:pt x="123666" y="102073"/>
                  </a:lnTo>
                  <a:lnTo>
                    <a:pt x="123947" y="101773"/>
                  </a:lnTo>
                  <a:lnTo>
                    <a:pt x="127521" y="100509"/>
                  </a:lnTo>
                  <a:lnTo>
                    <a:pt x="129280" y="99542"/>
                  </a:lnTo>
                  <a:lnTo>
                    <a:pt x="130254" y="99290"/>
                  </a:lnTo>
                  <a:lnTo>
                    <a:pt x="131167" y="98785"/>
                  </a:lnTo>
                  <a:lnTo>
                    <a:pt x="133216" y="96838"/>
                  </a:lnTo>
                  <a:lnTo>
                    <a:pt x="133969" y="95938"/>
                  </a:lnTo>
                  <a:lnTo>
                    <a:pt x="134655" y="94942"/>
                  </a:lnTo>
                  <a:lnTo>
                    <a:pt x="135204" y="93784"/>
                  </a:lnTo>
                  <a:lnTo>
                    <a:pt x="135639" y="92529"/>
                  </a:lnTo>
                  <a:lnTo>
                    <a:pt x="136232" y="91747"/>
                  </a:lnTo>
                  <a:lnTo>
                    <a:pt x="139478" y="89880"/>
                  </a:lnTo>
                  <a:lnTo>
                    <a:pt x="140522" y="88862"/>
                  </a:lnTo>
                  <a:lnTo>
                    <a:pt x="140854" y="88367"/>
                  </a:lnTo>
                  <a:lnTo>
                    <a:pt x="141256" y="86934"/>
                  </a:lnTo>
                  <a:lnTo>
                    <a:pt x="141534" y="85443"/>
                  </a:lnTo>
                  <a:lnTo>
                    <a:pt x="141926" y="84272"/>
                  </a:lnTo>
                  <a:lnTo>
                    <a:pt x="142459" y="83174"/>
                  </a:lnTo>
                  <a:lnTo>
                    <a:pt x="143171" y="82053"/>
                  </a:lnTo>
                  <a:lnTo>
                    <a:pt x="143972" y="81010"/>
                  </a:lnTo>
                  <a:lnTo>
                    <a:pt x="144445" y="79940"/>
                  </a:lnTo>
                  <a:lnTo>
                    <a:pt x="145134" y="77377"/>
                  </a:lnTo>
                  <a:lnTo>
                    <a:pt x="145434" y="75954"/>
                  </a:lnTo>
                  <a:lnTo>
                    <a:pt x="145671" y="75440"/>
                  </a:lnTo>
                  <a:lnTo>
                    <a:pt x="146015" y="75009"/>
                  </a:lnTo>
                  <a:lnTo>
                    <a:pt x="146315" y="74460"/>
                  </a:lnTo>
                  <a:lnTo>
                    <a:pt x="146545" y="73847"/>
                  </a:lnTo>
                  <a:lnTo>
                    <a:pt x="146651" y="73241"/>
                  </a:lnTo>
                  <a:lnTo>
                    <a:pt x="146797" y="71383"/>
                  </a:lnTo>
                  <a:lnTo>
                    <a:pt x="146708" y="69934"/>
                  </a:lnTo>
                  <a:lnTo>
                    <a:pt x="146172" y="68705"/>
                  </a:lnTo>
                  <a:lnTo>
                    <a:pt x="145728" y="68357"/>
                  </a:lnTo>
                  <a:lnTo>
                    <a:pt x="145246" y="68338"/>
                  </a:lnTo>
                  <a:lnTo>
                    <a:pt x="144518" y="68443"/>
                  </a:lnTo>
                  <a:lnTo>
                    <a:pt x="143902" y="67942"/>
                  </a:lnTo>
                  <a:lnTo>
                    <a:pt x="144030" y="67499"/>
                  </a:lnTo>
                  <a:lnTo>
                    <a:pt x="144659" y="67416"/>
                  </a:lnTo>
                  <a:lnTo>
                    <a:pt x="145086" y="67186"/>
                  </a:lnTo>
                  <a:lnTo>
                    <a:pt x="145396" y="66768"/>
                  </a:lnTo>
                  <a:lnTo>
                    <a:pt x="145974" y="65424"/>
                  </a:lnTo>
                  <a:lnTo>
                    <a:pt x="146319" y="63981"/>
                  </a:lnTo>
                  <a:lnTo>
                    <a:pt x="146350" y="63343"/>
                  </a:lnTo>
                  <a:lnTo>
                    <a:pt x="145897" y="62178"/>
                  </a:lnTo>
                  <a:lnTo>
                    <a:pt x="145540" y="60776"/>
                  </a:lnTo>
                  <a:lnTo>
                    <a:pt x="145530" y="60020"/>
                  </a:lnTo>
                  <a:lnTo>
                    <a:pt x="145923" y="59145"/>
                  </a:lnTo>
                  <a:lnTo>
                    <a:pt x="146485" y="58434"/>
                  </a:lnTo>
                  <a:lnTo>
                    <a:pt x="146986" y="58268"/>
                  </a:lnTo>
                  <a:lnTo>
                    <a:pt x="147528" y="58217"/>
                  </a:lnTo>
                  <a:lnTo>
                    <a:pt x="148023" y="57942"/>
                  </a:lnTo>
                  <a:lnTo>
                    <a:pt x="148483" y="57543"/>
                  </a:lnTo>
                  <a:lnTo>
                    <a:pt x="148741" y="57103"/>
                  </a:lnTo>
                  <a:lnTo>
                    <a:pt x="149143" y="55902"/>
                  </a:lnTo>
                  <a:lnTo>
                    <a:pt x="149300" y="55219"/>
                  </a:lnTo>
                  <a:lnTo>
                    <a:pt x="149044" y="53381"/>
                  </a:lnTo>
                  <a:lnTo>
                    <a:pt x="149306" y="52877"/>
                  </a:lnTo>
                  <a:lnTo>
                    <a:pt x="149676" y="52564"/>
                  </a:lnTo>
                  <a:lnTo>
                    <a:pt x="150171" y="52800"/>
                  </a:lnTo>
                  <a:lnTo>
                    <a:pt x="150682" y="52848"/>
                  </a:lnTo>
                  <a:lnTo>
                    <a:pt x="151275" y="52774"/>
                  </a:lnTo>
                  <a:lnTo>
                    <a:pt x="151844" y="52969"/>
                  </a:lnTo>
                  <a:lnTo>
                    <a:pt x="151949" y="53442"/>
                  </a:lnTo>
                  <a:lnTo>
                    <a:pt x="152306" y="56544"/>
                  </a:lnTo>
                  <a:lnTo>
                    <a:pt x="152511" y="56962"/>
                  </a:lnTo>
                  <a:lnTo>
                    <a:pt x="152926" y="57288"/>
                  </a:lnTo>
                  <a:lnTo>
                    <a:pt x="153392" y="57240"/>
                  </a:lnTo>
                  <a:lnTo>
                    <a:pt x="153794" y="56758"/>
                  </a:lnTo>
                  <a:lnTo>
                    <a:pt x="154065" y="56116"/>
                  </a:lnTo>
                  <a:lnTo>
                    <a:pt x="154601" y="55982"/>
                  </a:lnTo>
                  <a:lnTo>
                    <a:pt x="156239" y="56672"/>
                  </a:lnTo>
                  <a:lnTo>
                    <a:pt x="156820" y="56180"/>
                  </a:lnTo>
                  <a:lnTo>
                    <a:pt x="157196" y="55417"/>
                  </a:lnTo>
                  <a:lnTo>
                    <a:pt x="157525" y="54067"/>
                  </a:lnTo>
                  <a:lnTo>
                    <a:pt x="157366" y="52848"/>
                  </a:lnTo>
                  <a:lnTo>
                    <a:pt x="156973" y="52395"/>
                  </a:lnTo>
                  <a:lnTo>
                    <a:pt x="156568" y="52474"/>
                  </a:lnTo>
                  <a:lnTo>
                    <a:pt x="156210" y="52810"/>
                  </a:lnTo>
                  <a:lnTo>
                    <a:pt x="155808" y="52991"/>
                  </a:lnTo>
                  <a:lnTo>
                    <a:pt x="153392" y="53633"/>
                  </a:lnTo>
                  <a:lnTo>
                    <a:pt x="153404" y="52273"/>
                  </a:lnTo>
                  <a:lnTo>
                    <a:pt x="153921" y="50230"/>
                  </a:lnTo>
                  <a:lnTo>
                    <a:pt x="154206" y="49583"/>
                  </a:lnTo>
                  <a:lnTo>
                    <a:pt x="154614" y="49276"/>
                  </a:lnTo>
                  <a:lnTo>
                    <a:pt x="155629" y="49634"/>
                  </a:lnTo>
                  <a:lnTo>
                    <a:pt x="156124" y="49870"/>
                  </a:lnTo>
                  <a:lnTo>
                    <a:pt x="157206" y="50885"/>
                  </a:lnTo>
                  <a:close/>
                  <a:moveTo>
                    <a:pt x="131358" y="92012"/>
                  </a:moveTo>
                  <a:lnTo>
                    <a:pt x="130506" y="92041"/>
                  </a:lnTo>
                  <a:lnTo>
                    <a:pt x="130295" y="91929"/>
                  </a:lnTo>
                  <a:lnTo>
                    <a:pt x="130809" y="91648"/>
                  </a:lnTo>
                  <a:lnTo>
                    <a:pt x="130857" y="91179"/>
                  </a:lnTo>
                  <a:lnTo>
                    <a:pt x="131167" y="90343"/>
                  </a:lnTo>
                  <a:lnTo>
                    <a:pt x="131160" y="90103"/>
                  </a:lnTo>
                  <a:lnTo>
                    <a:pt x="130484" y="90059"/>
                  </a:lnTo>
                  <a:lnTo>
                    <a:pt x="130519" y="89111"/>
                  </a:lnTo>
                  <a:lnTo>
                    <a:pt x="131023" y="88172"/>
                  </a:lnTo>
                  <a:lnTo>
                    <a:pt x="132412" y="86694"/>
                  </a:lnTo>
                  <a:lnTo>
                    <a:pt x="132791" y="86417"/>
                  </a:lnTo>
                  <a:lnTo>
                    <a:pt x="132849" y="87065"/>
                  </a:lnTo>
                  <a:lnTo>
                    <a:pt x="132428" y="88594"/>
                  </a:lnTo>
                  <a:lnTo>
                    <a:pt x="132345" y="89146"/>
                  </a:lnTo>
                  <a:lnTo>
                    <a:pt x="133436" y="89261"/>
                  </a:lnTo>
                  <a:lnTo>
                    <a:pt x="132734" y="91090"/>
                  </a:lnTo>
                  <a:lnTo>
                    <a:pt x="131358" y="92012"/>
                  </a:lnTo>
                  <a:close/>
                  <a:moveTo>
                    <a:pt x="86806" y="110091"/>
                  </a:moveTo>
                  <a:lnTo>
                    <a:pt x="86398" y="110503"/>
                  </a:lnTo>
                  <a:lnTo>
                    <a:pt x="85632" y="110369"/>
                  </a:lnTo>
                  <a:lnTo>
                    <a:pt x="85188" y="109772"/>
                  </a:lnTo>
                  <a:lnTo>
                    <a:pt x="85335" y="109098"/>
                  </a:lnTo>
                  <a:lnTo>
                    <a:pt x="86136" y="108581"/>
                  </a:lnTo>
                  <a:lnTo>
                    <a:pt x="86902" y="109618"/>
                  </a:lnTo>
                  <a:lnTo>
                    <a:pt x="86806" y="110091"/>
                  </a:lnTo>
                  <a:close/>
                  <a:moveTo>
                    <a:pt x="141323" y="126270"/>
                  </a:moveTo>
                  <a:lnTo>
                    <a:pt x="141227" y="126781"/>
                  </a:lnTo>
                  <a:lnTo>
                    <a:pt x="140752" y="126669"/>
                  </a:lnTo>
                  <a:lnTo>
                    <a:pt x="140525" y="126337"/>
                  </a:lnTo>
                  <a:lnTo>
                    <a:pt x="140554" y="125741"/>
                  </a:lnTo>
                  <a:lnTo>
                    <a:pt x="141055" y="125737"/>
                  </a:lnTo>
                  <a:lnTo>
                    <a:pt x="141323" y="126270"/>
                  </a:lnTo>
                  <a:close/>
                  <a:moveTo>
                    <a:pt x="51108" y="130305"/>
                  </a:moveTo>
                  <a:lnTo>
                    <a:pt x="50926" y="130825"/>
                  </a:lnTo>
                  <a:lnTo>
                    <a:pt x="50320" y="130458"/>
                  </a:lnTo>
                  <a:lnTo>
                    <a:pt x="50042" y="130126"/>
                  </a:lnTo>
                  <a:lnTo>
                    <a:pt x="50607" y="128489"/>
                  </a:lnTo>
                  <a:lnTo>
                    <a:pt x="50540" y="127866"/>
                  </a:lnTo>
                  <a:lnTo>
                    <a:pt x="50575" y="127563"/>
                  </a:lnTo>
                  <a:lnTo>
                    <a:pt x="51695" y="126705"/>
                  </a:lnTo>
                  <a:lnTo>
                    <a:pt x="51890" y="126867"/>
                  </a:lnTo>
                  <a:lnTo>
                    <a:pt x="51957" y="127107"/>
                  </a:lnTo>
                  <a:lnTo>
                    <a:pt x="51858" y="127474"/>
                  </a:lnTo>
                  <a:lnTo>
                    <a:pt x="51916" y="128285"/>
                  </a:lnTo>
                  <a:lnTo>
                    <a:pt x="51073" y="129625"/>
                  </a:lnTo>
                  <a:lnTo>
                    <a:pt x="51108" y="130305"/>
                  </a:lnTo>
                  <a:close/>
                  <a:moveTo>
                    <a:pt x="100802" y="131010"/>
                  </a:moveTo>
                  <a:lnTo>
                    <a:pt x="99832" y="131930"/>
                  </a:lnTo>
                  <a:lnTo>
                    <a:pt x="98989" y="131866"/>
                  </a:lnTo>
                  <a:lnTo>
                    <a:pt x="98568" y="131454"/>
                  </a:lnTo>
                  <a:lnTo>
                    <a:pt x="98428" y="130946"/>
                  </a:lnTo>
                  <a:lnTo>
                    <a:pt x="99229" y="130149"/>
                  </a:lnTo>
                  <a:lnTo>
                    <a:pt x="99918" y="129019"/>
                  </a:lnTo>
                  <a:lnTo>
                    <a:pt x="100544" y="128518"/>
                  </a:lnTo>
                  <a:lnTo>
                    <a:pt x="101048" y="128237"/>
                  </a:lnTo>
                  <a:lnTo>
                    <a:pt x="101444" y="128246"/>
                  </a:lnTo>
                  <a:lnTo>
                    <a:pt x="100557" y="129823"/>
                  </a:lnTo>
                  <a:lnTo>
                    <a:pt x="100802" y="131010"/>
                  </a:lnTo>
                  <a:close/>
                  <a:moveTo>
                    <a:pt x="95597" y="128901"/>
                  </a:moveTo>
                  <a:lnTo>
                    <a:pt x="95431" y="129114"/>
                  </a:lnTo>
                  <a:lnTo>
                    <a:pt x="95271" y="129057"/>
                  </a:lnTo>
                  <a:lnTo>
                    <a:pt x="94700" y="129552"/>
                  </a:lnTo>
                  <a:lnTo>
                    <a:pt x="94578" y="129076"/>
                  </a:lnTo>
                  <a:lnTo>
                    <a:pt x="94128" y="128760"/>
                  </a:lnTo>
                  <a:lnTo>
                    <a:pt x="94074" y="128511"/>
                  </a:lnTo>
                  <a:lnTo>
                    <a:pt x="95360" y="128348"/>
                  </a:lnTo>
                  <a:lnTo>
                    <a:pt x="95775" y="128479"/>
                  </a:lnTo>
                  <a:lnTo>
                    <a:pt x="95597" y="128901"/>
                  </a:lnTo>
                  <a:close/>
                  <a:moveTo>
                    <a:pt x="95644" y="131355"/>
                  </a:moveTo>
                  <a:lnTo>
                    <a:pt x="96886" y="131805"/>
                  </a:lnTo>
                  <a:lnTo>
                    <a:pt x="98153" y="131677"/>
                  </a:lnTo>
                  <a:lnTo>
                    <a:pt x="98134" y="133647"/>
                  </a:lnTo>
                  <a:lnTo>
                    <a:pt x="98316" y="134308"/>
                  </a:lnTo>
                  <a:lnTo>
                    <a:pt x="98670" y="134898"/>
                  </a:lnTo>
                  <a:lnTo>
                    <a:pt x="98488" y="135757"/>
                  </a:lnTo>
                  <a:lnTo>
                    <a:pt x="99063" y="136050"/>
                  </a:lnTo>
                  <a:lnTo>
                    <a:pt x="97358" y="137027"/>
                  </a:lnTo>
                  <a:lnTo>
                    <a:pt x="95823" y="138323"/>
                  </a:lnTo>
                  <a:lnTo>
                    <a:pt x="95191" y="139194"/>
                  </a:lnTo>
                  <a:lnTo>
                    <a:pt x="94620" y="140130"/>
                  </a:lnTo>
                  <a:lnTo>
                    <a:pt x="94288" y="141119"/>
                  </a:lnTo>
                  <a:lnTo>
                    <a:pt x="94074" y="142182"/>
                  </a:lnTo>
                  <a:lnTo>
                    <a:pt x="93560" y="141761"/>
                  </a:lnTo>
                  <a:lnTo>
                    <a:pt x="92079" y="140034"/>
                  </a:lnTo>
                  <a:lnTo>
                    <a:pt x="91141" y="139561"/>
                  </a:lnTo>
                  <a:lnTo>
                    <a:pt x="89631" y="139309"/>
                  </a:lnTo>
                  <a:lnTo>
                    <a:pt x="89152" y="139367"/>
                  </a:lnTo>
                  <a:lnTo>
                    <a:pt x="86050" y="140979"/>
                  </a:lnTo>
                  <a:lnTo>
                    <a:pt x="85638" y="142156"/>
                  </a:lnTo>
                  <a:lnTo>
                    <a:pt x="84792" y="143928"/>
                  </a:lnTo>
                  <a:lnTo>
                    <a:pt x="84390" y="144512"/>
                  </a:lnTo>
                  <a:lnTo>
                    <a:pt x="83943" y="144681"/>
                  </a:lnTo>
                  <a:lnTo>
                    <a:pt x="83627" y="144984"/>
                  </a:lnTo>
                  <a:lnTo>
                    <a:pt x="83282" y="146491"/>
                  </a:lnTo>
                  <a:lnTo>
                    <a:pt x="82322" y="147417"/>
                  </a:lnTo>
                  <a:lnTo>
                    <a:pt x="81731" y="147445"/>
                  </a:lnTo>
                  <a:lnTo>
                    <a:pt x="80729" y="147190"/>
                  </a:lnTo>
                  <a:lnTo>
                    <a:pt x="80275" y="147334"/>
                  </a:lnTo>
                  <a:lnTo>
                    <a:pt x="80876" y="145849"/>
                  </a:lnTo>
                  <a:lnTo>
                    <a:pt x="79918" y="145667"/>
                  </a:lnTo>
                  <a:lnTo>
                    <a:pt x="78957" y="145699"/>
                  </a:lnTo>
                  <a:lnTo>
                    <a:pt x="78935" y="144732"/>
                  </a:lnTo>
                  <a:lnTo>
                    <a:pt x="78354" y="144183"/>
                  </a:lnTo>
                  <a:lnTo>
                    <a:pt x="78785" y="143468"/>
                  </a:lnTo>
                  <a:lnTo>
                    <a:pt x="78798" y="142884"/>
                  </a:lnTo>
                  <a:lnTo>
                    <a:pt x="79050" y="142562"/>
                  </a:lnTo>
                  <a:lnTo>
                    <a:pt x="79136" y="142093"/>
                  </a:lnTo>
                  <a:lnTo>
                    <a:pt x="79101" y="141690"/>
                  </a:lnTo>
                  <a:lnTo>
                    <a:pt x="78510" y="141569"/>
                  </a:lnTo>
                  <a:lnTo>
                    <a:pt x="78150" y="141285"/>
                  </a:lnTo>
                  <a:lnTo>
                    <a:pt x="78217" y="140225"/>
                  </a:lnTo>
                  <a:lnTo>
                    <a:pt x="77878" y="140187"/>
                  </a:lnTo>
                  <a:lnTo>
                    <a:pt x="77036" y="140372"/>
                  </a:lnTo>
                  <a:lnTo>
                    <a:pt x="75287" y="141189"/>
                  </a:lnTo>
                  <a:lnTo>
                    <a:pt x="74811" y="141189"/>
                  </a:lnTo>
                  <a:lnTo>
                    <a:pt x="75542" y="140605"/>
                  </a:lnTo>
                  <a:lnTo>
                    <a:pt x="77096" y="139807"/>
                  </a:lnTo>
                  <a:lnTo>
                    <a:pt x="77795" y="139348"/>
                  </a:lnTo>
                  <a:lnTo>
                    <a:pt x="79321" y="138058"/>
                  </a:lnTo>
                  <a:lnTo>
                    <a:pt x="80282" y="137448"/>
                  </a:lnTo>
                  <a:lnTo>
                    <a:pt x="80780" y="136366"/>
                  </a:lnTo>
                  <a:lnTo>
                    <a:pt x="80936" y="135709"/>
                  </a:lnTo>
                  <a:lnTo>
                    <a:pt x="81262" y="135128"/>
                  </a:lnTo>
                  <a:lnTo>
                    <a:pt x="81549" y="134199"/>
                  </a:lnTo>
                  <a:lnTo>
                    <a:pt x="82041" y="133889"/>
                  </a:lnTo>
                  <a:lnTo>
                    <a:pt x="82899" y="133091"/>
                  </a:lnTo>
                  <a:lnTo>
                    <a:pt x="83391" y="133168"/>
                  </a:lnTo>
                  <a:lnTo>
                    <a:pt x="83940" y="134148"/>
                  </a:lnTo>
                  <a:lnTo>
                    <a:pt x="84677" y="134898"/>
                  </a:lnTo>
                  <a:lnTo>
                    <a:pt x="85207" y="134834"/>
                  </a:lnTo>
                  <a:lnTo>
                    <a:pt x="86155" y="134448"/>
                  </a:lnTo>
                  <a:lnTo>
                    <a:pt x="86615" y="134362"/>
                  </a:lnTo>
                  <a:lnTo>
                    <a:pt x="87709" y="134410"/>
                  </a:lnTo>
                  <a:lnTo>
                    <a:pt x="88696" y="133934"/>
                  </a:lnTo>
                  <a:lnTo>
                    <a:pt x="89098" y="133372"/>
                  </a:lnTo>
                  <a:lnTo>
                    <a:pt x="89248" y="132670"/>
                  </a:lnTo>
                  <a:lnTo>
                    <a:pt x="88881" y="131492"/>
                  </a:lnTo>
                  <a:lnTo>
                    <a:pt x="89353" y="131610"/>
                  </a:lnTo>
                  <a:lnTo>
                    <a:pt x="89810" y="131563"/>
                  </a:lnTo>
                  <a:lnTo>
                    <a:pt x="90879" y="130812"/>
                  </a:lnTo>
                  <a:lnTo>
                    <a:pt x="91980" y="130366"/>
                  </a:lnTo>
                  <a:lnTo>
                    <a:pt x="93120" y="130254"/>
                  </a:lnTo>
                  <a:lnTo>
                    <a:pt x="94403" y="130678"/>
                  </a:lnTo>
                  <a:lnTo>
                    <a:pt x="95644" y="131355"/>
                  </a:lnTo>
                  <a:close/>
                  <a:moveTo>
                    <a:pt x="50160" y="132788"/>
                  </a:moveTo>
                  <a:lnTo>
                    <a:pt x="49576" y="133226"/>
                  </a:lnTo>
                  <a:lnTo>
                    <a:pt x="49327" y="132558"/>
                  </a:lnTo>
                  <a:lnTo>
                    <a:pt x="49583" y="130662"/>
                  </a:lnTo>
                  <a:lnTo>
                    <a:pt x="50677" y="131052"/>
                  </a:lnTo>
                  <a:lnTo>
                    <a:pt x="50658" y="131633"/>
                  </a:lnTo>
                  <a:lnTo>
                    <a:pt x="50160" y="132788"/>
                  </a:lnTo>
                  <a:close/>
                  <a:moveTo>
                    <a:pt x="79710" y="132878"/>
                  </a:moveTo>
                  <a:lnTo>
                    <a:pt x="79452" y="133309"/>
                  </a:lnTo>
                  <a:lnTo>
                    <a:pt x="78657" y="133178"/>
                  </a:lnTo>
                  <a:lnTo>
                    <a:pt x="78976" y="132804"/>
                  </a:lnTo>
                  <a:lnTo>
                    <a:pt x="79219" y="132351"/>
                  </a:lnTo>
                  <a:lnTo>
                    <a:pt x="79398" y="132258"/>
                  </a:lnTo>
                  <a:lnTo>
                    <a:pt x="79548" y="132750"/>
                  </a:lnTo>
                  <a:lnTo>
                    <a:pt x="79710" y="132878"/>
                  </a:lnTo>
                  <a:close/>
                  <a:moveTo>
                    <a:pt x="76911" y="134707"/>
                  </a:moveTo>
                  <a:lnTo>
                    <a:pt x="77349" y="135102"/>
                  </a:lnTo>
                  <a:lnTo>
                    <a:pt x="78386" y="134943"/>
                  </a:lnTo>
                  <a:lnTo>
                    <a:pt x="78514" y="135054"/>
                  </a:lnTo>
                  <a:lnTo>
                    <a:pt x="78210" y="135412"/>
                  </a:lnTo>
                  <a:lnTo>
                    <a:pt x="77751" y="135766"/>
                  </a:lnTo>
                  <a:lnTo>
                    <a:pt x="76921" y="135501"/>
                  </a:lnTo>
                  <a:lnTo>
                    <a:pt x="76397" y="135489"/>
                  </a:lnTo>
                  <a:lnTo>
                    <a:pt x="76324" y="134898"/>
                  </a:lnTo>
                  <a:lnTo>
                    <a:pt x="76391" y="134684"/>
                  </a:lnTo>
                  <a:lnTo>
                    <a:pt x="76911" y="134707"/>
                  </a:lnTo>
                  <a:close/>
                  <a:moveTo>
                    <a:pt x="67138" y="138380"/>
                  </a:moveTo>
                  <a:lnTo>
                    <a:pt x="68341" y="138700"/>
                  </a:lnTo>
                  <a:lnTo>
                    <a:pt x="68852" y="138719"/>
                  </a:lnTo>
                  <a:lnTo>
                    <a:pt x="69321" y="138575"/>
                  </a:lnTo>
                  <a:lnTo>
                    <a:pt x="70042" y="138157"/>
                  </a:lnTo>
                  <a:lnTo>
                    <a:pt x="70793" y="137847"/>
                  </a:lnTo>
                  <a:lnTo>
                    <a:pt x="71332" y="138004"/>
                  </a:lnTo>
                  <a:lnTo>
                    <a:pt x="71808" y="138377"/>
                  </a:lnTo>
                  <a:lnTo>
                    <a:pt x="72057" y="138904"/>
                  </a:lnTo>
                  <a:lnTo>
                    <a:pt x="71935" y="139453"/>
                  </a:lnTo>
                  <a:lnTo>
                    <a:pt x="71083" y="140634"/>
                  </a:lnTo>
                  <a:lnTo>
                    <a:pt x="70381" y="141891"/>
                  </a:lnTo>
                  <a:lnTo>
                    <a:pt x="71989" y="142128"/>
                  </a:lnTo>
                  <a:lnTo>
                    <a:pt x="73598" y="142102"/>
                  </a:lnTo>
                  <a:lnTo>
                    <a:pt x="73225" y="142878"/>
                  </a:lnTo>
                  <a:lnTo>
                    <a:pt x="73161" y="143554"/>
                  </a:lnTo>
                  <a:lnTo>
                    <a:pt x="73652" y="143877"/>
                  </a:lnTo>
                  <a:lnTo>
                    <a:pt x="74071" y="144311"/>
                  </a:lnTo>
                  <a:lnTo>
                    <a:pt x="73962" y="144703"/>
                  </a:lnTo>
                  <a:lnTo>
                    <a:pt x="73723" y="145090"/>
                  </a:lnTo>
                  <a:lnTo>
                    <a:pt x="74600" y="145671"/>
                  </a:lnTo>
                  <a:lnTo>
                    <a:pt x="74543" y="146060"/>
                  </a:lnTo>
                  <a:lnTo>
                    <a:pt x="74316" y="146469"/>
                  </a:lnTo>
                  <a:lnTo>
                    <a:pt x="72124" y="149131"/>
                  </a:lnTo>
                  <a:lnTo>
                    <a:pt x="71479" y="150474"/>
                  </a:lnTo>
                  <a:lnTo>
                    <a:pt x="71032" y="151952"/>
                  </a:lnTo>
                  <a:lnTo>
                    <a:pt x="70620" y="153031"/>
                  </a:lnTo>
                  <a:lnTo>
                    <a:pt x="70320" y="154151"/>
                  </a:lnTo>
                  <a:lnTo>
                    <a:pt x="70093" y="155358"/>
                  </a:lnTo>
                  <a:lnTo>
                    <a:pt x="69685" y="156603"/>
                  </a:lnTo>
                  <a:lnTo>
                    <a:pt x="69822" y="157704"/>
                  </a:lnTo>
                  <a:lnTo>
                    <a:pt x="69685" y="158834"/>
                  </a:lnTo>
                  <a:lnTo>
                    <a:pt x="68584" y="161617"/>
                  </a:lnTo>
                  <a:lnTo>
                    <a:pt x="67798" y="161566"/>
                  </a:lnTo>
                  <a:lnTo>
                    <a:pt x="66812" y="161231"/>
                  </a:lnTo>
                  <a:lnTo>
                    <a:pt x="66196" y="161282"/>
                  </a:lnTo>
                  <a:lnTo>
                    <a:pt x="65877" y="161898"/>
                  </a:lnTo>
                  <a:lnTo>
                    <a:pt x="66442" y="163165"/>
                  </a:lnTo>
                  <a:lnTo>
                    <a:pt x="64686" y="164669"/>
                  </a:lnTo>
                  <a:lnTo>
                    <a:pt x="62746" y="165677"/>
                  </a:lnTo>
                  <a:lnTo>
                    <a:pt x="62733" y="165218"/>
                  </a:lnTo>
                  <a:lnTo>
                    <a:pt x="62918" y="164857"/>
                  </a:lnTo>
                  <a:lnTo>
                    <a:pt x="63196" y="164567"/>
                  </a:lnTo>
                  <a:lnTo>
                    <a:pt x="63397" y="164215"/>
                  </a:lnTo>
                  <a:lnTo>
                    <a:pt x="63681" y="163034"/>
                  </a:lnTo>
                  <a:lnTo>
                    <a:pt x="63541" y="161844"/>
                  </a:lnTo>
                  <a:lnTo>
                    <a:pt x="62953" y="160350"/>
                  </a:lnTo>
                  <a:lnTo>
                    <a:pt x="62912" y="159814"/>
                  </a:lnTo>
                  <a:lnTo>
                    <a:pt x="63317" y="159597"/>
                  </a:lnTo>
                  <a:lnTo>
                    <a:pt x="63588" y="159533"/>
                  </a:lnTo>
                  <a:lnTo>
                    <a:pt x="63735" y="159325"/>
                  </a:lnTo>
                  <a:lnTo>
                    <a:pt x="63742" y="158831"/>
                  </a:lnTo>
                  <a:lnTo>
                    <a:pt x="63556" y="158464"/>
                  </a:lnTo>
                  <a:lnTo>
                    <a:pt x="63001" y="158346"/>
                  </a:lnTo>
                  <a:lnTo>
                    <a:pt x="62471" y="158339"/>
                  </a:lnTo>
                  <a:lnTo>
                    <a:pt x="62098" y="158895"/>
                  </a:lnTo>
                  <a:lnTo>
                    <a:pt x="61584" y="159964"/>
                  </a:lnTo>
                  <a:lnTo>
                    <a:pt x="61335" y="161046"/>
                  </a:lnTo>
                  <a:lnTo>
                    <a:pt x="61444" y="161636"/>
                  </a:lnTo>
                  <a:lnTo>
                    <a:pt x="61670" y="162166"/>
                  </a:lnTo>
                  <a:lnTo>
                    <a:pt x="62376" y="163050"/>
                  </a:lnTo>
                  <a:lnTo>
                    <a:pt x="62171" y="163574"/>
                  </a:lnTo>
                  <a:lnTo>
                    <a:pt x="61878" y="163979"/>
                  </a:lnTo>
                  <a:lnTo>
                    <a:pt x="59388" y="163057"/>
                  </a:lnTo>
                  <a:lnTo>
                    <a:pt x="58849" y="162990"/>
                  </a:lnTo>
                  <a:lnTo>
                    <a:pt x="58402" y="162795"/>
                  </a:lnTo>
                  <a:lnTo>
                    <a:pt x="57923" y="161579"/>
                  </a:lnTo>
                  <a:lnTo>
                    <a:pt x="58938" y="161285"/>
                  </a:lnTo>
                  <a:lnTo>
                    <a:pt x="59238" y="161138"/>
                  </a:lnTo>
                  <a:lnTo>
                    <a:pt x="59350" y="160749"/>
                  </a:lnTo>
                  <a:lnTo>
                    <a:pt x="59487" y="159562"/>
                  </a:lnTo>
                  <a:lnTo>
                    <a:pt x="59015" y="158566"/>
                  </a:lnTo>
                  <a:lnTo>
                    <a:pt x="58612" y="158212"/>
                  </a:lnTo>
                  <a:lnTo>
                    <a:pt x="58287" y="157806"/>
                  </a:lnTo>
                  <a:lnTo>
                    <a:pt x="58491" y="156967"/>
                  </a:lnTo>
                  <a:lnTo>
                    <a:pt x="58357" y="155907"/>
                  </a:lnTo>
                  <a:lnTo>
                    <a:pt x="58344" y="154426"/>
                  </a:lnTo>
                  <a:lnTo>
                    <a:pt x="58520" y="154171"/>
                  </a:lnTo>
                  <a:lnTo>
                    <a:pt x="59461" y="153871"/>
                  </a:lnTo>
                  <a:lnTo>
                    <a:pt x="60141" y="153076"/>
                  </a:lnTo>
                  <a:lnTo>
                    <a:pt x="60741" y="152169"/>
                  </a:lnTo>
                  <a:lnTo>
                    <a:pt x="61619" y="150573"/>
                  </a:lnTo>
                  <a:lnTo>
                    <a:pt x="62340" y="148847"/>
                  </a:lnTo>
                  <a:lnTo>
                    <a:pt x="61648" y="148773"/>
                  </a:lnTo>
                  <a:lnTo>
                    <a:pt x="61060" y="148448"/>
                  </a:lnTo>
                  <a:lnTo>
                    <a:pt x="61699" y="147630"/>
                  </a:lnTo>
                  <a:lnTo>
                    <a:pt x="61501" y="146596"/>
                  </a:lnTo>
                  <a:lnTo>
                    <a:pt x="60543" y="145326"/>
                  </a:lnTo>
                  <a:lnTo>
                    <a:pt x="60017" y="143826"/>
                  </a:lnTo>
                  <a:lnTo>
                    <a:pt x="59171" y="143162"/>
                  </a:lnTo>
                  <a:lnTo>
                    <a:pt x="58724" y="142919"/>
                  </a:lnTo>
                  <a:lnTo>
                    <a:pt x="58178" y="143270"/>
                  </a:lnTo>
                  <a:lnTo>
                    <a:pt x="57731" y="143692"/>
                  </a:lnTo>
                  <a:lnTo>
                    <a:pt x="58146" y="144668"/>
                  </a:lnTo>
                  <a:lnTo>
                    <a:pt x="58095" y="145533"/>
                  </a:lnTo>
                  <a:lnTo>
                    <a:pt x="58162" y="146389"/>
                  </a:lnTo>
                  <a:lnTo>
                    <a:pt x="58584" y="146437"/>
                  </a:lnTo>
                  <a:lnTo>
                    <a:pt x="59104" y="146223"/>
                  </a:lnTo>
                  <a:lnTo>
                    <a:pt x="59519" y="146373"/>
                  </a:lnTo>
                  <a:lnTo>
                    <a:pt x="59761" y="146823"/>
                  </a:lnTo>
                  <a:lnTo>
                    <a:pt x="59828" y="147401"/>
                  </a:lnTo>
                  <a:lnTo>
                    <a:pt x="59643" y="147972"/>
                  </a:lnTo>
                  <a:lnTo>
                    <a:pt x="59263" y="148256"/>
                  </a:lnTo>
                  <a:lnTo>
                    <a:pt x="58797" y="148234"/>
                  </a:lnTo>
                  <a:lnTo>
                    <a:pt x="58328" y="147924"/>
                  </a:lnTo>
                  <a:lnTo>
                    <a:pt x="57961" y="147484"/>
                  </a:lnTo>
                  <a:lnTo>
                    <a:pt x="57083" y="147241"/>
                  </a:lnTo>
                  <a:lnTo>
                    <a:pt x="56158" y="147761"/>
                  </a:lnTo>
                  <a:lnTo>
                    <a:pt x="55280" y="148821"/>
                  </a:lnTo>
                  <a:lnTo>
                    <a:pt x="54530" y="149357"/>
                  </a:lnTo>
                  <a:lnTo>
                    <a:pt x="54881" y="148572"/>
                  </a:lnTo>
                  <a:lnTo>
                    <a:pt x="55050" y="147723"/>
                  </a:lnTo>
                  <a:lnTo>
                    <a:pt x="54686" y="147126"/>
                  </a:lnTo>
                  <a:lnTo>
                    <a:pt x="53824" y="146133"/>
                  </a:lnTo>
                  <a:lnTo>
                    <a:pt x="53623" y="145559"/>
                  </a:lnTo>
                  <a:lnTo>
                    <a:pt x="53572" y="144863"/>
                  </a:lnTo>
                  <a:lnTo>
                    <a:pt x="53725" y="144174"/>
                  </a:lnTo>
                  <a:lnTo>
                    <a:pt x="54606" y="144965"/>
                  </a:lnTo>
                  <a:lnTo>
                    <a:pt x="55060" y="145952"/>
                  </a:lnTo>
                  <a:lnTo>
                    <a:pt x="55711" y="146386"/>
                  </a:lnTo>
                  <a:lnTo>
                    <a:pt x="56525" y="146389"/>
                  </a:lnTo>
                  <a:lnTo>
                    <a:pt x="55899" y="144940"/>
                  </a:lnTo>
                  <a:lnTo>
                    <a:pt x="55676" y="144573"/>
                  </a:lnTo>
                  <a:lnTo>
                    <a:pt x="54801" y="143921"/>
                  </a:lnTo>
                  <a:lnTo>
                    <a:pt x="53601" y="142827"/>
                  </a:lnTo>
                  <a:lnTo>
                    <a:pt x="52841" y="142297"/>
                  </a:lnTo>
                  <a:lnTo>
                    <a:pt x="53109" y="141151"/>
                  </a:lnTo>
                  <a:lnTo>
                    <a:pt x="53559" y="140924"/>
                  </a:lnTo>
                  <a:lnTo>
                    <a:pt x="53936" y="140979"/>
                  </a:lnTo>
                  <a:lnTo>
                    <a:pt x="55206" y="141384"/>
                  </a:lnTo>
                  <a:lnTo>
                    <a:pt x="55325" y="140813"/>
                  </a:lnTo>
                  <a:lnTo>
                    <a:pt x="55136" y="140506"/>
                  </a:lnTo>
                  <a:lnTo>
                    <a:pt x="55040" y="140152"/>
                  </a:lnTo>
                  <a:lnTo>
                    <a:pt x="55880" y="139657"/>
                  </a:lnTo>
                  <a:lnTo>
                    <a:pt x="57249" y="139249"/>
                  </a:lnTo>
                  <a:lnTo>
                    <a:pt x="57530" y="139057"/>
                  </a:lnTo>
                  <a:lnTo>
                    <a:pt x="57773" y="138645"/>
                  </a:lnTo>
                  <a:lnTo>
                    <a:pt x="58108" y="138431"/>
                  </a:lnTo>
                  <a:lnTo>
                    <a:pt x="59066" y="138438"/>
                  </a:lnTo>
                  <a:lnTo>
                    <a:pt x="59873" y="138042"/>
                  </a:lnTo>
                  <a:lnTo>
                    <a:pt x="60540" y="136973"/>
                  </a:lnTo>
                  <a:lnTo>
                    <a:pt x="60700" y="136385"/>
                  </a:lnTo>
                  <a:lnTo>
                    <a:pt x="60936" y="135894"/>
                  </a:lnTo>
                  <a:lnTo>
                    <a:pt x="62599" y="135026"/>
                  </a:lnTo>
                  <a:lnTo>
                    <a:pt x="63011" y="134892"/>
                  </a:lnTo>
                  <a:lnTo>
                    <a:pt x="64125" y="135000"/>
                  </a:lnTo>
                  <a:lnTo>
                    <a:pt x="65140" y="135492"/>
                  </a:lnTo>
                  <a:lnTo>
                    <a:pt x="65641" y="136526"/>
                  </a:lnTo>
                  <a:lnTo>
                    <a:pt x="66081" y="137630"/>
                  </a:lnTo>
                  <a:lnTo>
                    <a:pt x="67138" y="138380"/>
                  </a:lnTo>
                  <a:close/>
                  <a:moveTo>
                    <a:pt x="54785" y="136813"/>
                  </a:moveTo>
                  <a:lnTo>
                    <a:pt x="54166" y="137257"/>
                  </a:lnTo>
                  <a:lnTo>
                    <a:pt x="53700" y="136912"/>
                  </a:lnTo>
                  <a:lnTo>
                    <a:pt x="53927" y="135955"/>
                  </a:lnTo>
                  <a:lnTo>
                    <a:pt x="54080" y="135635"/>
                  </a:lnTo>
                  <a:lnTo>
                    <a:pt x="54610" y="135951"/>
                  </a:lnTo>
                  <a:lnTo>
                    <a:pt x="54785" y="136813"/>
                  </a:lnTo>
                  <a:close/>
                  <a:moveTo>
                    <a:pt x="52059" y="142437"/>
                  </a:moveTo>
                  <a:lnTo>
                    <a:pt x="51431" y="142938"/>
                  </a:lnTo>
                  <a:lnTo>
                    <a:pt x="50974" y="142938"/>
                  </a:lnTo>
                  <a:lnTo>
                    <a:pt x="51389" y="142351"/>
                  </a:lnTo>
                  <a:lnTo>
                    <a:pt x="51447" y="142073"/>
                  </a:lnTo>
                  <a:lnTo>
                    <a:pt x="51794" y="141285"/>
                  </a:lnTo>
                  <a:lnTo>
                    <a:pt x="52474" y="141004"/>
                  </a:lnTo>
                  <a:lnTo>
                    <a:pt x="52762" y="140969"/>
                  </a:lnTo>
                  <a:lnTo>
                    <a:pt x="52206" y="141786"/>
                  </a:lnTo>
                  <a:lnTo>
                    <a:pt x="52059" y="142437"/>
                  </a:lnTo>
                  <a:close/>
                  <a:moveTo>
                    <a:pt x="48344" y="146504"/>
                  </a:moveTo>
                  <a:lnTo>
                    <a:pt x="48121" y="146619"/>
                  </a:lnTo>
                  <a:lnTo>
                    <a:pt x="47833" y="145661"/>
                  </a:lnTo>
                  <a:lnTo>
                    <a:pt x="47632" y="145320"/>
                  </a:lnTo>
                  <a:lnTo>
                    <a:pt x="47967" y="145138"/>
                  </a:lnTo>
                  <a:lnTo>
                    <a:pt x="48641" y="143398"/>
                  </a:lnTo>
                  <a:lnTo>
                    <a:pt x="48762" y="144087"/>
                  </a:lnTo>
                  <a:lnTo>
                    <a:pt x="49024" y="144770"/>
                  </a:lnTo>
                  <a:lnTo>
                    <a:pt x="49286" y="144879"/>
                  </a:lnTo>
                  <a:lnTo>
                    <a:pt x="49030" y="145377"/>
                  </a:lnTo>
                  <a:lnTo>
                    <a:pt x="48657" y="145562"/>
                  </a:lnTo>
                  <a:lnTo>
                    <a:pt x="48344" y="146504"/>
                  </a:lnTo>
                  <a:close/>
                  <a:moveTo>
                    <a:pt x="144770" y="144212"/>
                  </a:moveTo>
                  <a:lnTo>
                    <a:pt x="144614" y="144324"/>
                  </a:lnTo>
                  <a:lnTo>
                    <a:pt x="144183" y="143976"/>
                  </a:lnTo>
                  <a:lnTo>
                    <a:pt x="144119" y="143666"/>
                  </a:lnTo>
                  <a:lnTo>
                    <a:pt x="144196" y="143475"/>
                  </a:lnTo>
                  <a:lnTo>
                    <a:pt x="144477" y="143433"/>
                  </a:lnTo>
                  <a:lnTo>
                    <a:pt x="145058" y="143813"/>
                  </a:lnTo>
                  <a:lnTo>
                    <a:pt x="144770" y="144212"/>
                  </a:lnTo>
                  <a:close/>
                  <a:moveTo>
                    <a:pt x="44657" y="147104"/>
                  </a:moveTo>
                  <a:lnTo>
                    <a:pt x="45005" y="147391"/>
                  </a:lnTo>
                  <a:lnTo>
                    <a:pt x="45513" y="147228"/>
                  </a:lnTo>
                  <a:lnTo>
                    <a:pt x="45918" y="147190"/>
                  </a:lnTo>
                  <a:lnTo>
                    <a:pt x="46209" y="147327"/>
                  </a:lnTo>
                  <a:lnTo>
                    <a:pt x="46576" y="148065"/>
                  </a:lnTo>
                  <a:lnTo>
                    <a:pt x="46710" y="148502"/>
                  </a:lnTo>
                  <a:lnTo>
                    <a:pt x="46056" y="148562"/>
                  </a:lnTo>
                  <a:lnTo>
                    <a:pt x="45778" y="148665"/>
                  </a:lnTo>
                  <a:lnTo>
                    <a:pt x="45420" y="149198"/>
                  </a:lnTo>
                  <a:lnTo>
                    <a:pt x="44906" y="149000"/>
                  </a:lnTo>
                  <a:lnTo>
                    <a:pt x="44584" y="148748"/>
                  </a:lnTo>
                  <a:lnTo>
                    <a:pt x="44514" y="148393"/>
                  </a:lnTo>
                  <a:lnTo>
                    <a:pt x="44657" y="147104"/>
                  </a:lnTo>
                  <a:close/>
                  <a:moveTo>
                    <a:pt x="57351" y="152961"/>
                  </a:moveTo>
                  <a:lnTo>
                    <a:pt x="56643" y="153338"/>
                  </a:lnTo>
                  <a:lnTo>
                    <a:pt x="56553" y="152977"/>
                  </a:lnTo>
                  <a:lnTo>
                    <a:pt x="56253" y="152811"/>
                  </a:lnTo>
                  <a:lnTo>
                    <a:pt x="56767" y="152303"/>
                  </a:lnTo>
                  <a:lnTo>
                    <a:pt x="56748" y="152074"/>
                  </a:lnTo>
                  <a:lnTo>
                    <a:pt x="56423" y="151732"/>
                  </a:lnTo>
                  <a:lnTo>
                    <a:pt x="56799" y="150436"/>
                  </a:lnTo>
                  <a:lnTo>
                    <a:pt x="56697" y="149877"/>
                  </a:lnTo>
                  <a:lnTo>
                    <a:pt x="58111" y="149670"/>
                  </a:lnTo>
                  <a:lnTo>
                    <a:pt x="58370" y="150197"/>
                  </a:lnTo>
                  <a:lnTo>
                    <a:pt x="58395" y="151793"/>
                  </a:lnTo>
                  <a:lnTo>
                    <a:pt x="57351" y="152961"/>
                  </a:lnTo>
                  <a:close/>
                  <a:moveTo>
                    <a:pt x="60026" y="150915"/>
                  </a:moveTo>
                  <a:lnTo>
                    <a:pt x="59235" y="150963"/>
                  </a:lnTo>
                  <a:lnTo>
                    <a:pt x="58906" y="150838"/>
                  </a:lnTo>
                  <a:lnTo>
                    <a:pt x="58775" y="150503"/>
                  </a:lnTo>
                  <a:lnTo>
                    <a:pt x="59886" y="149823"/>
                  </a:lnTo>
                  <a:lnTo>
                    <a:pt x="60748" y="149944"/>
                  </a:lnTo>
                  <a:lnTo>
                    <a:pt x="60365" y="150557"/>
                  </a:lnTo>
                  <a:lnTo>
                    <a:pt x="60026" y="150915"/>
                  </a:lnTo>
                  <a:close/>
                  <a:moveTo>
                    <a:pt x="54089" y="158978"/>
                  </a:moveTo>
                  <a:lnTo>
                    <a:pt x="53808" y="159160"/>
                  </a:lnTo>
                  <a:lnTo>
                    <a:pt x="53987" y="158336"/>
                  </a:lnTo>
                  <a:lnTo>
                    <a:pt x="54709" y="157615"/>
                  </a:lnTo>
                  <a:lnTo>
                    <a:pt x="54769" y="158081"/>
                  </a:lnTo>
                  <a:lnTo>
                    <a:pt x="54089" y="158978"/>
                  </a:lnTo>
                  <a:close/>
                  <a:moveTo>
                    <a:pt x="65210" y="172087"/>
                  </a:moveTo>
                  <a:lnTo>
                    <a:pt x="64425" y="172195"/>
                  </a:lnTo>
                  <a:lnTo>
                    <a:pt x="64409" y="171595"/>
                  </a:lnTo>
                  <a:lnTo>
                    <a:pt x="65031" y="170242"/>
                  </a:lnTo>
                  <a:lnTo>
                    <a:pt x="65098" y="169246"/>
                  </a:lnTo>
                  <a:lnTo>
                    <a:pt x="65679" y="167988"/>
                  </a:lnTo>
                  <a:lnTo>
                    <a:pt x="65925" y="167714"/>
                  </a:lnTo>
                  <a:lnTo>
                    <a:pt x="66110" y="167615"/>
                  </a:lnTo>
                  <a:lnTo>
                    <a:pt x="66311" y="168007"/>
                  </a:lnTo>
                  <a:lnTo>
                    <a:pt x="66088" y="169546"/>
                  </a:lnTo>
                  <a:lnTo>
                    <a:pt x="65503" y="170711"/>
                  </a:lnTo>
                  <a:lnTo>
                    <a:pt x="65210" y="172087"/>
                  </a:lnTo>
                  <a:close/>
                  <a:moveTo>
                    <a:pt x="62194" y="173469"/>
                  </a:moveTo>
                  <a:lnTo>
                    <a:pt x="61169" y="173692"/>
                  </a:lnTo>
                  <a:lnTo>
                    <a:pt x="60607" y="173453"/>
                  </a:lnTo>
                  <a:lnTo>
                    <a:pt x="60090" y="172179"/>
                  </a:lnTo>
                  <a:lnTo>
                    <a:pt x="61070" y="171381"/>
                  </a:lnTo>
                  <a:lnTo>
                    <a:pt x="62379" y="172173"/>
                  </a:lnTo>
                  <a:lnTo>
                    <a:pt x="62647" y="172399"/>
                  </a:lnTo>
                  <a:lnTo>
                    <a:pt x="62194" y="173469"/>
                  </a:lnTo>
                  <a:close/>
                  <a:moveTo>
                    <a:pt x="51711" y="194449"/>
                  </a:moveTo>
                  <a:lnTo>
                    <a:pt x="50939" y="195269"/>
                  </a:lnTo>
                  <a:lnTo>
                    <a:pt x="50119" y="194529"/>
                  </a:lnTo>
                  <a:lnTo>
                    <a:pt x="49129" y="194034"/>
                  </a:lnTo>
                  <a:lnTo>
                    <a:pt x="49598" y="193900"/>
                  </a:lnTo>
                  <a:lnTo>
                    <a:pt x="49873" y="193699"/>
                  </a:lnTo>
                  <a:lnTo>
                    <a:pt x="49902" y="193386"/>
                  </a:lnTo>
                  <a:lnTo>
                    <a:pt x="50543" y="192920"/>
                  </a:lnTo>
                  <a:lnTo>
                    <a:pt x="51814" y="192559"/>
                  </a:lnTo>
                  <a:lnTo>
                    <a:pt x="52219" y="192537"/>
                  </a:lnTo>
                  <a:lnTo>
                    <a:pt x="52675" y="192199"/>
                  </a:lnTo>
                  <a:lnTo>
                    <a:pt x="52825" y="191892"/>
                  </a:lnTo>
                  <a:lnTo>
                    <a:pt x="53014" y="191745"/>
                  </a:lnTo>
                  <a:lnTo>
                    <a:pt x="53834" y="191324"/>
                  </a:lnTo>
                  <a:lnTo>
                    <a:pt x="54057" y="191809"/>
                  </a:lnTo>
                  <a:lnTo>
                    <a:pt x="54019" y="192189"/>
                  </a:lnTo>
                  <a:lnTo>
                    <a:pt x="53403" y="192400"/>
                  </a:lnTo>
                  <a:lnTo>
                    <a:pt x="52803" y="192907"/>
                  </a:lnTo>
                  <a:lnTo>
                    <a:pt x="52244" y="193539"/>
                  </a:lnTo>
                  <a:lnTo>
                    <a:pt x="51747" y="193807"/>
                  </a:lnTo>
                  <a:lnTo>
                    <a:pt x="51587" y="193986"/>
                  </a:lnTo>
                  <a:lnTo>
                    <a:pt x="51711" y="194449"/>
                  </a:lnTo>
                  <a:close/>
                  <a:moveTo>
                    <a:pt x="50559" y="195502"/>
                  </a:moveTo>
                  <a:lnTo>
                    <a:pt x="50620" y="195738"/>
                  </a:lnTo>
                  <a:lnTo>
                    <a:pt x="49742" y="195540"/>
                  </a:lnTo>
                  <a:lnTo>
                    <a:pt x="49385" y="194618"/>
                  </a:lnTo>
                  <a:lnTo>
                    <a:pt x="49969" y="194784"/>
                  </a:lnTo>
                  <a:lnTo>
                    <a:pt x="50147" y="195100"/>
                  </a:lnTo>
                  <a:lnTo>
                    <a:pt x="50559" y="195502"/>
                  </a:lnTo>
                  <a:close/>
                  <a:moveTo>
                    <a:pt x="47639" y="199374"/>
                  </a:moveTo>
                  <a:lnTo>
                    <a:pt x="47262" y="199559"/>
                  </a:lnTo>
                  <a:lnTo>
                    <a:pt x="46761" y="199304"/>
                  </a:lnTo>
                  <a:lnTo>
                    <a:pt x="46605" y="198148"/>
                  </a:lnTo>
                  <a:lnTo>
                    <a:pt x="46828" y="197586"/>
                  </a:lnTo>
                  <a:lnTo>
                    <a:pt x="47221" y="197462"/>
                  </a:lnTo>
                  <a:lnTo>
                    <a:pt x="47562" y="198461"/>
                  </a:lnTo>
                  <a:lnTo>
                    <a:pt x="47798" y="198873"/>
                  </a:lnTo>
                  <a:lnTo>
                    <a:pt x="47639" y="199374"/>
                  </a:lnTo>
                  <a:close/>
                  <a:moveTo>
                    <a:pt x="41015" y="210073"/>
                  </a:moveTo>
                  <a:lnTo>
                    <a:pt x="40150" y="210533"/>
                  </a:lnTo>
                  <a:lnTo>
                    <a:pt x="39831" y="211078"/>
                  </a:lnTo>
                  <a:lnTo>
                    <a:pt x="39033" y="211264"/>
                  </a:lnTo>
                  <a:lnTo>
                    <a:pt x="38258" y="212030"/>
                  </a:lnTo>
                  <a:lnTo>
                    <a:pt x="37504" y="212167"/>
                  </a:lnTo>
                  <a:lnTo>
                    <a:pt x="37524" y="212783"/>
                  </a:lnTo>
                  <a:lnTo>
                    <a:pt x="37846" y="213303"/>
                  </a:lnTo>
                  <a:lnTo>
                    <a:pt x="37345" y="213396"/>
                  </a:lnTo>
                  <a:lnTo>
                    <a:pt x="36818" y="214031"/>
                  </a:lnTo>
                  <a:lnTo>
                    <a:pt x="36777" y="214494"/>
                  </a:lnTo>
                  <a:lnTo>
                    <a:pt x="36965" y="214864"/>
                  </a:lnTo>
                  <a:lnTo>
                    <a:pt x="36940" y="215052"/>
                  </a:lnTo>
                  <a:lnTo>
                    <a:pt x="36276" y="215601"/>
                  </a:lnTo>
                  <a:lnTo>
                    <a:pt x="35589" y="215627"/>
                  </a:lnTo>
                  <a:lnTo>
                    <a:pt x="35561" y="215033"/>
                  </a:lnTo>
                  <a:lnTo>
                    <a:pt x="35605" y="214590"/>
                  </a:lnTo>
                  <a:lnTo>
                    <a:pt x="36253" y="213511"/>
                  </a:lnTo>
                  <a:lnTo>
                    <a:pt x="36269" y="212256"/>
                  </a:lnTo>
                  <a:lnTo>
                    <a:pt x="36869" y="212113"/>
                  </a:lnTo>
                  <a:lnTo>
                    <a:pt x="37086" y="211937"/>
                  </a:lnTo>
                  <a:lnTo>
                    <a:pt x="38034" y="211043"/>
                  </a:lnTo>
                  <a:lnTo>
                    <a:pt x="38210" y="210663"/>
                  </a:lnTo>
                  <a:lnTo>
                    <a:pt x="37718" y="210293"/>
                  </a:lnTo>
                  <a:lnTo>
                    <a:pt x="37757" y="209856"/>
                  </a:lnTo>
                  <a:lnTo>
                    <a:pt x="37868" y="209671"/>
                  </a:lnTo>
                  <a:lnTo>
                    <a:pt x="38647" y="209811"/>
                  </a:lnTo>
                  <a:lnTo>
                    <a:pt x="38963" y="210137"/>
                  </a:lnTo>
                  <a:lnTo>
                    <a:pt x="39120" y="210172"/>
                  </a:lnTo>
                  <a:lnTo>
                    <a:pt x="39576" y="209929"/>
                  </a:lnTo>
                  <a:lnTo>
                    <a:pt x="39790" y="209495"/>
                  </a:lnTo>
                  <a:lnTo>
                    <a:pt x="40639" y="208640"/>
                  </a:lnTo>
                  <a:lnTo>
                    <a:pt x="40984" y="207791"/>
                  </a:lnTo>
                  <a:lnTo>
                    <a:pt x="41670" y="208487"/>
                  </a:lnTo>
                  <a:lnTo>
                    <a:pt x="41485" y="209400"/>
                  </a:lnTo>
                  <a:lnTo>
                    <a:pt x="41015" y="210073"/>
                  </a:lnTo>
                  <a:close/>
                  <a:moveTo>
                    <a:pt x="165795" y="210437"/>
                  </a:moveTo>
                  <a:lnTo>
                    <a:pt x="165629" y="210443"/>
                  </a:lnTo>
                  <a:lnTo>
                    <a:pt x="165067" y="209387"/>
                  </a:lnTo>
                  <a:lnTo>
                    <a:pt x="165230" y="209336"/>
                  </a:lnTo>
                  <a:lnTo>
                    <a:pt x="165559" y="209502"/>
                  </a:lnTo>
                  <a:lnTo>
                    <a:pt x="165920" y="210111"/>
                  </a:lnTo>
                  <a:lnTo>
                    <a:pt x="165795" y="210437"/>
                  </a:lnTo>
                  <a:close/>
                  <a:moveTo>
                    <a:pt x="15803" y="228956"/>
                  </a:moveTo>
                  <a:lnTo>
                    <a:pt x="15046" y="229211"/>
                  </a:lnTo>
                  <a:lnTo>
                    <a:pt x="14236" y="229061"/>
                  </a:lnTo>
                  <a:lnTo>
                    <a:pt x="14367" y="227692"/>
                  </a:lnTo>
                  <a:lnTo>
                    <a:pt x="14647" y="227884"/>
                  </a:lnTo>
                  <a:lnTo>
                    <a:pt x="14823" y="228350"/>
                  </a:lnTo>
                  <a:lnTo>
                    <a:pt x="15426" y="228624"/>
                  </a:lnTo>
                  <a:lnTo>
                    <a:pt x="15803" y="228956"/>
                  </a:lnTo>
                  <a:close/>
                  <a:moveTo>
                    <a:pt x="5490" y="231184"/>
                  </a:moveTo>
                  <a:lnTo>
                    <a:pt x="4963" y="232729"/>
                  </a:lnTo>
                  <a:lnTo>
                    <a:pt x="4526" y="232952"/>
                  </a:lnTo>
                  <a:lnTo>
                    <a:pt x="4079" y="232828"/>
                  </a:lnTo>
                  <a:lnTo>
                    <a:pt x="3619" y="231966"/>
                  </a:lnTo>
                  <a:lnTo>
                    <a:pt x="3942" y="231634"/>
                  </a:lnTo>
                  <a:lnTo>
                    <a:pt x="4389" y="231810"/>
                  </a:lnTo>
                  <a:lnTo>
                    <a:pt x="4749" y="231743"/>
                  </a:lnTo>
                  <a:lnTo>
                    <a:pt x="5570" y="230485"/>
                  </a:lnTo>
                  <a:lnTo>
                    <a:pt x="5768" y="230689"/>
                  </a:lnTo>
                  <a:lnTo>
                    <a:pt x="5490" y="231184"/>
                  </a:lnTo>
                  <a:close/>
                  <a:moveTo>
                    <a:pt x="1870" y="233489"/>
                  </a:moveTo>
                  <a:lnTo>
                    <a:pt x="1305" y="233626"/>
                  </a:lnTo>
                  <a:lnTo>
                    <a:pt x="626" y="233457"/>
                  </a:lnTo>
                  <a:lnTo>
                    <a:pt x="6" y="233409"/>
                  </a:lnTo>
                  <a:lnTo>
                    <a:pt x="0" y="233118"/>
                  </a:lnTo>
                  <a:lnTo>
                    <a:pt x="648" y="232818"/>
                  </a:lnTo>
                  <a:lnTo>
                    <a:pt x="661" y="232400"/>
                  </a:lnTo>
                  <a:lnTo>
                    <a:pt x="820" y="232174"/>
                  </a:lnTo>
                  <a:lnTo>
                    <a:pt x="2285" y="232687"/>
                  </a:lnTo>
                  <a:lnTo>
                    <a:pt x="2221" y="233064"/>
                  </a:lnTo>
                  <a:lnTo>
                    <a:pt x="1870" y="233489"/>
                  </a:lnTo>
                  <a:close/>
                </a:path>
              </a:pathLst>
            </a:custGeom>
            <a:solidFill>
              <a:srgbClr val="FE3F38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1283;p73"/>
            <p:cNvSpPr/>
            <p:nvPr/>
          </p:nvSpPr>
          <p:spPr>
            <a:xfrm>
              <a:off x="8476262" y="5219641"/>
              <a:ext cx="871" cy="587"/>
            </a:xfrm>
            <a:custGeom>
              <a:rect b="b" l="l" r="r" t="t"/>
              <a:pathLst>
                <a:path extrusionOk="0" h="223" w="331">
                  <a:moveTo>
                    <a:pt x="303" y="211"/>
                  </a:moveTo>
                  <a:lnTo>
                    <a:pt x="249" y="223"/>
                  </a:lnTo>
                  <a:lnTo>
                    <a:pt x="156" y="204"/>
                  </a:lnTo>
                  <a:lnTo>
                    <a:pt x="0" y="54"/>
                  </a:lnTo>
                  <a:lnTo>
                    <a:pt x="124" y="0"/>
                  </a:lnTo>
                  <a:lnTo>
                    <a:pt x="332" y="12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1284;p73"/>
            <p:cNvSpPr/>
            <p:nvPr/>
          </p:nvSpPr>
          <p:spPr>
            <a:xfrm>
              <a:off x="8267940" y="4684724"/>
              <a:ext cx="188326" cy="238918"/>
            </a:xfrm>
            <a:custGeom>
              <a:rect b="b" l="l" r="r" t="t"/>
              <a:pathLst>
                <a:path extrusionOk="0" h="90757" w="71539">
                  <a:moveTo>
                    <a:pt x="71539" y="13540"/>
                  </a:moveTo>
                  <a:lnTo>
                    <a:pt x="70438" y="15110"/>
                  </a:lnTo>
                  <a:lnTo>
                    <a:pt x="69117" y="16994"/>
                  </a:lnTo>
                  <a:lnTo>
                    <a:pt x="66681" y="20457"/>
                  </a:lnTo>
                  <a:lnTo>
                    <a:pt x="64830" y="22279"/>
                  </a:lnTo>
                  <a:lnTo>
                    <a:pt x="63432" y="23658"/>
                  </a:lnTo>
                  <a:lnTo>
                    <a:pt x="63301" y="23907"/>
                  </a:lnTo>
                  <a:lnTo>
                    <a:pt x="63308" y="25442"/>
                  </a:lnTo>
                  <a:lnTo>
                    <a:pt x="63323" y="29196"/>
                  </a:lnTo>
                  <a:lnTo>
                    <a:pt x="63352" y="36700"/>
                  </a:lnTo>
                  <a:lnTo>
                    <a:pt x="63381" y="44201"/>
                  </a:lnTo>
                  <a:lnTo>
                    <a:pt x="63410" y="51702"/>
                  </a:lnTo>
                  <a:lnTo>
                    <a:pt x="63422" y="55452"/>
                  </a:lnTo>
                  <a:lnTo>
                    <a:pt x="63429" y="56713"/>
                  </a:lnTo>
                  <a:lnTo>
                    <a:pt x="64658" y="58290"/>
                  </a:lnTo>
                  <a:lnTo>
                    <a:pt x="65858" y="59832"/>
                  </a:lnTo>
                  <a:lnTo>
                    <a:pt x="67444" y="61868"/>
                  </a:lnTo>
                  <a:lnTo>
                    <a:pt x="68296" y="62960"/>
                  </a:lnTo>
                  <a:lnTo>
                    <a:pt x="68437" y="63323"/>
                  </a:lnTo>
                  <a:lnTo>
                    <a:pt x="68392" y="64054"/>
                  </a:lnTo>
                  <a:lnTo>
                    <a:pt x="67087" y="65583"/>
                  </a:lnTo>
                  <a:lnTo>
                    <a:pt x="66017" y="66279"/>
                  </a:lnTo>
                  <a:lnTo>
                    <a:pt x="64578" y="66611"/>
                  </a:lnTo>
                  <a:lnTo>
                    <a:pt x="64147" y="66547"/>
                  </a:lnTo>
                  <a:lnTo>
                    <a:pt x="63582" y="66330"/>
                  </a:lnTo>
                  <a:lnTo>
                    <a:pt x="63362" y="66697"/>
                  </a:lnTo>
                  <a:lnTo>
                    <a:pt x="63196" y="67269"/>
                  </a:lnTo>
                  <a:lnTo>
                    <a:pt x="62877" y="67147"/>
                  </a:lnTo>
                  <a:lnTo>
                    <a:pt x="62637" y="66978"/>
                  </a:lnTo>
                  <a:lnTo>
                    <a:pt x="62781" y="67993"/>
                  </a:lnTo>
                  <a:lnTo>
                    <a:pt x="62928" y="68494"/>
                  </a:lnTo>
                  <a:lnTo>
                    <a:pt x="62707" y="69165"/>
                  </a:lnTo>
                  <a:lnTo>
                    <a:pt x="62008" y="69755"/>
                  </a:lnTo>
                  <a:lnTo>
                    <a:pt x="61945" y="70256"/>
                  </a:lnTo>
                  <a:lnTo>
                    <a:pt x="60432" y="71565"/>
                  </a:lnTo>
                  <a:lnTo>
                    <a:pt x="58283" y="71709"/>
                  </a:lnTo>
                  <a:lnTo>
                    <a:pt x="57153" y="72360"/>
                  </a:lnTo>
                  <a:lnTo>
                    <a:pt x="56652" y="72893"/>
                  </a:lnTo>
                  <a:lnTo>
                    <a:pt x="56269" y="74058"/>
                  </a:lnTo>
                  <a:lnTo>
                    <a:pt x="56403" y="75842"/>
                  </a:lnTo>
                  <a:lnTo>
                    <a:pt x="55803" y="77215"/>
                  </a:lnTo>
                  <a:lnTo>
                    <a:pt x="55692" y="77904"/>
                  </a:lnTo>
                  <a:lnTo>
                    <a:pt x="54581" y="78795"/>
                  </a:lnTo>
                  <a:lnTo>
                    <a:pt x="54089" y="79612"/>
                  </a:lnTo>
                  <a:lnTo>
                    <a:pt x="53725" y="80445"/>
                  </a:lnTo>
                  <a:lnTo>
                    <a:pt x="53409" y="80809"/>
                  </a:lnTo>
                  <a:lnTo>
                    <a:pt x="53033" y="82673"/>
                  </a:lnTo>
                  <a:lnTo>
                    <a:pt x="52516" y="83806"/>
                  </a:lnTo>
                  <a:lnTo>
                    <a:pt x="52375" y="84182"/>
                  </a:lnTo>
                  <a:lnTo>
                    <a:pt x="52248" y="84521"/>
                  </a:lnTo>
                  <a:lnTo>
                    <a:pt x="51849" y="85185"/>
                  </a:lnTo>
                  <a:lnTo>
                    <a:pt x="51587" y="85644"/>
                  </a:lnTo>
                  <a:lnTo>
                    <a:pt x="51399" y="85944"/>
                  </a:lnTo>
                  <a:lnTo>
                    <a:pt x="50090" y="88849"/>
                  </a:lnTo>
                  <a:lnTo>
                    <a:pt x="49069" y="90161"/>
                  </a:lnTo>
                  <a:lnTo>
                    <a:pt x="48267" y="90011"/>
                  </a:lnTo>
                  <a:lnTo>
                    <a:pt x="47734" y="90518"/>
                  </a:lnTo>
                  <a:lnTo>
                    <a:pt x="47677" y="90758"/>
                  </a:lnTo>
                  <a:lnTo>
                    <a:pt x="47393" y="90624"/>
                  </a:lnTo>
                  <a:lnTo>
                    <a:pt x="46726" y="90142"/>
                  </a:lnTo>
                  <a:lnTo>
                    <a:pt x="45350" y="89155"/>
                  </a:lnTo>
                  <a:lnTo>
                    <a:pt x="43974" y="88169"/>
                  </a:lnTo>
                  <a:lnTo>
                    <a:pt x="42599" y="87183"/>
                  </a:lnTo>
                  <a:lnTo>
                    <a:pt x="41223" y="86196"/>
                  </a:lnTo>
                  <a:lnTo>
                    <a:pt x="39847" y="85210"/>
                  </a:lnTo>
                  <a:lnTo>
                    <a:pt x="38472" y="84224"/>
                  </a:lnTo>
                  <a:lnTo>
                    <a:pt x="37096" y="83238"/>
                  </a:lnTo>
                  <a:lnTo>
                    <a:pt x="35720" y="82251"/>
                  </a:lnTo>
                  <a:lnTo>
                    <a:pt x="34913" y="81674"/>
                  </a:lnTo>
                  <a:lnTo>
                    <a:pt x="34558" y="81332"/>
                  </a:lnTo>
                  <a:lnTo>
                    <a:pt x="34277" y="80652"/>
                  </a:lnTo>
                  <a:lnTo>
                    <a:pt x="34143" y="80483"/>
                  </a:lnTo>
                  <a:lnTo>
                    <a:pt x="33776" y="80269"/>
                  </a:lnTo>
                  <a:lnTo>
                    <a:pt x="33345" y="80221"/>
                  </a:lnTo>
                  <a:lnTo>
                    <a:pt x="33221" y="80090"/>
                  </a:lnTo>
                  <a:lnTo>
                    <a:pt x="33224" y="79762"/>
                  </a:lnTo>
                  <a:lnTo>
                    <a:pt x="33371" y="79289"/>
                  </a:lnTo>
                  <a:lnTo>
                    <a:pt x="33878" y="78386"/>
                  </a:lnTo>
                  <a:lnTo>
                    <a:pt x="33933" y="77853"/>
                  </a:lnTo>
                  <a:lnTo>
                    <a:pt x="33834" y="77250"/>
                  </a:lnTo>
                  <a:lnTo>
                    <a:pt x="33677" y="76282"/>
                  </a:lnTo>
                  <a:lnTo>
                    <a:pt x="33540" y="76062"/>
                  </a:lnTo>
                  <a:lnTo>
                    <a:pt x="32627" y="75555"/>
                  </a:lnTo>
                  <a:lnTo>
                    <a:pt x="30718" y="74495"/>
                  </a:lnTo>
                  <a:lnTo>
                    <a:pt x="28810" y="73435"/>
                  </a:lnTo>
                  <a:lnTo>
                    <a:pt x="26901" y="72376"/>
                  </a:lnTo>
                  <a:lnTo>
                    <a:pt x="24989" y="71316"/>
                  </a:lnTo>
                  <a:lnTo>
                    <a:pt x="23080" y="70256"/>
                  </a:lnTo>
                  <a:lnTo>
                    <a:pt x="21172" y="69197"/>
                  </a:lnTo>
                  <a:lnTo>
                    <a:pt x="19263" y="68137"/>
                  </a:lnTo>
                  <a:lnTo>
                    <a:pt x="17354" y="67077"/>
                  </a:lnTo>
                  <a:lnTo>
                    <a:pt x="15442" y="66018"/>
                  </a:lnTo>
                  <a:lnTo>
                    <a:pt x="13533" y="64958"/>
                  </a:lnTo>
                  <a:lnTo>
                    <a:pt x="11622" y="63898"/>
                  </a:lnTo>
                  <a:lnTo>
                    <a:pt x="9713" y="62838"/>
                  </a:lnTo>
                  <a:lnTo>
                    <a:pt x="7804" y="61779"/>
                  </a:lnTo>
                  <a:lnTo>
                    <a:pt x="5895" y="60719"/>
                  </a:lnTo>
                  <a:lnTo>
                    <a:pt x="3987" y="59659"/>
                  </a:lnTo>
                  <a:lnTo>
                    <a:pt x="2075" y="58600"/>
                  </a:lnTo>
                  <a:lnTo>
                    <a:pt x="1357" y="58201"/>
                  </a:lnTo>
                  <a:lnTo>
                    <a:pt x="712" y="57865"/>
                  </a:lnTo>
                  <a:lnTo>
                    <a:pt x="29" y="57865"/>
                  </a:lnTo>
                  <a:lnTo>
                    <a:pt x="0" y="56349"/>
                  </a:lnTo>
                  <a:lnTo>
                    <a:pt x="217" y="52490"/>
                  </a:lnTo>
                  <a:lnTo>
                    <a:pt x="192" y="49101"/>
                  </a:lnTo>
                  <a:lnTo>
                    <a:pt x="386" y="47403"/>
                  </a:lnTo>
                  <a:lnTo>
                    <a:pt x="1229" y="46327"/>
                  </a:lnTo>
                  <a:lnTo>
                    <a:pt x="1618" y="45545"/>
                  </a:lnTo>
                  <a:lnTo>
                    <a:pt x="1896" y="44453"/>
                  </a:lnTo>
                  <a:lnTo>
                    <a:pt x="2336" y="43563"/>
                  </a:lnTo>
                  <a:lnTo>
                    <a:pt x="3335" y="42838"/>
                  </a:lnTo>
                  <a:lnTo>
                    <a:pt x="3514" y="42439"/>
                  </a:lnTo>
                  <a:lnTo>
                    <a:pt x="4574" y="41229"/>
                  </a:lnTo>
                  <a:lnTo>
                    <a:pt x="5209" y="39675"/>
                  </a:lnTo>
                  <a:lnTo>
                    <a:pt x="5688" y="39145"/>
                  </a:lnTo>
                  <a:lnTo>
                    <a:pt x="6288" y="38657"/>
                  </a:lnTo>
                  <a:lnTo>
                    <a:pt x="6709" y="38398"/>
                  </a:lnTo>
                  <a:lnTo>
                    <a:pt x="7405" y="38140"/>
                  </a:lnTo>
                  <a:lnTo>
                    <a:pt x="7951" y="37993"/>
                  </a:lnTo>
                  <a:lnTo>
                    <a:pt x="8050" y="37868"/>
                  </a:lnTo>
                  <a:lnTo>
                    <a:pt x="8098" y="37616"/>
                  </a:lnTo>
                  <a:lnTo>
                    <a:pt x="7916" y="36652"/>
                  </a:lnTo>
                  <a:lnTo>
                    <a:pt x="8149" y="36336"/>
                  </a:lnTo>
                  <a:lnTo>
                    <a:pt x="8519" y="35692"/>
                  </a:lnTo>
                  <a:lnTo>
                    <a:pt x="8943" y="35091"/>
                  </a:lnTo>
                  <a:lnTo>
                    <a:pt x="9327" y="34708"/>
                  </a:lnTo>
                  <a:lnTo>
                    <a:pt x="9540" y="34316"/>
                  </a:lnTo>
                  <a:lnTo>
                    <a:pt x="9639" y="33639"/>
                  </a:lnTo>
                  <a:lnTo>
                    <a:pt x="9655" y="33157"/>
                  </a:lnTo>
                  <a:lnTo>
                    <a:pt x="9652" y="32372"/>
                  </a:lnTo>
                  <a:lnTo>
                    <a:pt x="9531" y="30588"/>
                  </a:lnTo>
                  <a:lnTo>
                    <a:pt x="9081" y="29094"/>
                  </a:lnTo>
                  <a:lnTo>
                    <a:pt x="8803" y="27421"/>
                  </a:lnTo>
                  <a:lnTo>
                    <a:pt x="9007" y="26872"/>
                  </a:lnTo>
                  <a:lnTo>
                    <a:pt x="8653" y="25892"/>
                  </a:lnTo>
                  <a:lnTo>
                    <a:pt x="8477" y="25838"/>
                  </a:lnTo>
                  <a:lnTo>
                    <a:pt x="8190" y="25624"/>
                  </a:lnTo>
                  <a:lnTo>
                    <a:pt x="7820" y="24699"/>
                  </a:lnTo>
                  <a:lnTo>
                    <a:pt x="7542" y="23856"/>
                  </a:lnTo>
                  <a:lnTo>
                    <a:pt x="7370" y="23645"/>
                  </a:lnTo>
                  <a:lnTo>
                    <a:pt x="6170" y="22908"/>
                  </a:lnTo>
                  <a:lnTo>
                    <a:pt x="5573" y="21168"/>
                  </a:lnTo>
                  <a:lnTo>
                    <a:pt x="4903" y="20782"/>
                  </a:lnTo>
                  <a:lnTo>
                    <a:pt x="4539" y="19052"/>
                  </a:lnTo>
                  <a:lnTo>
                    <a:pt x="4469" y="18561"/>
                  </a:lnTo>
                  <a:lnTo>
                    <a:pt x="4848" y="16834"/>
                  </a:lnTo>
                  <a:lnTo>
                    <a:pt x="4810" y="16438"/>
                  </a:lnTo>
                  <a:lnTo>
                    <a:pt x="4408" y="16074"/>
                  </a:lnTo>
                  <a:lnTo>
                    <a:pt x="3281" y="15701"/>
                  </a:lnTo>
                  <a:lnTo>
                    <a:pt x="2368" y="14989"/>
                  </a:lnTo>
                  <a:lnTo>
                    <a:pt x="2486" y="14740"/>
                  </a:lnTo>
                  <a:lnTo>
                    <a:pt x="2553" y="14481"/>
                  </a:lnTo>
                  <a:lnTo>
                    <a:pt x="2071" y="14309"/>
                  </a:lnTo>
                  <a:lnTo>
                    <a:pt x="673" y="11357"/>
                  </a:lnTo>
                  <a:lnTo>
                    <a:pt x="2470" y="9582"/>
                  </a:lnTo>
                  <a:lnTo>
                    <a:pt x="4293" y="7785"/>
                  </a:lnTo>
                  <a:lnTo>
                    <a:pt x="6620" y="5509"/>
                  </a:lnTo>
                  <a:lnTo>
                    <a:pt x="8755" y="3419"/>
                  </a:lnTo>
                  <a:lnTo>
                    <a:pt x="10600" y="1612"/>
                  </a:lnTo>
                  <a:lnTo>
                    <a:pt x="12247" y="0"/>
                  </a:lnTo>
                  <a:lnTo>
                    <a:pt x="12206" y="306"/>
                  </a:lnTo>
                  <a:lnTo>
                    <a:pt x="12212" y="715"/>
                  </a:lnTo>
                  <a:lnTo>
                    <a:pt x="12416" y="964"/>
                  </a:lnTo>
                  <a:lnTo>
                    <a:pt x="12755" y="1136"/>
                  </a:lnTo>
                  <a:lnTo>
                    <a:pt x="13224" y="954"/>
                  </a:lnTo>
                  <a:lnTo>
                    <a:pt x="13636" y="702"/>
                  </a:lnTo>
                  <a:lnTo>
                    <a:pt x="14038" y="648"/>
                  </a:lnTo>
                  <a:lnTo>
                    <a:pt x="16511" y="1318"/>
                  </a:lnTo>
                  <a:lnTo>
                    <a:pt x="16926" y="1902"/>
                  </a:lnTo>
                  <a:lnTo>
                    <a:pt x="16898" y="2531"/>
                  </a:lnTo>
                  <a:lnTo>
                    <a:pt x="17006" y="2988"/>
                  </a:lnTo>
                  <a:lnTo>
                    <a:pt x="16815" y="3447"/>
                  </a:lnTo>
                  <a:lnTo>
                    <a:pt x="16610" y="4833"/>
                  </a:lnTo>
                  <a:lnTo>
                    <a:pt x="16674" y="6103"/>
                  </a:lnTo>
                  <a:lnTo>
                    <a:pt x="17412" y="7044"/>
                  </a:lnTo>
                  <a:lnTo>
                    <a:pt x="18075" y="7782"/>
                  </a:lnTo>
                  <a:lnTo>
                    <a:pt x="18602" y="8819"/>
                  </a:lnTo>
                  <a:lnTo>
                    <a:pt x="18991" y="9138"/>
                  </a:lnTo>
                  <a:lnTo>
                    <a:pt x="19528" y="9304"/>
                  </a:lnTo>
                  <a:lnTo>
                    <a:pt x="21229" y="9349"/>
                  </a:lnTo>
                  <a:lnTo>
                    <a:pt x="23747" y="9416"/>
                  </a:lnTo>
                  <a:lnTo>
                    <a:pt x="26170" y="9480"/>
                  </a:lnTo>
                  <a:lnTo>
                    <a:pt x="26390" y="9505"/>
                  </a:lnTo>
                  <a:lnTo>
                    <a:pt x="26904" y="9646"/>
                  </a:lnTo>
                  <a:lnTo>
                    <a:pt x="29135" y="11044"/>
                  </a:lnTo>
                  <a:lnTo>
                    <a:pt x="31178" y="12327"/>
                  </a:lnTo>
                  <a:lnTo>
                    <a:pt x="32908" y="13441"/>
                  </a:lnTo>
                  <a:lnTo>
                    <a:pt x="34587" y="14523"/>
                  </a:lnTo>
                  <a:lnTo>
                    <a:pt x="36218" y="15576"/>
                  </a:lnTo>
                  <a:lnTo>
                    <a:pt x="37482" y="16448"/>
                  </a:lnTo>
                  <a:lnTo>
                    <a:pt x="38730" y="16713"/>
                  </a:lnTo>
                  <a:lnTo>
                    <a:pt x="40757" y="16840"/>
                  </a:lnTo>
                  <a:lnTo>
                    <a:pt x="42158" y="16885"/>
                  </a:lnTo>
                  <a:lnTo>
                    <a:pt x="43454" y="17252"/>
                  </a:lnTo>
                  <a:lnTo>
                    <a:pt x="45382" y="17594"/>
                  </a:lnTo>
                  <a:lnTo>
                    <a:pt x="46818" y="17769"/>
                  </a:lnTo>
                  <a:lnTo>
                    <a:pt x="47686" y="17967"/>
                  </a:lnTo>
                  <a:lnTo>
                    <a:pt x="50096" y="18168"/>
                  </a:lnTo>
                  <a:lnTo>
                    <a:pt x="50495" y="18050"/>
                  </a:lnTo>
                  <a:lnTo>
                    <a:pt x="51558" y="17083"/>
                  </a:lnTo>
                  <a:lnTo>
                    <a:pt x="52749" y="15509"/>
                  </a:lnTo>
                  <a:lnTo>
                    <a:pt x="53215" y="14644"/>
                  </a:lnTo>
                  <a:lnTo>
                    <a:pt x="54753" y="13782"/>
                  </a:lnTo>
                  <a:lnTo>
                    <a:pt x="57457" y="12582"/>
                  </a:lnTo>
                  <a:lnTo>
                    <a:pt x="59362" y="11733"/>
                  </a:lnTo>
                  <a:lnTo>
                    <a:pt x="61482" y="10881"/>
                  </a:lnTo>
                  <a:lnTo>
                    <a:pt x="62446" y="11618"/>
                  </a:lnTo>
                  <a:lnTo>
                    <a:pt x="63774" y="12803"/>
                  </a:lnTo>
                  <a:lnTo>
                    <a:pt x="64367" y="13387"/>
                  </a:lnTo>
                  <a:lnTo>
                    <a:pt x="64843" y="13645"/>
                  </a:lnTo>
                  <a:lnTo>
                    <a:pt x="65564" y="13818"/>
                  </a:lnTo>
                  <a:lnTo>
                    <a:pt x="66442" y="13821"/>
                  </a:lnTo>
                  <a:lnTo>
                    <a:pt x="66921" y="13795"/>
                  </a:lnTo>
                  <a:lnTo>
                    <a:pt x="67900" y="13642"/>
                  </a:lnTo>
                  <a:lnTo>
                    <a:pt x="70192" y="13502"/>
                  </a:lnTo>
                  <a:lnTo>
                    <a:pt x="71539" y="13540"/>
                  </a:lnTo>
                  <a:close/>
                  <a:moveTo>
                    <a:pt x="63569" y="68172"/>
                  </a:moveTo>
                  <a:lnTo>
                    <a:pt x="63237" y="68249"/>
                  </a:lnTo>
                  <a:lnTo>
                    <a:pt x="63410" y="67738"/>
                  </a:lnTo>
                  <a:lnTo>
                    <a:pt x="64393" y="67084"/>
                  </a:lnTo>
                  <a:lnTo>
                    <a:pt x="64792" y="67230"/>
                  </a:lnTo>
                  <a:lnTo>
                    <a:pt x="64868" y="67377"/>
                  </a:lnTo>
                  <a:lnTo>
                    <a:pt x="64846" y="67514"/>
                  </a:lnTo>
                  <a:lnTo>
                    <a:pt x="64680" y="67649"/>
                  </a:lnTo>
                  <a:lnTo>
                    <a:pt x="63569" y="6817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1285;p73"/>
            <p:cNvSpPr/>
            <p:nvPr/>
          </p:nvSpPr>
          <p:spPr>
            <a:xfrm>
              <a:off x="9101875" y="3685893"/>
              <a:ext cx="259799" cy="126028"/>
            </a:xfrm>
            <a:custGeom>
              <a:rect b="b" l="l" r="r" t="t"/>
              <a:pathLst>
                <a:path extrusionOk="0" h="47874" w="98689">
                  <a:moveTo>
                    <a:pt x="98357" y="12752"/>
                  </a:moveTo>
                  <a:lnTo>
                    <a:pt x="98536" y="13476"/>
                  </a:lnTo>
                  <a:lnTo>
                    <a:pt x="98689" y="14319"/>
                  </a:lnTo>
                  <a:lnTo>
                    <a:pt x="98594" y="14517"/>
                  </a:lnTo>
                  <a:lnTo>
                    <a:pt x="98421" y="14651"/>
                  </a:lnTo>
                  <a:lnTo>
                    <a:pt x="95676" y="14858"/>
                  </a:lnTo>
                  <a:lnTo>
                    <a:pt x="95057" y="15091"/>
                  </a:lnTo>
                  <a:lnTo>
                    <a:pt x="94393" y="16253"/>
                  </a:lnTo>
                  <a:lnTo>
                    <a:pt x="92044" y="17185"/>
                  </a:lnTo>
                  <a:lnTo>
                    <a:pt x="90703" y="17664"/>
                  </a:lnTo>
                  <a:lnTo>
                    <a:pt x="90161" y="17645"/>
                  </a:lnTo>
                  <a:lnTo>
                    <a:pt x="88858" y="18408"/>
                  </a:lnTo>
                  <a:lnTo>
                    <a:pt x="85223" y="20307"/>
                  </a:lnTo>
                  <a:lnTo>
                    <a:pt x="83436" y="21504"/>
                  </a:lnTo>
                  <a:lnTo>
                    <a:pt x="82539" y="22005"/>
                  </a:lnTo>
                  <a:lnTo>
                    <a:pt x="81817" y="22551"/>
                  </a:lnTo>
                  <a:lnTo>
                    <a:pt x="81696" y="23103"/>
                  </a:lnTo>
                  <a:lnTo>
                    <a:pt x="81670" y="23623"/>
                  </a:lnTo>
                  <a:lnTo>
                    <a:pt x="79675" y="26065"/>
                  </a:lnTo>
                  <a:lnTo>
                    <a:pt x="78178" y="26358"/>
                  </a:lnTo>
                  <a:lnTo>
                    <a:pt x="76914" y="26301"/>
                  </a:lnTo>
                  <a:lnTo>
                    <a:pt x="76053" y="26671"/>
                  </a:lnTo>
                  <a:lnTo>
                    <a:pt x="74821" y="27045"/>
                  </a:lnTo>
                  <a:lnTo>
                    <a:pt x="72152" y="26789"/>
                  </a:lnTo>
                  <a:lnTo>
                    <a:pt x="71243" y="26831"/>
                  </a:lnTo>
                  <a:lnTo>
                    <a:pt x="69490" y="26496"/>
                  </a:lnTo>
                  <a:lnTo>
                    <a:pt x="68782" y="26671"/>
                  </a:lnTo>
                  <a:lnTo>
                    <a:pt x="68035" y="27166"/>
                  </a:lnTo>
                  <a:lnTo>
                    <a:pt x="66997" y="29104"/>
                  </a:lnTo>
                  <a:lnTo>
                    <a:pt x="66576" y="29557"/>
                  </a:lnTo>
                  <a:lnTo>
                    <a:pt x="66381" y="29997"/>
                  </a:lnTo>
                  <a:lnTo>
                    <a:pt x="66222" y="30936"/>
                  </a:lnTo>
                  <a:lnTo>
                    <a:pt x="65826" y="31928"/>
                  </a:lnTo>
                  <a:lnTo>
                    <a:pt x="65318" y="32710"/>
                  </a:lnTo>
                  <a:lnTo>
                    <a:pt x="64951" y="33435"/>
                  </a:lnTo>
                  <a:lnTo>
                    <a:pt x="64201" y="34134"/>
                  </a:lnTo>
                  <a:lnTo>
                    <a:pt x="63505" y="34574"/>
                  </a:lnTo>
                  <a:lnTo>
                    <a:pt x="62966" y="33655"/>
                  </a:lnTo>
                  <a:lnTo>
                    <a:pt x="62500" y="33917"/>
                  </a:lnTo>
                  <a:lnTo>
                    <a:pt x="62053" y="34290"/>
                  </a:lnTo>
                  <a:lnTo>
                    <a:pt x="61211" y="34159"/>
                  </a:lnTo>
                  <a:lnTo>
                    <a:pt x="60690" y="34348"/>
                  </a:lnTo>
                  <a:lnTo>
                    <a:pt x="59503" y="35146"/>
                  </a:lnTo>
                  <a:lnTo>
                    <a:pt x="57760" y="35117"/>
                  </a:lnTo>
                  <a:lnTo>
                    <a:pt x="57569" y="34843"/>
                  </a:lnTo>
                  <a:lnTo>
                    <a:pt x="57224" y="32646"/>
                  </a:lnTo>
                  <a:lnTo>
                    <a:pt x="56921" y="31603"/>
                  </a:lnTo>
                  <a:lnTo>
                    <a:pt x="56668" y="31370"/>
                  </a:lnTo>
                  <a:lnTo>
                    <a:pt x="56356" y="31344"/>
                  </a:lnTo>
                  <a:lnTo>
                    <a:pt x="53850" y="33074"/>
                  </a:lnTo>
                  <a:lnTo>
                    <a:pt x="52688" y="33381"/>
                  </a:lnTo>
                  <a:lnTo>
                    <a:pt x="51734" y="33435"/>
                  </a:lnTo>
                  <a:lnTo>
                    <a:pt x="50486" y="32918"/>
                  </a:lnTo>
                  <a:lnTo>
                    <a:pt x="50214" y="33045"/>
                  </a:lnTo>
                  <a:lnTo>
                    <a:pt x="50001" y="33323"/>
                  </a:lnTo>
                  <a:lnTo>
                    <a:pt x="49911" y="33677"/>
                  </a:lnTo>
                  <a:lnTo>
                    <a:pt x="50275" y="34657"/>
                  </a:lnTo>
                  <a:lnTo>
                    <a:pt x="50173" y="34849"/>
                  </a:lnTo>
                  <a:lnTo>
                    <a:pt x="49611" y="34833"/>
                  </a:lnTo>
                  <a:lnTo>
                    <a:pt x="48826" y="35060"/>
                  </a:lnTo>
                  <a:lnTo>
                    <a:pt x="48226" y="35510"/>
                  </a:lnTo>
                  <a:lnTo>
                    <a:pt x="46426" y="37086"/>
                  </a:lnTo>
                  <a:lnTo>
                    <a:pt x="44910" y="37613"/>
                  </a:lnTo>
                  <a:lnTo>
                    <a:pt x="43499" y="37820"/>
                  </a:lnTo>
                  <a:lnTo>
                    <a:pt x="42921" y="37996"/>
                  </a:lnTo>
                  <a:lnTo>
                    <a:pt x="42662" y="38184"/>
                  </a:lnTo>
                  <a:lnTo>
                    <a:pt x="42190" y="38934"/>
                  </a:lnTo>
                  <a:lnTo>
                    <a:pt x="41705" y="40109"/>
                  </a:lnTo>
                  <a:lnTo>
                    <a:pt x="41453" y="40680"/>
                  </a:lnTo>
                  <a:lnTo>
                    <a:pt x="41264" y="41012"/>
                  </a:lnTo>
                  <a:lnTo>
                    <a:pt x="41303" y="41446"/>
                  </a:lnTo>
                  <a:lnTo>
                    <a:pt x="41686" y="42005"/>
                  </a:lnTo>
                  <a:lnTo>
                    <a:pt x="41976" y="43259"/>
                  </a:lnTo>
                  <a:lnTo>
                    <a:pt x="41909" y="43585"/>
                  </a:lnTo>
                  <a:lnTo>
                    <a:pt x="41600" y="44108"/>
                  </a:lnTo>
                  <a:lnTo>
                    <a:pt x="41153" y="44622"/>
                  </a:lnTo>
                  <a:lnTo>
                    <a:pt x="40192" y="44932"/>
                  </a:lnTo>
                  <a:lnTo>
                    <a:pt x="39439" y="45088"/>
                  </a:lnTo>
                  <a:lnTo>
                    <a:pt x="38938" y="44986"/>
                  </a:lnTo>
                  <a:lnTo>
                    <a:pt x="37996" y="44951"/>
                  </a:lnTo>
                  <a:lnTo>
                    <a:pt x="37252" y="45155"/>
                  </a:lnTo>
                  <a:lnTo>
                    <a:pt x="36793" y="45507"/>
                  </a:lnTo>
                  <a:lnTo>
                    <a:pt x="35886" y="45944"/>
                  </a:lnTo>
                  <a:lnTo>
                    <a:pt x="34760" y="46091"/>
                  </a:lnTo>
                  <a:lnTo>
                    <a:pt x="33326" y="46148"/>
                  </a:lnTo>
                  <a:lnTo>
                    <a:pt x="32637" y="46110"/>
                  </a:lnTo>
                  <a:lnTo>
                    <a:pt x="30556" y="45816"/>
                  </a:lnTo>
                  <a:lnTo>
                    <a:pt x="29869" y="45918"/>
                  </a:lnTo>
                  <a:lnTo>
                    <a:pt x="29215" y="46145"/>
                  </a:lnTo>
                  <a:lnTo>
                    <a:pt x="28028" y="46384"/>
                  </a:lnTo>
                  <a:lnTo>
                    <a:pt x="27396" y="47112"/>
                  </a:lnTo>
                  <a:lnTo>
                    <a:pt x="27064" y="47779"/>
                  </a:lnTo>
                  <a:lnTo>
                    <a:pt x="26885" y="47875"/>
                  </a:lnTo>
                  <a:lnTo>
                    <a:pt x="26145" y="47262"/>
                  </a:lnTo>
                  <a:lnTo>
                    <a:pt x="25580" y="46688"/>
                  </a:lnTo>
                  <a:lnTo>
                    <a:pt x="25209" y="46209"/>
                  </a:lnTo>
                  <a:lnTo>
                    <a:pt x="24743" y="46222"/>
                  </a:lnTo>
                  <a:lnTo>
                    <a:pt x="23087" y="47090"/>
                  </a:lnTo>
                  <a:lnTo>
                    <a:pt x="22841" y="47061"/>
                  </a:lnTo>
                  <a:lnTo>
                    <a:pt x="22369" y="46729"/>
                  </a:lnTo>
                  <a:lnTo>
                    <a:pt x="22455" y="45909"/>
                  </a:lnTo>
                  <a:lnTo>
                    <a:pt x="22423" y="45385"/>
                  </a:lnTo>
                  <a:lnTo>
                    <a:pt x="21890" y="45108"/>
                  </a:lnTo>
                  <a:lnTo>
                    <a:pt x="20760" y="45037"/>
                  </a:lnTo>
                  <a:lnTo>
                    <a:pt x="20377" y="44740"/>
                  </a:lnTo>
                  <a:lnTo>
                    <a:pt x="20399" y="44297"/>
                  </a:lnTo>
                  <a:lnTo>
                    <a:pt x="20501" y="43872"/>
                  </a:lnTo>
                  <a:lnTo>
                    <a:pt x="20374" y="43543"/>
                  </a:lnTo>
                  <a:lnTo>
                    <a:pt x="20080" y="43295"/>
                  </a:lnTo>
                  <a:lnTo>
                    <a:pt x="19486" y="43362"/>
                  </a:lnTo>
                  <a:lnTo>
                    <a:pt x="18806" y="43700"/>
                  </a:lnTo>
                  <a:lnTo>
                    <a:pt x="18308" y="44086"/>
                  </a:lnTo>
                  <a:lnTo>
                    <a:pt x="17683" y="44268"/>
                  </a:lnTo>
                  <a:lnTo>
                    <a:pt x="16923" y="44338"/>
                  </a:lnTo>
                  <a:lnTo>
                    <a:pt x="16451" y="44571"/>
                  </a:lnTo>
                  <a:lnTo>
                    <a:pt x="15911" y="45513"/>
                  </a:lnTo>
                  <a:lnTo>
                    <a:pt x="14070" y="45711"/>
                  </a:lnTo>
                  <a:lnTo>
                    <a:pt x="13476" y="45497"/>
                  </a:lnTo>
                  <a:lnTo>
                    <a:pt x="12991" y="44830"/>
                  </a:lnTo>
                  <a:lnTo>
                    <a:pt x="12356" y="43751"/>
                  </a:lnTo>
                  <a:lnTo>
                    <a:pt x="12001" y="43617"/>
                  </a:lnTo>
                  <a:lnTo>
                    <a:pt x="11401" y="43483"/>
                  </a:lnTo>
                  <a:lnTo>
                    <a:pt x="10422" y="43547"/>
                  </a:lnTo>
                  <a:lnTo>
                    <a:pt x="9103" y="44000"/>
                  </a:lnTo>
                  <a:lnTo>
                    <a:pt x="8784" y="43626"/>
                  </a:lnTo>
                  <a:lnTo>
                    <a:pt x="8442" y="43518"/>
                  </a:lnTo>
                  <a:lnTo>
                    <a:pt x="8133" y="43828"/>
                  </a:lnTo>
                  <a:lnTo>
                    <a:pt x="7817" y="43792"/>
                  </a:lnTo>
                  <a:lnTo>
                    <a:pt x="6515" y="43879"/>
                  </a:lnTo>
                  <a:lnTo>
                    <a:pt x="4864" y="43837"/>
                  </a:lnTo>
                  <a:lnTo>
                    <a:pt x="3923" y="43626"/>
                  </a:lnTo>
                  <a:lnTo>
                    <a:pt x="3313" y="43639"/>
                  </a:lnTo>
                  <a:lnTo>
                    <a:pt x="2100" y="44121"/>
                  </a:lnTo>
                  <a:lnTo>
                    <a:pt x="1459" y="44118"/>
                  </a:lnTo>
                  <a:lnTo>
                    <a:pt x="616" y="44204"/>
                  </a:lnTo>
                  <a:lnTo>
                    <a:pt x="460" y="42573"/>
                  </a:lnTo>
                  <a:lnTo>
                    <a:pt x="0" y="41469"/>
                  </a:lnTo>
                  <a:lnTo>
                    <a:pt x="140" y="40703"/>
                  </a:lnTo>
                  <a:lnTo>
                    <a:pt x="447" y="39649"/>
                  </a:lnTo>
                  <a:lnTo>
                    <a:pt x="702" y="39056"/>
                  </a:lnTo>
                  <a:lnTo>
                    <a:pt x="1222" y="39308"/>
                  </a:lnTo>
                  <a:lnTo>
                    <a:pt x="1819" y="39742"/>
                  </a:lnTo>
                  <a:lnTo>
                    <a:pt x="2215" y="39627"/>
                  </a:lnTo>
                  <a:lnTo>
                    <a:pt x="2320" y="39270"/>
                  </a:lnTo>
                  <a:lnTo>
                    <a:pt x="2167" y="38800"/>
                  </a:lnTo>
                  <a:lnTo>
                    <a:pt x="2145" y="38449"/>
                  </a:lnTo>
                  <a:lnTo>
                    <a:pt x="2368" y="37986"/>
                  </a:lnTo>
                  <a:lnTo>
                    <a:pt x="2697" y="37556"/>
                  </a:lnTo>
                  <a:lnTo>
                    <a:pt x="4804" y="36847"/>
                  </a:lnTo>
                  <a:lnTo>
                    <a:pt x="6607" y="36330"/>
                  </a:lnTo>
                  <a:lnTo>
                    <a:pt x="7546" y="36675"/>
                  </a:lnTo>
                  <a:lnTo>
                    <a:pt x="9362" y="37466"/>
                  </a:lnTo>
                  <a:lnTo>
                    <a:pt x="10297" y="37875"/>
                  </a:lnTo>
                  <a:lnTo>
                    <a:pt x="10948" y="38114"/>
                  </a:lnTo>
                  <a:lnTo>
                    <a:pt x="11519" y="39273"/>
                  </a:lnTo>
                  <a:lnTo>
                    <a:pt x="11893" y="39219"/>
                  </a:lnTo>
                  <a:lnTo>
                    <a:pt x="12270" y="38986"/>
                  </a:lnTo>
                  <a:lnTo>
                    <a:pt x="12493" y="38701"/>
                  </a:lnTo>
                  <a:lnTo>
                    <a:pt x="12675" y="37715"/>
                  </a:lnTo>
                  <a:lnTo>
                    <a:pt x="13521" y="37160"/>
                  </a:lnTo>
                  <a:lnTo>
                    <a:pt x="15382" y="36502"/>
                  </a:lnTo>
                  <a:lnTo>
                    <a:pt x="15512" y="36116"/>
                  </a:lnTo>
                  <a:lnTo>
                    <a:pt x="15484" y="35902"/>
                  </a:lnTo>
                  <a:lnTo>
                    <a:pt x="15777" y="35714"/>
                  </a:lnTo>
                  <a:lnTo>
                    <a:pt x="16709" y="35522"/>
                  </a:lnTo>
                  <a:lnTo>
                    <a:pt x="18593" y="35340"/>
                  </a:lnTo>
                  <a:lnTo>
                    <a:pt x="19231" y="35478"/>
                  </a:lnTo>
                  <a:lnTo>
                    <a:pt x="19962" y="35867"/>
                  </a:lnTo>
                  <a:lnTo>
                    <a:pt x="20527" y="36253"/>
                  </a:lnTo>
                  <a:lnTo>
                    <a:pt x="21063" y="36241"/>
                  </a:lnTo>
                  <a:lnTo>
                    <a:pt x="21507" y="36161"/>
                  </a:lnTo>
                  <a:lnTo>
                    <a:pt x="21698" y="36269"/>
                  </a:lnTo>
                  <a:lnTo>
                    <a:pt x="21839" y="36611"/>
                  </a:lnTo>
                  <a:lnTo>
                    <a:pt x="22069" y="36917"/>
                  </a:lnTo>
                  <a:lnTo>
                    <a:pt x="22790" y="36499"/>
                  </a:lnTo>
                  <a:lnTo>
                    <a:pt x="23441" y="35960"/>
                  </a:lnTo>
                  <a:lnTo>
                    <a:pt x="23955" y="35883"/>
                  </a:lnTo>
                  <a:lnTo>
                    <a:pt x="24427" y="35679"/>
                  </a:lnTo>
                  <a:lnTo>
                    <a:pt x="24565" y="35318"/>
                  </a:lnTo>
                  <a:lnTo>
                    <a:pt x="24935" y="34718"/>
                  </a:lnTo>
                  <a:lnTo>
                    <a:pt x="25998" y="33572"/>
                  </a:lnTo>
                  <a:lnTo>
                    <a:pt x="26550" y="33387"/>
                  </a:lnTo>
                  <a:lnTo>
                    <a:pt x="26907" y="33387"/>
                  </a:lnTo>
                  <a:lnTo>
                    <a:pt x="26927" y="33572"/>
                  </a:lnTo>
                  <a:lnTo>
                    <a:pt x="27099" y="33741"/>
                  </a:lnTo>
                  <a:lnTo>
                    <a:pt x="28028" y="34006"/>
                  </a:lnTo>
                  <a:lnTo>
                    <a:pt x="28312" y="33703"/>
                  </a:lnTo>
                  <a:lnTo>
                    <a:pt x="28462" y="33285"/>
                  </a:lnTo>
                  <a:lnTo>
                    <a:pt x="28136" y="32621"/>
                  </a:lnTo>
                  <a:lnTo>
                    <a:pt x="28130" y="32343"/>
                  </a:lnTo>
                  <a:lnTo>
                    <a:pt x="28251" y="32088"/>
                  </a:lnTo>
                  <a:lnTo>
                    <a:pt x="28424" y="31935"/>
                  </a:lnTo>
                  <a:lnTo>
                    <a:pt x="29908" y="32567"/>
                  </a:lnTo>
                  <a:lnTo>
                    <a:pt x="30236" y="32554"/>
                  </a:lnTo>
                  <a:lnTo>
                    <a:pt x="30913" y="32200"/>
                  </a:lnTo>
                  <a:lnTo>
                    <a:pt x="31532" y="31577"/>
                  </a:lnTo>
                  <a:lnTo>
                    <a:pt x="31756" y="31086"/>
                  </a:lnTo>
                  <a:lnTo>
                    <a:pt x="34791" y="29490"/>
                  </a:lnTo>
                  <a:lnTo>
                    <a:pt x="35005" y="29199"/>
                  </a:lnTo>
                  <a:lnTo>
                    <a:pt x="34964" y="28989"/>
                  </a:lnTo>
                  <a:lnTo>
                    <a:pt x="33690" y="28615"/>
                  </a:lnTo>
                  <a:lnTo>
                    <a:pt x="33116" y="28823"/>
                  </a:lnTo>
                  <a:lnTo>
                    <a:pt x="32586" y="28823"/>
                  </a:lnTo>
                  <a:lnTo>
                    <a:pt x="32263" y="28586"/>
                  </a:lnTo>
                  <a:lnTo>
                    <a:pt x="30718" y="28497"/>
                  </a:lnTo>
                  <a:lnTo>
                    <a:pt x="30380" y="28331"/>
                  </a:lnTo>
                  <a:lnTo>
                    <a:pt x="29356" y="27176"/>
                  </a:lnTo>
                  <a:lnTo>
                    <a:pt x="28650" y="26735"/>
                  </a:lnTo>
                  <a:lnTo>
                    <a:pt x="28082" y="26445"/>
                  </a:lnTo>
                  <a:lnTo>
                    <a:pt x="27466" y="26486"/>
                  </a:lnTo>
                  <a:lnTo>
                    <a:pt x="26732" y="26789"/>
                  </a:lnTo>
                  <a:lnTo>
                    <a:pt x="26505" y="26652"/>
                  </a:lnTo>
                  <a:lnTo>
                    <a:pt x="26441" y="26167"/>
                  </a:lnTo>
                  <a:lnTo>
                    <a:pt x="26445" y="25557"/>
                  </a:lnTo>
                  <a:lnTo>
                    <a:pt x="26295" y="24903"/>
                  </a:lnTo>
                  <a:lnTo>
                    <a:pt x="25857" y="24750"/>
                  </a:lnTo>
                  <a:lnTo>
                    <a:pt x="25292" y="25008"/>
                  </a:lnTo>
                  <a:lnTo>
                    <a:pt x="24450" y="24743"/>
                  </a:lnTo>
                  <a:lnTo>
                    <a:pt x="23732" y="24648"/>
                  </a:lnTo>
                  <a:lnTo>
                    <a:pt x="23546" y="23266"/>
                  </a:lnTo>
                  <a:lnTo>
                    <a:pt x="23256" y="22675"/>
                  </a:lnTo>
                  <a:lnTo>
                    <a:pt x="22959" y="22056"/>
                  </a:lnTo>
                  <a:lnTo>
                    <a:pt x="22646" y="21877"/>
                  </a:lnTo>
                  <a:lnTo>
                    <a:pt x="22136" y="21568"/>
                  </a:lnTo>
                  <a:lnTo>
                    <a:pt x="22104" y="20837"/>
                  </a:lnTo>
                  <a:lnTo>
                    <a:pt x="21995" y="20629"/>
                  </a:lnTo>
                  <a:lnTo>
                    <a:pt x="21813" y="20530"/>
                  </a:lnTo>
                  <a:lnTo>
                    <a:pt x="21567" y="20613"/>
                  </a:lnTo>
                  <a:lnTo>
                    <a:pt x="21251" y="20983"/>
                  </a:lnTo>
                  <a:lnTo>
                    <a:pt x="21408" y="21791"/>
                  </a:lnTo>
                  <a:lnTo>
                    <a:pt x="21287" y="22599"/>
                  </a:lnTo>
                  <a:lnTo>
                    <a:pt x="21101" y="23004"/>
                  </a:lnTo>
                  <a:lnTo>
                    <a:pt x="20744" y="23304"/>
                  </a:lnTo>
                  <a:lnTo>
                    <a:pt x="20335" y="23310"/>
                  </a:lnTo>
                  <a:lnTo>
                    <a:pt x="19627" y="22902"/>
                  </a:lnTo>
                  <a:lnTo>
                    <a:pt x="19515" y="25347"/>
                  </a:lnTo>
                  <a:lnTo>
                    <a:pt x="19378" y="25497"/>
                  </a:lnTo>
                  <a:lnTo>
                    <a:pt x="18532" y="25152"/>
                  </a:lnTo>
                  <a:lnTo>
                    <a:pt x="17855" y="25299"/>
                  </a:lnTo>
                  <a:lnTo>
                    <a:pt x="16847" y="25149"/>
                  </a:lnTo>
                  <a:lnTo>
                    <a:pt x="16090" y="24747"/>
                  </a:lnTo>
                  <a:lnTo>
                    <a:pt x="15522" y="24635"/>
                  </a:lnTo>
                  <a:lnTo>
                    <a:pt x="14606" y="24293"/>
                  </a:lnTo>
                  <a:lnTo>
                    <a:pt x="13907" y="23846"/>
                  </a:lnTo>
                  <a:lnTo>
                    <a:pt x="13476" y="22206"/>
                  </a:lnTo>
                  <a:lnTo>
                    <a:pt x="13067" y="21619"/>
                  </a:lnTo>
                  <a:lnTo>
                    <a:pt x="12681" y="21494"/>
                  </a:lnTo>
                  <a:lnTo>
                    <a:pt x="11121" y="22062"/>
                  </a:lnTo>
                  <a:lnTo>
                    <a:pt x="10549" y="21622"/>
                  </a:lnTo>
                  <a:lnTo>
                    <a:pt x="9496" y="21060"/>
                  </a:lnTo>
                  <a:lnTo>
                    <a:pt x="8698" y="20849"/>
                  </a:lnTo>
                  <a:lnTo>
                    <a:pt x="8484" y="20546"/>
                  </a:lnTo>
                  <a:lnTo>
                    <a:pt x="8519" y="20173"/>
                  </a:lnTo>
                  <a:lnTo>
                    <a:pt x="10977" y="18337"/>
                  </a:lnTo>
                  <a:lnTo>
                    <a:pt x="11944" y="17073"/>
                  </a:lnTo>
                  <a:lnTo>
                    <a:pt x="12550" y="16537"/>
                  </a:lnTo>
                  <a:lnTo>
                    <a:pt x="13419" y="16183"/>
                  </a:lnTo>
                  <a:lnTo>
                    <a:pt x="14095" y="15975"/>
                  </a:lnTo>
                  <a:lnTo>
                    <a:pt x="14440" y="14810"/>
                  </a:lnTo>
                  <a:lnTo>
                    <a:pt x="14571" y="14676"/>
                  </a:lnTo>
                  <a:lnTo>
                    <a:pt x="15053" y="14590"/>
                  </a:lnTo>
                  <a:lnTo>
                    <a:pt x="16144" y="14111"/>
                  </a:lnTo>
                  <a:lnTo>
                    <a:pt x="17903" y="13087"/>
                  </a:lnTo>
                  <a:lnTo>
                    <a:pt x="17938" y="12806"/>
                  </a:lnTo>
                  <a:lnTo>
                    <a:pt x="17759" y="12563"/>
                  </a:lnTo>
                  <a:lnTo>
                    <a:pt x="17022" y="12037"/>
                  </a:lnTo>
                  <a:lnTo>
                    <a:pt x="16179" y="11618"/>
                  </a:lnTo>
                  <a:lnTo>
                    <a:pt x="15669" y="11835"/>
                  </a:lnTo>
                  <a:lnTo>
                    <a:pt x="15378" y="12049"/>
                  </a:lnTo>
                  <a:lnTo>
                    <a:pt x="14896" y="11507"/>
                  </a:lnTo>
                  <a:lnTo>
                    <a:pt x="14896" y="10948"/>
                  </a:lnTo>
                  <a:lnTo>
                    <a:pt x="15429" y="9991"/>
                  </a:lnTo>
                  <a:lnTo>
                    <a:pt x="15876" y="9512"/>
                  </a:lnTo>
                  <a:lnTo>
                    <a:pt x="16065" y="8586"/>
                  </a:lnTo>
                  <a:lnTo>
                    <a:pt x="16697" y="7967"/>
                  </a:lnTo>
                  <a:lnTo>
                    <a:pt x="17357" y="6984"/>
                  </a:lnTo>
                  <a:lnTo>
                    <a:pt x="18158" y="6179"/>
                  </a:lnTo>
                  <a:lnTo>
                    <a:pt x="19640" y="5576"/>
                  </a:lnTo>
                  <a:lnTo>
                    <a:pt x="20466" y="5774"/>
                  </a:lnTo>
                  <a:lnTo>
                    <a:pt x="21242" y="5634"/>
                  </a:lnTo>
                  <a:lnTo>
                    <a:pt x="22442" y="5145"/>
                  </a:lnTo>
                  <a:lnTo>
                    <a:pt x="22672" y="5113"/>
                  </a:lnTo>
                  <a:lnTo>
                    <a:pt x="23176" y="5107"/>
                  </a:lnTo>
                  <a:lnTo>
                    <a:pt x="26266" y="5854"/>
                  </a:lnTo>
                  <a:lnTo>
                    <a:pt x="27287" y="5889"/>
                  </a:lnTo>
                  <a:lnTo>
                    <a:pt x="29681" y="6859"/>
                  </a:lnTo>
                  <a:lnTo>
                    <a:pt x="30782" y="7070"/>
                  </a:lnTo>
                  <a:lnTo>
                    <a:pt x="31561" y="7344"/>
                  </a:lnTo>
                  <a:lnTo>
                    <a:pt x="31912" y="7763"/>
                  </a:lnTo>
                  <a:lnTo>
                    <a:pt x="32474" y="8277"/>
                  </a:lnTo>
                  <a:lnTo>
                    <a:pt x="35481" y="8691"/>
                  </a:lnTo>
                  <a:lnTo>
                    <a:pt x="36308" y="8966"/>
                  </a:lnTo>
                  <a:lnTo>
                    <a:pt x="36604" y="9416"/>
                  </a:lnTo>
                  <a:lnTo>
                    <a:pt x="37463" y="9987"/>
                  </a:lnTo>
                  <a:lnTo>
                    <a:pt x="38194" y="10118"/>
                  </a:lnTo>
                  <a:lnTo>
                    <a:pt x="37556" y="7884"/>
                  </a:lnTo>
                  <a:lnTo>
                    <a:pt x="37811" y="6553"/>
                  </a:lnTo>
                  <a:lnTo>
                    <a:pt x="38762" y="2905"/>
                  </a:lnTo>
                  <a:lnTo>
                    <a:pt x="39260" y="2352"/>
                  </a:lnTo>
                  <a:lnTo>
                    <a:pt x="40214" y="1864"/>
                  </a:lnTo>
                  <a:lnTo>
                    <a:pt x="41714" y="1318"/>
                  </a:lnTo>
                  <a:lnTo>
                    <a:pt x="42283" y="555"/>
                  </a:lnTo>
                  <a:lnTo>
                    <a:pt x="43511" y="632"/>
                  </a:lnTo>
                  <a:lnTo>
                    <a:pt x="44045" y="565"/>
                  </a:lnTo>
                  <a:lnTo>
                    <a:pt x="44412" y="428"/>
                  </a:lnTo>
                  <a:lnTo>
                    <a:pt x="44613" y="0"/>
                  </a:lnTo>
                  <a:lnTo>
                    <a:pt x="45998" y="744"/>
                  </a:lnTo>
                  <a:lnTo>
                    <a:pt x="48315" y="2250"/>
                  </a:lnTo>
                  <a:lnTo>
                    <a:pt x="50064" y="3205"/>
                  </a:lnTo>
                  <a:lnTo>
                    <a:pt x="52126" y="4105"/>
                  </a:lnTo>
                  <a:lnTo>
                    <a:pt x="54980" y="4925"/>
                  </a:lnTo>
                  <a:lnTo>
                    <a:pt x="57393" y="5196"/>
                  </a:lnTo>
                  <a:lnTo>
                    <a:pt x="57808" y="5002"/>
                  </a:lnTo>
                  <a:lnTo>
                    <a:pt x="58775" y="3754"/>
                  </a:lnTo>
                  <a:lnTo>
                    <a:pt x="59232" y="3699"/>
                  </a:lnTo>
                  <a:lnTo>
                    <a:pt x="60055" y="3808"/>
                  </a:lnTo>
                  <a:lnTo>
                    <a:pt x="62615" y="3865"/>
                  </a:lnTo>
                  <a:lnTo>
                    <a:pt x="65223" y="3926"/>
                  </a:lnTo>
                  <a:lnTo>
                    <a:pt x="66451" y="3805"/>
                  </a:lnTo>
                  <a:lnTo>
                    <a:pt x="69120" y="3284"/>
                  </a:lnTo>
                  <a:lnTo>
                    <a:pt x="69513" y="3259"/>
                  </a:lnTo>
                  <a:lnTo>
                    <a:pt x="70132" y="3294"/>
                  </a:lnTo>
                  <a:lnTo>
                    <a:pt x="71728" y="4003"/>
                  </a:lnTo>
                  <a:lnTo>
                    <a:pt x="72921" y="4102"/>
                  </a:lnTo>
                  <a:lnTo>
                    <a:pt x="73732" y="4098"/>
                  </a:lnTo>
                  <a:lnTo>
                    <a:pt x="74205" y="4156"/>
                  </a:lnTo>
                  <a:lnTo>
                    <a:pt x="75194" y="4130"/>
                  </a:lnTo>
                  <a:lnTo>
                    <a:pt x="76800" y="4213"/>
                  </a:lnTo>
                  <a:lnTo>
                    <a:pt x="78785" y="4673"/>
                  </a:lnTo>
                  <a:lnTo>
                    <a:pt x="81176" y="4590"/>
                  </a:lnTo>
                  <a:lnTo>
                    <a:pt x="81942" y="4504"/>
                  </a:lnTo>
                  <a:lnTo>
                    <a:pt x="83273" y="4587"/>
                  </a:lnTo>
                  <a:lnTo>
                    <a:pt x="84329" y="5024"/>
                  </a:lnTo>
                  <a:lnTo>
                    <a:pt x="85667" y="5487"/>
                  </a:lnTo>
                  <a:lnTo>
                    <a:pt x="86506" y="5682"/>
                  </a:lnTo>
                  <a:lnTo>
                    <a:pt x="87068" y="5780"/>
                  </a:lnTo>
                  <a:lnTo>
                    <a:pt x="88070" y="5816"/>
                  </a:lnTo>
                  <a:lnTo>
                    <a:pt x="88670" y="5672"/>
                  </a:lnTo>
                  <a:lnTo>
                    <a:pt x="89012" y="5873"/>
                  </a:lnTo>
                  <a:lnTo>
                    <a:pt x="89350" y="7003"/>
                  </a:lnTo>
                  <a:lnTo>
                    <a:pt x="90180" y="7743"/>
                  </a:lnTo>
                  <a:lnTo>
                    <a:pt x="90828" y="8443"/>
                  </a:lnTo>
                  <a:lnTo>
                    <a:pt x="91370" y="9215"/>
                  </a:lnTo>
                  <a:lnTo>
                    <a:pt x="91923" y="9531"/>
                  </a:lnTo>
                  <a:lnTo>
                    <a:pt x="92896" y="9541"/>
                  </a:lnTo>
                  <a:lnTo>
                    <a:pt x="94732" y="9761"/>
                  </a:lnTo>
                  <a:lnTo>
                    <a:pt x="95785" y="10067"/>
                  </a:lnTo>
                  <a:lnTo>
                    <a:pt x="97132" y="11398"/>
                  </a:lnTo>
                  <a:lnTo>
                    <a:pt x="98357" y="12752"/>
                  </a:lnTo>
                  <a:close/>
                  <a:moveTo>
                    <a:pt x="17708" y="39937"/>
                  </a:moveTo>
                  <a:lnTo>
                    <a:pt x="17791" y="39771"/>
                  </a:lnTo>
                  <a:lnTo>
                    <a:pt x="17463" y="38918"/>
                  </a:lnTo>
                  <a:lnTo>
                    <a:pt x="17906" y="38120"/>
                  </a:lnTo>
                  <a:lnTo>
                    <a:pt x="17029" y="37986"/>
                  </a:lnTo>
                  <a:lnTo>
                    <a:pt x="16578" y="37750"/>
                  </a:lnTo>
                  <a:lnTo>
                    <a:pt x="16074" y="36943"/>
                  </a:lnTo>
                  <a:lnTo>
                    <a:pt x="15908" y="36904"/>
                  </a:lnTo>
                  <a:lnTo>
                    <a:pt x="15646" y="37125"/>
                  </a:lnTo>
                  <a:lnTo>
                    <a:pt x="15506" y="37654"/>
                  </a:lnTo>
                  <a:lnTo>
                    <a:pt x="15631" y="38226"/>
                  </a:lnTo>
                  <a:lnTo>
                    <a:pt x="15988" y="38612"/>
                  </a:lnTo>
                  <a:lnTo>
                    <a:pt x="16224" y="38740"/>
                  </a:lnTo>
                  <a:lnTo>
                    <a:pt x="16259" y="38765"/>
                  </a:lnTo>
                  <a:lnTo>
                    <a:pt x="16250" y="38954"/>
                  </a:lnTo>
                  <a:lnTo>
                    <a:pt x="15962" y="39898"/>
                  </a:lnTo>
                  <a:lnTo>
                    <a:pt x="16432" y="40020"/>
                  </a:lnTo>
                  <a:lnTo>
                    <a:pt x="17255" y="40036"/>
                  </a:lnTo>
                  <a:lnTo>
                    <a:pt x="17708" y="39937"/>
                  </a:lnTo>
                  <a:close/>
                  <a:moveTo>
                    <a:pt x="22844" y="39266"/>
                  </a:moveTo>
                  <a:lnTo>
                    <a:pt x="22934" y="38740"/>
                  </a:lnTo>
                  <a:lnTo>
                    <a:pt x="22717" y="38765"/>
                  </a:lnTo>
                  <a:lnTo>
                    <a:pt x="22458" y="38909"/>
                  </a:lnTo>
                  <a:lnTo>
                    <a:pt x="21963" y="39053"/>
                  </a:lnTo>
                  <a:lnTo>
                    <a:pt x="21855" y="39314"/>
                  </a:lnTo>
                  <a:lnTo>
                    <a:pt x="22187" y="39646"/>
                  </a:lnTo>
                  <a:lnTo>
                    <a:pt x="22608" y="39768"/>
                  </a:lnTo>
                  <a:lnTo>
                    <a:pt x="22844" y="39266"/>
                  </a:lnTo>
                  <a:close/>
                  <a:moveTo>
                    <a:pt x="13189" y="40719"/>
                  </a:moveTo>
                  <a:lnTo>
                    <a:pt x="13157" y="40479"/>
                  </a:lnTo>
                  <a:lnTo>
                    <a:pt x="12850" y="40368"/>
                  </a:lnTo>
                  <a:lnTo>
                    <a:pt x="11982" y="40240"/>
                  </a:lnTo>
                  <a:lnTo>
                    <a:pt x="11363" y="40055"/>
                  </a:lnTo>
                  <a:lnTo>
                    <a:pt x="11229" y="40052"/>
                  </a:lnTo>
                  <a:lnTo>
                    <a:pt x="11286" y="40281"/>
                  </a:lnTo>
                  <a:lnTo>
                    <a:pt x="11551" y="40687"/>
                  </a:lnTo>
                  <a:lnTo>
                    <a:pt x="11915" y="41121"/>
                  </a:lnTo>
                  <a:lnTo>
                    <a:pt x="12384" y="41169"/>
                  </a:lnTo>
                  <a:lnTo>
                    <a:pt x="13189" y="4071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6" name="Google Shape;1286;p73"/>
            <p:cNvSpPr/>
            <p:nvPr/>
          </p:nvSpPr>
          <p:spPr>
            <a:xfrm>
              <a:off x="9882925" y="4465066"/>
              <a:ext cx="124652" cy="103107"/>
            </a:xfrm>
            <a:custGeom>
              <a:rect b="b" l="l" r="r" t="t"/>
              <a:pathLst>
                <a:path extrusionOk="0" h="39167" w="47351">
                  <a:moveTo>
                    <a:pt x="18867" y="39167"/>
                  </a:moveTo>
                  <a:lnTo>
                    <a:pt x="17399" y="37990"/>
                  </a:lnTo>
                  <a:lnTo>
                    <a:pt x="14485" y="37578"/>
                  </a:lnTo>
                  <a:lnTo>
                    <a:pt x="14169" y="37058"/>
                  </a:lnTo>
                  <a:lnTo>
                    <a:pt x="13888" y="36955"/>
                  </a:lnTo>
                  <a:lnTo>
                    <a:pt x="13620" y="37632"/>
                  </a:lnTo>
                  <a:lnTo>
                    <a:pt x="12017" y="38280"/>
                  </a:lnTo>
                  <a:lnTo>
                    <a:pt x="11347" y="37888"/>
                  </a:lnTo>
                  <a:lnTo>
                    <a:pt x="10859" y="37415"/>
                  </a:lnTo>
                  <a:lnTo>
                    <a:pt x="10929" y="36834"/>
                  </a:lnTo>
                  <a:lnTo>
                    <a:pt x="11395" y="36362"/>
                  </a:lnTo>
                  <a:lnTo>
                    <a:pt x="12190" y="36023"/>
                  </a:lnTo>
                  <a:lnTo>
                    <a:pt x="12557" y="34830"/>
                  </a:lnTo>
                  <a:lnTo>
                    <a:pt x="11950" y="33301"/>
                  </a:lnTo>
                  <a:lnTo>
                    <a:pt x="11420" y="32854"/>
                  </a:lnTo>
                  <a:lnTo>
                    <a:pt x="10859" y="32503"/>
                  </a:lnTo>
                  <a:lnTo>
                    <a:pt x="10268" y="33071"/>
                  </a:lnTo>
                  <a:lnTo>
                    <a:pt x="9773" y="34045"/>
                  </a:lnTo>
                  <a:lnTo>
                    <a:pt x="9256" y="34546"/>
                  </a:lnTo>
                  <a:lnTo>
                    <a:pt x="8525" y="34657"/>
                  </a:lnTo>
                  <a:lnTo>
                    <a:pt x="7456" y="34616"/>
                  </a:lnTo>
                  <a:lnTo>
                    <a:pt x="7041" y="33164"/>
                  </a:lnTo>
                  <a:lnTo>
                    <a:pt x="6904" y="31919"/>
                  </a:lnTo>
                  <a:lnTo>
                    <a:pt x="7051" y="30495"/>
                  </a:lnTo>
                  <a:lnTo>
                    <a:pt x="7213" y="29653"/>
                  </a:lnTo>
                  <a:lnTo>
                    <a:pt x="6186" y="28491"/>
                  </a:lnTo>
                  <a:lnTo>
                    <a:pt x="6125" y="27383"/>
                  </a:lnTo>
                  <a:lnTo>
                    <a:pt x="5630" y="26812"/>
                  </a:lnTo>
                  <a:lnTo>
                    <a:pt x="5483" y="27102"/>
                  </a:lnTo>
                  <a:lnTo>
                    <a:pt x="5496" y="27421"/>
                  </a:lnTo>
                  <a:lnTo>
                    <a:pt x="5356" y="27192"/>
                  </a:lnTo>
                  <a:lnTo>
                    <a:pt x="3728" y="23936"/>
                  </a:lnTo>
                  <a:lnTo>
                    <a:pt x="3457" y="22426"/>
                  </a:lnTo>
                  <a:lnTo>
                    <a:pt x="3738" y="21261"/>
                  </a:lnTo>
                  <a:lnTo>
                    <a:pt x="3900" y="20872"/>
                  </a:lnTo>
                  <a:lnTo>
                    <a:pt x="3431" y="20259"/>
                  </a:lnTo>
                  <a:lnTo>
                    <a:pt x="2774" y="19563"/>
                  </a:lnTo>
                  <a:lnTo>
                    <a:pt x="1609" y="18650"/>
                  </a:lnTo>
                  <a:lnTo>
                    <a:pt x="1532" y="17204"/>
                  </a:lnTo>
                  <a:lnTo>
                    <a:pt x="1270" y="15500"/>
                  </a:lnTo>
                  <a:lnTo>
                    <a:pt x="922" y="14922"/>
                  </a:lnTo>
                  <a:lnTo>
                    <a:pt x="389" y="13872"/>
                  </a:lnTo>
                  <a:lnTo>
                    <a:pt x="99" y="13000"/>
                  </a:lnTo>
                  <a:lnTo>
                    <a:pt x="0" y="10696"/>
                  </a:lnTo>
                  <a:lnTo>
                    <a:pt x="150" y="10511"/>
                  </a:lnTo>
                  <a:lnTo>
                    <a:pt x="977" y="10444"/>
                  </a:lnTo>
                  <a:lnTo>
                    <a:pt x="2036" y="10278"/>
                  </a:lnTo>
                  <a:lnTo>
                    <a:pt x="2206" y="9908"/>
                  </a:lnTo>
                  <a:lnTo>
                    <a:pt x="2017" y="9598"/>
                  </a:lnTo>
                  <a:lnTo>
                    <a:pt x="2694" y="9075"/>
                  </a:lnTo>
                  <a:lnTo>
                    <a:pt x="3667" y="7929"/>
                  </a:lnTo>
                  <a:lnTo>
                    <a:pt x="4417" y="6732"/>
                  </a:lnTo>
                  <a:lnTo>
                    <a:pt x="4960" y="5975"/>
                  </a:lnTo>
                  <a:lnTo>
                    <a:pt x="5282" y="5225"/>
                  </a:lnTo>
                  <a:lnTo>
                    <a:pt x="6374" y="4162"/>
                  </a:lnTo>
                  <a:lnTo>
                    <a:pt x="7884" y="3428"/>
                  </a:lnTo>
                  <a:lnTo>
                    <a:pt x="8905" y="3256"/>
                  </a:lnTo>
                  <a:lnTo>
                    <a:pt x="9971" y="3007"/>
                  </a:lnTo>
                  <a:lnTo>
                    <a:pt x="10990" y="2649"/>
                  </a:lnTo>
                  <a:lnTo>
                    <a:pt x="11475" y="2614"/>
                  </a:lnTo>
                  <a:lnTo>
                    <a:pt x="12739" y="3045"/>
                  </a:lnTo>
                  <a:lnTo>
                    <a:pt x="13425" y="3154"/>
                  </a:lnTo>
                  <a:lnTo>
                    <a:pt x="14146" y="3147"/>
                  </a:lnTo>
                  <a:lnTo>
                    <a:pt x="14890" y="3195"/>
                  </a:lnTo>
                  <a:lnTo>
                    <a:pt x="15538" y="3150"/>
                  </a:lnTo>
                  <a:lnTo>
                    <a:pt x="17089" y="2850"/>
                  </a:lnTo>
                  <a:lnTo>
                    <a:pt x="18739" y="3090"/>
                  </a:lnTo>
                  <a:lnTo>
                    <a:pt x="20211" y="2901"/>
                  </a:lnTo>
                  <a:lnTo>
                    <a:pt x="22030" y="2554"/>
                  </a:lnTo>
                  <a:lnTo>
                    <a:pt x="22924" y="2774"/>
                  </a:lnTo>
                  <a:lnTo>
                    <a:pt x="23738" y="3122"/>
                  </a:lnTo>
                  <a:lnTo>
                    <a:pt x="23850" y="3827"/>
                  </a:lnTo>
                  <a:lnTo>
                    <a:pt x="24041" y="4149"/>
                  </a:lnTo>
                  <a:lnTo>
                    <a:pt x="24312" y="4398"/>
                  </a:lnTo>
                  <a:lnTo>
                    <a:pt x="24673" y="4398"/>
                  </a:lnTo>
                  <a:lnTo>
                    <a:pt x="25139" y="3907"/>
                  </a:lnTo>
                  <a:lnTo>
                    <a:pt x="25525" y="3399"/>
                  </a:lnTo>
                  <a:lnTo>
                    <a:pt x="25653" y="3307"/>
                  </a:lnTo>
                  <a:lnTo>
                    <a:pt x="25672" y="3556"/>
                  </a:lnTo>
                  <a:lnTo>
                    <a:pt x="25867" y="4105"/>
                  </a:lnTo>
                  <a:lnTo>
                    <a:pt x="26212" y="4644"/>
                  </a:lnTo>
                  <a:lnTo>
                    <a:pt x="26563" y="5002"/>
                  </a:lnTo>
                  <a:lnTo>
                    <a:pt x="27147" y="5477"/>
                  </a:lnTo>
                  <a:lnTo>
                    <a:pt x="27527" y="5500"/>
                  </a:lnTo>
                  <a:lnTo>
                    <a:pt x="28775" y="5050"/>
                  </a:lnTo>
                  <a:lnTo>
                    <a:pt x="30639" y="5704"/>
                  </a:lnTo>
                  <a:lnTo>
                    <a:pt x="30856" y="6033"/>
                  </a:lnTo>
                  <a:lnTo>
                    <a:pt x="31459" y="6697"/>
                  </a:lnTo>
                  <a:lnTo>
                    <a:pt x="32110" y="7172"/>
                  </a:lnTo>
                  <a:lnTo>
                    <a:pt x="33566" y="7204"/>
                  </a:lnTo>
                  <a:lnTo>
                    <a:pt x="34083" y="6029"/>
                  </a:lnTo>
                  <a:lnTo>
                    <a:pt x="33834" y="5314"/>
                  </a:lnTo>
                  <a:lnTo>
                    <a:pt x="33004" y="4066"/>
                  </a:lnTo>
                  <a:lnTo>
                    <a:pt x="32777" y="3329"/>
                  </a:lnTo>
                  <a:lnTo>
                    <a:pt x="33042" y="3198"/>
                  </a:lnTo>
                  <a:lnTo>
                    <a:pt x="34447" y="3058"/>
                  </a:lnTo>
                  <a:lnTo>
                    <a:pt x="34673" y="2914"/>
                  </a:lnTo>
                  <a:lnTo>
                    <a:pt x="34983" y="2107"/>
                  </a:lnTo>
                  <a:lnTo>
                    <a:pt x="35366" y="2199"/>
                  </a:lnTo>
                  <a:lnTo>
                    <a:pt x="36145" y="2305"/>
                  </a:lnTo>
                  <a:lnTo>
                    <a:pt x="36968" y="1752"/>
                  </a:lnTo>
                  <a:lnTo>
                    <a:pt x="37457" y="1171"/>
                  </a:lnTo>
                  <a:lnTo>
                    <a:pt x="37722" y="1436"/>
                  </a:lnTo>
                  <a:lnTo>
                    <a:pt x="38015" y="1845"/>
                  </a:lnTo>
                  <a:lnTo>
                    <a:pt x="38334" y="2081"/>
                  </a:lnTo>
                  <a:lnTo>
                    <a:pt x="38928" y="2432"/>
                  </a:lnTo>
                  <a:lnTo>
                    <a:pt x="39579" y="2924"/>
                  </a:lnTo>
                  <a:lnTo>
                    <a:pt x="39984" y="3406"/>
                  </a:lnTo>
                  <a:lnTo>
                    <a:pt x="40313" y="3594"/>
                  </a:lnTo>
                  <a:lnTo>
                    <a:pt x="41149" y="3460"/>
                  </a:lnTo>
                  <a:lnTo>
                    <a:pt x="41373" y="3479"/>
                  </a:lnTo>
                  <a:lnTo>
                    <a:pt x="41855" y="2892"/>
                  </a:lnTo>
                  <a:lnTo>
                    <a:pt x="42193" y="2573"/>
                  </a:lnTo>
                  <a:lnTo>
                    <a:pt x="42484" y="2662"/>
                  </a:lnTo>
                  <a:lnTo>
                    <a:pt x="42905" y="2656"/>
                  </a:lnTo>
                  <a:lnTo>
                    <a:pt x="43773" y="1909"/>
                  </a:lnTo>
                  <a:lnTo>
                    <a:pt x="44271" y="1226"/>
                  </a:lnTo>
                  <a:lnTo>
                    <a:pt x="44546" y="1037"/>
                  </a:lnTo>
                  <a:lnTo>
                    <a:pt x="45324" y="1379"/>
                  </a:lnTo>
                  <a:lnTo>
                    <a:pt x="45637" y="1309"/>
                  </a:lnTo>
                  <a:lnTo>
                    <a:pt x="46090" y="370"/>
                  </a:lnTo>
                  <a:lnTo>
                    <a:pt x="46576" y="0"/>
                  </a:lnTo>
                  <a:lnTo>
                    <a:pt x="46719" y="507"/>
                  </a:lnTo>
                  <a:lnTo>
                    <a:pt x="46343" y="1468"/>
                  </a:lnTo>
                  <a:lnTo>
                    <a:pt x="45940" y="2337"/>
                  </a:lnTo>
                  <a:lnTo>
                    <a:pt x="45190" y="3096"/>
                  </a:lnTo>
                  <a:lnTo>
                    <a:pt x="45152" y="3655"/>
                  </a:lnTo>
                  <a:lnTo>
                    <a:pt x="44893" y="5318"/>
                  </a:lnTo>
                  <a:lnTo>
                    <a:pt x="44992" y="5848"/>
                  </a:lnTo>
                  <a:lnTo>
                    <a:pt x="45168" y="6301"/>
                  </a:lnTo>
                  <a:lnTo>
                    <a:pt x="45414" y="6543"/>
                  </a:lnTo>
                  <a:lnTo>
                    <a:pt x="46065" y="8171"/>
                  </a:lnTo>
                  <a:lnTo>
                    <a:pt x="46662" y="9649"/>
                  </a:lnTo>
                  <a:lnTo>
                    <a:pt x="47249" y="10862"/>
                  </a:lnTo>
                  <a:lnTo>
                    <a:pt x="47351" y="11628"/>
                  </a:lnTo>
                  <a:lnTo>
                    <a:pt x="46812" y="13572"/>
                  </a:lnTo>
                  <a:lnTo>
                    <a:pt x="46186" y="15356"/>
                  </a:lnTo>
                  <a:lnTo>
                    <a:pt x="46241" y="16243"/>
                  </a:lnTo>
                  <a:lnTo>
                    <a:pt x="46512" y="17131"/>
                  </a:lnTo>
                  <a:lnTo>
                    <a:pt x="46799" y="18315"/>
                  </a:lnTo>
                  <a:lnTo>
                    <a:pt x="46904" y="19828"/>
                  </a:lnTo>
                  <a:lnTo>
                    <a:pt x="46748" y="20814"/>
                  </a:lnTo>
                  <a:lnTo>
                    <a:pt x="46464" y="21427"/>
                  </a:lnTo>
                  <a:lnTo>
                    <a:pt x="45921" y="22053"/>
                  </a:lnTo>
                  <a:lnTo>
                    <a:pt x="45452" y="22375"/>
                  </a:lnTo>
                  <a:lnTo>
                    <a:pt x="44884" y="21842"/>
                  </a:lnTo>
                  <a:lnTo>
                    <a:pt x="44431" y="21820"/>
                  </a:lnTo>
                  <a:lnTo>
                    <a:pt x="43827" y="21979"/>
                  </a:lnTo>
                  <a:lnTo>
                    <a:pt x="43352" y="22225"/>
                  </a:lnTo>
                  <a:lnTo>
                    <a:pt x="42382" y="23147"/>
                  </a:lnTo>
                  <a:lnTo>
                    <a:pt x="41306" y="24044"/>
                  </a:lnTo>
                  <a:lnTo>
                    <a:pt x="39819" y="24274"/>
                  </a:lnTo>
                  <a:lnTo>
                    <a:pt x="39241" y="24938"/>
                  </a:lnTo>
                  <a:lnTo>
                    <a:pt x="38622" y="25031"/>
                  </a:lnTo>
                  <a:lnTo>
                    <a:pt x="37447" y="25066"/>
                  </a:lnTo>
                  <a:lnTo>
                    <a:pt x="36678" y="25219"/>
                  </a:lnTo>
                  <a:lnTo>
                    <a:pt x="36713" y="25554"/>
                  </a:lnTo>
                  <a:lnTo>
                    <a:pt x="36649" y="27131"/>
                  </a:lnTo>
                  <a:lnTo>
                    <a:pt x="36665" y="27501"/>
                  </a:lnTo>
                  <a:lnTo>
                    <a:pt x="36547" y="27600"/>
                  </a:lnTo>
                  <a:lnTo>
                    <a:pt x="36014" y="27648"/>
                  </a:lnTo>
                  <a:lnTo>
                    <a:pt x="35114" y="27405"/>
                  </a:lnTo>
                  <a:lnTo>
                    <a:pt x="33894" y="27016"/>
                  </a:lnTo>
                  <a:lnTo>
                    <a:pt x="33026" y="26955"/>
                  </a:lnTo>
                  <a:lnTo>
                    <a:pt x="32579" y="27642"/>
                  </a:lnTo>
                  <a:lnTo>
                    <a:pt x="32314" y="27910"/>
                  </a:lnTo>
                  <a:lnTo>
                    <a:pt x="31982" y="27951"/>
                  </a:lnTo>
                  <a:lnTo>
                    <a:pt x="31641" y="28073"/>
                  </a:lnTo>
                  <a:lnTo>
                    <a:pt x="31526" y="28379"/>
                  </a:lnTo>
                  <a:lnTo>
                    <a:pt x="31497" y="28762"/>
                  </a:lnTo>
                  <a:lnTo>
                    <a:pt x="31663" y="29416"/>
                  </a:lnTo>
                  <a:lnTo>
                    <a:pt x="31727" y="30457"/>
                  </a:lnTo>
                  <a:lnTo>
                    <a:pt x="31682" y="31165"/>
                  </a:lnTo>
                  <a:lnTo>
                    <a:pt x="32002" y="31615"/>
                  </a:lnTo>
                  <a:lnTo>
                    <a:pt x="33866" y="33122"/>
                  </a:lnTo>
                  <a:lnTo>
                    <a:pt x="34415" y="33499"/>
                  </a:lnTo>
                  <a:lnTo>
                    <a:pt x="34478" y="33722"/>
                  </a:lnTo>
                  <a:lnTo>
                    <a:pt x="34153" y="34542"/>
                  </a:lnTo>
                  <a:lnTo>
                    <a:pt x="34443" y="35695"/>
                  </a:lnTo>
                  <a:lnTo>
                    <a:pt x="33859" y="35672"/>
                  </a:lnTo>
                  <a:lnTo>
                    <a:pt x="32882" y="35178"/>
                  </a:lnTo>
                  <a:lnTo>
                    <a:pt x="32416" y="34874"/>
                  </a:lnTo>
                  <a:lnTo>
                    <a:pt x="31851" y="35117"/>
                  </a:lnTo>
                  <a:lnTo>
                    <a:pt x="31654" y="35072"/>
                  </a:lnTo>
                  <a:lnTo>
                    <a:pt x="31274" y="34504"/>
                  </a:lnTo>
                  <a:lnTo>
                    <a:pt x="30776" y="33926"/>
                  </a:lnTo>
                  <a:lnTo>
                    <a:pt x="30262" y="33888"/>
                  </a:lnTo>
                  <a:lnTo>
                    <a:pt x="29177" y="34115"/>
                  </a:lnTo>
                  <a:lnTo>
                    <a:pt x="28066" y="34274"/>
                  </a:lnTo>
                  <a:lnTo>
                    <a:pt x="27645" y="34271"/>
                  </a:lnTo>
                  <a:lnTo>
                    <a:pt x="27469" y="34377"/>
                  </a:lnTo>
                  <a:lnTo>
                    <a:pt x="26828" y="35238"/>
                  </a:lnTo>
                  <a:lnTo>
                    <a:pt x="26556" y="35091"/>
                  </a:lnTo>
                  <a:lnTo>
                    <a:pt x="25436" y="34763"/>
                  </a:lnTo>
                  <a:lnTo>
                    <a:pt x="24418" y="34638"/>
                  </a:lnTo>
                  <a:lnTo>
                    <a:pt x="24210" y="34858"/>
                  </a:lnTo>
                  <a:lnTo>
                    <a:pt x="24335" y="35561"/>
                  </a:lnTo>
                  <a:lnTo>
                    <a:pt x="24558" y="36244"/>
                  </a:lnTo>
                  <a:lnTo>
                    <a:pt x="24424" y="36534"/>
                  </a:lnTo>
                  <a:lnTo>
                    <a:pt x="23862" y="36895"/>
                  </a:lnTo>
                  <a:lnTo>
                    <a:pt x="23125" y="37543"/>
                  </a:lnTo>
                  <a:lnTo>
                    <a:pt x="22669" y="38047"/>
                  </a:lnTo>
                  <a:lnTo>
                    <a:pt x="22353" y="38172"/>
                  </a:lnTo>
                  <a:lnTo>
                    <a:pt x="21226" y="38149"/>
                  </a:lnTo>
                  <a:lnTo>
                    <a:pt x="20102" y="38216"/>
                  </a:lnTo>
                  <a:lnTo>
                    <a:pt x="19649" y="38692"/>
                  </a:lnTo>
                  <a:lnTo>
                    <a:pt x="19228" y="39062"/>
                  </a:lnTo>
                  <a:lnTo>
                    <a:pt x="18867" y="39167"/>
                  </a:lnTo>
                  <a:close/>
                  <a:moveTo>
                    <a:pt x="6495" y="31248"/>
                  </a:moveTo>
                  <a:lnTo>
                    <a:pt x="6336" y="31335"/>
                  </a:lnTo>
                  <a:lnTo>
                    <a:pt x="6182" y="31331"/>
                  </a:lnTo>
                  <a:lnTo>
                    <a:pt x="6029" y="31197"/>
                  </a:lnTo>
                  <a:lnTo>
                    <a:pt x="6045" y="30674"/>
                  </a:lnTo>
                  <a:lnTo>
                    <a:pt x="6157" y="30355"/>
                  </a:lnTo>
                  <a:lnTo>
                    <a:pt x="6419" y="30294"/>
                  </a:lnTo>
                  <a:lnTo>
                    <a:pt x="6495" y="31248"/>
                  </a:lnTo>
                  <a:close/>
                  <a:moveTo>
                    <a:pt x="8934" y="36384"/>
                  </a:moveTo>
                  <a:lnTo>
                    <a:pt x="8605" y="36735"/>
                  </a:lnTo>
                  <a:lnTo>
                    <a:pt x="8085" y="36011"/>
                  </a:lnTo>
                  <a:lnTo>
                    <a:pt x="8088" y="35810"/>
                  </a:lnTo>
                  <a:lnTo>
                    <a:pt x="8934" y="3638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7" name="Google Shape;1287;p73"/>
            <p:cNvSpPr/>
            <p:nvPr/>
          </p:nvSpPr>
          <p:spPr>
            <a:xfrm>
              <a:off x="3705281" y="4721670"/>
              <a:ext cx="8214156" cy="362166"/>
            </a:xfrm>
            <a:custGeom>
              <a:rect b="b" l="l" r="r" t="t"/>
              <a:pathLst>
                <a:path extrusionOk="0" h="137575" w="3120287">
                  <a:moveTo>
                    <a:pt x="3114765" y="59563"/>
                  </a:moveTo>
                  <a:lnTo>
                    <a:pt x="3115085" y="59733"/>
                  </a:lnTo>
                  <a:lnTo>
                    <a:pt x="3115308" y="59962"/>
                  </a:lnTo>
                  <a:lnTo>
                    <a:pt x="3115404" y="60282"/>
                  </a:lnTo>
                  <a:lnTo>
                    <a:pt x="3115404" y="60361"/>
                  </a:lnTo>
                  <a:lnTo>
                    <a:pt x="3115244" y="60358"/>
                  </a:lnTo>
                  <a:lnTo>
                    <a:pt x="3115021" y="60259"/>
                  </a:lnTo>
                  <a:lnTo>
                    <a:pt x="3114861" y="60125"/>
                  </a:lnTo>
                  <a:lnTo>
                    <a:pt x="3114797" y="60090"/>
                  </a:lnTo>
                  <a:lnTo>
                    <a:pt x="3114765" y="60061"/>
                  </a:lnTo>
                  <a:lnTo>
                    <a:pt x="3114957" y="60081"/>
                  </a:lnTo>
                  <a:lnTo>
                    <a:pt x="3115148" y="60215"/>
                  </a:lnTo>
                  <a:lnTo>
                    <a:pt x="3115308" y="60275"/>
                  </a:lnTo>
                  <a:lnTo>
                    <a:pt x="3115308" y="60119"/>
                  </a:lnTo>
                  <a:lnTo>
                    <a:pt x="3115116" y="59848"/>
                  </a:lnTo>
                  <a:lnTo>
                    <a:pt x="3115021" y="59755"/>
                  </a:lnTo>
                  <a:lnTo>
                    <a:pt x="3114861" y="59675"/>
                  </a:lnTo>
                  <a:lnTo>
                    <a:pt x="3114702" y="59621"/>
                  </a:lnTo>
                  <a:lnTo>
                    <a:pt x="3114606" y="59669"/>
                  </a:lnTo>
                  <a:lnTo>
                    <a:pt x="3114542" y="59691"/>
                  </a:lnTo>
                  <a:lnTo>
                    <a:pt x="3114510" y="59627"/>
                  </a:lnTo>
                  <a:lnTo>
                    <a:pt x="3114542" y="59570"/>
                  </a:lnTo>
                  <a:lnTo>
                    <a:pt x="3114606" y="59512"/>
                  </a:lnTo>
                  <a:lnTo>
                    <a:pt x="3114797" y="59563"/>
                  </a:lnTo>
                  <a:close/>
                  <a:moveTo>
                    <a:pt x="3120255" y="62854"/>
                  </a:moveTo>
                  <a:lnTo>
                    <a:pt x="3120223" y="62921"/>
                  </a:lnTo>
                  <a:lnTo>
                    <a:pt x="3120160" y="62864"/>
                  </a:lnTo>
                  <a:lnTo>
                    <a:pt x="3120192" y="62759"/>
                  </a:lnTo>
                  <a:lnTo>
                    <a:pt x="3120255" y="62669"/>
                  </a:lnTo>
                  <a:lnTo>
                    <a:pt x="3120287" y="62717"/>
                  </a:lnTo>
                  <a:lnTo>
                    <a:pt x="3120255" y="62854"/>
                  </a:lnTo>
                  <a:close/>
                  <a:moveTo>
                    <a:pt x="3118947" y="74696"/>
                  </a:moveTo>
                  <a:lnTo>
                    <a:pt x="3118851" y="74738"/>
                  </a:lnTo>
                  <a:lnTo>
                    <a:pt x="3118755" y="74725"/>
                  </a:lnTo>
                  <a:lnTo>
                    <a:pt x="3118691" y="74664"/>
                  </a:lnTo>
                  <a:lnTo>
                    <a:pt x="3118691" y="74568"/>
                  </a:lnTo>
                  <a:lnTo>
                    <a:pt x="3118755" y="74501"/>
                  </a:lnTo>
                  <a:lnTo>
                    <a:pt x="3118883" y="74524"/>
                  </a:lnTo>
                  <a:lnTo>
                    <a:pt x="3118947" y="74610"/>
                  </a:lnTo>
                  <a:lnTo>
                    <a:pt x="3118947" y="74696"/>
                  </a:lnTo>
                  <a:close/>
                  <a:moveTo>
                    <a:pt x="3110137" y="75121"/>
                  </a:moveTo>
                  <a:lnTo>
                    <a:pt x="3110201" y="75181"/>
                  </a:lnTo>
                  <a:lnTo>
                    <a:pt x="3110329" y="75165"/>
                  </a:lnTo>
                  <a:lnTo>
                    <a:pt x="3110456" y="75156"/>
                  </a:lnTo>
                  <a:lnTo>
                    <a:pt x="3110392" y="75216"/>
                  </a:lnTo>
                  <a:lnTo>
                    <a:pt x="3110137" y="75242"/>
                  </a:lnTo>
                  <a:lnTo>
                    <a:pt x="3110041" y="75089"/>
                  </a:lnTo>
                  <a:lnTo>
                    <a:pt x="3110169" y="74971"/>
                  </a:lnTo>
                  <a:lnTo>
                    <a:pt x="3110297" y="74951"/>
                  </a:lnTo>
                  <a:lnTo>
                    <a:pt x="3110297" y="74983"/>
                  </a:lnTo>
                  <a:lnTo>
                    <a:pt x="3110297" y="75019"/>
                  </a:lnTo>
                  <a:lnTo>
                    <a:pt x="3110233" y="75019"/>
                  </a:lnTo>
                  <a:lnTo>
                    <a:pt x="3110137" y="75047"/>
                  </a:lnTo>
                  <a:lnTo>
                    <a:pt x="3110137" y="75121"/>
                  </a:lnTo>
                  <a:close/>
                  <a:moveTo>
                    <a:pt x="3089559" y="76586"/>
                  </a:moveTo>
                  <a:lnTo>
                    <a:pt x="3089664" y="76704"/>
                  </a:lnTo>
                  <a:lnTo>
                    <a:pt x="3089664" y="76761"/>
                  </a:lnTo>
                  <a:lnTo>
                    <a:pt x="3089613" y="76752"/>
                  </a:lnTo>
                  <a:lnTo>
                    <a:pt x="3089460" y="76717"/>
                  </a:lnTo>
                  <a:lnTo>
                    <a:pt x="3089409" y="76646"/>
                  </a:lnTo>
                  <a:lnTo>
                    <a:pt x="3089521" y="76694"/>
                  </a:lnTo>
                  <a:lnTo>
                    <a:pt x="3089569" y="76685"/>
                  </a:lnTo>
                  <a:lnTo>
                    <a:pt x="3089467" y="76579"/>
                  </a:lnTo>
                  <a:lnTo>
                    <a:pt x="3089377" y="76503"/>
                  </a:lnTo>
                  <a:lnTo>
                    <a:pt x="3089310" y="76471"/>
                  </a:lnTo>
                  <a:lnTo>
                    <a:pt x="3089310" y="76432"/>
                  </a:lnTo>
                  <a:lnTo>
                    <a:pt x="3089393" y="76452"/>
                  </a:lnTo>
                  <a:lnTo>
                    <a:pt x="3089559" y="76586"/>
                  </a:lnTo>
                  <a:close/>
                  <a:moveTo>
                    <a:pt x="626" y="0"/>
                  </a:moveTo>
                  <a:lnTo>
                    <a:pt x="1341" y="753"/>
                  </a:lnTo>
                  <a:lnTo>
                    <a:pt x="1203" y="1133"/>
                  </a:lnTo>
                  <a:lnTo>
                    <a:pt x="686" y="1098"/>
                  </a:lnTo>
                  <a:lnTo>
                    <a:pt x="450" y="964"/>
                  </a:lnTo>
                  <a:lnTo>
                    <a:pt x="852" y="897"/>
                  </a:lnTo>
                  <a:lnTo>
                    <a:pt x="919" y="756"/>
                  </a:lnTo>
                  <a:lnTo>
                    <a:pt x="734" y="536"/>
                  </a:lnTo>
                  <a:lnTo>
                    <a:pt x="488" y="383"/>
                  </a:lnTo>
                  <a:lnTo>
                    <a:pt x="319" y="383"/>
                  </a:lnTo>
                  <a:lnTo>
                    <a:pt x="278" y="686"/>
                  </a:lnTo>
                  <a:lnTo>
                    <a:pt x="0" y="450"/>
                  </a:lnTo>
                  <a:lnTo>
                    <a:pt x="163" y="214"/>
                  </a:lnTo>
                  <a:lnTo>
                    <a:pt x="361" y="57"/>
                  </a:lnTo>
                  <a:lnTo>
                    <a:pt x="626" y="0"/>
                  </a:lnTo>
                  <a:close/>
                  <a:moveTo>
                    <a:pt x="2977429" y="7083"/>
                  </a:moveTo>
                  <a:lnTo>
                    <a:pt x="2976861" y="7380"/>
                  </a:lnTo>
                  <a:lnTo>
                    <a:pt x="2976688" y="7332"/>
                  </a:lnTo>
                  <a:lnTo>
                    <a:pt x="2977362" y="6910"/>
                  </a:lnTo>
                  <a:lnTo>
                    <a:pt x="2977358" y="6961"/>
                  </a:lnTo>
                  <a:lnTo>
                    <a:pt x="2977429" y="7083"/>
                  </a:lnTo>
                  <a:close/>
                  <a:moveTo>
                    <a:pt x="2976305" y="7775"/>
                  </a:moveTo>
                  <a:lnTo>
                    <a:pt x="2975641" y="8120"/>
                  </a:lnTo>
                  <a:lnTo>
                    <a:pt x="2975463" y="7935"/>
                  </a:lnTo>
                  <a:lnTo>
                    <a:pt x="2975702" y="7929"/>
                  </a:lnTo>
                  <a:lnTo>
                    <a:pt x="2976149" y="7597"/>
                  </a:lnTo>
                  <a:lnTo>
                    <a:pt x="2976688" y="7571"/>
                  </a:lnTo>
                  <a:lnTo>
                    <a:pt x="2976624" y="7756"/>
                  </a:lnTo>
                  <a:lnTo>
                    <a:pt x="2976305" y="7775"/>
                  </a:lnTo>
                  <a:close/>
                  <a:moveTo>
                    <a:pt x="18513" y="18427"/>
                  </a:moveTo>
                  <a:lnTo>
                    <a:pt x="20003" y="19458"/>
                  </a:lnTo>
                  <a:lnTo>
                    <a:pt x="19371" y="19531"/>
                  </a:lnTo>
                  <a:lnTo>
                    <a:pt x="17814" y="19033"/>
                  </a:lnTo>
                  <a:lnTo>
                    <a:pt x="16390" y="18015"/>
                  </a:lnTo>
                  <a:lnTo>
                    <a:pt x="16815" y="17795"/>
                  </a:lnTo>
                  <a:lnTo>
                    <a:pt x="17022" y="18162"/>
                  </a:lnTo>
                  <a:lnTo>
                    <a:pt x="17670" y="18503"/>
                  </a:lnTo>
                  <a:lnTo>
                    <a:pt x="18053" y="17785"/>
                  </a:lnTo>
                  <a:lnTo>
                    <a:pt x="18305" y="17622"/>
                  </a:lnTo>
                  <a:lnTo>
                    <a:pt x="17169" y="16882"/>
                  </a:lnTo>
                  <a:lnTo>
                    <a:pt x="17619" y="16920"/>
                  </a:lnTo>
                  <a:lnTo>
                    <a:pt x="18695" y="17424"/>
                  </a:lnTo>
                  <a:lnTo>
                    <a:pt x="18513" y="18427"/>
                  </a:lnTo>
                  <a:close/>
                  <a:moveTo>
                    <a:pt x="2977866" y="18513"/>
                  </a:moveTo>
                  <a:lnTo>
                    <a:pt x="2977911" y="18717"/>
                  </a:lnTo>
                  <a:lnTo>
                    <a:pt x="2977400" y="18159"/>
                  </a:lnTo>
                  <a:lnTo>
                    <a:pt x="2977097" y="17798"/>
                  </a:lnTo>
                  <a:lnTo>
                    <a:pt x="2977116" y="17641"/>
                  </a:lnTo>
                  <a:lnTo>
                    <a:pt x="2977253" y="17740"/>
                  </a:lnTo>
                  <a:lnTo>
                    <a:pt x="2977422" y="17916"/>
                  </a:lnTo>
                  <a:lnTo>
                    <a:pt x="2977534" y="18056"/>
                  </a:lnTo>
                  <a:lnTo>
                    <a:pt x="2977866" y="18513"/>
                  </a:lnTo>
                  <a:close/>
                  <a:moveTo>
                    <a:pt x="2977965" y="19656"/>
                  </a:moveTo>
                  <a:lnTo>
                    <a:pt x="2977639" y="19694"/>
                  </a:lnTo>
                  <a:lnTo>
                    <a:pt x="2977882" y="19566"/>
                  </a:lnTo>
                  <a:lnTo>
                    <a:pt x="2977949" y="19391"/>
                  </a:lnTo>
                  <a:lnTo>
                    <a:pt x="2977911" y="18838"/>
                  </a:lnTo>
                  <a:lnTo>
                    <a:pt x="2978038" y="18883"/>
                  </a:lnTo>
                  <a:lnTo>
                    <a:pt x="2978083" y="19110"/>
                  </a:lnTo>
                  <a:lnTo>
                    <a:pt x="2978105" y="19442"/>
                  </a:lnTo>
                  <a:lnTo>
                    <a:pt x="2977965" y="19656"/>
                  </a:lnTo>
                  <a:close/>
                  <a:moveTo>
                    <a:pt x="2978042" y="22997"/>
                  </a:moveTo>
                  <a:lnTo>
                    <a:pt x="2977802" y="23029"/>
                  </a:lnTo>
                  <a:lnTo>
                    <a:pt x="2977959" y="22847"/>
                  </a:lnTo>
                  <a:lnTo>
                    <a:pt x="2978983" y="22646"/>
                  </a:lnTo>
                  <a:lnTo>
                    <a:pt x="2979073" y="22589"/>
                  </a:lnTo>
                  <a:lnTo>
                    <a:pt x="2979239" y="22701"/>
                  </a:lnTo>
                  <a:lnTo>
                    <a:pt x="2979235" y="22806"/>
                  </a:lnTo>
                  <a:lnTo>
                    <a:pt x="2979162" y="22860"/>
                  </a:lnTo>
                  <a:lnTo>
                    <a:pt x="2978654" y="22863"/>
                  </a:lnTo>
                  <a:lnTo>
                    <a:pt x="2978255" y="22959"/>
                  </a:lnTo>
                  <a:lnTo>
                    <a:pt x="2978042" y="22997"/>
                  </a:lnTo>
                  <a:close/>
                  <a:moveTo>
                    <a:pt x="2977990" y="25924"/>
                  </a:moveTo>
                  <a:lnTo>
                    <a:pt x="2978472" y="26275"/>
                  </a:lnTo>
                  <a:lnTo>
                    <a:pt x="2978409" y="26518"/>
                  </a:lnTo>
                  <a:lnTo>
                    <a:pt x="2978246" y="26796"/>
                  </a:lnTo>
                  <a:lnTo>
                    <a:pt x="2977617" y="27504"/>
                  </a:lnTo>
                  <a:lnTo>
                    <a:pt x="2977425" y="27437"/>
                  </a:lnTo>
                  <a:lnTo>
                    <a:pt x="2978038" y="26796"/>
                  </a:lnTo>
                  <a:lnTo>
                    <a:pt x="2978275" y="26371"/>
                  </a:lnTo>
                  <a:lnTo>
                    <a:pt x="2977923" y="26046"/>
                  </a:lnTo>
                  <a:lnTo>
                    <a:pt x="2977783" y="26116"/>
                  </a:lnTo>
                  <a:lnTo>
                    <a:pt x="2977726" y="26116"/>
                  </a:lnTo>
                  <a:lnTo>
                    <a:pt x="2977604" y="25813"/>
                  </a:lnTo>
                  <a:lnTo>
                    <a:pt x="2977726" y="25813"/>
                  </a:lnTo>
                  <a:lnTo>
                    <a:pt x="2977990" y="25924"/>
                  </a:lnTo>
                  <a:close/>
                  <a:moveTo>
                    <a:pt x="2991214" y="42075"/>
                  </a:moveTo>
                  <a:lnTo>
                    <a:pt x="2990924" y="42318"/>
                  </a:lnTo>
                  <a:lnTo>
                    <a:pt x="2990812" y="42098"/>
                  </a:lnTo>
                  <a:lnTo>
                    <a:pt x="2990956" y="41826"/>
                  </a:lnTo>
                  <a:lnTo>
                    <a:pt x="2990713" y="40700"/>
                  </a:lnTo>
                  <a:lnTo>
                    <a:pt x="2990311" y="40546"/>
                  </a:lnTo>
                  <a:lnTo>
                    <a:pt x="2990072" y="40208"/>
                  </a:lnTo>
                  <a:lnTo>
                    <a:pt x="2990187" y="40208"/>
                  </a:lnTo>
                  <a:lnTo>
                    <a:pt x="2990589" y="40518"/>
                  </a:lnTo>
                  <a:lnTo>
                    <a:pt x="2990911" y="40658"/>
                  </a:lnTo>
                  <a:lnTo>
                    <a:pt x="2991100" y="41399"/>
                  </a:lnTo>
                  <a:lnTo>
                    <a:pt x="2991214" y="42075"/>
                  </a:lnTo>
                  <a:close/>
                  <a:moveTo>
                    <a:pt x="2946806" y="42714"/>
                  </a:moveTo>
                  <a:lnTo>
                    <a:pt x="2946723" y="42733"/>
                  </a:lnTo>
                  <a:lnTo>
                    <a:pt x="2946554" y="42640"/>
                  </a:lnTo>
                  <a:lnTo>
                    <a:pt x="2946576" y="42525"/>
                  </a:lnTo>
                  <a:lnTo>
                    <a:pt x="2946694" y="42474"/>
                  </a:lnTo>
                  <a:lnTo>
                    <a:pt x="2946844" y="42560"/>
                  </a:lnTo>
                  <a:lnTo>
                    <a:pt x="2946806" y="42714"/>
                  </a:lnTo>
                  <a:close/>
                  <a:moveTo>
                    <a:pt x="2993583" y="45723"/>
                  </a:moveTo>
                  <a:lnTo>
                    <a:pt x="2993637" y="46183"/>
                  </a:lnTo>
                  <a:lnTo>
                    <a:pt x="2993433" y="46122"/>
                  </a:lnTo>
                  <a:lnTo>
                    <a:pt x="2993366" y="45944"/>
                  </a:lnTo>
                  <a:lnTo>
                    <a:pt x="2993299" y="45481"/>
                  </a:lnTo>
                  <a:lnTo>
                    <a:pt x="2993085" y="45028"/>
                  </a:lnTo>
                  <a:lnTo>
                    <a:pt x="2993328" y="45149"/>
                  </a:lnTo>
                  <a:lnTo>
                    <a:pt x="2993529" y="45503"/>
                  </a:lnTo>
                  <a:lnTo>
                    <a:pt x="2993583" y="45723"/>
                  </a:lnTo>
                  <a:close/>
                  <a:moveTo>
                    <a:pt x="39886" y="71345"/>
                  </a:moveTo>
                  <a:lnTo>
                    <a:pt x="39860" y="71399"/>
                  </a:lnTo>
                  <a:lnTo>
                    <a:pt x="39752" y="71329"/>
                  </a:lnTo>
                  <a:lnTo>
                    <a:pt x="39541" y="71198"/>
                  </a:lnTo>
                  <a:lnTo>
                    <a:pt x="39362" y="71054"/>
                  </a:lnTo>
                  <a:lnTo>
                    <a:pt x="39359" y="70994"/>
                  </a:lnTo>
                  <a:lnTo>
                    <a:pt x="39611" y="70907"/>
                  </a:lnTo>
                  <a:lnTo>
                    <a:pt x="39933" y="70840"/>
                  </a:lnTo>
                  <a:lnTo>
                    <a:pt x="40004" y="70933"/>
                  </a:lnTo>
                  <a:lnTo>
                    <a:pt x="39943" y="71064"/>
                  </a:lnTo>
                  <a:lnTo>
                    <a:pt x="39886" y="71345"/>
                  </a:lnTo>
                  <a:close/>
                  <a:moveTo>
                    <a:pt x="31756" y="85086"/>
                  </a:moveTo>
                  <a:lnTo>
                    <a:pt x="31548" y="85134"/>
                  </a:lnTo>
                  <a:lnTo>
                    <a:pt x="31306" y="85134"/>
                  </a:lnTo>
                  <a:lnTo>
                    <a:pt x="31185" y="85015"/>
                  </a:lnTo>
                  <a:lnTo>
                    <a:pt x="31178" y="84920"/>
                  </a:lnTo>
                  <a:lnTo>
                    <a:pt x="31261" y="84920"/>
                  </a:lnTo>
                  <a:lnTo>
                    <a:pt x="31338" y="84936"/>
                  </a:lnTo>
                  <a:lnTo>
                    <a:pt x="31683" y="84952"/>
                  </a:lnTo>
                  <a:lnTo>
                    <a:pt x="31772" y="85022"/>
                  </a:lnTo>
                  <a:lnTo>
                    <a:pt x="31756" y="85086"/>
                  </a:lnTo>
                  <a:close/>
                  <a:moveTo>
                    <a:pt x="68316" y="137432"/>
                  </a:moveTo>
                  <a:lnTo>
                    <a:pt x="68242" y="137576"/>
                  </a:lnTo>
                  <a:lnTo>
                    <a:pt x="68102" y="137525"/>
                  </a:lnTo>
                  <a:lnTo>
                    <a:pt x="68019" y="137343"/>
                  </a:lnTo>
                  <a:lnTo>
                    <a:pt x="67990" y="137145"/>
                  </a:lnTo>
                  <a:lnTo>
                    <a:pt x="68044" y="136986"/>
                  </a:lnTo>
                  <a:lnTo>
                    <a:pt x="68137" y="136992"/>
                  </a:lnTo>
                  <a:lnTo>
                    <a:pt x="68242" y="137190"/>
                  </a:lnTo>
                  <a:lnTo>
                    <a:pt x="68316" y="13743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8" name="Google Shape;1288;p73"/>
            <p:cNvSpPr/>
            <p:nvPr/>
          </p:nvSpPr>
          <p:spPr>
            <a:xfrm>
              <a:off x="8488138" y="5082057"/>
              <a:ext cx="30642" cy="23937"/>
            </a:xfrm>
            <a:custGeom>
              <a:rect b="b" l="l" r="r" t="t"/>
              <a:pathLst>
                <a:path extrusionOk="0" h="9093" w="11640">
                  <a:moveTo>
                    <a:pt x="2139" y="4842"/>
                  </a:moveTo>
                  <a:lnTo>
                    <a:pt x="1969" y="4963"/>
                  </a:lnTo>
                  <a:lnTo>
                    <a:pt x="1152" y="4443"/>
                  </a:lnTo>
                  <a:lnTo>
                    <a:pt x="686" y="4322"/>
                  </a:lnTo>
                  <a:lnTo>
                    <a:pt x="0" y="3482"/>
                  </a:lnTo>
                  <a:lnTo>
                    <a:pt x="265" y="578"/>
                  </a:lnTo>
                  <a:lnTo>
                    <a:pt x="485" y="204"/>
                  </a:lnTo>
                  <a:lnTo>
                    <a:pt x="651" y="54"/>
                  </a:lnTo>
                  <a:lnTo>
                    <a:pt x="1031" y="0"/>
                  </a:lnTo>
                  <a:lnTo>
                    <a:pt x="1494" y="364"/>
                  </a:lnTo>
                  <a:lnTo>
                    <a:pt x="1373" y="2231"/>
                  </a:lnTo>
                  <a:lnTo>
                    <a:pt x="1982" y="3489"/>
                  </a:lnTo>
                  <a:lnTo>
                    <a:pt x="2375" y="4488"/>
                  </a:lnTo>
                  <a:lnTo>
                    <a:pt x="2139" y="4842"/>
                  </a:lnTo>
                  <a:close/>
                  <a:moveTo>
                    <a:pt x="11191" y="6483"/>
                  </a:moveTo>
                  <a:lnTo>
                    <a:pt x="11641" y="7740"/>
                  </a:lnTo>
                  <a:lnTo>
                    <a:pt x="11638" y="8688"/>
                  </a:lnTo>
                  <a:lnTo>
                    <a:pt x="11446" y="8988"/>
                  </a:lnTo>
                  <a:lnTo>
                    <a:pt x="11044" y="8790"/>
                  </a:lnTo>
                  <a:lnTo>
                    <a:pt x="10303" y="8037"/>
                  </a:lnTo>
                  <a:lnTo>
                    <a:pt x="8896" y="7303"/>
                  </a:lnTo>
                  <a:lnTo>
                    <a:pt x="9544" y="7242"/>
                  </a:lnTo>
                  <a:lnTo>
                    <a:pt x="9920" y="7316"/>
                  </a:lnTo>
                  <a:lnTo>
                    <a:pt x="10319" y="7249"/>
                  </a:lnTo>
                  <a:lnTo>
                    <a:pt x="10568" y="6834"/>
                  </a:lnTo>
                  <a:lnTo>
                    <a:pt x="10619" y="6588"/>
                  </a:lnTo>
                  <a:lnTo>
                    <a:pt x="10970" y="6390"/>
                  </a:lnTo>
                  <a:lnTo>
                    <a:pt x="11191" y="6483"/>
                  </a:lnTo>
                  <a:close/>
                  <a:moveTo>
                    <a:pt x="5031" y="8535"/>
                  </a:moveTo>
                  <a:lnTo>
                    <a:pt x="5659" y="9094"/>
                  </a:lnTo>
                  <a:lnTo>
                    <a:pt x="3910" y="8864"/>
                  </a:lnTo>
                  <a:lnTo>
                    <a:pt x="3636" y="8360"/>
                  </a:lnTo>
                  <a:lnTo>
                    <a:pt x="3623" y="7989"/>
                  </a:lnTo>
                  <a:lnTo>
                    <a:pt x="4277" y="8069"/>
                  </a:lnTo>
                  <a:lnTo>
                    <a:pt x="5031" y="853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1289;p73"/>
            <p:cNvSpPr/>
            <p:nvPr/>
          </p:nvSpPr>
          <p:spPr>
            <a:xfrm>
              <a:off x="5984608" y="4399223"/>
              <a:ext cx="7266" cy="7410"/>
            </a:xfrm>
            <a:custGeom>
              <a:rect b="b" l="l" r="r" t="t"/>
              <a:pathLst>
                <a:path extrusionOk="0" h="2815" w="2760">
                  <a:moveTo>
                    <a:pt x="1877" y="1513"/>
                  </a:moveTo>
                  <a:lnTo>
                    <a:pt x="1647" y="1660"/>
                  </a:lnTo>
                  <a:lnTo>
                    <a:pt x="1238" y="1085"/>
                  </a:lnTo>
                  <a:lnTo>
                    <a:pt x="581" y="929"/>
                  </a:lnTo>
                  <a:lnTo>
                    <a:pt x="13" y="590"/>
                  </a:lnTo>
                  <a:lnTo>
                    <a:pt x="0" y="517"/>
                  </a:lnTo>
                  <a:lnTo>
                    <a:pt x="10" y="348"/>
                  </a:lnTo>
                  <a:lnTo>
                    <a:pt x="121" y="150"/>
                  </a:lnTo>
                  <a:lnTo>
                    <a:pt x="412" y="0"/>
                  </a:lnTo>
                  <a:lnTo>
                    <a:pt x="1136" y="463"/>
                  </a:lnTo>
                  <a:lnTo>
                    <a:pt x="1475" y="1044"/>
                  </a:lnTo>
                  <a:lnTo>
                    <a:pt x="1791" y="1309"/>
                  </a:lnTo>
                  <a:lnTo>
                    <a:pt x="1877" y="1513"/>
                  </a:lnTo>
                  <a:close/>
                  <a:moveTo>
                    <a:pt x="2761" y="2617"/>
                  </a:moveTo>
                  <a:lnTo>
                    <a:pt x="2311" y="2815"/>
                  </a:lnTo>
                  <a:lnTo>
                    <a:pt x="1928" y="2547"/>
                  </a:lnTo>
                  <a:lnTo>
                    <a:pt x="2014" y="1899"/>
                  </a:lnTo>
                  <a:lnTo>
                    <a:pt x="2378" y="1880"/>
                  </a:lnTo>
                  <a:lnTo>
                    <a:pt x="2742" y="2167"/>
                  </a:lnTo>
                  <a:lnTo>
                    <a:pt x="2761" y="261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0" name="Google Shape;1290;p73"/>
            <p:cNvSpPr/>
            <p:nvPr/>
          </p:nvSpPr>
          <p:spPr>
            <a:xfrm>
              <a:off x="10402859" y="3693639"/>
              <a:ext cx="149481" cy="162891"/>
            </a:xfrm>
            <a:custGeom>
              <a:rect b="b" l="l" r="r" t="t"/>
              <a:pathLst>
                <a:path extrusionOk="0" h="61877" w="56783">
                  <a:moveTo>
                    <a:pt x="55344" y="5637"/>
                  </a:moveTo>
                  <a:lnTo>
                    <a:pt x="55587" y="6371"/>
                  </a:lnTo>
                  <a:lnTo>
                    <a:pt x="56161" y="7086"/>
                  </a:lnTo>
                  <a:lnTo>
                    <a:pt x="56461" y="7606"/>
                  </a:lnTo>
                  <a:lnTo>
                    <a:pt x="56522" y="8146"/>
                  </a:lnTo>
                  <a:lnTo>
                    <a:pt x="56783" y="8449"/>
                  </a:lnTo>
                  <a:lnTo>
                    <a:pt x="56327" y="8784"/>
                  </a:lnTo>
                  <a:lnTo>
                    <a:pt x="55727" y="8580"/>
                  </a:lnTo>
                  <a:lnTo>
                    <a:pt x="54728" y="8458"/>
                  </a:lnTo>
                  <a:lnTo>
                    <a:pt x="53448" y="9515"/>
                  </a:lnTo>
                  <a:lnTo>
                    <a:pt x="52739" y="9885"/>
                  </a:lnTo>
                  <a:lnTo>
                    <a:pt x="52241" y="10923"/>
                  </a:lnTo>
                  <a:lnTo>
                    <a:pt x="51242" y="11539"/>
                  </a:lnTo>
                  <a:lnTo>
                    <a:pt x="50696" y="12193"/>
                  </a:lnTo>
                  <a:lnTo>
                    <a:pt x="49988" y="13326"/>
                  </a:lnTo>
                  <a:lnTo>
                    <a:pt x="49522" y="14418"/>
                  </a:lnTo>
                  <a:lnTo>
                    <a:pt x="48446" y="15535"/>
                  </a:lnTo>
                  <a:lnTo>
                    <a:pt x="47817" y="16936"/>
                  </a:lnTo>
                  <a:lnTo>
                    <a:pt x="47782" y="18136"/>
                  </a:lnTo>
                  <a:lnTo>
                    <a:pt x="48469" y="19362"/>
                  </a:lnTo>
                  <a:lnTo>
                    <a:pt x="48532" y="20402"/>
                  </a:lnTo>
                  <a:lnTo>
                    <a:pt x="48054" y="22541"/>
                  </a:lnTo>
                  <a:lnTo>
                    <a:pt x="48319" y="24804"/>
                  </a:lnTo>
                  <a:lnTo>
                    <a:pt x="48022" y="25688"/>
                  </a:lnTo>
                  <a:lnTo>
                    <a:pt x="44728" y="27233"/>
                  </a:lnTo>
                  <a:lnTo>
                    <a:pt x="43866" y="28002"/>
                  </a:lnTo>
                  <a:lnTo>
                    <a:pt x="42656" y="29997"/>
                  </a:lnTo>
                  <a:lnTo>
                    <a:pt x="41182" y="30738"/>
                  </a:lnTo>
                  <a:lnTo>
                    <a:pt x="40265" y="31548"/>
                  </a:lnTo>
                  <a:lnTo>
                    <a:pt x="38998" y="32027"/>
                  </a:lnTo>
                  <a:lnTo>
                    <a:pt x="38188" y="33425"/>
                  </a:lnTo>
                  <a:lnTo>
                    <a:pt x="37297" y="34217"/>
                  </a:lnTo>
                  <a:lnTo>
                    <a:pt x="36237" y="34699"/>
                  </a:lnTo>
                  <a:lnTo>
                    <a:pt x="35443" y="35318"/>
                  </a:lnTo>
                  <a:lnTo>
                    <a:pt x="33668" y="35356"/>
                  </a:lnTo>
                  <a:lnTo>
                    <a:pt x="32414" y="35787"/>
                  </a:lnTo>
                  <a:lnTo>
                    <a:pt x="31523" y="36946"/>
                  </a:lnTo>
                  <a:lnTo>
                    <a:pt x="28845" y="38271"/>
                  </a:lnTo>
                  <a:lnTo>
                    <a:pt x="28481" y="39270"/>
                  </a:lnTo>
                  <a:lnTo>
                    <a:pt x="28660" y="40808"/>
                  </a:lnTo>
                  <a:lnTo>
                    <a:pt x="28676" y="41986"/>
                  </a:lnTo>
                  <a:lnTo>
                    <a:pt x="28443" y="42953"/>
                  </a:lnTo>
                  <a:lnTo>
                    <a:pt x="27855" y="42682"/>
                  </a:lnTo>
                  <a:lnTo>
                    <a:pt x="27539" y="42998"/>
                  </a:lnTo>
                  <a:lnTo>
                    <a:pt x="27191" y="43891"/>
                  </a:lnTo>
                  <a:lnTo>
                    <a:pt x="27290" y="44906"/>
                  </a:lnTo>
                  <a:lnTo>
                    <a:pt x="28210" y="45235"/>
                  </a:lnTo>
                  <a:lnTo>
                    <a:pt x="28960" y="45650"/>
                  </a:lnTo>
                  <a:lnTo>
                    <a:pt x="30016" y="45861"/>
                  </a:lnTo>
                  <a:lnTo>
                    <a:pt x="30798" y="46330"/>
                  </a:lnTo>
                  <a:lnTo>
                    <a:pt x="32461" y="48469"/>
                  </a:lnTo>
                  <a:lnTo>
                    <a:pt x="33818" y="49401"/>
                  </a:lnTo>
                  <a:lnTo>
                    <a:pt x="34169" y="49745"/>
                  </a:lnTo>
                  <a:lnTo>
                    <a:pt x="34948" y="50214"/>
                  </a:lnTo>
                  <a:lnTo>
                    <a:pt x="35666" y="50949"/>
                  </a:lnTo>
                  <a:lnTo>
                    <a:pt x="36071" y="51606"/>
                  </a:lnTo>
                  <a:lnTo>
                    <a:pt x="35755" y="51785"/>
                  </a:lnTo>
                  <a:lnTo>
                    <a:pt x="35216" y="52746"/>
                  </a:lnTo>
                  <a:lnTo>
                    <a:pt x="34712" y="53962"/>
                  </a:lnTo>
                  <a:lnTo>
                    <a:pt x="34226" y="54619"/>
                  </a:lnTo>
                  <a:lnTo>
                    <a:pt x="33668" y="54983"/>
                  </a:lnTo>
                  <a:lnTo>
                    <a:pt x="33065" y="55197"/>
                  </a:lnTo>
                  <a:lnTo>
                    <a:pt x="31868" y="55290"/>
                  </a:lnTo>
                  <a:lnTo>
                    <a:pt x="30786" y="55207"/>
                  </a:lnTo>
                  <a:lnTo>
                    <a:pt x="30438" y="55076"/>
                  </a:lnTo>
                  <a:lnTo>
                    <a:pt x="28950" y="55152"/>
                  </a:lnTo>
                  <a:lnTo>
                    <a:pt x="28529" y="55239"/>
                  </a:lnTo>
                  <a:lnTo>
                    <a:pt x="26394" y="55146"/>
                  </a:lnTo>
                  <a:lnTo>
                    <a:pt x="25276" y="55245"/>
                  </a:lnTo>
                  <a:lnTo>
                    <a:pt x="24565" y="55481"/>
                  </a:lnTo>
                  <a:lnTo>
                    <a:pt x="23840" y="55973"/>
                  </a:lnTo>
                  <a:lnTo>
                    <a:pt x="23218" y="56710"/>
                  </a:lnTo>
                  <a:lnTo>
                    <a:pt x="22669" y="57498"/>
                  </a:lnTo>
                  <a:lnTo>
                    <a:pt x="21552" y="58938"/>
                  </a:lnTo>
                  <a:lnTo>
                    <a:pt x="20770" y="59637"/>
                  </a:lnTo>
                  <a:lnTo>
                    <a:pt x="20766" y="60646"/>
                  </a:lnTo>
                  <a:lnTo>
                    <a:pt x="20747" y="60952"/>
                  </a:lnTo>
                  <a:lnTo>
                    <a:pt x="20473" y="61166"/>
                  </a:lnTo>
                  <a:lnTo>
                    <a:pt x="20380" y="61073"/>
                  </a:lnTo>
                  <a:lnTo>
                    <a:pt x="19927" y="61000"/>
                  </a:lnTo>
                  <a:lnTo>
                    <a:pt x="18111" y="60077"/>
                  </a:lnTo>
                  <a:lnTo>
                    <a:pt x="16614" y="60639"/>
                  </a:lnTo>
                  <a:lnTo>
                    <a:pt x="16237" y="61370"/>
                  </a:lnTo>
                  <a:lnTo>
                    <a:pt x="15841" y="61606"/>
                  </a:lnTo>
                  <a:lnTo>
                    <a:pt x="15244" y="60173"/>
                  </a:lnTo>
                  <a:lnTo>
                    <a:pt x="14271" y="60128"/>
                  </a:lnTo>
                  <a:lnTo>
                    <a:pt x="12726" y="58864"/>
                  </a:lnTo>
                  <a:lnTo>
                    <a:pt x="12062" y="59123"/>
                  </a:lnTo>
                  <a:lnTo>
                    <a:pt x="11893" y="59630"/>
                  </a:lnTo>
                  <a:lnTo>
                    <a:pt x="11044" y="60792"/>
                  </a:lnTo>
                  <a:lnTo>
                    <a:pt x="9860" y="61750"/>
                  </a:lnTo>
                  <a:lnTo>
                    <a:pt x="9477" y="61878"/>
                  </a:lnTo>
                  <a:lnTo>
                    <a:pt x="9039" y="61811"/>
                  </a:lnTo>
                  <a:lnTo>
                    <a:pt x="9103" y="61546"/>
                  </a:lnTo>
                  <a:lnTo>
                    <a:pt x="8621" y="60470"/>
                  </a:lnTo>
                  <a:lnTo>
                    <a:pt x="6751" y="60036"/>
                  </a:lnTo>
                  <a:lnTo>
                    <a:pt x="6077" y="59576"/>
                  </a:lnTo>
                  <a:lnTo>
                    <a:pt x="5736" y="59477"/>
                  </a:lnTo>
                  <a:lnTo>
                    <a:pt x="7568" y="58274"/>
                  </a:lnTo>
                  <a:lnTo>
                    <a:pt x="8047" y="58060"/>
                  </a:lnTo>
                  <a:lnTo>
                    <a:pt x="7689" y="57779"/>
                  </a:lnTo>
                  <a:lnTo>
                    <a:pt x="7294" y="57642"/>
                  </a:lnTo>
                  <a:lnTo>
                    <a:pt x="5790" y="57821"/>
                  </a:lnTo>
                  <a:lnTo>
                    <a:pt x="5005" y="57425"/>
                  </a:lnTo>
                  <a:lnTo>
                    <a:pt x="3862" y="57553"/>
                  </a:lnTo>
                  <a:lnTo>
                    <a:pt x="3067" y="57240"/>
                  </a:lnTo>
                  <a:lnTo>
                    <a:pt x="4714" y="56056"/>
                  </a:lnTo>
                  <a:lnTo>
                    <a:pt x="4788" y="55357"/>
                  </a:lnTo>
                  <a:lnTo>
                    <a:pt x="4769" y="54824"/>
                  </a:lnTo>
                  <a:lnTo>
                    <a:pt x="5602" y="53247"/>
                  </a:lnTo>
                  <a:lnTo>
                    <a:pt x="6441" y="52375"/>
                  </a:lnTo>
                  <a:lnTo>
                    <a:pt x="8615" y="51134"/>
                  </a:lnTo>
                  <a:lnTo>
                    <a:pt x="9560" y="50961"/>
                  </a:lnTo>
                  <a:lnTo>
                    <a:pt x="10246" y="51012"/>
                  </a:lnTo>
                  <a:lnTo>
                    <a:pt x="10808" y="50898"/>
                  </a:lnTo>
                  <a:lnTo>
                    <a:pt x="10217" y="50422"/>
                  </a:lnTo>
                  <a:lnTo>
                    <a:pt x="9640" y="50205"/>
                  </a:lnTo>
                  <a:lnTo>
                    <a:pt x="8516" y="50250"/>
                  </a:lnTo>
                  <a:lnTo>
                    <a:pt x="7351" y="49535"/>
                  </a:lnTo>
                  <a:lnTo>
                    <a:pt x="7249" y="48778"/>
                  </a:lnTo>
                  <a:lnTo>
                    <a:pt x="9509" y="43987"/>
                  </a:lnTo>
                  <a:lnTo>
                    <a:pt x="9541" y="43550"/>
                  </a:lnTo>
                  <a:lnTo>
                    <a:pt x="9189" y="42378"/>
                  </a:lnTo>
                  <a:lnTo>
                    <a:pt x="9075" y="41236"/>
                  </a:lnTo>
                  <a:lnTo>
                    <a:pt x="7453" y="40578"/>
                  </a:lnTo>
                  <a:lnTo>
                    <a:pt x="6735" y="40498"/>
                  </a:lnTo>
                  <a:lnTo>
                    <a:pt x="4657" y="39206"/>
                  </a:lnTo>
                  <a:lnTo>
                    <a:pt x="3827" y="38551"/>
                  </a:lnTo>
                  <a:lnTo>
                    <a:pt x="3498" y="38746"/>
                  </a:lnTo>
                  <a:lnTo>
                    <a:pt x="3438" y="39780"/>
                  </a:lnTo>
                  <a:lnTo>
                    <a:pt x="3141" y="40010"/>
                  </a:lnTo>
                  <a:lnTo>
                    <a:pt x="2595" y="40211"/>
                  </a:lnTo>
                  <a:lnTo>
                    <a:pt x="2320" y="39030"/>
                  </a:lnTo>
                  <a:lnTo>
                    <a:pt x="1870" y="38175"/>
                  </a:lnTo>
                  <a:lnTo>
                    <a:pt x="492" y="37303"/>
                  </a:lnTo>
                  <a:lnTo>
                    <a:pt x="0" y="36825"/>
                  </a:lnTo>
                  <a:lnTo>
                    <a:pt x="236" y="35784"/>
                  </a:lnTo>
                  <a:lnTo>
                    <a:pt x="121" y="35691"/>
                  </a:lnTo>
                  <a:lnTo>
                    <a:pt x="338" y="34523"/>
                  </a:lnTo>
                  <a:lnTo>
                    <a:pt x="1184" y="33620"/>
                  </a:lnTo>
                  <a:lnTo>
                    <a:pt x="3256" y="32011"/>
                  </a:lnTo>
                  <a:lnTo>
                    <a:pt x="3789" y="31255"/>
                  </a:lnTo>
                  <a:lnTo>
                    <a:pt x="4842" y="30364"/>
                  </a:lnTo>
                  <a:lnTo>
                    <a:pt x="5315" y="30383"/>
                  </a:lnTo>
                  <a:lnTo>
                    <a:pt x="5803" y="30307"/>
                  </a:lnTo>
                  <a:lnTo>
                    <a:pt x="5950" y="29917"/>
                  </a:lnTo>
                  <a:lnTo>
                    <a:pt x="6061" y="29611"/>
                  </a:lnTo>
                  <a:lnTo>
                    <a:pt x="6483" y="29333"/>
                  </a:lnTo>
                  <a:lnTo>
                    <a:pt x="7495" y="28842"/>
                  </a:lnTo>
                  <a:lnTo>
                    <a:pt x="8644" y="28194"/>
                  </a:lnTo>
                  <a:lnTo>
                    <a:pt x="9563" y="28012"/>
                  </a:lnTo>
                  <a:lnTo>
                    <a:pt x="10690" y="27038"/>
                  </a:lnTo>
                  <a:lnTo>
                    <a:pt x="11149" y="26611"/>
                  </a:lnTo>
                  <a:lnTo>
                    <a:pt x="11612" y="26611"/>
                  </a:lnTo>
                  <a:lnTo>
                    <a:pt x="11737" y="26409"/>
                  </a:lnTo>
                  <a:lnTo>
                    <a:pt x="11998" y="25905"/>
                  </a:lnTo>
                  <a:lnTo>
                    <a:pt x="12356" y="25573"/>
                  </a:lnTo>
                  <a:lnTo>
                    <a:pt x="12854" y="25509"/>
                  </a:lnTo>
                  <a:lnTo>
                    <a:pt x="13668" y="25270"/>
                  </a:lnTo>
                  <a:lnTo>
                    <a:pt x="14689" y="25123"/>
                  </a:lnTo>
                  <a:lnTo>
                    <a:pt x="15385" y="24303"/>
                  </a:lnTo>
                  <a:lnTo>
                    <a:pt x="15621" y="23716"/>
                  </a:lnTo>
                  <a:lnTo>
                    <a:pt x="16084" y="23071"/>
                  </a:lnTo>
                  <a:lnTo>
                    <a:pt x="17061" y="22365"/>
                  </a:lnTo>
                  <a:lnTo>
                    <a:pt x="17734" y="21322"/>
                  </a:lnTo>
                  <a:lnTo>
                    <a:pt x="18478" y="20189"/>
                  </a:lnTo>
                  <a:lnTo>
                    <a:pt x="18832" y="19825"/>
                  </a:lnTo>
                  <a:lnTo>
                    <a:pt x="19180" y="19751"/>
                  </a:lnTo>
                  <a:lnTo>
                    <a:pt x="19384" y="19324"/>
                  </a:lnTo>
                  <a:lnTo>
                    <a:pt x="19624" y="18114"/>
                  </a:lnTo>
                  <a:lnTo>
                    <a:pt x="19965" y="16936"/>
                  </a:lnTo>
                  <a:lnTo>
                    <a:pt x="20166" y="16381"/>
                  </a:lnTo>
                  <a:lnTo>
                    <a:pt x="21028" y="15774"/>
                  </a:lnTo>
                  <a:lnTo>
                    <a:pt x="21245" y="15477"/>
                  </a:lnTo>
                  <a:lnTo>
                    <a:pt x="21440" y="15378"/>
                  </a:lnTo>
                  <a:lnTo>
                    <a:pt x="21839" y="15458"/>
                  </a:lnTo>
                  <a:lnTo>
                    <a:pt x="22375" y="15101"/>
                  </a:lnTo>
                  <a:lnTo>
                    <a:pt x="22876" y="14705"/>
                  </a:lnTo>
                  <a:lnTo>
                    <a:pt x="23336" y="14842"/>
                  </a:lnTo>
                  <a:lnTo>
                    <a:pt x="23802" y="15171"/>
                  </a:lnTo>
                  <a:lnTo>
                    <a:pt x="24287" y="15825"/>
                  </a:lnTo>
                  <a:lnTo>
                    <a:pt x="24504" y="16345"/>
                  </a:lnTo>
                  <a:lnTo>
                    <a:pt x="24887" y="16780"/>
                  </a:lnTo>
                  <a:lnTo>
                    <a:pt x="24960" y="17412"/>
                  </a:lnTo>
                  <a:lnTo>
                    <a:pt x="25347" y="17686"/>
                  </a:lnTo>
                  <a:lnTo>
                    <a:pt x="26164" y="17823"/>
                  </a:lnTo>
                  <a:lnTo>
                    <a:pt x="27501" y="18254"/>
                  </a:lnTo>
                  <a:lnTo>
                    <a:pt x="28366" y="18277"/>
                  </a:lnTo>
                  <a:lnTo>
                    <a:pt x="28861" y="18599"/>
                  </a:lnTo>
                  <a:lnTo>
                    <a:pt x="29895" y="18775"/>
                  </a:lnTo>
                  <a:lnTo>
                    <a:pt x="31964" y="18522"/>
                  </a:lnTo>
                  <a:lnTo>
                    <a:pt x="32809" y="18669"/>
                  </a:lnTo>
                  <a:lnTo>
                    <a:pt x="33164" y="19065"/>
                  </a:lnTo>
                  <a:lnTo>
                    <a:pt x="33687" y="19378"/>
                  </a:lnTo>
                  <a:lnTo>
                    <a:pt x="34029" y="19397"/>
                  </a:lnTo>
                  <a:lnTo>
                    <a:pt x="34485" y="18858"/>
                  </a:lnTo>
                  <a:lnTo>
                    <a:pt x="34973" y="17983"/>
                  </a:lnTo>
                  <a:lnTo>
                    <a:pt x="35296" y="17313"/>
                  </a:lnTo>
                  <a:lnTo>
                    <a:pt x="35283" y="16780"/>
                  </a:lnTo>
                  <a:lnTo>
                    <a:pt x="34999" y="16205"/>
                  </a:lnTo>
                  <a:lnTo>
                    <a:pt x="34319" y="15672"/>
                  </a:lnTo>
                  <a:lnTo>
                    <a:pt x="33869" y="14845"/>
                  </a:lnTo>
                  <a:lnTo>
                    <a:pt x="33441" y="13990"/>
                  </a:lnTo>
                  <a:lnTo>
                    <a:pt x="33189" y="13712"/>
                  </a:lnTo>
                  <a:lnTo>
                    <a:pt x="32985" y="13297"/>
                  </a:lnTo>
                  <a:lnTo>
                    <a:pt x="32947" y="12659"/>
                  </a:lnTo>
                  <a:lnTo>
                    <a:pt x="33093" y="12228"/>
                  </a:lnTo>
                  <a:lnTo>
                    <a:pt x="34124" y="11941"/>
                  </a:lnTo>
                  <a:lnTo>
                    <a:pt x="35446" y="11772"/>
                  </a:lnTo>
                  <a:lnTo>
                    <a:pt x="36515" y="11954"/>
                  </a:lnTo>
                  <a:lnTo>
                    <a:pt x="38302" y="11832"/>
                  </a:lnTo>
                  <a:lnTo>
                    <a:pt x="39400" y="11593"/>
                  </a:lnTo>
                  <a:lnTo>
                    <a:pt x="40214" y="11628"/>
                  </a:lnTo>
                  <a:lnTo>
                    <a:pt x="40961" y="11625"/>
                  </a:lnTo>
                  <a:lnTo>
                    <a:pt x="41293" y="11258"/>
                  </a:lnTo>
                  <a:lnTo>
                    <a:pt x="42337" y="10374"/>
                  </a:lnTo>
                  <a:lnTo>
                    <a:pt x="42841" y="10058"/>
                  </a:lnTo>
                  <a:lnTo>
                    <a:pt x="43397" y="9457"/>
                  </a:lnTo>
                  <a:lnTo>
                    <a:pt x="43483" y="8829"/>
                  </a:lnTo>
                  <a:lnTo>
                    <a:pt x="43595" y="8318"/>
                  </a:lnTo>
                  <a:lnTo>
                    <a:pt x="43907" y="7775"/>
                  </a:lnTo>
                  <a:lnTo>
                    <a:pt x="44456" y="7102"/>
                  </a:lnTo>
                  <a:lnTo>
                    <a:pt x="44922" y="6792"/>
                  </a:lnTo>
                  <a:lnTo>
                    <a:pt x="45443" y="6834"/>
                  </a:lnTo>
                  <a:lnTo>
                    <a:pt x="45989" y="7143"/>
                  </a:lnTo>
                  <a:lnTo>
                    <a:pt x="46336" y="7453"/>
                  </a:lnTo>
                  <a:lnTo>
                    <a:pt x="46729" y="7364"/>
                  </a:lnTo>
                  <a:lnTo>
                    <a:pt x="47058" y="6834"/>
                  </a:lnTo>
                  <a:lnTo>
                    <a:pt x="47272" y="6732"/>
                  </a:lnTo>
                  <a:lnTo>
                    <a:pt x="47894" y="6684"/>
                  </a:lnTo>
                  <a:lnTo>
                    <a:pt x="48095" y="6358"/>
                  </a:lnTo>
                  <a:lnTo>
                    <a:pt x="48335" y="4797"/>
                  </a:lnTo>
                  <a:lnTo>
                    <a:pt x="48574" y="3565"/>
                  </a:lnTo>
                  <a:lnTo>
                    <a:pt x="48625" y="2700"/>
                  </a:lnTo>
                  <a:lnTo>
                    <a:pt x="49184" y="1267"/>
                  </a:lnTo>
                  <a:lnTo>
                    <a:pt x="49362" y="402"/>
                  </a:lnTo>
                  <a:lnTo>
                    <a:pt x="49694" y="0"/>
                  </a:lnTo>
                  <a:lnTo>
                    <a:pt x="50077" y="29"/>
                  </a:lnTo>
                  <a:lnTo>
                    <a:pt x="50400" y="284"/>
                  </a:lnTo>
                  <a:lnTo>
                    <a:pt x="50805" y="431"/>
                  </a:lnTo>
                  <a:lnTo>
                    <a:pt x="51344" y="290"/>
                  </a:lnTo>
                  <a:lnTo>
                    <a:pt x="51724" y="511"/>
                  </a:lnTo>
                  <a:lnTo>
                    <a:pt x="51960" y="977"/>
                  </a:lnTo>
                  <a:lnTo>
                    <a:pt x="52758" y="1296"/>
                  </a:lnTo>
                  <a:lnTo>
                    <a:pt x="52832" y="1529"/>
                  </a:lnTo>
                  <a:lnTo>
                    <a:pt x="52813" y="3083"/>
                  </a:lnTo>
                  <a:lnTo>
                    <a:pt x="53250" y="3811"/>
                  </a:lnTo>
                  <a:lnTo>
                    <a:pt x="53837" y="4469"/>
                  </a:lnTo>
                  <a:lnTo>
                    <a:pt x="54638" y="5065"/>
                  </a:lnTo>
                  <a:lnTo>
                    <a:pt x="55069" y="5200"/>
                  </a:lnTo>
                  <a:lnTo>
                    <a:pt x="55344" y="5637"/>
                  </a:lnTo>
                  <a:close/>
                  <a:moveTo>
                    <a:pt x="4986" y="41130"/>
                  </a:moveTo>
                  <a:lnTo>
                    <a:pt x="4485" y="41462"/>
                  </a:lnTo>
                  <a:lnTo>
                    <a:pt x="4456" y="40869"/>
                  </a:lnTo>
                  <a:lnTo>
                    <a:pt x="4845" y="40368"/>
                  </a:lnTo>
                  <a:lnTo>
                    <a:pt x="5251" y="40300"/>
                  </a:lnTo>
                  <a:lnTo>
                    <a:pt x="4986" y="4113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1" name="Google Shape;1291;p73"/>
            <p:cNvSpPr/>
            <p:nvPr/>
          </p:nvSpPr>
          <p:spPr>
            <a:xfrm>
              <a:off x="10442019" y="3829642"/>
              <a:ext cx="116183" cy="157305"/>
            </a:xfrm>
            <a:custGeom>
              <a:rect b="b" l="l" r="r" t="t"/>
              <a:pathLst>
                <a:path extrusionOk="0" h="59755" w="44134">
                  <a:moveTo>
                    <a:pt x="5611" y="9560"/>
                  </a:moveTo>
                  <a:lnTo>
                    <a:pt x="5886" y="9346"/>
                  </a:lnTo>
                  <a:lnTo>
                    <a:pt x="5905" y="9039"/>
                  </a:lnTo>
                  <a:lnTo>
                    <a:pt x="5908" y="8031"/>
                  </a:lnTo>
                  <a:lnTo>
                    <a:pt x="6690" y="7332"/>
                  </a:lnTo>
                  <a:lnTo>
                    <a:pt x="7807" y="5892"/>
                  </a:lnTo>
                  <a:lnTo>
                    <a:pt x="8356" y="5104"/>
                  </a:lnTo>
                  <a:lnTo>
                    <a:pt x="8979" y="4367"/>
                  </a:lnTo>
                  <a:lnTo>
                    <a:pt x="9703" y="3875"/>
                  </a:lnTo>
                  <a:lnTo>
                    <a:pt x="10415" y="3639"/>
                  </a:lnTo>
                  <a:lnTo>
                    <a:pt x="11532" y="3540"/>
                  </a:lnTo>
                  <a:lnTo>
                    <a:pt x="13668" y="3632"/>
                  </a:lnTo>
                  <a:lnTo>
                    <a:pt x="14089" y="3546"/>
                  </a:lnTo>
                  <a:lnTo>
                    <a:pt x="15576" y="3470"/>
                  </a:lnTo>
                  <a:lnTo>
                    <a:pt x="15924" y="3600"/>
                  </a:lnTo>
                  <a:lnTo>
                    <a:pt x="17006" y="3683"/>
                  </a:lnTo>
                  <a:lnTo>
                    <a:pt x="18203" y="3591"/>
                  </a:lnTo>
                  <a:lnTo>
                    <a:pt x="18807" y="3377"/>
                  </a:lnTo>
                  <a:lnTo>
                    <a:pt x="19365" y="3013"/>
                  </a:lnTo>
                  <a:lnTo>
                    <a:pt x="19850" y="2356"/>
                  </a:lnTo>
                  <a:lnTo>
                    <a:pt x="20355" y="1139"/>
                  </a:lnTo>
                  <a:lnTo>
                    <a:pt x="20894" y="179"/>
                  </a:lnTo>
                  <a:lnTo>
                    <a:pt x="21210" y="0"/>
                  </a:lnTo>
                  <a:lnTo>
                    <a:pt x="23400" y="5091"/>
                  </a:lnTo>
                  <a:lnTo>
                    <a:pt x="25490" y="8366"/>
                  </a:lnTo>
                  <a:lnTo>
                    <a:pt x="27274" y="10728"/>
                  </a:lnTo>
                  <a:lnTo>
                    <a:pt x="29815" y="15257"/>
                  </a:lnTo>
                  <a:lnTo>
                    <a:pt x="30559" y="17670"/>
                  </a:lnTo>
                  <a:lnTo>
                    <a:pt x="30629" y="19161"/>
                  </a:lnTo>
                  <a:lnTo>
                    <a:pt x="31054" y="21207"/>
                  </a:lnTo>
                  <a:lnTo>
                    <a:pt x="30693" y="22378"/>
                  </a:lnTo>
                  <a:lnTo>
                    <a:pt x="30798" y="24220"/>
                  </a:lnTo>
                  <a:lnTo>
                    <a:pt x="30639" y="25165"/>
                  </a:lnTo>
                  <a:lnTo>
                    <a:pt x="30326" y="25861"/>
                  </a:lnTo>
                  <a:lnTo>
                    <a:pt x="30316" y="27195"/>
                  </a:lnTo>
                  <a:lnTo>
                    <a:pt x="30415" y="27907"/>
                  </a:lnTo>
                  <a:lnTo>
                    <a:pt x="30425" y="28851"/>
                  </a:lnTo>
                  <a:lnTo>
                    <a:pt x="30626" y="29218"/>
                  </a:lnTo>
                  <a:lnTo>
                    <a:pt x="30916" y="29352"/>
                  </a:lnTo>
                  <a:lnTo>
                    <a:pt x="31379" y="29011"/>
                  </a:lnTo>
                  <a:lnTo>
                    <a:pt x="31944" y="28867"/>
                  </a:lnTo>
                  <a:lnTo>
                    <a:pt x="31845" y="30000"/>
                  </a:lnTo>
                  <a:lnTo>
                    <a:pt x="31162" y="32863"/>
                  </a:lnTo>
                  <a:lnTo>
                    <a:pt x="30569" y="34941"/>
                  </a:lnTo>
                  <a:lnTo>
                    <a:pt x="29761" y="36748"/>
                  </a:lnTo>
                  <a:lnTo>
                    <a:pt x="28733" y="38398"/>
                  </a:lnTo>
                  <a:lnTo>
                    <a:pt x="27501" y="39043"/>
                  </a:lnTo>
                  <a:lnTo>
                    <a:pt x="26636" y="39273"/>
                  </a:lnTo>
                  <a:lnTo>
                    <a:pt x="24983" y="39356"/>
                  </a:lnTo>
                  <a:lnTo>
                    <a:pt x="23610" y="39078"/>
                  </a:lnTo>
                  <a:lnTo>
                    <a:pt x="22433" y="39279"/>
                  </a:lnTo>
                  <a:lnTo>
                    <a:pt x="21960" y="39621"/>
                  </a:lnTo>
                  <a:lnTo>
                    <a:pt x="21609" y="40208"/>
                  </a:lnTo>
                  <a:lnTo>
                    <a:pt x="21868" y="41118"/>
                  </a:lnTo>
                  <a:lnTo>
                    <a:pt x="21832" y="41788"/>
                  </a:lnTo>
                  <a:lnTo>
                    <a:pt x="21328" y="41737"/>
                  </a:lnTo>
                  <a:lnTo>
                    <a:pt x="20329" y="41348"/>
                  </a:lnTo>
                  <a:lnTo>
                    <a:pt x="19222" y="41293"/>
                  </a:lnTo>
                  <a:lnTo>
                    <a:pt x="18704" y="41099"/>
                  </a:lnTo>
                  <a:lnTo>
                    <a:pt x="18181" y="40138"/>
                  </a:lnTo>
                  <a:lnTo>
                    <a:pt x="17648" y="40173"/>
                  </a:lnTo>
                  <a:lnTo>
                    <a:pt x="16722" y="40744"/>
                  </a:lnTo>
                  <a:lnTo>
                    <a:pt x="15305" y="40872"/>
                  </a:lnTo>
                  <a:lnTo>
                    <a:pt x="14807" y="41182"/>
                  </a:lnTo>
                  <a:lnTo>
                    <a:pt x="14628" y="41581"/>
                  </a:lnTo>
                  <a:lnTo>
                    <a:pt x="14833" y="42085"/>
                  </a:lnTo>
                  <a:lnTo>
                    <a:pt x="15548" y="42746"/>
                  </a:lnTo>
                  <a:lnTo>
                    <a:pt x="15308" y="43413"/>
                  </a:lnTo>
                  <a:lnTo>
                    <a:pt x="14568" y="43745"/>
                  </a:lnTo>
                  <a:lnTo>
                    <a:pt x="13968" y="42924"/>
                  </a:lnTo>
                  <a:lnTo>
                    <a:pt x="13594" y="42120"/>
                  </a:lnTo>
                  <a:lnTo>
                    <a:pt x="13176" y="42075"/>
                  </a:lnTo>
                  <a:lnTo>
                    <a:pt x="12525" y="42305"/>
                  </a:lnTo>
                  <a:lnTo>
                    <a:pt x="12394" y="43173"/>
                  </a:lnTo>
                  <a:lnTo>
                    <a:pt x="12697" y="43764"/>
                  </a:lnTo>
                  <a:lnTo>
                    <a:pt x="13195" y="44450"/>
                  </a:lnTo>
                  <a:lnTo>
                    <a:pt x="12496" y="45238"/>
                  </a:lnTo>
                  <a:lnTo>
                    <a:pt x="12311" y="45800"/>
                  </a:lnTo>
                  <a:lnTo>
                    <a:pt x="11810" y="46202"/>
                  </a:lnTo>
                  <a:lnTo>
                    <a:pt x="10457" y="45305"/>
                  </a:lnTo>
                  <a:lnTo>
                    <a:pt x="10651" y="44667"/>
                  </a:lnTo>
                  <a:lnTo>
                    <a:pt x="11239" y="44054"/>
                  </a:lnTo>
                  <a:lnTo>
                    <a:pt x="11309" y="43416"/>
                  </a:lnTo>
                  <a:lnTo>
                    <a:pt x="11114" y="43039"/>
                  </a:lnTo>
                  <a:lnTo>
                    <a:pt x="9180" y="44648"/>
                  </a:lnTo>
                  <a:lnTo>
                    <a:pt x="7986" y="46467"/>
                  </a:lnTo>
                  <a:lnTo>
                    <a:pt x="7348" y="46333"/>
                  </a:lnTo>
                  <a:lnTo>
                    <a:pt x="7083" y="45867"/>
                  </a:lnTo>
                  <a:lnTo>
                    <a:pt x="6709" y="45676"/>
                  </a:lnTo>
                  <a:lnTo>
                    <a:pt x="5420" y="46847"/>
                  </a:lnTo>
                  <a:lnTo>
                    <a:pt x="5184" y="47776"/>
                  </a:lnTo>
                  <a:lnTo>
                    <a:pt x="4711" y="47811"/>
                  </a:lnTo>
                  <a:lnTo>
                    <a:pt x="4504" y="47418"/>
                  </a:lnTo>
                  <a:lnTo>
                    <a:pt x="4488" y="46576"/>
                  </a:lnTo>
                  <a:lnTo>
                    <a:pt x="4267" y="45867"/>
                  </a:lnTo>
                  <a:lnTo>
                    <a:pt x="2930" y="44833"/>
                  </a:lnTo>
                  <a:lnTo>
                    <a:pt x="2324" y="43927"/>
                  </a:lnTo>
                  <a:lnTo>
                    <a:pt x="2652" y="43419"/>
                  </a:lnTo>
                  <a:lnTo>
                    <a:pt x="3770" y="43694"/>
                  </a:lnTo>
                  <a:lnTo>
                    <a:pt x="4654" y="43658"/>
                  </a:lnTo>
                  <a:lnTo>
                    <a:pt x="4478" y="43228"/>
                  </a:lnTo>
                  <a:lnTo>
                    <a:pt x="4188" y="43023"/>
                  </a:lnTo>
                  <a:lnTo>
                    <a:pt x="4778" y="42781"/>
                  </a:lnTo>
                  <a:lnTo>
                    <a:pt x="5270" y="42286"/>
                  </a:lnTo>
                  <a:lnTo>
                    <a:pt x="4861" y="42152"/>
                  </a:lnTo>
                  <a:lnTo>
                    <a:pt x="4242" y="42439"/>
                  </a:lnTo>
                  <a:lnTo>
                    <a:pt x="3725" y="42299"/>
                  </a:lnTo>
                  <a:lnTo>
                    <a:pt x="3521" y="41108"/>
                  </a:lnTo>
                  <a:lnTo>
                    <a:pt x="2892" y="39886"/>
                  </a:lnTo>
                  <a:lnTo>
                    <a:pt x="2563" y="38698"/>
                  </a:lnTo>
                  <a:lnTo>
                    <a:pt x="3185" y="38015"/>
                  </a:lnTo>
                  <a:lnTo>
                    <a:pt x="3501" y="36949"/>
                  </a:lnTo>
                  <a:lnTo>
                    <a:pt x="4082" y="35404"/>
                  </a:lnTo>
                  <a:lnTo>
                    <a:pt x="4373" y="34903"/>
                  </a:lnTo>
                  <a:lnTo>
                    <a:pt x="5174" y="34539"/>
                  </a:lnTo>
                  <a:lnTo>
                    <a:pt x="5458" y="34140"/>
                  </a:lnTo>
                  <a:lnTo>
                    <a:pt x="5018" y="33936"/>
                  </a:lnTo>
                  <a:lnTo>
                    <a:pt x="4315" y="33754"/>
                  </a:lnTo>
                  <a:lnTo>
                    <a:pt x="4331" y="33307"/>
                  </a:lnTo>
                  <a:lnTo>
                    <a:pt x="4810" y="33065"/>
                  </a:lnTo>
                  <a:lnTo>
                    <a:pt x="5346" y="32570"/>
                  </a:lnTo>
                  <a:lnTo>
                    <a:pt x="6381" y="31970"/>
                  </a:lnTo>
                  <a:lnTo>
                    <a:pt x="6703" y="30837"/>
                  </a:lnTo>
                  <a:lnTo>
                    <a:pt x="6403" y="30549"/>
                  </a:lnTo>
                  <a:lnTo>
                    <a:pt x="5755" y="30281"/>
                  </a:lnTo>
                  <a:lnTo>
                    <a:pt x="5902" y="29707"/>
                  </a:lnTo>
                  <a:lnTo>
                    <a:pt x="6170" y="29269"/>
                  </a:lnTo>
                  <a:lnTo>
                    <a:pt x="6068" y="29008"/>
                  </a:lnTo>
                  <a:lnTo>
                    <a:pt x="5305" y="28267"/>
                  </a:lnTo>
                  <a:lnTo>
                    <a:pt x="4801" y="27594"/>
                  </a:lnTo>
                  <a:lnTo>
                    <a:pt x="4951" y="26824"/>
                  </a:lnTo>
                  <a:lnTo>
                    <a:pt x="4836" y="25659"/>
                  </a:lnTo>
                  <a:lnTo>
                    <a:pt x="4903" y="24680"/>
                  </a:lnTo>
                  <a:lnTo>
                    <a:pt x="4868" y="24147"/>
                  </a:lnTo>
                  <a:lnTo>
                    <a:pt x="4494" y="22950"/>
                  </a:lnTo>
                  <a:lnTo>
                    <a:pt x="4325" y="21746"/>
                  </a:lnTo>
                  <a:lnTo>
                    <a:pt x="3837" y="21922"/>
                  </a:lnTo>
                  <a:lnTo>
                    <a:pt x="3441" y="22222"/>
                  </a:lnTo>
                  <a:lnTo>
                    <a:pt x="2027" y="21797"/>
                  </a:lnTo>
                  <a:lnTo>
                    <a:pt x="1577" y="21772"/>
                  </a:lnTo>
                  <a:lnTo>
                    <a:pt x="1395" y="20878"/>
                  </a:lnTo>
                  <a:lnTo>
                    <a:pt x="1902" y="19777"/>
                  </a:lnTo>
                  <a:lnTo>
                    <a:pt x="3106" y="18803"/>
                  </a:lnTo>
                  <a:lnTo>
                    <a:pt x="3798" y="18682"/>
                  </a:lnTo>
                  <a:lnTo>
                    <a:pt x="4319" y="18254"/>
                  </a:lnTo>
                  <a:lnTo>
                    <a:pt x="5133" y="18120"/>
                  </a:lnTo>
                  <a:lnTo>
                    <a:pt x="6109" y="18784"/>
                  </a:lnTo>
                  <a:lnTo>
                    <a:pt x="6984" y="18918"/>
                  </a:lnTo>
                  <a:lnTo>
                    <a:pt x="7469" y="20058"/>
                  </a:lnTo>
                  <a:lnTo>
                    <a:pt x="7769" y="20300"/>
                  </a:lnTo>
                  <a:lnTo>
                    <a:pt x="7833" y="19882"/>
                  </a:lnTo>
                  <a:lnTo>
                    <a:pt x="8542" y="19391"/>
                  </a:lnTo>
                  <a:lnTo>
                    <a:pt x="8711" y="19020"/>
                  </a:lnTo>
                  <a:lnTo>
                    <a:pt x="8558" y="18816"/>
                  </a:lnTo>
                  <a:lnTo>
                    <a:pt x="7744" y="18615"/>
                  </a:lnTo>
                  <a:lnTo>
                    <a:pt x="7013" y="17198"/>
                  </a:lnTo>
                  <a:lnTo>
                    <a:pt x="6910" y="16575"/>
                  </a:lnTo>
                  <a:lnTo>
                    <a:pt x="6646" y="16180"/>
                  </a:lnTo>
                  <a:lnTo>
                    <a:pt x="7038" y="15043"/>
                  </a:lnTo>
                  <a:lnTo>
                    <a:pt x="6192" y="13744"/>
                  </a:lnTo>
                  <a:lnTo>
                    <a:pt x="5780" y="13336"/>
                  </a:lnTo>
                  <a:lnTo>
                    <a:pt x="5841" y="12164"/>
                  </a:lnTo>
                  <a:lnTo>
                    <a:pt x="5401" y="11421"/>
                  </a:lnTo>
                  <a:lnTo>
                    <a:pt x="5155" y="11012"/>
                  </a:lnTo>
                  <a:lnTo>
                    <a:pt x="5005" y="10303"/>
                  </a:lnTo>
                  <a:lnTo>
                    <a:pt x="5133" y="9984"/>
                  </a:lnTo>
                  <a:lnTo>
                    <a:pt x="5516" y="9863"/>
                  </a:lnTo>
                  <a:lnTo>
                    <a:pt x="5611" y="9560"/>
                  </a:lnTo>
                  <a:close/>
                  <a:moveTo>
                    <a:pt x="4596" y="10067"/>
                  </a:moveTo>
                  <a:lnTo>
                    <a:pt x="4555" y="11558"/>
                  </a:lnTo>
                  <a:lnTo>
                    <a:pt x="4060" y="11494"/>
                  </a:lnTo>
                  <a:lnTo>
                    <a:pt x="3725" y="11344"/>
                  </a:lnTo>
                  <a:lnTo>
                    <a:pt x="3581" y="11053"/>
                  </a:lnTo>
                  <a:lnTo>
                    <a:pt x="3243" y="9671"/>
                  </a:lnTo>
                  <a:lnTo>
                    <a:pt x="3623" y="9100"/>
                  </a:lnTo>
                  <a:lnTo>
                    <a:pt x="4354" y="9553"/>
                  </a:lnTo>
                  <a:lnTo>
                    <a:pt x="4596" y="10067"/>
                  </a:lnTo>
                  <a:close/>
                  <a:moveTo>
                    <a:pt x="43971" y="12978"/>
                  </a:moveTo>
                  <a:lnTo>
                    <a:pt x="43563" y="13310"/>
                  </a:lnTo>
                  <a:lnTo>
                    <a:pt x="43081" y="12978"/>
                  </a:lnTo>
                  <a:lnTo>
                    <a:pt x="43020" y="12624"/>
                  </a:lnTo>
                  <a:lnTo>
                    <a:pt x="43272" y="12317"/>
                  </a:lnTo>
                  <a:lnTo>
                    <a:pt x="43860" y="12132"/>
                  </a:lnTo>
                  <a:lnTo>
                    <a:pt x="44134" y="12400"/>
                  </a:lnTo>
                  <a:lnTo>
                    <a:pt x="43971" y="12978"/>
                  </a:lnTo>
                  <a:close/>
                  <a:moveTo>
                    <a:pt x="3671" y="23984"/>
                  </a:moveTo>
                  <a:lnTo>
                    <a:pt x="3549" y="24702"/>
                  </a:lnTo>
                  <a:lnTo>
                    <a:pt x="2956" y="24230"/>
                  </a:lnTo>
                  <a:lnTo>
                    <a:pt x="2783" y="22653"/>
                  </a:lnTo>
                  <a:lnTo>
                    <a:pt x="3393" y="23112"/>
                  </a:lnTo>
                  <a:lnTo>
                    <a:pt x="3671" y="23984"/>
                  </a:lnTo>
                  <a:close/>
                  <a:moveTo>
                    <a:pt x="24488" y="42580"/>
                  </a:moveTo>
                  <a:lnTo>
                    <a:pt x="23642" y="43250"/>
                  </a:lnTo>
                  <a:lnTo>
                    <a:pt x="22503" y="42350"/>
                  </a:lnTo>
                  <a:lnTo>
                    <a:pt x="22231" y="41855"/>
                  </a:lnTo>
                  <a:lnTo>
                    <a:pt x="23096" y="41124"/>
                  </a:lnTo>
                  <a:lnTo>
                    <a:pt x="23831" y="40291"/>
                  </a:lnTo>
                  <a:lnTo>
                    <a:pt x="24312" y="40240"/>
                  </a:lnTo>
                  <a:lnTo>
                    <a:pt x="24488" y="42580"/>
                  </a:lnTo>
                  <a:close/>
                  <a:moveTo>
                    <a:pt x="18436" y="42500"/>
                  </a:moveTo>
                  <a:lnTo>
                    <a:pt x="18337" y="43563"/>
                  </a:lnTo>
                  <a:lnTo>
                    <a:pt x="17705" y="43617"/>
                  </a:lnTo>
                  <a:lnTo>
                    <a:pt x="17329" y="42934"/>
                  </a:lnTo>
                  <a:lnTo>
                    <a:pt x="16926" y="43266"/>
                  </a:lnTo>
                  <a:lnTo>
                    <a:pt x="16719" y="43272"/>
                  </a:lnTo>
                  <a:lnTo>
                    <a:pt x="16400" y="42420"/>
                  </a:lnTo>
                  <a:lnTo>
                    <a:pt x="16346" y="41756"/>
                  </a:lnTo>
                  <a:lnTo>
                    <a:pt x="17089" y="41249"/>
                  </a:lnTo>
                  <a:lnTo>
                    <a:pt x="17543" y="41552"/>
                  </a:lnTo>
                  <a:lnTo>
                    <a:pt x="18187" y="41708"/>
                  </a:lnTo>
                  <a:lnTo>
                    <a:pt x="18436" y="42500"/>
                  </a:lnTo>
                  <a:close/>
                  <a:moveTo>
                    <a:pt x="1475" y="43310"/>
                  </a:moveTo>
                  <a:lnTo>
                    <a:pt x="1357" y="43572"/>
                  </a:lnTo>
                  <a:lnTo>
                    <a:pt x="967" y="43496"/>
                  </a:lnTo>
                  <a:lnTo>
                    <a:pt x="565" y="42749"/>
                  </a:lnTo>
                  <a:lnTo>
                    <a:pt x="399" y="42155"/>
                  </a:lnTo>
                  <a:lnTo>
                    <a:pt x="0" y="41830"/>
                  </a:lnTo>
                  <a:lnTo>
                    <a:pt x="635" y="41316"/>
                  </a:lnTo>
                  <a:lnTo>
                    <a:pt x="1443" y="42241"/>
                  </a:lnTo>
                  <a:lnTo>
                    <a:pt x="1475" y="43310"/>
                  </a:lnTo>
                  <a:close/>
                  <a:moveTo>
                    <a:pt x="16049" y="44568"/>
                  </a:moveTo>
                  <a:lnTo>
                    <a:pt x="15947" y="44903"/>
                  </a:lnTo>
                  <a:lnTo>
                    <a:pt x="15493" y="44396"/>
                  </a:lnTo>
                  <a:lnTo>
                    <a:pt x="15943" y="43840"/>
                  </a:lnTo>
                  <a:lnTo>
                    <a:pt x="16049" y="44568"/>
                  </a:lnTo>
                  <a:close/>
                  <a:moveTo>
                    <a:pt x="2027" y="47214"/>
                  </a:moveTo>
                  <a:lnTo>
                    <a:pt x="1452" y="47380"/>
                  </a:lnTo>
                  <a:lnTo>
                    <a:pt x="1130" y="47007"/>
                  </a:lnTo>
                  <a:lnTo>
                    <a:pt x="906" y="46908"/>
                  </a:lnTo>
                  <a:lnTo>
                    <a:pt x="1034" y="46419"/>
                  </a:lnTo>
                  <a:lnTo>
                    <a:pt x="1966" y="45459"/>
                  </a:lnTo>
                  <a:lnTo>
                    <a:pt x="2151" y="45127"/>
                  </a:lnTo>
                  <a:lnTo>
                    <a:pt x="3016" y="45328"/>
                  </a:lnTo>
                  <a:lnTo>
                    <a:pt x="3339" y="45838"/>
                  </a:lnTo>
                  <a:lnTo>
                    <a:pt x="2943" y="46611"/>
                  </a:lnTo>
                  <a:lnTo>
                    <a:pt x="2027" y="47214"/>
                  </a:lnTo>
                  <a:close/>
                  <a:moveTo>
                    <a:pt x="6681" y="47501"/>
                  </a:moveTo>
                  <a:lnTo>
                    <a:pt x="6831" y="48015"/>
                  </a:lnTo>
                  <a:lnTo>
                    <a:pt x="6106" y="47920"/>
                  </a:lnTo>
                  <a:lnTo>
                    <a:pt x="5723" y="47425"/>
                  </a:lnTo>
                  <a:lnTo>
                    <a:pt x="5774" y="47000"/>
                  </a:lnTo>
                  <a:lnTo>
                    <a:pt x="6205" y="46940"/>
                  </a:lnTo>
                  <a:lnTo>
                    <a:pt x="6681" y="47501"/>
                  </a:lnTo>
                  <a:close/>
                  <a:moveTo>
                    <a:pt x="2860" y="59519"/>
                  </a:moveTo>
                  <a:lnTo>
                    <a:pt x="2458" y="59755"/>
                  </a:lnTo>
                  <a:lnTo>
                    <a:pt x="2084" y="59615"/>
                  </a:lnTo>
                  <a:lnTo>
                    <a:pt x="1985" y="59503"/>
                  </a:lnTo>
                  <a:lnTo>
                    <a:pt x="1532" y="58893"/>
                  </a:lnTo>
                  <a:lnTo>
                    <a:pt x="1417" y="58580"/>
                  </a:lnTo>
                  <a:lnTo>
                    <a:pt x="1720" y="57980"/>
                  </a:lnTo>
                  <a:lnTo>
                    <a:pt x="2959" y="56994"/>
                  </a:lnTo>
                  <a:lnTo>
                    <a:pt x="6164" y="56043"/>
                  </a:lnTo>
                  <a:lnTo>
                    <a:pt x="6741" y="56001"/>
                  </a:lnTo>
                  <a:lnTo>
                    <a:pt x="8005" y="56410"/>
                  </a:lnTo>
                  <a:lnTo>
                    <a:pt x="8277" y="57173"/>
                  </a:lnTo>
                  <a:lnTo>
                    <a:pt x="8044" y="57830"/>
                  </a:lnTo>
                  <a:lnTo>
                    <a:pt x="7753" y="58271"/>
                  </a:lnTo>
                  <a:lnTo>
                    <a:pt x="6288" y="59011"/>
                  </a:lnTo>
                  <a:lnTo>
                    <a:pt x="5145" y="59366"/>
                  </a:lnTo>
                  <a:lnTo>
                    <a:pt x="2860" y="5951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2" name="Google Shape;1292;p73"/>
            <p:cNvSpPr/>
            <p:nvPr/>
          </p:nvSpPr>
          <p:spPr>
            <a:xfrm>
              <a:off x="7940597" y="3685194"/>
              <a:ext cx="40643" cy="44895"/>
            </a:xfrm>
            <a:custGeom>
              <a:rect b="b" l="l" r="r" t="t"/>
              <a:pathLst>
                <a:path extrusionOk="0" h="17054" w="15439">
                  <a:moveTo>
                    <a:pt x="13731" y="12321"/>
                  </a:moveTo>
                  <a:lnTo>
                    <a:pt x="13719" y="12321"/>
                  </a:lnTo>
                  <a:lnTo>
                    <a:pt x="12183" y="12656"/>
                  </a:lnTo>
                  <a:lnTo>
                    <a:pt x="11666" y="13048"/>
                  </a:lnTo>
                  <a:lnTo>
                    <a:pt x="11360" y="13738"/>
                  </a:lnTo>
                  <a:lnTo>
                    <a:pt x="11261" y="14092"/>
                  </a:lnTo>
                  <a:lnTo>
                    <a:pt x="10990" y="14105"/>
                  </a:lnTo>
                  <a:lnTo>
                    <a:pt x="10540" y="13751"/>
                  </a:lnTo>
                  <a:lnTo>
                    <a:pt x="9971" y="13195"/>
                  </a:lnTo>
                  <a:lnTo>
                    <a:pt x="9228" y="13240"/>
                  </a:lnTo>
                  <a:lnTo>
                    <a:pt x="6706" y="14446"/>
                  </a:lnTo>
                  <a:lnTo>
                    <a:pt x="6457" y="15078"/>
                  </a:lnTo>
                  <a:lnTo>
                    <a:pt x="6403" y="16448"/>
                  </a:lnTo>
                  <a:lnTo>
                    <a:pt x="6231" y="16818"/>
                  </a:lnTo>
                  <a:lnTo>
                    <a:pt x="5959" y="17054"/>
                  </a:lnTo>
                  <a:lnTo>
                    <a:pt x="4919" y="16904"/>
                  </a:lnTo>
                  <a:lnTo>
                    <a:pt x="4807" y="16815"/>
                  </a:lnTo>
                  <a:lnTo>
                    <a:pt x="4944" y="16291"/>
                  </a:lnTo>
                  <a:lnTo>
                    <a:pt x="4890" y="15142"/>
                  </a:lnTo>
                  <a:lnTo>
                    <a:pt x="4418" y="13237"/>
                  </a:lnTo>
                  <a:lnTo>
                    <a:pt x="4086" y="12614"/>
                  </a:lnTo>
                  <a:lnTo>
                    <a:pt x="3393" y="11992"/>
                  </a:lnTo>
                  <a:lnTo>
                    <a:pt x="2857" y="11583"/>
                  </a:lnTo>
                  <a:lnTo>
                    <a:pt x="1890" y="11219"/>
                  </a:lnTo>
                  <a:lnTo>
                    <a:pt x="1401" y="10166"/>
                  </a:lnTo>
                  <a:lnTo>
                    <a:pt x="664" y="8972"/>
                  </a:lnTo>
                  <a:lnTo>
                    <a:pt x="310" y="8698"/>
                  </a:lnTo>
                  <a:lnTo>
                    <a:pt x="367" y="8580"/>
                  </a:lnTo>
                  <a:lnTo>
                    <a:pt x="536" y="7677"/>
                  </a:lnTo>
                  <a:lnTo>
                    <a:pt x="326" y="7019"/>
                  </a:lnTo>
                  <a:lnTo>
                    <a:pt x="0" y="6457"/>
                  </a:lnTo>
                  <a:lnTo>
                    <a:pt x="220" y="6116"/>
                  </a:lnTo>
                  <a:lnTo>
                    <a:pt x="900" y="6119"/>
                  </a:lnTo>
                  <a:lnTo>
                    <a:pt x="1462" y="6183"/>
                  </a:lnTo>
                  <a:lnTo>
                    <a:pt x="1663" y="5643"/>
                  </a:lnTo>
                  <a:lnTo>
                    <a:pt x="2822" y="5292"/>
                  </a:lnTo>
                  <a:lnTo>
                    <a:pt x="3936" y="4925"/>
                  </a:lnTo>
                  <a:lnTo>
                    <a:pt x="4099" y="4670"/>
                  </a:lnTo>
                  <a:lnTo>
                    <a:pt x="3843" y="4114"/>
                  </a:lnTo>
                  <a:lnTo>
                    <a:pt x="3993" y="3766"/>
                  </a:lnTo>
                  <a:lnTo>
                    <a:pt x="5327" y="2777"/>
                  </a:lnTo>
                  <a:lnTo>
                    <a:pt x="5544" y="2327"/>
                  </a:lnTo>
                  <a:lnTo>
                    <a:pt x="5627" y="1976"/>
                  </a:lnTo>
                  <a:lnTo>
                    <a:pt x="5449" y="1599"/>
                  </a:lnTo>
                  <a:lnTo>
                    <a:pt x="5197" y="1015"/>
                  </a:lnTo>
                  <a:lnTo>
                    <a:pt x="5318" y="766"/>
                  </a:lnTo>
                  <a:lnTo>
                    <a:pt x="6010" y="428"/>
                  </a:lnTo>
                  <a:lnTo>
                    <a:pt x="6575" y="32"/>
                  </a:lnTo>
                  <a:lnTo>
                    <a:pt x="6907" y="0"/>
                  </a:lnTo>
                  <a:lnTo>
                    <a:pt x="7115" y="284"/>
                  </a:lnTo>
                  <a:lnTo>
                    <a:pt x="7115" y="578"/>
                  </a:lnTo>
                  <a:lnTo>
                    <a:pt x="7300" y="1073"/>
                  </a:lnTo>
                  <a:lnTo>
                    <a:pt x="7715" y="1341"/>
                  </a:lnTo>
                  <a:lnTo>
                    <a:pt x="8404" y="1778"/>
                  </a:lnTo>
                  <a:lnTo>
                    <a:pt x="9205" y="2075"/>
                  </a:lnTo>
                  <a:lnTo>
                    <a:pt x="9831" y="2668"/>
                  </a:lnTo>
                  <a:lnTo>
                    <a:pt x="10690" y="3728"/>
                  </a:lnTo>
                  <a:lnTo>
                    <a:pt x="10817" y="4252"/>
                  </a:lnTo>
                  <a:lnTo>
                    <a:pt x="11590" y="4721"/>
                  </a:lnTo>
                  <a:lnTo>
                    <a:pt x="12305" y="5247"/>
                  </a:lnTo>
                  <a:lnTo>
                    <a:pt x="12193" y="6221"/>
                  </a:lnTo>
                  <a:lnTo>
                    <a:pt x="14628" y="7070"/>
                  </a:lnTo>
                  <a:lnTo>
                    <a:pt x="15177" y="7064"/>
                  </a:lnTo>
                  <a:lnTo>
                    <a:pt x="15439" y="7214"/>
                  </a:lnTo>
                  <a:lnTo>
                    <a:pt x="15433" y="7434"/>
                  </a:lnTo>
                  <a:lnTo>
                    <a:pt x="15241" y="8114"/>
                  </a:lnTo>
                  <a:lnTo>
                    <a:pt x="14239" y="10201"/>
                  </a:lnTo>
                  <a:lnTo>
                    <a:pt x="14159" y="10632"/>
                  </a:lnTo>
                  <a:lnTo>
                    <a:pt x="13441" y="11085"/>
                  </a:lnTo>
                  <a:lnTo>
                    <a:pt x="13342" y="11347"/>
                  </a:lnTo>
                  <a:lnTo>
                    <a:pt x="13546" y="1191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3" name="Google Shape;1293;p73"/>
            <p:cNvSpPr/>
            <p:nvPr/>
          </p:nvSpPr>
          <p:spPr>
            <a:xfrm>
              <a:off x="8566141" y="4072771"/>
              <a:ext cx="45061" cy="42088"/>
            </a:xfrm>
            <a:custGeom>
              <a:rect b="b" l="l" r="r" t="t"/>
              <a:pathLst>
                <a:path extrusionOk="0" h="15988" w="17117">
                  <a:moveTo>
                    <a:pt x="12959" y="1175"/>
                  </a:moveTo>
                  <a:lnTo>
                    <a:pt x="12914" y="1554"/>
                  </a:lnTo>
                  <a:lnTo>
                    <a:pt x="13202" y="2688"/>
                  </a:lnTo>
                  <a:lnTo>
                    <a:pt x="13843" y="3923"/>
                  </a:lnTo>
                  <a:lnTo>
                    <a:pt x="14370" y="4922"/>
                  </a:lnTo>
                  <a:lnTo>
                    <a:pt x="14437" y="5391"/>
                  </a:lnTo>
                  <a:lnTo>
                    <a:pt x="13955" y="5324"/>
                  </a:lnTo>
                  <a:lnTo>
                    <a:pt x="13588" y="5136"/>
                  </a:lnTo>
                  <a:lnTo>
                    <a:pt x="12882" y="4938"/>
                  </a:lnTo>
                  <a:lnTo>
                    <a:pt x="11519" y="6262"/>
                  </a:lnTo>
                  <a:lnTo>
                    <a:pt x="10696" y="6984"/>
                  </a:lnTo>
                  <a:lnTo>
                    <a:pt x="10674" y="7230"/>
                  </a:lnTo>
                  <a:lnTo>
                    <a:pt x="11772" y="7507"/>
                  </a:lnTo>
                  <a:lnTo>
                    <a:pt x="12579" y="7501"/>
                  </a:lnTo>
                  <a:lnTo>
                    <a:pt x="13141" y="7306"/>
                  </a:lnTo>
                  <a:lnTo>
                    <a:pt x="13616" y="7616"/>
                  </a:lnTo>
                  <a:lnTo>
                    <a:pt x="13929" y="8433"/>
                  </a:lnTo>
                  <a:lnTo>
                    <a:pt x="14054" y="9097"/>
                  </a:lnTo>
                  <a:lnTo>
                    <a:pt x="14801" y="11456"/>
                  </a:lnTo>
                  <a:lnTo>
                    <a:pt x="15420" y="12250"/>
                  </a:lnTo>
                  <a:lnTo>
                    <a:pt x="16192" y="13655"/>
                  </a:lnTo>
                  <a:lnTo>
                    <a:pt x="16480" y="14383"/>
                  </a:lnTo>
                  <a:lnTo>
                    <a:pt x="16646" y="14992"/>
                  </a:lnTo>
                  <a:lnTo>
                    <a:pt x="17118" y="15892"/>
                  </a:lnTo>
                  <a:lnTo>
                    <a:pt x="15560" y="15915"/>
                  </a:lnTo>
                  <a:lnTo>
                    <a:pt x="13597" y="15947"/>
                  </a:lnTo>
                  <a:lnTo>
                    <a:pt x="12005" y="15966"/>
                  </a:lnTo>
                  <a:lnTo>
                    <a:pt x="10208" y="15988"/>
                  </a:lnTo>
                  <a:lnTo>
                    <a:pt x="9416" y="15027"/>
                  </a:lnTo>
                  <a:lnTo>
                    <a:pt x="9151" y="13974"/>
                  </a:lnTo>
                  <a:lnTo>
                    <a:pt x="8864" y="12892"/>
                  </a:lnTo>
                  <a:lnTo>
                    <a:pt x="8076" y="11347"/>
                  </a:lnTo>
                  <a:lnTo>
                    <a:pt x="5439" y="10974"/>
                  </a:lnTo>
                  <a:lnTo>
                    <a:pt x="4038" y="10773"/>
                  </a:lnTo>
                  <a:lnTo>
                    <a:pt x="1730" y="10479"/>
                  </a:lnTo>
                  <a:lnTo>
                    <a:pt x="0" y="10259"/>
                  </a:lnTo>
                  <a:lnTo>
                    <a:pt x="1455" y="8592"/>
                  </a:lnTo>
                  <a:lnTo>
                    <a:pt x="2132" y="7696"/>
                  </a:lnTo>
                  <a:lnTo>
                    <a:pt x="3355" y="5752"/>
                  </a:lnTo>
                  <a:lnTo>
                    <a:pt x="3983" y="4363"/>
                  </a:lnTo>
                  <a:lnTo>
                    <a:pt x="4590" y="2822"/>
                  </a:lnTo>
                  <a:lnTo>
                    <a:pt x="5113" y="1621"/>
                  </a:lnTo>
                  <a:lnTo>
                    <a:pt x="5222" y="1401"/>
                  </a:lnTo>
                  <a:lnTo>
                    <a:pt x="5525" y="993"/>
                  </a:lnTo>
                  <a:lnTo>
                    <a:pt x="6195" y="575"/>
                  </a:lnTo>
                  <a:lnTo>
                    <a:pt x="7163" y="182"/>
                  </a:lnTo>
                  <a:lnTo>
                    <a:pt x="8806" y="10"/>
                  </a:lnTo>
                  <a:lnTo>
                    <a:pt x="9962" y="0"/>
                  </a:lnTo>
                  <a:lnTo>
                    <a:pt x="10224" y="19"/>
                  </a:lnTo>
                  <a:lnTo>
                    <a:pt x="10951" y="214"/>
                  </a:lnTo>
                  <a:lnTo>
                    <a:pt x="12959" y="1175"/>
                  </a:lnTo>
                  <a:close/>
                  <a:moveTo>
                    <a:pt x="15618" y="4855"/>
                  </a:moveTo>
                  <a:lnTo>
                    <a:pt x="15104" y="5085"/>
                  </a:lnTo>
                  <a:lnTo>
                    <a:pt x="14759" y="4986"/>
                  </a:lnTo>
                  <a:lnTo>
                    <a:pt x="14427" y="4434"/>
                  </a:lnTo>
                  <a:lnTo>
                    <a:pt x="13881" y="3061"/>
                  </a:lnTo>
                  <a:lnTo>
                    <a:pt x="14178" y="2547"/>
                  </a:lnTo>
                  <a:lnTo>
                    <a:pt x="14169" y="2327"/>
                  </a:lnTo>
                  <a:lnTo>
                    <a:pt x="14229" y="2161"/>
                  </a:lnTo>
                  <a:lnTo>
                    <a:pt x="14398" y="2056"/>
                  </a:lnTo>
                  <a:lnTo>
                    <a:pt x="14574" y="1408"/>
                  </a:lnTo>
                  <a:lnTo>
                    <a:pt x="14810" y="1210"/>
                  </a:lnTo>
                  <a:lnTo>
                    <a:pt x="15193" y="1647"/>
                  </a:lnTo>
                  <a:lnTo>
                    <a:pt x="16272" y="3227"/>
                  </a:lnTo>
                  <a:lnTo>
                    <a:pt x="16266" y="3872"/>
                  </a:lnTo>
                  <a:lnTo>
                    <a:pt x="16202" y="4130"/>
                  </a:lnTo>
                  <a:lnTo>
                    <a:pt x="15618" y="485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4" name="Google Shape;1294;p73"/>
            <p:cNvSpPr/>
            <p:nvPr/>
          </p:nvSpPr>
          <p:spPr>
            <a:xfrm>
              <a:off x="5546081" y="4340721"/>
              <a:ext cx="39540" cy="12267"/>
            </a:xfrm>
            <a:custGeom>
              <a:rect b="b" l="l" r="r" t="t"/>
              <a:pathLst>
                <a:path extrusionOk="0" h="4660" w="15020">
                  <a:moveTo>
                    <a:pt x="14296" y="511"/>
                  </a:moveTo>
                  <a:lnTo>
                    <a:pt x="13878" y="654"/>
                  </a:lnTo>
                  <a:lnTo>
                    <a:pt x="13553" y="597"/>
                  </a:lnTo>
                  <a:lnTo>
                    <a:pt x="14287" y="204"/>
                  </a:lnTo>
                  <a:lnTo>
                    <a:pt x="14475" y="70"/>
                  </a:lnTo>
                  <a:lnTo>
                    <a:pt x="14638" y="0"/>
                  </a:lnTo>
                  <a:lnTo>
                    <a:pt x="14807" y="0"/>
                  </a:lnTo>
                  <a:lnTo>
                    <a:pt x="15021" y="80"/>
                  </a:lnTo>
                  <a:lnTo>
                    <a:pt x="15021" y="140"/>
                  </a:lnTo>
                  <a:lnTo>
                    <a:pt x="14296" y="511"/>
                  </a:lnTo>
                  <a:close/>
                  <a:moveTo>
                    <a:pt x="12905" y="546"/>
                  </a:moveTo>
                  <a:lnTo>
                    <a:pt x="12815" y="600"/>
                  </a:lnTo>
                  <a:lnTo>
                    <a:pt x="12528" y="559"/>
                  </a:lnTo>
                  <a:lnTo>
                    <a:pt x="11871" y="945"/>
                  </a:lnTo>
                  <a:lnTo>
                    <a:pt x="11586" y="922"/>
                  </a:lnTo>
                  <a:lnTo>
                    <a:pt x="11673" y="788"/>
                  </a:lnTo>
                  <a:lnTo>
                    <a:pt x="11810" y="661"/>
                  </a:lnTo>
                  <a:lnTo>
                    <a:pt x="11963" y="568"/>
                  </a:lnTo>
                  <a:lnTo>
                    <a:pt x="12107" y="530"/>
                  </a:lnTo>
                  <a:lnTo>
                    <a:pt x="12566" y="453"/>
                  </a:lnTo>
                  <a:lnTo>
                    <a:pt x="12783" y="444"/>
                  </a:lnTo>
                  <a:lnTo>
                    <a:pt x="12933" y="530"/>
                  </a:lnTo>
                  <a:lnTo>
                    <a:pt x="12905" y="546"/>
                  </a:lnTo>
                  <a:close/>
                  <a:moveTo>
                    <a:pt x="447" y="3939"/>
                  </a:moveTo>
                  <a:lnTo>
                    <a:pt x="737" y="4121"/>
                  </a:lnTo>
                  <a:lnTo>
                    <a:pt x="1101" y="4009"/>
                  </a:lnTo>
                  <a:lnTo>
                    <a:pt x="1206" y="3808"/>
                  </a:lnTo>
                  <a:lnTo>
                    <a:pt x="2589" y="3955"/>
                  </a:lnTo>
                  <a:lnTo>
                    <a:pt x="2796" y="4347"/>
                  </a:lnTo>
                  <a:lnTo>
                    <a:pt x="1743" y="4357"/>
                  </a:lnTo>
                  <a:lnTo>
                    <a:pt x="1270" y="4609"/>
                  </a:lnTo>
                  <a:lnTo>
                    <a:pt x="1034" y="4660"/>
                  </a:lnTo>
                  <a:lnTo>
                    <a:pt x="131" y="4600"/>
                  </a:lnTo>
                  <a:lnTo>
                    <a:pt x="0" y="3690"/>
                  </a:lnTo>
                  <a:lnTo>
                    <a:pt x="252" y="3594"/>
                  </a:lnTo>
                  <a:lnTo>
                    <a:pt x="447" y="39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5" name="Google Shape;1295;p73"/>
            <p:cNvSpPr/>
            <p:nvPr/>
          </p:nvSpPr>
          <p:spPr>
            <a:xfrm>
              <a:off x="8567994" y="3244111"/>
              <a:ext cx="960073" cy="524447"/>
            </a:xfrm>
            <a:custGeom>
              <a:rect b="b" l="l" r="r" t="t"/>
              <a:pathLst>
                <a:path extrusionOk="0" h="199220" w="364700">
                  <a:moveTo>
                    <a:pt x="364700" y="92191"/>
                  </a:moveTo>
                  <a:lnTo>
                    <a:pt x="363870" y="91920"/>
                  </a:lnTo>
                  <a:lnTo>
                    <a:pt x="362242" y="91862"/>
                  </a:lnTo>
                  <a:lnTo>
                    <a:pt x="361250" y="92031"/>
                  </a:lnTo>
                  <a:lnTo>
                    <a:pt x="360784" y="92127"/>
                  </a:lnTo>
                  <a:lnTo>
                    <a:pt x="360088" y="92686"/>
                  </a:lnTo>
                  <a:lnTo>
                    <a:pt x="359593" y="93241"/>
                  </a:lnTo>
                  <a:lnTo>
                    <a:pt x="359376" y="94186"/>
                  </a:lnTo>
                  <a:lnTo>
                    <a:pt x="359638" y="95252"/>
                  </a:lnTo>
                  <a:lnTo>
                    <a:pt x="359280" y="97467"/>
                  </a:lnTo>
                  <a:lnTo>
                    <a:pt x="358795" y="98300"/>
                  </a:lnTo>
                  <a:lnTo>
                    <a:pt x="357774" y="99746"/>
                  </a:lnTo>
                  <a:lnTo>
                    <a:pt x="357180" y="100059"/>
                  </a:lnTo>
                  <a:lnTo>
                    <a:pt x="356184" y="100317"/>
                  </a:lnTo>
                  <a:lnTo>
                    <a:pt x="355227" y="100745"/>
                  </a:lnTo>
                  <a:lnTo>
                    <a:pt x="353350" y="101160"/>
                  </a:lnTo>
                  <a:lnTo>
                    <a:pt x="351323" y="101371"/>
                  </a:lnTo>
                  <a:lnTo>
                    <a:pt x="350602" y="101680"/>
                  </a:lnTo>
                  <a:lnTo>
                    <a:pt x="350088" y="102667"/>
                  </a:lnTo>
                  <a:lnTo>
                    <a:pt x="349724" y="103487"/>
                  </a:lnTo>
                  <a:lnTo>
                    <a:pt x="349500" y="104112"/>
                  </a:lnTo>
                  <a:lnTo>
                    <a:pt x="348926" y="106149"/>
                  </a:lnTo>
                  <a:lnTo>
                    <a:pt x="348600" y="107965"/>
                  </a:lnTo>
                  <a:lnTo>
                    <a:pt x="348919" y="110215"/>
                  </a:lnTo>
                  <a:lnTo>
                    <a:pt x="349159" y="112708"/>
                  </a:lnTo>
                  <a:lnTo>
                    <a:pt x="349143" y="113567"/>
                  </a:lnTo>
                  <a:lnTo>
                    <a:pt x="349638" y="114837"/>
                  </a:lnTo>
                  <a:lnTo>
                    <a:pt x="349887" y="115616"/>
                  </a:lnTo>
                  <a:lnTo>
                    <a:pt x="349769" y="116720"/>
                  </a:lnTo>
                  <a:lnTo>
                    <a:pt x="349057" y="117589"/>
                  </a:lnTo>
                  <a:lnTo>
                    <a:pt x="348629" y="118738"/>
                  </a:lnTo>
                  <a:lnTo>
                    <a:pt x="348227" y="119226"/>
                  </a:lnTo>
                  <a:lnTo>
                    <a:pt x="347068" y="119446"/>
                  </a:lnTo>
                  <a:lnTo>
                    <a:pt x="345976" y="119580"/>
                  </a:lnTo>
                  <a:lnTo>
                    <a:pt x="344875" y="120567"/>
                  </a:lnTo>
                  <a:lnTo>
                    <a:pt x="343994" y="121246"/>
                  </a:lnTo>
                  <a:lnTo>
                    <a:pt x="342615" y="122111"/>
                  </a:lnTo>
                  <a:lnTo>
                    <a:pt x="341968" y="122274"/>
                  </a:lnTo>
                  <a:lnTo>
                    <a:pt x="341610" y="121834"/>
                  </a:lnTo>
                  <a:lnTo>
                    <a:pt x="341374" y="120854"/>
                  </a:lnTo>
                  <a:lnTo>
                    <a:pt x="340901" y="120420"/>
                  </a:lnTo>
                  <a:lnTo>
                    <a:pt x="340234" y="120385"/>
                  </a:lnTo>
                  <a:lnTo>
                    <a:pt x="339698" y="120375"/>
                  </a:lnTo>
                  <a:lnTo>
                    <a:pt x="337965" y="120110"/>
                  </a:lnTo>
                  <a:lnTo>
                    <a:pt x="336854" y="120129"/>
                  </a:lnTo>
                  <a:lnTo>
                    <a:pt x="336021" y="120340"/>
                  </a:lnTo>
                  <a:lnTo>
                    <a:pt x="335070" y="120445"/>
                  </a:lnTo>
                  <a:lnTo>
                    <a:pt x="333426" y="120088"/>
                  </a:lnTo>
                  <a:lnTo>
                    <a:pt x="332363" y="119784"/>
                  </a:lnTo>
                  <a:lnTo>
                    <a:pt x="331648" y="119494"/>
                  </a:lnTo>
                  <a:lnTo>
                    <a:pt x="329941" y="118635"/>
                  </a:lnTo>
                  <a:lnTo>
                    <a:pt x="327697" y="117614"/>
                  </a:lnTo>
                  <a:lnTo>
                    <a:pt x="326777" y="117314"/>
                  </a:lnTo>
                  <a:lnTo>
                    <a:pt x="326232" y="117620"/>
                  </a:lnTo>
                  <a:lnTo>
                    <a:pt x="326149" y="118205"/>
                  </a:lnTo>
                  <a:lnTo>
                    <a:pt x="326005" y="119619"/>
                  </a:lnTo>
                  <a:lnTo>
                    <a:pt x="325743" y="120503"/>
                  </a:lnTo>
                  <a:lnTo>
                    <a:pt x="324179" y="124959"/>
                  </a:lnTo>
                  <a:lnTo>
                    <a:pt x="323212" y="128042"/>
                  </a:lnTo>
                  <a:lnTo>
                    <a:pt x="321983" y="130988"/>
                  </a:lnTo>
                  <a:lnTo>
                    <a:pt x="321594" y="132957"/>
                  </a:lnTo>
                  <a:lnTo>
                    <a:pt x="320860" y="135444"/>
                  </a:lnTo>
                  <a:lnTo>
                    <a:pt x="320129" y="137241"/>
                  </a:lnTo>
                  <a:lnTo>
                    <a:pt x="319832" y="138218"/>
                  </a:lnTo>
                  <a:lnTo>
                    <a:pt x="319806" y="138617"/>
                  </a:lnTo>
                  <a:lnTo>
                    <a:pt x="319934" y="139175"/>
                  </a:lnTo>
                  <a:lnTo>
                    <a:pt x="321054" y="139785"/>
                  </a:lnTo>
                  <a:lnTo>
                    <a:pt x="322229" y="140158"/>
                  </a:lnTo>
                  <a:lnTo>
                    <a:pt x="322488" y="140391"/>
                  </a:lnTo>
                  <a:lnTo>
                    <a:pt x="322615" y="141023"/>
                  </a:lnTo>
                  <a:lnTo>
                    <a:pt x="322571" y="142057"/>
                  </a:lnTo>
                  <a:lnTo>
                    <a:pt x="322357" y="143034"/>
                  </a:lnTo>
                  <a:lnTo>
                    <a:pt x="322018" y="143800"/>
                  </a:lnTo>
                  <a:lnTo>
                    <a:pt x="321683" y="144180"/>
                  </a:lnTo>
                  <a:lnTo>
                    <a:pt x="321300" y="144202"/>
                  </a:lnTo>
                  <a:lnTo>
                    <a:pt x="320566" y="143711"/>
                  </a:lnTo>
                  <a:lnTo>
                    <a:pt x="319912" y="143162"/>
                  </a:lnTo>
                  <a:lnTo>
                    <a:pt x="319404" y="142996"/>
                  </a:lnTo>
                  <a:lnTo>
                    <a:pt x="318115" y="143302"/>
                  </a:lnTo>
                  <a:lnTo>
                    <a:pt x="316921" y="143720"/>
                  </a:lnTo>
                  <a:lnTo>
                    <a:pt x="316522" y="143733"/>
                  </a:lnTo>
                  <a:lnTo>
                    <a:pt x="315829" y="143465"/>
                  </a:lnTo>
                  <a:lnTo>
                    <a:pt x="315130" y="142910"/>
                  </a:lnTo>
                  <a:lnTo>
                    <a:pt x="314853" y="141834"/>
                  </a:lnTo>
                  <a:lnTo>
                    <a:pt x="314253" y="141346"/>
                  </a:lnTo>
                  <a:lnTo>
                    <a:pt x="313448" y="141834"/>
                  </a:lnTo>
                  <a:lnTo>
                    <a:pt x="311054" y="142654"/>
                  </a:lnTo>
                  <a:lnTo>
                    <a:pt x="308418" y="143631"/>
                  </a:lnTo>
                  <a:lnTo>
                    <a:pt x="306742" y="144135"/>
                  </a:lnTo>
                  <a:lnTo>
                    <a:pt x="306088" y="144059"/>
                  </a:lnTo>
                  <a:lnTo>
                    <a:pt x="304789" y="144174"/>
                  </a:lnTo>
                  <a:lnTo>
                    <a:pt x="303662" y="144445"/>
                  </a:lnTo>
                  <a:lnTo>
                    <a:pt x="302816" y="144822"/>
                  </a:lnTo>
                  <a:lnTo>
                    <a:pt x="301147" y="145342"/>
                  </a:lnTo>
                  <a:lnTo>
                    <a:pt x="299631" y="145690"/>
                  </a:lnTo>
                  <a:lnTo>
                    <a:pt x="298654" y="146478"/>
                  </a:lnTo>
                  <a:lnTo>
                    <a:pt x="297952" y="147238"/>
                  </a:lnTo>
                  <a:lnTo>
                    <a:pt x="297980" y="147525"/>
                  </a:lnTo>
                  <a:lnTo>
                    <a:pt x="298491" y="147975"/>
                  </a:lnTo>
                  <a:lnTo>
                    <a:pt x="299075" y="148326"/>
                  </a:lnTo>
                  <a:lnTo>
                    <a:pt x="300243" y="148243"/>
                  </a:lnTo>
                  <a:lnTo>
                    <a:pt x="301383" y="148189"/>
                  </a:lnTo>
                  <a:lnTo>
                    <a:pt x="302331" y="148665"/>
                  </a:lnTo>
                  <a:lnTo>
                    <a:pt x="303180" y="148971"/>
                  </a:lnTo>
                  <a:lnTo>
                    <a:pt x="303413" y="149367"/>
                  </a:lnTo>
                  <a:lnTo>
                    <a:pt x="303180" y="149753"/>
                  </a:lnTo>
                  <a:lnTo>
                    <a:pt x="302688" y="149842"/>
                  </a:lnTo>
                  <a:lnTo>
                    <a:pt x="302516" y="150110"/>
                  </a:lnTo>
                  <a:lnTo>
                    <a:pt x="302602" y="150471"/>
                  </a:lnTo>
                  <a:lnTo>
                    <a:pt x="302277" y="151410"/>
                  </a:lnTo>
                  <a:lnTo>
                    <a:pt x="302108" y="152830"/>
                  </a:lnTo>
                  <a:lnTo>
                    <a:pt x="302277" y="154228"/>
                  </a:lnTo>
                  <a:lnTo>
                    <a:pt x="302369" y="155514"/>
                  </a:lnTo>
                  <a:lnTo>
                    <a:pt x="302309" y="156162"/>
                  </a:lnTo>
                  <a:lnTo>
                    <a:pt x="302277" y="157085"/>
                  </a:lnTo>
                  <a:lnTo>
                    <a:pt x="302637" y="157707"/>
                  </a:lnTo>
                  <a:lnTo>
                    <a:pt x="302960" y="158891"/>
                  </a:lnTo>
                  <a:lnTo>
                    <a:pt x="303537" y="159632"/>
                  </a:lnTo>
                  <a:lnTo>
                    <a:pt x="304409" y="162192"/>
                  </a:lnTo>
                  <a:lnTo>
                    <a:pt x="304923" y="163682"/>
                  </a:lnTo>
                  <a:lnTo>
                    <a:pt x="305395" y="165368"/>
                  </a:lnTo>
                  <a:lnTo>
                    <a:pt x="305054" y="166277"/>
                  </a:lnTo>
                  <a:lnTo>
                    <a:pt x="305076" y="166804"/>
                  </a:lnTo>
                  <a:lnTo>
                    <a:pt x="305631" y="167244"/>
                  </a:lnTo>
                  <a:lnTo>
                    <a:pt x="305874" y="168103"/>
                  </a:lnTo>
                  <a:lnTo>
                    <a:pt x="306132" y="168627"/>
                  </a:lnTo>
                  <a:lnTo>
                    <a:pt x="306062" y="169147"/>
                  </a:lnTo>
                  <a:lnTo>
                    <a:pt x="305826" y="169348"/>
                  </a:lnTo>
                  <a:lnTo>
                    <a:pt x="304623" y="169032"/>
                  </a:lnTo>
                  <a:lnTo>
                    <a:pt x="303636" y="169552"/>
                  </a:lnTo>
                  <a:lnTo>
                    <a:pt x="302589" y="170076"/>
                  </a:lnTo>
                  <a:lnTo>
                    <a:pt x="302449" y="170353"/>
                  </a:lnTo>
                  <a:lnTo>
                    <a:pt x="302420" y="170657"/>
                  </a:lnTo>
                  <a:lnTo>
                    <a:pt x="302526" y="170922"/>
                  </a:lnTo>
                  <a:lnTo>
                    <a:pt x="303129" y="171388"/>
                  </a:lnTo>
                  <a:lnTo>
                    <a:pt x="303962" y="171678"/>
                  </a:lnTo>
                  <a:lnTo>
                    <a:pt x="303920" y="172144"/>
                  </a:lnTo>
                  <a:lnTo>
                    <a:pt x="302889" y="172358"/>
                  </a:lnTo>
                  <a:lnTo>
                    <a:pt x="301335" y="173070"/>
                  </a:lnTo>
                  <a:lnTo>
                    <a:pt x="300904" y="173832"/>
                  </a:lnTo>
                  <a:lnTo>
                    <a:pt x="300572" y="174672"/>
                  </a:lnTo>
                  <a:lnTo>
                    <a:pt x="300544" y="175157"/>
                  </a:lnTo>
                  <a:lnTo>
                    <a:pt x="300700" y="176456"/>
                  </a:lnTo>
                  <a:lnTo>
                    <a:pt x="300936" y="177893"/>
                  </a:lnTo>
                  <a:lnTo>
                    <a:pt x="301380" y="179405"/>
                  </a:lnTo>
                  <a:lnTo>
                    <a:pt x="301415" y="179871"/>
                  </a:lnTo>
                  <a:lnTo>
                    <a:pt x="301185" y="180203"/>
                  </a:lnTo>
                  <a:lnTo>
                    <a:pt x="300971" y="180417"/>
                  </a:lnTo>
                  <a:lnTo>
                    <a:pt x="299736" y="179054"/>
                  </a:lnTo>
                  <a:lnTo>
                    <a:pt x="298389" y="177723"/>
                  </a:lnTo>
                  <a:lnTo>
                    <a:pt x="297336" y="177417"/>
                  </a:lnTo>
                  <a:lnTo>
                    <a:pt x="295500" y="177197"/>
                  </a:lnTo>
                  <a:lnTo>
                    <a:pt x="294527" y="177187"/>
                  </a:lnTo>
                  <a:lnTo>
                    <a:pt x="293975" y="176871"/>
                  </a:lnTo>
                  <a:lnTo>
                    <a:pt x="293432" y="176099"/>
                  </a:lnTo>
                  <a:lnTo>
                    <a:pt x="292784" y="175400"/>
                  </a:lnTo>
                  <a:lnTo>
                    <a:pt x="291954" y="174659"/>
                  </a:lnTo>
                  <a:lnTo>
                    <a:pt x="291616" y="173529"/>
                  </a:lnTo>
                  <a:lnTo>
                    <a:pt x="291274" y="173328"/>
                  </a:lnTo>
                  <a:lnTo>
                    <a:pt x="290674" y="173472"/>
                  </a:lnTo>
                  <a:lnTo>
                    <a:pt x="289672" y="173437"/>
                  </a:lnTo>
                  <a:lnTo>
                    <a:pt x="289110" y="173338"/>
                  </a:lnTo>
                  <a:lnTo>
                    <a:pt x="288271" y="173143"/>
                  </a:lnTo>
                  <a:lnTo>
                    <a:pt x="286933" y="172680"/>
                  </a:lnTo>
                  <a:lnTo>
                    <a:pt x="285877" y="172243"/>
                  </a:lnTo>
                  <a:lnTo>
                    <a:pt x="284546" y="172160"/>
                  </a:lnTo>
                  <a:lnTo>
                    <a:pt x="283780" y="172246"/>
                  </a:lnTo>
                  <a:lnTo>
                    <a:pt x="281389" y="172329"/>
                  </a:lnTo>
                  <a:lnTo>
                    <a:pt x="279404" y="171870"/>
                  </a:lnTo>
                  <a:lnTo>
                    <a:pt x="277798" y="171787"/>
                  </a:lnTo>
                  <a:lnTo>
                    <a:pt x="276809" y="171812"/>
                  </a:lnTo>
                  <a:lnTo>
                    <a:pt x="276336" y="171755"/>
                  </a:lnTo>
                  <a:lnTo>
                    <a:pt x="275526" y="171758"/>
                  </a:lnTo>
                  <a:lnTo>
                    <a:pt x="274332" y="171659"/>
                  </a:lnTo>
                  <a:lnTo>
                    <a:pt x="272736" y="170950"/>
                  </a:lnTo>
                  <a:lnTo>
                    <a:pt x="272117" y="170915"/>
                  </a:lnTo>
                  <a:lnTo>
                    <a:pt x="271724" y="170941"/>
                  </a:lnTo>
                  <a:lnTo>
                    <a:pt x="269056" y="171461"/>
                  </a:lnTo>
                  <a:lnTo>
                    <a:pt x="267827" y="171582"/>
                  </a:lnTo>
                  <a:lnTo>
                    <a:pt x="265219" y="171522"/>
                  </a:lnTo>
                  <a:lnTo>
                    <a:pt x="262659" y="171464"/>
                  </a:lnTo>
                  <a:lnTo>
                    <a:pt x="261836" y="171356"/>
                  </a:lnTo>
                  <a:lnTo>
                    <a:pt x="261379" y="171410"/>
                  </a:lnTo>
                  <a:lnTo>
                    <a:pt x="260412" y="172658"/>
                  </a:lnTo>
                  <a:lnTo>
                    <a:pt x="259997" y="172853"/>
                  </a:lnTo>
                  <a:lnTo>
                    <a:pt x="257584" y="172581"/>
                  </a:lnTo>
                  <a:lnTo>
                    <a:pt x="254731" y="171761"/>
                  </a:lnTo>
                  <a:lnTo>
                    <a:pt x="252669" y="170861"/>
                  </a:lnTo>
                  <a:lnTo>
                    <a:pt x="250919" y="169906"/>
                  </a:lnTo>
                  <a:lnTo>
                    <a:pt x="248602" y="168400"/>
                  </a:lnTo>
                  <a:lnTo>
                    <a:pt x="247217" y="167656"/>
                  </a:lnTo>
                  <a:lnTo>
                    <a:pt x="247016" y="168084"/>
                  </a:lnTo>
                  <a:lnTo>
                    <a:pt x="246649" y="168221"/>
                  </a:lnTo>
                  <a:lnTo>
                    <a:pt x="246116" y="168288"/>
                  </a:lnTo>
                  <a:lnTo>
                    <a:pt x="244887" y="168212"/>
                  </a:lnTo>
                  <a:lnTo>
                    <a:pt x="244319" y="168974"/>
                  </a:lnTo>
                  <a:lnTo>
                    <a:pt x="242818" y="169520"/>
                  </a:lnTo>
                  <a:lnTo>
                    <a:pt x="241864" y="170009"/>
                  </a:lnTo>
                  <a:lnTo>
                    <a:pt x="241366" y="170561"/>
                  </a:lnTo>
                  <a:lnTo>
                    <a:pt x="240415" y="174209"/>
                  </a:lnTo>
                  <a:lnTo>
                    <a:pt x="240160" y="175540"/>
                  </a:lnTo>
                  <a:lnTo>
                    <a:pt x="240798" y="177774"/>
                  </a:lnTo>
                  <a:lnTo>
                    <a:pt x="240067" y="177644"/>
                  </a:lnTo>
                  <a:lnTo>
                    <a:pt x="239209" y="177072"/>
                  </a:lnTo>
                  <a:lnTo>
                    <a:pt x="238912" y="176622"/>
                  </a:lnTo>
                  <a:lnTo>
                    <a:pt x="238085" y="176348"/>
                  </a:lnTo>
                  <a:lnTo>
                    <a:pt x="235078" y="175933"/>
                  </a:lnTo>
                  <a:lnTo>
                    <a:pt x="234516" y="175419"/>
                  </a:lnTo>
                  <a:lnTo>
                    <a:pt x="234165" y="175001"/>
                  </a:lnTo>
                  <a:lnTo>
                    <a:pt x="233386" y="174726"/>
                  </a:lnTo>
                  <a:lnTo>
                    <a:pt x="232285" y="174516"/>
                  </a:lnTo>
                  <a:lnTo>
                    <a:pt x="229891" y="173545"/>
                  </a:lnTo>
                  <a:lnTo>
                    <a:pt x="228870" y="173510"/>
                  </a:lnTo>
                  <a:lnTo>
                    <a:pt x="225780" y="172763"/>
                  </a:lnTo>
                  <a:lnTo>
                    <a:pt x="225276" y="172770"/>
                  </a:lnTo>
                  <a:lnTo>
                    <a:pt x="225046" y="172802"/>
                  </a:lnTo>
                  <a:lnTo>
                    <a:pt x="223846" y="173290"/>
                  </a:lnTo>
                  <a:lnTo>
                    <a:pt x="223070" y="173430"/>
                  </a:lnTo>
                  <a:lnTo>
                    <a:pt x="222244" y="173232"/>
                  </a:lnTo>
                  <a:lnTo>
                    <a:pt x="220763" y="173836"/>
                  </a:lnTo>
                  <a:lnTo>
                    <a:pt x="219961" y="174640"/>
                  </a:lnTo>
                  <a:lnTo>
                    <a:pt x="219301" y="175623"/>
                  </a:lnTo>
                  <a:lnTo>
                    <a:pt x="218669" y="176242"/>
                  </a:lnTo>
                  <a:lnTo>
                    <a:pt x="218480" y="177168"/>
                  </a:lnTo>
                  <a:lnTo>
                    <a:pt x="218034" y="177647"/>
                  </a:lnTo>
                  <a:lnTo>
                    <a:pt x="217501" y="178604"/>
                  </a:lnTo>
                  <a:lnTo>
                    <a:pt x="217501" y="179163"/>
                  </a:lnTo>
                  <a:lnTo>
                    <a:pt x="217983" y="179706"/>
                  </a:lnTo>
                  <a:lnTo>
                    <a:pt x="217210" y="180207"/>
                  </a:lnTo>
                  <a:lnTo>
                    <a:pt x="216351" y="180363"/>
                  </a:lnTo>
                  <a:lnTo>
                    <a:pt x="215908" y="180669"/>
                  </a:lnTo>
                  <a:lnTo>
                    <a:pt x="215435" y="181407"/>
                  </a:lnTo>
                  <a:lnTo>
                    <a:pt x="214995" y="182039"/>
                  </a:lnTo>
                  <a:lnTo>
                    <a:pt x="214736" y="182262"/>
                  </a:lnTo>
                  <a:lnTo>
                    <a:pt x="214341" y="182221"/>
                  </a:lnTo>
                  <a:lnTo>
                    <a:pt x="213881" y="181729"/>
                  </a:lnTo>
                  <a:lnTo>
                    <a:pt x="213227" y="181751"/>
                  </a:lnTo>
                  <a:lnTo>
                    <a:pt x="212448" y="182358"/>
                  </a:lnTo>
                  <a:lnTo>
                    <a:pt x="211522" y="183344"/>
                  </a:lnTo>
                  <a:lnTo>
                    <a:pt x="210357" y="184848"/>
                  </a:lnTo>
                  <a:lnTo>
                    <a:pt x="209141" y="185646"/>
                  </a:lnTo>
                  <a:lnTo>
                    <a:pt x="207602" y="186322"/>
                  </a:lnTo>
                  <a:lnTo>
                    <a:pt x="206489" y="186622"/>
                  </a:lnTo>
                  <a:lnTo>
                    <a:pt x="205608" y="187136"/>
                  </a:lnTo>
                  <a:lnTo>
                    <a:pt x="204136" y="188177"/>
                  </a:lnTo>
                  <a:lnTo>
                    <a:pt x="203843" y="188790"/>
                  </a:lnTo>
                  <a:lnTo>
                    <a:pt x="202777" y="189150"/>
                  </a:lnTo>
                  <a:lnTo>
                    <a:pt x="201918" y="189565"/>
                  </a:lnTo>
                  <a:lnTo>
                    <a:pt x="201123" y="190258"/>
                  </a:lnTo>
                  <a:lnTo>
                    <a:pt x="200928" y="191480"/>
                  </a:lnTo>
                  <a:lnTo>
                    <a:pt x="200424" y="192183"/>
                  </a:lnTo>
                  <a:lnTo>
                    <a:pt x="199208" y="193143"/>
                  </a:lnTo>
                  <a:lnTo>
                    <a:pt x="198186" y="194114"/>
                  </a:lnTo>
                  <a:lnTo>
                    <a:pt x="197519" y="195065"/>
                  </a:lnTo>
                  <a:lnTo>
                    <a:pt x="196814" y="196070"/>
                  </a:lnTo>
                  <a:lnTo>
                    <a:pt x="196594" y="196622"/>
                  </a:lnTo>
                  <a:lnTo>
                    <a:pt x="196568" y="197379"/>
                  </a:lnTo>
                  <a:lnTo>
                    <a:pt x="196900" y="198014"/>
                  </a:lnTo>
                  <a:lnTo>
                    <a:pt x="196964" y="198617"/>
                  </a:lnTo>
                  <a:lnTo>
                    <a:pt x="196712" y="199055"/>
                  </a:lnTo>
                  <a:lnTo>
                    <a:pt x="196022" y="199221"/>
                  </a:lnTo>
                  <a:lnTo>
                    <a:pt x="195301" y="199093"/>
                  </a:lnTo>
                  <a:lnTo>
                    <a:pt x="194193" y="198662"/>
                  </a:lnTo>
                  <a:lnTo>
                    <a:pt x="193016" y="197890"/>
                  </a:lnTo>
                  <a:lnTo>
                    <a:pt x="192585" y="197510"/>
                  </a:lnTo>
                  <a:lnTo>
                    <a:pt x="192007" y="196859"/>
                  </a:lnTo>
                  <a:lnTo>
                    <a:pt x="192090" y="196255"/>
                  </a:lnTo>
                  <a:lnTo>
                    <a:pt x="192387" y="195078"/>
                  </a:lnTo>
                  <a:lnTo>
                    <a:pt x="192588" y="194270"/>
                  </a:lnTo>
                  <a:lnTo>
                    <a:pt x="192109" y="193884"/>
                  </a:lnTo>
                  <a:lnTo>
                    <a:pt x="191755" y="193469"/>
                  </a:lnTo>
                  <a:lnTo>
                    <a:pt x="191503" y="193070"/>
                  </a:lnTo>
                  <a:lnTo>
                    <a:pt x="191005" y="192281"/>
                  </a:lnTo>
                  <a:lnTo>
                    <a:pt x="190379" y="192476"/>
                  </a:lnTo>
                  <a:lnTo>
                    <a:pt x="189837" y="192671"/>
                  </a:lnTo>
                  <a:lnTo>
                    <a:pt x="189208" y="192393"/>
                  </a:lnTo>
                  <a:lnTo>
                    <a:pt x="187353" y="192514"/>
                  </a:lnTo>
                  <a:lnTo>
                    <a:pt x="185955" y="192604"/>
                  </a:lnTo>
                  <a:lnTo>
                    <a:pt x="184640" y="192687"/>
                  </a:lnTo>
                  <a:lnTo>
                    <a:pt x="182974" y="192795"/>
                  </a:lnTo>
                  <a:lnTo>
                    <a:pt x="180963" y="192926"/>
                  </a:lnTo>
                  <a:lnTo>
                    <a:pt x="180385" y="192754"/>
                  </a:lnTo>
                  <a:lnTo>
                    <a:pt x="180025" y="192492"/>
                  </a:lnTo>
                  <a:lnTo>
                    <a:pt x="179661" y="191404"/>
                  </a:lnTo>
                  <a:lnTo>
                    <a:pt x="179450" y="190478"/>
                  </a:lnTo>
                  <a:lnTo>
                    <a:pt x="179061" y="188745"/>
                  </a:lnTo>
                  <a:lnTo>
                    <a:pt x="178799" y="187401"/>
                  </a:lnTo>
                  <a:lnTo>
                    <a:pt x="178490" y="185799"/>
                  </a:lnTo>
                  <a:lnTo>
                    <a:pt x="178285" y="184024"/>
                  </a:lnTo>
                  <a:lnTo>
                    <a:pt x="178138" y="182760"/>
                  </a:lnTo>
                  <a:lnTo>
                    <a:pt x="176616" y="182719"/>
                  </a:lnTo>
                  <a:lnTo>
                    <a:pt x="175400" y="182687"/>
                  </a:lnTo>
                  <a:lnTo>
                    <a:pt x="173756" y="182642"/>
                  </a:lnTo>
                  <a:lnTo>
                    <a:pt x="173769" y="181633"/>
                  </a:lnTo>
                  <a:lnTo>
                    <a:pt x="173788" y="180360"/>
                  </a:lnTo>
                  <a:lnTo>
                    <a:pt x="173810" y="178908"/>
                  </a:lnTo>
                  <a:lnTo>
                    <a:pt x="174117" y="176999"/>
                  </a:lnTo>
                  <a:lnTo>
                    <a:pt x="174232" y="175396"/>
                  </a:lnTo>
                  <a:lnTo>
                    <a:pt x="174375" y="173433"/>
                  </a:lnTo>
                  <a:lnTo>
                    <a:pt x="174465" y="172134"/>
                  </a:lnTo>
                  <a:lnTo>
                    <a:pt x="174567" y="170701"/>
                  </a:lnTo>
                  <a:lnTo>
                    <a:pt x="173718" y="171145"/>
                  </a:lnTo>
                  <a:lnTo>
                    <a:pt x="172782" y="171633"/>
                  </a:lnTo>
                  <a:lnTo>
                    <a:pt x="171905" y="172090"/>
                  </a:lnTo>
                  <a:lnTo>
                    <a:pt x="171301" y="170931"/>
                  </a:lnTo>
                  <a:lnTo>
                    <a:pt x="170714" y="169801"/>
                  </a:lnTo>
                  <a:lnTo>
                    <a:pt x="169824" y="168081"/>
                  </a:lnTo>
                  <a:lnTo>
                    <a:pt x="169156" y="166791"/>
                  </a:lnTo>
                  <a:lnTo>
                    <a:pt x="167998" y="166035"/>
                  </a:lnTo>
                  <a:lnTo>
                    <a:pt x="167133" y="165476"/>
                  </a:lnTo>
                  <a:lnTo>
                    <a:pt x="166242" y="164535"/>
                  </a:lnTo>
                  <a:lnTo>
                    <a:pt x="165473" y="163555"/>
                  </a:lnTo>
                  <a:lnTo>
                    <a:pt x="164742" y="162623"/>
                  </a:lnTo>
                  <a:lnTo>
                    <a:pt x="163868" y="161815"/>
                  </a:lnTo>
                  <a:lnTo>
                    <a:pt x="163028" y="162070"/>
                  </a:lnTo>
                  <a:lnTo>
                    <a:pt x="162080" y="162578"/>
                  </a:lnTo>
                  <a:lnTo>
                    <a:pt x="161167" y="163063"/>
                  </a:lnTo>
                  <a:lnTo>
                    <a:pt x="160200" y="163580"/>
                  </a:lnTo>
                  <a:lnTo>
                    <a:pt x="159728" y="163832"/>
                  </a:lnTo>
                  <a:lnTo>
                    <a:pt x="158604" y="163737"/>
                  </a:lnTo>
                  <a:lnTo>
                    <a:pt x="157624" y="163654"/>
                  </a:lnTo>
                  <a:lnTo>
                    <a:pt x="155872" y="163504"/>
                  </a:lnTo>
                  <a:lnTo>
                    <a:pt x="154394" y="163376"/>
                  </a:lnTo>
                  <a:lnTo>
                    <a:pt x="152884" y="163245"/>
                  </a:lnTo>
                  <a:lnTo>
                    <a:pt x="150781" y="163063"/>
                  </a:lnTo>
                  <a:lnTo>
                    <a:pt x="148649" y="162881"/>
                  </a:lnTo>
                  <a:lnTo>
                    <a:pt x="147225" y="163124"/>
                  </a:lnTo>
                  <a:lnTo>
                    <a:pt x="145418" y="163427"/>
                  </a:lnTo>
                  <a:lnTo>
                    <a:pt x="143523" y="163746"/>
                  </a:lnTo>
                  <a:lnTo>
                    <a:pt x="141955" y="164011"/>
                  </a:lnTo>
                  <a:lnTo>
                    <a:pt x="139970" y="164343"/>
                  </a:lnTo>
                  <a:lnTo>
                    <a:pt x="138486" y="164592"/>
                  </a:lnTo>
                  <a:lnTo>
                    <a:pt x="137755" y="164557"/>
                  </a:lnTo>
                  <a:lnTo>
                    <a:pt x="136836" y="163510"/>
                  </a:lnTo>
                  <a:lnTo>
                    <a:pt x="135361" y="161828"/>
                  </a:lnTo>
                  <a:lnTo>
                    <a:pt x="134470" y="160806"/>
                  </a:lnTo>
                  <a:lnTo>
                    <a:pt x="133596" y="159804"/>
                  </a:lnTo>
                  <a:lnTo>
                    <a:pt x="132332" y="158358"/>
                  </a:lnTo>
                  <a:lnTo>
                    <a:pt x="131317" y="157260"/>
                  </a:lnTo>
                  <a:lnTo>
                    <a:pt x="130324" y="156188"/>
                  </a:lnTo>
                  <a:lnTo>
                    <a:pt x="129753" y="155195"/>
                  </a:lnTo>
                  <a:lnTo>
                    <a:pt x="129469" y="153944"/>
                  </a:lnTo>
                  <a:lnTo>
                    <a:pt x="128952" y="153376"/>
                  </a:lnTo>
                  <a:lnTo>
                    <a:pt x="127803" y="152610"/>
                  </a:lnTo>
                  <a:lnTo>
                    <a:pt x="126564" y="151786"/>
                  </a:lnTo>
                  <a:lnTo>
                    <a:pt x="125326" y="150963"/>
                  </a:lnTo>
                  <a:lnTo>
                    <a:pt x="124087" y="150139"/>
                  </a:lnTo>
                  <a:lnTo>
                    <a:pt x="122849" y="149313"/>
                  </a:lnTo>
                  <a:lnTo>
                    <a:pt x="121610" y="148486"/>
                  </a:lnTo>
                  <a:lnTo>
                    <a:pt x="120372" y="147659"/>
                  </a:lnTo>
                  <a:lnTo>
                    <a:pt x="119133" y="146829"/>
                  </a:lnTo>
                  <a:lnTo>
                    <a:pt x="117895" y="145999"/>
                  </a:lnTo>
                  <a:lnTo>
                    <a:pt x="116657" y="145169"/>
                  </a:lnTo>
                  <a:lnTo>
                    <a:pt x="115418" y="144336"/>
                  </a:lnTo>
                  <a:lnTo>
                    <a:pt x="114208" y="143513"/>
                  </a:lnTo>
                  <a:lnTo>
                    <a:pt x="112970" y="142680"/>
                  </a:lnTo>
                  <a:lnTo>
                    <a:pt x="111731" y="141844"/>
                  </a:lnTo>
                  <a:lnTo>
                    <a:pt x="110493" y="141007"/>
                  </a:lnTo>
                  <a:lnTo>
                    <a:pt x="109255" y="140171"/>
                  </a:lnTo>
                  <a:lnTo>
                    <a:pt x="108016" y="139335"/>
                  </a:lnTo>
                  <a:lnTo>
                    <a:pt x="106998" y="138725"/>
                  </a:lnTo>
                  <a:lnTo>
                    <a:pt x="106050" y="138885"/>
                  </a:lnTo>
                  <a:lnTo>
                    <a:pt x="104633" y="139312"/>
                  </a:lnTo>
                  <a:lnTo>
                    <a:pt x="103145" y="139759"/>
                  </a:lnTo>
                  <a:lnTo>
                    <a:pt x="101674" y="140203"/>
                  </a:lnTo>
                  <a:lnTo>
                    <a:pt x="99037" y="140995"/>
                  </a:lnTo>
                  <a:lnTo>
                    <a:pt x="97343" y="141505"/>
                  </a:lnTo>
                  <a:lnTo>
                    <a:pt x="96018" y="141933"/>
                  </a:lnTo>
                  <a:lnTo>
                    <a:pt x="94607" y="142389"/>
                  </a:lnTo>
                  <a:lnTo>
                    <a:pt x="92756" y="142986"/>
                  </a:lnTo>
                  <a:lnTo>
                    <a:pt x="91205" y="143487"/>
                  </a:lnTo>
                  <a:lnTo>
                    <a:pt x="89388" y="144075"/>
                  </a:lnTo>
                  <a:lnTo>
                    <a:pt x="87776" y="144595"/>
                  </a:lnTo>
                  <a:lnTo>
                    <a:pt x="86423" y="145029"/>
                  </a:lnTo>
                  <a:lnTo>
                    <a:pt x="85012" y="145485"/>
                  </a:lnTo>
                  <a:lnTo>
                    <a:pt x="83895" y="145843"/>
                  </a:lnTo>
                  <a:lnTo>
                    <a:pt x="83895" y="148735"/>
                  </a:lnTo>
                  <a:lnTo>
                    <a:pt x="83895" y="151614"/>
                  </a:lnTo>
                  <a:lnTo>
                    <a:pt x="83898" y="154483"/>
                  </a:lnTo>
                  <a:lnTo>
                    <a:pt x="83898" y="157343"/>
                  </a:lnTo>
                  <a:lnTo>
                    <a:pt x="83898" y="160190"/>
                  </a:lnTo>
                  <a:lnTo>
                    <a:pt x="83902" y="163025"/>
                  </a:lnTo>
                  <a:lnTo>
                    <a:pt x="83902" y="165850"/>
                  </a:lnTo>
                  <a:lnTo>
                    <a:pt x="83902" y="168662"/>
                  </a:lnTo>
                  <a:lnTo>
                    <a:pt x="83902" y="171464"/>
                  </a:lnTo>
                  <a:lnTo>
                    <a:pt x="83905" y="174257"/>
                  </a:lnTo>
                  <a:lnTo>
                    <a:pt x="83905" y="177040"/>
                  </a:lnTo>
                  <a:lnTo>
                    <a:pt x="83905" y="179814"/>
                  </a:lnTo>
                  <a:lnTo>
                    <a:pt x="83908" y="182575"/>
                  </a:lnTo>
                  <a:lnTo>
                    <a:pt x="83908" y="185326"/>
                  </a:lnTo>
                  <a:lnTo>
                    <a:pt x="83908" y="188068"/>
                  </a:lnTo>
                  <a:lnTo>
                    <a:pt x="83911" y="190800"/>
                  </a:lnTo>
                  <a:lnTo>
                    <a:pt x="83528" y="190778"/>
                  </a:lnTo>
                  <a:lnTo>
                    <a:pt x="82670" y="190938"/>
                  </a:lnTo>
                  <a:lnTo>
                    <a:pt x="81233" y="191318"/>
                  </a:lnTo>
                  <a:lnTo>
                    <a:pt x="80040" y="191509"/>
                  </a:lnTo>
                  <a:lnTo>
                    <a:pt x="79516" y="191391"/>
                  </a:lnTo>
                  <a:lnTo>
                    <a:pt x="79047" y="191107"/>
                  </a:lnTo>
                  <a:lnTo>
                    <a:pt x="78635" y="190507"/>
                  </a:lnTo>
                  <a:lnTo>
                    <a:pt x="78022" y="189776"/>
                  </a:lnTo>
                  <a:lnTo>
                    <a:pt x="77393" y="189182"/>
                  </a:lnTo>
                  <a:lnTo>
                    <a:pt x="76611" y="187966"/>
                  </a:lnTo>
                  <a:lnTo>
                    <a:pt x="76069" y="187031"/>
                  </a:lnTo>
                  <a:lnTo>
                    <a:pt x="74731" y="184982"/>
                  </a:lnTo>
                  <a:lnTo>
                    <a:pt x="74543" y="184334"/>
                  </a:lnTo>
                  <a:lnTo>
                    <a:pt x="74294" y="183673"/>
                  </a:lnTo>
                  <a:lnTo>
                    <a:pt x="73847" y="183121"/>
                  </a:lnTo>
                  <a:lnTo>
                    <a:pt x="72270" y="181764"/>
                  </a:lnTo>
                  <a:lnTo>
                    <a:pt x="70435" y="180539"/>
                  </a:lnTo>
                  <a:lnTo>
                    <a:pt x="68635" y="179335"/>
                  </a:lnTo>
                  <a:lnTo>
                    <a:pt x="68127" y="179042"/>
                  </a:lnTo>
                  <a:lnTo>
                    <a:pt x="67285" y="178668"/>
                  </a:lnTo>
                  <a:lnTo>
                    <a:pt x="66247" y="178662"/>
                  </a:lnTo>
                  <a:lnTo>
                    <a:pt x="65539" y="178735"/>
                  </a:lnTo>
                  <a:lnTo>
                    <a:pt x="63381" y="179134"/>
                  </a:lnTo>
                  <a:lnTo>
                    <a:pt x="61724" y="179600"/>
                  </a:lnTo>
                  <a:lnTo>
                    <a:pt x="59481" y="180232"/>
                  </a:lnTo>
                  <a:lnTo>
                    <a:pt x="57741" y="180931"/>
                  </a:lnTo>
                  <a:lnTo>
                    <a:pt x="57352" y="181135"/>
                  </a:lnTo>
                  <a:lnTo>
                    <a:pt x="56081" y="181978"/>
                  </a:lnTo>
                  <a:lnTo>
                    <a:pt x="54527" y="183376"/>
                  </a:lnTo>
                  <a:lnTo>
                    <a:pt x="52711" y="185342"/>
                  </a:lnTo>
                  <a:lnTo>
                    <a:pt x="52474" y="184078"/>
                  </a:lnTo>
                  <a:lnTo>
                    <a:pt x="52395" y="182128"/>
                  </a:lnTo>
                  <a:lnTo>
                    <a:pt x="52427" y="181499"/>
                  </a:lnTo>
                  <a:lnTo>
                    <a:pt x="52921" y="179856"/>
                  </a:lnTo>
                  <a:lnTo>
                    <a:pt x="53422" y="178726"/>
                  </a:lnTo>
                  <a:lnTo>
                    <a:pt x="53825" y="177548"/>
                  </a:lnTo>
                  <a:lnTo>
                    <a:pt x="54007" y="176006"/>
                  </a:lnTo>
                  <a:lnTo>
                    <a:pt x="53633" y="173523"/>
                  </a:lnTo>
                  <a:lnTo>
                    <a:pt x="53215" y="172971"/>
                  </a:lnTo>
                  <a:lnTo>
                    <a:pt x="52714" y="172792"/>
                  </a:lnTo>
                  <a:lnTo>
                    <a:pt x="52178" y="172741"/>
                  </a:lnTo>
                  <a:lnTo>
                    <a:pt x="51191" y="172843"/>
                  </a:lnTo>
                  <a:lnTo>
                    <a:pt x="50732" y="173044"/>
                  </a:lnTo>
                  <a:lnTo>
                    <a:pt x="49930" y="172205"/>
                  </a:lnTo>
                  <a:lnTo>
                    <a:pt x="48963" y="172071"/>
                  </a:lnTo>
                  <a:lnTo>
                    <a:pt x="48453" y="172304"/>
                  </a:lnTo>
                  <a:lnTo>
                    <a:pt x="47936" y="172425"/>
                  </a:lnTo>
                  <a:lnTo>
                    <a:pt x="47374" y="172192"/>
                  </a:lnTo>
                  <a:lnTo>
                    <a:pt x="46889" y="171694"/>
                  </a:lnTo>
                  <a:lnTo>
                    <a:pt x="46592" y="171158"/>
                  </a:lnTo>
                  <a:lnTo>
                    <a:pt x="46362" y="170551"/>
                  </a:lnTo>
                  <a:lnTo>
                    <a:pt x="45602" y="169332"/>
                  </a:lnTo>
                  <a:lnTo>
                    <a:pt x="44849" y="168668"/>
                  </a:lnTo>
                  <a:lnTo>
                    <a:pt x="43936" y="168521"/>
                  </a:lnTo>
                  <a:lnTo>
                    <a:pt x="42446" y="168559"/>
                  </a:lnTo>
                  <a:lnTo>
                    <a:pt x="41976" y="168476"/>
                  </a:lnTo>
                  <a:lnTo>
                    <a:pt x="41951" y="167784"/>
                  </a:lnTo>
                  <a:lnTo>
                    <a:pt x="42139" y="166252"/>
                  </a:lnTo>
                  <a:lnTo>
                    <a:pt x="42142" y="165451"/>
                  </a:lnTo>
                  <a:lnTo>
                    <a:pt x="42037" y="164694"/>
                  </a:lnTo>
                  <a:lnTo>
                    <a:pt x="41788" y="164072"/>
                  </a:lnTo>
                  <a:lnTo>
                    <a:pt x="41472" y="163532"/>
                  </a:lnTo>
                  <a:lnTo>
                    <a:pt x="40585" y="162645"/>
                  </a:lnTo>
                  <a:lnTo>
                    <a:pt x="39914" y="161394"/>
                  </a:lnTo>
                  <a:lnTo>
                    <a:pt x="38794" y="158812"/>
                  </a:lnTo>
                  <a:lnTo>
                    <a:pt x="37814" y="155901"/>
                  </a:lnTo>
                  <a:lnTo>
                    <a:pt x="37383" y="155460"/>
                  </a:lnTo>
                  <a:lnTo>
                    <a:pt x="36509" y="154997"/>
                  </a:lnTo>
                  <a:lnTo>
                    <a:pt x="34597" y="154627"/>
                  </a:lnTo>
                  <a:lnTo>
                    <a:pt x="33336" y="154244"/>
                  </a:lnTo>
                  <a:lnTo>
                    <a:pt x="32841" y="153874"/>
                  </a:lnTo>
                  <a:lnTo>
                    <a:pt x="32634" y="153232"/>
                  </a:lnTo>
                  <a:lnTo>
                    <a:pt x="32640" y="152543"/>
                  </a:lnTo>
                  <a:lnTo>
                    <a:pt x="32742" y="151729"/>
                  </a:lnTo>
                  <a:lnTo>
                    <a:pt x="33036" y="151039"/>
                  </a:lnTo>
                  <a:lnTo>
                    <a:pt x="34038" y="150506"/>
                  </a:lnTo>
                  <a:lnTo>
                    <a:pt x="36218" y="150388"/>
                  </a:lnTo>
                  <a:lnTo>
                    <a:pt x="38079" y="150446"/>
                  </a:lnTo>
                  <a:lnTo>
                    <a:pt x="39768" y="151678"/>
                  </a:lnTo>
                  <a:lnTo>
                    <a:pt x="40320" y="151959"/>
                  </a:lnTo>
                  <a:lnTo>
                    <a:pt x="40920" y="152038"/>
                  </a:lnTo>
                  <a:lnTo>
                    <a:pt x="42114" y="151649"/>
                  </a:lnTo>
                  <a:lnTo>
                    <a:pt x="42707" y="151537"/>
                  </a:lnTo>
                  <a:lnTo>
                    <a:pt x="44201" y="151665"/>
                  </a:lnTo>
                  <a:lnTo>
                    <a:pt x="43754" y="151081"/>
                  </a:lnTo>
                  <a:lnTo>
                    <a:pt x="43193" y="150774"/>
                  </a:lnTo>
                  <a:lnTo>
                    <a:pt x="42612" y="150800"/>
                  </a:lnTo>
                  <a:lnTo>
                    <a:pt x="42111" y="150561"/>
                  </a:lnTo>
                  <a:lnTo>
                    <a:pt x="41284" y="149431"/>
                  </a:lnTo>
                  <a:lnTo>
                    <a:pt x="39851" y="148141"/>
                  </a:lnTo>
                  <a:lnTo>
                    <a:pt x="39519" y="147608"/>
                  </a:lnTo>
                  <a:lnTo>
                    <a:pt x="39417" y="146753"/>
                  </a:lnTo>
                  <a:lnTo>
                    <a:pt x="39694" y="146015"/>
                  </a:lnTo>
                  <a:lnTo>
                    <a:pt x="40709" y="145259"/>
                  </a:lnTo>
                  <a:lnTo>
                    <a:pt x="41574" y="144228"/>
                  </a:lnTo>
                  <a:lnTo>
                    <a:pt x="41967" y="142859"/>
                  </a:lnTo>
                  <a:lnTo>
                    <a:pt x="42321" y="142227"/>
                  </a:lnTo>
                  <a:lnTo>
                    <a:pt x="43055" y="141234"/>
                  </a:lnTo>
                  <a:lnTo>
                    <a:pt x="44166" y="141425"/>
                  </a:lnTo>
                  <a:lnTo>
                    <a:pt x="45896" y="140707"/>
                  </a:lnTo>
                  <a:lnTo>
                    <a:pt x="48727" y="140848"/>
                  </a:lnTo>
                  <a:lnTo>
                    <a:pt x="52117" y="140643"/>
                  </a:lnTo>
                  <a:lnTo>
                    <a:pt x="53049" y="140717"/>
                  </a:lnTo>
                  <a:lnTo>
                    <a:pt x="55210" y="141419"/>
                  </a:lnTo>
                  <a:lnTo>
                    <a:pt x="56452" y="141722"/>
                  </a:lnTo>
                  <a:lnTo>
                    <a:pt x="57961" y="141875"/>
                  </a:lnTo>
                  <a:lnTo>
                    <a:pt x="59050" y="141566"/>
                  </a:lnTo>
                  <a:lnTo>
                    <a:pt x="58025" y="140608"/>
                  </a:lnTo>
                  <a:lnTo>
                    <a:pt x="55800" y="139472"/>
                  </a:lnTo>
                  <a:lnTo>
                    <a:pt x="55229" y="138502"/>
                  </a:lnTo>
                  <a:lnTo>
                    <a:pt x="56247" y="135859"/>
                  </a:lnTo>
                  <a:lnTo>
                    <a:pt x="57626" y="133443"/>
                  </a:lnTo>
                  <a:lnTo>
                    <a:pt x="58469" y="130563"/>
                  </a:lnTo>
                  <a:lnTo>
                    <a:pt x="58233" y="127691"/>
                  </a:lnTo>
                  <a:lnTo>
                    <a:pt x="57830" y="126896"/>
                  </a:lnTo>
                  <a:lnTo>
                    <a:pt x="57961" y="125961"/>
                  </a:lnTo>
                  <a:lnTo>
                    <a:pt x="58440" y="125169"/>
                  </a:lnTo>
                  <a:lnTo>
                    <a:pt x="58778" y="124381"/>
                  </a:lnTo>
                  <a:lnTo>
                    <a:pt x="58485" y="123430"/>
                  </a:lnTo>
                  <a:lnTo>
                    <a:pt x="57878" y="121942"/>
                  </a:lnTo>
                  <a:lnTo>
                    <a:pt x="57565" y="121460"/>
                  </a:lnTo>
                  <a:lnTo>
                    <a:pt x="56503" y="120656"/>
                  </a:lnTo>
                  <a:lnTo>
                    <a:pt x="54367" y="120621"/>
                  </a:lnTo>
                  <a:lnTo>
                    <a:pt x="52624" y="120180"/>
                  </a:lnTo>
                  <a:lnTo>
                    <a:pt x="52060" y="120535"/>
                  </a:lnTo>
                  <a:lnTo>
                    <a:pt x="51740" y="121077"/>
                  </a:lnTo>
                  <a:lnTo>
                    <a:pt x="51341" y="121435"/>
                  </a:lnTo>
                  <a:lnTo>
                    <a:pt x="49985" y="122156"/>
                  </a:lnTo>
                  <a:lnTo>
                    <a:pt x="49531" y="122300"/>
                  </a:lnTo>
                  <a:lnTo>
                    <a:pt x="49059" y="122156"/>
                  </a:lnTo>
                  <a:lnTo>
                    <a:pt x="48392" y="121345"/>
                  </a:lnTo>
                  <a:lnTo>
                    <a:pt x="47798" y="121435"/>
                  </a:lnTo>
                  <a:lnTo>
                    <a:pt x="46001" y="120927"/>
                  </a:lnTo>
                  <a:lnTo>
                    <a:pt x="45155" y="119823"/>
                  </a:lnTo>
                  <a:lnTo>
                    <a:pt x="44840" y="119670"/>
                  </a:lnTo>
                  <a:lnTo>
                    <a:pt x="41935" y="118785"/>
                  </a:lnTo>
                  <a:lnTo>
                    <a:pt x="40926" y="118616"/>
                  </a:lnTo>
                  <a:lnTo>
                    <a:pt x="38612" y="119526"/>
                  </a:lnTo>
                  <a:lnTo>
                    <a:pt x="36936" y="120691"/>
                  </a:lnTo>
                  <a:lnTo>
                    <a:pt x="36464" y="120860"/>
                  </a:lnTo>
                  <a:lnTo>
                    <a:pt x="35599" y="121598"/>
                  </a:lnTo>
                  <a:lnTo>
                    <a:pt x="35111" y="121716"/>
                  </a:lnTo>
                  <a:lnTo>
                    <a:pt x="34610" y="121588"/>
                  </a:lnTo>
                  <a:lnTo>
                    <a:pt x="34134" y="121633"/>
                  </a:lnTo>
                  <a:lnTo>
                    <a:pt x="33122" y="122737"/>
                  </a:lnTo>
                  <a:lnTo>
                    <a:pt x="31290" y="124020"/>
                  </a:lnTo>
                  <a:lnTo>
                    <a:pt x="30380" y="124828"/>
                  </a:lnTo>
                  <a:lnTo>
                    <a:pt x="29365" y="125329"/>
                  </a:lnTo>
                  <a:lnTo>
                    <a:pt x="28235" y="125645"/>
                  </a:lnTo>
                  <a:lnTo>
                    <a:pt x="27083" y="125696"/>
                  </a:lnTo>
                  <a:lnTo>
                    <a:pt x="26659" y="125986"/>
                  </a:lnTo>
                  <a:lnTo>
                    <a:pt x="25340" y="126088"/>
                  </a:lnTo>
                  <a:lnTo>
                    <a:pt x="24536" y="126325"/>
                  </a:lnTo>
                  <a:lnTo>
                    <a:pt x="24507" y="126762"/>
                  </a:lnTo>
                  <a:lnTo>
                    <a:pt x="24667" y="127739"/>
                  </a:lnTo>
                  <a:lnTo>
                    <a:pt x="23984" y="127394"/>
                  </a:lnTo>
                  <a:lnTo>
                    <a:pt x="23266" y="128058"/>
                  </a:lnTo>
                  <a:lnTo>
                    <a:pt x="23502" y="128684"/>
                  </a:lnTo>
                  <a:lnTo>
                    <a:pt x="23071" y="128533"/>
                  </a:lnTo>
                  <a:lnTo>
                    <a:pt x="21054" y="127327"/>
                  </a:lnTo>
                  <a:lnTo>
                    <a:pt x="19397" y="126471"/>
                  </a:lnTo>
                  <a:lnTo>
                    <a:pt x="17926" y="125712"/>
                  </a:lnTo>
                  <a:lnTo>
                    <a:pt x="17712" y="125575"/>
                  </a:lnTo>
                  <a:lnTo>
                    <a:pt x="17310" y="125204"/>
                  </a:lnTo>
                  <a:lnTo>
                    <a:pt x="17022" y="124627"/>
                  </a:lnTo>
                  <a:lnTo>
                    <a:pt x="16962" y="123995"/>
                  </a:lnTo>
                  <a:lnTo>
                    <a:pt x="17105" y="123529"/>
                  </a:lnTo>
                  <a:lnTo>
                    <a:pt x="17463" y="123232"/>
                  </a:lnTo>
                  <a:lnTo>
                    <a:pt x="17884" y="123117"/>
                  </a:lnTo>
                  <a:lnTo>
                    <a:pt x="18258" y="123213"/>
                  </a:lnTo>
                  <a:lnTo>
                    <a:pt x="18673" y="123497"/>
                  </a:lnTo>
                  <a:lnTo>
                    <a:pt x="19413" y="123841"/>
                  </a:lnTo>
                  <a:lnTo>
                    <a:pt x="20374" y="123905"/>
                  </a:lnTo>
                  <a:lnTo>
                    <a:pt x="20974" y="123640"/>
                  </a:lnTo>
                  <a:lnTo>
                    <a:pt x="21054" y="123005"/>
                  </a:lnTo>
                  <a:lnTo>
                    <a:pt x="19911" y="120650"/>
                  </a:lnTo>
                  <a:lnTo>
                    <a:pt x="18858" y="118744"/>
                  </a:lnTo>
                  <a:lnTo>
                    <a:pt x="17840" y="116618"/>
                  </a:lnTo>
                  <a:lnTo>
                    <a:pt x="17409" y="115846"/>
                  </a:lnTo>
                  <a:lnTo>
                    <a:pt x="16161" y="114058"/>
                  </a:lnTo>
                  <a:lnTo>
                    <a:pt x="14928" y="112293"/>
                  </a:lnTo>
                  <a:lnTo>
                    <a:pt x="13955" y="110716"/>
                  </a:lnTo>
                  <a:lnTo>
                    <a:pt x="13444" y="110231"/>
                  </a:lnTo>
                  <a:lnTo>
                    <a:pt x="11874" y="110030"/>
                  </a:lnTo>
                  <a:lnTo>
                    <a:pt x="8880" y="109641"/>
                  </a:lnTo>
                  <a:lnTo>
                    <a:pt x="7820" y="109456"/>
                  </a:lnTo>
                  <a:lnTo>
                    <a:pt x="6971" y="109925"/>
                  </a:lnTo>
                  <a:lnTo>
                    <a:pt x="6119" y="110292"/>
                  </a:lnTo>
                  <a:lnTo>
                    <a:pt x="5311" y="109609"/>
                  </a:lnTo>
                  <a:lnTo>
                    <a:pt x="4673" y="108485"/>
                  </a:lnTo>
                  <a:lnTo>
                    <a:pt x="4338" y="107540"/>
                  </a:lnTo>
                  <a:lnTo>
                    <a:pt x="4501" y="106573"/>
                  </a:lnTo>
                  <a:lnTo>
                    <a:pt x="4568" y="105143"/>
                  </a:lnTo>
                  <a:lnTo>
                    <a:pt x="4079" y="103733"/>
                  </a:lnTo>
                  <a:lnTo>
                    <a:pt x="3540" y="103034"/>
                  </a:lnTo>
                  <a:lnTo>
                    <a:pt x="2187" y="102507"/>
                  </a:lnTo>
                  <a:lnTo>
                    <a:pt x="463" y="101316"/>
                  </a:lnTo>
                  <a:lnTo>
                    <a:pt x="0" y="99136"/>
                  </a:lnTo>
                  <a:lnTo>
                    <a:pt x="836" y="96002"/>
                  </a:lnTo>
                  <a:lnTo>
                    <a:pt x="2183" y="93774"/>
                  </a:lnTo>
                  <a:lnTo>
                    <a:pt x="3163" y="92839"/>
                  </a:lnTo>
                  <a:lnTo>
                    <a:pt x="3629" y="92022"/>
                  </a:lnTo>
                  <a:lnTo>
                    <a:pt x="3783" y="91313"/>
                  </a:lnTo>
                  <a:lnTo>
                    <a:pt x="3664" y="90636"/>
                  </a:lnTo>
                  <a:lnTo>
                    <a:pt x="3083" y="89915"/>
                  </a:lnTo>
                  <a:lnTo>
                    <a:pt x="2183" y="89213"/>
                  </a:lnTo>
                  <a:lnTo>
                    <a:pt x="1727" y="88348"/>
                  </a:lnTo>
                  <a:lnTo>
                    <a:pt x="1915" y="86490"/>
                  </a:lnTo>
                  <a:lnTo>
                    <a:pt x="2512" y="83806"/>
                  </a:lnTo>
                  <a:lnTo>
                    <a:pt x="3431" y="81651"/>
                  </a:lnTo>
                  <a:lnTo>
                    <a:pt x="4664" y="80454"/>
                  </a:lnTo>
                  <a:lnTo>
                    <a:pt x="5726" y="79596"/>
                  </a:lnTo>
                  <a:lnTo>
                    <a:pt x="6145" y="78795"/>
                  </a:lnTo>
                  <a:lnTo>
                    <a:pt x="6167" y="77655"/>
                  </a:lnTo>
                  <a:lnTo>
                    <a:pt x="6141" y="76579"/>
                  </a:lnTo>
                  <a:lnTo>
                    <a:pt x="6425" y="75797"/>
                  </a:lnTo>
                  <a:lnTo>
                    <a:pt x="6872" y="75175"/>
                  </a:lnTo>
                  <a:lnTo>
                    <a:pt x="7345" y="74616"/>
                  </a:lnTo>
                  <a:lnTo>
                    <a:pt x="8009" y="73991"/>
                  </a:lnTo>
                  <a:lnTo>
                    <a:pt x="8870" y="73838"/>
                  </a:lnTo>
                  <a:lnTo>
                    <a:pt x="9818" y="74335"/>
                  </a:lnTo>
                  <a:lnTo>
                    <a:pt x="11108" y="75673"/>
                  </a:lnTo>
                  <a:lnTo>
                    <a:pt x="12997" y="78306"/>
                  </a:lnTo>
                  <a:lnTo>
                    <a:pt x="14076" y="80027"/>
                  </a:lnTo>
                  <a:lnTo>
                    <a:pt x="14466" y="80556"/>
                  </a:lnTo>
                  <a:lnTo>
                    <a:pt x="15452" y="81578"/>
                  </a:lnTo>
                  <a:lnTo>
                    <a:pt x="16343" y="81990"/>
                  </a:lnTo>
                  <a:lnTo>
                    <a:pt x="17827" y="81351"/>
                  </a:lnTo>
                  <a:lnTo>
                    <a:pt x="19250" y="80608"/>
                  </a:lnTo>
                  <a:lnTo>
                    <a:pt x="19710" y="80135"/>
                  </a:lnTo>
                  <a:lnTo>
                    <a:pt x="20004" y="79430"/>
                  </a:lnTo>
                  <a:lnTo>
                    <a:pt x="19777" y="78223"/>
                  </a:lnTo>
                  <a:lnTo>
                    <a:pt x="19480" y="77435"/>
                  </a:lnTo>
                  <a:lnTo>
                    <a:pt x="19164" y="76429"/>
                  </a:lnTo>
                  <a:lnTo>
                    <a:pt x="18727" y="74677"/>
                  </a:lnTo>
                  <a:lnTo>
                    <a:pt x="18417" y="71919"/>
                  </a:lnTo>
                  <a:lnTo>
                    <a:pt x="18050" y="71041"/>
                  </a:lnTo>
                  <a:lnTo>
                    <a:pt x="18318" y="70939"/>
                  </a:lnTo>
                  <a:lnTo>
                    <a:pt x="19033" y="71121"/>
                  </a:lnTo>
                  <a:lnTo>
                    <a:pt x="19694" y="71201"/>
                  </a:lnTo>
                  <a:lnTo>
                    <a:pt x="20639" y="70591"/>
                  </a:lnTo>
                  <a:lnTo>
                    <a:pt x="21935" y="69442"/>
                  </a:lnTo>
                  <a:lnTo>
                    <a:pt x="24306" y="67664"/>
                  </a:lnTo>
                  <a:lnTo>
                    <a:pt x="24807" y="66490"/>
                  </a:lnTo>
                  <a:lnTo>
                    <a:pt x="25213" y="65181"/>
                  </a:lnTo>
                  <a:lnTo>
                    <a:pt x="25870" y="64377"/>
                  </a:lnTo>
                  <a:lnTo>
                    <a:pt x="27380" y="64112"/>
                  </a:lnTo>
                  <a:lnTo>
                    <a:pt x="28778" y="63691"/>
                  </a:lnTo>
                  <a:lnTo>
                    <a:pt x="29764" y="62759"/>
                  </a:lnTo>
                  <a:lnTo>
                    <a:pt x="31309" y="61938"/>
                  </a:lnTo>
                  <a:lnTo>
                    <a:pt x="32580" y="61440"/>
                  </a:lnTo>
                  <a:lnTo>
                    <a:pt x="33138" y="60981"/>
                  </a:lnTo>
                  <a:lnTo>
                    <a:pt x="33537" y="60291"/>
                  </a:lnTo>
                  <a:lnTo>
                    <a:pt x="34993" y="58344"/>
                  </a:lnTo>
                  <a:lnTo>
                    <a:pt x="36135" y="57144"/>
                  </a:lnTo>
                  <a:lnTo>
                    <a:pt x="37141" y="55906"/>
                  </a:lnTo>
                  <a:lnTo>
                    <a:pt x="37476" y="55127"/>
                  </a:lnTo>
                  <a:lnTo>
                    <a:pt x="38271" y="55270"/>
                  </a:lnTo>
                  <a:lnTo>
                    <a:pt x="39484" y="55810"/>
                  </a:lnTo>
                  <a:lnTo>
                    <a:pt x="40786" y="56301"/>
                  </a:lnTo>
                  <a:lnTo>
                    <a:pt x="41740" y="57064"/>
                  </a:lnTo>
                  <a:lnTo>
                    <a:pt x="41929" y="57843"/>
                  </a:lnTo>
                  <a:lnTo>
                    <a:pt x="42021" y="58456"/>
                  </a:lnTo>
                  <a:lnTo>
                    <a:pt x="42407" y="58772"/>
                  </a:lnTo>
                  <a:lnTo>
                    <a:pt x="42870" y="58833"/>
                  </a:lnTo>
                  <a:lnTo>
                    <a:pt x="43566" y="58679"/>
                  </a:lnTo>
                  <a:lnTo>
                    <a:pt x="44782" y="58651"/>
                  </a:lnTo>
                  <a:lnTo>
                    <a:pt x="46273" y="57642"/>
                  </a:lnTo>
                  <a:lnTo>
                    <a:pt x="48347" y="55938"/>
                  </a:lnTo>
                  <a:lnTo>
                    <a:pt x="50246" y="55408"/>
                  </a:lnTo>
                  <a:lnTo>
                    <a:pt x="51246" y="55813"/>
                  </a:lnTo>
                  <a:lnTo>
                    <a:pt x="52072" y="57067"/>
                  </a:lnTo>
                  <a:lnTo>
                    <a:pt x="52727" y="58245"/>
                  </a:lnTo>
                  <a:lnTo>
                    <a:pt x="53400" y="58683"/>
                  </a:lnTo>
                  <a:lnTo>
                    <a:pt x="53818" y="58695"/>
                  </a:lnTo>
                  <a:lnTo>
                    <a:pt x="53972" y="58714"/>
                  </a:lnTo>
                  <a:lnTo>
                    <a:pt x="54808" y="58446"/>
                  </a:lnTo>
                  <a:lnTo>
                    <a:pt x="54872" y="58450"/>
                  </a:lnTo>
                  <a:lnTo>
                    <a:pt x="55634" y="58497"/>
                  </a:lnTo>
                  <a:lnTo>
                    <a:pt x="56369" y="58896"/>
                  </a:lnTo>
                  <a:lnTo>
                    <a:pt x="57585" y="58941"/>
                  </a:lnTo>
                  <a:lnTo>
                    <a:pt x="59279" y="58638"/>
                  </a:lnTo>
                  <a:lnTo>
                    <a:pt x="59458" y="58513"/>
                  </a:lnTo>
                  <a:lnTo>
                    <a:pt x="60272" y="58676"/>
                  </a:lnTo>
                  <a:lnTo>
                    <a:pt x="61262" y="59219"/>
                  </a:lnTo>
                  <a:lnTo>
                    <a:pt x="62031" y="59864"/>
                  </a:lnTo>
                  <a:lnTo>
                    <a:pt x="63410" y="61977"/>
                  </a:lnTo>
                  <a:lnTo>
                    <a:pt x="64201" y="62519"/>
                  </a:lnTo>
                  <a:lnTo>
                    <a:pt x="65817" y="63269"/>
                  </a:lnTo>
                  <a:lnTo>
                    <a:pt x="66573" y="63924"/>
                  </a:lnTo>
                  <a:lnTo>
                    <a:pt x="67454" y="64983"/>
                  </a:lnTo>
                  <a:lnTo>
                    <a:pt x="67914" y="65625"/>
                  </a:lnTo>
                  <a:lnTo>
                    <a:pt x="68871" y="66784"/>
                  </a:lnTo>
                  <a:lnTo>
                    <a:pt x="69979" y="68676"/>
                  </a:lnTo>
                  <a:lnTo>
                    <a:pt x="70177" y="70180"/>
                  </a:lnTo>
                  <a:lnTo>
                    <a:pt x="70429" y="71447"/>
                  </a:lnTo>
                  <a:lnTo>
                    <a:pt x="70840" y="72047"/>
                  </a:lnTo>
                  <a:lnTo>
                    <a:pt x="71179" y="72120"/>
                  </a:lnTo>
                  <a:lnTo>
                    <a:pt x="71543" y="71913"/>
                  </a:lnTo>
                  <a:lnTo>
                    <a:pt x="71900" y="71335"/>
                  </a:lnTo>
                  <a:lnTo>
                    <a:pt x="72025" y="70371"/>
                  </a:lnTo>
                  <a:lnTo>
                    <a:pt x="71916" y="68664"/>
                  </a:lnTo>
                  <a:lnTo>
                    <a:pt x="71632" y="67266"/>
                  </a:lnTo>
                  <a:lnTo>
                    <a:pt x="71268" y="66822"/>
                  </a:lnTo>
                  <a:lnTo>
                    <a:pt x="71093" y="66330"/>
                  </a:lnTo>
                  <a:lnTo>
                    <a:pt x="71332" y="65705"/>
                  </a:lnTo>
                  <a:lnTo>
                    <a:pt x="71948" y="65401"/>
                  </a:lnTo>
                  <a:lnTo>
                    <a:pt x="72714" y="65593"/>
                  </a:lnTo>
                  <a:lnTo>
                    <a:pt x="73975" y="66397"/>
                  </a:lnTo>
                  <a:lnTo>
                    <a:pt x="75290" y="67409"/>
                  </a:lnTo>
                  <a:lnTo>
                    <a:pt x="76908" y="69177"/>
                  </a:lnTo>
                  <a:lnTo>
                    <a:pt x="78393" y="70298"/>
                  </a:lnTo>
                  <a:lnTo>
                    <a:pt x="80017" y="71191"/>
                  </a:lnTo>
                  <a:lnTo>
                    <a:pt x="81307" y="71456"/>
                  </a:lnTo>
                  <a:lnTo>
                    <a:pt x="82306" y="71188"/>
                  </a:lnTo>
                  <a:lnTo>
                    <a:pt x="83483" y="70461"/>
                  </a:lnTo>
                  <a:lnTo>
                    <a:pt x="84562" y="69618"/>
                  </a:lnTo>
                  <a:lnTo>
                    <a:pt x="85054" y="68734"/>
                  </a:lnTo>
                  <a:lnTo>
                    <a:pt x="85405" y="67767"/>
                  </a:lnTo>
                  <a:lnTo>
                    <a:pt x="87033" y="66474"/>
                  </a:lnTo>
                  <a:lnTo>
                    <a:pt x="88520" y="65290"/>
                  </a:lnTo>
                  <a:lnTo>
                    <a:pt x="89197" y="65504"/>
                  </a:lnTo>
                  <a:lnTo>
                    <a:pt x="89673" y="65839"/>
                  </a:lnTo>
                  <a:lnTo>
                    <a:pt x="91198" y="65117"/>
                  </a:lnTo>
                  <a:lnTo>
                    <a:pt x="91728" y="64919"/>
                  </a:lnTo>
                  <a:lnTo>
                    <a:pt x="93180" y="64639"/>
                  </a:lnTo>
                  <a:lnTo>
                    <a:pt x="94681" y="65054"/>
                  </a:lnTo>
                  <a:lnTo>
                    <a:pt x="95877" y="66324"/>
                  </a:lnTo>
                  <a:lnTo>
                    <a:pt x="97036" y="67141"/>
                  </a:lnTo>
                  <a:lnTo>
                    <a:pt x="98073" y="67045"/>
                  </a:lnTo>
                  <a:lnTo>
                    <a:pt x="98932" y="66627"/>
                  </a:lnTo>
                  <a:lnTo>
                    <a:pt x="99500" y="65836"/>
                  </a:lnTo>
                  <a:lnTo>
                    <a:pt x="99931" y="64900"/>
                  </a:lnTo>
                  <a:lnTo>
                    <a:pt x="100506" y="64300"/>
                  </a:lnTo>
                  <a:lnTo>
                    <a:pt x="100592" y="64262"/>
                  </a:lnTo>
                  <a:lnTo>
                    <a:pt x="102440" y="64587"/>
                  </a:lnTo>
                  <a:lnTo>
                    <a:pt x="103599" y="64540"/>
                  </a:lnTo>
                  <a:lnTo>
                    <a:pt x="103723" y="64406"/>
                  </a:lnTo>
                  <a:lnTo>
                    <a:pt x="105252" y="64661"/>
                  </a:lnTo>
                  <a:lnTo>
                    <a:pt x="106941" y="65979"/>
                  </a:lnTo>
                  <a:lnTo>
                    <a:pt x="107987" y="67438"/>
                  </a:lnTo>
                  <a:lnTo>
                    <a:pt x="109328" y="69292"/>
                  </a:lnTo>
                  <a:lnTo>
                    <a:pt x="109950" y="69896"/>
                  </a:lnTo>
                  <a:lnTo>
                    <a:pt x="110857" y="70154"/>
                  </a:lnTo>
                  <a:lnTo>
                    <a:pt x="111569" y="70266"/>
                  </a:lnTo>
                  <a:lnTo>
                    <a:pt x="112523" y="70553"/>
                  </a:lnTo>
                  <a:lnTo>
                    <a:pt x="115045" y="70939"/>
                  </a:lnTo>
                  <a:lnTo>
                    <a:pt x="115428" y="71166"/>
                  </a:lnTo>
                  <a:lnTo>
                    <a:pt x="115686" y="71469"/>
                  </a:lnTo>
                  <a:lnTo>
                    <a:pt x="115453" y="72478"/>
                  </a:lnTo>
                  <a:lnTo>
                    <a:pt x="115677" y="72733"/>
                  </a:lnTo>
                  <a:lnTo>
                    <a:pt x="117723" y="72015"/>
                  </a:lnTo>
                  <a:lnTo>
                    <a:pt x="118272" y="71479"/>
                  </a:lnTo>
                  <a:lnTo>
                    <a:pt x="118945" y="69953"/>
                  </a:lnTo>
                  <a:lnTo>
                    <a:pt x="119548" y="68415"/>
                  </a:lnTo>
                  <a:lnTo>
                    <a:pt x="119998" y="67843"/>
                  </a:lnTo>
                  <a:lnTo>
                    <a:pt x="120474" y="67693"/>
                  </a:lnTo>
                  <a:lnTo>
                    <a:pt x="120953" y="67923"/>
                  </a:lnTo>
                  <a:lnTo>
                    <a:pt x="121623" y="68833"/>
                  </a:lnTo>
                  <a:lnTo>
                    <a:pt x="122530" y="69758"/>
                  </a:lnTo>
                  <a:lnTo>
                    <a:pt x="123755" y="70109"/>
                  </a:lnTo>
                  <a:lnTo>
                    <a:pt x="124502" y="70250"/>
                  </a:lnTo>
                  <a:lnTo>
                    <a:pt x="125661" y="70326"/>
                  </a:lnTo>
                  <a:lnTo>
                    <a:pt x="128387" y="69876"/>
                  </a:lnTo>
                  <a:lnTo>
                    <a:pt x="130937" y="68756"/>
                  </a:lnTo>
                  <a:lnTo>
                    <a:pt x="132392" y="67537"/>
                  </a:lnTo>
                  <a:lnTo>
                    <a:pt x="133069" y="65705"/>
                  </a:lnTo>
                  <a:lnTo>
                    <a:pt x="133494" y="63617"/>
                  </a:lnTo>
                  <a:lnTo>
                    <a:pt x="134145" y="62296"/>
                  </a:lnTo>
                  <a:lnTo>
                    <a:pt x="133873" y="60942"/>
                  </a:lnTo>
                  <a:lnTo>
                    <a:pt x="132590" y="59653"/>
                  </a:lnTo>
                  <a:lnTo>
                    <a:pt x="132156" y="59263"/>
                  </a:lnTo>
                  <a:lnTo>
                    <a:pt x="129035" y="58539"/>
                  </a:lnTo>
                  <a:lnTo>
                    <a:pt x="128843" y="58015"/>
                  </a:lnTo>
                  <a:lnTo>
                    <a:pt x="128664" y="57894"/>
                  </a:lnTo>
                  <a:lnTo>
                    <a:pt x="125587" y="56745"/>
                  </a:lnTo>
                  <a:lnTo>
                    <a:pt x="124106" y="56254"/>
                  </a:lnTo>
                  <a:lnTo>
                    <a:pt x="123688" y="55494"/>
                  </a:lnTo>
                  <a:lnTo>
                    <a:pt x="123414" y="54498"/>
                  </a:lnTo>
                  <a:lnTo>
                    <a:pt x="122453" y="53608"/>
                  </a:lnTo>
                  <a:lnTo>
                    <a:pt x="120544" y="52797"/>
                  </a:lnTo>
                  <a:lnTo>
                    <a:pt x="120212" y="52177"/>
                  </a:lnTo>
                  <a:lnTo>
                    <a:pt x="120528" y="51552"/>
                  </a:lnTo>
                  <a:lnTo>
                    <a:pt x="122035" y="50856"/>
                  </a:lnTo>
                  <a:lnTo>
                    <a:pt x="123755" y="49388"/>
                  </a:lnTo>
                  <a:lnTo>
                    <a:pt x="124416" y="49085"/>
                  </a:lnTo>
                  <a:lnTo>
                    <a:pt x="125945" y="49018"/>
                  </a:lnTo>
                  <a:lnTo>
                    <a:pt x="127362" y="47814"/>
                  </a:lnTo>
                  <a:lnTo>
                    <a:pt x="128339" y="47125"/>
                  </a:lnTo>
                  <a:lnTo>
                    <a:pt x="128850" y="46304"/>
                  </a:lnTo>
                  <a:lnTo>
                    <a:pt x="128716" y="45455"/>
                  </a:lnTo>
                  <a:lnTo>
                    <a:pt x="127298" y="42886"/>
                  </a:lnTo>
                  <a:lnTo>
                    <a:pt x="126877" y="41325"/>
                  </a:lnTo>
                  <a:lnTo>
                    <a:pt x="127129" y="40307"/>
                  </a:lnTo>
                  <a:lnTo>
                    <a:pt x="127943" y="39206"/>
                  </a:lnTo>
                  <a:lnTo>
                    <a:pt x="128406" y="38602"/>
                  </a:lnTo>
                  <a:lnTo>
                    <a:pt x="128961" y="37517"/>
                  </a:lnTo>
                  <a:lnTo>
                    <a:pt x="129325" y="36936"/>
                  </a:lnTo>
                  <a:lnTo>
                    <a:pt x="130755" y="36691"/>
                  </a:lnTo>
                  <a:lnTo>
                    <a:pt x="132488" y="36588"/>
                  </a:lnTo>
                  <a:lnTo>
                    <a:pt x="133679" y="36847"/>
                  </a:lnTo>
                  <a:lnTo>
                    <a:pt x="135342" y="36981"/>
                  </a:lnTo>
                  <a:lnTo>
                    <a:pt x="136858" y="37182"/>
                  </a:lnTo>
                  <a:lnTo>
                    <a:pt x="137624" y="37361"/>
                  </a:lnTo>
                  <a:lnTo>
                    <a:pt x="138189" y="37029"/>
                  </a:lnTo>
                  <a:lnTo>
                    <a:pt x="138598" y="36445"/>
                  </a:lnTo>
                  <a:lnTo>
                    <a:pt x="138585" y="35672"/>
                  </a:lnTo>
                  <a:lnTo>
                    <a:pt x="137988" y="34922"/>
                  </a:lnTo>
                  <a:lnTo>
                    <a:pt x="135763" y="33936"/>
                  </a:lnTo>
                  <a:lnTo>
                    <a:pt x="134809" y="33122"/>
                  </a:lnTo>
                  <a:lnTo>
                    <a:pt x="134062" y="33211"/>
                  </a:lnTo>
                  <a:lnTo>
                    <a:pt x="132811" y="32956"/>
                  </a:lnTo>
                  <a:lnTo>
                    <a:pt x="131681" y="32423"/>
                  </a:lnTo>
                  <a:lnTo>
                    <a:pt x="130682" y="32244"/>
                  </a:lnTo>
                  <a:lnTo>
                    <a:pt x="130356" y="31504"/>
                  </a:lnTo>
                  <a:lnTo>
                    <a:pt x="130560" y="30463"/>
                  </a:lnTo>
                  <a:lnTo>
                    <a:pt x="130947" y="29866"/>
                  </a:lnTo>
                  <a:lnTo>
                    <a:pt x="131684" y="29570"/>
                  </a:lnTo>
                  <a:lnTo>
                    <a:pt x="132485" y="29720"/>
                  </a:lnTo>
                  <a:lnTo>
                    <a:pt x="133356" y="29285"/>
                  </a:lnTo>
                  <a:lnTo>
                    <a:pt x="133609" y="29030"/>
                  </a:lnTo>
                  <a:lnTo>
                    <a:pt x="133682" y="28701"/>
                  </a:lnTo>
                  <a:lnTo>
                    <a:pt x="133542" y="28232"/>
                  </a:lnTo>
                  <a:lnTo>
                    <a:pt x="133136" y="27846"/>
                  </a:lnTo>
                  <a:lnTo>
                    <a:pt x="132562" y="27744"/>
                  </a:lnTo>
                  <a:lnTo>
                    <a:pt x="131901" y="28073"/>
                  </a:lnTo>
                  <a:lnTo>
                    <a:pt x="131109" y="28286"/>
                  </a:lnTo>
                  <a:lnTo>
                    <a:pt x="129772" y="27804"/>
                  </a:lnTo>
                  <a:lnTo>
                    <a:pt x="128706" y="27223"/>
                  </a:lnTo>
                  <a:lnTo>
                    <a:pt x="128760" y="26687"/>
                  </a:lnTo>
                  <a:lnTo>
                    <a:pt x="129549" y="25886"/>
                  </a:lnTo>
                  <a:lnTo>
                    <a:pt x="129903" y="25235"/>
                  </a:lnTo>
                  <a:lnTo>
                    <a:pt x="129903" y="24335"/>
                  </a:lnTo>
                  <a:lnTo>
                    <a:pt x="129903" y="23282"/>
                  </a:lnTo>
                  <a:lnTo>
                    <a:pt x="130177" y="22046"/>
                  </a:lnTo>
                  <a:lnTo>
                    <a:pt x="130959" y="21200"/>
                  </a:lnTo>
                  <a:lnTo>
                    <a:pt x="131879" y="20747"/>
                  </a:lnTo>
                  <a:lnTo>
                    <a:pt x="134247" y="21574"/>
                  </a:lnTo>
                  <a:lnTo>
                    <a:pt x="137209" y="22311"/>
                  </a:lnTo>
                  <a:lnTo>
                    <a:pt x="137717" y="22190"/>
                  </a:lnTo>
                  <a:lnTo>
                    <a:pt x="137867" y="21800"/>
                  </a:lnTo>
                  <a:lnTo>
                    <a:pt x="138205" y="21456"/>
                  </a:lnTo>
                  <a:lnTo>
                    <a:pt x="142316" y="21296"/>
                  </a:lnTo>
                  <a:lnTo>
                    <a:pt x="143114" y="20821"/>
                  </a:lnTo>
                  <a:lnTo>
                    <a:pt x="143513" y="20441"/>
                  </a:lnTo>
                  <a:lnTo>
                    <a:pt x="147464" y="19895"/>
                  </a:lnTo>
                  <a:lnTo>
                    <a:pt x="147934" y="19375"/>
                  </a:lnTo>
                  <a:lnTo>
                    <a:pt x="148515" y="18889"/>
                  </a:lnTo>
                  <a:lnTo>
                    <a:pt x="149424" y="18899"/>
                  </a:lnTo>
                  <a:lnTo>
                    <a:pt x="150506" y="18704"/>
                  </a:lnTo>
                  <a:lnTo>
                    <a:pt x="152016" y="18111"/>
                  </a:lnTo>
                  <a:lnTo>
                    <a:pt x="153085" y="17785"/>
                  </a:lnTo>
                  <a:lnTo>
                    <a:pt x="153264" y="17760"/>
                  </a:lnTo>
                  <a:lnTo>
                    <a:pt x="154394" y="17890"/>
                  </a:lnTo>
                  <a:lnTo>
                    <a:pt x="155795" y="17421"/>
                  </a:lnTo>
                  <a:lnTo>
                    <a:pt x="156099" y="17227"/>
                  </a:lnTo>
                  <a:lnTo>
                    <a:pt x="156325" y="16872"/>
                  </a:lnTo>
                  <a:lnTo>
                    <a:pt x="157548" y="16189"/>
                  </a:lnTo>
                  <a:lnTo>
                    <a:pt x="159894" y="15627"/>
                  </a:lnTo>
                  <a:lnTo>
                    <a:pt x="160465" y="15963"/>
                  </a:lnTo>
                  <a:lnTo>
                    <a:pt x="161585" y="16116"/>
                  </a:lnTo>
                  <a:lnTo>
                    <a:pt x="163012" y="15864"/>
                  </a:lnTo>
                  <a:lnTo>
                    <a:pt x="164065" y="15433"/>
                  </a:lnTo>
                  <a:lnTo>
                    <a:pt x="164678" y="15860"/>
                  </a:lnTo>
                  <a:lnTo>
                    <a:pt x="165511" y="16301"/>
                  </a:lnTo>
                  <a:lnTo>
                    <a:pt x="166134" y="15927"/>
                  </a:lnTo>
                  <a:lnTo>
                    <a:pt x="166443" y="14750"/>
                  </a:lnTo>
                  <a:lnTo>
                    <a:pt x="166846" y="13597"/>
                  </a:lnTo>
                  <a:lnTo>
                    <a:pt x="167551" y="13052"/>
                  </a:lnTo>
                  <a:lnTo>
                    <a:pt x="168110" y="12850"/>
                  </a:lnTo>
                  <a:lnTo>
                    <a:pt x="168614" y="12407"/>
                  </a:lnTo>
                  <a:lnTo>
                    <a:pt x="168994" y="11944"/>
                  </a:lnTo>
                  <a:lnTo>
                    <a:pt x="171059" y="12014"/>
                  </a:lnTo>
                  <a:lnTo>
                    <a:pt x="172907" y="10862"/>
                  </a:lnTo>
                  <a:lnTo>
                    <a:pt x="173271" y="11385"/>
                  </a:lnTo>
                  <a:lnTo>
                    <a:pt x="175671" y="11264"/>
                  </a:lnTo>
                  <a:lnTo>
                    <a:pt x="178652" y="10520"/>
                  </a:lnTo>
                  <a:lnTo>
                    <a:pt x="180437" y="10173"/>
                  </a:lnTo>
                  <a:lnTo>
                    <a:pt x="183517" y="9394"/>
                  </a:lnTo>
                  <a:lnTo>
                    <a:pt x="184940" y="8762"/>
                  </a:lnTo>
                  <a:lnTo>
                    <a:pt x="186980" y="8363"/>
                  </a:lnTo>
                  <a:lnTo>
                    <a:pt x="188850" y="8085"/>
                  </a:lnTo>
                  <a:lnTo>
                    <a:pt x="190073" y="6977"/>
                  </a:lnTo>
                  <a:lnTo>
                    <a:pt x="191059" y="6821"/>
                  </a:lnTo>
                  <a:lnTo>
                    <a:pt x="192259" y="6728"/>
                  </a:lnTo>
                  <a:lnTo>
                    <a:pt x="192993" y="6464"/>
                  </a:lnTo>
                  <a:lnTo>
                    <a:pt x="193472" y="6055"/>
                  </a:lnTo>
                  <a:lnTo>
                    <a:pt x="193782" y="5286"/>
                  </a:lnTo>
                  <a:lnTo>
                    <a:pt x="193613" y="4303"/>
                  </a:lnTo>
                  <a:lnTo>
                    <a:pt x="193440" y="3588"/>
                  </a:lnTo>
                  <a:lnTo>
                    <a:pt x="194299" y="3189"/>
                  </a:lnTo>
                  <a:lnTo>
                    <a:pt x="195524" y="3064"/>
                  </a:lnTo>
                  <a:lnTo>
                    <a:pt x="196297" y="2901"/>
                  </a:lnTo>
                  <a:lnTo>
                    <a:pt x="197982" y="1274"/>
                  </a:lnTo>
                  <a:lnTo>
                    <a:pt x="199144" y="492"/>
                  </a:lnTo>
                  <a:lnTo>
                    <a:pt x="200347" y="0"/>
                  </a:lnTo>
                  <a:lnTo>
                    <a:pt x="202764" y="268"/>
                  </a:lnTo>
                  <a:lnTo>
                    <a:pt x="204969" y="514"/>
                  </a:lnTo>
                  <a:lnTo>
                    <a:pt x="207181" y="1293"/>
                  </a:lnTo>
                  <a:lnTo>
                    <a:pt x="208343" y="2263"/>
                  </a:lnTo>
                  <a:lnTo>
                    <a:pt x="209342" y="2994"/>
                  </a:lnTo>
                  <a:lnTo>
                    <a:pt x="210287" y="3342"/>
                  </a:lnTo>
                  <a:lnTo>
                    <a:pt x="211142" y="3565"/>
                  </a:lnTo>
                  <a:lnTo>
                    <a:pt x="212135" y="3233"/>
                  </a:lnTo>
                  <a:lnTo>
                    <a:pt x="212837" y="2786"/>
                  </a:lnTo>
                  <a:lnTo>
                    <a:pt x="213246" y="2145"/>
                  </a:lnTo>
                  <a:lnTo>
                    <a:pt x="213865" y="1685"/>
                  </a:lnTo>
                  <a:lnTo>
                    <a:pt x="216122" y="1328"/>
                  </a:lnTo>
                  <a:lnTo>
                    <a:pt x="216588" y="2020"/>
                  </a:lnTo>
                  <a:lnTo>
                    <a:pt x="217660" y="4105"/>
                  </a:lnTo>
                  <a:lnTo>
                    <a:pt x="218391" y="6872"/>
                  </a:lnTo>
                  <a:lnTo>
                    <a:pt x="219594" y="10527"/>
                  </a:lnTo>
                  <a:lnTo>
                    <a:pt x="220124" y="12317"/>
                  </a:lnTo>
                  <a:lnTo>
                    <a:pt x="219891" y="13253"/>
                  </a:lnTo>
                  <a:lnTo>
                    <a:pt x="219894" y="14533"/>
                  </a:lnTo>
                  <a:lnTo>
                    <a:pt x="219827" y="15937"/>
                  </a:lnTo>
                  <a:lnTo>
                    <a:pt x="218940" y="17523"/>
                  </a:lnTo>
                  <a:lnTo>
                    <a:pt x="219301" y="18261"/>
                  </a:lnTo>
                  <a:lnTo>
                    <a:pt x="221481" y="19081"/>
                  </a:lnTo>
                  <a:lnTo>
                    <a:pt x="224532" y="18781"/>
                  </a:lnTo>
                  <a:lnTo>
                    <a:pt x="226416" y="18117"/>
                  </a:lnTo>
                  <a:lnTo>
                    <a:pt x="227466" y="18360"/>
                  </a:lnTo>
                  <a:lnTo>
                    <a:pt x="228015" y="17961"/>
                  </a:lnTo>
                  <a:lnTo>
                    <a:pt x="228369" y="16786"/>
                  </a:lnTo>
                  <a:lnTo>
                    <a:pt x="229093" y="16521"/>
                  </a:lnTo>
                  <a:lnTo>
                    <a:pt x="229837" y="17341"/>
                  </a:lnTo>
                  <a:lnTo>
                    <a:pt x="230377" y="18727"/>
                  </a:lnTo>
                  <a:lnTo>
                    <a:pt x="230894" y="19617"/>
                  </a:lnTo>
                  <a:lnTo>
                    <a:pt x="230855" y="20677"/>
                  </a:lnTo>
                  <a:lnTo>
                    <a:pt x="231047" y="22033"/>
                  </a:lnTo>
                  <a:lnTo>
                    <a:pt x="231427" y="22375"/>
                  </a:lnTo>
                  <a:lnTo>
                    <a:pt x="232174" y="21861"/>
                  </a:lnTo>
                  <a:lnTo>
                    <a:pt x="232671" y="21555"/>
                  </a:lnTo>
                  <a:lnTo>
                    <a:pt x="232790" y="21143"/>
                  </a:lnTo>
                  <a:lnTo>
                    <a:pt x="232579" y="20635"/>
                  </a:lnTo>
                  <a:lnTo>
                    <a:pt x="232480" y="20118"/>
                  </a:lnTo>
                  <a:lnTo>
                    <a:pt x="232646" y="19643"/>
                  </a:lnTo>
                  <a:lnTo>
                    <a:pt x="233000" y="19448"/>
                  </a:lnTo>
                  <a:lnTo>
                    <a:pt x="234063" y="19598"/>
                  </a:lnTo>
                  <a:lnTo>
                    <a:pt x="235611" y="19860"/>
                  </a:lnTo>
                  <a:lnTo>
                    <a:pt x="237450" y="21788"/>
                  </a:lnTo>
                  <a:lnTo>
                    <a:pt x="238442" y="22136"/>
                  </a:lnTo>
                  <a:lnTo>
                    <a:pt x="238861" y="22171"/>
                  </a:lnTo>
                  <a:lnTo>
                    <a:pt x="239793" y="22059"/>
                  </a:lnTo>
                  <a:lnTo>
                    <a:pt x="240913" y="21507"/>
                  </a:lnTo>
                  <a:lnTo>
                    <a:pt x="241666" y="20811"/>
                  </a:lnTo>
                  <a:lnTo>
                    <a:pt x="241918" y="20469"/>
                  </a:lnTo>
                  <a:lnTo>
                    <a:pt x="242352" y="20530"/>
                  </a:lnTo>
                  <a:lnTo>
                    <a:pt x="242764" y="20852"/>
                  </a:lnTo>
                  <a:lnTo>
                    <a:pt x="242793" y="21555"/>
                  </a:lnTo>
                  <a:lnTo>
                    <a:pt x="242464" y="22570"/>
                  </a:lnTo>
                  <a:lnTo>
                    <a:pt x="241347" y="23499"/>
                  </a:lnTo>
                  <a:lnTo>
                    <a:pt x="239959" y="24360"/>
                  </a:lnTo>
                  <a:lnTo>
                    <a:pt x="239116" y="25937"/>
                  </a:lnTo>
                  <a:lnTo>
                    <a:pt x="238937" y="27578"/>
                  </a:lnTo>
                  <a:lnTo>
                    <a:pt x="239304" y="28411"/>
                  </a:lnTo>
                  <a:lnTo>
                    <a:pt x="239620" y="28966"/>
                  </a:lnTo>
                  <a:lnTo>
                    <a:pt x="239710" y="29745"/>
                  </a:lnTo>
                  <a:lnTo>
                    <a:pt x="240022" y="29847"/>
                  </a:lnTo>
                  <a:lnTo>
                    <a:pt x="240591" y="29528"/>
                  </a:lnTo>
                  <a:lnTo>
                    <a:pt x="242139" y="27913"/>
                  </a:lnTo>
                  <a:lnTo>
                    <a:pt x="242927" y="27514"/>
                  </a:lnTo>
                  <a:lnTo>
                    <a:pt x="244070" y="27259"/>
                  </a:lnTo>
                  <a:lnTo>
                    <a:pt x="245950" y="27386"/>
                  </a:lnTo>
                  <a:lnTo>
                    <a:pt x="247214" y="27913"/>
                  </a:lnTo>
                  <a:lnTo>
                    <a:pt x="247817" y="28644"/>
                  </a:lnTo>
                  <a:lnTo>
                    <a:pt x="248481" y="29247"/>
                  </a:lnTo>
                  <a:lnTo>
                    <a:pt x="248940" y="28995"/>
                  </a:lnTo>
                  <a:lnTo>
                    <a:pt x="249177" y="28299"/>
                  </a:lnTo>
                  <a:lnTo>
                    <a:pt x="249189" y="27501"/>
                  </a:lnTo>
                  <a:lnTo>
                    <a:pt x="249384" y="26844"/>
                  </a:lnTo>
                  <a:lnTo>
                    <a:pt x="251440" y="25225"/>
                  </a:lnTo>
                  <a:lnTo>
                    <a:pt x="252809" y="24147"/>
                  </a:lnTo>
                  <a:lnTo>
                    <a:pt x="253278" y="24019"/>
                  </a:lnTo>
                  <a:lnTo>
                    <a:pt x="254194" y="24242"/>
                  </a:lnTo>
                  <a:lnTo>
                    <a:pt x="254762" y="24127"/>
                  </a:lnTo>
                  <a:lnTo>
                    <a:pt x="256266" y="23112"/>
                  </a:lnTo>
                  <a:lnTo>
                    <a:pt x="257670" y="21954"/>
                  </a:lnTo>
                  <a:lnTo>
                    <a:pt x="257807" y="21168"/>
                  </a:lnTo>
                  <a:lnTo>
                    <a:pt x="257862" y="20457"/>
                  </a:lnTo>
                  <a:lnTo>
                    <a:pt x="258210" y="20134"/>
                  </a:lnTo>
                  <a:lnTo>
                    <a:pt x="260176" y="19885"/>
                  </a:lnTo>
                  <a:lnTo>
                    <a:pt x="260501" y="19751"/>
                  </a:lnTo>
                  <a:lnTo>
                    <a:pt x="262180" y="18941"/>
                  </a:lnTo>
                  <a:lnTo>
                    <a:pt x="264507" y="17555"/>
                  </a:lnTo>
                  <a:lnTo>
                    <a:pt x="265637" y="16738"/>
                  </a:lnTo>
                  <a:lnTo>
                    <a:pt x="267696" y="16374"/>
                  </a:lnTo>
                  <a:lnTo>
                    <a:pt x="268079" y="16138"/>
                  </a:lnTo>
                  <a:lnTo>
                    <a:pt x="268762" y="15586"/>
                  </a:lnTo>
                  <a:lnTo>
                    <a:pt x="270051" y="14820"/>
                  </a:lnTo>
                  <a:lnTo>
                    <a:pt x="270750" y="14737"/>
                  </a:lnTo>
                  <a:lnTo>
                    <a:pt x="270316" y="16588"/>
                  </a:lnTo>
                  <a:lnTo>
                    <a:pt x="269547" y="18720"/>
                  </a:lnTo>
                  <a:lnTo>
                    <a:pt x="269113" y="19288"/>
                  </a:lnTo>
                  <a:lnTo>
                    <a:pt x="267026" y="19193"/>
                  </a:lnTo>
                  <a:lnTo>
                    <a:pt x="267029" y="19774"/>
                  </a:lnTo>
                  <a:lnTo>
                    <a:pt x="267358" y="20661"/>
                  </a:lnTo>
                  <a:lnTo>
                    <a:pt x="267594" y="21159"/>
                  </a:lnTo>
                  <a:lnTo>
                    <a:pt x="267846" y="21606"/>
                  </a:lnTo>
                  <a:lnTo>
                    <a:pt x="268408" y="22378"/>
                  </a:lnTo>
                  <a:lnTo>
                    <a:pt x="270604" y="24194"/>
                  </a:lnTo>
                  <a:lnTo>
                    <a:pt x="273397" y="26499"/>
                  </a:lnTo>
                  <a:lnTo>
                    <a:pt x="276413" y="29078"/>
                  </a:lnTo>
                  <a:lnTo>
                    <a:pt x="278520" y="30872"/>
                  </a:lnTo>
                  <a:lnTo>
                    <a:pt x="279372" y="31797"/>
                  </a:lnTo>
                  <a:lnTo>
                    <a:pt x="279914" y="32519"/>
                  </a:lnTo>
                  <a:lnTo>
                    <a:pt x="281466" y="35117"/>
                  </a:lnTo>
                  <a:lnTo>
                    <a:pt x="282940" y="37572"/>
                  </a:lnTo>
                  <a:lnTo>
                    <a:pt x="285427" y="41874"/>
                  </a:lnTo>
                  <a:lnTo>
                    <a:pt x="287626" y="46004"/>
                  </a:lnTo>
                  <a:lnTo>
                    <a:pt x="290052" y="50521"/>
                  </a:lnTo>
                  <a:lnTo>
                    <a:pt x="291453" y="53119"/>
                  </a:lnTo>
                  <a:lnTo>
                    <a:pt x="294319" y="58523"/>
                  </a:lnTo>
                  <a:lnTo>
                    <a:pt x="295085" y="60173"/>
                  </a:lnTo>
                  <a:lnTo>
                    <a:pt x="296538" y="63288"/>
                  </a:lnTo>
                  <a:lnTo>
                    <a:pt x="297818" y="66196"/>
                  </a:lnTo>
                  <a:lnTo>
                    <a:pt x="298951" y="68756"/>
                  </a:lnTo>
                  <a:lnTo>
                    <a:pt x="299666" y="68986"/>
                  </a:lnTo>
                  <a:lnTo>
                    <a:pt x="299723" y="68293"/>
                  </a:lnTo>
                  <a:lnTo>
                    <a:pt x="299851" y="67830"/>
                  </a:lnTo>
                  <a:lnTo>
                    <a:pt x="300215" y="67569"/>
                  </a:lnTo>
                  <a:lnTo>
                    <a:pt x="301051" y="66812"/>
                  </a:lnTo>
                  <a:lnTo>
                    <a:pt x="301501" y="66630"/>
                  </a:lnTo>
                  <a:lnTo>
                    <a:pt x="302171" y="66707"/>
                  </a:lnTo>
                  <a:lnTo>
                    <a:pt x="302874" y="66321"/>
                  </a:lnTo>
                  <a:lnTo>
                    <a:pt x="303132" y="65593"/>
                  </a:lnTo>
                  <a:lnTo>
                    <a:pt x="302963" y="64243"/>
                  </a:lnTo>
                  <a:lnTo>
                    <a:pt x="302854" y="63620"/>
                  </a:lnTo>
                  <a:lnTo>
                    <a:pt x="303094" y="62950"/>
                  </a:lnTo>
                  <a:lnTo>
                    <a:pt x="303477" y="62688"/>
                  </a:lnTo>
                  <a:lnTo>
                    <a:pt x="304010" y="62478"/>
                  </a:lnTo>
                  <a:lnTo>
                    <a:pt x="304501" y="62369"/>
                  </a:lnTo>
                  <a:lnTo>
                    <a:pt x="304904" y="61613"/>
                  </a:lnTo>
                  <a:lnTo>
                    <a:pt x="305663" y="61383"/>
                  </a:lnTo>
                  <a:lnTo>
                    <a:pt x="306362" y="61523"/>
                  </a:lnTo>
                  <a:lnTo>
                    <a:pt x="306937" y="61552"/>
                  </a:lnTo>
                  <a:lnTo>
                    <a:pt x="307444" y="62104"/>
                  </a:lnTo>
                  <a:lnTo>
                    <a:pt x="307728" y="62861"/>
                  </a:lnTo>
                  <a:lnTo>
                    <a:pt x="308277" y="62921"/>
                  </a:lnTo>
                  <a:lnTo>
                    <a:pt x="309174" y="62845"/>
                  </a:lnTo>
                  <a:lnTo>
                    <a:pt x="309299" y="63477"/>
                  </a:lnTo>
                  <a:lnTo>
                    <a:pt x="309043" y="64533"/>
                  </a:lnTo>
                  <a:lnTo>
                    <a:pt x="308727" y="65350"/>
                  </a:lnTo>
                  <a:lnTo>
                    <a:pt x="308673" y="66005"/>
                  </a:lnTo>
                  <a:lnTo>
                    <a:pt x="309149" y="66324"/>
                  </a:lnTo>
                  <a:lnTo>
                    <a:pt x="310891" y="66040"/>
                  </a:lnTo>
                  <a:lnTo>
                    <a:pt x="311508" y="66180"/>
                  </a:lnTo>
                  <a:lnTo>
                    <a:pt x="311705" y="66844"/>
                  </a:lnTo>
                  <a:lnTo>
                    <a:pt x="311954" y="67393"/>
                  </a:lnTo>
                  <a:lnTo>
                    <a:pt x="312076" y="68063"/>
                  </a:lnTo>
                  <a:lnTo>
                    <a:pt x="311894" y="68804"/>
                  </a:lnTo>
                  <a:lnTo>
                    <a:pt x="312207" y="69248"/>
                  </a:lnTo>
                  <a:lnTo>
                    <a:pt x="313710" y="69257"/>
                  </a:lnTo>
                  <a:lnTo>
                    <a:pt x="314770" y="68900"/>
                  </a:lnTo>
                  <a:lnTo>
                    <a:pt x="316397" y="68871"/>
                  </a:lnTo>
                  <a:lnTo>
                    <a:pt x="317869" y="69656"/>
                  </a:lnTo>
                  <a:lnTo>
                    <a:pt x="318887" y="69535"/>
                  </a:lnTo>
                  <a:lnTo>
                    <a:pt x="319912" y="69216"/>
                  </a:lnTo>
                  <a:lnTo>
                    <a:pt x="321415" y="69417"/>
                  </a:lnTo>
                  <a:lnTo>
                    <a:pt x="322472" y="68798"/>
                  </a:lnTo>
                  <a:lnTo>
                    <a:pt x="323199" y="68022"/>
                  </a:lnTo>
                  <a:lnTo>
                    <a:pt x="323426" y="67412"/>
                  </a:lnTo>
                  <a:lnTo>
                    <a:pt x="323806" y="67074"/>
                  </a:lnTo>
                  <a:lnTo>
                    <a:pt x="325223" y="67077"/>
                  </a:lnTo>
                  <a:lnTo>
                    <a:pt x="326117" y="67017"/>
                  </a:lnTo>
                  <a:lnTo>
                    <a:pt x="326777" y="66120"/>
                  </a:lnTo>
                  <a:lnTo>
                    <a:pt x="327381" y="65714"/>
                  </a:lnTo>
                  <a:lnTo>
                    <a:pt x="328396" y="65638"/>
                  </a:lnTo>
                  <a:lnTo>
                    <a:pt x="329143" y="65638"/>
                  </a:lnTo>
                  <a:lnTo>
                    <a:pt x="331150" y="66471"/>
                  </a:lnTo>
                  <a:lnTo>
                    <a:pt x="332373" y="67160"/>
                  </a:lnTo>
                  <a:lnTo>
                    <a:pt x="333643" y="68140"/>
                  </a:lnTo>
                  <a:lnTo>
                    <a:pt x="334406" y="68753"/>
                  </a:lnTo>
                  <a:lnTo>
                    <a:pt x="334920" y="70135"/>
                  </a:lnTo>
                  <a:lnTo>
                    <a:pt x="335785" y="71150"/>
                  </a:lnTo>
                  <a:lnTo>
                    <a:pt x="336474" y="72334"/>
                  </a:lnTo>
                  <a:lnTo>
                    <a:pt x="336640" y="73499"/>
                  </a:lnTo>
                  <a:lnTo>
                    <a:pt x="337209" y="75590"/>
                  </a:lnTo>
                  <a:lnTo>
                    <a:pt x="337796" y="76276"/>
                  </a:lnTo>
                  <a:lnTo>
                    <a:pt x="338492" y="76276"/>
                  </a:lnTo>
                  <a:lnTo>
                    <a:pt x="339369" y="76560"/>
                  </a:lnTo>
                  <a:lnTo>
                    <a:pt x="340340" y="76787"/>
                  </a:lnTo>
                  <a:lnTo>
                    <a:pt x="342414" y="78335"/>
                  </a:lnTo>
                  <a:lnTo>
                    <a:pt x="343177" y="78380"/>
                  </a:lnTo>
                  <a:lnTo>
                    <a:pt x="343764" y="78750"/>
                  </a:lnTo>
                  <a:lnTo>
                    <a:pt x="343854" y="79462"/>
                  </a:lnTo>
                  <a:lnTo>
                    <a:pt x="343637" y="80285"/>
                  </a:lnTo>
                  <a:lnTo>
                    <a:pt x="343863" y="81074"/>
                  </a:lnTo>
                  <a:lnTo>
                    <a:pt x="344543" y="82079"/>
                  </a:lnTo>
                  <a:lnTo>
                    <a:pt x="345079" y="83059"/>
                  </a:lnTo>
                  <a:lnTo>
                    <a:pt x="345740" y="84246"/>
                  </a:lnTo>
                  <a:lnTo>
                    <a:pt x="345941" y="84923"/>
                  </a:lnTo>
                  <a:lnTo>
                    <a:pt x="346471" y="85146"/>
                  </a:lnTo>
                  <a:lnTo>
                    <a:pt x="347186" y="84811"/>
                  </a:lnTo>
                  <a:lnTo>
                    <a:pt x="348323" y="85067"/>
                  </a:lnTo>
                  <a:lnTo>
                    <a:pt x="351741" y="85740"/>
                  </a:lnTo>
                  <a:lnTo>
                    <a:pt x="352217" y="85823"/>
                  </a:lnTo>
                  <a:lnTo>
                    <a:pt x="352581" y="86525"/>
                  </a:lnTo>
                  <a:lnTo>
                    <a:pt x="353075" y="86468"/>
                  </a:lnTo>
                  <a:lnTo>
                    <a:pt x="353643" y="86439"/>
                  </a:lnTo>
                  <a:lnTo>
                    <a:pt x="354432" y="86522"/>
                  </a:lnTo>
                  <a:lnTo>
                    <a:pt x="354981" y="85874"/>
                  </a:lnTo>
                  <a:lnTo>
                    <a:pt x="355431" y="85306"/>
                  </a:lnTo>
                  <a:lnTo>
                    <a:pt x="356557" y="84604"/>
                  </a:lnTo>
                  <a:lnTo>
                    <a:pt x="357493" y="83649"/>
                  </a:lnTo>
                  <a:lnTo>
                    <a:pt x="358278" y="82800"/>
                  </a:lnTo>
                  <a:lnTo>
                    <a:pt x="358865" y="82689"/>
                  </a:lnTo>
                  <a:lnTo>
                    <a:pt x="359341" y="83084"/>
                  </a:lnTo>
                  <a:lnTo>
                    <a:pt x="359360" y="83819"/>
                  </a:lnTo>
                  <a:lnTo>
                    <a:pt x="358773" y="84355"/>
                  </a:lnTo>
                  <a:lnTo>
                    <a:pt x="358313" y="85003"/>
                  </a:lnTo>
                  <a:lnTo>
                    <a:pt x="358422" y="85651"/>
                  </a:lnTo>
                  <a:lnTo>
                    <a:pt x="359210" y="85708"/>
                  </a:lnTo>
                  <a:lnTo>
                    <a:pt x="360085" y="86682"/>
                  </a:lnTo>
                  <a:lnTo>
                    <a:pt x="361349" y="88957"/>
                  </a:lnTo>
                  <a:lnTo>
                    <a:pt x="361776" y="89433"/>
                  </a:lnTo>
                  <a:lnTo>
                    <a:pt x="362402" y="89880"/>
                  </a:lnTo>
                  <a:lnTo>
                    <a:pt x="363095" y="90081"/>
                  </a:lnTo>
                  <a:lnTo>
                    <a:pt x="363861" y="90407"/>
                  </a:lnTo>
                  <a:lnTo>
                    <a:pt x="364429" y="91342"/>
                  </a:lnTo>
                  <a:lnTo>
                    <a:pt x="364700" y="92191"/>
                  </a:lnTo>
                  <a:close/>
                  <a:moveTo>
                    <a:pt x="33154" y="146124"/>
                  </a:moveTo>
                  <a:lnTo>
                    <a:pt x="32844" y="146296"/>
                  </a:lnTo>
                  <a:lnTo>
                    <a:pt x="32656" y="145492"/>
                  </a:lnTo>
                  <a:lnTo>
                    <a:pt x="33001" y="144815"/>
                  </a:lnTo>
                  <a:lnTo>
                    <a:pt x="33492" y="144726"/>
                  </a:lnTo>
                  <a:lnTo>
                    <a:pt x="33323" y="145795"/>
                  </a:lnTo>
                  <a:lnTo>
                    <a:pt x="33154" y="146124"/>
                  </a:lnTo>
                  <a:close/>
                  <a:moveTo>
                    <a:pt x="32018" y="147605"/>
                  </a:moveTo>
                  <a:lnTo>
                    <a:pt x="31695" y="147959"/>
                  </a:lnTo>
                  <a:lnTo>
                    <a:pt x="31217" y="147905"/>
                  </a:lnTo>
                  <a:lnTo>
                    <a:pt x="30320" y="146568"/>
                  </a:lnTo>
                  <a:lnTo>
                    <a:pt x="30572" y="145208"/>
                  </a:lnTo>
                  <a:lnTo>
                    <a:pt x="30897" y="144930"/>
                  </a:lnTo>
                  <a:lnTo>
                    <a:pt x="31351" y="144739"/>
                  </a:lnTo>
                  <a:lnTo>
                    <a:pt x="31411" y="145039"/>
                  </a:lnTo>
                  <a:lnTo>
                    <a:pt x="30776" y="145648"/>
                  </a:lnTo>
                  <a:lnTo>
                    <a:pt x="30716" y="146418"/>
                  </a:lnTo>
                  <a:lnTo>
                    <a:pt x="31249" y="147270"/>
                  </a:lnTo>
                  <a:lnTo>
                    <a:pt x="32018" y="14760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6" name="Google Shape;1296;p73"/>
            <p:cNvSpPr/>
            <p:nvPr/>
          </p:nvSpPr>
          <p:spPr>
            <a:xfrm>
              <a:off x="9830872" y="4272045"/>
              <a:ext cx="177765" cy="211811"/>
            </a:xfrm>
            <a:custGeom>
              <a:rect b="b" l="l" r="r" t="t"/>
              <a:pathLst>
                <a:path extrusionOk="0" h="80460" w="67527">
                  <a:moveTo>
                    <a:pt x="18028" y="1120"/>
                  </a:moveTo>
                  <a:lnTo>
                    <a:pt x="18526" y="2036"/>
                  </a:lnTo>
                  <a:lnTo>
                    <a:pt x="19585" y="3055"/>
                  </a:lnTo>
                  <a:lnTo>
                    <a:pt x="20849" y="4507"/>
                  </a:lnTo>
                  <a:lnTo>
                    <a:pt x="21252" y="5174"/>
                  </a:lnTo>
                  <a:lnTo>
                    <a:pt x="22104" y="5685"/>
                  </a:lnTo>
                  <a:lnTo>
                    <a:pt x="22346" y="6189"/>
                  </a:lnTo>
                  <a:lnTo>
                    <a:pt x="22541" y="6961"/>
                  </a:lnTo>
                  <a:lnTo>
                    <a:pt x="22627" y="7536"/>
                  </a:lnTo>
                  <a:lnTo>
                    <a:pt x="22816" y="7874"/>
                  </a:lnTo>
                  <a:lnTo>
                    <a:pt x="23116" y="8008"/>
                  </a:lnTo>
                  <a:lnTo>
                    <a:pt x="23502" y="7858"/>
                  </a:lnTo>
                  <a:lnTo>
                    <a:pt x="23792" y="7552"/>
                  </a:lnTo>
                  <a:lnTo>
                    <a:pt x="24035" y="6706"/>
                  </a:lnTo>
                  <a:lnTo>
                    <a:pt x="24194" y="6617"/>
                  </a:lnTo>
                  <a:lnTo>
                    <a:pt x="24456" y="7313"/>
                  </a:lnTo>
                  <a:lnTo>
                    <a:pt x="24734" y="7431"/>
                  </a:lnTo>
                  <a:lnTo>
                    <a:pt x="25107" y="7523"/>
                  </a:lnTo>
                  <a:lnTo>
                    <a:pt x="25391" y="7823"/>
                  </a:lnTo>
                  <a:lnTo>
                    <a:pt x="25477" y="8353"/>
                  </a:lnTo>
                  <a:lnTo>
                    <a:pt x="25382" y="8893"/>
                  </a:lnTo>
                  <a:lnTo>
                    <a:pt x="25034" y="9499"/>
                  </a:lnTo>
                  <a:lnTo>
                    <a:pt x="24836" y="10137"/>
                  </a:lnTo>
                  <a:lnTo>
                    <a:pt x="24699" y="11117"/>
                  </a:lnTo>
                  <a:lnTo>
                    <a:pt x="24514" y="11800"/>
                  </a:lnTo>
                  <a:lnTo>
                    <a:pt x="24801" y="12404"/>
                  </a:lnTo>
                  <a:lnTo>
                    <a:pt x="26780" y="15372"/>
                  </a:lnTo>
                  <a:lnTo>
                    <a:pt x="27731" y="15857"/>
                  </a:lnTo>
                  <a:lnTo>
                    <a:pt x="29994" y="16438"/>
                  </a:lnTo>
                  <a:lnTo>
                    <a:pt x="30811" y="16837"/>
                  </a:lnTo>
                  <a:lnTo>
                    <a:pt x="31532" y="17227"/>
                  </a:lnTo>
                  <a:lnTo>
                    <a:pt x="32241" y="17038"/>
                  </a:lnTo>
                  <a:lnTo>
                    <a:pt x="32924" y="16154"/>
                  </a:lnTo>
                  <a:lnTo>
                    <a:pt x="33745" y="15659"/>
                  </a:lnTo>
                  <a:lnTo>
                    <a:pt x="35270" y="14900"/>
                  </a:lnTo>
                  <a:lnTo>
                    <a:pt x="35707" y="14858"/>
                  </a:lnTo>
                  <a:lnTo>
                    <a:pt x="36550" y="15161"/>
                  </a:lnTo>
                  <a:lnTo>
                    <a:pt x="37935" y="16046"/>
                  </a:lnTo>
                  <a:lnTo>
                    <a:pt x="38934" y="16875"/>
                  </a:lnTo>
                  <a:lnTo>
                    <a:pt x="39554" y="17313"/>
                  </a:lnTo>
                  <a:lnTo>
                    <a:pt x="40026" y="17705"/>
                  </a:lnTo>
                  <a:lnTo>
                    <a:pt x="39953" y="18146"/>
                  </a:lnTo>
                  <a:lnTo>
                    <a:pt x="39573" y="18580"/>
                  </a:lnTo>
                  <a:lnTo>
                    <a:pt x="39091" y="18819"/>
                  </a:lnTo>
                  <a:lnTo>
                    <a:pt x="38456" y="19237"/>
                  </a:lnTo>
                  <a:lnTo>
                    <a:pt x="38095" y="19659"/>
                  </a:lnTo>
                  <a:lnTo>
                    <a:pt x="38315" y="19815"/>
                  </a:lnTo>
                  <a:lnTo>
                    <a:pt x="39247" y="19920"/>
                  </a:lnTo>
                  <a:lnTo>
                    <a:pt x="40348" y="20294"/>
                  </a:lnTo>
                  <a:lnTo>
                    <a:pt x="40683" y="20731"/>
                  </a:lnTo>
                  <a:lnTo>
                    <a:pt x="40731" y="21105"/>
                  </a:lnTo>
                  <a:lnTo>
                    <a:pt x="40865" y="21714"/>
                  </a:lnTo>
                  <a:lnTo>
                    <a:pt x="41060" y="21899"/>
                  </a:lnTo>
                  <a:lnTo>
                    <a:pt x="42078" y="21791"/>
                  </a:lnTo>
                  <a:lnTo>
                    <a:pt x="42394" y="21928"/>
                  </a:lnTo>
                  <a:lnTo>
                    <a:pt x="42761" y="22241"/>
                  </a:lnTo>
                  <a:lnTo>
                    <a:pt x="43125" y="23061"/>
                  </a:lnTo>
                  <a:lnTo>
                    <a:pt x="43116" y="23674"/>
                  </a:lnTo>
                  <a:lnTo>
                    <a:pt x="42378" y="24348"/>
                  </a:lnTo>
                  <a:lnTo>
                    <a:pt x="42104" y="24756"/>
                  </a:lnTo>
                  <a:lnTo>
                    <a:pt x="41983" y="25398"/>
                  </a:lnTo>
                  <a:lnTo>
                    <a:pt x="41459" y="26167"/>
                  </a:lnTo>
                  <a:lnTo>
                    <a:pt x="40067" y="27456"/>
                  </a:lnTo>
                  <a:lnTo>
                    <a:pt x="39694" y="27533"/>
                  </a:lnTo>
                  <a:lnTo>
                    <a:pt x="37131" y="26824"/>
                  </a:lnTo>
                  <a:lnTo>
                    <a:pt x="35940" y="26869"/>
                  </a:lnTo>
                  <a:lnTo>
                    <a:pt x="35366" y="26891"/>
                  </a:lnTo>
                  <a:lnTo>
                    <a:pt x="35088" y="26923"/>
                  </a:lnTo>
                  <a:lnTo>
                    <a:pt x="34922" y="27192"/>
                  </a:lnTo>
                  <a:lnTo>
                    <a:pt x="35264" y="27970"/>
                  </a:lnTo>
                  <a:lnTo>
                    <a:pt x="35366" y="28743"/>
                  </a:lnTo>
                  <a:lnTo>
                    <a:pt x="35047" y="29330"/>
                  </a:lnTo>
                  <a:lnTo>
                    <a:pt x="34195" y="29841"/>
                  </a:lnTo>
                  <a:lnTo>
                    <a:pt x="33872" y="30087"/>
                  </a:lnTo>
                  <a:lnTo>
                    <a:pt x="33834" y="30419"/>
                  </a:lnTo>
                  <a:lnTo>
                    <a:pt x="34073" y="30763"/>
                  </a:lnTo>
                  <a:lnTo>
                    <a:pt x="34858" y="31118"/>
                  </a:lnTo>
                  <a:lnTo>
                    <a:pt x="35775" y="31449"/>
                  </a:lnTo>
                  <a:lnTo>
                    <a:pt x="38794" y="33444"/>
                  </a:lnTo>
                  <a:lnTo>
                    <a:pt x="39439" y="33914"/>
                  </a:lnTo>
                  <a:lnTo>
                    <a:pt x="40294" y="34606"/>
                  </a:lnTo>
                  <a:lnTo>
                    <a:pt x="41220" y="35143"/>
                  </a:lnTo>
                  <a:lnTo>
                    <a:pt x="43697" y="35851"/>
                  </a:lnTo>
                  <a:lnTo>
                    <a:pt x="44792" y="36314"/>
                  </a:lnTo>
                  <a:lnTo>
                    <a:pt x="45072" y="36576"/>
                  </a:lnTo>
                  <a:lnTo>
                    <a:pt x="45063" y="36898"/>
                  </a:lnTo>
                  <a:lnTo>
                    <a:pt x="44776" y="37310"/>
                  </a:lnTo>
                  <a:lnTo>
                    <a:pt x="44539" y="38031"/>
                  </a:lnTo>
                  <a:lnTo>
                    <a:pt x="44527" y="38465"/>
                  </a:lnTo>
                  <a:lnTo>
                    <a:pt x="44785" y="38883"/>
                  </a:lnTo>
                  <a:lnTo>
                    <a:pt x="45222" y="39509"/>
                  </a:lnTo>
                  <a:lnTo>
                    <a:pt x="46206" y="40476"/>
                  </a:lnTo>
                  <a:lnTo>
                    <a:pt x="46745" y="40907"/>
                  </a:lnTo>
                  <a:lnTo>
                    <a:pt x="47342" y="41003"/>
                  </a:lnTo>
                  <a:lnTo>
                    <a:pt x="47865" y="41239"/>
                  </a:lnTo>
                  <a:lnTo>
                    <a:pt x="48405" y="41957"/>
                  </a:lnTo>
                  <a:lnTo>
                    <a:pt x="49030" y="42835"/>
                  </a:lnTo>
                  <a:lnTo>
                    <a:pt x="49113" y="43448"/>
                  </a:lnTo>
                  <a:lnTo>
                    <a:pt x="49381" y="44233"/>
                  </a:lnTo>
                  <a:lnTo>
                    <a:pt x="49953" y="45133"/>
                  </a:lnTo>
                  <a:lnTo>
                    <a:pt x="50741" y="46008"/>
                  </a:lnTo>
                  <a:lnTo>
                    <a:pt x="51845" y="47090"/>
                  </a:lnTo>
                  <a:lnTo>
                    <a:pt x="52481" y="47853"/>
                  </a:lnTo>
                  <a:lnTo>
                    <a:pt x="52774" y="48149"/>
                  </a:lnTo>
                  <a:lnTo>
                    <a:pt x="55130" y="49997"/>
                  </a:lnTo>
                  <a:lnTo>
                    <a:pt x="55704" y="50680"/>
                  </a:lnTo>
                  <a:lnTo>
                    <a:pt x="56534" y="51996"/>
                  </a:lnTo>
                  <a:lnTo>
                    <a:pt x="56886" y="52187"/>
                  </a:lnTo>
                  <a:lnTo>
                    <a:pt x="57218" y="52446"/>
                  </a:lnTo>
                  <a:lnTo>
                    <a:pt x="57428" y="53167"/>
                  </a:lnTo>
                  <a:lnTo>
                    <a:pt x="57498" y="53684"/>
                  </a:lnTo>
                  <a:lnTo>
                    <a:pt x="57610" y="55267"/>
                  </a:lnTo>
                  <a:lnTo>
                    <a:pt x="58038" y="55736"/>
                  </a:lnTo>
                  <a:lnTo>
                    <a:pt x="58430" y="56314"/>
                  </a:lnTo>
                  <a:lnTo>
                    <a:pt x="58596" y="56735"/>
                  </a:lnTo>
                  <a:lnTo>
                    <a:pt x="58954" y="57048"/>
                  </a:lnTo>
                  <a:lnTo>
                    <a:pt x="59343" y="57106"/>
                  </a:lnTo>
                  <a:lnTo>
                    <a:pt x="59806" y="56758"/>
                  </a:lnTo>
                  <a:lnTo>
                    <a:pt x="60173" y="56423"/>
                  </a:lnTo>
                  <a:lnTo>
                    <a:pt x="60342" y="56522"/>
                  </a:lnTo>
                  <a:lnTo>
                    <a:pt x="60713" y="57626"/>
                  </a:lnTo>
                  <a:lnTo>
                    <a:pt x="61054" y="58028"/>
                  </a:lnTo>
                  <a:lnTo>
                    <a:pt x="61692" y="58414"/>
                  </a:lnTo>
                  <a:lnTo>
                    <a:pt x="62299" y="58711"/>
                  </a:lnTo>
                  <a:lnTo>
                    <a:pt x="63623" y="60039"/>
                  </a:lnTo>
                  <a:lnTo>
                    <a:pt x="64329" y="60524"/>
                  </a:lnTo>
                  <a:lnTo>
                    <a:pt x="64814" y="60677"/>
                  </a:lnTo>
                  <a:lnTo>
                    <a:pt x="65226" y="60904"/>
                  </a:lnTo>
                  <a:lnTo>
                    <a:pt x="65350" y="61325"/>
                  </a:lnTo>
                  <a:lnTo>
                    <a:pt x="65187" y="61750"/>
                  </a:lnTo>
                  <a:lnTo>
                    <a:pt x="64907" y="62028"/>
                  </a:lnTo>
                  <a:lnTo>
                    <a:pt x="63365" y="62797"/>
                  </a:lnTo>
                  <a:lnTo>
                    <a:pt x="63161" y="63132"/>
                  </a:lnTo>
                  <a:lnTo>
                    <a:pt x="63371" y="63643"/>
                  </a:lnTo>
                  <a:lnTo>
                    <a:pt x="63758" y="64281"/>
                  </a:lnTo>
                  <a:lnTo>
                    <a:pt x="64179" y="64830"/>
                  </a:lnTo>
                  <a:lnTo>
                    <a:pt x="64709" y="65370"/>
                  </a:lnTo>
                  <a:lnTo>
                    <a:pt x="65791" y="66244"/>
                  </a:lnTo>
                  <a:lnTo>
                    <a:pt x="66729" y="66927"/>
                  </a:lnTo>
                  <a:lnTo>
                    <a:pt x="67243" y="67684"/>
                  </a:lnTo>
                  <a:lnTo>
                    <a:pt x="67527" y="68188"/>
                  </a:lnTo>
                  <a:lnTo>
                    <a:pt x="67352" y="68791"/>
                  </a:lnTo>
                  <a:lnTo>
                    <a:pt x="66956" y="69452"/>
                  </a:lnTo>
                  <a:lnTo>
                    <a:pt x="66649" y="70017"/>
                  </a:lnTo>
                  <a:lnTo>
                    <a:pt x="66123" y="70346"/>
                  </a:lnTo>
                  <a:lnTo>
                    <a:pt x="65979" y="70725"/>
                  </a:lnTo>
                  <a:lnTo>
                    <a:pt x="66196" y="71316"/>
                  </a:lnTo>
                  <a:lnTo>
                    <a:pt x="66375" y="71721"/>
                  </a:lnTo>
                  <a:lnTo>
                    <a:pt x="66279" y="72226"/>
                  </a:lnTo>
                  <a:lnTo>
                    <a:pt x="66327" y="73257"/>
                  </a:lnTo>
                  <a:lnTo>
                    <a:pt x="65842" y="73627"/>
                  </a:lnTo>
                  <a:lnTo>
                    <a:pt x="65389" y="74565"/>
                  </a:lnTo>
                  <a:lnTo>
                    <a:pt x="65079" y="74636"/>
                  </a:lnTo>
                  <a:lnTo>
                    <a:pt x="64297" y="74294"/>
                  </a:lnTo>
                  <a:lnTo>
                    <a:pt x="64022" y="74482"/>
                  </a:lnTo>
                  <a:lnTo>
                    <a:pt x="63525" y="75165"/>
                  </a:lnTo>
                  <a:lnTo>
                    <a:pt x="62656" y="75909"/>
                  </a:lnTo>
                  <a:lnTo>
                    <a:pt x="62235" y="75919"/>
                  </a:lnTo>
                  <a:lnTo>
                    <a:pt x="61945" y="75829"/>
                  </a:lnTo>
                  <a:lnTo>
                    <a:pt x="61606" y="76145"/>
                  </a:lnTo>
                  <a:lnTo>
                    <a:pt x="61121" y="76733"/>
                  </a:lnTo>
                  <a:lnTo>
                    <a:pt x="60898" y="76713"/>
                  </a:lnTo>
                  <a:lnTo>
                    <a:pt x="60061" y="76847"/>
                  </a:lnTo>
                  <a:lnTo>
                    <a:pt x="59736" y="76659"/>
                  </a:lnTo>
                  <a:lnTo>
                    <a:pt x="59331" y="76177"/>
                  </a:lnTo>
                  <a:lnTo>
                    <a:pt x="58679" y="75686"/>
                  </a:lnTo>
                  <a:lnTo>
                    <a:pt x="58086" y="75335"/>
                  </a:lnTo>
                  <a:lnTo>
                    <a:pt x="57770" y="75098"/>
                  </a:lnTo>
                  <a:lnTo>
                    <a:pt x="57476" y="74690"/>
                  </a:lnTo>
                  <a:lnTo>
                    <a:pt x="57211" y="74425"/>
                  </a:lnTo>
                  <a:lnTo>
                    <a:pt x="56720" y="75006"/>
                  </a:lnTo>
                  <a:lnTo>
                    <a:pt x="55899" y="75561"/>
                  </a:lnTo>
                  <a:lnTo>
                    <a:pt x="55117" y="75456"/>
                  </a:lnTo>
                  <a:lnTo>
                    <a:pt x="54734" y="75363"/>
                  </a:lnTo>
                  <a:lnTo>
                    <a:pt x="54428" y="76171"/>
                  </a:lnTo>
                  <a:lnTo>
                    <a:pt x="54198" y="76318"/>
                  </a:lnTo>
                  <a:lnTo>
                    <a:pt x="52793" y="76458"/>
                  </a:lnTo>
                  <a:lnTo>
                    <a:pt x="52529" y="76586"/>
                  </a:lnTo>
                  <a:lnTo>
                    <a:pt x="52755" y="77323"/>
                  </a:lnTo>
                  <a:lnTo>
                    <a:pt x="53585" y="78571"/>
                  </a:lnTo>
                  <a:lnTo>
                    <a:pt x="53834" y="79286"/>
                  </a:lnTo>
                  <a:lnTo>
                    <a:pt x="53317" y="80461"/>
                  </a:lnTo>
                  <a:lnTo>
                    <a:pt x="51861" y="80429"/>
                  </a:lnTo>
                  <a:lnTo>
                    <a:pt x="51210" y="79953"/>
                  </a:lnTo>
                  <a:lnTo>
                    <a:pt x="50604" y="79286"/>
                  </a:lnTo>
                  <a:lnTo>
                    <a:pt x="50387" y="78957"/>
                  </a:lnTo>
                  <a:lnTo>
                    <a:pt x="48523" y="78303"/>
                  </a:lnTo>
                  <a:lnTo>
                    <a:pt x="47275" y="78753"/>
                  </a:lnTo>
                  <a:lnTo>
                    <a:pt x="46895" y="78731"/>
                  </a:lnTo>
                  <a:lnTo>
                    <a:pt x="46314" y="78255"/>
                  </a:lnTo>
                  <a:lnTo>
                    <a:pt x="45960" y="77898"/>
                  </a:lnTo>
                  <a:lnTo>
                    <a:pt x="45615" y="77355"/>
                  </a:lnTo>
                  <a:lnTo>
                    <a:pt x="45420" y="76806"/>
                  </a:lnTo>
                  <a:lnTo>
                    <a:pt x="45404" y="76557"/>
                  </a:lnTo>
                  <a:lnTo>
                    <a:pt x="45941" y="76359"/>
                  </a:lnTo>
                  <a:lnTo>
                    <a:pt x="46825" y="75909"/>
                  </a:lnTo>
                  <a:lnTo>
                    <a:pt x="47546" y="75405"/>
                  </a:lnTo>
                  <a:lnTo>
                    <a:pt x="48022" y="74869"/>
                  </a:lnTo>
                  <a:lnTo>
                    <a:pt x="48213" y="74310"/>
                  </a:lnTo>
                  <a:lnTo>
                    <a:pt x="48239" y="73662"/>
                  </a:lnTo>
                  <a:lnTo>
                    <a:pt x="48446" y="71983"/>
                  </a:lnTo>
                  <a:lnTo>
                    <a:pt x="48657" y="71166"/>
                  </a:lnTo>
                  <a:lnTo>
                    <a:pt x="48539" y="70157"/>
                  </a:lnTo>
                  <a:lnTo>
                    <a:pt x="48153" y="69366"/>
                  </a:lnTo>
                  <a:lnTo>
                    <a:pt x="48153" y="68175"/>
                  </a:lnTo>
                  <a:lnTo>
                    <a:pt x="48293" y="67594"/>
                  </a:lnTo>
                  <a:lnTo>
                    <a:pt x="48357" y="67211"/>
                  </a:lnTo>
                  <a:lnTo>
                    <a:pt x="48899" y="66729"/>
                  </a:lnTo>
                  <a:lnTo>
                    <a:pt x="49273" y="66037"/>
                  </a:lnTo>
                  <a:lnTo>
                    <a:pt x="49484" y="65133"/>
                  </a:lnTo>
                  <a:lnTo>
                    <a:pt x="49503" y="64482"/>
                  </a:lnTo>
                  <a:lnTo>
                    <a:pt x="49334" y="64080"/>
                  </a:lnTo>
                  <a:lnTo>
                    <a:pt x="48797" y="63697"/>
                  </a:lnTo>
                  <a:lnTo>
                    <a:pt x="47900" y="63336"/>
                  </a:lnTo>
                  <a:lnTo>
                    <a:pt x="47332" y="62877"/>
                  </a:lnTo>
                  <a:lnTo>
                    <a:pt x="47102" y="62324"/>
                  </a:lnTo>
                  <a:lnTo>
                    <a:pt x="47125" y="61839"/>
                  </a:lnTo>
                  <a:lnTo>
                    <a:pt x="47399" y="61418"/>
                  </a:lnTo>
                  <a:lnTo>
                    <a:pt x="46723" y="60952"/>
                  </a:lnTo>
                  <a:lnTo>
                    <a:pt x="45092" y="60438"/>
                  </a:lnTo>
                  <a:lnTo>
                    <a:pt x="44182" y="59819"/>
                  </a:lnTo>
                  <a:lnTo>
                    <a:pt x="43990" y="59098"/>
                  </a:lnTo>
                  <a:lnTo>
                    <a:pt x="43310" y="58153"/>
                  </a:lnTo>
                  <a:lnTo>
                    <a:pt x="42142" y="56981"/>
                  </a:lnTo>
                  <a:lnTo>
                    <a:pt x="41526" y="55296"/>
                  </a:lnTo>
                  <a:lnTo>
                    <a:pt x="41462" y="53094"/>
                  </a:lnTo>
                  <a:lnTo>
                    <a:pt x="41600" y="51300"/>
                  </a:lnTo>
                  <a:lnTo>
                    <a:pt x="42110" y="49222"/>
                  </a:lnTo>
                  <a:lnTo>
                    <a:pt x="41427" y="47715"/>
                  </a:lnTo>
                  <a:lnTo>
                    <a:pt x="40677" y="46921"/>
                  </a:lnTo>
                  <a:lnTo>
                    <a:pt x="39633" y="46336"/>
                  </a:lnTo>
                  <a:lnTo>
                    <a:pt x="38638" y="45500"/>
                  </a:lnTo>
                  <a:lnTo>
                    <a:pt x="37690" y="44405"/>
                  </a:lnTo>
                  <a:lnTo>
                    <a:pt x="36560" y="42790"/>
                  </a:lnTo>
                  <a:lnTo>
                    <a:pt x="35238" y="40652"/>
                  </a:lnTo>
                  <a:lnTo>
                    <a:pt x="34351" y="39694"/>
                  </a:lnTo>
                  <a:lnTo>
                    <a:pt x="33895" y="39918"/>
                  </a:lnTo>
                  <a:lnTo>
                    <a:pt x="32940" y="39716"/>
                  </a:lnTo>
                  <a:lnTo>
                    <a:pt x="31485" y="39097"/>
                  </a:lnTo>
                  <a:lnTo>
                    <a:pt x="30217" y="38762"/>
                  </a:lnTo>
                  <a:lnTo>
                    <a:pt x="29132" y="38714"/>
                  </a:lnTo>
                  <a:lnTo>
                    <a:pt x="28427" y="38855"/>
                  </a:lnTo>
                  <a:lnTo>
                    <a:pt x="28101" y="39183"/>
                  </a:lnTo>
                  <a:lnTo>
                    <a:pt x="28076" y="39506"/>
                  </a:lnTo>
                  <a:lnTo>
                    <a:pt x="28350" y="39825"/>
                  </a:lnTo>
                  <a:lnTo>
                    <a:pt x="28200" y="40074"/>
                  </a:lnTo>
                  <a:lnTo>
                    <a:pt x="27632" y="40253"/>
                  </a:lnTo>
                  <a:lnTo>
                    <a:pt x="27176" y="40604"/>
                  </a:lnTo>
                  <a:lnTo>
                    <a:pt x="26658" y="41389"/>
                  </a:lnTo>
                  <a:lnTo>
                    <a:pt x="26671" y="41357"/>
                  </a:lnTo>
                  <a:lnTo>
                    <a:pt x="26652" y="41399"/>
                  </a:lnTo>
                  <a:lnTo>
                    <a:pt x="26658" y="41389"/>
                  </a:lnTo>
                  <a:lnTo>
                    <a:pt x="26304" y="42417"/>
                  </a:lnTo>
                  <a:lnTo>
                    <a:pt x="25765" y="42813"/>
                  </a:lnTo>
                  <a:lnTo>
                    <a:pt x="24935" y="42899"/>
                  </a:lnTo>
                  <a:lnTo>
                    <a:pt x="24121" y="43192"/>
                  </a:lnTo>
                  <a:lnTo>
                    <a:pt x="23317" y="43690"/>
                  </a:lnTo>
                  <a:lnTo>
                    <a:pt x="22934" y="44070"/>
                  </a:lnTo>
                  <a:lnTo>
                    <a:pt x="22978" y="44329"/>
                  </a:lnTo>
                  <a:lnTo>
                    <a:pt x="22803" y="44386"/>
                  </a:lnTo>
                  <a:lnTo>
                    <a:pt x="22410" y="44242"/>
                  </a:lnTo>
                  <a:lnTo>
                    <a:pt x="22225" y="43904"/>
                  </a:lnTo>
                  <a:lnTo>
                    <a:pt x="22247" y="43368"/>
                  </a:lnTo>
                  <a:lnTo>
                    <a:pt x="21836" y="43010"/>
                  </a:lnTo>
                  <a:lnTo>
                    <a:pt x="20996" y="42825"/>
                  </a:lnTo>
                  <a:lnTo>
                    <a:pt x="20039" y="42254"/>
                  </a:lnTo>
                  <a:lnTo>
                    <a:pt x="18960" y="41287"/>
                  </a:lnTo>
                  <a:lnTo>
                    <a:pt x="18213" y="40773"/>
                  </a:lnTo>
                  <a:lnTo>
                    <a:pt x="17795" y="40709"/>
                  </a:lnTo>
                  <a:lnTo>
                    <a:pt x="17198" y="41092"/>
                  </a:lnTo>
                  <a:lnTo>
                    <a:pt x="16412" y="41922"/>
                  </a:lnTo>
                  <a:lnTo>
                    <a:pt x="15768" y="42248"/>
                  </a:lnTo>
                  <a:lnTo>
                    <a:pt x="15260" y="42078"/>
                  </a:lnTo>
                  <a:lnTo>
                    <a:pt x="14868" y="42369"/>
                  </a:lnTo>
                  <a:lnTo>
                    <a:pt x="14593" y="43125"/>
                  </a:lnTo>
                  <a:lnTo>
                    <a:pt x="14086" y="43716"/>
                  </a:lnTo>
                  <a:lnTo>
                    <a:pt x="12975" y="44364"/>
                  </a:lnTo>
                  <a:lnTo>
                    <a:pt x="12902" y="44440"/>
                  </a:lnTo>
                  <a:lnTo>
                    <a:pt x="11631" y="45312"/>
                  </a:lnTo>
                  <a:lnTo>
                    <a:pt x="10613" y="46190"/>
                  </a:lnTo>
                  <a:lnTo>
                    <a:pt x="9429" y="47367"/>
                  </a:lnTo>
                  <a:lnTo>
                    <a:pt x="8870" y="47549"/>
                  </a:lnTo>
                  <a:lnTo>
                    <a:pt x="8337" y="47262"/>
                  </a:lnTo>
                  <a:lnTo>
                    <a:pt x="7533" y="46975"/>
                  </a:lnTo>
                  <a:lnTo>
                    <a:pt x="7108" y="46576"/>
                  </a:lnTo>
                  <a:lnTo>
                    <a:pt x="7919" y="44581"/>
                  </a:lnTo>
                  <a:lnTo>
                    <a:pt x="8944" y="42369"/>
                  </a:lnTo>
                  <a:lnTo>
                    <a:pt x="9218" y="41348"/>
                  </a:lnTo>
                  <a:lnTo>
                    <a:pt x="9260" y="40601"/>
                  </a:lnTo>
                  <a:lnTo>
                    <a:pt x="9161" y="39994"/>
                  </a:lnTo>
                  <a:lnTo>
                    <a:pt x="8759" y="39359"/>
                  </a:lnTo>
                  <a:lnTo>
                    <a:pt x="8382" y="38867"/>
                  </a:lnTo>
                  <a:lnTo>
                    <a:pt x="8347" y="38539"/>
                  </a:lnTo>
                  <a:lnTo>
                    <a:pt x="8468" y="38194"/>
                  </a:lnTo>
                  <a:lnTo>
                    <a:pt x="8880" y="37680"/>
                  </a:lnTo>
                  <a:lnTo>
                    <a:pt x="9410" y="36882"/>
                  </a:lnTo>
                  <a:lnTo>
                    <a:pt x="9901" y="35245"/>
                  </a:lnTo>
                  <a:lnTo>
                    <a:pt x="10492" y="33508"/>
                  </a:lnTo>
                  <a:lnTo>
                    <a:pt x="10434" y="32455"/>
                  </a:lnTo>
                  <a:lnTo>
                    <a:pt x="9959" y="31299"/>
                  </a:lnTo>
                  <a:lnTo>
                    <a:pt x="9697" y="30202"/>
                  </a:lnTo>
                  <a:lnTo>
                    <a:pt x="9904" y="28705"/>
                  </a:lnTo>
                  <a:lnTo>
                    <a:pt x="9828" y="28120"/>
                  </a:lnTo>
                  <a:lnTo>
                    <a:pt x="9314" y="27827"/>
                  </a:lnTo>
                  <a:lnTo>
                    <a:pt x="7629" y="27530"/>
                  </a:lnTo>
                  <a:lnTo>
                    <a:pt x="7086" y="27581"/>
                  </a:lnTo>
                  <a:lnTo>
                    <a:pt x="6658" y="27772"/>
                  </a:lnTo>
                  <a:lnTo>
                    <a:pt x="6195" y="28181"/>
                  </a:lnTo>
                  <a:lnTo>
                    <a:pt x="5634" y="28436"/>
                  </a:lnTo>
                  <a:lnTo>
                    <a:pt x="4574" y="28580"/>
                  </a:lnTo>
                  <a:lnTo>
                    <a:pt x="3572" y="28073"/>
                  </a:lnTo>
                  <a:lnTo>
                    <a:pt x="2732" y="27211"/>
                  </a:lnTo>
                  <a:lnTo>
                    <a:pt x="2531" y="26157"/>
                  </a:lnTo>
                  <a:lnTo>
                    <a:pt x="3147" y="24900"/>
                  </a:lnTo>
                  <a:lnTo>
                    <a:pt x="3578" y="23882"/>
                  </a:lnTo>
                  <a:lnTo>
                    <a:pt x="3833" y="23007"/>
                  </a:lnTo>
                  <a:lnTo>
                    <a:pt x="3805" y="22592"/>
                  </a:lnTo>
                  <a:lnTo>
                    <a:pt x="3626" y="22161"/>
                  </a:lnTo>
                  <a:lnTo>
                    <a:pt x="3374" y="22101"/>
                  </a:lnTo>
                  <a:lnTo>
                    <a:pt x="2837" y="21564"/>
                  </a:lnTo>
                  <a:lnTo>
                    <a:pt x="2314" y="20619"/>
                  </a:lnTo>
                  <a:lnTo>
                    <a:pt x="1816" y="20185"/>
                  </a:lnTo>
                  <a:lnTo>
                    <a:pt x="1353" y="20265"/>
                  </a:lnTo>
                  <a:lnTo>
                    <a:pt x="922" y="20626"/>
                  </a:lnTo>
                  <a:lnTo>
                    <a:pt x="530" y="21258"/>
                  </a:lnTo>
                  <a:lnTo>
                    <a:pt x="220" y="21520"/>
                  </a:lnTo>
                  <a:lnTo>
                    <a:pt x="0" y="21401"/>
                  </a:lnTo>
                  <a:lnTo>
                    <a:pt x="67" y="20843"/>
                  </a:lnTo>
                  <a:lnTo>
                    <a:pt x="131" y="20313"/>
                  </a:lnTo>
                  <a:lnTo>
                    <a:pt x="616" y="18251"/>
                  </a:lnTo>
                  <a:lnTo>
                    <a:pt x="1203" y="16911"/>
                  </a:lnTo>
                  <a:lnTo>
                    <a:pt x="1893" y="16288"/>
                  </a:lnTo>
                  <a:lnTo>
                    <a:pt x="2620" y="16023"/>
                  </a:lnTo>
                  <a:lnTo>
                    <a:pt x="3386" y="16122"/>
                  </a:lnTo>
                  <a:lnTo>
                    <a:pt x="4034" y="16007"/>
                  </a:lnTo>
                  <a:lnTo>
                    <a:pt x="4552" y="15678"/>
                  </a:lnTo>
                  <a:lnTo>
                    <a:pt x="4504" y="15490"/>
                  </a:lnTo>
                  <a:lnTo>
                    <a:pt x="3891" y="15442"/>
                  </a:lnTo>
                  <a:lnTo>
                    <a:pt x="3645" y="15085"/>
                  </a:lnTo>
                  <a:lnTo>
                    <a:pt x="3776" y="14411"/>
                  </a:lnTo>
                  <a:lnTo>
                    <a:pt x="4044" y="13974"/>
                  </a:lnTo>
                  <a:lnTo>
                    <a:pt x="4465" y="13773"/>
                  </a:lnTo>
                  <a:lnTo>
                    <a:pt x="4874" y="13096"/>
                  </a:lnTo>
                  <a:lnTo>
                    <a:pt x="5267" y="11938"/>
                  </a:lnTo>
                  <a:lnTo>
                    <a:pt x="5749" y="11354"/>
                  </a:lnTo>
                  <a:lnTo>
                    <a:pt x="6310" y="11338"/>
                  </a:lnTo>
                  <a:lnTo>
                    <a:pt x="7277" y="10843"/>
                  </a:lnTo>
                  <a:lnTo>
                    <a:pt x="8647" y="9863"/>
                  </a:lnTo>
                  <a:lnTo>
                    <a:pt x="9174" y="8915"/>
                  </a:lnTo>
                  <a:lnTo>
                    <a:pt x="9691" y="9349"/>
                  </a:lnTo>
                  <a:lnTo>
                    <a:pt x="9496" y="10447"/>
                  </a:lnTo>
                  <a:lnTo>
                    <a:pt x="9767" y="10677"/>
                  </a:lnTo>
                  <a:lnTo>
                    <a:pt x="9895" y="11069"/>
                  </a:lnTo>
                  <a:lnTo>
                    <a:pt x="9825" y="11682"/>
                  </a:lnTo>
                  <a:lnTo>
                    <a:pt x="9940" y="12203"/>
                  </a:lnTo>
                  <a:lnTo>
                    <a:pt x="10150" y="12455"/>
                  </a:lnTo>
                  <a:lnTo>
                    <a:pt x="10447" y="12582"/>
                  </a:lnTo>
                  <a:lnTo>
                    <a:pt x="11899" y="12135"/>
                  </a:lnTo>
                  <a:lnTo>
                    <a:pt x="12787" y="12104"/>
                  </a:lnTo>
                  <a:lnTo>
                    <a:pt x="13160" y="12397"/>
                  </a:lnTo>
                  <a:lnTo>
                    <a:pt x="13495" y="12579"/>
                  </a:lnTo>
                  <a:lnTo>
                    <a:pt x="13917" y="12720"/>
                  </a:lnTo>
                  <a:lnTo>
                    <a:pt x="14242" y="12908"/>
                  </a:lnTo>
                  <a:lnTo>
                    <a:pt x="14450" y="12847"/>
                  </a:lnTo>
                  <a:lnTo>
                    <a:pt x="14947" y="12391"/>
                  </a:lnTo>
                  <a:lnTo>
                    <a:pt x="15097" y="12311"/>
                  </a:lnTo>
                  <a:lnTo>
                    <a:pt x="15113" y="12088"/>
                  </a:lnTo>
                  <a:lnTo>
                    <a:pt x="14766" y="11676"/>
                  </a:lnTo>
                  <a:lnTo>
                    <a:pt x="14405" y="11331"/>
                  </a:lnTo>
                  <a:lnTo>
                    <a:pt x="14418" y="10565"/>
                  </a:lnTo>
                  <a:lnTo>
                    <a:pt x="14587" y="9237"/>
                  </a:lnTo>
                  <a:lnTo>
                    <a:pt x="14622" y="8548"/>
                  </a:lnTo>
                  <a:lnTo>
                    <a:pt x="14590" y="6898"/>
                  </a:lnTo>
                  <a:lnTo>
                    <a:pt x="14526" y="6432"/>
                  </a:lnTo>
                  <a:lnTo>
                    <a:pt x="14194" y="5895"/>
                  </a:lnTo>
                  <a:lnTo>
                    <a:pt x="13329" y="4864"/>
                  </a:lnTo>
                  <a:lnTo>
                    <a:pt x="13087" y="4236"/>
                  </a:lnTo>
                  <a:lnTo>
                    <a:pt x="12946" y="3607"/>
                  </a:lnTo>
                  <a:lnTo>
                    <a:pt x="12959" y="3208"/>
                  </a:lnTo>
                  <a:lnTo>
                    <a:pt x="12739" y="2751"/>
                  </a:lnTo>
                  <a:lnTo>
                    <a:pt x="12627" y="2327"/>
                  </a:lnTo>
                  <a:lnTo>
                    <a:pt x="13013" y="2110"/>
                  </a:lnTo>
                  <a:lnTo>
                    <a:pt x="13482" y="1618"/>
                  </a:lnTo>
                  <a:lnTo>
                    <a:pt x="13719" y="868"/>
                  </a:lnTo>
                  <a:lnTo>
                    <a:pt x="13942" y="319"/>
                  </a:lnTo>
                  <a:lnTo>
                    <a:pt x="14268" y="86"/>
                  </a:lnTo>
                  <a:lnTo>
                    <a:pt x="14548" y="0"/>
                  </a:lnTo>
                  <a:lnTo>
                    <a:pt x="14737" y="48"/>
                  </a:lnTo>
                  <a:lnTo>
                    <a:pt x="15471" y="1031"/>
                  </a:lnTo>
                  <a:lnTo>
                    <a:pt x="16400" y="539"/>
                  </a:lnTo>
                  <a:lnTo>
                    <a:pt x="17102" y="543"/>
                  </a:lnTo>
                  <a:lnTo>
                    <a:pt x="17705" y="80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7" name="Google Shape;1297;p73"/>
            <p:cNvSpPr/>
            <p:nvPr/>
          </p:nvSpPr>
          <p:spPr>
            <a:xfrm>
              <a:off x="8296510" y="3945255"/>
              <a:ext cx="34820" cy="45321"/>
            </a:xfrm>
            <a:custGeom>
              <a:rect b="b" l="l" r="r" t="t"/>
              <a:pathLst>
                <a:path extrusionOk="0" h="17216" w="13227">
                  <a:moveTo>
                    <a:pt x="6815" y="13419"/>
                  </a:moveTo>
                  <a:lnTo>
                    <a:pt x="6559" y="13594"/>
                  </a:lnTo>
                  <a:lnTo>
                    <a:pt x="6084" y="14082"/>
                  </a:lnTo>
                  <a:lnTo>
                    <a:pt x="5608" y="14478"/>
                  </a:lnTo>
                  <a:lnTo>
                    <a:pt x="4647" y="15094"/>
                  </a:lnTo>
                  <a:lnTo>
                    <a:pt x="4430" y="15461"/>
                  </a:lnTo>
                  <a:lnTo>
                    <a:pt x="4216" y="15129"/>
                  </a:lnTo>
                  <a:lnTo>
                    <a:pt x="3798" y="15356"/>
                  </a:lnTo>
                  <a:lnTo>
                    <a:pt x="3447" y="16751"/>
                  </a:lnTo>
                  <a:lnTo>
                    <a:pt x="2713" y="17217"/>
                  </a:lnTo>
                  <a:lnTo>
                    <a:pt x="1794" y="17175"/>
                  </a:lnTo>
                  <a:lnTo>
                    <a:pt x="1028" y="17045"/>
                  </a:lnTo>
                  <a:lnTo>
                    <a:pt x="0" y="17131"/>
                  </a:lnTo>
                  <a:lnTo>
                    <a:pt x="418" y="16320"/>
                  </a:lnTo>
                  <a:lnTo>
                    <a:pt x="852" y="15263"/>
                  </a:lnTo>
                  <a:lnTo>
                    <a:pt x="1280" y="13840"/>
                  </a:lnTo>
                  <a:lnTo>
                    <a:pt x="2036" y="12656"/>
                  </a:lnTo>
                  <a:lnTo>
                    <a:pt x="3604" y="8621"/>
                  </a:lnTo>
                  <a:lnTo>
                    <a:pt x="4510" y="6984"/>
                  </a:lnTo>
                  <a:lnTo>
                    <a:pt x="4832" y="4654"/>
                  </a:lnTo>
                  <a:lnTo>
                    <a:pt x="6234" y="2614"/>
                  </a:lnTo>
                  <a:lnTo>
                    <a:pt x="7281" y="2008"/>
                  </a:lnTo>
                  <a:lnTo>
                    <a:pt x="7788" y="1424"/>
                  </a:lnTo>
                  <a:lnTo>
                    <a:pt x="7775" y="536"/>
                  </a:lnTo>
                  <a:lnTo>
                    <a:pt x="9339" y="543"/>
                  </a:lnTo>
                  <a:lnTo>
                    <a:pt x="10348" y="498"/>
                  </a:lnTo>
                  <a:lnTo>
                    <a:pt x="10639" y="0"/>
                  </a:lnTo>
                  <a:lnTo>
                    <a:pt x="11427" y="227"/>
                  </a:lnTo>
                  <a:lnTo>
                    <a:pt x="11864" y="705"/>
                  </a:lnTo>
                  <a:lnTo>
                    <a:pt x="11468" y="1213"/>
                  </a:lnTo>
                  <a:lnTo>
                    <a:pt x="10910" y="1791"/>
                  </a:lnTo>
                  <a:lnTo>
                    <a:pt x="10942" y="1941"/>
                  </a:lnTo>
                  <a:lnTo>
                    <a:pt x="11360" y="1988"/>
                  </a:lnTo>
                  <a:lnTo>
                    <a:pt x="12068" y="2301"/>
                  </a:lnTo>
                  <a:lnTo>
                    <a:pt x="12503" y="2668"/>
                  </a:lnTo>
                  <a:lnTo>
                    <a:pt x="13227" y="4947"/>
                  </a:lnTo>
                  <a:lnTo>
                    <a:pt x="12780" y="5883"/>
                  </a:lnTo>
                  <a:lnTo>
                    <a:pt x="12084" y="6719"/>
                  </a:lnTo>
                  <a:lnTo>
                    <a:pt x="11775" y="6792"/>
                  </a:lnTo>
                  <a:lnTo>
                    <a:pt x="11165" y="7207"/>
                  </a:lnTo>
                  <a:lnTo>
                    <a:pt x="10655" y="7775"/>
                  </a:lnTo>
                  <a:lnTo>
                    <a:pt x="10476" y="8133"/>
                  </a:lnTo>
                  <a:lnTo>
                    <a:pt x="10514" y="8468"/>
                  </a:lnTo>
                  <a:lnTo>
                    <a:pt x="11235" y="8886"/>
                  </a:lnTo>
                  <a:lnTo>
                    <a:pt x="11258" y="9055"/>
                  </a:lnTo>
                  <a:lnTo>
                    <a:pt x="11108" y="9189"/>
                  </a:lnTo>
                  <a:lnTo>
                    <a:pt x="10524" y="9097"/>
                  </a:lnTo>
                  <a:lnTo>
                    <a:pt x="9770" y="9052"/>
                  </a:lnTo>
                  <a:lnTo>
                    <a:pt x="9327" y="9055"/>
                  </a:lnTo>
                  <a:lnTo>
                    <a:pt x="8813" y="9138"/>
                  </a:lnTo>
                  <a:lnTo>
                    <a:pt x="8155" y="9649"/>
                  </a:lnTo>
                  <a:lnTo>
                    <a:pt x="7862" y="9987"/>
                  </a:lnTo>
                  <a:lnTo>
                    <a:pt x="7705" y="10204"/>
                  </a:lnTo>
                  <a:lnTo>
                    <a:pt x="7469" y="10897"/>
                  </a:lnTo>
                  <a:lnTo>
                    <a:pt x="7734" y="11373"/>
                  </a:lnTo>
                  <a:lnTo>
                    <a:pt x="8226" y="11644"/>
                  </a:lnTo>
                  <a:lnTo>
                    <a:pt x="8296" y="11781"/>
                  </a:lnTo>
                  <a:lnTo>
                    <a:pt x="8184" y="12021"/>
                  </a:lnTo>
                  <a:lnTo>
                    <a:pt x="7696" y="12321"/>
                  </a:lnTo>
                  <a:lnTo>
                    <a:pt x="7329" y="12688"/>
                  </a:lnTo>
                  <a:lnTo>
                    <a:pt x="7223" y="1306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8" name="Google Shape;1298;p73"/>
            <p:cNvSpPr/>
            <p:nvPr/>
          </p:nvSpPr>
          <p:spPr>
            <a:xfrm>
              <a:off x="6026321" y="4479885"/>
              <a:ext cx="4394" cy="9064"/>
            </a:xfrm>
            <a:custGeom>
              <a:rect b="b" l="l" r="r" t="t"/>
              <a:pathLst>
                <a:path extrusionOk="0" h="3443" w="1669">
                  <a:moveTo>
                    <a:pt x="1593" y="2486"/>
                  </a:moveTo>
                  <a:lnTo>
                    <a:pt x="1088" y="3444"/>
                  </a:lnTo>
                  <a:lnTo>
                    <a:pt x="109" y="2844"/>
                  </a:lnTo>
                  <a:lnTo>
                    <a:pt x="0" y="2087"/>
                  </a:lnTo>
                  <a:lnTo>
                    <a:pt x="86" y="1631"/>
                  </a:lnTo>
                  <a:lnTo>
                    <a:pt x="683" y="756"/>
                  </a:lnTo>
                  <a:lnTo>
                    <a:pt x="1149" y="188"/>
                  </a:lnTo>
                  <a:lnTo>
                    <a:pt x="1478" y="0"/>
                  </a:lnTo>
                  <a:lnTo>
                    <a:pt x="1669" y="753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9" name="Google Shape;1299;p73"/>
            <p:cNvSpPr/>
            <p:nvPr/>
          </p:nvSpPr>
          <p:spPr>
            <a:xfrm>
              <a:off x="7691587" y="3551094"/>
              <a:ext cx="3083" cy="7376"/>
            </a:xfrm>
            <a:custGeom>
              <a:rect b="b" l="l" r="r" t="t"/>
              <a:pathLst>
                <a:path extrusionOk="0" h="2802" w="1171">
                  <a:moveTo>
                    <a:pt x="900" y="2802"/>
                  </a:moveTo>
                  <a:lnTo>
                    <a:pt x="204" y="2732"/>
                  </a:lnTo>
                  <a:lnTo>
                    <a:pt x="73" y="2739"/>
                  </a:lnTo>
                  <a:lnTo>
                    <a:pt x="0" y="2276"/>
                  </a:lnTo>
                  <a:lnTo>
                    <a:pt x="41" y="1289"/>
                  </a:lnTo>
                  <a:lnTo>
                    <a:pt x="428" y="0"/>
                  </a:lnTo>
                  <a:lnTo>
                    <a:pt x="511" y="211"/>
                  </a:lnTo>
                  <a:lnTo>
                    <a:pt x="559" y="482"/>
                  </a:lnTo>
                  <a:lnTo>
                    <a:pt x="638" y="769"/>
                  </a:lnTo>
                  <a:lnTo>
                    <a:pt x="683" y="1120"/>
                  </a:lnTo>
                  <a:lnTo>
                    <a:pt x="827" y="1481"/>
                  </a:lnTo>
                  <a:lnTo>
                    <a:pt x="1088" y="1823"/>
                  </a:lnTo>
                  <a:lnTo>
                    <a:pt x="1171" y="2148"/>
                  </a:lnTo>
                  <a:lnTo>
                    <a:pt x="1041" y="256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0" name="Google Shape;1300;p73"/>
            <p:cNvSpPr/>
            <p:nvPr/>
          </p:nvSpPr>
          <p:spPr>
            <a:xfrm>
              <a:off x="9349217" y="4582524"/>
              <a:ext cx="51147" cy="91403"/>
            </a:xfrm>
            <a:custGeom>
              <a:rect b="b" l="l" r="r" t="t"/>
              <a:pathLst>
                <a:path extrusionOk="0" h="34721" w="19429">
                  <a:moveTo>
                    <a:pt x="2451" y="0"/>
                  </a:moveTo>
                  <a:lnTo>
                    <a:pt x="3313" y="48"/>
                  </a:lnTo>
                  <a:lnTo>
                    <a:pt x="4232" y="26"/>
                  </a:lnTo>
                  <a:lnTo>
                    <a:pt x="4874" y="150"/>
                  </a:lnTo>
                  <a:lnTo>
                    <a:pt x="5978" y="1542"/>
                  </a:lnTo>
                  <a:lnTo>
                    <a:pt x="8979" y="4031"/>
                  </a:lnTo>
                  <a:lnTo>
                    <a:pt x="10616" y="6559"/>
                  </a:lnTo>
                  <a:lnTo>
                    <a:pt x="10763" y="7111"/>
                  </a:lnTo>
                  <a:lnTo>
                    <a:pt x="10990" y="7590"/>
                  </a:lnTo>
                  <a:lnTo>
                    <a:pt x="11382" y="7721"/>
                  </a:lnTo>
                  <a:lnTo>
                    <a:pt x="11714" y="7938"/>
                  </a:lnTo>
                  <a:lnTo>
                    <a:pt x="13345" y="10377"/>
                  </a:lnTo>
                  <a:lnTo>
                    <a:pt x="13537" y="10859"/>
                  </a:lnTo>
                  <a:lnTo>
                    <a:pt x="13508" y="11392"/>
                  </a:lnTo>
                  <a:lnTo>
                    <a:pt x="13604" y="11788"/>
                  </a:lnTo>
                  <a:lnTo>
                    <a:pt x="14031" y="11985"/>
                  </a:lnTo>
                  <a:lnTo>
                    <a:pt x="14561" y="12088"/>
                  </a:lnTo>
                  <a:lnTo>
                    <a:pt x="14909" y="12455"/>
                  </a:lnTo>
                  <a:lnTo>
                    <a:pt x="15353" y="14399"/>
                  </a:lnTo>
                  <a:lnTo>
                    <a:pt x="15353" y="15005"/>
                  </a:lnTo>
                  <a:lnTo>
                    <a:pt x="15477" y="15264"/>
                  </a:lnTo>
                  <a:lnTo>
                    <a:pt x="17533" y="18286"/>
                  </a:lnTo>
                  <a:lnTo>
                    <a:pt x="17651" y="18653"/>
                  </a:lnTo>
                  <a:lnTo>
                    <a:pt x="17629" y="18928"/>
                  </a:lnTo>
                  <a:lnTo>
                    <a:pt x="17689" y="19167"/>
                  </a:lnTo>
                  <a:lnTo>
                    <a:pt x="18088" y="19700"/>
                  </a:lnTo>
                  <a:lnTo>
                    <a:pt x="18708" y="21140"/>
                  </a:lnTo>
                  <a:lnTo>
                    <a:pt x="19027" y="21469"/>
                  </a:lnTo>
                  <a:lnTo>
                    <a:pt x="19404" y="22726"/>
                  </a:lnTo>
                  <a:lnTo>
                    <a:pt x="19429" y="25130"/>
                  </a:lnTo>
                  <a:lnTo>
                    <a:pt x="19289" y="26196"/>
                  </a:lnTo>
                  <a:lnTo>
                    <a:pt x="18906" y="27498"/>
                  </a:lnTo>
                  <a:lnTo>
                    <a:pt x="18449" y="28768"/>
                  </a:lnTo>
                  <a:lnTo>
                    <a:pt x="17958" y="29688"/>
                  </a:lnTo>
                  <a:lnTo>
                    <a:pt x="17284" y="30463"/>
                  </a:lnTo>
                  <a:lnTo>
                    <a:pt x="14976" y="32113"/>
                  </a:lnTo>
                  <a:lnTo>
                    <a:pt x="14315" y="32445"/>
                  </a:lnTo>
                  <a:lnTo>
                    <a:pt x="11315" y="33480"/>
                  </a:lnTo>
                  <a:lnTo>
                    <a:pt x="9103" y="34456"/>
                  </a:lnTo>
                  <a:lnTo>
                    <a:pt x="7057" y="34721"/>
                  </a:lnTo>
                  <a:lnTo>
                    <a:pt x="5008" y="34182"/>
                  </a:lnTo>
                  <a:lnTo>
                    <a:pt x="3470" y="32899"/>
                  </a:lnTo>
                  <a:lnTo>
                    <a:pt x="2681" y="31006"/>
                  </a:lnTo>
                  <a:lnTo>
                    <a:pt x="2139" y="29033"/>
                  </a:lnTo>
                  <a:lnTo>
                    <a:pt x="1357" y="26840"/>
                  </a:lnTo>
                  <a:lnTo>
                    <a:pt x="753" y="20061"/>
                  </a:lnTo>
                  <a:lnTo>
                    <a:pt x="466" y="18165"/>
                  </a:lnTo>
                  <a:lnTo>
                    <a:pt x="0" y="15746"/>
                  </a:lnTo>
                  <a:lnTo>
                    <a:pt x="48" y="14695"/>
                  </a:lnTo>
                  <a:lnTo>
                    <a:pt x="380" y="13690"/>
                  </a:lnTo>
                  <a:lnTo>
                    <a:pt x="377" y="15896"/>
                  </a:lnTo>
                  <a:lnTo>
                    <a:pt x="683" y="16170"/>
                  </a:lnTo>
                  <a:lnTo>
                    <a:pt x="910" y="15886"/>
                  </a:lnTo>
                  <a:lnTo>
                    <a:pt x="1114" y="13601"/>
                  </a:lnTo>
                  <a:lnTo>
                    <a:pt x="1283" y="12633"/>
                  </a:lnTo>
                  <a:lnTo>
                    <a:pt x="2100" y="10112"/>
                  </a:lnTo>
                  <a:lnTo>
                    <a:pt x="2116" y="9665"/>
                  </a:lnTo>
                  <a:lnTo>
                    <a:pt x="1976" y="8717"/>
                  </a:lnTo>
                  <a:lnTo>
                    <a:pt x="1982" y="8241"/>
                  </a:lnTo>
                  <a:lnTo>
                    <a:pt x="3201" y="6473"/>
                  </a:lnTo>
                  <a:lnTo>
                    <a:pt x="3514" y="5442"/>
                  </a:lnTo>
                  <a:lnTo>
                    <a:pt x="3683" y="4389"/>
                  </a:lnTo>
                  <a:lnTo>
                    <a:pt x="3616" y="3249"/>
                  </a:lnTo>
                  <a:lnTo>
                    <a:pt x="3399" y="2126"/>
                  </a:lnTo>
                  <a:lnTo>
                    <a:pt x="4382" y="2483"/>
                  </a:lnTo>
                  <a:lnTo>
                    <a:pt x="4925" y="2876"/>
                  </a:lnTo>
                  <a:lnTo>
                    <a:pt x="5477" y="3141"/>
                  </a:lnTo>
                  <a:lnTo>
                    <a:pt x="5924" y="3007"/>
                  </a:lnTo>
                  <a:lnTo>
                    <a:pt x="6467" y="3004"/>
                  </a:lnTo>
                  <a:lnTo>
                    <a:pt x="6081" y="2394"/>
                  </a:lnTo>
                  <a:lnTo>
                    <a:pt x="4938" y="1829"/>
                  </a:lnTo>
                  <a:lnTo>
                    <a:pt x="3039" y="1481"/>
                  </a:lnTo>
                  <a:lnTo>
                    <a:pt x="2445" y="1034"/>
                  </a:lnTo>
                  <a:lnTo>
                    <a:pt x="2218" y="645"/>
                  </a:lnTo>
                  <a:lnTo>
                    <a:pt x="2333" y="192"/>
                  </a:lnTo>
                  <a:lnTo>
                    <a:pt x="2451" y="0"/>
                  </a:lnTo>
                  <a:close/>
                  <a:moveTo>
                    <a:pt x="2336" y="1644"/>
                  </a:moveTo>
                  <a:lnTo>
                    <a:pt x="1775" y="1743"/>
                  </a:lnTo>
                  <a:lnTo>
                    <a:pt x="1331" y="1143"/>
                  </a:lnTo>
                  <a:lnTo>
                    <a:pt x="1226" y="887"/>
                  </a:lnTo>
                  <a:lnTo>
                    <a:pt x="1344" y="709"/>
                  </a:lnTo>
                  <a:lnTo>
                    <a:pt x="1465" y="619"/>
                  </a:lnTo>
                  <a:lnTo>
                    <a:pt x="1609" y="648"/>
                  </a:lnTo>
                  <a:lnTo>
                    <a:pt x="1819" y="1207"/>
                  </a:lnTo>
                  <a:lnTo>
                    <a:pt x="2336" y="1644"/>
                  </a:lnTo>
                  <a:close/>
                  <a:moveTo>
                    <a:pt x="1487" y="6875"/>
                  </a:moveTo>
                  <a:lnTo>
                    <a:pt x="1746" y="7555"/>
                  </a:lnTo>
                  <a:lnTo>
                    <a:pt x="1009" y="7089"/>
                  </a:lnTo>
                  <a:lnTo>
                    <a:pt x="523" y="6700"/>
                  </a:lnTo>
                  <a:lnTo>
                    <a:pt x="348" y="6387"/>
                  </a:lnTo>
                  <a:lnTo>
                    <a:pt x="1353" y="6738"/>
                  </a:lnTo>
                  <a:lnTo>
                    <a:pt x="1487" y="687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1" name="Google Shape;1301;p73"/>
            <p:cNvSpPr/>
            <p:nvPr/>
          </p:nvSpPr>
          <p:spPr>
            <a:xfrm>
              <a:off x="7196225" y="4612810"/>
              <a:ext cx="96863" cy="98713"/>
            </a:xfrm>
            <a:custGeom>
              <a:rect b="b" l="l" r="r" t="t"/>
              <a:pathLst>
                <a:path extrusionOk="0" h="37498" w="36795">
                  <a:moveTo>
                    <a:pt x="27061" y="8800"/>
                  </a:moveTo>
                  <a:lnTo>
                    <a:pt x="27236" y="8905"/>
                  </a:lnTo>
                  <a:lnTo>
                    <a:pt x="27504" y="9180"/>
                  </a:lnTo>
                  <a:lnTo>
                    <a:pt x="27760" y="10118"/>
                  </a:lnTo>
                  <a:lnTo>
                    <a:pt x="28762" y="13147"/>
                  </a:lnTo>
                  <a:lnTo>
                    <a:pt x="28711" y="13984"/>
                  </a:lnTo>
                  <a:lnTo>
                    <a:pt x="28513" y="14529"/>
                  </a:lnTo>
                  <a:lnTo>
                    <a:pt x="28507" y="15062"/>
                  </a:lnTo>
                  <a:lnTo>
                    <a:pt x="28440" y="15592"/>
                  </a:lnTo>
                  <a:lnTo>
                    <a:pt x="27827" y="16454"/>
                  </a:lnTo>
                  <a:lnTo>
                    <a:pt x="26014" y="18222"/>
                  </a:lnTo>
                  <a:lnTo>
                    <a:pt x="26154" y="18379"/>
                  </a:lnTo>
                  <a:lnTo>
                    <a:pt x="26585" y="18580"/>
                  </a:lnTo>
                  <a:lnTo>
                    <a:pt x="27029" y="18682"/>
                  </a:lnTo>
                  <a:lnTo>
                    <a:pt x="27389" y="18628"/>
                  </a:lnTo>
                  <a:lnTo>
                    <a:pt x="27843" y="19068"/>
                  </a:lnTo>
                  <a:lnTo>
                    <a:pt x="28331" y="19624"/>
                  </a:lnTo>
                  <a:lnTo>
                    <a:pt x="28848" y="19914"/>
                  </a:lnTo>
                  <a:lnTo>
                    <a:pt x="29595" y="20166"/>
                  </a:lnTo>
                  <a:lnTo>
                    <a:pt x="30246" y="20195"/>
                  </a:lnTo>
                  <a:lnTo>
                    <a:pt x="30802" y="20096"/>
                  </a:lnTo>
                  <a:lnTo>
                    <a:pt x="31584" y="20208"/>
                  </a:lnTo>
                  <a:lnTo>
                    <a:pt x="32417" y="20667"/>
                  </a:lnTo>
                  <a:lnTo>
                    <a:pt x="32713" y="21424"/>
                  </a:lnTo>
                  <a:lnTo>
                    <a:pt x="32915" y="22085"/>
                  </a:lnTo>
                  <a:lnTo>
                    <a:pt x="33202" y="22420"/>
                  </a:lnTo>
                  <a:lnTo>
                    <a:pt x="33243" y="22991"/>
                  </a:lnTo>
                  <a:lnTo>
                    <a:pt x="33834" y="23492"/>
                  </a:lnTo>
                  <a:lnTo>
                    <a:pt x="34680" y="23594"/>
                  </a:lnTo>
                  <a:lnTo>
                    <a:pt x="35775" y="24182"/>
                  </a:lnTo>
                  <a:lnTo>
                    <a:pt x="36052" y="24150"/>
                  </a:lnTo>
                  <a:lnTo>
                    <a:pt x="36173" y="24076"/>
                  </a:lnTo>
                  <a:lnTo>
                    <a:pt x="36308" y="24188"/>
                  </a:lnTo>
                  <a:lnTo>
                    <a:pt x="36582" y="25886"/>
                  </a:lnTo>
                  <a:lnTo>
                    <a:pt x="36796" y="26786"/>
                  </a:lnTo>
                  <a:lnTo>
                    <a:pt x="36681" y="27153"/>
                  </a:lnTo>
                  <a:lnTo>
                    <a:pt x="36537" y="27437"/>
                  </a:lnTo>
                  <a:lnTo>
                    <a:pt x="36528" y="28810"/>
                  </a:lnTo>
                  <a:lnTo>
                    <a:pt x="36030" y="29595"/>
                  </a:lnTo>
                  <a:lnTo>
                    <a:pt x="35950" y="30460"/>
                  </a:lnTo>
                  <a:lnTo>
                    <a:pt x="35813" y="30738"/>
                  </a:lnTo>
                  <a:lnTo>
                    <a:pt x="35283" y="30987"/>
                  </a:lnTo>
                  <a:lnTo>
                    <a:pt x="35280" y="31651"/>
                  </a:lnTo>
                  <a:lnTo>
                    <a:pt x="35136" y="32452"/>
                  </a:lnTo>
                  <a:lnTo>
                    <a:pt x="35082" y="33301"/>
                  </a:lnTo>
                  <a:lnTo>
                    <a:pt x="35229" y="35529"/>
                  </a:lnTo>
                  <a:lnTo>
                    <a:pt x="35257" y="37185"/>
                  </a:lnTo>
                  <a:lnTo>
                    <a:pt x="35497" y="37498"/>
                  </a:lnTo>
                  <a:lnTo>
                    <a:pt x="34466" y="37361"/>
                  </a:lnTo>
                  <a:lnTo>
                    <a:pt x="31434" y="36094"/>
                  </a:lnTo>
                  <a:lnTo>
                    <a:pt x="29100" y="35369"/>
                  </a:lnTo>
                  <a:lnTo>
                    <a:pt x="21277" y="31220"/>
                  </a:lnTo>
                  <a:lnTo>
                    <a:pt x="19107" y="29554"/>
                  </a:lnTo>
                  <a:lnTo>
                    <a:pt x="16598" y="27073"/>
                  </a:lnTo>
                  <a:lnTo>
                    <a:pt x="11028" y="22072"/>
                  </a:lnTo>
                  <a:lnTo>
                    <a:pt x="9758" y="21271"/>
                  </a:lnTo>
                  <a:lnTo>
                    <a:pt x="8155" y="20881"/>
                  </a:lnTo>
                  <a:lnTo>
                    <a:pt x="7166" y="20453"/>
                  </a:lnTo>
                  <a:lnTo>
                    <a:pt x="6467" y="19991"/>
                  </a:lnTo>
                  <a:lnTo>
                    <a:pt x="5899" y="18605"/>
                  </a:lnTo>
                  <a:lnTo>
                    <a:pt x="4504" y="17779"/>
                  </a:lnTo>
                  <a:lnTo>
                    <a:pt x="1934" y="16604"/>
                  </a:lnTo>
                  <a:lnTo>
                    <a:pt x="0" y="14651"/>
                  </a:lnTo>
                  <a:lnTo>
                    <a:pt x="476" y="14248"/>
                  </a:lnTo>
                  <a:lnTo>
                    <a:pt x="1171" y="12962"/>
                  </a:lnTo>
                  <a:lnTo>
                    <a:pt x="2148" y="11727"/>
                  </a:lnTo>
                  <a:lnTo>
                    <a:pt x="3058" y="10993"/>
                  </a:lnTo>
                  <a:lnTo>
                    <a:pt x="3779" y="10236"/>
                  </a:lnTo>
                  <a:lnTo>
                    <a:pt x="4545" y="9659"/>
                  </a:lnTo>
                  <a:lnTo>
                    <a:pt x="5637" y="8982"/>
                  </a:lnTo>
                  <a:lnTo>
                    <a:pt x="7313" y="7204"/>
                  </a:lnTo>
                  <a:lnTo>
                    <a:pt x="7702" y="6997"/>
                  </a:lnTo>
                  <a:lnTo>
                    <a:pt x="7970" y="5765"/>
                  </a:lnTo>
                  <a:lnTo>
                    <a:pt x="8391" y="4197"/>
                  </a:lnTo>
                  <a:lnTo>
                    <a:pt x="8877" y="3709"/>
                  </a:lnTo>
                  <a:lnTo>
                    <a:pt x="10016" y="3418"/>
                  </a:lnTo>
                  <a:lnTo>
                    <a:pt x="10281" y="3147"/>
                  </a:lnTo>
                  <a:lnTo>
                    <a:pt x="10683" y="2040"/>
                  </a:lnTo>
                  <a:lnTo>
                    <a:pt x="10945" y="753"/>
                  </a:lnTo>
                  <a:lnTo>
                    <a:pt x="10967" y="472"/>
                  </a:lnTo>
                  <a:lnTo>
                    <a:pt x="11414" y="440"/>
                  </a:lnTo>
                  <a:lnTo>
                    <a:pt x="12183" y="163"/>
                  </a:lnTo>
                  <a:lnTo>
                    <a:pt x="12630" y="287"/>
                  </a:lnTo>
                  <a:lnTo>
                    <a:pt x="12825" y="658"/>
                  </a:lnTo>
                  <a:lnTo>
                    <a:pt x="12927" y="970"/>
                  </a:lnTo>
                  <a:lnTo>
                    <a:pt x="15254" y="166"/>
                  </a:lnTo>
                  <a:lnTo>
                    <a:pt x="15458" y="0"/>
                  </a:lnTo>
                  <a:lnTo>
                    <a:pt x="15579" y="29"/>
                  </a:lnTo>
                  <a:lnTo>
                    <a:pt x="15873" y="753"/>
                  </a:lnTo>
                  <a:lnTo>
                    <a:pt x="16039" y="709"/>
                  </a:lnTo>
                  <a:lnTo>
                    <a:pt x="16180" y="501"/>
                  </a:lnTo>
                  <a:lnTo>
                    <a:pt x="16336" y="479"/>
                  </a:lnTo>
                  <a:lnTo>
                    <a:pt x="16518" y="578"/>
                  </a:lnTo>
                  <a:lnTo>
                    <a:pt x="16700" y="913"/>
                  </a:lnTo>
                  <a:lnTo>
                    <a:pt x="16997" y="1219"/>
                  </a:lnTo>
                  <a:lnTo>
                    <a:pt x="17501" y="1433"/>
                  </a:lnTo>
                  <a:lnTo>
                    <a:pt x="17820" y="1724"/>
                  </a:lnTo>
                  <a:lnTo>
                    <a:pt x="17785" y="2499"/>
                  </a:lnTo>
                  <a:lnTo>
                    <a:pt x="17906" y="3252"/>
                  </a:lnTo>
                  <a:lnTo>
                    <a:pt x="18127" y="3425"/>
                  </a:lnTo>
                  <a:lnTo>
                    <a:pt x="18242" y="3875"/>
                  </a:lnTo>
                  <a:lnTo>
                    <a:pt x="18299" y="4366"/>
                  </a:lnTo>
                  <a:lnTo>
                    <a:pt x="18420" y="4625"/>
                  </a:lnTo>
                  <a:lnTo>
                    <a:pt x="18506" y="5123"/>
                  </a:lnTo>
                  <a:lnTo>
                    <a:pt x="18462" y="5659"/>
                  </a:lnTo>
                  <a:lnTo>
                    <a:pt x="18554" y="6033"/>
                  </a:lnTo>
                  <a:lnTo>
                    <a:pt x="18925" y="6681"/>
                  </a:lnTo>
                  <a:lnTo>
                    <a:pt x="19154" y="7494"/>
                  </a:lnTo>
                  <a:lnTo>
                    <a:pt x="19158" y="8075"/>
                  </a:lnTo>
                  <a:lnTo>
                    <a:pt x="19020" y="8682"/>
                  </a:lnTo>
                  <a:lnTo>
                    <a:pt x="18775" y="9237"/>
                  </a:lnTo>
                  <a:lnTo>
                    <a:pt x="18344" y="9841"/>
                  </a:lnTo>
                  <a:lnTo>
                    <a:pt x="18309" y="10080"/>
                  </a:lnTo>
                  <a:lnTo>
                    <a:pt x="18564" y="10236"/>
                  </a:lnTo>
                  <a:lnTo>
                    <a:pt x="18953" y="10271"/>
                  </a:lnTo>
                  <a:lnTo>
                    <a:pt x="19279" y="10144"/>
                  </a:lnTo>
                  <a:lnTo>
                    <a:pt x="20102" y="10425"/>
                  </a:lnTo>
                  <a:lnTo>
                    <a:pt x="20533" y="10820"/>
                  </a:lnTo>
                  <a:lnTo>
                    <a:pt x="20913" y="11315"/>
                  </a:lnTo>
                  <a:lnTo>
                    <a:pt x="21255" y="11564"/>
                  </a:lnTo>
                  <a:lnTo>
                    <a:pt x="21408" y="11874"/>
                  </a:lnTo>
                  <a:lnTo>
                    <a:pt x="21992" y="11791"/>
                  </a:lnTo>
                  <a:lnTo>
                    <a:pt x="22672" y="11491"/>
                  </a:lnTo>
                  <a:lnTo>
                    <a:pt x="22812" y="11347"/>
                  </a:lnTo>
                  <a:lnTo>
                    <a:pt x="23013" y="11424"/>
                  </a:lnTo>
                  <a:lnTo>
                    <a:pt x="23451" y="11456"/>
                  </a:lnTo>
                  <a:lnTo>
                    <a:pt x="23757" y="10916"/>
                  </a:lnTo>
                  <a:lnTo>
                    <a:pt x="24003" y="10297"/>
                  </a:lnTo>
                  <a:lnTo>
                    <a:pt x="24530" y="9623"/>
                  </a:lnTo>
                  <a:lnTo>
                    <a:pt x="24788" y="9365"/>
                  </a:lnTo>
                  <a:lnTo>
                    <a:pt x="24855" y="8937"/>
                  </a:lnTo>
                  <a:lnTo>
                    <a:pt x="24884" y="8382"/>
                  </a:lnTo>
                  <a:lnTo>
                    <a:pt x="25075" y="7900"/>
                  </a:lnTo>
                  <a:lnTo>
                    <a:pt x="25509" y="7635"/>
                  </a:lnTo>
                  <a:lnTo>
                    <a:pt x="25979" y="7638"/>
                  </a:lnTo>
                  <a:lnTo>
                    <a:pt x="26234" y="7737"/>
                  </a:lnTo>
                  <a:lnTo>
                    <a:pt x="26365" y="8203"/>
                  </a:lnTo>
                  <a:lnTo>
                    <a:pt x="26741" y="855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2" name="Google Shape;1302;p73"/>
            <p:cNvSpPr/>
            <p:nvPr/>
          </p:nvSpPr>
          <p:spPr>
            <a:xfrm>
              <a:off x="8106348" y="5513873"/>
              <a:ext cx="55154" cy="55617"/>
            </a:xfrm>
            <a:custGeom>
              <a:rect b="b" l="l" r="r" t="t"/>
              <a:pathLst>
                <a:path extrusionOk="0" h="21127" w="20951">
                  <a:moveTo>
                    <a:pt x="15094" y="15544"/>
                  </a:moveTo>
                  <a:lnTo>
                    <a:pt x="14290" y="15800"/>
                  </a:lnTo>
                  <a:lnTo>
                    <a:pt x="14178" y="15819"/>
                  </a:lnTo>
                  <a:lnTo>
                    <a:pt x="13658" y="15761"/>
                  </a:lnTo>
                  <a:lnTo>
                    <a:pt x="12969" y="15822"/>
                  </a:lnTo>
                  <a:lnTo>
                    <a:pt x="12429" y="15963"/>
                  </a:lnTo>
                  <a:lnTo>
                    <a:pt x="12008" y="16017"/>
                  </a:lnTo>
                  <a:lnTo>
                    <a:pt x="11322" y="16748"/>
                  </a:lnTo>
                  <a:lnTo>
                    <a:pt x="10070" y="18720"/>
                  </a:lnTo>
                  <a:lnTo>
                    <a:pt x="9738" y="19135"/>
                  </a:lnTo>
                  <a:lnTo>
                    <a:pt x="9649" y="19914"/>
                  </a:lnTo>
                  <a:lnTo>
                    <a:pt x="9359" y="20530"/>
                  </a:lnTo>
                  <a:lnTo>
                    <a:pt x="9001" y="21009"/>
                  </a:lnTo>
                  <a:lnTo>
                    <a:pt x="8656" y="21127"/>
                  </a:lnTo>
                  <a:lnTo>
                    <a:pt x="7616" y="20936"/>
                  </a:lnTo>
                  <a:lnTo>
                    <a:pt x="6282" y="20690"/>
                  </a:lnTo>
                  <a:lnTo>
                    <a:pt x="5506" y="20093"/>
                  </a:lnTo>
                  <a:lnTo>
                    <a:pt x="4817" y="19308"/>
                  </a:lnTo>
                  <a:lnTo>
                    <a:pt x="4456" y="18736"/>
                  </a:lnTo>
                  <a:lnTo>
                    <a:pt x="4073" y="18424"/>
                  </a:lnTo>
                  <a:lnTo>
                    <a:pt x="3942" y="18248"/>
                  </a:lnTo>
                  <a:lnTo>
                    <a:pt x="3403" y="17986"/>
                  </a:lnTo>
                  <a:lnTo>
                    <a:pt x="3198" y="17849"/>
                  </a:lnTo>
                  <a:lnTo>
                    <a:pt x="3016" y="17750"/>
                  </a:lnTo>
                  <a:lnTo>
                    <a:pt x="2799" y="17373"/>
                  </a:lnTo>
                  <a:lnTo>
                    <a:pt x="2668" y="17045"/>
                  </a:lnTo>
                  <a:lnTo>
                    <a:pt x="2720" y="16129"/>
                  </a:lnTo>
                  <a:lnTo>
                    <a:pt x="2336" y="15583"/>
                  </a:lnTo>
                  <a:lnTo>
                    <a:pt x="1682" y="14654"/>
                  </a:lnTo>
                  <a:lnTo>
                    <a:pt x="1270" y="13891"/>
                  </a:lnTo>
                  <a:lnTo>
                    <a:pt x="705" y="12850"/>
                  </a:lnTo>
                  <a:lnTo>
                    <a:pt x="357" y="11963"/>
                  </a:lnTo>
                  <a:lnTo>
                    <a:pt x="0" y="11044"/>
                  </a:lnTo>
                  <a:lnTo>
                    <a:pt x="48" y="10648"/>
                  </a:lnTo>
                  <a:lnTo>
                    <a:pt x="389" y="10380"/>
                  </a:lnTo>
                  <a:lnTo>
                    <a:pt x="1395" y="9917"/>
                  </a:lnTo>
                  <a:lnTo>
                    <a:pt x="2174" y="9560"/>
                  </a:lnTo>
                  <a:lnTo>
                    <a:pt x="2732" y="8905"/>
                  </a:lnTo>
                  <a:lnTo>
                    <a:pt x="3342" y="7929"/>
                  </a:lnTo>
                  <a:lnTo>
                    <a:pt x="3639" y="7345"/>
                  </a:lnTo>
                  <a:lnTo>
                    <a:pt x="3936" y="7077"/>
                  </a:lnTo>
                  <a:lnTo>
                    <a:pt x="4258" y="6665"/>
                  </a:lnTo>
                  <a:lnTo>
                    <a:pt x="4823" y="5749"/>
                  </a:lnTo>
                  <a:lnTo>
                    <a:pt x="5452" y="4734"/>
                  </a:lnTo>
                  <a:lnTo>
                    <a:pt x="6125" y="3645"/>
                  </a:lnTo>
                  <a:lnTo>
                    <a:pt x="6974" y="3329"/>
                  </a:lnTo>
                  <a:lnTo>
                    <a:pt x="8133" y="2965"/>
                  </a:lnTo>
                  <a:lnTo>
                    <a:pt x="9250" y="2014"/>
                  </a:lnTo>
                  <a:lnTo>
                    <a:pt x="10578" y="1216"/>
                  </a:lnTo>
                  <a:lnTo>
                    <a:pt x="12720" y="348"/>
                  </a:lnTo>
                  <a:lnTo>
                    <a:pt x="13719" y="128"/>
                  </a:lnTo>
                  <a:lnTo>
                    <a:pt x="14102" y="0"/>
                  </a:lnTo>
                  <a:lnTo>
                    <a:pt x="14341" y="166"/>
                  </a:lnTo>
                  <a:lnTo>
                    <a:pt x="14596" y="661"/>
                  </a:lnTo>
                  <a:lnTo>
                    <a:pt x="14960" y="1079"/>
                  </a:lnTo>
                  <a:lnTo>
                    <a:pt x="15806" y="1800"/>
                  </a:lnTo>
                  <a:lnTo>
                    <a:pt x="16164" y="1976"/>
                  </a:lnTo>
                  <a:lnTo>
                    <a:pt x="17038" y="3048"/>
                  </a:lnTo>
                  <a:lnTo>
                    <a:pt x="17970" y="3782"/>
                  </a:lnTo>
                  <a:lnTo>
                    <a:pt x="19046" y="4631"/>
                  </a:lnTo>
                  <a:lnTo>
                    <a:pt x="19777" y="5053"/>
                  </a:lnTo>
                  <a:lnTo>
                    <a:pt x="20154" y="5171"/>
                  </a:lnTo>
                  <a:lnTo>
                    <a:pt x="20460" y="5924"/>
                  </a:lnTo>
                  <a:lnTo>
                    <a:pt x="20776" y="6483"/>
                  </a:lnTo>
                  <a:lnTo>
                    <a:pt x="20952" y="7006"/>
                  </a:lnTo>
                  <a:lnTo>
                    <a:pt x="20916" y="7517"/>
                  </a:lnTo>
                  <a:lnTo>
                    <a:pt x="20578" y="8768"/>
                  </a:lnTo>
                  <a:lnTo>
                    <a:pt x="20083" y="10048"/>
                  </a:lnTo>
                  <a:lnTo>
                    <a:pt x="19684" y="10578"/>
                  </a:lnTo>
                  <a:lnTo>
                    <a:pt x="19199" y="10916"/>
                  </a:lnTo>
                  <a:lnTo>
                    <a:pt x="18727" y="11424"/>
                  </a:lnTo>
                  <a:lnTo>
                    <a:pt x="18545" y="12451"/>
                  </a:lnTo>
                  <a:lnTo>
                    <a:pt x="18331" y="13661"/>
                  </a:lnTo>
                  <a:lnTo>
                    <a:pt x="17712" y="14159"/>
                  </a:lnTo>
                  <a:lnTo>
                    <a:pt x="17233" y="14488"/>
                  </a:lnTo>
                  <a:lnTo>
                    <a:pt x="16566" y="1489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3" name="Google Shape;1303;p73"/>
            <p:cNvSpPr/>
            <p:nvPr/>
          </p:nvSpPr>
          <p:spPr>
            <a:xfrm>
              <a:off x="7961136" y="3201228"/>
              <a:ext cx="138567" cy="103728"/>
            </a:xfrm>
            <a:custGeom>
              <a:rect b="b" l="l" r="r" t="t"/>
              <a:pathLst>
                <a:path extrusionOk="0" h="39403" w="52637">
                  <a:moveTo>
                    <a:pt x="51006" y="11896"/>
                  </a:moveTo>
                  <a:lnTo>
                    <a:pt x="50984" y="12608"/>
                  </a:lnTo>
                  <a:lnTo>
                    <a:pt x="50767" y="13811"/>
                  </a:lnTo>
                  <a:lnTo>
                    <a:pt x="50342" y="15362"/>
                  </a:lnTo>
                  <a:lnTo>
                    <a:pt x="49898" y="16563"/>
                  </a:lnTo>
                  <a:lnTo>
                    <a:pt x="49790" y="17025"/>
                  </a:lnTo>
                  <a:lnTo>
                    <a:pt x="50125" y="17412"/>
                  </a:lnTo>
                  <a:lnTo>
                    <a:pt x="51791" y="17594"/>
                  </a:lnTo>
                  <a:lnTo>
                    <a:pt x="52500" y="17798"/>
                  </a:lnTo>
                  <a:lnTo>
                    <a:pt x="52637" y="18117"/>
                  </a:lnTo>
                  <a:lnTo>
                    <a:pt x="52267" y="18529"/>
                  </a:lnTo>
                  <a:lnTo>
                    <a:pt x="51734" y="18870"/>
                  </a:lnTo>
                  <a:lnTo>
                    <a:pt x="51498" y="19196"/>
                  </a:lnTo>
                  <a:lnTo>
                    <a:pt x="51073" y="20355"/>
                  </a:lnTo>
                  <a:lnTo>
                    <a:pt x="48303" y="20208"/>
                  </a:lnTo>
                  <a:lnTo>
                    <a:pt x="47936" y="20444"/>
                  </a:lnTo>
                  <a:lnTo>
                    <a:pt x="47760" y="20980"/>
                  </a:lnTo>
                  <a:lnTo>
                    <a:pt x="47623" y="21599"/>
                  </a:lnTo>
                  <a:lnTo>
                    <a:pt x="47259" y="22334"/>
                  </a:lnTo>
                  <a:lnTo>
                    <a:pt x="46525" y="22972"/>
                  </a:lnTo>
                  <a:lnTo>
                    <a:pt x="45373" y="23208"/>
                  </a:lnTo>
                  <a:lnTo>
                    <a:pt x="44431" y="23642"/>
                  </a:lnTo>
                  <a:lnTo>
                    <a:pt x="43729" y="24976"/>
                  </a:lnTo>
                  <a:lnTo>
                    <a:pt x="43205" y="26764"/>
                  </a:lnTo>
                  <a:lnTo>
                    <a:pt x="43218" y="28028"/>
                  </a:lnTo>
                  <a:lnTo>
                    <a:pt x="43285" y="28733"/>
                  </a:lnTo>
                  <a:lnTo>
                    <a:pt x="43224" y="29135"/>
                  </a:lnTo>
                  <a:lnTo>
                    <a:pt x="42870" y="29573"/>
                  </a:lnTo>
                  <a:lnTo>
                    <a:pt x="42289" y="30731"/>
                  </a:lnTo>
                  <a:lnTo>
                    <a:pt x="41817" y="32011"/>
                  </a:lnTo>
                  <a:lnTo>
                    <a:pt x="41635" y="32704"/>
                  </a:lnTo>
                  <a:lnTo>
                    <a:pt x="41724" y="33029"/>
                  </a:lnTo>
                  <a:lnTo>
                    <a:pt x="42257" y="33039"/>
                  </a:lnTo>
                  <a:lnTo>
                    <a:pt x="43027" y="33301"/>
                  </a:lnTo>
                  <a:lnTo>
                    <a:pt x="43435" y="33811"/>
                  </a:lnTo>
                  <a:lnTo>
                    <a:pt x="43585" y="34402"/>
                  </a:lnTo>
                  <a:lnTo>
                    <a:pt x="43585" y="35034"/>
                  </a:lnTo>
                  <a:lnTo>
                    <a:pt x="43441" y="35382"/>
                  </a:lnTo>
                  <a:lnTo>
                    <a:pt x="42825" y="35634"/>
                  </a:lnTo>
                  <a:lnTo>
                    <a:pt x="41861" y="35644"/>
                  </a:lnTo>
                  <a:lnTo>
                    <a:pt x="41300" y="35344"/>
                  </a:lnTo>
                  <a:lnTo>
                    <a:pt x="41185" y="35104"/>
                  </a:lnTo>
                  <a:lnTo>
                    <a:pt x="41453" y="34495"/>
                  </a:lnTo>
                  <a:lnTo>
                    <a:pt x="41258" y="33732"/>
                  </a:lnTo>
                  <a:lnTo>
                    <a:pt x="40859" y="33307"/>
                  </a:lnTo>
                  <a:lnTo>
                    <a:pt x="40048" y="33942"/>
                  </a:lnTo>
                  <a:lnTo>
                    <a:pt x="39270" y="33942"/>
                  </a:lnTo>
                  <a:lnTo>
                    <a:pt x="38338" y="34511"/>
                  </a:lnTo>
                  <a:lnTo>
                    <a:pt x="37728" y="35417"/>
                  </a:lnTo>
                  <a:lnTo>
                    <a:pt x="37144" y="35749"/>
                  </a:lnTo>
                  <a:lnTo>
                    <a:pt x="35561" y="35564"/>
                  </a:lnTo>
                  <a:lnTo>
                    <a:pt x="35168" y="35963"/>
                  </a:lnTo>
                  <a:lnTo>
                    <a:pt x="34839" y="37801"/>
                  </a:lnTo>
                  <a:lnTo>
                    <a:pt x="34651" y="38159"/>
                  </a:lnTo>
                  <a:lnTo>
                    <a:pt x="33330" y="38082"/>
                  </a:lnTo>
                  <a:lnTo>
                    <a:pt x="32056" y="38813"/>
                  </a:lnTo>
                  <a:lnTo>
                    <a:pt x="30617" y="39404"/>
                  </a:lnTo>
                  <a:lnTo>
                    <a:pt x="29889" y="38995"/>
                  </a:lnTo>
                  <a:lnTo>
                    <a:pt x="29483" y="38532"/>
                  </a:lnTo>
                  <a:lnTo>
                    <a:pt x="28698" y="38615"/>
                  </a:lnTo>
                  <a:lnTo>
                    <a:pt x="27843" y="38819"/>
                  </a:lnTo>
                  <a:lnTo>
                    <a:pt x="27268" y="38708"/>
                  </a:lnTo>
                  <a:lnTo>
                    <a:pt x="26623" y="38759"/>
                  </a:lnTo>
                  <a:lnTo>
                    <a:pt x="25379" y="39113"/>
                  </a:lnTo>
                  <a:lnTo>
                    <a:pt x="23815" y="38998"/>
                  </a:lnTo>
                  <a:lnTo>
                    <a:pt x="23147" y="38695"/>
                  </a:lnTo>
                  <a:lnTo>
                    <a:pt x="23084" y="38405"/>
                  </a:lnTo>
                  <a:lnTo>
                    <a:pt x="23132" y="37690"/>
                  </a:lnTo>
                  <a:lnTo>
                    <a:pt x="23116" y="36579"/>
                  </a:lnTo>
                  <a:lnTo>
                    <a:pt x="22867" y="35596"/>
                  </a:lnTo>
                  <a:lnTo>
                    <a:pt x="22117" y="34728"/>
                  </a:lnTo>
                  <a:lnTo>
                    <a:pt x="21331" y="34118"/>
                  </a:lnTo>
                  <a:lnTo>
                    <a:pt x="20329" y="33489"/>
                  </a:lnTo>
                  <a:lnTo>
                    <a:pt x="19589" y="33215"/>
                  </a:lnTo>
                  <a:lnTo>
                    <a:pt x="19183" y="33144"/>
                  </a:lnTo>
                  <a:lnTo>
                    <a:pt x="19091" y="32780"/>
                  </a:lnTo>
                  <a:lnTo>
                    <a:pt x="18944" y="32464"/>
                  </a:lnTo>
                  <a:lnTo>
                    <a:pt x="18596" y="32190"/>
                  </a:lnTo>
                  <a:lnTo>
                    <a:pt x="17855" y="31820"/>
                  </a:lnTo>
                  <a:lnTo>
                    <a:pt x="17227" y="31740"/>
                  </a:lnTo>
                  <a:lnTo>
                    <a:pt x="16713" y="32337"/>
                  </a:lnTo>
                  <a:lnTo>
                    <a:pt x="16336" y="31590"/>
                  </a:lnTo>
                  <a:lnTo>
                    <a:pt x="15937" y="30246"/>
                  </a:lnTo>
                  <a:lnTo>
                    <a:pt x="15979" y="29171"/>
                  </a:lnTo>
                  <a:lnTo>
                    <a:pt x="16205" y="28095"/>
                  </a:lnTo>
                  <a:lnTo>
                    <a:pt x="17294" y="24906"/>
                  </a:lnTo>
                  <a:lnTo>
                    <a:pt x="17236" y="24395"/>
                  </a:lnTo>
                  <a:lnTo>
                    <a:pt x="16445" y="23502"/>
                  </a:lnTo>
                  <a:lnTo>
                    <a:pt x="15468" y="22851"/>
                  </a:lnTo>
                  <a:lnTo>
                    <a:pt x="14928" y="21472"/>
                  </a:lnTo>
                  <a:lnTo>
                    <a:pt x="12949" y="21392"/>
                  </a:lnTo>
                  <a:lnTo>
                    <a:pt x="11082" y="21468"/>
                  </a:lnTo>
                  <a:lnTo>
                    <a:pt x="10495" y="21401"/>
                  </a:lnTo>
                  <a:lnTo>
                    <a:pt x="8717" y="20824"/>
                  </a:lnTo>
                  <a:lnTo>
                    <a:pt x="7003" y="19892"/>
                  </a:lnTo>
                  <a:lnTo>
                    <a:pt x="5857" y="19346"/>
                  </a:lnTo>
                  <a:lnTo>
                    <a:pt x="4893" y="18733"/>
                  </a:lnTo>
                  <a:lnTo>
                    <a:pt x="4373" y="18088"/>
                  </a:lnTo>
                  <a:lnTo>
                    <a:pt x="3553" y="18261"/>
                  </a:lnTo>
                  <a:lnTo>
                    <a:pt x="2997" y="18267"/>
                  </a:lnTo>
                  <a:lnTo>
                    <a:pt x="3004" y="18155"/>
                  </a:lnTo>
                  <a:lnTo>
                    <a:pt x="2688" y="17016"/>
                  </a:lnTo>
                  <a:lnTo>
                    <a:pt x="3019" y="15267"/>
                  </a:lnTo>
                  <a:lnTo>
                    <a:pt x="2419" y="12694"/>
                  </a:lnTo>
                  <a:lnTo>
                    <a:pt x="1439" y="9588"/>
                  </a:lnTo>
                  <a:lnTo>
                    <a:pt x="1369" y="6246"/>
                  </a:lnTo>
                  <a:lnTo>
                    <a:pt x="1299" y="5493"/>
                  </a:lnTo>
                  <a:lnTo>
                    <a:pt x="3706" y="3597"/>
                  </a:lnTo>
                  <a:lnTo>
                    <a:pt x="6741" y="1564"/>
                  </a:lnTo>
                  <a:lnTo>
                    <a:pt x="7431" y="1379"/>
                  </a:lnTo>
                  <a:lnTo>
                    <a:pt x="10227" y="172"/>
                  </a:lnTo>
                  <a:lnTo>
                    <a:pt x="10600" y="77"/>
                  </a:lnTo>
                  <a:lnTo>
                    <a:pt x="13122" y="300"/>
                  </a:lnTo>
                  <a:lnTo>
                    <a:pt x="15101" y="587"/>
                  </a:lnTo>
                  <a:lnTo>
                    <a:pt x="16770" y="552"/>
                  </a:lnTo>
                  <a:lnTo>
                    <a:pt x="17686" y="243"/>
                  </a:lnTo>
                  <a:lnTo>
                    <a:pt x="18516" y="501"/>
                  </a:lnTo>
                  <a:lnTo>
                    <a:pt x="19183" y="1411"/>
                  </a:lnTo>
                  <a:lnTo>
                    <a:pt x="19873" y="1302"/>
                  </a:lnTo>
                  <a:lnTo>
                    <a:pt x="20553" y="715"/>
                  </a:lnTo>
                  <a:lnTo>
                    <a:pt x="24287" y="1251"/>
                  </a:lnTo>
                  <a:lnTo>
                    <a:pt x="25130" y="1238"/>
                  </a:lnTo>
                  <a:lnTo>
                    <a:pt x="26078" y="1325"/>
                  </a:lnTo>
                  <a:lnTo>
                    <a:pt x="27827" y="1870"/>
                  </a:lnTo>
                  <a:lnTo>
                    <a:pt x="28835" y="2372"/>
                  </a:lnTo>
                  <a:lnTo>
                    <a:pt x="31051" y="2068"/>
                  </a:lnTo>
                  <a:lnTo>
                    <a:pt x="31999" y="2052"/>
                  </a:lnTo>
                  <a:lnTo>
                    <a:pt x="32493" y="1854"/>
                  </a:lnTo>
                  <a:lnTo>
                    <a:pt x="34022" y="482"/>
                  </a:lnTo>
                  <a:lnTo>
                    <a:pt x="34683" y="246"/>
                  </a:lnTo>
                  <a:lnTo>
                    <a:pt x="35289" y="0"/>
                  </a:lnTo>
                  <a:lnTo>
                    <a:pt x="35845" y="207"/>
                  </a:lnTo>
                  <a:lnTo>
                    <a:pt x="36209" y="1379"/>
                  </a:lnTo>
                  <a:lnTo>
                    <a:pt x="37338" y="3393"/>
                  </a:lnTo>
                  <a:lnTo>
                    <a:pt x="38567" y="3747"/>
                  </a:lnTo>
                  <a:lnTo>
                    <a:pt x="41960" y="4520"/>
                  </a:lnTo>
                  <a:lnTo>
                    <a:pt x="42653" y="4925"/>
                  </a:lnTo>
                  <a:lnTo>
                    <a:pt x="44562" y="6693"/>
                  </a:lnTo>
                  <a:lnTo>
                    <a:pt x="45708" y="7558"/>
                  </a:lnTo>
                  <a:lnTo>
                    <a:pt x="46435" y="8248"/>
                  </a:lnTo>
                  <a:lnTo>
                    <a:pt x="47546" y="9598"/>
                  </a:lnTo>
                  <a:lnTo>
                    <a:pt x="48188" y="10578"/>
                  </a:lnTo>
                  <a:lnTo>
                    <a:pt x="49260" y="11318"/>
                  </a:lnTo>
                  <a:lnTo>
                    <a:pt x="50530" y="11816"/>
                  </a:lnTo>
                  <a:lnTo>
                    <a:pt x="51006" y="11896"/>
                  </a:lnTo>
                  <a:close/>
                  <a:moveTo>
                    <a:pt x="520" y="18025"/>
                  </a:moveTo>
                  <a:lnTo>
                    <a:pt x="0" y="17903"/>
                  </a:lnTo>
                  <a:lnTo>
                    <a:pt x="1025" y="16090"/>
                  </a:lnTo>
                  <a:lnTo>
                    <a:pt x="1417" y="14909"/>
                  </a:lnTo>
                  <a:lnTo>
                    <a:pt x="1688" y="13230"/>
                  </a:lnTo>
                  <a:lnTo>
                    <a:pt x="1928" y="12700"/>
                  </a:lnTo>
                  <a:lnTo>
                    <a:pt x="1934" y="13463"/>
                  </a:lnTo>
                  <a:lnTo>
                    <a:pt x="1829" y="14734"/>
                  </a:lnTo>
                  <a:lnTo>
                    <a:pt x="1181" y="16895"/>
                  </a:lnTo>
                  <a:lnTo>
                    <a:pt x="520" y="1802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4" name="Google Shape;1304;p73"/>
            <p:cNvSpPr/>
            <p:nvPr/>
          </p:nvSpPr>
          <p:spPr>
            <a:xfrm>
              <a:off x="7602970" y="3447733"/>
              <a:ext cx="18122" cy="26299"/>
            </a:xfrm>
            <a:custGeom>
              <a:rect b="b" l="l" r="r" t="t"/>
              <a:pathLst>
                <a:path extrusionOk="0" h="9990" w="6884">
                  <a:moveTo>
                    <a:pt x="3505" y="645"/>
                  </a:moveTo>
                  <a:lnTo>
                    <a:pt x="3434" y="1018"/>
                  </a:lnTo>
                  <a:lnTo>
                    <a:pt x="3447" y="1851"/>
                  </a:lnTo>
                  <a:lnTo>
                    <a:pt x="3699" y="2684"/>
                  </a:lnTo>
                  <a:lnTo>
                    <a:pt x="4299" y="3508"/>
                  </a:lnTo>
                  <a:lnTo>
                    <a:pt x="4756" y="4102"/>
                  </a:lnTo>
                  <a:lnTo>
                    <a:pt x="5372" y="4577"/>
                  </a:lnTo>
                  <a:lnTo>
                    <a:pt x="6412" y="5027"/>
                  </a:lnTo>
                  <a:lnTo>
                    <a:pt x="6827" y="5123"/>
                  </a:lnTo>
                  <a:lnTo>
                    <a:pt x="6885" y="5733"/>
                  </a:lnTo>
                  <a:lnTo>
                    <a:pt x="6805" y="6377"/>
                  </a:lnTo>
                  <a:lnTo>
                    <a:pt x="6444" y="6732"/>
                  </a:lnTo>
                  <a:lnTo>
                    <a:pt x="6106" y="7246"/>
                  </a:lnTo>
                  <a:lnTo>
                    <a:pt x="5851" y="7868"/>
                  </a:lnTo>
                  <a:lnTo>
                    <a:pt x="5586" y="9065"/>
                  </a:lnTo>
                  <a:lnTo>
                    <a:pt x="5547" y="9892"/>
                  </a:lnTo>
                  <a:lnTo>
                    <a:pt x="4947" y="9550"/>
                  </a:lnTo>
                  <a:lnTo>
                    <a:pt x="4631" y="9317"/>
                  </a:lnTo>
                  <a:lnTo>
                    <a:pt x="4082" y="9253"/>
                  </a:lnTo>
                  <a:lnTo>
                    <a:pt x="3537" y="9445"/>
                  </a:lnTo>
                  <a:lnTo>
                    <a:pt x="3128" y="9863"/>
                  </a:lnTo>
                  <a:lnTo>
                    <a:pt x="2563" y="9991"/>
                  </a:lnTo>
                  <a:lnTo>
                    <a:pt x="2100" y="9863"/>
                  </a:lnTo>
                  <a:lnTo>
                    <a:pt x="1826" y="9550"/>
                  </a:lnTo>
                  <a:lnTo>
                    <a:pt x="1580" y="9381"/>
                  </a:lnTo>
                  <a:lnTo>
                    <a:pt x="881" y="9170"/>
                  </a:lnTo>
                  <a:lnTo>
                    <a:pt x="578" y="8714"/>
                  </a:lnTo>
                  <a:lnTo>
                    <a:pt x="811" y="8500"/>
                  </a:lnTo>
                  <a:lnTo>
                    <a:pt x="1009" y="8162"/>
                  </a:lnTo>
                  <a:lnTo>
                    <a:pt x="1178" y="7686"/>
                  </a:lnTo>
                  <a:lnTo>
                    <a:pt x="1392" y="7249"/>
                  </a:lnTo>
                  <a:lnTo>
                    <a:pt x="705" y="6039"/>
                  </a:lnTo>
                  <a:lnTo>
                    <a:pt x="562" y="5669"/>
                  </a:lnTo>
                  <a:lnTo>
                    <a:pt x="0" y="4989"/>
                  </a:lnTo>
                  <a:lnTo>
                    <a:pt x="6" y="4641"/>
                  </a:lnTo>
                  <a:lnTo>
                    <a:pt x="140" y="4312"/>
                  </a:lnTo>
                  <a:lnTo>
                    <a:pt x="89" y="4054"/>
                  </a:lnTo>
                  <a:lnTo>
                    <a:pt x="169" y="3444"/>
                  </a:lnTo>
                  <a:lnTo>
                    <a:pt x="565" y="2866"/>
                  </a:lnTo>
                  <a:lnTo>
                    <a:pt x="827" y="2151"/>
                  </a:lnTo>
                  <a:lnTo>
                    <a:pt x="1270" y="1175"/>
                  </a:lnTo>
                  <a:lnTo>
                    <a:pt x="2250" y="0"/>
                  </a:lnTo>
                  <a:lnTo>
                    <a:pt x="2952" y="182"/>
                  </a:lnTo>
                  <a:lnTo>
                    <a:pt x="3262" y="176"/>
                  </a:lnTo>
                  <a:lnTo>
                    <a:pt x="3447" y="60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5" name="Google Shape;1305;p73"/>
            <p:cNvSpPr/>
            <p:nvPr/>
          </p:nvSpPr>
          <p:spPr>
            <a:xfrm>
              <a:off x="7963861" y="3129280"/>
              <a:ext cx="169478" cy="103199"/>
            </a:xfrm>
            <a:custGeom>
              <a:rect b="b" l="l" r="r" t="t"/>
              <a:pathLst>
                <a:path extrusionOk="0" h="39202" w="64379">
                  <a:moveTo>
                    <a:pt x="56764" y="8982"/>
                  </a:moveTo>
                  <a:lnTo>
                    <a:pt x="57821" y="9049"/>
                  </a:lnTo>
                  <a:lnTo>
                    <a:pt x="58191" y="9314"/>
                  </a:lnTo>
                  <a:lnTo>
                    <a:pt x="58440" y="10616"/>
                  </a:lnTo>
                  <a:lnTo>
                    <a:pt x="59640" y="11641"/>
                  </a:lnTo>
                  <a:lnTo>
                    <a:pt x="60751" y="12487"/>
                  </a:lnTo>
                  <a:lnTo>
                    <a:pt x="61035" y="12879"/>
                  </a:lnTo>
                  <a:lnTo>
                    <a:pt x="61121" y="13632"/>
                  </a:lnTo>
                  <a:lnTo>
                    <a:pt x="61051" y="14513"/>
                  </a:lnTo>
                  <a:lnTo>
                    <a:pt x="60910" y="14967"/>
                  </a:lnTo>
                  <a:lnTo>
                    <a:pt x="60444" y="15490"/>
                  </a:lnTo>
                  <a:lnTo>
                    <a:pt x="60039" y="16815"/>
                  </a:lnTo>
                  <a:lnTo>
                    <a:pt x="59982" y="18072"/>
                  </a:lnTo>
                  <a:lnTo>
                    <a:pt x="59343" y="20243"/>
                  </a:lnTo>
                  <a:lnTo>
                    <a:pt x="59487" y="20281"/>
                  </a:lnTo>
                  <a:lnTo>
                    <a:pt x="60834" y="19892"/>
                  </a:lnTo>
                  <a:lnTo>
                    <a:pt x="61214" y="20115"/>
                  </a:lnTo>
                  <a:lnTo>
                    <a:pt x="61511" y="20591"/>
                  </a:lnTo>
                  <a:lnTo>
                    <a:pt x="61606" y="21947"/>
                  </a:lnTo>
                  <a:lnTo>
                    <a:pt x="62047" y="22557"/>
                  </a:lnTo>
                  <a:lnTo>
                    <a:pt x="62497" y="23508"/>
                  </a:lnTo>
                  <a:lnTo>
                    <a:pt x="62637" y="24245"/>
                  </a:lnTo>
                  <a:lnTo>
                    <a:pt x="63496" y="25123"/>
                  </a:lnTo>
                  <a:lnTo>
                    <a:pt x="63563" y="25695"/>
                  </a:lnTo>
                  <a:lnTo>
                    <a:pt x="64086" y="27696"/>
                  </a:lnTo>
                  <a:lnTo>
                    <a:pt x="64287" y="28845"/>
                  </a:lnTo>
                  <a:lnTo>
                    <a:pt x="64380" y="29735"/>
                  </a:lnTo>
                  <a:lnTo>
                    <a:pt x="64125" y="30862"/>
                  </a:lnTo>
                  <a:lnTo>
                    <a:pt x="63895" y="31622"/>
                  </a:lnTo>
                  <a:lnTo>
                    <a:pt x="63627" y="31574"/>
                  </a:lnTo>
                  <a:lnTo>
                    <a:pt x="62857" y="31775"/>
                  </a:lnTo>
                  <a:lnTo>
                    <a:pt x="61641" y="32691"/>
                  </a:lnTo>
                  <a:lnTo>
                    <a:pt x="59832" y="34846"/>
                  </a:lnTo>
                  <a:lnTo>
                    <a:pt x="59366" y="35321"/>
                  </a:lnTo>
                  <a:lnTo>
                    <a:pt x="58893" y="36952"/>
                  </a:lnTo>
                  <a:lnTo>
                    <a:pt x="58778" y="37118"/>
                  </a:lnTo>
                  <a:lnTo>
                    <a:pt x="57725" y="37045"/>
                  </a:lnTo>
                  <a:lnTo>
                    <a:pt x="57438" y="37007"/>
                  </a:lnTo>
                  <a:lnTo>
                    <a:pt x="56384" y="37038"/>
                  </a:lnTo>
                  <a:lnTo>
                    <a:pt x="54083" y="36614"/>
                  </a:lnTo>
                  <a:lnTo>
                    <a:pt x="53192" y="36895"/>
                  </a:lnTo>
                  <a:lnTo>
                    <a:pt x="52024" y="38542"/>
                  </a:lnTo>
                  <a:lnTo>
                    <a:pt x="51568" y="38784"/>
                  </a:lnTo>
                  <a:lnTo>
                    <a:pt x="50211" y="39011"/>
                  </a:lnTo>
                  <a:lnTo>
                    <a:pt x="49972" y="39203"/>
                  </a:lnTo>
                  <a:lnTo>
                    <a:pt x="49519" y="39126"/>
                  </a:lnTo>
                  <a:lnTo>
                    <a:pt x="48248" y="38628"/>
                  </a:lnTo>
                  <a:lnTo>
                    <a:pt x="47176" y="37887"/>
                  </a:lnTo>
                  <a:lnTo>
                    <a:pt x="46531" y="36908"/>
                  </a:lnTo>
                  <a:lnTo>
                    <a:pt x="45420" y="35557"/>
                  </a:lnTo>
                  <a:lnTo>
                    <a:pt x="44692" y="34868"/>
                  </a:lnTo>
                  <a:lnTo>
                    <a:pt x="43547" y="34003"/>
                  </a:lnTo>
                  <a:lnTo>
                    <a:pt x="41638" y="32231"/>
                  </a:lnTo>
                  <a:lnTo>
                    <a:pt x="40945" y="31826"/>
                  </a:lnTo>
                  <a:lnTo>
                    <a:pt x="37549" y="31054"/>
                  </a:lnTo>
                  <a:lnTo>
                    <a:pt x="36324" y="30699"/>
                  </a:lnTo>
                  <a:lnTo>
                    <a:pt x="35194" y="28685"/>
                  </a:lnTo>
                  <a:lnTo>
                    <a:pt x="34830" y="27511"/>
                  </a:lnTo>
                  <a:lnTo>
                    <a:pt x="34274" y="27303"/>
                  </a:lnTo>
                  <a:lnTo>
                    <a:pt x="33665" y="27549"/>
                  </a:lnTo>
                  <a:lnTo>
                    <a:pt x="33007" y="27785"/>
                  </a:lnTo>
                  <a:lnTo>
                    <a:pt x="31478" y="29158"/>
                  </a:lnTo>
                  <a:lnTo>
                    <a:pt x="30983" y="29352"/>
                  </a:lnTo>
                  <a:lnTo>
                    <a:pt x="30035" y="29368"/>
                  </a:lnTo>
                  <a:lnTo>
                    <a:pt x="27820" y="29672"/>
                  </a:lnTo>
                  <a:lnTo>
                    <a:pt x="26812" y="29170"/>
                  </a:lnTo>
                  <a:lnTo>
                    <a:pt x="25063" y="28625"/>
                  </a:lnTo>
                  <a:lnTo>
                    <a:pt x="24111" y="28538"/>
                  </a:lnTo>
                  <a:lnTo>
                    <a:pt x="23269" y="28551"/>
                  </a:lnTo>
                  <a:lnTo>
                    <a:pt x="19534" y="28015"/>
                  </a:lnTo>
                  <a:lnTo>
                    <a:pt x="18854" y="28602"/>
                  </a:lnTo>
                  <a:lnTo>
                    <a:pt x="18165" y="28708"/>
                  </a:lnTo>
                  <a:lnTo>
                    <a:pt x="17498" y="27798"/>
                  </a:lnTo>
                  <a:lnTo>
                    <a:pt x="16665" y="27539"/>
                  </a:lnTo>
                  <a:lnTo>
                    <a:pt x="15749" y="27849"/>
                  </a:lnTo>
                  <a:lnTo>
                    <a:pt x="14079" y="27884"/>
                  </a:lnTo>
                  <a:lnTo>
                    <a:pt x="12100" y="27597"/>
                  </a:lnTo>
                  <a:lnTo>
                    <a:pt x="9582" y="27373"/>
                  </a:lnTo>
                  <a:lnTo>
                    <a:pt x="9208" y="27469"/>
                  </a:lnTo>
                  <a:lnTo>
                    <a:pt x="6409" y="28679"/>
                  </a:lnTo>
                  <a:lnTo>
                    <a:pt x="5720" y="28861"/>
                  </a:lnTo>
                  <a:lnTo>
                    <a:pt x="2684" y="30894"/>
                  </a:lnTo>
                  <a:lnTo>
                    <a:pt x="278" y="32790"/>
                  </a:lnTo>
                  <a:lnTo>
                    <a:pt x="0" y="29758"/>
                  </a:lnTo>
                  <a:lnTo>
                    <a:pt x="147" y="23649"/>
                  </a:lnTo>
                  <a:lnTo>
                    <a:pt x="504" y="20600"/>
                  </a:lnTo>
                  <a:lnTo>
                    <a:pt x="2170" y="18816"/>
                  </a:lnTo>
                  <a:lnTo>
                    <a:pt x="3007" y="17424"/>
                  </a:lnTo>
                  <a:lnTo>
                    <a:pt x="3492" y="15560"/>
                  </a:lnTo>
                  <a:lnTo>
                    <a:pt x="3639" y="13830"/>
                  </a:lnTo>
                  <a:lnTo>
                    <a:pt x="3977" y="12397"/>
                  </a:lnTo>
                  <a:lnTo>
                    <a:pt x="6393" y="8267"/>
                  </a:lnTo>
                  <a:lnTo>
                    <a:pt x="8305" y="7820"/>
                  </a:lnTo>
                  <a:lnTo>
                    <a:pt x="10897" y="6668"/>
                  </a:lnTo>
                  <a:lnTo>
                    <a:pt x="13792" y="5707"/>
                  </a:lnTo>
                  <a:lnTo>
                    <a:pt x="14351" y="6930"/>
                  </a:lnTo>
                  <a:lnTo>
                    <a:pt x="14635" y="7862"/>
                  </a:lnTo>
                  <a:lnTo>
                    <a:pt x="18120" y="11242"/>
                  </a:lnTo>
                  <a:lnTo>
                    <a:pt x="19007" y="12375"/>
                  </a:lnTo>
                  <a:lnTo>
                    <a:pt x="20354" y="16237"/>
                  </a:lnTo>
                  <a:lnTo>
                    <a:pt x="23585" y="18190"/>
                  </a:lnTo>
                  <a:lnTo>
                    <a:pt x="26122" y="17574"/>
                  </a:lnTo>
                  <a:lnTo>
                    <a:pt x="27227" y="16626"/>
                  </a:lnTo>
                  <a:lnTo>
                    <a:pt x="29260" y="14877"/>
                  </a:lnTo>
                  <a:lnTo>
                    <a:pt x="30166" y="13594"/>
                  </a:lnTo>
                  <a:lnTo>
                    <a:pt x="30351" y="12356"/>
                  </a:lnTo>
                  <a:lnTo>
                    <a:pt x="29991" y="7025"/>
                  </a:lnTo>
                  <a:lnTo>
                    <a:pt x="29442" y="4702"/>
                  </a:lnTo>
                  <a:lnTo>
                    <a:pt x="29627" y="3252"/>
                  </a:lnTo>
                  <a:lnTo>
                    <a:pt x="29984" y="3326"/>
                  </a:lnTo>
                  <a:lnTo>
                    <a:pt x="30849" y="2624"/>
                  </a:lnTo>
                  <a:lnTo>
                    <a:pt x="33687" y="1321"/>
                  </a:lnTo>
                  <a:lnTo>
                    <a:pt x="34255" y="1261"/>
                  </a:lnTo>
                  <a:lnTo>
                    <a:pt x="34903" y="996"/>
                  </a:lnTo>
                  <a:lnTo>
                    <a:pt x="36691" y="0"/>
                  </a:lnTo>
                  <a:lnTo>
                    <a:pt x="37268" y="530"/>
                  </a:lnTo>
                  <a:lnTo>
                    <a:pt x="37747" y="1130"/>
                  </a:lnTo>
                  <a:lnTo>
                    <a:pt x="38009" y="1136"/>
                  </a:lnTo>
                  <a:lnTo>
                    <a:pt x="38140" y="913"/>
                  </a:lnTo>
                  <a:lnTo>
                    <a:pt x="38105" y="527"/>
                  </a:lnTo>
                  <a:lnTo>
                    <a:pt x="38229" y="252"/>
                  </a:lnTo>
                  <a:lnTo>
                    <a:pt x="38743" y="405"/>
                  </a:lnTo>
                  <a:lnTo>
                    <a:pt x="40814" y="2036"/>
                  </a:lnTo>
                  <a:lnTo>
                    <a:pt x="41609" y="2419"/>
                  </a:lnTo>
                  <a:lnTo>
                    <a:pt x="42155" y="2525"/>
                  </a:lnTo>
                  <a:lnTo>
                    <a:pt x="42806" y="3288"/>
                  </a:lnTo>
                  <a:lnTo>
                    <a:pt x="44574" y="3795"/>
                  </a:lnTo>
                  <a:lnTo>
                    <a:pt x="44791" y="4188"/>
                  </a:lnTo>
                  <a:lnTo>
                    <a:pt x="44925" y="4679"/>
                  </a:lnTo>
                  <a:lnTo>
                    <a:pt x="46582" y="6735"/>
                  </a:lnTo>
                  <a:lnTo>
                    <a:pt x="47326" y="7766"/>
                  </a:lnTo>
                  <a:lnTo>
                    <a:pt x="48794" y="8711"/>
                  </a:lnTo>
                  <a:lnTo>
                    <a:pt x="49426" y="8934"/>
                  </a:lnTo>
                  <a:lnTo>
                    <a:pt x="51999" y="7970"/>
                  </a:lnTo>
                  <a:lnTo>
                    <a:pt x="52714" y="7638"/>
                  </a:lnTo>
                  <a:lnTo>
                    <a:pt x="53307" y="7632"/>
                  </a:lnTo>
                  <a:lnTo>
                    <a:pt x="53911" y="8139"/>
                  </a:lnTo>
                  <a:lnTo>
                    <a:pt x="55289" y="8813"/>
                  </a:lnTo>
                  <a:lnTo>
                    <a:pt x="56537" y="902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6" name="Google Shape;1306;p73"/>
            <p:cNvSpPr/>
            <p:nvPr/>
          </p:nvSpPr>
          <p:spPr>
            <a:xfrm>
              <a:off x="7687593" y="3987635"/>
              <a:ext cx="373536" cy="359463"/>
            </a:xfrm>
            <a:custGeom>
              <a:rect b="b" l="l" r="r" t="t"/>
              <a:pathLst>
                <a:path extrusionOk="0" h="136548" w="141894">
                  <a:moveTo>
                    <a:pt x="141895" y="16128"/>
                  </a:moveTo>
                  <a:lnTo>
                    <a:pt x="141550" y="16422"/>
                  </a:lnTo>
                  <a:lnTo>
                    <a:pt x="141058" y="17048"/>
                  </a:lnTo>
                  <a:lnTo>
                    <a:pt x="140749" y="17603"/>
                  </a:lnTo>
                  <a:lnTo>
                    <a:pt x="139919" y="18510"/>
                  </a:lnTo>
                  <a:lnTo>
                    <a:pt x="139226" y="19477"/>
                  </a:lnTo>
                  <a:lnTo>
                    <a:pt x="139293" y="20891"/>
                  </a:lnTo>
                  <a:lnTo>
                    <a:pt x="139450" y="22327"/>
                  </a:lnTo>
                  <a:lnTo>
                    <a:pt x="139916" y="23728"/>
                  </a:lnTo>
                  <a:lnTo>
                    <a:pt x="140315" y="25286"/>
                  </a:lnTo>
                  <a:lnTo>
                    <a:pt x="140200" y="26301"/>
                  </a:lnTo>
                  <a:lnTo>
                    <a:pt x="139858" y="27549"/>
                  </a:lnTo>
                  <a:lnTo>
                    <a:pt x="139450" y="28590"/>
                  </a:lnTo>
                  <a:lnTo>
                    <a:pt x="138096" y="30725"/>
                  </a:lnTo>
                  <a:lnTo>
                    <a:pt x="137889" y="31236"/>
                  </a:lnTo>
                  <a:lnTo>
                    <a:pt x="137966" y="31954"/>
                  </a:lnTo>
                  <a:lnTo>
                    <a:pt x="138789" y="34482"/>
                  </a:lnTo>
                  <a:lnTo>
                    <a:pt x="138853" y="35276"/>
                  </a:lnTo>
                  <a:lnTo>
                    <a:pt x="139344" y="37722"/>
                  </a:lnTo>
                  <a:lnTo>
                    <a:pt x="139794" y="39707"/>
                  </a:lnTo>
                  <a:lnTo>
                    <a:pt x="140292" y="41268"/>
                  </a:lnTo>
                  <a:lnTo>
                    <a:pt x="140369" y="41695"/>
                  </a:lnTo>
                  <a:lnTo>
                    <a:pt x="140369" y="43984"/>
                  </a:lnTo>
                  <a:lnTo>
                    <a:pt x="140369" y="46269"/>
                  </a:lnTo>
                  <a:lnTo>
                    <a:pt x="140369" y="48548"/>
                  </a:lnTo>
                  <a:lnTo>
                    <a:pt x="140369" y="50824"/>
                  </a:lnTo>
                  <a:lnTo>
                    <a:pt x="140369" y="53093"/>
                  </a:lnTo>
                  <a:lnTo>
                    <a:pt x="140369" y="55360"/>
                  </a:lnTo>
                  <a:lnTo>
                    <a:pt x="140369" y="57620"/>
                  </a:lnTo>
                  <a:lnTo>
                    <a:pt x="140369" y="59876"/>
                  </a:lnTo>
                  <a:lnTo>
                    <a:pt x="140369" y="62127"/>
                  </a:lnTo>
                  <a:lnTo>
                    <a:pt x="140369" y="64374"/>
                  </a:lnTo>
                  <a:lnTo>
                    <a:pt x="140369" y="66614"/>
                  </a:lnTo>
                  <a:lnTo>
                    <a:pt x="140369" y="68855"/>
                  </a:lnTo>
                  <a:lnTo>
                    <a:pt x="140369" y="71086"/>
                  </a:lnTo>
                  <a:lnTo>
                    <a:pt x="140369" y="73314"/>
                  </a:lnTo>
                  <a:lnTo>
                    <a:pt x="140369" y="75539"/>
                  </a:lnTo>
                  <a:lnTo>
                    <a:pt x="140369" y="77760"/>
                  </a:lnTo>
                  <a:lnTo>
                    <a:pt x="140369" y="79976"/>
                  </a:lnTo>
                  <a:lnTo>
                    <a:pt x="140369" y="82187"/>
                  </a:lnTo>
                  <a:lnTo>
                    <a:pt x="140369" y="84396"/>
                  </a:lnTo>
                  <a:lnTo>
                    <a:pt x="140369" y="86599"/>
                  </a:lnTo>
                  <a:lnTo>
                    <a:pt x="140369" y="88801"/>
                  </a:lnTo>
                  <a:lnTo>
                    <a:pt x="140369" y="90997"/>
                  </a:lnTo>
                  <a:lnTo>
                    <a:pt x="140369" y="93187"/>
                  </a:lnTo>
                  <a:lnTo>
                    <a:pt x="140369" y="95376"/>
                  </a:lnTo>
                  <a:lnTo>
                    <a:pt x="140369" y="97559"/>
                  </a:lnTo>
                  <a:lnTo>
                    <a:pt x="140369" y="99740"/>
                  </a:lnTo>
                  <a:lnTo>
                    <a:pt x="140369" y="101916"/>
                  </a:lnTo>
                  <a:lnTo>
                    <a:pt x="140369" y="104090"/>
                  </a:lnTo>
                  <a:lnTo>
                    <a:pt x="140369" y="106257"/>
                  </a:lnTo>
                  <a:lnTo>
                    <a:pt x="140369" y="108425"/>
                  </a:lnTo>
                  <a:lnTo>
                    <a:pt x="140369" y="110589"/>
                  </a:lnTo>
                  <a:lnTo>
                    <a:pt x="140369" y="112746"/>
                  </a:lnTo>
                  <a:lnTo>
                    <a:pt x="140369" y="117525"/>
                  </a:lnTo>
                  <a:lnTo>
                    <a:pt x="140366" y="122287"/>
                  </a:lnTo>
                  <a:lnTo>
                    <a:pt x="140366" y="127033"/>
                  </a:lnTo>
                  <a:lnTo>
                    <a:pt x="140363" y="131764"/>
                  </a:lnTo>
                  <a:lnTo>
                    <a:pt x="140334" y="131776"/>
                  </a:lnTo>
                  <a:lnTo>
                    <a:pt x="140308" y="131796"/>
                  </a:lnTo>
                  <a:lnTo>
                    <a:pt x="140280" y="131811"/>
                  </a:lnTo>
                  <a:lnTo>
                    <a:pt x="140251" y="131831"/>
                  </a:lnTo>
                  <a:lnTo>
                    <a:pt x="138042" y="131827"/>
                  </a:lnTo>
                  <a:lnTo>
                    <a:pt x="135833" y="131827"/>
                  </a:lnTo>
                  <a:lnTo>
                    <a:pt x="133621" y="131827"/>
                  </a:lnTo>
                  <a:lnTo>
                    <a:pt x="131412" y="131824"/>
                  </a:lnTo>
                  <a:lnTo>
                    <a:pt x="131412" y="133008"/>
                  </a:lnTo>
                  <a:lnTo>
                    <a:pt x="131412" y="134189"/>
                  </a:lnTo>
                  <a:lnTo>
                    <a:pt x="131412" y="135367"/>
                  </a:lnTo>
                  <a:lnTo>
                    <a:pt x="131412" y="136548"/>
                  </a:lnTo>
                  <a:lnTo>
                    <a:pt x="127119" y="134311"/>
                  </a:lnTo>
                  <a:lnTo>
                    <a:pt x="122830" y="132073"/>
                  </a:lnTo>
                  <a:lnTo>
                    <a:pt x="118536" y="129829"/>
                  </a:lnTo>
                  <a:lnTo>
                    <a:pt x="114247" y="127582"/>
                  </a:lnTo>
                  <a:lnTo>
                    <a:pt x="109954" y="125332"/>
                  </a:lnTo>
                  <a:lnTo>
                    <a:pt x="105664" y="123079"/>
                  </a:lnTo>
                  <a:lnTo>
                    <a:pt x="101371" y="120822"/>
                  </a:lnTo>
                  <a:lnTo>
                    <a:pt x="97081" y="118562"/>
                  </a:lnTo>
                  <a:lnTo>
                    <a:pt x="92788" y="116296"/>
                  </a:lnTo>
                  <a:lnTo>
                    <a:pt x="88498" y="114026"/>
                  </a:lnTo>
                  <a:lnTo>
                    <a:pt x="84205" y="111757"/>
                  </a:lnTo>
                  <a:lnTo>
                    <a:pt x="79915" y="109481"/>
                  </a:lnTo>
                  <a:lnTo>
                    <a:pt x="75622" y="107199"/>
                  </a:lnTo>
                  <a:lnTo>
                    <a:pt x="71332" y="104914"/>
                  </a:lnTo>
                  <a:lnTo>
                    <a:pt x="67039" y="102628"/>
                  </a:lnTo>
                  <a:lnTo>
                    <a:pt x="62746" y="100336"/>
                  </a:lnTo>
                  <a:lnTo>
                    <a:pt x="59784" y="98750"/>
                  </a:lnTo>
                  <a:lnTo>
                    <a:pt x="56585" y="100298"/>
                  </a:lnTo>
                  <a:lnTo>
                    <a:pt x="54080" y="101511"/>
                  </a:lnTo>
                  <a:lnTo>
                    <a:pt x="50780" y="103104"/>
                  </a:lnTo>
                  <a:lnTo>
                    <a:pt x="50780" y="103104"/>
                  </a:lnTo>
                  <a:lnTo>
                    <a:pt x="46987" y="105169"/>
                  </a:lnTo>
                  <a:lnTo>
                    <a:pt x="44077" y="106752"/>
                  </a:lnTo>
                  <a:lnTo>
                    <a:pt x="43939" y="106739"/>
                  </a:lnTo>
                  <a:lnTo>
                    <a:pt x="43808" y="106701"/>
                  </a:lnTo>
                  <a:lnTo>
                    <a:pt x="40779" y="104013"/>
                  </a:lnTo>
                  <a:lnTo>
                    <a:pt x="38414" y="101910"/>
                  </a:lnTo>
                  <a:lnTo>
                    <a:pt x="37364" y="101320"/>
                  </a:lnTo>
                  <a:lnTo>
                    <a:pt x="32905" y="100244"/>
                  </a:lnTo>
                  <a:lnTo>
                    <a:pt x="28472" y="99175"/>
                  </a:lnTo>
                  <a:lnTo>
                    <a:pt x="23805" y="98045"/>
                  </a:lnTo>
                  <a:lnTo>
                    <a:pt x="22956" y="96324"/>
                  </a:lnTo>
                  <a:lnTo>
                    <a:pt x="22008" y="94400"/>
                  </a:lnTo>
                  <a:lnTo>
                    <a:pt x="20728" y="91990"/>
                  </a:lnTo>
                  <a:lnTo>
                    <a:pt x="19946" y="90512"/>
                  </a:lnTo>
                  <a:lnTo>
                    <a:pt x="19684" y="90282"/>
                  </a:lnTo>
                  <a:lnTo>
                    <a:pt x="16106" y="89114"/>
                  </a:lnTo>
                  <a:lnTo>
                    <a:pt x="12324" y="87965"/>
                  </a:lnTo>
                  <a:lnTo>
                    <a:pt x="10112" y="88661"/>
                  </a:lnTo>
                  <a:lnTo>
                    <a:pt x="9723" y="88609"/>
                  </a:lnTo>
                  <a:lnTo>
                    <a:pt x="9097" y="88172"/>
                  </a:lnTo>
                  <a:lnTo>
                    <a:pt x="8468" y="87575"/>
                  </a:lnTo>
                  <a:lnTo>
                    <a:pt x="8136" y="86742"/>
                  </a:lnTo>
                  <a:lnTo>
                    <a:pt x="7249" y="85625"/>
                  </a:lnTo>
                  <a:lnTo>
                    <a:pt x="6428" y="83062"/>
                  </a:lnTo>
                  <a:lnTo>
                    <a:pt x="6349" y="81019"/>
                  </a:lnTo>
                  <a:lnTo>
                    <a:pt x="6186" y="80295"/>
                  </a:lnTo>
                  <a:lnTo>
                    <a:pt x="4217" y="77409"/>
                  </a:lnTo>
                  <a:lnTo>
                    <a:pt x="2426" y="74782"/>
                  </a:lnTo>
                  <a:lnTo>
                    <a:pt x="1235" y="73027"/>
                  </a:lnTo>
                  <a:lnTo>
                    <a:pt x="1005" y="72232"/>
                  </a:lnTo>
                  <a:lnTo>
                    <a:pt x="1143" y="71255"/>
                  </a:lnTo>
                  <a:lnTo>
                    <a:pt x="1621" y="70378"/>
                  </a:lnTo>
                  <a:lnTo>
                    <a:pt x="3355" y="69340"/>
                  </a:lnTo>
                  <a:lnTo>
                    <a:pt x="4919" y="68207"/>
                  </a:lnTo>
                  <a:lnTo>
                    <a:pt x="5133" y="67422"/>
                  </a:lnTo>
                  <a:lnTo>
                    <a:pt x="5231" y="65255"/>
                  </a:lnTo>
                  <a:lnTo>
                    <a:pt x="4721" y="64578"/>
                  </a:lnTo>
                  <a:lnTo>
                    <a:pt x="4344" y="63288"/>
                  </a:lnTo>
                  <a:lnTo>
                    <a:pt x="3961" y="61542"/>
                  </a:lnTo>
                  <a:lnTo>
                    <a:pt x="3916" y="60422"/>
                  </a:lnTo>
                  <a:lnTo>
                    <a:pt x="4612" y="58191"/>
                  </a:lnTo>
                  <a:lnTo>
                    <a:pt x="5426" y="55851"/>
                  </a:lnTo>
                  <a:lnTo>
                    <a:pt x="4909" y="53253"/>
                  </a:lnTo>
                  <a:lnTo>
                    <a:pt x="4526" y="48022"/>
                  </a:lnTo>
                  <a:lnTo>
                    <a:pt x="4765" y="43885"/>
                  </a:lnTo>
                  <a:lnTo>
                    <a:pt x="4571" y="42378"/>
                  </a:lnTo>
                  <a:lnTo>
                    <a:pt x="4434" y="41743"/>
                  </a:lnTo>
                  <a:lnTo>
                    <a:pt x="3901" y="39783"/>
                  </a:lnTo>
                  <a:lnTo>
                    <a:pt x="3246" y="37757"/>
                  </a:lnTo>
                  <a:lnTo>
                    <a:pt x="2953" y="37045"/>
                  </a:lnTo>
                  <a:lnTo>
                    <a:pt x="2113" y="35407"/>
                  </a:lnTo>
                  <a:lnTo>
                    <a:pt x="721" y="33374"/>
                  </a:lnTo>
                  <a:lnTo>
                    <a:pt x="0" y="32123"/>
                  </a:lnTo>
                  <a:lnTo>
                    <a:pt x="989" y="31462"/>
                  </a:lnTo>
                  <a:lnTo>
                    <a:pt x="1867" y="30945"/>
                  </a:lnTo>
                  <a:lnTo>
                    <a:pt x="2937" y="30399"/>
                  </a:lnTo>
                  <a:lnTo>
                    <a:pt x="4453" y="29780"/>
                  </a:lnTo>
                  <a:lnTo>
                    <a:pt x="5238" y="29314"/>
                  </a:lnTo>
                  <a:lnTo>
                    <a:pt x="5573" y="28921"/>
                  </a:lnTo>
                  <a:lnTo>
                    <a:pt x="6712" y="27319"/>
                  </a:lnTo>
                  <a:lnTo>
                    <a:pt x="7306" y="26432"/>
                  </a:lnTo>
                  <a:lnTo>
                    <a:pt x="8117" y="25216"/>
                  </a:lnTo>
                  <a:lnTo>
                    <a:pt x="8471" y="24367"/>
                  </a:lnTo>
                  <a:lnTo>
                    <a:pt x="8481" y="23582"/>
                  </a:lnTo>
                  <a:lnTo>
                    <a:pt x="8356" y="22630"/>
                  </a:lnTo>
                  <a:lnTo>
                    <a:pt x="7724" y="20351"/>
                  </a:lnTo>
                  <a:lnTo>
                    <a:pt x="7207" y="18130"/>
                  </a:lnTo>
                  <a:lnTo>
                    <a:pt x="7609" y="17271"/>
                  </a:lnTo>
                  <a:lnTo>
                    <a:pt x="7932" y="16863"/>
                  </a:lnTo>
                  <a:lnTo>
                    <a:pt x="8637" y="15816"/>
                  </a:lnTo>
                  <a:lnTo>
                    <a:pt x="8918" y="15605"/>
                  </a:lnTo>
                  <a:lnTo>
                    <a:pt x="10441" y="15279"/>
                  </a:lnTo>
                  <a:lnTo>
                    <a:pt x="11047" y="14584"/>
                  </a:lnTo>
                  <a:lnTo>
                    <a:pt x="11513" y="13709"/>
                  </a:lnTo>
                  <a:lnTo>
                    <a:pt x="11631" y="13249"/>
                  </a:lnTo>
                  <a:lnTo>
                    <a:pt x="12295" y="12767"/>
                  </a:lnTo>
                  <a:lnTo>
                    <a:pt x="13090" y="12286"/>
                  </a:lnTo>
                  <a:lnTo>
                    <a:pt x="13578" y="11660"/>
                  </a:lnTo>
                  <a:lnTo>
                    <a:pt x="15181" y="10690"/>
                  </a:lnTo>
                  <a:lnTo>
                    <a:pt x="16642" y="9805"/>
                  </a:lnTo>
                  <a:lnTo>
                    <a:pt x="18344" y="8873"/>
                  </a:lnTo>
                  <a:lnTo>
                    <a:pt x="19659" y="8152"/>
                  </a:lnTo>
                  <a:lnTo>
                    <a:pt x="19936" y="7520"/>
                  </a:lnTo>
                  <a:lnTo>
                    <a:pt x="19917" y="6974"/>
                  </a:lnTo>
                  <a:lnTo>
                    <a:pt x="19202" y="5729"/>
                  </a:lnTo>
                  <a:lnTo>
                    <a:pt x="19202" y="4255"/>
                  </a:lnTo>
                  <a:lnTo>
                    <a:pt x="19250" y="3029"/>
                  </a:lnTo>
                  <a:lnTo>
                    <a:pt x="19320" y="2304"/>
                  </a:lnTo>
                  <a:lnTo>
                    <a:pt x="19636" y="284"/>
                  </a:lnTo>
                  <a:lnTo>
                    <a:pt x="19656" y="0"/>
                  </a:lnTo>
                  <a:lnTo>
                    <a:pt x="21022" y="673"/>
                  </a:lnTo>
                  <a:lnTo>
                    <a:pt x="22423" y="942"/>
                  </a:lnTo>
                  <a:lnTo>
                    <a:pt x="26601" y="3441"/>
                  </a:lnTo>
                  <a:lnTo>
                    <a:pt x="27919" y="3754"/>
                  </a:lnTo>
                  <a:lnTo>
                    <a:pt x="30843" y="4050"/>
                  </a:lnTo>
                  <a:lnTo>
                    <a:pt x="34287" y="3029"/>
                  </a:lnTo>
                  <a:lnTo>
                    <a:pt x="35589" y="2844"/>
                  </a:lnTo>
                  <a:lnTo>
                    <a:pt x="37856" y="3805"/>
                  </a:lnTo>
                  <a:lnTo>
                    <a:pt x="38855" y="4076"/>
                  </a:lnTo>
                  <a:lnTo>
                    <a:pt x="40534" y="4149"/>
                  </a:lnTo>
                  <a:lnTo>
                    <a:pt x="43403" y="5018"/>
                  </a:lnTo>
                  <a:lnTo>
                    <a:pt x="44134" y="5321"/>
                  </a:lnTo>
                  <a:lnTo>
                    <a:pt x="45806" y="6706"/>
                  </a:lnTo>
                  <a:lnTo>
                    <a:pt x="46608" y="7121"/>
                  </a:lnTo>
                  <a:lnTo>
                    <a:pt x="52548" y="8388"/>
                  </a:lnTo>
                  <a:lnTo>
                    <a:pt x="53359" y="9228"/>
                  </a:lnTo>
                  <a:lnTo>
                    <a:pt x="54185" y="10827"/>
                  </a:lnTo>
                  <a:lnTo>
                    <a:pt x="54220" y="12812"/>
                  </a:lnTo>
                  <a:lnTo>
                    <a:pt x="54677" y="14248"/>
                  </a:lnTo>
                  <a:lnTo>
                    <a:pt x="55414" y="16109"/>
                  </a:lnTo>
                  <a:lnTo>
                    <a:pt x="56305" y="17424"/>
                  </a:lnTo>
                  <a:lnTo>
                    <a:pt x="57291" y="18519"/>
                  </a:lnTo>
                  <a:lnTo>
                    <a:pt x="58424" y="19202"/>
                  </a:lnTo>
                  <a:lnTo>
                    <a:pt x="61029" y="20211"/>
                  </a:lnTo>
                  <a:lnTo>
                    <a:pt x="63965" y="20597"/>
                  </a:lnTo>
                  <a:lnTo>
                    <a:pt x="66927" y="20728"/>
                  </a:lnTo>
                  <a:lnTo>
                    <a:pt x="72012" y="22116"/>
                  </a:lnTo>
                  <a:lnTo>
                    <a:pt x="76324" y="23716"/>
                  </a:lnTo>
                  <a:lnTo>
                    <a:pt x="77387" y="24504"/>
                  </a:lnTo>
                  <a:lnTo>
                    <a:pt x="79548" y="25276"/>
                  </a:lnTo>
                  <a:lnTo>
                    <a:pt x="83841" y="29024"/>
                  </a:lnTo>
                  <a:lnTo>
                    <a:pt x="86232" y="30316"/>
                  </a:lnTo>
                  <a:lnTo>
                    <a:pt x="87907" y="30565"/>
                  </a:lnTo>
                  <a:lnTo>
                    <a:pt x="89411" y="30339"/>
                  </a:lnTo>
                  <a:lnTo>
                    <a:pt x="92082" y="29043"/>
                  </a:lnTo>
                  <a:lnTo>
                    <a:pt x="93187" y="28270"/>
                  </a:lnTo>
                  <a:lnTo>
                    <a:pt x="95874" y="25034"/>
                  </a:lnTo>
                  <a:lnTo>
                    <a:pt x="96758" y="23342"/>
                  </a:lnTo>
                  <a:lnTo>
                    <a:pt x="97109" y="22145"/>
                  </a:lnTo>
                  <a:lnTo>
                    <a:pt x="97023" y="20929"/>
                  </a:lnTo>
                  <a:lnTo>
                    <a:pt x="96688" y="19834"/>
                  </a:lnTo>
                  <a:lnTo>
                    <a:pt x="95935" y="18685"/>
                  </a:lnTo>
                  <a:lnTo>
                    <a:pt x="95408" y="17166"/>
                  </a:lnTo>
                  <a:lnTo>
                    <a:pt x="95099" y="14424"/>
                  </a:lnTo>
                  <a:lnTo>
                    <a:pt x="95520" y="12519"/>
                  </a:lnTo>
                  <a:lnTo>
                    <a:pt x="96034" y="11376"/>
                  </a:lnTo>
                  <a:lnTo>
                    <a:pt x="96845" y="10208"/>
                  </a:lnTo>
                  <a:lnTo>
                    <a:pt x="99076" y="7970"/>
                  </a:lnTo>
                  <a:lnTo>
                    <a:pt x="101320" y="6390"/>
                  </a:lnTo>
                  <a:lnTo>
                    <a:pt x="105274" y="4322"/>
                  </a:lnTo>
                  <a:lnTo>
                    <a:pt x="107569" y="4299"/>
                  </a:lnTo>
                  <a:lnTo>
                    <a:pt x="108520" y="4070"/>
                  </a:lnTo>
                  <a:lnTo>
                    <a:pt x="110410" y="2604"/>
                  </a:lnTo>
                  <a:lnTo>
                    <a:pt x="111176" y="2550"/>
                  </a:lnTo>
                  <a:lnTo>
                    <a:pt x="112236" y="2908"/>
                  </a:lnTo>
                  <a:lnTo>
                    <a:pt x="115351" y="2806"/>
                  </a:lnTo>
                  <a:lnTo>
                    <a:pt x="116724" y="3214"/>
                  </a:lnTo>
                  <a:lnTo>
                    <a:pt x="118361" y="4127"/>
                  </a:lnTo>
                  <a:lnTo>
                    <a:pt x="120429" y="4692"/>
                  </a:lnTo>
                  <a:lnTo>
                    <a:pt x="121888" y="5257"/>
                  </a:lnTo>
                  <a:lnTo>
                    <a:pt x="123442" y="5982"/>
                  </a:lnTo>
                  <a:lnTo>
                    <a:pt x="123794" y="7785"/>
                  </a:lnTo>
                  <a:lnTo>
                    <a:pt x="123621" y="8321"/>
                  </a:lnTo>
                  <a:lnTo>
                    <a:pt x="123583" y="9020"/>
                  </a:lnTo>
                  <a:lnTo>
                    <a:pt x="125195" y="10259"/>
                  </a:lnTo>
                  <a:lnTo>
                    <a:pt x="129775" y="10840"/>
                  </a:lnTo>
                  <a:lnTo>
                    <a:pt x="130678" y="11172"/>
                  </a:lnTo>
                  <a:lnTo>
                    <a:pt x="131939" y="12120"/>
                  </a:lnTo>
                  <a:lnTo>
                    <a:pt x="132750" y="12410"/>
                  </a:lnTo>
                  <a:lnTo>
                    <a:pt x="135888" y="12544"/>
                  </a:lnTo>
                  <a:lnTo>
                    <a:pt x="137717" y="12343"/>
                  </a:lnTo>
                  <a:lnTo>
                    <a:pt x="139459" y="12675"/>
                  </a:lnTo>
                  <a:lnTo>
                    <a:pt x="140104" y="12994"/>
                  </a:lnTo>
                  <a:lnTo>
                    <a:pt x="140771" y="13735"/>
                  </a:lnTo>
                  <a:lnTo>
                    <a:pt x="141579" y="1552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7" name="Google Shape;1307;p73"/>
            <p:cNvSpPr/>
            <p:nvPr/>
          </p:nvSpPr>
          <p:spPr>
            <a:xfrm>
              <a:off x="7156807" y="3909226"/>
              <a:ext cx="285621" cy="228912"/>
            </a:xfrm>
            <a:custGeom>
              <a:rect b="b" l="l" r="r" t="t"/>
              <a:pathLst>
                <a:path extrusionOk="0" h="86956" w="108498">
                  <a:moveTo>
                    <a:pt x="98160" y="9049"/>
                  </a:moveTo>
                  <a:lnTo>
                    <a:pt x="98418" y="9857"/>
                  </a:lnTo>
                  <a:lnTo>
                    <a:pt x="98948" y="10501"/>
                  </a:lnTo>
                  <a:lnTo>
                    <a:pt x="100838" y="11973"/>
                  </a:lnTo>
                  <a:lnTo>
                    <a:pt x="101958" y="12879"/>
                  </a:lnTo>
                  <a:lnTo>
                    <a:pt x="101990" y="13192"/>
                  </a:lnTo>
                  <a:lnTo>
                    <a:pt x="101629" y="13936"/>
                  </a:lnTo>
                  <a:lnTo>
                    <a:pt x="101476" y="14446"/>
                  </a:lnTo>
                  <a:lnTo>
                    <a:pt x="101770" y="14992"/>
                  </a:lnTo>
                  <a:lnTo>
                    <a:pt x="102462" y="15650"/>
                  </a:lnTo>
                  <a:lnTo>
                    <a:pt x="102517" y="15966"/>
                  </a:lnTo>
                  <a:lnTo>
                    <a:pt x="102351" y="16333"/>
                  </a:lnTo>
                  <a:lnTo>
                    <a:pt x="101993" y="17038"/>
                  </a:lnTo>
                  <a:lnTo>
                    <a:pt x="102753" y="19107"/>
                  </a:lnTo>
                  <a:lnTo>
                    <a:pt x="102880" y="21108"/>
                  </a:lnTo>
                  <a:lnTo>
                    <a:pt x="102683" y="22528"/>
                  </a:lnTo>
                  <a:lnTo>
                    <a:pt x="102689" y="23349"/>
                  </a:lnTo>
                  <a:lnTo>
                    <a:pt x="102788" y="24044"/>
                  </a:lnTo>
                  <a:lnTo>
                    <a:pt x="103433" y="25650"/>
                  </a:lnTo>
                  <a:lnTo>
                    <a:pt x="103002" y="28302"/>
                  </a:lnTo>
                  <a:lnTo>
                    <a:pt x="103487" y="29745"/>
                  </a:lnTo>
                  <a:lnTo>
                    <a:pt x="104154" y="30913"/>
                  </a:lnTo>
                  <a:lnTo>
                    <a:pt x="104518" y="32994"/>
                  </a:lnTo>
                  <a:lnTo>
                    <a:pt x="105054" y="33981"/>
                  </a:lnTo>
                  <a:lnTo>
                    <a:pt x="105932" y="34846"/>
                  </a:lnTo>
                  <a:lnTo>
                    <a:pt x="106433" y="35136"/>
                  </a:lnTo>
                  <a:lnTo>
                    <a:pt x="107400" y="35851"/>
                  </a:lnTo>
                  <a:lnTo>
                    <a:pt x="108093" y="36445"/>
                  </a:lnTo>
                  <a:lnTo>
                    <a:pt x="108498" y="37332"/>
                  </a:lnTo>
                  <a:lnTo>
                    <a:pt x="107630" y="38060"/>
                  </a:lnTo>
                  <a:lnTo>
                    <a:pt x="106934" y="38711"/>
                  </a:lnTo>
                  <a:lnTo>
                    <a:pt x="106736" y="39413"/>
                  </a:lnTo>
                  <a:lnTo>
                    <a:pt x="107062" y="40537"/>
                  </a:lnTo>
                  <a:lnTo>
                    <a:pt x="107062" y="41140"/>
                  </a:lnTo>
                  <a:lnTo>
                    <a:pt x="106618" y="41332"/>
                  </a:lnTo>
                  <a:lnTo>
                    <a:pt x="104811" y="41268"/>
                  </a:lnTo>
                  <a:lnTo>
                    <a:pt x="103394" y="41220"/>
                  </a:lnTo>
                  <a:lnTo>
                    <a:pt x="101766" y="41166"/>
                  </a:lnTo>
                  <a:lnTo>
                    <a:pt x="99475" y="41057"/>
                  </a:lnTo>
                  <a:lnTo>
                    <a:pt x="98057" y="40990"/>
                  </a:lnTo>
                  <a:lnTo>
                    <a:pt x="96110" y="40901"/>
                  </a:lnTo>
                  <a:lnTo>
                    <a:pt x="95440" y="40945"/>
                  </a:lnTo>
                  <a:lnTo>
                    <a:pt x="93656" y="41258"/>
                  </a:lnTo>
                  <a:lnTo>
                    <a:pt x="92395" y="41482"/>
                  </a:lnTo>
                  <a:lnTo>
                    <a:pt x="92181" y="41542"/>
                  </a:lnTo>
                  <a:lnTo>
                    <a:pt x="91789" y="41820"/>
                  </a:lnTo>
                  <a:lnTo>
                    <a:pt x="91517" y="42647"/>
                  </a:lnTo>
                  <a:lnTo>
                    <a:pt x="91275" y="43588"/>
                  </a:lnTo>
                  <a:lnTo>
                    <a:pt x="91013" y="44006"/>
                  </a:lnTo>
                  <a:lnTo>
                    <a:pt x="87231" y="45366"/>
                  </a:lnTo>
                  <a:lnTo>
                    <a:pt x="85753" y="45554"/>
                  </a:lnTo>
                  <a:lnTo>
                    <a:pt x="84897" y="45414"/>
                  </a:lnTo>
                  <a:lnTo>
                    <a:pt x="84288" y="45526"/>
                  </a:lnTo>
                  <a:lnTo>
                    <a:pt x="83764" y="45816"/>
                  </a:lnTo>
                  <a:lnTo>
                    <a:pt x="83586" y="46253"/>
                  </a:lnTo>
                  <a:lnTo>
                    <a:pt x="83560" y="46815"/>
                  </a:lnTo>
                  <a:lnTo>
                    <a:pt x="83672" y="47380"/>
                  </a:lnTo>
                  <a:lnTo>
                    <a:pt x="84036" y="48165"/>
                  </a:lnTo>
                  <a:lnTo>
                    <a:pt x="84099" y="48951"/>
                  </a:lnTo>
                  <a:lnTo>
                    <a:pt x="83866" y="49506"/>
                  </a:lnTo>
                  <a:lnTo>
                    <a:pt x="83812" y="50061"/>
                  </a:lnTo>
                  <a:lnTo>
                    <a:pt x="83704" y="50661"/>
                  </a:lnTo>
                  <a:lnTo>
                    <a:pt x="83898" y="50987"/>
                  </a:lnTo>
                  <a:lnTo>
                    <a:pt x="84262" y="51038"/>
                  </a:lnTo>
                  <a:lnTo>
                    <a:pt x="84629" y="51313"/>
                  </a:lnTo>
                  <a:lnTo>
                    <a:pt x="85146" y="51562"/>
                  </a:lnTo>
                  <a:lnTo>
                    <a:pt x="85574" y="52037"/>
                  </a:lnTo>
                  <a:lnTo>
                    <a:pt x="85555" y="52714"/>
                  </a:lnTo>
                  <a:lnTo>
                    <a:pt x="85197" y="53097"/>
                  </a:lnTo>
                  <a:lnTo>
                    <a:pt x="84881" y="53298"/>
                  </a:lnTo>
                  <a:lnTo>
                    <a:pt x="83464" y="53477"/>
                  </a:lnTo>
                  <a:lnTo>
                    <a:pt x="82344" y="53620"/>
                  </a:lnTo>
                  <a:lnTo>
                    <a:pt x="80879" y="54699"/>
                  </a:lnTo>
                  <a:lnTo>
                    <a:pt x="79318" y="55848"/>
                  </a:lnTo>
                  <a:lnTo>
                    <a:pt x="77473" y="56608"/>
                  </a:lnTo>
                  <a:lnTo>
                    <a:pt x="76659" y="56822"/>
                  </a:lnTo>
                  <a:lnTo>
                    <a:pt x="75239" y="57368"/>
                  </a:lnTo>
                  <a:lnTo>
                    <a:pt x="73538" y="58265"/>
                  </a:lnTo>
                  <a:lnTo>
                    <a:pt x="72698" y="59701"/>
                  </a:lnTo>
                  <a:lnTo>
                    <a:pt x="71642" y="61354"/>
                  </a:lnTo>
                  <a:lnTo>
                    <a:pt x="70623" y="62462"/>
                  </a:lnTo>
                  <a:lnTo>
                    <a:pt x="69235" y="63512"/>
                  </a:lnTo>
                  <a:lnTo>
                    <a:pt x="67939" y="63911"/>
                  </a:lnTo>
                  <a:lnTo>
                    <a:pt x="66311" y="64415"/>
                  </a:lnTo>
                  <a:lnTo>
                    <a:pt x="64259" y="64801"/>
                  </a:lnTo>
                  <a:lnTo>
                    <a:pt x="62806" y="64929"/>
                  </a:lnTo>
                  <a:lnTo>
                    <a:pt x="62372" y="65012"/>
                  </a:lnTo>
                  <a:lnTo>
                    <a:pt x="61092" y="65038"/>
                  </a:lnTo>
                  <a:lnTo>
                    <a:pt x="60467" y="64958"/>
                  </a:lnTo>
                  <a:lnTo>
                    <a:pt x="59998" y="64913"/>
                  </a:lnTo>
                  <a:lnTo>
                    <a:pt x="59809" y="65031"/>
                  </a:lnTo>
                  <a:lnTo>
                    <a:pt x="59745" y="65290"/>
                  </a:lnTo>
                  <a:lnTo>
                    <a:pt x="59720" y="65883"/>
                  </a:lnTo>
                  <a:lnTo>
                    <a:pt x="59634" y="66563"/>
                  </a:lnTo>
                  <a:lnTo>
                    <a:pt x="59228" y="67135"/>
                  </a:lnTo>
                  <a:lnTo>
                    <a:pt x="58941" y="67390"/>
                  </a:lnTo>
                  <a:lnTo>
                    <a:pt x="58606" y="67495"/>
                  </a:lnTo>
                  <a:lnTo>
                    <a:pt x="57530" y="67342"/>
                  </a:lnTo>
                  <a:lnTo>
                    <a:pt x="56630" y="67160"/>
                  </a:lnTo>
                  <a:lnTo>
                    <a:pt x="54488" y="66918"/>
                  </a:lnTo>
                  <a:lnTo>
                    <a:pt x="54061" y="66975"/>
                  </a:lnTo>
                  <a:lnTo>
                    <a:pt x="53901" y="67045"/>
                  </a:lnTo>
                  <a:lnTo>
                    <a:pt x="53234" y="67435"/>
                  </a:lnTo>
                  <a:lnTo>
                    <a:pt x="52206" y="68252"/>
                  </a:lnTo>
                  <a:lnTo>
                    <a:pt x="51507" y="68967"/>
                  </a:lnTo>
                  <a:lnTo>
                    <a:pt x="50987" y="69302"/>
                  </a:lnTo>
                  <a:lnTo>
                    <a:pt x="49742" y="69478"/>
                  </a:lnTo>
                  <a:lnTo>
                    <a:pt x="49199" y="69739"/>
                  </a:lnTo>
                  <a:lnTo>
                    <a:pt x="46882" y="71524"/>
                  </a:lnTo>
                  <a:lnTo>
                    <a:pt x="46388" y="71958"/>
                  </a:lnTo>
                  <a:lnTo>
                    <a:pt x="44003" y="73506"/>
                  </a:lnTo>
                  <a:lnTo>
                    <a:pt x="43330" y="74019"/>
                  </a:lnTo>
                  <a:lnTo>
                    <a:pt x="42803" y="74527"/>
                  </a:lnTo>
                  <a:lnTo>
                    <a:pt x="41379" y="75670"/>
                  </a:lnTo>
                  <a:lnTo>
                    <a:pt x="40470" y="76171"/>
                  </a:lnTo>
                  <a:lnTo>
                    <a:pt x="40304" y="76468"/>
                  </a:lnTo>
                  <a:lnTo>
                    <a:pt x="40259" y="77164"/>
                  </a:lnTo>
                  <a:lnTo>
                    <a:pt x="40259" y="78702"/>
                  </a:lnTo>
                  <a:lnTo>
                    <a:pt x="40259" y="80177"/>
                  </a:lnTo>
                  <a:lnTo>
                    <a:pt x="40259" y="82315"/>
                  </a:lnTo>
                  <a:lnTo>
                    <a:pt x="40259" y="84454"/>
                  </a:lnTo>
                  <a:lnTo>
                    <a:pt x="40259" y="86911"/>
                  </a:lnTo>
                  <a:lnTo>
                    <a:pt x="39056" y="86911"/>
                  </a:lnTo>
                  <a:lnTo>
                    <a:pt x="39056" y="86915"/>
                  </a:lnTo>
                  <a:lnTo>
                    <a:pt x="39049" y="86911"/>
                  </a:lnTo>
                  <a:lnTo>
                    <a:pt x="0" y="86956"/>
                  </a:lnTo>
                  <a:lnTo>
                    <a:pt x="13" y="86918"/>
                  </a:lnTo>
                  <a:lnTo>
                    <a:pt x="1226" y="85769"/>
                  </a:lnTo>
                  <a:lnTo>
                    <a:pt x="2046" y="84313"/>
                  </a:lnTo>
                  <a:lnTo>
                    <a:pt x="3438" y="83665"/>
                  </a:lnTo>
                  <a:lnTo>
                    <a:pt x="6349" y="83353"/>
                  </a:lnTo>
                  <a:lnTo>
                    <a:pt x="10674" y="82143"/>
                  </a:lnTo>
                  <a:lnTo>
                    <a:pt x="14555" y="80314"/>
                  </a:lnTo>
                  <a:lnTo>
                    <a:pt x="15653" y="79586"/>
                  </a:lnTo>
                  <a:lnTo>
                    <a:pt x="16828" y="78124"/>
                  </a:lnTo>
                  <a:lnTo>
                    <a:pt x="18781" y="76219"/>
                  </a:lnTo>
                  <a:lnTo>
                    <a:pt x="22429" y="73927"/>
                  </a:lnTo>
                  <a:lnTo>
                    <a:pt x="24108" y="72644"/>
                  </a:lnTo>
                  <a:lnTo>
                    <a:pt x="26668" y="69423"/>
                  </a:lnTo>
                  <a:lnTo>
                    <a:pt x="28369" y="66752"/>
                  </a:lnTo>
                  <a:lnTo>
                    <a:pt x="29783" y="65028"/>
                  </a:lnTo>
                  <a:lnTo>
                    <a:pt x="30760" y="63496"/>
                  </a:lnTo>
                  <a:lnTo>
                    <a:pt x="31446" y="61941"/>
                  </a:lnTo>
                  <a:lnTo>
                    <a:pt x="31832" y="59433"/>
                  </a:lnTo>
                  <a:lnTo>
                    <a:pt x="31574" y="58450"/>
                  </a:lnTo>
                  <a:lnTo>
                    <a:pt x="30495" y="56841"/>
                  </a:lnTo>
                  <a:lnTo>
                    <a:pt x="29774" y="56410"/>
                  </a:lnTo>
                  <a:lnTo>
                    <a:pt x="29579" y="55650"/>
                  </a:lnTo>
                  <a:lnTo>
                    <a:pt x="29965" y="54310"/>
                  </a:lnTo>
                  <a:lnTo>
                    <a:pt x="29959" y="51999"/>
                  </a:lnTo>
                  <a:lnTo>
                    <a:pt x="30176" y="48296"/>
                  </a:lnTo>
                  <a:lnTo>
                    <a:pt x="31376" y="45299"/>
                  </a:lnTo>
                  <a:lnTo>
                    <a:pt x="34309" y="41357"/>
                  </a:lnTo>
                  <a:lnTo>
                    <a:pt x="34855" y="39733"/>
                  </a:lnTo>
                  <a:lnTo>
                    <a:pt x="35190" y="37147"/>
                  </a:lnTo>
                  <a:lnTo>
                    <a:pt x="35219" y="36231"/>
                  </a:lnTo>
                  <a:lnTo>
                    <a:pt x="38890" y="32541"/>
                  </a:lnTo>
                  <a:lnTo>
                    <a:pt x="41038" y="29704"/>
                  </a:lnTo>
                  <a:lnTo>
                    <a:pt x="41785" y="29008"/>
                  </a:lnTo>
                  <a:lnTo>
                    <a:pt x="43681" y="27709"/>
                  </a:lnTo>
                  <a:lnTo>
                    <a:pt x="50301" y="24865"/>
                  </a:lnTo>
                  <a:lnTo>
                    <a:pt x="54042" y="22825"/>
                  </a:lnTo>
                  <a:lnTo>
                    <a:pt x="56225" y="21338"/>
                  </a:lnTo>
                  <a:lnTo>
                    <a:pt x="57527" y="19573"/>
                  </a:lnTo>
                  <a:lnTo>
                    <a:pt x="61134" y="12617"/>
                  </a:lnTo>
                  <a:lnTo>
                    <a:pt x="64674" y="2736"/>
                  </a:lnTo>
                  <a:lnTo>
                    <a:pt x="64971" y="1586"/>
                  </a:lnTo>
                  <a:lnTo>
                    <a:pt x="66554" y="1254"/>
                  </a:lnTo>
                  <a:lnTo>
                    <a:pt x="67674" y="1111"/>
                  </a:lnTo>
                  <a:lnTo>
                    <a:pt x="68577" y="747"/>
                  </a:lnTo>
                  <a:lnTo>
                    <a:pt x="69694" y="0"/>
                  </a:lnTo>
                  <a:lnTo>
                    <a:pt x="70767" y="300"/>
                  </a:lnTo>
                  <a:lnTo>
                    <a:pt x="70231" y="808"/>
                  </a:lnTo>
                  <a:lnTo>
                    <a:pt x="70231" y="2033"/>
                  </a:lnTo>
                  <a:lnTo>
                    <a:pt x="70990" y="3466"/>
                  </a:lnTo>
                  <a:lnTo>
                    <a:pt x="72312" y="5075"/>
                  </a:lnTo>
                  <a:lnTo>
                    <a:pt x="74712" y="7115"/>
                  </a:lnTo>
                  <a:lnTo>
                    <a:pt x="76583" y="7932"/>
                  </a:lnTo>
                  <a:lnTo>
                    <a:pt x="79254" y="8423"/>
                  </a:lnTo>
                  <a:lnTo>
                    <a:pt x="82369" y="7530"/>
                  </a:lnTo>
                  <a:lnTo>
                    <a:pt x="84112" y="7514"/>
                  </a:lnTo>
                  <a:lnTo>
                    <a:pt x="84958" y="7127"/>
                  </a:lnTo>
                  <a:lnTo>
                    <a:pt x="85880" y="7692"/>
                  </a:lnTo>
                  <a:lnTo>
                    <a:pt x="87633" y="7874"/>
                  </a:lnTo>
                  <a:lnTo>
                    <a:pt x="89325" y="7578"/>
                  </a:lnTo>
                  <a:lnTo>
                    <a:pt x="90604" y="6722"/>
                  </a:lnTo>
                  <a:lnTo>
                    <a:pt x="91418" y="5736"/>
                  </a:lnTo>
                  <a:lnTo>
                    <a:pt x="91546" y="6221"/>
                  </a:lnTo>
                  <a:lnTo>
                    <a:pt x="91584" y="6744"/>
                  </a:lnTo>
                  <a:lnTo>
                    <a:pt x="91833" y="7051"/>
                  </a:lnTo>
                  <a:lnTo>
                    <a:pt x="92338" y="8302"/>
                  </a:lnTo>
                  <a:lnTo>
                    <a:pt x="92603" y="8791"/>
                  </a:lnTo>
                  <a:lnTo>
                    <a:pt x="93576" y="8711"/>
                  </a:lnTo>
                  <a:lnTo>
                    <a:pt x="94422" y="8956"/>
                  </a:lnTo>
                  <a:lnTo>
                    <a:pt x="96331" y="88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8" name="Google Shape;1308;p73"/>
            <p:cNvSpPr/>
            <p:nvPr/>
          </p:nvSpPr>
          <p:spPr>
            <a:xfrm>
              <a:off x="7641977" y="3668660"/>
              <a:ext cx="1435" cy="1277"/>
            </a:xfrm>
            <a:custGeom>
              <a:rect b="b" l="l" r="r" t="t"/>
              <a:pathLst>
                <a:path extrusionOk="0" h="485" w="545">
                  <a:moveTo>
                    <a:pt x="546" y="252"/>
                  </a:moveTo>
                  <a:lnTo>
                    <a:pt x="0" y="485"/>
                  </a:lnTo>
                  <a:lnTo>
                    <a:pt x="22" y="217"/>
                  </a:lnTo>
                  <a:lnTo>
                    <a:pt x="156" y="70"/>
                  </a:lnTo>
                  <a:lnTo>
                    <a:pt x="329" y="0"/>
                  </a:lnTo>
                  <a:lnTo>
                    <a:pt x="530" y="11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9" name="Google Shape;1309;p73"/>
            <p:cNvSpPr/>
            <p:nvPr/>
          </p:nvSpPr>
          <p:spPr>
            <a:xfrm>
              <a:off x="8096130" y="3508749"/>
              <a:ext cx="82824" cy="104318"/>
            </a:xfrm>
            <a:custGeom>
              <a:rect b="b" l="l" r="r" t="t"/>
              <a:pathLst>
                <a:path extrusionOk="0" h="39627" w="31462">
                  <a:moveTo>
                    <a:pt x="14274" y="39627"/>
                  </a:moveTo>
                  <a:lnTo>
                    <a:pt x="13827" y="38819"/>
                  </a:lnTo>
                  <a:lnTo>
                    <a:pt x="13374" y="38114"/>
                  </a:lnTo>
                  <a:lnTo>
                    <a:pt x="13042" y="37734"/>
                  </a:lnTo>
                  <a:lnTo>
                    <a:pt x="13182" y="37559"/>
                  </a:lnTo>
                  <a:lnTo>
                    <a:pt x="13543" y="37358"/>
                  </a:lnTo>
                  <a:lnTo>
                    <a:pt x="13802" y="37118"/>
                  </a:lnTo>
                  <a:lnTo>
                    <a:pt x="13773" y="36276"/>
                  </a:lnTo>
                  <a:lnTo>
                    <a:pt x="13581" y="35305"/>
                  </a:lnTo>
                  <a:lnTo>
                    <a:pt x="13406" y="34836"/>
                  </a:lnTo>
                  <a:lnTo>
                    <a:pt x="13390" y="34099"/>
                  </a:lnTo>
                  <a:lnTo>
                    <a:pt x="13265" y="32950"/>
                  </a:lnTo>
                  <a:lnTo>
                    <a:pt x="13441" y="30811"/>
                  </a:lnTo>
                  <a:lnTo>
                    <a:pt x="14162" y="28117"/>
                  </a:lnTo>
                  <a:lnTo>
                    <a:pt x="14561" y="26773"/>
                  </a:lnTo>
                  <a:lnTo>
                    <a:pt x="14367" y="26036"/>
                  </a:lnTo>
                  <a:lnTo>
                    <a:pt x="14517" y="24312"/>
                  </a:lnTo>
                  <a:lnTo>
                    <a:pt x="14204" y="23460"/>
                  </a:lnTo>
                  <a:lnTo>
                    <a:pt x="13715" y="22343"/>
                  </a:lnTo>
                  <a:lnTo>
                    <a:pt x="13016" y="19908"/>
                  </a:lnTo>
                  <a:lnTo>
                    <a:pt x="12142" y="19059"/>
                  </a:lnTo>
                  <a:lnTo>
                    <a:pt x="11063" y="18123"/>
                  </a:lnTo>
                  <a:lnTo>
                    <a:pt x="10603" y="17418"/>
                  </a:lnTo>
                  <a:lnTo>
                    <a:pt x="10294" y="16639"/>
                  </a:lnTo>
                  <a:lnTo>
                    <a:pt x="9652" y="15864"/>
                  </a:lnTo>
                  <a:lnTo>
                    <a:pt x="8915" y="15152"/>
                  </a:lnTo>
                  <a:lnTo>
                    <a:pt x="8034" y="13368"/>
                  </a:lnTo>
                  <a:lnTo>
                    <a:pt x="7577" y="12560"/>
                  </a:lnTo>
                  <a:lnTo>
                    <a:pt x="7437" y="12346"/>
                  </a:lnTo>
                  <a:lnTo>
                    <a:pt x="6432" y="11197"/>
                  </a:lnTo>
                  <a:lnTo>
                    <a:pt x="5905" y="10160"/>
                  </a:lnTo>
                  <a:lnTo>
                    <a:pt x="5637" y="9304"/>
                  </a:lnTo>
                  <a:lnTo>
                    <a:pt x="5483" y="8516"/>
                  </a:lnTo>
                  <a:lnTo>
                    <a:pt x="4775" y="6949"/>
                  </a:lnTo>
                  <a:lnTo>
                    <a:pt x="4133" y="5771"/>
                  </a:lnTo>
                  <a:lnTo>
                    <a:pt x="3524" y="4928"/>
                  </a:lnTo>
                  <a:lnTo>
                    <a:pt x="3243" y="4331"/>
                  </a:lnTo>
                  <a:lnTo>
                    <a:pt x="2528" y="3581"/>
                  </a:lnTo>
                  <a:lnTo>
                    <a:pt x="1510" y="2981"/>
                  </a:lnTo>
                  <a:lnTo>
                    <a:pt x="849" y="2879"/>
                  </a:lnTo>
                  <a:lnTo>
                    <a:pt x="0" y="2927"/>
                  </a:lnTo>
                  <a:lnTo>
                    <a:pt x="195" y="2467"/>
                  </a:lnTo>
                  <a:lnTo>
                    <a:pt x="2043" y="1219"/>
                  </a:lnTo>
                  <a:lnTo>
                    <a:pt x="2525" y="1424"/>
                  </a:lnTo>
                  <a:lnTo>
                    <a:pt x="3492" y="1471"/>
                  </a:lnTo>
                  <a:lnTo>
                    <a:pt x="5461" y="1430"/>
                  </a:lnTo>
                  <a:lnTo>
                    <a:pt x="6432" y="606"/>
                  </a:lnTo>
                  <a:lnTo>
                    <a:pt x="7032" y="836"/>
                  </a:lnTo>
                  <a:lnTo>
                    <a:pt x="7520" y="466"/>
                  </a:lnTo>
                  <a:lnTo>
                    <a:pt x="8334" y="0"/>
                  </a:lnTo>
                  <a:lnTo>
                    <a:pt x="8452" y="99"/>
                  </a:lnTo>
                  <a:lnTo>
                    <a:pt x="8554" y="172"/>
                  </a:lnTo>
                  <a:lnTo>
                    <a:pt x="9812" y="380"/>
                  </a:lnTo>
                  <a:lnTo>
                    <a:pt x="10760" y="827"/>
                  </a:lnTo>
                  <a:lnTo>
                    <a:pt x="11392" y="1513"/>
                  </a:lnTo>
                  <a:lnTo>
                    <a:pt x="12046" y="1937"/>
                  </a:lnTo>
                  <a:lnTo>
                    <a:pt x="12716" y="2103"/>
                  </a:lnTo>
                  <a:lnTo>
                    <a:pt x="13090" y="2448"/>
                  </a:lnTo>
                  <a:lnTo>
                    <a:pt x="13163" y="2965"/>
                  </a:lnTo>
                  <a:lnTo>
                    <a:pt x="13795" y="3221"/>
                  </a:lnTo>
                  <a:lnTo>
                    <a:pt x="14979" y="3214"/>
                  </a:lnTo>
                  <a:lnTo>
                    <a:pt x="15480" y="3556"/>
                  </a:lnTo>
                  <a:lnTo>
                    <a:pt x="15302" y="4248"/>
                  </a:lnTo>
                  <a:lnTo>
                    <a:pt x="15423" y="4475"/>
                  </a:lnTo>
                  <a:lnTo>
                    <a:pt x="15844" y="4239"/>
                  </a:lnTo>
                  <a:lnTo>
                    <a:pt x="16164" y="4443"/>
                  </a:lnTo>
                  <a:lnTo>
                    <a:pt x="16330" y="4954"/>
                  </a:lnTo>
                  <a:lnTo>
                    <a:pt x="16521" y="5196"/>
                  </a:lnTo>
                  <a:lnTo>
                    <a:pt x="17124" y="4395"/>
                  </a:lnTo>
                  <a:lnTo>
                    <a:pt x="17763" y="4475"/>
                  </a:lnTo>
                  <a:lnTo>
                    <a:pt x="19304" y="4807"/>
                  </a:lnTo>
                  <a:lnTo>
                    <a:pt x="20128" y="6464"/>
                  </a:lnTo>
                  <a:lnTo>
                    <a:pt x="20642" y="7057"/>
                  </a:lnTo>
                  <a:lnTo>
                    <a:pt x="21092" y="7300"/>
                  </a:lnTo>
                  <a:lnTo>
                    <a:pt x="21660" y="7041"/>
                  </a:lnTo>
                  <a:lnTo>
                    <a:pt x="22164" y="6735"/>
                  </a:lnTo>
                  <a:lnTo>
                    <a:pt x="22452" y="6878"/>
                  </a:lnTo>
                  <a:lnTo>
                    <a:pt x="23077" y="7973"/>
                  </a:lnTo>
                  <a:lnTo>
                    <a:pt x="23221" y="9403"/>
                  </a:lnTo>
                  <a:lnTo>
                    <a:pt x="23218" y="9978"/>
                  </a:lnTo>
                  <a:lnTo>
                    <a:pt x="22997" y="10948"/>
                  </a:lnTo>
                  <a:lnTo>
                    <a:pt x="22681" y="11976"/>
                  </a:lnTo>
                  <a:lnTo>
                    <a:pt x="22433" y="12646"/>
                  </a:lnTo>
                  <a:lnTo>
                    <a:pt x="22538" y="13182"/>
                  </a:lnTo>
                  <a:lnTo>
                    <a:pt x="22761" y="13632"/>
                  </a:lnTo>
                  <a:lnTo>
                    <a:pt x="23125" y="13779"/>
                  </a:lnTo>
                  <a:lnTo>
                    <a:pt x="24319" y="14686"/>
                  </a:lnTo>
                  <a:lnTo>
                    <a:pt x="24766" y="15318"/>
                  </a:lnTo>
                  <a:lnTo>
                    <a:pt x="25414" y="15784"/>
                  </a:lnTo>
                  <a:lnTo>
                    <a:pt x="25905" y="15809"/>
                  </a:lnTo>
                  <a:lnTo>
                    <a:pt x="26161" y="16068"/>
                  </a:lnTo>
                  <a:lnTo>
                    <a:pt x="26250" y="16387"/>
                  </a:lnTo>
                  <a:lnTo>
                    <a:pt x="26183" y="17191"/>
                  </a:lnTo>
                  <a:lnTo>
                    <a:pt x="25908" y="17945"/>
                  </a:lnTo>
                  <a:lnTo>
                    <a:pt x="25943" y="18430"/>
                  </a:lnTo>
                  <a:lnTo>
                    <a:pt x="26378" y="19004"/>
                  </a:lnTo>
                  <a:lnTo>
                    <a:pt x="26425" y="19668"/>
                  </a:lnTo>
                  <a:lnTo>
                    <a:pt x="26454" y="20096"/>
                  </a:lnTo>
                  <a:lnTo>
                    <a:pt x="26684" y="20425"/>
                  </a:lnTo>
                  <a:lnTo>
                    <a:pt x="27779" y="21156"/>
                  </a:lnTo>
                  <a:lnTo>
                    <a:pt x="29193" y="21861"/>
                  </a:lnTo>
                  <a:lnTo>
                    <a:pt x="29553" y="22468"/>
                  </a:lnTo>
                  <a:lnTo>
                    <a:pt x="29774" y="23234"/>
                  </a:lnTo>
                  <a:lnTo>
                    <a:pt x="29703" y="24520"/>
                  </a:lnTo>
                  <a:lnTo>
                    <a:pt x="29611" y="25637"/>
                  </a:lnTo>
                  <a:lnTo>
                    <a:pt x="31462" y="27137"/>
                  </a:lnTo>
                  <a:lnTo>
                    <a:pt x="31252" y="27418"/>
                  </a:lnTo>
                  <a:lnTo>
                    <a:pt x="30964" y="27725"/>
                  </a:lnTo>
                  <a:lnTo>
                    <a:pt x="29196" y="27951"/>
                  </a:lnTo>
                  <a:lnTo>
                    <a:pt x="28835" y="28076"/>
                  </a:lnTo>
                  <a:lnTo>
                    <a:pt x="28066" y="26949"/>
                  </a:lnTo>
                  <a:lnTo>
                    <a:pt x="27661" y="26805"/>
                  </a:lnTo>
                  <a:lnTo>
                    <a:pt x="27284" y="27220"/>
                  </a:lnTo>
                  <a:lnTo>
                    <a:pt x="26837" y="27450"/>
                  </a:lnTo>
                  <a:lnTo>
                    <a:pt x="26304" y="27335"/>
                  </a:lnTo>
                  <a:lnTo>
                    <a:pt x="25730" y="26987"/>
                  </a:lnTo>
                  <a:lnTo>
                    <a:pt x="25439" y="26741"/>
                  </a:lnTo>
                  <a:lnTo>
                    <a:pt x="25206" y="26713"/>
                  </a:lnTo>
                  <a:lnTo>
                    <a:pt x="24849" y="26958"/>
                  </a:lnTo>
                  <a:lnTo>
                    <a:pt x="24373" y="26853"/>
                  </a:lnTo>
                  <a:lnTo>
                    <a:pt x="24060" y="26575"/>
                  </a:lnTo>
                  <a:lnTo>
                    <a:pt x="23610" y="27533"/>
                  </a:lnTo>
                  <a:lnTo>
                    <a:pt x="23336" y="27734"/>
                  </a:lnTo>
                  <a:lnTo>
                    <a:pt x="23163" y="27705"/>
                  </a:lnTo>
                  <a:lnTo>
                    <a:pt x="23128" y="26078"/>
                  </a:lnTo>
                  <a:lnTo>
                    <a:pt x="22997" y="25832"/>
                  </a:lnTo>
                  <a:lnTo>
                    <a:pt x="22640" y="25790"/>
                  </a:lnTo>
                  <a:lnTo>
                    <a:pt x="21778" y="26180"/>
                  </a:lnTo>
                  <a:lnTo>
                    <a:pt x="20958" y="26681"/>
                  </a:lnTo>
                  <a:lnTo>
                    <a:pt x="20680" y="27124"/>
                  </a:lnTo>
                  <a:lnTo>
                    <a:pt x="20709" y="27926"/>
                  </a:lnTo>
                  <a:lnTo>
                    <a:pt x="20827" y="28880"/>
                  </a:lnTo>
                  <a:lnTo>
                    <a:pt x="21386" y="30326"/>
                  </a:lnTo>
                  <a:lnTo>
                    <a:pt x="21079" y="30955"/>
                  </a:lnTo>
                  <a:lnTo>
                    <a:pt x="20862" y="31957"/>
                  </a:lnTo>
                  <a:lnTo>
                    <a:pt x="19984" y="32873"/>
                  </a:lnTo>
                  <a:lnTo>
                    <a:pt x="18988" y="33406"/>
                  </a:lnTo>
                  <a:lnTo>
                    <a:pt x="18905" y="34498"/>
                  </a:lnTo>
                  <a:lnTo>
                    <a:pt x="18353" y="35241"/>
                  </a:lnTo>
                  <a:lnTo>
                    <a:pt x="17408" y="35985"/>
                  </a:lnTo>
                  <a:lnTo>
                    <a:pt x="16776" y="36882"/>
                  </a:lnTo>
                  <a:lnTo>
                    <a:pt x="16936" y="37492"/>
                  </a:lnTo>
                  <a:lnTo>
                    <a:pt x="16974" y="38073"/>
                  </a:lnTo>
                  <a:lnTo>
                    <a:pt x="16866" y="38465"/>
                  </a:lnTo>
                  <a:lnTo>
                    <a:pt x="16843" y="38768"/>
                  </a:lnTo>
                  <a:lnTo>
                    <a:pt x="16594" y="38902"/>
                  </a:lnTo>
                  <a:lnTo>
                    <a:pt x="15152" y="39014"/>
                  </a:lnTo>
                  <a:lnTo>
                    <a:pt x="14743" y="39203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0" name="Google Shape;1310;p73"/>
            <p:cNvSpPr/>
            <p:nvPr/>
          </p:nvSpPr>
          <p:spPr>
            <a:xfrm>
              <a:off x="8488852" y="5099163"/>
              <a:ext cx="170386" cy="335009"/>
            </a:xfrm>
            <a:custGeom>
              <a:rect b="b" l="l" r="r" t="t"/>
              <a:pathLst>
                <a:path extrusionOk="0" h="127259" w="64724">
                  <a:moveTo>
                    <a:pt x="56266" y="3182"/>
                  </a:moveTo>
                  <a:lnTo>
                    <a:pt x="56678" y="4137"/>
                  </a:lnTo>
                  <a:lnTo>
                    <a:pt x="57157" y="5053"/>
                  </a:lnTo>
                  <a:lnTo>
                    <a:pt x="58654" y="7268"/>
                  </a:lnTo>
                  <a:lnTo>
                    <a:pt x="59295" y="8120"/>
                  </a:lnTo>
                  <a:lnTo>
                    <a:pt x="59841" y="9027"/>
                  </a:lnTo>
                  <a:lnTo>
                    <a:pt x="60106" y="10836"/>
                  </a:lnTo>
                  <a:lnTo>
                    <a:pt x="61060" y="13652"/>
                  </a:lnTo>
                  <a:lnTo>
                    <a:pt x="61957" y="17890"/>
                  </a:lnTo>
                  <a:lnTo>
                    <a:pt x="62232" y="22247"/>
                  </a:lnTo>
                  <a:lnTo>
                    <a:pt x="62510" y="24249"/>
                  </a:lnTo>
                  <a:lnTo>
                    <a:pt x="63209" y="26135"/>
                  </a:lnTo>
                  <a:lnTo>
                    <a:pt x="64354" y="28095"/>
                  </a:lnTo>
                  <a:lnTo>
                    <a:pt x="64725" y="30275"/>
                  </a:lnTo>
                  <a:lnTo>
                    <a:pt x="64022" y="32525"/>
                  </a:lnTo>
                  <a:lnTo>
                    <a:pt x="63011" y="34648"/>
                  </a:lnTo>
                  <a:lnTo>
                    <a:pt x="62749" y="35047"/>
                  </a:lnTo>
                  <a:lnTo>
                    <a:pt x="62273" y="35593"/>
                  </a:lnTo>
                  <a:lnTo>
                    <a:pt x="62060" y="35570"/>
                  </a:lnTo>
                  <a:lnTo>
                    <a:pt x="61249" y="35021"/>
                  </a:lnTo>
                  <a:lnTo>
                    <a:pt x="60585" y="34124"/>
                  </a:lnTo>
                  <a:lnTo>
                    <a:pt x="59745" y="32015"/>
                  </a:lnTo>
                  <a:lnTo>
                    <a:pt x="59439" y="30945"/>
                  </a:lnTo>
                  <a:lnTo>
                    <a:pt x="59088" y="30776"/>
                  </a:lnTo>
                  <a:lnTo>
                    <a:pt x="58105" y="30869"/>
                  </a:lnTo>
                  <a:lnTo>
                    <a:pt x="57393" y="31533"/>
                  </a:lnTo>
                  <a:lnTo>
                    <a:pt x="57262" y="31951"/>
                  </a:lnTo>
                  <a:lnTo>
                    <a:pt x="57415" y="33141"/>
                  </a:lnTo>
                  <a:lnTo>
                    <a:pt x="57687" y="34211"/>
                  </a:lnTo>
                  <a:lnTo>
                    <a:pt x="57805" y="35299"/>
                  </a:lnTo>
                  <a:lnTo>
                    <a:pt x="57827" y="36668"/>
                  </a:lnTo>
                  <a:lnTo>
                    <a:pt x="58092" y="37083"/>
                  </a:lnTo>
                  <a:lnTo>
                    <a:pt x="58482" y="37431"/>
                  </a:lnTo>
                  <a:lnTo>
                    <a:pt x="58887" y="38328"/>
                  </a:lnTo>
                  <a:lnTo>
                    <a:pt x="58957" y="40467"/>
                  </a:lnTo>
                  <a:lnTo>
                    <a:pt x="58708" y="41549"/>
                  </a:lnTo>
                  <a:lnTo>
                    <a:pt x="58016" y="42481"/>
                  </a:lnTo>
                  <a:lnTo>
                    <a:pt x="58057" y="42995"/>
                  </a:lnTo>
                  <a:lnTo>
                    <a:pt x="58316" y="43524"/>
                  </a:lnTo>
                  <a:lnTo>
                    <a:pt x="58070" y="43844"/>
                  </a:lnTo>
                  <a:lnTo>
                    <a:pt x="57147" y="44246"/>
                  </a:lnTo>
                  <a:lnTo>
                    <a:pt x="56774" y="44603"/>
                  </a:lnTo>
                  <a:lnTo>
                    <a:pt x="56276" y="45551"/>
                  </a:lnTo>
                  <a:lnTo>
                    <a:pt x="55468" y="47486"/>
                  </a:lnTo>
                  <a:lnTo>
                    <a:pt x="55360" y="48475"/>
                  </a:lnTo>
                  <a:lnTo>
                    <a:pt x="55864" y="51488"/>
                  </a:lnTo>
                  <a:lnTo>
                    <a:pt x="55724" y="53627"/>
                  </a:lnTo>
                  <a:lnTo>
                    <a:pt x="54696" y="57728"/>
                  </a:lnTo>
                  <a:lnTo>
                    <a:pt x="54102" y="59678"/>
                  </a:lnTo>
                  <a:lnTo>
                    <a:pt x="53263" y="62012"/>
                  </a:lnTo>
                  <a:lnTo>
                    <a:pt x="51980" y="65092"/>
                  </a:lnTo>
                  <a:lnTo>
                    <a:pt x="50709" y="68970"/>
                  </a:lnTo>
                  <a:lnTo>
                    <a:pt x="49630" y="72969"/>
                  </a:lnTo>
                  <a:lnTo>
                    <a:pt x="48832" y="75379"/>
                  </a:lnTo>
                  <a:lnTo>
                    <a:pt x="47926" y="77757"/>
                  </a:lnTo>
                  <a:lnTo>
                    <a:pt x="46684" y="81967"/>
                  </a:lnTo>
                  <a:lnTo>
                    <a:pt x="45631" y="86254"/>
                  </a:lnTo>
                  <a:lnTo>
                    <a:pt x="44064" y="90984"/>
                  </a:lnTo>
                  <a:lnTo>
                    <a:pt x="41900" y="96280"/>
                  </a:lnTo>
                  <a:lnTo>
                    <a:pt x="41667" y="96972"/>
                  </a:lnTo>
                  <a:lnTo>
                    <a:pt x="41217" y="99688"/>
                  </a:lnTo>
                  <a:lnTo>
                    <a:pt x="40731" y="102050"/>
                  </a:lnTo>
                  <a:lnTo>
                    <a:pt x="40150" y="104393"/>
                  </a:lnTo>
                  <a:lnTo>
                    <a:pt x="38938" y="108275"/>
                  </a:lnTo>
                  <a:lnTo>
                    <a:pt x="38800" y="109472"/>
                  </a:lnTo>
                  <a:lnTo>
                    <a:pt x="38526" y="110624"/>
                  </a:lnTo>
                  <a:lnTo>
                    <a:pt x="37358" y="113069"/>
                  </a:lnTo>
                  <a:lnTo>
                    <a:pt x="36863" y="113978"/>
                  </a:lnTo>
                  <a:lnTo>
                    <a:pt x="36515" y="114946"/>
                  </a:lnTo>
                  <a:lnTo>
                    <a:pt x="36317" y="116175"/>
                  </a:lnTo>
                  <a:lnTo>
                    <a:pt x="35969" y="117362"/>
                  </a:lnTo>
                  <a:lnTo>
                    <a:pt x="35114" y="119548"/>
                  </a:lnTo>
                  <a:lnTo>
                    <a:pt x="33840" y="121432"/>
                  </a:lnTo>
                  <a:lnTo>
                    <a:pt x="32972" y="122118"/>
                  </a:lnTo>
                  <a:lnTo>
                    <a:pt x="31095" y="123114"/>
                  </a:lnTo>
                  <a:lnTo>
                    <a:pt x="30144" y="123315"/>
                  </a:lnTo>
                  <a:lnTo>
                    <a:pt x="28034" y="123337"/>
                  </a:lnTo>
                  <a:lnTo>
                    <a:pt x="25991" y="123905"/>
                  </a:lnTo>
                  <a:lnTo>
                    <a:pt x="23862" y="124997"/>
                  </a:lnTo>
                  <a:lnTo>
                    <a:pt x="21813" y="126251"/>
                  </a:lnTo>
                  <a:lnTo>
                    <a:pt x="21028" y="126848"/>
                  </a:lnTo>
                  <a:lnTo>
                    <a:pt x="20163" y="127190"/>
                  </a:lnTo>
                  <a:lnTo>
                    <a:pt x="17456" y="127260"/>
                  </a:lnTo>
                  <a:lnTo>
                    <a:pt x="16646" y="126989"/>
                  </a:lnTo>
                  <a:lnTo>
                    <a:pt x="13936" y="124927"/>
                  </a:lnTo>
                  <a:lnTo>
                    <a:pt x="12886" y="124588"/>
                  </a:lnTo>
                  <a:lnTo>
                    <a:pt x="10897" y="124307"/>
                  </a:lnTo>
                  <a:lnTo>
                    <a:pt x="10297" y="124132"/>
                  </a:lnTo>
                  <a:lnTo>
                    <a:pt x="9751" y="123864"/>
                  </a:lnTo>
                  <a:lnTo>
                    <a:pt x="8947" y="122788"/>
                  </a:lnTo>
                  <a:lnTo>
                    <a:pt x="7351" y="121882"/>
                  </a:lnTo>
                  <a:lnTo>
                    <a:pt x="6968" y="121598"/>
                  </a:lnTo>
                  <a:lnTo>
                    <a:pt x="6725" y="120972"/>
                  </a:lnTo>
                  <a:lnTo>
                    <a:pt x="6559" y="120299"/>
                  </a:lnTo>
                  <a:lnTo>
                    <a:pt x="6144" y="119545"/>
                  </a:lnTo>
                  <a:lnTo>
                    <a:pt x="5838" y="118112"/>
                  </a:lnTo>
                  <a:lnTo>
                    <a:pt x="5318" y="117113"/>
                  </a:lnTo>
                  <a:lnTo>
                    <a:pt x="3849" y="115348"/>
                  </a:lnTo>
                  <a:lnTo>
                    <a:pt x="3693" y="114783"/>
                  </a:lnTo>
                  <a:lnTo>
                    <a:pt x="3575" y="112912"/>
                  </a:lnTo>
                  <a:lnTo>
                    <a:pt x="3623" y="111648"/>
                  </a:lnTo>
                  <a:lnTo>
                    <a:pt x="3479" y="109338"/>
                  </a:lnTo>
                  <a:lnTo>
                    <a:pt x="3648" y="108252"/>
                  </a:lnTo>
                  <a:lnTo>
                    <a:pt x="4165" y="107276"/>
                  </a:lnTo>
                  <a:lnTo>
                    <a:pt x="3955" y="106219"/>
                  </a:lnTo>
                  <a:lnTo>
                    <a:pt x="3406" y="105108"/>
                  </a:lnTo>
                  <a:lnTo>
                    <a:pt x="3201" y="103963"/>
                  </a:lnTo>
                  <a:lnTo>
                    <a:pt x="2799" y="102919"/>
                  </a:lnTo>
                  <a:lnTo>
                    <a:pt x="1261" y="101042"/>
                  </a:lnTo>
                  <a:lnTo>
                    <a:pt x="900" y="100119"/>
                  </a:lnTo>
                  <a:lnTo>
                    <a:pt x="651" y="99165"/>
                  </a:lnTo>
                  <a:lnTo>
                    <a:pt x="70" y="96193"/>
                  </a:lnTo>
                  <a:lnTo>
                    <a:pt x="0" y="95159"/>
                  </a:lnTo>
                  <a:lnTo>
                    <a:pt x="86" y="92976"/>
                  </a:lnTo>
                  <a:lnTo>
                    <a:pt x="300" y="91853"/>
                  </a:lnTo>
                  <a:lnTo>
                    <a:pt x="673" y="91071"/>
                  </a:lnTo>
                  <a:lnTo>
                    <a:pt x="766" y="90486"/>
                  </a:lnTo>
                  <a:lnTo>
                    <a:pt x="1009" y="89985"/>
                  </a:lnTo>
                  <a:lnTo>
                    <a:pt x="1372" y="89586"/>
                  </a:lnTo>
                  <a:lnTo>
                    <a:pt x="1618" y="89111"/>
                  </a:lnTo>
                  <a:lnTo>
                    <a:pt x="2193" y="86334"/>
                  </a:lnTo>
                  <a:lnTo>
                    <a:pt x="2920" y="85718"/>
                  </a:lnTo>
                  <a:lnTo>
                    <a:pt x="3999" y="85363"/>
                  </a:lnTo>
                  <a:lnTo>
                    <a:pt x="4864" y="84639"/>
                  </a:lnTo>
                  <a:lnTo>
                    <a:pt x="5362" y="83662"/>
                  </a:lnTo>
                  <a:lnTo>
                    <a:pt x="5860" y="81648"/>
                  </a:lnTo>
                  <a:lnTo>
                    <a:pt x="7220" y="79653"/>
                  </a:lnTo>
                  <a:lnTo>
                    <a:pt x="7705" y="78606"/>
                  </a:lnTo>
                  <a:lnTo>
                    <a:pt x="8803" y="77023"/>
                  </a:lnTo>
                  <a:lnTo>
                    <a:pt x="9774" y="74801"/>
                  </a:lnTo>
                  <a:lnTo>
                    <a:pt x="10067" y="73755"/>
                  </a:lnTo>
                  <a:lnTo>
                    <a:pt x="10278" y="72685"/>
                  </a:lnTo>
                  <a:lnTo>
                    <a:pt x="10524" y="70339"/>
                  </a:lnTo>
                  <a:lnTo>
                    <a:pt x="10709" y="69174"/>
                  </a:lnTo>
                  <a:lnTo>
                    <a:pt x="10670" y="68019"/>
                  </a:lnTo>
                  <a:lnTo>
                    <a:pt x="10115" y="66835"/>
                  </a:lnTo>
                  <a:lnTo>
                    <a:pt x="8791" y="64686"/>
                  </a:lnTo>
                  <a:lnTo>
                    <a:pt x="8749" y="64287"/>
                  </a:lnTo>
                  <a:lnTo>
                    <a:pt x="8854" y="62692"/>
                  </a:lnTo>
                  <a:lnTo>
                    <a:pt x="8743" y="61539"/>
                  </a:lnTo>
                  <a:lnTo>
                    <a:pt x="8254" y="60390"/>
                  </a:lnTo>
                  <a:lnTo>
                    <a:pt x="7629" y="59311"/>
                  </a:lnTo>
                  <a:lnTo>
                    <a:pt x="7013" y="57294"/>
                  </a:lnTo>
                  <a:lnTo>
                    <a:pt x="6713" y="53965"/>
                  </a:lnTo>
                  <a:lnTo>
                    <a:pt x="6776" y="52765"/>
                  </a:lnTo>
                  <a:lnTo>
                    <a:pt x="6594" y="51699"/>
                  </a:lnTo>
                  <a:lnTo>
                    <a:pt x="6148" y="50684"/>
                  </a:lnTo>
                  <a:lnTo>
                    <a:pt x="6467" y="48912"/>
                  </a:lnTo>
                  <a:lnTo>
                    <a:pt x="10428" y="42497"/>
                  </a:lnTo>
                  <a:lnTo>
                    <a:pt x="10559" y="41743"/>
                  </a:lnTo>
                  <a:lnTo>
                    <a:pt x="10399" y="39793"/>
                  </a:lnTo>
                  <a:lnTo>
                    <a:pt x="10482" y="38660"/>
                  </a:lnTo>
                  <a:lnTo>
                    <a:pt x="10619" y="38239"/>
                  </a:lnTo>
                  <a:lnTo>
                    <a:pt x="10923" y="37993"/>
                  </a:lnTo>
                  <a:lnTo>
                    <a:pt x="11599" y="37875"/>
                  </a:lnTo>
                  <a:lnTo>
                    <a:pt x="14801" y="37597"/>
                  </a:lnTo>
                  <a:lnTo>
                    <a:pt x="15212" y="37399"/>
                  </a:lnTo>
                  <a:lnTo>
                    <a:pt x="16010" y="36863"/>
                  </a:lnTo>
                  <a:lnTo>
                    <a:pt x="17108" y="35822"/>
                  </a:lnTo>
                  <a:lnTo>
                    <a:pt x="17613" y="35522"/>
                  </a:lnTo>
                  <a:lnTo>
                    <a:pt x="18047" y="35634"/>
                  </a:lnTo>
                  <a:lnTo>
                    <a:pt x="18325" y="36078"/>
                  </a:lnTo>
                  <a:lnTo>
                    <a:pt x="18682" y="36320"/>
                  </a:lnTo>
                  <a:lnTo>
                    <a:pt x="19975" y="35851"/>
                  </a:lnTo>
                  <a:lnTo>
                    <a:pt x="20470" y="35838"/>
                  </a:lnTo>
                  <a:lnTo>
                    <a:pt x="20977" y="35915"/>
                  </a:lnTo>
                  <a:lnTo>
                    <a:pt x="21213" y="35481"/>
                  </a:lnTo>
                  <a:lnTo>
                    <a:pt x="21354" y="34900"/>
                  </a:lnTo>
                  <a:lnTo>
                    <a:pt x="21542" y="34491"/>
                  </a:lnTo>
                  <a:lnTo>
                    <a:pt x="21887" y="34258"/>
                  </a:lnTo>
                  <a:lnTo>
                    <a:pt x="23550" y="34131"/>
                  </a:lnTo>
                  <a:lnTo>
                    <a:pt x="24613" y="33965"/>
                  </a:lnTo>
                  <a:lnTo>
                    <a:pt x="25985" y="33559"/>
                  </a:lnTo>
                  <a:lnTo>
                    <a:pt x="26279" y="33639"/>
                  </a:lnTo>
                  <a:lnTo>
                    <a:pt x="27386" y="35101"/>
                  </a:lnTo>
                  <a:lnTo>
                    <a:pt x="27721" y="35226"/>
                  </a:lnTo>
                  <a:lnTo>
                    <a:pt x="28152" y="35286"/>
                  </a:lnTo>
                  <a:lnTo>
                    <a:pt x="28529" y="35021"/>
                  </a:lnTo>
                  <a:lnTo>
                    <a:pt x="27629" y="34258"/>
                  </a:lnTo>
                  <a:lnTo>
                    <a:pt x="27495" y="33828"/>
                  </a:lnTo>
                  <a:lnTo>
                    <a:pt x="27543" y="33336"/>
                  </a:lnTo>
                  <a:lnTo>
                    <a:pt x="28025" y="32286"/>
                  </a:lnTo>
                  <a:lnTo>
                    <a:pt x="28829" y="31485"/>
                  </a:lnTo>
                  <a:lnTo>
                    <a:pt x="30616" y="30269"/>
                  </a:lnTo>
                  <a:lnTo>
                    <a:pt x="32474" y="28864"/>
                  </a:lnTo>
                  <a:lnTo>
                    <a:pt x="33014" y="28768"/>
                  </a:lnTo>
                  <a:lnTo>
                    <a:pt x="33470" y="28989"/>
                  </a:lnTo>
                  <a:lnTo>
                    <a:pt x="33821" y="30648"/>
                  </a:lnTo>
                  <a:lnTo>
                    <a:pt x="33776" y="30920"/>
                  </a:lnTo>
                  <a:lnTo>
                    <a:pt x="34073" y="30958"/>
                  </a:lnTo>
                  <a:lnTo>
                    <a:pt x="34418" y="30754"/>
                  </a:lnTo>
                  <a:lnTo>
                    <a:pt x="34724" y="30087"/>
                  </a:lnTo>
                  <a:lnTo>
                    <a:pt x="34740" y="29531"/>
                  </a:lnTo>
                  <a:lnTo>
                    <a:pt x="34491" y="28998"/>
                  </a:lnTo>
                  <a:lnTo>
                    <a:pt x="34370" y="28548"/>
                  </a:lnTo>
                  <a:lnTo>
                    <a:pt x="34361" y="28133"/>
                  </a:lnTo>
                  <a:lnTo>
                    <a:pt x="35302" y="27153"/>
                  </a:lnTo>
                  <a:lnTo>
                    <a:pt x="36043" y="26221"/>
                  </a:lnTo>
                  <a:lnTo>
                    <a:pt x="36384" y="25107"/>
                  </a:lnTo>
                  <a:lnTo>
                    <a:pt x="36681" y="24593"/>
                  </a:lnTo>
                  <a:lnTo>
                    <a:pt x="37463" y="24016"/>
                  </a:lnTo>
                  <a:lnTo>
                    <a:pt x="37693" y="24105"/>
                  </a:lnTo>
                  <a:lnTo>
                    <a:pt x="37875" y="24574"/>
                  </a:lnTo>
                  <a:lnTo>
                    <a:pt x="37977" y="25072"/>
                  </a:lnTo>
                  <a:lnTo>
                    <a:pt x="37776" y="25567"/>
                  </a:lnTo>
                  <a:lnTo>
                    <a:pt x="37492" y="26055"/>
                  </a:lnTo>
                  <a:lnTo>
                    <a:pt x="37377" y="26706"/>
                  </a:lnTo>
                  <a:lnTo>
                    <a:pt x="37817" y="26834"/>
                  </a:lnTo>
                  <a:lnTo>
                    <a:pt x="38232" y="26678"/>
                  </a:lnTo>
                  <a:lnTo>
                    <a:pt x="38839" y="25500"/>
                  </a:lnTo>
                  <a:lnTo>
                    <a:pt x="39531" y="24386"/>
                  </a:lnTo>
                  <a:lnTo>
                    <a:pt x="39943" y="23805"/>
                  </a:lnTo>
                  <a:lnTo>
                    <a:pt x="40463" y="23403"/>
                  </a:lnTo>
                  <a:lnTo>
                    <a:pt x="41328" y="23483"/>
                  </a:lnTo>
                  <a:lnTo>
                    <a:pt x="42168" y="23732"/>
                  </a:lnTo>
                  <a:lnTo>
                    <a:pt x="40798" y="22557"/>
                  </a:lnTo>
                  <a:lnTo>
                    <a:pt x="40457" y="20948"/>
                  </a:lnTo>
                  <a:lnTo>
                    <a:pt x="42085" y="18168"/>
                  </a:lnTo>
                  <a:lnTo>
                    <a:pt x="42101" y="17590"/>
                  </a:lnTo>
                  <a:lnTo>
                    <a:pt x="42337" y="17412"/>
                  </a:lnTo>
                  <a:lnTo>
                    <a:pt x="42449" y="17188"/>
                  </a:lnTo>
                  <a:lnTo>
                    <a:pt x="41606" y="16253"/>
                  </a:lnTo>
                  <a:lnTo>
                    <a:pt x="41446" y="15787"/>
                  </a:lnTo>
                  <a:lnTo>
                    <a:pt x="41558" y="15082"/>
                  </a:lnTo>
                  <a:lnTo>
                    <a:pt x="41960" y="14456"/>
                  </a:lnTo>
                  <a:lnTo>
                    <a:pt x="42327" y="14019"/>
                  </a:lnTo>
                  <a:lnTo>
                    <a:pt x="42848" y="13850"/>
                  </a:lnTo>
                  <a:lnTo>
                    <a:pt x="43259" y="14089"/>
                  </a:lnTo>
                  <a:lnTo>
                    <a:pt x="44166" y="14858"/>
                  </a:lnTo>
                  <a:lnTo>
                    <a:pt x="44776" y="14976"/>
                  </a:lnTo>
                  <a:lnTo>
                    <a:pt x="45513" y="14239"/>
                  </a:lnTo>
                  <a:lnTo>
                    <a:pt x="46116" y="13317"/>
                  </a:lnTo>
                  <a:lnTo>
                    <a:pt x="47023" y="12685"/>
                  </a:lnTo>
                  <a:lnTo>
                    <a:pt x="48054" y="12292"/>
                  </a:lnTo>
                  <a:lnTo>
                    <a:pt x="49621" y="10840"/>
                  </a:lnTo>
                  <a:lnTo>
                    <a:pt x="50642" y="7807"/>
                  </a:lnTo>
                  <a:lnTo>
                    <a:pt x="50722" y="6923"/>
                  </a:lnTo>
                  <a:lnTo>
                    <a:pt x="50495" y="5854"/>
                  </a:lnTo>
                  <a:lnTo>
                    <a:pt x="50135" y="4836"/>
                  </a:lnTo>
                  <a:lnTo>
                    <a:pt x="49531" y="3565"/>
                  </a:lnTo>
                  <a:lnTo>
                    <a:pt x="49688" y="3285"/>
                  </a:lnTo>
                  <a:lnTo>
                    <a:pt x="50546" y="3454"/>
                  </a:lnTo>
                  <a:lnTo>
                    <a:pt x="50834" y="3275"/>
                  </a:lnTo>
                  <a:lnTo>
                    <a:pt x="51766" y="2151"/>
                  </a:lnTo>
                  <a:lnTo>
                    <a:pt x="53301" y="0"/>
                  </a:lnTo>
                  <a:lnTo>
                    <a:pt x="53805" y="3"/>
                  </a:lnTo>
                  <a:lnTo>
                    <a:pt x="54239" y="402"/>
                  </a:lnTo>
                  <a:lnTo>
                    <a:pt x="54402" y="993"/>
                  </a:lnTo>
                  <a:lnTo>
                    <a:pt x="54709" y="1427"/>
                  </a:lnTo>
                  <a:lnTo>
                    <a:pt x="55746" y="2448"/>
                  </a:lnTo>
                  <a:lnTo>
                    <a:pt x="56266" y="3182"/>
                  </a:lnTo>
                  <a:close/>
                  <a:moveTo>
                    <a:pt x="45548" y="11692"/>
                  </a:moveTo>
                  <a:lnTo>
                    <a:pt x="45561" y="12024"/>
                  </a:lnTo>
                  <a:lnTo>
                    <a:pt x="44383" y="11887"/>
                  </a:lnTo>
                  <a:lnTo>
                    <a:pt x="44198" y="10741"/>
                  </a:lnTo>
                  <a:lnTo>
                    <a:pt x="44776" y="10706"/>
                  </a:lnTo>
                  <a:lnTo>
                    <a:pt x="44903" y="10236"/>
                  </a:lnTo>
                  <a:lnTo>
                    <a:pt x="45254" y="10179"/>
                  </a:lnTo>
                  <a:lnTo>
                    <a:pt x="45634" y="11197"/>
                  </a:lnTo>
                  <a:lnTo>
                    <a:pt x="45548" y="11692"/>
                  </a:lnTo>
                  <a:close/>
                  <a:moveTo>
                    <a:pt x="59832" y="44335"/>
                  </a:moveTo>
                  <a:lnTo>
                    <a:pt x="58826" y="46046"/>
                  </a:lnTo>
                  <a:lnTo>
                    <a:pt x="59110" y="44619"/>
                  </a:lnTo>
                  <a:lnTo>
                    <a:pt x="60275" y="42564"/>
                  </a:lnTo>
                  <a:lnTo>
                    <a:pt x="60607" y="42407"/>
                  </a:lnTo>
                  <a:lnTo>
                    <a:pt x="59832" y="4433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73"/>
            <p:cNvSpPr/>
            <p:nvPr/>
          </p:nvSpPr>
          <p:spPr>
            <a:xfrm>
              <a:off x="7902997" y="3676086"/>
              <a:ext cx="45071" cy="53513"/>
            </a:xfrm>
            <a:custGeom>
              <a:rect b="b" l="l" r="r" t="t"/>
              <a:pathLst>
                <a:path extrusionOk="0" h="20328" w="17121">
                  <a:moveTo>
                    <a:pt x="6789" y="115"/>
                  </a:moveTo>
                  <a:lnTo>
                    <a:pt x="6767" y="265"/>
                  </a:lnTo>
                  <a:lnTo>
                    <a:pt x="6808" y="709"/>
                  </a:lnTo>
                  <a:lnTo>
                    <a:pt x="7009" y="1139"/>
                  </a:lnTo>
                  <a:lnTo>
                    <a:pt x="7721" y="1580"/>
                  </a:lnTo>
                  <a:lnTo>
                    <a:pt x="8765" y="2454"/>
                  </a:lnTo>
                  <a:lnTo>
                    <a:pt x="9991" y="4057"/>
                  </a:lnTo>
                  <a:lnTo>
                    <a:pt x="10552" y="4529"/>
                  </a:lnTo>
                  <a:lnTo>
                    <a:pt x="11060" y="4647"/>
                  </a:lnTo>
                  <a:lnTo>
                    <a:pt x="12046" y="5308"/>
                  </a:lnTo>
                  <a:lnTo>
                    <a:pt x="12736" y="5471"/>
                  </a:lnTo>
                  <a:lnTo>
                    <a:pt x="13505" y="5653"/>
                  </a:lnTo>
                  <a:lnTo>
                    <a:pt x="15509" y="7035"/>
                  </a:lnTo>
                  <a:lnTo>
                    <a:pt x="16412" y="7437"/>
                  </a:lnTo>
                  <a:lnTo>
                    <a:pt x="17051" y="7957"/>
                  </a:lnTo>
                  <a:lnTo>
                    <a:pt x="17121" y="8446"/>
                  </a:lnTo>
                  <a:lnTo>
                    <a:pt x="17092" y="8749"/>
                  </a:lnTo>
                  <a:lnTo>
                    <a:pt x="15934" y="9100"/>
                  </a:lnTo>
                  <a:lnTo>
                    <a:pt x="15733" y="9639"/>
                  </a:lnTo>
                  <a:lnTo>
                    <a:pt x="15171" y="9576"/>
                  </a:lnTo>
                  <a:lnTo>
                    <a:pt x="14491" y="9572"/>
                  </a:lnTo>
                  <a:lnTo>
                    <a:pt x="14271" y="9914"/>
                  </a:lnTo>
                  <a:lnTo>
                    <a:pt x="14596" y="10476"/>
                  </a:lnTo>
                  <a:lnTo>
                    <a:pt x="14807" y="11133"/>
                  </a:lnTo>
                  <a:lnTo>
                    <a:pt x="14638" y="12037"/>
                  </a:lnTo>
                  <a:lnTo>
                    <a:pt x="14580" y="12155"/>
                  </a:lnTo>
                  <a:lnTo>
                    <a:pt x="14418" y="12123"/>
                  </a:lnTo>
                  <a:lnTo>
                    <a:pt x="13460" y="12646"/>
                  </a:lnTo>
                  <a:lnTo>
                    <a:pt x="12752" y="12892"/>
                  </a:lnTo>
                  <a:lnTo>
                    <a:pt x="12110" y="13016"/>
                  </a:lnTo>
                  <a:lnTo>
                    <a:pt x="11807" y="12764"/>
                  </a:lnTo>
                  <a:lnTo>
                    <a:pt x="11657" y="12423"/>
                  </a:lnTo>
                  <a:lnTo>
                    <a:pt x="11685" y="11433"/>
                  </a:lnTo>
                  <a:lnTo>
                    <a:pt x="11567" y="11098"/>
                  </a:lnTo>
                  <a:lnTo>
                    <a:pt x="11350" y="10935"/>
                  </a:lnTo>
                  <a:lnTo>
                    <a:pt x="10910" y="11168"/>
                  </a:lnTo>
                  <a:lnTo>
                    <a:pt x="10402" y="11938"/>
                  </a:lnTo>
                  <a:lnTo>
                    <a:pt x="9927" y="12825"/>
                  </a:lnTo>
                  <a:lnTo>
                    <a:pt x="9215" y="13751"/>
                  </a:lnTo>
                  <a:lnTo>
                    <a:pt x="8628" y="14638"/>
                  </a:lnTo>
                  <a:lnTo>
                    <a:pt x="7996" y="15758"/>
                  </a:lnTo>
                  <a:lnTo>
                    <a:pt x="7565" y="16681"/>
                  </a:lnTo>
                  <a:lnTo>
                    <a:pt x="8011" y="17204"/>
                  </a:lnTo>
                  <a:lnTo>
                    <a:pt x="8286" y="17926"/>
                  </a:lnTo>
                  <a:lnTo>
                    <a:pt x="8203" y="18468"/>
                  </a:lnTo>
                  <a:lnTo>
                    <a:pt x="8283" y="18784"/>
                  </a:lnTo>
                  <a:lnTo>
                    <a:pt x="8142" y="19732"/>
                  </a:lnTo>
                  <a:lnTo>
                    <a:pt x="8117" y="20329"/>
                  </a:lnTo>
                  <a:lnTo>
                    <a:pt x="6719" y="19375"/>
                  </a:lnTo>
                  <a:lnTo>
                    <a:pt x="6144" y="18031"/>
                  </a:lnTo>
                  <a:lnTo>
                    <a:pt x="4101" y="15755"/>
                  </a:lnTo>
                  <a:lnTo>
                    <a:pt x="1762" y="14204"/>
                  </a:lnTo>
                  <a:lnTo>
                    <a:pt x="1637" y="13958"/>
                  </a:lnTo>
                  <a:lnTo>
                    <a:pt x="1765" y="13658"/>
                  </a:lnTo>
                  <a:lnTo>
                    <a:pt x="1877" y="13422"/>
                  </a:lnTo>
                  <a:lnTo>
                    <a:pt x="1388" y="13403"/>
                  </a:lnTo>
                  <a:lnTo>
                    <a:pt x="1050" y="13594"/>
                  </a:lnTo>
                  <a:lnTo>
                    <a:pt x="725" y="13540"/>
                  </a:lnTo>
                  <a:lnTo>
                    <a:pt x="361" y="12956"/>
                  </a:lnTo>
                  <a:lnTo>
                    <a:pt x="16" y="12451"/>
                  </a:lnTo>
                  <a:lnTo>
                    <a:pt x="0" y="12005"/>
                  </a:lnTo>
                  <a:lnTo>
                    <a:pt x="156" y="11947"/>
                  </a:lnTo>
                  <a:lnTo>
                    <a:pt x="389" y="11768"/>
                  </a:lnTo>
                  <a:lnTo>
                    <a:pt x="884" y="11274"/>
                  </a:lnTo>
                  <a:lnTo>
                    <a:pt x="983" y="11012"/>
                  </a:lnTo>
                  <a:lnTo>
                    <a:pt x="958" y="10616"/>
                  </a:lnTo>
                  <a:lnTo>
                    <a:pt x="265" y="9365"/>
                  </a:lnTo>
                  <a:lnTo>
                    <a:pt x="166" y="8551"/>
                  </a:lnTo>
                  <a:lnTo>
                    <a:pt x="67" y="7035"/>
                  </a:lnTo>
                  <a:lnTo>
                    <a:pt x="214" y="6677"/>
                  </a:lnTo>
                  <a:lnTo>
                    <a:pt x="466" y="6502"/>
                  </a:lnTo>
                  <a:lnTo>
                    <a:pt x="1676" y="6314"/>
                  </a:lnTo>
                  <a:lnTo>
                    <a:pt x="1660" y="5129"/>
                  </a:lnTo>
                  <a:lnTo>
                    <a:pt x="1733" y="4772"/>
                  </a:lnTo>
                  <a:lnTo>
                    <a:pt x="1976" y="4280"/>
                  </a:lnTo>
                  <a:lnTo>
                    <a:pt x="2129" y="3830"/>
                  </a:lnTo>
                  <a:lnTo>
                    <a:pt x="2802" y="3182"/>
                  </a:lnTo>
                  <a:lnTo>
                    <a:pt x="3715" y="2413"/>
                  </a:lnTo>
                  <a:lnTo>
                    <a:pt x="4114" y="2387"/>
                  </a:lnTo>
                  <a:lnTo>
                    <a:pt x="4462" y="2496"/>
                  </a:lnTo>
                  <a:lnTo>
                    <a:pt x="4858" y="3160"/>
                  </a:lnTo>
                  <a:lnTo>
                    <a:pt x="5289" y="3074"/>
                  </a:lnTo>
                  <a:lnTo>
                    <a:pt x="5378" y="2276"/>
                  </a:lnTo>
                  <a:lnTo>
                    <a:pt x="4813" y="1232"/>
                  </a:lnTo>
                  <a:lnTo>
                    <a:pt x="4513" y="565"/>
                  </a:lnTo>
                  <a:lnTo>
                    <a:pt x="4606" y="195"/>
                  </a:lnTo>
                  <a:lnTo>
                    <a:pt x="4816" y="0"/>
                  </a:lnTo>
                  <a:lnTo>
                    <a:pt x="5305" y="121"/>
                  </a:lnTo>
                  <a:lnTo>
                    <a:pt x="5768" y="306"/>
                  </a:lnTo>
                  <a:lnTo>
                    <a:pt x="6058" y="182"/>
                  </a:lnTo>
                  <a:lnTo>
                    <a:pt x="6521" y="8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73"/>
            <p:cNvSpPr/>
            <p:nvPr/>
          </p:nvSpPr>
          <p:spPr>
            <a:xfrm>
              <a:off x="5977929" y="4381661"/>
              <a:ext cx="2680" cy="1143"/>
            </a:xfrm>
            <a:custGeom>
              <a:rect b="b" l="l" r="r" t="t"/>
              <a:pathLst>
                <a:path extrusionOk="0" h="434" w="1018">
                  <a:moveTo>
                    <a:pt x="1002" y="434"/>
                  </a:moveTo>
                  <a:lnTo>
                    <a:pt x="0" y="434"/>
                  </a:lnTo>
                  <a:lnTo>
                    <a:pt x="73" y="230"/>
                  </a:lnTo>
                  <a:lnTo>
                    <a:pt x="539" y="0"/>
                  </a:lnTo>
                  <a:lnTo>
                    <a:pt x="881" y="19"/>
                  </a:lnTo>
                  <a:lnTo>
                    <a:pt x="1018" y="10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73"/>
            <p:cNvSpPr/>
            <p:nvPr/>
          </p:nvSpPr>
          <p:spPr>
            <a:xfrm>
              <a:off x="11405907" y="4550194"/>
              <a:ext cx="115819" cy="127205"/>
            </a:xfrm>
            <a:custGeom>
              <a:rect b="b" l="l" r="r" t="t"/>
              <a:pathLst>
                <a:path extrusionOk="0" h="48321" w="43996">
                  <a:moveTo>
                    <a:pt x="409" y="137"/>
                  </a:moveTo>
                  <a:lnTo>
                    <a:pt x="176" y="201"/>
                  </a:lnTo>
                  <a:lnTo>
                    <a:pt x="0" y="137"/>
                  </a:lnTo>
                  <a:lnTo>
                    <a:pt x="128" y="19"/>
                  </a:lnTo>
                  <a:lnTo>
                    <a:pt x="389" y="0"/>
                  </a:lnTo>
                  <a:lnTo>
                    <a:pt x="488" y="32"/>
                  </a:lnTo>
                  <a:lnTo>
                    <a:pt x="409" y="137"/>
                  </a:lnTo>
                  <a:close/>
                  <a:moveTo>
                    <a:pt x="17788" y="34804"/>
                  </a:moveTo>
                  <a:lnTo>
                    <a:pt x="17657" y="34941"/>
                  </a:lnTo>
                  <a:lnTo>
                    <a:pt x="16792" y="34858"/>
                  </a:lnTo>
                  <a:lnTo>
                    <a:pt x="16397" y="34686"/>
                  </a:lnTo>
                  <a:lnTo>
                    <a:pt x="16435" y="34555"/>
                  </a:lnTo>
                  <a:lnTo>
                    <a:pt x="17118" y="34680"/>
                  </a:lnTo>
                  <a:lnTo>
                    <a:pt x="17788" y="34804"/>
                  </a:lnTo>
                  <a:close/>
                  <a:moveTo>
                    <a:pt x="38136" y="36336"/>
                  </a:moveTo>
                  <a:lnTo>
                    <a:pt x="39260" y="36796"/>
                  </a:lnTo>
                  <a:lnTo>
                    <a:pt x="40754" y="36582"/>
                  </a:lnTo>
                  <a:lnTo>
                    <a:pt x="40514" y="36719"/>
                  </a:lnTo>
                  <a:lnTo>
                    <a:pt x="39956" y="36847"/>
                  </a:lnTo>
                  <a:lnTo>
                    <a:pt x="39586" y="36959"/>
                  </a:lnTo>
                  <a:lnTo>
                    <a:pt x="39337" y="36959"/>
                  </a:lnTo>
                  <a:lnTo>
                    <a:pt x="39040" y="36914"/>
                  </a:lnTo>
                  <a:lnTo>
                    <a:pt x="38082" y="36595"/>
                  </a:lnTo>
                  <a:lnTo>
                    <a:pt x="37546" y="36173"/>
                  </a:lnTo>
                  <a:lnTo>
                    <a:pt x="37677" y="36033"/>
                  </a:lnTo>
                  <a:lnTo>
                    <a:pt x="38136" y="36336"/>
                  </a:lnTo>
                  <a:close/>
                  <a:moveTo>
                    <a:pt x="42394" y="37144"/>
                  </a:moveTo>
                  <a:lnTo>
                    <a:pt x="42726" y="37339"/>
                  </a:lnTo>
                  <a:lnTo>
                    <a:pt x="43387" y="37326"/>
                  </a:lnTo>
                  <a:lnTo>
                    <a:pt x="43997" y="37820"/>
                  </a:lnTo>
                  <a:lnTo>
                    <a:pt x="43764" y="37789"/>
                  </a:lnTo>
                  <a:lnTo>
                    <a:pt x="43432" y="37578"/>
                  </a:lnTo>
                  <a:lnTo>
                    <a:pt x="43129" y="37489"/>
                  </a:lnTo>
                  <a:lnTo>
                    <a:pt x="42720" y="37514"/>
                  </a:lnTo>
                  <a:lnTo>
                    <a:pt x="42528" y="37434"/>
                  </a:lnTo>
                  <a:lnTo>
                    <a:pt x="42394" y="37144"/>
                  </a:lnTo>
                  <a:close/>
                  <a:moveTo>
                    <a:pt x="24996" y="48054"/>
                  </a:moveTo>
                  <a:lnTo>
                    <a:pt x="24817" y="48322"/>
                  </a:lnTo>
                  <a:lnTo>
                    <a:pt x="24597" y="48303"/>
                  </a:lnTo>
                  <a:lnTo>
                    <a:pt x="24791" y="48102"/>
                  </a:lnTo>
                  <a:lnTo>
                    <a:pt x="24925" y="47821"/>
                  </a:lnTo>
                  <a:lnTo>
                    <a:pt x="25139" y="47023"/>
                  </a:lnTo>
                  <a:lnTo>
                    <a:pt x="25583" y="46739"/>
                  </a:lnTo>
                  <a:lnTo>
                    <a:pt x="25889" y="46407"/>
                  </a:lnTo>
                  <a:lnTo>
                    <a:pt x="25816" y="46751"/>
                  </a:lnTo>
                  <a:lnTo>
                    <a:pt x="25337" y="47112"/>
                  </a:lnTo>
                  <a:lnTo>
                    <a:pt x="24996" y="4805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73"/>
            <p:cNvSpPr/>
            <p:nvPr/>
          </p:nvSpPr>
          <p:spPr>
            <a:xfrm>
              <a:off x="7950489" y="3714144"/>
              <a:ext cx="60305" cy="47390"/>
            </a:xfrm>
            <a:custGeom>
              <a:rect b="b" l="l" r="r" t="t"/>
              <a:pathLst>
                <a:path extrusionOk="0" h="18002" w="22908">
                  <a:moveTo>
                    <a:pt x="16981" y="533"/>
                  </a:moveTo>
                  <a:lnTo>
                    <a:pt x="18363" y="2327"/>
                  </a:lnTo>
                  <a:lnTo>
                    <a:pt x="19119" y="3055"/>
                  </a:lnTo>
                  <a:lnTo>
                    <a:pt x="20010" y="3604"/>
                  </a:lnTo>
                  <a:lnTo>
                    <a:pt x="21028" y="4006"/>
                  </a:lnTo>
                  <a:lnTo>
                    <a:pt x="21395" y="4389"/>
                  </a:lnTo>
                  <a:lnTo>
                    <a:pt x="22043" y="6288"/>
                  </a:lnTo>
                  <a:lnTo>
                    <a:pt x="22353" y="7009"/>
                  </a:lnTo>
                  <a:lnTo>
                    <a:pt x="22784" y="7223"/>
                  </a:lnTo>
                  <a:lnTo>
                    <a:pt x="22889" y="7431"/>
                  </a:lnTo>
                  <a:lnTo>
                    <a:pt x="22908" y="7705"/>
                  </a:lnTo>
                  <a:lnTo>
                    <a:pt x="22423" y="9036"/>
                  </a:lnTo>
                  <a:lnTo>
                    <a:pt x="22225" y="12008"/>
                  </a:lnTo>
                  <a:lnTo>
                    <a:pt x="22104" y="12244"/>
                  </a:lnTo>
                  <a:lnTo>
                    <a:pt x="21596" y="12231"/>
                  </a:lnTo>
                  <a:lnTo>
                    <a:pt x="20920" y="12295"/>
                  </a:lnTo>
                  <a:lnTo>
                    <a:pt x="20664" y="12525"/>
                  </a:lnTo>
                  <a:lnTo>
                    <a:pt x="20393" y="14118"/>
                  </a:lnTo>
                  <a:lnTo>
                    <a:pt x="19304" y="14571"/>
                  </a:lnTo>
                  <a:lnTo>
                    <a:pt x="18318" y="14826"/>
                  </a:lnTo>
                  <a:lnTo>
                    <a:pt x="17488" y="14769"/>
                  </a:lnTo>
                  <a:lnTo>
                    <a:pt x="16026" y="14392"/>
                  </a:lnTo>
                  <a:lnTo>
                    <a:pt x="15551" y="14351"/>
                  </a:lnTo>
                  <a:lnTo>
                    <a:pt x="15142" y="14564"/>
                  </a:lnTo>
                  <a:lnTo>
                    <a:pt x="13837" y="14679"/>
                  </a:lnTo>
                  <a:lnTo>
                    <a:pt x="13265" y="14957"/>
                  </a:lnTo>
                  <a:lnTo>
                    <a:pt x="11922" y="16815"/>
                  </a:lnTo>
                  <a:lnTo>
                    <a:pt x="10562" y="17456"/>
                  </a:lnTo>
                  <a:lnTo>
                    <a:pt x="10096" y="17779"/>
                  </a:lnTo>
                  <a:lnTo>
                    <a:pt x="9059" y="17370"/>
                  </a:lnTo>
                  <a:lnTo>
                    <a:pt x="8561" y="17326"/>
                  </a:lnTo>
                  <a:lnTo>
                    <a:pt x="7839" y="17798"/>
                  </a:lnTo>
                  <a:lnTo>
                    <a:pt x="6262" y="17846"/>
                  </a:lnTo>
                  <a:lnTo>
                    <a:pt x="5838" y="17929"/>
                  </a:lnTo>
                  <a:lnTo>
                    <a:pt x="4622" y="18002"/>
                  </a:lnTo>
                  <a:lnTo>
                    <a:pt x="4571" y="17747"/>
                  </a:lnTo>
                  <a:lnTo>
                    <a:pt x="4344" y="17373"/>
                  </a:lnTo>
                  <a:lnTo>
                    <a:pt x="3776" y="17198"/>
                  </a:lnTo>
                  <a:lnTo>
                    <a:pt x="2617" y="17348"/>
                  </a:lnTo>
                  <a:lnTo>
                    <a:pt x="2336" y="17077"/>
                  </a:lnTo>
                  <a:lnTo>
                    <a:pt x="1858" y="15500"/>
                  </a:lnTo>
                  <a:lnTo>
                    <a:pt x="1487" y="15248"/>
                  </a:lnTo>
                  <a:lnTo>
                    <a:pt x="1069" y="14718"/>
                  </a:lnTo>
                  <a:lnTo>
                    <a:pt x="364" y="13000"/>
                  </a:lnTo>
                  <a:lnTo>
                    <a:pt x="345" y="12247"/>
                  </a:lnTo>
                  <a:lnTo>
                    <a:pt x="393" y="11587"/>
                  </a:lnTo>
                  <a:lnTo>
                    <a:pt x="0" y="10042"/>
                  </a:lnTo>
                  <a:lnTo>
                    <a:pt x="243" y="9649"/>
                  </a:lnTo>
                  <a:lnTo>
                    <a:pt x="606" y="9403"/>
                  </a:lnTo>
                  <a:lnTo>
                    <a:pt x="610" y="8778"/>
                  </a:lnTo>
                  <a:lnTo>
                    <a:pt x="507" y="7830"/>
                  </a:lnTo>
                  <a:lnTo>
                    <a:pt x="938" y="5966"/>
                  </a:lnTo>
                  <a:lnTo>
                    <a:pt x="1053" y="5828"/>
                  </a:lnTo>
                  <a:lnTo>
                    <a:pt x="1165" y="5918"/>
                  </a:lnTo>
                  <a:lnTo>
                    <a:pt x="2206" y="6068"/>
                  </a:lnTo>
                  <a:lnTo>
                    <a:pt x="2477" y="5832"/>
                  </a:lnTo>
                  <a:lnTo>
                    <a:pt x="2649" y="5461"/>
                  </a:lnTo>
                  <a:lnTo>
                    <a:pt x="2703" y="4092"/>
                  </a:lnTo>
                  <a:lnTo>
                    <a:pt x="2952" y="3460"/>
                  </a:lnTo>
                  <a:lnTo>
                    <a:pt x="5474" y="2253"/>
                  </a:lnTo>
                  <a:lnTo>
                    <a:pt x="6218" y="2209"/>
                  </a:lnTo>
                  <a:lnTo>
                    <a:pt x="6786" y="2764"/>
                  </a:lnTo>
                  <a:lnTo>
                    <a:pt x="7236" y="3118"/>
                  </a:lnTo>
                  <a:lnTo>
                    <a:pt x="7507" y="3106"/>
                  </a:lnTo>
                  <a:lnTo>
                    <a:pt x="7606" y="2751"/>
                  </a:lnTo>
                  <a:lnTo>
                    <a:pt x="7913" y="2062"/>
                  </a:lnTo>
                  <a:lnTo>
                    <a:pt x="8430" y="1669"/>
                  </a:lnTo>
                  <a:lnTo>
                    <a:pt x="9965" y="1334"/>
                  </a:lnTo>
                  <a:lnTo>
                    <a:pt x="9978" y="1334"/>
                  </a:lnTo>
                  <a:lnTo>
                    <a:pt x="10479" y="1401"/>
                  </a:lnTo>
                  <a:lnTo>
                    <a:pt x="11561" y="1092"/>
                  </a:lnTo>
                  <a:lnTo>
                    <a:pt x="12238" y="664"/>
                  </a:lnTo>
                  <a:lnTo>
                    <a:pt x="12582" y="600"/>
                  </a:lnTo>
                  <a:lnTo>
                    <a:pt x="13039" y="437"/>
                  </a:lnTo>
                  <a:lnTo>
                    <a:pt x="13696" y="460"/>
                  </a:lnTo>
                  <a:lnTo>
                    <a:pt x="14363" y="645"/>
                  </a:lnTo>
                  <a:lnTo>
                    <a:pt x="15212" y="399"/>
                  </a:lnTo>
                  <a:lnTo>
                    <a:pt x="16045" y="0"/>
                  </a:lnTo>
                  <a:lnTo>
                    <a:pt x="16381" y="102"/>
                  </a:lnTo>
                  <a:lnTo>
                    <a:pt x="16741" y="44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73"/>
            <p:cNvSpPr/>
            <p:nvPr/>
          </p:nvSpPr>
          <p:spPr>
            <a:xfrm>
              <a:off x="7177976" y="4207933"/>
              <a:ext cx="389460" cy="366386"/>
            </a:xfrm>
            <a:custGeom>
              <a:rect b="b" l="l" r="r" t="t"/>
              <a:pathLst>
                <a:path extrusionOk="0" h="139178" w="147943">
                  <a:moveTo>
                    <a:pt x="147879" y="56279"/>
                  </a:moveTo>
                  <a:lnTo>
                    <a:pt x="147886" y="57926"/>
                  </a:lnTo>
                  <a:lnTo>
                    <a:pt x="147892" y="60406"/>
                  </a:lnTo>
                  <a:lnTo>
                    <a:pt x="147902" y="63167"/>
                  </a:lnTo>
                  <a:lnTo>
                    <a:pt x="147908" y="65708"/>
                  </a:lnTo>
                  <a:lnTo>
                    <a:pt x="147918" y="68600"/>
                  </a:lnTo>
                  <a:lnTo>
                    <a:pt x="147927" y="70920"/>
                  </a:lnTo>
                  <a:lnTo>
                    <a:pt x="147934" y="73662"/>
                  </a:lnTo>
                  <a:lnTo>
                    <a:pt x="147943" y="76385"/>
                  </a:lnTo>
                  <a:lnTo>
                    <a:pt x="147659" y="76697"/>
                  </a:lnTo>
                  <a:lnTo>
                    <a:pt x="147554" y="78226"/>
                  </a:lnTo>
                  <a:lnTo>
                    <a:pt x="147474" y="80237"/>
                  </a:lnTo>
                  <a:lnTo>
                    <a:pt x="146928" y="82318"/>
                  </a:lnTo>
                  <a:lnTo>
                    <a:pt x="145974" y="83850"/>
                  </a:lnTo>
                  <a:lnTo>
                    <a:pt x="145629" y="85306"/>
                  </a:lnTo>
                  <a:lnTo>
                    <a:pt x="145367" y="86139"/>
                  </a:lnTo>
                  <a:lnTo>
                    <a:pt x="145010" y="86592"/>
                  </a:lnTo>
                  <a:lnTo>
                    <a:pt x="144927" y="87135"/>
                  </a:lnTo>
                  <a:lnTo>
                    <a:pt x="144739" y="87901"/>
                  </a:lnTo>
                  <a:lnTo>
                    <a:pt x="144435" y="88396"/>
                  </a:lnTo>
                  <a:lnTo>
                    <a:pt x="144199" y="88651"/>
                  </a:lnTo>
                  <a:lnTo>
                    <a:pt x="143238" y="88951"/>
                  </a:lnTo>
                  <a:lnTo>
                    <a:pt x="141547" y="90416"/>
                  </a:lnTo>
                  <a:lnTo>
                    <a:pt x="141400" y="91588"/>
                  </a:lnTo>
                  <a:lnTo>
                    <a:pt x="139472" y="91265"/>
                  </a:lnTo>
                  <a:lnTo>
                    <a:pt x="137423" y="90933"/>
                  </a:lnTo>
                  <a:lnTo>
                    <a:pt x="137148" y="90955"/>
                  </a:lnTo>
                  <a:lnTo>
                    <a:pt x="136976" y="91109"/>
                  </a:lnTo>
                  <a:lnTo>
                    <a:pt x="136893" y="91728"/>
                  </a:lnTo>
                  <a:lnTo>
                    <a:pt x="134103" y="91830"/>
                  </a:lnTo>
                  <a:lnTo>
                    <a:pt x="131697" y="91919"/>
                  </a:lnTo>
                  <a:lnTo>
                    <a:pt x="128715" y="92022"/>
                  </a:lnTo>
                  <a:lnTo>
                    <a:pt x="126666" y="92092"/>
                  </a:lnTo>
                  <a:lnTo>
                    <a:pt x="124068" y="92232"/>
                  </a:lnTo>
                  <a:lnTo>
                    <a:pt x="121658" y="92363"/>
                  </a:lnTo>
                  <a:lnTo>
                    <a:pt x="120056" y="93710"/>
                  </a:lnTo>
                  <a:lnTo>
                    <a:pt x="118610" y="94993"/>
                  </a:lnTo>
                  <a:lnTo>
                    <a:pt x="118495" y="95038"/>
                  </a:lnTo>
                  <a:lnTo>
                    <a:pt x="116446" y="95290"/>
                  </a:lnTo>
                  <a:lnTo>
                    <a:pt x="113889" y="95067"/>
                  </a:lnTo>
                  <a:lnTo>
                    <a:pt x="112574" y="95054"/>
                  </a:lnTo>
                  <a:lnTo>
                    <a:pt x="112057" y="95207"/>
                  </a:lnTo>
                  <a:lnTo>
                    <a:pt x="111958" y="95689"/>
                  </a:lnTo>
                  <a:lnTo>
                    <a:pt x="110075" y="95012"/>
                  </a:lnTo>
                  <a:lnTo>
                    <a:pt x="107898" y="94326"/>
                  </a:lnTo>
                  <a:lnTo>
                    <a:pt x="106379" y="94757"/>
                  </a:lnTo>
                  <a:lnTo>
                    <a:pt x="106136" y="94610"/>
                  </a:lnTo>
                  <a:lnTo>
                    <a:pt x="105938" y="94323"/>
                  </a:lnTo>
                  <a:lnTo>
                    <a:pt x="105204" y="94157"/>
                  </a:lnTo>
                  <a:lnTo>
                    <a:pt x="104039" y="94230"/>
                  </a:lnTo>
                  <a:lnTo>
                    <a:pt x="103196" y="94435"/>
                  </a:lnTo>
                  <a:lnTo>
                    <a:pt x="101875" y="95450"/>
                  </a:lnTo>
                  <a:lnTo>
                    <a:pt x="100879" y="96334"/>
                  </a:lnTo>
                  <a:lnTo>
                    <a:pt x="100608" y="96535"/>
                  </a:lnTo>
                  <a:lnTo>
                    <a:pt x="99216" y="97071"/>
                  </a:lnTo>
                  <a:lnTo>
                    <a:pt x="96631" y="98316"/>
                  </a:lnTo>
                  <a:lnTo>
                    <a:pt x="95162" y="99232"/>
                  </a:lnTo>
                  <a:lnTo>
                    <a:pt x="94824" y="99398"/>
                  </a:lnTo>
                  <a:lnTo>
                    <a:pt x="94173" y="99606"/>
                  </a:lnTo>
                  <a:lnTo>
                    <a:pt x="93171" y="99647"/>
                  </a:lnTo>
                  <a:lnTo>
                    <a:pt x="92334" y="99877"/>
                  </a:lnTo>
                  <a:lnTo>
                    <a:pt x="91581" y="102283"/>
                  </a:lnTo>
                  <a:lnTo>
                    <a:pt x="91080" y="102523"/>
                  </a:lnTo>
                  <a:lnTo>
                    <a:pt x="87997" y="101553"/>
                  </a:lnTo>
                  <a:lnTo>
                    <a:pt x="87374" y="101696"/>
                  </a:lnTo>
                  <a:lnTo>
                    <a:pt x="86838" y="101980"/>
                  </a:lnTo>
                  <a:lnTo>
                    <a:pt x="85118" y="103391"/>
                  </a:lnTo>
                  <a:lnTo>
                    <a:pt x="84265" y="104521"/>
                  </a:lnTo>
                  <a:lnTo>
                    <a:pt x="83799" y="106021"/>
                  </a:lnTo>
                  <a:lnTo>
                    <a:pt x="83866" y="106484"/>
                  </a:lnTo>
                  <a:lnTo>
                    <a:pt x="83879" y="107007"/>
                  </a:lnTo>
                  <a:lnTo>
                    <a:pt x="83576" y="107291"/>
                  </a:lnTo>
                  <a:lnTo>
                    <a:pt x="83161" y="107394"/>
                  </a:lnTo>
                  <a:lnTo>
                    <a:pt x="82788" y="107378"/>
                  </a:lnTo>
                  <a:lnTo>
                    <a:pt x="81358" y="107068"/>
                  </a:lnTo>
                  <a:lnTo>
                    <a:pt x="80911" y="107202"/>
                  </a:lnTo>
                  <a:lnTo>
                    <a:pt x="80716" y="107943"/>
                  </a:lnTo>
                  <a:lnTo>
                    <a:pt x="80745" y="109558"/>
                  </a:lnTo>
                  <a:lnTo>
                    <a:pt x="80432" y="110656"/>
                  </a:lnTo>
                  <a:lnTo>
                    <a:pt x="79583" y="110994"/>
                  </a:lnTo>
                  <a:lnTo>
                    <a:pt x="78925" y="111428"/>
                  </a:lnTo>
                  <a:lnTo>
                    <a:pt x="78408" y="111553"/>
                  </a:lnTo>
                  <a:lnTo>
                    <a:pt x="77977" y="111447"/>
                  </a:lnTo>
                  <a:lnTo>
                    <a:pt x="75491" y="109807"/>
                  </a:lnTo>
                  <a:lnTo>
                    <a:pt x="74651" y="109545"/>
                  </a:lnTo>
                  <a:lnTo>
                    <a:pt x="73719" y="109727"/>
                  </a:lnTo>
                  <a:lnTo>
                    <a:pt x="72826" y="110423"/>
                  </a:lnTo>
                  <a:lnTo>
                    <a:pt x="72420" y="110879"/>
                  </a:lnTo>
                  <a:lnTo>
                    <a:pt x="71862" y="111419"/>
                  </a:lnTo>
                  <a:lnTo>
                    <a:pt x="71233" y="112137"/>
                  </a:lnTo>
                  <a:lnTo>
                    <a:pt x="71399" y="112743"/>
                  </a:lnTo>
                  <a:lnTo>
                    <a:pt x="71843" y="113449"/>
                  </a:lnTo>
                  <a:lnTo>
                    <a:pt x="72159" y="114323"/>
                  </a:lnTo>
                  <a:lnTo>
                    <a:pt x="72143" y="115105"/>
                  </a:lnTo>
                  <a:lnTo>
                    <a:pt x="69873" y="116216"/>
                  </a:lnTo>
                  <a:lnTo>
                    <a:pt x="70058" y="116596"/>
                  </a:lnTo>
                  <a:lnTo>
                    <a:pt x="70400" y="117043"/>
                  </a:lnTo>
                  <a:lnTo>
                    <a:pt x="70403" y="117850"/>
                  </a:lnTo>
                  <a:lnTo>
                    <a:pt x="70339" y="119264"/>
                  </a:lnTo>
                  <a:lnTo>
                    <a:pt x="69880" y="119775"/>
                  </a:lnTo>
                  <a:lnTo>
                    <a:pt x="69286" y="120279"/>
                  </a:lnTo>
                  <a:lnTo>
                    <a:pt x="68919" y="120927"/>
                  </a:lnTo>
                  <a:lnTo>
                    <a:pt x="68558" y="121246"/>
                  </a:lnTo>
                  <a:lnTo>
                    <a:pt x="67913" y="121645"/>
                  </a:lnTo>
                  <a:lnTo>
                    <a:pt x="67029" y="122048"/>
                  </a:lnTo>
                  <a:lnTo>
                    <a:pt x="65497" y="122399"/>
                  </a:lnTo>
                  <a:lnTo>
                    <a:pt x="64272" y="122635"/>
                  </a:lnTo>
                  <a:lnTo>
                    <a:pt x="63809" y="122865"/>
                  </a:lnTo>
                  <a:lnTo>
                    <a:pt x="63158" y="123337"/>
                  </a:lnTo>
                  <a:lnTo>
                    <a:pt x="62637" y="123905"/>
                  </a:lnTo>
                  <a:lnTo>
                    <a:pt x="62513" y="124518"/>
                  </a:lnTo>
                  <a:lnTo>
                    <a:pt x="62618" y="125220"/>
                  </a:lnTo>
                  <a:lnTo>
                    <a:pt x="62800" y="125795"/>
                  </a:lnTo>
                  <a:lnTo>
                    <a:pt x="63027" y="126187"/>
                  </a:lnTo>
                  <a:lnTo>
                    <a:pt x="63164" y="126682"/>
                  </a:lnTo>
                  <a:lnTo>
                    <a:pt x="62979" y="128013"/>
                  </a:lnTo>
                  <a:lnTo>
                    <a:pt x="62535" y="129555"/>
                  </a:lnTo>
                  <a:lnTo>
                    <a:pt x="62107" y="130241"/>
                  </a:lnTo>
                  <a:lnTo>
                    <a:pt x="61421" y="130618"/>
                  </a:lnTo>
                  <a:lnTo>
                    <a:pt x="60827" y="131039"/>
                  </a:lnTo>
                  <a:lnTo>
                    <a:pt x="61022" y="132048"/>
                  </a:lnTo>
                  <a:lnTo>
                    <a:pt x="61124" y="133494"/>
                  </a:lnTo>
                  <a:lnTo>
                    <a:pt x="60958" y="134649"/>
                  </a:lnTo>
                  <a:lnTo>
                    <a:pt x="60930" y="135361"/>
                  </a:lnTo>
                  <a:lnTo>
                    <a:pt x="60677" y="136101"/>
                  </a:lnTo>
                  <a:lnTo>
                    <a:pt x="60531" y="136622"/>
                  </a:lnTo>
                  <a:lnTo>
                    <a:pt x="60234" y="136494"/>
                  </a:lnTo>
                  <a:lnTo>
                    <a:pt x="59002" y="136555"/>
                  </a:lnTo>
                  <a:lnTo>
                    <a:pt x="57661" y="136950"/>
                  </a:lnTo>
                  <a:lnTo>
                    <a:pt x="57192" y="137266"/>
                  </a:lnTo>
                  <a:lnTo>
                    <a:pt x="57090" y="137697"/>
                  </a:lnTo>
                  <a:lnTo>
                    <a:pt x="56793" y="137988"/>
                  </a:lnTo>
                  <a:lnTo>
                    <a:pt x="56365" y="138313"/>
                  </a:lnTo>
                  <a:lnTo>
                    <a:pt x="55953" y="138712"/>
                  </a:lnTo>
                  <a:lnTo>
                    <a:pt x="55213" y="138648"/>
                  </a:lnTo>
                  <a:lnTo>
                    <a:pt x="54498" y="138374"/>
                  </a:lnTo>
                  <a:lnTo>
                    <a:pt x="54125" y="138109"/>
                  </a:lnTo>
                  <a:lnTo>
                    <a:pt x="54102" y="137949"/>
                  </a:lnTo>
                  <a:lnTo>
                    <a:pt x="54335" y="137560"/>
                  </a:lnTo>
                  <a:lnTo>
                    <a:pt x="54536" y="137136"/>
                  </a:lnTo>
                  <a:lnTo>
                    <a:pt x="54555" y="136855"/>
                  </a:lnTo>
                  <a:lnTo>
                    <a:pt x="54313" y="136165"/>
                  </a:lnTo>
                  <a:lnTo>
                    <a:pt x="54115" y="135425"/>
                  </a:lnTo>
                  <a:lnTo>
                    <a:pt x="54195" y="135070"/>
                  </a:lnTo>
                  <a:lnTo>
                    <a:pt x="54019" y="133979"/>
                  </a:lnTo>
                  <a:lnTo>
                    <a:pt x="53923" y="133924"/>
                  </a:lnTo>
                  <a:lnTo>
                    <a:pt x="52985" y="134205"/>
                  </a:lnTo>
                  <a:lnTo>
                    <a:pt x="52644" y="134276"/>
                  </a:lnTo>
                  <a:lnTo>
                    <a:pt x="52449" y="134397"/>
                  </a:lnTo>
                  <a:lnTo>
                    <a:pt x="52385" y="134604"/>
                  </a:lnTo>
                  <a:lnTo>
                    <a:pt x="52612" y="135297"/>
                  </a:lnTo>
                  <a:lnTo>
                    <a:pt x="52465" y="135415"/>
                  </a:lnTo>
                  <a:lnTo>
                    <a:pt x="51938" y="135399"/>
                  </a:lnTo>
                  <a:lnTo>
                    <a:pt x="51204" y="135169"/>
                  </a:lnTo>
                  <a:lnTo>
                    <a:pt x="50403" y="134534"/>
                  </a:lnTo>
                  <a:lnTo>
                    <a:pt x="50202" y="134742"/>
                  </a:lnTo>
                  <a:lnTo>
                    <a:pt x="50116" y="135246"/>
                  </a:lnTo>
                  <a:lnTo>
                    <a:pt x="50061" y="135843"/>
                  </a:lnTo>
                  <a:lnTo>
                    <a:pt x="50266" y="136928"/>
                  </a:lnTo>
                  <a:lnTo>
                    <a:pt x="50052" y="137314"/>
                  </a:lnTo>
                  <a:lnTo>
                    <a:pt x="49515" y="137244"/>
                  </a:lnTo>
                  <a:lnTo>
                    <a:pt x="48794" y="137247"/>
                  </a:lnTo>
                  <a:lnTo>
                    <a:pt x="48165" y="137353"/>
                  </a:lnTo>
                  <a:lnTo>
                    <a:pt x="47747" y="137378"/>
                  </a:lnTo>
                  <a:lnTo>
                    <a:pt x="47489" y="137764"/>
                  </a:lnTo>
                  <a:lnTo>
                    <a:pt x="47377" y="138198"/>
                  </a:lnTo>
                  <a:lnTo>
                    <a:pt x="47629" y="138677"/>
                  </a:lnTo>
                  <a:lnTo>
                    <a:pt x="47591" y="138881"/>
                  </a:lnTo>
                  <a:lnTo>
                    <a:pt x="47396" y="139067"/>
                  </a:lnTo>
                  <a:lnTo>
                    <a:pt x="47150" y="139178"/>
                  </a:lnTo>
                  <a:lnTo>
                    <a:pt x="46946" y="139165"/>
                  </a:lnTo>
                  <a:lnTo>
                    <a:pt x="46365" y="138632"/>
                  </a:lnTo>
                  <a:lnTo>
                    <a:pt x="45669" y="138435"/>
                  </a:lnTo>
                  <a:lnTo>
                    <a:pt x="44051" y="138128"/>
                  </a:lnTo>
                  <a:lnTo>
                    <a:pt x="43856" y="137400"/>
                  </a:lnTo>
                  <a:lnTo>
                    <a:pt x="43588" y="137388"/>
                  </a:lnTo>
                  <a:lnTo>
                    <a:pt x="43215" y="137005"/>
                  </a:lnTo>
                  <a:lnTo>
                    <a:pt x="42844" y="136497"/>
                  </a:lnTo>
                  <a:lnTo>
                    <a:pt x="42532" y="136523"/>
                  </a:lnTo>
                  <a:lnTo>
                    <a:pt x="42270" y="136666"/>
                  </a:lnTo>
                  <a:lnTo>
                    <a:pt x="41383" y="136609"/>
                  </a:lnTo>
                  <a:lnTo>
                    <a:pt x="40594" y="137378"/>
                  </a:lnTo>
                  <a:lnTo>
                    <a:pt x="40010" y="138336"/>
                  </a:lnTo>
                  <a:lnTo>
                    <a:pt x="39385" y="138795"/>
                  </a:lnTo>
                  <a:lnTo>
                    <a:pt x="38695" y="138996"/>
                  </a:lnTo>
                  <a:lnTo>
                    <a:pt x="38430" y="139003"/>
                  </a:lnTo>
                  <a:lnTo>
                    <a:pt x="38574" y="138399"/>
                  </a:lnTo>
                  <a:lnTo>
                    <a:pt x="38475" y="137956"/>
                  </a:lnTo>
                  <a:lnTo>
                    <a:pt x="38280" y="137563"/>
                  </a:lnTo>
                  <a:lnTo>
                    <a:pt x="36272" y="136513"/>
                  </a:lnTo>
                  <a:lnTo>
                    <a:pt x="35960" y="136079"/>
                  </a:lnTo>
                  <a:lnTo>
                    <a:pt x="35644" y="134885"/>
                  </a:lnTo>
                  <a:lnTo>
                    <a:pt x="35443" y="133691"/>
                  </a:lnTo>
                  <a:lnTo>
                    <a:pt x="35465" y="132992"/>
                  </a:lnTo>
                  <a:lnTo>
                    <a:pt x="35602" y="132364"/>
                  </a:lnTo>
                  <a:lnTo>
                    <a:pt x="35545" y="131878"/>
                  </a:lnTo>
                  <a:lnTo>
                    <a:pt x="35324" y="131508"/>
                  </a:lnTo>
                  <a:lnTo>
                    <a:pt x="34721" y="131151"/>
                  </a:lnTo>
                  <a:lnTo>
                    <a:pt x="34096" y="130985"/>
                  </a:lnTo>
                  <a:lnTo>
                    <a:pt x="33298" y="131451"/>
                  </a:lnTo>
                  <a:lnTo>
                    <a:pt x="32915" y="131540"/>
                  </a:lnTo>
                  <a:lnTo>
                    <a:pt x="32557" y="131508"/>
                  </a:lnTo>
                  <a:lnTo>
                    <a:pt x="32372" y="131336"/>
                  </a:lnTo>
                  <a:lnTo>
                    <a:pt x="32397" y="131096"/>
                  </a:lnTo>
                  <a:lnTo>
                    <a:pt x="33266" y="129817"/>
                  </a:lnTo>
                  <a:lnTo>
                    <a:pt x="33687" y="129284"/>
                  </a:lnTo>
                  <a:lnTo>
                    <a:pt x="34195" y="128875"/>
                  </a:lnTo>
                  <a:lnTo>
                    <a:pt x="34536" y="128658"/>
                  </a:lnTo>
                  <a:lnTo>
                    <a:pt x="34756" y="128345"/>
                  </a:lnTo>
                  <a:lnTo>
                    <a:pt x="34775" y="128096"/>
                  </a:lnTo>
                  <a:lnTo>
                    <a:pt x="34696" y="127917"/>
                  </a:lnTo>
                  <a:lnTo>
                    <a:pt x="34131" y="127681"/>
                  </a:lnTo>
                  <a:lnTo>
                    <a:pt x="33250" y="127084"/>
                  </a:lnTo>
                  <a:lnTo>
                    <a:pt x="32781" y="127020"/>
                  </a:lnTo>
                  <a:lnTo>
                    <a:pt x="32388" y="126749"/>
                  </a:lnTo>
                  <a:lnTo>
                    <a:pt x="31973" y="125814"/>
                  </a:lnTo>
                  <a:lnTo>
                    <a:pt x="31778" y="125635"/>
                  </a:lnTo>
                  <a:lnTo>
                    <a:pt x="31363" y="125539"/>
                  </a:lnTo>
                  <a:lnTo>
                    <a:pt x="30980" y="125310"/>
                  </a:lnTo>
                  <a:lnTo>
                    <a:pt x="30999" y="124094"/>
                  </a:lnTo>
                  <a:lnTo>
                    <a:pt x="31015" y="123043"/>
                  </a:lnTo>
                  <a:lnTo>
                    <a:pt x="30160" y="121352"/>
                  </a:lnTo>
                  <a:lnTo>
                    <a:pt x="29828" y="120286"/>
                  </a:lnTo>
                  <a:lnTo>
                    <a:pt x="29397" y="119188"/>
                  </a:lnTo>
                  <a:lnTo>
                    <a:pt x="29001" y="118674"/>
                  </a:lnTo>
                  <a:lnTo>
                    <a:pt x="28309" y="118243"/>
                  </a:lnTo>
                  <a:lnTo>
                    <a:pt x="27457" y="117943"/>
                  </a:lnTo>
                  <a:lnTo>
                    <a:pt x="26700" y="117873"/>
                  </a:lnTo>
                  <a:lnTo>
                    <a:pt x="26119" y="117975"/>
                  </a:lnTo>
                  <a:lnTo>
                    <a:pt x="25848" y="118109"/>
                  </a:lnTo>
                  <a:lnTo>
                    <a:pt x="25861" y="118313"/>
                  </a:lnTo>
                  <a:lnTo>
                    <a:pt x="26333" y="119006"/>
                  </a:lnTo>
                  <a:lnTo>
                    <a:pt x="26419" y="119392"/>
                  </a:lnTo>
                  <a:lnTo>
                    <a:pt x="26339" y="119765"/>
                  </a:lnTo>
                  <a:lnTo>
                    <a:pt x="26180" y="120014"/>
                  </a:lnTo>
                  <a:lnTo>
                    <a:pt x="25762" y="120043"/>
                  </a:lnTo>
                  <a:lnTo>
                    <a:pt x="25027" y="120257"/>
                  </a:lnTo>
                  <a:lnTo>
                    <a:pt x="24124" y="120678"/>
                  </a:lnTo>
                  <a:lnTo>
                    <a:pt x="23492" y="121039"/>
                  </a:lnTo>
                  <a:lnTo>
                    <a:pt x="22985" y="121952"/>
                  </a:lnTo>
                  <a:lnTo>
                    <a:pt x="22634" y="122067"/>
                  </a:lnTo>
                  <a:lnTo>
                    <a:pt x="22037" y="121952"/>
                  </a:lnTo>
                  <a:lnTo>
                    <a:pt x="20335" y="121278"/>
                  </a:lnTo>
                  <a:lnTo>
                    <a:pt x="18934" y="120723"/>
                  </a:lnTo>
                  <a:lnTo>
                    <a:pt x="17967" y="120404"/>
                  </a:lnTo>
                  <a:lnTo>
                    <a:pt x="17386" y="120608"/>
                  </a:lnTo>
                  <a:lnTo>
                    <a:pt x="17089" y="120707"/>
                  </a:lnTo>
                  <a:lnTo>
                    <a:pt x="16256" y="121077"/>
                  </a:lnTo>
                  <a:lnTo>
                    <a:pt x="15149" y="122427"/>
                  </a:lnTo>
                  <a:lnTo>
                    <a:pt x="14884" y="122874"/>
                  </a:lnTo>
                  <a:lnTo>
                    <a:pt x="14663" y="123018"/>
                  </a:lnTo>
                  <a:lnTo>
                    <a:pt x="14363" y="123254"/>
                  </a:lnTo>
                  <a:lnTo>
                    <a:pt x="14076" y="123260"/>
                  </a:lnTo>
                  <a:lnTo>
                    <a:pt x="13846" y="123101"/>
                  </a:lnTo>
                  <a:lnTo>
                    <a:pt x="13773" y="123002"/>
                  </a:lnTo>
                  <a:lnTo>
                    <a:pt x="13205" y="122028"/>
                  </a:lnTo>
                  <a:lnTo>
                    <a:pt x="12582" y="120956"/>
                  </a:lnTo>
                  <a:lnTo>
                    <a:pt x="12072" y="120471"/>
                  </a:lnTo>
                  <a:lnTo>
                    <a:pt x="11430" y="120448"/>
                  </a:lnTo>
                  <a:lnTo>
                    <a:pt x="10884" y="120784"/>
                  </a:lnTo>
                  <a:lnTo>
                    <a:pt x="10313" y="121473"/>
                  </a:lnTo>
                  <a:lnTo>
                    <a:pt x="9595" y="122111"/>
                  </a:lnTo>
                  <a:lnTo>
                    <a:pt x="9138" y="122303"/>
                  </a:lnTo>
                  <a:lnTo>
                    <a:pt x="8739" y="122198"/>
                  </a:lnTo>
                  <a:lnTo>
                    <a:pt x="7759" y="121393"/>
                  </a:lnTo>
                  <a:lnTo>
                    <a:pt x="7060" y="120819"/>
                  </a:lnTo>
                  <a:lnTo>
                    <a:pt x="6974" y="120531"/>
                  </a:lnTo>
                  <a:lnTo>
                    <a:pt x="7220" y="120091"/>
                  </a:lnTo>
                  <a:lnTo>
                    <a:pt x="7463" y="119433"/>
                  </a:lnTo>
                  <a:lnTo>
                    <a:pt x="7728" y="118900"/>
                  </a:lnTo>
                  <a:lnTo>
                    <a:pt x="7983" y="118655"/>
                  </a:lnTo>
                  <a:lnTo>
                    <a:pt x="8047" y="117975"/>
                  </a:lnTo>
                  <a:lnTo>
                    <a:pt x="7453" y="117493"/>
                  </a:lnTo>
                  <a:lnTo>
                    <a:pt x="7434" y="117260"/>
                  </a:lnTo>
                  <a:lnTo>
                    <a:pt x="7495" y="116621"/>
                  </a:lnTo>
                  <a:lnTo>
                    <a:pt x="7759" y="115271"/>
                  </a:lnTo>
                  <a:lnTo>
                    <a:pt x="7734" y="114757"/>
                  </a:lnTo>
                  <a:lnTo>
                    <a:pt x="7973" y="113752"/>
                  </a:lnTo>
                  <a:lnTo>
                    <a:pt x="7584" y="113299"/>
                  </a:lnTo>
                  <a:lnTo>
                    <a:pt x="7495" y="112963"/>
                  </a:lnTo>
                  <a:lnTo>
                    <a:pt x="7057" y="112427"/>
                  </a:lnTo>
                  <a:lnTo>
                    <a:pt x="6556" y="111668"/>
                  </a:lnTo>
                  <a:lnTo>
                    <a:pt x="6441" y="111058"/>
                  </a:lnTo>
                  <a:lnTo>
                    <a:pt x="6266" y="110573"/>
                  </a:lnTo>
                  <a:lnTo>
                    <a:pt x="5784" y="109842"/>
                  </a:lnTo>
                  <a:lnTo>
                    <a:pt x="5433" y="109727"/>
                  </a:lnTo>
                  <a:lnTo>
                    <a:pt x="4679" y="109615"/>
                  </a:lnTo>
                  <a:lnTo>
                    <a:pt x="4555" y="109867"/>
                  </a:lnTo>
                  <a:lnTo>
                    <a:pt x="4277" y="110231"/>
                  </a:lnTo>
                  <a:lnTo>
                    <a:pt x="4022" y="110337"/>
                  </a:lnTo>
                  <a:lnTo>
                    <a:pt x="3610" y="109890"/>
                  </a:lnTo>
                  <a:lnTo>
                    <a:pt x="3454" y="109507"/>
                  </a:lnTo>
                  <a:lnTo>
                    <a:pt x="3457" y="109159"/>
                  </a:lnTo>
                  <a:lnTo>
                    <a:pt x="2898" y="108549"/>
                  </a:lnTo>
                  <a:lnTo>
                    <a:pt x="2030" y="107432"/>
                  </a:lnTo>
                  <a:lnTo>
                    <a:pt x="2119" y="106510"/>
                  </a:lnTo>
                  <a:lnTo>
                    <a:pt x="2656" y="106012"/>
                  </a:lnTo>
                  <a:lnTo>
                    <a:pt x="2815" y="105635"/>
                  </a:lnTo>
                  <a:lnTo>
                    <a:pt x="2863" y="105214"/>
                  </a:lnTo>
                  <a:lnTo>
                    <a:pt x="2621" y="104703"/>
                  </a:lnTo>
                  <a:lnTo>
                    <a:pt x="2333" y="104301"/>
                  </a:lnTo>
                  <a:lnTo>
                    <a:pt x="2413" y="103410"/>
                  </a:lnTo>
                  <a:lnTo>
                    <a:pt x="2343" y="102172"/>
                  </a:lnTo>
                  <a:lnTo>
                    <a:pt x="1902" y="101553"/>
                  </a:lnTo>
                  <a:lnTo>
                    <a:pt x="1503" y="101099"/>
                  </a:lnTo>
                  <a:lnTo>
                    <a:pt x="945" y="100611"/>
                  </a:lnTo>
                  <a:lnTo>
                    <a:pt x="469" y="99858"/>
                  </a:lnTo>
                  <a:lnTo>
                    <a:pt x="661" y="98824"/>
                  </a:lnTo>
                  <a:lnTo>
                    <a:pt x="843" y="98112"/>
                  </a:lnTo>
                  <a:lnTo>
                    <a:pt x="0" y="96634"/>
                  </a:lnTo>
                  <a:lnTo>
                    <a:pt x="1577" y="97218"/>
                  </a:lnTo>
                  <a:lnTo>
                    <a:pt x="1784" y="97026"/>
                  </a:lnTo>
                  <a:lnTo>
                    <a:pt x="2321" y="96669"/>
                  </a:lnTo>
                  <a:lnTo>
                    <a:pt x="3045" y="95916"/>
                  </a:lnTo>
                  <a:lnTo>
                    <a:pt x="3652" y="94917"/>
                  </a:lnTo>
                  <a:lnTo>
                    <a:pt x="3926" y="93681"/>
                  </a:lnTo>
                  <a:lnTo>
                    <a:pt x="4047" y="92615"/>
                  </a:lnTo>
                  <a:lnTo>
                    <a:pt x="4319" y="91712"/>
                  </a:lnTo>
                  <a:lnTo>
                    <a:pt x="4663" y="90946"/>
                  </a:lnTo>
                  <a:lnTo>
                    <a:pt x="5417" y="90148"/>
                  </a:lnTo>
                  <a:lnTo>
                    <a:pt x="6125" y="89583"/>
                  </a:lnTo>
                  <a:lnTo>
                    <a:pt x="6968" y="88996"/>
                  </a:lnTo>
                  <a:lnTo>
                    <a:pt x="7396" y="89101"/>
                  </a:lnTo>
                  <a:lnTo>
                    <a:pt x="8197" y="89921"/>
                  </a:lnTo>
                  <a:lnTo>
                    <a:pt x="9956" y="91565"/>
                  </a:lnTo>
                  <a:lnTo>
                    <a:pt x="11408" y="92816"/>
                  </a:lnTo>
                  <a:lnTo>
                    <a:pt x="11938" y="93480"/>
                  </a:lnTo>
                  <a:lnTo>
                    <a:pt x="12407" y="93487"/>
                  </a:lnTo>
                  <a:lnTo>
                    <a:pt x="13128" y="92274"/>
                  </a:lnTo>
                  <a:lnTo>
                    <a:pt x="13875" y="91230"/>
                  </a:lnTo>
                  <a:lnTo>
                    <a:pt x="14191" y="90975"/>
                  </a:lnTo>
                  <a:lnTo>
                    <a:pt x="15174" y="90860"/>
                  </a:lnTo>
                  <a:lnTo>
                    <a:pt x="16010" y="90815"/>
                  </a:lnTo>
                  <a:lnTo>
                    <a:pt x="16741" y="90834"/>
                  </a:lnTo>
                  <a:lnTo>
                    <a:pt x="18082" y="91035"/>
                  </a:lnTo>
                  <a:lnTo>
                    <a:pt x="18695" y="91220"/>
                  </a:lnTo>
                  <a:lnTo>
                    <a:pt x="19269" y="91332"/>
                  </a:lnTo>
                  <a:lnTo>
                    <a:pt x="20955" y="91425"/>
                  </a:lnTo>
                  <a:lnTo>
                    <a:pt x="22624" y="91169"/>
                  </a:lnTo>
                  <a:lnTo>
                    <a:pt x="24210" y="90841"/>
                  </a:lnTo>
                  <a:lnTo>
                    <a:pt x="25385" y="90646"/>
                  </a:lnTo>
                  <a:lnTo>
                    <a:pt x="25446" y="90151"/>
                  </a:lnTo>
                  <a:lnTo>
                    <a:pt x="25379" y="89567"/>
                  </a:lnTo>
                  <a:lnTo>
                    <a:pt x="25567" y="89123"/>
                  </a:lnTo>
                  <a:lnTo>
                    <a:pt x="25937" y="88712"/>
                  </a:lnTo>
                  <a:lnTo>
                    <a:pt x="26250" y="88619"/>
                  </a:lnTo>
                  <a:lnTo>
                    <a:pt x="26384" y="90023"/>
                  </a:lnTo>
                  <a:lnTo>
                    <a:pt x="26757" y="90234"/>
                  </a:lnTo>
                  <a:lnTo>
                    <a:pt x="27804" y="90295"/>
                  </a:lnTo>
                  <a:lnTo>
                    <a:pt x="29506" y="90295"/>
                  </a:lnTo>
                  <a:lnTo>
                    <a:pt x="31331" y="90295"/>
                  </a:lnTo>
                  <a:lnTo>
                    <a:pt x="33157" y="90295"/>
                  </a:lnTo>
                  <a:lnTo>
                    <a:pt x="34986" y="90295"/>
                  </a:lnTo>
                  <a:lnTo>
                    <a:pt x="36812" y="90295"/>
                  </a:lnTo>
                  <a:lnTo>
                    <a:pt x="38638" y="90295"/>
                  </a:lnTo>
                  <a:lnTo>
                    <a:pt x="40467" y="90295"/>
                  </a:lnTo>
                  <a:lnTo>
                    <a:pt x="42292" y="90295"/>
                  </a:lnTo>
                  <a:lnTo>
                    <a:pt x="44121" y="90295"/>
                  </a:lnTo>
                  <a:lnTo>
                    <a:pt x="45947" y="90295"/>
                  </a:lnTo>
                  <a:lnTo>
                    <a:pt x="47773" y="90295"/>
                  </a:lnTo>
                  <a:lnTo>
                    <a:pt x="49598" y="90295"/>
                  </a:lnTo>
                  <a:lnTo>
                    <a:pt x="51427" y="90295"/>
                  </a:lnTo>
                  <a:lnTo>
                    <a:pt x="53253" y="90295"/>
                  </a:lnTo>
                  <a:lnTo>
                    <a:pt x="55082" y="90295"/>
                  </a:lnTo>
                  <a:lnTo>
                    <a:pt x="56908" y="90295"/>
                  </a:lnTo>
                  <a:lnTo>
                    <a:pt x="58737" y="90295"/>
                  </a:lnTo>
                  <a:lnTo>
                    <a:pt x="60630" y="90295"/>
                  </a:lnTo>
                  <a:lnTo>
                    <a:pt x="61140" y="87585"/>
                  </a:lnTo>
                  <a:lnTo>
                    <a:pt x="61606" y="85098"/>
                  </a:lnTo>
                  <a:lnTo>
                    <a:pt x="61996" y="83011"/>
                  </a:lnTo>
                  <a:lnTo>
                    <a:pt x="60655" y="81536"/>
                  </a:lnTo>
                  <a:lnTo>
                    <a:pt x="59589" y="80362"/>
                  </a:lnTo>
                  <a:lnTo>
                    <a:pt x="59340" y="78121"/>
                  </a:lnTo>
                  <a:lnTo>
                    <a:pt x="59088" y="75807"/>
                  </a:lnTo>
                  <a:lnTo>
                    <a:pt x="58833" y="73490"/>
                  </a:lnTo>
                  <a:lnTo>
                    <a:pt x="58574" y="71169"/>
                  </a:lnTo>
                  <a:lnTo>
                    <a:pt x="58322" y="68845"/>
                  </a:lnTo>
                  <a:lnTo>
                    <a:pt x="58067" y="66519"/>
                  </a:lnTo>
                  <a:lnTo>
                    <a:pt x="57811" y="64188"/>
                  </a:lnTo>
                  <a:lnTo>
                    <a:pt x="57556" y="61855"/>
                  </a:lnTo>
                  <a:lnTo>
                    <a:pt x="57300" y="59519"/>
                  </a:lnTo>
                  <a:lnTo>
                    <a:pt x="57045" y="57176"/>
                  </a:lnTo>
                  <a:lnTo>
                    <a:pt x="56790" y="54833"/>
                  </a:lnTo>
                  <a:lnTo>
                    <a:pt x="56534" y="52487"/>
                  </a:lnTo>
                  <a:lnTo>
                    <a:pt x="56279" y="50135"/>
                  </a:lnTo>
                  <a:lnTo>
                    <a:pt x="56027" y="47779"/>
                  </a:lnTo>
                  <a:lnTo>
                    <a:pt x="55772" y="45420"/>
                  </a:lnTo>
                  <a:lnTo>
                    <a:pt x="55513" y="43055"/>
                  </a:lnTo>
                  <a:lnTo>
                    <a:pt x="55261" y="40690"/>
                  </a:lnTo>
                  <a:lnTo>
                    <a:pt x="55006" y="38318"/>
                  </a:lnTo>
                  <a:lnTo>
                    <a:pt x="54750" y="35944"/>
                  </a:lnTo>
                  <a:lnTo>
                    <a:pt x="54495" y="33566"/>
                  </a:lnTo>
                  <a:lnTo>
                    <a:pt x="54239" y="31181"/>
                  </a:lnTo>
                  <a:lnTo>
                    <a:pt x="53984" y="28797"/>
                  </a:lnTo>
                  <a:lnTo>
                    <a:pt x="53729" y="26403"/>
                  </a:lnTo>
                  <a:lnTo>
                    <a:pt x="53473" y="24009"/>
                  </a:lnTo>
                  <a:lnTo>
                    <a:pt x="53218" y="21609"/>
                  </a:lnTo>
                  <a:lnTo>
                    <a:pt x="52966" y="19205"/>
                  </a:lnTo>
                  <a:lnTo>
                    <a:pt x="52711" y="16796"/>
                  </a:lnTo>
                  <a:lnTo>
                    <a:pt x="52455" y="14383"/>
                  </a:lnTo>
                  <a:lnTo>
                    <a:pt x="52200" y="11963"/>
                  </a:lnTo>
                  <a:lnTo>
                    <a:pt x="51945" y="9540"/>
                  </a:lnTo>
                  <a:lnTo>
                    <a:pt x="51689" y="7115"/>
                  </a:lnTo>
                  <a:lnTo>
                    <a:pt x="51434" y="4682"/>
                  </a:lnTo>
                  <a:lnTo>
                    <a:pt x="51178" y="2244"/>
                  </a:lnTo>
                  <a:lnTo>
                    <a:pt x="50939" y="6"/>
                  </a:lnTo>
                  <a:lnTo>
                    <a:pt x="53690" y="6"/>
                  </a:lnTo>
                  <a:lnTo>
                    <a:pt x="56624" y="3"/>
                  </a:lnTo>
                  <a:lnTo>
                    <a:pt x="59481" y="3"/>
                  </a:lnTo>
                  <a:lnTo>
                    <a:pt x="63671" y="0"/>
                  </a:lnTo>
                  <a:lnTo>
                    <a:pt x="66809" y="0"/>
                  </a:lnTo>
                  <a:lnTo>
                    <a:pt x="69544" y="1877"/>
                  </a:lnTo>
                  <a:lnTo>
                    <a:pt x="72025" y="3648"/>
                  </a:lnTo>
                  <a:lnTo>
                    <a:pt x="74958" y="5745"/>
                  </a:lnTo>
                  <a:lnTo>
                    <a:pt x="77891" y="7839"/>
                  </a:lnTo>
                  <a:lnTo>
                    <a:pt x="80828" y="9930"/>
                  </a:lnTo>
                  <a:lnTo>
                    <a:pt x="83761" y="12014"/>
                  </a:lnTo>
                  <a:lnTo>
                    <a:pt x="86694" y="14095"/>
                  </a:lnTo>
                  <a:lnTo>
                    <a:pt x="89625" y="16176"/>
                  </a:lnTo>
                  <a:lnTo>
                    <a:pt x="92561" y="18248"/>
                  </a:lnTo>
                  <a:lnTo>
                    <a:pt x="95494" y="20323"/>
                  </a:lnTo>
                  <a:lnTo>
                    <a:pt x="98428" y="22391"/>
                  </a:lnTo>
                  <a:lnTo>
                    <a:pt x="101361" y="24456"/>
                  </a:lnTo>
                  <a:lnTo>
                    <a:pt x="104294" y="26518"/>
                  </a:lnTo>
                  <a:lnTo>
                    <a:pt x="107228" y="28577"/>
                  </a:lnTo>
                  <a:lnTo>
                    <a:pt x="110161" y="30632"/>
                  </a:lnTo>
                  <a:lnTo>
                    <a:pt x="113094" y="32685"/>
                  </a:lnTo>
                  <a:lnTo>
                    <a:pt x="116028" y="34734"/>
                  </a:lnTo>
                  <a:lnTo>
                    <a:pt x="118961" y="36783"/>
                  </a:lnTo>
                  <a:lnTo>
                    <a:pt x="120273" y="37696"/>
                  </a:lnTo>
                  <a:lnTo>
                    <a:pt x="120394" y="38073"/>
                  </a:lnTo>
                  <a:lnTo>
                    <a:pt x="120516" y="38842"/>
                  </a:lnTo>
                  <a:lnTo>
                    <a:pt x="120439" y="39707"/>
                  </a:lnTo>
                  <a:lnTo>
                    <a:pt x="120452" y="40412"/>
                  </a:lnTo>
                  <a:lnTo>
                    <a:pt x="120838" y="40888"/>
                  </a:lnTo>
                  <a:lnTo>
                    <a:pt x="121569" y="41398"/>
                  </a:lnTo>
                  <a:lnTo>
                    <a:pt x="124438" y="42905"/>
                  </a:lnTo>
                  <a:lnTo>
                    <a:pt x="124665" y="43202"/>
                  </a:lnTo>
                  <a:lnTo>
                    <a:pt x="124767" y="43824"/>
                  </a:lnTo>
                  <a:lnTo>
                    <a:pt x="125109" y="44587"/>
                  </a:lnTo>
                  <a:lnTo>
                    <a:pt x="125715" y="45034"/>
                  </a:lnTo>
                  <a:lnTo>
                    <a:pt x="126424" y="45363"/>
                  </a:lnTo>
                  <a:lnTo>
                    <a:pt x="127289" y="45593"/>
                  </a:lnTo>
                  <a:lnTo>
                    <a:pt x="129890" y="45829"/>
                  </a:lnTo>
                  <a:lnTo>
                    <a:pt x="130442" y="46183"/>
                  </a:lnTo>
                  <a:lnTo>
                    <a:pt x="131566" y="47572"/>
                  </a:lnTo>
                  <a:lnTo>
                    <a:pt x="132175" y="47846"/>
                  </a:lnTo>
                  <a:lnTo>
                    <a:pt x="133909" y="48245"/>
                  </a:lnTo>
                  <a:lnTo>
                    <a:pt x="135163" y="48469"/>
                  </a:lnTo>
                  <a:lnTo>
                    <a:pt x="135680" y="48596"/>
                  </a:lnTo>
                  <a:lnTo>
                    <a:pt x="136816" y="48966"/>
                  </a:lnTo>
                  <a:lnTo>
                    <a:pt x="138052" y="49598"/>
                  </a:lnTo>
                  <a:lnTo>
                    <a:pt x="138706" y="50170"/>
                  </a:lnTo>
                  <a:lnTo>
                    <a:pt x="138706" y="50349"/>
                  </a:lnTo>
                  <a:lnTo>
                    <a:pt x="138700" y="50846"/>
                  </a:lnTo>
                  <a:lnTo>
                    <a:pt x="138690" y="52337"/>
                  </a:lnTo>
                  <a:lnTo>
                    <a:pt x="138917" y="53157"/>
                  </a:lnTo>
                  <a:lnTo>
                    <a:pt x="139175" y="53751"/>
                  </a:lnTo>
                  <a:lnTo>
                    <a:pt x="139162" y="54112"/>
                  </a:lnTo>
                  <a:lnTo>
                    <a:pt x="138850" y="54367"/>
                  </a:lnTo>
                  <a:lnTo>
                    <a:pt x="138607" y="54683"/>
                  </a:lnTo>
                  <a:lnTo>
                    <a:pt x="138473" y="55098"/>
                  </a:lnTo>
                  <a:lnTo>
                    <a:pt x="138119" y="55625"/>
                  </a:lnTo>
                  <a:lnTo>
                    <a:pt x="137835" y="56212"/>
                  </a:lnTo>
                  <a:lnTo>
                    <a:pt x="137956" y="56652"/>
                  </a:lnTo>
                  <a:lnTo>
                    <a:pt x="138444" y="56940"/>
                  </a:lnTo>
                  <a:lnTo>
                    <a:pt x="139175" y="57498"/>
                  </a:lnTo>
                  <a:lnTo>
                    <a:pt x="139782" y="57735"/>
                  </a:lnTo>
                  <a:lnTo>
                    <a:pt x="140078" y="57750"/>
                  </a:lnTo>
                  <a:lnTo>
                    <a:pt x="140474" y="57735"/>
                  </a:lnTo>
                  <a:lnTo>
                    <a:pt x="140816" y="57661"/>
                  </a:lnTo>
                  <a:lnTo>
                    <a:pt x="143005" y="57233"/>
                  </a:lnTo>
                  <a:lnTo>
                    <a:pt x="145035" y="5683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73"/>
            <p:cNvSpPr/>
            <p:nvPr/>
          </p:nvSpPr>
          <p:spPr>
            <a:xfrm>
              <a:off x="10146306" y="4278376"/>
              <a:ext cx="1630" cy="1277"/>
            </a:xfrm>
            <a:custGeom>
              <a:rect b="b" l="l" r="r" t="t"/>
              <a:pathLst>
                <a:path extrusionOk="0" h="485" w="619">
                  <a:moveTo>
                    <a:pt x="0" y="485"/>
                  </a:moveTo>
                  <a:lnTo>
                    <a:pt x="19" y="274"/>
                  </a:lnTo>
                  <a:lnTo>
                    <a:pt x="137" y="41"/>
                  </a:lnTo>
                  <a:lnTo>
                    <a:pt x="431" y="0"/>
                  </a:lnTo>
                  <a:lnTo>
                    <a:pt x="619" y="223"/>
                  </a:lnTo>
                  <a:lnTo>
                    <a:pt x="594" y="233"/>
                  </a:lnTo>
                  <a:lnTo>
                    <a:pt x="176" y="425"/>
                  </a:lnTo>
                  <a:lnTo>
                    <a:pt x="45" y="463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73"/>
            <p:cNvSpPr/>
            <p:nvPr/>
          </p:nvSpPr>
          <p:spPr>
            <a:xfrm>
              <a:off x="9643592" y="4115311"/>
              <a:ext cx="211442" cy="465300"/>
            </a:xfrm>
            <a:custGeom>
              <a:rect b="b" l="l" r="r" t="t"/>
              <a:pathLst>
                <a:path extrusionOk="0" h="176752" w="80320">
                  <a:moveTo>
                    <a:pt x="80250" y="68399"/>
                  </a:moveTo>
                  <a:lnTo>
                    <a:pt x="79723" y="69343"/>
                  </a:lnTo>
                  <a:lnTo>
                    <a:pt x="78354" y="70323"/>
                  </a:lnTo>
                  <a:lnTo>
                    <a:pt x="77387" y="70821"/>
                  </a:lnTo>
                  <a:lnTo>
                    <a:pt x="76822" y="70834"/>
                  </a:lnTo>
                  <a:lnTo>
                    <a:pt x="76343" y="71421"/>
                  </a:lnTo>
                  <a:lnTo>
                    <a:pt x="75951" y="72577"/>
                  </a:lnTo>
                  <a:lnTo>
                    <a:pt x="75542" y="73253"/>
                  </a:lnTo>
                  <a:lnTo>
                    <a:pt x="75121" y="73455"/>
                  </a:lnTo>
                  <a:lnTo>
                    <a:pt x="74849" y="73892"/>
                  </a:lnTo>
                  <a:lnTo>
                    <a:pt x="74722" y="74562"/>
                  </a:lnTo>
                  <a:lnTo>
                    <a:pt x="74964" y="74920"/>
                  </a:lnTo>
                  <a:lnTo>
                    <a:pt x="75577" y="74967"/>
                  </a:lnTo>
                  <a:lnTo>
                    <a:pt x="75625" y="75156"/>
                  </a:lnTo>
                  <a:lnTo>
                    <a:pt x="75108" y="75485"/>
                  </a:lnTo>
                  <a:lnTo>
                    <a:pt x="74463" y="75599"/>
                  </a:lnTo>
                  <a:lnTo>
                    <a:pt x="73697" y="75500"/>
                  </a:lnTo>
                  <a:lnTo>
                    <a:pt x="72966" y="75765"/>
                  </a:lnTo>
                  <a:lnTo>
                    <a:pt x="72277" y="76388"/>
                  </a:lnTo>
                  <a:lnTo>
                    <a:pt x="71689" y="77732"/>
                  </a:lnTo>
                  <a:lnTo>
                    <a:pt x="71204" y="79794"/>
                  </a:lnTo>
                  <a:lnTo>
                    <a:pt x="71140" y="80323"/>
                  </a:lnTo>
                  <a:lnTo>
                    <a:pt x="70074" y="79723"/>
                  </a:lnTo>
                  <a:lnTo>
                    <a:pt x="69631" y="79385"/>
                  </a:lnTo>
                  <a:lnTo>
                    <a:pt x="69059" y="79299"/>
                  </a:lnTo>
                  <a:lnTo>
                    <a:pt x="68472" y="79679"/>
                  </a:lnTo>
                  <a:lnTo>
                    <a:pt x="68006" y="80090"/>
                  </a:lnTo>
                  <a:lnTo>
                    <a:pt x="67530" y="80240"/>
                  </a:lnTo>
                  <a:lnTo>
                    <a:pt x="66799" y="80288"/>
                  </a:lnTo>
                  <a:lnTo>
                    <a:pt x="65842" y="80074"/>
                  </a:lnTo>
                  <a:lnTo>
                    <a:pt x="65191" y="79883"/>
                  </a:lnTo>
                  <a:lnTo>
                    <a:pt x="65092" y="79988"/>
                  </a:lnTo>
                  <a:lnTo>
                    <a:pt x="65446" y="80856"/>
                  </a:lnTo>
                  <a:lnTo>
                    <a:pt x="65571" y="81549"/>
                  </a:lnTo>
                  <a:lnTo>
                    <a:pt x="65430" y="81910"/>
                  </a:lnTo>
                  <a:lnTo>
                    <a:pt x="65120" y="82210"/>
                  </a:lnTo>
                  <a:lnTo>
                    <a:pt x="64654" y="82446"/>
                  </a:lnTo>
                  <a:lnTo>
                    <a:pt x="64105" y="82583"/>
                  </a:lnTo>
                  <a:lnTo>
                    <a:pt x="63620" y="82570"/>
                  </a:lnTo>
                  <a:lnTo>
                    <a:pt x="62845" y="82242"/>
                  </a:lnTo>
                  <a:lnTo>
                    <a:pt x="62251" y="82229"/>
                  </a:lnTo>
                  <a:lnTo>
                    <a:pt x="61744" y="82392"/>
                  </a:lnTo>
                  <a:lnTo>
                    <a:pt x="61434" y="82634"/>
                  </a:lnTo>
                  <a:lnTo>
                    <a:pt x="61262" y="82938"/>
                  </a:lnTo>
                  <a:lnTo>
                    <a:pt x="60962" y="84648"/>
                  </a:lnTo>
                  <a:lnTo>
                    <a:pt x="60700" y="85181"/>
                  </a:lnTo>
                  <a:lnTo>
                    <a:pt x="60333" y="85485"/>
                  </a:lnTo>
                  <a:lnTo>
                    <a:pt x="59966" y="85517"/>
                  </a:lnTo>
                  <a:lnTo>
                    <a:pt x="59461" y="85434"/>
                  </a:lnTo>
                  <a:lnTo>
                    <a:pt x="58935" y="85504"/>
                  </a:lnTo>
                  <a:lnTo>
                    <a:pt x="56544" y="86165"/>
                  </a:lnTo>
                  <a:lnTo>
                    <a:pt x="56196" y="86228"/>
                  </a:lnTo>
                  <a:lnTo>
                    <a:pt x="55449" y="86279"/>
                  </a:lnTo>
                  <a:lnTo>
                    <a:pt x="54753" y="86299"/>
                  </a:lnTo>
                  <a:lnTo>
                    <a:pt x="54265" y="86267"/>
                  </a:lnTo>
                  <a:lnTo>
                    <a:pt x="53119" y="85590"/>
                  </a:lnTo>
                  <a:lnTo>
                    <a:pt x="52564" y="85520"/>
                  </a:lnTo>
                  <a:lnTo>
                    <a:pt x="52257" y="85711"/>
                  </a:lnTo>
                  <a:lnTo>
                    <a:pt x="52047" y="86618"/>
                  </a:lnTo>
                  <a:lnTo>
                    <a:pt x="51376" y="87196"/>
                  </a:lnTo>
                  <a:lnTo>
                    <a:pt x="50483" y="88450"/>
                  </a:lnTo>
                  <a:lnTo>
                    <a:pt x="50278" y="90282"/>
                  </a:lnTo>
                  <a:lnTo>
                    <a:pt x="50368" y="91559"/>
                  </a:lnTo>
                  <a:lnTo>
                    <a:pt x="49567" y="92823"/>
                  </a:lnTo>
                  <a:lnTo>
                    <a:pt x="49493" y="93432"/>
                  </a:lnTo>
                  <a:lnTo>
                    <a:pt x="49924" y="96356"/>
                  </a:lnTo>
                  <a:lnTo>
                    <a:pt x="49854" y="96663"/>
                  </a:lnTo>
                  <a:lnTo>
                    <a:pt x="49688" y="96813"/>
                  </a:lnTo>
                  <a:lnTo>
                    <a:pt x="49187" y="96915"/>
                  </a:lnTo>
                  <a:lnTo>
                    <a:pt x="48341" y="97221"/>
                  </a:lnTo>
                  <a:lnTo>
                    <a:pt x="47782" y="97512"/>
                  </a:lnTo>
                  <a:lnTo>
                    <a:pt x="47514" y="97544"/>
                  </a:lnTo>
                  <a:lnTo>
                    <a:pt x="46726" y="97326"/>
                  </a:lnTo>
                  <a:lnTo>
                    <a:pt x="46522" y="97323"/>
                  </a:lnTo>
                  <a:lnTo>
                    <a:pt x="46582" y="97547"/>
                  </a:lnTo>
                  <a:lnTo>
                    <a:pt x="47211" y="98811"/>
                  </a:lnTo>
                  <a:lnTo>
                    <a:pt x="47862" y="99411"/>
                  </a:lnTo>
                  <a:lnTo>
                    <a:pt x="48542" y="99344"/>
                  </a:lnTo>
                  <a:lnTo>
                    <a:pt x="48836" y="99462"/>
                  </a:lnTo>
                  <a:lnTo>
                    <a:pt x="48749" y="99765"/>
                  </a:lnTo>
                  <a:lnTo>
                    <a:pt x="49011" y="100557"/>
                  </a:lnTo>
                  <a:lnTo>
                    <a:pt x="49618" y="101833"/>
                  </a:lnTo>
                  <a:lnTo>
                    <a:pt x="49803" y="102791"/>
                  </a:lnTo>
                  <a:lnTo>
                    <a:pt x="49432" y="103742"/>
                  </a:lnTo>
                  <a:lnTo>
                    <a:pt x="49500" y="104084"/>
                  </a:lnTo>
                  <a:lnTo>
                    <a:pt x="49701" y="104285"/>
                  </a:lnTo>
                  <a:lnTo>
                    <a:pt x="50275" y="105169"/>
                  </a:lnTo>
                  <a:lnTo>
                    <a:pt x="51498" y="106551"/>
                  </a:lnTo>
                  <a:lnTo>
                    <a:pt x="52694" y="108045"/>
                  </a:lnTo>
                  <a:lnTo>
                    <a:pt x="53694" y="109290"/>
                  </a:lnTo>
                  <a:lnTo>
                    <a:pt x="54425" y="110151"/>
                  </a:lnTo>
                  <a:lnTo>
                    <a:pt x="56059" y="111751"/>
                  </a:lnTo>
                  <a:lnTo>
                    <a:pt x="56349" y="112501"/>
                  </a:lnTo>
                  <a:lnTo>
                    <a:pt x="56413" y="114014"/>
                  </a:lnTo>
                  <a:lnTo>
                    <a:pt x="56815" y="114888"/>
                  </a:lnTo>
                  <a:lnTo>
                    <a:pt x="57189" y="115514"/>
                  </a:lnTo>
                  <a:lnTo>
                    <a:pt x="57447" y="116037"/>
                  </a:lnTo>
                  <a:lnTo>
                    <a:pt x="58047" y="117748"/>
                  </a:lnTo>
                  <a:lnTo>
                    <a:pt x="58303" y="117978"/>
                  </a:lnTo>
                  <a:lnTo>
                    <a:pt x="59611" y="116937"/>
                  </a:lnTo>
                  <a:lnTo>
                    <a:pt x="59915" y="117154"/>
                  </a:lnTo>
                  <a:lnTo>
                    <a:pt x="60087" y="117547"/>
                  </a:lnTo>
                  <a:lnTo>
                    <a:pt x="60087" y="118045"/>
                  </a:lnTo>
                  <a:lnTo>
                    <a:pt x="59883" y="118610"/>
                  </a:lnTo>
                  <a:lnTo>
                    <a:pt x="59458" y="119133"/>
                  </a:lnTo>
                  <a:lnTo>
                    <a:pt x="57435" y="120340"/>
                  </a:lnTo>
                  <a:lnTo>
                    <a:pt x="57269" y="121377"/>
                  </a:lnTo>
                  <a:lnTo>
                    <a:pt x="57128" y="122951"/>
                  </a:lnTo>
                  <a:lnTo>
                    <a:pt x="57093" y="124882"/>
                  </a:lnTo>
                  <a:lnTo>
                    <a:pt x="57192" y="126325"/>
                  </a:lnTo>
                  <a:lnTo>
                    <a:pt x="57119" y="126657"/>
                  </a:lnTo>
                  <a:lnTo>
                    <a:pt x="56940" y="126813"/>
                  </a:lnTo>
                  <a:lnTo>
                    <a:pt x="56177" y="126749"/>
                  </a:lnTo>
                  <a:lnTo>
                    <a:pt x="55079" y="127477"/>
                  </a:lnTo>
                  <a:lnTo>
                    <a:pt x="54689" y="127541"/>
                  </a:lnTo>
                  <a:lnTo>
                    <a:pt x="54207" y="127818"/>
                  </a:lnTo>
                  <a:lnTo>
                    <a:pt x="53840" y="128163"/>
                  </a:lnTo>
                  <a:lnTo>
                    <a:pt x="53722" y="128687"/>
                  </a:lnTo>
                  <a:lnTo>
                    <a:pt x="53939" y="130270"/>
                  </a:lnTo>
                  <a:lnTo>
                    <a:pt x="54332" y="131754"/>
                  </a:lnTo>
                  <a:lnTo>
                    <a:pt x="55101" y="132842"/>
                  </a:lnTo>
                  <a:lnTo>
                    <a:pt x="55711" y="133704"/>
                  </a:lnTo>
                  <a:lnTo>
                    <a:pt x="56563" y="134901"/>
                  </a:lnTo>
                  <a:lnTo>
                    <a:pt x="57234" y="135942"/>
                  </a:lnTo>
                  <a:lnTo>
                    <a:pt x="58590" y="137081"/>
                  </a:lnTo>
                  <a:lnTo>
                    <a:pt x="60492" y="138786"/>
                  </a:lnTo>
                  <a:lnTo>
                    <a:pt x="61220" y="139727"/>
                  </a:lnTo>
                  <a:lnTo>
                    <a:pt x="61862" y="140867"/>
                  </a:lnTo>
                  <a:lnTo>
                    <a:pt x="62315" y="141840"/>
                  </a:lnTo>
                  <a:lnTo>
                    <a:pt x="62487" y="143130"/>
                  </a:lnTo>
                  <a:lnTo>
                    <a:pt x="62628" y="143851"/>
                  </a:lnTo>
                  <a:lnTo>
                    <a:pt x="62669" y="146264"/>
                  </a:lnTo>
                  <a:lnTo>
                    <a:pt x="62321" y="146813"/>
                  </a:lnTo>
                  <a:lnTo>
                    <a:pt x="62053" y="147448"/>
                  </a:lnTo>
                  <a:lnTo>
                    <a:pt x="62203" y="148112"/>
                  </a:lnTo>
                  <a:lnTo>
                    <a:pt x="62647" y="148748"/>
                  </a:lnTo>
                  <a:lnTo>
                    <a:pt x="62647" y="149472"/>
                  </a:lnTo>
                  <a:lnTo>
                    <a:pt x="63062" y="150771"/>
                  </a:lnTo>
                  <a:lnTo>
                    <a:pt x="63758" y="151566"/>
                  </a:lnTo>
                  <a:lnTo>
                    <a:pt x="64428" y="152099"/>
                  </a:lnTo>
                  <a:lnTo>
                    <a:pt x="64725" y="152520"/>
                  </a:lnTo>
                  <a:lnTo>
                    <a:pt x="64629" y="153197"/>
                  </a:lnTo>
                  <a:lnTo>
                    <a:pt x="64827" y="153915"/>
                  </a:lnTo>
                  <a:lnTo>
                    <a:pt x="64974" y="154697"/>
                  </a:lnTo>
                  <a:lnTo>
                    <a:pt x="65245" y="155779"/>
                  </a:lnTo>
                  <a:lnTo>
                    <a:pt x="65784" y="156695"/>
                  </a:lnTo>
                  <a:lnTo>
                    <a:pt x="66605" y="159501"/>
                  </a:lnTo>
                  <a:lnTo>
                    <a:pt x="66586" y="159788"/>
                  </a:lnTo>
                  <a:lnTo>
                    <a:pt x="66231" y="160356"/>
                  </a:lnTo>
                  <a:lnTo>
                    <a:pt x="65714" y="160870"/>
                  </a:lnTo>
                  <a:lnTo>
                    <a:pt x="65382" y="161036"/>
                  </a:lnTo>
                  <a:lnTo>
                    <a:pt x="65066" y="161566"/>
                  </a:lnTo>
                  <a:lnTo>
                    <a:pt x="64316" y="163063"/>
                  </a:lnTo>
                  <a:lnTo>
                    <a:pt x="62803" y="165642"/>
                  </a:lnTo>
                  <a:lnTo>
                    <a:pt x="61329" y="167321"/>
                  </a:lnTo>
                  <a:lnTo>
                    <a:pt x="60087" y="168515"/>
                  </a:lnTo>
                  <a:lnTo>
                    <a:pt x="59190" y="169239"/>
                  </a:lnTo>
                  <a:lnTo>
                    <a:pt x="58925" y="169670"/>
                  </a:lnTo>
                  <a:lnTo>
                    <a:pt x="58925" y="170009"/>
                  </a:lnTo>
                  <a:lnTo>
                    <a:pt x="59088" y="170609"/>
                  </a:lnTo>
                  <a:lnTo>
                    <a:pt x="59024" y="171751"/>
                  </a:lnTo>
                  <a:lnTo>
                    <a:pt x="58833" y="172476"/>
                  </a:lnTo>
                  <a:lnTo>
                    <a:pt x="58577" y="173242"/>
                  </a:lnTo>
                  <a:lnTo>
                    <a:pt x="58434" y="173925"/>
                  </a:lnTo>
                  <a:lnTo>
                    <a:pt x="58035" y="174027"/>
                  </a:lnTo>
                  <a:lnTo>
                    <a:pt x="57179" y="175329"/>
                  </a:lnTo>
                  <a:lnTo>
                    <a:pt x="56809" y="174675"/>
                  </a:lnTo>
                  <a:lnTo>
                    <a:pt x="56592" y="173995"/>
                  </a:lnTo>
                  <a:lnTo>
                    <a:pt x="56825" y="172454"/>
                  </a:lnTo>
                  <a:lnTo>
                    <a:pt x="56305" y="169533"/>
                  </a:lnTo>
                  <a:lnTo>
                    <a:pt x="56630" y="169144"/>
                  </a:lnTo>
                  <a:lnTo>
                    <a:pt x="56940" y="168946"/>
                  </a:lnTo>
                  <a:lnTo>
                    <a:pt x="57508" y="167825"/>
                  </a:lnTo>
                  <a:lnTo>
                    <a:pt x="58194" y="166715"/>
                  </a:lnTo>
                  <a:lnTo>
                    <a:pt x="58261" y="165387"/>
                  </a:lnTo>
                  <a:lnTo>
                    <a:pt x="58817" y="164413"/>
                  </a:lnTo>
                  <a:lnTo>
                    <a:pt x="58686" y="163599"/>
                  </a:lnTo>
                  <a:lnTo>
                    <a:pt x="58715" y="162645"/>
                  </a:lnTo>
                  <a:lnTo>
                    <a:pt x="58833" y="161863"/>
                  </a:lnTo>
                  <a:lnTo>
                    <a:pt x="58788" y="161221"/>
                  </a:lnTo>
                  <a:lnTo>
                    <a:pt x="59228" y="160557"/>
                  </a:lnTo>
                  <a:lnTo>
                    <a:pt x="59991" y="160060"/>
                  </a:lnTo>
                  <a:lnTo>
                    <a:pt x="59672" y="159881"/>
                  </a:lnTo>
                  <a:lnTo>
                    <a:pt x="59353" y="159517"/>
                  </a:lnTo>
                  <a:lnTo>
                    <a:pt x="58354" y="160069"/>
                  </a:lnTo>
                  <a:lnTo>
                    <a:pt x="57843" y="159887"/>
                  </a:lnTo>
                  <a:lnTo>
                    <a:pt x="57741" y="159313"/>
                  </a:lnTo>
                  <a:lnTo>
                    <a:pt x="57869" y="158697"/>
                  </a:lnTo>
                  <a:lnTo>
                    <a:pt x="57920" y="158323"/>
                  </a:lnTo>
                  <a:lnTo>
                    <a:pt x="58319" y="157902"/>
                  </a:lnTo>
                  <a:lnTo>
                    <a:pt x="58290" y="157078"/>
                  </a:lnTo>
                  <a:lnTo>
                    <a:pt x="58089" y="156354"/>
                  </a:lnTo>
                  <a:lnTo>
                    <a:pt x="58379" y="155457"/>
                  </a:lnTo>
                  <a:lnTo>
                    <a:pt x="57789" y="155454"/>
                  </a:lnTo>
                  <a:lnTo>
                    <a:pt x="57518" y="155272"/>
                  </a:lnTo>
                  <a:lnTo>
                    <a:pt x="57687" y="154774"/>
                  </a:lnTo>
                  <a:lnTo>
                    <a:pt x="58223" y="154333"/>
                  </a:lnTo>
                  <a:lnTo>
                    <a:pt x="57735" y="153491"/>
                  </a:lnTo>
                  <a:lnTo>
                    <a:pt x="58095" y="152587"/>
                  </a:lnTo>
                  <a:lnTo>
                    <a:pt x="58083" y="151470"/>
                  </a:lnTo>
                  <a:lnTo>
                    <a:pt x="57837" y="150484"/>
                  </a:lnTo>
                  <a:lnTo>
                    <a:pt x="57850" y="149775"/>
                  </a:lnTo>
                  <a:lnTo>
                    <a:pt x="57473" y="148518"/>
                  </a:lnTo>
                  <a:lnTo>
                    <a:pt x="57301" y="146909"/>
                  </a:lnTo>
                  <a:lnTo>
                    <a:pt x="56506" y="145712"/>
                  </a:lnTo>
                  <a:lnTo>
                    <a:pt x="55915" y="143966"/>
                  </a:lnTo>
                  <a:lnTo>
                    <a:pt x="54338" y="141681"/>
                  </a:lnTo>
                  <a:lnTo>
                    <a:pt x="54367" y="140701"/>
                  </a:lnTo>
                  <a:lnTo>
                    <a:pt x="54284" y="139839"/>
                  </a:lnTo>
                  <a:lnTo>
                    <a:pt x="53939" y="139421"/>
                  </a:lnTo>
                  <a:lnTo>
                    <a:pt x="53483" y="142469"/>
                  </a:lnTo>
                  <a:lnTo>
                    <a:pt x="53135" y="141869"/>
                  </a:lnTo>
                  <a:lnTo>
                    <a:pt x="53023" y="140168"/>
                  </a:lnTo>
                  <a:lnTo>
                    <a:pt x="52797" y="139360"/>
                  </a:lnTo>
                  <a:lnTo>
                    <a:pt x="53042" y="137755"/>
                  </a:lnTo>
                  <a:lnTo>
                    <a:pt x="52130" y="136159"/>
                  </a:lnTo>
                  <a:lnTo>
                    <a:pt x="51935" y="135000"/>
                  </a:lnTo>
                  <a:lnTo>
                    <a:pt x="51335" y="133241"/>
                  </a:lnTo>
                  <a:lnTo>
                    <a:pt x="51510" y="132846"/>
                  </a:lnTo>
                  <a:lnTo>
                    <a:pt x="52311" y="133241"/>
                  </a:lnTo>
                  <a:lnTo>
                    <a:pt x="51574" y="132217"/>
                  </a:lnTo>
                  <a:lnTo>
                    <a:pt x="50974" y="132447"/>
                  </a:lnTo>
                  <a:lnTo>
                    <a:pt x="50463" y="131339"/>
                  </a:lnTo>
                  <a:lnTo>
                    <a:pt x="50352" y="128336"/>
                  </a:lnTo>
                  <a:lnTo>
                    <a:pt x="49851" y="127212"/>
                  </a:lnTo>
                  <a:lnTo>
                    <a:pt x="50125" y="126066"/>
                  </a:lnTo>
                  <a:lnTo>
                    <a:pt x="49554" y="121955"/>
                  </a:lnTo>
                  <a:lnTo>
                    <a:pt x="48424" y="120621"/>
                  </a:lnTo>
                  <a:lnTo>
                    <a:pt x="48647" y="119472"/>
                  </a:lnTo>
                  <a:lnTo>
                    <a:pt x="48928" y="118450"/>
                  </a:lnTo>
                  <a:lnTo>
                    <a:pt x="48864" y="116561"/>
                  </a:lnTo>
                  <a:lnTo>
                    <a:pt x="49142" y="115977"/>
                  </a:lnTo>
                  <a:lnTo>
                    <a:pt x="49691" y="115530"/>
                  </a:lnTo>
                  <a:lnTo>
                    <a:pt x="49177" y="115686"/>
                  </a:lnTo>
                  <a:lnTo>
                    <a:pt x="48740" y="115820"/>
                  </a:lnTo>
                  <a:lnTo>
                    <a:pt x="47715" y="115932"/>
                  </a:lnTo>
                  <a:lnTo>
                    <a:pt x="46557" y="115954"/>
                  </a:lnTo>
                  <a:lnTo>
                    <a:pt x="46155" y="114572"/>
                  </a:lnTo>
                  <a:lnTo>
                    <a:pt x="45586" y="113908"/>
                  </a:lnTo>
                  <a:lnTo>
                    <a:pt x="45088" y="112520"/>
                  </a:lnTo>
                  <a:lnTo>
                    <a:pt x="44788" y="110940"/>
                  </a:lnTo>
                  <a:lnTo>
                    <a:pt x="44983" y="110630"/>
                  </a:lnTo>
                  <a:lnTo>
                    <a:pt x="44089" y="109985"/>
                  </a:lnTo>
                  <a:lnTo>
                    <a:pt x="43860" y="109590"/>
                  </a:lnTo>
                  <a:lnTo>
                    <a:pt x="42924" y="108562"/>
                  </a:lnTo>
                  <a:lnTo>
                    <a:pt x="41861" y="107780"/>
                  </a:lnTo>
                  <a:lnTo>
                    <a:pt x="42098" y="108329"/>
                  </a:lnTo>
                  <a:lnTo>
                    <a:pt x="42385" y="108677"/>
                  </a:lnTo>
                  <a:lnTo>
                    <a:pt x="41855" y="109628"/>
                  </a:lnTo>
                  <a:lnTo>
                    <a:pt x="42372" y="111230"/>
                  </a:lnTo>
                  <a:lnTo>
                    <a:pt x="41919" y="112252"/>
                  </a:lnTo>
                  <a:lnTo>
                    <a:pt x="41494" y="113579"/>
                  </a:lnTo>
                  <a:lnTo>
                    <a:pt x="41089" y="114211"/>
                  </a:lnTo>
                  <a:lnTo>
                    <a:pt x="39809" y="115571"/>
                  </a:lnTo>
                  <a:lnTo>
                    <a:pt x="38772" y="116031"/>
                  </a:lnTo>
                  <a:lnTo>
                    <a:pt x="38095" y="116117"/>
                  </a:lnTo>
                  <a:lnTo>
                    <a:pt x="37495" y="115973"/>
                  </a:lnTo>
                  <a:lnTo>
                    <a:pt x="36761" y="115271"/>
                  </a:lnTo>
                  <a:lnTo>
                    <a:pt x="36582" y="114684"/>
                  </a:lnTo>
                  <a:lnTo>
                    <a:pt x="36464" y="113698"/>
                  </a:lnTo>
                  <a:lnTo>
                    <a:pt x="36205" y="113557"/>
                  </a:lnTo>
                  <a:lnTo>
                    <a:pt x="35928" y="113672"/>
                  </a:lnTo>
                  <a:lnTo>
                    <a:pt x="36362" y="114946"/>
                  </a:lnTo>
                  <a:lnTo>
                    <a:pt x="36355" y="115539"/>
                  </a:lnTo>
                  <a:lnTo>
                    <a:pt x="37137" y="116682"/>
                  </a:lnTo>
                  <a:lnTo>
                    <a:pt x="36860" y="117001"/>
                  </a:lnTo>
                  <a:lnTo>
                    <a:pt x="35443" y="117627"/>
                  </a:lnTo>
                  <a:lnTo>
                    <a:pt x="34961" y="117525"/>
                  </a:lnTo>
                  <a:lnTo>
                    <a:pt x="34619" y="117649"/>
                  </a:lnTo>
                  <a:lnTo>
                    <a:pt x="34527" y="118163"/>
                  </a:lnTo>
                  <a:lnTo>
                    <a:pt x="34348" y="118450"/>
                  </a:lnTo>
                  <a:lnTo>
                    <a:pt x="32117" y="119235"/>
                  </a:lnTo>
                  <a:lnTo>
                    <a:pt x="31651" y="120120"/>
                  </a:lnTo>
                  <a:lnTo>
                    <a:pt x="31363" y="121017"/>
                  </a:lnTo>
                  <a:lnTo>
                    <a:pt x="30253" y="122303"/>
                  </a:lnTo>
                  <a:lnTo>
                    <a:pt x="28765" y="123366"/>
                  </a:lnTo>
                  <a:lnTo>
                    <a:pt x="28398" y="123305"/>
                  </a:lnTo>
                  <a:lnTo>
                    <a:pt x="27977" y="123056"/>
                  </a:lnTo>
                  <a:lnTo>
                    <a:pt x="28034" y="121907"/>
                  </a:lnTo>
                  <a:lnTo>
                    <a:pt x="28545" y="120934"/>
                  </a:lnTo>
                  <a:lnTo>
                    <a:pt x="28382" y="119893"/>
                  </a:lnTo>
                  <a:lnTo>
                    <a:pt x="28258" y="120490"/>
                  </a:lnTo>
                  <a:lnTo>
                    <a:pt x="27297" y="121939"/>
                  </a:lnTo>
                  <a:lnTo>
                    <a:pt x="26860" y="122411"/>
                  </a:lnTo>
                  <a:lnTo>
                    <a:pt x="25979" y="122287"/>
                  </a:lnTo>
                  <a:lnTo>
                    <a:pt x="24759" y="122482"/>
                  </a:lnTo>
                  <a:lnTo>
                    <a:pt x="24300" y="120994"/>
                  </a:lnTo>
                  <a:lnTo>
                    <a:pt x="24309" y="120448"/>
                  </a:lnTo>
                  <a:lnTo>
                    <a:pt x="24220" y="119986"/>
                  </a:lnTo>
                  <a:lnTo>
                    <a:pt x="24360" y="119497"/>
                  </a:lnTo>
                  <a:lnTo>
                    <a:pt x="24316" y="119108"/>
                  </a:lnTo>
                  <a:lnTo>
                    <a:pt x="24022" y="119852"/>
                  </a:lnTo>
                  <a:lnTo>
                    <a:pt x="23910" y="120496"/>
                  </a:lnTo>
                  <a:lnTo>
                    <a:pt x="23463" y="121071"/>
                  </a:lnTo>
                  <a:lnTo>
                    <a:pt x="22241" y="121687"/>
                  </a:lnTo>
                  <a:lnTo>
                    <a:pt x="22190" y="120905"/>
                  </a:lnTo>
                  <a:lnTo>
                    <a:pt x="22148" y="120199"/>
                  </a:lnTo>
                  <a:lnTo>
                    <a:pt x="22410" y="119564"/>
                  </a:lnTo>
                  <a:lnTo>
                    <a:pt x="22372" y="118559"/>
                  </a:lnTo>
                  <a:lnTo>
                    <a:pt x="22761" y="117103"/>
                  </a:lnTo>
                  <a:lnTo>
                    <a:pt x="22729" y="116605"/>
                  </a:lnTo>
                  <a:lnTo>
                    <a:pt x="22611" y="116053"/>
                  </a:lnTo>
                  <a:lnTo>
                    <a:pt x="22394" y="116854"/>
                  </a:lnTo>
                  <a:lnTo>
                    <a:pt x="22270" y="117684"/>
                  </a:lnTo>
                  <a:lnTo>
                    <a:pt x="22024" y="117936"/>
                  </a:lnTo>
                  <a:lnTo>
                    <a:pt x="21574" y="118125"/>
                  </a:lnTo>
                  <a:lnTo>
                    <a:pt x="20750" y="119076"/>
                  </a:lnTo>
                  <a:lnTo>
                    <a:pt x="20268" y="119928"/>
                  </a:lnTo>
                  <a:lnTo>
                    <a:pt x="18992" y="120732"/>
                  </a:lnTo>
                  <a:lnTo>
                    <a:pt x="18318" y="120649"/>
                  </a:lnTo>
                  <a:lnTo>
                    <a:pt x="18232" y="119628"/>
                  </a:lnTo>
                  <a:lnTo>
                    <a:pt x="18743" y="116005"/>
                  </a:lnTo>
                  <a:lnTo>
                    <a:pt x="19244" y="115495"/>
                  </a:lnTo>
                  <a:lnTo>
                    <a:pt x="19477" y="114866"/>
                  </a:lnTo>
                  <a:lnTo>
                    <a:pt x="19895" y="112743"/>
                  </a:lnTo>
                  <a:lnTo>
                    <a:pt x="20364" y="111942"/>
                  </a:lnTo>
                  <a:lnTo>
                    <a:pt x="20549" y="110257"/>
                  </a:lnTo>
                  <a:lnTo>
                    <a:pt x="20741" y="109966"/>
                  </a:lnTo>
                  <a:lnTo>
                    <a:pt x="21370" y="108642"/>
                  </a:lnTo>
                  <a:lnTo>
                    <a:pt x="21587" y="106209"/>
                  </a:lnTo>
                  <a:lnTo>
                    <a:pt x="21328" y="105000"/>
                  </a:lnTo>
                  <a:lnTo>
                    <a:pt x="20738" y="103825"/>
                  </a:lnTo>
                  <a:lnTo>
                    <a:pt x="20170" y="100295"/>
                  </a:lnTo>
                  <a:lnTo>
                    <a:pt x="18688" y="97429"/>
                  </a:lnTo>
                  <a:lnTo>
                    <a:pt x="18567" y="96471"/>
                  </a:lnTo>
                  <a:lnTo>
                    <a:pt x="17836" y="95312"/>
                  </a:lnTo>
                  <a:lnTo>
                    <a:pt x="18510" y="95229"/>
                  </a:lnTo>
                  <a:lnTo>
                    <a:pt x="17124" y="94214"/>
                  </a:lnTo>
                  <a:lnTo>
                    <a:pt x="16933" y="93799"/>
                  </a:lnTo>
                  <a:lnTo>
                    <a:pt x="16655" y="91418"/>
                  </a:lnTo>
                  <a:lnTo>
                    <a:pt x="16709" y="90087"/>
                  </a:lnTo>
                  <a:lnTo>
                    <a:pt x="16508" y="90263"/>
                  </a:lnTo>
                  <a:lnTo>
                    <a:pt x="16320" y="91083"/>
                  </a:lnTo>
                  <a:lnTo>
                    <a:pt x="15777" y="91418"/>
                  </a:lnTo>
                  <a:lnTo>
                    <a:pt x="16020" y="92839"/>
                  </a:lnTo>
                  <a:lnTo>
                    <a:pt x="15956" y="93183"/>
                  </a:lnTo>
                  <a:lnTo>
                    <a:pt x="15669" y="93736"/>
                  </a:lnTo>
                  <a:lnTo>
                    <a:pt x="14513" y="93161"/>
                  </a:lnTo>
                  <a:lnTo>
                    <a:pt x="13664" y="92536"/>
                  </a:lnTo>
                  <a:lnTo>
                    <a:pt x="12704" y="91013"/>
                  </a:lnTo>
                  <a:lnTo>
                    <a:pt x="11762" y="89305"/>
                  </a:lnTo>
                  <a:lnTo>
                    <a:pt x="12094" y="89040"/>
                  </a:lnTo>
                  <a:lnTo>
                    <a:pt x="12528" y="89008"/>
                  </a:lnTo>
                  <a:lnTo>
                    <a:pt x="13865" y="90279"/>
                  </a:lnTo>
                  <a:lnTo>
                    <a:pt x="14730" y="90544"/>
                  </a:lnTo>
                  <a:lnTo>
                    <a:pt x="15279" y="90228"/>
                  </a:lnTo>
                  <a:lnTo>
                    <a:pt x="15959" y="89685"/>
                  </a:lnTo>
                  <a:lnTo>
                    <a:pt x="16285" y="88632"/>
                  </a:lnTo>
                  <a:lnTo>
                    <a:pt x="15953" y="88246"/>
                  </a:lnTo>
                  <a:lnTo>
                    <a:pt x="15299" y="88035"/>
                  </a:lnTo>
                  <a:lnTo>
                    <a:pt x="14868" y="87751"/>
                  </a:lnTo>
                  <a:lnTo>
                    <a:pt x="14242" y="87036"/>
                  </a:lnTo>
                  <a:lnTo>
                    <a:pt x="14165" y="86672"/>
                  </a:lnTo>
                  <a:lnTo>
                    <a:pt x="13971" y="86206"/>
                  </a:lnTo>
                  <a:lnTo>
                    <a:pt x="13339" y="85877"/>
                  </a:lnTo>
                  <a:lnTo>
                    <a:pt x="12828" y="85459"/>
                  </a:lnTo>
                  <a:lnTo>
                    <a:pt x="13259" y="84722"/>
                  </a:lnTo>
                  <a:lnTo>
                    <a:pt x="13684" y="84173"/>
                  </a:lnTo>
                  <a:lnTo>
                    <a:pt x="12560" y="84198"/>
                  </a:lnTo>
                  <a:lnTo>
                    <a:pt x="11283" y="83253"/>
                  </a:lnTo>
                  <a:lnTo>
                    <a:pt x="11018" y="82979"/>
                  </a:lnTo>
                  <a:lnTo>
                    <a:pt x="10594" y="82791"/>
                  </a:lnTo>
                  <a:lnTo>
                    <a:pt x="9588" y="82679"/>
                  </a:lnTo>
                  <a:lnTo>
                    <a:pt x="8752" y="82957"/>
                  </a:lnTo>
                  <a:lnTo>
                    <a:pt x="9132" y="84307"/>
                  </a:lnTo>
                  <a:lnTo>
                    <a:pt x="9059" y="84754"/>
                  </a:lnTo>
                  <a:lnTo>
                    <a:pt x="8510" y="84687"/>
                  </a:lnTo>
                  <a:lnTo>
                    <a:pt x="7367" y="82631"/>
                  </a:lnTo>
                  <a:lnTo>
                    <a:pt x="7712" y="82111"/>
                  </a:lnTo>
                  <a:lnTo>
                    <a:pt x="8203" y="81622"/>
                  </a:lnTo>
                  <a:lnTo>
                    <a:pt x="7961" y="81552"/>
                  </a:lnTo>
                  <a:lnTo>
                    <a:pt x="7485" y="81584"/>
                  </a:lnTo>
                  <a:lnTo>
                    <a:pt x="7951" y="79758"/>
                  </a:lnTo>
                  <a:lnTo>
                    <a:pt x="7667" y="79487"/>
                  </a:lnTo>
                  <a:lnTo>
                    <a:pt x="7520" y="80059"/>
                  </a:lnTo>
                  <a:lnTo>
                    <a:pt x="7268" y="80608"/>
                  </a:lnTo>
                  <a:lnTo>
                    <a:pt x="6294" y="81897"/>
                  </a:lnTo>
                  <a:lnTo>
                    <a:pt x="5812" y="81654"/>
                  </a:lnTo>
                  <a:lnTo>
                    <a:pt x="5480" y="81332"/>
                  </a:lnTo>
                  <a:lnTo>
                    <a:pt x="5946" y="80655"/>
                  </a:lnTo>
                  <a:lnTo>
                    <a:pt x="6199" y="80473"/>
                  </a:lnTo>
                  <a:lnTo>
                    <a:pt x="6374" y="80110"/>
                  </a:lnTo>
                  <a:lnTo>
                    <a:pt x="6013" y="79401"/>
                  </a:lnTo>
                  <a:lnTo>
                    <a:pt x="5439" y="78884"/>
                  </a:lnTo>
                  <a:lnTo>
                    <a:pt x="4979" y="77993"/>
                  </a:lnTo>
                  <a:lnTo>
                    <a:pt x="4740" y="77981"/>
                  </a:lnTo>
                  <a:lnTo>
                    <a:pt x="4951" y="79031"/>
                  </a:lnTo>
                  <a:lnTo>
                    <a:pt x="4864" y="80531"/>
                  </a:lnTo>
                  <a:lnTo>
                    <a:pt x="3837" y="78874"/>
                  </a:lnTo>
                  <a:lnTo>
                    <a:pt x="1778" y="76519"/>
                  </a:lnTo>
                  <a:lnTo>
                    <a:pt x="1293" y="75810"/>
                  </a:lnTo>
                  <a:lnTo>
                    <a:pt x="1184" y="75117"/>
                  </a:lnTo>
                  <a:lnTo>
                    <a:pt x="954" y="74479"/>
                  </a:lnTo>
                  <a:lnTo>
                    <a:pt x="795" y="73780"/>
                  </a:lnTo>
                  <a:lnTo>
                    <a:pt x="760" y="73241"/>
                  </a:lnTo>
                  <a:lnTo>
                    <a:pt x="313" y="72752"/>
                  </a:lnTo>
                  <a:lnTo>
                    <a:pt x="112" y="71897"/>
                  </a:lnTo>
                  <a:lnTo>
                    <a:pt x="0" y="71029"/>
                  </a:lnTo>
                  <a:lnTo>
                    <a:pt x="255" y="70409"/>
                  </a:lnTo>
                  <a:lnTo>
                    <a:pt x="897" y="69742"/>
                  </a:lnTo>
                  <a:lnTo>
                    <a:pt x="1353" y="69624"/>
                  </a:lnTo>
                  <a:lnTo>
                    <a:pt x="1730" y="69918"/>
                  </a:lnTo>
                  <a:lnTo>
                    <a:pt x="2617" y="70358"/>
                  </a:lnTo>
                  <a:lnTo>
                    <a:pt x="3217" y="70770"/>
                  </a:lnTo>
                  <a:lnTo>
                    <a:pt x="3482" y="71310"/>
                  </a:lnTo>
                  <a:lnTo>
                    <a:pt x="3763" y="71242"/>
                  </a:lnTo>
                  <a:lnTo>
                    <a:pt x="4047" y="70898"/>
                  </a:lnTo>
                  <a:lnTo>
                    <a:pt x="3990" y="70473"/>
                  </a:lnTo>
                  <a:lnTo>
                    <a:pt x="3702" y="69356"/>
                  </a:lnTo>
                  <a:lnTo>
                    <a:pt x="3623" y="68000"/>
                  </a:lnTo>
                  <a:lnTo>
                    <a:pt x="3610" y="64820"/>
                  </a:lnTo>
                  <a:lnTo>
                    <a:pt x="3540" y="64457"/>
                  </a:lnTo>
                  <a:lnTo>
                    <a:pt x="4034" y="64137"/>
                  </a:lnTo>
                  <a:lnTo>
                    <a:pt x="4236" y="63774"/>
                  </a:lnTo>
                  <a:lnTo>
                    <a:pt x="4437" y="63231"/>
                  </a:lnTo>
                  <a:lnTo>
                    <a:pt x="4564" y="62992"/>
                  </a:lnTo>
                  <a:lnTo>
                    <a:pt x="4852" y="62976"/>
                  </a:lnTo>
                  <a:lnTo>
                    <a:pt x="5305" y="63241"/>
                  </a:lnTo>
                  <a:lnTo>
                    <a:pt x="6045" y="64150"/>
                  </a:lnTo>
                  <a:lnTo>
                    <a:pt x="6540" y="64354"/>
                  </a:lnTo>
                  <a:lnTo>
                    <a:pt x="7032" y="64211"/>
                  </a:lnTo>
                  <a:lnTo>
                    <a:pt x="7546" y="62848"/>
                  </a:lnTo>
                  <a:lnTo>
                    <a:pt x="7734" y="62478"/>
                  </a:lnTo>
                  <a:lnTo>
                    <a:pt x="7983" y="62235"/>
                  </a:lnTo>
                  <a:lnTo>
                    <a:pt x="8439" y="62277"/>
                  </a:lnTo>
                  <a:lnTo>
                    <a:pt x="8704" y="62031"/>
                  </a:lnTo>
                  <a:lnTo>
                    <a:pt x="8803" y="61440"/>
                  </a:lnTo>
                  <a:lnTo>
                    <a:pt x="8800" y="60783"/>
                  </a:lnTo>
                  <a:lnTo>
                    <a:pt x="8293" y="58982"/>
                  </a:lnTo>
                  <a:lnTo>
                    <a:pt x="8139" y="58149"/>
                  </a:lnTo>
                  <a:lnTo>
                    <a:pt x="8056" y="57329"/>
                  </a:lnTo>
                  <a:lnTo>
                    <a:pt x="8376" y="56483"/>
                  </a:lnTo>
                  <a:lnTo>
                    <a:pt x="8810" y="55494"/>
                  </a:lnTo>
                  <a:lnTo>
                    <a:pt x="8708" y="54629"/>
                  </a:lnTo>
                  <a:lnTo>
                    <a:pt x="8826" y="54294"/>
                  </a:lnTo>
                  <a:lnTo>
                    <a:pt x="9180" y="54246"/>
                  </a:lnTo>
                  <a:lnTo>
                    <a:pt x="9624" y="54453"/>
                  </a:lnTo>
                  <a:lnTo>
                    <a:pt x="10112" y="54310"/>
                  </a:lnTo>
                  <a:lnTo>
                    <a:pt x="10482" y="53780"/>
                  </a:lnTo>
                  <a:lnTo>
                    <a:pt x="10632" y="53317"/>
                  </a:lnTo>
                  <a:lnTo>
                    <a:pt x="10856" y="51316"/>
                  </a:lnTo>
                  <a:lnTo>
                    <a:pt x="11006" y="49480"/>
                  </a:lnTo>
                  <a:lnTo>
                    <a:pt x="11069" y="47983"/>
                  </a:lnTo>
                  <a:lnTo>
                    <a:pt x="10690" y="47086"/>
                  </a:lnTo>
                  <a:lnTo>
                    <a:pt x="10106" y="44673"/>
                  </a:lnTo>
                  <a:lnTo>
                    <a:pt x="10275" y="44262"/>
                  </a:lnTo>
                  <a:lnTo>
                    <a:pt x="10540" y="44166"/>
                  </a:lnTo>
                  <a:lnTo>
                    <a:pt x="11405" y="45012"/>
                  </a:lnTo>
                  <a:lnTo>
                    <a:pt x="11778" y="45152"/>
                  </a:lnTo>
                  <a:lnTo>
                    <a:pt x="12407" y="45021"/>
                  </a:lnTo>
                  <a:lnTo>
                    <a:pt x="13026" y="44833"/>
                  </a:lnTo>
                  <a:lnTo>
                    <a:pt x="13476" y="44820"/>
                  </a:lnTo>
                  <a:lnTo>
                    <a:pt x="14124" y="45111"/>
                  </a:lnTo>
                  <a:lnTo>
                    <a:pt x="15014" y="45433"/>
                  </a:lnTo>
                  <a:lnTo>
                    <a:pt x="16409" y="45832"/>
                  </a:lnTo>
                  <a:lnTo>
                    <a:pt x="16981" y="46132"/>
                  </a:lnTo>
                  <a:lnTo>
                    <a:pt x="17453" y="46091"/>
                  </a:lnTo>
                  <a:lnTo>
                    <a:pt x="17836" y="45152"/>
                  </a:lnTo>
                  <a:lnTo>
                    <a:pt x="18280" y="43783"/>
                  </a:lnTo>
                  <a:lnTo>
                    <a:pt x="18937" y="41743"/>
                  </a:lnTo>
                  <a:lnTo>
                    <a:pt x="19691" y="40259"/>
                  </a:lnTo>
                  <a:lnTo>
                    <a:pt x="19892" y="39863"/>
                  </a:lnTo>
                  <a:lnTo>
                    <a:pt x="20731" y="38654"/>
                  </a:lnTo>
                  <a:lnTo>
                    <a:pt x="21545" y="37383"/>
                  </a:lnTo>
                  <a:lnTo>
                    <a:pt x="22257" y="35778"/>
                  </a:lnTo>
                  <a:lnTo>
                    <a:pt x="22653" y="34619"/>
                  </a:lnTo>
                  <a:lnTo>
                    <a:pt x="22618" y="34137"/>
                  </a:lnTo>
                  <a:lnTo>
                    <a:pt x="22362" y="33738"/>
                  </a:lnTo>
                  <a:lnTo>
                    <a:pt x="21829" y="33483"/>
                  </a:lnTo>
                  <a:lnTo>
                    <a:pt x="21389" y="33218"/>
                  </a:lnTo>
                  <a:lnTo>
                    <a:pt x="21268" y="32978"/>
                  </a:lnTo>
                  <a:lnTo>
                    <a:pt x="21280" y="32707"/>
                  </a:lnTo>
                  <a:lnTo>
                    <a:pt x="21507" y="31954"/>
                  </a:lnTo>
                  <a:lnTo>
                    <a:pt x="21893" y="31063"/>
                  </a:lnTo>
                  <a:lnTo>
                    <a:pt x="22295" y="30581"/>
                  </a:lnTo>
                  <a:lnTo>
                    <a:pt x="23352" y="29984"/>
                  </a:lnTo>
                  <a:lnTo>
                    <a:pt x="24025" y="29215"/>
                  </a:lnTo>
                  <a:lnTo>
                    <a:pt x="24785" y="28197"/>
                  </a:lnTo>
                  <a:lnTo>
                    <a:pt x="25197" y="27504"/>
                  </a:lnTo>
                  <a:lnTo>
                    <a:pt x="25404" y="26094"/>
                  </a:lnTo>
                  <a:lnTo>
                    <a:pt x="25631" y="25813"/>
                  </a:lnTo>
                  <a:lnTo>
                    <a:pt x="26097" y="25356"/>
                  </a:lnTo>
                  <a:lnTo>
                    <a:pt x="26451" y="24823"/>
                  </a:lnTo>
                  <a:lnTo>
                    <a:pt x="26422" y="24533"/>
                  </a:lnTo>
                  <a:lnTo>
                    <a:pt x="26234" y="24325"/>
                  </a:lnTo>
                  <a:lnTo>
                    <a:pt x="25883" y="23336"/>
                  </a:lnTo>
                  <a:lnTo>
                    <a:pt x="25720" y="21784"/>
                  </a:lnTo>
                  <a:lnTo>
                    <a:pt x="25797" y="20524"/>
                  </a:lnTo>
                  <a:lnTo>
                    <a:pt x="26062" y="20010"/>
                  </a:lnTo>
                  <a:lnTo>
                    <a:pt x="26413" y="19295"/>
                  </a:lnTo>
                  <a:lnTo>
                    <a:pt x="27064" y="18854"/>
                  </a:lnTo>
                  <a:lnTo>
                    <a:pt x="27993" y="18548"/>
                  </a:lnTo>
                  <a:lnTo>
                    <a:pt x="29413" y="17712"/>
                  </a:lnTo>
                  <a:lnTo>
                    <a:pt x="31874" y="15771"/>
                  </a:lnTo>
                  <a:lnTo>
                    <a:pt x="32761" y="15139"/>
                  </a:lnTo>
                  <a:lnTo>
                    <a:pt x="33368" y="14810"/>
                  </a:lnTo>
                  <a:lnTo>
                    <a:pt x="33958" y="13996"/>
                  </a:lnTo>
                  <a:lnTo>
                    <a:pt x="34769" y="13106"/>
                  </a:lnTo>
                  <a:lnTo>
                    <a:pt x="35928" y="12662"/>
                  </a:lnTo>
                  <a:lnTo>
                    <a:pt x="36671" y="12490"/>
                  </a:lnTo>
                  <a:lnTo>
                    <a:pt x="40182" y="11880"/>
                  </a:lnTo>
                  <a:lnTo>
                    <a:pt x="40773" y="11957"/>
                  </a:lnTo>
                  <a:lnTo>
                    <a:pt x="41367" y="12311"/>
                  </a:lnTo>
                  <a:lnTo>
                    <a:pt x="42104" y="13498"/>
                  </a:lnTo>
                  <a:lnTo>
                    <a:pt x="42758" y="13945"/>
                  </a:lnTo>
                  <a:lnTo>
                    <a:pt x="43518" y="14258"/>
                  </a:lnTo>
                  <a:lnTo>
                    <a:pt x="44089" y="14124"/>
                  </a:lnTo>
                  <a:lnTo>
                    <a:pt x="44105" y="13645"/>
                  </a:lnTo>
                  <a:lnTo>
                    <a:pt x="42299" y="10875"/>
                  </a:lnTo>
                  <a:lnTo>
                    <a:pt x="42136" y="10118"/>
                  </a:lnTo>
                  <a:lnTo>
                    <a:pt x="42072" y="9394"/>
                  </a:lnTo>
                  <a:lnTo>
                    <a:pt x="42276" y="8819"/>
                  </a:lnTo>
                  <a:lnTo>
                    <a:pt x="42841" y="8270"/>
                  </a:lnTo>
                  <a:lnTo>
                    <a:pt x="43620" y="7651"/>
                  </a:lnTo>
                  <a:lnTo>
                    <a:pt x="44590" y="6875"/>
                  </a:lnTo>
                  <a:lnTo>
                    <a:pt x="45200" y="6339"/>
                  </a:lnTo>
                  <a:lnTo>
                    <a:pt x="45918" y="6167"/>
                  </a:lnTo>
                  <a:lnTo>
                    <a:pt x="46177" y="5857"/>
                  </a:lnTo>
                  <a:lnTo>
                    <a:pt x="46250" y="5407"/>
                  </a:lnTo>
                  <a:lnTo>
                    <a:pt x="46212" y="4915"/>
                  </a:lnTo>
                  <a:lnTo>
                    <a:pt x="45883" y="4360"/>
                  </a:lnTo>
                  <a:lnTo>
                    <a:pt x="45950" y="3661"/>
                  </a:lnTo>
                  <a:lnTo>
                    <a:pt x="46059" y="3026"/>
                  </a:lnTo>
                  <a:lnTo>
                    <a:pt x="46365" y="2656"/>
                  </a:lnTo>
                  <a:lnTo>
                    <a:pt x="47035" y="1650"/>
                  </a:lnTo>
                  <a:lnTo>
                    <a:pt x="47450" y="922"/>
                  </a:lnTo>
                  <a:lnTo>
                    <a:pt x="47667" y="613"/>
                  </a:lnTo>
                  <a:lnTo>
                    <a:pt x="47990" y="67"/>
                  </a:lnTo>
                  <a:lnTo>
                    <a:pt x="48539" y="0"/>
                  </a:lnTo>
                  <a:lnTo>
                    <a:pt x="49075" y="172"/>
                  </a:lnTo>
                  <a:lnTo>
                    <a:pt x="49394" y="482"/>
                  </a:lnTo>
                  <a:lnTo>
                    <a:pt x="49713" y="1114"/>
                  </a:lnTo>
                  <a:lnTo>
                    <a:pt x="50061" y="1631"/>
                  </a:lnTo>
                  <a:lnTo>
                    <a:pt x="50489" y="1631"/>
                  </a:lnTo>
                  <a:lnTo>
                    <a:pt x="50923" y="1558"/>
                  </a:lnTo>
                  <a:lnTo>
                    <a:pt x="51124" y="1628"/>
                  </a:lnTo>
                  <a:lnTo>
                    <a:pt x="51539" y="2059"/>
                  </a:lnTo>
                  <a:lnTo>
                    <a:pt x="52331" y="3093"/>
                  </a:lnTo>
                  <a:lnTo>
                    <a:pt x="52682" y="3355"/>
                  </a:lnTo>
                  <a:lnTo>
                    <a:pt x="53014" y="3795"/>
                  </a:lnTo>
                  <a:lnTo>
                    <a:pt x="53189" y="4676"/>
                  </a:lnTo>
                  <a:lnTo>
                    <a:pt x="53298" y="5560"/>
                  </a:lnTo>
                  <a:lnTo>
                    <a:pt x="54290" y="8628"/>
                  </a:lnTo>
                  <a:lnTo>
                    <a:pt x="54587" y="9272"/>
                  </a:lnTo>
                  <a:lnTo>
                    <a:pt x="54808" y="9764"/>
                  </a:lnTo>
                  <a:lnTo>
                    <a:pt x="55270" y="9885"/>
                  </a:lnTo>
                  <a:lnTo>
                    <a:pt x="55647" y="9394"/>
                  </a:lnTo>
                  <a:lnTo>
                    <a:pt x="55794" y="8867"/>
                  </a:lnTo>
                  <a:lnTo>
                    <a:pt x="56183" y="8688"/>
                  </a:lnTo>
                  <a:lnTo>
                    <a:pt x="56649" y="8784"/>
                  </a:lnTo>
                  <a:lnTo>
                    <a:pt x="57505" y="9275"/>
                  </a:lnTo>
                  <a:lnTo>
                    <a:pt x="57964" y="9540"/>
                  </a:lnTo>
                  <a:lnTo>
                    <a:pt x="58194" y="11053"/>
                  </a:lnTo>
                  <a:lnTo>
                    <a:pt x="58245" y="12825"/>
                  </a:lnTo>
                  <a:lnTo>
                    <a:pt x="58178" y="13374"/>
                  </a:lnTo>
                  <a:lnTo>
                    <a:pt x="58552" y="14833"/>
                  </a:lnTo>
                  <a:lnTo>
                    <a:pt x="58667" y="16505"/>
                  </a:lnTo>
                  <a:lnTo>
                    <a:pt x="58746" y="17421"/>
                  </a:lnTo>
                  <a:lnTo>
                    <a:pt x="58756" y="18293"/>
                  </a:lnTo>
                  <a:lnTo>
                    <a:pt x="58689" y="19435"/>
                  </a:lnTo>
                  <a:lnTo>
                    <a:pt x="58488" y="20964"/>
                  </a:lnTo>
                  <a:lnTo>
                    <a:pt x="58153" y="22270"/>
                  </a:lnTo>
                  <a:lnTo>
                    <a:pt x="58274" y="23355"/>
                  </a:lnTo>
                  <a:lnTo>
                    <a:pt x="58073" y="23850"/>
                  </a:lnTo>
                  <a:lnTo>
                    <a:pt x="57256" y="24102"/>
                  </a:lnTo>
                  <a:lnTo>
                    <a:pt x="57186" y="24517"/>
                  </a:lnTo>
                  <a:lnTo>
                    <a:pt x="57425" y="25197"/>
                  </a:lnTo>
                  <a:lnTo>
                    <a:pt x="57996" y="26049"/>
                  </a:lnTo>
                  <a:lnTo>
                    <a:pt x="58012" y="26585"/>
                  </a:lnTo>
                  <a:lnTo>
                    <a:pt x="57735" y="26949"/>
                  </a:lnTo>
                  <a:lnTo>
                    <a:pt x="57135" y="26984"/>
                  </a:lnTo>
                  <a:lnTo>
                    <a:pt x="56301" y="27322"/>
                  </a:lnTo>
                  <a:lnTo>
                    <a:pt x="55727" y="28420"/>
                  </a:lnTo>
                  <a:lnTo>
                    <a:pt x="55120" y="29320"/>
                  </a:lnTo>
                  <a:lnTo>
                    <a:pt x="54788" y="29499"/>
                  </a:lnTo>
                  <a:lnTo>
                    <a:pt x="53678" y="29244"/>
                  </a:lnTo>
                  <a:lnTo>
                    <a:pt x="53413" y="29474"/>
                  </a:lnTo>
                  <a:lnTo>
                    <a:pt x="53023" y="31006"/>
                  </a:lnTo>
                  <a:lnTo>
                    <a:pt x="52704" y="31667"/>
                  </a:lnTo>
                  <a:lnTo>
                    <a:pt x="52228" y="32222"/>
                  </a:lnTo>
                  <a:lnTo>
                    <a:pt x="51791" y="32551"/>
                  </a:lnTo>
                  <a:lnTo>
                    <a:pt x="51395" y="32780"/>
                  </a:lnTo>
                  <a:lnTo>
                    <a:pt x="50515" y="32627"/>
                  </a:lnTo>
                  <a:lnTo>
                    <a:pt x="50049" y="33550"/>
                  </a:lnTo>
                  <a:lnTo>
                    <a:pt x="49583" y="34766"/>
                  </a:lnTo>
                  <a:lnTo>
                    <a:pt x="49544" y="35395"/>
                  </a:lnTo>
                  <a:lnTo>
                    <a:pt x="49787" y="36384"/>
                  </a:lnTo>
                  <a:lnTo>
                    <a:pt x="49659" y="36659"/>
                  </a:lnTo>
                  <a:lnTo>
                    <a:pt x="49184" y="36872"/>
                  </a:lnTo>
                  <a:lnTo>
                    <a:pt x="48402" y="37316"/>
                  </a:lnTo>
                  <a:lnTo>
                    <a:pt x="47920" y="38724"/>
                  </a:lnTo>
                  <a:lnTo>
                    <a:pt x="47939" y="40090"/>
                  </a:lnTo>
                  <a:lnTo>
                    <a:pt x="48226" y="40556"/>
                  </a:lnTo>
                  <a:lnTo>
                    <a:pt x="48765" y="40760"/>
                  </a:lnTo>
                  <a:lnTo>
                    <a:pt x="49152" y="41178"/>
                  </a:lnTo>
                  <a:lnTo>
                    <a:pt x="49190" y="41836"/>
                  </a:lnTo>
                  <a:lnTo>
                    <a:pt x="49522" y="42656"/>
                  </a:lnTo>
                  <a:lnTo>
                    <a:pt x="49365" y="43611"/>
                  </a:lnTo>
                  <a:lnTo>
                    <a:pt x="48267" y="44999"/>
                  </a:lnTo>
                  <a:lnTo>
                    <a:pt x="48236" y="45755"/>
                  </a:lnTo>
                  <a:lnTo>
                    <a:pt x="48820" y="45988"/>
                  </a:lnTo>
                  <a:lnTo>
                    <a:pt x="49324" y="45880"/>
                  </a:lnTo>
                  <a:lnTo>
                    <a:pt x="49946" y="45551"/>
                  </a:lnTo>
                  <a:lnTo>
                    <a:pt x="50677" y="45021"/>
                  </a:lnTo>
                  <a:lnTo>
                    <a:pt x="52286" y="44249"/>
                  </a:lnTo>
                  <a:lnTo>
                    <a:pt x="54038" y="43808"/>
                  </a:lnTo>
                  <a:lnTo>
                    <a:pt x="55424" y="43725"/>
                  </a:lnTo>
                  <a:lnTo>
                    <a:pt x="56608" y="43757"/>
                  </a:lnTo>
                  <a:lnTo>
                    <a:pt x="57189" y="43920"/>
                  </a:lnTo>
                  <a:lnTo>
                    <a:pt x="57364" y="44204"/>
                  </a:lnTo>
                  <a:lnTo>
                    <a:pt x="58986" y="43754"/>
                  </a:lnTo>
                  <a:lnTo>
                    <a:pt x="59324" y="43729"/>
                  </a:lnTo>
                  <a:lnTo>
                    <a:pt x="59618" y="43703"/>
                  </a:lnTo>
                  <a:lnTo>
                    <a:pt x="59608" y="44003"/>
                  </a:lnTo>
                  <a:lnTo>
                    <a:pt x="58421" y="45238"/>
                  </a:lnTo>
                  <a:lnTo>
                    <a:pt x="58201" y="45813"/>
                  </a:lnTo>
                  <a:lnTo>
                    <a:pt x="58239" y="46429"/>
                  </a:lnTo>
                  <a:lnTo>
                    <a:pt x="58724" y="47000"/>
                  </a:lnTo>
                  <a:lnTo>
                    <a:pt x="59193" y="47441"/>
                  </a:lnTo>
                  <a:lnTo>
                    <a:pt x="59592" y="48545"/>
                  </a:lnTo>
                  <a:lnTo>
                    <a:pt x="59283" y="49554"/>
                  </a:lnTo>
                  <a:lnTo>
                    <a:pt x="59481" y="49921"/>
                  </a:lnTo>
                  <a:lnTo>
                    <a:pt x="59828" y="50333"/>
                  </a:lnTo>
                  <a:lnTo>
                    <a:pt x="60039" y="50913"/>
                  </a:lnTo>
                  <a:lnTo>
                    <a:pt x="60068" y="51619"/>
                  </a:lnTo>
                  <a:lnTo>
                    <a:pt x="59870" y="52746"/>
                  </a:lnTo>
                  <a:lnTo>
                    <a:pt x="61584" y="53333"/>
                  </a:lnTo>
                  <a:lnTo>
                    <a:pt x="63065" y="53598"/>
                  </a:lnTo>
                  <a:lnTo>
                    <a:pt x="64144" y="53668"/>
                  </a:lnTo>
                  <a:lnTo>
                    <a:pt x="64836" y="53927"/>
                  </a:lnTo>
                  <a:lnTo>
                    <a:pt x="65255" y="54150"/>
                  </a:lnTo>
                  <a:lnTo>
                    <a:pt x="65548" y="54552"/>
                  </a:lnTo>
                  <a:lnTo>
                    <a:pt x="65634" y="54993"/>
                  </a:lnTo>
                  <a:lnTo>
                    <a:pt x="65274" y="55302"/>
                  </a:lnTo>
                  <a:lnTo>
                    <a:pt x="64543" y="56289"/>
                  </a:lnTo>
                  <a:lnTo>
                    <a:pt x="64121" y="57607"/>
                  </a:lnTo>
                  <a:lnTo>
                    <a:pt x="64166" y="58593"/>
                  </a:lnTo>
                  <a:lnTo>
                    <a:pt x="64115" y="59449"/>
                  </a:lnTo>
                  <a:lnTo>
                    <a:pt x="63266" y="60681"/>
                  </a:lnTo>
                  <a:lnTo>
                    <a:pt x="62931" y="61527"/>
                  </a:lnTo>
                  <a:lnTo>
                    <a:pt x="62634" y="62391"/>
                  </a:lnTo>
                  <a:lnTo>
                    <a:pt x="62644" y="62768"/>
                  </a:lnTo>
                  <a:lnTo>
                    <a:pt x="62819" y="63030"/>
                  </a:lnTo>
                  <a:lnTo>
                    <a:pt x="63180" y="63183"/>
                  </a:lnTo>
                  <a:lnTo>
                    <a:pt x="63805" y="63276"/>
                  </a:lnTo>
                  <a:lnTo>
                    <a:pt x="64571" y="63177"/>
                  </a:lnTo>
                  <a:lnTo>
                    <a:pt x="66397" y="63384"/>
                  </a:lnTo>
                  <a:lnTo>
                    <a:pt x="68482" y="63764"/>
                  </a:lnTo>
                  <a:lnTo>
                    <a:pt x="69308" y="63971"/>
                  </a:lnTo>
                  <a:lnTo>
                    <a:pt x="69580" y="64354"/>
                  </a:lnTo>
                  <a:lnTo>
                    <a:pt x="69513" y="65187"/>
                  </a:lnTo>
                  <a:lnTo>
                    <a:pt x="69382" y="65963"/>
                  </a:lnTo>
                  <a:lnTo>
                    <a:pt x="69516" y="66560"/>
                  </a:lnTo>
                  <a:lnTo>
                    <a:pt x="69851" y="67106"/>
                  </a:lnTo>
                  <a:lnTo>
                    <a:pt x="70416" y="67288"/>
                  </a:lnTo>
                  <a:lnTo>
                    <a:pt x="70901" y="67498"/>
                  </a:lnTo>
                  <a:lnTo>
                    <a:pt x="70994" y="67917"/>
                  </a:lnTo>
                  <a:lnTo>
                    <a:pt x="70844" y="68485"/>
                  </a:lnTo>
                  <a:lnTo>
                    <a:pt x="71089" y="68932"/>
                  </a:lnTo>
                  <a:lnTo>
                    <a:pt x="71367" y="69225"/>
                  </a:lnTo>
                  <a:lnTo>
                    <a:pt x="71967" y="69394"/>
                  </a:lnTo>
                  <a:lnTo>
                    <a:pt x="73183" y="69031"/>
                  </a:lnTo>
                  <a:lnTo>
                    <a:pt x="74035" y="69193"/>
                  </a:lnTo>
                  <a:lnTo>
                    <a:pt x="74805" y="69442"/>
                  </a:lnTo>
                  <a:lnTo>
                    <a:pt x="75459" y="69311"/>
                  </a:lnTo>
                  <a:lnTo>
                    <a:pt x="76107" y="68992"/>
                  </a:lnTo>
                  <a:lnTo>
                    <a:pt x="77524" y="67553"/>
                  </a:lnTo>
                  <a:lnTo>
                    <a:pt x="79174" y="66774"/>
                  </a:lnTo>
                  <a:lnTo>
                    <a:pt x="79717" y="66589"/>
                  </a:lnTo>
                  <a:lnTo>
                    <a:pt x="80081" y="66681"/>
                  </a:lnTo>
                  <a:lnTo>
                    <a:pt x="80170" y="66780"/>
                  </a:lnTo>
                  <a:lnTo>
                    <a:pt x="80148" y="67074"/>
                  </a:lnTo>
                  <a:lnTo>
                    <a:pt x="80320" y="68258"/>
                  </a:lnTo>
                  <a:lnTo>
                    <a:pt x="80250" y="68399"/>
                  </a:lnTo>
                  <a:close/>
                  <a:moveTo>
                    <a:pt x="7431" y="84051"/>
                  </a:moveTo>
                  <a:lnTo>
                    <a:pt x="7549" y="84952"/>
                  </a:lnTo>
                  <a:lnTo>
                    <a:pt x="7118" y="84581"/>
                  </a:lnTo>
                  <a:lnTo>
                    <a:pt x="6556" y="83330"/>
                  </a:lnTo>
                  <a:lnTo>
                    <a:pt x="6572" y="82510"/>
                  </a:lnTo>
                  <a:lnTo>
                    <a:pt x="6974" y="82893"/>
                  </a:lnTo>
                  <a:lnTo>
                    <a:pt x="7431" y="84051"/>
                  </a:lnTo>
                  <a:close/>
                  <a:moveTo>
                    <a:pt x="11746" y="84348"/>
                  </a:moveTo>
                  <a:lnTo>
                    <a:pt x="11941" y="85654"/>
                  </a:lnTo>
                  <a:lnTo>
                    <a:pt x="11328" y="85165"/>
                  </a:lnTo>
                  <a:lnTo>
                    <a:pt x="11101" y="84492"/>
                  </a:lnTo>
                  <a:lnTo>
                    <a:pt x="11041" y="83802"/>
                  </a:lnTo>
                  <a:lnTo>
                    <a:pt x="11746" y="84348"/>
                  </a:lnTo>
                  <a:close/>
                  <a:moveTo>
                    <a:pt x="13744" y="87512"/>
                  </a:moveTo>
                  <a:lnTo>
                    <a:pt x="14769" y="88293"/>
                  </a:lnTo>
                  <a:lnTo>
                    <a:pt x="15177" y="88239"/>
                  </a:lnTo>
                  <a:lnTo>
                    <a:pt x="15812" y="88734"/>
                  </a:lnTo>
                  <a:lnTo>
                    <a:pt x="15828" y="88929"/>
                  </a:lnTo>
                  <a:lnTo>
                    <a:pt x="15707" y="89331"/>
                  </a:lnTo>
                  <a:lnTo>
                    <a:pt x="15420" y="89647"/>
                  </a:lnTo>
                  <a:lnTo>
                    <a:pt x="14644" y="89963"/>
                  </a:lnTo>
                  <a:lnTo>
                    <a:pt x="14111" y="89707"/>
                  </a:lnTo>
                  <a:lnTo>
                    <a:pt x="13901" y="88852"/>
                  </a:lnTo>
                  <a:lnTo>
                    <a:pt x="13275" y="88450"/>
                  </a:lnTo>
                  <a:lnTo>
                    <a:pt x="13112" y="88108"/>
                  </a:lnTo>
                  <a:lnTo>
                    <a:pt x="13508" y="87642"/>
                  </a:lnTo>
                  <a:lnTo>
                    <a:pt x="13744" y="87512"/>
                  </a:lnTo>
                  <a:close/>
                  <a:moveTo>
                    <a:pt x="13530" y="95746"/>
                  </a:moveTo>
                  <a:lnTo>
                    <a:pt x="13380" y="95826"/>
                  </a:lnTo>
                  <a:lnTo>
                    <a:pt x="12448" y="95038"/>
                  </a:lnTo>
                  <a:lnTo>
                    <a:pt x="11711" y="94023"/>
                  </a:lnTo>
                  <a:lnTo>
                    <a:pt x="12882" y="93822"/>
                  </a:lnTo>
                  <a:lnTo>
                    <a:pt x="14012" y="94042"/>
                  </a:lnTo>
                  <a:lnTo>
                    <a:pt x="14019" y="94581"/>
                  </a:lnTo>
                  <a:lnTo>
                    <a:pt x="13776" y="95450"/>
                  </a:lnTo>
                  <a:lnTo>
                    <a:pt x="13530" y="95746"/>
                  </a:lnTo>
                  <a:close/>
                  <a:moveTo>
                    <a:pt x="48325" y="118441"/>
                  </a:moveTo>
                  <a:lnTo>
                    <a:pt x="47987" y="118562"/>
                  </a:lnTo>
                  <a:lnTo>
                    <a:pt x="47479" y="117956"/>
                  </a:lnTo>
                  <a:lnTo>
                    <a:pt x="47377" y="116513"/>
                  </a:lnTo>
                  <a:lnTo>
                    <a:pt x="47801" y="116181"/>
                  </a:lnTo>
                  <a:lnTo>
                    <a:pt x="48028" y="116101"/>
                  </a:lnTo>
                  <a:lnTo>
                    <a:pt x="48360" y="116280"/>
                  </a:lnTo>
                  <a:lnTo>
                    <a:pt x="48488" y="116513"/>
                  </a:lnTo>
                  <a:lnTo>
                    <a:pt x="48545" y="116803"/>
                  </a:lnTo>
                  <a:lnTo>
                    <a:pt x="48456" y="117100"/>
                  </a:lnTo>
                  <a:lnTo>
                    <a:pt x="48325" y="118441"/>
                  </a:lnTo>
                  <a:close/>
                  <a:moveTo>
                    <a:pt x="20572" y="121288"/>
                  </a:moveTo>
                  <a:lnTo>
                    <a:pt x="19988" y="122191"/>
                  </a:lnTo>
                  <a:lnTo>
                    <a:pt x="19774" y="120841"/>
                  </a:lnTo>
                  <a:lnTo>
                    <a:pt x="20722" y="120091"/>
                  </a:lnTo>
                  <a:lnTo>
                    <a:pt x="21191" y="119373"/>
                  </a:lnTo>
                  <a:lnTo>
                    <a:pt x="21686" y="118884"/>
                  </a:lnTo>
                  <a:lnTo>
                    <a:pt x="21842" y="119481"/>
                  </a:lnTo>
                  <a:lnTo>
                    <a:pt x="21373" y="120611"/>
                  </a:lnTo>
                  <a:lnTo>
                    <a:pt x="20572" y="121288"/>
                  </a:lnTo>
                  <a:close/>
                  <a:moveTo>
                    <a:pt x="23511" y="122459"/>
                  </a:moveTo>
                  <a:lnTo>
                    <a:pt x="23326" y="122695"/>
                  </a:lnTo>
                  <a:lnTo>
                    <a:pt x="22959" y="122526"/>
                  </a:lnTo>
                  <a:lnTo>
                    <a:pt x="22873" y="122424"/>
                  </a:lnTo>
                  <a:lnTo>
                    <a:pt x="23719" y="121406"/>
                  </a:lnTo>
                  <a:lnTo>
                    <a:pt x="23808" y="121786"/>
                  </a:lnTo>
                  <a:lnTo>
                    <a:pt x="23511" y="122459"/>
                  </a:lnTo>
                  <a:close/>
                  <a:moveTo>
                    <a:pt x="54958" y="147471"/>
                  </a:moveTo>
                  <a:lnTo>
                    <a:pt x="54900" y="148971"/>
                  </a:lnTo>
                  <a:lnTo>
                    <a:pt x="54450" y="148246"/>
                  </a:lnTo>
                  <a:lnTo>
                    <a:pt x="54377" y="147420"/>
                  </a:lnTo>
                  <a:lnTo>
                    <a:pt x="54412" y="146650"/>
                  </a:lnTo>
                  <a:lnTo>
                    <a:pt x="54508" y="146526"/>
                  </a:lnTo>
                  <a:lnTo>
                    <a:pt x="54536" y="146644"/>
                  </a:lnTo>
                  <a:lnTo>
                    <a:pt x="54804" y="146989"/>
                  </a:lnTo>
                  <a:lnTo>
                    <a:pt x="54958" y="147471"/>
                  </a:lnTo>
                  <a:close/>
                  <a:moveTo>
                    <a:pt x="55839" y="152045"/>
                  </a:moveTo>
                  <a:lnTo>
                    <a:pt x="56040" y="152297"/>
                  </a:lnTo>
                  <a:lnTo>
                    <a:pt x="56327" y="152290"/>
                  </a:lnTo>
                  <a:lnTo>
                    <a:pt x="56247" y="153181"/>
                  </a:lnTo>
                  <a:lnTo>
                    <a:pt x="55545" y="154276"/>
                  </a:lnTo>
                  <a:lnTo>
                    <a:pt x="55127" y="154435"/>
                  </a:lnTo>
                  <a:lnTo>
                    <a:pt x="54942" y="154435"/>
                  </a:lnTo>
                  <a:lnTo>
                    <a:pt x="55098" y="152836"/>
                  </a:lnTo>
                  <a:lnTo>
                    <a:pt x="54840" y="151923"/>
                  </a:lnTo>
                  <a:lnTo>
                    <a:pt x="54926" y="151317"/>
                  </a:lnTo>
                  <a:lnTo>
                    <a:pt x="55679" y="151598"/>
                  </a:lnTo>
                  <a:lnTo>
                    <a:pt x="55839" y="152045"/>
                  </a:lnTo>
                  <a:close/>
                  <a:moveTo>
                    <a:pt x="52723" y="153941"/>
                  </a:moveTo>
                  <a:lnTo>
                    <a:pt x="52669" y="154273"/>
                  </a:lnTo>
                  <a:lnTo>
                    <a:pt x="52152" y="154953"/>
                  </a:lnTo>
                  <a:lnTo>
                    <a:pt x="51695" y="154557"/>
                  </a:lnTo>
                  <a:lnTo>
                    <a:pt x="51581" y="154343"/>
                  </a:lnTo>
                  <a:lnTo>
                    <a:pt x="52043" y="153906"/>
                  </a:lnTo>
                  <a:lnTo>
                    <a:pt x="52535" y="153969"/>
                  </a:lnTo>
                  <a:lnTo>
                    <a:pt x="52666" y="153871"/>
                  </a:lnTo>
                  <a:lnTo>
                    <a:pt x="52723" y="153941"/>
                  </a:lnTo>
                  <a:close/>
                  <a:moveTo>
                    <a:pt x="53355" y="156124"/>
                  </a:moveTo>
                  <a:lnTo>
                    <a:pt x="53250" y="156175"/>
                  </a:lnTo>
                  <a:lnTo>
                    <a:pt x="53103" y="156146"/>
                  </a:lnTo>
                  <a:lnTo>
                    <a:pt x="52806" y="155999"/>
                  </a:lnTo>
                  <a:lnTo>
                    <a:pt x="52465" y="155380"/>
                  </a:lnTo>
                  <a:lnTo>
                    <a:pt x="52647" y="154946"/>
                  </a:lnTo>
                  <a:lnTo>
                    <a:pt x="52771" y="154841"/>
                  </a:lnTo>
                  <a:lnTo>
                    <a:pt x="53071" y="154876"/>
                  </a:lnTo>
                  <a:lnTo>
                    <a:pt x="53231" y="154959"/>
                  </a:lnTo>
                  <a:lnTo>
                    <a:pt x="53285" y="155119"/>
                  </a:lnTo>
                  <a:lnTo>
                    <a:pt x="53199" y="155460"/>
                  </a:lnTo>
                  <a:lnTo>
                    <a:pt x="53212" y="155754"/>
                  </a:lnTo>
                  <a:lnTo>
                    <a:pt x="53355" y="156124"/>
                  </a:lnTo>
                  <a:close/>
                  <a:moveTo>
                    <a:pt x="56755" y="158355"/>
                  </a:moveTo>
                  <a:lnTo>
                    <a:pt x="56381" y="158406"/>
                  </a:lnTo>
                  <a:lnTo>
                    <a:pt x="56202" y="156935"/>
                  </a:lnTo>
                  <a:lnTo>
                    <a:pt x="56308" y="156724"/>
                  </a:lnTo>
                  <a:lnTo>
                    <a:pt x="56838" y="157445"/>
                  </a:lnTo>
                  <a:lnTo>
                    <a:pt x="57591" y="157886"/>
                  </a:lnTo>
                  <a:lnTo>
                    <a:pt x="57294" y="158173"/>
                  </a:lnTo>
                  <a:lnTo>
                    <a:pt x="56755" y="158355"/>
                  </a:lnTo>
                  <a:close/>
                  <a:moveTo>
                    <a:pt x="52806" y="160289"/>
                  </a:moveTo>
                  <a:lnTo>
                    <a:pt x="52876" y="160794"/>
                  </a:lnTo>
                  <a:lnTo>
                    <a:pt x="52318" y="160257"/>
                  </a:lnTo>
                  <a:lnTo>
                    <a:pt x="52222" y="158764"/>
                  </a:lnTo>
                  <a:lnTo>
                    <a:pt x="52663" y="159705"/>
                  </a:lnTo>
                  <a:lnTo>
                    <a:pt x="52854" y="159919"/>
                  </a:lnTo>
                  <a:lnTo>
                    <a:pt x="52806" y="160289"/>
                  </a:lnTo>
                  <a:close/>
                  <a:moveTo>
                    <a:pt x="57090" y="159811"/>
                  </a:moveTo>
                  <a:lnTo>
                    <a:pt x="56863" y="161684"/>
                  </a:lnTo>
                  <a:lnTo>
                    <a:pt x="56295" y="161426"/>
                  </a:lnTo>
                  <a:lnTo>
                    <a:pt x="56024" y="161426"/>
                  </a:lnTo>
                  <a:lnTo>
                    <a:pt x="55685" y="160366"/>
                  </a:lnTo>
                  <a:lnTo>
                    <a:pt x="55711" y="160082"/>
                  </a:lnTo>
                  <a:lnTo>
                    <a:pt x="55507" y="159386"/>
                  </a:lnTo>
                  <a:lnTo>
                    <a:pt x="56825" y="159265"/>
                  </a:lnTo>
                  <a:lnTo>
                    <a:pt x="57090" y="159811"/>
                  </a:lnTo>
                  <a:close/>
                  <a:moveTo>
                    <a:pt x="54115" y="162236"/>
                  </a:moveTo>
                  <a:lnTo>
                    <a:pt x="54064" y="162441"/>
                  </a:lnTo>
                  <a:lnTo>
                    <a:pt x="54003" y="162434"/>
                  </a:lnTo>
                  <a:lnTo>
                    <a:pt x="53802" y="162291"/>
                  </a:lnTo>
                  <a:lnTo>
                    <a:pt x="53927" y="161429"/>
                  </a:lnTo>
                  <a:lnTo>
                    <a:pt x="54265" y="160723"/>
                  </a:lnTo>
                  <a:lnTo>
                    <a:pt x="54613" y="159689"/>
                  </a:lnTo>
                  <a:lnTo>
                    <a:pt x="54808" y="159466"/>
                  </a:lnTo>
                  <a:lnTo>
                    <a:pt x="54878" y="160012"/>
                  </a:lnTo>
                  <a:lnTo>
                    <a:pt x="54664" y="161183"/>
                  </a:lnTo>
                  <a:lnTo>
                    <a:pt x="54482" y="161821"/>
                  </a:lnTo>
                  <a:lnTo>
                    <a:pt x="54115" y="162236"/>
                  </a:lnTo>
                  <a:close/>
                  <a:moveTo>
                    <a:pt x="56985" y="166922"/>
                  </a:moveTo>
                  <a:lnTo>
                    <a:pt x="56780" y="166941"/>
                  </a:lnTo>
                  <a:lnTo>
                    <a:pt x="56592" y="166897"/>
                  </a:lnTo>
                  <a:lnTo>
                    <a:pt x="56407" y="166756"/>
                  </a:lnTo>
                  <a:lnTo>
                    <a:pt x="56847" y="165783"/>
                  </a:lnTo>
                  <a:lnTo>
                    <a:pt x="56985" y="166922"/>
                  </a:lnTo>
                  <a:close/>
                  <a:moveTo>
                    <a:pt x="54010" y="167002"/>
                  </a:moveTo>
                  <a:lnTo>
                    <a:pt x="54757" y="168569"/>
                  </a:lnTo>
                  <a:lnTo>
                    <a:pt x="54677" y="168812"/>
                  </a:lnTo>
                  <a:lnTo>
                    <a:pt x="54562" y="168933"/>
                  </a:lnTo>
                  <a:lnTo>
                    <a:pt x="54383" y="168891"/>
                  </a:lnTo>
                  <a:lnTo>
                    <a:pt x="54083" y="168046"/>
                  </a:lnTo>
                  <a:lnTo>
                    <a:pt x="53521" y="167500"/>
                  </a:lnTo>
                  <a:lnTo>
                    <a:pt x="52848" y="167602"/>
                  </a:lnTo>
                  <a:lnTo>
                    <a:pt x="53406" y="166909"/>
                  </a:lnTo>
                  <a:lnTo>
                    <a:pt x="53627" y="166753"/>
                  </a:lnTo>
                  <a:lnTo>
                    <a:pt x="54010" y="167002"/>
                  </a:lnTo>
                  <a:close/>
                  <a:moveTo>
                    <a:pt x="53767" y="176226"/>
                  </a:moveTo>
                  <a:lnTo>
                    <a:pt x="53333" y="176753"/>
                  </a:lnTo>
                  <a:lnTo>
                    <a:pt x="53186" y="176731"/>
                  </a:lnTo>
                  <a:lnTo>
                    <a:pt x="53387" y="175856"/>
                  </a:lnTo>
                  <a:lnTo>
                    <a:pt x="54109" y="175218"/>
                  </a:lnTo>
                  <a:lnTo>
                    <a:pt x="54744" y="175160"/>
                  </a:lnTo>
                  <a:lnTo>
                    <a:pt x="54674" y="175556"/>
                  </a:lnTo>
                  <a:lnTo>
                    <a:pt x="54207" y="176041"/>
                  </a:lnTo>
                  <a:lnTo>
                    <a:pt x="53767" y="17622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73"/>
            <p:cNvSpPr/>
            <p:nvPr/>
          </p:nvSpPr>
          <p:spPr>
            <a:xfrm>
              <a:off x="9538861" y="3374546"/>
              <a:ext cx="758257" cy="363385"/>
            </a:xfrm>
            <a:custGeom>
              <a:rect b="b" l="l" r="r" t="t"/>
              <a:pathLst>
                <a:path extrusionOk="0" h="138038" w="288037">
                  <a:moveTo>
                    <a:pt x="259244" y="32547"/>
                  </a:moveTo>
                  <a:lnTo>
                    <a:pt x="258404" y="34469"/>
                  </a:lnTo>
                  <a:lnTo>
                    <a:pt x="256725" y="38306"/>
                  </a:lnTo>
                  <a:lnTo>
                    <a:pt x="255305" y="41536"/>
                  </a:lnTo>
                  <a:lnTo>
                    <a:pt x="254552" y="43349"/>
                  </a:lnTo>
                  <a:lnTo>
                    <a:pt x="254003" y="44728"/>
                  </a:lnTo>
                  <a:lnTo>
                    <a:pt x="253431" y="46033"/>
                  </a:lnTo>
                  <a:lnTo>
                    <a:pt x="253348" y="46815"/>
                  </a:lnTo>
                  <a:lnTo>
                    <a:pt x="252707" y="48073"/>
                  </a:lnTo>
                  <a:lnTo>
                    <a:pt x="251513" y="49589"/>
                  </a:lnTo>
                  <a:lnTo>
                    <a:pt x="251254" y="51229"/>
                  </a:lnTo>
                  <a:lnTo>
                    <a:pt x="251302" y="52701"/>
                  </a:lnTo>
                  <a:lnTo>
                    <a:pt x="251200" y="54016"/>
                  </a:lnTo>
                  <a:lnTo>
                    <a:pt x="249891" y="54849"/>
                  </a:lnTo>
                  <a:lnTo>
                    <a:pt x="248867" y="55590"/>
                  </a:lnTo>
                  <a:lnTo>
                    <a:pt x="249161" y="58073"/>
                  </a:lnTo>
                  <a:lnTo>
                    <a:pt x="249687" y="59008"/>
                  </a:lnTo>
                  <a:lnTo>
                    <a:pt x="250539" y="60017"/>
                  </a:lnTo>
                  <a:lnTo>
                    <a:pt x="251436" y="60824"/>
                  </a:lnTo>
                  <a:lnTo>
                    <a:pt x="252212" y="61504"/>
                  </a:lnTo>
                  <a:lnTo>
                    <a:pt x="253068" y="61179"/>
                  </a:lnTo>
                  <a:lnTo>
                    <a:pt x="253792" y="60141"/>
                  </a:lnTo>
                  <a:lnTo>
                    <a:pt x="255190" y="59228"/>
                  </a:lnTo>
                  <a:lnTo>
                    <a:pt x="255966" y="59206"/>
                  </a:lnTo>
                  <a:lnTo>
                    <a:pt x="256508" y="59417"/>
                  </a:lnTo>
                  <a:lnTo>
                    <a:pt x="257721" y="59477"/>
                  </a:lnTo>
                  <a:lnTo>
                    <a:pt x="258963" y="59145"/>
                  </a:lnTo>
                  <a:lnTo>
                    <a:pt x="259936" y="59075"/>
                  </a:lnTo>
                  <a:lnTo>
                    <a:pt x="261194" y="59299"/>
                  </a:lnTo>
                  <a:lnTo>
                    <a:pt x="261647" y="59516"/>
                  </a:lnTo>
                  <a:lnTo>
                    <a:pt x="262704" y="59918"/>
                  </a:lnTo>
                  <a:lnTo>
                    <a:pt x="263843" y="60796"/>
                  </a:lnTo>
                  <a:lnTo>
                    <a:pt x="264641" y="61775"/>
                  </a:lnTo>
                  <a:lnTo>
                    <a:pt x="265222" y="61964"/>
                  </a:lnTo>
                  <a:lnTo>
                    <a:pt x="265519" y="61651"/>
                  </a:lnTo>
                  <a:lnTo>
                    <a:pt x="266157" y="60780"/>
                  </a:lnTo>
                  <a:lnTo>
                    <a:pt x="267054" y="59940"/>
                  </a:lnTo>
                  <a:lnTo>
                    <a:pt x="268143" y="58561"/>
                  </a:lnTo>
                  <a:lnTo>
                    <a:pt x="268963" y="57502"/>
                  </a:lnTo>
                  <a:lnTo>
                    <a:pt x="269608" y="57339"/>
                  </a:lnTo>
                  <a:lnTo>
                    <a:pt x="270853" y="57342"/>
                  </a:lnTo>
                  <a:lnTo>
                    <a:pt x="271411" y="57087"/>
                  </a:lnTo>
                  <a:lnTo>
                    <a:pt x="272353" y="56953"/>
                  </a:lnTo>
                  <a:lnTo>
                    <a:pt x="273186" y="57345"/>
                  </a:lnTo>
                  <a:lnTo>
                    <a:pt x="275503" y="57553"/>
                  </a:lnTo>
                  <a:lnTo>
                    <a:pt x="276126" y="58095"/>
                  </a:lnTo>
                  <a:lnTo>
                    <a:pt x="277224" y="59707"/>
                  </a:lnTo>
                  <a:lnTo>
                    <a:pt x="277846" y="60566"/>
                  </a:lnTo>
                  <a:lnTo>
                    <a:pt x="278925" y="60997"/>
                  </a:lnTo>
                  <a:lnTo>
                    <a:pt x="279576" y="61294"/>
                  </a:lnTo>
                  <a:lnTo>
                    <a:pt x="280154" y="61523"/>
                  </a:lnTo>
                  <a:lnTo>
                    <a:pt x="280728" y="61938"/>
                  </a:lnTo>
                  <a:lnTo>
                    <a:pt x="280866" y="62439"/>
                  </a:lnTo>
                  <a:lnTo>
                    <a:pt x="281099" y="63205"/>
                  </a:lnTo>
                  <a:lnTo>
                    <a:pt x="281450" y="63646"/>
                  </a:lnTo>
                  <a:lnTo>
                    <a:pt x="282104" y="64080"/>
                  </a:lnTo>
                  <a:lnTo>
                    <a:pt x="282602" y="64342"/>
                  </a:lnTo>
                  <a:lnTo>
                    <a:pt x="282758" y="64894"/>
                  </a:lnTo>
                  <a:lnTo>
                    <a:pt x="282915" y="65165"/>
                  </a:lnTo>
                  <a:lnTo>
                    <a:pt x="283371" y="65551"/>
                  </a:lnTo>
                  <a:lnTo>
                    <a:pt x="284715" y="67198"/>
                  </a:lnTo>
                  <a:lnTo>
                    <a:pt x="285369" y="67639"/>
                  </a:lnTo>
                  <a:lnTo>
                    <a:pt x="286365" y="68590"/>
                  </a:lnTo>
                  <a:lnTo>
                    <a:pt x="286780" y="69378"/>
                  </a:lnTo>
                  <a:lnTo>
                    <a:pt x="286802" y="70205"/>
                  </a:lnTo>
                  <a:lnTo>
                    <a:pt x="287061" y="70834"/>
                  </a:lnTo>
                  <a:lnTo>
                    <a:pt x="287725" y="71779"/>
                  </a:lnTo>
                  <a:lnTo>
                    <a:pt x="288038" y="72417"/>
                  </a:lnTo>
                  <a:lnTo>
                    <a:pt x="287913" y="73282"/>
                  </a:lnTo>
                  <a:lnTo>
                    <a:pt x="288022" y="74048"/>
                  </a:lnTo>
                  <a:lnTo>
                    <a:pt x="287763" y="74837"/>
                  </a:lnTo>
                  <a:lnTo>
                    <a:pt x="286694" y="75421"/>
                  </a:lnTo>
                  <a:lnTo>
                    <a:pt x="286323" y="75698"/>
                  </a:lnTo>
                  <a:lnTo>
                    <a:pt x="285551" y="75724"/>
                  </a:lnTo>
                  <a:lnTo>
                    <a:pt x="284242" y="75430"/>
                  </a:lnTo>
                  <a:lnTo>
                    <a:pt x="282969" y="75596"/>
                  </a:lnTo>
                  <a:lnTo>
                    <a:pt x="281446" y="75271"/>
                  </a:lnTo>
                  <a:lnTo>
                    <a:pt x="280253" y="74578"/>
                  </a:lnTo>
                  <a:lnTo>
                    <a:pt x="279614" y="74019"/>
                  </a:lnTo>
                  <a:lnTo>
                    <a:pt x="278596" y="73691"/>
                  </a:lnTo>
                  <a:lnTo>
                    <a:pt x="278117" y="73863"/>
                  </a:lnTo>
                  <a:lnTo>
                    <a:pt x="277514" y="74581"/>
                  </a:lnTo>
                  <a:lnTo>
                    <a:pt x="276850" y="74454"/>
                  </a:lnTo>
                  <a:lnTo>
                    <a:pt x="276237" y="74581"/>
                  </a:lnTo>
                  <a:lnTo>
                    <a:pt x="274660" y="74434"/>
                  </a:lnTo>
                  <a:lnTo>
                    <a:pt x="273802" y="74252"/>
                  </a:lnTo>
                  <a:lnTo>
                    <a:pt x="272445" y="74754"/>
                  </a:lnTo>
                  <a:lnTo>
                    <a:pt x="271676" y="74910"/>
                  </a:lnTo>
                  <a:lnTo>
                    <a:pt x="270233" y="75523"/>
                  </a:lnTo>
                  <a:lnTo>
                    <a:pt x="269368" y="76586"/>
                  </a:lnTo>
                  <a:lnTo>
                    <a:pt x="268720" y="76838"/>
                  </a:lnTo>
                  <a:lnTo>
                    <a:pt x="268088" y="76787"/>
                  </a:lnTo>
                  <a:lnTo>
                    <a:pt x="267638" y="76397"/>
                  </a:lnTo>
                  <a:lnTo>
                    <a:pt x="266981" y="75928"/>
                  </a:lnTo>
                  <a:lnTo>
                    <a:pt x="266004" y="75954"/>
                  </a:lnTo>
                  <a:lnTo>
                    <a:pt x="265714" y="76155"/>
                  </a:lnTo>
                  <a:lnTo>
                    <a:pt x="265592" y="76586"/>
                  </a:lnTo>
                  <a:lnTo>
                    <a:pt x="265273" y="77894"/>
                  </a:lnTo>
                  <a:lnTo>
                    <a:pt x="265280" y="78482"/>
                  </a:lnTo>
                  <a:lnTo>
                    <a:pt x="265066" y="78862"/>
                  </a:lnTo>
                  <a:lnTo>
                    <a:pt x="264488" y="78986"/>
                  </a:lnTo>
                  <a:lnTo>
                    <a:pt x="263476" y="78951"/>
                  </a:lnTo>
                  <a:lnTo>
                    <a:pt x="261890" y="78865"/>
                  </a:lnTo>
                  <a:lnTo>
                    <a:pt x="260817" y="78526"/>
                  </a:lnTo>
                  <a:lnTo>
                    <a:pt x="260173" y="78670"/>
                  </a:lnTo>
                  <a:lnTo>
                    <a:pt x="259295" y="79379"/>
                  </a:lnTo>
                  <a:lnTo>
                    <a:pt x="258669" y="79494"/>
                  </a:lnTo>
                  <a:lnTo>
                    <a:pt x="258162" y="79794"/>
                  </a:lnTo>
                  <a:lnTo>
                    <a:pt x="257750" y="80837"/>
                  </a:lnTo>
                  <a:lnTo>
                    <a:pt x="257105" y="81485"/>
                  </a:lnTo>
                  <a:lnTo>
                    <a:pt x="256326" y="82290"/>
                  </a:lnTo>
                  <a:lnTo>
                    <a:pt x="255490" y="84004"/>
                  </a:lnTo>
                  <a:lnTo>
                    <a:pt x="255031" y="84984"/>
                  </a:lnTo>
                  <a:lnTo>
                    <a:pt x="255177" y="85510"/>
                  </a:lnTo>
                  <a:lnTo>
                    <a:pt x="255279" y="86149"/>
                  </a:lnTo>
                  <a:lnTo>
                    <a:pt x="254893" y="86873"/>
                  </a:lnTo>
                  <a:lnTo>
                    <a:pt x="254108" y="87547"/>
                  </a:lnTo>
                  <a:lnTo>
                    <a:pt x="253476" y="87671"/>
                  </a:lnTo>
                  <a:lnTo>
                    <a:pt x="252531" y="88319"/>
                  </a:lnTo>
                  <a:lnTo>
                    <a:pt x="251232" y="89484"/>
                  </a:lnTo>
                  <a:lnTo>
                    <a:pt x="250262" y="90461"/>
                  </a:lnTo>
                  <a:lnTo>
                    <a:pt x="248998" y="90697"/>
                  </a:lnTo>
                  <a:lnTo>
                    <a:pt x="248101" y="90946"/>
                  </a:lnTo>
                  <a:lnTo>
                    <a:pt x="246112" y="91249"/>
                  </a:lnTo>
                  <a:lnTo>
                    <a:pt x="245621" y="91326"/>
                  </a:lnTo>
                  <a:lnTo>
                    <a:pt x="243441" y="91476"/>
                  </a:lnTo>
                  <a:lnTo>
                    <a:pt x="241826" y="90952"/>
                  </a:lnTo>
                  <a:lnTo>
                    <a:pt x="240977" y="91032"/>
                  </a:lnTo>
                  <a:lnTo>
                    <a:pt x="240223" y="91329"/>
                  </a:lnTo>
                  <a:lnTo>
                    <a:pt x="239840" y="91651"/>
                  </a:lnTo>
                  <a:lnTo>
                    <a:pt x="239706" y="92264"/>
                  </a:lnTo>
                  <a:lnTo>
                    <a:pt x="239572" y="92829"/>
                  </a:lnTo>
                  <a:lnTo>
                    <a:pt x="238959" y="93707"/>
                  </a:lnTo>
                  <a:lnTo>
                    <a:pt x="237724" y="94869"/>
                  </a:lnTo>
                  <a:lnTo>
                    <a:pt x="236706" y="95638"/>
                  </a:lnTo>
                  <a:lnTo>
                    <a:pt x="235924" y="96634"/>
                  </a:lnTo>
                  <a:lnTo>
                    <a:pt x="235480" y="96995"/>
                  </a:lnTo>
                  <a:lnTo>
                    <a:pt x="234586" y="97374"/>
                  </a:lnTo>
                  <a:lnTo>
                    <a:pt x="234105" y="97579"/>
                  </a:lnTo>
                  <a:lnTo>
                    <a:pt x="232984" y="98463"/>
                  </a:lnTo>
                  <a:lnTo>
                    <a:pt x="232094" y="99251"/>
                  </a:lnTo>
                  <a:lnTo>
                    <a:pt x="231506" y="99471"/>
                  </a:lnTo>
                  <a:lnTo>
                    <a:pt x="230798" y="99264"/>
                  </a:lnTo>
                  <a:lnTo>
                    <a:pt x="230329" y="99197"/>
                  </a:lnTo>
                  <a:lnTo>
                    <a:pt x="228943" y="98894"/>
                  </a:lnTo>
                  <a:lnTo>
                    <a:pt x="228005" y="98855"/>
                  </a:lnTo>
                  <a:lnTo>
                    <a:pt x="226693" y="98661"/>
                  </a:lnTo>
                  <a:lnTo>
                    <a:pt x="223622" y="97738"/>
                  </a:lnTo>
                  <a:lnTo>
                    <a:pt x="222636" y="97307"/>
                  </a:lnTo>
                  <a:lnTo>
                    <a:pt x="221765" y="96133"/>
                  </a:lnTo>
                  <a:lnTo>
                    <a:pt x="220976" y="95536"/>
                  </a:lnTo>
                  <a:lnTo>
                    <a:pt x="219907" y="95472"/>
                  </a:lnTo>
                  <a:lnTo>
                    <a:pt x="218302" y="95472"/>
                  </a:lnTo>
                  <a:lnTo>
                    <a:pt x="217584" y="95239"/>
                  </a:lnTo>
                  <a:lnTo>
                    <a:pt x="216377" y="95459"/>
                  </a:lnTo>
                  <a:lnTo>
                    <a:pt x="215059" y="96653"/>
                  </a:lnTo>
                  <a:lnTo>
                    <a:pt x="214436" y="97540"/>
                  </a:lnTo>
                  <a:lnTo>
                    <a:pt x="213897" y="98450"/>
                  </a:lnTo>
                  <a:lnTo>
                    <a:pt x="213236" y="100387"/>
                  </a:lnTo>
                  <a:lnTo>
                    <a:pt x="212942" y="101680"/>
                  </a:lnTo>
                  <a:lnTo>
                    <a:pt x="212719" y="102408"/>
                  </a:lnTo>
                  <a:lnTo>
                    <a:pt x="212014" y="103567"/>
                  </a:lnTo>
                  <a:lnTo>
                    <a:pt x="211937" y="104215"/>
                  </a:lnTo>
                  <a:lnTo>
                    <a:pt x="212180" y="104776"/>
                  </a:lnTo>
                  <a:lnTo>
                    <a:pt x="212687" y="105408"/>
                  </a:lnTo>
                  <a:lnTo>
                    <a:pt x="212990" y="106401"/>
                  </a:lnTo>
                  <a:lnTo>
                    <a:pt x="213731" y="107454"/>
                  </a:lnTo>
                  <a:lnTo>
                    <a:pt x="214459" y="108275"/>
                  </a:lnTo>
                  <a:lnTo>
                    <a:pt x="215828" y="109596"/>
                  </a:lnTo>
                  <a:lnTo>
                    <a:pt x="216217" y="110289"/>
                  </a:lnTo>
                  <a:lnTo>
                    <a:pt x="216680" y="111080"/>
                  </a:lnTo>
                  <a:lnTo>
                    <a:pt x="216779" y="111853"/>
                  </a:lnTo>
                  <a:lnTo>
                    <a:pt x="216693" y="112357"/>
                  </a:lnTo>
                  <a:lnTo>
                    <a:pt x="216201" y="112743"/>
                  </a:lnTo>
                  <a:lnTo>
                    <a:pt x="215241" y="112938"/>
                  </a:lnTo>
                  <a:lnTo>
                    <a:pt x="214778" y="113471"/>
                  </a:lnTo>
                  <a:lnTo>
                    <a:pt x="214072" y="114186"/>
                  </a:lnTo>
                  <a:lnTo>
                    <a:pt x="213236" y="115009"/>
                  </a:lnTo>
                  <a:lnTo>
                    <a:pt x="212843" y="115054"/>
                  </a:lnTo>
                  <a:lnTo>
                    <a:pt x="212371" y="115274"/>
                  </a:lnTo>
                  <a:lnTo>
                    <a:pt x="210006" y="116293"/>
                  </a:lnTo>
                  <a:lnTo>
                    <a:pt x="209106" y="116577"/>
                  </a:lnTo>
                  <a:lnTo>
                    <a:pt x="208397" y="116915"/>
                  </a:lnTo>
                  <a:lnTo>
                    <a:pt x="207558" y="117949"/>
                  </a:lnTo>
                  <a:lnTo>
                    <a:pt x="206897" y="118718"/>
                  </a:lnTo>
                  <a:lnTo>
                    <a:pt x="206080" y="119740"/>
                  </a:lnTo>
                  <a:lnTo>
                    <a:pt x="205719" y="120190"/>
                  </a:lnTo>
                  <a:lnTo>
                    <a:pt x="204995" y="121208"/>
                  </a:lnTo>
                  <a:lnTo>
                    <a:pt x="204040" y="122370"/>
                  </a:lnTo>
                  <a:lnTo>
                    <a:pt x="203511" y="122992"/>
                  </a:lnTo>
                  <a:lnTo>
                    <a:pt x="203223" y="123363"/>
                  </a:lnTo>
                  <a:lnTo>
                    <a:pt x="202961" y="123851"/>
                  </a:lnTo>
                  <a:lnTo>
                    <a:pt x="201962" y="124224"/>
                  </a:lnTo>
                  <a:lnTo>
                    <a:pt x="201139" y="124623"/>
                  </a:lnTo>
                  <a:lnTo>
                    <a:pt x="199894" y="125223"/>
                  </a:lnTo>
                  <a:lnTo>
                    <a:pt x="198110" y="125881"/>
                  </a:lnTo>
                  <a:lnTo>
                    <a:pt x="196667" y="126519"/>
                  </a:lnTo>
                  <a:lnTo>
                    <a:pt x="195751" y="127043"/>
                  </a:lnTo>
                  <a:lnTo>
                    <a:pt x="194388" y="127704"/>
                  </a:lnTo>
                  <a:lnTo>
                    <a:pt x="193463" y="127914"/>
                  </a:lnTo>
                  <a:lnTo>
                    <a:pt x="191598" y="127889"/>
                  </a:lnTo>
                  <a:lnTo>
                    <a:pt x="189294" y="128058"/>
                  </a:lnTo>
                  <a:lnTo>
                    <a:pt x="187615" y="128186"/>
                  </a:lnTo>
                  <a:lnTo>
                    <a:pt x="186354" y="128026"/>
                  </a:lnTo>
                  <a:lnTo>
                    <a:pt x="184449" y="127933"/>
                  </a:lnTo>
                  <a:lnTo>
                    <a:pt x="182990" y="127806"/>
                  </a:lnTo>
                  <a:lnTo>
                    <a:pt x="182016" y="128051"/>
                  </a:lnTo>
                  <a:lnTo>
                    <a:pt x="179722" y="128310"/>
                  </a:lnTo>
                  <a:lnTo>
                    <a:pt x="179208" y="128368"/>
                  </a:lnTo>
                  <a:lnTo>
                    <a:pt x="175119" y="128993"/>
                  </a:lnTo>
                  <a:lnTo>
                    <a:pt x="173312" y="129325"/>
                  </a:lnTo>
                  <a:lnTo>
                    <a:pt x="171659" y="129478"/>
                  </a:lnTo>
                  <a:lnTo>
                    <a:pt x="170443" y="129721"/>
                  </a:lnTo>
                  <a:lnTo>
                    <a:pt x="169753" y="130027"/>
                  </a:lnTo>
                  <a:lnTo>
                    <a:pt x="168732" y="130461"/>
                  </a:lnTo>
                  <a:lnTo>
                    <a:pt x="168193" y="130653"/>
                  </a:lnTo>
                  <a:lnTo>
                    <a:pt x="166383" y="131508"/>
                  </a:lnTo>
                  <a:lnTo>
                    <a:pt x="162354" y="133270"/>
                  </a:lnTo>
                  <a:lnTo>
                    <a:pt x="159661" y="134697"/>
                  </a:lnTo>
                  <a:lnTo>
                    <a:pt x="159217" y="134940"/>
                  </a:lnTo>
                  <a:lnTo>
                    <a:pt x="157401" y="135945"/>
                  </a:lnTo>
                  <a:lnTo>
                    <a:pt x="156351" y="136338"/>
                  </a:lnTo>
                  <a:lnTo>
                    <a:pt x="155620" y="137231"/>
                  </a:lnTo>
                  <a:lnTo>
                    <a:pt x="155036" y="137796"/>
                  </a:lnTo>
                  <a:lnTo>
                    <a:pt x="154423" y="138039"/>
                  </a:lnTo>
                  <a:lnTo>
                    <a:pt x="153331" y="137464"/>
                  </a:lnTo>
                  <a:lnTo>
                    <a:pt x="152559" y="137496"/>
                  </a:lnTo>
                  <a:lnTo>
                    <a:pt x="150091" y="137286"/>
                  </a:lnTo>
                  <a:lnTo>
                    <a:pt x="150091" y="134675"/>
                  </a:lnTo>
                  <a:lnTo>
                    <a:pt x="148361" y="135042"/>
                  </a:lnTo>
                  <a:lnTo>
                    <a:pt x="145600" y="135632"/>
                  </a:lnTo>
                  <a:lnTo>
                    <a:pt x="143041" y="136178"/>
                  </a:lnTo>
                  <a:lnTo>
                    <a:pt x="140698" y="134927"/>
                  </a:lnTo>
                  <a:lnTo>
                    <a:pt x="138891" y="133960"/>
                  </a:lnTo>
                  <a:lnTo>
                    <a:pt x="137321" y="133127"/>
                  </a:lnTo>
                  <a:lnTo>
                    <a:pt x="134940" y="132574"/>
                  </a:lnTo>
                  <a:lnTo>
                    <a:pt x="132862" y="132092"/>
                  </a:lnTo>
                  <a:lnTo>
                    <a:pt x="129114" y="131298"/>
                  </a:lnTo>
                  <a:lnTo>
                    <a:pt x="127467" y="130602"/>
                  </a:lnTo>
                  <a:lnTo>
                    <a:pt x="126634" y="129679"/>
                  </a:lnTo>
                  <a:lnTo>
                    <a:pt x="125147" y="127585"/>
                  </a:lnTo>
                  <a:lnTo>
                    <a:pt x="124665" y="127171"/>
                  </a:lnTo>
                  <a:lnTo>
                    <a:pt x="123940" y="126883"/>
                  </a:lnTo>
                  <a:lnTo>
                    <a:pt x="123190" y="126701"/>
                  </a:lnTo>
                  <a:lnTo>
                    <a:pt x="121562" y="126711"/>
                  </a:lnTo>
                  <a:lnTo>
                    <a:pt x="119577" y="126548"/>
                  </a:lnTo>
                  <a:lnTo>
                    <a:pt x="116717" y="126108"/>
                  </a:lnTo>
                  <a:lnTo>
                    <a:pt x="114444" y="125753"/>
                  </a:lnTo>
                  <a:lnTo>
                    <a:pt x="110570" y="125099"/>
                  </a:lnTo>
                  <a:lnTo>
                    <a:pt x="109650" y="125019"/>
                  </a:lnTo>
                  <a:lnTo>
                    <a:pt x="107624" y="125600"/>
                  </a:lnTo>
                  <a:lnTo>
                    <a:pt x="105025" y="126344"/>
                  </a:lnTo>
                  <a:lnTo>
                    <a:pt x="100362" y="125760"/>
                  </a:lnTo>
                  <a:lnTo>
                    <a:pt x="98294" y="125488"/>
                  </a:lnTo>
                  <a:lnTo>
                    <a:pt x="94103" y="124933"/>
                  </a:lnTo>
                  <a:lnTo>
                    <a:pt x="89360" y="124304"/>
                  </a:lnTo>
                  <a:lnTo>
                    <a:pt x="84763" y="123653"/>
                  </a:lnTo>
                  <a:lnTo>
                    <a:pt x="81425" y="124011"/>
                  </a:lnTo>
                  <a:lnTo>
                    <a:pt x="79564" y="124212"/>
                  </a:lnTo>
                  <a:lnTo>
                    <a:pt x="77416" y="124499"/>
                  </a:lnTo>
                  <a:lnTo>
                    <a:pt x="77119" y="124177"/>
                  </a:lnTo>
                  <a:lnTo>
                    <a:pt x="77033" y="122929"/>
                  </a:lnTo>
                  <a:lnTo>
                    <a:pt x="76646" y="121961"/>
                  </a:lnTo>
                  <a:lnTo>
                    <a:pt x="75472" y="120914"/>
                  </a:lnTo>
                  <a:lnTo>
                    <a:pt x="74683" y="119919"/>
                  </a:lnTo>
                  <a:lnTo>
                    <a:pt x="73180" y="118568"/>
                  </a:lnTo>
                  <a:lnTo>
                    <a:pt x="72708" y="117716"/>
                  </a:lnTo>
                  <a:lnTo>
                    <a:pt x="72548" y="116395"/>
                  </a:lnTo>
                  <a:lnTo>
                    <a:pt x="71163" y="112944"/>
                  </a:lnTo>
                  <a:lnTo>
                    <a:pt x="70301" y="110598"/>
                  </a:lnTo>
                  <a:lnTo>
                    <a:pt x="70084" y="110123"/>
                  </a:lnTo>
                  <a:lnTo>
                    <a:pt x="69714" y="109357"/>
                  </a:lnTo>
                  <a:lnTo>
                    <a:pt x="69229" y="108958"/>
                  </a:lnTo>
                  <a:lnTo>
                    <a:pt x="68198" y="108712"/>
                  </a:lnTo>
                  <a:lnTo>
                    <a:pt x="67920" y="108297"/>
                  </a:lnTo>
                  <a:lnTo>
                    <a:pt x="67920" y="107483"/>
                  </a:lnTo>
                  <a:lnTo>
                    <a:pt x="68083" y="106356"/>
                  </a:lnTo>
                  <a:lnTo>
                    <a:pt x="68293" y="105533"/>
                  </a:lnTo>
                  <a:lnTo>
                    <a:pt x="68143" y="105325"/>
                  </a:lnTo>
                  <a:lnTo>
                    <a:pt x="65452" y="105558"/>
                  </a:lnTo>
                  <a:lnTo>
                    <a:pt x="63802" y="105013"/>
                  </a:lnTo>
                  <a:lnTo>
                    <a:pt x="62427" y="104419"/>
                  </a:lnTo>
                  <a:lnTo>
                    <a:pt x="60473" y="102900"/>
                  </a:lnTo>
                  <a:lnTo>
                    <a:pt x="59315" y="102312"/>
                  </a:lnTo>
                  <a:lnTo>
                    <a:pt x="57830" y="100735"/>
                  </a:lnTo>
                  <a:lnTo>
                    <a:pt x="55673" y="100362"/>
                  </a:lnTo>
                  <a:lnTo>
                    <a:pt x="54868" y="99743"/>
                  </a:lnTo>
                  <a:lnTo>
                    <a:pt x="53853" y="98389"/>
                  </a:lnTo>
                  <a:lnTo>
                    <a:pt x="52969" y="97518"/>
                  </a:lnTo>
                  <a:lnTo>
                    <a:pt x="51711" y="96969"/>
                  </a:lnTo>
                  <a:lnTo>
                    <a:pt x="49726" y="96481"/>
                  </a:lnTo>
                  <a:lnTo>
                    <a:pt x="46336" y="96015"/>
                  </a:lnTo>
                  <a:lnTo>
                    <a:pt x="45187" y="95817"/>
                  </a:lnTo>
                  <a:lnTo>
                    <a:pt x="43317" y="96130"/>
                  </a:lnTo>
                  <a:lnTo>
                    <a:pt x="41928" y="96155"/>
                  </a:lnTo>
                  <a:lnTo>
                    <a:pt x="39678" y="95823"/>
                  </a:lnTo>
                  <a:lnTo>
                    <a:pt x="38395" y="95405"/>
                  </a:lnTo>
                  <a:lnTo>
                    <a:pt x="36812" y="95392"/>
                  </a:lnTo>
                  <a:lnTo>
                    <a:pt x="35781" y="95399"/>
                  </a:lnTo>
                  <a:lnTo>
                    <a:pt x="34405" y="95303"/>
                  </a:lnTo>
                  <a:lnTo>
                    <a:pt x="33741" y="95028"/>
                  </a:lnTo>
                  <a:lnTo>
                    <a:pt x="33125" y="94693"/>
                  </a:lnTo>
                  <a:lnTo>
                    <a:pt x="31970" y="94776"/>
                  </a:lnTo>
                  <a:lnTo>
                    <a:pt x="31162" y="94441"/>
                  </a:lnTo>
                  <a:lnTo>
                    <a:pt x="30409" y="93815"/>
                  </a:lnTo>
                  <a:lnTo>
                    <a:pt x="29621" y="93519"/>
                  </a:lnTo>
                  <a:lnTo>
                    <a:pt x="28759" y="93538"/>
                  </a:lnTo>
                  <a:lnTo>
                    <a:pt x="28404" y="93815"/>
                  </a:lnTo>
                  <a:lnTo>
                    <a:pt x="28072" y="93790"/>
                  </a:lnTo>
                  <a:lnTo>
                    <a:pt x="27859" y="92944"/>
                  </a:lnTo>
                  <a:lnTo>
                    <a:pt x="27051" y="91575"/>
                  </a:lnTo>
                  <a:lnTo>
                    <a:pt x="26930" y="90959"/>
                  </a:lnTo>
                  <a:lnTo>
                    <a:pt x="26435" y="90250"/>
                  </a:lnTo>
                  <a:lnTo>
                    <a:pt x="26145" y="89605"/>
                  </a:lnTo>
                  <a:lnTo>
                    <a:pt x="26224" y="88715"/>
                  </a:lnTo>
                  <a:lnTo>
                    <a:pt x="26572" y="86982"/>
                  </a:lnTo>
                  <a:lnTo>
                    <a:pt x="27348" y="85411"/>
                  </a:lnTo>
                  <a:lnTo>
                    <a:pt x="27852" y="85003"/>
                  </a:lnTo>
                  <a:lnTo>
                    <a:pt x="28162" y="84537"/>
                  </a:lnTo>
                  <a:lnTo>
                    <a:pt x="28813" y="83723"/>
                  </a:lnTo>
                  <a:lnTo>
                    <a:pt x="29190" y="83072"/>
                  </a:lnTo>
                  <a:lnTo>
                    <a:pt x="29145" y="82178"/>
                  </a:lnTo>
                  <a:lnTo>
                    <a:pt x="28701" y="81246"/>
                  </a:lnTo>
                  <a:lnTo>
                    <a:pt x="28382" y="80043"/>
                  </a:lnTo>
                  <a:lnTo>
                    <a:pt x="28440" y="79350"/>
                  </a:lnTo>
                  <a:lnTo>
                    <a:pt x="28918" y="78526"/>
                  </a:lnTo>
                  <a:lnTo>
                    <a:pt x="29480" y="76697"/>
                  </a:lnTo>
                  <a:lnTo>
                    <a:pt x="29432" y="76215"/>
                  </a:lnTo>
                  <a:lnTo>
                    <a:pt x="29212" y="75832"/>
                  </a:lnTo>
                  <a:lnTo>
                    <a:pt x="29155" y="74980"/>
                  </a:lnTo>
                  <a:lnTo>
                    <a:pt x="29046" y="73838"/>
                  </a:lnTo>
                  <a:lnTo>
                    <a:pt x="28372" y="72085"/>
                  </a:lnTo>
                  <a:lnTo>
                    <a:pt x="28009" y="71153"/>
                  </a:lnTo>
                  <a:lnTo>
                    <a:pt x="27370" y="70751"/>
                  </a:lnTo>
                  <a:lnTo>
                    <a:pt x="26623" y="70508"/>
                  </a:lnTo>
                  <a:lnTo>
                    <a:pt x="25979" y="69244"/>
                  </a:lnTo>
                  <a:lnTo>
                    <a:pt x="25168" y="67751"/>
                  </a:lnTo>
                  <a:lnTo>
                    <a:pt x="24660" y="66812"/>
                  </a:lnTo>
                  <a:lnTo>
                    <a:pt x="24485" y="66238"/>
                  </a:lnTo>
                  <a:lnTo>
                    <a:pt x="24405" y="65194"/>
                  </a:lnTo>
                  <a:lnTo>
                    <a:pt x="24025" y="63927"/>
                  </a:lnTo>
                  <a:lnTo>
                    <a:pt x="23626" y="63231"/>
                  </a:lnTo>
                  <a:lnTo>
                    <a:pt x="23329" y="62695"/>
                  </a:lnTo>
                  <a:lnTo>
                    <a:pt x="23176" y="61925"/>
                  </a:lnTo>
                  <a:lnTo>
                    <a:pt x="23023" y="61645"/>
                  </a:lnTo>
                  <a:lnTo>
                    <a:pt x="21925" y="61303"/>
                  </a:lnTo>
                  <a:lnTo>
                    <a:pt x="21140" y="60729"/>
                  </a:lnTo>
                  <a:lnTo>
                    <a:pt x="20814" y="59956"/>
                  </a:lnTo>
                  <a:lnTo>
                    <a:pt x="20699" y="59330"/>
                  </a:lnTo>
                  <a:lnTo>
                    <a:pt x="20463" y="58967"/>
                  </a:lnTo>
                  <a:lnTo>
                    <a:pt x="19844" y="58852"/>
                  </a:lnTo>
                  <a:lnTo>
                    <a:pt x="19413" y="59413"/>
                  </a:lnTo>
                  <a:lnTo>
                    <a:pt x="18708" y="59694"/>
                  </a:lnTo>
                  <a:lnTo>
                    <a:pt x="18229" y="59643"/>
                  </a:lnTo>
                  <a:lnTo>
                    <a:pt x="17760" y="59305"/>
                  </a:lnTo>
                  <a:lnTo>
                    <a:pt x="17469" y="58951"/>
                  </a:lnTo>
                  <a:lnTo>
                    <a:pt x="16978" y="58552"/>
                  </a:lnTo>
                  <a:lnTo>
                    <a:pt x="16282" y="57284"/>
                  </a:lnTo>
                  <a:lnTo>
                    <a:pt x="15551" y="56949"/>
                  </a:lnTo>
                  <a:lnTo>
                    <a:pt x="14210" y="57007"/>
                  </a:lnTo>
                  <a:lnTo>
                    <a:pt x="13016" y="57594"/>
                  </a:lnTo>
                  <a:lnTo>
                    <a:pt x="12295" y="57502"/>
                  </a:lnTo>
                  <a:lnTo>
                    <a:pt x="11682" y="57304"/>
                  </a:lnTo>
                  <a:lnTo>
                    <a:pt x="10999" y="56672"/>
                  </a:lnTo>
                  <a:lnTo>
                    <a:pt x="10520" y="56148"/>
                  </a:lnTo>
                  <a:lnTo>
                    <a:pt x="9809" y="55979"/>
                  </a:lnTo>
                  <a:lnTo>
                    <a:pt x="8407" y="55057"/>
                  </a:lnTo>
                  <a:lnTo>
                    <a:pt x="7459" y="54393"/>
                  </a:lnTo>
                  <a:lnTo>
                    <a:pt x="7380" y="53087"/>
                  </a:lnTo>
                  <a:lnTo>
                    <a:pt x="6933" y="52187"/>
                  </a:lnTo>
                  <a:lnTo>
                    <a:pt x="6007" y="51932"/>
                  </a:lnTo>
                  <a:lnTo>
                    <a:pt x="5075" y="51006"/>
                  </a:lnTo>
                  <a:lnTo>
                    <a:pt x="3715" y="50508"/>
                  </a:lnTo>
                  <a:lnTo>
                    <a:pt x="2860" y="50122"/>
                  </a:lnTo>
                  <a:lnTo>
                    <a:pt x="2116" y="49889"/>
                  </a:lnTo>
                  <a:lnTo>
                    <a:pt x="2008" y="49538"/>
                  </a:lnTo>
                  <a:lnTo>
                    <a:pt x="2052" y="49238"/>
                  </a:lnTo>
                  <a:lnTo>
                    <a:pt x="2394" y="48737"/>
                  </a:lnTo>
                  <a:lnTo>
                    <a:pt x="2751" y="48268"/>
                  </a:lnTo>
                  <a:lnTo>
                    <a:pt x="2837" y="47833"/>
                  </a:lnTo>
                  <a:lnTo>
                    <a:pt x="2550" y="47450"/>
                  </a:lnTo>
                  <a:lnTo>
                    <a:pt x="1781" y="47048"/>
                  </a:lnTo>
                  <a:lnTo>
                    <a:pt x="792" y="46687"/>
                  </a:lnTo>
                  <a:lnTo>
                    <a:pt x="590" y="46091"/>
                  </a:lnTo>
                  <a:lnTo>
                    <a:pt x="0" y="45468"/>
                  </a:lnTo>
                  <a:lnTo>
                    <a:pt x="102" y="44967"/>
                  </a:lnTo>
                  <a:lnTo>
                    <a:pt x="571" y="44600"/>
                  </a:lnTo>
                  <a:lnTo>
                    <a:pt x="1044" y="44329"/>
                  </a:lnTo>
                  <a:lnTo>
                    <a:pt x="1155" y="43856"/>
                  </a:lnTo>
                  <a:lnTo>
                    <a:pt x="817" y="43422"/>
                  </a:lnTo>
                  <a:lnTo>
                    <a:pt x="654" y="42765"/>
                  </a:lnTo>
                  <a:lnTo>
                    <a:pt x="734" y="42273"/>
                  </a:lnTo>
                  <a:lnTo>
                    <a:pt x="635" y="41644"/>
                  </a:lnTo>
                  <a:lnTo>
                    <a:pt x="670" y="41648"/>
                  </a:lnTo>
                  <a:lnTo>
                    <a:pt x="1714" y="41612"/>
                  </a:lnTo>
                  <a:lnTo>
                    <a:pt x="2193" y="41309"/>
                  </a:lnTo>
                  <a:lnTo>
                    <a:pt x="2553" y="40859"/>
                  </a:lnTo>
                  <a:lnTo>
                    <a:pt x="3335" y="40358"/>
                  </a:lnTo>
                  <a:lnTo>
                    <a:pt x="3501" y="39783"/>
                  </a:lnTo>
                  <a:lnTo>
                    <a:pt x="3514" y="38644"/>
                  </a:lnTo>
                  <a:lnTo>
                    <a:pt x="4025" y="37680"/>
                  </a:lnTo>
                  <a:lnTo>
                    <a:pt x="5324" y="37393"/>
                  </a:lnTo>
                  <a:lnTo>
                    <a:pt x="5822" y="37252"/>
                  </a:lnTo>
                  <a:lnTo>
                    <a:pt x="6352" y="37393"/>
                  </a:lnTo>
                  <a:lnTo>
                    <a:pt x="7175" y="37256"/>
                  </a:lnTo>
                  <a:lnTo>
                    <a:pt x="7970" y="37208"/>
                  </a:lnTo>
                  <a:lnTo>
                    <a:pt x="8414" y="37504"/>
                  </a:lnTo>
                  <a:lnTo>
                    <a:pt x="9001" y="37753"/>
                  </a:lnTo>
                  <a:lnTo>
                    <a:pt x="9751" y="37725"/>
                  </a:lnTo>
                  <a:lnTo>
                    <a:pt x="10007" y="37271"/>
                  </a:lnTo>
                  <a:lnTo>
                    <a:pt x="10038" y="36636"/>
                  </a:lnTo>
                  <a:lnTo>
                    <a:pt x="10361" y="36470"/>
                  </a:lnTo>
                  <a:lnTo>
                    <a:pt x="10766" y="36911"/>
                  </a:lnTo>
                  <a:lnTo>
                    <a:pt x="10996" y="37240"/>
                  </a:lnTo>
                  <a:lnTo>
                    <a:pt x="11331" y="37390"/>
                  </a:lnTo>
                  <a:lnTo>
                    <a:pt x="12238" y="36997"/>
                  </a:lnTo>
                  <a:lnTo>
                    <a:pt x="12870" y="36572"/>
                  </a:lnTo>
                  <a:lnTo>
                    <a:pt x="13077" y="35698"/>
                  </a:lnTo>
                  <a:lnTo>
                    <a:pt x="13444" y="35267"/>
                  </a:lnTo>
                  <a:lnTo>
                    <a:pt x="13936" y="35487"/>
                  </a:lnTo>
                  <a:lnTo>
                    <a:pt x="14801" y="35481"/>
                  </a:lnTo>
                  <a:lnTo>
                    <a:pt x="15512" y="34804"/>
                  </a:lnTo>
                  <a:lnTo>
                    <a:pt x="16448" y="34265"/>
                  </a:lnTo>
                  <a:lnTo>
                    <a:pt x="17118" y="34019"/>
                  </a:lnTo>
                  <a:lnTo>
                    <a:pt x="17252" y="33562"/>
                  </a:lnTo>
                  <a:lnTo>
                    <a:pt x="16939" y="32554"/>
                  </a:lnTo>
                  <a:lnTo>
                    <a:pt x="17025" y="31449"/>
                  </a:lnTo>
                  <a:lnTo>
                    <a:pt x="17922" y="30824"/>
                  </a:lnTo>
                  <a:lnTo>
                    <a:pt x="19123" y="30750"/>
                  </a:lnTo>
                  <a:lnTo>
                    <a:pt x="20013" y="30320"/>
                  </a:lnTo>
                  <a:lnTo>
                    <a:pt x="20259" y="29139"/>
                  </a:lnTo>
                  <a:lnTo>
                    <a:pt x="20699" y="28800"/>
                  </a:lnTo>
                  <a:lnTo>
                    <a:pt x="21143" y="28666"/>
                  </a:lnTo>
                  <a:lnTo>
                    <a:pt x="22225" y="28481"/>
                  </a:lnTo>
                  <a:lnTo>
                    <a:pt x="23004" y="27999"/>
                  </a:lnTo>
                  <a:lnTo>
                    <a:pt x="23486" y="27779"/>
                  </a:lnTo>
                  <a:lnTo>
                    <a:pt x="24846" y="27131"/>
                  </a:lnTo>
                  <a:lnTo>
                    <a:pt x="26084" y="27006"/>
                  </a:lnTo>
                  <a:lnTo>
                    <a:pt x="26614" y="26489"/>
                  </a:lnTo>
                  <a:lnTo>
                    <a:pt x="27029" y="25838"/>
                  </a:lnTo>
                  <a:lnTo>
                    <a:pt x="27725" y="25589"/>
                  </a:lnTo>
                  <a:lnTo>
                    <a:pt x="28430" y="25024"/>
                  </a:lnTo>
                  <a:lnTo>
                    <a:pt x="29365" y="24306"/>
                  </a:lnTo>
                  <a:lnTo>
                    <a:pt x="29735" y="24204"/>
                  </a:lnTo>
                  <a:lnTo>
                    <a:pt x="31268" y="23786"/>
                  </a:lnTo>
                  <a:lnTo>
                    <a:pt x="31868" y="23633"/>
                  </a:lnTo>
                  <a:lnTo>
                    <a:pt x="32228" y="23540"/>
                  </a:lnTo>
                  <a:lnTo>
                    <a:pt x="32892" y="23569"/>
                  </a:lnTo>
                  <a:lnTo>
                    <a:pt x="33173" y="22806"/>
                  </a:lnTo>
                  <a:lnTo>
                    <a:pt x="33847" y="22247"/>
                  </a:lnTo>
                  <a:lnTo>
                    <a:pt x="34523" y="22059"/>
                  </a:lnTo>
                  <a:lnTo>
                    <a:pt x="34852" y="21500"/>
                  </a:lnTo>
                  <a:lnTo>
                    <a:pt x="35500" y="20789"/>
                  </a:lnTo>
                  <a:lnTo>
                    <a:pt x="36378" y="20396"/>
                  </a:lnTo>
                  <a:lnTo>
                    <a:pt x="37741" y="20335"/>
                  </a:lnTo>
                  <a:lnTo>
                    <a:pt x="39062" y="20415"/>
                  </a:lnTo>
                  <a:lnTo>
                    <a:pt x="39857" y="20294"/>
                  </a:lnTo>
                  <a:lnTo>
                    <a:pt x="40508" y="19241"/>
                  </a:lnTo>
                  <a:lnTo>
                    <a:pt x="40632" y="18720"/>
                  </a:lnTo>
                  <a:lnTo>
                    <a:pt x="40782" y="18187"/>
                  </a:lnTo>
                  <a:lnTo>
                    <a:pt x="41312" y="17983"/>
                  </a:lnTo>
                  <a:lnTo>
                    <a:pt x="41951" y="18848"/>
                  </a:lnTo>
                  <a:lnTo>
                    <a:pt x="42490" y="19384"/>
                  </a:lnTo>
                  <a:lnTo>
                    <a:pt x="43317" y="19943"/>
                  </a:lnTo>
                  <a:lnTo>
                    <a:pt x="43745" y="20466"/>
                  </a:lnTo>
                  <a:lnTo>
                    <a:pt x="44236" y="20540"/>
                  </a:lnTo>
                  <a:lnTo>
                    <a:pt x="44750" y="20147"/>
                  </a:lnTo>
                  <a:lnTo>
                    <a:pt x="45114" y="19193"/>
                  </a:lnTo>
                  <a:lnTo>
                    <a:pt x="45803" y="19046"/>
                  </a:lnTo>
                  <a:lnTo>
                    <a:pt x="46563" y="19199"/>
                  </a:lnTo>
                  <a:lnTo>
                    <a:pt x="46764" y="19668"/>
                  </a:lnTo>
                  <a:lnTo>
                    <a:pt x="46828" y="20128"/>
                  </a:lnTo>
                  <a:lnTo>
                    <a:pt x="47176" y="20945"/>
                  </a:lnTo>
                  <a:lnTo>
                    <a:pt x="48012" y="21657"/>
                  </a:lnTo>
                  <a:lnTo>
                    <a:pt x="49081" y="21622"/>
                  </a:lnTo>
                  <a:lnTo>
                    <a:pt x="49512" y="21494"/>
                  </a:lnTo>
                  <a:lnTo>
                    <a:pt x="50553" y="21593"/>
                  </a:lnTo>
                  <a:lnTo>
                    <a:pt x="51577" y="21746"/>
                  </a:lnTo>
                  <a:lnTo>
                    <a:pt x="52695" y="21915"/>
                  </a:lnTo>
                  <a:lnTo>
                    <a:pt x="53020" y="21941"/>
                  </a:lnTo>
                  <a:lnTo>
                    <a:pt x="54217" y="22027"/>
                  </a:lnTo>
                  <a:lnTo>
                    <a:pt x="55957" y="22152"/>
                  </a:lnTo>
                  <a:lnTo>
                    <a:pt x="56726" y="22094"/>
                  </a:lnTo>
                  <a:lnTo>
                    <a:pt x="58296" y="22327"/>
                  </a:lnTo>
                  <a:lnTo>
                    <a:pt x="58616" y="22959"/>
                  </a:lnTo>
                  <a:lnTo>
                    <a:pt x="58906" y="24453"/>
                  </a:lnTo>
                  <a:lnTo>
                    <a:pt x="59152" y="25873"/>
                  </a:lnTo>
                  <a:lnTo>
                    <a:pt x="59225" y="27013"/>
                  </a:lnTo>
                  <a:lnTo>
                    <a:pt x="59634" y="27603"/>
                  </a:lnTo>
                  <a:lnTo>
                    <a:pt x="60154" y="27795"/>
                  </a:lnTo>
                  <a:lnTo>
                    <a:pt x="60499" y="28254"/>
                  </a:lnTo>
                  <a:lnTo>
                    <a:pt x="61105" y="28880"/>
                  </a:lnTo>
                  <a:lnTo>
                    <a:pt x="61552" y="29774"/>
                  </a:lnTo>
                  <a:lnTo>
                    <a:pt x="62098" y="29713"/>
                  </a:lnTo>
                  <a:lnTo>
                    <a:pt x="62478" y="29502"/>
                  </a:lnTo>
                  <a:lnTo>
                    <a:pt x="63314" y="29435"/>
                  </a:lnTo>
                  <a:lnTo>
                    <a:pt x="64380" y="29496"/>
                  </a:lnTo>
                  <a:lnTo>
                    <a:pt x="65124" y="29988"/>
                  </a:lnTo>
                  <a:lnTo>
                    <a:pt x="65401" y="30639"/>
                  </a:lnTo>
                  <a:lnTo>
                    <a:pt x="66005" y="30999"/>
                  </a:lnTo>
                  <a:lnTo>
                    <a:pt x="66493" y="30885"/>
                  </a:lnTo>
                  <a:lnTo>
                    <a:pt x="67955" y="30881"/>
                  </a:lnTo>
                  <a:lnTo>
                    <a:pt x="68459" y="30920"/>
                  </a:lnTo>
                  <a:lnTo>
                    <a:pt x="68964" y="31277"/>
                  </a:lnTo>
                  <a:lnTo>
                    <a:pt x="69688" y="31338"/>
                  </a:lnTo>
                  <a:lnTo>
                    <a:pt x="70087" y="30885"/>
                  </a:lnTo>
                  <a:lnTo>
                    <a:pt x="71348" y="30575"/>
                  </a:lnTo>
                  <a:lnTo>
                    <a:pt x="72076" y="29930"/>
                  </a:lnTo>
                  <a:lnTo>
                    <a:pt x="72637" y="29924"/>
                  </a:lnTo>
                  <a:lnTo>
                    <a:pt x="73062" y="30237"/>
                  </a:lnTo>
                  <a:lnTo>
                    <a:pt x="73387" y="30658"/>
                  </a:lnTo>
                  <a:lnTo>
                    <a:pt x="73869" y="30470"/>
                  </a:lnTo>
                  <a:lnTo>
                    <a:pt x="74131" y="30122"/>
                  </a:lnTo>
                  <a:lnTo>
                    <a:pt x="74553" y="30122"/>
                  </a:lnTo>
                  <a:lnTo>
                    <a:pt x="74964" y="30348"/>
                  </a:lnTo>
                  <a:lnTo>
                    <a:pt x="76021" y="30741"/>
                  </a:lnTo>
                  <a:lnTo>
                    <a:pt x="76787" y="31475"/>
                  </a:lnTo>
                  <a:lnTo>
                    <a:pt x="77377" y="31548"/>
                  </a:lnTo>
                  <a:lnTo>
                    <a:pt x="78143" y="31331"/>
                  </a:lnTo>
                  <a:lnTo>
                    <a:pt x="78494" y="31232"/>
                  </a:lnTo>
                  <a:lnTo>
                    <a:pt x="78830" y="31596"/>
                  </a:lnTo>
                  <a:lnTo>
                    <a:pt x="79324" y="31791"/>
                  </a:lnTo>
                  <a:lnTo>
                    <a:pt x="79698" y="31523"/>
                  </a:lnTo>
                  <a:lnTo>
                    <a:pt x="80339" y="31331"/>
                  </a:lnTo>
                  <a:lnTo>
                    <a:pt x="82794" y="31730"/>
                  </a:lnTo>
                  <a:lnTo>
                    <a:pt x="83359" y="32464"/>
                  </a:lnTo>
                  <a:lnTo>
                    <a:pt x="83796" y="32809"/>
                  </a:lnTo>
                  <a:lnTo>
                    <a:pt x="84147" y="33406"/>
                  </a:lnTo>
                  <a:lnTo>
                    <a:pt x="84789" y="33834"/>
                  </a:lnTo>
                  <a:lnTo>
                    <a:pt x="86142" y="33687"/>
                  </a:lnTo>
                  <a:lnTo>
                    <a:pt x="86669" y="33250"/>
                  </a:lnTo>
                  <a:lnTo>
                    <a:pt x="87764" y="32279"/>
                  </a:lnTo>
                  <a:lnTo>
                    <a:pt x="88201" y="31331"/>
                  </a:lnTo>
                  <a:lnTo>
                    <a:pt x="88753" y="31028"/>
                  </a:lnTo>
                  <a:lnTo>
                    <a:pt x="89375" y="30872"/>
                  </a:lnTo>
                  <a:lnTo>
                    <a:pt x="89960" y="30875"/>
                  </a:lnTo>
                  <a:lnTo>
                    <a:pt x="90569" y="30843"/>
                  </a:lnTo>
                  <a:lnTo>
                    <a:pt x="91313" y="30147"/>
                  </a:lnTo>
                  <a:lnTo>
                    <a:pt x="91913" y="29905"/>
                  </a:lnTo>
                  <a:lnTo>
                    <a:pt x="92804" y="29021"/>
                  </a:lnTo>
                  <a:lnTo>
                    <a:pt x="92970" y="28622"/>
                  </a:lnTo>
                  <a:lnTo>
                    <a:pt x="93404" y="27587"/>
                  </a:lnTo>
                  <a:lnTo>
                    <a:pt x="93672" y="26933"/>
                  </a:lnTo>
                  <a:lnTo>
                    <a:pt x="94122" y="25886"/>
                  </a:lnTo>
                  <a:lnTo>
                    <a:pt x="94365" y="24198"/>
                  </a:lnTo>
                  <a:lnTo>
                    <a:pt x="94502" y="23301"/>
                  </a:lnTo>
                  <a:lnTo>
                    <a:pt x="94384" y="22653"/>
                  </a:lnTo>
                  <a:lnTo>
                    <a:pt x="93854" y="22314"/>
                  </a:lnTo>
                  <a:lnTo>
                    <a:pt x="93180" y="22155"/>
                  </a:lnTo>
                  <a:lnTo>
                    <a:pt x="92587" y="21660"/>
                  </a:lnTo>
                  <a:lnTo>
                    <a:pt x="92146" y="21082"/>
                  </a:lnTo>
                  <a:lnTo>
                    <a:pt x="91888" y="20275"/>
                  </a:lnTo>
                  <a:lnTo>
                    <a:pt x="91540" y="19327"/>
                  </a:lnTo>
                  <a:lnTo>
                    <a:pt x="91559" y="18641"/>
                  </a:lnTo>
                  <a:lnTo>
                    <a:pt x="91460" y="18111"/>
                  </a:lnTo>
                  <a:lnTo>
                    <a:pt x="91163" y="17657"/>
                  </a:lnTo>
                  <a:lnTo>
                    <a:pt x="90592" y="16863"/>
                  </a:lnTo>
                  <a:lnTo>
                    <a:pt x="90314" y="16269"/>
                  </a:lnTo>
                  <a:lnTo>
                    <a:pt x="90406" y="15324"/>
                  </a:lnTo>
                  <a:lnTo>
                    <a:pt x="91080" y="13709"/>
                  </a:lnTo>
                  <a:lnTo>
                    <a:pt x="91144" y="12956"/>
                  </a:lnTo>
                  <a:lnTo>
                    <a:pt x="91227" y="12490"/>
                  </a:lnTo>
                  <a:lnTo>
                    <a:pt x="91192" y="12065"/>
                  </a:lnTo>
                  <a:lnTo>
                    <a:pt x="91402" y="11092"/>
                  </a:lnTo>
                  <a:lnTo>
                    <a:pt x="91782" y="10683"/>
                  </a:lnTo>
                  <a:lnTo>
                    <a:pt x="92216" y="9639"/>
                  </a:lnTo>
                  <a:lnTo>
                    <a:pt x="92800" y="9157"/>
                  </a:lnTo>
                  <a:lnTo>
                    <a:pt x="93535" y="9126"/>
                  </a:lnTo>
                  <a:lnTo>
                    <a:pt x="93851" y="8841"/>
                  </a:lnTo>
                  <a:lnTo>
                    <a:pt x="94004" y="7795"/>
                  </a:lnTo>
                  <a:lnTo>
                    <a:pt x="94358" y="6987"/>
                  </a:lnTo>
                  <a:lnTo>
                    <a:pt x="94594" y="6416"/>
                  </a:lnTo>
                  <a:lnTo>
                    <a:pt x="95041" y="5790"/>
                  </a:lnTo>
                  <a:lnTo>
                    <a:pt x="97617" y="4584"/>
                  </a:lnTo>
                  <a:lnTo>
                    <a:pt x="98686" y="3080"/>
                  </a:lnTo>
                  <a:lnTo>
                    <a:pt x="99066" y="2320"/>
                  </a:lnTo>
                  <a:lnTo>
                    <a:pt x="99481" y="686"/>
                  </a:lnTo>
                  <a:lnTo>
                    <a:pt x="99880" y="0"/>
                  </a:lnTo>
                  <a:lnTo>
                    <a:pt x="100461" y="227"/>
                  </a:lnTo>
                  <a:lnTo>
                    <a:pt x="101144" y="1191"/>
                  </a:lnTo>
                  <a:lnTo>
                    <a:pt x="101655" y="1200"/>
                  </a:lnTo>
                  <a:lnTo>
                    <a:pt x="102414" y="1720"/>
                  </a:lnTo>
                  <a:lnTo>
                    <a:pt x="104486" y="2815"/>
                  </a:lnTo>
                  <a:lnTo>
                    <a:pt x="105606" y="3157"/>
                  </a:lnTo>
                  <a:lnTo>
                    <a:pt x="106328" y="3262"/>
                  </a:lnTo>
                  <a:lnTo>
                    <a:pt x="107282" y="3565"/>
                  </a:lnTo>
                  <a:lnTo>
                    <a:pt x="107895" y="4204"/>
                  </a:lnTo>
                  <a:lnTo>
                    <a:pt x="109092" y="5244"/>
                  </a:lnTo>
                  <a:lnTo>
                    <a:pt x="110104" y="5509"/>
                  </a:lnTo>
                  <a:lnTo>
                    <a:pt x="111859" y="5615"/>
                  </a:lnTo>
                  <a:lnTo>
                    <a:pt x="113994" y="5669"/>
                  </a:lnTo>
                  <a:lnTo>
                    <a:pt x="114601" y="5851"/>
                  </a:lnTo>
                  <a:lnTo>
                    <a:pt x="116162" y="6598"/>
                  </a:lnTo>
                  <a:lnTo>
                    <a:pt x="117892" y="7424"/>
                  </a:lnTo>
                  <a:lnTo>
                    <a:pt x="119520" y="8162"/>
                  </a:lnTo>
                  <a:lnTo>
                    <a:pt x="120752" y="8730"/>
                  </a:lnTo>
                  <a:lnTo>
                    <a:pt x="121483" y="9285"/>
                  </a:lnTo>
                  <a:lnTo>
                    <a:pt x="122169" y="9601"/>
                  </a:lnTo>
                  <a:lnTo>
                    <a:pt x="122913" y="9330"/>
                  </a:lnTo>
                  <a:lnTo>
                    <a:pt x="123867" y="9390"/>
                  </a:lnTo>
                  <a:lnTo>
                    <a:pt x="126108" y="10054"/>
                  </a:lnTo>
                  <a:lnTo>
                    <a:pt x="127525" y="10610"/>
                  </a:lnTo>
                  <a:lnTo>
                    <a:pt x="128709" y="11022"/>
                  </a:lnTo>
                  <a:lnTo>
                    <a:pt x="129105" y="11590"/>
                  </a:lnTo>
                  <a:lnTo>
                    <a:pt x="129143" y="12346"/>
                  </a:lnTo>
                  <a:lnTo>
                    <a:pt x="128984" y="12985"/>
                  </a:lnTo>
                  <a:lnTo>
                    <a:pt x="129073" y="14529"/>
                  </a:lnTo>
                  <a:lnTo>
                    <a:pt x="129453" y="15340"/>
                  </a:lnTo>
                  <a:lnTo>
                    <a:pt x="129593" y="16422"/>
                  </a:lnTo>
                  <a:lnTo>
                    <a:pt x="129737" y="17456"/>
                  </a:lnTo>
                  <a:lnTo>
                    <a:pt x="129635" y="18475"/>
                  </a:lnTo>
                  <a:lnTo>
                    <a:pt x="129817" y="19014"/>
                  </a:lnTo>
                  <a:lnTo>
                    <a:pt x="130187" y="19333"/>
                  </a:lnTo>
                  <a:lnTo>
                    <a:pt x="130548" y="20042"/>
                  </a:lnTo>
                  <a:lnTo>
                    <a:pt x="130429" y="20789"/>
                  </a:lnTo>
                  <a:lnTo>
                    <a:pt x="130270" y="21223"/>
                  </a:lnTo>
                  <a:lnTo>
                    <a:pt x="130295" y="21922"/>
                  </a:lnTo>
                  <a:lnTo>
                    <a:pt x="130723" y="22496"/>
                  </a:lnTo>
                  <a:lnTo>
                    <a:pt x="131358" y="22608"/>
                  </a:lnTo>
                  <a:lnTo>
                    <a:pt x="131914" y="22758"/>
                  </a:lnTo>
                  <a:lnTo>
                    <a:pt x="132603" y="23661"/>
                  </a:lnTo>
                  <a:lnTo>
                    <a:pt x="133832" y="24702"/>
                  </a:lnTo>
                  <a:lnTo>
                    <a:pt x="134566" y="24989"/>
                  </a:lnTo>
                  <a:lnTo>
                    <a:pt x="135412" y="25455"/>
                  </a:lnTo>
                  <a:lnTo>
                    <a:pt x="137024" y="25915"/>
                  </a:lnTo>
                  <a:lnTo>
                    <a:pt x="138119" y="26049"/>
                  </a:lnTo>
                  <a:lnTo>
                    <a:pt x="138763" y="26422"/>
                  </a:lnTo>
                  <a:lnTo>
                    <a:pt x="139395" y="27313"/>
                  </a:lnTo>
                  <a:lnTo>
                    <a:pt x="140442" y="27498"/>
                  </a:lnTo>
                  <a:lnTo>
                    <a:pt x="141113" y="27808"/>
                  </a:lnTo>
                  <a:lnTo>
                    <a:pt x="142338" y="28175"/>
                  </a:lnTo>
                  <a:lnTo>
                    <a:pt x="143149" y="27964"/>
                  </a:lnTo>
                  <a:lnTo>
                    <a:pt x="143861" y="27651"/>
                  </a:lnTo>
                  <a:lnTo>
                    <a:pt x="144336" y="27712"/>
                  </a:lnTo>
                  <a:lnTo>
                    <a:pt x="145256" y="27913"/>
                  </a:lnTo>
                  <a:lnTo>
                    <a:pt x="146331" y="27958"/>
                  </a:lnTo>
                  <a:lnTo>
                    <a:pt x="147235" y="27744"/>
                  </a:lnTo>
                  <a:lnTo>
                    <a:pt x="147956" y="27115"/>
                  </a:lnTo>
                  <a:lnTo>
                    <a:pt x="148795" y="26266"/>
                  </a:lnTo>
                  <a:lnTo>
                    <a:pt x="149804" y="25835"/>
                  </a:lnTo>
                  <a:lnTo>
                    <a:pt x="150969" y="25682"/>
                  </a:lnTo>
                  <a:lnTo>
                    <a:pt x="151767" y="25337"/>
                  </a:lnTo>
                  <a:lnTo>
                    <a:pt x="154378" y="24763"/>
                  </a:lnTo>
                  <a:lnTo>
                    <a:pt x="155431" y="24660"/>
                  </a:lnTo>
                  <a:lnTo>
                    <a:pt x="156249" y="24108"/>
                  </a:lnTo>
                  <a:lnTo>
                    <a:pt x="156973" y="23674"/>
                  </a:lnTo>
                  <a:lnTo>
                    <a:pt x="158020" y="23486"/>
                  </a:lnTo>
                  <a:lnTo>
                    <a:pt x="159434" y="23942"/>
                  </a:lnTo>
                  <a:lnTo>
                    <a:pt x="160787" y="24322"/>
                  </a:lnTo>
                  <a:lnTo>
                    <a:pt x="162425" y="24447"/>
                  </a:lnTo>
                  <a:lnTo>
                    <a:pt x="163513" y="24970"/>
                  </a:lnTo>
                  <a:lnTo>
                    <a:pt x="164282" y="25465"/>
                  </a:lnTo>
                  <a:lnTo>
                    <a:pt x="165495" y="25857"/>
                  </a:lnTo>
                  <a:lnTo>
                    <a:pt x="166842" y="25675"/>
                  </a:lnTo>
                  <a:lnTo>
                    <a:pt x="168690" y="25519"/>
                  </a:lnTo>
                  <a:lnTo>
                    <a:pt x="169913" y="25746"/>
                  </a:lnTo>
                  <a:lnTo>
                    <a:pt x="171190" y="26646"/>
                  </a:lnTo>
                  <a:lnTo>
                    <a:pt x="171975" y="27364"/>
                  </a:lnTo>
                  <a:lnTo>
                    <a:pt x="172859" y="28902"/>
                  </a:lnTo>
                  <a:lnTo>
                    <a:pt x="173785" y="29643"/>
                  </a:lnTo>
                  <a:lnTo>
                    <a:pt x="174589" y="30249"/>
                  </a:lnTo>
                  <a:lnTo>
                    <a:pt x="175610" y="30291"/>
                  </a:lnTo>
                  <a:lnTo>
                    <a:pt x="178154" y="30339"/>
                  </a:lnTo>
                  <a:lnTo>
                    <a:pt x="179549" y="30658"/>
                  </a:lnTo>
                  <a:lnTo>
                    <a:pt x="180711" y="30830"/>
                  </a:lnTo>
                  <a:lnTo>
                    <a:pt x="180989" y="31149"/>
                  </a:lnTo>
                  <a:lnTo>
                    <a:pt x="180874" y="32200"/>
                  </a:lnTo>
                  <a:lnTo>
                    <a:pt x="180909" y="33697"/>
                  </a:lnTo>
                  <a:lnTo>
                    <a:pt x="180893" y="34383"/>
                  </a:lnTo>
                  <a:lnTo>
                    <a:pt x="181148" y="34900"/>
                  </a:lnTo>
                  <a:lnTo>
                    <a:pt x="181544" y="34992"/>
                  </a:lnTo>
                  <a:lnTo>
                    <a:pt x="181761" y="35723"/>
                  </a:lnTo>
                  <a:lnTo>
                    <a:pt x="182336" y="36154"/>
                  </a:lnTo>
                  <a:lnTo>
                    <a:pt x="183367" y="36675"/>
                  </a:lnTo>
                  <a:lnTo>
                    <a:pt x="185103" y="38440"/>
                  </a:lnTo>
                  <a:lnTo>
                    <a:pt x="186140" y="39193"/>
                  </a:lnTo>
                  <a:lnTo>
                    <a:pt x="186954" y="39448"/>
                  </a:lnTo>
                  <a:lnTo>
                    <a:pt x="188023" y="39273"/>
                  </a:lnTo>
                  <a:lnTo>
                    <a:pt x="189699" y="39279"/>
                  </a:lnTo>
                  <a:lnTo>
                    <a:pt x="192537" y="39282"/>
                  </a:lnTo>
                  <a:lnTo>
                    <a:pt x="194481" y="39812"/>
                  </a:lnTo>
                  <a:lnTo>
                    <a:pt x="195154" y="40173"/>
                  </a:lnTo>
                  <a:lnTo>
                    <a:pt x="197139" y="40594"/>
                  </a:lnTo>
                  <a:lnTo>
                    <a:pt x="199323" y="41054"/>
                  </a:lnTo>
                  <a:lnTo>
                    <a:pt x="201168" y="41536"/>
                  </a:lnTo>
                  <a:lnTo>
                    <a:pt x="202253" y="40913"/>
                  </a:lnTo>
                  <a:lnTo>
                    <a:pt x="203207" y="40856"/>
                  </a:lnTo>
                  <a:lnTo>
                    <a:pt x="204117" y="41306"/>
                  </a:lnTo>
                  <a:lnTo>
                    <a:pt x="205030" y="41983"/>
                  </a:lnTo>
                  <a:lnTo>
                    <a:pt x="205732" y="41909"/>
                  </a:lnTo>
                  <a:lnTo>
                    <a:pt x="206789" y="41593"/>
                  </a:lnTo>
                  <a:lnTo>
                    <a:pt x="210162" y="39704"/>
                  </a:lnTo>
                  <a:lnTo>
                    <a:pt x="211346" y="38995"/>
                  </a:lnTo>
                  <a:lnTo>
                    <a:pt x="212176" y="39177"/>
                  </a:lnTo>
                  <a:lnTo>
                    <a:pt x="212917" y="38928"/>
                  </a:lnTo>
                  <a:lnTo>
                    <a:pt x="213482" y="38714"/>
                  </a:lnTo>
                  <a:lnTo>
                    <a:pt x="214921" y="38421"/>
                  </a:lnTo>
                  <a:lnTo>
                    <a:pt x="215799" y="38341"/>
                  </a:lnTo>
                  <a:lnTo>
                    <a:pt x="216703" y="38172"/>
                  </a:lnTo>
                  <a:lnTo>
                    <a:pt x="218005" y="38057"/>
                  </a:lnTo>
                  <a:lnTo>
                    <a:pt x="220651" y="36815"/>
                  </a:lnTo>
                  <a:lnTo>
                    <a:pt x="221723" y="36572"/>
                  </a:lnTo>
                  <a:lnTo>
                    <a:pt x="223536" y="36917"/>
                  </a:lnTo>
                  <a:lnTo>
                    <a:pt x="224513" y="36691"/>
                  </a:lnTo>
                  <a:lnTo>
                    <a:pt x="225486" y="36065"/>
                  </a:lnTo>
                  <a:lnTo>
                    <a:pt x="226744" y="35417"/>
                  </a:lnTo>
                  <a:lnTo>
                    <a:pt x="227073" y="34364"/>
                  </a:lnTo>
                  <a:lnTo>
                    <a:pt x="227718" y="32915"/>
                  </a:lnTo>
                  <a:lnTo>
                    <a:pt x="229109" y="31848"/>
                  </a:lnTo>
                  <a:lnTo>
                    <a:pt x="230239" y="30913"/>
                  </a:lnTo>
                  <a:lnTo>
                    <a:pt x="231392" y="30007"/>
                  </a:lnTo>
                  <a:lnTo>
                    <a:pt x="232809" y="29247"/>
                  </a:lnTo>
                  <a:lnTo>
                    <a:pt x="234143" y="28698"/>
                  </a:lnTo>
                  <a:lnTo>
                    <a:pt x="235841" y="27252"/>
                  </a:lnTo>
                  <a:lnTo>
                    <a:pt x="237194" y="26518"/>
                  </a:lnTo>
                  <a:lnTo>
                    <a:pt x="237868" y="26279"/>
                  </a:lnTo>
                  <a:lnTo>
                    <a:pt x="238669" y="26544"/>
                  </a:lnTo>
                  <a:lnTo>
                    <a:pt x="240166" y="26738"/>
                  </a:lnTo>
                  <a:lnTo>
                    <a:pt x="241251" y="26681"/>
                  </a:lnTo>
                  <a:lnTo>
                    <a:pt x="241864" y="26847"/>
                  </a:lnTo>
                  <a:lnTo>
                    <a:pt x="243083" y="27555"/>
                  </a:lnTo>
                  <a:lnTo>
                    <a:pt x="244194" y="28175"/>
                  </a:lnTo>
                  <a:lnTo>
                    <a:pt x="245043" y="29279"/>
                  </a:lnTo>
                  <a:lnTo>
                    <a:pt x="246623" y="30814"/>
                  </a:lnTo>
                  <a:lnTo>
                    <a:pt x="247434" y="31328"/>
                  </a:lnTo>
                  <a:lnTo>
                    <a:pt x="248008" y="31542"/>
                  </a:lnTo>
                  <a:lnTo>
                    <a:pt x="249432" y="31686"/>
                  </a:lnTo>
                  <a:lnTo>
                    <a:pt x="250594" y="31762"/>
                  </a:lnTo>
                  <a:lnTo>
                    <a:pt x="251290" y="31411"/>
                  </a:lnTo>
                  <a:lnTo>
                    <a:pt x="252461" y="30770"/>
                  </a:lnTo>
                  <a:lnTo>
                    <a:pt x="254328" y="29953"/>
                  </a:lnTo>
                  <a:lnTo>
                    <a:pt x="255062" y="29975"/>
                  </a:lnTo>
                  <a:lnTo>
                    <a:pt x="256266" y="30409"/>
                  </a:lnTo>
                  <a:lnTo>
                    <a:pt x="258060" y="31210"/>
                  </a:lnTo>
                  <a:lnTo>
                    <a:pt x="258778" y="3181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73"/>
            <p:cNvSpPr/>
            <p:nvPr/>
          </p:nvSpPr>
          <p:spPr>
            <a:xfrm>
              <a:off x="10893882" y="4364556"/>
              <a:ext cx="16124" cy="114788"/>
            </a:xfrm>
            <a:custGeom>
              <a:rect b="b" l="l" r="r" t="t"/>
              <a:pathLst>
                <a:path extrusionOk="0" h="43604" w="6125">
                  <a:moveTo>
                    <a:pt x="4989" y="418"/>
                  </a:moveTo>
                  <a:lnTo>
                    <a:pt x="4714" y="769"/>
                  </a:lnTo>
                  <a:lnTo>
                    <a:pt x="4488" y="511"/>
                  </a:lnTo>
                  <a:lnTo>
                    <a:pt x="4424" y="0"/>
                  </a:lnTo>
                  <a:lnTo>
                    <a:pt x="4823" y="48"/>
                  </a:lnTo>
                  <a:lnTo>
                    <a:pt x="4970" y="153"/>
                  </a:lnTo>
                  <a:lnTo>
                    <a:pt x="4989" y="418"/>
                  </a:lnTo>
                  <a:close/>
                  <a:moveTo>
                    <a:pt x="5605" y="6834"/>
                  </a:moveTo>
                  <a:lnTo>
                    <a:pt x="5171" y="7038"/>
                  </a:lnTo>
                  <a:lnTo>
                    <a:pt x="5710" y="6116"/>
                  </a:lnTo>
                  <a:lnTo>
                    <a:pt x="5873" y="5956"/>
                  </a:lnTo>
                  <a:lnTo>
                    <a:pt x="6125" y="6291"/>
                  </a:lnTo>
                  <a:lnTo>
                    <a:pt x="5605" y="6834"/>
                  </a:lnTo>
                  <a:close/>
                  <a:moveTo>
                    <a:pt x="5021" y="23049"/>
                  </a:moveTo>
                  <a:lnTo>
                    <a:pt x="4823" y="23112"/>
                  </a:lnTo>
                  <a:lnTo>
                    <a:pt x="4539" y="23080"/>
                  </a:lnTo>
                  <a:lnTo>
                    <a:pt x="4338" y="22934"/>
                  </a:lnTo>
                  <a:lnTo>
                    <a:pt x="4293" y="22688"/>
                  </a:lnTo>
                  <a:lnTo>
                    <a:pt x="4871" y="22675"/>
                  </a:lnTo>
                  <a:lnTo>
                    <a:pt x="5085" y="22860"/>
                  </a:lnTo>
                  <a:lnTo>
                    <a:pt x="5021" y="23049"/>
                  </a:lnTo>
                  <a:close/>
                  <a:moveTo>
                    <a:pt x="5378" y="34204"/>
                  </a:moveTo>
                  <a:lnTo>
                    <a:pt x="5353" y="34443"/>
                  </a:lnTo>
                  <a:lnTo>
                    <a:pt x="4893" y="34386"/>
                  </a:lnTo>
                  <a:lnTo>
                    <a:pt x="4769" y="34278"/>
                  </a:lnTo>
                  <a:lnTo>
                    <a:pt x="5027" y="33444"/>
                  </a:lnTo>
                  <a:lnTo>
                    <a:pt x="5685" y="33061"/>
                  </a:lnTo>
                  <a:lnTo>
                    <a:pt x="6004" y="32985"/>
                  </a:lnTo>
                  <a:lnTo>
                    <a:pt x="5704" y="33381"/>
                  </a:lnTo>
                  <a:lnTo>
                    <a:pt x="5646" y="33824"/>
                  </a:lnTo>
                  <a:lnTo>
                    <a:pt x="5378" y="34204"/>
                  </a:lnTo>
                  <a:close/>
                  <a:moveTo>
                    <a:pt x="4574" y="35704"/>
                  </a:moveTo>
                  <a:lnTo>
                    <a:pt x="4204" y="36173"/>
                  </a:lnTo>
                  <a:lnTo>
                    <a:pt x="3942" y="35443"/>
                  </a:lnTo>
                  <a:lnTo>
                    <a:pt x="3897" y="35149"/>
                  </a:lnTo>
                  <a:lnTo>
                    <a:pt x="4236" y="34881"/>
                  </a:lnTo>
                  <a:lnTo>
                    <a:pt x="4437" y="34884"/>
                  </a:lnTo>
                  <a:lnTo>
                    <a:pt x="4574" y="35704"/>
                  </a:lnTo>
                  <a:close/>
                  <a:moveTo>
                    <a:pt x="1015" y="43176"/>
                  </a:moveTo>
                  <a:lnTo>
                    <a:pt x="568" y="43604"/>
                  </a:lnTo>
                  <a:lnTo>
                    <a:pt x="249" y="43518"/>
                  </a:lnTo>
                  <a:lnTo>
                    <a:pt x="48" y="43371"/>
                  </a:lnTo>
                  <a:lnTo>
                    <a:pt x="0" y="43125"/>
                  </a:lnTo>
                  <a:lnTo>
                    <a:pt x="721" y="42889"/>
                  </a:lnTo>
                  <a:lnTo>
                    <a:pt x="1015" y="42972"/>
                  </a:lnTo>
                  <a:lnTo>
                    <a:pt x="1015" y="4317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73"/>
            <p:cNvSpPr/>
            <p:nvPr/>
          </p:nvSpPr>
          <p:spPr>
            <a:xfrm>
              <a:off x="6022856" y="4460945"/>
              <a:ext cx="9274" cy="10872"/>
            </a:xfrm>
            <a:custGeom>
              <a:rect b="b" l="l" r="r" t="t"/>
              <a:pathLst>
                <a:path extrusionOk="0" h="4130" w="3523">
                  <a:moveTo>
                    <a:pt x="3524" y="3502"/>
                  </a:moveTo>
                  <a:lnTo>
                    <a:pt x="3431" y="4028"/>
                  </a:lnTo>
                  <a:lnTo>
                    <a:pt x="3205" y="4130"/>
                  </a:lnTo>
                  <a:lnTo>
                    <a:pt x="2869" y="3693"/>
                  </a:lnTo>
                  <a:lnTo>
                    <a:pt x="1398" y="3754"/>
                  </a:lnTo>
                  <a:lnTo>
                    <a:pt x="1171" y="3364"/>
                  </a:lnTo>
                  <a:lnTo>
                    <a:pt x="1159" y="3179"/>
                  </a:lnTo>
                  <a:lnTo>
                    <a:pt x="1867" y="2515"/>
                  </a:lnTo>
                  <a:lnTo>
                    <a:pt x="1034" y="2336"/>
                  </a:lnTo>
                  <a:lnTo>
                    <a:pt x="705" y="2049"/>
                  </a:lnTo>
                  <a:lnTo>
                    <a:pt x="0" y="651"/>
                  </a:lnTo>
                  <a:lnTo>
                    <a:pt x="57" y="243"/>
                  </a:lnTo>
                  <a:lnTo>
                    <a:pt x="351" y="29"/>
                  </a:lnTo>
                  <a:lnTo>
                    <a:pt x="827" y="0"/>
                  </a:lnTo>
                  <a:lnTo>
                    <a:pt x="1727" y="450"/>
                  </a:lnTo>
                  <a:lnTo>
                    <a:pt x="2394" y="1095"/>
                  </a:lnTo>
                  <a:lnTo>
                    <a:pt x="2620" y="1104"/>
                  </a:lnTo>
                  <a:lnTo>
                    <a:pt x="2697" y="1286"/>
                  </a:lnTo>
                  <a:lnTo>
                    <a:pt x="2563" y="1740"/>
                  </a:lnTo>
                  <a:lnTo>
                    <a:pt x="2962" y="2123"/>
                  </a:lnTo>
                  <a:lnTo>
                    <a:pt x="3134" y="240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1" name="Google Shape;1321;p73"/>
            <p:cNvSpPr/>
            <p:nvPr/>
          </p:nvSpPr>
          <p:spPr>
            <a:xfrm>
              <a:off x="7065126" y="4148052"/>
              <a:ext cx="288619" cy="315742"/>
            </a:xfrm>
            <a:custGeom>
              <a:rect b="b" l="l" r="r" t="t"/>
              <a:pathLst>
                <a:path extrusionOk="0" h="119940" w="109637">
                  <a:moveTo>
                    <a:pt x="109638" y="22726"/>
                  </a:moveTo>
                  <a:lnTo>
                    <a:pt x="106500" y="22726"/>
                  </a:lnTo>
                  <a:lnTo>
                    <a:pt x="102309" y="22729"/>
                  </a:lnTo>
                  <a:lnTo>
                    <a:pt x="99452" y="22729"/>
                  </a:lnTo>
                  <a:lnTo>
                    <a:pt x="96519" y="22729"/>
                  </a:lnTo>
                  <a:lnTo>
                    <a:pt x="93771" y="22729"/>
                  </a:lnTo>
                  <a:lnTo>
                    <a:pt x="94010" y="24967"/>
                  </a:lnTo>
                  <a:lnTo>
                    <a:pt x="94266" y="27405"/>
                  </a:lnTo>
                  <a:lnTo>
                    <a:pt x="94521" y="29838"/>
                  </a:lnTo>
                  <a:lnTo>
                    <a:pt x="94776" y="32267"/>
                  </a:lnTo>
                  <a:lnTo>
                    <a:pt x="95032" y="34689"/>
                  </a:lnTo>
                  <a:lnTo>
                    <a:pt x="95287" y="37109"/>
                  </a:lnTo>
                  <a:lnTo>
                    <a:pt x="95542" y="39522"/>
                  </a:lnTo>
                  <a:lnTo>
                    <a:pt x="95798" y="41928"/>
                  </a:lnTo>
                  <a:lnTo>
                    <a:pt x="96053" y="44332"/>
                  </a:lnTo>
                  <a:lnTo>
                    <a:pt x="96308" y="46729"/>
                  </a:lnTo>
                  <a:lnTo>
                    <a:pt x="96564" y="49123"/>
                  </a:lnTo>
                  <a:lnTo>
                    <a:pt x="96819" y="51517"/>
                  </a:lnTo>
                  <a:lnTo>
                    <a:pt x="97074" y="53904"/>
                  </a:lnTo>
                  <a:lnTo>
                    <a:pt x="97330" y="56289"/>
                  </a:lnTo>
                  <a:lnTo>
                    <a:pt x="97585" y="58670"/>
                  </a:lnTo>
                  <a:lnTo>
                    <a:pt x="97840" y="61045"/>
                  </a:lnTo>
                  <a:lnTo>
                    <a:pt x="98096" y="63416"/>
                  </a:lnTo>
                  <a:lnTo>
                    <a:pt x="98351" y="65785"/>
                  </a:lnTo>
                  <a:lnTo>
                    <a:pt x="98606" y="68146"/>
                  </a:lnTo>
                  <a:lnTo>
                    <a:pt x="98862" y="70505"/>
                  </a:lnTo>
                  <a:lnTo>
                    <a:pt x="99117" y="72861"/>
                  </a:lnTo>
                  <a:lnTo>
                    <a:pt x="99372" y="75213"/>
                  </a:lnTo>
                  <a:lnTo>
                    <a:pt x="99628" y="77559"/>
                  </a:lnTo>
                  <a:lnTo>
                    <a:pt x="99883" y="79902"/>
                  </a:lnTo>
                  <a:lnTo>
                    <a:pt x="100139" y="82242"/>
                  </a:lnTo>
                  <a:lnTo>
                    <a:pt x="100394" y="84578"/>
                  </a:lnTo>
                  <a:lnTo>
                    <a:pt x="100649" y="86911"/>
                  </a:lnTo>
                  <a:lnTo>
                    <a:pt x="100905" y="89242"/>
                  </a:lnTo>
                  <a:lnTo>
                    <a:pt x="101160" y="91568"/>
                  </a:lnTo>
                  <a:lnTo>
                    <a:pt x="101415" y="93892"/>
                  </a:lnTo>
                  <a:lnTo>
                    <a:pt x="101671" y="96213"/>
                  </a:lnTo>
                  <a:lnTo>
                    <a:pt x="101926" y="98530"/>
                  </a:lnTo>
                  <a:lnTo>
                    <a:pt x="102181" y="100844"/>
                  </a:lnTo>
                  <a:lnTo>
                    <a:pt x="102430" y="103085"/>
                  </a:lnTo>
                  <a:lnTo>
                    <a:pt x="103496" y="104259"/>
                  </a:lnTo>
                  <a:lnTo>
                    <a:pt x="104837" y="105734"/>
                  </a:lnTo>
                  <a:lnTo>
                    <a:pt x="104444" y="107821"/>
                  </a:lnTo>
                  <a:lnTo>
                    <a:pt x="103978" y="110308"/>
                  </a:lnTo>
                  <a:lnTo>
                    <a:pt x="103468" y="113018"/>
                  </a:lnTo>
                  <a:lnTo>
                    <a:pt x="101575" y="113018"/>
                  </a:lnTo>
                  <a:lnTo>
                    <a:pt x="99746" y="113018"/>
                  </a:lnTo>
                  <a:lnTo>
                    <a:pt x="97920" y="113018"/>
                  </a:lnTo>
                  <a:lnTo>
                    <a:pt x="96095" y="113018"/>
                  </a:lnTo>
                  <a:lnTo>
                    <a:pt x="94269" y="113018"/>
                  </a:lnTo>
                  <a:lnTo>
                    <a:pt x="92440" y="113018"/>
                  </a:lnTo>
                  <a:lnTo>
                    <a:pt x="90614" y="113018"/>
                  </a:lnTo>
                  <a:lnTo>
                    <a:pt x="88788" y="113018"/>
                  </a:lnTo>
                  <a:lnTo>
                    <a:pt x="86962" y="113018"/>
                  </a:lnTo>
                  <a:lnTo>
                    <a:pt x="85137" y="113018"/>
                  </a:lnTo>
                  <a:lnTo>
                    <a:pt x="83308" y="113018"/>
                  </a:lnTo>
                  <a:lnTo>
                    <a:pt x="81482" y="113018"/>
                  </a:lnTo>
                  <a:lnTo>
                    <a:pt x="79656" y="113018"/>
                  </a:lnTo>
                  <a:lnTo>
                    <a:pt x="77831" y="113018"/>
                  </a:lnTo>
                  <a:lnTo>
                    <a:pt x="76002" y="113018"/>
                  </a:lnTo>
                  <a:lnTo>
                    <a:pt x="74176" y="113018"/>
                  </a:lnTo>
                  <a:lnTo>
                    <a:pt x="72350" y="113018"/>
                  </a:lnTo>
                  <a:lnTo>
                    <a:pt x="70649" y="113018"/>
                  </a:lnTo>
                  <a:lnTo>
                    <a:pt x="69602" y="112954"/>
                  </a:lnTo>
                  <a:lnTo>
                    <a:pt x="69228" y="112743"/>
                  </a:lnTo>
                  <a:lnTo>
                    <a:pt x="69094" y="111342"/>
                  </a:lnTo>
                  <a:lnTo>
                    <a:pt x="68782" y="111431"/>
                  </a:lnTo>
                  <a:lnTo>
                    <a:pt x="68411" y="111843"/>
                  </a:lnTo>
                  <a:lnTo>
                    <a:pt x="68220" y="112290"/>
                  </a:lnTo>
                  <a:lnTo>
                    <a:pt x="68287" y="112874"/>
                  </a:lnTo>
                  <a:lnTo>
                    <a:pt x="68226" y="113369"/>
                  </a:lnTo>
                  <a:lnTo>
                    <a:pt x="67052" y="113564"/>
                  </a:lnTo>
                  <a:lnTo>
                    <a:pt x="65465" y="113896"/>
                  </a:lnTo>
                  <a:lnTo>
                    <a:pt x="63796" y="114151"/>
                  </a:lnTo>
                  <a:lnTo>
                    <a:pt x="62111" y="114058"/>
                  </a:lnTo>
                  <a:lnTo>
                    <a:pt x="61536" y="113943"/>
                  </a:lnTo>
                  <a:lnTo>
                    <a:pt x="60926" y="113758"/>
                  </a:lnTo>
                  <a:lnTo>
                    <a:pt x="59586" y="113557"/>
                  </a:lnTo>
                  <a:lnTo>
                    <a:pt x="58855" y="113541"/>
                  </a:lnTo>
                  <a:lnTo>
                    <a:pt x="58019" y="113586"/>
                  </a:lnTo>
                  <a:lnTo>
                    <a:pt x="57032" y="113698"/>
                  </a:lnTo>
                  <a:lnTo>
                    <a:pt x="56716" y="113956"/>
                  </a:lnTo>
                  <a:lnTo>
                    <a:pt x="55973" y="115000"/>
                  </a:lnTo>
                  <a:lnTo>
                    <a:pt x="55251" y="116210"/>
                  </a:lnTo>
                  <a:lnTo>
                    <a:pt x="54782" y="116203"/>
                  </a:lnTo>
                  <a:lnTo>
                    <a:pt x="54252" y="115539"/>
                  </a:lnTo>
                  <a:lnTo>
                    <a:pt x="52800" y="114288"/>
                  </a:lnTo>
                  <a:lnTo>
                    <a:pt x="51041" y="112641"/>
                  </a:lnTo>
                  <a:lnTo>
                    <a:pt x="50240" y="111824"/>
                  </a:lnTo>
                  <a:lnTo>
                    <a:pt x="49816" y="111719"/>
                  </a:lnTo>
                  <a:lnTo>
                    <a:pt x="48973" y="112306"/>
                  </a:lnTo>
                  <a:lnTo>
                    <a:pt x="48264" y="112871"/>
                  </a:lnTo>
                  <a:lnTo>
                    <a:pt x="47511" y="113669"/>
                  </a:lnTo>
                  <a:lnTo>
                    <a:pt x="47170" y="114435"/>
                  </a:lnTo>
                  <a:lnTo>
                    <a:pt x="46898" y="115338"/>
                  </a:lnTo>
                  <a:lnTo>
                    <a:pt x="46777" y="116401"/>
                  </a:lnTo>
                  <a:lnTo>
                    <a:pt x="46502" y="117640"/>
                  </a:lnTo>
                  <a:lnTo>
                    <a:pt x="45893" y="118639"/>
                  </a:lnTo>
                  <a:lnTo>
                    <a:pt x="45171" y="119392"/>
                  </a:lnTo>
                  <a:lnTo>
                    <a:pt x="44635" y="119746"/>
                  </a:lnTo>
                  <a:lnTo>
                    <a:pt x="44428" y="119941"/>
                  </a:lnTo>
                  <a:lnTo>
                    <a:pt x="42851" y="119354"/>
                  </a:lnTo>
                  <a:lnTo>
                    <a:pt x="42653" y="119280"/>
                  </a:lnTo>
                  <a:lnTo>
                    <a:pt x="41702" y="118616"/>
                  </a:lnTo>
                  <a:lnTo>
                    <a:pt x="41242" y="117828"/>
                  </a:lnTo>
                  <a:lnTo>
                    <a:pt x="40492" y="117234"/>
                  </a:lnTo>
                  <a:lnTo>
                    <a:pt x="39452" y="116835"/>
                  </a:lnTo>
                  <a:lnTo>
                    <a:pt x="38775" y="116382"/>
                  </a:lnTo>
                  <a:lnTo>
                    <a:pt x="38459" y="115871"/>
                  </a:lnTo>
                  <a:lnTo>
                    <a:pt x="38076" y="115533"/>
                  </a:lnTo>
                  <a:lnTo>
                    <a:pt x="37670" y="115357"/>
                  </a:lnTo>
                  <a:lnTo>
                    <a:pt x="37632" y="115176"/>
                  </a:lnTo>
                  <a:lnTo>
                    <a:pt x="37728" y="114923"/>
                  </a:lnTo>
                  <a:lnTo>
                    <a:pt x="37632" y="114457"/>
                  </a:lnTo>
                  <a:lnTo>
                    <a:pt x="37023" y="113417"/>
                  </a:lnTo>
                  <a:lnTo>
                    <a:pt x="36454" y="112938"/>
                  </a:lnTo>
                  <a:lnTo>
                    <a:pt x="35969" y="113015"/>
                  </a:lnTo>
                  <a:lnTo>
                    <a:pt x="35695" y="112887"/>
                  </a:lnTo>
                  <a:lnTo>
                    <a:pt x="35529" y="112657"/>
                  </a:lnTo>
                  <a:lnTo>
                    <a:pt x="35462" y="112322"/>
                  </a:lnTo>
                  <a:lnTo>
                    <a:pt x="35130" y="112031"/>
                  </a:lnTo>
                  <a:lnTo>
                    <a:pt x="34555" y="111904"/>
                  </a:lnTo>
                  <a:lnTo>
                    <a:pt x="34092" y="111131"/>
                  </a:lnTo>
                  <a:lnTo>
                    <a:pt x="33745" y="109711"/>
                  </a:lnTo>
                  <a:lnTo>
                    <a:pt x="33291" y="108603"/>
                  </a:lnTo>
                  <a:lnTo>
                    <a:pt x="32736" y="107809"/>
                  </a:lnTo>
                  <a:lnTo>
                    <a:pt x="32337" y="107512"/>
                  </a:lnTo>
                  <a:lnTo>
                    <a:pt x="32043" y="107458"/>
                  </a:lnTo>
                  <a:lnTo>
                    <a:pt x="31944" y="107333"/>
                  </a:lnTo>
                  <a:lnTo>
                    <a:pt x="31864" y="107103"/>
                  </a:lnTo>
                  <a:lnTo>
                    <a:pt x="31430" y="107020"/>
                  </a:lnTo>
                  <a:lnTo>
                    <a:pt x="30821" y="107260"/>
                  </a:lnTo>
                  <a:lnTo>
                    <a:pt x="30272" y="107180"/>
                  </a:lnTo>
                  <a:lnTo>
                    <a:pt x="30004" y="106790"/>
                  </a:lnTo>
                  <a:lnTo>
                    <a:pt x="29630" y="106755"/>
                  </a:lnTo>
                  <a:lnTo>
                    <a:pt x="29155" y="107075"/>
                  </a:lnTo>
                  <a:lnTo>
                    <a:pt x="28628" y="106982"/>
                  </a:lnTo>
                  <a:lnTo>
                    <a:pt x="28053" y="106474"/>
                  </a:lnTo>
                  <a:lnTo>
                    <a:pt x="27734" y="105970"/>
                  </a:lnTo>
                  <a:lnTo>
                    <a:pt x="27674" y="105469"/>
                  </a:lnTo>
                  <a:lnTo>
                    <a:pt x="26681" y="104470"/>
                  </a:lnTo>
                  <a:lnTo>
                    <a:pt x="24759" y="102970"/>
                  </a:lnTo>
                  <a:lnTo>
                    <a:pt x="22666" y="102268"/>
                  </a:lnTo>
                  <a:lnTo>
                    <a:pt x="20399" y="102360"/>
                  </a:lnTo>
                  <a:lnTo>
                    <a:pt x="19129" y="102290"/>
                  </a:lnTo>
                  <a:lnTo>
                    <a:pt x="18851" y="102054"/>
                  </a:lnTo>
                  <a:lnTo>
                    <a:pt x="18573" y="102073"/>
                  </a:lnTo>
                  <a:lnTo>
                    <a:pt x="18293" y="102347"/>
                  </a:lnTo>
                  <a:lnTo>
                    <a:pt x="17996" y="102408"/>
                  </a:lnTo>
                  <a:lnTo>
                    <a:pt x="17680" y="102255"/>
                  </a:lnTo>
                  <a:lnTo>
                    <a:pt x="17482" y="102370"/>
                  </a:lnTo>
                  <a:lnTo>
                    <a:pt x="17405" y="102753"/>
                  </a:lnTo>
                  <a:lnTo>
                    <a:pt x="16607" y="102951"/>
                  </a:lnTo>
                  <a:lnTo>
                    <a:pt x="15091" y="102954"/>
                  </a:lnTo>
                  <a:lnTo>
                    <a:pt x="13865" y="103190"/>
                  </a:lnTo>
                  <a:lnTo>
                    <a:pt x="12933" y="103656"/>
                  </a:lnTo>
                  <a:lnTo>
                    <a:pt x="11612" y="103857"/>
                  </a:lnTo>
                  <a:lnTo>
                    <a:pt x="9901" y="103793"/>
                  </a:lnTo>
                  <a:lnTo>
                    <a:pt x="8870" y="103621"/>
                  </a:lnTo>
                  <a:lnTo>
                    <a:pt x="8519" y="103346"/>
                  </a:lnTo>
                  <a:lnTo>
                    <a:pt x="8028" y="103279"/>
                  </a:lnTo>
                  <a:lnTo>
                    <a:pt x="7396" y="103426"/>
                  </a:lnTo>
                  <a:lnTo>
                    <a:pt x="6827" y="104170"/>
                  </a:lnTo>
                  <a:lnTo>
                    <a:pt x="6326" y="105507"/>
                  </a:lnTo>
                  <a:lnTo>
                    <a:pt x="5915" y="106270"/>
                  </a:lnTo>
                  <a:lnTo>
                    <a:pt x="5586" y="106458"/>
                  </a:lnTo>
                  <a:lnTo>
                    <a:pt x="5235" y="107454"/>
                  </a:lnTo>
                  <a:lnTo>
                    <a:pt x="5037" y="109121"/>
                  </a:lnTo>
                  <a:lnTo>
                    <a:pt x="4740" y="109851"/>
                  </a:lnTo>
                  <a:lnTo>
                    <a:pt x="4737" y="105696"/>
                  </a:lnTo>
                  <a:lnTo>
                    <a:pt x="5225" y="104141"/>
                  </a:lnTo>
                  <a:lnTo>
                    <a:pt x="5385" y="102775"/>
                  </a:lnTo>
                  <a:lnTo>
                    <a:pt x="6432" y="99752"/>
                  </a:lnTo>
                  <a:lnTo>
                    <a:pt x="7680" y="97276"/>
                  </a:lnTo>
                  <a:lnTo>
                    <a:pt x="8832" y="93981"/>
                  </a:lnTo>
                  <a:lnTo>
                    <a:pt x="9266" y="90783"/>
                  </a:lnTo>
                  <a:lnTo>
                    <a:pt x="9119" y="87646"/>
                  </a:lnTo>
                  <a:lnTo>
                    <a:pt x="8778" y="84850"/>
                  </a:lnTo>
                  <a:lnTo>
                    <a:pt x="8194" y="82998"/>
                  </a:lnTo>
                  <a:lnTo>
                    <a:pt x="7629" y="80314"/>
                  </a:lnTo>
                  <a:lnTo>
                    <a:pt x="6795" y="78897"/>
                  </a:lnTo>
                  <a:lnTo>
                    <a:pt x="5270" y="77658"/>
                  </a:lnTo>
                  <a:lnTo>
                    <a:pt x="4928" y="76934"/>
                  </a:lnTo>
                  <a:lnTo>
                    <a:pt x="5283" y="76662"/>
                  </a:lnTo>
                  <a:lnTo>
                    <a:pt x="6211" y="76477"/>
                  </a:lnTo>
                  <a:lnTo>
                    <a:pt x="6802" y="75510"/>
                  </a:lnTo>
                  <a:lnTo>
                    <a:pt x="5551" y="75884"/>
                  </a:lnTo>
                  <a:lnTo>
                    <a:pt x="6997" y="72915"/>
                  </a:lnTo>
                  <a:lnTo>
                    <a:pt x="7447" y="70892"/>
                  </a:lnTo>
                  <a:lnTo>
                    <a:pt x="7376" y="69560"/>
                  </a:lnTo>
                  <a:lnTo>
                    <a:pt x="7651" y="68737"/>
                  </a:lnTo>
                  <a:lnTo>
                    <a:pt x="6547" y="66953"/>
                  </a:lnTo>
                  <a:lnTo>
                    <a:pt x="5688" y="64702"/>
                  </a:lnTo>
                  <a:lnTo>
                    <a:pt x="5244" y="64348"/>
                  </a:lnTo>
                  <a:lnTo>
                    <a:pt x="4785" y="64160"/>
                  </a:lnTo>
                  <a:lnTo>
                    <a:pt x="4743" y="64690"/>
                  </a:lnTo>
                  <a:lnTo>
                    <a:pt x="4494" y="65162"/>
                  </a:lnTo>
                  <a:lnTo>
                    <a:pt x="3958" y="64878"/>
                  </a:lnTo>
                  <a:lnTo>
                    <a:pt x="3010" y="63241"/>
                  </a:lnTo>
                  <a:lnTo>
                    <a:pt x="1685" y="60572"/>
                  </a:lnTo>
                  <a:lnTo>
                    <a:pt x="1219" y="60298"/>
                  </a:lnTo>
                  <a:lnTo>
                    <a:pt x="833" y="60665"/>
                  </a:lnTo>
                  <a:lnTo>
                    <a:pt x="590" y="61016"/>
                  </a:lnTo>
                  <a:lnTo>
                    <a:pt x="144" y="63244"/>
                  </a:lnTo>
                  <a:lnTo>
                    <a:pt x="0" y="62360"/>
                  </a:lnTo>
                  <a:lnTo>
                    <a:pt x="195" y="61319"/>
                  </a:lnTo>
                  <a:lnTo>
                    <a:pt x="523" y="60036"/>
                  </a:lnTo>
                  <a:lnTo>
                    <a:pt x="894" y="58252"/>
                  </a:lnTo>
                  <a:lnTo>
                    <a:pt x="2043" y="58252"/>
                  </a:lnTo>
                  <a:lnTo>
                    <a:pt x="4098" y="58249"/>
                  </a:lnTo>
                  <a:lnTo>
                    <a:pt x="6154" y="58245"/>
                  </a:lnTo>
                  <a:lnTo>
                    <a:pt x="8210" y="58245"/>
                  </a:lnTo>
                  <a:lnTo>
                    <a:pt x="10265" y="58242"/>
                  </a:lnTo>
                  <a:lnTo>
                    <a:pt x="12321" y="58239"/>
                  </a:lnTo>
                  <a:lnTo>
                    <a:pt x="14373" y="58236"/>
                  </a:lnTo>
                  <a:lnTo>
                    <a:pt x="16429" y="58236"/>
                  </a:lnTo>
                  <a:lnTo>
                    <a:pt x="18484" y="58233"/>
                  </a:lnTo>
                  <a:lnTo>
                    <a:pt x="20540" y="58229"/>
                  </a:lnTo>
                  <a:lnTo>
                    <a:pt x="22595" y="58229"/>
                  </a:lnTo>
                  <a:lnTo>
                    <a:pt x="24651" y="58226"/>
                  </a:lnTo>
                  <a:lnTo>
                    <a:pt x="26706" y="58223"/>
                  </a:lnTo>
                  <a:lnTo>
                    <a:pt x="28759" y="58223"/>
                  </a:lnTo>
                  <a:lnTo>
                    <a:pt x="30814" y="58220"/>
                  </a:lnTo>
                  <a:lnTo>
                    <a:pt x="32870" y="58217"/>
                  </a:lnTo>
                  <a:lnTo>
                    <a:pt x="34922" y="58217"/>
                  </a:lnTo>
                  <a:lnTo>
                    <a:pt x="36279" y="58217"/>
                  </a:lnTo>
                  <a:lnTo>
                    <a:pt x="36199" y="56946"/>
                  </a:lnTo>
                  <a:lnTo>
                    <a:pt x="36135" y="55938"/>
                  </a:lnTo>
                  <a:lnTo>
                    <a:pt x="36049" y="54581"/>
                  </a:lnTo>
                  <a:lnTo>
                    <a:pt x="35963" y="53231"/>
                  </a:lnTo>
                  <a:lnTo>
                    <a:pt x="35880" y="51878"/>
                  </a:lnTo>
                  <a:lnTo>
                    <a:pt x="35800" y="50604"/>
                  </a:lnTo>
                  <a:lnTo>
                    <a:pt x="35720" y="49330"/>
                  </a:lnTo>
                  <a:lnTo>
                    <a:pt x="35647" y="48149"/>
                  </a:lnTo>
                  <a:lnTo>
                    <a:pt x="35580" y="47064"/>
                  </a:lnTo>
                  <a:lnTo>
                    <a:pt x="35462" y="46439"/>
                  </a:lnTo>
                  <a:lnTo>
                    <a:pt x="35024" y="45197"/>
                  </a:lnTo>
                  <a:lnTo>
                    <a:pt x="34932" y="44581"/>
                  </a:lnTo>
                  <a:lnTo>
                    <a:pt x="35050" y="43930"/>
                  </a:lnTo>
                  <a:lnTo>
                    <a:pt x="35340" y="43317"/>
                  </a:lnTo>
                  <a:lnTo>
                    <a:pt x="36142" y="42193"/>
                  </a:lnTo>
                  <a:lnTo>
                    <a:pt x="37354" y="41328"/>
                  </a:lnTo>
                  <a:lnTo>
                    <a:pt x="38753" y="40329"/>
                  </a:lnTo>
                  <a:lnTo>
                    <a:pt x="39819" y="39566"/>
                  </a:lnTo>
                  <a:lnTo>
                    <a:pt x="40364" y="39378"/>
                  </a:lnTo>
                  <a:lnTo>
                    <a:pt x="42034" y="39113"/>
                  </a:lnTo>
                  <a:lnTo>
                    <a:pt x="43349" y="38535"/>
                  </a:lnTo>
                  <a:lnTo>
                    <a:pt x="44629" y="37974"/>
                  </a:lnTo>
                  <a:lnTo>
                    <a:pt x="45165" y="37661"/>
                  </a:lnTo>
                  <a:lnTo>
                    <a:pt x="45229" y="36604"/>
                  </a:lnTo>
                  <a:lnTo>
                    <a:pt x="45229" y="35423"/>
                  </a:lnTo>
                  <a:lnTo>
                    <a:pt x="45229" y="34099"/>
                  </a:lnTo>
                  <a:lnTo>
                    <a:pt x="45229" y="32771"/>
                  </a:lnTo>
                  <a:lnTo>
                    <a:pt x="45229" y="31443"/>
                  </a:lnTo>
                  <a:lnTo>
                    <a:pt x="45229" y="30112"/>
                  </a:lnTo>
                  <a:lnTo>
                    <a:pt x="45229" y="28781"/>
                  </a:lnTo>
                  <a:lnTo>
                    <a:pt x="45229" y="27450"/>
                  </a:lnTo>
                  <a:lnTo>
                    <a:pt x="45229" y="26116"/>
                  </a:lnTo>
                  <a:lnTo>
                    <a:pt x="45229" y="24782"/>
                  </a:lnTo>
                  <a:lnTo>
                    <a:pt x="45229" y="23448"/>
                  </a:lnTo>
                  <a:lnTo>
                    <a:pt x="45229" y="22110"/>
                  </a:lnTo>
                  <a:lnTo>
                    <a:pt x="45229" y="20770"/>
                  </a:lnTo>
                  <a:lnTo>
                    <a:pt x="45229" y="19429"/>
                  </a:lnTo>
                  <a:lnTo>
                    <a:pt x="45229" y="18085"/>
                  </a:lnTo>
                  <a:lnTo>
                    <a:pt x="45229" y="16741"/>
                  </a:lnTo>
                  <a:lnTo>
                    <a:pt x="45229" y="15394"/>
                  </a:lnTo>
                  <a:lnTo>
                    <a:pt x="45229" y="14047"/>
                  </a:lnTo>
                  <a:lnTo>
                    <a:pt x="45229" y="12866"/>
                  </a:lnTo>
                  <a:lnTo>
                    <a:pt x="46569" y="12866"/>
                  </a:lnTo>
                  <a:lnTo>
                    <a:pt x="48239" y="12866"/>
                  </a:lnTo>
                  <a:lnTo>
                    <a:pt x="49905" y="12866"/>
                  </a:lnTo>
                  <a:lnTo>
                    <a:pt x="51574" y="12866"/>
                  </a:lnTo>
                  <a:lnTo>
                    <a:pt x="53244" y="12866"/>
                  </a:lnTo>
                  <a:lnTo>
                    <a:pt x="54913" y="12866"/>
                  </a:lnTo>
                  <a:lnTo>
                    <a:pt x="56582" y="12866"/>
                  </a:lnTo>
                  <a:lnTo>
                    <a:pt x="58252" y="12866"/>
                  </a:lnTo>
                  <a:lnTo>
                    <a:pt x="59921" y="12866"/>
                  </a:lnTo>
                  <a:lnTo>
                    <a:pt x="61590" y="12866"/>
                  </a:lnTo>
                  <a:lnTo>
                    <a:pt x="63260" y="12866"/>
                  </a:lnTo>
                  <a:lnTo>
                    <a:pt x="64929" y="12866"/>
                  </a:lnTo>
                  <a:lnTo>
                    <a:pt x="66598" y="12866"/>
                  </a:lnTo>
                  <a:lnTo>
                    <a:pt x="68268" y="12866"/>
                  </a:lnTo>
                  <a:lnTo>
                    <a:pt x="69934" y="12866"/>
                  </a:lnTo>
                  <a:lnTo>
                    <a:pt x="71603" y="12866"/>
                  </a:lnTo>
                  <a:lnTo>
                    <a:pt x="73273" y="12866"/>
                  </a:lnTo>
                  <a:lnTo>
                    <a:pt x="75095" y="12866"/>
                  </a:lnTo>
                  <a:lnTo>
                    <a:pt x="75095" y="11737"/>
                  </a:lnTo>
                  <a:lnTo>
                    <a:pt x="75095" y="10112"/>
                  </a:lnTo>
                  <a:lnTo>
                    <a:pt x="75092" y="7878"/>
                  </a:lnTo>
                  <a:lnTo>
                    <a:pt x="75092" y="5630"/>
                  </a:lnTo>
                  <a:lnTo>
                    <a:pt x="75089" y="3652"/>
                  </a:lnTo>
                  <a:lnTo>
                    <a:pt x="75089" y="1669"/>
                  </a:lnTo>
                  <a:lnTo>
                    <a:pt x="75086" y="0"/>
                  </a:lnTo>
                  <a:lnTo>
                    <a:pt x="76771" y="1108"/>
                  </a:lnTo>
                  <a:lnTo>
                    <a:pt x="78456" y="2215"/>
                  </a:lnTo>
                  <a:lnTo>
                    <a:pt x="80141" y="3323"/>
                  </a:lnTo>
                  <a:lnTo>
                    <a:pt x="81827" y="4427"/>
                  </a:lnTo>
                  <a:lnTo>
                    <a:pt x="83512" y="5532"/>
                  </a:lnTo>
                  <a:lnTo>
                    <a:pt x="85197" y="6633"/>
                  </a:lnTo>
                  <a:lnTo>
                    <a:pt x="86880" y="7734"/>
                  </a:lnTo>
                  <a:lnTo>
                    <a:pt x="88565" y="8835"/>
                  </a:lnTo>
                  <a:lnTo>
                    <a:pt x="90250" y="9936"/>
                  </a:lnTo>
                  <a:lnTo>
                    <a:pt x="91935" y="11034"/>
                  </a:lnTo>
                  <a:lnTo>
                    <a:pt x="93621" y="12132"/>
                  </a:lnTo>
                  <a:lnTo>
                    <a:pt x="95306" y="13227"/>
                  </a:lnTo>
                  <a:lnTo>
                    <a:pt x="96991" y="14322"/>
                  </a:lnTo>
                  <a:lnTo>
                    <a:pt x="98677" y="15417"/>
                  </a:lnTo>
                  <a:lnTo>
                    <a:pt x="100362" y="16512"/>
                  </a:lnTo>
                  <a:lnTo>
                    <a:pt x="102044" y="17603"/>
                  </a:lnTo>
                  <a:lnTo>
                    <a:pt x="103455" y="18516"/>
                  </a:lnTo>
                  <a:lnTo>
                    <a:pt x="105622" y="19988"/>
                  </a:lnTo>
                  <a:lnTo>
                    <a:pt x="107643" y="21357"/>
                  </a:lnTo>
                  <a:lnTo>
                    <a:pt x="109638" y="22726"/>
                  </a:lnTo>
                  <a:close/>
                  <a:moveTo>
                    <a:pt x="6167" y="73684"/>
                  </a:moveTo>
                  <a:lnTo>
                    <a:pt x="5592" y="74604"/>
                  </a:lnTo>
                  <a:lnTo>
                    <a:pt x="5337" y="74252"/>
                  </a:lnTo>
                  <a:lnTo>
                    <a:pt x="5238" y="73649"/>
                  </a:lnTo>
                  <a:lnTo>
                    <a:pt x="5749" y="72784"/>
                  </a:lnTo>
                  <a:lnTo>
                    <a:pt x="5991" y="72337"/>
                  </a:lnTo>
                  <a:lnTo>
                    <a:pt x="6435" y="72175"/>
                  </a:lnTo>
                  <a:lnTo>
                    <a:pt x="6167" y="7368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2" name="Google Shape;1322;p73"/>
            <p:cNvSpPr/>
            <p:nvPr/>
          </p:nvSpPr>
          <p:spPr>
            <a:xfrm>
              <a:off x="5999174" y="4413773"/>
              <a:ext cx="1764" cy="3141"/>
            </a:xfrm>
            <a:custGeom>
              <a:rect b="b" l="l" r="r" t="t"/>
              <a:pathLst>
                <a:path extrusionOk="0" h="1193" w="670">
                  <a:moveTo>
                    <a:pt x="670" y="645"/>
                  </a:moveTo>
                  <a:lnTo>
                    <a:pt x="619" y="1194"/>
                  </a:lnTo>
                  <a:lnTo>
                    <a:pt x="13" y="1025"/>
                  </a:lnTo>
                  <a:lnTo>
                    <a:pt x="0" y="539"/>
                  </a:lnTo>
                  <a:lnTo>
                    <a:pt x="284" y="48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1323;p73"/>
            <p:cNvSpPr/>
            <p:nvPr/>
          </p:nvSpPr>
          <p:spPr>
            <a:xfrm>
              <a:off x="7802537" y="3904986"/>
              <a:ext cx="9098" cy="7418"/>
            </a:xfrm>
            <a:custGeom>
              <a:rect b="b" l="l" r="r" t="t"/>
              <a:pathLst>
                <a:path extrusionOk="0" h="2818" w="3456">
                  <a:moveTo>
                    <a:pt x="1194" y="533"/>
                  </a:moveTo>
                  <a:lnTo>
                    <a:pt x="658" y="702"/>
                  </a:lnTo>
                  <a:lnTo>
                    <a:pt x="124" y="370"/>
                  </a:lnTo>
                  <a:lnTo>
                    <a:pt x="0" y="169"/>
                  </a:lnTo>
                  <a:lnTo>
                    <a:pt x="740" y="0"/>
                  </a:lnTo>
                  <a:lnTo>
                    <a:pt x="1104" y="150"/>
                  </a:lnTo>
                  <a:lnTo>
                    <a:pt x="1258" y="437"/>
                  </a:lnTo>
                  <a:lnTo>
                    <a:pt x="1194" y="533"/>
                  </a:lnTo>
                  <a:close/>
                  <a:moveTo>
                    <a:pt x="3457" y="2461"/>
                  </a:moveTo>
                  <a:lnTo>
                    <a:pt x="3157" y="2819"/>
                  </a:lnTo>
                  <a:lnTo>
                    <a:pt x="2295" y="2803"/>
                  </a:lnTo>
                  <a:lnTo>
                    <a:pt x="1542" y="2244"/>
                  </a:lnTo>
                  <a:lnTo>
                    <a:pt x="1535" y="1076"/>
                  </a:lnTo>
                  <a:lnTo>
                    <a:pt x="2403" y="1306"/>
                  </a:lnTo>
                  <a:lnTo>
                    <a:pt x="3198" y="2088"/>
                  </a:lnTo>
                  <a:lnTo>
                    <a:pt x="3457" y="246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4" name="Google Shape;1324;p73"/>
            <p:cNvSpPr/>
            <p:nvPr/>
          </p:nvSpPr>
          <p:spPr>
            <a:xfrm>
              <a:off x="9199887" y="4714061"/>
              <a:ext cx="3435" cy="23895"/>
            </a:xfrm>
            <a:custGeom>
              <a:rect b="b" l="l" r="r" t="t"/>
              <a:pathLst>
                <a:path extrusionOk="0" h="9077" w="1305">
                  <a:moveTo>
                    <a:pt x="1168" y="740"/>
                  </a:moveTo>
                  <a:lnTo>
                    <a:pt x="1012" y="823"/>
                  </a:lnTo>
                  <a:lnTo>
                    <a:pt x="865" y="792"/>
                  </a:lnTo>
                  <a:lnTo>
                    <a:pt x="814" y="686"/>
                  </a:lnTo>
                  <a:lnTo>
                    <a:pt x="887" y="533"/>
                  </a:lnTo>
                  <a:lnTo>
                    <a:pt x="1009" y="332"/>
                  </a:lnTo>
                  <a:lnTo>
                    <a:pt x="1092" y="115"/>
                  </a:lnTo>
                  <a:lnTo>
                    <a:pt x="1213" y="0"/>
                  </a:lnTo>
                  <a:lnTo>
                    <a:pt x="1305" y="38"/>
                  </a:lnTo>
                  <a:lnTo>
                    <a:pt x="1296" y="160"/>
                  </a:lnTo>
                  <a:lnTo>
                    <a:pt x="1251" y="326"/>
                  </a:lnTo>
                  <a:lnTo>
                    <a:pt x="1222" y="543"/>
                  </a:lnTo>
                  <a:lnTo>
                    <a:pt x="1168" y="740"/>
                  </a:lnTo>
                  <a:close/>
                  <a:moveTo>
                    <a:pt x="310" y="9062"/>
                  </a:moveTo>
                  <a:lnTo>
                    <a:pt x="118" y="9078"/>
                  </a:lnTo>
                  <a:lnTo>
                    <a:pt x="0" y="8924"/>
                  </a:lnTo>
                  <a:lnTo>
                    <a:pt x="26" y="8704"/>
                  </a:lnTo>
                  <a:lnTo>
                    <a:pt x="176" y="8548"/>
                  </a:lnTo>
                  <a:lnTo>
                    <a:pt x="409" y="8538"/>
                  </a:lnTo>
                  <a:lnTo>
                    <a:pt x="543" y="8675"/>
                  </a:lnTo>
                  <a:lnTo>
                    <a:pt x="476" y="8889"/>
                  </a:lnTo>
                  <a:lnTo>
                    <a:pt x="310" y="906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5" name="Google Shape;1325;p73"/>
            <p:cNvSpPr/>
            <p:nvPr/>
          </p:nvSpPr>
          <p:spPr>
            <a:xfrm>
              <a:off x="8238959" y="5034985"/>
              <a:ext cx="75992" cy="186426"/>
            </a:xfrm>
            <a:custGeom>
              <a:rect b="b" l="l" r="r" t="t"/>
              <a:pathLst>
                <a:path extrusionOk="0" h="70817" w="28867">
                  <a:moveTo>
                    <a:pt x="20508" y="19767"/>
                  </a:moveTo>
                  <a:lnTo>
                    <a:pt x="19317" y="19745"/>
                  </a:lnTo>
                  <a:lnTo>
                    <a:pt x="17820" y="19863"/>
                  </a:lnTo>
                  <a:lnTo>
                    <a:pt x="17453" y="20150"/>
                  </a:lnTo>
                  <a:lnTo>
                    <a:pt x="17342" y="20785"/>
                  </a:lnTo>
                  <a:lnTo>
                    <a:pt x="16872" y="22094"/>
                  </a:lnTo>
                  <a:lnTo>
                    <a:pt x="16611" y="22576"/>
                  </a:lnTo>
                  <a:lnTo>
                    <a:pt x="16058" y="23457"/>
                  </a:lnTo>
                  <a:lnTo>
                    <a:pt x="15279" y="24699"/>
                  </a:lnTo>
                  <a:lnTo>
                    <a:pt x="15117" y="25104"/>
                  </a:lnTo>
                  <a:lnTo>
                    <a:pt x="15142" y="25522"/>
                  </a:lnTo>
                  <a:lnTo>
                    <a:pt x="15602" y="27211"/>
                  </a:lnTo>
                  <a:lnTo>
                    <a:pt x="16084" y="28985"/>
                  </a:lnTo>
                  <a:lnTo>
                    <a:pt x="16237" y="29681"/>
                  </a:lnTo>
                  <a:lnTo>
                    <a:pt x="16579" y="32043"/>
                  </a:lnTo>
                  <a:lnTo>
                    <a:pt x="16770" y="33716"/>
                  </a:lnTo>
                  <a:lnTo>
                    <a:pt x="16799" y="34699"/>
                  </a:lnTo>
                  <a:lnTo>
                    <a:pt x="16962" y="36014"/>
                  </a:lnTo>
                  <a:lnTo>
                    <a:pt x="17389" y="36726"/>
                  </a:lnTo>
                  <a:lnTo>
                    <a:pt x="17839" y="37173"/>
                  </a:lnTo>
                  <a:lnTo>
                    <a:pt x="19531" y="37441"/>
                  </a:lnTo>
                  <a:lnTo>
                    <a:pt x="20035" y="37769"/>
                  </a:lnTo>
                  <a:lnTo>
                    <a:pt x="20993" y="38609"/>
                  </a:lnTo>
                  <a:lnTo>
                    <a:pt x="23087" y="40933"/>
                  </a:lnTo>
                  <a:lnTo>
                    <a:pt x="24236" y="42417"/>
                  </a:lnTo>
                  <a:lnTo>
                    <a:pt x="25248" y="43722"/>
                  </a:lnTo>
                  <a:lnTo>
                    <a:pt x="27054" y="46151"/>
                  </a:lnTo>
                  <a:lnTo>
                    <a:pt x="28459" y="48041"/>
                  </a:lnTo>
                  <a:lnTo>
                    <a:pt x="28634" y="49816"/>
                  </a:lnTo>
                  <a:lnTo>
                    <a:pt x="28867" y="50074"/>
                  </a:lnTo>
                  <a:lnTo>
                    <a:pt x="28395" y="51392"/>
                  </a:lnTo>
                  <a:lnTo>
                    <a:pt x="28085" y="53521"/>
                  </a:lnTo>
                  <a:lnTo>
                    <a:pt x="28309" y="54935"/>
                  </a:lnTo>
                  <a:lnTo>
                    <a:pt x="28216" y="57351"/>
                  </a:lnTo>
                  <a:lnTo>
                    <a:pt x="27958" y="59927"/>
                  </a:lnTo>
                  <a:lnTo>
                    <a:pt x="27635" y="60850"/>
                  </a:lnTo>
                  <a:lnTo>
                    <a:pt x="27220" y="61198"/>
                  </a:lnTo>
                  <a:lnTo>
                    <a:pt x="26237" y="61475"/>
                  </a:lnTo>
                  <a:lnTo>
                    <a:pt x="24079" y="61798"/>
                  </a:lnTo>
                  <a:lnTo>
                    <a:pt x="23757" y="62101"/>
                  </a:lnTo>
                  <a:lnTo>
                    <a:pt x="23479" y="62602"/>
                  </a:lnTo>
                  <a:lnTo>
                    <a:pt x="23042" y="63793"/>
                  </a:lnTo>
                  <a:lnTo>
                    <a:pt x="22528" y="64993"/>
                  </a:lnTo>
                  <a:lnTo>
                    <a:pt x="22365" y="65507"/>
                  </a:lnTo>
                  <a:lnTo>
                    <a:pt x="22464" y="65628"/>
                  </a:lnTo>
                  <a:lnTo>
                    <a:pt x="22927" y="66241"/>
                  </a:lnTo>
                  <a:lnTo>
                    <a:pt x="23387" y="67808"/>
                  </a:lnTo>
                  <a:lnTo>
                    <a:pt x="23470" y="70499"/>
                  </a:lnTo>
                  <a:lnTo>
                    <a:pt x="23310" y="70700"/>
                  </a:lnTo>
                  <a:lnTo>
                    <a:pt x="22672" y="70818"/>
                  </a:lnTo>
                  <a:lnTo>
                    <a:pt x="21986" y="70783"/>
                  </a:lnTo>
                  <a:lnTo>
                    <a:pt x="21702" y="70630"/>
                  </a:lnTo>
                  <a:lnTo>
                    <a:pt x="21446" y="70330"/>
                  </a:lnTo>
                  <a:lnTo>
                    <a:pt x="21261" y="69755"/>
                  </a:lnTo>
                  <a:lnTo>
                    <a:pt x="21711" y="69356"/>
                  </a:lnTo>
                  <a:lnTo>
                    <a:pt x="21871" y="68654"/>
                  </a:lnTo>
                  <a:lnTo>
                    <a:pt x="21584" y="68054"/>
                  </a:lnTo>
                  <a:lnTo>
                    <a:pt x="21006" y="67920"/>
                  </a:lnTo>
                  <a:lnTo>
                    <a:pt x="20272" y="67368"/>
                  </a:lnTo>
                  <a:lnTo>
                    <a:pt x="18708" y="65571"/>
                  </a:lnTo>
                  <a:lnTo>
                    <a:pt x="17399" y="64310"/>
                  </a:lnTo>
                  <a:lnTo>
                    <a:pt x="16639" y="63266"/>
                  </a:lnTo>
                  <a:lnTo>
                    <a:pt x="15864" y="62851"/>
                  </a:lnTo>
                  <a:lnTo>
                    <a:pt x="15640" y="62596"/>
                  </a:lnTo>
                  <a:lnTo>
                    <a:pt x="15452" y="62155"/>
                  </a:lnTo>
                  <a:lnTo>
                    <a:pt x="15449" y="61520"/>
                  </a:lnTo>
                  <a:lnTo>
                    <a:pt x="15519" y="61054"/>
                  </a:lnTo>
                  <a:lnTo>
                    <a:pt x="15276" y="60527"/>
                  </a:lnTo>
                  <a:lnTo>
                    <a:pt x="14491" y="59717"/>
                  </a:lnTo>
                  <a:lnTo>
                    <a:pt x="14134" y="59267"/>
                  </a:lnTo>
                  <a:lnTo>
                    <a:pt x="14114" y="58730"/>
                  </a:lnTo>
                  <a:lnTo>
                    <a:pt x="14446" y="58213"/>
                  </a:lnTo>
                  <a:lnTo>
                    <a:pt x="15117" y="57581"/>
                  </a:lnTo>
                  <a:lnTo>
                    <a:pt x="15624" y="56301"/>
                  </a:lnTo>
                  <a:lnTo>
                    <a:pt x="15806" y="55475"/>
                  </a:lnTo>
                  <a:lnTo>
                    <a:pt x="16754" y="53812"/>
                  </a:lnTo>
                  <a:lnTo>
                    <a:pt x="16885" y="52369"/>
                  </a:lnTo>
                  <a:lnTo>
                    <a:pt x="16904" y="51217"/>
                  </a:lnTo>
                  <a:lnTo>
                    <a:pt x="16847" y="50355"/>
                  </a:lnTo>
                  <a:lnTo>
                    <a:pt x="16604" y="48590"/>
                  </a:lnTo>
                  <a:lnTo>
                    <a:pt x="16435" y="47371"/>
                  </a:lnTo>
                  <a:lnTo>
                    <a:pt x="15267" y="45775"/>
                  </a:lnTo>
                  <a:lnTo>
                    <a:pt x="14887" y="45625"/>
                  </a:lnTo>
                  <a:lnTo>
                    <a:pt x="13779" y="45765"/>
                  </a:lnTo>
                  <a:lnTo>
                    <a:pt x="12822" y="45998"/>
                  </a:lnTo>
                  <a:lnTo>
                    <a:pt x="12353" y="46330"/>
                  </a:lnTo>
                  <a:lnTo>
                    <a:pt x="11641" y="46346"/>
                  </a:lnTo>
                  <a:lnTo>
                    <a:pt x="9774" y="46624"/>
                  </a:lnTo>
                  <a:lnTo>
                    <a:pt x="9186" y="46742"/>
                  </a:lnTo>
                  <a:lnTo>
                    <a:pt x="8848" y="47029"/>
                  </a:lnTo>
                  <a:lnTo>
                    <a:pt x="8650" y="47090"/>
                  </a:lnTo>
                  <a:lnTo>
                    <a:pt x="7475" y="45858"/>
                  </a:lnTo>
                  <a:lnTo>
                    <a:pt x="6445" y="44527"/>
                  </a:lnTo>
                  <a:lnTo>
                    <a:pt x="5133" y="42267"/>
                  </a:lnTo>
                  <a:lnTo>
                    <a:pt x="4759" y="41995"/>
                  </a:lnTo>
                  <a:lnTo>
                    <a:pt x="4280" y="41332"/>
                  </a:lnTo>
                  <a:lnTo>
                    <a:pt x="3881" y="41498"/>
                  </a:lnTo>
                  <a:lnTo>
                    <a:pt x="3332" y="41964"/>
                  </a:lnTo>
                  <a:lnTo>
                    <a:pt x="3035" y="42091"/>
                  </a:lnTo>
                  <a:lnTo>
                    <a:pt x="2882" y="42078"/>
                  </a:lnTo>
                  <a:lnTo>
                    <a:pt x="2783" y="41960"/>
                  </a:lnTo>
                  <a:lnTo>
                    <a:pt x="2662" y="41664"/>
                  </a:lnTo>
                  <a:lnTo>
                    <a:pt x="2237" y="40811"/>
                  </a:lnTo>
                  <a:lnTo>
                    <a:pt x="1762" y="40202"/>
                  </a:lnTo>
                  <a:lnTo>
                    <a:pt x="1258" y="39965"/>
                  </a:lnTo>
                  <a:lnTo>
                    <a:pt x="846" y="39684"/>
                  </a:lnTo>
                  <a:lnTo>
                    <a:pt x="1028" y="39413"/>
                  </a:lnTo>
                  <a:lnTo>
                    <a:pt x="1219" y="39218"/>
                  </a:lnTo>
                  <a:lnTo>
                    <a:pt x="1136" y="39017"/>
                  </a:lnTo>
                  <a:lnTo>
                    <a:pt x="906" y="38724"/>
                  </a:lnTo>
                  <a:lnTo>
                    <a:pt x="13" y="38299"/>
                  </a:lnTo>
                  <a:lnTo>
                    <a:pt x="0" y="38117"/>
                  </a:lnTo>
                  <a:lnTo>
                    <a:pt x="788" y="37750"/>
                  </a:lnTo>
                  <a:lnTo>
                    <a:pt x="1286" y="37313"/>
                  </a:lnTo>
                  <a:lnTo>
                    <a:pt x="1625" y="36895"/>
                  </a:lnTo>
                  <a:lnTo>
                    <a:pt x="2052" y="35979"/>
                  </a:lnTo>
                  <a:lnTo>
                    <a:pt x="2400" y="35066"/>
                  </a:lnTo>
                  <a:lnTo>
                    <a:pt x="2662" y="34769"/>
                  </a:lnTo>
                  <a:lnTo>
                    <a:pt x="2751" y="34166"/>
                  </a:lnTo>
                  <a:lnTo>
                    <a:pt x="2691" y="33486"/>
                  </a:lnTo>
                  <a:lnTo>
                    <a:pt x="2866" y="32618"/>
                  </a:lnTo>
                  <a:lnTo>
                    <a:pt x="2949" y="31797"/>
                  </a:lnTo>
                  <a:lnTo>
                    <a:pt x="2684" y="31478"/>
                  </a:lnTo>
                  <a:lnTo>
                    <a:pt x="2461" y="30926"/>
                  </a:lnTo>
                  <a:lnTo>
                    <a:pt x="2726" y="29988"/>
                  </a:lnTo>
                  <a:lnTo>
                    <a:pt x="3141" y="29340"/>
                  </a:lnTo>
                  <a:lnTo>
                    <a:pt x="5129" y="28666"/>
                  </a:lnTo>
                  <a:lnTo>
                    <a:pt x="6515" y="28057"/>
                  </a:lnTo>
                  <a:lnTo>
                    <a:pt x="6808" y="27792"/>
                  </a:lnTo>
                  <a:lnTo>
                    <a:pt x="7278" y="27271"/>
                  </a:lnTo>
                  <a:lnTo>
                    <a:pt x="7539" y="26764"/>
                  </a:lnTo>
                  <a:lnTo>
                    <a:pt x="7351" y="26614"/>
                  </a:lnTo>
                  <a:lnTo>
                    <a:pt x="6263" y="26601"/>
                  </a:lnTo>
                  <a:lnTo>
                    <a:pt x="5994" y="26406"/>
                  </a:lnTo>
                  <a:lnTo>
                    <a:pt x="5209" y="24622"/>
                  </a:lnTo>
                  <a:lnTo>
                    <a:pt x="5643" y="22579"/>
                  </a:lnTo>
                  <a:lnTo>
                    <a:pt x="5682" y="21778"/>
                  </a:lnTo>
                  <a:lnTo>
                    <a:pt x="5672" y="20782"/>
                  </a:lnTo>
                  <a:lnTo>
                    <a:pt x="5535" y="20058"/>
                  </a:lnTo>
                  <a:lnTo>
                    <a:pt x="5190" y="19754"/>
                  </a:lnTo>
                  <a:lnTo>
                    <a:pt x="4979" y="19365"/>
                  </a:lnTo>
                  <a:lnTo>
                    <a:pt x="5037" y="18302"/>
                  </a:lnTo>
                  <a:lnTo>
                    <a:pt x="5356" y="18175"/>
                  </a:lnTo>
                  <a:lnTo>
                    <a:pt x="6046" y="16770"/>
                  </a:lnTo>
                  <a:lnTo>
                    <a:pt x="6352" y="15943"/>
                  </a:lnTo>
                  <a:lnTo>
                    <a:pt x="5985" y="15283"/>
                  </a:lnTo>
                  <a:lnTo>
                    <a:pt x="5579" y="14341"/>
                  </a:lnTo>
                  <a:lnTo>
                    <a:pt x="5394" y="13741"/>
                  </a:lnTo>
                  <a:lnTo>
                    <a:pt x="5292" y="13543"/>
                  </a:lnTo>
                  <a:lnTo>
                    <a:pt x="5573" y="13173"/>
                  </a:lnTo>
                  <a:lnTo>
                    <a:pt x="6039" y="12815"/>
                  </a:lnTo>
                  <a:lnTo>
                    <a:pt x="6563" y="12716"/>
                  </a:lnTo>
                  <a:lnTo>
                    <a:pt x="7115" y="12547"/>
                  </a:lnTo>
                  <a:lnTo>
                    <a:pt x="8854" y="10805"/>
                  </a:lnTo>
                  <a:lnTo>
                    <a:pt x="8877" y="10466"/>
                  </a:lnTo>
                  <a:lnTo>
                    <a:pt x="8561" y="9882"/>
                  </a:lnTo>
                  <a:lnTo>
                    <a:pt x="7910" y="9001"/>
                  </a:lnTo>
                  <a:lnTo>
                    <a:pt x="7766" y="8644"/>
                  </a:lnTo>
                  <a:lnTo>
                    <a:pt x="7689" y="7584"/>
                  </a:lnTo>
                  <a:lnTo>
                    <a:pt x="7431" y="7268"/>
                  </a:lnTo>
                  <a:lnTo>
                    <a:pt x="6476" y="6556"/>
                  </a:lnTo>
                  <a:lnTo>
                    <a:pt x="5742" y="5806"/>
                  </a:lnTo>
                  <a:lnTo>
                    <a:pt x="5972" y="5046"/>
                  </a:lnTo>
                  <a:lnTo>
                    <a:pt x="6097" y="4216"/>
                  </a:lnTo>
                  <a:lnTo>
                    <a:pt x="5733" y="3760"/>
                  </a:lnTo>
                  <a:lnTo>
                    <a:pt x="5193" y="3288"/>
                  </a:lnTo>
                  <a:lnTo>
                    <a:pt x="4858" y="2598"/>
                  </a:lnTo>
                  <a:lnTo>
                    <a:pt x="4705" y="2084"/>
                  </a:lnTo>
                  <a:lnTo>
                    <a:pt x="4280" y="1880"/>
                  </a:lnTo>
                  <a:lnTo>
                    <a:pt x="3888" y="1874"/>
                  </a:lnTo>
                  <a:lnTo>
                    <a:pt x="3600" y="2193"/>
                  </a:lnTo>
                  <a:lnTo>
                    <a:pt x="3291" y="2164"/>
                  </a:lnTo>
                  <a:lnTo>
                    <a:pt x="2914" y="2052"/>
                  </a:lnTo>
                  <a:lnTo>
                    <a:pt x="2790" y="1609"/>
                  </a:lnTo>
                  <a:lnTo>
                    <a:pt x="2767" y="1130"/>
                  </a:lnTo>
                  <a:lnTo>
                    <a:pt x="2509" y="804"/>
                  </a:lnTo>
                  <a:lnTo>
                    <a:pt x="2260" y="351"/>
                  </a:lnTo>
                  <a:lnTo>
                    <a:pt x="2228" y="112"/>
                  </a:lnTo>
                  <a:lnTo>
                    <a:pt x="2384" y="41"/>
                  </a:lnTo>
                  <a:lnTo>
                    <a:pt x="2713" y="0"/>
                  </a:lnTo>
                  <a:lnTo>
                    <a:pt x="4114" y="910"/>
                  </a:lnTo>
                  <a:lnTo>
                    <a:pt x="4963" y="951"/>
                  </a:lnTo>
                  <a:lnTo>
                    <a:pt x="5908" y="1120"/>
                  </a:lnTo>
                  <a:lnTo>
                    <a:pt x="6716" y="1921"/>
                  </a:lnTo>
                  <a:lnTo>
                    <a:pt x="7134" y="2027"/>
                  </a:lnTo>
                  <a:lnTo>
                    <a:pt x="7667" y="1915"/>
                  </a:lnTo>
                  <a:lnTo>
                    <a:pt x="9193" y="1832"/>
                  </a:lnTo>
                  <a:lnTo>
                    <a:pt x="9805" y="1947"/>
                  </a:lnTo>
                  <a:lnTo>
                    <a:pt x="10594" y="2416"/>
                  </a:lnTo>
                  <a:lnTo>
                    <a:pt x="10903" y="2480"/>
                  </a:lnTo>
                  <a:lnTo>
                    <a:pt x="11398" y="2499"/>
                  </a:lnTo>
                  <a:lnTo>
                    <a:pt x="11484" y="2371"/>
                  </a:lnTo>
                  <a:lnTo>
                    <a:pt x="11535" y="2094"/>
                  </a:lnTo>
                  <a:lnTo>
                    <a:pt x="11449" y="1532"/>
                  </a:lnTo>
                  <a:lnTo>
                    <a:pt x="11561" y="1229"/>
                  </a:lnTo>
                  <a:lnTo>
                    <a:pt x="11861" y="900"/>
                  </a:lnTo>
                  <a:lnTo>
                    <a:pt x="12694" y="1283"/>
                  </a:lnTo>
                  <a:lnTo>
                    <a:pt x="14775" y="3032"/>
                  </a:lnTo>
                  <a:lnTo>
                    <a:pt x="14839" y="3259"/>
                  </a:lnTo>
                  <a:lnTo>
                    <a:pt x="16167" y="4995"/>
                  </a:lnTo>
                  <a:lnTo>
                    <a:pt x="16598" y="5729"/>
                  </a:lnTo>
                  <a:lnTo>
                    <a:pt x="16598" y="6119"/>
                  </a:lnTo>
                  <a:lnTo>
                    <a:pt x="17006" y="7638"/>
                  </a:lnTo>
                  <a:lnTo>
                    <a:pt x="17096" y="8350"/>
                  </a:lnTo>
                  <a:lnTo>
                    <a:pt x="17003" y="8893"/>
                  </a:lnTo>
                  <a:lnTo>
                    <a:pt x="17019" y="9327"/>
                  </a:lnTo>
                  <a:lnTo>
                    <a:pt x="17179" y="9946"/>
                  </a:lnTo>
                  <a:lnTo>
                    <a:pt x="17124" y="10208"/>
                  </a:lnTo>
                  <a:lnTo>
                    <a:pt x="17597" y="11117"/>
                  </a:lnTo>
                  <a:lnTo>
                    <a:pt x="17824" y="11883"/>
                  </a:lnTo>
                  <a:lnTo>
                    <a:pt x="17871" y="12630"/>
                  </a:lnTo>
                  <a:lnTo>
                    <a:pt x="17737" y="13361"/>
                  </a:lnTo>
                  <a:lnTo>
                    <a:pt x="17319" y="14424"/>
                  </a:lnTo>
                  <a:lnTo>
                    <a:pt x="17249" y="14852"/>
                  </a:lnTo>
                  <a:lnTo>
                    <a:pt x="17342" y="15241"/>
                  </a:lnTo>
                  <a:lnTo>
                    <a:pt x="17613" y="15666"/>
                  </a:lnTo>
                  <a:lnTo>
                    <a:pt x="18063" y="16122"/>
                  </a:lnTo>
                  <a:lnTo>
                    <a:pt x="18401" y="16671"/>
                  </a:lnTo>
                  <a:lnTo>
                    <a:pt x="18631" y="17319"/>
                  </a:lnTo>
                  <a:lnTo>
                    <a:pt x="18826" y="17613"/>
                  </a:lnTo>
                  <a:lnTo>
                    <a:pt x="19068" y="17606"/>
                  </a:lnTo>
                  <a:lnTo>
                    <a:pt x="19515" y="17705"/>
                  </a:lnTo>
                  <a:lnTo>
                    <a:pt x="19873" y="18085"/>
                  </a:lnTo>
                  <a:lnTo>
                    <a:pt x="20288" y="18720"/>
                  </a:lnTo>
                  <a:lnTo>
                    <a:pt x="20425" y="19451"/>
                  </a:lnTo>
                  <a:lnTo>
                    <a:pt x="20508" y="19767"/>
                  </a:lnTo>
                  <a:close/>
                  <a:moveTo>
                    <a:pt x="17661" y="23732"/>
                  </a:moveTo>
                  <a:lnTo>
                    <a:pt x="17482" y="24214"/>
                  </a:lnTo>
                  <a:lnTo>
                    <a:pt x="17112" y="24207"/>
                  </a:lnTo>
                  <a:lnTo>
                    <a:pt x="16764" y="23779"/>
                  </a:lnTo>
                  <a:lnTo>
                    <a:pt x="16875" y="23448"/>
                  </a:lnTo>
                  <a:lnTo>
                    <a:pt x="17211" y="23345"/>
                  </a:lnTo>
                  <a:lnTo>
                    <a:pt x="17504" y="23470"/>
                  </a:lnTo>
                  <a:lnTo>
                    <a:pt x="17661" y="23732"/>
                  </a:lnTo>
                  <a:close/>
                  <a:moveTo>
                    <a:pt x="18357" y="24613"/>
                  </a:moveTo>
                  <a:lnTo>
                    <a:pt x="18041" y="24686"/>
                  </a:lnTo>
                  <a:lnTo>
                    <a:pt x="17843" y="24523"/>
                  </a:lnTo>
                  <a:lnTo>
                    <a:pt x="17891" y="24038"/>
                  </a:lnTo>
                  <a:lnTo>
                    <a:pt x="18002" y="23687"/>
                  </a:lnTo>
                  <a:lnTo>
                    <a:pt x="18315" y="23633"/>
                  </a:lnTo>
                  <a:lnTo>
                    <a:pt x="18532" y="23725"/>
                  </a:lnTo>
                  <a:lnTo>
                    <a:pt x="18682" y="23885"/>
                  </a:lnTo>
                  <a:lnTo>
                    <a:pt x="18685" y="24143"/>
                  </a:lnTo>
                  <a:lnTo>
                    <a:pt x="18593" y="24408"/>
                  </a:lnTo>
                  <a:lnTo>
                    <a:pt x="18357" y="24613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6" name="Google Shape;1326;p73"/>
            <p:cNvSpPr/>
            <p:nvPr/>
          </p:nvSpPr>
          <p:spPr>
            <a:xfrm>
              <a:off x="4673192" y="4000680"/>
              <a:ext cx="747662" cy="467856"/>
            </a:xfrm>
            <a:custGeom>
              <a:rect b="b" l="l" r="r" t="t"/>
              <a:pathLst>
                <a:path extrusionOk="0" h="177723" w="284012">
                  <a:moveTo>
                    <a:pt x="190401" y="69123"/>
                  </a:moveTo>
                  <a:lnTo>
                    <a:pt x="190239" y="71169"/>
                  </a:lnTo>
                  <a:lnTo>
                    <a:pt x="189696" y="72842"/>
                  </a:lnTo>
                  <a:lnTo>
                    <a:pt x="187912" y="76318"/>
                  </a:lnTo>
                  <a:lnTo>
                    <a:pt x="187168" y="78469"/>
                  </a:lnTo>
                  <a:lnTo>
                    <a:pt x="185729" y="84591"/>
                  </a:lnTo>
                  <a:lnTo>
                    <a:pt x="185285" y="88587"/>
                  </a:lnTo>
                  <a:lnTo>
                    <a:pt x="185180" y="90464"/>
                  </a:lnTo>
                  <a:lnTo>
                    <a:pt x="185055" y="90729"/>
                  </a:lnTo>
                  <a:lnTo>
                    <a:pt x="185189" y="91003"/>
                  </a:lnTo>
                  <a:lnTo>
                    <a:pt x="184844" y="95143"/>
                  </a:lnTo>
                  <a:lnTo>
                    <a:pt x="185030" y="98667"/>
                  </a:lnTo>
                  <a:lnTo>
                    <a:pt x="184911" y="99213"/>
                  </a:lnTo>
                  <a:lnTo>
                    <a:pt x="184388" y="100273"/>
                  </a:lnTo>
                  <a:lnTo>
                    <a:pt x="184021" y="101738"/>
                  </a:lnTo>
                  <a:lnTo>
                    <a:pt x="184165" y="102389"/>
                  </a:lnTo>
                  <a:lnTo>
                    <a:pt x="184158" y="102839"/>
                  </a:lnTo>
                  <a:lnTo>
                    <a:pt x="184694" y="105064"/>
                  </a:lnTo>
                  <a:lnTo>
                    <a:pt x="184867" y="106733"/>
                  </a:lnTo>
                  <a:lnTo>
                    <a:pt x="186466" y="109586"/>
                  </a:lnTo>
                  <a:lnTo>
                    <a:pt x="187363" y="110582"/>
                  </a:lnTo>
                  <a:lnTo>
                    <a:pt x="188477" y="111444"/>
                  </a:lnTo>
                  <a:lnTo>
                    <a:pt x="188885" y="111929"/>
                  </a:lnTo>
                  <a:lnTo>
                    <a:pt x="188684" y="113139"/>
                  </a:lnTo>
                  <a:lnTo>
                    <a:pt x="188231" y="113749"/>
                  </a:lnTo>
                  <a:lnTo>
                    <a:pt x="188036" y="114719"/>
                  </a:lnTo>
                  <a:lnTo>
                    <a:pt x="187813" y="113918"/>
                  </a:lnTo>
                  <a:lnTo>
                    <a:pt x="187899" y="112877"/>
                  </a:lnTo>
                  <a:lnTo>
                    <a:pt x="188253" y="112319"/>
                  </a:lnTo>
                  <a:lnTo>
                    <a:pt x="188266" y="111910"/>
                  </a:lnTo>
                  <a:lnTo>
                    <a:pt x="187612" y="111473"/>
                  </a:lnTo>
                  <a:lnTo>
                    <a:pt x="186415" y="110040"/>
                  </a:lnTo>
                  <a:lnTo>
                    <a:pt x="184953" y="107499"/>
                  </a:lnTo>
                  <a:lnTo>
                    <a:pt x="185993" y="111556"/>
                  </a:lnTo>
                  <a:lnTo>
                    <a:pt x="186351" y="112204"/>
                  </a:lnTo>
                  <a:lnTo>
                    <a:pt x="186629" y="112472"/>
                  </a:lnTo>
                  <a:lnTo>
                    <a:pt x="187095" y="112756"/>
                  </a:lnTo>
                  <a:lnTo>
                    <a:pt x="187216" y="113196"/>
                  </a:lnTo>
                  <a:lnTo>
                    <a:pt x="187219" y="113522"/>
                  </a:lnTo>
                  <a:lnTo>
                    <a:pt x="188502" y="116331"/>
                  </a:lnTo>
                  <a:lnTo>
                    <a:pt x="189955" y="119229"/>
                  </a:lnTo>
                  <a:lnTo>
                    <a:pt x="190031" y="120021"/>
                  </a:lnTo>
                  <a:lnTo>
                    <a:pt x="190612" y="120994"/>
                  </a:lnTo>
                  <a:lnTo>
                    <a:pt x="194311" y="125048"/>
                  </a:lnTo>
                  <a:lnTo>
                    <a:pt x="196575" y="128067"/>
                  </a:lnTo>
                  <a:lnTo>
                    <a:pt x="197360" y="130927"/>
                  </a:lnTo>
                  <a:lnTo>
                    <a:pt x="197832" y="131818"/>
                  </a:lnTo>
                  <a:lnTo>
                    <a:pt x="198065" y="133037"/>
                  </a:lnTo>
                  <a:lnTo>
                    <a:pt x="199546" y="134403"/>
                  </a:lnTo>
                  <a:lnTo>
                    <a:pt x="199999" y="135284"/>
                  </a:lnTo>
                  <a:lnTo>
                    <a:pt x="200794" y="135773"/>
                  </a:lnTo>
                  <a:lnTo>
                    <a:pt x="201436" y="137247"/>
                  </a:lnTo>
                  <a:lnTo>
                    <a:pt x="202642" y="138109"/>
                  </a:lnTo>
                  <a:lnTo>
                    <a:pt x="202355" y="138125"/>
                  </a:lnTo>
                  <a:lnTo>
                    <a:pt x="201298" y="137691"/>
                  </a:lnTo>
                  <a:lnTo>
                    <a:pt x="201369" y="137978"/>
                  </a:lnTo>
                  <a:lnTo>
                    <a:pt x="202256" y="138588"/>
                  </a:lnTo>
                  <a:lnTo>
                    <a:pt x="203996" y="139188"/>
                  </a:lnTo>
                  <a:lnTo>
                    <a:pt x="204430" y="139188"/>
                  </a:lnTo>
                  <a:lnTo>
                    <a:pt x="203743" y="138875"/>
                  </a:lnTo>
                  <a:lnTo>
                    <a:pt x="203163" y="138454"/>
                  </a:lnTo>
                  <a:lnTo>
                    <a:pt x="203367" y="138393"/>
                  </a:lnTo>
                  <a:lnTo>
                    <a:pt x="204583" y="138917"/>
                  </a:lnTo>
                  <a:lnTo>
                    <a:pt x="207982" y="139089"/>
                  </a:lnTo>
                  <a:lnTo>
                    <a:pt x="209479" y="140311"/>
                  </a:lnTo>
                  <a:lnTo>
                    <a:pt x="211420" y="140838"/>
                  </a:lnTo>
                  <a:lnTo>
                    <a:pt x="212464" y="142399"/>
                  </a:lnTo>
                  <a:lnTo>
                    <a:pt x="213677" y="144027"/>
                  </a:lnTo>
                  <a:lnTo>
                    <a:pt x="214452" y="144103"/>
                  </a:lnTo>
                  <a:lnTo>
                    <a:pt x="215055" y="144110"/>
                  </a:lnTo>
                  <a:lnTo>
                    <a:pt x="216875" y="143835"/>
                  </a:lnTo>
                  <a:lnTo>
                    <a:pt x="219703" y="142811"/>
                  </a:lnTo>
                  <a:lnTo>
                    <a:pt x="220676" y="142310"/>
                  </a:lnTo>
                  <a:lnTo>
                    <a:pt x="222575" y="141630"/>
                  </a:lnTo>
                  <a:lnTo>
                    <a:pt x="225483" y="141505"/>
                  </a:lnTo>
                  <a:lnTo>
                    <a:pt x="226383" y="141697"/>
                  </a:lnTo>
                  <a:lnTo>
                    <a:pt x="228557" y="141272"/>
                  </a:lnTo>
                  <a:lnTo>
                    <a:pt x="229594" y="140752"/>
                  </a:lnTo>
                  <a:lnTo>
                    <a:pt x="229955" y="140280"/>
                  </a:lnTo>
                  <a:lnTo>
                    <a:pt x="230124" y="139932"/>
                  </a:lnTo>
                  <a:lnTo>
                    <a:pt x="232138" y="139434"/>
                  </a:lnTo>
                  <a:lnTo>
                    <a:pt x="232537" y="139335"/>
                  </a:lnTo>
                  <a:lnTo>
                    <a:pt x="234577" y="139245"/>
                  </a:lnTo>
                  <a:lnTo>
                    <a:pt x="235563" y="139060"/>
                  </a:lnTo>
                  <a:lnTo>
                    <a:pt x="236722" y="138952"/>
                  </a:lnTo>
                  <a:lnTo>
                    <a:pt x="237558" y="139686"/>
                  </a:lnTo>
                  <a:lnTo>
                    <a:pt x="237558" y="140043"/>
                  </a:lnTo>
                  <a:lnTo>
                    <a:pt x="237000" y="140382"/>
                  </a:lnTo>
                  <a:lnTo>
                    <a:pt x="237261" y="140710"/>
                  </a:lnTo>
                  <a:lnTo>
                    <a:pt x="238254" y="141253"/>
                  </a:lnTo>
                  <a:lnTo>
                    <a:pt x="240073" y="141473"/>
                  </a:lnTo>
                  <a:lnTo>
                    <a:pt x="240664" y="141387"/>
                  </a:lnTo>
                  <a:lnTo>
                    <a:pt x="241503" y="140586"/>
                  </a:lnTo>
                  <a:lnTo>
                    <a:pt x="242981" y="139810"/>
                  </a:lnTo>
                  <a:lnTo>
                    <a:pt x="242949" y="138907"/>
                  </a:lnTo>
                  <a:lnTo>
                    <a:pt x="242684" y="138412"/>
                  </a:lnTo>
                  <a:lnTo>
                    <a:pt x="242257" y="138380"/>
                  </a:lnTo>
                  <a:lnTo>
                    <a:pt x="242154" y="138103"/>
                  </a:lnTo>
                  <a:lnTo>
                    <a:pt x="242454" y="137439"/>
                  </a:lnTo>
                  <a:lnTo>
                    <a:pt x="242378" y="137215"/>
                  </a:lnTo>
                  <a:lnTo>
                    <a:pt x="241459" y="137854"/>
                  </a:lnTo>
                  <a:lnTo>
                    <a:pt x="241248" y="137854"/>
                  </a:lnTo>
                  <a:lnTo>
                    <a:pt x="241350" y="137557"/>
                  </a:lnTo>
                  <a:lnTo>
                    <a:pt x="241542" y="137321"/>
                  </a:lnTo>
                  <a:lnTo>
                    <a:pt x="244236" y="135929"/>
                  </a:lnTo>
                  <a:lnTo>
                    <a:pt x="244925" y="135358"/>
                  </a:lnTo>
                  <a:lnTo>
                    <a:pt x="245857" y="134853"/>
                  </a:lnTo>
                  <a:lnTo>
                    <a:pt x="247788" y="132961"/>
                  </a:lnTo>
                  <a:lnTo>
                    <a:pt x="248200" y="129392"/>
                  </a:lnTo>
                  <a:lnTo>
                    <a:pt x="248586" y="128766"/>
                  </a:lnTo>
                  <a:lnTo>
                    <a:pt x="249866" y="127668"/>
                  </a:lnTo>
                  <a:lnTo>
                    <a:pt x="250003" y="127336"/>
                  </a:lnTo>
                  <a:lnTo>
                    <a:pt x="250086" y="126590"/>
                  </a:lnTo>
                  <a:lnTo>
                    <a:pt x="250051" y="124710"/>
                  </a:lnTo>
                  <a:lnTo>
                    <a:pt x="250121" y="123229"/>
                  </a:lnTo>
                  <a:lnTo>
                    <a:pt x="250067" y="121553"/>
                  </a:lnTo>
                  <a:lnTo>
                    <a:pt x="250297" y="120056"/>
                  </a:lnTo>
                  <a:lnTo>
                    <a:pt x="250504" y="119638"/>
                  </a:lnTo>
                  <a:lnTo>
                    <a:pt x="251238" y="117237"/>
                  </a:lnTo>
                  <a:lnTo>
                    <a:pt x="252764" y="116175"/>
                  </a:lnTo>
                  <a:lnTo>
                    <a:pt x="255410" y="114914"/>
                  </a:lnTo>
                  <a:lnTo>
                    <a:pt x="256017" y="114706"/>
                  </a:lnTo>
                  <a:lnTo>
                    <a:pt x="264446" y="113372"/>
                  </a:lnTo>
                  <a:lnTo>
                    <a:pt x="265631" y="113046"/>
                  </a:lnTo>
                  <a:lnTo>
                    <a:pt x="267080" y="112181"/>
                  </a:lnTo>
                  <a:lnTo>
                    <a:pt x="268139" y="111888"/>
                  </a:lnTo>
                  <a:lnTo>
                    <a:pt x="270071" y="111910"/>
                  </a:lnTo>
                  <a:lnTo>
                    <a:pt x="270664" y="111795"/>
                  </a:lnTo>
                  <a:lnTo>
                    <a:pt x="270782" y="111677"/>
                  </a:lnTo>
                  <a:lnTo>
                    <a:pt x="270786" y="111559"/>
                  </a:lnTo>
                  <a:lnTo>
                    <a:pt x="271143" y="111441"/>
                  </a:lnTo>
                  <a:lnTo>
                    <a:pt x="272260" y="111556"/>
                  </a:lnTo>
                  <a:lnTo>
                    <a:pt x="274348" y="112079"/>
                  </a:lnTo>
                  <a:lnTo>
                    <a:pt x="275107" y="112210"/>
                  </a:lnTo>
                  <a:lnTo>
                    <a:pt x="276975" y="112817"/>
                  </a:lnTo>
                  <a:lnTo>
                    <a:pt x="279030" y="113059"/>
                  </a:lnTo>
                  <a:lnTo>
                    <a:pt x="279324" y="112954"/>
                  </a:lnTo>
                  <a:lnTo>
                    <a:pt x="279595" y="112769"/>
                  </a:lnTo>
                  <a:lnTo>
                    <a:pt x="279803" y="112414"/>
                  </a:lnTo>
                  <a:lnTo>
                    <a:pt x="279589" y="112105"/>
                  </a:lnTo>
                  <a:lnTo>
                    <a:pt x="279388" y="112127"/>
                  </a:lnTo>
                  <a:lnTo>
                    <a:pt x="279040" y="112293"/>
                  </a:lnTo>
                  <a:lnTo>
                    <a:pt x="278625" y="112309"/>
                  </a:lnTo>
                  <a:lnTo>
                    <a:pt x="277811" y="112054"/>
                  </a:lnTo>
                  <a:lnTo>
                    <a:pt x="277974" y="111840"/>
                  </a:lnTo>
                  <a:lnTo>
                    <a:pt x="278803" y="111859"/>
                  </a:lnTo>
                  <a:lnTo>
                    <a:pt x="279337" y="111757"/>
                  </a:lnTo>
                  <a:lnTo>
                    <a:pt x="280125" y="111384"/>
                  </a:lnTo>
                  <a:lnTo>
                    <a:pt x="280964" y="111664"/>
                  </a:lnTo>
                  <a:lnTo>
                    <a:pt x="282069" y="112903"/>
                  </a:lnTo>
                  <a:lnTo>
                    <a:pt x="282854" y="113295"/>
                  </a:lnTo>
                  <a:lnTo>
                    <a:pt x="282918" y="115089"/>
                  </a:lnTo>
                  <a:lnTo>
                    <a:pt x="283036" y="115418"/>
                  </a:lnTo>
                  <a:lnTo>
                    <a:pt x="283323" y="115890"/>
                  </a:lnTo>
                  <a:lnTo>
                    <a:pt x="282931" y="117279"/>
                  </a:lnTo>
                  <a:lnTo>
                    <a:pt x="282490" y="118425"/>
                  </a:lnTo>
                  <a:lnTo>
                    <a:pt x="281938" y="119363"/>
                  </a:lnTo>
                  <a:lnTo>
                    <a:pt x="280744" y="120841"/>
                  </a:lnTo>
                  <a:lnTo>
                    <a:pt x="279295" y="122022"/>
                  </a:lnTo>
                  <a:lnTo>
                    <a:pt x="277501" y="124643"/>
                  </a:lnTo>
                  <a:lnTo>
                    <a:pt x="277093" y="125868"/>
                  </a:lnTo>
                  <a:lnTo>
                    <a:pt x="277102" y="126851"/>
                  </a:lnTo>
                  <a:lnTo>
                    <a:pt x="277405" y="127799"/>
                  </a:lnTo>
                  <a:lnTo>
                    <a:pt x="277319" y="128150"/>
                  </a:lnTo>
                  <a:lnTo>
                    <a:pt x="277099" y="128505"/>
                  </a:lnTo>
                  <a:lnTo>
                    <a:pt x="276735" y="128473"/>
                  </a:lnTo>
                  <a:lnTo>
                    <a:pt x="276027" y="128926"/>
                  </a:lnTo>
                  <a:lnTo>
                    <a:pt x="275114" y="130273"/>
                  </a:lnTo>
                  <a:lnTo>
                    <a:pt x="275095" y="130682"/>
                  </a:lnTo>
                  <a:lnTo>
                    <a:pt x="275493" y="131058"/>
                  </a:lnTo>
                  <a:lnTo>
                    <a:pt x="276014" y="130876"/>
                  </a:lnTo>
                  <a:lnTo>
                    <a:pt x="276690" y="130860"/>
                  </a:lnTo>
                  <a:lnTo>
                    <a:pt x="277070" y="130749"/>
                  </a:lnTo>
                  <a:lnTo>
                    <a:pt x="277469" y="130777"/>
                  </a:lnTo>
                  <a:lnTo>
                    <a:pt x="277380" y="131550"/>
                  </a:lnTo>
                  <a:lnTo>
                    <a:pt x="276952" y="132099"/>
                  </a:lnTo>
                  <a:lnTo>
                    <a:pt x="276681" y="132271"/>
                  </a:lnTo>
                  <a:lnTo>
                    <a:pt x="276196" y="132364"/>
                  </a:lnTo>
                  <a:lnTo>
                    <a:pt x="275653" y="132676"/>
                  </a:lnTo>
                  <a:lnTo>
                    <a:pt x="275375" y="132964"/>
                  </a:lnTo>
                  <a:lnTo>
                    <a:pt x="275401" y="133854"/>
                  </a:lnTo>
                  <a:lnTo>
                    <a:pt x="275701" y="133924"/>
                  </a:lnTo>
                  <a:lnTo>
                    <a:pt x="276339" y="133261"/>
                  </a:lnTo>
                  <a:lnTo>
                    <a:pt x="276710" y="133292"/>
                  </a:lnTo>
                  <a:lnTo>
                    <a:pt x="276783" y="133573"/>
                  </a:lnTo>
                  <a:lnTo>
                    <a:pt x="275956" y="135849"/>
                  </a:lnTo>
                  <a:lnTo>
                    <a:pt x="275423" y="138182"/>
                  </a:lnTo>
                  <a:lnTo>
                    <a:pt x="274702" y="139533"/>
                  </a:lnTo>
                  <a:lnTo>
                    <a:pt x="274447" y="141496"/>
                  </a:lnTo>
                  <a:lnTo>
                    <a:pt x="274067" y="142332"/>
                  </a:lnTo>
                  <a:lnTo>
                    <a:pt x="273626" y="143159"/>
                  </a:lnTo>
                  <a:lnTo>
                    <a:pt x="273368" y="143114"/>
                  </a:lnTo>
                  <a:lnTo>
                    <a:pt x="272672" y="141547"/>
                  </a:lnTo>
                  <a:lnTo>
                    <a:pt x="271960" y="141145"/>
                  </a:lnTo>
                  <a:lnTo>
                    <a:pt x="271804" y="140765"/>
                  </a:lnTo>
                  <a:lnTo>
                    <a:pt x="272209" y="138862"/>
                  </a:lnTo>
                  <a:lnTo>
                    <a:pt x="272024" y="137809"/>
                  </a:lnTo>
                  <a:lnTo>
                    <a:pt x="271647" y="137850"/>
                  </a:lnTo>
                  <a:lnTo>
                    <a:pt x="271175" y="138428"/>
                  </a:lnTo>
                  <a:lnTo>
                    <a:pt x="270546" y="138929"/>
                  </a:lnTo>
                  <a:lnTo>
                    <a:pt x="270559" y="139654"/>
                  </a:lnTo>
                  <a:lnTo>
                    <a:pt x="269838" y="140857"/>
                  </a:lnTo>
                  <a:lnTo>
                    <a:pt x="269659" y="141253"/>
                  </a:lnTo>
                  <a:lnTo>
                    <a:pt x="268973" y="141160"/>
                  </a:lnTo>
                  <a:lnTo>
                    <a:pt x="268175" y="141212"/>
                  </a:lnTo>
                  <a:lnTo>
                    <a:pt x="267622" y="141502"/>
                  </a:lnTo>
                  <a:lnTo>
                    <a:pt x="267057" y="142961"/>
                  </a:lnTo>
                  <a:lnTo>
                    <a:pt x="265647" y="145013"/>
                  </a:lnTo>
                  <a:lnTo>
                    <a:pt x="265085" y="146006"/>
                  </a:lnTo>
                  <a:lnTo>
                    <a:pt x="264625" y="146347"/>
                  </a:lnTo>
                  <a:lnTo>
                    <a:pt x="264265" y="146481"/>
                  </a:lnTo>
                  <a:lnTo>
                    <a:pt x="263862" y="146248"/>
                  </a:lnTo>
                  <a:lnTo>
                    <a:pt x="262898" y="145687"/>
                  </a:lnTo>
                  <a:lnTo>
                    <a:pt x="262155" y="145955"/>
                  </a:lnTo>
                  <a:lnTo>
                    <a:pt x="261896" y="146599"/>
                  </a:lnTo>
                  <a:lnTo>
                    <a:pt x="261906" y="147413"/>
                  </a:lnTo>
                  <a:lnTo>
                    <a:pt x="260022" y="147413"/>
                  </a:lnTo>
                  <a:lnTo>
                    <a:pt x="256824" y="147410"/>
                  </a:lnTo>
                  <a:lnTo>
                    <a:pt x="252751" y="147407"/>
                  </a:lnTo>
                  <a:lnTo>
                    <a:pt x="248825" y="147404"/>
                  </a:lnTo>
                  <a:lnTo>
                    <a:pt x="245538" y="147401"/>
                  </a:lnTo>
                  <a:lnTo>
                    <a:pt x="245525" y="149230"/>
                  </a:lnTo>
                  <a:lnTo>
                    <a:pt x="245515" y="150848"/>
                  </a:lnTo>
                  <a:lnTo>
                    <a:pt x="245506" y="152667"/>
                  </a:lnTo>
                  <a:lnTo>
                    <a:pt x="243693" y="152651"/>
                  </a:lnTo>
                  <a:lnTo>
                    <a:pt x="241775" y="152635"/>
                  </a:lnTo>
                  <a:lnTo>
                    <a:pt x="241928" y="152817"/>
                  </a:lnTo>
                  <a:lnTo>
                    <a:pt x="242585" y="153159"/>
                  </a:lnTo>
                  <a:lnTo>
                    <a:pt x="243438" y="153973"/>
                  </a:lnTo>
                  <a:lnTo>
                    <a:pt x="244443" y="155240"/>
                  </a:lnTo>
                  <a:lnTo>
                    <a:pt x="245662" y="156248"/>
                  </a:lnTo>
                  <a:lnTo>
                    <a:pt x="247095" y="156999"/>
                  </a:lnTo>
                  <a:lnTo>
                    <a:pt x="248037" y="157733"/>
                  </a:lnTo>
                  <a:lnTo>
                    <a:pt x="248493" y="158451"/>
                  </a:lnTo>
                  <a:lnTo>
                    <a:pt x="248723" y="159060"/>
                  </a:lnTo>
                  <a:lnTo>
                    <a:pt x="248723" y="159565"/>
                  </a:lnTo>
                  <a:lnTo>
                    <a:pt x="249247" y="159964"/>
                  </a:lnTo>
                  <a:lnTo>
                    <a:pt x="250182" y="160229"/>
                  </a:lnTo>
                  <a:lnTo>
                    <a:pt x="250667" y="160679"/>
                  </a:lnTo>
                  <a:lnTo>
                    <a:pt x="250667" y="161046"/>
                  </a:lnTo>
                  <a:lnTo>
                    <a:pt x="250370" y="161879"/>
                  </a:lnTo>
                  <a:lnTo>
                    <a:pt x="250284" y="162798"/>
                  </a:lnTo>
                  <a:lnTo>
                    <a:pt x="250399" y="163628"/>
                  </a:lnTo>
                  <a:lnTo>
                    <a:pt x="249729" y="163641"/>
                  </a:lnTo>
                  <a:lnTo>
                    <a:pt x="248104" y="163641"/>
                  </a:lnTo>
                  <a:lnTo>
                    <a:pt x="245630" y="163644"/>
                  </a:lnTo>
                  <a:lnTo>
                    <a:pt x="243355" y="163644"/>
                  </a:lnTo>
                  <a:lnTo>
                    <a:pt x="241561" y="163644"/>
                  </a:lnTo>
                  <a:lnTo>
                    <a:pt x="238851" y="163647"/>
                  </a:lnTo>
                  <a:lnTo>
                    <a:pt x="238107" y="164924"/>
                  </a:lnTo>
                  <a:lnTo>
                    <a:pt x="236872" y="167043"/>
                  </a:lnTo>
                  <a:lnTo>
                    <a:pt x="235752" y="168962"/>
                  </a:lnTo>
                  <a:lnTo>
                    <a:pt x="234813" y="170574"/>
                  </a:lnTo>
                  <a:lnTo>
                    <a:pt x="234660" y="170998"/>
                  </a:lnTo>
                  <a:lnTo>
                    <a:pt x="234660" y="171343"/>
                  </a:lnTo>
                  <a:lnTo>
                    <a:pt x="235822" y="172849"/>
                  </a:lnTo>
                  <a:lnTo>
                    <a:pt x="235608" y="173287"/>
                  </a:lnTo>
                  <a:lnTo>
                    <a:pt x="235203" y="173516"/>
                  </a:lnTo>
                  <a:lnTo>
                    <a:pt x="235072" y="173871"/>
                  </a:lnTo>
                  <a:lnTo>
                    <a:pt x="235097" y="174445"/>
                  </a:lnTo>
                  <a:lnTo>
                    <a:pt x="234823" y="175208"/>
                  </a:lnTo>
                  <a:lnTo>
                    <a:pt x="234912" y="175735"/>
                  </a:lnTo>
                  <a:lnTo>
                    <a:pt x="235059" y="176383"/>
                  </a:lnTo>
                  <a:lnTo>
                    <a:pt x="234816" y="176945"/>
                  </a:lnTo>
                  <a:lnTo>
                    <a:pt x="234618" y="177487"/>
                  </a:lnTo>
                  <a:lnTo>
                    <a:pt x="234385" y="177723"/>
                  </a:lnTo>
                  <a:lnTo>
                    <a:pt x="234120" y="177519"/>
                  </a:lnTo>
                  <a:lnTo>
                    <a:pt x="231733" y="175017"/>
                  </a:lnTo>
                  <a:lnTo>
                    <a:pt x="229243" y="172262"/>
                  </a:lnTo>
                  <a:lnTo>
                    <a:pt x="228263" y="171362"/>
                  </a:lnTo>
                  <a:lnTo>
                    <a:pt x="227315" y="170679"/>
                  </a:lnTo>
                  <a:lnTo>
                    <a:pt x="226039" y="169408"/>
                  </a:lnTo>
                  <a:lnTo>
                    <a:pt x="222687" y="166616"/>
                  </a:lnTo>
                  <a:lnTo>
                    <a:pt x="220957" y="165339"/>
                  </a:lnTo>
                  <a:lnTo>
                    <a:pt x="219329" y="163810"/>
                  </a:lnTo>
                  <a:lnTo>
                    <a:pt x="217867" y="162961"/>
                  </a:lnTo>
                  <a:lnTo>
                    <a:pt x="216428" y="162409"/>
                  </a:lnTo>
                  <a:lnTo>
                    <a:pt x="215786" y="162090"/>
                  </a:lnTo>
                  <a:lnTo>
                    <a:pt x="215225" y="161671"/>
                  </a:lnTo>
                  <a:lnTo>
                    <a:pt x="214912" y="161646"/>
                  </a:lnTo>
                  <a:lnTo>
                    <a:pt x="214755" y="162214"/>
                  </a:lnTo>
                  <a:lnTo>
                    <a:pt x="215260" y="162498"/>
                  </a:lnTo>
                  <a:lnTo>
                    <a:pt x="215863" y="162741"/>
                  </a:lnTo>
                  <a:lnTo>
                    <a:pt x="216339" y="162757"/>
                  </a:lnTo>
                  <a:lnTo>
                    <a:pt x="216840" y="162958"/>
                  </a:lnTo>
                  <a:lnTo>
                    <a:pt x="218318" y="163733"/>
                  </a:lnTo>
                  <a:lnTo>
                    <a:pt x="218560" y="164132"/>
                  </a:lnTo>
                  <a:lnTo>
                    <a:pt x="214356" y="162581"/>
                  </a:lnTo>
                  <a:lnTo>
                    <a:pt x="212646" y="162437"/>
                  </a:lnTo>
                  <a:lnTo>
                    <a:pt x="212460" y="162195"/>
                  </a:lnTo>
                  <a:lnTo>
                    <a:pt x="213313" y="161384"/>
                  </a:lnTo>
                  <a:lnTo>
                    <a:pt x="213048" y="161091"/>
                  </a:lnTo>
                  <a:lnTo>
                    <a:pt x="212745" y="161049"/>
                  </a:lnTo>
                  <a:lnTo>
                    <a:pt x="211828" y="161611"/>
                  </a:lnTo>
                  <a:lnTo>
                    <a:pt x="211490" y="161649"/>
                  </a:lnTo>
                  <a:lnTo>
                    <a:pt x="211429" y="161279"/>
                  </a:lnTo>
                  <a:lnTo>
                    <a:pt x="211471" y="160931"/>
                  </a:lnTo>
                  <a:lnTo>
                    <a:pt x="210880" y="160420"/>
                  </a:lnTo>
                  <a:lnTo>
                    <a:pt x="210507" y="160439"/>
                  </a:lnTo>
                  <a:lnTo>
                    <a:pt x="210201" y="160797"/>
                  </a:lnTo>
                  <a:lnTo>
                    <a:pt x="209403" y="161470"/>
                  </a:lnTo>
                  <a:lnTo>
                    <a:pt x="209428" y="161735"/>
                  </a:lnTo>
                  <a:lnTo>
                    <a:pt x="210992" y="162023"/>
                  </a:lnTo>
                  <a:lnTo>
                    <a:pt x="211532" y="162185"/>
                  </a:lnTo>
                  <a:lnTo>
                    <a:pt x="211407" y="162364"/>
                  </a:lnTo>
                  <a:lnTo>
                    <a:pt x="210067" y="162361"/>
                  </a:lnTo>
                  <a:lnTo>
                    <a:pt x="208407" y="162667"/>
                  </a:lnTo>
                  <a:lnTo>
                    <a:pt x="205451" y="164541"/>
                  </a:lnTo>
                  <a:lnTo>
                    <a:pt x="202700" y="165345"/>
                  </a:lnTo>
                  <a:lnTo>
                    <a:pt x="198742" y="167146"/>
                  </a:lnTo>
                  <a:lnTo>
                    <a:pt x="196996" y="167238"/>
                  </a:lnTo>
                  <a:lnTo>
                    <a:pt x="196080" y="167525"/>
                  </a:lnTo>
                  <a:lnTo>
                    <a:pt x="193418" y="166836"/>
                  </a:lnTo>
                  <a:lnTo>
                    <a:pt x="190044" y="165144"/>
                  </a:lnTo>
                  <a:lnTo>
                    <a:pt x="184937" y="164611"/>
                  </a:lnTo>
                  <a:lnTo>
                    <a:pt x="181496" y="162393"/>
                  </a:lnTo>
                  <a:lnTo>
                    <a:pt x="178081" y="161480"/>
                  </a:lnTo>
                  <a:lnTo>
                    <a:pt x="175914" y="159348"/>
                  </a:lnTo>
                  <a:lnTo>
                    <a:pt x="174608" y="159255"/>
                  </a:lnTo>
                  <a:lnTo>
                    <a:pt x="173769" y="158914"/>
                  </a:lnTo>
                  <a:lnTo>
                    <a:pt x="170666" y="158141"/>
                  </a:lnTo>
                  <a:lnTo>
                    <a:pt x="167599" y="157630"/>
                  </a:lnTo>
                  <a:lnTo>
                    <a:pt x="164608" y="155763"/>
                  </a:lnTo>
                  <a:lnTo>
                    <a:pt x="162651" y="155170"/>
                  </a:lnTo>
                  <a:lnTo>
                    <a:pt x="160960" y="154426"/>
                  </a:lnTo>
                  <a:lnTo>
                    <a:pt x="157235" y="153156"/>
                  </a:lnTo>
                  <a:lnTo>
                    <a:pt x="155853" y="152450"/>
                  </a:lnTo>
                  <a:lnTo>
                    <a:pt x="154547" y="151358"/>
                  </a:lnTo>
                  <a:lnTo>
                    <a:pt x="152418" y="150229"/>
                  </a:lnTo>
                  <a:lnTo>
                    <a:pt x="151509" y="149284"/>
                  </a:lnTo>
                  <a:lnTo>
                    <a:pt x="150494" y="148945"/>
                  </a:lnTo>
                  <a:lnTo>
                    <a:pt x="149041" y="147164"/>
                  </a:lnTo>
                  <a:lnTo>
                    <a:pt x="148285" y="146414"/>
                  </a:lnTo>
                  <a:lnTo>
                    <a:pt x="147643" y="146063"/>
                  </a:lnTo>
                  <a:lnTo>
                    <a:pt x="146957" y="145942"/>
                  </a:lnTo>
                  <a:lnTo>
                    <a:pt x="144975" y="146086"/>
                  </a:lnTo>
                  <a:lnTo>
                    <a:pt x="142016" y="145297"/>
                  </a:lnTo>
                  <a:lnTo>
                    <a:pt x="140650" y="145096"/>
                  </a:lnTo>
                  <a:lnTo>
                    <a:pt x="137793" y="143934"/>
                  </a:lnTo>
                  <a:lnTo>
                    <a:pt x="134001" y="142635"/>
                  </a:lnTo>
                  <a:lnTo>
                    <a:pt x="132759" y="141141"/>
                  </a:lnTo>
                  <a:lnTo>
                    <a:pt x="131697" y="139746"/>
                  </a:lnTo>
                  <a:lnTo>
                    <a:pt x="129781" y="137908"/>
                  </a:lnTo>
                  <a:lnTo>
                    <a:pt x="128588" y="137123"/>
                  </a:lnTo>
                  <a:lnTo>
                    <a:pt x="126516" y="136191"/>
                  </a:lnTo>
                  <a:lnTo>
                    <a:pt x="125367" y="135434"/>
                  </a:lnTo>
                  <a:lnTo>
                    <a:pt x="123596" y="134853"/>
                  </a:lnTo>
                  <a:lnTo>
                    <a:pt x="120589" y="133379"/>
                  </a:lnTo>
                  <a:lnTo>
                    <a:pt x="119635" y="132115"/>
                  </a:lnTo>
                  <a:lnTo>
                    <a:pt x="119076" y="130991"/>
                  </a:lnTo>
                  <a:lnTo>
                    <a:pt x="117477" y="129625"/>
                  </a:lnTo>
                  <a:lnTo>
                    <a:pt x="115724" y="127075"/>
                  </a:lnTo>
                  <a:lnTo>
                    <a:pt x="115271" y="126133"/>
                  </a:lnTo>
                  <a:lnTo>
                    <a:pt x="114933" y="124687"/>
                  </a:lnTo>
                  <a:lnTo>
                    <a:pt x="114527" y="123848"/>
                  </a:lnTo>
                  <a:lnTo>
                    <a:pt x="114049" y="123190"/>
                  </a:lnTo>
                  <a:lnTo>
                    <a:pt x="114294" y="122711"/>
                  </a:lnTo>
                  <a:lnTo>
                    <a:pt x="115185" y="122121"/>
                  </a:lnTo>
                  <a:lnTo>
                    <a:pt x="116666" y="121987"/>
                  </a:lnTo>
                  <a:lnTo>
                    <a:pt x="117713" y="121349"/>
                  </a:lnTo>
                  <a:lnTo>
                    <a:pt x="117850" y="120822"/>
                  </a:lnTo>
                  <a:lnTo>
                    <a:pt x="117783" y="120496"/>
                  </a:lnTo>
                  <a:lnTo>
                    <a:pt x="117113" y="119692"/>
                  </a:lnTo>
                  <a:lnTo>
                    <a:pt x="116280" y="119478"/>
                  </a:lnTo>
                  <a:lnTo>
                    <a:pt x="115632" y="119465"/>
                  </a:lnTo>
                  <a:lnTo>
                    <a:pt x="115466" y="119159"/>
                  </a:lnTo>
                  <a:lnTo>
                    <a:pt x="115954" y="118824"/>
                  </a:lnTo>
                  <a:lnTo>
                    <a:pt x="116513" y="118039"/>
                  </a:lnTo>
                  <a:lnTo>
                    <a:pt x="117336" y="117081"/>
                  </a:lnTo>
                  <a:lnTo>
                    <a:pt x="117917" y="116197"/>
                  </a:lnTo>
                  <a:lnTo>
                    <a:pt x="118026" y="114949"/>
                  </a:lnTo>
                  <a:lnTo>
                    <a:pt x="117952" y="113701"/>
                  </a:lnTo>
                  <a:lnTo>
                    <a:pt x="118173" y="112644"/>
                  </a:lnTo>
                  <a:lnTo>
                    <a:pt x="116178" y="111425"/>
                  </a:lnTo>
                  <a:lnTo>
                    <a:pt x="115945" y="110905"/>
                  </a:lnTo>
                  <a:lnTo>
                    <a:pt x="115316" y="109503"/>
                  </a:lnTo>
                  <a:lnTo>
                    <a:pt x="114227" y="107876"/>
                  </a:lnTo>
                  <a:lnTo>
                    <a:pt x="114259" y="104617"/>
                  </a:lnTo>
                  <a:lnTo>
                    <a:pt x="112948" y="101718"/>
                  </a:lnTo>
                  <a:lnTo>
                    <a:pt x="111591" y="100276"/>
                  </a:lnTo>
                  <a:lnTo>
                    <a:pt x="110889" y="99771"/>
                  </a:lnTo>
                  <a:lnTo>
                    <a:pt x="108983" y="97528"/>
                  </a:lnTo>
                  <a:lnTo>
                    <a:pt x="107480" y="96222"/>
                  </a:lnTo>
                  <a:lnTo>
                    <a:pt x="106008" y="93761"/>
                  </a:lnTo>
                  <a:lnTo>
                    <a:pt x="104553" y="92194"/>
                  </a:lnTo>
                  <a:lnTo>
                    <a:pt x="102702" y="89561"/>
                  </a:lnTo>
                  <a:lnTo>
                    <a:pt x="101364" y="88246"/>
                  </a:lnTo>
                  <a:lnTo>
                    <a:pt x="95271" y="83793"/>
                  </a:lnTo>
                  <a:lnTo>
                    <a:pt x="95612" y="83793"/>
                  </a:lnTo>
                  <a:lnTo>
                    <a:pt x="97400" y="84888"/>
                  </a:lnTo>
                  <a:lnTo>
                    <a:pt x="97700" y="84798"/>
                  </a:lnTo>
                  <a:lnTo>
                    <a:pt x="97741" y="84265"/>
                  </a:lnTo>
                  <a:lnTo>
                    <a:pt x="97537" y="83627"/>
                  </a:lnTo>
                  <a:lnTo>
                    <a:pt x="97205" y="83474"/>
                  </a:lnTo>
                  <a:lnTo>
                    <a:pt x="96730" y="83617"/>
                  </a:lnTo>
                  <a:lnTo>
                    <a:pt x="96088" y="83483"/>
                  </a:lnTo>
                  <a:lnTo>
                    <a:pt x="95766" y="83273"/>
                  </a:lnTo>
                  <a:lnTo>
                    <a:pt x="94805" y="83139"/>
                  </a:lnTo>
                  <a:lnTo>
                    <a:pt x="93602" y="82395"/>
                  </a:lnTo>
                  <a:lnTo>
                    <a:pt x="93084" y="81622"/>
                  </a:lnTo>
                  <a:lnTo>
                    <a:pt x="93027" y="80742"/>
                  </a:lnTo>
                  <a:lnTo>
                    <a:pt x="91300" y="78862"/>
                  </a:lnTo>
                  <a:lnTo>
                    <a:pt x="90646" y="77811"/>
                  </a:lnTo>
                  <a:lnTo>
                    <a:pt x="90981" y="77888"/>
                  </a:lnTo>
                  <a:lnTo>
                    <a:pt x="91441" y="78309"/>
                  </a:lnTo>
                  <a:lnTo>
                    <a:pt x="91907" y="78431"/>
                  </a:lnTo>
                  <a:lnTo>
                    <a:pt x="92449" y="78434"/>
                  </a:lnTo>
                  <a:lnTo>
                    <a:pt x="92842" y="78265"/>
                  </a:lnTo>
                  <a:lnTo>
                    <a:pt x="92701" y="77952"/>
                  </a:lnTo>
                  <a:lnTo>
                    <a:pt x="92331" y="77690"/>
                  </a:lnTo>
                  <a:lnTo>
                    <a:pt x="89816" y="76697"/>
                  </a:lnTo>
                  <a:lnTo>
                    <a:pt x="88986" y="76002"/>
                  </a:lnTo>
                  <a:lnTo>
                    <a:pt x="86924" y="74840"/>
                  </a:lnTo>
                  <a:lnTo>
                    <a:pt x="86436" y="74431"/>
                  </a:lnTo>
                  <a:lnTo>
                    <a:pt x="86110" y="73308"/>
                  </a:lnTo>
                  <a:lnTo>
                    <a:pt x="85606" y="73253"/>
                  </a:lnTo>
                  <a:lnTo>
                    <a:pt x="85162" y="73566"/>
                  </a:lnTo>
                  <a:lnTo>
                    <a:pt x="83946" y="73873"/>
                  </a:lnTo>
                  <a:lnTo>
                    <a:pt x="83637" y="73515"/>
                  </a:lnTo>
                  <a:lnTo>
                    <a:pt x="83592" y="73170"/>
                  </a:lnTo>
                  <a:lnTo>
                    <a:pt x="84450" y="72807"/>
                  </a:lnTo>
                  <a:lnTo>
                    <a:pt x="85239" y="71744"/>
                  </a:lnTo>
                  <a:lnTo>
                    <a:pt x="85223" y="71373"/>
                  </a:lnTo>
                  <a:lnTo>
                    <a:pt x="84789" y="71801"/>
                  </a:lnTo>
                  <a:lnTo>
                    <a:pt x="84131" y="72277"/>
                  </a:lnTo>
                  <a:lnTo>
                    <a:pt x="83455" y="72542"/>
                  </a:lnTo>
                  <a:lnTo>
                    <a:pt x="82449" y="72762"/>
                  </a:lnTo>
                  <a:lnTo>
                    <a:pt x="81932" y="72602"/>
                  </a:lnTo>
                  <a:lnTo>
                    <a:pt x="81482" y="72363"/>
                  </a:lnTo>
                  <a:lnTo>
                    <a:pt x="80757" y="71434"/>
                  </a:lnTo>
                  <a:lnTo>
                    <a:pt x="80394" y="68408"/>
                  </a:lnTo>
                  <a:lnTo>
                    <a:pt x="81032" y="67358"/>
                  </a:lnTo>
                  <a:lnTo>
                    <a:pt x="81779" y="66317"/>
                  </a:lnTo>
                  <a:lnTo>
                    <a:pt x="82414" y="65701"/>
                  </a:lnTo>
                  <a:lnTo>
                    <a:pt x="82781" y="66167"/>
                  </a:lnTo>
                  <a:lnTo>
                    <a:pt x="83158" y="66225"/>
                  </a:lnTo>
                  <a:lnTo>
                    <a:pt x="82893" y="65698"/>
                  </a:lnTo>
                  <a:lnTo>
                    <a:pt x="82267" y="65207"/>
                  </a:lnTo>
                  <a:lnTo>
                    <a:pt x="82047" y="64715"/>
                  </a:lnTo>
                  <a:lnTo>
                    <a:pt x="82025" y="64265"/>
                  </a:lnTo>
                  <a:lnTo>
                    <a:pt x="81728" y="63429"/>
                  </a:lnTo>
                  <a:lnTo>
                    <a:pt x="79877" y="61670"/>
                  </a:lnTo>
                  <a:lnTo>
                    <a:pt x="78147" y="61804"/>
                  </a:lnTo>
                  <a:lnTo>
                    <a:pt x="77441" y="61744"/>
                  </a:lnTo>
                  <a:lnTo>
                    <a:pt x="76780" y="61073"/>
                  </a:lnTo>
                  <a:lnTo>
                    <a:pt x="76219" y="59943"/>
                  </a:lnTo>
                  <a:lnTo>
                    <a:pt x="75944" y="58995"/>
                  </a:lnTo>
                  <a:lnTo>
                    <a:pt x="75909" y="58491"/>
                  </a:lnTo>
                  <a:lnTo>
                    <a:pt x="75743" y="57983"/>
                  </a:lnTo>
                  <a:lnTo>
                    <a:pt x="72759" y="57154"/>
                  </a:lnTo>
                  <a:lnTo>
                    <a:pt x="71862" y="56442"/>
                  </a:lnTo>
                  <a:lnTo>
                    <a:pt x="70962" y="55545"/>
                  </a:lnTo>
                  <a:lnTo>
                    <a:pt x="70588" y="54814"/>
                  </a:lnTo>
                  <a:lnTo>
                    <a:pt x="70237" y="54275"/>
                  </a:lnTo>
                  <a:lnTo>
                    <a:pt x="69950" y="53330"/>
                  </a:lnTo>
                  <a:lnTo>
                    <a:pt x="69746" y="52229"/>
                  </a:lnTo>
                  <a:lnTo>
                    <a:pt x="70078" y="50802"/>
                  </a:lnTo>
                  <a:lnTo>
                    <a:pt x="70512" y="50112"/>
                  </a:lnTo>
                  <a:lnTo>
                    <a:pt x="68459" y="49598"/>
                  </a:lnTo>
                  <a:lnTo>
                    <a:pt x="67658" y="49576"/>
                  </a:lnTo>
                  <a:lnTo>
                    <a:pt x="67010" y="49867"/>
                  </a:lnTo>
                  <a:lnTo>
                    <a:pt x="66426" y="49493"/>
                  </a:lnTo>
                  <a:lnTo>
                    <a:pt x="65213" y="49078"/>
                  </a:lnTo>
                  <a:lnTo>
                    <a:pt x="63770" y="47581"/>
                  </a:lnTo>
                  <a:lnTo>
                    <a:pt x="62075" y="44862"/>
                  </a:lnTo>
                  <a:lnTo>
                    <a:pt x="60211" y="43987"/>
                  </a:lnTo>
                  <a:lnTo>
                    <a:pt x="59611" y="43039"/>
                  </a:lnTo>
                  <a:lnTo>
                    <a:pt x="58849" y="42184"/>
                  </a:lnTo>
                  <a:lnTo>
                    <a:pt x="58181" y="41124"/>
                  </a:lnTo>
                  <a:lnTo>
                    <a:pt x="58079" y="40661"/>
                  </a:lnTo>
                  <a:lnTo>
                    <a:pt x="57878" y="40403"/>
                  </a:lnTo>
                  <a:lnTo>
                    <a:pt x="56946" y="39662"/>
                  </a:lnTo>
                  <a:lnTo>
                    <a:pt x="55899" y="38408"/>
                  </a:lnTo>
                  <a:lnTo>
                    <a:pt x="55628" y="37399"/>
                  </a:lnTo>
                  <a:lnTo>
                    <a:pt x="55347" y="35854"/>
                  </a:lnTo>
                  <a:lnTo>
                    <a:pt x="54648" y="35308"/>
                  </a:lnTo>
                  <a:lnTo>
                    <a:pt x="53962" y="35056"/>
                  </a:lnTo>
                  <a:lnTo>
                    <a:pt x="53828" y="34319"/>
                  </a:lnTo>
                  <a:lnTo>
                    <a:pt x="53869" y="33907"/>
                  </a:lnTo>
                  <a:lnTo>
                    <a:pt x="53636" y="33125"/>
                  </a:lnTo>
                  <a:lnTo>
                    <a:pt x="52219" y="31248"/>
                  </a:lnTo>
                  <a:lnTo>
                    <a:pt x="51501" y="29704"/>
                  </a:lnTo>
                  <a:lnTo>
                    <a:pt x="51105" y="29222"/>
                  </a:lnTo>
                  <a:lnTo>
                    <a:pt x="50735" y="28516"/>
                  </a:lnTo>
                  <a:lnTo>
                    <a:pt x="50546" y="27070"/>
                  </a:lnTo>
                  <a:lnTo>
                    <a:pt x="49959" y="25270"/>
                  </a:lnTo>
                  <a:lnTo>
                    <a:pt x="48823" y="23103"/>
                  </a:lnTo>
                  <a:lnTo>
                    <a:pt x="47875" y="21641"/>
                  </a:lnTo>
                  <a:lnTo>
                    <a:pt x="47402" y="20166"/>
                  </a:lnTo>
                  <a:lnTo>
                    <a:pt x="47613" y="18663"/>
                  </a:lnTo>
                  <a:lnTo>
                    <a:pt x="47454" y="17734"/>
                  </a:lnTo>
                  <a:lnTo>
                    <a:pt x="47332" y="17517"/>
                  </a:lnTo>
                  <a:lnTo>
                    <a:pt x="47428" y="17214"/>
                  </a:lnTo>
                  <a:lnTo>
                    <a:pt x="47744" y="17383"/>
                  </a:lnTo>
                  <a:lnTo>
                    <a:pt x="48009" y="17112"/>
                  </a:lnTo>
                  <a:lnTo>
                    <a:pt x="47977" y="16151"/>
                  </a:lnTo>
                  <a:lnTo>
                    <a:pt x="47645" y="15860"/>
                  </a:lnTo>
                  <a:lnTo>
                    <a:pt x="46726" y="15560"/>
                  </a:lnTo>
                  <a:lnTo>
                    <a:pt x="46320" y="15353"/>
                  </a:lnTo>
                  <a:lnTo>
                    <a:pt x="44086" y="14960"/>
                  </a:lnTo>
                  <a:lnTo>
                    <a:pt x="42806" y="14414"/>
                  </a:lnTo>
                  <a:lnTo>
                    <a:pt x="42723" y="13144"/>
                  </a:lnTo>
                  <a:lnTo>
                    <a:pt x="42123" y="12560"/>
                  </a:lnTo>
                  <a:lnTo>
                    <a:pt x="41590" y="12199"/>
                  </a:lnTo>
                  <a:lnTo>
                    <a:pt x="39905" y="11449"/>
                  </a:lnTo>
                  <a:lnTo>
                    <a:pt x="39640" y="11832"/>
                  </a:lnTo>
                  <a:lnTo>
                    <a:pt x="39413" y="12541"/>
                  </a:lnTo>
                  <a:lnTo>
                    <a:pt x="38711" y="12694"/>
                  </a:lnTo>
                  <a:lnTo>
                    <a:pt x="38098" y="12726"/>
                  </a:lnTo>
                  <a:lnTo>
                    <a:pt x="37070" y="12234"/>
                  </a:lnTo>
                  <a:lnTo>
                    <a:pt x="34520" y="10361"/>
                  </a:lnTo>
                  <a:lnTo>
                    <a:pt x="33981" y="10061"/>
                  </a:lnTo>
                  <a:lnTo>
                    <a:pt x="33186" y="9901"/>
                  </a:lnTo>
                  <a:lnTo>
                    <a:pt x="32787" y="9588"/>
                  </a:lnTo>
                  <a:lnTo>
                    <a:pt x="31063" y="8599"/>
                  </a:lnTo>
                  <a:lnTo>
                    <a:pt x="31408" y="9125"/>
                  </a:lnTo>
                  <a:lnTo>
                    <a:pt x="31906" y="9671"/>
                  </a:lnTo>
                  <a:lnTo>
                    <a:pt x="32350" y="11258"/>
                  </a:lnTo>
                  <a:lnTo>
                    <a:pt x="31829" y="12400"/>
                  </a:lnTo>
                  <a:lnTo>
                    <a:pt x="31526" y="16384"/>
                  </a:lnTo>
                  <a:lnTo>
                    <a:pt x="31858" y="17175"/>
                  </a:lnTo>
                  <a:lnTo>
                    <a:pt x="32605" y="18443"/>
                  </a:lnTo>
                  <a:lnTo>
                    <a:pt x="33122" y="20450"/>
                  </a:lnTo>
                  <a:lnTo>
                    <a:pt x="33282" y="21944"/>
                  </a:lnTo>
                  <a:lnTo>
                    <a:pt x="33748" y="23128"/>
                  </a:lnTo>
                  <a:lnTo>
                    <a:pt x="33601" y="25905"/>
                  </a:lnTo>
                  <a:lnTo>
                    <a:pt x="33780" y="26748"/>
                  </a:lnTo>
                  <a:lnTo>
                    <a:pt x="34491" y="28130"/>
                  </a:lnTo>
                  <a:lnTo>
                    <a:pt x="35810" y="29426"/>
                  </a:lnTo>
                  <a:lnTo>
                    <a:pt x="36084" y="30106"/>
                  </a:lnTo>
                  <a:lnTo>
                    <a:pt x="37814" y="31092"/>
                  </a:lnTo>
                  <a:lnTo>
                    <a:pt x="38867" y="32372"/>
                  </a:lnTo>
                  <a:lnTo>
                    <a:pt x="40955" y="34115"/>
                  </a:lnTo>
                  <a:lnTo>
                    <a:pt x="41612" y="34849"/>
                  </a:lnTo>
                  <a:lnTo>
                    <a:pt x="43496" y="37559"/>
                  </a:lnTo>
                  <a:lnTo>
                    <a:pt x="43556" y="38363"/>
                  </a:lnTo>
                  <a:lnTo>
                    <a:pt x="43904" y="39349"/>
                  </a:lnTo>
                  <a:lnTo>
                    <a:pt x="44961" y="39145"/>
                  </a:lnTo>
                  <a:lnTo>
                    <a:pt x="45433" y="39895"/>
                  </a:lnTo>
                  <a:lnTo>
                    <a:pt x="45379" y="40240"/>
                  </a:lnTo>
                  <a:lnTo>
                    <a:pt x="45506" y="40505"/>
                  </a:lnTo>
                  <a:lnTo>
                    <a:pt x="46059" y="40447"/>
                  </a:lnTo>
                  <a:lnTo>
                    <a:pt x="46534" y="40652"/>
                  </a:lnTo>
                  <a:lnTo>
                    <a:pt x="47536" y="43566"/>
                  </a:lnTo>
                  <a:lnTo>
                    <a:pt x="48073" y="43965"/>
                  </a:lnTo>
                  <a:lnTo>
                    <a:pt x="48762" y="44134"/>
                  </a:lnTo>
                  <a:lnTo>
                    <a:pt x="49531" y="44456"/>
                  </a:lnTo>
                  <a:lnTo>
                    <a:pt x="49583" y="45200"/>
                  </a:lnTo>
                  <a:lnTo>
                    <a:pt x="49554" y="45794"/>
                  </a:lnTo>
                  <a:lnTo>
                    <a:pt x="50205" y="46652"/>
                  </a:lnTo>
                  <a:lnTo>
                    <a:pt x="50093" y="47814"/>
                  </a:lnTo>
                  <a:lnTo>
                    <a:pt x="50620" y="48797"/>
                  </a:lnTo>
                  <a:lnTo>
                    <a:pt x="50540" y="49748"/>
                  </a:lnTo>
                  <a:lnTo>
                    <a:pt x="50757" y="50499"/>
                  </a:lnTo>
                  <a:lnTo>
                    <a:pt x="52382" y="52197"/>
                  </a:lnTo>
                  <a:lnTo>
                    <a:pt x="54383" y="53544"/>
                  </a:lnTo>
                  <a:lnTo>
                    <a:pt x="54801" y="55309"/>
                  </a:lnTo>
                  <a:lnTo>
                    <a:pt x="55618" y="56921"/>
                  </a:lnTo>
                  <a:lnTo>
                    <a:pt x="56455" y="57326"/>
                  </a:lnTo>
                  <a:lnTo>
                    <a:pt x="57297" y="57993"/>
                  </a:lnTo>
                  <a:lnTo>
                    <a:pt x="57192" y="58689"/>
                  </a:lnTo>
                  <a:lnTo>
                    <a:pt x="57253" y="59113"/>
                  </a:lnTo>
                  <a:lnTo>
                    <a:pt x="58383" y="60381"/>
                  </a:lnTo>
                  <a:lnTo>
                    <a:pt x="58564" y="61993"/>
                  </a:lnTo>
                  <a:lnTo>
                    <a:pt x="59538" y="63049"/>
                  </a:lnTo>
                  <a:lnTo>
                    <a:pt x="59812" y="63132"/>
                  </a:lnTo>
                  <a:lnTo>
                    <a:pt x="60026" y="62966"/>
                  </a:lnTo>
                  <a:lnTo>
                    <a:pt x="59318" y="61906"/>
                  </a:lnTo>
                  <a:lnTo>
                    <a:pt x="58976" y="61217"/>
                  </a:lnTo>
                  <a:lnTo>
                    <a:pt x="58931" y="60132"/>
                  </a:lnTo>
                  <a:lnTo>
                    <a:pt x="59171" y="59988"/>
                  </a:lnTo>
                  <a:lnTo>
                    <a:pt x="61191" y="61705"/>
                  </a:lnTo>
                  <a:lnTo>
                    <a:pt x="61405" y="62985"/>
                  </a:lnTo>
                  <a:lnTo>
                    <a:pt x="62082" y="63710"/>
                  </a:lnTo>
                  <a:lnTo>
                    <a:pt x="62133" y="64686"/>
                  </a:lnTo>
                  <a:lnTo>
                    <a:pt x="62545" y="65267"/>
                  </a:lnTo>
                  <a:lnTo>
                    <a:pt x="62669" y="66110"/>
                  </a:lnTo>
                  <a:lnTo>
                    <a:pt x="63320" y="67499"/>
                  </a:lnTo>
                  <a:lnTo>
                    <a:pt x="63336" y="69423"/>
                  </a:lnTo>
                  <a:lnTo>
                    <a:pt x="63681" y="70824"/>
                  </a:lnTo>
                  <a:lnTo>
                    <a:pt x="64955" y="72973"/>
                  </a:lnTo>
                  <a:lnTo>
                    <a:pt x="65986" y="73423"/>
                  </a:lnTo>
                  <a:lnTo>
                    <a:pt x="66171" y="74476"/>
                  </a:lnTo>
                  <a:lnTo>
                    <a:pt x="67243" y="77195"/>
                  </a:lnTo>
                  <a:lnTo>
                    <a:pt x="68482" y="78667"/>
                  </a:lnTo>
                  <a:lnTo>
                    <a:pt x="69098" y="79915"/>
                  </a:lnTo>
                  <a:lnTo>
                    <a:pt x="69181" y="80690"/>
                  </a:lnTo>
                  <a:lnTo>
                    <a:pt x="68718" y="81840"/>
                  </a:lnTo>
                  <a:lnTo>
                    <a:pt x="68667" y="82637"/>
                  </a:lnTo>
                  <a:lnTo>
                    <a:pt x="69340" y="85070"/>
                  </a:lnTo>
                  <a:lnTo>
                    <a:pt x="70346" y="86315"/>
                  </a:lnTo>
                  <a:lnTo>
                    <a:pt x="71472" y="86615"/>
                  </a:lnTo>
                  <a:lnTo>
                    <a:pt x="71667" y="86793"/>
                  </a:lnTo>
                  <a:lnTo>
                    <a:pt x="71578" y="87125"/>
                  </a:lnTo>
                  <a:lnTo>
                    <a:pt x="71954" y="87422"/>
                  </a:lnTo>
                  <a:lnTo>
                    <a:pt x="72379" y="87042"/>
                  </a:lnTo>
                  <a:lnTo>
                    <a:pt x="72586" y="86503"/>
                  </a:lnTo>
                  <a:lnTo>
                    <a:pt x="72372" y="85874"/>
                  </a:lnTo>
                  <a:lnTo>
                    <a:pt x="72334" y="85418"/>
                  </a:lnTo>
                  <a:lnTo>
                    <a:pt x="72526" y="85089"/>
                  </a:lnTo>
                  <a:lnTo>
                    <a:pt x="72893" y="85041"/>
                  </a:lnTo>
                  <a:lnTo>
                    <a:pt x="75044" y="86701"/>
                  </a:lnTo>
                  <a:lnTo>
                    <a:pt x="75405" y="87339"/>
                  </a:lnTo>
                  <a:lnTo>
                    <a:pt x="76203" y="88083"/>
                  </a:lnTo>
                  <a:lnTo>
                    <a:pt x="76937" y="88999"/>
                  </a:lnTo>
                  <a:lnTo>
                    <a:pt x="77253" y="89720"/>
                  </a:lnTo>
                  <a:lnTo>
                    <a:pt x="77840" y="90317"/>
                  </a:lnTo>
                  <a:lnTo>
                    <a:pt x="78143" y="91702"/>
                  </a:lnTo>
                  <a:lnTo>
                    <a:pt x="79640" y="92322"/>
                  </a:lnTo>
                  <a:lnTo>
                    <a:pt x="80435" y="93464"/>
                  </a:lnTo>
                  <a:lnTo>
                    <a:pt x="80489" y="94189"/>
                  </a:lnTo>
                  <a:lnTo>
                    <a:pt x="80103" y="96040"/>
                  </a:lnTo>
                  <a:lnTo>
                    <a:pt x="79768" y="96573"/>
                  </a:lnTo>
                  <a:lnTo>
                    <a:pt x="78561" y="97362"/>
                  </a:lnTo>
                  <a:lnTo>
                    <a:pt x="77684" y="98297"/>
                  </a:lnTo>
                  <a:lnTo>
                    <a:pt x="76835" y="98875"/>
                  </a:lnTo>
                  <a:lnTo>
                    <a:pt x="75935" y="99226"/>
                  </a:lnTo>
                  <a:lnTo>
                    <a:pt x="75194" y="99146"/>
                  </a:lnTo>
                  <a:lnTo>
                    <a:pt x="74479" y="98070"/>
                  </a:lnTo>
                  <a:lnTo>
                    <a:pt x="73630" y="94811"/>
                  </a:lnTo>
                  <a:lnTo>
                    <a:pt x="73062" y="94125"/>
                  </a:lnTo>
                  <a:lnTo>
                    <a:pt x="72663" y="93100"/>
                  </a:lnTo>
                  <a:lnTo>
                    <a:pt x="71999" y="92251"/>
                  </a:lnTo>
                  <a:lnTo>
                    <a:pt x="69605" y="90965"/>
                  </a:lnTo>
                  <a:lnTo>
                    <a:pt x="68399" y="89605"/>
                  </a:lnTo>
                  <a:lnTo>
                    <a:pt x="67227" y="88696"/>
                  </a:lnTo>
                  <a:lnTo>
                    <a:pt x="65966" y="87377"/>
                  </a:lnTo>
                  <a:lnTo>
                    <a:pt x="62532" y="85191"/>
                  </a:lnTo>
                  <a:lnTo>
                    <a:pt x="61108" y="84077"/>
                  </a:lnTo>
                  <a:lnTo>
                    <a:pt x="60170" y="82973"/>
                  </a:lnTo>
                  <a:lnTo>
                    <a:pt x="59567" y="82989"/>
                  </a:lnTo>
                  <a:lnTo>
                    <a:pt x="59101" y="83103"/>
                  </a:lnTo>
                  <a:lnTo>
                    <a:pt x="58922" y="82800"/>
                  </a:lnTo>
                  <a:lnTo>
                    <a:pt x="58896" y="82226"/>
                  </a:lnTo>
                  <a:lnTo>
                    <a:pt x="58689" y="81852"/>
                  </a:lnTo>
                  <a:lnTo>
                    <a:pt x="56681" y="80186"/>
                  </a:lnTo>
                  <a:lnTo>
                    <a:pt x="56266" y="79264"/>
                  </a:lnTo>
                  <a:lnTo>
                    <a:pt x="56180" y="78191"/>
                  </a:lnTo>
                  <a:lnTo>
                    <a:pt x="56633" y="75427"/>
                  </a:lnTo>
                  <a:lnTo>
                    <a:pt x="56834" y="73806"/>
                  </a:lnTo>
                  <a:lnTo>
                    <a:pt x="56707" y="72969"/>
                  </a:lnTo>
                  <a:lnTo>
                    <a:pt x="56496" y="72854"/>
                  </a:lnTo>
                  <a:lnTo>
                    <a:pt x="56305" y="72401"/>
                  </a:lnTo>
                  <a:lnTo>
                    <a:pt x="56260" y="71064"/>
                  </a:lnTo>
                  <a:lnTo>
                    <a:pt x="55775" y="69608"/>
                  </a:lnTo>
                  <a:lnTo>
                    <a:pt x="53952" y="66618"/>
                  </a:lnTo>
                  <a:lnTo>
                    <a:pt x="52621" y="66027"/>
                  </a:lnTo>
                  <a:lnTo>
                    <a:pt x="51437" y="65596"/>
                  </a:lnTo>
                  <a:lnTo>
                    <a:pt x="48191" y="62944"/>
                  </a:lnTo>
                  <a:lnTo>
                    <a:pt x="47310" y="61616"/>
                  </a:lnTo>
                  <a:lnTo>
                    <a:pt x="47096" y="60859"/>
                  </a:lnTo>
                  <a:lnTo>
                    <a:pt x="46984" y="59321"/>
                  </a:lnTo>
                  <a:lnTo>
                    <a:pt x="46537" y="60211"/>
                  </a:lnTo>
                  <a:lnTo>
                    <a:pt x="45941" y="60872"/>
                  </a:lnTo>
                  <a:lnTo>
                    <a:pt x="44565" y="60824"/>
                  </a:lnTo>
                  <a:lnTo>
                    <a:pt x="43020" y="61568"/>
                  </a:lnTo>
                  <a:lnTo>
                    <a:pt x="42101" y="60869"/>
                  </a:lnTo>
                  <a:lnTo>
                    <a:pt x="41603" y="60074"/>
                  </a:lnTo>
                  <a:lnTo>
                    <a:pt x="40846" y="59120"/>
                  </a:lnTo>
                  <a:lnTo>
                    <a:pt x="39997" y="58931"/>
                  </a:lnTo>
                  <a:lnTo>
                    <a:pt x="39455" y="58906"/>
                  </a:lnTo>
                  <a:lnTo>
                    <a:pt x="38436" y="57722"/>
                  </a:lnTo>
                  <a:lnTo>
                    <a:pt x="37613" y="57345"/>
                  </a:lnTo>
                  <a:lnTo>
                    <a:pt x="36435" y="57198"/>
                  </a:lnTo>
                  <a:lnTo>
                    <a:pt x="35433" y="56598"/>
                  </a:lnTo>
                  <a:lnTo>
                    <a:pt x="35123" y="55941"/>
                  </a:lnTo>
                  <a:lnTo>
                    <a:pt x="34957" y="55012"/>
                  </a:lnTo>
                  <a:lnTo>
                    <a:pt x="34584" y="54463"/>
                  </a:lnTo>
                  <a:lnTo>
                    <a:pt x="33010" y="53374"/>
                  </a:lnTo>
                  <a:lnTo>
                    <a:pt x="31730" y="52171"/>
                  </a:lnTo>
                  <a:lnTo>
                    <a:pt x="30524" y="51399"/>
                  </a:lnTo>
                  <a:lnTo>
                    <a:pt x="30170" y="50767"/>
                  </a:lnTo>
                  <a:lnTo>
                    <a:pt x="30141" y="50333"/>
                  </a:lnTo>
                  <a:lnTo>
                    <a:pt x="32050" y="50454"/>
                  </a:lnTo>
                  <a:lnTo>
                    <a:pt x="34319" y="50917"/>
                  </a:lnTo>
                  <a:lnTo>
                    <a:pt x="35407" y="50786"/>
                  </a:lnTo>
                  <a:lnTo>
                    <a:pt x="36084" y="50339"/>
                  </a:lnTo>
                  <a:lnTo>
                    <a:pt x="36732" y="50017"/>
                  </a:lnTo>
                  <a:lnTo>
                    <a:pt x="36834" y="50365"/>
                  </a:lnTo>
                  <a:lnTo>
                    <a:pt x="36716" y="50996"/>
                  </a:lnTo>
                  <a:lnTo>
                    <a:pt x="37338" y="51577"/>
                  </a:lnTo>
                  <a:lnTo>
                    <a:pt x="38194" y="52047"/>
                  </a:lnTo>
                  <a:lnTo>
                    <a:pt x="38800" y="52002"/>
                  </a:lnTo>
                  <a:lnTo>
                    <a:pt x="38210" y="51488"/>
                  </a:lnTo>
                  <a:lnTo>
                    <a:pt x="37849" y="50441"/>
                  </a:lnTo>
                  <a:lnTo>
                    <a:pt x="38012" y="50064"/>
                  </a:lnTo>
                  <a:lnTo>
                    <a:pt x="38002" y="49541"/>
                  </a:lnTo>
                  <a:lnTo>
                    <a:pt x="37157" y="49659"/>
                  </a:lnTo>
                  <a:lnTo>
                    <a:pt x="37038" y="49394"/>
                  </a:lnTo>
                  <a:lnTo>
                    <a:pt x="37763" y="48596"/>
                  </a:lnTo>
                  <a:lnTo>
                    <a:pt x="38593" y="46496"/>
                  </a:lnTo>
                  <a:lnTo>
                    <a:pt x="38989" y="44421"/>
                  </a:lnTo>
                  <a:lnTo>
                    <a:pt x="38120" y="42602"/>
                  </a:lnTo>
                  <a:lnTo>
                    <a:pt x="36655" y="41338"/>
                  </a:lnTo>
                  <a:lnTo>
                    <a:pt x="33476" y="37626"/>
                  </a:lnTo>
                  <a:lnTo>
                    <a:pt x="31577" y="35714"/>
                  </a:lnTo>
                  <a:lnTo>
                    <a:pt x="31028" y="35002"/>
                  </a:lnTo>
                  <a:lnTo>
                    <a:pt x="30524" y="34667"/>
                  </a:lnTo>
                  <a:lnTo>
                    <a:pt x="28976" y="34230"/>
                  </a:lnTo>
                  <a:lnTo>
                    <a:pt x="27677" y="33157"/>
                  </a:lnTo>
                  <a:lnTo>
                    <a:pt x="25401" y="31638"/>
                  </a:lnTo>
                  <a:lnTo>
                    <a:pt x="24427" y="30853"/>
                  </a:lnTo>
                  <a:lnTo>
                    <a:pt x="23757" y="29011"/>
                  </a:lnTo>
                  <a:lnTo>
                    <a:pt x="23224" y="28759"/>
                  </a:lnTo>
                  <a:lnTo>
                    <a:pt x="23393" y="27482"/>
                  </a:lnTo>
                  <a:lnTo>
                    <a:pt x="23160" y="25219"/>
                  </a:lnTo>
                  <a:lnTo>
                    <a:pt x="22777" y="24638"/>
                  </a:lnTo>
                  <a:lnTo>
                    <a:pt x="21545" y="24073"/>
                  </a:lnTo>
                  <a:lnTo>
                    <a:pt x="21251" y="22531"/>
                  </a:lnTo>
                  <a:lnTo>
                    <a:pt x="21191" y="21063"/>
                  </a:lnTo>
                  <a:lnTo>
                    <a:pt x="20951" y="20039"/>
                  </a:lnTo>
                  <a:lnTo>
                    <a:pt x="18854" y="18312"/>
                  </a:lnTo>
                  <a:lnTo>
                    <a:pt x="18736" y="17475"/>
                  </a:lnTo>
                  <a:lnTo>
                    <a:pt x="18736" y="16681"/>
                  </a:lnTo>
                  <a:lnTo>
                    <a:pt x="18522" y="15892"/>
                  </a:lnTo>
                  <a:lnTo>
                    <a:pt x="17402" y="14242"/>
                  </a:lnTo>
                  <a:lnTo>
                    <a:pt x="16049" y="12799"/>
                  </a:lnTo>
                  <a:lnTo>
                    <a:pt x="15576" y="12110"/>
                  </a:lnTo>
                  <a:lnTo>
                    <a:pt x="15519" y="10712"/>
                  </a:lnTo>
                  <a:lnTo>
                    <a:pt x="15040" y="10335"/>
                  </a:lnTo>
                  <a:lnTo>
                    <a:pt x="15222" y="10239"/>
                  </a:lnTo>
                  <a:lnTo>
                    <a:pt x="15666" y="10275"/>
                  </a:lnTo>
                  <a:lnTo>
                    <a:pt x="15918" y="10089"/>
                  </a:lnTo>
                  <a:lnTo>
                    <a:pt x="15947" y="9113"/>
                  </a:lnTo>
                  <a:lnTo>
                    <a:pt x="13910" y="7577"/>
                  </a:lnTo>
                  <a:lnTo>
                    <a:pt x="13323" y="5461"/>
                  </a:lnTo>
                  <a:lnTo>
                    <a:pt x="12238" y="4338"/>
                  </a:lnTo>
                  <a:lnTo>
                    <a:pt x="11982" y="3932"/>
                  </a:lnTo>
                  <a:lnTo>
                    <a:pt x="11398" y="1928"/>
                  </a:lnTo>
                  <a:lnTo>
                    <a:pt x="13961" y="1701"/>
                  </a:lnTo>
                  <a:lnTo>
                    <a:pt x="16524" y="1475"/>
                  </a:lnTo>
                  <a:lnTo>
                    <a:pt x="19087" y="1248"/>
                  </a:lnTo>
                  <a:lnTo>
                    <a:pt x="21650" y="1021"/>
                  </a:lnTo>
                  <a:lnTo>
                    <a:pt x="24214" y="795"/>
                  </a:lnTo>
                  <a:lnTo>
                    <a:pt x="26777" y="568"/>
                  </a:lnTo>
                  <a:lnTo>
                    <a:pt x="29340" y="342"/>
                  </a:lnTo>
                  <a:lnTo>
                    <a:pt x="31903" y="115"/>
                  </a:lnTo>
                  <a:lnTo>
                    <a:pt x="32927" y="0"/>
                  </a:lnTo>
                  <a:lnTo>
                    <a:pt x="32359" y="1596"/>
                  </a:lnTo>
                  <a:lnTo>
                    <a:pt x="31931" y="2193"/>
                  </a:lnTo>
                  <a:lnTo>
                    <a:pt x="36180" y="3757"/>
                  </a:lnTo>
                  <a:lnTo>
                    <a:pt x="40428" y="5318"/>
                  </a:lnTo>
                  <a:lnTo>
                    <a:pt x="44677" y="6875"/>
                  </a:lnTo>
                  <a:lnTo>
                    <a:pt x="48925" y="8430"/>
                  </a:lnTo>
                  <a:lnTo>
                    <a:pt x="53173" y="9984"/>
                  </a:lnTo>
                  <a:lnTo>
                    <a:pt x="57422" y="11535"/>
                  </a:lnTo>
                  <a:lnTo>
                    <a:pt x="61670" y="13083"/>
                  </a:lnTo>
                  <a:lnTo>
                    <a:pt x="65918" y="14628"/>
                  </a:lnTo>
                  <a:lnTo>
                    <a:pt x="69085" y="14622"/>
                  </a:lnTo>
                  <a:lnTo>
                    <a:pt x="72251" y="14616"/>
                  </a:lnTo>
                  <a:lnTo>
                    <a:pt x="75417" y="14609"/>
                  </a:lnTo>
                  <a:lnTo>
                    <a:pt x="78584" y="14603"/>
                  </a:lnTo>
                  <a:lnTo>
                    <a:pt x="81750" y="14596"/>
                  </a:lnTo>
                  <a:lnTo>
                    <a:pt x="84916" y="14590"/>
                  </a:lnTo>
                  <a:lnTo>
                    <a:pt x="88083" y="14584"/>
                  </a:lnTo>
                  <a:lnTo>
                    <a:pt x="91249" y="14577"/>
                  </a:lnTo>
                  <a:lnTo>
                    <a:pt x="91256" y="13403"/>
                  </a:lnTo>
                  <a:lnTo>
                    <a:pt x="91259" y="12228"/>
                  </a:lnTo>
                  <a:lnTo>
                    <a:pt x="91265" y="11050"/>
                  </a:lnTo>
                  <a:lnTo>
                    <a:pt x="91272" y="9872"/>
                  </a:lnTo>
                  <a:lnTo>
                    <a:pt x="93241" y="9885"/>
                  </a:lnTo>
                  <a:lnTo>
                    <a:pt x="95210" y="9898"/>
                  </a:lnTo>
                  <a:lnTo>
                    <a:pt x="97180" y="9908"/>
                  </a:lnTo>
                  <a:lnTo>
                    <a:pt x="99149" y="9920"/>
                  </a:lnTo>
                  <a:lnTo>
                    <a:pt x="101118" y="9930"/>
                  </a:lnTo>
                  <a:lnTo>
                    <a:pt x="103088" y="9943"/>
                  </a:lnTo>
                  <a:lnTo>
                    <a:pt x="105057" y="9955"/>
                  </a:lnTo>
                  <a:lnTo>
                    <a:pt x="107027" y="9968"/>
                  </a:lnTo>
                  <a:lnTo>
                    <a:pt x="107097" y="9987"/>
                  </a:lnTo>
                  <a:lnTo>
                    <a:pt x="107180" y="10029"/>
                  </a:lnTo>
                  <a:lnTo>
                    <a:pt x="107978" y="10926"/>
                  </a:lnTo>
                  <a:lnTo>
                    <a:pt x="108795" y="12330"/>
                  </a:lnTo>
                  <a:lnTo>
                    <a:pt x="109759" y="13310"/>
                  </a:lnTo>
                  <a:lnTo>
                    <a:pt x="110870" y="13865"/>
                  </a:lnTo>
                  <a:lnTo>
                    <a:pt x="112762" y="15500"/>
                  </a:lnTo>
                  <a:lnTo>
                    <a:pt x="115437" y="18210"/>
                  </a:lnTo>
                  <a:lnTo>
                    <a:pt x="117569" y="20010"/>
                  </a:lnTo>
                  <a:lnTo>
                    <a:pt x="119162" y="20910"/>
                  </a:lnTo>
                  <a:lnTo>
                    <a:pt x="120228" y="21682"/>
                  </a:lnTo>
                  <a:lnTo>
                    <a:pt x="120774" y="22330"/>
                  </a:lnTo>
                  <a:lnTo>
                    <a:pt x="121508" y="23735"/>
                  </a:lnTo>
                  <a:lnTo>
                    <a:pt x="122893" y="26968"/>
                  </a:lnTo>
                  <a:lnTo>
                    <a:pt x="122893" y="28449"/>
                  </a:lnTo>
                  <a:lnTo>
                    <a:pt x="123423" y="29850"/>
                  </a:lnTo>
                  <a:lnTo>
                    <a:pt x="124483" y="31663"/>
                  </a:lnTo>
                  <a:lnTo>
                    <a:pt x="125409" y="32729"/>
                  </a:lnTo>
                  <a:lnTo>
                    <a:pt x="126200" y="33052"/>
                  </a:lnTo>
                  <a:lnTo>
                    <a:pt x="127065" y="33693"/>
                  </a:lnTo>
                  <a:lnTo>
                    <a:pt x="128004" y="34654"/>
                  </a:lnTo>
                  <a:lnTo>
                    <a:pt x="129086" y="35299"/>
                  </a:lnTo>
                  <a:lnTo>
                    <a:pt x="130311" y="35628"/>
                  </a:lnTo>
                  <a:lnTo>
                    <a:pt x="132003" y="36489"/>
                  </a:lnTo>
                  <a:lnTo>
                    <a:pt x="134161" y="37881"/>
                  </a:lnTo>
                  <a:lnTo>
                    <a:pt x="135642" y="38590"/>
                  </a:lnTo>
                  <a:lnTo>
                    <a:pt x="136443" y="38622"/>
                  </a:lnTo>
                  <a:lnTo>
                    <a:pt x="137145" y="38175"/>
                  </a:lnTo>
                  <a:lnTo>
                    <a:pt x="137745" y="37252"/>
                  </a:lnTo>
                  <a:lnTo>
                    <a:pt x="138336" y="36659"/>
                  </a:lnTo>
                  <a:lnTo>
                    <a:pt x="138917" y="36394"/>
                  </a:lnTo>
                  <a:lnTo>
                    <a:pt x="139153" y="35969"/>
                  </a:lnTo>
                  <a:lnTo>
                    <a:pt x="139044" y="35382"/>
                  </a:lnTo>
                  <a:lnTo>
                    <a:pt x="139437" y="34067"/>
                  </a:lnTo>
                  <a:lnTo>
                    <a:pt x="140331" y="32018"/>
                  </a:lnTo>
                  <a:lnTo>
                    <a:pt x="141397" y="30907"/>
                  </a:lnTo>
                  <a:lnTo>
                    <a:pt x="142638" y="30735"/>
                  </a:lnTo>
                  <a:lnTo>
                    <a:pt x="143449" y="30348"/>
                  </a:lnTo>
                  <a:lnTo>
                    <a:pt x="143832" y="29748"/>
                  </a:lnTo>
                  <a:lnTo>
                    <a:pt x="144496" y="29684"/>
                  </a:lnTo>
                  <a:lnTo>
                    <a:pt x="145444" y="30154"/>
                  </a:lnTo>
                  <a:lnTo>
                    <a:pt x="146986" y="30457"/>
                  </a:lnTo>
                  <a:lnTo>
                    <a:pt x="149121" y="30591"/>
                  </a:lnTo>
                  <a:lnTo>
                    <a:pt x="150382" y="30546"/>
                  </a:lnTo>
                  <a:lnTo>
                    <a:pt x="150768" y="30316"/>
                  </a:lnTo>
                  <a:lnTo>
                    <a:pt x="150969" y="30329"/>
                  </a:lnTo>
                  <a:lnTo>
                    <a:pt x="150985" y="30581"/>
                  </a:lnTo>
                  <a:lnTo>
                    <a:pt x="151301" y="30690"/>
                  </a:lnTo>
                  <a:lnTo>
                    <a:pt x="151917" y="30652"/>
                  </a:lnTo>
                  <a:lnTo>
                    <a:pt x="152453" y="31003"/>
                  </a:lnTo>
                  <a:lnTo>
                    <a:pt x="153143" y="32117"/>
                  </a:lnTo>
                  <a:lnTo>
                    <a:pt x="155511" y="33898"/>
                  </a:lnTo>
                  <a:lnTo>
                    <a:pt x="155514" y="33898"/>
                  </a:lnTo>
                  <a:lnTo>
                    <a:pt x="155715" y="34507"/>
                  </a:lnTo>
                  <a:lnTo>
                    <a:pt x="156539" y="35385"/>
                  </a:lnTo>
                  <a:lnTo>
                    <a:pt x="158058" y="36735"/>
                  </a:lnTo>
                  <a:lnTo>
                    <a:pt x="158917" y="37897"/>
                  </a:lnTo>
                  <a:lnTo>
                    <a:pt x="159118" y="38874"/>
                  </a:lnTo>
                  <a:lnTo>
                    <a:pt x="159894" y="40415"/>
                  </a:lnTo>
                  <a:lnTo>
                    <a:pt x="161244" y="42519"/>
                  </a:lnTo>
                  <a:lnTo>
                    <a:pt x="161844" y="43652"/>
                  </a:lnTo>
                  <a:lnTo>
                    <a:pt x="161697" y="43815"/>
                  </a:lnTo>
                  <a:lnTo>
                    <a:pt x="161802" y="44405"/>
                  </a:lnTo>
                  <a:lnTo>
                    <a:pt x="162163" y="45423"/>
                  </a:lnTo>
                  <a:lnTo>
                    <a:pt x="162830" y="46285"/>
                  </a:lnTo>
                  <a:lnTo>
                    <a:pt x="163810" y="46991"/>
                  </a:lnTo>
                  <a:lnTo>
                    <a:pt x="164799" y="48255"/>
                  </a:lnTo>
                  <a:lnTo>
                    <a:pt x="165799" y="50077"/>
                  </a:lnTo>
                  <a:lnTo>
                    <a:pt x="167011" y="51462"/>
                  </a:lnTo>
                  <a:lnTo>
                    <a:pt x="168435" y="52407"/>
                  </a:lnTo>
                  <a:lnTo>
                    <a:pt x="169239" y="53288"/>
                  </a:lnTo>
                  <a:lnTo>
                    <a:pt x="169428" y="54102"/>
                  </a:lnTo>
                  <a:lnTo>
                    <a:pt x="169415" y="54798"/>
                  </a:lnTo>
                  <a:lnTo>
                    <a:pt x="169198" y="55376"/>
                  </a:lnTo>
                  <a:lnTo>
                    <a:pt x="169290" y="55925"/>
                  </a:lnTo>
                  <a:lnTo>
                    <a:pt x="169689" y="56445"/>
                  </a:lnTo>
                  <a:lnTo>
                    <a:pt x="169823" y="57083"/>
                  </a:lnTo>
                  <a:lnTo>
                    <a:pt x="169667" y="57968"/>
                  </a:lnTo>
                  <a:lnTo>
                    <a:pt x="169677" y="58216"/>
                  </a:lnTo>
                  <a:lnTo>
                    <a:pt x="169677" y="58216"/>
                  </a:lnTo>
                  <a:lnTo>
                    <a:pt x="169792" y="58418"/>
                  </a:lnTo>
                  <a:lnTo>
                    <a:pt x="171056" y="59937"/>
                  </a:lnTo>
                  <a:lnTo>
                    <a:pt x="171707" y="61163"/>
                  </a:lnTo>
                  <a:lnTo>
                    <a:pt x="172224" y="63116"/>
                  </a:lnTo>
                  <a:lnTo>
                    <a:pt x="172227" y="63132"/>
                  </a:lnTo>
                  <a:lnTo>
                    <a:pt x="172801" y="64300"/>
                  </a:lnTo>
                  <a:lnTo>
                    <a:pt x="173631" y="64776"/>
                  </a:lnTo>
                  <a:lnTo>
                    <a:pt x="174905" y="64954"/>
                  </a:lnTo>
                  <a:lnTo>
                    <a:pt x="175872" y="65360"/>
                  </a:lnTo>
                  <a:lnTo>
                    <a:pt x="176533" y="65995"/>
                  </a:lnTo>
                  <a:lnTo>
                    <a:pt x="177369" y="66378"/>
                  </a:lnTo>
                  <a:lnTo>
                    <a:pt x="178374" y="66509"/>
                  </a:lnTo>
                  <a:lnTo>
                    <a:pt x="179338" y="66930"/>
                  </a:lnTo>
                  <a:lnTo>
                    <a:pt x="180264" y="67636"/>
                  </a:lnTo>
                  <a:lnTo>
                    <a:pt x="181988" y="68099"/>
                  </a:lnTo>
                  <a:lnTo>
                    <a:pt x="184509" y="68322"/>
                  </a:lnTo>
                  <a:lnTo>
                    <a:pt x="186428" y="68897"/>
                  </a:lnTo>
                  <a:lnTo>
                    <a:pt x="187746" y="69822"/>
                  </a:lnTo>
                  <a:lnTo>
                    <a:pt x="188324" y="70010"/>
                  </a:lnTo>
                  <a:lnTo>
                    <a:pt x="188480" y="70023"/>
                  </a:lnTo>
                  <a:lnTo>
                    <a:pt x="188553" y="69883"/>
                  </a:lnTo>
                  <a:lnTo>
                    <a:pt x="188652" y="69621"/>
                  </a:lnTo>
                  <a:lnTo>
                    <a:pt x="189163" y="69321"/>
                  </a:lnTo>
                  <a:lnTo>
                    <a:pt x="190401" y="69123"/>
                  </a:lnTo>
                  <a:close/>
                  <a:moveTo>
                    <a:pt x="33208" y="10648"/>
                  </a:moveTo>
                  <a:lnTo>
                    <a:pt x="32911" y="10693"/>
                  </a:lnTo>
                  <a:lnTo>
                    <a:pt x="32356" y="10211"/>
                  </a:lnTo>
                  <a:lnTo>
                    <a:pt x="32397" y="9767"/>
                  </a:lnTo>
                  <a:lnTo>
                    <a:pt x="32519" y="9722"/>
                  </a:lnTo>
                  <a:lnTo>
                    <a:pt x="33074" y="10112"/>
                  </a:lnTo>
                  <a:lnTo>
                    <a:pt x="33262" y="10453"/>
                  </a:lnTo>
                  <a:lnTo>
                    <a:pt x="33208" y="10648"/>
                  </a:lnTo>
                  <a:close/>
                  <a:moveTo>
                    <a:pt x="46991" y="38066"/>
                  </a:moveTo>
                  <a:lnTo>
                    <a:pt x="46927" y="38245"/>
                  </a:lnTo>
                  <a:lnTo>
                    <a:pt x="46011" y="37613"/>
                  </a:lnTo>
                  <a:lnTo>
                    <a:pt x="43936" y="35462"/>
                  </a:lnTo>
                  <a:lnTo>
                    <a:pt x="43183" y="34383"/>
                  </a:lnTo>
                  <a:lnTo>
                    <a:pt x="43058" y="33875"/>
                  </a:lnTo>
                  <a:lnTo>
                    <a:pt x="43122" y="32745"/>
                  </a:lnTo>
                  <a:lnTo>
                    <a:pt x="43834" y="32879"/>
                  </a:lnTo>
                  <a:lnTo>
                    <a:pt x="44657" y="33636"/>
                  </a:lnTo>
                  <a:lnTo>
                    <a:pt x="45015" y="34338"/>
                  </a:lnTo>
                  <a:lnTo>
                    <a:pt x="45031" y="35139"/>
                  </a:lnTo>
                  <a:lnTo>
                    <a:pt x="46569" y="35519"/>
                  </a:lnTo>
                  <a:lnTo>
                    <a:pt x="46786" y="37252"/>
                  </a:lnTo>
                  <a:lnTo>
                    <a:pt x="46991" y="38066"/>
                  </a:lnTo>
                  <a:close/>
                  <a:moveTo>
                    <a:pt x="55523" y="38545"/>
                  </a:moveTo>
                  <a:lnTo>
                    <a:pt x="54849" y="40945"/>
                  </a:lnTo>
                  <a:lnTo>
                    <a:pt x="54160" y="40907"/>
                  </a:lnTo>
                  <a:lnTo>
                    <a:pt x="52736" y="40150"/>
                  </a:lnTo>
                  <a:lnTo>
                    <a:pt x="52586" y="39678"/>
                  </a:lnTo>
                  <a:lnTo>
                    <a:pt x="53132" y="36888"/>
                  </a:lnTo>
                  <a:lnTo>
                    <a:pt x="53547" y="36521"/>
                  </a:lnTo>
                  <a:lnTo>
                    <a:pt x="54788" y="36145"/>
                  </a:lnTo>
                  <a:lnTo>
                    <a:pt x="54983" y="36489"/>
                  </a:lnTo>
                  <a:lnTo>
                    <a:pt x="55114" y="37313"/>
                  </a:lnTo>
                  <a:lnTo>
                    <a:pt x="55523" y="38545"/>
                  </a:lnTo>
                  <a:close/>
                  <a:moveTo>
                    <a:pt x="1420" y="39190"/>
                  </a:moveTo>
                  <a:lnTo>
                    <a:pt x="1037" y="39579"/>
                  </a:lnTo>
                  <a:lnTo>
                    <a:pt x="10" y="37453"/>
                  </a:lnTo>
                  <a:lnTo>
                    <a:pt x="0" y="36940"/>
                  </a:lnTo>
                  <a:lnTo>
                    <a:pt x="300" y="36684"/>
                  </a:lnTo>
                  <a:lnTo>
                    <a:pt x="798" y="36732"/>
                  </a:lnTo>
                  <a:lnTo>
                    <a:pt x="798" y="37265"/>
                  </a:lnTo>
                  <a:lnTo>
                    <a:pt x="1216" y="37715"/>
                  </a:lnTo>
                  <a:lnTo>
                    <a:pt x="1379" y="38156"/>
                  </a:lnTo>
                  <a:lnTo>
                    <a:pt x="1420" y="39190"/>
                  </a:lnTo>
                  <a:close/>
                  <a:moveTo>
                    <a:pt x="28941" y="48038"/>
                  </a:moveTo>
                  <a:lnTo>
                    <a:pt x="28819" y="48363"/>
                  </a:lnTo>
                  <a:lnTo>
                    <a:pt x="27306" y="47690"/>
                  </a:lnTo>
                  <a:lnTo>
                    <a:pt x="28136" y="46512"/>
                  </a:lnTo>
                  <a:lnTo>
                    <a:pt x="28015" y="45273"/>
                  </a:lnTo>
                  <a:lnTo>
                    <a:pt x="28376" y="45015"/>
                  </a:lnTo>
                  <a:lnTo>
                    <a:pt x="28704" y="45423"/>
                  </a:lnTo>
                  <a:lnTo>
                    <a:pt x="29139" y="47000"/>
                  </a:lnTo>
                  <a:lnTo>
                    <a:pt x="28941" y="48038"/>
                  </a:lnTo>
                  <a:close/>
                  <a:moveTo>
                    <a:pt x="65401" y="68536"/>
                  </a:moveTo>
                  <a:lnTo>
                    <a:pt x="65513" y="68893"/>
                  </a:lnTo>
                  <a:lnTo>
                    <a:pt x="65452" y="68995"/>
                  </a:lnTo>
                  <a:lnTo>
                    <a:pt x="65085" y="68747"/>
                  </a:lnTo>
                  <a:lnTo>
                    <a:pt x="64466" y="70227"/>
                  </a:lnTo>
                  <a:lnTo>
                    <a:pt x="64284" y="70362"/>
                  </a:lnTo>
                  <a:lnTo>
                    <a:pt x="64658" y="68335"/>
                  </a:lnTo>
                  <a:lnTo>
                    <a:pt x="65050" y="68044"/>
                  </a:lnTo>
                  <a:lnTo>
                    <a:pt x="65484" y="67987"/>
                  </a:lnTo>
                  <a:lnTo>
                    <a:pt x="65401" y="68536"/>
                  </a:lnTo>
                  <a:close/>
                  <a:moveTo>
                    <a:pt x="56828" y="83068"/>
                  </a:moveTo>
                  <a:lnTo>
                    <a:pt x="56646" y="83177"/>
                  </a:lnTo>
                  <a:lnTo>
                    <a:pt x="55880" y="82044"/>
                  </a:lnTo>
                  <a:lnTo>
                    <a:pt x="55765" y="81265"/>
                  </a:lnTo>
                  <a:lnTo>
                    <a:pt x="55452" y="80936"/>
                  </a:lnTo>
                  <a:lnTo>
                    <a:pt x="54680" y="80675"/>
                  </a:lnTo>
                  <a:lnTo>
                    <a:pt x="55347" y="79088"/>
                  </a:lnTo>
                  <a:lnTo>
                    <a:pt x="55912" y="75797"/>
                  </a:lnTo>
                  <a:lnTo>
                    <a:pt x="56161" y="76401"/>
                  </a:lnTo>
                  <a:lnTo>
                    <a:pt x="55564" y="79733"/>
                  </a:lnTo>
                  <a:lnTo>
                    <a:pt x="55593" y="80167"/>
                  </a:lnTo>
                  <a:lnTo>
                    <a:pt x="55870" y="80572"/>
                  </a:lnTo>
                  <a:lnTo>
                    <a:pt x="56171" y="81259"/>
                  </a:lnTo>
                  <a:lnTo>
                    <a:pt x="56206" y="81999"/>
                  </a:lnTo>
                  <a:lnTo>
                    <a:pt x="56732" y="82689"/>
                  </a:lnTo>
                  <a:lnTo>
                    <a:pt x="56828" y="83068"/>
                  </a:lnTo>
                  <a:close/>
                  <a:moveTo>
                    <a:pt x="70176" y="78577"/>
                  </a:moveTo>
                  <a:lnTo>
                    <a:pt x="70432" y="79676"/>
                  </a:lnTo>
                  <a:lnTo>
                    <a:pt x="69972" y="79513"/>
                  </a:lnTo>
                  <a:lnTo>
                    <a:pt x="69372" y="78916"/>
                  </a:lnTo>
                  <a:lnTo>
                    <a:pt x="68960" y="78153"/>
                  </a:lnTo>
                  <a:lnTo>
                    <a:pt x="68999" y="77811"/>
                  </a:lnTo>
                  <a:lnTo>
                    <a:pt x="69078" y="77748"/>
                  </a:lnTo>
                  <a:lnTo>
                    <a:pt x="69931" y="78198"/>
                  </a:lnTo>
                  <a:lnTo>
                    <a:pt x="70176" y="78577"/>
                  </a:lnTo>
                  <a:close/>
                  <a:moveTo>
                    <a:pt x="60039" y="84559"/>
                  </a:moveTo>
                  <a:lnTo>
                    <a:pt x="59918" y="85022"/>
                  </a:lnTo>
                  <a:lnTo>
                    <a:pt x="57221" y="83193"/>
                  </a:lnTo>
                  <a:lnTo>
                    <a:pt x="57869" y="83020"/>
                  </a:lnTo>
                  <a:lnTo>
                    <a:pt x="58622" y="83148"/>
                  </a:lnTo>
                  <a:lnTo>
                    <a:pt x="60039" y="84559"/>
                  </a:lnTo>
                  <a:close/>
                  <a:moveTo>
                    <a:pt x="77004" y="86927"/>
                  </a:moveTo>
                  <a:lnTo>
                    <a:pt x="76809" y="86959"/>
                  </a:lnTo>
                  <a:lnTo>
                    <a:pt x="76350" y="86442"/>
                  </a:lnTo>
                  <a:lnTo>
                    <a:pt x="76148" y="85169"/>
                  </a:lnTo>
                  <a:lnTo>
                    <a:pt x="76241" y="85035"/>
                  </a:lnTo>
                  <a:lnTo>
                    <a:pt x="77106" y="86611"/>
                  </a:lnTo>
                  <a:lnTo>
                    <a:pt x="77090" y="86806"/>
                  </a:lnTo>
                  <a:lnTo>
                    <a:pt x="77004" y="86927"/>
                  </a:lnTo>
                  <a:close/>
                  <a:moveTo>
                    <a:pt x="106589" y="111489"/>
                  </a:moveTo>
                  <a:lnTo>
                    <a:pt x="106328" y="112277"/>
                  </a:lnTo>
                  <a:lnTo>
                    <a:pt x="105651" y="111961"/>
                  </a:lnTo>
                  <a:lnTo>
                    <a:pt x="105408" y="111467"/>
                  </a:lnTo>
                  <a:lnTo>
                    <a:pt x="105360" y="110656"/>
                  </a:lnTo>
                  <a:lnTo>
                    <a:pt x="105737" y="110519"/>
                  </a:lnTo>
                  <a:lnTo>
                    <a:pt x="106283" y="110863"/>
                  </a:lnTo>
                  <a:lnTo>
                    <a:pt x="106395" y="111093"/>
                  </a:lnTo>
                  <a:lnTo>
                    <a:pt x="106589" y="111489"/>
                  </a:lnTo>
                  <a:close/>
                  <a:moveTo>
                    <a:pt x="283853" y="115045"/>
                  </a:moveTo>
                  <a:lnTo>
                    <a:pt x="284013" y="115507"/>
                  </a:lnTo>
                  <a:lnTo>
                    <a:pt x="283856" y="115453"/>
                  </a:lnTo>
                  <a:lnTo>
                    <a:pt x="283652" y="115105"/>
                  </a:lnTo>
                  <a:lnTo>
                    <a:pt x="283505" y="114671"/>
                  </a:lnTo>
                  <a:lnTo>
                    <a:pt x="283630" y="114662"/>
                  </a:lnTo>
                  <a:lnTo>
                    <a:pt x="283738" y="114812"/>
                  </a:lnTo>
                  <a:lnTo>
                    <a:pt x="283853" y="115045"/>
                  </a:lnTo>
                  <a:close/>
                  <a:moveTo>
                    <a:pt x="281833" y="123959"/>
                  </a:moveTo>
                  <a:lnTo>
                    <a:pt x="281367" y="124256"/>
                  </a:lnTo>
                  <a:lnTo>
                    <a:pt x="281114" y="123209"/>
                  </a:lnTo>
                  <a:lnTo>
                    <a:pt x="281485" y="122188"/>
                  </a:lnTo>
                  <a:lnTo>
                    <a:pt x="281935" y="121601"/>
                  </a:lnTo>
                  <a:lnTo>
                    <a:pt x="282822" y="121534"/>
                  </a:lnTo>
                  <a:lnTo>
                    <a:pt x="283409" y="121339"/>
                  </a:lnTo>
                  <a:lnTo>
                    <a:pt x="283483" y="121597"/>
                  </a:lnTo>
                  <a:lnTo>
                    <a:pt x="283001" y="122389"/>
                  </a:lnTo>
                  <a:lnTo>
                    <a:pt x="281833" y="123959"/>
                  </a:lnTo>
                  <a:close/>
                  <a:moveTo>
                    <a:pt x="67064" y="138715"/>
                  </a:moveTo>
                  <a:lnTo>
                    <a:pt x="66525" y="138913"/>
                  </a:lnTo>
                  <a:lnTo>
                    <a:pt x="65730" y="138336"/>
                  </a:lnTo>
                  <a:lnTo>
                    <a:pt x="65941" y="137879"/>
                  </a:lnTo>
                  <a:lnTo>
                    <a:pt x="66394" y="137570"/>
                  </a:lnTo>
                  <a:lnTo>
                    <a:pt x="66819" y="138147"/>
                  </a:lnTo>
                  <a:lnTo>
                    <a:pt x="67064" y="138715"/>
                  </a:lnTo>
                  <a:close/>
                  <a:moveTo>
                    <a:pt x="239336" y="139319"/>
                  </a:moveTo>
                  <a:lnTo>
                    <a:pt x="238327" y="139536"/>
                  </a:lnTo>
                  <a:lnTo>
                    <a:pt x="238149" y="139331"/>
                  </a:lnTo>
                  <a:lnTo>
                    <a:pt x="240182" y="138371"/>
                  </a:lnTo>
                  <a:lnTo>
                    <a:pt x="240530" y="138412"/>
                  </a:lnTo>
                  <a:lnTo>
                    <a:pt x="240651" y="138543"/>
                  </a:lnTo>
                  <a:lnTo>
                    <a:pt x="239598" y="139000"/>
                  </a:lnTo>
                  <a:lnTo>
                    <a:pt x="239336" y="139319"/>
                  </a:lnTo>
                  <a:close/>
                </a:path>
              </a:pathLst>
            </a:custGeom>
            <a:solidFill>
              <a:srgbClr val="FF9700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7" name="Google Shape;1327;p73"/>
            <p:cNvSpPr/>
            <p:nvPr/>
          </p:nvSpPr>
          <p:spPr>
            <a:xfrm>
              <a:off x="9819814" y="4640890"/>
              <a:ext cx="462646" cy="152514"/>
            </a:xfrm>
            <a:custGeom>
              <a:rect b="b" l="l" r="r" t="t"/>
              <a:pathLst>
                <a:path extrusionOk="0" h="57935" w="175744">
                  <a:moveTo>
                    <a:pt x="156721" y="1647"/>
                  </a:moveTo>
                  <a:lnTo>
                    <a:pt x="156175" y="2119"/>
                  </a:lnTo>
                  <a:lnTo>
                    <a:pt x="155990" y="1548"/>
                  </a:lnTo>
                  <a:lnTo>
                    <a:pt x="156028" y="814"/>
                  </a:lnTo>
                  <a:lnTo>
                    <a:pt x="156766" y="131"/>
                  </a:lnTo>
                  <a:lnTo>
                    <a:pt x="157816" y="0"/>
                  </a:lnTo>
                  <a:lnTo>
                    <a:pt x="157966" y="546"/>
                  </a:lnTo>
                  <a:lnTo>
                    <a:pt x="157841" y="1171"/>
                  </a:lnTo>
                  <a:lnTo>
                    <a:pt x="157595" y="1494"/>
                  </a:lnTo>
                  <a:lnTo>
                    <a:pt x="156721" y="1647"/>
                  </a:lnTo>
                  <a:close/>
                  <a:moveTo>
                    <a:pt x="160599" y="28456"/>
                  </a:moveTo>
                  <a:lnTo>
                    <a:pt x="160267" y="28449"/>
                  </a:lnTo>
                  <a:lnTo>
                    <a:pt x="159495" y="28258"/>
                  </a:lnTo>
                  <a:lnTo>
                    <a:pt x="157943" y="27310"/>
                  </a:lnTo>
                  <a:lnTo>
                    <a:pt x="156357" y="26975"/>
                  </a:lnTo>
                  <a:lnTo>
                    <a:pt x="154052" y="26946"/>
                  </a:lnTo>
                  <a:lnTo>
                    <a:pt x="152750" y="26812"/>
                  </a:lnTo>
                  <a:lnTo>
                    <a:pt x="152220" y="26952"/>
                  </a:lnTo>
                  <a:lnTo>
                    <a:pt x="151773" y="26959"/>
                  </a:lnTo>
                  <a:lnTo>
                    <a:pt x="151451" y="26767"/>
                  </a:lnTo>
                  <a:lnTo>
                    <a:pt x="151109" y="26671"/>
                  </a:lnTo>
                  <a:lnTo>
                    <a:pt x="150209" y="27230"/>
                  </a:lnTo>
                  <a:lnTo>
                    <a:pt x="149791" y="27061"/>
                  </a:lnTo>
                  <a:lnTo>
                    <a:pt x="149367" y="26824"/>
                  </a:lnTo>
                  <a:lnTo>
                    <a:pt x="148613" y="26748"/>
                  </a:lnTo>
                  <a:lnTo>
                    <a:pt x="147701" y="26815"/>
                  </a:lnTo>
                  <a:lnTo>
                    <a:pt x="146692" y="27389"/>
                  </a:lnTo>
                  <a:lnTo>
                    <a:pt x="145569" y="26872"/>
                  </a:lnTo>
                  <a:lnTo>
                    <a:pt x="145249" y="26879"/>
                  </a:lnTo>
                  <a:lnTo>
                    <a:pt x="145035" y="27013"/>
                  </a:lnTo>
                  <a:lnTo>
                    <a:pt x="144550" y="27721"/>
                  </a:lnTo>
                  <a:lnTo>
                    <a:pt x="143621" y="28261"/>
                  </a:lnTo>
                  <a:lnTo>
                    <a:pt x="143162" y="29254"/>
                  </a:lnTo>
                  <a:lnTo>
                    <a:pt x="142878" y="30205"/>
                  </a:lnTo>
                  <a:lnTo>
                    <a:pt x="142632" y="30533"/>
                  </a:lnTo>
                  <a:lnTo>
                    <a:pt x="142565" y="32369"/>
                  </a:lnTo>
                  <a:lnTo>
                    <a:pt x="142418" y="33256"/>
                  </a:lnTo>
                  <a:lnTo>
                    <a:pt x="142651" y="34428"/>
                  </a:lnTo>
                  <a:lnTo>
                    <a:pt x="142610" y="34932"/>
                  </a:lnTo>
                  <a:lnTo>
                    <a:pt x="142198" y="35682"/>
                  </a:lnTo>
                  <a:lnTo>
                    <a:pt x="142144" y="35854"/>
                  </a:lnTo>
                  <a:lnTo>
                    <a:pt x="141927" y="37045"/>
                  </a:lnTo>
                  <a:lnTo>
                    <a:pt x="142010" y="37364"/>
                  </a:lnTo>
                  <a:lnTo>
                    <a:pt x="141955" y="37763"/>
                  </a:lnTo>
                  <a:lnTo>
                    <a:pt x="141607" y="38599"/>
                  </a:lnTo>
                  <a:lnTo>
                    <a:pt x="140978" y="38829"/>
                  </a:lnTo>
                  <a:lnTo>
                    <a:pt x="140318" y="38960"/>
                  </a:lnTo>
                  <a:lnTo>
                    <a:pt x="139750" y="38676"/>
                  </a:lnTo>
                  <a:lnTo>
                    <a:pt x="139239" y="39136"/>
                  </a:lnTo>
                  <a:lnTo>
                    <a:pt x="138591" y="39844"/>
                  </a:lnTo>
                  <a:lnTo>
                    <a:pt x="138310" y="40323"/>
                  </a:lnTo>
                  <a:lnTo>
                    <a:pt x="138313" y="40767"/>
                  </a:lnTo>
                  <a:lnTo>
                    <a:pt x="138380" y="41063"/>
                  </a:lnTo>
                  <a:lnTo>
                    <a:pt x="138246" y="41370"/>
                  </a:lnTo>
                  <a:lnTo>
                    <a:pt x="138230" y="41695"/>
                  </a:lnTo>
                  <a:lnTo>
                    <a:pt x="138262" y="42165"/>
                  </a:lnTo>
                  <a:lnTo>
                    <a:pt x="138703" y="42359"/>
                  </a:lnTo>
                  <a:lnTo>
                    <a:pt x="139162" y="42765"/>
                  </a:lnTo>
                  <a:lnTo>
                    <a:pt x="139146" y="43154"/>
                  </a:lnTo>
                  <a:lnTo>
                    <a:pt x="138894" y="43422"/>
                  </a:lnTo>
                  <a:lnTo>
                    <a:pt x="138316" y="43837"/>
                  </a:lnTo>
                  <a:lnTo>
                    <a:pt x="137263" y="44686"/>
                  </a:lnTo>
                  <a:lnTo>
                    <a:pt x="136076" y="45411"/>
                  </a:lnTo>
                  <a:lnTo>
                    <a:pt x="135626" y="45580"/>
                  </a:lnTo>
                  <a:lnTo>
                    <a:pt x="135463" y="45915"/>
                  </a:lnTo>
                  <a:lnTo>
                    <a:pt x="135380" y="46365"/>
                  </a:lnTo>
                  <a:lnTo>
                    <a:pt x="135642" y="47351"/>
                  </a:lnTo>
                  <a:lnTo>
                    <a:pt x="135891" y="47642"/>
                  </a:lnTo>
                  <a:lnTo>
                    <a:pt x="136022" y="47987"/>
                  </a:lnTo>
                  <a:lnTo>
                    <a:pt x="135862" y="48398"/>
                  </a:lnTo>
                  <a:lnTo>
                    <a:pt x="135747" y="48753"/>
                  </a:lnTo>
                  <a:lnTo>
                    <a:pt x="135310" y="48976"/>
                  </a:lnTo>
                  <a:lnTo>
                    <a:pt x="134882" y="49139"/>
                  </a:lnTo>
                  <a:lnTo>
                    <a:pt x="134726" y="49420"/>
                  </a:lnTo>
                  <a:lnTo>
                    <a:pt x="134502" y="50601"/>
                  </a:lnTo>
                  <a:lnTo>
                    <a:pt x="134244" y="51217"/>
                  </a:lnTo>
                  <a:lnTo>
                    <a:pt x="133663" y="52133"/>
                  </a:lnTo>
                  <a:lnTo>
                    <a:pt x="133468" y="52551"/>
                  </a:lnTo>
                  <a:lnTo>
                    <a:pt x="133168" y="52685"/>
                  </a:lnTo>
                  <a:lnTo>
                    <a:pt x="132045" y="52257"/>
                  </a:lnTo>
                  <a:lnTo>
                    <a:pt x="131039" y="52516"/>
                  </a:lnTo>
                  <a:lnTo>
                    <a:pt x="129705" y="52682"/>
                  </a:lnTo>
                  <a:lnTo>
                    <a:pt x="128575" y="52656"/>
                  </a:lnTo>
                  <a:lnTo>
                    <a:pt x="127703" y="52845"/>
                  </a:lnTo>
                  <a:lnTo>
                    <a:pt x="127103" y="53327"/>
                  </a:lnTo>
                  <a:lnTo>
                    <a:pt x="126433" y="53936"/>
                  </a:lnTo>
                  <a:lnTo>
                    <a:pt x="125728" y="54390"/>
                  </a:lnTo>
                  <a:lnTo>
                    <a:pt x="125195" y="54610"/>
                  </a:lnTo>
                  <a:lnTo>
                    <a:pt x="124218" y="53965"/>
                  </a:lnTo>
                  <a:lnTo>
                    <a:pt x="123723" y="54022"/>
                  </a:lnTo>
                  <a:lnTo>
                    <a:pt x="122836" y="53799"/>
                  </a:lnTo>
                  <a:lnTo>
                    <a:pt x="120752" y="53078"/>
                  </a:lnTo>
                  <a:lnTo>
                    <a:pt x="120238" y="52867"/>
                  </a:lnTo>
                  <a:lnTo>
                    <a:pt x="119682" y="52848"/>
                  </a:lnTo>
                  <a:lnTo>
                    <a:pt x="119516" y="52640"/>
                  </a:lnTo>
                  <a:lnTo>
                    <a:pt x="119603" y="52292"/>
                  </a:lnTo>
                  <a:lnTo>
                    <a:pt x="119516" y="51833"/>
                  </a:lnTo>
                  <a:lnTo>
                    <a:pt x="119111" y="51660"/>
                  </a:lnTo>
                  <a:lnTo>
                    <a:pt x="114926" y="51731"/>
                  </a:lnTo>
                  <a:lnTo>
                    <a:pt x="113720" y="52126"/>
                  </a:lnTo>
                  <a:lnTo>
                    <a:pt x="112906" y="52439"/>
                  </a:lnTo>
                  <a:lnTo>
                    <a:pt x="112325" y="52800"/>
                  </a:lnTo>
                  <a:lnTo>
                    <a:pt x="112159" y="53697"/>
                  </a:lnTo>
                  <a:lnTo>
                    <a:pt x="111811" y="54540"/>
                  </a:lnTo>
                  <a:lnTo>
                    <a:pt x="111361" y="55433"/>
                  </a:lnTo>
                  <a:lnTo>
                    <a:pt x="109970" y="55701"/>
                  </a:lnTo>
                  <a:lnTo>
                    <a:pt x="108948" y="56605"/>
                  </a:lnTo>
                  <a:lnTo>
                    <a:pt x="108597" y="56713"/>
                  </a:lnTo>
                  <a:lnTo>
                    <a:pt x="107895" y="56582"/>
                  </a:lnTo>
                  <a:lnTo>
                    <a:pt x="107142" y="56509"/>
                  </a:lnTo>
                  <a:lnTo>
                    <a:pt x="106599" y="56761"/>
                  </a:lnTo>
                  <a:lnTo>
                    <a:pt x="106028" y="56748"/>
                  </a:lnTo>
                  <a:lnTo>
                    <a:pt x="104269" y="56327"/>
                  </a:lnTo>
                  <a:lnTo>
                    <a:pt x="102606" y="56260"/>
                  </a:lnTo>
                  <a:lnTo>
                    <a:pt x="101664" y="56474"/>
                  </a:lnTo>
                  <a:lnTo>
                    <a:pt x="101144" y="56554"/>
                  </a:lnTo>
                  <a:lnTo>
                    <a:pt x="98249" y="57792"/>
                  </a:lnTo>
                  <a:lnTo>
                    <a:pt x="97269" y="57936"/>
                  </a:lnTo>
                  <a:lnTo>
                    <a:pt x="96873" y="57757"/>
                  </a:lnTo>
                  <a:lnTo>
                    <a:pt x="96315" y="57249"/>
                  </a:lnTo>
                  <a:lnTo>
                    <a:pt x="95565" y="56742"/>
                  </a:lnTo>
                  <a:lnTo>
                    <a:pt x="93768" y="55015"/>
                  </a:lnTo>
                  <a:lnTo>
                    <a:pt x="93104" y="54610"/>
                  </a:lnTo>
                  <a:lnTo>
                    <a:pt x="92663" y="54195"/>
                  </a:lnTo>
                  <a:lnTo>
                    <a:pt x="92245" y="53700"/>
                  </a:lnTo>
                  <a:lnTo>
                    <a:pt x="91648" y="53167"/>
                  </a:lnTo>
                  <a:lnTo>
                    <a:pt x="91105" y="52800"/>
                  </a:lnTo>
                  <a:lnTo>
                    <a:pt x="90371" y="52053"/>
                  </a:lnTo>
                  <a:lnTo>
                    <a:pt x="89640" y="51236"/>
                  </a:lnTo>
                  <a:lnTo>
                    <a:pt x="89474" y="49796"/>
                  </a:lnTo>
                  <a:lnTo>
                    <a:pt x="88894" y="49531"/>
                  </a:lnTo>
                  <a:lnTo>
                    <a:pt x="88696" y="49155"/>
                  </a:lnTo>
                  <a:lnTo>
                    <a:pt x="88606" y="48730"/>
                  </a:lnTo>
                  <a:lnTo>
                    <a:pt x="89414" y="47562"/>
                  </a:lnTo>
                  <a:lnTo>
                    <a:pt x="90001" y="48797"/>
                  </a:lnTo>
                  <a:lnTo>
                    <a:pt x="90224" y="49072"/>
                  </a:lnTo>
                  <a:lnTo>
                    <a:pt x="91527" y="49905"/>
                  </a:lnTo>
                  <a:lnTo>
                    <a:pt x="92599" y="50320"/>
                  </a:lnTo>
                  <a:lnTo>
                    <a:pt x="93758" y="50489"/>
                  </a:lnTo>
                  <a:lnTo>
                    <a:pt x="94939" y="50524"/>
                  </a:lnTo>
                  <a:lnTo>
                    <a:pt x="95405" y="50467"/>
                  </a:lnTo>
                  <a:lnTo>
                    <a:pt x="95865" y="50301"/>
                  </a:lnTo>
                  <a:lnTo>
                    <a:pt x="96315" y="50479"/>
                  </a:lnTo>
                  <a:lnTo>
                    <a:pt x="98782" y="51830"/>
                  </a:lnTo>
                  <a:lnTo>
                    <a:pt x="99740" y="52072"/>
                  </a:lnTo>
                  <a:lnTo>
                    <a:pt x="100751" y="51970"/>
                  </a:lnTo>
                  <a:lnTo>
                    <a:pt x="101153" y="52104"/>
                  </a:lnTo>
                  <a:lnTo>
                    <a:pt x="102574" y="53142"/>
                  </a:lnTo>
                  <a:lnTo>
                    <a:pt x="102992" y="53266"/>
                  </a:lnTo>
                  <a:lnTo>
                    <a:pt x="103691" y="53186"/>
                  </a:lnTo>
                  <a:lnTo>
                    <a:pt x="102800" y="52714"/>
                  </a:lnTo>
                  <a:lnTo>
                    <a:pt x="102213" y="52379"/>
                  </a:lnTo>
                  <a:lnTo>
                    <a:pt x="101948" y="51747"/>
                  </a:lnTo>
                  <a:lnTo>
                    <a:pt x="102111" y="51073"/>
                  </a:lnTo>
                  <a:lnTo>
                    <a:pt x="102679" y="50623"/>
                  </a:lnTo>
                  <a:lnTo>
                    <a:pt x="103075" y="50135"/>
                  </a:lnTo>
                  <a:lnTo>
                    <a:pt x="103215" y="48679"/>
                  </a:lnTo>
                  <a:lnTo>
                    <a:pt x="103468" y="47942"/>
                  </a:lnTo>
                  <a:lnTo>
                    <a:pt x="103940" y="47243"/>
                  </a:lnTo>
                  <a:lnTo>
                    <a:pt x="104096" y="46566"/>
                  </a:lnTo>
                  <a:lnTo>
                    <a:pt x="103563" y="46049"/>
                  </a:lnTo>
                  <a:lnTo>
                    <a:pt x="103445" y="45162"/>
                  </a:lnTo>
                  <a:lnTo>
                    <a:pt x="103560" y="44428"/>
                  </a:lnTo>
                  <a:lnTo>
                    <a:pt x="103863" y="43927"/>
                  </a:lnTo>
                  <a:lnTo>
                    <a:pt x="104342" y="44258"/>
                  </a:lnTo>
                  <a:lnTo>
                    <a:pt x="104840" y="44565"/>
                  </a:lnTo>
                  <a:lnTo>
                    <a:pt x="105329" y="44533"/>
                  </a:lnTo>
                  <a:lnTo>
                    <a:pt x="105667" y="44412"/>
                  </a:lnTo>
                  <a:lnTo>
                    <a:pt x="105728" y="44032"/>
                  </a:lnTo>
                  <a:lnTo>
                    <a:pt x="105638" y="43371"/>
                  </a:lnTo>
                  <a:lnTo>
                    <a:pt x="105664" y="42158"/>
                  </a:lnTo>
                  <a:lnTo>
                    <a:pt x="106283" y="41188"/>
                  </a:lnTo>
                  <a:lnTo>
                    <a:pt x="107276" y="40521"/>
                  </a:lnTo>
                  <a:lnTo>
                    <a:pt x="108211" y="40202"/>
                  </a:lnTo>
                  <a:lnTo>
                    <a:pt x="111715" y="39659"/>
                  </a:lnTo>
                  <a:lnTo>
                    <a:pt x="117257" y="38271"/>
                  </a:lnTo>
                  <a:lnTo>
                    <a:pt x="118897" y="37734"/>
                  </a:lnTo>
                  <a:lnTo>
                    <a:pt x="119501" y="37457"/>
                  </a:lnTo>
                  <a:lnTo>
                    <a:pt x="120008" y="37070"/>
                  </a:lnTo>
                  <a:lnTo>
                    <a:pt x="120867" y="35838"/>
                  </a:lnTo>
                  <a:lnTo>
                    <a:pt x="122478" y="33895"/>
                  </a:lnTo>
                  <a:lnTo>
                    <a:pt x="123608" y="32299"/>
                  </a:lnTo>
                  <a:lnTo>
                    <a:pt x="125989" y="29972"/>
                  </a:lnTo>
                  <a:lnTo>
                    <a:pt x="127889" y="27814"/>
                  </a:lnTo>
                  <a:lnTo>
                    <a:pt x="128144" y="27409"/>
                  </a:lnTo>
                  <a:lnTo>
                    <a:pt x="128460" y="26231"/>
                  </a:lnTo>
                  <a:lnTo>
                    <a:pt x="128486" y="25675"/>
                  </a:lnTo>
                  <a:lnTo>
                    <a:pt x="128428" y="25114"/>
                  </a:lnTo>
                  <a:lnTo>
                    <a:pt x="128680" y="24852"/>
                  </a:lnTo>
                  <a:lnTo>
                    <a:pt x="129050" y="24696"/>
                  </a:lnTo>
                  <a:lnTo>
                    <a:pt x="129140" y="24696"/>
                  </a:lnTo>
                  <a:lnTo>
                    <a:pt x="129421" y="24941"/>
                  </a:lnTo>
                  <a:lnTo>
                    <a:pt x="130082" y="25283"/>
                  </a:lnTo>
                  <a:lnTo>
                    <a:pt x="130573" y="25723"/>
                  </a:lnTo>
                  <a:lnTo>
                    <a:pt x="130905" y="26291"/>
                  </a:lnTo>
                  <a:lnTo>
                    <a:pt x="131141" y="26821"/>
                  </a:lnTo>
                  <a:lnTo>
                    <a:pt x="131160" y="27275"/>
                  </a:lnTo>
                  <a:lnTo>
                    <a:pt x="131460" y="27645"/>
                  </a:lnTo>
                  <a:lnTo>
                    <a:pt x="132300" y="27709"/>
                  </a:lnTo>
                  <a:lnTo>
                    <a:pt x="132571" y="28175"/>
                  </a:lnTo>
                  <a:lnTo>
                    <a:pt x="133155" y="28976"/>
                  </a:lnTo>
                  <a:lnTo>
                    <a:pt x="133692" y="29554"/>
                  </a:lnTo>
                  <a:lnTo>
                    <a:pt x="134020" y="29777"/>
                  </a:lnTo>
                  <a:lnTo>
                    <a:pt x="134429" y="29656"/>
                  </a:lnTo>
                  <a:lnTo>
                    <a:pt x="135064" y="29129"/>
                  </a:lnTo>
                  <a:lnTo>
                    <a:pt x="135524" y="28484"/>
                  </a:lnTo>
                  <a:lnTo>
                    <a:pt x="135833" y="27613"/>
                  </a:lnTo>
                  <a:lnTo>
                    <a:pt x="135591" y="27485"/>
                  </a:lnTo>
                  <a:lnTo>
                    <a:pt x="136018" y="26828"/>
                  </a:lnTo>
                  <a:lnTo>
                    <a:pt x="136098" y="26483"/>
                  </a:lnTo>
                  <a:lnTo>
                    <a:pt x="135900" y="26167"/>
                  </a:lnTo>
                  <a:lnTo>
                    <a:pt x="135648" y="25851"/>
                  </a:lnTo>
                  <a:lnTo>
                    <a:pt x="135552" y="25056"/>
                  </a:lnTo>
                  <a:lnTo>
                    <a:pt x="135377" y="24044"/>
                  </a:lnTo>
                  <a:lnTo>
                    <a:pt x="135259" y="23585"/>
                  </a:lnTo>
                  <a:lnTo>
                    <a:pt x="135594" y="23256"/>
                  </a:lnTo>
                  <a:lnTo>
                    <a:pt x="136315" y="22838"/>
                  </a:lnTo>
                  <a:lnTo>
                    <a:pt x="137037" y="22353"/>
                  </a:lnTo>
                  <a:lnTo>
                    <a:pt x="137767" y="21963"/>
                  </a:lnTo>
                  <a:lnTo>
                    <a:pt x="137787" y="22666"/>
                  </a:lnTo>
                  <a:lnTo>
                    <a:pt x="137767" y="23824"/>
                  </a:lnTo>
                  <a:lnTo>
                    <a:pt x="137988" y="24794"/>
                  </a:lnTo>
                  <a:lnTo>
                    <a:pt x="138486" y="26512"/>
                  </a:lnTo>
                  <a:lnTo>
                    <a:pt x="139054" y="26745"/>
                  </a:lnTo>
                  <a:lnTo>
                    <a:pt x="139737" y="26898"/>
                  </a:lnTo>
                  <a:lnTo>
                    <a:pt x="140133" y="26850"/>
                  </a:lnTo>
                  <a:lnTo>
                    <a:pt x="140388" y="26735"/>
                  </a:lnTo>
                  <a:lnTo>
                    <a:pt x="140455" y="26598"/>
                  </a:lnTo>
                  <a:lnTo>
                    <a:pt x="140030" y="25924"/>
                  </a:lnTo>
                  <a:lnTo>
                    <a:pt x="139919" y="24338"/>
                  </a:lnTo>
                  <a:lnTo>
                    <a:pt x="139571" y="23298"/>
                  </a:lnTo>
                  <a:lnTo>
                    <a:pt x="139038" y="22260"/>
                  </a:lnTo>
                  <a:lnTo>
                    <a:pt x="138786" y="21967"/>
                  </a:lnTo>
                  <a:lnTo>
                    <a:pt x="140889" y="21673"/>
                  </a:lnTo>
                  <a:lnTo>
                    <a:pt x="141358" y="21347"/>
                  </a:lnTo>
                  <a:lnTo>
                    <a:pt x="142185" y="20635"/>
                  </a:lnTo>
                  <a:lnTo>
                    <a:pt x="142498" y="20236"/>
                  </a:lnTo>
                  <a:lnTo>
                    <a:pt x="142744" y="19336"/>
                  </a:lnTo>
                  <a:lnTo>
                    <a:pt x="141713" y="18803"/>
                  </a:lnTo>
                  <a:lnTo>
                    <a:pt x="141307" y="18120"/>
                  </a:lnTo>
                  <a:lnTo>
                    <a:pt x="141282" y="17383"/>
                  </a:lnTo>
                  <a:lnTo>
                    <a:pt x="142514" y="16010"/>
                  </a:lnTo>
                  <a:lnTo>
                    <a:pt x="142942" y="15682"/>
                  </a:lnTo>
                  <a:lnTo>
                    <a:pt x="143127" y="16170"/>
                  </a:lnTo>
                  <a:lnTo>
                    <a:pt x="143669" y="16295"/>
                  </a:lnTo>
                  <a:lnTo>
                    <a:pt x="144167" y="16314"/>
                  </a:lnTo>
                  <a:lnTo>
                    <a:pt x="144668" y="16285"/>
                  </a:lnTo>
                  <a:lnTo>
                    <a:pt x="145390" y="15592"/>
                  </a:lnTo>
                  <a:lnTo>
                    <a:pt x="145760" y="14596"/>
                  </a:lnTo>
                  <a:lnTo>
                    <a:pt x="147024" y="13189"/>
                  </a:lnTo>
                  <a:lnTo>
                    <a:pt x="147474" y="12110"/>
                  </a:lnTo>
                  <a:lnTo>
                    <a:pt x="147729" y="10980"/>
                  </a:lnTo>
                  <a:lnTo>
                    <a:pt x="150921" y="7469"/>
                  </a:lnTo>
                  <a:lnTo>
                    <a:pt x="151311" y="6923"/>
                  </a:lnTo>
                  <a:lnTo>
                    <a:pt x="153207" y="3390"/>
                  </a:lnTo>
                  <a:lnTo>
                    <a:pt x="153443" y="3272"/>
                  </a:lnTo>
                  <a:lnTo>
                    <a:pt x="153950" y="3613"/>
                  </a:lnTo>
                  <a:lnTo>
                    <a:pt x="154100" y="4737"/>
                  </a:lnTo>
                  <a:lnTo>
                    <a:pt x="154033" y="5225"/>
                  </a:lnTo>
                  <a:lnTo>
                    <a:pt x="153724" y="5953"/>
                  </a:lnTo>
                  <a:lnTo>
                    <a:pt x="153548" y="6712"/>
                  </a:lnTo>
                  <a:lnTo>
                    <a:pt x="153765" y="6697"/>
                  </a:lnTo>
                  <a:lnTo>
                    <a:pt x="154668" y="6234"/>
                  </a:lnTo>
                  <a:lnTo>
                    <a:pt x="155610" y="4999"/>
                  </a:lnTo>
                  <a:lnTo>
                    <a:pt x="156143" y="3929"/>
                  </a:lnTo>
                  <a:lnTo>
                    <a:pt x="156596" y="3463"/>
                  </a:lnTo>
                  <a:lnTo>
                    <a:pt x="157506" y="3725"/>
                  </a:lnTo>
                  <a:lnTo>
                    <a:pt x="157707" y="3910"/>
                  </a:lnTo>
                  <a:lnTo>
                    <a:pt x="157643" y="4679"/>
                  </a:lnTo>
                  <a:lnTo>
                    <a:pt x="157730" y="5126"/>
                  </a:lnTo>
                  <a:lnTo>
                    <a:pt x="158077" y="6081"/>
                  </a:lnTo>
                  <a:lnTo>
                    <a:pt x="158850" y="6661"/>
                  </a:lnTo>
                  <a:lnTo>
                    <a:pt x="159916" y="7025"/>
                  </a:lnTo>
                  <a:lnTo>
                    <a:pt x="160905" y="7555"/>
                  </a:lnTo>
                  <a:lnTo>
                    <a:pt x="161231" y="7903"/>
                  </a:lnTo>
                  <a:lnTo>
                    <a:pt x="161442" y="8321"/>
                  </a:lnTo>
                  <a:lnTo>
                    <a:pt x="161659" y="9007"/>
                  </a:lnTo>
                  <a:lnTo>
                    <a:pt x="161675" y="9703"/>
                  </a:lnTo>
                  <a:lnTo>
                    <a:pt x="160960" y="10383"/>
                  </a:lnTo>
                  <a:lnTo>
                    <a:pt x="161263" y="11484"/>
                  </a:lnTo>
                  <a:lnTo>
                    <a:pt x="161215" y="12126"/>
                  </a:lnTo>
                  <a:lnTo>
                    <a:pt x="160972" y="12675"/>
                  </a:lnTo>
                  <a:lnTo>
                    <a:pt x="159932" y="13176"/>
                  </a:lnTo>
                  <a:lnTo>
                    <a:pt x="162769" y="12678"/>
                  </a:lnTo>
                  <a:lnTo>
                    <a:pt x="163468" y="12394"/>
                  </a:lnTo>
                  <a:lnTo>
                    <a:pt x="164439" y="11669"/>
                  </a:lnTo>
                  <a:lnTo>
                    <a:pt x="164956" y="12295"/>
                  </a:lnTo>
                  <a:lnTo>
                    <a:pt x="165441" y="13377"/>
                  </a:lnTo>
                  <a:lnTo>
                    <a:pt x="165052" y="13648"/>
                  </a:lnTo>
                  <a:lnTo>
                    <a:pt x="163816" y="14047"/>
                  </a:lnTo>
                  <a:lnTo>
                    <a:pt x="163756" y="14210"/>
                  </a:lnTo>
                  <a:lnTo>
                    <a:pt x="164164" y="14772"/>
                  </a:lnTo>
                  <a:lnTo>
                    <a:pt x="164678" y="14718"/>
                  </a:lnTo>
                  <a:lnTo>
                    <a:pt x="165696" y="14341"/>
                  </a:lnTo>
                  <a:lnTo>
                    <a:pt x="166632" y="13747"/>
                  </a:lnTo>
                  <a:lnTo>
                    <a:pt x="167085" y="13754"/>
                  </a:lnTo>
                  <a:lnTo>
                    <a:pt x="167564" y="13875"/>
                  </a:lnTo>
                  <a:lnTo>
                    <a:pt x="168486" y="14258"/>
                  </a:lnTo>
                  <a:lnTo>
                    <a:pt x="169003" y="14568"/>
                  </a:lnTo>
                  <a:lnTo>
                    <a:pt x="169444" y="14967"/>
                  </a:lnTo>
                  <a:lnTo>
                    <a:pt x="169728" y="15793"/>
                  </a:lnTo>
                  <a:lnTo>
                    <a:pt x="170794" y="16093"/>
                  </a:lnTo>
                  <a:lnTo>
                    <a:pt x="172977" y="17252"/>
                  </a:lnTo>
                  <a:lnTo>
                    <a:pt x="173382" y="17351"/>
                  </a:lnTo>
                  <a:lnTo>
                    <a:pt x="173807" y="17373"/>
                  </a:lnTo>
                  <a:lnTo>
                    <a:pt x="174956" y="17233"/>
                  </a:lnTo>
                  <a:lnTo>
                    <a:pt x="175361" y="17396"/>
                  </a:lnTo>
                  <a:lnTo>
                    <a:pt x="175649" y="17814"/>
                  </a:lnTo>
                  <a:lnTo>
                    <a:pt x="175744" y="18331"/>
                  </a:lnTo>
                  <a:lnTo>
                    <a:pt x="175712" y="18886"/>
                  </a:lnTo>
                  <a:lnTo>
                    <a:pt x="175594" y="19308"/>
                  </a:lnTo>
                  <a:lnTo>
                    <a:pt x="175326" y="19656"/>
                  </a:lnTo>
                  <a:lnTo>
                    <a:pt x="174544" y="20185"/>
                  </a:lnTo>
                  <a:lnTo>
                    <a:pt x="172575" y="20878"/>
                  </a:lnTo>
                  <a:lnTo>
                    <a:pt x="170420" y="21405"/>
                  </a:lnTo>
                  <a:lnTo>
                    <a:pt x="169338" y="21370"/>
                  </a:lnTo>
                  <a:lnTo>
                    <a:pt x="167819" y="20920"/>
                  </a:lnTo>
                  <a:lnTo>
                    <a:pt x="167267" y="20977"/>
                  </a:lnTo>
                  <a:lnTo>
                    <a:pt x="166731" y="21184"/>
                  </a:lnTo>
                  <a:lnTo>
                    <a:pt x="166060" y="22618"/>
                  </a:lnTo>
                  <a:lnTo>
                    <a:pt x="167302" y="24044"/>
                  </a:lnTo>
                  <a:lnTo>
                    <a:pt x="169437" y="25529"/>
                  </a:lnTo>
                  <a:lnTo>
                    <a:pt x="169731" y="25899"/>
                  </a:lnTo>
                  <a:lnTo>
                    <a:pt x="169654" y="26355"/>
                  </a:lnTo>
                  <a:lnTo>
                    <a:pt x="169316" y="26627"/>
                  </a:lnTo>
                  <a:lnTo>
                    <a:pt x="168863" y="26777"/>
                  </a:lnTo>
                  <a:lnTo>
                    <a:pt x="167663" y="27013"/>
                  </a:lnTo>
                  <a:lnTo>
                    <a:pt x="166450" y="27188"/>
                  </a:lnTo>
                  <a:lnTo>
                    <a:pt x="165451" y="27444"/>
                  </a:lnTo>
                  <a:lnTo>
                    <a:pt x="164471" y="27776"/>
                  </a:lnTo>
                  <a:lnTo>
                    <a:pt x="163465" y="27661"/>
                  </a:lnTo>
                  <a:lnTo>
                    <a:pt x="162080" y="26997"/>
                  </a:lnTo>
                  <a:lnTo>
                    <a:pt x="161681" y="26949"/>
                  </a:lnTo>
                  <a:lnTo>
                    <a:pt x="161260" y="27291"/>
                  </a:lnTo>
                  <a:lnTo>
                    <a:pt x="160848" y="28223"/>
                  </a:lnTo>
                  <a:lnTo>
                    <a:pt x="160599" y="28456"/>
                  </a:lnTo>
                  <a:close/>
                  <a:moveTo>
                    <a:pt x="21989" y="9943"/>
                  </a:moveTo>
                  <a:lnTo>
                    <a:pt x="23537" y="10291"/>
                  </a:lnTo>
                  <a:lnTo>
                    <a:pt x="24131" y="10572"/>
                  </a:lnTo>
                  <a:lnTo>
                    <a:pt x="25870" y="13342"/>
                  </a:lnTo>
                  <a:lnTo>
                    <a:pt x="28162" y="15289"/>
                  </a:lnTo>
                  <a:lnTo>
                    <a:pt x="29135" y="16017"/>
                  </a:lnTo>
                  <a:lnTo>
                    <a:pt x="29885" y="16362"/>
                  </a:lnTo>
                  <a:lnTo>
                    <a:pt x="30910" y="17402"/>
                  </a:lnTo>
                  <a:lnTo>
                    <a:pt x="31804" y="18711"/>
                  </a:lnTo>
                  <a:lnTo>
                    <a:pt x="33764" y="22391"/>
                  </a:lnTo>
                  <a:lnTo>
                    <a:pt x="34102" y="24006"/>
                  </a:lnTo>
                  <a:lnTo>
                    <a:pt x="34236" y="26470"/>
                  </a:lnTo>
                  <a:lnTo>
                    <a:pt x="33805" y="30186"/>
                  </a:lnTo>
                  <a:lnTo>
                    <a:pt x="33279" y="32037"/>
                  </a:lnTo>
                  <a:lnTo>
                    <a:pt x="33381" y="32911"/>
                  </a:lnTo>
                  <a:lnTo>
                    <a:pt x="34102" y="34252"/>
                  </a:lnTo>
                  <a:lnTo>
                    <a:pt x="33885" y="35519"/>
                  </a:lnTo>
                  <a:lnTo>
                    <a:pt x="34025" y="36572"/>
                  </a:lnTo>
                  <a:lnTo>
                    <a:pt x="33974" y="39490"/>
                  </a:lnTo>
                  <a:lnTo>
                    <a:pt x="34383" y="40352"/>
                  </a:lnTo>
                  <a:lnTo>
                    <a:pt x="34849" y="40901"/>
                  </a:lnTo>
                  <a:lnTo>
                    <a:pt x="37310" y="42631"/>
                  </a:lnTo>
                  <a:lnTo>
                    <a:pt x="37492" y="43272"/>
                  </a:lnTo>
                  <a:lnTo>
                    <a:pt x="38705" y="45475"/>
                  </a:lnTo>
                  <a:lnTo>
                    <a:pt x="40952" y="50269"/>
                  </a:lnTo>
                  <a:lnTo>
                    <a:pt x="41577" y="52423"/>
                  </a:lnTo>
                  <a:lnTo>
                    <a:pt x="41507" y="53004"/>
                  </a:lnTo>
                  <a:lnTo>
                    <a:pt x="41236" y="53244"/>
                  </a:lnTo>
                  <a:lnTo>
                    <a:pt x="40575" y="53454"/>
                  </a:lnTo>
                  <a:lnTo>
                    <a:pt x="40023" y="53033"/>
                  </a:lnTo>
                  <a:lnTo>
                    <a:pt x="39838" y="52733"/>
                  </a:lnTo>
                  <a:lnTo>
                    <a:pt x="39895" y="52356"/>
                  </a:lnTo>
                  <a:lnTo>
                    <a:pt x="39678" y="51986"/>
                  </a:lnTo>
                  <a:lnTo>
                    <a:pt x="39139" y="51546"/>
                  </a:lnTo>
                  <a:lnTo>
                    <a:pt x="38829" y="51150"/>
                  </a:lnTo>
                  <a:lnTo>
                    <a:pt x="38915" y="51804"/>
                  </a:lnTo>
                  <a:lnTo>
                    <a:pt x="38918" y="52653"/>
                  </a:lnTo>
                  <a:lnTo>
                    <a:pt x="38232" y="52727"/>
                  </a:lnTo>
                  <a:lnTo>
                    <a:pt x="37354" y="52462"/>
                  </a:lnTo>
                  <a:lnTo>
                    <a:pt x="36256" y="52701"/>
                  </a:lnTo>
                  <a:lnTo>
                    <a:pt x="34961" y="53742"/>
                  </a:lnTo>
                  <a:lnTo>
                    <a:pt x="34338" y="53770"/>
                  </a:lnTo>
                  <a:lnTo>
                    <a:pt x="33866" y="52877"/>
                  </a:lnTo>
                  <a:lnTo>
                    <a:pt x="33623" y="52270"/>
                  </a:lnTo>
                  <a:lnTo>
                    <a:pt x="33237" y="51842"/>
                  </a:lnTo>
                  <a:lnTo>
                    <a:pt x="29116" y="49650"/>
                  </a:lnTo>
                  <a:lnTo>
                    <a:pt x="27594" y="49088"/>
                  </a:lnTo>
                  <a:lnTo>
                    <a:pt x="25991" y="47425"/>
                  </a:lnTo>
                  <a:lnTo>
                    <a:pt x="22385" y="45590"/>
                  </a:lnTo>
                  <a:lnTo>
                    <a:pt x="20093" y="43799"/>
                  </a:lnTo>
                  <a:lnTo>
                    <a:pt x="19119" y="42694"/>
                  </a:lnTo>
                  <a:lnTo>
                    <a:pt x="16776" y="41715"/>
                  </a:lnTo>
                  <a:lnTo>
                    <a:pt x="15768" y="40559"/>
                  </a:lnTo>
                  <a:lnTo>
                    <a:pt x="15270" y="40333"/>
                  </a:lnTo>
                  <a:lnTo>
                    <a:pt x="14772" y="39921"/>
                  </a:lnTo>
                  <a:lnTo>
                    <a:pt x="15299" y="38797"/>
                  </a:lnTo>
                  <a:lnTo>
                    <a:pt x="15082" y="37626"/>
                  </a:lnTo>
                  <a:lnTo>
                    <a:pt x="14810" y="36636"/>
                  </a:lnTo>
                  <a:lnTo>
                    <a:pt x="13157" y="34686"/>
                  </a:lnTo>
                  <a:lnTo>
                    <a:pt x="12346" y="33326"/>
                  </a:lnTo>
                  <a:lnTo>
                    <a:pt x="10792" y="31970"/>
                  </a:lnTo>
                  <a:lnTo>
                    <a:pt x="10169" y="31188"/>
                  </a:lnTo>
                  <a:lnTo>
                    <a:pt x="9576" y="30281"/>
                  </a:lnTo>
                  <a:lnTo>
                    <a:pt x="9946" y="29962"/>
                  </a:lnTo>
                  <a:lnTo>
                    <a:pt x="10291" y="29771"/>
                  </a:lnTo>
                  <a:lnTo>
                    <a:pt x="9975" y="29110"/>
                  </a:lnTo>
                  <a:lnTo>
                    <a:pt x="9084" y="27964"/>
                  </a:lnTo>
                  <a:lnTo>
                    <a:pt x="8669" y="26646"/>
                  </a:lnTo>
                  <a:lnTo>
                    <a:pt x="8669" y="24156"/>
                  </a:lnTo>
                  <a:lnTo>
                    <a:pt x="7405" y="20655"/>
                  </a:lnTo>
                  <a:lnTo>
                    <a:pt x="6323" y="15800"/>
                  </a:lnTo>
                  <a:lnTo>
                    <a:pt x="6518" y="14098"/>
                  </a:lnTo>
                  <a:lnTo>
                    <a:pt x="6240" y="12254"/>
                  </a:lnTo>
                  <a:lnTo>
                    <a:pt x="5522" y="10479"/>
                  </a:lnTo>
                  <a:lnTo>
                    <a:pt x="4583" y="9212"/>
                  </a:lnTo>
                  <a:lnTo>
                    <a:pt x="4232" y="8158"/>
                  </a:lnTo>
                  <a:lnTo>
                    <a:pt x="4402" y="7740"/>
                  </a:lnTo>
                  <a:lnTo>
                    <a:pt x="4609" y="6371"/>
                  </a:lnTo>
                  <a:lnTo>
                    <a:pt x="4749" y="6100"/>
                  </a:lnTo>
                  <a:lnTo>
                    <a:pt x="5104" y="5969"/>
                  </a:lnTo>
                  <a:lnTo>
                    <a:pt x="5506" y="6004"/>
                  </a:lnTo>
                  <a:lnTo>
                    <a:pt x="6256" y="7194"/>
                  </a:lnTo>
                  <a:lnTo>
                    <a:pt x="8213" y="7932"/>
                  </a:lnTo>
                  <a:lnTo>
                    <a:pt x="8803" y="8107"/>
                  </a:lnTo>
                  <a:lnTo>
                    <a:pt x="9572" y="7814"/>
                  </a:lnTo>
                  <a:lnTo>
                    <a:pt x="9920" y="7999"/>
                  </a:lnTo>
                  <a:lnTo>
                    <a:pt x="10271" y="8302"/>
                  </a:lnTo>
                  <a:lnTo>
                    <a:pt x="10473" y="9151"/>
                  </a:lnTo>
                  <a:lnTo>
                    <a:pt x="10986" y="9924"/>
                  </a:lnTo>
                  <a:lnTo>
                    <a:pt x="12014" y="9812"/>
                  </a:lnTo>
                  <a:lnTo>
                    <a:pt x="12378" y="9924"/>
                  </a:lnTo>
                  <a:lnTo>
                    <a:pt x="12592" y="9946"/>
                  </a:lnTo>
                  <a:lnTo>
                    <a:pt x="12793" y="10629"/>
                  </a:lnTo>
                  <a:lnTo>
                    <a:pt x="12886" y="11816"/>
                  </a:lnTo>
                  <a:lnTo>
                    <a:pt x="12790" y="12506"/>
                  </a:lnTo>
                  <a:lnTo>
                    <a:pt x="12049" y="13492"/>
                  </a:lnTo>
                  <a:lnTo>
                    <a:pt x="11950" y="14162"/>
                  </a:lnTo>
                  <a:lnTo>
                    <a:pt x="12340" y="14577"/>
                  </a:lnTo>
                  <a:lnTo>
                    <a:pt x="12844" y="15021"/>
                  </a:lnTo>
                  <a:lnTo>
                    <a:pt x="13135" y="15363"/>
                  </a:lnTo>
                  <a:lnTo>
                    <a:pt x="13438" y="15305"/>
                  </a:lnTo>
                  <a:lnTo>
                    <a:pt x="13821" y="15075"/>
                  </a:lnTo>
                  <a:lnTo>
                    <a:pt x="14172" y="14494"/>
                  </a:lnTo>
                  <a:lnTo>
                    <a:pt x="14414" y="13996"/>
                  </a:lnTo>
                  <a:lnTo>
                    <a:pt x="15733" y="13441"/>
                  </a:lnTo>
                  <a:lnTo>
                    <a:pt x="17096" y="12940"/>
                  </a:lnTo>
                  <a:lnTo>
                    <a:pt x="17281" y="12991"/>
                  </a:lnTo>
                  <a:lnTo>
                    <a:pt x="17501" y="13211"/>
                  </a:lnTo>
                  <a:lnTo>
                    <a:pt x="17935" y="13939"/>
                  </a:lnTo>
                  <a:lnTo>
                    <a:pt x="18190" y="14092"/>
                  </a:lnTo>
                  <a:lnTo>
                    <a:pt x="18558" y="14166"/>
                  </a:lnTo>
                  <a:lnTo>
                    <a:pt x="19196" y="14089"/>
                  </a:lnTo>
                  <a:lnTo>
                    <a:pt x="19936" y="13677"/>
                  </a:lnTo>
                  <a:lnTo>
                    <a:pt x="20326" y="12908"/>
                  </a:lnTo>
                  <a:lnTo>
                    <a:pt x="20498" y="12301"/>
                  </a:lnTo>
                  <a:lnTo>
                    <a:pt x="21564" y="11251"/>
                  </a:lnTo>
                  <a:lnTo>
                    <a:pt x="21682" y="10463"/>
                  </a:lnTo>
                  <a:lnTo>
                    <a:pt x="21989" y="9943"/>
                  </a:lnTo>
                  <a:close/>
                  <a:moveTo>
                    <a:pt x="1807" y="7941"/>
                  </a:moveTo>
                  <a:lnTo>
                    <a:pt x="2439" y="8902"/>
                  </a:lnTo>
                  <a:lnTo>
                    <a:pt x="2123" y="9330"/>
                  </a:lnTo>
                  <a:lnTo>
                    <a:pt x="1963" y="9454"/>
                  </a:lnTo>
                  <a:lnTo>
                    <a:pt x="1583" y="9314"/>
                  </a:lnTo>
                  <a:lnTo>
                    <a:pt x="1219" y="9681"/>
                  </a:lnTo>
                  <a:lnTo>
                    <a:pt x="871" y="9754"/>
                  </a:lnTo>
                  <a:lnTo>
                    <a:pt x="523" y="9090"/>
                  </a:lnTo>
                  <a:lnTo>
                    <a:pt x="93" y="8826"/>
                  </a:lnTo>
                  <a:lnTo>
                    <a:pt x="0" y="8366"/>
                  </a:lnTo>
                  <a:lnTo>
                    <a:pt x="578" y="8286"/>
                  </a:lnTo>
                  <a:lnTo>
                    <a:pt x="922" y="8446"/>
                  </a:lnTo>
                  <a:lnTo>
                    <a:pt x="1570" y="8126"/>
                  </a:lnTo>
                  <a:lnTo>
                    <a:pt x="1807" y="7941"/>
                  </a:lnTo>
                  <a:close/>
                  <a:moveTo>
                    <a:pt x="5755" y="18417"/>
                  </a:moveTo>
                  <a:lnTo>
                    <a:pt x="5531" y="18666"/>
                  </a:lnTo>
                  <a:lnTo>
                    <a:pt x="4880" y="18522"/>
                  </a:lnTo>
                  <a:lnTo>
                    <a:pt x="4995" y="17057"/>
                  </a:lnTo>
                  <a:lnTo>
                    <a:pt x="5365" y="16869"/>
                  </a:lnTo>
                  <a:lnTo>
                    <a:pt x="5946" y="17134"/>
                  </a:lnTo>
                  <a:lnTo>
                    <a:pt x="6202" y="17383"/>
                  </a:lnTo>
                  <a:lnTo>
                    <a:pt x="5755" y="18417"/>
                  </a:lnTo>
                  <a:close/>
                  <a:moveTo>
                    <a:pt x="163376" y="28315"/>
                  </a:moveTo>
                  <a:lnTo>
                    <a:pt x="162128" y="28488"/>
                  </a:lnTo>
                  <a:lnTo>
                    <a:pt x="161263" y="28468"/>
                  </a:lnTo>
                  <a:lnTo>
                    <a:pt x="161422" y="28156"/>
                  </a:lnTo>
                  <a:lnTo>
                    <a:pt x="161381" y="27744"/>
                  </a:lnTo>
                  <a:lnTo>
                    <a:pt x="161793" y="27635"/>
                  </a:lnTo>
                  <a:lnTo>
                    <a:pt x="162268" y="27725"/>
                  </a:lnTo>
                  <a:lnTo>
                    <a:pt x="163376" y="28315"/>
                  </a:lnTo>
                  <a:close/>
                  <a:moveTo>
                    <a:pt x="14979" y="38992"/>
                  </a:moveTo>
                  <a:lnTo>
                    <a:pt x="14526" y="39155"/>
                  </a:lnTo>
                  <a:lnTo>
                    <a:pt x="14501" y="38922"/>
                  </a:lnTo>
                  <a:lnTo>
                    <a:pt x="14580" y="38596"/>
                  </a:lnTo>
                  <a:lnTo>
                    <a:pt x="14912" y="38286"/>
                  </a:lnTo>
                  <a:lnTo>
                    <a:pt x="15066" y="38462"/>
                  </a:lnTo>
                  <a:lnTo>
                    <a:pt x="14979" y="38992"/>
                  </a:lnTo>
                  <a:close/>
                  <a:moveTo>
                    <a:pt x="40984" y="41281"/>
                  </a:moveTo>
                  <a:lnTo>
                    <a:pt x="40549" y="41373"/>
                  </a:lnTo>
                  <a:lnTo>
                    <a:pt x="40313" y="41312"/>
                  </a:lnTo>
                  <a:lnTo>
                    <a:pt x="40154" y="40965"/>
                  </a:lnTo>
                  <a:lnTo>
                    <a:pt x="40518" y="40167"/>
                  </a:lnTo>
                  <a:lnTo>
                    <a:pt x="40652" y="40032"/>
                  </a:lnTo>
                  <a:lnTo>
                    <a:pt x="40996" y="40901"/>
                  </a:lnTo>
                  <a:lnTo>
                    <a:pt x="40984" y="41281"/>
                  </a:lnTo>
                  <a:close/>
                  <a:moveTo>
                    <a:pt x="105194" y="44099"/>
                  </a:moveTo>
                  <a:lnTo>
                    <a:pt x="104920" y="44217"/>
                  </a:lnTo>
                  <a:lnTo>
                    <a:pt x="104495" y="43901"/>
                  </a:lnTo>
                  <a:lnTo>
                    <a:pt x="104396" y="41198"/>
                  </a:lnTo>
                  <a:lnTo>
                    <a:pt x="104693" y="40955"/>
                  </a:lnTo>
                  <a:lnTo>
                    <a:pt x="104888" y="40990"/>
                  </a:lnTo>
                  <a:lnTo>
                    <a:pt x="105096" y="41482"/>
                  </a:lnTo>
                  <a:lnTo>
                    <a:pt x="105076" y="42666"/>
                  </a:lnTo>
                  <a:lnTo>
                    <a:pt x="105115" y="43713"/>
                  </a:lnTo>
                  <a:lnTo>
                    <a:pt x="105194" y="4409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8" name="Google Shape;1328;p73"/>
            <p:cNvSpPr/>
            <p:nvPr/>
          </p:nvSpPr>
          <p:spPr>
            <a:xfrm>
              <a:off x="8181197" y="5060443"/>
              <a:ext cx="250522" cy="407432"/>
            </a:xfrm>
            <a:custGeom>
              <a:rect b="b" l="l" r="r" t="t"/>
              <a:pathLst>
                <a:path extrusionOk="0" h="154770" w="95165">
                  <a:moveTo>
                    <a:pt x="23856" y="154649"/>
                  </a:moveTo>
                  <a:lnTo>
                    <a:pt x="22873" y="154665"/>
                  </a:lnTo>
                  <a:lnTo>
                    <a:pt x="21191" y="154713"/>
                  </a:lnTo>
                  <a:lnTo>
                    <a:pt x="20195" y="154742"/>
                  </a:lnTo>
                  <a:lnTo>
                    <a:pt x="19081" y="154771"/>
                  </a:lnTo>
                  <a:lnTo>
                    <a:pt x="17702" y="154490"/>
                  </a:lnTo>
                  <a:lnTo>
                    <a:pt x="16926" y="154550"/>
                  </a:lnTo>
                  <a:lnTo>
                    <a:pt x="16863" y="151362"/>
                  </a:lnTo>
                  <a:lnTo>
                    <a:pt x="16610" y="150663"/>
                  </a:lnTo>
                  <a:lnTo>
                    <a:pt x="16345" y="149641"/>
                  </a:lnTo>
                  <a:lnTo>
                    <a:pt x="16282" y="148987"/>
                  </a:lnTo>
                  <a:lnTo>
                    <a:pt x="16448" y="148329"/>
                  </a:lnTo>
                  <a:lnTo>
                    <a:pt x="16527" y="147289"/>
                  </a:lnTo>
                  <a:lnTo>
                    <a:pt x="16454" y="146376"/>
                  </a:lnTo>
                  <a:lnTo>
                    <a:pt x="15631" y="145919"/>
                  </a:lnTo>
                  <a:lnTo>
                    <a:pt x="15449" y="145776"/>
                  </a:lnTo>
                  <a:lnTo>
                    <a:pt x="15270" y="145061"/>
                  </a:lnTo>
                  <a:lnTo>
                    <a:pt x="15200" y="143957"/>
                  </a:lnTo>
                  <a:lnTo>
                    <a:pt x="15777" y="142555"/>
                  </a:lnTo>
                  <a:lnTo>
                    <a:pt x="15729" y="139865"/>
                  </a:lnTo>
                  <a:lnTo>
                    <a:pt x="15796" y="138920"/>
                  </a:lnTo>
                  <a:lnTo>
                    <a:pt x="15787" y="137052"/>
                  </a:lnTo>
                  <a:lnTo>
                    <a:pt x="15774" y="134796"/>
                  </a:lnTo>
                  <a:lnTo>
                    <a:pt x="15765" y="132775"/>
                  </a:lnTo>
                  <a:lnTo>
                    <a:pt x="15787" y="131036"/>
                  </a:lnTo>
                  <a:lnTo>
                    <a:pt x="15615" y="130212"/>
                  </a:lnTo>
                  <a:lnTo>
                    <a:pt x="15471" y="129759"/>
                  </a:lnTo>
                  <a:lnTo>
                    <a:pt x="15088" y="128840"/>
                  </a:lnTo>
                  <a:lnTo>
                    <a:pt x="14641" y="126928"/>
                  </a:lnTo>
                  <a:lnTo>
                    <a:pt x="14114" y="125485"/>
                  </a:lnTo>
                  <a:lnTo>
                    <a:pt x="13438" y="124534"/>
                  </a:lnTo>
                  <a:lnTo>
                    <a:pt x="13224" y="124033"/>
                  </a:lnTo>
                  <a:lnTo>
                    <a:pt x="13007" y="123366"/>
                  </a:lnTo>
                  <a:lnTo>
                    <a:pt x="12365" y="122185"/>
                  </a:lnTo>
                  <a:lnTo>
                    <a:pt x="11842" y="121498"/>
                  </a:lnTo>
                  <a:lnTo>
                    <a:pt x="11698" y="120949"/>
                  </a:lnTo>
                  <a:lnTo>
                    <a:pt x="11717" y="119529"/>
                  </a:lnTo>
                  <a:lnTo>
                    <a:pt x="11133" y="116985"/>
                  </a:lnTo>
                  <a:lnTo>
                    <a:pt x="10709" y="115134"/>
                  </a:lnTo>
                  <a:lnTo>
                    <a:pt x="10070" y="113129"/>
                  </a:lnTo>
                  <a:lnTo>
                    <a:pt x="9643" y="111792"/>
                  </a:lnTo>
                  <a:lnTo>
                    <a:pt x="9579" y="111562"/>
                  </a:lnTo>
                  <a:lnTo>
                    <a:pt x="9531" y="111055"/>
                  </a:lnTo>
                  <a:lnTo>
                    <a:pt x="10801" y="110062"/>
                  </a:lnTo>
                  <a:lnTo>
                    <a:pt x="12072" y="108664"/>
                  </a:lnTo>
                  <a:lnTo>
                    <a:pt x="13559" y="107030"/>
                  </a:lnTo>
                  <a:lnTo>
                    <a:pt x="14887" y="105571"/>
                  </a:lnTo>
                  <a:lnTo>
                    <a:pt x="16055" y="104291"/>
                  </a:lnTo>
                  <a:lnTo>
                    <a:pt x="17654" y="102542"/>
                  </a:lnTo>
                  <a:lnTo>
                    <a:pt x="19234" y="100815"/>
                  </a:lnTo>
                  <a:lnTo>
                    <a:pt x="19604" y="100595"/>
                  </a:lnTo>
                  <a:lnTo>
                    <a:pt x="19761" y="100455"/>
                  </a:lnTo>
                  <a:lnTo>
                    <a:pt x="19078" y="98922"/>
                  </a:lnTo>
                  <a:lnTo>
                    <a:pt x="20176" y="97144"/>
                  </a:lnTo>
                  <a:lnTo>
                    <a:pt x="20237" y="95989"/>
                  </a:lnTo>
                  <a:lnTo>
                    <a:pt x="20189" y="94885"/>
                  </a:lnTo>
                  <a:lnTo>
                    <a:pt x="20323" y="94377"/>
                  </a:lnTo>
                  <a:lnTo>
                    <a:pt x="20655" y="93934"/>
                  </a:lnTo>
                  <a:lnTo>
                    <a:pt x="21938" y="93011"/>
                  </a:lnTo>
                  <a:lnTo>
                    <a:pt x="22908" y="91543"/>
                  </a:lnTo>
                  <a:lnTo>
                    <a:pt x="23703" y="90170"/>
                  </a:lnTo>
                  <a:lnTo>
                    <a:pt x="24807" y="87968"/>
                  </a:lnTo>
                  <a:lnTo>
                    <a:pt x="24916" y="87448"/>
                  </a:lnTo>
                  <a:lnTo>
                    <a:pt x="24932" y="86915"/>
                  </a:lnTo>
                  <a:lnTo>
                    <a:pt x="24632" y="86164"/>
                  </a:lnTo>
                  <a:lnTo>
                    <a:pt x="23898" y="84961"/>
                  </a:lnTo>
                  <a:lnTo>
                    <a:pt x="23365" y="83921"/>
                  </a:lnTo>
                  <a:lnTo>
                    <a:pt x="22889" y="82321"/>
                  </a:lnTo>
                  <a:lnTo>
                    <a:pt x="23368" y="80933"/>
                  </a:lnTo>
                  <a:lnTo>
                    <a:pt x="23537" y="80094"/>
                  </a:lnTo>
                  <a:lnTo>
                    <a:pt x="23537" y="79640"/>
                  </a:lnTo>
                  <a:lnTo>
                    <a:pt x="23326" y="79213"/>
                  </a:lnTo>
                  <a:lnTo>
                    <a:pt x="22790" y="78887"/>
                  </a:lnTo>
                  <a:lnTo>
                    <a:pt x="22343" y="78676"/>
                  </a:lnTo>
                  <a:lnTo>
                    <a:pt x="22193" y="78102"/>
                  </a:lnTo>
                  <a:lnTo>
                    <a:pt x="22190" y="77422"/>
                  </a:lnTo>
                  <a:lnTo>
                    <a:pt x="22391" y="77045"/>
                  </a:lnTo>
                  <a:lnTo>
                    <a:pt x="23578" y="76436"/>
                  </a:lnTo>
                  <a:lnTo>
                    <a:pt x="23846" y="76104"/>
                  </a:lnTo>
                  <a:lnTo>
                    <a:pt x="23987" y="75733"/>
                  </a:lnTo>
                  <a:lnTo>
                    <a:pt x="24000" y="75207"/>
                  </a:lnTo>
                  <a:lnTo>
                    <a:pt x="24367" y="73889"/>
                  </a:lnTo>
                  <a:lnTo>
                    <a:pt x="24820" y="72637"/>
                  </a:lnTo>
                  <a:lnTo>
                    <a:pt x="24852" y="72197"/>
                  </a:lnTo>
                  <a:lnTo>
                    <a:pt x="24692" y="71811"/>
                  </a:lnTo>
                  <a:lnTo>
                    <a:pt x="24568" y="71105"/>
                  </a:lnTo>
                  <a:lnTo>
                    <a:pt x="24488" y="70042"/>
                  </a:lnTo>
                  <a:lnTo>
                    <a:pt x="24482" y="67071"/>
                  </a:lnTo>
                  <a:lnTo>
                    <a:pt x="24715" y="64010"/>
                  </a:lnTo>
                  <a:lnTo>
                    <a:pt x="24613" y="62277"/>
                  </a:lnTo>
                  <a:lnTo>
                    <a:pt x="23853" y="60285"/>
                  </a:lnTo>
                  <a:lnTo>
                    <a:pt x="23779" y="58848"/>
                  </a:lnTo>
                  <a:lnTo>
                    <a:pt x="24332" y="57846"/>
                  </a:lnTo>
                  <a:lnTo>
                    <a:pt x="24421" y="57256"/>
                  </a:lnTo>
                  <a:lnTo>
                    <a:pt x="24019" y="57179"/>
                  </a:lnTo>
                  <a:lnTo>
                    <a:pt x="23189" y="57118"/>
                  </a:lnTo>
                  <a:lnTo>
                    <a:pt x="22576" y="56933"/>
                  </a:lnTo>
                  <a:lnTo>
                    <a:pt x="21628" y="56113"/>
                  </a:lnTo>
                  <a:lnTo>
                    <a:pt x="19981" y="55430"/>
                  </a:lnTo>
                  <a:lnTo>
                    <a:pt x="18111" y="54808"/>
                  </a:lnTo>
                  <a:lnTo>
                    <a:pt x="15391" y="54622"/>
                  </a:lnTo>
                  <a:lnTo>
                    <a:pt x="13131" y="52631"/>
                  </a:lnTo>
                  <a:lnTo>
                    <a:pt x="11360" y="52312"/>
                  </a:lnTo>
                  <a:lnTo>
                    <a:pt x="10789" y="52056"/>
                  </a:lnTo>
                  <a:lnTo>
                    <a:pt x="9087" y="50862"/>
                  </a:lnTo>
                  <a:lnTo>
                    <a:pt x="6422" y="50751"/>
                  </a:lnTo>
                  <a:lnTo>
                    <a:pt x="3658" y="50633"/>
                  </a:lnTo>
                  <a:lnTo>
                    <a:pt x="1934" y="50598"/>
                  </a:lnTo>
                  <a:lnTo>
                    <a:pt x="1679" y="50438"/>
                  </a:lnTo>
                  <a:lnTo>
                    <a:pt x="1580" y="48794"/>
                  </a:lnTo>
                  <a:lnTo>
                    <a:pt x="1561" y="47335"/>
                  </a:lnTo>
                  <a:lnTo>
                    <a:pt x="1414" y="46068"/>
                  </a:lnTo>
                  <a:lnTo>
                    <a:pt x="1152" y="44626"/>
                  </a:lnTo>
                  <a:lnTo>
                    <a:pt x="750" y="44064"/>
                  </a:lnTo>
                  <a:lnTo>
                    <a:pt x="271" y="43090"/>
                  </a:lnTo>
                  <a:lnTo>
                    <a:pt x="29" y="42018"/>
                  </a:lnTo>
                  <a:lnTo>
                    <a:pt x="0" y="41497"/>
                  </a:lnTo>
                  <a:lnTo>
                    <a:pt x="89" y="41312"/>
                  </a:lnTo>
                  <a:lnTo>
                    <a:pt x="2008" y="40549"/>
                  </a:lnTo>
                  <a:lnTo>
                    <a:pt x="2828" y="40173"/>
                  </a:lnTo>
                  <a:lnTo>
                    <a:pt x="4044" y="39736"/>
                  </a:lnTo>
                  <a:lnTo>
                    <a:pt x="6208" y="39132"/>
                  </a:lnTo>
                  <a:lnTo>
                    <a:pt x="8139" y="38593"/>
                  </a:lnTo>
                  <a:lnTo>
                    <a:pt x="9911" y="38069"/>
                  </a:lnTo>
                  <a:lnTo>
                    <a:pt x="11788" y="37514"/>
                  </a:lnTo>
                  <a:lnTo>
                    <a:pt x="12550" y="37141"/>
                  </a:lnTo>
                  <a:lnTo>
                    <a:pt x="13498" y="36767"/>
                  </a:lnTo>
                  <a:lnTo>
                    <a:pt x="15768" y="36017"/>
                  </a:lnTo>
                  <a:lnTo>
                    <a:pt x="16416" y="35759"/>
                  </a:lnTo>
                  <a:lnTo>
                    <a:pt x="17718" y="35340"/>
                  </a:lnTo>
                  <a:lnTo>
                    <a:pt x="18372" y="35178"/>
                  </a:lnTo>
                  <a:lnTo>
                    <a:pt x="20884" y="34319"/>
                  </a:lnTo>
                  <a:lnTo>
                    <a:pt x="23763" y="33336"/>
                  </a:lnTo>
                  <a:lnTo>
                    <a:pt x="24772" y="32991"/>
                  </a:lnTo>
                  <a:lnTo>
                    <a:pt x="26697" y="32334"/>
                  </a:lnTo>
                  <a:lnTo>
                    <a:pt x="27070" y="32605"/>
                  </a:lnTo>
                  <a:lnTo>
                    <a:pt x="28382" y="34865"/>
                  </a:lnTo>
                  <a:lnTo>
                    <a:pt x="29413" y="36196"/>
                  </a:lnTo>
                  <a:lnTo>
                    <a:pt x="30588" y="37428"/>
                  </a:lnTo>
                  <a:lnTo>
                    <a:pt x="30786" y="37367"/>
                  </a:lnTo>
                  <a:lnTo>
                    <a:pt x="31124" y="37080"/>
                  </a:lnTo>
                  <a:lnTo>
                    <a:pt x="31711" y="36962"/>
                  </a:lnTo>
                  <a:lnTo>
                    <a:pt x="33579" y="36684"/>
                  </a:lnTo>
                  <a:lnTo>
                    <a:pt x="34290" y="36668"/>
                  </a:lnTo>
                  <a:lnTo>
                    <a:pt x="34760" y="36336"/>
                  </a:lnTo>
                  <a:lnTo>
                    <a:pt x="35717" y="36103"/>
                  </a:lnTo>
                  <a:lnTo>
                    <a:pt x="36825" y="35963"/>
                  </a:lnTo>
                  <a:lnTo>
                    <a:pt x="37204" y="36113"/>
                  </a:lnTo>
                  <a:lnTo>
                    <a:pt x="38373" y="37709"/>
                  </a:lnTo>
                  <a:lnTo>
                    <a:pt x="38542" y="38928"/>
                  </a:lnTo>
                  <a:lnTo>
                    <a:pt x="38784" y="40693"/>
                  </a:lnTo>
                  <a:lnTo>
                    <a:pt x="38842" y="41555"/>
                  </a:lnTo>
                  <a:lnTo>
                    <a:pt x="38823" y="42707"/>
                  </a:lnTo>
                  <a:lnTo>
                    <a:pt x="38692" y="44150"/>
                  </a:lnTo>
                  <a:lnTo>
                    <a:pt x="37744" y="45813"/>
                  </a:lnTo>
                  <a:lnTo>
                    <a:pt x="37562" y="46640"/>
                  </a:lnTo>
                  <a:lnTo>
                    <a:pt x="37054" y="47920"/>
                  </a:lnTo>
                  <a:lnTo>
                    <a:pt x="36384" y="48552"/>
                  </a:lnTo>
                  <a:lnTo>
                    <a:pt x="36052" y="49069"/>
                  </a:lnTo>
                  <a:lnTo>
                    <a:pt x="36071" y="49605"/>
                  </a:lnTo>
                  <a:lnTo>
                    <a:pt x="36429" y="50055"/>
                  </a:lnTo>
                  <a:lnTo>
                    <a:pt x="37214" y="50866"/>
                  </a:lnTo>
                  <a:lnTo>
                    <a:pt x="37457" y="51392"/>
                  </a:lnTo>
                  <a:lnTo>
                    <a:pt x="37386" y="51858"/>
                  </a:lnTo>
                  <a:lnTo>
                    <a:pt x="37390" y="52493"/>
                  </a:lnTo>
                  <a:lnTo>
                    <a:pt x="37578" y="52934"/>
                  </a:lnTo>
                  <a:lnTo>
                    <a:pt x="37801" y="53189"/>
                  </a:lnTo>
                  <a:lnTo>
                    <a:pt x="38577" y="53604"/>
                  </a:lnTo>
                  <a:lnTo>
                    <a:pt x="39337" y="54648"/>
                  </a:lnTo>
                  <a:lnTo>
                    <a:pt x="40645" y="55909"/>
                  </a:lnTo>
                  <a:lnTo>
                    <a:pt x="42209" y="57706"/>
                  </a:lnTo>
                  <a:lnTo>
                    <a:pt x="42943" y="58258"/>
                  </a:lnTo>
                  <a:lnTo>
                    <a:pt x="43521" y="58392"/>
                  </a:lnTo>
                  <a:lnTo>
                    <a:pt x="43808" y="58992"/>
                  </a:lnTo>
                  <a:lnTo>
                    <a:pt x="43649" y="59694"/>
                  </a:lnTo>
                  <a:lnTo>
                    <a:pt x="43199" y="60093"/>
                  </a:lnTo>
                  <a:lnTo>
                    <a:pt x="43384" y="60668"/>
                  </a:lnTo>
                  <a:lnTo>
                    <a:pt x="43639" y="60968"/>
                  </a:lnTo>
                  <a:lnTo>
                    <a:pt x="43923" y="61121"/>
                  </a:lnTo>
                  <a:lnTo>
                    <a:pt x="44610" y="61156"/>
                  </a:lnTo>
                  <a:lnTo>
                    <a:pt x="45248" y="61038"/>
                  </a:lnTo>
                  <a:lnTo>
                    <a:pt x="45408" y="60837"/>
                  </a:lnTo>
                  <a:lnTo>
                    <a:pt x="45325" y="58146"/>
                  </a:lnTo>
                  <a:lnTo>
                    <a:pt x="44865" y="56579"/>
                  </a:lnTo>
                  <a:lnTo>
                    <a:pt x="44402" y="55966"/>
                  </a:lnTo>
                  <a:lnTo>
                    <a:pt x="44303" y="55845"/>
                  </a:lnTo>
                  <a:lnTo>
                    <a:pt x="44466" y="55331"/>
                  </a:lnTo>
                  <a:lnTo>
                    <a:pt x="44980" y="54131"/>
                  </a:lnTo>
                  <a:lnTo>
                    <a:pt x="45417" y="52940"/>
                  </a:lnTo>
                  <a:lnTo>
                    <a:pt x="45695" y="52439"/>
                  </a:lnTo>
                  <a:lnTo>
                    <a:pt x="46017" y="52136"/>
                  </a:lnTo>
                  <a:lnTo>
                    <a:pt x="48175" y="51814"/>
                  </a:lnTo>
                  <a:lnTo>
                    <a:pt x="49158" y="51536"/>
                  </a:lnTo>
                  <a:lnTo>
                    <a:pt x="49573" y="51188"/>
                  </a:lnTo>
                  <a:lnTo>
                    <a:pt x="49895" y="50266"/>
                  </a:lnTo>
                  <a:lnTo>
                    <a:pt x="50154" y="47690"/>
                  </a:lnTo>
                  <a:lnTo>
                    <a:pt x="50246" y="45273"/>
                  </a:lnTo>
                  <a:lnTo>
                    <a:pt x="50023" y="43859"/>
                  </a:lnTo>
                  <a:lnTo>
                    <a:pt x="50333" y="41730"/>
                  </a:lnTo>
                  <a:lnTo>
                    <a:pt x="50805" y="40412"/>
                  </a:lnTo>
                  <a:lnTo>
                    <a:pt x="50572" y="40154"/>
                  </a:lnTo>
                  <a:lnTo>
                    <a:pt x="50396" y="38379"/>
                  </a:lnTo>
                  <a:lnTo>
                    <a:pt x="48992" y="36489"/>
                  </a:lnTo>
                  <a:lnTo>
                    <a:pt x="47185" y="34060"/>
                  </a:lnTo>
                  <a:lnTo>
                    <a:pt x="46174" y="32755"/>
                  </a:lnTo>
                  <a:lnTo>
                    <a:pt x="45025" y="31271"/>
                  </a:lnTo>
                  <a:lnTo>
                    <a:pt x="42931" y="28947"/>
                  </a:lnTo>
                  <a:lnTo>
                    <a:pt x="41973" y="28108"/>
                  </a:lnTo>
                  <a:lnTo>
                    <a:pt x="41469" y="27779"/>
                  </a:lnTo>
                  <a:lnTo>
                    <a:pt x="39777" y="27511"/>
                  </a:lnTo>
                  <a:lnTo>
                    <a:pt x="39327" y="27064"/>
                  </a:lnTo>
                  <a:lnTo>
                    <a:pt x="38899" y="26352"/>
                  </a:lnTo>
                  <a:lnTo>
                    <a:pt x="38736" y="25037"/>
                  </a:lnTo>
                  <a:lnTo>
                    <a:pt x="38708" y="24054"/>
                  </a:lnTo>
                  <a:lnTo>
                    <a:pt x="38516" y="22381"/>
                  </a:lnTo>
                  <a:lnTo>
                    <a:pt x="38175" y="20019"/>
                  </a:lnTo>
                  <a:lnTo>
                    <a:pt x="38022" y="19324"/>
                  </a:lnTo>
                  <a:lnTo>
                    <a:pt x="37540" y="17549"/>
                  </a:lnTo>
                  <a:lnTo>
                    <a:pt x="37080" y="15860"/>
                  </a:lnTo>
                  <a:lnTo>
                    <a:pt x="37054" y="15442"/>
                  </a:lnTo>
                  <a:lnTo>
                    <a:pt x="37217" y="15037"/>
                  </a:lnTo>
                  <a:lnTo>
                    <a:pt x="37996" y="13795"/>
                  </a:lnTo>
                  <a:lnTo>
                    <a:pt x="38548" y="12914"/>
                  </a:lnTo>
                  <a:lnTo>
                    <a:pt x="38810" y="12432"/>
                  </a:lnTo>
                  <a:lnTo>
                    <a:pt x="39279" y="11124"/>
                  </a:lnTo>
                  <a:lnTo>
                    <a:pt x="39391" y="10488"/>
                  </a:lnTo>
                  <a:lnTo>
                    <a:pt x="39758" y="10201"/>
                  </a:lnTo>
                  <a:lnTo>
                    <a:pt x="41255" y="10083"/>
                  </a:lnTo>
                  <a:lnTo>
                    <a:pt x="42445" y="10105"/>
                  </a:lnTo>
                  <a:lnTo>
                    <a:pt x="44444" y="10077"/>
                  </a:lnTo>
                  <a:lnTo>
                    <a:pt x="46554" y="10153"/>
                  </a:lnTo>
                  <a:lnTo>
                    <a:pt x="46850" y="10211"/>
                  </a:lnTo>
                  <a:lnTo>
                    <a:pt x="47326" y="10348"/>
                  </a:lnTo>
                  <a:lnTo>
                    <a:pt x="47862" y="10326"/>
                  </a:lnTo>
                  <a:lnTo>
                    <a:pt x="48459" y="10141"/>
                  </a:lnTo>
                  <a:lnTo>
                    <a:pt x="49120" y="9687"/>
                  </a:lnTo>
                  <a:lnTo>
                    <a:pt x="49844" y="8966"/>
                  </a:lnTo>
                  <a:lnTo>
                    <a:pt x="50974" y="8982"/>
                  </a:lnTo>
                  <a:lnTo>
                    <a:pt x="52503" y="9732"/>
                  </a:lnTo>
                  <a:lnTo>
                    <a:pt x="53339" y="10386"/>
                  </a:lnTo>
                  <a:lnTo>
                    <a:pt x="53480" y="10945"/>
                  </a:lnTo>
                  <a:lnTo>
                    <a:pt x="54504" y="11270"/>
                  </a:lnTo>
                  <a:lnTo>
                    <a:pt x="56413" y="11360"/>
                  </a:lnTo>
                  <a:lnTo>
                    <a:pt x="57802" y="11069"/>
                  </a:lnTo>
                  <a:lnTo>
                    <a:pt x="58673" y="10399"/>
                  </a:lnTo>
                  <a:lnTo>
                    <a:pt x="59586" y="10045"/>
                  </a:lnTo>
                  <a:lnTo>
                    <a:pt x="60537" y="10003"/>
                  </a:lnTo>
                  <a:lnTo>
                    <a:pt x="61255" y="10233"/>
                  </a:lnTo>
                  <a:lnTo>
                    <a:pt x="61744" y="10731"/>
                  </a:lnTo>
                  <a:lnTo>
                    <a:pt x="62679" y="11089"/>
                  </a:lnTo>
                  <a:lnTo>
                    <a:pt x="64064" y="11306"/>
                  </a:lnTo>
                  <a:lnTo>
                    <a:pt x="65577" y="10983"/>
                  </a:lnTo>
                  <a:lnTo>
                    <a:pt x="67218" y="10125"/>
                  </a:lnTo>
                  <a:lnTo>
                    <a:pt x="68153" y="9228"/>
                  </a:lnTo>
                  <a:lnTo>
                    <a:pt x="68383" y="8296"/>
                  </a:lnTo>
                  <a:lnTo>
                    <a:pt x="68654" y="7727"/>
                  </a:lnTo>
                  <a:lnTo>
                    <a:pt x="68967" y="7526"/>
                  </a:lnTo>
                  <a:lnTo>
                    <a:pt x="69835" y="7411"/>
                  </a:lnTo>
                  <a:lnTo>
                    <a:pt x="71262" y="7380"/>
                  </a:lnTo>
                  <a:lnTo>
                    <a:pt x="72503" y="7673"/>
                  </a:lnTo>
                  <a:lnTo>
                    <a:pt x="74087" y="8602"/>
                  </a:lnTo>
                  <a:lnTo>
                    <a:pt x="75086" y="7986"/>
                  </a:lnTo>
                  <a:lnTo>
                    <a:pt x="76800" y="6930"/>
                  </a:lnTo>
                  <a:lnTo>
                    <a:pt x="78526" y="6371"/>
                  </a:lnTo>
                  <a:lnTo>
                    <a:pt x="80170" y="6368"/>
                  </a:lnTo>
                  <a:lnTo>
                    <a:pt x="81520" y="5966"/>
                  </a:lnTo>
                  <a:lnTo>
                    <a:pt x="82574" y="5168"/>
                  </a:lnTo>
                  <a:lnTo>
                    <a:pt x="83688" y="4660"/>
                  </a:lnTo>
                  <a:lnTo>
                    <a:pt x="84862" y="4446"/>
                  </a:lnTo>
                  <a:lnTo>
                    <a:pt x="85960" y="4060"/>
                  </a:lnTo>
                  <a:lnTo>
                    <a:pt x="87496" y="3230"/>
                  </a:lnTo>
                  <a:lnTo>
                    <a:pt x="89088" y="2024"/>
                  </a:lnTo>
                  <a:lnTo>
                    <a:pt x="90710" y="792"/>
                  </a:lnTo>
                  <a:lnTo>
                    <a:pt x="91750" y="0"/>
                  </a:lnTo>
                  <a:lnTo>
                    <a:pt x="92226" y="932"/>
                  </a:lnTo>
                  <a:lnTo>
                    <a:pt x="93078" y="1784"/>
                  </a:lnTo>
                  <a:lnTo>
                    <a:pt x="92571" y="2279"/>
                  </a:lnTo>
                  <a:lnTo>
                    <a:pt x="91958" y="2723"/>
                  </a:lnTo>
                  <a:lnTo>
                    <a:pt x="92947" y="3316"/>
                  </a:lnTo>
                  <a:lnTo>
                    <a:pt x="92223" y="4213"/>
                  </a:lnTo>
                  <a:lnTo>
                    <a:pt x="92133" y="4836"/>
                  </a:lnTo>
                  <a:lnTo>
                    <a:pt x="92318" y="5081"/>
                  </a:lnTo>
                  <a:lnTo>
                    <a:pt x="92478" y="5445"/>
                  </a:lnTo>
                  <a:lnTo>
                    <a:pt x="92002" y="6473"/>
                  </a:lnTo>
                  <a:lnTo>
                    <a:pt x="91370" y="7261"/>
                  </a:lnTo>
                  <a:lnTo>
                    <a:pt x="91208" y="7865"/>
                  </a:lnTo>
                  <a:lnTo>
                    <a:pt x="91766" y="8928"/>
                  </a:lnTo>
                  <a:lnTo>
                    <a:pt x="91479" y="10817"/>
                  </a:lnTo>
                  <a:lnTo>
                    <a:pt x="92018" y="12519"/>
                  </a:lnTo>
                  <a:lnTo>
                    <a:pt x="92168" y="13390"/>
                  </a:lnTo>
                  <a:lnTo>
                    <a:pt x="92357" y="13974"/>
                  </a:lnTo>
                  <a:lnTo>
                    <a:pt x="92089" y="15018"/>
                  </a:lnTo>
                  <a:lnTo>
                    <a:pt x="92159" y="16780"/>
                  </a:lnTo>
                  <a:lnTo>
                    <a:pt x="92283" y="17507"/>
                  </a:lnTo>
                  <a:lnTo>
                    <a:pt x="91961" y="18414"/>
                  </a:lnTo>
                  <a:lnTo>
                    <a:pt x="92510" y="18727"/>
                  </a:lnTo>
                  <a:lnTo>
                    <a:pt x="92800" y="19723"/>
                  </a:lnTo>
                  <a:lnTo>
                    <a:pt x="92724" y="20843"/>
                  </a:lnTo>
                  <a:lnTo>
                    <a:pt x="92555" y="21446"/>
                  </a:lnTo>
                  <a:lnTo>
                    <a:pt x="91610" y="22177"/>
                  </a:lnTo>
                  <a:lnTo>
                    <a:pt x="91498" y="22461"/>
                  </a:lnTo>
                  <a:lnTo>
                    <a:pt x="91511" y="22892"/>
                  </a:lnTo>
                  <a:lnTo>
                    <a:pt x="92692" y="22905"/>
                  </a:lnTo>
                  <a:lnTo>
                    <a:pt x="92733" y="23572"/>
                  </a:lnTo>
                  <a:lnTo>
                    <a:pt x="92657" y="24099"/>
                  </a:lnTo>
                  <a:lnTo>
                    <a:pt x="92701" y="25088"/>
                  </a:lnTo>
                  <a:lnTo>
                    <a:pt x="92545" y="25730"/>
                  </a:lnTo>
                  <a:lnTo>
                    <a:pt x="92820" y="26464"/>
                  </a:lnTo>
                  <a:lnTo>
                    <a:pt x="92484" y="27278"/>
                  </a:lnTo>
                  <a:lnTo>
                    <a:pt x="92599" y="27906"/>
                  </a:lnTo>
                  <a:lnTo>
                    <a:pt x="92615" y="28720"/>
                  </a:lnTo>
                  <a:lnTo>
                    <a:pt x="92890" y="30779"/>
                  </a:lnTo>
                  <a:lnTo>
                    <a:pt x="92938" y="33326"/>
                  </a:lnTo>
                  <a:lnTo>
                    <a:pt x="92998" y="33735"/>
                  </a:lnTo>
                  <a:lnTo>
                    <a:pt x="93420" y="34022"/>
                  </a:lnTo>
                  <a:lnTo>
                    <a:pt x="94010" y="34166"/>
                  </a:lnTo>
                  <a:lnTo>
                    <a:pt x="93988" y="34865"/>
                  </a:lnTo>
                  <a:lnTo>
                    <a:pt x="93330" y="35778"/>
                  </a:lnTo>
                  <a:lnTo>
                    <a:pt x="93292" y="36346"/>
                  </a:lnTo>
                  <a:lnTo>
                    <a:pt x="93388" y="37144"/>
                  </a:lnTo>
                  <a:lnTo>
                    <a:pt x="94109" y="36059"/>
                  </a:lnTo>
                  <a:lnTo>
                    <a:pt x="94543" y="36062"/>
                  </a:lnTo>
                  <a:lnTo>
                    <a:pt x="94929" y="36486"/>
                  </a:lnTo>
                  <a:lnTo>
                    <a:pt x="94875" y="37112"/>
                  </a:lnTo>
                  <a:lnTo>
                    <a:pt x="95009" y="37421"/>
                  </a:lnTo>
                  <a:lnTo>
                    <a:pt x="94952" y="38028"/>
                  </a:lnTo>
                  <a:lnTo>
                    <a:pt x="95166" y="38797"/>
                  </a:lnTo>
                  <a:lnTo>
                    <a:pt x="95083" y="39467"/>
                  </a:lnTo>
                  <a:lnTo>
                    <a:pt x="94553" y="39937"/>
                  </a:lnTo>
                  <a:lnTo>
                    <a:pt x="93879" y="40741"/>
                  </a:lnTo>
                  <a:lnTo>
                    <a:pt x="93758" y="41494"/>
                  </a:lnTo>
                  <a:lnTo>
                    <a:pt x="93822" y="41989"/>
                  </a:lnTo>
                  <a:lnTo>
                    <a:pt x="93356" y="42145"/>
                  </a:lnTo>
                  <a:lnTo>
                    <a:pt x="93139" y="42452"/>
                  </a:lnTo>
                  <a:lnTo>
                    <a:pt x="93455" y="43164"/>
                  </a:lnTo>
                  <a:lnTo>
                    <a:pt x="93436" y="43792"/>
                  </a:lnTo>
                  <a:lnTo>
                    <a:pt x="92612" y="45752"/>
                  </a:lnTo>
                  <a:lnTo>
                    <a:pt x="90416" y="48437"/>
                  </a:lnTo>
                  <a:lnTo>
                    <a:pt x="89468" y="49391"/>
                  </a:lnTo>
                  <a:lnTo>
                    <a:pt x="88581" y="50428"/>
                  </a:lnTo>
                  <a:lnTo>
                    <a:pt x="88581" y="50856"/>
                  </a:lnTo>
                  <a:lnTo>
                    <a:pt x="88495" y="51226"/>
                  </a:lnTo>
                  <a:lnTo>
                    <a:pt x="87460" y="52710"/>
                  </a:lnTo>
                  <a:lnTo>
                    <a:pt x="86350" y="52953"/>
                  </a:lnTo>
                  <a:lnTo>
                    <a:pt x="85734" y="53352"/>
                  </a:lnTo>
                  <a:lnTo>
                    <a:pt x="86216" y="54661"/>
                  </a:lnTo>
                  <a:lnTo>
                    <a:pt x="85497" y="54964"/>
                  </a:lnTo>
                  <a:lnTo>
                    <a:pt x="84249" y="55995"/>
                  </a:lnTo>
                  <a:lnTo>
                    <a:pt x="80818" y="57977"/>
                  </a:lnTo>
                  <a:lnTo>
                    <a:pt x="80276" y="58437"/>
                  </a:lnTo>
                  <a:lnTo>
                    <a:pt x="79404" y="59653"/>
                  </a:lnTo>
                  <a:lnTo>
                    <a:pt x="78255" y="59946"/>
                  </a:lnTo>
                  <a:lnTo>
                    <a:pt x="77617" y="60291"/>
                  </a:lnTo>
                  <a:lnTo>
                    <a:pt x="76477" y="60416"/>
                  </a:lnTo>
                  <a:lnTo>
                    <a:pt x="76078" y="60330"/>
                  </a:lnTo>
                  <a:lnTo>
                    <a:pt x="75689" y="60374"/>
                  </a:lnTo>
                  <a:lnTo>
                    <a:pt x="75360" y="60636"/>
                  </a:lnTo>
                  <a:lnTo>
                    <a:pt x="73097" y="61491"/>
                  </a:lnTo>
                  <a:lnTo>
                    <a:pt x="70984" y="62168"/>
                  </a:lnTo>
                  <a:lnTo>
                    <a:pt x="70464" y="62478"/>
                  </a:lnTo>
                  <a:lnTo>
                    <a:pt x="70119" y="62899"/>
                  </a:lnTo>
                  <a:lnTo>
                    <a:pt x="68249" y="63569"/>
                  </a:lnTo>
                  <a:lnTo>
                    <a:pt x="65318" y="65226"/>
                  </a:lnTo>
                  <a:lnTo>
                    <a:pt x="62921" y="66809"/>
                  </a:lnTo>
                  <a:lnTo>
                    <a:pt x="61185" y="68392"/>
                  </a:lnTo>
                  <a:lnTo>
                    <a:pt x="60725" y="68632"/>
                  </a:lnTo>
                  <a:lnTo>
                    <a:pt x="60189" y="69181"/>
                  </a:lnTo>
                  <a:lnTo>
                    <a:pt x="60007" y="69991"/>
                  </a:lnTo>
                  <a:lnTo>
                    <a:pt x="59832" y="70451"/>
                  </a:lnTo>
                  <a:lnTo>
                    <a:pt x="58545" y="72123"/>
                  </a:lnTo>
                  <a:lnTo>
                    <a:pt x="56611" y="74102"/>
                  </a:lnTo>
                  <a:lnTo>
                    <a:pt x="56234" y="74642"/>
                  </a:lnTo>
                  <a:lnTo>
                    <a:pt x="55465" y="75743"/>
                  </a:lnTo>
                  <a:lnTo>
                    <a:pt x="55392" y="76464"/>
                  </a:lnTo>
                  <a:lnTo>
                    <a:pt x="54705" y="76685"/>
                  </a:lnTo>
                  <a:lnTo>
                    <a:pt x="54131" y="75995"/>
                  </a:lnTo>
                  <a:lnTo>
                    <a:pt x="53885" y="77326"/>
                  </a:lnTo>
                  <a:lnTo>
                    <a:pt x="53416" y="77422"/>
                  </a:lnTo>
                  <a:lnTo>
                    <a:pt x="52896" y="77148"/>
                  </a:lnTo>
                  <a:lnTo>
                    <a:pt x="51597" y="77808"/>
                  </a:lnTo>
                  <a:lnTo>
                    <a:pt x="50467" y="78571"/>
                  </a:lnTo>
                  <a:lnTo>
                    <a:pt x="48654" y="80177"/>
                  </a:lnTo>
                  <a:lnTo>
                    <a:pt x="46091" y="83292"/>
                  </a:lnTo>
                  <a:lnTo>
                    <a:pt x="42353" y="86305"/>
                  </a:lnTo>
                  <a:lnTo>
                    <a:pt x="41842" y="86391"/>
                  </a:lnTo>
                  <a:lnTo>
                    <a:pt x="41497" y="86378"/>
                  </a:lnTo>
                  <a:lnTo>
                    <a:pt x="40320" y="85328"/>
                  </a:lnTo>
                  <a:lnTo>
                    <a:pt x="39678" y="85252"/>
                  </a:lnTo>
                  <a:lnTo>
                    <a:pt x="40253" y="85874"/>
                  </a:lnTo>
                  <a:lnTo>
                    <a:pt x="40632" y="86394"/>
                  </a:lnTo>
                  <a:lnTo>
                    <a:pt x="40537" y="87413"/>
                  </a:lnTo>
                  <a:lnTo>
                    <a:pt x="40581" y="88941"/>
                  </a:lnTo>
                  <a:lnTo>
                    <a:pt x="40119" y="91920"/>
                  </a:lnTo>
                  <a:lnTo>
                    <a:pt x="40182" y="92571"/>
                  </a:lnTo>
                  <a:lnTo>
                    <a:pt x="40715" y="93416"/>
                  </a:lnTo>
                  <a:lnTo>
                    <a:pt x="41721" y="94451"/>
                  </a:lnTo>
                  <a:lnTo>
                    <a:pt x="42662" y="95740"/>
                  </a:lnTo>
                  <a:lnTo>
                    <a:pt x="43875" y="99449"/>
                  </a:lnTo>
                  <a:lnTo>
                    <a:pt x="43968" y="101364"/>
                  </a:lnTo>
                  <a:lnTo>
                    <a:pt x="45219" y="103812"/>
                  </a:lnTo>
                  <a:lnTo>
                    <a:pt x="45267" y="104875"/>
                  </a:lnTo>
                  <a:lnTo>
                    <a:pt x="45775" y="107521"/>
                  </a:lnTo>
                  <a:lnTo>
                    <a:pt x="45740" y="109666"/>
                  </a:lnTo>
                  <a:lnTo>
                    <a:pt x="45650" y="110981"/>
                  </a:lnTo>
                  <a:lnTo>
                    <a:pt x="46253" y="111537"/>
                  </a:lnTo>
                  <a:lnTo>
                    <a:pt x="46477" y="111036"/>
                  </a:lnTo>
                  <a:lnTo>
                    <a:pt x="46413" y="110202"/>
                  </a:lnTo>
                  <a:lnTo>
                    <a:pt x="46573" y="108868"/>
                  </a:lnTo>
                  <a:lnTo>
                    <a:pt x="46908" y="108275"/>
                  </a:lnTo>
                  <a:lnTo>
                    <a:pt x="47243" y="108358"/>
                  </a:lnTo>
                  <a:lnTo>
                    <a:pt x="47342" y="108986"/>
                  </a:lnTo>
                  <a:lnTo>
                    <a:pt x="47568" y="109545"/>
                  </a:lnTo>
                  <a:lnTo>
                    <a:pt x="47661" y="110068"/>
                  </a:lnTo>
                  <a:lnTo>
                    <a:pt x="47677" y="110780"/>
                  </a:lnTo>
                  <a:lnTo>
                    <a:pt x="47214" y="113490"/>
                  </a:lnTo>
                  <a:lnTo>
                    <a:pt x="47351" y="114595"/>
                  </a:lnTo>
                  <a:lnTo>
                    <a:pt x="47974" y="116443"/>
                  </a:lnTo>
                  <a:lnTo>
                    <a:pt x="47246" y="118591"/>
                  </a:lnTo>
                  <a:lnTo>
                    <a:pt x="46193" y="123666"/>
                  </a:lnTo>
                  <a:lnTo>
                    <a:pt x="46132" y="124547"/>
                  </a:lnTo>
                  <a:lnTo>
                    <a:pt x="46388" y="124930"/>
                  </a:lnTo>
                  <a:lnTo>
                    <a:pt x="46952" y="125061"/>
                  </a:lnTo>
                  <a:lnTo>
                    <a:pt x="47160" y="124409"/>
                  </a:lnTo>
                  <a:lnTo>
                    <a:pt x="47492" y="124416"/>
                  </a:lnTo>
                  <a:lnTo>
                    <a:pt x="47667" y="124799"/>
                  </a:lnTo>
                  <a:lnTo>
                    <a:pt x="47198" y="127148"/>
                  </a:lnTo>
                  <a:lnTo>
                    <a:pt x="46735" y="128179"/>
                  </a:lnTo>
                  <a:lnTo>
                    <a:pt x="45092" y="130710"/>
                  </a:lnTo>
                  <a:lnTo>
                    <a:pt x="44207" y="131796"/>
                  </a:lnTo>
                  <a:lnTo>
                    <a:pt x="42739" y="132865"/>
                  </a:lnTo>
                  <a:lnTo>
                    <a:pt x="39292" y="134537"/>
                  </a:lnTo>
                  <a:lnTo>
                    <a:pt x="32382" y="136960"/>
                  </a:lnTo>
                  <a:lnTo>
                    <a:pt x="29643" y="138151"/>
                  </a:lnTo>
                  <a:lnTo>
                    <a:pt x="28005" y="138862"/>
                  </a:lnTo>
                  <a:lnTo>
                    <a:pt x="24545" y="141125"/>
                  </a:lnTo>
                  <a:lnTo>
                    <a:pt x="23033" y="142645"/>
                  </a:lnTo>
                  <a:lnTo>
                    <a:pt x="22410" y="144391"/>
                  </a:lnTo>
                  <a:lnTo>
                    <a:pt x="21813" y="145189"/>
                  </a:lnTo>
                  <a:lnTo>
                    <a:pt x="21226" y="146204"/>
                  </a:lnTo>
                  <a:lnTo>
                    <a:pt x="21737" y="147075"/>
                  </a:lnTo>
                  <a:lnTo>
                    <a:pt x="22238" y="147736"/>
                  </a:lnTo>
                  <a:lnTo>
                    <a:pt x="22831" y="148179"/>
                  </a:lnTo>
                  <a:lnTo>
                    <a:pt x="23138" y="148562"/>
                  </a:lnTo>
                  <a:lnTo>
                    <a:pt x="23540" y="148827"/>
                  </a:lnTo>
                  <a:lnTo>
                    <a:pt x="23942" y="147455"/>
                  </a:lnTo>
                  <a:lnTo>
                    <a:pt x="24143" y="147027"/>
                  </a:lnTo>
                  <a:lnTo>
                    <a:pt x="24488" y="146995"/>
                  </a:lnTo>
                  <a:lnTo>
                    <a:pt x="24297" y="148668"/>
                  </a:lnTo>
                  <a:lnTo>
                    <a:pt x="23898" y="154426"/>
                  </a:lnTo>
                  <a:lnTo>
                    <a:pt x="23856" y="154649"/>
                  </a:lnTo>
                  <a:close/>
                  <a:moveTo>
                    <a:pt x="40278" y="14951"/>
                  </a:moveTo>
                  <a:lnTo>
                    <a:pt x="40518" y="14750"/>
                  </a:lnTo>
                  <a:lnTo>
                    <a:pt x="40610" y="14485"/>
                  </a:lnTo>
                  <a:lnTo>
                    <a:pt x="40607" y="14226"/>
                  </a:lnTo>
                  <a:lnTo>
                    <a:pt x="40457" y="14067"/>
                  </a:lnTo>
                  <a:lnTo>
                    <a:pt x="40240" y="13974"/>
                  </a:lnTo>
                  <a:lnTo>
                    <a:pt x="39927" y="14028"/>
                  </a:lnTo>
                  <a:lnTo>
                    <a:pt x="39815" y="14379"/>
                  </a:lnTo>
                  <a:lnTo>
                    <a:pt x="39767" y="14864"/>
                  </a:lnTo>
                  <a:lnTo>
                    <a:pt x="39965" y="15027"/>
                  </a:lnTo>
                  <a:lnTo>
                    <a:pt x="40278" y="14951"/>
                  </a:lnTo>
                  <a:close/>
                  <a:moveTo>
                    <a:pt x="39582" y="14070"/>
                  </a:moveTo>
                  <a:lnTo>
                    <a:pt x="39426" y="13805"/>
                  </a:lnTo>
                  <a:lnTo>
                    <a:pt x="39132" y="13680"/>
                  </a:lnTo>
                  <a:lnTo>
                    <a:pt x="38797" y="13782"/>
                  </a:lnTo>
                  <a:lnTo>
                    <a:pt x="38685" y="14114"/>
                  </a:lnTo>
                  <a:lnTo>
                    <a:pt x="39033" y="14542"/>
                  </a:lnTo>
                  <a:lnTo>
                    <a:pt x="39404" y="14548"/>
                  </a:lnTo>
                  <a:lnTo>
                    <a:pt x="39582" y="1407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9" name="Google Shape;1329;p73"/>
            <p:cNvSpPr/>
            <p:nvPr/>
          </p:nvSpPr>
          <p:spPr>
            <a:xfrm>
              <a:off x="7744506" y="5217572"/>
              <a:ext cx="319230" cy="305594"/>
            </a:xfrm>
            <a:custGeom>
              <a:rect b="b" l="l" r="r" t="t"/>
              <a:pathLst>
                <a:path extrusionOk="0" h="116085" w="121265">
                  <a:moveTo>
                    <a:pt x="104441" y="6272"/>
                  </a:moveTo>
                  <a:lnTo>
                    <a:pt x="106360" y="5889"/>
                  </a:lnTo>
                  <a:lnTo>
                    <a:pt x="108192" y="5522"/>
                  </a:lnTo>
                  <a:lnTo>
                    <a:pt x="110321" y="5155"/>
                  </a:lnTo>
                  <a:lnTo>
                    <a:pt x="112025" y="4861"/>
                  </a:lnTo>
                  <a:lnTo>
                    <a:pt x="112453" y="4785"/>
                  </a:lnTo>
                  <a:lnTo>
                    <a:pt x="116554" y="5126"/>
                  </a:lnTo>
                  <a:lnTo>
                    <a:pt x="118342" y="5366"/>
                  </a:lnTo>
                  <a:lnTo>
                    <a:pt x="118964" y="5602"/>
                  </a:lnTo>
                  <a:lnTo>
                    <a:pt x="119772" y="6215"/>
                  </a:lnTo>
                  <a:lnTo>
                    <a:pt x="121266" y="7705"/>
                  </a:lnTo>
                  <a:lnTo>
                    <a:pt x="120883" y="7648"/>
                  </a:lnTo>
                  <a:lnTo>
                    <a:pt x="118131" y="7964"/>
                  </a:lnTo>
                  <a:lnTo>
                    <a:pt x="117084" y="8369"/>
                  </a:lnTo>
                  <a:lnTo>
                    <a:pt x="114741" y="10128"/>
                  </a:lnTo>
                  <a:lnTo>
                    <a:pt x="114243" y="9901"/>
                  </a:lnTo>
                  <a:lnTo>
                    <a:pt x="113682" y="9537"/>
                  </a:lnTo>
                  <a:lnTo>
                    <a:pt x="113206" y="9432"/>
                  </a:lnTo>
                  <a:lnTo>
                    <a:pt x="112175" y="9853"/>
                  </a:lnTo>
                  <a:lnTo>
                    <a:pt x="111147" y="10361"/>
                  </a:lnTo>
                  <a:lnTo>
                    <a:pt x="110014" y="11079"/>
                  </a:lnTo>
                  <a:lnTo>
                    <a:pt x="109079" y="11781"/>
                  </a:lnTo>
                  <a:lnTo>
                    <a:pt x="108773" y="12161"/>
                  </a:lnTo>
                  <a:lnTo>
                    <a:pt x="107308" y="13613"/>
                  </a:lnTo>
                  <a:lnTo>
                    <a:pt x="106829" y="13846"/>
                  </a:lnTo>
                  <a:lnTo>
                    <a:pt x="106404" y="13949"/>
                  </a:lnTo>
                  <a:lnTo>
                    <a:pt x="106232" y="13882"/>
                  </a:lnTo>
                  <a:lnTo>
                    <a:pt x="106050" y="13256"/>
                  </a:lnTo>
                  <a:lnTo>
                    <a:pt x="105150" y="11800"/>
                  </a:lnTo>
                  <a:lnTo>
                    <a:pt x="103707" y="9892"/>
                  </a:lnTo>
                  <a:lnTo>
                    <a:pt x="103286" y="9706"/>
                  </a:lnTo>
                  <a:lnTo>
                    <a:pt x="102995" y="9633"/>
                  </a:lnTo>
                  <a:lnTo>
                    <a:pt x="101926" y="9726"/>
                  </a:lnTo>
                  <a:lnTo>
                    <a:pt x="98817" y="10265"/>
                  </a:lnTo>
                  <a:lnTo>
                    <a:pt x="96193" y="10718"/>
                  </a:lnTo>
                  <a:lnTo>
                    <a:pt x="92175" y="11497"/>
                  </a:lnTo>
                  <a:lnTo>
                    <a:pt x="87859" y="12123"/>
                  </a:lnTo>
                  <a:lnTo>
                    <a:pt x="85201" y="12509"/>
                  </a:lnTo>
                  <a:lnTo>
                    <a:pt x="82883" y="12624"/>
                  </a:lnTo>
                  <a:lnTo>
                    <a:pt x="82887" y="14514"/>
                  </a:lnTo>
                  <a:lnTo>
                    <a:pt x="82890" y="18353"/>
                  </a:lnTo>
                  <a:lnTo>
                    <a:pt x="82896" y="22196"/>
                  </a:lnTo>
                  <a:lnTo>
                    <a:pt x="82903" y="26052"/>
                  </a:lnTo>
                  <a:lnTo>
                    <a:pt x="82909" y="29914"/>
                  </a:lnTo>
                  <a:lnTo>
                    <a:pt x="82912" y="33789"/>
                  </a:lnTo>
                  <a:lnTo>
                    <a:pt x="82918" y="37674"/>
                  </a:lnTo>
                  <a:lnTo>
                    <a:pt x="82925" y="41571"/>
                  </a:lnTo>
                  <a:lnTo>
                    <a:pt x="82931" y="45478"/>
                  </a:lnTo>
                  <a:lnTo>
                    <a:pt x="82931" y="47185"/>
                  </a:lnTo>
                  <a:lnTo>
                    <a:pt x="82855" y="47552"/>
                  </a:lnTo>
                  <a:lnTo>
                    <a:pt x="81527" y="47552"/>
                  </a:lnTo>
                  <a:lnTo>
                    <a:pt x="78523" y="47552"/>
                  </a:lnTo>
                  <a:lnTo>
                    <a:pt x="75998" y="47552"/>
                  </a:lnTo>
                  <a:lnTo>
                    <a:pt x="73956" y="47552"/>
                  </a:lnTo>
                  <a:lnTo>
                    <a:pt x="73959" y="49883"/>
                  </a:lnTo>
                  <a:lnTo>
                    <a:pt x="73962" y="52644"/>
                  </a:lnTo>
                  <a:lnTo>
                    <a:pt x="73962" y="55411"/>
                  </a:lnTo>
                  <a:lnTo>
                    <a:pt x="73965" y="58185"/>
                  </a:lnTo>
                  <a:lnTo>
                    <a:pt x="73968" y="60962"/>
                  </a:lnTo>
                  <a:lnTo>
                    <a:pt x="73972" y="63748"/>
                  </a:lnTo>
                  <a:lnTo>
                    <a:pt x="73975" y="66538"/>
                  </a:lnTo>
                  <a:lnTo>
                    <a:pt x="73978" y="69337"/>
                  </a:lnTo>
                  <a:lnTo>
                    <a:pt x="73981" y="72139"/>
                  </a:lnTo>
                  <a:lnTo>
                    <a:pt x="73981" y="74259"/>
                  </a:lnTo>
                  <a:lnTo>
                    <a:pt x="73981" y="74502"/>
                  </a:lnTo>
                  <a:lnTo>
                    <a:pt x="73981" y="78629"/>
                  </a:lnTo>
                  <a:lnTo>
                    <a:pt x="73981" y="83017"/>
                  </a:lnTo>
                  <a:lnTo>
                    <a:pt x="73981" y="87422"/>
                  </a:lnTo>
                  <a:lnTo>
                    <a:pt x="73981" y="91843"/>
                  </a:lnTo>
                  <a:lnTo>
                    <a:pt x="73981" y="96283"/>
                  </a:lnTo>
                  <a:lnTo>
                    <a:pt x="73981" y="100739"/>
                  </a:lnTo>
                  <a:lnTo>
                    <a:pt x="73981" y="105210"/>
                  </a:lnTo>
                  <a:lnTo>
                    <a:pt x="73981" y="109705"/>
                  </a:lnTo>
                  <a:lnTo>
                    <a:pt x="73981" y="111131"/>
                  </a:lnTo>
                  <a:lnTo>
                    <a:pt x="73062" y="111112"/>
                  </a:lnTo>
                  <a:lnTo>
                    <a:pt x="71214" y="111664"/>
                  </a:lnTo>
                  <a:lnTo>
                    <a:pt x="70036" y="112383"/>
                  </a:lnTo>
                  <a:lnTo>
                    <a:pt x="69525" y="113267"/>
                  </a:lnTo>
                  <a:lnTo>
                    <a:pt x="68849" y="113803"/>
                  </a:lnTo>
                  <a:lnTo>
                    <a:pt x="68000" y="113995"/>
                  </a:lnTo>
                  <a:lnTo>
                    <a:pt x="67626" y="114445"/>
                  </a:lnTo>
                  <a:lnTo>
                    <a:pt x="67728" y="115160"/>
                  </a:lnTo>
                  <a:lnTo>
                    <a:pt x="67400" y="115705"/>
                  </a:lnTo>
                  <a:lnTo>
                    <a:pt x="66649" y="116085"/>
                  </a:lnTo>
                  <a:lnTo>
                    <a:pt x="65433" y="115973"/>
                  </a:lnTo>
                  <a:lnTo>
                    <a:pt x="63754" y="115373"/>
                  </a:lnTo>
                  <a:lnTo>
                    <a:pt x="61619" y="115233"/>
                  </a:lnTo>
                  <a:lnTo>
                    <a:pt x="59027" y="115549"/>
                  </a:lnTo>
                  <a:lnTo>
                    <a:pt x="57160" y="115402"/>
                  </a:lnTo>
                  <a:lnTo>
                    <a:pt x="56027" y="114786"/>
                  </a:lnTo>
                  <a:lnTo>
                    <a:pt x="54824" y="114438"/>
                  </a:lnTo>
                  <a:lnTo>
                    <a:pt x="53550" y="114349"/>
                  </a:lnTo>
                  <a:lnTo>
                    <a:pt x="52809" y="114094"/>
                  </a:lnTo>
                  <a:lnTo>
                    <a:pt x="51296" y="113637"/>
                  </a:lnTo>
                  <a:lnTo>
                    <a:pt x="51009" y="112852"/>
                  </a:lnTo>
                  <a:lnTo>
                    <a:pt x="50830" y="112261"/>
                  </a:lnTo>
                  <a:lnTo>
                    <a:pt x="50400" y="111639"/>
                  </a:lnTo>
                  <a:lnTo>
                    <a:pt x="50352" y="111135"/>
                  </a:lnTo>
                  <a:lnTo>
                    <a:pt x="50690" y="110752"/>
                  </a:lnTo>
                  <a:lnTo>
                    <a:pt x="50738" y="110139"/>
                  </a:lnTo>
                  <a:lnTo>
                    <a:pt x="50499" y="109290"/>
                  </a:lnTo>
                  <a:lnTo>
                    <a:pt x="50080" y="108878"/>
                  </a:lnTo>
                  <a:lnTo>
                    <a:pt x="49487" y="108900"/>
                  </a:lnTo>
                  <a:lnTo>
                    <a:pt x="49117" y="108575"/>
                  </a:lnTo>
                  <a:lnTo>
                    <a:pt x="48970" y="107904"/>
                  </a:lnTo>
                  <a:lnTo>
                    <a:pt x="48622" y="107397"/>
                  </a:lnTo>
                  <a:lnTo>
                    <a:pt x="47789" y="106880"/>
                  </a:lnTo>
                  <a:lnTo>
                    <a:pt x="46688" y="107269"/>
                  </a:lnTo>
                  <a:lnTo>
                    <a:pt x="46167" y="107860"/>
                  </a:lnTo>
                  <a:lnTo>
                    <a:pt x="45861" y="108779"/>
                  </a:lnTo>
                  <a:lnTo>
                    <a:pt x="45583" y="109242"/>
                  </a:lnTo>
                  <a:lnTo>
                    <a:pt x="45443" y="110011"/>
                  </a:lnTo>
                  <a:lnTo>
                    <a:pt x="45379" y="110557"/>
                  </a:lnTo>
                  <a:lnTo>
                    <a:pt x="45098" y="111141"/>
                  </a:lnTo>
                  <a:lnTo>
                    <a:pt x="44804" y="111377"/>
                  </a:lnTo>
                  <a:lnTo>
                    <a:pt x="44501" y="111269"/>
                  </a:lnTo>
                  <a:lnTo>
                    <a:pt x="43936" y="111505"/>
                  </a:lnTo>
                  <a:lnTo>
                    <a:pt x="42688" y="112364"/>
                  </a:lnTo>
                  <a:lnTo>
                    <a:pt x="42334" y="112817"/>
                  </a:lnTo>
                  <a:lnTo>
                    <a:pt x="41328" y="111996"/>
                  </a:lnTo>
                  <a:lnTo>
                    <a:pt x="38392" y="108910"/>
                  </a:lnTo>
                  <a:lnTo>
                    <a:pt x="37348" y="108109"/>
                  </a:lnTo>
                  <a:lnTo>
                    <a:pt x="35810" y="106222"/>
                  </a:lnTo>
                  <a:lnTo>
                    <a:pt x="32426" y="100394"/>
                  </a:lnTo>
                  <a:lnTo>
                    <a:pt x="31944" y="99274"/>
                  </a:lnTo>
                  <a:lnTo>
                    <a:pt x="31300" y="96471"/>
                  </a:lnTo>
                  <a:lnTo>
                    <a:pt x="30559" y="94400"/>
                  </a:lnTo>
                  <a:lnTo>
                    <a:pt x="30476" y="93206"/>
                  </a:lnTo>
                  <a:lnTo>
                    <a:pt x="30830" y="92529"/>
                  </a:lnTo>
                  <a:lnTo>
                    <a:pt x="30613" y="91613"/>
                  </a:lnTo>
                  <a:lnTo>
                    <a:pt x="30233" y="90793"/>
                  </a:lnTo>
                  <a:lnTo>
                    <a:pt x="29081" y="89720"/>
                  </a:lnTo>
                  <a:lnTo>
                    <a:pt x="28752" y="86152"/>
                  </a:lnTo>
                  <a:lnTo>
                    <a:pt x="27980" y="83850"/>
                  </a:lnTo>
                  <a:lnTo>
                    <a:pt x="28149" y="81951"/>
                  </a:lnTo>
                  <a:lnTo>
                    <a:pt x="27779" y="80224"/>
                  </a:lnTo>
                  <a:lnTo>
                    <a:pt x="27744" y="79120"/>
                  </a:lnTo>
                  <a:lnTo>
                    <a:pt x="27910" y="77020"/>
                  </a:lnTo>
                  <a:lnTo>
                    <a:pt x="27290" y="74610"/>
                  </a:lnTo>
                  <a:lnTo>
                    <a:pt x="26036" y="72261"/>
                  </a:lnTo>
                  <a:lnTo>
                    <a:pt x="24903" y="68877"/>
                  </a:lnTo>
                  <a:lnTo>
                    <a:pt x="24740" y="67396"/>
                  </a:lnTo>
                  <a:lnTo>
                    <a:pt x="24861" y="63429"/>
                  </a:lnTo>
                  <a:lnTo>
                    <a:pt x="24641" y="61811"/>
                  </a:lnTo>
                  <a:lnTo>
                    <a:pt x="24654" y="59915"/>
                  </a:lnTo>
                  <a:lnTo>
                    <a:pt x="24207" y="57952"/>
                  </a:lnTo>
                  <a:lnTo>
                    <a:pt x="24022" y="56882"/>
                  </a:lnTo>
                  <a:lnTo>
                    <a:pt x="24338" y="56036"/>
                  </a:lnTo>
                  <a:lnTo>
                    <a:pt x="24523" y="56305"/>
                  </a:lnTo>
                  <a:lnTo>
                    <a:pt x="24849" y="56432"/>
                  </a:lnTo>
                  <a:lnTo>
                    <a:pt x="25069" y="55309"/>
                  </a:lnTo>
                  <a:lnTo>
                    <a:pt x="25120" y="54316"/>
                  </a:lnTo>
                  <a:lnTo>
                    <a:pt x="24555" y="51871"/>
                  </a:lnTo>
                  <a:lnTo>
                    <a:pt x="23294" y="49375"/>
                  </a:lnTo>
                  <a:lnTo>
                    <a:pt x="20170" y="45321"/>
                  </a:lnTo>
                  <a:lnTo>
                    <a:pt x="19407" y="43776"/>
                  </a:lnTo>
                  <a:lnTo>
                    <a:pt x="18973" y="42500"/>
                  </a:lnTo>
                  <a:lnTo>
                    <a:pt x="15487" y="37182"/>
                  </a:lnTo>
                  <a:lnTo>
                    <a:pt x="13999" y="33444"/>
                  </a:lnTo>
                  <a:lnTo>
                    <a:pt x="12959" y="30221"/>
                  </a:lnTo>
                  <a:lnTo>
                    <a:pt x="11829" y="28736"/>
                  </a:lnTo>
                  <a:lnTo>
                    <a:pt x="6598" y="18334"/>
                  </a:lnTo>
                  <a:lnTo>
                    <a:pt x="5439" y="16681"/>
                  </a:lnTo>
                  <a:lnTo>
                    <a:pt x="3352" y="14705"/>
                  </a:lnTo>
                  <a:lnTo>
                    <a:pt x="2863" y="14048"/>
                  </a:lnTo>
                  <a:lnTo>
                    <a:pt x="2059" y="12167"/>
                  </a:lnTo>
                  <a:lnTo>
                    <a:pt x="488" y="9652"/>
                  </a:lnTo>
                  <a:lnTo>
                    <a:pt x="105" y="7306"/>
                  </a:lnTo>
                  <a:lnTo>
                    <a:pt x="0" y="4651"/>
                  </a:lnTo>
                  <a:lnTo>
                    <a:pt x="192" y="2621"/>
                  </a:lnTo>
                  <a:lnTo>
                    <a:pt x="1621" y="2410"/>
                  </a:lnTo>
                  <a:lnTo>
                    <a:pt x="2621" y="1867"/>
                  </a:lnTo>
                  <a:lnTo>
                    <a:pt x="3518" y="1832"/>
                  </a:lnTo>
                  <a:lnTo>
                    <a:pt x="4405" y="2257"/>
                  </a:lnTo>
                  <a:lnTo>
                    <a:pt x="5346" y="2289"/>
                  </a:lnTo>
                  <a:lnTo>
                    <a:pt x="5713" y="2218"/>
                  </a:lnTo>
                  <a:lnTo>
                    <a:pt x="7405" y="2279"/>
                  </a:lnTo>
                  <a:lnTo>
                    <a:pt x="8375" y="1794"/>
                  </a:lnTo>
                  <a:lnTo>
                    <a:pt x="9528" y="1309"/>
                  </a:lnTo>
                  <a:lnTo>
                    <a:pt x="10192" y="881"/>
                  </a:lnTo>
                  <a:lnTo>
                    <a:pt x="11124" y="444"/>
                  </a:lnTo>
                  <a:lnTo>
                    <a:pt x="12359" y="0"/>
                  </a:lnTo>
                  <a:lnTo>
                    <a:pt x="13061" y="35"/>
                  </a:lnTo>
                  <a:lnTo>
                    <a:pt x="13923" y="201"/>
                  </a:lnTo>
                  <a:lnTo>
                    <a:pt x="15069" y="373"/>
                  </a:lnTo>
                  <a:lnTo>
                    <a:pt x="15717" y="670"/>
                  </a:lnTo>
                  <a:lnTo>
                    <a:pt x="16483" y="1615"/>
                  </a:lnTo>
                  <a:lnTo>
                    <a:pt x="17673" y="2474"/>
                  </a:lnTo>
                  <a:lnTo>
                    <a:pt x="18548" y="2988"/>
                  </a:lnTo>
                  <a:lnTo>
                    <a:pt x="19554" y="3661"/>
                  </a:lnTo>
                  <a:lnTo>
                    <a:pt x="19854" y="3923"/>
                  </a:lnTo>
                  <a:lnTo>
                    <a:pt x="20297" y="4066"/>
                  </a:lnTo>
                  <a:lnTo>
                    <a:pt x="20569" y="4111"/>
                  </a:lnTo>
                  <a:lnTo>
                    <a:pt x="22436" y="4006"/>
                  </a:lnTo>
                  <a:lnTo>
                    <a:pt x="24124" y="3913"/>
                  </a:lnTo>
                  <a:lnTo>
                    <a:pt x="25947" y="3916"/>
                  </a:lnTo>
                  <a:lnTo>
                    <a:pt x="29372" y="3920"/>
                  </a:lnTo>
                  <a:lnTo>
                    <a:pt x="32800" y="3926"/>
                  </a:lnTo>
                  <a:lnTo>
                    <a:pt x="36228" y="3929"/>
                  </a:lnTo>
                  <a:lnTo>
                    <a:pt x="39656" y="3936"/>
                  </a:lnTo>
                  <a:lnTo>
                    <a:pt x="43084" y="3942"/>
                  </a:lnTo>
                  <a:lnTo>
                    <a:pt x="46509" y="3948"/>
                  </a:lnTo>
                  <a:lnTo>
                    <a:pt x="49937" y="3952"/>
                  </a:lnTo>
                  <a:lnTo>
                    <a:pt x="53365" y="3958"/>
                  </a:lnTo>
                  <a:lnTo>
                    <a:pt x="54766" y="3961"/>
                  </a:lnTo>
                  <a:lnTo>
                    <a:pt x="57214" y="3990"/>
                  </a:lnTo>
                  <a:lnTo>
                    <a:pt x="59793" y="4022"/>
                  </a:lnTo>
                  <a:lnTo>
                    <a:pt x="60077" y="4076"/>
                  </a:lnTo>
                  <a:lnTo>
                    <a:pt x="60365" y="4255"/>
                  </a:lnTo>
                  <a:lnTo>
                    <a:pt x="60601" y="4427"/>
                  </a:lnTo>
                  <a:lnTo>
                    <a:pt x="61511" y="5615"/>
                  </a:lnTo>
                  <a:lnTo>
                    <a:pt x="62672" y="6859"/>
                  </a:lnTo>
                  <a:lnTo>
                    <a:pt x="63643" y="7447"/>
                  </a:lnTo>
                  <a:lnTo>
                    <a:pt x="64798" y="7798"/>
                  </a:lnTo>
                  <a:lnTo>
                    <a:pt x="65883" y="7929"/>
                  </a:lnTo>
                  <a:lnTo>
                    <a:pt x="66898" y="7842"/>
                  </a:lnTo>
                  <a:lnTo>
                    <a:pt x="68577" y="8002"/>
                  </a:lnTo>
                  <a:lnTo>
                    <a:pt x="70927" y="8404"/>
                  </a:lnTo>
                  <a:lnTo>
                    <a:pt x="73368" y="8522"/>
                  </a:lnTo>
                  <a:lnTo>
                    <a:pt x="75899" y="8359"/>
                  </a:lnTo>
                  <a:lnTo>
                    <a:pt x="77677" y="8580"/>
                  </a:lnTo>
                  <a:lnTo>
                    <a:pt x="78705" y="9189"/>
                  </a:lnTo>
                  <a:lnTo>
                    <a:pt x="79759" y="9604"/>
                  </a:lnTo>
                  <a:lnTo>
                    <a:pt x="80837" y="9821"/>
                  </a:lnTo>
                  <a:lnTo>
                    <a:pt x="82293" y="9694"/>
                  </a:lnTo>
                  <a:lnTo>
                    <a:pt x="84131" y="9221"/>
                  </a:lnTo>
                  <a:lnTo>
                    <a:pt x="85695" y="9288"/>
                  </a:lnTo>
                  <a:lnTo>
                    <a:pt x="86420" y="9630"/>
                  </a:lnTo>
                  <a:lnTo>
                    <a:pt x="86851" y="9639"/>
                  </a:lnTo>
                  <a:lnTo>
                    <a:pt x="89551" y="9145"/>
                  </a:lnTo>
                  <a:lnTo>
                    <a:pt x="91722" y="8749"/>
                  </a:lnTo>
                  <a:lnTo>
                    <a:pt x="94981" y="8114"/>
                  </a:lnTo>
                  <a:lnTo>
                    <a:pt x="97665" y="7590"/>
                  </a:lnTo>
                  <a:lnTo>
                    <a:pt x="101642" y="681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0" name="Google Shape;1330;p73"/>
            <p:cNvSpPr/>
            <p:nvPr/>
          </p:nvSpPr>
          <p:spPr>
            <a:xfrm>
              <a:off x="11242662" y="5270547"/>
              <a:ext cx="193628" cy="89000"/>
            </a:xfrm>
            <a:custGeom>
              <a:rect b="b" l="l" r="r" t="t"/>
              <a:pathLst>
                <a:path extrusionOk="0" h="33808" w="73553">
                  <a:moveTo>
                    <a:pt x="211" y="1858"/>
                  </a:moveTo>
                  <a:lnTo>
                    <a:pt x="70" y="2059"/>
                  </a:lnTo>
                  <a:lnTo>
                    <a:pt x="0" y="562"/>
                  </a:lnTo>
                  <a:lnTo>
                    <a:pt x="284" y="0"/>
                  </a:lnTo>
                  <a:lnTo>
                    <a:pt x="421" y="1165"/>
                  </a:lnTo>
                  <a:lnTo>
                    <a:pt x="211" y="1858"/>
                  </a:lnTo>
                  <a:close/>
                  <a:moveTo>
                    <a:pt x="38283" y="10699"/>
                  </a:moveTo>
                  <a:lnTo>
                    <a:pt x="39292" y="11296"/>
                  </a:lnTo>
                  <a:lnTo>
                    <a:pt x="40377" y="11041"/>
                  </a:lnTo>
                  <a:lnTo>
                    <a:pt x="41740" y="11979"/>
                  </a:lnTo>
                  <a:lnTo>
                    <a:pt x="45213" y="14833"/>
                  </a:lnTo>
                  <a:lnTo>
                    <a:pt x="46432" y="15436"/>
                  </a:lnTo>
                  <a:lnTo>
                    <a:pt x="47150" y="15666"/>
                  </a:lnTo>
                  <a:lnTo>
                    <a:pt x="47693" y="16132"/>
                  </a:lnTo>
                  <a:lnTo>
                    <a:pt x="48178" y="16793"/>
                  </a:lnTo>
                  <a:lnTo>
                    <a:pt x="48839" y="17259"/>
                  </a:lnTo>
                  <a:lnTo>
                    <a:pt x="49126" y="17693"/>
                  </a:lnTo>
                  <a:lnTo>
                    <a:pt x="49196" y="18280"/>
                  </a:lnTo>
                  <a:lnTo>
                    <a:pt x="49436" y="18641"/>
                  </a:lnTo>
                  <a:lnTo>
                    <a:pt x="50645" y="19589"/>
                  </a:lnTo>
                  <a:lnTo>
                    <a:pt x="51367" y="20422"/>
                  </a:lnTo>
                  <a:lnTo>
                    <a:pt x="52369" y="20846"/>
                  </a:lnTo>
                  <a:lnTo>
                    <a:pt x="52800" y="21344"/>
                  </a:lnTo>
                  <a:lnTo>
                    <a:pt x="53362" y="21587"/>
                  </a:lnTo>
                  <a:lnTo>
                    <a:pt x="53936" y="22097"/>
                  </a:lnTo>
                  <a:lnTo>
                    <a:pt x="54907" y="22496"/>
                  </a:lnTo>
                  <a:lnTo>
                    <a:pt x="57106" y="23965"/>
                  </a:lnTo>
                  <a:lnTo>
                    <a:pt x="58804" y="25359"/>
                  </a:lnTo>
                  <a:lnTo>
                    <a:pt x="59653" y="26224"/>
                  </a:lnTo>
                  <a:lnTo>
                    <a:pt x="60566" y="26994"/>
                  </a:lnTo>
                  <a:lnTo>
                    <a:pt x="61734" y="27610"/>
                  </a:lnTo>
                  <a:lnTo>
                    <a:pt x="62832" y="28312"/>
                  </a:lnTo>
                  <a:lnTo>
                    <a:pt x="63384" y="29959"/>
                  </a:lnTo>
                  <a:lnTo>
                    <a:pt x="63081" y="30550"/>
                  </a:lnTo>
                  <a:lnTo>
                    <a:pt x="62452" y="30843"/>
                  </a:lnTo>
                  <a:lnTo>
                    <a:pt x="61868" y="30866"/>
                  </a:lnTo>
                  <a:lnTo>
                    <a:pt x="61322" y="31063"/>
                  </a:lnTo>
                  <a:lnTo>
                    <a:pt x="59500" y="30001"/>
                  </a:lnTo>
                  <a:lnTo>
                    <a:pt x="59066" y="29844"/>
                  </a:lnTo>
                  <a:lnTo>
                    <a:pt x="58580" y="29911"/>
                  </a:lnTo>
                  <a:lnTo>
                    <a:pt x="58309" y="29675"/>
                  </a:lnTo>
                  <a:lnTo>
                    <a:pt x="58118" y="29337"/>
                  </a:lnTo>
                  <a:lnTo>
                    <a:pt x="57004" y="28941"/>
                  </a:lnTo>
                  <a:lnTo>
                    <a:pt x="55970" y="28309"/>
                  </a:lnTo>
                  <a:lnTo>
                    <a:pt x="55670" y="27878"/>
                  </a:lnTo>
                  <a:lnTo>
                    <a:pt x="55494" y="27342"/>
                  </a:lnTo>
                  <a:lnTo>
                    <a:pt x="55245" y="27035"/>
                  </a:lnTo>
                  <a:lnTo>
                    <a:pt x="53786" y="26569"/>
                  </a:lnTo>
                  <a:lnTo>
                    <a:pt x="52803" y="26049"/>
                  </a:lnTo>
                  <a:lnTo>
                    <a:pt x="52088" y="25318"/>
                  </a:lnTo>
                  <a:lnTo>
                    <a:pt x="50981" y="24807"/>
                  </a:lnTo>
                  <a:lnTo>
                    <a:pt x="49254" y="23760"/>
                  </a:lnTo>
                  <a:lnTo>
                    <a:pt x="48370" y="23425"/>
                  </a:lnTo>
                  <a:lnTo>
                    <a:pt x="47594" y="22902"/>
                  </a:lnTo>
                  <a:lnTo>
                    <a:pt x="45519" y="21003"/>
                  </a:lnTo>
                  <a:lnTo>
                    <a:pt x="44779" y="20648"/>
                  </a:lnTo>
                  <a:lnTo>
                    <a:pt x="44134" y="19806"/>
                  </a:lnTo>
                  <a:lnTo>
                    <a:pt x="42344" y="17804"/>
                  </a:lnTo>
                  <a:lnTo>
                    <a:pt x="41479" y="16984"/>
                  </a:lnTo>
                  <a:lnTo>
                    <a:pt x="40540" y="16253"/>
                  </a:lnTo>
                  <a:lnTo>
                    <a:pt x="39822" y="15398"/>
                  </a:lnTo>
                  <a:lnTo>
                    <a:pt x="39270" y="14383"/>
                  </a:lnTo>
                  <a:lnTo>
                    <a:pt x="37986" y="12930"/>
                  </a:lnTo>
                  <a:lnTo>
                    <a:pt x="37830" y="12311"/>
                  </a:lnTo>
                  <a:lnTo>
                    <a:pt x="37884" y="11676"/>
                  </a:lnTo>
                  <a:lnTo>
                    <a:pt x="37575" y="11267"/>
                  </a:lnTo>
                  <a:lnTo>
                    <a:pt x="37051" y="11018"/>
                  </a:lnTo>
                  <a:lnTo>
                    <a:pt x="36802" y="10591"/>
                  </a:lnTo>
                  <a:lnTo>
                    <a:pt x="36831" y="10013"/>
                  </a:lnTo>
                  <a:lnTo>
                    <a:pt x="37003" y="9716"/>
                  </a:lnTo>
                  <a:lnTo>
                    <a:pt x="38283" y="10699"/>
                  </a:lnTo>
                  <a:close/>
                  <a:moveTo>
                    <a:pt x="59286" y="15002"/>
                  </a:moveTo>
                  <a:lnTo>
                    <a:pt x="58810" y="15094"/>
                  </a:lnTo>
                  <a:lnTo>
                    <a:pt x="59385" y="14223"/>
                  </a:lnTo>
                  <a:lnTo>
                    <a:pt x="59404" y="13690"/>
                  </a:lnTo>
                  <a:lnTo>
                    <a:pt x="59634" y="12637"/>
                  </a:lnTo>
                  <a:lnTo>
                    <a:pt x="59605" y="12286"/>
                  </a:lnTo>
                  <a:lnTo>
                    <a:pt x="59985" y="12330"/>
                  </a:lnTo>
                  <a:lnTo>
                    <a:pt x="60397" y="12633"/>
                  </a:lnTo>
                  <a:lnTo>
                    <a:pt x="59924" y="12895"/>
                  </a:lnTo>
                  <a:lnTo>
                    <a:pt x="59765" y="13352"/>
                  </a:lnTo>
                  <a:lnTo>
                    <a:pt x="59784" y="13920"/>
                  </a:lnTo>
                  <a:lnTo>
                    <a:pt x="59966" y="14025"/>
                  </a:lnTo>
                  <a:lnTo>
                    <a:pt x="59662" y="14648"/>
                  </a:lnTo>
                  <a:lnTo>
                    <a:pt x="59286" y="15002"/>
                  </a:lnTo>
                  <a:close/>
                  <a:moveTo>
                    <a:pt x="66937" y="19407"/>
                  </a:moveTo>
                  <a:lnTo>
                    <a:pt x="66449" y="19483"/>
                  </a:lnTo>
                  <a:lnTo>
                    <a:pt x="65794" y="18794"/>
                  </a:lnTo>
                  <a:lnTo>
                    <a:pt x="64546" y="18449"/>
                  </a:lnTo>
                  <a:lnTo>
                    <a:pt x="63997" y="17846"/>
                  </a:lnTo>
                  <a:lnTo>
                    <a:pt x="63640" y="17134"/>
                  </a:lnTo>
                  <a:lnTo>
                    <a:pt x="64348" y="16959"/>
                  </a:lnTo>
                  <a:lnTo>
                    <a:pt x="65044" y="16001"/>
                  </a:lnTo>
                  <a:lnTo>
                    <a:pt x="64572" y="15647"/>
                  </a:lnTo>
                  <a:lnTo>
                    <a:pt x="63754" y="15583"/>
                  </a:lnTo>
                  <a:lnTo>
                    <a:pt x="63847" y="15209"/>
                  </a:lnTo>
                  <a:lnTo>
                    <a:pt x="65175" y="14766"/>
                  </a:lnTo>
                  <a:lnTo>
                    <a:pt x="65759" y="15024"/>
                  </a:lnTo>
                  <a:lnTo>
                    <a:pt x="66018" y="15327"/>
                  </a:lnTo>
                  <a:lnTo>
                    <a:pt x="65979" y="16844"/>
                  </a:lnTo>
                  <a:lnTo>
                    <a:pt x="66579" y="17326"/>
                  </a:lnTo>
                  <a:lnTo>
                    <a:pt x="67202" y="18404"/>
                  </a:lnTo>
                  <a:lnTo>
                    <a:pt x="67202" y="18708"/>
                  </a:lnTo>
                  <a:lnTo>
                    <a:pt x="66937" y="19407"/>
                  </a:lnTo>
                  <a:close/>
                  <a:moveTo>
                    <a:pt x="72404" y="21979"/>
                  </a:moveTo>
                  <a:lnTo>
                    <a:pt x="72823" y="22158"/>
                  </a:lnTo>
                  <a:lnTo>
                    <a:pt x="73553" y="22126"/>
                  </a:lnTo>
                  <a:lnTo>
                    <a:pt x="73387" y="23760"/>
                  </a:lnTo>
                  <a:lnTo>
                    <a:pt x="72363" y="24022"/>
                  </a:lnTo>
                  <a:lnTo>
                    <a:pt x="72012" y="24009"/>
                  </a:lnTo>
                  <a:lnTo>
                    <a:pt x="71782" y="23665"/>
                  </a:lnTo>
                  <a:lnTo>
                    <a:pt x="71195" y="23438"/>
                  </a:lnTo>
                  <a:lnTo>
                    <a:pt x="71223" y="22879"/>
                  </a:lnTo>
                  <a:lnTo>
                    <a:pt x="70655" y="21625"/>
                  </a:lnTo>
                  <a:lnTo>
                    <a:pt x="71645" y="21433"/>
                  </a:lnTo>
                  <a:lnTo>
                    <a:pt x="72207" y="21098"/>
                  </a:lnTo>
                  <a:lnTo>
                    <a:pt x="72175" y="21405"/>
                  </a:lnTo>
                  <a:lnTo>
                    <a:pt x="72261" y="21759"/>
                  </a:lnTo>
                  <a:lnTo>
                    <a:pt x="72404" y="21979"/>
                  </a:lnTo>
                  <a:close/>
                  <a:moveTo>
                    <a:pt x="68223" y="33445"/>
                  </a:moveTo>
                  <a:lnTo>
                    <a:pt x="67939" y="33808"/>
                  </a:lnTo>
                  <a:lnTo>
                    <a:pt x="67588" y="33735"/>
                  </a:lnTo>
                  <a:lnTo>
                    <a:pt x="67320" y="33598"/>
                  </a:lnTo>
                  <a:lnTo>
                    <a:pt x="67125" y="33400"/>
                  </a:lnTo>
                  <a:lnTo>
                    <a:pt x="67320" y="32656"/>
                  </a:lnTo>
                  <a:lnTo>
                    <a:pt x="68089" y="33020"/>
                  </a:lnTo>
                  <a:lnTo>
                    <a:pt x="68223" y="3344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1" name="Google Shape;1331;p73"/>
            <p:cNvSpPr/>
            <p:nvPr/>
          </p:nvSpPr>
          <p:spPr>
            <a:xfrm>
              <a:off x="7471703" y="4245973"/>
              <a:ext cx="372578" cy="291326"/>
            </a:xfrm>
            <a:custGeom>
              <a:rect b="b" l="l" r="r" t="t"/>
              <a:pathLst>
                <a:path extrusionOk="0" h="110665" w="141530">
                  <a:moveTo>
                    <a:pt x="132715" y="5059"/>
                  </a:moveTo>
                  <a:lnTo>
                    <a:pt x="133698" y="10639"/>
                  </a:lnTo>
                  <a:lnTo>
                    <a:pt x="134445" y="15410"/>
                  </a:lnTo>
                  <a:lnTo>
                    <a:pt x="134496" y="18443"/>
                  </a:lnTo>
                  <a:lnTo>
                    <a:pt x="134531" y="19234"/>
                  </a:lnTo>
                  <a:lnTo>
                    <a:pt x="134837" y="19767"/>
                  </a:lnTo>
                  <a:lnTo>
                    <a:pt x="135533" y="20303"/>
                  </a:lnTo>
                  <a:lnTo>
                    <a:pt x="138342" y="24670"/>
                  </a:lnTo>
                  <a:lnTo>
                    <a:pt x="137742" y="25426"/>
                  </a:lnTo>
                  <a:lnTo>
                    <a:pt x="138163" y="26777"/>
                  </a:lnTo>
                  <a:lnTo>
                    <a:pt x="138891" y="27354"/>
                  </a:lnTo>
                  <a:lnTo>
                    <a:pt x="141228" y="29946"/>
                  </a:lnTo>
                  <a:lnTo>
                    <a:pt x="141531" y="30457"/>
                  </a:lnTo>
                  <a:lnTo>
                    <a:pt x="141403" y="30865"/>
                  </a:lnTo>
                  <a:lnTo>
                    <a:pt x="139766" y="33907"/>
                  </a:lnTo>
                  <a:lnTo>
                    <a:pt x="139488" y="34651"/>
                  </a:lnTo>
                  <a:lnTo>
                    <a:pt x="139162" y="38516"/>
                  </a:lnTo>
                  <a:lnTo>
                    <a:pt x="138933" y="41239"/>
                  </a:lnTo>
                  <a:lnTo>
                    <a:pt x="138613" y="44967"/>
                  </a:lnTo>
                  <a:lnTo>
                    <a:pt x="138237" y="49420"/>
                  </a:lnTo>
                  <a:lnTo>
                    <a:pt x="137933" y="53164"/>
                  </a:lnTo>
                  <a:lnTo>
                    <a:pt x="137531" y="58105"/>
                  </a:lnTo>
                  <a:lnTo>
                    <a:pt x="137151" y="62765"/>
                  </a:lnTo>
                  <a:lnTo>
                    <a:pt x="134802" y="65319"/>
                  </a:lnTo>
                  <a:lnTo>
                    <a:pt x="130634" y="69838"/>
                  </a:lnTo>
                  <a:lnTo>
                    <a:pt x="127241" y="73509"/>
                  </a:lnTo>
                  <a:lnTo>
                    <a:pt x="125539" y="75963"/>
                  </a:lnTo>
                  <a:lnTo>
                    <a:pt x="122217" y="80748"/>
                  </a:lnTo>
                  <a:lnTo>
                    <a:pt x="120742" y="83838"/>
                  </a:lnTo>
                  <a:lnTo>
                    <a:pt x="119587" y="85450"/>
                  </a:lnTo>
                  <a:lnTo>
                    <a:pt x="119002" y="86136"/>
                  </a:lnTo>
                  <a:lnTo>
                    <a:pt x="119520" y="88396"/>
                  </a:lnTo>
                  <a:lnTo>
                    <a:pt x="120420" y="92341"/>
                  </a:lnTo>
                  <a:lnTo>
                    <a:pt x="118811" y="92366"/>
                  </a:lnTo>
                  <a:lnTo>
                    <a:pt x="117889" y="92647"/>
                  </a:lnTo>
                  <a:lnTo>
                    <a:pt x="116724" y="93544"/>
                  </a:lnTo>
                  <a:lnTo>
                    <a:pt x="115421" y="93898"/>
                  </a:lnTo>
                  <a:lnTo>
                    <a:pt x="113838" y="94680"/>
                  </a:lnTo>
                  <a:lnTo>
                    <a:pt x="112836" y="95306"/>
                  </a:lnTo>
                  <a:lnTo>
                    <a:pt x="111894" y="95801"/>
                  </a:lnTo>
                  <a:lnTo>
                    <a:pt x="110598" y="97011"/>
                  </a:lnTo>
                  <a:lnTo>
                    <a:pt x="110177" y="97930"/>
                  </a:lnTo>
                  <a:lnTo>
                    <a:pt x="108887" y="98112"/>
                  </a:lnTo>
                  <a:lnTo>
                    <a:pt x="107084" y="97962"/>
                  </a:lnTo>
                  <a:lnTo>
                    <a:pt x="105938" y="97033"/>
                  </a:lnTo>
                  <a:lnTo>
                    <a:pt x="103283" y="96066"/>
                  </a:lnTo>
                  <a:lnTo>
                    <a:pt x="101559" y="95673"/>
                  </a:lnTo>
                  <a:lnTo>
                    <a:pt x="100761" y="95555"/>
                  </a:lnTo>
                  <a:lnTo>
                    <a:pt x="96704" y="95389"/>
                  </a:lnTo>
                  <a:lnTo>
                    <a:pt x="92376" y="95769"/>
                  </a:lnTo>
                  <a:lnTo>
                    <a:pt x="90170" y="96219"/>
                  </a:lnTo>
                  <a:lnTo>
                    <a:pt x="89768" y="96318"/>
                  </a:lnTo>
                  <a:lnTo>
                    <a:pt x="88517" y="96902"/>
                  </a:lnTo>
                  <a:lnTo>
                    <a:pt x="87480" y="97550"/>
                  </a:lnTo>
                  <a:lnTo>
                    <a:pt x="84674" y="100515"/>
                  </a:lnTo>
                  <a:lnTo>
                    <a:pt x="80959" y="100416"/>
                  </a:lnTo>
                  <a:lnTo>
                    <a:pt x="78775" y="100087"/>
                  </a:lnTo>
                  <a:lnTo>
                    <a:pt x="76921" y="99625"/>
                  </a:lnTo>
                  <a:lnTo>
                    <a:pt x="74281" y="98239"/>
                  </a:lnTo>
                  <a:lnTo>
                    <a:pt x="71048" y="96123"/>
                  </a:lnTo>
                  <a:lnTo>
                    <a:pt x="69800" y="95836"/>
                  </a:lnTo>
                  <a:lnTo>
                    <a:pt x="68679" y="95670"/>
                  </a:lnTo>
                  <a:lnTo>
                    <a:pt x="68306" y="95699"/>
                  </a:lnTo>
                  <a:lnTo>
                    <a:pt x="64444" y="97805"/>
                  </a:lnTo>
                  <a:lnTo>
                    <a:pt x="63700" y="97761"/>
                  </a:lnTo>
                  <a:lnTo>
                    <a:pt x="62790" y="97997"/>
                  </a:lnTo>
                  <a:lnTo>
                    <a:pt x="62190" y="98520"/>
                  </a:lnTo>
                  <a:lnTo>
                    <a:pt x="61747" y="98782"/>
                  </a:lnTo>
                  <a:lnTo>
                    <a:pt x="61284" y="98827"/>
                  </a:lnTo>
                  <a:lnTo>
                    <a:pt x="60674" y="98712"/>
                  </a:lnTo>
                  <a:lnTo>
                    <a:pt x="60081" y="98389"/>
                  </a:lnTo>
                  <a:lnTo>
                    <a:pt x="59487" y="97802"/>
                  </a:lnTo>
                  <a:lnTo>
                    <a:pt x="57894" y="95456"/>
                  </a:lnTo>
                  <a:lnTo>
                    <a:pt x="57565" y="95044"/>
                  </a:lnTo>
                  <a:lnTo>
                    <a:pt x="56885" y="94348"/>
                  </a:lnTo>
                  <a:lnTo>
                    <a:pt x="55743" y="93263"/>
                  </a:lnTo>
                  <a:lnTo>
                    <a:pt x="54967" y="92759"/>
                  </a:lnTo>
                  <a:lnTo>
                    <a:pt x="54495" y="92628"/>
                  </a:lnTo>
                  <a:lnTo>
                    <a:pt x="53933" y="92714"/>
                  </a:lnTo>
                  <a:lnTo>
                    <a:pt x="50830" y="91782"/>
                  </a:lnTo>
                  <a:lnTo>
                    <a:pt x="47731" y="90796"/>
                  </a:lnTo>
                  <a:lnTo>
                    <a:pt x="47048" y="90924"/>
                  </a:lnTo>
                  <a:lnTo>
                    <a:pt x="46563" y="91128"/>
                  </a:lnTo>
                  <a:lnTo>
                    <a:pt x="45490" y="91856"/>
                  </a:lnTo>
                  <a:lnTo>
                    <a:pt x="44227" y="91990"/>
                  </a:lnTo>
                  <a:lnTo>
                    <a:pt x="42621" y="91932"/>
                  </a:lnTo>
                  <a:lnTo>
                    <a:pt x="41740" y="91833"/>
                  </a:lnTo>
                  <a:lnTo>
                    <a:pt x="40323" y="92076"/>
                  </a:lnTo>
                  <a:lnTo>
                    <a:pt x="39378" y="92366"/>
                  </a:lnTo>
                  <a:lnTo>
                    <a:pt x="38140" y="92861"/>
                  </a:lnTo>
                  <a:lnTo>
                    <a:pt x="36534" y="94205"/>
                  </a:lnTo>
                  <a:lnTo>
                    <a:pt x="36075" y="94377"/>
                  </a:lnTo>
                  <a:lnTo>
                    <a:pt x="35685" y="94601"/>
                  </a:lnTo>
                  <a:lnTo>
                    <a:pt x="35149" y="98278"/>
                  </a:lnTo>
                  <a:lnTo>
                    <a:pt x="34712" y="99382"/>
                  </a:lnTo>
                  <a:lnTo>
                    <a:pt x="33898" y="100841"/>
                  </a:lnTo>
                  <a:lnTo>
                    <a:pt x="32298" y="102232"/>
                  </a:lnTo>
                  <a:lnTo>
                    <a:pt x="31201" y="103075"/>
                  </a:lnTo>
                  <a:lnTo>
                    <a:pt x="31175" y="104211"/>
                  </a:lnTo>
                  <a:lnTo>
                    <a:pt x="31089" y="106069"/>
                  </a:lnTo>
                  <a:lnTo>
                    <a:pt x="31073" y="107343"/>
                  </a:lnTo>
                  <a:lnTo>
                    <a:pt x="31146" y="108173"/>
                  </a:lnTo>
                  <a:lnTo>
                    <a:pt x="30961" y="108568"/>
                  </a:lnTo>
                  <a:lnTo>
                    <a:pt x="30888" y="108929"/>
                  </a:lnTo>
                  <a:lnTo>
                    <a:pt x="30945" y="109468"/>
                  </a:lnTo>
                  <a:lnTo>
                    <a:pt x="31207" y="109727"/>
                  </a:lnTo>
                  <a:lnTo>
                    <a:pt x="31360" y="110065"/>
                  </a:lnTo>
                  <a:lnTo>
                    <a:pt x="31258" y="110340"/>
                  </a:lnTo>
                  <a:lnTo>
                    <a:pt x="30741" y="110665"/>
                  </a:lnTo>
                  <a:lnTo>
                    <a:pt x="30170" y="109836"/>
                  </a:lnTo>
                  <a:lnTo>
                    <a:pt x="29435" y="109251"/>
                  </a:lnTo>
                  <a:lnTo>
                    <a:pt x="28631" y="108990"/>
                  </a:lnTo>
                  <a:lnTo>
                    <a:pt x="28085" y="108565"/>
                  </a:lnTo>
                  <a:lnTo>
                    <a:pt x="27804" y="107978"/>
                  </a:lnTo>
                  <a:lnTo>
                    <a:pt x="26748" y="106829"/>
                  </a:lnTo>
                  <a:lnTo>
                    <a:pt x="24316" y="104553"/>
                  </a:lnTo>
                  <a:lnTo>
                    <a:pt x="24067" y="104499"/>
                  </a:lnTo>
                  <a:lnTo>
                    <a:pt x="23661" y="104409"/>
                  </a:lnTo>
                  <a:lnTo>
                    <a:pt x="22975" y="104681"/>
                  </a:lnTo>
                  <a:lnTo>
                    <a:pt x="22554" y="105054"/>
                  </a:lnTo>
                  <a:lnTo>
                    <a:pt x="22257" y="105201"/>
                  </a:lnTo>
                  <a:lnTo>
                    <a:pt x="21810" y="105223"/>
                  </a:lnTo>
                  <a:lnTo>
                    <a:pt x="20655" y="105510"/>
                  </a:lnTo>
                  <a:lnTo>
                    <a:pt x="19729" y="105881"/>
                  </a:lnTo>
                  <a:lnTo>
                    <a:pt x="19703" y="106187"/>
                  </a:lnTo>
                  <a:lnTo>
                    <a:pt x="20147" y="107908"/>
                  </a:lnTo>
                  <a:lnTo>
                    <a:pt x="19936" y="108840"/>
                  </a:lnTo>
                  <a:lnTo>
                    <a:pt x="19525" y="108396"/>
                  </a:lnTo>
                  <a:lnTo>
                    <a:pt x="18190" y="106660"/>
                  </a:lnTo>
                  <a:lnTo>
                    <a:pt x="17268" y="105373"/>
                  </a:lnTo>
                  <a:lnTo>
                    <a:pt x="17105" y="105086"/>
                  </a:lnTo>
                  <a:lnTo>
                    <a:pt x="16974" y="104642"/>
                  </a:lnTo>
                  <a:lnTo>
                    <a:pt x="17064" y="104451"/>
                  </a:lnTo>
                  <a:lnTo>
                    <a:pt x="17431" y="104317"/>
                  </a:lnTo>
                  <a:lnTo>
                    <a:pt x="18277" y="104148"/>
                  </a:lnTo>
                  <a:lnTo>
                    <a:pt x="18433" y="104014"/>
                  </a:lnTo>
                  <a:lnTo>
                    <a:pt x="18475" y="103659"/>
                  </a:lnTo>
                  <a:lnTo>
                    <a:pt x="18344" y="102999"/>
                  </a:lnTo>
                  <a:lnTo>
                    <a:pt x="17881" y="102105"/>
                  </a:lnTo>
                  <a:lnTo>
                    <a:pt x="17386" y="101511"/>
                  </a:lnTo>
                  <a:lnTo>
                    <a:pt x="17112" y="101396"/>
                  </a:lnTo>
                  <a:lnTo>
                    <a:pt x="16604" y="101377"/>
                  </a:lnTo>
                  <a:lnTo>
                    <a:pt x="16055" y="101457"/>
                  </a:lnTo>
                  <a:lnTo>
                    <a:pt x="15024" y="102181"/>
                  </a:lnTo>
                  <a:lnTo>
                    <a:pt x="14568" y="102315"/>
                  </a:lnTo>
                  <a:lnTo>
                    <a:pt x="13502" y="102255"/>
                  </a:lnTo>
                  <a:lnTo>
                    <a:pt x="12554" y="102114"/>
                  </a:lnTo>
                  <a:lnTo>
                    <a:pt x="11976" y="101741"/>
                  </a:lnTo>
                  <a:lnTo>
                    <a:pt x="10259" y="100298"/>
                  </a:lnTo>
                  <a:lnTo>
                    <a:pt x="8359" y="98776"/>
                  </a:lnTo>
                  <a:lnTo>
                    <a:pt x="7562" y="98559"/>
                  </a:lnTo>
                  <a:lnTo>
                    <a:pt x="7376" y="98402"/>
                  </a:lnTo>
                  <a:lnTo>
                    <a:pt x="7252" y="97231"/>
                  </a:lnTo>
                  <a:lnTo>
                    <a:pt x="7284" y="95820"/>
                  </a:lnTo>
                  <a:lnTo>
                    <a:pt x="7389" y="95450"/>
                  </a:lnTo>
                  <a:lnTo>
                    <a:pt x="8181" y="95670"/>
                  </a:lnTo>
                  <a:lnTo>
                    <a:pt x="9023" y="95772"/>
                  </a:lnTo>
                  <a:lnTo>
                    <a:pt x="9295" y="95517"/>
                  </a:lnTo>
                  <a:lnTo>
                    <a:pt x="8618" y="95016"/>
                  </a:lnTo>
                  <a:lnTo>
                    <a:pt x="7651" y="94508"/>
                  </a:lnTo>
                  <a:lnTo>
                    <a:pt x="7290" y="93739"/>
                  </a:lnTo>
                  <a:lnTo>
                    <a:pt x="7013" y="93471"/>
                  </a:lnTo>
                  <a:lnTo>
                    <a:pt x="6578" y="93196"/>
                  </a:lnTo>
                  <a:lnTo>
                    <a:pt x="6077" y="93056"/>
                  </a:lnTo>
                  <a:lnTo>
                    <a:pt x="5576" y="92839"/>
                  </a:lnTo>
                  <a:lnTo>
                    <a:pt x="5231" y="92615"/>
                  </a:lnTo>
                  <a:lnTo>
                    <a:pt x="4666" y="92513"/>
                  </a:lnTo>
                  <a:lnTo>
                    <a:pt x="4073" y="92350"/>
                  </a:lnTo>
                  <a:lnTo>
                    <a:pt x="3214" y="91102"/>
                  </a:lnTo>
                  <a:lnTo>
                    <a:pt x="2378" y="89886"/>
                  </a:lnTo>
                  <a:lnTo>
                    <a:pt x="1886" y="88929"/>
                  </a:lnTo>
                  <a:lnTo>
                    <a:pt x="1711" y="88354"/>
                  </a:lnTo>
                  <a:lnTo>
                    <a:pt x="1960" y="87374"/>
                  </a:lnTo>
                  <a:lnTo>
                    <a:pt x="1711" y="86988"/>
                  </a:lnTo>
                  <a:lnTo>
                    <a:pt x="779" y="85992"/>
                  </a:lnTo>
                  <a:lnTo>
                    <a:pt x="0" y="85067"/>
                  </a:lnTo>
                  <a:lnTo>
                    <a:pt x="192" y="83633"/>
                  </a:lnTo>
                  <a:lnTo>
                    <a:pt x="351" y="82436"/>
                  </a:lnTo>
                  <a:lnTo>
                    <a:pt x="357" y="81680"/>
                  </a:lnTo>
                  <a:lnTo>
                    <a:pt x="482" y="81252"/>
                  </a:lnTo>
                  <a:lnTo>
                    <a:pt x="581" y="80770"/>
                  </a:lnTo>
                  <a:lnTo>
                    <a:pt x="1098" y="80617"/>
                  </a:lnTo>
                  <a:lnTo>
                    <a:pt x="2413" y="80630"/>
                  </a:lnTo>
                  <a:lnTo>
                    <a:pt x="4970" y="80853"/>
                  </a:lnTo>
                  <a:lnTo>
                    <a:pt x="7019" y="80601"/>
                  </a:lnTo>
                  <a:lnTo>
                    <a:pt x="7134" y="80556"/>
                  </a:lnTo>
                  <a:lnTo>
                    <a:pt x="8580" y="79273"/>
                  </a:lnTo>
                  <a:lnTo>
                    <a:pt x="10182" y="77926"/>
                  </a:lnTo>
                  <a:lnTo>
                    <a:pt x="12592" y="77796"/>
                  </a:lnTo>
                  <a:lnTo>
                    <a:pt x="15190" y="77655"/>
                  </a:lnTo>
                  <a:lnTo>
                    <a:pt x="17239" y="77585"/>
                  </a:lnTo>
                  <a:lnTo>
                    <a:pt x="20220" y="77483"/>
                  </a:lnTo>
                  <a:lnTo>
                    <a:pt x="22627" y="77393"/>
                  </a:lnTo>
                  <a:lnTo>
                    <a:pt x="25417" y="77291"/>
                  </a:lnTo>
                  <a:lnTo>
                    <a:pt x="25500" y="76672"/>
                  </a:lnTo>
                  <a:lnTo>
                    <a:pt x="25672" y="76519"/>
                  </a:lnTo>
                  <a:lnTo>
                    <a:pt x="25947" y="76496"/>
                  </a:lnTo>
                  <a:lnTo>
                    <a:pt x="27996" y="76828"/>
                  </a:lnTo>
                  <a:lnTo>
                    <a:pt x="29924" y="77151"/>
                  </a:lnTo>
                  <a:lnTo>
                    <a:pt x="30071" y="75979"/>
                  </a:lnTo>
                  <a:lnTo>
                    <a:pt x="31762" y="74514"/>
                  </a:lnTo>
                  <a:lnTo>
                    <a:pt x="32723" y="74214"/>
                  </a:lnTo>
                  <a:lnTo>
                    <a:pt x="32959" y="73959"/>
                  </a:lnTo>
                  <a:lnTo>
                    <a:pt x="33262" y="73464"/>
                  </a:lnTo>
                  <a:lnTo>
                    <a:pt x="33451" y="72698"/>
                  </a:lnTo>
                  <a:lnTo>
                    <a:pt x="33534" y="72155"/>
                  </a:lnTo>
                  <a:lnTo>
                    <a:pt x="33891" y="71702"/>
                  </a:lnTo>
                  <a:lnTo>
                    <a:pt x="34153" y="70869"/>
                  </a:lnTo>
                  <a:lnTo>
                    <a:pt x="34498" y="69414"/>
                  </a:lnTo>
                  <a:lnTo>
                    <a:pt x="35452" y="67882"/>
                  </a:lnTo>
                  <a:lnTo>
                    <a:pt x="35998" y="65800"/>
                  </a:lnTo>
                  <a:lnTo>
                    <a:pt x="36078" y="63790"/>
                  </a:lnTo>
                  <a:lnTo>
                    <a:pt x="36183" y="62261"/>
                  </a:lnTo>
                  <a:lnTo>
                    <a:pt x="36467" y="61948"/>
                  </a:lnTo>
                  <a:lnTo>
                    <a:pt x="36458" y="59225"/>
                  </a:lnTo>
                  <a:lnTo>
                    <a:pt x="36451" y="56483"/>
                  </a:lnTo>
                  <a:lnTo>
                    <a:pt x="36442" y="54163"/>
                  </a:lnTo>
                  <a:lnTo>
                    <a:pt x="36432" y="51271"/>
                  </a:lnTo>
                  <a:lnTo>
                    <a:pt x="36426" y="48730"/>
                  </a:lnTo>
                  <a:lnTo>
                    <a:pt x="36416" y="45969"/>
                  </a:lnTo>
                  <a:lnTo>
                    <a:pt x="36410" y="43489"/>
                  </a:lnTo>
                  <a:lnTo>
                    <a:pt x="36403" y="41842"/>
                  </a:lnTo>
                  <a:lnTo>
                    <a:pt x="38360" y="41450"/>
                  </a:lnTo>
                  <a:lnTo>
                    <a:pt x="40380" y="41041"/>
                  </a:lnTo>
                  <a:lnTo>
                    <a:pt x="43336" y="40444"/>
                  </a:lnTo>
                  <a:lnTo>
                    <a:pt x="46537" y="39799"/>
                  </a:lnTo>
                  <a:lnTo>
                    <a:pt x="50026" y="39094"/>
                  </a:lnTo>
                  <a:lnTo>
                    <a:pt x="50818" y="38670"/>
                  </a:lnTo>
                  <a:lnTo>
                    <a:pt x="53451" y="36279"/>
                  </a:lnTo>
                  <a:lnTo>
                    <a:pt x="54642" y="35197"/>
                  </a:lnTo>
                  <a:lnTo>
                    <a:pt x="57004" y="33052"/>
                  </a:lnTo>
                  <a:lnTo>
                    <a:pt x="58826" y="31389"/>
                  </a:lnTo>
                  <a:lnTo>
                    <a:pt x="61143" y="29276"/>
                  </a:lnTo>
                  <a:lnTo>
                    <a:pt x="63598" y="27147"/>
                  </a:lnTo>
                  <a:lnTo>
                    <a:pt x="65555" y="25442"/>
                  </a:lnTo>
                  <a:lnTo>
                    <a:pt x="68632" y="23511"/>
                  </a:lnTo>
                  <a:lnTo>
                    <a:pt x="73269" y="20597"/>
                  </a:lnTo>
                  <a:lnTo>
                    <a:pt x="77907" y="17673"/>
                  </a:lnTo>
                  <a:lnTo>
                    <a:pt x="82548" y="14743"/>
                  </a:lnTo>
                  <a:lnTo>
                    <a:pt x="87186" y="11807"/>
                  </a:lnTo>
                  <a:lnTo>
                    <a:pt x="91824" y="8867"/>
                  </a:lnTo>
                  <a:lnTo>
                    <a:pt x="96461" y="5918"/>
                  </a:lnTo>
                  <a:lnTo>
                    <a:pt x="101102" y="2962"/>
                  </a:lnTo>
                  <a:lnTo>
                    <a:pt x="105740" y="0"/>
                  </a:lnTo>
                  <a:lnTo>
                    <a:pt x="110407" y="1130"/>
                  </a:lnTo>
                  <a:lnTo>
                    <a:pt x="114840" y="2199"/>
                  </a:lnTo>
                  <a:lnTo>
                    <a:pt x="119299" y="3275"/>
                  </a:lnTo>
                  <a:lnTo>
                    <a:pt x="120349" y="3865"/>
                  </a:lnTo>
                  <a:lnTo>
                    <a:pt x="122715" y="5969"/>
                  </a:lnTo>
                  <a:lnTo>
                    <a:pt x="125744" y="8656"/>
                  </a:lnTo>
                  <a:lnTo>
                    <a:pt x="125875" y="8695"/>
                  </a:lnTo>
                  <a:lnTo>
                    <a:pt x="126012" y="8707"/>
                  </a:lnTo>
                  <a:lnTo>
                    <a:pt x="128923" y="7124"/>
                  </a:lnTo>
                  <a:lnTo>
                    <a:pt x="132715" y="505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2" name="Google Shape;1332;p73"/>
            <p:cNvSpPr/>
            <p:nvPr/>
          </p:nvSpPr>
          <p:spPr>
            <a:xfrm>
              <a:off x="11430959" y="5525454"/>
              <a:ext cx="1982" cy="2217"/>
            </a:xfrm>
            <a:custGeom>
              <a:rect b="b" l="l" r="r" t="t"/>
              <a:pathLst>
                <a:path extrusionOk="0" h="842" w="753">
                  <a:moveTo>
                    <a:pt x="300" y="41"/>
                  </a:moveTo>
                  <a:lnTo>
                    <a:pt x="479" y="147"/>
                  </a:lnTo>
                  <a:lnTo>
                    <a:pt x="645" y="207"/>
                  </a:lnTo>
                  <a:lnTo>
                    <a:pt x="753" y="287"/>
                  </a:lnTo>
                  <a:lnTo>
                    <a:pt x="737" y="460"/>
                  </a:lnTo>
                  <a:lnTo>
                    <a:pt x="654" y="632"/>
                  </a:lnTo>
                  <a:lnTo>
                    <a:pt x="552" y="705"/>
                  </a:lnTo>
                  <a:lnTo>
                    <a:pt x="520" y="728"/>
                  </a:lnTo>
                  <a:lnTo>
                    <a:pt x="498" y="763"/>
                  </a:lnTo>
                  <a:lnTo>
                    <a:pt x="488" y="798"/>
                  </a:lnTo>
                  <a:lnTo>
                    <a:pt x="488" y="843"/>
                  </a:lnTo>
                  <a:lnTo>
                    <a:pt x="437" y="699"/>
                  </a:lnTo>
                  <a:lnTo>
                    <a:pt x="342" y="603"/>
                  </a:lnTo>
                  <a:lnTo>
                    <a:pt x="249" y="594"/>
                  </a:lnTo>
                  <a:lnTo>
                    <a:pt x="182" y="705"/>
                  </a:lnTo>
                  <a:lnTo>
                    <a:pt x="128" y="705"/>
                  </a:lnTo>
                  <a:lnTo>
                    <a:pt x="109" y="590"/>
                  </a:lnTo>
                  <a:lnTo>
                    <a:pt x="70" y="492"/>
                  </a:lnTo>
                  <a:lnTo>
                    <a:pt x="54" y="396"/>
                  </a:lnTo>
                  <a:lnTo>
                    <a:pt x="93" y="319"/>
                  </a:lnTo>
                  <a:lnTo>
                    <a:pt x="163" y="227"/>
                  </a:lnTo>
                  <a:lnTo>
                    <a:pt x="166" y="150"/>
                  </a:lnTo>
                  <a:lnTo>
                    <a:pt x="112" y="115"/>
                  </a:lnTo>
                  <a:lnTo>
                    <a:pt x="0" y="14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3" name="Google Shape;1333;p73"/>
            <p:cNvSpPr/>
            <p:nvPr/>
          </p:nvSpPr>
          <p:spPr>
            <a:xfrm>
              <a:off x="7531280" y="4485210"/>
              <a:ext cx="281570" cy="227935"/>
            </a:xfrm>
            <a:custGeom>
              <a:rect b="b" l="l" r="r" t="t"/>
              <a:pathLst>
                <a:path extrusionOk="0" h="86585" w="106959">
                  <a:moveTo>
                    <a:pt x="97808" y="1545"/>
                  </a:moveTo>
                  <a:lnTo>
                    <a:pt x="99216" y="3514"/>
                  </a:lnTo>
                  <a:lnTo>
                    <a:pt x="100729" y="5630"/>
                  </a:lnTo>
                  <a:lnTo>
                    <a:pt x="101907" y="7274"/>
                  </a:lnTo>
                  <a:lnTo>
                    <a:pt x="102769" y="11529"/>
                  </a:lnTo>
                  <a:lnTo>
                    <a:pt x="102861" y="12337"/>
                  </a:lnTo>
                  <a:lnTo>
                    <a:pt x="102928" y="12700"/>
                  </a:lnTo>
                  <a:lnTo>
                    <a:pt x="102995" y="13036"/>
                  </a:lnTo>
                  <a:lnTo>
                    <a:pt x="103107" y="13613"/>
                  </a:lnTo>
                  <a:lnTo>
                    <a:pt x="103784" y="13862"/>
                  </a:lnTo>
                  <a:lnTo>
                    <a:pt x="105060" y="13977"/>
                  </a:lnTo>
                  <a:lnTo>
                    <a:pt x="105989" y="14395"/>
                  </a:lnTo>
                  <a:lnTo>
                    <a:pt x="106545" y="15088"/>
                  </a:lnTo>
                  <a:lnTo>
                    <a:pt x="106599" y="15203"/>
                  </a:lnTo>
                  <a:lnTo>
                    <a:pt x="106892" y="15736"/>
                  </a:lnTo>
                  <a:lnTo>
                    <a:pt x="106960" y="16122"/>
                  </a:lnTo>
                  <a:lnTo>
                    <a:pt x="106880" y="17233"/>
                  </a:lnTo>
                  <a:lnTo>
                    <a:pt x="106691" y="18660"/>
                  </a:lnTo>
                  <a:lnTo>
                    <a:pt x="106372" y="19579"/>
                  </a:lnTo>
                  <a:lnTo>
                    <a:pt x="106551" y="20830"/>
                  </a:lnTo>
                  <a:lnTo>
                    <a:pt x="106494" y="21363"/>
                  </a:lnTo>
                  <a:lnTo>
                    <a:pt x="106353" y="21727"/>
                  </a:lnTo>
                  <a:lnTo>
                    <a:pt x="105782" y="22145"/>
                  </a:lnTo>
                  <a:lnTo>
                    <a:pt x="105006" y="22554"/>
                  </a:lnTo>
                  <a:lnTo>
                    <a:pt x="103152" y="23760"/>
                  </a:lnTo>
                  <a:lnTo>
                    <a:pt x="102622" y="23939"/>
                  </a:lnTo>
                  <a:lnTo>
                    <a:pt x="101846" y="23971"/>
                  </a:lnTo>
                  <a:lnTo>
                    <a:pt x="101173" y="24271"/>
                  </a:lnTo>
                  <a:lnTo>
                    <a:pt x="100375" y="24922"/>
                  </a:lnTo>
                  <a:lnTo>
                    <a:pt x="98651" y="27341"/>
                  </a:lnTo>
                  <a:lnTo>
                    <a:pt x="97180" y="29771"/>
                  </a:lnTo>
                  <a:lnTo>
                    <a:pt x="96669" y="31778"/>
                  </a:lnTo>
                  <a:lnTo>
                    <a:pt x="96094" y="33693"/>
                  </a:lnTo>
                  <a:lnTo>
                    <a:pt x="94798" y="34916"/>
                  </a:lnTo>
                  <a:lnTo>
                    <a:pt x="94617" y="35602"/>
                  </a:lnTo>
                  <a:lnTo>
                    <a:pt x="94562" y="36001"/>
                  </a:lnTo>
                  <a:lnTo>
                    <a:pt x="94518" y="36924"/>
                  </a:lnTo>
                  <a:lnTo>
                    <a:pt x="94361" y="38449"/>
                  </a:lnTo>
                  <a:lnTo>
                    <a:pt x="94160" y="39183"/>
                  </a:lnTo>
                  <a:lnTo>
                    <a:pt x="93953" y="39400"/>
                  </a:lnTo>
                  <a:lnTo>
                    <a:pt x="92555" y="39866"/>
                  </a:lnTo>
                  <a:lnTo>
                    <a:pt x="91750" y="40425"/>
                  </a:lnTo>
                  <a:lnTo>
                    <a:pt x="91268" y="41533"/>
                  </a:lnTo>
                  <a:lnTo>
                    <a:pt x="91093" y="42730"/>
                  </a:lnTo>
                  <a:lnTo>
                    <a:pt x="90812" y="44092"/>
                  </a:lnTo>
                  <a:lnTo>
                    <a:pt x="90652" y="45289"/>
                  </a:lnTo>
                  <a:lnTo>
                    <a:pt x="90435" y="45909"/>
                  </a:lnTo>
                  <a:lnTo>
                    <a:pt x="89976" y="46560"/>
                  </a:lnTo>
                  <a:lnTo>
                    <a:pt x="89264" y="47259"/>
                  </a:lnTo>
                  <a:lnTo>
                    <a:pt x="88648" y="47655"/>
                  </a:lnTo>
                  <a:lnTo>
                    <a:pt x="87042" y="47913"/>
                  </a:lnTo>
                  <a:lnTo>
                    <a:pt x="86216" y="49496"/>
                  </a:lnTo>
                  <a:lnTo>
                    <a:pt x="85517" y="50732"/>
                  </a:lnTo>
                  <a:lnTo>
                    <a:pt x="85497" y="51226"/>
                  </a:lnTo>
                  <a:lnTo>
                    <a:pt x="84824" y="53786"/>
                  </a:lnTo>
                  <a:lnTo>
                    <a:pt x="83653" y="55714"/>
                  </a:lnTo>
                  <a:lnTo>
                    <a:pt x="83576" y="56394"/>
                  </a:lnTo>
                  <a:lnTo>
                    <a:pt x="83573" y="56953"/>
                  </a:lnTo>
                  <a:lnTo>
                    <a:pt x="82108" y="58647"/>
                  </a:lnTo>
                  <a:lnTo>
                    <a:pt x="81718" y="59149"/>
                  </a:lnTo>
                  <a:lnTo>
                    <a:pt x="81345" y="59803"/>
                  </a:lnTo>
                  <a:lnTo>
                    <a:pt x="81715" y="60435"/>
                  </a:lnTo>
                  <a:lnTo>
                    <a:pt x="82127" y="61009"/>
                  </a:lnTo>
                  <a:lnTo>
                    <a:pt x="82187" y="61204"/>
                  </a:lnTo>
                  <a:lnTo>
                    <a:pt x="81524" y="61744"/>
                  </a:lnTo>
                  <a:lnTo>
                    <a:pt x="80362" y="62682"/>
                  </a:lnTo>
                  <a:lnTo>
                    <a:pt x="79669" y="63244"/>
                  </a:lnTo>
                  <a:lnTo>
                    <a:pt x="79516" y="63550"/>
                  </a:lnTo>
                  <a:lnTo>
                    <a:pt x="79414" y="64958"/>
                  </a:lnTo>
                  <a:lnTo>
                    <a:pt x="79213" y="65338"/>
                  </a:lnTo>
                  <a:lnTo>
                    <a:pt x="78750" y="65855"/>
                  </a:lnTo>
                  <a:lnTo>
                    <a:pt x="78070" y="66423"/>
                  </a:lnTo>
                  <a:lnTo>
                    <a:pt x="77381" y="66863"/>
                  </a:lnTo>
                  <a:lnTo>
                    <a:pt x="76599" y="67170"/>
                  </a:lnTo>
                  <a:lnTo>
                    <a:pt x="75848" y="67285"/>
                  </a:lnTo>
                  <a:lnTo>
                    <a:pt x="75427" y="67106"/>
                  </a:lnTo>
                  <a:lnTo>
                    <a:pt x="75188" y="66678"/>
                  </a:lnTo>
                  <a:lnTo>
                    <a:pt x="74766" y="64955"/>
                  </a:lnTo>
                  <a:lnTo>
                    <a:pt x="74553" y="64584"/>
                  </a:lnTo>
                  <a:lnTo>
                    <a:pt x="74064" y="64249"/>
                  </a:lnTo>
                  <a:lnTo>
                    <a:pt x="73100" y="63304"/>
                  </a:lnTo>
                  <a:lnTo>
                    <a:pt x="72124" y="62350"/>
                  </a:lnTo>
                  <a:lnTo>
                    <a:pt x="70946" y="61680"/>
                  </a:lnTo>
                  <a:lnTo>
                    <a:pt x="70694" y="61728"/>
                  </a:lnTo>
                  <a:lnTo>
                    <a:pt x="70499" y="61910"/>
                  </a:lnTo>
                  <a:lnTo>
                    <a:pt x="70164" y="62870"/>
                  </a:lnTo>
                  <a:lnTo>
                    <a:pt x="69835" y="63221"/>
                  </a:lnTo>
                  <a:lnTo>
                    <a:pt x="69216" y="63343"/>
                  </a:lnTo>
                  <a:lnTo>
                    <a:pt x="68140" y="63349"/>
                  </a:lnTo>
                  <a:lnTo>
                    <a:pt x="67355" y="63215"/>
                  </a:lnTo>
                  <a:lnTo>
                    <a:pt x="67176" y="63023"/>
                  </a:lnTo>
                  <a:lnTo>
                    <a:pt x="67017" y="62609"/>
                  </a:lnTo>
                  <a:lnTo>
                    <a:pt x="66799" y="62277"/>
                  </a:lnTo>
                  <a:lnTo>
                    <a:pt x="65861" y="62950"/>
                  </a:lnTo>
                  <a:lnTo>
                    <a:pt x="64386" y="64010"/>
                  </a:lnTo>
                  <a:lnTo>
                    <a:pt x="63908" y="64182"/>
                  </a:lnTo>
                  <a:lnTo>
                    <a:pt x="63541" y="64396"/>
                  </a:lnTo>
                  <a:lnTo>
                    <a:pt x="63055" y="65382"/>
                  </a:lnTo>
                  <a:lnTo>
                    <a:pt x="62465" y="66439"/>
                  </a:lnTo>
                  <a:lnTo>
                    <a:pt x="61696" y="66991"/>
                  </a:lnTo>
                  <a:lnTo>
                    <a:pt x="60946" y="67457"/>
                  </a:lnTo>
                  <a:lnTo>
                    <a:pt x="60515" y="67862"/>
                  </a:lnTo>
                  <a:lnTo>
                    <a:pt x="59899" y="68341"/>
                  </a:lnTo>
                  <a:lnTo>
                    <a:pt x="58692" y="69538"/>
                  </a:lnTo>
                  <a:lnTo>
                    <a:pt x="57093" y="71121"/>
                  </a:lnTo>
                  <a:lnTo>
                    <a:pt x="56528" y="71938"/>
                  </a:lnTo>
                  <a:lnTo>
                    <a:pt x="55969" y="73161"/>
                  </a:lnTo>
                  <a:lnTo>
                    <a:pt x="55644" y="74514"/>
                  </a:lnTo>
                  <a:lnTo>
                    <a:pt x="55290" y="75995"/>
                  </a:lnTo>
                  <a:lnTo>
                    <a:pt x="54769" y="78376"/>
                  </a:lnTo>
                  <a:lnTo>
                    <a:pt x="54003" y="79723"/>
                  </a:lnTo>
                  <a:lnTo>
                    <a:pt x="53333" y="80793"/>
                  </a:lnTo>
                  <a:lnTo>
                    <a:pt x="52835" y="81632"/>
                  </a:lnTo>
                  <a:lnTo>
                    <a:pt x="52573" y="82325"/>
                  </a:lnTo>
                  <a:lnTo>
                    <a:pt x="52465" y="82302"/>
                  </a:lnTo>
                  <a:lnTo>
                    <a:pt x="52203" y="82599"/>
                  </a:lnTo>
                  <a:lnTo>
                    <a:pt x="51456" y="82404"/>
                  </a:lnTo>
                  <a:lnTo>
                    <a:pt x="51121" y="81801"/>
                  </a:lnTo>
                  <a:lnTo>
                    <a:pt x="50658" y="81702"/>
                  </a:lnTo>
                  <a:lnTo>
                    <a:pt x="49860" y="80818"/>
                  </a:lnTo>
                  <a:lnTo>
                    <a:pt x="49691" y="80965"/>
                  </a:lnTo>
                  <a:lnTo>
                    <a:pt x="50534" y="83212"/>
                  </a:lnTo>
                  <a:lnTo>
                    <a:pt x="50221" y="84090"/>
                  </a:lnTo>
                  <a:lnTo>
                    <a:pt x="47849" y="84109"/>
                  </a:lnTo>
                  <a:lnTo>
                    <a:pt x="45810" y="84403"/>
                  </a:lnTo>
                  <a:lnTo>
                    <a:pt x="44408" y="84377"/>
                  </a:lnTo>
                  <a:lnTo>
                    <a:pt x="43706" y="84058"/>
                  </a:lnTo>
                  <a:lnTo>
                    <a:pt x="43393" y="83215"/>
                  </a:lnTo>
                  <a:lnTo>
                    <a:pt x="43272" y="83301"/>
                  </a:lnTo>
                  <a:lnTo>
                    <a:pt x="43202" y="83751"/>
                  </a:lnTo>
                  <a:lnTo>
                    <a:pt x="42758" y="84106"/>
                  </a:lnTo>
                  <a:lnTo>
                    <a:pt x="41185" y="84173"/>
                  </a:lnTo>
                  <a:lnTo>
                    <a:pt x="40489" y="83598"/>
                  </a:lnTo>
                  <a:lnTo>
                    <a:pt x="39927" y="82953"/>
                  </a:lnTo>
                  <a:lnTo>
                    <a:pt x="39324" y="82669"/>
                  </a:lnTo>
                  <a:lnTo>
                    <a:pt x="39416" y="82938"/>
                  </a:lnTo>
                  <a:lnTo>
                    <a:pt x="40109" y="83566"/>
                  </a:lnTo>
                  <a:lnTo>
                    <a:pt x="40026" y="84470"/>
                  </a:lnTo>
                  <a:lnTo>
                    <a:pt x="38759" y="85517"/>
                  </a:lnTo>
                  <a:lnTo>
                    <a:pt x="37951" y="85577"/>
                  </a:lnTo>
                  <a:lnTo>
                    <a:pt x="37457" y="85127"/>
                  </a:lnTo>
                  <a:lnTo>
                    <a:pt x="37198" y="84393"/>
                  </a:lnTo>
                  <a:lnTo>
                    <a:pt x="37067" y="83308"/>
                  </a:lnTo>
                  <a:lnTo>
                    <a:pt x="36735" y="82599"/>
                  </a:lnTo>
                  <a:lnTo>
                    <a:pt x="36557" y="82599"/>
                  </a:lnTo>
                  <a:lnTo>
                    <a:pt x="36722" y="83247"/>
                  </a:lnTo>
                  <a:lnTo>
                    <a:pt x="36777" y="83777"/>
                  </a:lnTo>
                  <a:lnTo>
                    <a:pt x="36783" y="84878"/>
                  </a:lnTo>
                  <a:lnTo>
                    <a:pt x="37386" y="85734"/>
                  </a:lnTo>
                  <a:lnTo>
                    <a:pt x="36461" y="85999"/>
                  </a:lnTo>
                  <a:lnTo>
                    <a:pt x="36084" y="86008"/>
                  </a:lnTo>
                  <a:lnTo>
                    <a:pt x="35350" y="86027"/>
                  </a:lnTo>
                  <a:lnTo>
                    <a:pt x="35210" y="85708"/>
                  </a:lnTo>
                  <a:lnTo>
                    <a:pt x="35069" y="85000"/>
                  </a:lnTo>
                  <a:lnTo>
                    <a:pt x="34874" y="84814"/>
                  </a:lnTo>
                  <a:lnTo>
                    <a:pt x="34648" y="86015"/>
                  </a:lnTo>
                  <a:lnTo>
                    <a:pt x="34159" y="86098"/>
                  </a:lnTo>
                  <a:lnTo>
                    <a:pt x="33821" y="86088"/>
                  </a:lnTo>
                  <a:lnTo>
                    <a:pt x="32366" y="86350"/>
                  </a:lnTo>
                  <a:lnTo>
                    <a:pt x="32040" y="86299"/>
                  </a:lnTo>
                  <a:lnTo>
                    <a:pt x="31973" y="86075"/>
                  </a:lnTo>
                  <a:lnTo>
                    <a:pt x="32145" y="85743"/>
                  </a:lnTo>
                  <a:lnTo>
                    <a:pt x="32107" y="85204"/>
                  </a:lnTo>
                  <a:lnTo>
                    <a:pt x="31603" y="85619"/>
                  </a:lnTo>
                  <a:lnTo>
                    <a:pt x="31523" y="86452"/>
                  </a:lnTo>
                  <a:lnTo>
                    <a:pt x="31236" y="86586"/>
                  </a:lnTo>
                  <a:lnTo>
                    <a:pt x="30371" y="86468"/>
                  </a:lnTo>
                  <a:lnTo>
                    <a:pt x="29423" y="86040"/>
                  </a:lnTo>
                  <a:lnTo>
                    <a:pt x="28845" y="85603"/>
                  </a:lnTo>
                  <a:lnTo>
                    <a:pt x="27881" y="84993"/>
                  </a:lnTo>
                  <a:lnTo>
                    <a:pt x="25991" y="83285"/>
                  </a:lnTo>
                  <a:lnTo>
                    <a:pt x="25685" y="82516"/>
                  </a:lnTo>
                  <a:lnTo>
                    <a:pt x="25146" y="81575"/>
                  </a:lnTo>
                  <a:lnTo>
                    <a:pt x="24743" y="80617"/>
                  </a:lnTo>
                  <a:lnTo>
                    <a:pt x="24162" y="78983"/>
                  </a:lnTo>
                  <a:lnTo>
                    <a:pt x="24341" y="78865"/>
                  </a:lnTo>
                  <a:lnTo>
                    <a:pt x="24778" y="79005"/>
                  </a:lnTo>
                  <a:lnTo>
                    <a:pt x="24992" y="78759"/>
                  </a:lnTo>
                  <a:lnTo>
                    <a:pt x="24207" y="78581"/>
                  </a:lnTo>
                  <a:lnTo>
                    <a:pt x="24044" y="78389"/>
                  </a:lnTo>
                  <a:lnTo>
                    <a:pt x="23990" y="77815"/>
                  </a:lnTo>
                  <a:lnTo>
                    <a:pt x="24025" y="77112"/>
                  </a:lnTo>
                  <a:lnTo>
                    <a:pt x="24664" y="76867"/>
                  </a:lnTo>
                  <a:lnTo>
                    <a:pt x="25216" y="76745"/>
                  </a:lnTo>
                  <a:lnTo>
                    <a:pt x="25493" y="76321"/>
                  </a:lnTo>
                  <a:lnTo>
                    <a:pt x="25653" y="75893"/>
                  </a:lnTo>
                  <a:lnTo>
                    <a:pt x="24188" y="76541"/>
                  </a:lnTo>
                  <a:lnTo>
                    <a:pt x="22812" y="75807"/>
                  </a:lnTo>
                  <a:lnTo>
                    <a:pt x="22516" y="75363"/>
                  </a:lnTo>
                  <a:lnTo>
                    <a:pt x="22666" y="75022"/>
                  </a:lnTo>
                  <a:lnTo>
                    <a:pt x="23323" y="74971"/>
                  </a:lnTo>
                  <a:lnTo>
                    <a:pt x="24261" y="74996"/>
                  </a:lnTo>
                  <a:lnTo>
                    <a:pt x="24823" y="74664"/>
                  </a:lnTo>
                  <a:lnTo>
                    <a:pt x="24478" y="74546"/>
                  </a:lnTo>
                  <a:lnTo>
                    <a:pt x="23872" y="74559"/>
                  </a:lnTo>
                  <a:lnTo>
                    <a:pt x="23649" y="74339"/>
                  </a:lnTo>
                  <a:lnTo>
                    <a:pt x="23668" y="73806"/>
                  </a:lnTo>
                  <a:lnTo>
                    <a:pt x="23470" y="73924"/>
                  </a:lnTo>
                  <a:lnTo>
                    <a:pt x="23208" y="74396"/>
                  </a:lnTo>
                  <a:lnTo>
                    <a:pt x="22283" y="74744"/>
                  </a:lnTo>
                  <a:lnTo>
                    <a:pt x="21740" y="74396"/>
                  </a:lnTo>
                  <a:lnTo>
                    <a:pt x="21686" y="73624"/>
                  </a:lnTo>
                  <a:lnTo>
                    <a:pt x="21568" y="73276"/>
                  </a:lnTo>
                  <a:lnTo>
                    <a:pt x="21111" y="73004"/>
                  </a:lnTo>
                  <a:lnTo>
                    <a:pt x="19490" y="70958"/>
                  </a:lnTo>
                  <a:lnTo>
                    <a:pt x="17453" y="69251"/>
                  </a:lnTo>
                  <a:lnTo>
                    <a:pt x="15643" y="68073"/>
                  </a:lnTo>
                  <a:lnTo>
                    <a:pt x="12908" y="67511"/>
                  </a:lnTo>
                  <a:lnTo>
                    <a:pt x="7182" y="67534"/>
                  </a:lnTo>
                  <a:lnTo>
                    <a:pt x="6859" y="67371"/>
                  </a:lnTo>
                  <a:lnTo>
                    <a:pt x="7210" y="67103"/>
                  </a:lnTo>
                  <a:lnTo>
                    <a:pt x="7712" y="66921"/>
                  </a:lnTo>
                  <a:lnTo>
                    <a:pt x="9553" y="65966"/>
                  </a:lnTo>
                  <a:lnTo>
                    <a:pt x="9244" y="65839"/>
                  </a:lnTo>
                  <a:lnTo>
                    <a:pt x="7329" y="66436"/>
                  </a:lnTo>
                  <a:lnTo>
                    <a:pt x="6674" y="66493"/>
                  </a:lnTo>
                  <a:lnTo>
                    <a:pt x="5825" y="67639"/>
                  </a:lnTo>
                  <a:lnTo>
                    <a:pt x="782" y="67830"/>
                  </a:lnTo>
                  <a:lnTo>
                    <a:pt x="192" y="67891"/>
                  </a:lnTo>
                  <a:lnTo>
                    <a:pt x="204" y="67368"/>
                  </a:lnTo>
                  <a:lnTo>
                    <a:pt x="450" y="65861"/>
                  </a:lnTo>
                  <a:lnTo>
                    <a:pt x="613" y="65267"/>
                  </a:lnTo>
                  <a:lnTo>
                    <a:pt x="801" y="64820"/>
                  </a:lnTo>
                  <a:lnTo>
                    <a:pt x="606" y="64284"/>
                  </a:lnTo>
                  <a:lnTo>
                    <a:pt x="415" y="63556"/>
                  </a:lnTo>
                  <a:lnTo>
                    <a:pt x="322" y="62414"/>
                  </a:lnTo>
                  <a:lnTo>
                    <a:pt x="559" y="62060"/>
                  </a:lnTo>
                  <a:lnTo>
                    <a:pt x="638" y="61629"/>
                  </a:lnTo>
                  <a:lnTo>
                    <a:pt x="581" y="60952"/>
                  </a:lnTo>
                  <a:lnTo>
                    <a:pt x="581" y="58692"/>
                  </a:lnTo>
                  <a:lnTo>
                    <a:pt x="718" y="58446"/>
                  </a:lnTo>
                  <a:lnTo>
                    <a:pt x="881" y="58258"/>
                  </a:lnTo>
                  <a:lnTo>
                    <a:pt x="891" y="57958"/>
                  </a:lnTo>
                  <a:lnTo>
                    <a:pt x="584" y="57374"/>
                  </a:lnTo>
                  <a:lnTo>
                    <a:pt x="300" y="56707"/>
                  </a:lnTo>
                  <a:lnTo>
                    <a:pt x="310" y="55746"/>
                  </a:lnTo>
                  <a:lnTo>
                    <a:pt x="195" y="54817"/>
                  </a:lnTo>
                  <a:lnTo>
                    <a:pt x="0" y="54393"/>
                  </a:lnTo>
                  <a:lnTo>
                    <a:pt x="147" y="52809"/>
                  </a:lnTo>
                  <a:lnTo>
                    <a:pt x="230" y="50805"/>
                  </a:lnTo>
                  <a:lnTo>
                    <a:pt x="153" y="49914"/>
                  </a:lnTo>
                  <a:lnTo>
                    <a:pt x="338" y="49286"/>
                  </a:lnTo>
                  <a:lnTo>
                    <a:pt x="437" y="47738"/>
                  </a:lnTo>
                  <a:lnTo>
                    <a:pt x="421" y="46221"/>
                  </a:lnTo>
                  <a:lnTo>
                    <a:pt x="798" y="43824"/>
                  </a:lnTo>
                  <a:lnTo>
                    <a:pt x="1902" y="43709"/>
                  </a:lnTo>
                  <a:lnTo>
                    <a:pt x="3217" y="43508"/>
                  </a:lnTo>
                  <a:lnTo>
                    <a:pt x="3805" y="42567"/>
                  </a:lnTo>
                  <a:lnTo>
                    <a:pt x="4143" y="41373"/>
                  </a:lnTo>
                  <a:lnTo>
                    <a:pt x="4035" y="40192"/>
                  </a:lnTo>
                  <a:lnTo>
                    <a:pt x="4290" y="39803"/>
                  </a:lnTo>
                  <a:lnTo>
                    <a:pt x="4817" y="39161"/>
                  </a:lnTo>
                  <a:lnTo>
                    <a:pt x="5768" y="38245"/>
                  </a:lnTo>
                  <a:lnTo>
                    <a:pt x="5729" y="37240"/>
                  </a:lnTo>
                  <a:lnTo>
                    <a:pt x="5991" y="36930"/>
                  </a:lnTo>
                  <a:lnTo>
                    <a:pt x="6441" y="36697"/>
                  </a:lnTo>
                  <a:lnTo>
                    <a:pt x="7086" y="36579"/>
                  </a:lnTo>
                  <a:lnTo>
                    <a:pt x="7807" y="36078"/>
                  </a:lnTo>
                  <a:lnTo>
                    <a:pt x="8206" y="35200"/>
                  </a:lnTo>
                  <a:lnTo>
                    <a:pt x="8599" y="33795"/>
                  </a:lnTo>
                  <a:lnTo>
                    <a:pt x="7980" y="32816"/>
                  </a:lnTo>
                  <a:lnTo>
                    <a:pt x="7989" y="32599"/>
                  </a:lnTo>
                  <a:lnTo>
                    <a:pt x="8225" y="32072"/>
                  </a:lnTo>
                  <a:lnTo>
                    <a:pt x="8605" y="31545"/>
                  </a:lnTo>
                  <a:lnTo>
                    <a:pt x="8905" y="31376"/>
                  </a:lnTo>
                  <a:lnTo>
                    <a:pt x="9608" y="31510"/>
                  </a:lnTo>
                  <a:lnTo>
                    <a:pt x="9729" y="31465"/>
                  </a:lnTo>
                  <a:lnTo>
                    <a:pt x="9837" y="31299"/>
                  </a:lnTo>
                  <a:lnTo>
                    <a:pt x="10291" y="29745"/>
                  </a:lnTo>
                  <a:lnTo>
                    <a:pt x="10249" y="29327"/>
                  </a:lnTo>
                  <a:lnTo>
                    <a:pt x="9595" y="28286"/>
                  </a:lnTo>
                  <a:lnTo>
                    <a:pt x="9486" y="27546"/>
                  </a:lnTo>
                  <a:lnTo>
                    <a:pt x="9391" y="26445"/>
                  </a:lnTo>
                  <a:lnTo>
                    <a:pt x="9231" y="25468"/>
                  </a:lnTo>
                  <a:lnTo>
                    <a:pt x="9043" y="25098"/>
                  </a:lnTo>
                  <a:lnTo>
                    <a:pt x="8695" y="24788"/>
                  </a:lnTo>
                  <a:lnTo>
                    <a:pt x="8538" y="24587"/>
                  </a:lnTo>
                  <a:lnTo>
                    <a:pt x="7185" y="22602"/>
                  </a:lnTo>
                  <a:lnTo>
                    <a:pt x="7207" y="21660"/>
                  </a:lnTo>
                  <a:lnTo>
                    <a:pt x="7775" y="20457"/>
                  </a:lnTo>
                  <a:lnTo>
                    <a:pt x="8146" y="19873"/>
                  </a:lnTo>
                  <a:lnTo>
                    <a:pt x="8663" y="19547"/>
                  </a:lnTo>
                  <a:lnTo>
                    <a:pt x="8765" y="19269"/>
                  </a:lnTo>
                  <a:lnTo>
                    <a:pt x="8612" y="18931"/>
                  </a:lnTo>
                  <a:lnTo>
                    <a:pt x="8350" y="18676"/>
                  </a:lnTo>
                  <a:lnTo>
                    <a:pt x="8289" y="18133"/>
                  </a:lnTo>
                  <a:lnTo>
                    <a:pt x="8363" y="17772"/>
                  </a:lnTo>
                  <a:lnTo>
                    <a:pt x="8548" y="17377"/>
                  </a:lnTo>
                  <a:lnTo>
                    <a:pt x="8474" y="16547"/>
                  </a:lnTo>
                  <a:lnTo>
                    <a:pt x="8490" y="15273"/>
                  </a:lnTo>
                  <a:lnTo>
                    <a:pt x="8577" y="13415"/>
                  </a:lnTo>
                  <a:lnTo>
                    <a:pt x="8602" y="12279"/>
                  </a:lnTo>
                  <a:lnTo>
                    <a:pt x="9700" y="11436"/>
                  </a:lnTo>
                  <a:lnTo>
                    <a:pt x="11299" y="10042"/>
                  </a:lnTo>
                  <a:lnTo>
                    <a:pt x="12113" y="8583"/>
                  </a:lnTo>
                  <a:lnTo>
                    <a:pt x="12550" y="7479"/>
                  </a:lnTo>
                  <a:lnTo>
                    <a:pt x="13087" y="3801"/>
                  </a:lnTo>
                  <a:lnTo>
                    <a:pt x="13476" y="3578"/>
                  </a:lnTo>
                  <a:lnTo>
                    <a:pt x="13936" y="3406"/>
                  </a:lnTo>
                  <a:lnTo>
                    <a:pt x="15541" y="2065"/>
                  </a:lnTo>
                  <a:lnTo>
                    <a:pt x="16777" y="1567"/>
                  </a:lnTo>
                  <a:lnTo>
                    <a:pt x="17721" y="1280"/>
                  </a:lnTo>
                  <a:lnTo>
                    <a:pt x="19142" y="1037"/>
                  </a:lnTo>
                  <a:lnTo>
                    <a:pt x="20023" y="1136"/>
                  </a:lnTo>
                  <a:lnTo>
                    <a:pt x="21628" y="1197"/>
                  </a:lnTo>
                  <a:lnTo>
                    <a:pt x="22892" y="1063"/>
                  </a:lnTo>
                  <a:lnTo>
                    <a:pt x="23965" y="332"/>
                  </a:lnTo>
                  <a:lnTo>
                    <a:pt x="24450" y="128"/>
                  </a:lnTo>
                  <a:lnTo>
                    <a:pt x="25133" y="0"/>
                  </a:lnTo>
                  <a:lnTo>
                    <a:pt x="28235" y="986"/>
                  </a:lnTo>
                  <a:lnTo>
                    <a:pt x="31335" y="1918"/>
                  </a:lnTo>
                  <a:lnTo>
                    <a:pt x="31896" y="1832"/>
                  </a:lnTo>
                  <a:lnTo>
                    <a:pt x="32369" y="1963"/>
                  </a:lnTo>
                  <a:lnTo>
                    <a:pt x="33144" y="2467"/>
                  </a:lnTo>
                  <a:lnTo>
                    <a:pt x="34287" y="3549"/>
                  </a:lnTo>
                  <a:lnTo>
                    <a:pt x="34967" y="4248"/>
                  </a:lnTo>
                  <a:lnTo>
                    <a:pt x="35296" y="4657"/>
                  </a:lnTo>
                  <a:lnTo>
                    <a:pt x="36888" y="7003"/>
                  </a:lnTo>
                  <a:lnTo>
                    <a:pt x="37482" y="7593"/>
                  </a:lnTo>
                  <a:lnTo>
                    <a:pt x="38079" y="7916"/>
                  </a:lnTo>
                  <a:lnTo>
                    <a:pt x="38685" y="8031"/>
                  </a:lnTo>
                  <a:lnTo>
                    <a:pt x="39151" y="7986"/>
                  </a:lnTo>
                  <a:lnTo>
                    <a:pt x="39592" y="7721"/>
                  </a:lnTo>
                  <a:lnTo>
                    <a:pt x="40192" y="7198"/>
                  </a:lnTo>
                  <a:lnTo>
                    <a:pt x="41105" y="6958"/>
                  </a:lnTo>
                  <a:lnTo>
                    <a:pt x="41849" y="7006"/>
                  </a:lnTo>
                  <a:lnTo>
                    <a:pt x="45708" y="4896"/>
                  </a:lnTo>
                  <a:lnTo>
                    <a:pt x="46081" y="4868"/>
                  </a:lnTo>
                  <a:lnTo>
                    <a:pt x="47205" y="5034"/>
                  </a:lnTo>
                  <a:lnTo>
                    <a:pt x="48453" y="5324"/>
                  </a:lnTo>
                  <a:lnTo>
                    <a:pt x="51686" y="7440"/>
                  </a:lnTo>
                  <a:lnTo>
                    <a:pt x="54326" y="8825"/>
                  </a:lnTo>
                  <a:lnTo>
                    <a:pt x="56180" y="9288"/>
                  </a:lnTo>
                  <a:lnTo>
                    <a:pt x="58367" y="9617"/>
                  </a:lnTo>
                  <a:lnTo>
                    <a:pt x="62079" y="9716"/>
                  </a:lnTo>
                  <a:lnTo>
                    <a:pt x="64884" y="6751"/>
                  </a:lnTo>
                  <a:lnTo>
                    <a:pt x="65922" y="6103"/>
                  </a:lnTo>
                  <a:lnTo>
                    <a:pt x="67173" y="5519"/>
                  </a:lnTo>
                  <a:lnTo>
                    <a:pt x="67575" y="5420"/>
                  </a:lnTo>
                  <a:lnTo>
                    <a:pt x="69781" y="4970"/>
                  </a:lnTo>
                  <a:lnTo>
                    <a:pt x="74106" y="4590"/>
                  </a:lnTo>
                  <a:lnTo>
                    <a:pt x="78163" y="4756"/>
                  </a:lnTo>
                  <a:lnTo>
                    <a:pt x="78961" y="4874"/>
                  </a:lnTo>
                  <a:lnTo>
                    <a:pt x="80684" y="5267"/>
                  </a:lnTo>
                  <a:lnTo>
                    <a:pt x="83340" y="6234"/>
                  </a:lnTo>
                  <a:lnTo>
                    <a:pt x="84486" y="7163"/>
                  </a:lnTo>
                  <a:lnTo>
                    <a:pt x="86286" y="7316"/>
                  </a:lnTo>
                  <a:lnTo>
                    <a:pt x="87575" y="7131"/>
                  </a:lnTo>
                  <a:lnTo>
                    <a:pt x="87997" y="6211"/>
                  </a:lnTo>
                  <a:lnTo>
                    <a:pt x="89293" y="5002"/>
                  </a:lnTo>
                  <a:lnTo>
                    <a:pt x="90234" y="4510"/>
                  </a:lnTo>
                  <a:lnTo>
                    <a:pt x="91233" y="3881"/>
                  </a:lnTo>
                  <a:lnTo>
                    <a:pt x="92816" y="3099"/>
                  </a:lnTo>
                  <a:lnTo>
                    <a:pt x="94119" y="2748"/>
                  </a:lnTo>
                  <a:lnTo>
                    <a:pt x="95284" y="1851"/>
                  </a:lnTo>
                  <a:lnTo>
                    <a:pt x="96206" y="1567"/>
                  </a:lnTo>
                  <a:lnTo>
                    <a:pt x="97808" y="1545"/>
                  </a:lnTo>
                  <a:close/>
                  <a:moveTo>
                    <a:pt x="41322" y="85328"/>
                  </a:moveTo>
                  <a:lnTo>
                    <a:pt x="40457" y="85600"/>
                  </a:lnTo>
                  <a:lnTo>
                    <a:pt x="39889" y="85533"/>
                  </a:lnTo>
                  <a:lnTo>
                    <a:pt x="40668" y="84352"/>
                  </a:lnTo>
                  <a:lnTo>
                    <a:pt x="41063" y="84607"/>
                  </a:lnTo>
                  <a:lnTo>
                    <a:pt x="41571" y="84712"/>
                  </a:lnTo>
                  <a:lnTo>
                    <a:pt x="41322" y="8532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4" name="Google Shape;1334;p73"/>
            <p:cNvSpPr/>
            <p:nvPr/>
          </p:nvSpPr>
          <p:spPr>
            <a:xfrm>
              <a:off x="5398540" y="4457715"/>
              <a:ext cx="106419" cy="102720"/>
            </a:xfrm>
            <a:custGeom>
              <a:rect b="b" l="l" r="r" t="t"/>
              <a:pathLst>
                <a:path extrusionOk="0" h="39020" w="40425">
                  <a:moveTo>
                    <a:pt x="40425" y="137"/>
                  </a:moveTo>
                  <a:lnTo>
                    <a:pt x="40176" y="476"/>
                  </a:lnTo>
                  <a:lnTo>
                    <a:pt x="39902" y="699"/>
                  </a:lnTo>
                  <a:lnTo>
                    <a:pt x="39330" y="1800"/>
                  </a:lnTo>
                  <a:lnTo>
                    <a:pt x="39132" y="1899"/>
                  </a:lnTo>
                  <a:lnTo>
                    <a:pt x="39091" y="1085"/>
                  </a:lnTo>
                  <a:lnTo>
                    <a:pt x="38749" y="977"/>
                  </a:lnTo>
                  <a:lnTo>
                    <a:pt x="38350" y="1267"/>
                  </a:lnTo>
                  <a:lnTo>
                    <a:pt x="38130" y="1685"/>
                  </a:lnTo>
                  <a:lnTo>
                    <a:pt x="38478" y="2228"/>
                  </a:lnTo>
                  <a:lnTo>
                    <a:pt x="38784" y="2237"/>
                  </a:lnTo>
                  <a:lnTo>
                    <a:pt x="39155" y="2388"/>
                  </a:lnTo>
                  <a:lnTo>
                    <a:pt x="40154" y="6148"/>
                  </a:lnTo>
                  <a:lnTo>
                    <a:pt x="39940" y="6818"/>
                  </a:lnTo>
                  <a:lnTo>
                    <a:pt x="39321" y="7862"/>
                  </a:lnTo>
                  <a:lnTo>
                    <a:pt x="38733" y="8746"/>
                  </a:lnTo>
                  <a:lnTo>
                    <a:pt x="38143" y="9301"/>
                  </a:lnTo>
                  <a:lnTo>
                    <a:pt x="37412" y="11663"/>
                  </a:lnTo>
                  <a:lnTo>
                    <a:pt x="36754" y="15497"/>
                  </a:lnTo>
                  <a:lnTo>
                    <a:pt x="37227" y="18934"/>
                  </a:lnTo>
                  <a:lnTo>
                    <a:pt x="36987" y="22110"/>
                  </a:lnTo>
                  <a:lnTo>
                    <a:pt x="37198" y="22857"/>
                  </a:lnTo>
                  <a:lnTo>
                    <a:pt x="37259" y="23789"/>
                  </a:lnTo>
                  <a:lnTo>
                    <a:pt x="36774" y="23958"/>
                  </a:lnTo>
                  <a:lnTo>
                    <a:pt x="36499" y="23929"/>
                  </a:lnTo>
                  <a:lnTo>
                    <a:pt x="36218" y="23358"/>
                  </a:lnTo>
                  <a:lnTo>
                    <a:pt x="36250" y="22854"/>
                  </a:lnTo>
                  <a:lnTo>
                    <a:pt x="36541" y="22263"/>
                  </a:lnTo>
                  <a:lnTo>
                    <a:pt x="36659" y="21462"/>
                  </a:lnTo>
                  <a:lnTo>
                    <a:pt x="36521" y="21044"/>
                  </a:lnTo>
                  <a:lnTo>
                    <a:pt x="36234" y="21957"/>
                  </a:lnTo>
                  <a:lnTo>
                    <a:pt x="35730" y="22365"/>
                  </a:lnTo>
                  <a:lnTo>
                    <a:pt x="35401" y="22509"/>
                  </a:lnTo>
                  <a:lnTo>
                    <a:pt x="35082" y="22969"/>
                  </a:lnTo>
                  <a:lnTo>
                    <a:pt x="35420" y="23837"/>
                  </a:lnTo>
                  <a:lnTo>
                    <a:pt x="35857" y="24472"/>
                  </a:lnTo>
                  <a:lnTo>
                    <a:pt x="36004" y="24925"/>
                  </a:lnTo>
                  <a:lnTo>
                    <a:pt x="35841" y="25468"/>
                  </a:lnTo>
                  <a:lnTo>
                    <a:pt x="35743" y="27319"/>
                  </a:lnTo>
                  <a:lnTo>
                    <a:pt x="35586" y="27268"/>
                  </a:lnTo>
                  <a:lnTo>
                    <a:pt x="35427" y="27019"/>
                  </a:lnTo>
                  <a:lnTo>
                    <a:pt x="34964" y="27000"/>
                  </a:lnTo>
                  <a:lnTo>
                    <a:pt x="34909" y="27747"/>
                  </a:lnTo>
                  <a:lnTo>
                    <a:pt x="34945" y="28162"/>
                  </a:lnTo>
                  <a:lnTo>
                    <a:pt x="34552" y="28484"/>
                  </a:lnTo>
                  <a:lnTo>
                    <a:pt x="34412" y="28803"/>
                  </a:lnTo>
                  <a:lnTo>
                    <a:pt x="34734" y="29033"/>
                  </a:lnTo>
                  <a:lnTo>
                    <a:pt x="35088" y="29167"/>
                  </a:lnTo>
                  <a:lnTo>
                    <a:pt x="35525" y="29135"/>
                  </a:lnTo>
                  <a:lnTo>
                    <a:pt x="35883" y="30051"/>
                  </a:lnTo>
                  <a:lnTo>
                    <a:pt x="35998" y="30795"/>
                  </a:lnTo>
                  <a:lnTo>
                    <a:pt x="35162" y="31481"/>
                  </a:lnTo>
                  <a:lnTo>
                    <a:pt x="34881" y="32050"/>
                  </a:lnTo>
                  <a:lnTo>
                    <a:pt x="34408" y="32739"/>
                  </a:lnTo>
                  <a:lnTo>
                    <a:pt x="34140" y="33416"/>
                  </a:lnTo>
                  <a:lnTo>
                    <a:pt x="34060" y="33901"/>
                  </a:lnTo>
                  <a:lnTo>
                    <a:pt x="34386" y="35439"/>
                  </a:lnTo>
                  <a:lnTo>
                    <a:pt x="34957" y="36531"/>
                  </a:lnTo>
                  <a:lnTo>
                    <a:pt x="35439" y="37224"/>
                  </a:lnTo>
                  <a:lnTo>
                    <a:pt x="36084" y="37374"/>
                  </a:lnTo>
                  <a:lnTo>
                    <a:pt x="35934" y="38101"/>
                  </a:lnTo>
                  <a:lnTo>
                    <a:pt x="35449" y="38564"/>
                  </a:lnTo>
                  <a:lnTo>
                    <a:pt x="34568" y="38950"/>
                  </a:lnTo>
                  <a:lnTo>
                    <a:pt x="33601" y="39021"/>
                  </a:lnTo>
                  <a:lnTo>
                    <a:pt x="32018" y="38657"/>
                  </a:lnTo>
                  <a:lnTo>
                    <a:pt x="31370" y="38615"/>
                  </a:lnTo>
                  <a:lnTo>
                    <a:pt x="31118" y="38421"/>
                  </a:lnTo>
                  <a:lnTo>
                    <a:pt x="31041" y="38063"/>
                  </a:lnTo>
                  <a:lnTo>
                    <a:pt x="30588" y="37524"/>
                  </a:lnTo>
                  <a:lnTo>
                    <a:pt x="29758" y="36805"/>
                  </a:lnTo>
                  <a:lnTo>
                    <a:pt x="29279" y="36857"/>
                  </a:lnTo>
                  <a:lnTo>
                    <a:pt x="28497" y="36700"/>
                  </a:lnTo>
                  <a:lnTo>
                    <a:pt x="27198" y="36212"/>
                  </a:lnTo>
                  <a:lnTo>
                    <a:pt x="26598" y="36151"/>
                  </a:lnTo>
                  <a:lnTo>
                    <a:pt x="25736" y="36569"/>
                  </a:lnTo>
                  <a:lnTo>
                    <a:pt x="24734" y="37118"/>
                  </a:lnTo>
                  <a:lnTo>
                    <a:pt x="22318" y="36263"/>
                  </a:lnTo>
                  <a:lnTo>
                    <a:pt x="20619" y="35660"/>
                  </a:lnTo>
                  <a:lnTo>
                    <a:pt x="19094" y="35114"/>
                  </a:lnTo>
                  <a:lnTo>
                    <a:pt x="18688" y="34906"/>
                  </a:lnTo>
                  <a:lnTo>
                    <a:pt x="18353" y="34951"/>
                  </a:lnTo>
                  <a:lnTo>
                    <a:pt x="18063" y="35235"/>
                  </a:lnTo>
                  <a:lnTo>
                    <a:pt x="17734" y="35739"/>
                  </a:lnTo>
                  <a:lnTo>
                    <a:pt x="17625" y="35886"/>
                  </a:lnTo>
                  <a:lnTo>
                    <a:pt x="17450" y="36023"/>
                  </a:lnTo>
                  <a:lnTo>
                    <a:pt x="17252" y="36062"/>
                  </a:lnTo>
                  <a:lnTo>
                    <a:pt x="17246" y="35822"/>
                  </a:lnTo>
                  <a:lnTo>
                    <a:pt x="16499" y="34820"/>
                  </a:lnTo>
                  <a:lnTo>
                    <a:pt x="15311" y="33617"/>
                  </a:lnTo>
                  <a:lnTo>
                    <a:pt x="10763" y="29921"/>
                  </a:lnTo>
                  <a:lnTo>
                    <a:pt x="9090" y="27709"/>
                  </a:lnTo>
                  <a:lnTo>
                    <a:pt x="8194" y="26116"/>
                  </a:lnTo>
                  <a:lnTo>
                    <a:pt x="7341" y="25286"/>
                  </a:lnTo>
                  <a:lnTo>
                    <a:pt x="4884" y="23588"/>
                  </a:lnTo>
                  <a:lnTo>
                    <a:pt x="4315" y="22911"/>
                  </a:lnTo>
                  <a:lnTo>
                    <a:pt x="1883" y="20639"/>
                  </a:lnTo>
                  <a:lnTo>
                    <a:pt x="26" y="19304"/>
                  </a:lnTo>
                  <a:lnTo>
                    <a:pt x="0" y="18736"/>
                  </a:lnTo>
                  <a:lnTo>
                    <a:pt x="763" y="18028"/>
                  </a:lnTo>
                  <a:lnTo>
                    <a:pt x="1136" y="18063"/>
                  </a:lnTo>
                  <a:lnTo>
                    <a:pt x="1545" y="18567"/>
                  </a:lnTo>
                  <a:lnTo>
                    <a:pt x="2202" y="19145"/>
                  </a:lnTo>
                  <a:lnTo>
                    <a:pt x="2512" y="19148"/>
                  </a:lnTo>
                  <a:lnTo>
                    <a:pt x="2972" y="18880"/>
                  </a:lnTo>
                  <a:lnTo>
                    <a:pt x="2981" y="18612"/>
                  </a:lnTo>
                  <a:lnTo>
                    <a:pt x="5474" y="18503"/>
                  </a:lnTo>
                  <a:lnTo>
                    <a:pt x="5921" y="18353"/>
                  </a:lnTo>
                  <a:lnTo>
                    <a:pt x="6371" y="17935"/>
                  </a:lnTo>
                  <a:lnTo>
                    <a:pt x="6604" y="17348"/>
                  </a:lnTo>
                  <a:lnTo>
                    <a:pt x="6642" y="16786"/>
                  </a:lnTo>
                  <a:lnTo>
                    <a:pt x="6738" y="16381"/>
                  </a:lnTo>
                  <a:lnTo>
                    <a:pt x="7137" y="15988"/>
                  </a:lnTo>
                  <a:lnTo>
                    <a:pt x="7868" y="15867"/>
                  </a:lnTo>
                  <a:lnTo>
                    <a:pt x="8430" y="15825"/>
                  </a:lnTo>
                  <a:lnTo>
                    <a:pt x="8596" y="15560"/>
                  </a:lnTo>
                  <a:lnTo>
                    <a:pt x="8427" y="14702"/>
                  </a:lnTo>
                  <a:lnTo>
                    <a:pt x="8123" y="12614"/>
                  </a:lnTo>
                  <a:lnTo>
                    <a:pt x="8059" y="12030"/>
                  </a:lnTo>
                  <a:lnTo>
                    <a:pt x="8162" y="11596"/>
                  </a:lnTo>
                  <a:lnTo>
                    <a:pt x="8391" y="11440"/>
                  </a:lnTo>
                  <a:lnTo>
                    <a:pt x="9496" y="11334"/>
                  </a:lnTo>
                  <a:lnTo>
                    <a:pt x="11586" y="11510"/>
                  </a:lnTo>
                  <a:lnTo>
                    <a:pt x="11992" y="11379"/>
                  </a:lnTo>
                  <a:lnTo>
                    <a:pt x="12828" y="10192"/>
                  </a:lnTo>
                  <a:lnTo>
                    <a:pt x="13607" y="9320"/>
                  </a:lnTo>
                  <a:lnTo>
                    <a:pt x="14162" y="8928"/>
                  </a:lnTo>
                  <a:lnTo>
                    <a:pt x="14603" y="8810"/>
                  </a:lnTo>
                  <a:lnTo>
                    <a:pt x="15107" y="9585"/>
                  </a:lnTo>
                  <a:lnTo>
                    <a:pt x="16872" y="10696"/>
                  </a:lnTo>
                  <a:lnTo>
                    <a:pt x="17172" y="10626"/>
                  </a:lnTo>
                  <a:lnTo>
                    <a:pt x="17345" y="10565"/>
                  </a:lnTo>
                  <a:lnTo>
                    <a:pt x="17402" y="10406"/>
                  </a:lnTo>
                  <a:lnTo>
                    <a:pt x="17370" y="9895"/>
                  </a:lnTo>
                  <a:lnTo>
                    <a:pt x="17811" y="9429"/>
                  </a:lnTo>
                  <a:lnTo>
                    <a:pt x="18727" y="9011"/>
                  </a:lnTo>
                  <a:lnTo>
                    <a:pt x="19646" y="8273"/>
                  </a:lnTo>
                  <a:lnTo>
                    <a:pt x="20572" y="7214"/>
                  </a:lnTo>
                  <a:lnTo>
                    <a:pt x="21376" y="6591"/>
                  </a:lnTo>
                  <a:lnTo>
                    <a:pt x="22053" y="6406"/>
                  </a:lnTo>
                  <a:lnTo>
                    <a:pt x="22314" y="6119"/>
                  </a:lnTo>
                  <a:lnTo>
                    <a:pt x="22152" y="5726"/>
                  </a:lnTo>
                  <a:lnTo>
                    <a:pt x="22206" y="5168"/>
                  </a:lnTo>
                  <a:lnTo>
                    <a:pt x="22474" y="4446"/>
                  </a:lnTo>
                  <a:lnTo>
                    <a:pt x="22870" y="4028"/>
                  </a:lnTo>
                  <a:lnTo>
                    <a:pt x="23387" y="3913"/>
                  </a:lnTo>
                  <a:lnTo>
                    <a:pt x="23594" y="3687"/>
                  </a:lnTo>
                  <a:lnTo>
                    <a:pt x="23486" y="3345"/>
                  </a:lnTo>
                  <a:lnTo>
                    <a:pt x="23585" y="2972"/>
                  </a:lnTo>
                  <a:lnTo>
                    <a:pt x="24054" y="2356"/>
                  </a:lnTo>
                  <a:lnTo>
                    <a:pt x="25171" y="1829"/>
                  </a:lnTo>
                  <a:lnTo>
                    <a:pt x="25809" y="2004"/>
                  </a:lnTo>
                  <a:lnTo>
                    <a:pt x="26339" y="2713"/>
                  </a:lnTo>
                  <a:lnTo>
                    <a:pt x="27093" y="3195"/>
                  </a:lnTo>
                  <a:lnTo>
                    <a:pt x="28063" y="3450"/>
                  </a:lnTo>
                  <a:lnTo>
                    <a:pt x="28816" y="3358"/>
                  </a:lnTo>
                  <a:lnTo>
                    <a:pt x="29352" y="2914"/>
                  </a:lnTo>
                  <a:lnTo>
                    <a:pt x="29834" y="2780"/>
                  </a:lnTo>
                  <a:lnTo>
                    <a:pt x="30262" y="2956"/>
                  </a:lnTo>
                  <a:lnTo>
                    <a:pt x="30489" y="2854"/>
                  </a:lnTo>
                  <a:lnTo>
                    <a:pt x="30514" y="2483"/>
                  </a:lnTo>
                  <a:lnTo>
                    <a:pt x="30735" y="2397"/>
                  </a:lnTo>
                  <a:lnTo>
                    <a:pt x="31156" y="2598"/>
                  </a:lnTo>
                  <a:lnTo>
                    <a:pt x="31526" y="2649"/>
                  </a:lnTo>
                  <a:lnTo>
                    <a:pt x="31852" y="2554"/>
                  </a:lnTo>
                  <a:lnTo>
                    <a:pt x="31979" y="2372"/>
                  </a:lnTo>
                  <a:lnTo>
                    <a:pt x="32046" y="2183"/>
                  </a:lnTo>
                  <a:lnTo>
                    <a:pt x="32289" y="2046"/>
                  </a:lnTo>
                  <a:lnTo>
                    <a:pt x="33128" y="2183"/>
                  </a:lnTo>
                  <a:lnTo>
                    <a:pt x="34067" y="1969"/>
                  </a:lnTo>
                  <a:lnTo>
                    <a:pt x="35111" y="1398"/>
                  </a:lnTo>
                  <a:lnTo>
                    <a:pt x="35803" y="1149"/>
                  </a:lnTo>
                  <a:lnTo>
                    <a:pt x="36145" y="1213"/>
                  </a:lnTo>
                  <a:lnTo>
                    <a:pt x="36553" y="926"/>
                  </a:lnTo>
                  <a:lnTo>
                    <a:pt x="37029" y="287"/>
                  </a:lnTo>
                  <a:lnTo>
                    <a:pt x="3811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5" name="Google Shape;1335;p73"/>
            <p:cNvSpPr/>
            <p:nvPr/>
          </p:nvSpPr>
          <p:spPr>
            <a:xfrm>
              <a:off x="7546932" y="3315709"/>
              <a:ext cx="90705" cy="110368"/>
            </a:xfrm>
            <a:custGeom>
              <a:rect b="b" l="l" r="r" t="t"/>
              <a:pathLst>
                <a:path extrusionOk="0" h="41925" w="34456">
                  <a:moveTo>
                    <a:pt x="16856" y="3722"/>
                  </a:moveTo>
                  <a:lnTo>
                    <a:pt x="16476" y="3514"/>
                  </a:lnTo>
                  <a:lnTo>
                    <a:pt x="18491" y="2917"/>
                  </a:lnTo>
                  <a:lnTo>
                    <a:pt x="19764" y="2735"/>
                  </a:lnTo>
                  <a:lnTo>
                    <a:pt x="19991" y="2815"/>
                  </a:lnTo>
                  <a:lnTo>
                    <a:pt x="17689" y="3600"/>
                  </a:lnTo>
                  <a:lnTo>
                    <a:pt x="16856" y="3722"/>
                  </a:lnTo>
                  <a:close/>
                  <a:moveTo>
                    <a:pt x="21328" y="2751"/>
                  </a:moveTo>
                  <a:lnTo>
                    <a:pt x="23096" y="2506"/>
                  </a:lnTo>
                  <a:lnTo>
                    <a:pt x="23087" y="2413"/>
                  </a:lnTo>
                  <a:lnTo>
                    <a:pt x="22621" y="2263"/>
                  </a:lnTo>
                  <a:lnTo>
                    <a:pt x="21114" y="2289"/>
                  </a:lnTo>
                  <a:lnTo>
                    <a:pt x="20632" y="2394"/>
                  </a:lnTo>
                  <a:lnTo>
                    <a:pt x="20731" y="2569"/>
                  </a:lnTo>
                  <a:lnTo>
                    <a:pt x="21328" y="2751"/>
                  </a:lnTo>
                  <a:close/>
                  <a:moveTo>
                    <a:pt x="26716" y="1727"/>
                  </a:moveTo>
                  <a:lnTo>
                    <a:pt x="26336" y="1663"/>
                  </a:lnTo>
                  <a:lnTo>
                    <a:pt x="25232" y="1982"/>
                  </a:lnTo>
                  <a:lnTo>
                    <a:pt x="25155" y="2129"/>
                  </a:lnTo>
                  <a:lnTo>
                    <a:pt x="25462" y="2237"/>
                  </a:lnTo>
                  <a:lnTo>
                    <a:pt x="26716" y="1727"/>
                  </a:lnTo>
                  <a:close/>
                  <a:moveTo>
                    <a:pt x="15746" y="4766"/>
                  </a:moveTo>
                  <a:lnTo>
                    <a:pt x="15015" y="4734"/>
                  </a:lnTo>
                  <a:lnTo>
                    <a:pt x="13949" y="5688"/>
                  </a:lnTo>
                  <a:lnTo>
                    <a:pt x="14089" y="5863"/>
                  </a:lnTo>
                  <a:lnTo>
                    <a:pt x="15746" y="4766"/>
                  </a:lnTo>
                  <a:close/>
                  <a:moveTo>
                    <a:pt x="30904" y="0"/>
                  </a:moveTo>
                  <a:lnTo>
                    <a:pt x="30489" y="0"/>
                  </a:lnTo>
                  <a:lnTo>
                    <a:pt x="29720" y="300"/>
                  </a:lnTo>
                  <a:lnTo>
                    <a:pt x="29480" y="699"/>
                  </a:lnTo>
                  <a:lnTo>
                    <a:pt x="30310" y="648"/>
                  </a:lnTo>
                  <a:lnTo>
                    <a:pt x="30904" y="0"/>
                  </a:lnTo>
                  <a:close/>
                  <a:moveTo>
                    <a:pt x="5915" y="32745"/>
                  </a:moveTo>
                  <a:lnTo>
                    <a:pt x="4772" y="33339"/>
                  </a:lnTo>
                  <a:lnTo>
                    <a:pt x="3278" y="33132"/>
                  </a:lnTo>
                  <a:lnTo>
                    <a:pt x="2142" y="32697"/>
                  </a:lnTo>
                  <a:lnTo>
                    <a:pt x="677" y="32780"/>
                  </a:lnTo>
                  <a:lnTo>
                    <a:pt x="0" y="33007"/>
                  </a:lnTo>
                  <a:lnTo>
                    <a:pt x="268" y="34246"/>
                  </a:lnTo>
                  <a:lnTo>
                    <a:pt x="472" y="34638"/>
                  </a:lnTo>
                  <a:lnTo>
                    <a:pt x="737" y="34894"/>
                  </a:lnTo>
                  <a:lnTo>
                    <a:pt x="1088" y="34945"/>
                  </a:lnTo>
                  <a:lnTo>
                    <a:pt x="1494" y="34638"/>
                  </a:lnTo>
                  <a:lnTo>
                    <a:pt x="2059" y="34316"/>
                  </a:lnTo>
                  <a:lnTo>
                    <a:pt x="2969" y="34466"/>
                  </a:lnTo>
                  <a:lnTo>
                    <a:pt x="3629" y="34763"/>
                  </a:lnTo>
                  <a:lnTo>
                    <a:pt x="3865" y="35072"/>
                  </a:lnTo>
                  <a:lnTo>
                    <a:pt x="4303" y="35366"/>
                  </a:lnTo>
                  <a:lnTo>
                    <a:pt x="4941" y="35436"/>
                  </a:lnTo>
                  <a:lnTo>
                    <a:pt x="6176" y="34874"/>
                  </a:lnTo>
                  <a:lnTo>
                    <a:pt x="7364" y="34016"/>
                  </a:lnTo>
                  <a:lnTo>
                    <a:pt x="7712" y="33419"/>
                  </a:lnTo>
                  <a:lnTo>
                    <a:pt x="7842" y="32879"/>
                  </a:lnTo>
                  <a:lnTo>
                    <a:pt x="6815" y="33250"/>
                  </a:lnTo>
                  <a:lnTo>
                    <a:pt x="5915" y="32745"/>
                  </a:lnTo>
                  <a:close/>
                  <a:moveTo>
                    <a:pt x="34456" y="5152"/>
                  </a:moveTo>
                  <a:lnTo>
                    <a:pt x="33208" y="4880"/>
                  </a:lnTo>
                  <a:lnTo>
                    <a:pt x="32404" y="4481"/>
                  </a:lnTo>
                  <a:lnTo>
                    <a:pt x="31903" y="3760"/>
                  </a:lnTo>
                  <a:lnTo>
                    <a:pt x="31041" y="2774"/>
                  </a:lnTo>
                  <a:lnTo>
                    <a:pt x="28778" y="2876"/>
                  </a:lnTo>
                  <a:lnTo>
                    <a:pt x="26895" y="3160"/>
                  </a:lnTo>
                  <a:lnTo>
                    <a:pt x="24287" y="3281"/>
                  </a:lnTo>
                  <a:lnTo>
                    <a:pt x="22598" y="3760"/>
                  </a:lnTo>
                  <a:lnTo>
                    <a:pt x="19541" y="5356"/>
                  </a:lnTo>
                  <a:lnTo>
                    <a:pt x="18771" y="6170"/>
                  </a:lnTo>
                  <a:lnTo>
                    <a:pt x="17986" y="7922"/>
                  </a:lnTo>
                  <a:lnTo>
                    <a:pt x="15324" y="9939"/>
                  </a:lnTo>
                  <a:lnTo>
                    <a:pt x="13773" y="10715"/>
                  </a:lnTo>
                  <a:lnTo>
                    <a:pt x="13336" y="10418"/>
                  </a:lnTo>
                  <a:lnTo>
                    <a:pt x="12707" y="10224"/>
                  </a:lnTo>
                  <a:lnTo>
                    <a:pt x="12206" y="11248"/>
                  </a:lnTo>
                  <a:lnTo>
                    <a:pt x="11896" y="12171"/>
                  </a:lnTo>
                  <a:lnTo>
                    <a:pt x="10856" y="17574"/>
                  </a:lnTo>
                  <a:lnTo>
                    <a:pt x="10147" y="19528"/>
                  </a:lnTo>
                  <a:lnTo>
                    <a:pt x="9193" y="21168"/>
                  </a:lnTo>
                  <a:lnTo>
                    <a:pt x="7692" y="23173"/>
                  </a:lnTo>
                  <a:lnTo>
                    <a:pt x="7003" y="23856"/>
                  </a:lnTo>
                  <a:lnTo>
                    <a:pt x="6582" y="24115"/>
                  </a:lnTo>
                  <a:lnTo>
                    <a:pt x="6055" y="25079"/>
                  </a:lnTo>
                  <a:lnTo>
                    <a:pt x="5634" y="26234"/>
                  </a:lnTo>
                  <a:lnTo>
                    <a:pt x="5346" y="26773"/>
                  </a:lnTo>
                  <a:lnTo>
                    <a:pt x="7029" y="28759"/>
                  </a:lnTo>
                  <a:lnTo>
                    <a:pt x="7239" y="29327"/>
                  </a:lnTo>
                  <a:lnTo>
                    <a:pt x="7459" y="29659"/>
                  </a:lnTo>
                  <a:lnTo>
                    <a:pt x="5867" y="29866"/>
                  </a:lnTo>
                  <a:lnTo>
                    <a:pt x="6543" y="30508"/>
                  </a:lnTo>
                  <a:lnTo>
                    <a:pt x="7396" y="30968"/>
                  </a:lnTo>
                  <a:lnTo>
                    <a:pt x="7967" y="31188"/>
                  </a:lnTo>
                  <a:lnTo>
                    <a:pt x="8280" y="31651"/>
                  </a:lnTo>
                  <a:lnTo>
                    <a:pt x="7667" y="31864"/>
                  </a:lnTo>
                  <a:lnTo>
                    <a:pt x="7089" y="31877"/>
                  </a:lnTo>
                  <a:lnTo>
                    <a:pt x="4804" y="30176"/>
                  </a:lnTo>
                  <a:lnTo>
                    <a:pt x="3533" y="29863"/>
                  </a:lnTo>
                  <a:lnTo>
                    <a:pt x="1784" y="29962"/>
                  </a:lnTo>
                  <a:lnTo>
                    <a:pt x="1344" y="30141"/>
                  </a:lnTo>
                  <a:lnTo>
                    <a:pt x="891" y="30658"/>
                  </a:lnTo>
                  <a:lnTo>
                    <a:pt x="1532" y="31443"/>
                  </a:lnTo>
                  <a:lnTo>
                    <a:pt x="2126" y="31906"/>
                  </a:lnTo>
                  <a:lnTo>
                    <a:pt x="3080" y="31967"/>
                  </a:lnTo>
                  <a:lnTo>
                    <a:pt x="4229" y="32547"/>
                  </a:lnTo>
                  <a:lnTo>
                    <a:pt x="5883" y="32062"/>
                  </a:lnTo>
                  <a:lnTo>
                    <a:pt x="7070" y="32659"/>
                  </a:lnTo>
                  <a:lnTo>
                    <a:pt x="7852" y="32873"/>
                  </a:lnTo>
                  <a:lnTo>
                    <a:pt x="8554" y="33231"/>
                  </a:lnTo>
                  <a:lnTo>
                    <a:pt x="9174" y="33307"/>
                  </a:lnTo>
                  <a:lnTo>
                    <a:pt x="9445" y="33148"/>
                  </a:lnTo>
                  <a:lnTo>
                    <a:pt x="9272" y="32283"/>
                  </a:lnTo>
                  <a:lnTo>
                    <a:pt x="9777" y="31820"/>
                  </a:lnTo>
                  <a:lnTo>
                    <a:pt x="10335" y="31606"/>
                  </a:lnTo>
                  <a:lnTo>
                    <a:pt x="10587" y="31983"/>
                  </a:lnTo>
                  <a:lnTo>
                    <a:pt x="11101" y="32366"/>
                  </a:lnTo>
                  <a:lnTo>
                    <a:pt x="11504" y="32369"/>
                  </a:lnTo>
                  <a:lnTo>
                    <a:pt x="12595" y="31373"/>
                  </a:lnTo>
                  <a:lnTo>
                    <a:pt x="12850" y="31571"/>
                  </a:lnTo>
                  <a:lnTo>
                    <a:pt x="13087" y="31925"/>
                  </a:lnTo>
                  <a:lnTo>
                    <a:pt x="13138" y="32209"/>
                  </a:lnTo>
                  <a:lnTo>
                    <a:pt x="13179" y="32509"/>
                  </a:lnTo>
                  <a:lnTo>
                    <a:pt x="13425" y="32634"/>
                  </a:lnTo>
                  <a:lnTo>
                    <a:pt x="14284" y="32570"/>
                  </a:lnTo>
                  <a:lnTo>
                    <a:pt x="14721" y="32030"/>
                  </a:lnTo>
                  <a:lnTo>
                    <a:pt x="15063" y="31692"/>
                  </a:lnTo>
                  <a:lnTo>
                    <a:pt x="15318" y="31922"/>
                  </a:lnTo>
                  <a:lnTo>
                    <a:pt x="15442" y="32586"/>
                  </a:lnTo>
                  <a:lnTo>
                    <a:pt x="15679" y="33451"/>
                  </a:lnTo>
                  <a:lnTo>
                    <a:pt x="16703" y="34415"/>
                  </a:lnTo>
                  <a:lnTo>
                    <a:pt x="17568" y="34689"/>
                  </a:lnTo>
                  <a:lnTo>
                    <a:pt x="18631" y="34501"/>
                  </a:lnTo>
                  <a:lnTo>
                    <a:pt x="19052" y="34329"/>
                  </a:lnTo>
                  <a:lnTo>
                    <a:pt x="19336" y="34472"/>
                  </a:lnTo>
                  <a:lnTo>
                    <a:pt x="19620" y="34983"/>
                  </a:lnTo>
                  <a:lnTo>
                    <a:pt x="20233" y="35567"/>
                  </a:lnTo>
                  <a:lnTo>
                    <a:pt x="21520" y="35979"/>
                  </a:lnTo>
                  <a:lnTo>
                    <a:pt x="21915" y="36212"/>
                  </a:lnTo>
                  <a:lnTo>
                    <a:pt x="22190" y="36604"/>
                  </a:lnTo>
                  <a:lnTo>
                    <a:pt x="22110" y="37163"/>
                  </a:lnTo>
                  <a:lnTo>
                    <a:pt x="21497" y="38551"/>
                  </a:lnTo>
                  <a:lnTo>
                    <a:pt x="21418" y="38960"/>
                  </a:lnTo>
                  <a:lnTo>
                    <a:pt x="21501" y="39097"/>
                  </a:lnTo>
                  <a:lnTo>
                    <a:pt x="21379" y="39353"/>
                  </a:lnTo>
                  <a:lnTo>
                    <a:pt x="20581" y="40281"/>
                  </a:lnTo>
                  <a:lnTo>
                    <a:pt x="20511" y="40610"/>
                  </a:lnTo>
                  <a:lnTo>
                    <a:pt x="20776" y="41143"/>
                  </a:lnTo>
                  <a:lnTo>
                    <a:pt x="20996" y="41584"/>
                  </a:lnTo>
                  <a:lnTo>
                    <a:pt x="20996" y="41584"/>
                  </a:lnTo>
                  <a:lnTo>
                    <a:pt x="21475" y="41798"/>
                  </a:lnTo>
                  <a:lnTo>
                    <a:pt x="21925" y="41868"/>
                  </a:lnTo>
                  <a:lnTo>
                    <a:pt x="22777" y="41897"/>
                  </a:lnTo>
                  <a:lnTo>
                    <a:pt x="23687" y="41925"/>
                  </a:lnTo>
                  <a:lnTo>
                    <a:pt x="24175" y="39739"/>
                  </a:lnTo>
                  <a:lnTo>
                    <a:pt x="23802" y="39100"/>
                  </a:lnTo>
                  <a:lnTo>
                    <a:pt x="23339" y="38775"/>
                  </a:lnTo>
                  <a:lnTo>
                    <a:pt x="22800" y="38615"/>
                  </a:lnTo>
                  <a:lnTo>
                    <a:pt x="22551" y="38312"/>
                  </a:lnTo>
                  <a:lnTo>
                    <a:pt x="22464" y="37964"/>
                  </a:lnTo>
                  <a:lnTo>
                    <a:pt x="22560" y="37750"/>
                  </a:lnTo>
                  <a:lnTo>
                    <a:pt x="23195" y="37814"/>
                  </a:lnTo>
                  <a:lnTo>
                    <a:pt x="23393" y="37587"/>
                  </a:lnTo>
                  <a:lnTo>
                    <a:pt x="24906" y="36298"/>
                  </a:lnTo>
                  <a:lnTo>
                    <a:pt x="24970" y="36049"/>
                  </a:lnTo>
                  <a:lnTo>
                    <a:pt x="24759" y="35909"/>
                  </a:lnTo>
                  <a:lnTo>
                    <a:pt x="24485" y="35835"/>
                  </a:lnTo>
                  <a:lnTo>
                    <a:pt x="24415" y="35564"/>
                  </a:lnTo>
                  <a:lnTo>
                    <a:pt x="24424" y="35206"/>
                  </a:lnTo>
                  <a:lnTo>
                    <a:pt x="25232" y="33339"/>
                  </a:lnTo>
                  <a:lnTo>
                    <a:pt x="25471" y="32541"/>
                  </a:lnTo>
                  <a:lnTo>
                    <a:pt x="25525" y="31976"/>
                  </a:lnTo>
                  <a:lnTo>
                    <a:pt x="25474" y="31418"/>
                  </a:lnTo>
                  <a:lnTo>
                    <a:pt x="25008" y="30540"/>
                  </a:lnTo>
                  <a:lnTo>
                    <a:pt x="24558" y="29838"/>
                  </a:lnTo>
                  <a:lnTo>
                    <a:pt x="24542" y="29279"/>
                  </a:lnTo>
                  <a:lnTo>
                    <a:pt x="24214" y="28985"/>
                  </a:lnTo>
                  <a:lnTo>
                    <a:pt x="23282" y="27482"/>
                  </a:lnTo>
                  <a:lnTo>
                    <a:pt x="23282" y="26901"/>
                  </a:lnTo>
                  <a:lnTo>
                    <a:pt x="23808" y="26448"/>
                  </a:lnTo>
                  <a:lnTo>
                    <a:pt x="24545" y="26161"/>
                  </a:lnTo>
                  <a:lnTo>
                    <a:pt x="24791" y="25921"/>
                  </a:lnTo>
                  <a:lnTo>
                    <a:pt x="25232" y="25771"/>
                  </a:lnTo>
                  <a:lnTo>
                    <a:pt x="26403" y="26205"/>
                  </a:lnTo>
                  <a:lnTo>
                    <a:pt x="26927" y="26582"/>
                  </a:lnTo>
                  <a:lnTo>
                    <a:pt x="27074" y="26505"/>
                  </a:lnTo>
                  <a:lnTo>
                    <a:pt x="27546" y="26097"/>
                  </a:lnTo>
                  <a:lnTo>
                    <a:pt x="28376" y="26161"/>
                  </a:lnTo>
                  <a:lnTo>
                    <a:pt x="30383" y="25337"/>
                  </a:lnTo>
                  <a:lnTo>
                    <a:pt x="30683" y="24941"/>
                  </a:lnTo>
                  <a:lnTo>
                    <a:pt x="30907" y="24520"/>
                  </a:lnTo>
                  <a:lnTo>
                    <a:pt x="30926" y="24335"/>
                  </a:lnTo>
                  <a:lnTo>
                    <a:pt x="30147" y="23521"/>
                  </a:lnTo>
                  <a:lnTo>
                    <a:pt x="30125" y="23221"/>
                  </a:lnTo>
                  <a:lnTo>
                    <a:pt x="30227" y="22883"/>
                  </a:lnTo>
                  <a:lnTo>
                    <a:pt x="30447" y="22614"/>
                  </a:lnTo>
                  <a:lnTo>
                    <a:pt x="30907" y="22432"/>
                  </a:lnTo>
                  <a:lnTo>
                    <a:pt x="31395" y="22075"/>
                  </a:lnTo>
                  <a:lnTo>
                    <a:pt x="32490" y="21060"/>
                  </a:lnTo>
                  <a:lnTo>
                    <a:pt x="32870" y="20179"/>
                  </a:lnTo>
                  <a:lnTo>
                    <a:pt x="32988" y="19221"/>
                  </a:lnTo>
                  <a:lnTo>
                    <a:pt x="33010" y="18506"/>
                  </a:lnTo>
                  <a:lnTo>
                    <a:pt x="32710" y="17938"/>
                  </a:lnTo>
                  <a:lnTo>
                    <a:pt x="32407" y="17571"/>
                  </a:lnTo>
                  <a:lnTo>
                    <a:pt x="31995" y="17629"/>
                  </a:lnTo>
                  <a:lnTo>
                    <a:pt x="31194" y="17600"/>
                  </a:lnTo>
                  <a:lnTo>
                    <a:pt x="30444" y="17281"/>
                  </a:lnTo>
                  <a:lnTo>
                    <a:pt x="30032" y="16764"/>
                  </a:lnTo>
                  <a:lnTo>
                    <a:pt x="29930" y="16310"/>
                  </a:lnTo>
                  <a:lnTo>
                    <a:pt x="30119" y="16023"/>
                  </a:lnTo>
                  <a:lnTo>
                    <a:pt x="30176" y="15672"/>
                  </a:lnTo>
                  <a:lnTo>
                    <a:pt x="30055" y="15318"/>
                  </a:lnTo>
                  <a:lnTo>
                    <a:pt x="30103" y="15021"/>
                  </a:lnTo>
                  <a:lnTo>
                    <a:pt x="30441" y="14782"/>
                  </a:lnTo>
                  <a:lnTo>
                    <a:pt x="32812" y="14788"/>
                  </a:lnTo>
                  <a:lnTo>
                    <a:pt x="32991" y="14526"/>
                  </a:lnTo>
                  <a:lnTo>
                    <a:pt x="33151" y="13147"/>
                  </a:lnTo>
                  <a:lnTo>
                    <a:pt x="33745" y="11044"/>
                  </a:lnTo>
                  <a:lnTo>
                    <a:pt x="34303" y="9869"/>
                  </a:lnTo>
                  <a:lnTo>
                    <a:pt x="34396" y="9375"/>
                  </a:lnTo>
                  <a:lnTo>
                    <a:pt x="34386" y="6582"/>
                  </a:lnTo>
                  <a:lnTo>
                    <a:pt x="34456" y="5152"/>
                  </a:lnTo>
                  <a:close/>
                  <a:moveTo>
                    <a:pt x="3412" y="28689"/>
                  </a:moveTo>
                  <a:lnTo>
                    <a:pt x="4194" y="28462"/>
                  </a:lnTo>
                  <a:lnTo>
                    <a:pt x="5378" y="29426"/>
                  </a:lnTo>
                  <a:lnTo>
                    <a:pt x="6489" y="29113"/>
                  </a:lnTo>
                  <a:lnTo>
                    <a:pt x="6422" y="28845"/>
                  </a:lnTo>
                  <a:lnTo>
                    <a:pt x="6234" y="28593"/>
                  </a:lnTo>
                  <a:lnTo>
                    <a:pt x="5359" y="27804"/>
                  </a:lnTo>
                  <a:lnTo>
                    <a:pt x="3926" y="27705"/>
                  </a:lnTo>
                  <a:lnTo>
                    <a:pt x="3115" y="27948"/>
                  </a:lnTo>
                  <a:lnTo>
                    <a:pt x="3119" y="28232"/>
                  </a:lnTo>
                  <a:lnTo>
                    <a:pt x="3412" y="28689"/>
                  </a:lnTo>
                  <a:close/>
                  <a:moveTo>
                    <a:pt x="12866" y="9359"/>
                  </a:moveTo>
                  <a:lnTo>
                    <a:pt x="13754" y="8305"/>
                  </a:lnTo>
                  <a:lnTo>
                    <a:pt x="13754" y="6630"/>
                  </a:lnTo>
                  <a:lnTo>
                    <a:pt x="12442" y="7999"/>
                  </a:lnTo>
                  <a:lnTo>
                    <a:pt x="12167" y="8822"/>
                  </a:lnTo>
                  <a:lnTo>
                    <a:pt x="12324" y="9068"/>
                  </a:lnTo>
                  <a:lnTo>
                    <a:pt x="12866" y="9359"/>
                  </a:lnTo>
                  <a:close/>
                </a:path>
              </a:pathLst>
            </a:custGeom>
            <a:solidFill>
              <a:srgbClr val="FF9700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6" name="Google Shape;1336;p73"/>
            <p:cNvSpPr/>
            <p:nvPr/>
          </p:nvSpPr>
          <p:spPr>
            <a:xfrm>
              <a:off x="7687593" y="2393998"/>
              <a:ext cx="616976" cy="736134"/>
            </a:xfrm>
            <a:custGeom>
              <a:rect b="b" l="l" r="r" t="t"/>
              <a:pathLst>
                <a:path extrusionOk="0" h="279633" w="234369">
                  <a:moveTo>
                    <a:pt x="186214" y="0"/>
                  </a:moveTo>
                  <a:lnTo>
                    <a:pt x="188608" y="1060"/>
                  </a:lnTo>
                  <a:lnTo>
                    <a:pt x="189425" y="1037"/>
                  </a:lnTo>
                  <a:lnTo>
                    <a:pt x="190615" y="3013"/>
                  </a:lnTo>
                  <a:lnTo>
                    <a:pt x="191235" y="2838"/>
                  </a:lnTo>
                  <a:lnTo>
                    <a:pt x="191116" y="4038"/>
                  </a:lnTo>
                  <a:lnTo>
                    <a:pt x="189916" y="4609"/>
                  </a:lnTo>
                  <a:lnTo>
                    <a:pt x="188049" y="4954"/>
                  </a:lnTo>
                  <a:lnTo>
                    <a:pt x="187771" y="5193"/>
                  </a:lnTo>
                  <a:lnTo>
                    <a:pt x="186175" y="5002"/>
                  </a:lnTo>
                  <a:lnTo>
                    <a:pt x="185278" y="3387"/>
                  </a:lnTo>
                  <a:lnTo>
                    <a:pt x="183781" y="2988"/>
                  </a:lnTo>
                  <a:lnTo>
                    <a:pt x="183785" y="2467"/>
                  </a:lnTo>
                  <a:lnTo>
                    <a:pt x="184755" y="1242"/>
                  </a:lnTo>
                  <a:lnTo>
                    <a:pt x="186214" y="0"/>
                  </a:lnTo>
                  <a:close/>
                  <a:moveTo>
                    <a:pt x="233543" y="36381"/>
                  </a:moveTo>
                  <a:lnTo>
                    <a:pt x="234031" y="39780"/>
                  </a:lnTo>
                  <a:lnTo>
                    <a:pt x="234015" y="40961"/>
                  </a:lnTo>
                  <a:lnTo>
                    <a:pt x="233785" y="42104"/>
                  </a:lnTo>
                  <a:lnTo>
                    <a:pt x="233463" y="42688"/>
                  </a:lnTo>
                  <a:lnTo>
                    <a:pt x="232821" y="42943"/>
                  </a:lnTo>
                  <a:lnTo>
                    <a:pt x="231267" y="42841"/>
                  </a:lnTo>
                  <a:lnTo>
                    <a:pt x="229157" y="41504"/>
                  </a:lnTo>
                  <a:lnTo>
                    <a:pt x="227794" y="40243"/>
                  </a:lnTo>
                  <a:lnTo>
                    <a:pt x="227370" y="40189"/>
                  </a:lnTo>
                  <a:lnTo>
                    <a:pt x="227185" y="40342"/>
                  </a:lnTo>
                  <a:lnTo>
                    <a:pt x="227517" y="41606"/>
                  </a:lnTo>
                  <a:lnTo>
                    <a:pt x="227427" y="42576"/>
                  </a:lnTo>
                  <a:lnTo>
                    <a:pt x="227223" y="43630"/>
                  </a:lnTo>
                  <a:lnTo>
                    <a:pt x="226936" y="44584"/>
                  </a:lnTo>
                  <a:lnTo>
                    <a:pt x="226537" y="45382"/>
                  </a:lnTo>
                  <a:lnTo>
                    <a:pt x="225700" y="46410"/>
                  </a:lnTo>
                  <a:lnTo>
                    <a:pt x="224254" y="47221"/>
                  </a:lnTo>
                  <a:lnTo>
                    <a:pt x="220274" y="48801"/>
                  </a:lnTo>
                  <a:lnTo>
                    <a:pt x="219958" y="49496"/>
                  </a:lnTo>
                  <a:lnTo>
                    <a:pt x="218675" y="53869"/>
                  </a:lnTo>
                  <a:lnTo>
                    <a:pt x="218327" y="54508"/>
                  </a:lnTo>
                  <a:lnTo>
                    <a:pt x="217858" y="55047"/>
                  </a:lnTo>
                  <a:lnTo>
                    <a:pt x="216489" y="55746"/>
                  </a:lnTo>
                  <a:lnTo>
                    <a:pt x="215825" y="54782"/>
                  </a:lnTo>
                  <a:lnTo>
                    <a:pt x="215295" y="53317"/>
                  </a:lnTo>
                  <a:lnTo>
                    <a:pt x="215416" y="51862"/>
                  </a:lnTo>
                  <a:lnTo>
                    <a:pt x="217015" y="49059"/>
                  </a:lnTo>
                  <a:lnTo>
                    <a:pt x="218512" y="47064"/>
                  </a:lnTo>
                  <a:lnTo>
                    <a:pt x="218933" y="46372"/>
                  </a:lnTo>
                  <a:lnTo>
                    <a:pt x="219783" y="44357"/>
                  </a:lnTo>
                  <a:lnTo>
                    <a:pt x="218065" y="39270"/>
                  </a:lnTo>
                  <a:lnTo>
                    <a:pt x="215008" y="37722"/>
                  </a:lnTo>
                  <a:lnTo>
                    <a:pt x="211525" y="35356"/>
                  </a:lnTo>
                  <a:lnTo>
                    <a:pt x="210248" y="34092"/>
                  </a:lnTo>
                  <a:lnTo>
                    <a:pt x="208260" y="31478"/>
                  </a:lnTo>
                  <a:lnTo>
                    <a:pt x="206852" y="29123"/>
                  </a:lnTo>
                  <a:lnTo>
                    <a:pt x="205582" y="29040"/>
                  </a:lnTo>
                  <a:lnTo>
                    <a:pt x="204184" y="29633"/>
                  </a:lnTo>
                  <a:lnTo>
                    <a:pt x="202001" y="31785"/>
                  </a:lnTo>
                  <a:lnTo>
                    <a:pt x="200727" y="32864"/>
                  </a:lnTo>
                  <a:lnTo>
                    <a:pt x="200025" y="33183"/>
                  </a:lnTo>
                  <a:lnTo>
                    <a:pt x="199856" y="33231"/>
                  </a:lnTo>
                  <a:lnTo>
                    <a:pt x="198292" y="32621"/>
                  </a:lnTo>
                  <a:lnTo>
                    <a:pt x="196555" y="32493"/>
                  </a:lnTo>
                  <a:lnTo>
                    <a:pt x="195157" y="32669"/>
                  </a:lnTo>
                  <a:lnTo>
                    <a:pt x="194631" y="32962"/>
                  </a:lnTo>
                  <a:lnTo>
                    <a:pt x="192684" y="36422"/>
                  </a:lnTo>
                  <a:lnTo>
                    <a:pt x="191321" y="38159"/>
                  </a:lnTo>
                  <a:lnTo>
                    <a:pt x="190571" y="38756"/>
                  </a:lnTo>
                  <a:lnTo>
                    <a:pt x="190025" y="39758"/>
                  </a:lnTo>
                  <a:lnTo>
                    <a:pt x="189578" y="41405"/>
                  </a:lnTo>
                  <a:lnTo>
                    <a:pt x="188579" y="47074"/>
                  </a:lnTo>
                  <a:lnTo>
                    <a:pt x="187835" y="49200"/>
                  </a:lnTo>
                  <a:lnTo>
                    <a:pt x="187669" y="50495"/>
                  </a:lnTo>
                  <a:lnTo>
                    <a:pt x="187845" y="54402"/>
                  </a:lnTo>
                  <a:lnTo>
                    <a:pt x="187666" y="56554"/>
                  </a:lnTo>
                  <a:lnTo>
                    <a:pt x="186756" y="58322"/>
                  </a:lnTo>
                  <a:lnTo>
                    <a:pt x="186115" y="59117"/>
                  </a:lnTo>
                  <a:lnTo>
                    <a:pt x="185269" y="59279"/>
                  </a:lnTo>
                  <a:lnTo>
                    <a:pt x="184161" y="59730"/>
                  </a:lnTo>
                  <a:lnTo>
                    <a:pt x="183194" y="60748"/>
                  </a:lnTo>
                  <a:lnTo>
                    <a:pt x="182511" y="62136"/>
                  </a:lnTo>
                  <a:lnTo>
                    <a:pt x="181742" y="65235"/>
                  </a:lnTo>
                  <a:lnTo>
                    <a:pt x="180440" y="66372"/>
                  </a:lnTo>
                  <a:lnTo>
                    <a:pt x="179195" y="66046"/>
                  </a:lnTo>
                  <a:lnTo>
                    <a:pt x="178307" y="64910"/>
                  </a:lnTo>
                  <a:lnTo>
                    <a:pt x="176402" y="64029"/>
                  </a:lnTo>
                  <a:lnTo>
                    <a:pt x="174982" y="63467"/>
                  </a:lnTo>
                  <a:lnTo>
                    <a:pt x="173389" y="62248"/>
                  </a:lnTo>
                  <a:lnTo>
                    <a:pt x="171984" y="61319"/>
                  </a:lnTo>
                  <a:lnTo>
                    <a:pt x="170701" y="61134"/>
                  </a:lnTo>
                  <a:lnTo>
                    <a:pt x="169970" y="62312"/>
                  </a:lnTo>
                  <a:lnTo>
                    <a:pt x="169383" y="63410"/>
                  </a:lnTo>
                  <a:lnTo>
                    <a:pt x="167193" y="64300"/>
                  </a:lnTo>
                  <a:lnTo>
                    <a:pt x="165952" y="65006"/>
                  </a:lnTo>
                  <a:lnTo>
                    <a:pt x="164343" y="65162"/>
                  </a:lnTo>
                  <a:lnTo>
                    <a:pt x="163692" y="64380"/>
                  </a:lnTo>
                  <a:lnTo>
                    <a:pt x="161355" y="63863"/>
                  </a:lnTo>
                  <a:lnTo>
                    <a:pt x="158575" y="63250"/>
                  </a:lnTo>
                  <a:lnTo>
                    <a:pt x="157771" y="63257"/>
                  </a:lnTo>
                  <a:lnTo>
                    <a:pt x="157519" y="61855"/>
                  </a:lnTo>
                  <a:lnTo>
                    <a:pt x="156778" y="59892"/>
                  </a:lnTo>
                  <a:lnTo>
                    <a:pt x="154803" y="56483"/>
                  </a:lnTo>
                  <a:lnTo>
                    <a:pt x="153995" y="55277"/>
                  </a:lnTo>
                  <a:lnTo>
                    <a:pt x="152472" y="52433"/>
                  </a:lnTo>
                  <a:lnTo>
                    <a:pt x="150701" y="49503"/>
                  </a:lnTo>
                  <a:lnTo>
                    <a:pt x="150449" y="49429"/>
                  </a:lnTo>
                  <a:lnTo>
                    <a:pt x="149261" y="49330"/>
                  </a:lnTo>
                  <a:lnTo>
                    <a:pt x="147522" y="49426"/>
                  </a:lnTo>
                  <a:lnTo>
                    <a:pt x="146417" y="50093"/>
                  </a:lnTo>
                  <a:lnTo>
                    <a:pt x="145722" y="50930"/>
                  </a:lnTo>
                  <a:lnTo>
                    <a:pt x="145600" y="51625"/>
                  </a:lnTo>
                  <a:lnTo>
                    <a:pt x="146274" y="54281"/>
                  </a:lnTo>
                  <a:lnTo>
                    <a:pt x="146066" y="54942"/>
                  </a:lnTo>
                  <a:lnTo>
                    <a:pt x="145718" y="55261"/>
                  </a:lnTo>
                  <a:lnTo>
                    <a:pt x="144138" y="54517"/>
                  </a:lnTo>
                  <a:lnTo>
                    <a:pt x="142227" y="54568"/>
                  </a:lnTo>
                  <a:lnTo>
                    <a:pt x="141745" y="55385"/>
                  </a:lnTo>
                  <a:lnTo>
                    <a:pt x="140580" y="55475"/>
                  </a:lnTo>
                  <a:lnTo>
                    <a:pt x="137219" y="55784"/>
                  </a:lnTo>
                  <a:lnTo>
                    <a:pt x="138703" y="57942"/>
                  </a:lnTo>
                  <a:lnTo>
                    <a:pt x="139194" y="58807"/>
                  </a:lnTo>
                  <a:lnTo>
                    <a:pt x="139293" y="60071"/>
                  </a:lnTo>
                  <a:lnTo>
                    <a:pt x="139035" y="62414"/>
                  </a:lnTo>
                  <a:lnTo>
                    <a:pt x="138323" y="64409"/>
                  </a:lnTo>
                  <a:lnTo>
                    <a:pt x="137493" y="66027"/>
                  </a:lnTo>
                  <a:lnTo>
                    <a:pt x="135894" y="67626"/>
                  </a:lnTo>
                  <a:lnTo>
                    <a:pt x="138323" y="69203"/>
                  </a:lnTo>
                  <a:lnTo>
                    <a:pt x="136673" y="71326"/>
                  </a:lnTo>
                  <a:lnTo>
                    <a:pt x="135900" y="72149"/>
                  </a:lnTo>
                  <a:lnTo>
                    <a:pt x="135006" y="72009"/>
                  </a:lnTo>
                  <a:lnTo>
                    <a:pt x="133407" y="71278"/>
                  </a:lnTo>
                  <a:lnTo>
                    <a:pt x="129536" y="69503"/>
                  </a:lnTo>
                  <a:lnTo>
                    <a:pt x="127688" y="68836"/>
                  </a:lnTo>
                  <a:lnTo>
                    <a:pt x="126034" y="68632"/>
                  </a:lnTo>
                  <a:lnTo>
                    <a:pt x="125153" y="68657"/>
                  </a:lnTo>
                  <a:lnTo>
                    <a:pt x="121648" y="67131"/>
                  </a:lnTo>
                  <a:lnTo>
                    <a:pt x="120972" y="67301"/>
                  </a:lnTo>
                  <a:lnTo>
                    <a:pt x="119714" y="67961"/>
                  </a:lnTo>
                  <a:lnTo>
                    <a:pt x="119574" y="69442"/>
                  </a:lnTo>
                  <a:lnTo>
                    <a:pt x="119654" y="73110"/>
                  </a:lnTo>
                  <a:lnTo>
                    <a:pt x="119839" y="75919"/>
                  </a:lnTo>
                  <a:lnTo>
                    <a:pt x="119376" y="77534"/>
                  </a:lnTo>
                  <a:lnTo>
                    <a:pt x="118913" y="78629"/>
                  </a:lnTo>
                  <a:lnTo>
                    <a:pt x="117512" y="81568"/>
                  </a:lnTo>
                  <a:lnTo>
                    <a:pt x="114358" y="79570"/>
                  </a:lnTo>
                  <a:lnTo>
                    <a:pt x="112207" y="78242"/>
                  </a:lnTo>
                  <a:lnTo>
                    <a:pt x="110825" y="80007"/>
                  </a:lnTo>
                  <a:lnTo>
                    <a:pt x="107362" y="83231"/>
                  </a:lnTo>
                  <a:lnTo>
                    <a:pt x="105587" y="89538"/>
                  </a:lnTo>
                  <a:lnTo>
                    <a:pt x="105485" y="89743"/>
                  </a:lnTo>
                  <a:lnTo>
                    <a:pt x="104435" y="91335"/>
                  </a:lnTo>
                  <a:lnTo>
                    <a:pt x="103091" y="92066"/>
                  </a:lnTo>
                  <a:lnTo>
                    <a:pt x="102073" y="92427"/>
                  </a:lnTo>
                  <a:lnTo>
                    <a:pt x="101479" y="94282"/>
                  </a:lnTo>
                  <a:lnTo>
                    <a:pt x="102861" y="96928"/>
                  </a:lnTo>
                  <a:lnTo>
                    <a:pt x="103570" y="98319"/>
                  </a:lnTo>
                  <a:lnTo>
                    <a:pt x="104231" y="100560"/>
                  </a:lnTo>
                  <a:lnTo>
                    <a:pt x="104109" y="101980"/>
                  </a:lnTo>
                  <a:lnTo>
                    <a:pt x="103956" y="102861"/>
                  </a:lnTo>
                  <a:lnTo>
                    <a:pt x="102472" y="104661"/>
                  </a:lnTo>
                  <a:lnTo>
                    <a:pt x="99305" y="109389"/>
                  </a:lnTo>
                  <a:lnTo>
                    <a:pt x="96375" y="114285"/>
                  </a:lnTo>
                  <a:lnTo>
                    <a:pt x="95175" y="115683"/>
                  </a:lnTo>
                  <a:lnTo>
                    <a:pt x="95718" y="119794"/>
                  </a:lnTo>
                  <a:lnTo>
                    <a:pt x="94744" y="120994"/>
                  </a:lnTo>
                  <a:lnTo>
                    <a:pt x="92759" y="122348"/>
                  </a:lnTo>
                  <a:lnTo>
                    <a:pt x="91744" y="122868"/>
                  </a:lnTo>
                  <a:lnTo>
                    <a:pt x="90652" y="123174"/>
                  </a:lnTo>
                  <a:lnTo>
                    <a:pt x="87294" y="123714"/>
                  </a:lnTo>
                  <a:lnTo>
                    <a:pt x="87891" y="128055"/>
                  </a:lnTo>
                  <a:lnTo>
                    <a:pt x="88118" y="129967"/>
                  </a:lnTo>
                  <a:lnTo>
                    <a:pt x="88115" y="131097"/>
                  </a:lnTo>
                  <a:lnTo>
                    <a:pt x="87767" y="132198"/>
                  </a:lnTo>
                  <a:lnTo>
                    <a:pt x="87352" y="134295"/>
                  </a:lnTo>
                  <a:lnTo>
                    <a:pt x="86726" y="141732"/>
                  </a:lnTo>
                  <a:lnTo>
                    <a:pt x="86247" y="142527"/>
                  </a:lnTo>
                  <a:lnTo>
                    <a:pt x="85587" y="144522"/>
                  </a:lnTo>
                  <a:lnTo>
                    <a:pt x="83461" y="149287"/>
                  </a:lnTo>
                  <a:lnTo>
                    <a:pt x="81757" y="152434"/>
                  </a:lnTo>
                  <a:lnTo>
                    <a:pt x="79296" y="156938"/>
                  </a:lnTo>
                  <a:lnTo>
                    <a:pt x="81297" y="158352"/>
                  </a:lnTo>
                  <a:lnTo>
                    <a:pt x="83123" y="159383"/>
                  </a:lnTo>
                  <a:lnTo>
                    <a:pt x="83502" y="160963"/>
                  </a:lnTo>
                  <a:lnTo>
                    <a:pt x="83755" y="163593"/>
                  </a:lnTo>
                  <a:lnTo>
                    <a:pt x="83694" y="165377"/>
                  </a:lnTo>
                  <a:lnTo>
                    <a:pt x="82995" y="166976"/>
                  </a:lnTo>
                  <a:lnTo>
                    <a:pt x="82452" y="168097"/>
                  </a:lnTo>
                  <a:lnTo>
                    <a:pt x="82073" y="168643"/>
                  </a:lnTo>
                  <a:lnTo>
                    <a:pt x="79478" y="168100"/>
                  </a:lnTo>
                  <a:lnTo>
                    <a:pt x="76152" y="167401"/>
                  </a:lnTo>
                  <a:lnTo>
                    <a:pt x="75290" y="167394"/>
                  </a:lnTo>
                  <a:lnTo>
                    <a:pt x="73356" y="167899"/>
                  </a:lnTo>
                  <a:lnTo>
                    <a:pt x="71610" y="168930"/>
                  </a:lnTo>
                  <a:lnTo>
                    <a:pt x="70690" y="169798"/>
                  </a:lnTo>
                  <a:lnTo>
                    <a:pt x="70445" y="170143"/>
                  </a:lnTo>
                  <a:lnTo>
                    <a:pt x="69283" y="172115"/>
                  </a:lnTo>
                  <a:lnTo>
                    <a:pt x="67214" y="175601"/>
                  </a:lnTo>
                  <a:lnTo>
                    <a:pt x="66081" y="177117"/>
                  </a:lnTo>
                  <a:lnTo>
                    <a:pt x="66413" y="179201"/>
                  </a:lnTo>
                  <a:lnTo>
                    <a:pt x="64511" y="183207"/>
                  </a:lnTo>
                  <a:lnTo>
                    <a:pt x="65756" y="187222"/>
                  </a:lnTo>
                  <a:lnTo>
                    <a:pt x="65810" y="187356"/>
                  </a:lnTo>
                  <a:lnTo>
                    <a:pt x="66471" y="188972"/>
                  </a:lnTo>
                  <a:lnTo>
                    <a:pt x="65781" y="190012"/>
                  </a:lnTo>
                  <a:lnTo>
                    <a:pt x="65491" y="190571"/>
                  </a:lnTo>
                  <a:lnTo>
                    <a:pt x="65590" y="192406"/>
                  </a:lnTo>
                  <a:lnTo>
                    <a:pt x="65772" y="194452"/>
                  </a:lnTo>
                  <a:lnTo>
                    <a:pt x="65612" y="195649"/>
                  </a:lnTo>
                  <a:lnTo>
                    <a:pt x="65545" y="196974"/>
                  </a:lnTo>
                  <a:lnTo>
                    <a:pt x="67237" y="202895"/>
                  </a:lnTo>
                  <a:lnTo>
                    <a:pt x="67218" y="204273"/>
                  </a:lnTo>
                  <a:lnTo>
                    <a:pt x="67135" y="205161"/>
                  </a:lnTo>
                  <a:lnTo>
                    <a:pt x="66611" y="208803"/>
                  </a:lnTo>
                  <a:lnTo>
                    <a:pt x="65909" y="213657"/>
                  </a:lnTo>
                  <a:lnTo>
                    <a:pt x="67135" y="214925"/>
                  </a:lnTo>
                  <a:lnTo>
                    <a:pt x="68877" y="216438"/>
                  </a:lnTo>
                  <a:lnTo>
                    <a:pt x="69857" y="217034"/>
                  </a:lnTo>
                  <a:lnTo>
                    <a:pt x="71303" y="218828"/>
                  </a:lnTo>
                  <a:lnTo>
                    <a:pt x="72408" y="220574"/>
                  </a:lnTo>
                  <a:lnTo>
                    <a:pt x="72254" y="221730"/>
                  </a:lnTo>
                  <a:lnTo>
                    <a:pt x="71935" y="223003"/>
                  </a:lnTo>
                  <a:lnTo>
                    <a:pt x="71472" y="223891"/>
                  </a:lnTo>
                  <a:lnTo>
                    <a:pt x="71035" y="225107"/>
                  </a:lnTo>
                  <a:lnTo>
                    <a:pt x="70840" y="226004"/>
                  </a:lnTo>
                  <a:lnTo>
                    <a:pt x="70636" y="226243"/>
                  </a:lnTo>
                  <a:lnTo>
                    <a:pt x="68705" y="226342"/>
                  </a:lnTo>
                  <a:lnTo>
                    <a:pt x="67687" y="226680"/>
                  </a:lnTo>
                  <a:lnTo>
                    <a:pt x="67154" y="227060"/>
                  </a:lnTo>
                  <a:lnTo>
                    <a:pt x="67336" y="229097"/>
                  </a:lnTo>
                  <a:lnTo>
                    <a:pt x="68507" y="232809"/>
                  </a:lnTo>
                  <a:lnTo>
                    <a:pt x="69481" y="235432"/>
                  </a:lnTo>
                  <a:lnTo>
                    <a:pt x="69793" y="237156"/>
                  </a:lnTo>
                  <a:lnTo>
                    <a:pt x="69474" y="238899"/>
                  </a:lnTo>
                  <a:lnTo>
                    <a:pt x="69142" y="239789"/>
                  </a:lnTo>
                  <a:lnTo>
                    <a:pt x="69133" y="240986"/>
                  </a:lnTo>
                  <a:lnTo>
                    <a:pt x="68877" y="243361"/>
                  </a:lnTo>
                  <a:lnTo>
                    <a:pt x="68124" y="244558"/>
                  </a:lnTo>
                  <a:lnTo>
                    <a:pt x="67138" y="245860"/>
                  </a:lnTo>
                  <a:lnTo>
                    <a:pt x="66040" y="246831"/>
                  </a:lnTo>
                  <a:lnTo>
                    <a:pt x="65168" y="247102"/>
                  </a:lnTo>
                  <a:lnTo>
                    <a:pt x="64421" y="247214"/>
                  </a:lnTo>
                  <a:lnTo>
                    <a:pt x="63917" y="247705"/>
                  </a:lnTo>
                  <a:lnTo>
                    <a:pt x="63461" y="249151"/>
                  </a:lnTo>
                  <a:lnTo>
                    <a:pt x="63039" y="250664"/>
                  </a:lnTo>
                  <a:lnTo>
                    <a:pt x="61664" y="252522"/>
                  </a:lnTo>
                  <a:lnTo>
                    <a:pt x="61702" y="253166"/>
                  </a:lnTo>
                  <a:lnTo>
                    <a:pt x="62225" y="255356"/>
                  </a:lnTo>
                  <a:lnTo>
                    <a:pt x="62717" y="257839"/>
                  </a:lnTo>
                  <a:lnTo>
                    <a:pt x="62302" y="260153"/>
                  </a:lnTo>
                  <a:lnTo>
                    <a:pt x="61948" y="262570"/>
                  </a:lnTo>
                  <a:lnTo>
                    <a:pt x="61325" y="264175"/>
                  </a:lnTo>
                  <a:lnTo>
                    <a:pt x="60438" y="264750"/>
                  </a:lnTo>
                  <a:lnTo>
                    <a:pt x="59787" y="264463"/>
                  </a:lnTo>
                  <a:lnTo>
                    <a:pt x="59050" y="262260"/>
                  </a:lnTo>
                  <a:lnTo>
                    <a:pt x="59011" y="261740"/>
                  </a:lnTo>
                  <a:lnTo>
                    <a:pt x="58829" y="261063"/>
                  </a:lnTo>
                  <a:lnTo>
                    <a:pt x="56735" y="260390"/>
                  </a:lnTo>
                  <a:lnTo>
                    <a:pt x="56365" y="260412"/>
                  </a:lnTo>
                  <a:lnTo>
                    <a:pt x="55542" y="260016"/>
                  </a:lnTo>
                  <a:lnTo>
                    <a:pt x="55060" y="259904"/>
                  </a:lnTo>
                  <a:lnTo>
                    <a:pt x="54070" y="259678"/>
                  </a:lnTo>
                  <a:lnTo>
                    <a:pt x="53247" y="257718"/>
                  </a:lnTo>
                  <a:lnTo>
                    <a:pt x="52375" y="256084"/>
                  </a:lnTo>
                  <a:lnTo>
                    <a:pt x="52248" y="255401"/>
                  </a:lnTo>
                  <a:lnTo>
                    <a:pt x="52280" y="252327"/>
                  </a:lnTo>
                  <a:lnTo>
                    <a:pt x="52011" y="250954"/>
                  </a:lnTo>
                  <a:lnTo>
                    <a:pt x="51928" y="249454"/>
                  </a:lnTo>
                  <a:lnTo>
                    <a:pt x="51379" y="250674"/>
                  </a:lnTo>
                  <a:lnTo>
                    <a:pt x="51699" y="252598"/>
                  </a:lnTo>
                  <a:lnTo>
                    <a:pt x="51022" y="253403"/>
                  </a:lnTo>
                  <a:lnTo>
                    <a:pt x="50163" y="253795"/>
                  </a:lnTo>
                  <a:lnTo>
                    <a:pt x="50243" y="254916"/>
                  </a:lnTo>
                  <a:lnTo>
                    <a:pt x="50594" y="255129"/>
                  </a:lnTo>
                  <a:lnTo>
                    <a:pt x="50668" y="256288"/>
                  </a:lnTo>
                  <a:lnTo>
                    <a:pt x="50460" y="258005"/>
                  </a:lnTo>
                  <a:lnTo>
                    <a:pt x="48775" y="261800"/>
                  </a:lnTo>
                  <a:lnTo>
                    <a:pt x="48437" y="262206"/>
                  </a:lnTo>
                  <a:lnTo>
                    <a:pt x="48204" y="262717"/>
                  </a:lnTo>
                  <a:lnTo>
                    <a:pt x="47342" y="262378"/>
                  </a:lnTo>
                  <a:lnTo>
                    <a:pt x="46234" y="263432"/>
                  </a:lnTo>
                  <a:lnTo>
                    <a:pt x="45184" y="263601"/>
                  </a:lnTo>
                  <a:lnTo>
                    <a:pt x="44804" y="262410"/>
                  </a:lnTo>
                  <a:lnTo>
                    <a:pt x="43326" y="260830"/>
                  </a:lnTo>
                  <a:lnTo>
                    <a:pt x="42631" y="260919"/>
                  </a:lnTo>
                  <a:lnTo>
                    <a:pt x="43256" y="261698"/>
                  </a:lnTo>
                  <a:lnTo>
                    <a:pt x="43875" y="262710"/>
                  </a:lnTo>
                  <a:lnTo>
                    <a:pt x="43524" y="263377"/>
                  </a:lnTo>
                  <a:lnTo>
                    <a:pt x="43180" y="263815"/>
                  </a:lnTo>
                  <a:lnTo>
                    <a:pt x="42576" y="264041"/>
                  </a:lnTo>
                  <a:lnTo>
                    <a:pt x="40415" y="265359"/>
                  </a:lnTo>
                  <a:lnTo>
                    <a:pt x="41185" y="266244"/>
                  </a:lnTo>
                  <a:lnTo>
                    <a:pt x="40530" y="267246"/>
                  </a:lnTo>
                  <a:lnTo>
                    <a:pt x="39777" y="267393"/>
                  </a:lnTo>
                  <a:lnTo>
                    <a:pt x="39375" y="267859"/>
                  </a:lnTo>
                  <a:lnTo>
                    <a:pt x="39234" y="268491"/>
                  </a:lnTo>
                  <a:lnTo>
                    <a:pt x="36997" y="270294"/>
                  </a:lnTo>
                  <a:lnTo>
                    <a:pt x="33352" y="274894"/>
                  </a:lnTo>
                  <a:lnTo>
                    <a:pt x="31478" y="276189"/>
                  </a:lnTo>
                  <a:lnTo>
                    <a:pt x="30170" y="277530"/>
                  </a:lnTo>
                  <a:lnTo>
                    <a:pt x="29017" y="277498"/>
                  </a:lnTo>
                  <a:lnTo>
                    <a:pt x="27568" y="278638"/>
                  </a:lnTo>
                  <a:lnTo>
                    <a:pt x="23898" y="279633"/>
                  </a:lnTo>
                  <a:lnTo>
                    <a:pt x="21462" y="279183"/>
                  </a:lnTo>
                  <a:lnTo>
                    <a:pt x="19767" y="279579"/>
                  </a:lnTo>
                  <a:lnTo>
                    <a:pt x="18858" y="278797"/>
                  </a:lnTo>
                  <a:lnTo>
                    <a:pt x="18739" y="278261"/>
                  </a:lnTo>
                  <a:lnTo>
                    <a:pt x="18784" y="277948"/>
                  </a:lnTo>
                  <a:lnTo>
                    <a:pt x="18934" y="277572"/>
                  </a:lnTo>
                  <a:lnTo>
                    <a:pt x="18618" y="277447"/>
                  </a:lnTo>
                  <a:lnTo>
                    <a:pt x="17954" y="277383"/>
                  </a:lnTo>
                  <a:lnTo>
                    <a:pt x="17670" y="277760"/>
                  </a:lnTo>
                  <a:lnTo>
                    <a:pt x="17632" y="278618"/>
                  </a:lnTo>
                  <a:lnTo>
                    <a:pt x="17316" y="278842"/>
                  </a:lnTo>
                  <a:lnTo>
                    <a:pt x="16052" y="278350"/>
                  </a:lnTo>
                  <a:lnTo>
                    <a:pt x="15733" y="277910"/>
                  </a:lnTo>
                  <a:lnTo>
                    <a:pt x="16186" y="277013"/>
                  </a:lnTo>
                  <a:lnTo>
                    <a:pt x="16965" y="276205"/>
                  </a:lnTo>
                  <a:lnTo>
                    <a:pt x="16824" y="276039"/>
                  </a:lnTo>
                  <a:lnTo>
                    <a:pt x="16674" y="275548"/>
                  </a:lnTo>
                  <a:lnTo>
                    <a:pt x="16294" y="275484"/>
                  </a:lnTo>
                  <a:lnTo>
                    <a:pt x="15165" y="275605"/>
                  </a:lnTo>
                  <a:lnTo>
                    <a:pt x="14245" y="275459"/>
                  </a:lnTo>
                  <a:lnTo>
                    <a:pt x="11251" y="273636"/>
                  </a:lnTo>
                  <a:lnTo>
                    <a:pt x="10552" y="272659"/>
                  </a:lnTo>
                  <a:lnTo>
                    <a:pt x="8136" y="271098"/>
                  </a:lnTo>
                  <a:lnTo>
                    <a:pt x="7054" y="269439"/>
                  </a:lnTo>
                  <a:lnTo>
                    <a:pt x="6438" y="267613"/>
                  </a:lnTo>
                  <a:lnTo>
                    <a:pt x="6486" y="265953"/>
                  </a:lnTo>
                  <a:lnTo>
                    <a:pt x="6783" y="263313"/>
                  </a:lnTo>
                  <a:lnTo>
                    <a:pt x="7290" y="262659"/>
                  </a:lnTo>
                  <a:lnTo>
                    <a:pt x="9457" y="263588"/>
                  </a:lnTo>
                  <a:lnTo>
                    <a:pt x="11650" y="265133"/>
                  </a:lnTo>
                  <a:lnTo>
                    <a:pt x="11992" y="265056"/>
                  </a:lnTo>
                  <a:lnTo>
                    <a:pt x="12681" y="263843"/>
                  </a:lnTo>
                  <a:lnTo>
                    <a:pt x="14015" y="262867"/>
                  </a:lnTo>
                  <a:lnTo>
                    <a:pt x="13636" y="262598"/>
                  </a:lnTo>
                  <a:lnTo>
                    <a:pt x="11650" y="263719"/>
                  </a:lnTo>
                  <a:lnTo>
                    <a:pt x="10913" y="263100"/>
                  </a:lnTo>
                  <a:lnTo>
                    <a:pt x="9767" y="261836"/>
                  </a:lnTo>
                  <a:lnTo>
                    <a:pt x="9767" y="261181"/>
                  </a:lnTo>
                  <a:lnTo>
                    <a:pt x="10300" y="260527"/>
                  </a:lnTo>
                  <a:lnTo>
                    <a:pt x="10479" y="259643"/>
                  </a:lnTo>
                  <a:lnTo>
                    <a:pt x="10201" y="258806"/>
                  </a:lnTo>
                  <a:lnTo>
                    <a:pt x="10332" y="257667"/>
                  </a:lnTo>
                  <a:lnTo>
                    <a:pt x="11216" y="256457"/>
                  </a:lnTo>
                  <a:lnTo>
                    <a:pt x="12544" y="255228"/>
                  </a:lnTo>
                  <a:lnTo>
                    <a:pt x="13502" y="254038"/>
                  </a:lnTo>
                  <a:lnTo>
                    <a:pt x="14485" y="253307"/>
                  </a:lnTo>
                  <a:lnTo>
                    <a:pt x="14383" y="253061"/>
                  </a:lnTo>
                  <a:lnTo>
                    <a:pt x="13259" y="253527"/>
                  </a:lnTo>
                  <a:lnTo>
                    <a:pt x="12183" y="254319"/>
                  </a:lnTo>
                  <a:lnTo>
                    <a:pt x="10919" y="255643"/>
                  </a:lnTo>
                  <a:lnTo>
                    <a:pt x="9378" y="256713"/>
                  </a:lnTo>
                  <a:lnTo>
                    <a:pt x="8238" y="257128"/>
                  </a:lnTo>
                  <a:lnTo>
                    <a:pt x="7696" y="257472"/>
                  </a:lnTo>
                  <a:lnTo>
                    <a:pt x="6859" y="257804"/>
                  </a:lnTo>
                  <a:lnTo>
                    <a:pt x="5994" y="259333"/>
                  </a:lnTo>
                  <a:lnTo>
                    <a:pt x="5050" y="259987"/>
                  </a:lnTo>
                  <a:lnTo>
                    <a:pt x="3358" y="260054"/>
                  </a:lnTo>
                  <a:lnTo>
                    <a:pt x="2984" y="258937"/>
                  </a:lnTo>
                  <a:lnTo>
                    <a:pt x="3463" y="254954"/>
                  </a:lnTo>
                  <a:lnTo>
                    <a:pt x="3974" y="253004"/>
                  </a:lnTo>
                  <a:lnTo>
                    <a:pt x="4536" y="251622"/>
                  </a:lnTo>
                  <a:lnTo>
                    <a:pt x="5417" y="251389"/>
                  </a:lnTo>
                  <a:lnTo>
                    <a:pt x="6036" y="250374"/>
                  </a:lnTo>
                  <a:lnTo>
                    <a:pt x="6550" y="250374"/>
                  </a:lnTo>
                  <a:lnTo>
                    <a:pt x="6997" y="250843"/>
                  </a:lnTo>
                  <a:lnTo>
                    <a:pt x="8723" y="251296"/>
                  </a:lnTo>
                  <a:lnTo>
                    <a:pt x="9576" y="250003"/>
                  </a:lnTo>
                  <a:lnTo>
                    <a:pt x="10683" y="249812"/>
                  </a:lnTo>
                  <a:lnTo>
                    <a:pt x="12704" y="248503"/>
                  </a:lnTo>
                  <a:lnTo>
                    <a:pt x="12662" y="248264"/>
                  </a:lnTo>
                  <a:lnTo>
                    <a:pt x="11296" y="248551"/>
                  </a:lnTo>
                  <a:lnTo>
                    <a:pt x="10466" y="248593"/>
                  </a:lnTo>
                  <a:lnTo>
                    <a:pt x="9279" y="248921"/>
                  </a:lnTo>
                  <a:lnTo>
                    <a:pt x="8647" y="248685"/>
                  </a:lnTo>
                  <a:lnTo>
                    <a:pt x="8350" y="247705"/>
                  </a:lnTo>
                  <a:lnTo>
                    <a:pt x="8825" y="246818"/>
                  </a:lnTo>
                  <a:lnTo>
                    <a:pt x="10731" y="244695"/>
                  </a:lnTo>
                  <a:lnTo>
                    <a:pt x="11392" y="243763"/>
                  </a:lnTo>
                  <a:lnTo>
                    <a:pt x="11765" y="242892"/>
                  </a:lnTo>
                  <a:lnTo>
                    <a:pt x="11705" y="242298"/>
                  </a:lnTo>
                  <a:lnTo>
                    <a:pt x="12024" y="241066"/>
                  </a:lnTo>
                  <a:lnTo>
                    <a:pt x="13888" y="238912"/>
                  </a:lnTo>
                  <a:lnTo>
                    <a:pt x="15407" y="237922"/>
                  </a:lnTo>
                  <a:lnTo>
                    <a:pt x="15905" y="238771"/>
                  </a:lnTo>
                  <a:lnTo>
                    <a:pt x="15481" y="241424"/>
                  </a:lnTo>
                  <a:lnTo>
                    <a:pt x="15484" y="242515"/>
                  </a:lnTo>
                  <a:lnTo>
                    <a:pt x="16684" y="238653"/>
                  </a:lnTo>
                  <a:lnTo>
                    <a:pt x="17214" y="237731"/>
                  </a:lnTo>
                  <a:lnTo>
                    <a:pt x="17814" y="237079"/>
                  </a:lnTo>
                  <a:lnTo>
                    <a:pt x="19269" y="236642"/>
                  </a:lnTo>
                  <a:lnTo>
                    <a:pt x="19681" y="236029"/>
                  </a:lnTo>
                  <a:lnTo>
                    <a:pt x="17983" y="236230"/>
                  </a:lnTo>
                  <a:lnTo>
                    <a:pt x="13869" y="237711"/>
                  </a:lnTo>
                  <a:lnTo>
                    <a:pt x="12135" y="239030"/>
                  </a:lnTo>
                  <a:lnTo>
                    <a:pt x="11673" y="240041"/>
                  </a:lnTo>
                  <a:lnTo>
                    <a:pt x="10469" y="241567"/>
                  </a:lnTo>
                  <a:lnTo>
                    <a:pt x="9904" y="242554"/>
                  </a:lnTo>
                  <a:lnTo>
                    <a:pt x="9655" y="244003"/>
                  </a:lnTo>
                  <a:lnTo>
                    <a:pt x="8979" y="244788"/>
                  </a:lnTo>
                  <a:lnTo>
                    <a:pt x="8063" y="245078"/>
                  </a:lnTo>
                  <a:lnTo>
                    <a:pt x="6792" y="246904"/>
                  </a:lnTo>
                  <a:lnTo>
                    <a:pt x="6231" y="248369"/>
                  </a:lnTo>
                  <a:lnTo>
                    <a:pt x="4967" y="249531"/>
                  </a:lnTo>
                  <a:lnTo>
                    <a:pt x="4165" y="250425"/>
                  </a:lnTo>
                  <a:lnTo>
                    <a:pt x="3900" y="250744"/>
                  </a:lnTo>
                  <a:lnTo>
                    <a:pt x="3466" y="251618"/>
                  </a:lnTo>
                  <a:lnTo>
                    <a:pt x="3106" y="251682"/>
                  </a:lnTo>
                  <a:lnTo>
                    <a:pt x="2793" y="251168"/>
                  </a:lnTo>
                  <a:lnTo>
                    <a:pt x="2739" y="250038"/>
                  </a:lnTo>
                  <a:lnTo>
                    <a:pt x="2866" y="248225"/>
                  </a:lnTo>
                  <a:lnTo>
                    <a:pt x="3476" y="246917"/>
                  </a:lnTo>
                  <a:lnTo>
                    <a:pt x="3766" y="245637"/>
                  </a:lnTo>
                  <a:lnTo>
                    <a:pt x="3364" y="244440"/>
                  </a:lnTo>
                  <a:lnTo>
                    <a:pt x="3645" y="243680"/>
                  </a:lnTo>
                  <a:lnTo>
                    <a:pt x="4178" y="243709"/>
                  </a:lnTo>
                  <a:lnTo>
                    <a:pt x="5174" y="244054"/>
                  </a:lnTo>
                  <a:lnTo>
                    <a:pt x="6231" y="243999"/>
                  </a:lnTo>
                  <a:lnTo>
                    <a:pt x="7970" y="243051"/>
                  </a:lnTo>
                  <a:lnTo>
                    <a:pt x="7692" y="242496"/>
                  </a:lnTo>
                  <a:lnTo>
                    <a:pt x="6942" y="242416"/>
                  </a:lnTo>
                  <a:lnTo>
                    <a:pt x="5541" y="242496"/>
                  </a:lnTo>
                  <a:lnTo>
                    <a:pt x="4363" y="241567"/>
                  </a:lnTo>
                  <a:lnTo>
                    <a:pt x="3447" y="239716"/>
                  </a:lnTo>
                  <a:lnTo>
                    <a:pt x="3032" y="237233"/>
                  </a:lnTo>
                  <a:lnTo>
                    <a:pt x="3310" y="236521"/>
                  </a:lnTo>
                  <a:lnTo>
                    <a:pt x="6700" y="233980"/>
                  </a:lnTo>
                  <a:lnTo>
                    <a:pt x="7613" y="232821"/>
                  </a:lnTo>
                  <a:lnTo>
                    <a:pt x="7083" y="232707"/>
                  </a:lnTo>
                  <a:lnTo>
                    <a:pt x="5809" y="234111"/>
                  </a:lnTo>
                  <a:lnTo>
                    <a:pt x="3990" y="234979"/>
                  </a:lnTo>
                  <a:lnTo>
                    <a:pt x="2841" y="233769"/>
                  </a:lnTo>
                  <a:lnTo>
                    <a:pt x="2244" y="232464"/>
                  </a:lnTo>
                  <a:lnTo>
                    <a:pt x="1899" y="229697"/>
                  </a:lnTo>
                  <a:lnTo>
                    <a:pt x="2024" y="228270"/>
                  </a:lnTo>
                  <a:lnTo>
                    <a:pt x="1880" y="226390"/>
                  </a:lnTo>
                  <a:lnTo>
                    <a:pt x="2659" y="225777"/>
                  </a:lnTo>
                  <a:lnTo>
                    <a:pt x="3527" y="226103"/>
                  </a:lnTo>
                  <a:lnTo>
                    <a:pt x="4386" y="226224"/>
                  </a:lnTo>
                  <a:lnTo>
                    <a:pt x="6329" y="226058"/>
                  </a:lnTo>
                  <a:lnTo>
                    <a:pt x="10619" y="224925"/>
                  </a:lnTo>
                  <a:lnTo>
                    <a:pt x="13383" y="225598"/>
                  </a:lnTo>
                  <a:lnTo>
                    <a:pt x="14507" y="225538"/>
                  </a:lnTo>
                  <a:lnTo>
                    <a:pt x="16227" y="224561"/>
                  </a:lnTo>
                  <a:lnTo>
                    <a:pt x="17731" y="224462"/>
                  </a:lnTo>
                  <a:lnTo>
                    <a:pt x="18858" y="225206"/>
                  </a:lnTo>
                  <a:lnTo>
                    <a:pt x="19474" y="226061"/>
                  </a:lnTo>
                  <a:lnTo>
                    <a:pt x="19550" y="227201"/>
                  </a:lnTo>
                  <a:lnTo>
                    <a:pt x="20070" y="227960"/>
                  </a:lnTo>
                  <a:lnTo>
                    <a:pt x="20422" y="227711"/>
                  </a:lnTo>
                  <a:lnTo>
                    <a:pt x="20141" y="226808"/>
                  </a:lnTo>
                  <a:lnTo>
                    <a:pt x="20083" y="225407"/>
                  </a:lnTo>
                  <a:lnTo>
                    <a:pt x="24606" y="223814"/>
                  </a:lnTo>
                  <a:lnTo>
                    <a:pt x="25139" y="223195"/>
                  </a:lnTo>
                  <a:lnTo>
                    <a:pt x="23342" y="222978"/>
                  </a:lnTo>
                  <a:lnTo>
                    <a:pt x="22828" y="221519"/>
                  </a:lnTo>
                  <a:lnTo>
                    <a:pt x="23776" y="219304"/>
                  </a:lnTo>
                  <a:lnTo>
                    <a:pt x="23687" y="219017"/>
                  </a:lnTo>
                  <a:lnTo>
                    <a:pt x="22688" y="220188"/>
                  </a:lnTo>
                  <a:lnTo>
                    <a:pt x="22196" y="221829"/>
                  </a:lnTo>
                  <a:lnTo>
                    <a:pt x="22394" y="223137"/>
                  </a:lnTo>
                  <a:lnTo>
                    <a:pt x="22196" y="223744"/>
                  </a:lnTo>
                  <a:lnTo>
                    <a:pt x="21277" y="224022"/>
                  </a:lnTo>
                  <a:lnTo>
                    <a:pt x="19209" y="224124"/>
                  </a:lnTo>
                  <a:lnTo>
                    <a:pt x="17881" y="223568"/>
                  </a:lnTo>
                  <a:lnTo>
                    <a:pt x="16652" y="223268"/>
                  </a:lnTo>
                  <a:lnTo>
                    <a:pt x="16234" y="222850"/>
                  </a:lnTo>
                  <a:lnTo>
                    <a:pt x="16374" y="221915"/>
                  </a:lnTo>
                  <a:lnTo>
                    <a:pt x="16141" y="221720"/>
                  </a:lnTo>
                  <a:lnTo>
                    <a:pt x="15631" y="222560"/>
                  </a:lnTo>
                  <a:lnTo>
                    <a:pt x="15177" y="224229"/>
                  </a:lnTo>
                  <a:lnTo>
                    <a:pt x="14201" y="224615"/>
                  </a:lnTo>
                  <a:lnTo>
                    <a:pt x="11504" y="223996"/>
                  </a:lnTo>
                  <a:lnTo>
                    <a:pt x="7600" y="224360"/>
                  </a:lnTo>
                  <a:lnTo>
                    <a:pt x="5848" y="225196"/>
                  </a:lnTo>
                  <a:lnTo>
                    <a:pt x="4714" y="225088"/>
                  </a:lnTo>
                  <a:lnTo>
                    <a:pt x="2761" y="223619"/>
                  </a:lnTo>
                  <a:lnTo>
                    <a:pt x="2001" y="222448"/>
                  </a:lnTo>
                  <a:lnTo>
                    <a:pt x="1717" y="220080"/>
                  </a:lnTo>
                  <a:lnTo>
                    <a:pt x="1832" y="219036"/>
                  </a:lnTo>
                  <a:lnTo>
                    <a:pt x="3351" y="218595"/>
                  </a:lnTo>
                  <a:lnTo>
                    <a:pt x="4121" y="218624"/>
                  </a:lnTo>
                  <a:lnTo>
                    <a:pt x="4842" y="218062"/>
                  </a:lnTo>
                  <a:lnTo>
                    <a:pt x="4204" y="217695"/>
                  </a:lnTo>
                  <a:lnTo>
                    <a:pt x="3307" y="216974"/>
                  </a:lnTo>
                  <a:lnTo>
                    <a:pt x="2697" y="215531"/>
                  </a:lnTo>
                  <a:lnTo>
                    <a:pt x="1775" y="215059"/>
                  </a:lnTo>
                  <a:lnTo>
                    <a:pt x="1159" y="213823"/>
                  </a:lnTo>
                  <a:lnTo>
                    <a:pt x="1002" y="211956"/>
                  </a:lnTo>
                  <a:lnTo>
                    <a:pt x="1178" y="210654"/>
                  </a:lnTo>
                  <a:lnTo>
                    <a:pt x="1669" y="210236"/>
                  </a:lnTo>
                  <a:lnTo>
                    <a:pt x="2853" y="210520"/>
                  </a:lnTo>
                  <a:lnTo>
                    <a:pt x="5975" y="210300"/>
                  </a:lnTo>
                  <a:lnTo>
                    <a:pt x="8912" y="211627"/>
                  </a:lnTo>
                  <a:lnTo>
                    <a:pt x="10907" y="212374"/>
                  </a:lnTo>
                  <a:lnTo>
                    <a:pt x="14944" y="211998"/>
                  </a:lnTo>
                  <a:lnTo>
                    <a:pt x="17310" y="210814"/>
                  </a:lnTo>
                  <a:lnTo>
                    <a:pt x="16875" y="210488"/>
                  </a:lnTo>
                  <a:lnTo>
                    <a:pt x="14309" y="211171"/>
                  </a:lnTo>
                  <a:lnTo>
                    <a:pt x="11938" y="211142"/>
                  </a:lnTo>
                  <a:lnTo>
                    <a:pt x="7756" y="209805"/>
                  </a:lnTo>
                  <a:lnTo>
                    <a:pt x="6042" y="209374"/>
                  </a:lnTo>
                  <a:lnTo>
                    <a:pt x="4194" y="209566"/>
                  </a:lnTo>
                  <a:lnTo>
                    <a:pt x="3233" y="209160"/>
                  </a:lnTo>
                  <a:lnTo>
                    <a:pt x="2668" y="207832"/>
                  </a:lnTo>
                  <a:lnTo>
                    <a:pt x="3086" y="205285"/>
                  </a:lnTo>
                  <a:lnTo>
                    <a:pt x="3961" y="204736"/>
                  </a:lnTo>
                  <a:lnTo>
                    <a:pt x="4434" y="205400"/>
                  </a:lnTo>
                  <a:lnTo>
                    <a:pt x="5005" y="205442"/>
                  </a:lnTo>
                  <a:lnTo>
                    <a:pt x="5586" y="204376"/>
                  </a:lnTo>
                  <a:lnTo>
                    <a:pt x="6138" y="203766"/>
                  </a:lnTo>
                  <a:lnTo>
                    <a:pt x="6578" y="202387"/>
                  </a:lnTo>
                  <a:lnTo>
                    <a:pt x="8235" y="201075"/>
                  </a:lnTo>
                  <a:lnTo>
                    <a:pt x="8934" y="200963"/>
                  </a:lnTo>
                  <a:lnTo>
                    <a:pt x="9936" y="200360"/>
                  </a:lnTo>
                  <a:lnTo>
                    <a:pt x="10578" y="200533"/>
                  </a:lnTo>
                  <a:lnTo>
                    <a:pt x="10986" y="201139"/>
                  </a:lnTo>
                  <a:lnTo>
                    <a:pt x="11507" y="201640"/>
                  </a:lnTo>
                  <a:lnTo>
                    <a:pt x="12630" y="201579"/>
                  </a:lnTo>
                  <a:lnTo>
                    <a:pt x="15956" y="200526"/>
                  </a:lnTo>
                  <a:lnTo>
                    <a:pt x="16314" y="200217"/>
                  </a:lnTo>
                  <a:lnTo>
                    <a:pt x="16962" y="199352"/>
                  </a:lnTo>
                  <a:lnTo>
                    <a:pt x="14855" y="199738"/>
                  </a:lnTo>
                  <a:lnTo>
                    <a:pt x="13106" y="200351"/>
                  </a:lnTo>
                  <a:lnTo>
                    <a:pt x="11979" y="200523"/>
                  </a:lnTo>
                  <a:lnTo>
                    <a:pt x="11820" y="199754"/>
                  </a:lnTo>
                  <a:lnTo>
                    <a:pt x="12234" y="199074"/>
                  </a:lnTo>
                  <a:lnTo>
                    <a:pt x="12886" y="198346"/>
                  </a:lnTo>
                  <a:lnTo>
                    <a:pt x="13202" y="197104"/>
                  </a:lnTo>
                  <a:lnTo>
                    <a:pt x="13920" y="196575"/>
                  </a:lnTo>
                  <a:lnTo>
                    <a:pt x="14695" y="196603"/>
                  </a:lnTo>
                  <a:lnTo>
                    <a:pt x="16298" y="196377"/>
                  </a:lnTo>
                  <a:lnTo>
                    <a:pt x="17428" y="196054"/>
                  </a:lnTo>
                  <a:lnTo>
                    <a:pt x="19365" y="196268"/>
                  </a:lnTo>
                  <a:lnTo>
                    <a:pt x="22257" y="196744"/>
                  </a:lnTo>
                  <a:lnTo>
                    <a:pt x="24118" y="197899"/>
                  </a:lnTo>
                  <a:lnTo>
                    <a:pt x="24820" y="197794"/>
                  </a:lnTo>
                  <a:lnTo>
                    <a:pt x="25564" y="197487"/>
                  </a:lnTo>
                  <a:lnTo>
                    <a:pt x="25902" y="197069"/>
                  </a:lnTo>
                  <a:lnTo>
                    <a:pt x="24440" y="196591"/>
                  </a:lnTo>
                  <a:lnTo>
                    <a:pt x="24357" y="195904"/>
                  </a:lnTo>
                  <a:lnTo>
                    <a:pt x="24539" y="195387"/>
                  </a:lnTo>
                  <a:lnTo>
                    <a:pt x="26927" y="194433"/>
                  </a:lnTo>
                  <a:lnTo>
                    <a:pt x="29531" y="194222"/>
                  </a:lnTo>
                  <a:lnTo>
                    <a:pt x="29084" y="193453"/>
                  </a:lnTo>
                  <a:lnTo>
                    <a:pt x="23377" y="194615"/>
                  </a:lnTo>
                  <a:lnTo>
                    <a:pt x="21887" y="193820"/>
                  </a:lnTo>
                  <a:lnTo>
                    <a:pt x="20709" y="193826"/>
                  </a:lnTo>
                  <a:lnTo>
                    <a:pt x="19940" y="194280"/>
                  </a:lnTo>
                  <a:lnTo>
                    <a:pt x="17744" y="194829"/>
                  </a:lnTo>
                  <a:lnTo>
                    <a:pt x="17341" y="194439"/>
                  </a:lnTo>
                  <a:lnTo>
                    <a:pt x="17760" y="193092"/>
                  </a:lnTo>
                  <a:lnTo>
                    <a:pt x="19075" y="190877"/>
                  </a:lnTo>
                  <a:lnTo>
                    <a:pt x="19183" y="190334"/>
                  </a:lnTo>
                  <a:lnTo>
                    <a:pt x="19793" y="189798"/>
                  </a:lnTo>
                  <a:lnTo>
                    <a:pt x="23202" y="188506"/>
                  </a:lnTo>
                  <a:lnTo>
                    <a:pt x="24839" y="186999"/>
                  </a:lnTo>
                  <a:lnTo>
                    <a:pt x="25576" y="186807"/>
                  </a:lnTo>
                  <a:lnTo>
                    <a:pt x="26307" y="186913"/>
                  </a:lnTo>
                  <a:lnTo>
                    <a:pt x="27421" y="186737"/>
                  </a:lnTo>
                  <a:lnTo>
                    <a:pt x="29573" y="187168"/>
                  </a:lnTo>
                  <a:lnTo>
                    <a:pt x="30565" y="189051"/>
                  </a:lnTo>
                  <a:lnTo>
                    <a:pt x="31456" y="189642"/>
                  </a:lnTo>
                  <a:lnTo>
                    <a:pt x="34255" y="191985"/>
                  </a:lnTo>
                  <a:lnTo>
                    <a:pt x="34131" y="191314"/>
                  </a:lnTo>
                  <a:lnTo>
                    <a:pt x="31705" y="188132"/>
                  </a:lnTo>
                  <a:lnTo>
                    <a:pt x="30779" y="187341"/>
                  </a:lnTo>
                  <a:lnTo>
                    <a:pt x="30087" y="185770"/>
                  </a:lnTo>
                  <a:lnTo>
                    <a:pt x="30323" y="184283"/>
                  </a:lnTo>
                  <a:lnTo>
                    <a:pt x="31102" y="183287"/>
                  </a:lnTo>
                  <a:lnTo>
                    <a:pt x="33869" y="182754"/>
                  </a:lnTo>
                  <a:lnTo>
                    <a:pt x="34364" y="182176"/>
                  </a:lnTo>
                  <a:lnTo>
                    <a:pt x="34415" y="181183"/>
                  </a:lnTo>
                  <a:lnTo>
                    <a:pt x="33990" y="180504"/>
                  </a:lnTo>
                  <a:lnTo>
                    <a:pt x="32972" y="180542"/>
                  </a:lnTo>
                  <a:lnTo>
                    <a:pt x="32133" y="180120"/>
                  </a:lnTo>
                  <a:lnTo>
                    <a:pt x="31903" y="179048"/>
                  </a:lnTo>
                  <a:lnTo>
                    <a:pt x="32238" y="178320"/>
                  </a:lnTo>
                  <a:lnTo>
                    <a:pt x="33834" y="176989"/>
                  </a:lnTo>
                  <a:lnTo>
                    <a:pt x="34705" y="176558"/>
                  </a:lnTo>
                  <a:lnTo>
                    <a:pt x="36218" y="176092"/>
                  </a:lnTo>
                  <a:lnTo>
                    <a:pt x="38845" y="177146"/>
                  </a:lnTo>
                  <a:lnTo>
                    <a:pt x="39046" y="177695"/>
                  </a:lnTo>
                  <a:lnTo>
                    <a:pt x="38309" y="179016"/>
                  </a:lnTo>
                  <a:lnTo>
                    <a:pt x="38382" y="179757"/>
                  </a:lnTo>
                  <a:lnTo>
                    <a:pt x="39027" y="179836"/>
                  </a:lnTo>
                  <a:lnTo>
                    <a:pt x="40527" y="177609"/>
                  </a:lnTo>
                  <a:lnTo>
                    <a:pt x="42292" y="177299"/>
                  </a:lnTo>
                  <a:lnTo>
                    <a:pt x="43023" y="176820"/>
                  </a:lnTo>
                  <a:lnTo>
                    <a:pt x="43872" y="176517"/>
                  </a:lnTo>
                  <a:lnTo>
                    <a:pt x="45082" y="178534"/>
                  </a:lnTo>
                  <a:lnTo>
                    <a:pt x="45615" y="179179"/>
                  </a:lnTo>
                  <a:lnTo>
                    <a:pt x="46014" y="179444"/>
                  </a:lnTo>
                  <a:lnTo>
                    <a:pt x="46400" y="181116"/>
                  </a:lnTo>
                  <a:lnTo>
                    <a:pt x="46774" y="181206"/>
                  </a:lnTo>
                  <a:lnTo>
                    <a:pt x="47307" y="180369"/>
                  </a:lnTo>
                  <a:lnTo>
                    <a:pt x="48274" y="179926"/>
                  </a:lnTo>
                  <a:lnTo>
                    <a:pt x="49630" y="179635"/>
                  </a:lnTo>
                  <a:lnTo>
                    <a:pt x="51877" y="180079"/>
                  </a:lnTo>
                  <a:lnTo>
                    <a:pt x="52896" y="179750"/>
                  </a:lnTo>
                  <a:lnTo>
                    <a:pt x="53394" y="179798"/>
                  </a:lnTo>
                  <a:lnTo>
                    <a:pt x="52915" y="178295"/>
                  </a:lnTo>
                  <a:lnTo>
                    <a:pt x="52618" y="177857"/>
                  </a:lnTo>
                  <a:lnTo>
                    <a:pt x="53081" y="176510"/>
                  </a:lnTo>
                  <a:lnTo>
                    <a:pt x="53563" y="175984"/>
                  </a:lnTo>
                  <a:lnTo>
                    <a:pt x="55114" y="175036"/>
                  </a:lnTo>
                  <a:lnTo>
                    <a:pt x="56595" y="174611"/>
                  </a:lnTo>
                  <a:lnTo>
                    <a:pt x="57562" y="173711"/>
                  </a:lnTo>
                  <a:lnTo>
                    <a:pt x="58861" y="172878"/>
                  </a:lnTo>
                  <a:lnTo>
                    <a:pt x="58657" y="172214"/>
                  </a:lnTo>
                  <a:lnTo>
                    <a:pt x="58296" y="171442"/>
                  </a:lnTo>
                  <a:lnTo>
                    <a:pt x="57454" y="171394"/>
                  </a:lnTo>
                  <a:lnTo>
                    <a:pt x="57112" y="170973"/>
                  </a:lnTo>
                  <a:lnTo>
                    <a:pt x="58178" y="169970"/>
                  </a:lnTo>
                  <a:lnTo>
                    <a:pt x="59640" y="168853"/>
                  </a:lnTo>
                  <a:lnTo>
                    <a:pt x="59385" y="168413"/>
                  </a:lnTo>
                  <a:lnTo>
                    <a:pt x="58287" y="167915"/>
                  </a:lnTo>
                  <a:lnTo>
                    <a:pt x="57454" y="168288"/>
                  </a:lnTo>
                  <a:lnTo>
                    <a:pt x="56215" y="169153"/>
                  </a:lnTo>
                  <a:lnTo>
                    <a:pt x="54773" y="170519"/>
                  </a:lnTo>
                  <a:lnTo>
                    <a:pt x="55242" y="170918"/>
                  </a:lnTo>
                  <a:lnTo>
                    <a:pt x="55963" y="172064"/>
                  </a:lnTo>
                  <a:lnTo>
                    <a:pt x="54958" y="173584"/>
                  </a:lnTo>
                  <a:lnTo>
                    <a:pt x="49621" y="177602"/>
                  </a:lnTo>
                  <a:lnTo>
                    <a:pt x="47077" y="178774"/>
                  </a:lnTo>
                  <a:lnTo>
                    <a:pt x="45902" y="178592"/>
                  </a:lnTo>
                  <a:lnTo>
                    <a:pt x="45621" y="177497"/>
                  </a:lnTo>
                  <a:lnTo>
                    <a:pt x="45082" y="176689"/>
                  </a:lnTo>
                  <a:lnTo>
                    <a:pt x="44501" y="175014"/>
                  </a:lnTo>
                  <a:lnTo>
                    <a:pt x="43512" y="175058"/>
                  </a:lnTo>
                  <a:lnTo>
                    <a:pt x="42950" y="175428"/>
                  </a:lnTo>
                  <a:lnTo>
                    <a:pt x="42707" y="174879"/>
                  </a:lnTo>
                  <a:lnTo>
                    <a:pt x="43132" y="173086"/>
                  </a:lnTo>
                  <a:lnTo>
                    <a:pt x="43968" y="171665"/>
                  </a:lnTo>
                  <a:lnTo>
                    <a:pt x="45369" y="170590"/>
                  </a:lnTo>
                  <a:lnTo>
                    <a:pt x="46043" y="169287"/>
                  </a:lnTo>
                  <a:lnTo>
                    <a:pt x="46675" y="167216"/>
                  </a:lnTo>
                  <a:lnTo>
                    <a:pt x="48702" y="165237"/>
                  </a:lnTo>
                  <a:lnTo>
                    <a:pt x="51651" y="160315"/>
                  </a:lnTo>
                  <a:lnTo>
                    <a:pt x="54054" y="158735"/>
                  </a:lnTo>
                  <a:lnTo>
                    <a:pt x="54935" y="157002"/>
                  </a:lnTo>
                  <a:lnTo>
                    <a:pt x="56352" y="156236"/>
                  </a:lnTo>
                  <a:lnTo>
                    <a:pt x="57562" y="154879"/>
                  </a:lnTo>
                  <a:lnTo>
                    <a:pt x="58510" y="154745"/>
                  </a:lnTo>
                  <a:lnTo>
                    <a:pt x="60234" y="153519"/>
                  </a:lnTo>
                  <a:lnTo>
                    <a:pt x="61211" y="152058"/>
                  </a:lnTo>
                  <a:lnTo>
                    <a:pt x="60572" y="151968"/>
                  </a:lnTo>
                  <a:lnTo>
                    <a:pt x="59056" y="152916"/>
                  </a:lnTo>
                  <a:lnTo>
                    <a:pt x="58197" y="153299"/>
                  </a:lnTo>
                  <a:lnTo>
                    <a:pt x="58258" y="151732"/>
                  </a:lnTo>
                  <a:lnTo>
                    <a:pt x="58673" y="150120"/>
                  </a:lnTo>
                  <a:lnTo>
                    <a:pt x="59921" y="148642"/>
                  </a:lnTo>
                  <a:lnTo>
                    <a:pt x="65925" y="144330"/>
                  </a:lnTo>
                  <a:lnTo>
                    <a:pt x="66525" y="145045"/>
                  </a:lnTo>
                  <a:lnTo>
                    <a:pt x="67243" y="146309"/>
                  </a:lnTo>
                  <a:lnTo>
                    <a:pt x="69050" y="146025"/>
                  </a:lnTo>
                  <a:lnTo>
                    <a:pt x="71112" y="143577"/>
                  </a:lnTo>
                  <a:lnTo>
                    <a:pt x="72698" y="140905"/>
                  </a:lnTo>
                  <a:lnTo>
                    <a:pt x="71839" y="141371"/>
                  </a:lnTo>
                  <a:lnTo>
                    <a:pt x="70904" y="142466"/>
                  </a:lnTo>
                  <a:lnTo>
                    <a:pt x="69082" y="143982"/>
                  </a:lnTo>
                  <a:lnTo>
                    <a:pt x="68239" y="144222"/>
                  </a:lnTo>
                  <a:lnTo>
                    <a:pt x="67757" y="144024"/>
                  </a:lnTo>
                  <a:lnTo>
                    <a:pt x="67489" y="143012"/>
                  </a:lnTo>
                  <a:lnTo>
                    <a:pt x="66857" y="142683"/>
                  </a:lnTo>
                  <a:lnTo>
                    <a:pt x="66286" y="142910"/>
                  </a:lnTo>
                  <a:lnTo>
                    <a:pt x="65695" y="142188"/>
                  </a:lnTo>
                  <a:lnTo>
                    <a:pt x="65590" y="140404"/>
                  </a:lnTo>
                  <a:lnTo>
                    <a:pt x="66343" y="137739"/>
                  </a:lnTo>
                  <a:lnTo>
                    <a:pt x="66940" y="135971"/>
                  </a:lnTo>
                  <a:lnTo>
                    <a:pt x="67585" y="134627"/>
                  </a:lnTo>
                  <a:lnTo>
                    <a:pt x="70119" y="130797"/>
                  </a:lnTo>
                  <a:lnTo>
                    <a:pt x="70665" y="128696"/>
                  </a:lnTo>
                  <a:lnTo>
                    <a:pt x="71811" y="127585"/>
                  </a:lnTo>
                  <a:lnTo>
                    <a:pt x="73298" y="127831"/>
                  </a:lnTo>
                  <a:lnTo>
                    <a:pt x="73748" y="127509"/>
                  </a:lnTo>
                  <a:lnTo>
                    <a:pt x="73237" y="126124"/>
                  </a:lnTo>
                  <a:lnTo>
                    <a:pt x="71616" y="125026"/>
                  </a:lnTo>
                  <a:lnTo>
                    <a:pt x="71517" y="124333"/>
                  </a:lnTo>
                  <a:lnTo>
                    <a:pt x="76921" y="122510"/>
                  </a:lnTo>
                  <a:lnTo>
                    <a:pt x="79494" y="122571"/>
                  </a:lnTo>
                  <a:lnTo>
                    <a:pt x="80256" y="121661"/>
                  </a:lnTo>
                  <a:lnTo>
                    <a:pt x="81654" y="121074"/>
                  </a:lnTo>
                  <a:lnTo>
                    <a:pt x="82714" y="119957"/>
                  </a:lnTo>
                  <a:lnTo>
                    <a:pt x="82168" y="119462"/>
                  </a:lnTo>
                  <a:lnTo>
                    <a:pt x="79554" y="120490"/>
                  </a:lnTo>
                  <a:lnTo>
                    <a:pt x="77920" y="120972"/>
                  </a:lnTo>
                  <a:lnTo>
                    <a:pt x="77183" y="120956"/>
                  </a:lnTo>
                  <a:lnTo>
                    <a:pt x="76605" y="121307"/>
                  </a:lnTo>
                  <a:lnTo>
                    <a:pt x="74517" y="121441"/>
                  </a:lnTo>
                  <a:lnTo>
                    <a:pt x="74061" y="116982"/>
                  </a:lnTo>
                  <a:lnTo>
                    <a:pt x="74390" y="114547"/>
                  </a:lnTo>
                  <a:lnTo>
                    <a:pt x="75169" y="114598"/>
                  </a:lnTo>
                  <a:lnTo>
                    <a:pt x="75347" y="112265"/>
                  </a:lnTo>
                  <a:lnTo>
                    <a:pt x="76247" y="110882"/>
                  </a:lnTo>
                  <a:lnTo>
                    <a:pt x="77489" y="110573"/>
                  </a:lnTo>
                  <a:lnTo>
                    <a:pt x="78115" y="109982"/>
                  </a:lnTo>
                  <a:lnTo>
                    <a:pt x="79018" y="108776"/>
                  </a:lnTo>
                  <a:lnTo>
                    <a:pt x="80512" y="109053"/>
                  </a:lnTo>
                  <a:lnTo>
                    <a:pt x="82047" y="108785"/>
                  </a:lnTo>
                  <a:lnTo>
                    <a:pt x="81664" y="108214"/>
                  </a:lnTo>
                  <a:lnTo>
                    <a:pt x="79758" y="107480"/>
                  </a:lnTo>
                  <a:lnTo>
                    <a:pt x="79289" y="106216"/>
                  </a:lnTo>
                  <a:lnTo>
                    <a:pt x="79960" y="105507"/>
                  </a:lnTo>
                  <a:lnTo>
                    <a:pt x="80690" y="104987"/>
                  </a:lnTo>
                  <a:lnTo>
                    <a:pt x="81335" y="104894"/>
                  </a:lnTo>
                  <a:lnTo>
                    <a:pt x="82609" y="102414"/>
                  </a:lnTo>
                  <a:lnTo>
                    <a:pt x="83384" y="101351"/>
                  </a:lnTo>
                  <a:lnTo>
                    <a:pt x="84249" y="101537"/>
                  </a:lnTo>
                  <a:lnTo>
                    <a:pt x="85456" y="100439"/>
                  </a:lnTo>
                  <a:lnTo>
                    <a:pt x="86643" y="100812"/>
                  </a:lnTo>
                  <a:lnTo>
                    <a:pt x="87789" y="100094"/>
                  </a:lnTo>
                  <a:lnTo>
                    <a:pt x="89356" y="99618"/>
                  </a:lnTo>
                  <a:lnTo>
                    <a:pt x="95092" y="99436"/>
                  </a:lnTo>
                  <a:lnTo>
                    <a:pt x="95261" y="98412"/>
                  </a:lnTo>
                  <a:lnTo>
                    <a:pt x="94055" y="98176"/>
                  </a:lnTo>
                  <a:lnTo>
                    <a:pt x="89794" y="97911"/>
                  </a:lnTo>
                  <a:lnTo>
                    <a:pt x="87617" y="97933"/>
                  </a:lnTo>
                  <a:lnTo>
                    <a:pt x="86701" y="98198"/>
                  </a:lnTo>
                  <a:lnTo>
                    <a:pt x="86366" y="97840"/>
                  </a:lnTo>
                  <a:lnTo>
                    <a:pt x="86426" y="97228"/>
                  </a:lnTo>
                  <a:lnTo>
                    <a:pt x="87218" y="96254"/>
                  </a:lnTo>
                  <a:lnTo>
                    <a:pt x="87591" y="95178"/>
                  </a:lnTo>
                  <a:lnTo>
                    <a:pt x="89175" y="92542"/>
                  </a:lnTo>
                  <a:lnTo>
                    <a:pt x="91029" y="90780"/>
                  </a:lnTo>
                  <a:lnTo>
                    <a:pt x="92449" y="91230"/>
                  </a:lnTo>
                  <a:lnTo>
                    <a:pt x="93959" y="92912"/>
                  </a:lnTo>
                  <a:lnTo>
                    <a:pt x="95035" y="93123"/>
                  </a:lnTo>
                  <a:lnTo>
                    <a:pt x="95536" y="93665"/>
                  </a:lnTo>
                  <a:lnTo>
                    <a:pt x="96321" y="95976"/>
                  </a:lnTo>
                  <a:lnTo>
                    <a:pt x="96694" y="96050"/>
                  </a:lnTo>
                  <a:lnTo>
                    <a:pt x="96525" y="93831"/>
                  </a:lnTo>
                  <a:lnTo>
                    <a:pt x="97563" y="92018"/>
                  </a:lnTo>
                  <a:lnTo>
                    <a:pt x="97294" y="91517"/>
                  </a:lnTo>
                  <a:lnTo>
                    <a:pt x="95737" y="92175"/>
                  </a:lnTo>
                  <a:lnTo>
                    <a:pt x="94543" y="91492"/>
                  </a:lnTo>
                  <a:lnTo>
                    <a:pt x="93602" y="90126"/>
                  </a:lnTo>
                  <a:lnTo>
                    <a:pt x="93333" y="88874"/>
                  </a:lnTo>
                  <a:lnTo>
                    <a:pt x="93921" y="87636"/>
                  </a:lnTo>
                  <a:lnTo>
                    <a:pt x="94473" y="87010"/>
                  </a:lnTo>
                  <a:lnTo>
                    <a:pt x="94099" y="86279"/>
                  </a:lnTo>
                  <a:lnTo>
                    <a:pt x="91744" y="88230"/>
                  </a:lnTo>
                  <a:lnTo>
                    <a:pt x="90078" y="88686"/>
                  </a:lnTo>
                  <a:lnTo>
                    <a:pt x="89420" y="88415"/>
                  </a:lnTo>
                  <a:lnTo>
                    <a:pt x="89775" y="86647"/>
                  </a:lnTo>
                  <a:lnTo>
                    <a:pt x="89577" y="85239"/>
                  </a:lnTo>
                  <a:lnTo>
                    <a:pt x="91811" y="81760"/>
                  </a:lnTo>
                  <a:lnTo>
                    <a:pt x="92580" y="81358"/>
                  </a:lnTo>
                  <a:lnTo>
                    <a:pt x="93835" y="81639"/>
                  </a:lnTo>
                  <a:lnTo>
                    <a:pt x="94968" y="82622"/>
                  </a:lnTo>
                  <a:lnTo>
                    <a:pt x="95916" y="82465"/>
                  </a:lnTo>
                  <a:lnTo>
                    <a:pt x="96943" y="81939"/>
                  </a:lnTo>
                  <a:lnTo>
                    <a:pt x="96803" y="80994"/>
                  </a:lnTo>
                  <a:lnTo>
                    <a:pt x="94575" y="80617"/>
                  </a:lnTo>
                  <a:lnTo>
                    <a:pt x="94001" y="79832"/>
                  </a:lnTo>
                  <a:lnTo>
                    <a:pt x="94208" y="79056"/>
                  </a:lnTo>
                  <a:lnTo>
                    <a:pt x="95737" y="78239"/>
                  </a:lnTo>
                  <a:lnTo>
                    <a:pt x="97259" y="76761"/>
                  </a:lnTo>
                  <a:lnTo>
                    <a:pt x="99002" y="76330"/>
                  </a:lnTo>
                  <a:lnTo>
                    <a:pt x="100403" y="75210"/>
                  </a:lnTo>
                  <a:lnTo>
                    <a:pt x="100675" y="75465"/>
                  </a:lnTo>
                  <a:lnTo>
                    <a:pt x="100911" y="75906"/>
                  </a:lnTo>
                  <a:lnTo>
                    <a:pt x="101415" y="80049"/>
                  </a:lnTo>
                  <a:lnTo>
                    <a:pt x="102670" y="83407"/>
                  </a:lnTo>
                  <a:lnTo>
                    <a:pt x="103133" y="83528"/>
                  </a:lnTo>
                  <a:lnTo>
                    <a:pt x="102651" y="80675"/>
                  </a:lnTo>
                  <a:lnTo>
                    <a:pt x="103101" y="79851"/>
                  </a:lnTo>
                  <a:lnTo>
                    <a:pt x="103669" y="79225"/>
                  </a:lnTo>
                  <a:lnTo>
                    <a:pt x="103848" y="78510"/>
                  </a:lnTo>
                  <a:lnTo>
                    <a:pt x="103196" y="78268"/>
                  </a:lnTo>
                  <a:lnTo>
                    <a:pt x="102663" y="77240"/>
                  </a:lnTo>
                  <a:lnTo>
                    <a:pt x="101904" y="73943"/>
                  </a:lnTo>
                  <a:lnTo>
                    <a:pt x="102165" y="73081"/>
                  </a:lnTo>
                  <a:lnTo>
                    <a:pt x="103816" y="71313"/>
                  </a:lnTo>
                  <a:lnTo>
                    <a:pt x="105884" y="70907"/>
                  </a:lnTo>
                  <a:lnTo>
                    <a:pt x="108086" y="72146"/>
                  </a:lnTo>
                  <a:lnTo>
                    <a:pt x="108862" y="72159"/>
                  </a:lnTo>
                  <a:lnTo>
                    <a:pt x="110139" y="71827"/>
                  </a:lnTo>
                  <a:lnTo>
                    <a:pt x="112306" y="70805"/>
                  </a:lnTo>
                  <a:lnTo>
                    <a:pt x="113583" y="70416"/>
                  </a:lnTo>
                  <a:lnTo>
                    <a:pt x="114247" y="70416"/>
                  </a:lnTo>
                  <a:lnTo>
                    <a:pt x="114409" y="69899"/>
                  </a:lnTo>
                  <a:lnTo>
                    <a:pt x="113793" y="69567"/>
                  </a:lnTo>
                  <a:lnTo>
                    <a:pt x="113596" y="69244"/>
                  </a:lnTo>
                  <a:lnTo>
                    <a:pt x="113114" y="69059"/>
                  </a:lnTo>
                  <a:lnTo>
                    <a:pt x="111109" y="69612"/>
                  </a:lnTo>
                  <a:lnTo>
                    <a:pt x="105577" y="69436"/>
                  </a:lnTo>
                  <a:lnTo>
                    <a:pt x="105044" y="68845"/>
                  </a:lnTo>
                  <a:lnTo>
                    <a:pt x="104946" y="67821"/>
                  </a:lnTo>
                  <a:lnTo>
                    <a:pt x="105533" y="66353"/>
                  </a:lnTo>
                  <a:lnTo>
                    <a:pt x="106178" y="65539"/>
                  </a:lnTo>
                  <a:lnTo>
                    <a:pt x="108265" y="64074"/>
                  </a:lnTo>
                  <a:lnTo>
                    <a:pt x="110471" y="63876"/>
                  </a:lnTo>
                  <a:lnTo>
                    <a:pt x="112798" y="61262"/>
                  </a:lnTo>
                  <a:lnTo>
                    <a:pt x="113685" y="59295"/>
                  </a:lnTo>
                  <a:lnTo>
                    <a:pt x="114189" y="56247"/>
                  </a:lnTo>
                  <a:lnTo>
                    <a:pt x="115606" y="53770"/>
                  </a:lnTo>
                  <a:lnTo>
                    <a:pt x="119162" y="52356"/>
                  </a:lnTo>
                  <a:lnTo>
                    <a:pt x="119306" y="51731"/>
                  </a:lnTo>
                  <a:lnTo>
                    <a:pt x="118929" y="50432"/>
                  </a:lnTo>
                  <a:lnTo>
                    <a:pt x="118961" y="48089"/>
                  </a:lnTo>
                  <a:lnTo>
                    <a:pt x="119934" y="45347"/>
                  </a:lnTo>
                  <a:lnTo>
                    <a:pt x="120582" y="44393"/>
                  </a:lnTo>
                  <a:lnTo>
                    <a:pt x="120882" y="44278"/>
                  </a:lnTo>
                  <a:lnTo>
                    <a:pt x="121648" y="45178"/>
                  </a:lnTo>
                  <a:lnTo>
                    <a:pt x="122581" y="47087"/>
                  </a:lnTo>
                  <a:lnTo>
                    <a:pt x="124039" y="48178"/>
                  </a:lnTo>
                  <a:lnTo>
                    <a:pt x="125951" y="48366"/>
                  </a:lnTo>
                  <a:lnTo>
                    <a:pt x="126462" y="47830"/>
                  </a:lnTo>
                  <a:lnTo>
                    <a:pt x="124978" y="46745"/>
                  </a:lnTo>
                  <a:lnTo>
                    <a:pt x="123851" y="45321"/>
                  </a:lnTo>
                  <a:lnTo>
                    <a:pt x="123762" y="43888"/>
                  </a:lnTo>
                  <a:lnTo>
                    <a:pt x="124295" y="43129"/>
                  </a:lnTo>
                  <a:lnTo>
                    <a:pt x="125125" y="43212"/>
                  </a:lnTo>
                  <a:lnTo>
                    <a:pt x="126165" y="43052"/>
                  </a:lnTo>
                  <a:lnTo>
                    <a:pt x="127135" y="42085"/>
                  </a:lnTo>
                  <a:lnTo>
                    <a:pt x="127276" y="41405"/>
                  </a:lnTo>
                  <a:lnTo>
                    <a:pt x="127317" y="40479"/>
                  </a:lnTo>
                  <a:lnTo>
                    <a:pt x="127560" y="39538"/>
                  </a:lnTo>
                  <a:lnTo>
                    <a:pt x="128983" y="37281"/>
                  </a:lnTo>
                  <a:lnTo>
                    <a:pt x="133369" y="35810"/>
                  </a:lnTo>
                  <a:lnTo>
                    <a:pt x="133688" y="36410"/>
                  </a:lnTo>
                  <a:lnTo>
                    <a:pt x="133452" y="40760"/>
                  </a:lnTo>
                  <a:lnTo>
                    <a:pt x="132948" y="43556"/>
                  </a:lnTo>
                  <a:lnTo>
                    <a:pt x="132964" y="45593"/>
                  </a:lnTo>
                  <a:lnTo>
                    <a:pt x="133819" y="43556"/>
                  </a:lnTo>
                  <a:lnTo>
                    <a:pt x="134962" y="37948"/>
                  </a:lnTo>
                  <a:lnTo>
                    <a:pt x="135824" y="35293"/>
                  </a:lnTo>
                  <a:lnTo>
                    <a:pt x="136794" y="33764"/>
                  </a:lnTo>
                  <a:lnTo>
                    <a:pt x="137487" y="33419"/>
                  </a:lnTo>
                  <a:lnTo>
                    <a:pt x="138173" y="32624"/>
                  </a:lnTo>
                  <a:lnTo>
                    <a:pt x="139079" y="32152"/>
                  </a:lnTo>
                  <a:lnTo>
                    <a:pt x="139357" y="32761"/>
                  </a:lnTo>
                  <a:lnTo>
                    <a:pt x="139644" y="34175"/>
                  </a:lnTo>
                  <a:lnTo>
                    <a:pt x="139156" y="39110"/>
                  </a:lnTo>
                  <a:lnTo>
                    <a:pt x="139204" y="40661"/>
                  </a:lnTo>
                  <a:lnTo>
                    <a:pt x="138658" y="42733"/>
                  </a:lnTo>
                  <a:lnTo>
                    <a:pt x="136567" y="47326"/>
                  </a:lnTo>
                  <a:lnTo>
                    <a:pt x="136663" y="47910"/>
                  </a:lnTo>
                  <a:lnTo>
                    <a:pt x="137136" y="47693"/>
                  </a:lnTo>
                  <a:lnTo>
                    <a:pt x="137943" y="46940"/>
                  </a:lnTo>
                  <a:lnTo>
                    <a:pt x="140535" y="42573"/>
                  </a:lnTo>
                  <a:lnTo>
                    <a:pt x="142798" y="43125"/>
                  </a:lnTo>
                  <a:lnTo>
                    <a:pt x="142827" y="42768"/>
                  </a:lnTo>
                  <a:lnTo>
                    <a:pt x="142099" y="41482"/>
                  </a:lnTo>
                  <a:lnTo>
                    <a:pt x="141215" y="40246"/>
                  </a:lnTo>
                  <a:lnTo>
                    <a:pt x="140947" y="38714"/>
                  </a:lnTo>
                  <a:lnTo>
                    <a:pt x="141065" y="34603"/>
                  </a:lnTo>
                  <a:lnTo>
                    <a:pt x="141748" y="32966"/>
                  </a:lnTo>
                  <a:lnTo>
                    <a:pt x="143701" y="33138"/>
                  </a:lnTo>
                  <a:lnTo>
                    <a:pt x="144873" y="32911"/>
                  </a:lnTo>
                  <a:lnTo>
                    <a:pt x="145418" y="33655"/>
                  </a:lnTo>
                  <a:lnTo>
                    <a:pt x="146590" y="33601"/>
                  </a:lnTo>
                  <a:lnTo>
                    <a:pt x="147401" y="30632"/>
                  </a:lnTo>
                  <a:lnTo>
                    <a:pt x="149006" y="30371"/>
                  </a:lnTo>
                  <a:lnTo>
                    <a:pt x="150417" y="32337"/>
                  </a:lnTo>
                  <a:lnTo>
                    <a:pt x="152112" y="33655"/>
                  </a:lnTo>
                  <a:lnTo>
                    <a:pt x="153475" y="35545"/>
                  </a:lnTo>
                  <a:lnTo>
                    <a:pt x="153861" y="35028"/>
                  </a:lnTo>
                  <a:lnTo>
                    <a:pt x="153127" y="30604"/>
                  </a:lnTo>
                  <a:lnTo>
                    <a:pt x="152322" y="28982"/>
                  </a:lnTo>
                  <a:lnTo>
                    <a:pt x="150577" y="28136"/>
                  </a:lnTo>
                  <a:lnTo>
                    <a:pt x="148716" y="26129"/>
                  </a:lnTo>
                  <a:lnTo>
                    <a:pt x="148234" y="25235"/>
                  </a:lnTo>
                  <a:lnTo>
                    <a:pt x="148317" y="24571"/>
                  </a:lnTo>
                  <a:lnTo>
                    <a:pt x="149957" y="23929"/>
                  </a:lnTo>
                  <a:lnTo>
                    <a:pt x="152121" y="24667"/>
                  </a:lnTo>
                  <a:lnTo>
                    <a:pt x="154049" y="22985"/>
                  </a:lnTo>
                  <a:lnTo>
                    <a:pt x="154576" y="23448"/>
                  </a:lnTo>
                  <a:lnTo>
                    <a:pt x="156054" y="22567"/>
                  </a:lnTo>
                  <a:lnTo>
                    <a:pt x="156973" y="23754"/>
                  </a:lnTo>
                  <a:lnTo>
                    <a:pt x="157538" y="23403"/>
                  </a:lnTo>
                  <a:lnTo>
                    <a:pt x="157863" y="21810"/>
                  </a:lnTo>
                  <a:lnTo>
                    <a:pt x="160222" y="20821"/>
                  </a:lnTo>
                  <a:lnTo>
                    <a:pt x="161719" y="21737"/>
                  </a:lnTo>
                  <a:lnTo>
                    <a:pt x="162521" y="22678"/>
                  </a:lnTo>
                  <a:lnTo>
                    <a:pt x="162894" y="24488"/>
                  </a:lnTo>
                  <a:lnTo>
                    <a:pt x="163465" y="28047"/>
                  </a:lnTo>
                  <a:lnTo>
                    <a:pt x="164634" y="29959"/>
                  </a:lnTo>
                  <a:lnTo>
                    <a:pt x="165361" y="30894"/>
                  </a:lnTo>
                  <a:lnTo>
                    <a:pt x="166220" y="31153"/>
                  </a:lnTo>
                  <a:lnTo>
                    <a:pt x="166635" y="30202"/>
                  </a:lnTo>
                  <a:lnTo>
                    <a:pt x="165830" y="29052"/>
                  </a:lnTo>
                  <a:lnTo>
                    <a:pt x="165613" y="27967"/>
                  </a:lnTo>
                  <a:lnTo>
                    <a:pt x="166000" y="25267"/>
                  </a:lnTo>
                  <a:lnTo>
                    <a:pt x="166450" y="24204"/>
                  </a:lnTo>
                  <a:lnTo>
                    <a:pt x="168974" y="20154"/>
                  </a:lnTo>
                  <a:lnTo>
                    <a:pt x="171087" y="18040"/>
                  </a:lnTo>
                  <a:lnTo>
                    <a:pt x="172351" y="17862"/>
                  </a:lnTo>
                  <a:lnTo>
                    <a:pt x="174567" y="13096"/>
                  </a:lnTo>
                  <a:lnTo>
                    <a:pt x="175192" y="12225"/>
                  </a:lnTo>
                  <a:lnTo>
                    <a:pt x="175770" y="12024"/>
                  </a:lnTo>
                  <a:lnTo>
                    <a:pt x="175623" y="10849"/>
                  </a:lnTo>
                  <a:lnTo>
                    <a:pt x="174413" y="10105"/>
                  </a:lnTo>
                  <a:lnTo>
                    <a:pt x="174372" y="8644"/>
                  </a:lnTo>
                  <a:lnTo>
                    <a:pt x="175968" y="6863"/>
                  </a:lnTo>
                  <a:lnTo>
                    <a:pt x="177905" y="3859"/>
                  </a:lnTo>
                  <a:lnTo>
                    <a:pt x="178860" y="3658"/>
                  </a:lnTo>
                  <a:lnTo>
                    <a:pt x="179460" y="4494"/>
                  </a:lnTo>
                  <a:lnTo>
                    <a:pt x="181346" y="5851"/>
                  </a:lnTo>
                  <a:lnTo>
                    <a:pt x="182501" y="7399"/>
                  </a:lnTo>
                  <a:lnTo>
                    <a:pt x="183338" y="8178"/>
                  </a:lnTo>
                  <a:lnTo>
                    <a:pt x="183880" y="8015"/>
                  </a:lnTo>
                  <a:lnTo>
                    <a:pt x="184330" y="6853"/>
                  </a:lnTo>
                  <a:lnTo>
                    <a:pt x="184873" y="6307"/>
                  </a:lnTo>
                  <a:lnTo>
                    <a:pt x="186070" y="6614"/>
                  </a:lnTo>
                  <a:lnTo>
                    <a:pt x="186785" y="7360"/>
                  </a:lnTo>
                  <a:lnTo>
                    <a:pt x="187344" y="7459"/>
                  </a:lnTo>
                  <a:lnTo>
                    <a:pt x="187848" y="7913"/>
                  </a:lnTo>
                  <a:lnTo>
                    <a:pt x="187966" y="8905"/>
                  </a:lnTo>
                  <a:lnTo>
                    <a:pt x="186929" y="9987"/>
                  </a:lnTo>
                  <a:lnTo>
                    <a:pt x="185160" y="12838"/>
                  </a:lnTo>
                  <a:lnTo>
                    <a:pt x="183418" y="16062"/>
                  </a:lnTo>
                  <a:lnTo>
                    <a:pt x="182843" y="17753"/>
                  </a:lnTo>
                  <a:lnTo>
                    <a:pt x="182278" y="22168"/>
                  </a:lnTo>
                  <a:lnTo>
                    <a:pt x="180915" y="24973"/>
                  </a:lnTo>
                  <a:lnTo>
                    <a:pt x="180810" y="26933"/>
                  </a:lnTo>
                  <a:lnTo>
                    <a:pt x="181359" y="27852"/>
                  </a:lnTo>
                  <a:lnTo>
                    <a:pt x="182862" y="27131"/>
                  </a:lnTo>
                  <a:lnTo>
                    <a:pt x="184717" y="24517"/>
                  </a:lnTo>
                  <a:lnTo>
                    <a:pt x="185180" y="21727"/>
                  </a:lnTo>
                  <a:lnTo>
                    <a:pt x="189817" y="14095"/>
                  </a:lnTo>
                  <a:lnTo>
                    <a:pt x="191994" y="9837"/>
                  </a:lnTo>
                  <a:lnTo>
                    <a:pt x="194465" y="6285"/>
                  </a:lnTo>
                  <a:lnTo>
                    <a:pt x="195850" y="5547"/>
                  </a:lnTo>
                  <a:lnTo>
                    <a:pt x="196501" y="7906"/>
                  </a:lnTo>
                  <a:lnTo>
                    <a:pt x="195978" y="10970"/>
                  </a:lnTo>
                  <a:lnTo>
                    <a:pt x="194927" y="12914"/>
                  </a:lnTo>
                  <a:lnTo>
                    <a:pt x="195703" y="13805"/>
                  </a:lnTo>
                  <a:lnTo>
                    <a:pt x="195556" y="16103"/>
                  </a:lnTo>
                  <a:lnTo>
                    <a:pt x="195314" y="17377"/>
                  </a:lnTo>
                  <a:lnTo>
                    <a:pt x="195160" y="18708"/>
                  </a:lnTo>
                  <a:lnTo>
                    <a:pt x="195170" y="19876"/>
                  </a:lnTo>
                  <a:lnTo>
                    <a:pt x="195898" y="19563"/>
                  </a:lnTo>
                  <a:lnTo>
                    <a:pt x="198793" y="17163"/>
                  </a:lnTo>
                  <a:lnTo>
                    <a:pt x="199527" y="14552"/>
                  </a:lnTo>
                  <a:lnTo>
                    <a:pt x="200207" y="12586"/>
                  </a:lnTo>
                  <a:lnTo>
                    <a:pt x="200533" y="10884"/>
                  </a:lnTo>
                  <a:lnTo>
                    <a:pt x="201659" y="9266"/>
                  </a:lnTo>
                  <a:lnTo>
                    <a:pt x="203785" y="9253"/>
                  </a:lnTo>
                  <a:lnTo>
                    <a:pt x="203868" y="8615"/>
                  </a:lnTo>
                  <a:lnTo>
                    <a:pt x="201289" y="6390"/>
                  </a:lnTo>
                  <a:lnTo>
                    <a:pt x="200986" y="5372"/>
                  </a:lnTo>
                  <a:lnTo>
                    <a:pt x="201851" y="4012"/>
                  </a:lnTo>
                  <a:lnTo>
                    <a:pt x="204229" y="1408"/>
                  </a:lnTo>
                  <a:lnTo>
                    <a:pt x="205451" y="1695"/>
                  </a:lnTo>
                  <a:lnTo>
                    <a:pt x="206182" y="2289"/>
                  </a:lnTo>
                  <a:lnTo>
                    <a:pt x="209109" y="2742"/>
                  </a:lnTo>
                  <a:lnTo>
                    <a:pt x="211356" y="4603"/>
                  </a:lnTo>
                  <a:lnTo>
                    <a:pt x="211270" y="7504"/>
                  </a:lnTo>
                  <a:lnTo>
                    <a:pt x="210769" y="8711"/>
                  </a:lnTo>
                  <a:lnTo>
                    <a:pt x="210277" y="9451"/>
                  </a:lnTo>
                  <a:lnTo>
                    <a:pt x="207401" y="11634"/>
                  </a:lnTo>
                  <a:lnTo>
                    <a:pt x="206929" y="12710"/>
                  </a:lnTo>
                  <a:lnTo>
                    <a:pt x="207832" y="13080"/>
                  </a:lnTo>
                  <a:lnTo>
                    <a:pt x="209773" y="11995"/>
                  </a:lnTo>
                  <a:lnTo>
                    <a:pt x="210277" y="12981"/>
                  </a:lnTo>
                  <a:lnTo>
                    <a:pt x="209658" y="15439"/>
                  </a:lnTo>
                  <a:lnTo>
                    <a:pt x="209553" y="19107"/>
                  </a:lnTo>
                  <a:lnTo>
                    <a:pt x="209329" y="21236"/>
                  </a:lnTo>
                  <a:lnTo>
                    <a:pt x="209329" y="23170"/>
                  </a:lnTo>
                  <a:lnTo>
                    <a:pt x="209572" y="24207"/>
                  </a:lnTo>
                  <a:lnTo>
                    <a:pt x="210354" y="20090"/>
                  </a:lnTo>
                  <a:lnTo>
                    <a:pt x="210619" y="19027"/>
                  </a:lnTo>
                  <a:lnTo>
                    <a:pt x="211761" y="17466"/>
                  </a:lnTo>
                  <a:lnTo>
                    <a:pt x="212186" y="14309"/>
                  </a:lnTo>
                  <a:lnTo>
                    <a:pt x="213303" y="10495"/>
                  </a:lnTo>
                  <a:lnTo>
                    <a:pt x="214564" y="8267"/>
                  </a:lnTo>
                  <a:lnTo>
                    <a:pt x="215295" y="7657"/>
                  </a:lnTo>
                  <a:lnTo>
                    <a:pt x="217721" y="7744"/>
                  </a:lnTo>
                  <a:lnTo>
                    <a:pt x="218761" y="8583"/>
                  </a:lnTo>
                  <a:lnTo>
                    <a:pt x="219680" y="10444"/>
                  </a:lnTo>
                  <a:lnTo>
                    <a:pt x="220367" y="11188"/>
                  </a:lnTo>
                  <a:lnTo>
                    <a:pt x="222531" y="11976"/>
                  </a:lnTo>
                  <a:lnTo>
                    <a:pt x="223271" y="12962"/>
                  </a:lnTo>
                  <a:lnTo>
                    <a:pt x="223409" y="13550"/>
                  </a:lnTo>
                  <a:lnTo>
                    <a:pt x="223938" y="13668"/>
                  </a:lnTo>
                  <a:lnTo>
                    <a:pt x="225400" y="12266"/>
                  </a:lnTo>
                  <a:lnTo>
                    <a:pt x="226348" y="12033"/>
                  </a:lnTo>
                  <a:lnTo>
                    <a:pt x="227893" y="14217"/>
                  </a:lnTo>
                  <a:lnTo>
                    <a:pt x="227584" y="15828"/>
                  </a:lnTo>
                  <a:lnTo>
                    <a:pt x="227673" y="16339"/>
                  </a:lnTo>
                  <a:lnTo>
                    <a:pt x="229543" y="16237"/>
                  </a:lnTo>
                  <a:lnTo>
                    <a:pt x="231101" y="16869"/>
                  </a:lnTo>
                  <a:lnTo>
                    <a:pt x="234060" y="20150"/>
                  </a:lnTo>
                  <a:lnTo>
                    <a:pt x="234369" y="21676"/>
                  </a:lnTo>
                  <a:lnTo>
                    <a:pt x="234223" y="23521"/>
                  </a:lnTo>
                  <a:lnTo>
                    <a:pt x="229952" y="25541"/>
                  </a:lnTo>
                  <a:lnTo>
                    <a:pt x="228107" y="27469"/>
                  </a:lnTo>
                  <a:lnTo>
                    <a:pt x="225088" y="28210"/>
                  </a:lnTo>
                  <a:lnTo>
                    <a:pt x="214835" y="26920"/>
                  </a:lnTo>
                  <a:lnTo>
                    <a:pt x="215043" y="28315"/>
                  </a:lnTo>
                  <a:lnTo>
                    <a:pt x="222183" y="31351"/>
                  </a:lnTo>
                  <a:lnTo>
                    <a:pt x="222591" y="32216"/>
                  </a:lnTo>
                  <a:lnTo>
                    <a:pt x="222362" y="34029"/>
                  </a:lnTo>
                  <a:lnTo>
                    <a:pt x="222358" y="35481"/>
                  </a:lnTo>
                  <a:lnTo>
                    <a:pt x="222492" y="36470"/>
                  </a:lnTo>
                  <a:lnTo>
                    <a:pt x="223019" y="37390"/>
                  </a:lnTo>
                  <a:lnTo>
                    <a:pt x="223891" y="37821"/>
                  </a:lnTo>
                  <a:lnTo>
                    <a:pt x="225668" y="37594"/>
                  </a:lnTo>
                  <a:lnTo>
                    <a:pt x="226543" y="38089"/>
                  </a:lnTo>
                  <a:lnTo>
                    <a:pt x="227143" y="37358"/>
                  </a:lnTo>
                  <a:lnTo>
                    <a:pt x="227367" y="34890"/>
                  </a:lnTo>
                  <a:lnTo>
                    <a:pt x="227884" y="34345"/>
                  </a:lnTo>
                  <a:lnTo>
                    <a:pt x="228879" y="35063"/>
                  </a:lnTo>
                  <a:lnTo>
                    <a:pt x="229314" y="37699"/>
                  </a:lnTo>
                  <a:lnTo>
                    <a:pt x="229591" y="37971"/>
                  </a:lnTo>
                  <a:lnTo>
                    <a:pt x="230092" y="36094"/>
                  </a:lnTo>
                  <a:lnTo>
                    <a:pt x="231079" y="36228"/>
                  </a:lnTo>
                  <a:lnTo>
                    <a:pt x="232154" y="36071"/>
                  </a:lnTo>
                  <a:lnTo>
                    <a:pt x="233543" y="36381"/>
                  </a:lnTo>
                  <a:close/>
                  <a:moveTo>
                    <a:pt x="166992" y="8963"/>
                  </a:moveTo>
                  <a:lnTo>
                    <a:pt x="166817" y="9818"/>
                  </a:lnTo>
                  <a:lnTo>
                    <a:pt x="166513" y="10648"/>
                  </a:lnTo>
                  <a:lnTo>
                    <a:pt x="165779" y="11523"/>
                  </a:lnTo>
                  <a:lnTo>
                    <a:pt x="163654" y="14973"/>
                  </a:lnTo>
                  <a:lnTo>
                    <a:pt x="162406" y="15525"/>
                  </a:lnTo>
                  <a:lnTo>
                    <a:pt x="162010" y="16065"/>
                  </a:lnTo>
                  <a:lnTo>
                    <a:pt x="161512" y="16387"/>
                  </a:lnTo>
                  <a:lnTo>
                    <a:pt x="159961" y="15918"/>
                  </a:lnTo>
                  <a:lnTo>
                    <a:pt x="159507" y="16614"/>
                  </a:lnTo>
                  <a:lnTo>
                    <a:pt x="159080" y="17080"/>
                  </a:lnTo>
                  <a:lnTo>
                    <a:pt x="157956" y="17258"/>
                  </a:lnTo>
                  <a:lnTo>
                    <a:pt x="157295" y="17108"/>
                  </a:lnTo>
                  <a:lnTo>
                    <a:pt x="155594" y="15838"/>
                  </a:lnTo>
                  <a:lnTo>
                    <a:pt x="154582" y="14459"/>
                  </a:lnTo>
                  <a:lnTo>
                    <a:pt x="154033" y="13278"/>
                  </a:lnTo>
                  <a:lnTo>
                    <a:pt x="155607" y="13301"/>
                  </a:lnTo>
                  <a:lnTo>
                    <a:pt x="156165" y="13013"/>
                  </a:lnTo>
                  <a:lnTo>
                    <a:pt x="157222" y="13262"/>
                  </a:lnTo>
                  <a:lnTo>
                    <a:pt x="157857" y="12046"/>
                  </a:lnTo>
                  <a:lnTo>
                    <a:pt x="159198" y="12193"/>
                  </a:lnTo>
                  <a:lnTo>
                    <a:pt x="161774" y="11347"/>
                  </a:lnTo>
                  <a:lnTo>
                    <a:pt x="162718" y="11820"/>
                  </a:lnTo>
                  <a:lnTo>
                    <a:pt x="164879" y="8982"/>
                  </a:lnTo>
                  <a:lnTo>
                    <a:pt x="165556" y="9055"/>
                  </a:lnTo>
                  <a:lnTo>
                    <a:pt x="166590" y="8241"/>
                  </a:lnTo>
                  <a:lnTo>
                    <a:pt x="166992" y="8963"/>
                  </a:lnTo>
                  <a:close/>
                  <a:moveTo>
                    <a:pt x="172160" y="15688"/>
                  </a:moveTo>
                  <a:lnTo>
                    <a:pt x="170452" y="16761"/>
                  </a:lnTo>
                  <a:lnTo>
                    <a:pt x="169463" y="15838"/>
                  </a:lnTo>
                  <a:lnTo>
                    <a:pt x="169048" y="14890"/>
                  </a:lnTo>
                  <a:lnTo>
                    <a:pt x="168987" y="12780"/>
                  </a:lnTo>
                  <a:lnTo>
                    <a:pt x="169217" y="11491"/>
                  </a:lnTo>
                  <a:lnTo>
                    <a:pt x="170018" y="10824"/>
                  </a:lnTo>
                  <a:lnTo>
                    <a:pt x="170538" y="11312"/>
                  </a:lnTo>
                  <a:lnTo>
                    <a:pt x="170676" y="11721"/>
                  </a:lnTo>
                  <a:lnTo>
                    <a:pt x="171608" y="12120"/>
                  </a:lnTo>
                  <a:lnTo>
                    <a:pt x="172702" y="13447"/>
                  </a:lnTo>
                  <a:lnTo>
                    <a:pt x="172160" y="15688"/>
                  </a:lnTo>
                  <a:close/>
                  <a:moveTo>
                    <a:pt x="168559" y="16173"/>
                  </a:moveTo>
                  <a:lnTo>
                    <a:pt x="168725" y="17431"/>
                  </a:lnTo>
                  <a:lnTo>
                    <a:pt x="168789" y="18465"/>
                  </a:lnTo>
                  <a:lnTo>
                    <a:pt x="167953" y="19956"/>
                  </a:lnTo>
                  <a:lnTo>
                    <a:pt x="166025" y="21906"/>
                  </a:lnTo>
                  <a:lnTo>
                    <a:pt x="166137" y="22429"/>
                  </a:lnTo>
                  <a:lnTo>
                    <a:pt x="165470" y="22930"/>
                  </a:lnTo>
                  <a:lnTo>
                    <a:pt x="164471" y="23298"/>
                  </a:lnTo>
                  <a:lnTo>
                    <a:pt x="163944" y="22943"/>
                  </a:lnTo>
                  <a:lnTo>
                    <a:pt x="164014" y="21274"/>
                  </a:lnTo>
                  <a:lnTo>
                    <a:pt x="163855" y="20776"/>
                  </a:lnTo>
                  <a:lnTo>
                    <a:pt x="163098" y="21440"/>
                  </a:lnTo>
                  <a:lnTo>
                    <a:pt x="162310" y="20588"/>
                  </a:lnTo>
                  <a:lnTo>
                    <a:pt x="162310" y="19732"/>
                  </a:lnTo>
                  <a:lnTo>
                    <a:pt x="162517" y="18988"/>
                  </a:lnTo>
                  <a:lnTo>
                    <a:pt x="163248" y="17855"/>
                  </a:lnTo>
                  <a:lnTo>
                    <a:pt x="164464" y="17073"/>
                  </a:lnTo>
                  <a:lnTo>
                    <a:pt x="165266" y="17367"/>
                  </a:lnTo>
                  <a:lnTo>
                    <a:pt x="167940" y="14357"/>
                  </a:lnTo>
                  <a:lnTo>
                    <a:pt x="168227" y="14989"/>
                  </a:lnTo>
                  <a:lnTo>
                    <a:pt x="168559" y="16173"/>
                  </a:lnTo>
                  <a:close/>
                  <a:moveTo>
                    <a:pt x="134090" y="25040"/>
                  </a:moveTo>
                  <a:lnTo>
                    <a:pt x="134547" y="25350"/>
                  </a:lnTo>
                  <a:lnTo>
                    <a:pt x="135000" y="25158"/>
                  </a:lnTo>
                  <a:lnTo>
                    <a:pt x="135374" y="25430"/>
                  </a:lnTo>
                  <a:lnTo>
                    <a:pt x="136124" y="26821"/>
                  </a:lnTo>
                  <a:lnTo>
                    <a:pt x="136931" y="27367"/>
                  </a:lnTo>
                  <a:lnTo>
                    <a:pt x="136970" y="28063"/>
                  </a:lnTo>
                  <a:lnTo>
                    <a:pt x="136232" y="28740"/>
                  </a:lnTo>
                  <a:lnTo>
                    <a:pt x="135259" y="28944"/>
                  </a:lnTo>
                  <a:lnTo>
                    <a:pt x="134215" y="28708"/>
                  </a:lnTo>
                  <a:lnTo>
                    <a:pt x="133908" y="27839"/>
                  </a:lnTo>
                  <a:lnTo>
                    <a:pt x="133586" y="26394"/>
                  </a:lnTo>
                  <a:lnTo>
                    <a:pt x="132715" y="24973"/>
                  </a:lnTo>
                  <a:lnTo>
                    <a:pt x="132584" y="23725"/>
                  </a:lnTo>
                  <a:lnTo>
                    <a:pt x="133343" y="23527"/>
                  </a:lnTo>
                  <a:lnTo>
                    <a:pt x="134090" y="25040"/>
                  </a:lnTo>
                  <a:close/>
                  <a:moveTo>
                    <a:pt x="129501" y="29001"/>
                  </a:moveTo>
                  <a:lnTo>
                    <a:pt x="130295" y="30428"/>
                  </a:lnTo>
                  <a:lnTo>
                    <a:pt x="131001" y="30291"/>
                  </a:lnTo>
                  <a:lnTo>
                    <a:pt x="131211" y="29755"/>
                  </a:lnTo>
                  <a:lnTo>
                    <a:pt x="131690" y="29487"/>
                  </a:lnTo>
                  <a:lnTo>
                    <a:pt x="132660" y="30243"/>
                  </a:lnTo>
                  <a:lnTo>
                    <a:pt x="132523" y="31523"/>
                  </a:lnTo>
                  <a:lnTo>
                    <a:pt x="131179" y="33135"/>
                  </a:lnTo>
                  <a:lnTo>
                    <a:pt x="130216" y="35427"/>
                  </a:lnTo>
                  <a:lnTo>
                    <a:pt x="128983" y="35956"/>
                  </a:lnTo>
                  <a:lnTo>
                    <a:pt x="128390" y="35682"/>
                  </a:lnTo>
                  <a:lnTo>
                    <a:pt x="127285" y="37000"/>
                  </a:lnTo>
                  <a:lnTo>
                    <a:pt x="126405" y="38366"/>
                  </a:lnTo>
                  <a:lnTo>
                    <a:pt x="125488" y="40090"/>
                  </a:lnTo>
                  <a:lnTo>
                    <a:pt x="125431" y="40977"/>
                  </a:lnTo>
                  <a:lnTo>
                    <a:pt x="125287" y="41654"/>
                  </a:lnTo>
                  <a:lnTo>
                    <a:pt x="121933" y="42324"/>
                  </a:lnTo>
                  <a:lnTo>
                    <a:pt x="120713" y="42768"/>
                  </a:lnTo>
                  <a:lnTo>
                    <a:pt x="119421" y="42197"/>
                  </a:lnTo>
                  <a:lnTo>
                    <a:pt x="118808" y="41060"/>
                  </a:lnTo>
                  <a:lnTo>
                    <a:pt x="119006" y="40444"/>
                  </a:lnTo>
                  <a:lnTo>
                    <a:pt x="120295" y="40198"/>
                  </a:lnTo>
                  <a:lnTo>
                    <a:pt x="120337" y="39142"/>
                  </a:lnTo>
                  <a:lnTo>
                    <a:pt x="120665" y="38497"/>
                  </a:lnTo>
                  <a:lnTo>
                    <a:pt x="121083" y="38143"/>
                  </a:lnTo>
                  <a:lnTo>
                    <a:pt x="121390" y="36790"/>
                  </a:lnTo>
                  <a:lnTo>
                    <a:pt x="121901" y="36435"/>
                  </a:lnTo>
                  <a:lnTo>
                    <a:pt x="122852" y="36767"/>
                  </a:lnTo>
                  <a:lnTo>
                    <a:pt x="123493" y="35784"/>
                  </a:lnTo>
                  <a:lnTo>
                    <a:pt x="123854" y="35615"/>
                  </a:lnTo>
                  <a:lnTo>
                    <a:pt x="124298" y="36429"/>
                  </a:lnTo>
                  <a:lnTo>
                    <a:pt x="124512" y="35309"/>
                  </a:lnTo>
                  <a:lnTo>
                    <a:pt x="124298" y="34284"/>
                  </a:lnTo>
                  <a:lnTo>
                    <a:pt x="124410" y="33591"/>
                  </a:lnTo>
                  <a:lnTo>
                    <a:pt x="125638" y="31788"/>
                  </a:lnTo>
                  <a:lnTo>
                    <a:pt x="126172" y="30470"/>
                  </a:lnTo>
                  <a:lnTo>
                    <a:pt x="126938" y="29617"/>
                  </a:lnTo>
                  <a:lnTo>
                    <a:pt x="127675" y="29751"/>
                  </a:lnTo>
                  <a:lnTo>
                    <a:pt x="127889" y="28494"/>
                  </a:lnTo>
                  <a:lnTo>
                    <a:pt x="127675" y="27204"/>
                  </a:lnTo>
                  <a:lnTo>
                    <a:pt x="127755" y="26362"/>
                  </a:lnTo>
                  <a:lnTo>
                    <a:pt x="128406" y="24312"/>
                  </a:lnTo>
                  <a:lnTo>
                    <a:pt x="129121" y="24226"/>
                  </a:lnTo>
                  <a:lnTo>
                    <a:pt x="129449" y="26049"/>
                  </a:lnTo>
                  <a:lnTo>
                    <a:pt x="129501" y="29001"/>
                  </a:lnTo>
                  <a:close/>
                  <a:moveTo>
                    <a:pt x="143152" y="28389"/>
                  </a:moveTo>
                  <a:lnTo>
                    <a:pt x="142670" y="28998"/>
                  </a:lnTo>
                  <a:lnTo>
                    <a:pt x="141930" y="29247"/>
                  </a:lnTo>
                  <a:lnTo>
                    <a:pt x="141531" y="28871"/>
                  </a:lnTo>
                  <a:lnTo>
                    <a:pt x="140963" y="28622"/>
                  </a:lnTo>
                  <a:lnTo>
                    <a:pt x="140331" y="28733"/>
                  </a:lnTo>
                  <a:lnTo>
                    <a:pt x="139801" y="27613"/>
                  </a:lnTo>
                  <a:lnTo>
                    <a:pt x="139861" y="26671"/>
                  </a:lnTo>
                  <a:lnTo>
                    <a:pt x="140586" y="25395"/>
                  </a:lnTo>
                  <a:lnTo>
                    <a:pt x="142038" y="24667"/>
                  </a:lnTo>
                  <a:lnTo>
                    <a:pt x="143213" y="24967"/>
                  </a:lnTo>
                  <a:lnTo>
                    <a:pt x="143513" y="25340"/>
                  </a:lnTo>
                  <a:lnTo>
                    <a:pt x="143152" y="28389"/>
                  </a:lnTo>
                  <a:close/>
                  <a:moveTo>
                    <a:pt x="225359" y="36036"/>
                  </a:moveTo>
                  <a:lnTo>
                    <a:pt x="223658" y="36793"/>
                  </a:lnTo>
                  <a:lnTo>
                    <a:pt x="223460" y="36170"/>
                  </a:lnTo>
                  <a:lnTo>
                    <a:pt x="223833" y="35200"/>
                  </a:lnTo>
                  <a:lnTo>
                    <a:pt x="224280" y="33208"/>
                  </a:lnTo>
                  <a:lnTo>
                    <a:pt x="224979" y="33288"/>
                  </a:lnTo>
                  <a:lnTo>
                    <a:pt x="225688" y="34048"/>
                  </a:lnTo>
                  <a:lnTo>
                    <a:pt x="226243" y="34954"/>
                  </a:lnTo>
                  <a:lnTo>
                    <a:pt x="225359" y="36036"/>
                  </a:lnTo>
                  <a:close/>
                  <a:moveTo>
                    <a:pt x="113806" y="41207"/>
                  </a:moveTo>
                  <a:lnTo>
                    <a:pt x="114882" y="42672"/>
                  </a:lnTo>
                  <a:lnTo>
                    <a:pt x="115364" y="42225"/>
                  </a:lnTo>
                  <a:lnTo>
                    <a:pt x="116318" y="42056"/>
                  </a:lnTo>
                  <a:lnTo>
                    <a:pt x="117027" y="42573"/>
                  </a:lnTo>
                  <a:lnTo>
                    <a:pt x="117608" y="43502"/>
                  </a:lnTo>
                  <a:lnTo>
                    <a:pt x="118294" y="43544"/>
                  </a:lnTo>
                  <a:lnTo>
                    <a:pt x="118725" y="44756"/>
                  </a:lnTo>
                  <a:lnTo>
                    <a:pt x="118945" y="46330"/>
                  </a:lnTo>
                  <a:lnTo>
                    <a:pt x="118447" y="47501"/>
                  </a:lnTo>
                  <a:lnTo>
                    <a:pt x="117739" y="48035"/>
                  </a:lnTo>
                  <a:lnTo>
                    <a:pt x="117547" y="49410"/>
                  </a:lnTo>
                  <a:lnTo>
                    <a:pt x="117815" y="51335"/>
                  </a:lnTo>
                  <a:lnTo>
                    <a:pt x="116226" y="51992"/>
                  </a:lnTo>
                  <a:lnTo>
                    <a:pt x="114387" y="52286"/>
                  </a:lnTo>
                  <a:lnTo>
                    <a:pt x="113666" y="51367"/>
                  </a:lnTo>
                  <a:lnTo>
                    <a:pt x="112197" y="53046"/>
                  </a:lnTo>
                  <a:lnTo>
                    <a:pt x="110739" y="55653"/>
                  </a:lnTo>
                  <a:lnTo>
                    <a:pt x="110036" y="55960"/>
                  </a:lnTo>
                  <a:lnTo>
                    <a:pt x="109985" y="55136"/>
                  </a:lnTo>
                  <a:lnTo>
                    <a:pt x="108938" y="54565"/>
                  </a:lnTo>
                  <a:lnTo>
                    <a:pt x="107598" y="54533"/>
                  </a:lnTo>
                  <a:lnTo>
                    <a:pt x="107643" y="53920"/>
                  </a:lnTo>
                  <a:lnTo>
                    <a:pt x="107888" y="53489"/>
                  </a:lnTo>
                  <a:lnTo>
                    <a:pt x="109044" y="52848"/>
                  </a:lnTo>
                  <a:lnTo>
                    <a:pt x="109274" y="51520"/>
                  </a:lnTo>
                  <a:lnTo>
                    <a:pt x="109063" y="49145"/>
                  </a:lnTo>
                  <a:lnTo>
                    <a:pt x="109267" y="47987"/>
                  </a:lnTo>
                  <a:lnTo>
                    <a:pt x="109312" y="47189"/>
                  </a:lnTo>
                  <a:lnTo>
                    <a:pt x="110040" y="46250"/>
                  </a:lnTo>
                  <a:lnTo>
                    <a:pt x="112529" y="46691"/>
                  </a:lnTo>
                  <a:lnTo>
                    <a:pt x="112833" y="45794"/>
                  </a:lnTo>
                  <a:lnTo>
                    <a:pt x="112644" y="45229"/>
                  </a:lnTo>
                  <a:lnTo>
                    <a:pt x="111358" y="44239"/>
                  </a:lnTo>
                  <a:lnTo>
                    <a:pt x="111556" y="43572"/>
                  </a:lnTo>
                  <a:lnTo>
                    <a:pt x="112485" y="42975"/>
                  </a:lnTo>
                  <a:lnTo>
                    <a:pt x="113363" y="42896"/>
                  </a:lnTo>
                  <a:lnTo>
                    <a:pt x="113627" y="41887"/>
                  </a:lnTo>
                  <a:lnTo>
                    <a:pt x="113672" y="41443"/>
                  </a:lnTo>
                  <a:lnTo>
                    <a:pt x="113806" y="41207"/>
                  </a:lnTo>
                  <a:close/>
                  <a:moveTo>
                    <a:pt x="98195" y="67157"/>
                  </a:moveTo>
                  <a:lnTo>
                    <a:pt x="98303" y="67329"/>
                  </a:lnTo>
                  <a:lnTo>
                    <a:pt x="99523" y="64967"/>
                  </a:lnTo>
                  <a:lnTo>
                    <a:pt x="100876" y="64230"/>
                  </a:lnTo>
                  <a:lnTo>
                    <a:pt x="100959" y="63403"/>
                  </a:lnTo>
                  <a:lnTo>
                    <a:pt x="101482" y="62605"/>
                  </a:lnTo>
                  <a:lnTo>
                    <a:pt x="101422" y="61297"/>
                  </a:lnTo>
                  <a:lnTo>
                    <a:pt x="101687" y="60234"/>
                  </a:lnTo>
                  <a:lnTo>
                    <a:pt x="102376" y="59950"/>
                  </a:lnTo>
                  <a:lnTo>
                    <a:pt x="102807" y="59589"/>
                  </a:lnTo>
                  <a:lnTo>
                    <a:pt x="103283" y="59388"/>
                  </a:lnTo>
                  <a:lnTo>
                    <a:pt x="104148" y="60253"/>
                  </a:lnTo>
                  <a:lnTo>
                    <a:pt x="104633" y="61211"/>
                  </a:lnTo>
                  <a:lnTo>
                    <a:pt x="105239" y="63343"/>
                  </a:lnTo>
                  <a:lnTo>
                    <a:pt x="104987" y="65398"/>
                  </a:lnTo>
                  <a:lnTo>
                    <a:pt x="103362" y="66997"/>
                  </a:lnTo>
                  <a:lnTo>
                    <a:pt x="102073" y="67716"/>
                  </a:lnTo>
                  <a:lnTo>
                    <a:pt x="100767" y="69541"/>
                  </a:lnTo>
                  <a:lnTo>
                    <a:pt x="100113" y="71032"/>
                  </a:lnTo>
                  <a:lnTo>
                    <a:pt x="99548" y="71354"/>
                  </a:lnTo>
                  <a:lnTo>
                    <a:pt x="99194" y="71233"/>
                  </a:lnTo>
                  <a:lnTo>
                    <a:pt x="98878" y="70876"/>
                  </a:lnTo>
                  <a:lnTo>
                    <a:pt x="98217" y="70876"/>
                  </a:lnTo>
                  <a:lnTo>
                    <a:pt x="97489" y="72165"/>
                  </a:lnTo>
                  <a:lnTo>
                    <a:pt x="95293" y="73212"/>
                  </a:lnTo>
                  <a:lnTo>
                    <a:pt x="94431" y="72909"/>
                  </a:lnTo>
                  <a:lnTo>
                    <a:pt x="94393" y="71626"/>
                  </a:lnTo>
                  <a:lnTo>
                    <a:pt x="93879" y="71731"/>
                  </a:lnTo>
                  <a:lnTo>
                    <a:pt x="93056" y="73269"/>
                  </a:lnTo>
                  <a:lnTo>
                    <a:pt x="92251" y="73783"/>
                  </a:lnTo>
                  <a:lnTo>
                    <a:pt x="91712" y="73940"/>
                  </a:lnTo>
                  <a:lnTo>
                    <a:pt x="90719" y="73362"/>
                  </a:lnTo>
                  <a:lnTo>
                    <a:pt x="88051" y="75973"/>
                  </a:lnTo>
                  <a:lnTo>
                    <a:pt x="85548" y="76458"/>
                  </a:lnTo>
                  <a:lnTo>
                    <a:pt x="84725" y="76158"/>
                  </a:lnTo>
                  <a:lnTo>
                    <a:pt x="84722" y="74562"/>
                  </a:lnTo>
                  <a:lnTo>
                    <a:pt x="86340" y="72513"/>
                  </a:lnTo>
                  <a:lnTo>
                    <a:pt x="87665" y="71086"/>
                  </a:lnTo>
                  <a:lnTo>
                    <a:pt x="92229" y="70087"/>
                  </a:lnTo>
                  <a:lnTo>
                    <a:pt x="95073" y="65823"/>
                  </a:lnTo>
                  <a:lnTo>
                    <a:pt x="95759" y="61153"/>
                  </a:lnTo>
                  <a:lnTo>
                    <a:pt x="96429" y="59455"/>
                  </a:lnTo>
                  <a:lnTo>
                    <a:pt x="96114" y="58494"/>
                  </a:lnTo>
                  <a:lnTo>
                    <a:pt x="95351" y="58325"/>
                  </a:lnTo>
                  <a:lnTo>
                    <a:pt x="95303" y="56844"/>
                  </a:lnTo>
                  <a:lnTo>
                    <a:pt x="95702" y="55223"/>
                  </a:lnTo>
                  <a:lnTo>
                    <a:pt x="97192" y="52988"/>
                  </a:lnTo>
                  <a:lnTo>
                    <a:pt x="98022" y="52034"/>
                  </a:lnTo>
                  <a:lnTo>
                    <a:pt x="99372" y="49324"/>
                  </a:lnTo>
                  <a:lnTo>
                    <a:pt x="100024" y="48714"/>
                  </a:lnTo>
                  <a:lnTo>
                    <a:pt x="100764" y="48714"/>
                  </a:lnTo>
                  <a:lnTo>
                    <a:pt x="101495" y="49426"/>
                  </a:lnTo>
                  <a:lnTo>
                    <a:pt x="101364" y="50878"/>
                  </a:lnTo>
                  <a:lnTo>
                    <a:pt x="100269" y="53489"/>
                  </a:lnTo>
                  <a:lnTo>
                    <a:pt x="98648" y="55705"/>
                  </a:lnTo>
                  <a:lnTo>
                    <a:pt x="98846" y="57291"/>
                  </a:lnTo>
                  <a:lnTo>
                    <a:pt x="99491" y="58590"/>
                  </a:lnTo>
                  <a:lnTo>
                    <a:pt x="99650" y="60805"/>
                  </a:lnTo>
                  <a:lnTo>
                    <a:pt x="99692" y="62931"/>
                  </a:lnTo>
                  <a:lnTo>
                    <a:pt x="98463" y="65791"/>
                  </a:lnTo>
                  <a:lnTo>
                    <a:pt x="98195" y="67157"/>
                  </a:lnTo>
                  <a:close/>
                  <a:moveTo>
                    <a:pt x="93238" y="57725"/>
                  </a:moveTo>
                  <a:lnTo>
                    <a:pt x="94403" y="60227"/>
                  </a:lnTo>
                  <a:lnTo>
                    <a:pt x="94936" y="61686"/>
                  </a:lnTo>
                  <a:lnTo>
                    <a:pt x="94505" y="64428"/>
                  </a:lnTo>
                  <a:lnTo>
                    <a:pt x="93372" y="65807"/>
                  </a:lnTo>
                  <a:lnTo>
                    <a:pt x="91626" y="66053"/>
                  </a:lnTo>
                  <a:lnTo>
                    <a:pt x="90400" y="65938"/>
                  </a:lnTo>
                  <a:lnTo>
                    <a:pt x="89628" y="65274"/>
                  </a:lnTo>
                  <a:lnTo>
                    <a:pt x="89532" y="64530"/>
                  </a:lnTo>
                  <a:lnTo>
                    <a:pt x="89085" y="64310"/>
                  </a:lnTo>
                  <a:lnTo>
                    <a:pt x="87907" y="65267"/>
                  </a:lnTo>
                  <a:lnTo>
                    <a:pt x="87090" y="65395"/>
                  </a:lnTo>
                  <a:lnTo>
                    <a:pt x="86050" y="64655"/>
                  </a:lnTo>
                  <a:lnTo>
                    <a:pt x="85769" y="63467"/>
                  </a:lnTo>
                  <a:lnTo>
                    <a:pt x="86873" y="61977"/>
                  </a:lnTo>
                  <a:lnTo>
                    <a:pt x="87384" y="60815"/>
                  </a:lnTo>
                  <a:lnTo>
                    <a:pt x="88606" y="60917"/>
                  </a:lnTo>
                  <a:lnTo>
                    <a:pt x="88913" y="61278"/>
                  </a:lnTo>
                  <a:lnTo>
                    <a:pt x="89605" y="61504"/>
                  </a:lnTo>
                  <a:lnTo>
                    <a:pt x="90027" y="60103"/>
                  </a:lnTo>
                  <a:lnTo>
                    <a:pt x="89931" y="59133"/>
                  </a:lnTo>
                  <a:lnTo>
                    <a:pt x="90241" y="58456"/>
                  </a:lnTo>
                  <a:lnTo>
                    <a:pt x="91718" y="58944"/>
                  </a:lnTo>
                  <a:lnTo>
                    <a:pt x="91722" y="56295"/>
                  </a:lnTo>
                  <a:lnTo>
                    <a:pt x="92296" y="56110"/>
                  </a:lnTo>
                  <a:lnTo>
                    <a:pt x="92532" y="56212"/>
                  </a:lnTo>
                  <a:lnTo>
                    <a:pt x="92957" y="56771"/>
                  </a:lnTo>
                  <a:lnTo>
                    <a:pt x="93238" y="57725"/>
                  </a:lnTo>
                  <a:close/>
                  <a:moveTo>
                    <a:pt x="81287" y="74351"/>
                  </a:moveTo>
                  <a:lnTo>
                    <a:pt x="81820" y="74763"/>
                  </a:lnTo>
                  <a:lnTo>
                    <a:pt x="83212" y="74642"/>
                  </a:lnTo>
                  <a:lnTo>
                    <a:pt x="83493" y="74795"/>
                  </a:lnTo>
                  <a:lnTo>
                    <a:pt x="83292" y="75475"/>
                  </a:lnTo>
                  <a:lnTo>
                    <a:pt x="82689" y="76222"/>
                  </a:lnTo>
                  <a:lnTo>
                    <a:pt x="81421" y="76682"/>
                  </a:lnTo>
                  <a:lnTo>
                    <a:pt x="80850" y="77821"/>
                  </a:lnTo>
                  <a:lnTo>
                    <a:pt x="80442" y="78207"/>
                  </a:lnTo>
                  <a:lnTo>
                    <a:pt x="79347" y="78210"/>
                  </a:lnTo>
                  <a:lnTo>
                    <a:pt x="78699" y="78475"/>
                  </a:lnTo>
                  <a:lnTo>
                    <a:pt x="77904" y="79484"/>
                  </a:lnTo>
                  <a:lnTo>
                    <a:pt x="77269" y="78740"/>
                  </a:lnTo>
                  <a:lnTo>
                    <a:pt x="77090" y="79270"/>
                  </a:lnTo>
                  <a:lnTo>
                    <a:pt x="76975" y="80215"/>
                  </a:lnTo>
                  <a:lnTo>
                    <a:pt x="76621" y="80489"/>
                  </a:lnTo>
                  <a:lnTo>
                    <a:pt x="75523" y="80831"/>
                  </a:lnTo>
                  <a:lnTo>
                    <a:pt x="75258" y="78632"/>
                  </a:lnTo>
                  <a:lnTo>
                    <a:pt x="75762" y="77834"/>
                  </a:lnTo>
                  <a:lnTo>
                    <a:pt x="76158" y="76876"/>
                  </a:lnTo>
                  <a:lnTo>
                    <a:pt x="76765" y="76729"/>
                  </a:lnTo>
                  <a:lnTo>
                    <a:pt x="77307" y="76809"/>
                  </a:lnTo>
                  <a:lnTo>
                    <a:pt x="78287" y="74741"/>
                  </a:lnTo>
                  <a:lnTo>
                    <a:pt x="79628" y="74150"/>
                  </a:lnTo>
                  <a:lnTo>
                    <a:pt x="80493" y="74083"/>
                  </a:lnTo>
                  <a:lnTo>
                    <a:pt x="81287" y="74351"/>
                  </a:lnTo>
                  <a:close/>
                  <a:moveTo>
                    <a:pt x="73212" y="83729"/>
                  </a:moveTo>
                  <a:lnTo>
                    <a:pt x="71887" y="84984"/>
                  </a:lnTo>
                  <a:lnTo>
                    <a:pt x="72369" y="82692"/>
                  </a:lnTo>
                  <a:lnTo>
                    <a:pt x="73084" y="80362"/>
                  </a:lnTo>
                  <a:lnTo>
                    <a:pt x="74074" y="79024"/>
                  </a:lnTo>
                  <a:lnTo>
                    <a:pt x="74565" y="79548"/>
                  </a:lnTo>
                  <a:lnTo>
                    <a:pt x="74339" y="80668"/>
                  </a:lnTo>
                  <a:lnTo>
                    <a:pt x="74342" y="81773"/>
                  </a:lnTo>
                  <a:lnTo>
                    <a:pt x="74131" y="82293"/>
                  </a:lnTo>
                  <a:lnTo>
                    <a:pt x="73212" y="83729"/>
                  </a:lnTo>
                  <a:close/>
                  <a:moveTo>
                    <a:pt x="68271" y="125610"/>
                  </a:moveTo>
                  <a:lnTo>
                    <a:pt x="67441" y="125753"/>
                  </a:lnTo>
                  <a:lnTo>
                    <a:pt x="67578" y="124780"/>
                  </a:lnTo>
                  <a:lnTo>
                    <a:pt x="68249" y="123854"/>
                  </a:lnTo>
                  <a:lnTo>
                    <a:pt x="68507" y="123222"/>
                  </a:lnTo>
                  <a:lnTo>
                    <a:pt x="68641" y="122475"/>
                  </a:lnTo>
                  <a:lnTo>
                    <a:pt x="69235" y="121910"/>
                  </a:lnTo>
                  <a:lnTo>
                    <a:pt x="70071" y="122635"/>
                  </a:lnTo>
                  <a:lnTo>
                    <a:pt x="70087" y="123861"/>
                  </a:lnTo>
                  <a:lnTo>
                    <a:pt x="69672" y="124978"/>
                  </a:lnTo>
                  <a:lnTo>
                    <a:pt x="68271" y="125610"/>
                  </a:lnTo>
                  <a:close/>
                  <a:moveTo>
                    <a:pt x="69075" y="128715"/>
                  </a:moveTo>
                  <a:lnTo>
                    <a:pt x="68357" y="128779"/>
                  </a:lnTo>
                  <a:lnTo>
                    <a:pt x="68363" y="127882"/>
                  </a:lnTo>
                  <a:lnTo>
                    <a:pt x="68775" y="127065"/>
                  </a:lnTo>
                  <a:lnTo>
                    <a:pt x="69426" y="126519"/>
                  </a:lnTo>
                  <a:lnTo>
                    <a:pt x="70266" y="126376"/>
                  </a:lnTo>
                  <a:lnTo>
                    <a:pt x="71204" y="126312"/>
                  </a:lnTo>
                  <a:lnTo>
                    <a:pt x="71488" y="126746"/>
                  </a:lnTo>
                  <a:lnTo>
                    <a:pt x="70949" y="127356"/>
                  </a:lnTo>
                  <a:lnTo>
                    <a:pt x="69075" y="128715"/>
                  </a:lnTo>
                  <a:close/>
                  <a:moveTo>
                    <a:pt x="64224" y="134719"/>
                  </a:moveTo>
                  <a:lnTo>
                    <a:pt x="63630" y="135386"/>
                  </a:lnTo>
                  <a:lnTo>
                    <a:pt x="62522" y="135195"/>
                  </a:lnTo>
                  <a:lnTo>
                    <a:pt x="62404" y="134620"/>
                  </a:lnTo>
                  <a:lnTo>
                    <a:pt x="62720" y="133471"/>
                  </a:lnTo>
                  <a:lnTo>
                    <a:pt x="63394" y="132996"/>
                  </a:lnTo>
                  <a:lnTo>
                    <a:pt x="64262" y="133088"/>
                  </a:lnTo>
                  <a:lnTo>
                    <a:pt x="64540" y="133567"/>
                  </a:lnTo>
                  <a:lnTo>
                    <a:pt x="64224" y="134719"/>
                  </a:lnTo>
                  <a:close/>
                  <a:moveTo>
                    <a:pt x="57626" y="150972"/>
                  </a:moveTo>
                  <a:lnTo>
                    <a:pt x="57157" y="151560"/>
                  </a:lnTo>
                  <a:lnTo>
                    <a:pt x="56113" y="151090"/>
                  </a:lnTo>
                  <a:lnTo>
                    <a:pt x="54054" y="151454"/>
                  </a:lnTo>
                  <a:lnTo>
                    <a:pt x="53224" y="150883"/>
                  </a:lnTo>
                  <a:lnTo>
                    <a:pt x="53885" y="149766"/>
                  </a:lnTo>
                  <a:lnTo>
                    <a:pt x="55746" y="148591"/>
                  </a:lnTo>
                  <a:lnTo>
                    <a:pt x="56745" y="148645"/>
                  </a:lnTo>
                  <a:lnTo>
                    <a:pt x="57763" y="150088"/>
                  </a:lnTo>
                  <a:lnTo>
                    <a:pt x="57626" y="150972"/>
                  </a:lnTo>
                  <a:close/>
                  <a:moveTo>
                    <a:pt x="32895" y="175681"/>
                  </a:moveTo>
                  <a:lnTo>
                    <a:pt x="31868" y="175728"/>
                  </a:lnTo>
                  <a:lnTo>
                    <a:pt x="31248" y="175275"/>
                  </a:lnTo>
                  <a:lnTo>
                    <a:pt x="32720" y="174375"/>
                  </a:lnTo>
                  <a:lnTo>
                    <a:pt x="35028" y="173513"/>
                  </a:lnTo>
                  <a:lnTo>
                    <a:pt x="35248" y="172967"/>
                  </a:lnTo>
                  <a:lnTo>
                    <a:pt x="35526" y="172900"/>
                  </a:lnTo>
                  <a:lnTo>
                    <a:pt x="35925" y="173571"/>
                  </a:lnTo>
                  <a:lnTo>
                    <a:pt x="35976" y="174490"/>
                  </a:lnTo>
                  <a:lnTo>
                    <a:pt x="35720" y="174946"/>
                  </a:lnTo>
                  <a:lnTo>
                    <a:pt x="32895" y="175681"/>
                  </a:lnTo>
                  <a:close/>
                  <a:moveTo>
                    <a:pt x="29595" y="182288"/>
                  </a:moveTo>
                  <a:lnTo>
                    <a:pt x="28717" y="182301"/>
                  </a:lnTo>
                  <a:lnTo>
                    <a:pt x="27673" y="181994"/>
                  </a:lnTo>
                  <a:lnTo>
                    <a:pt x="27019" y="181340"/>
                  </a:lnTo>
                  <a:lnTo>
                    <a:pt x="26917" y="180762"/>
                  </a:lnTo>
                  <a:lnTo>
                    <a:pt x="28120" y="180044"/>
                  </a:lnTo>
                  <a:lnTo>
                    <a:pt x="29330" y="179623"/>
                  </a:lnTo>
                  <a:lnTo>
                    <a:pt x="29892" y="180414"/>
                  </a:lnTo>
                  <a:lnTo>
                    <a:pt x="29933" y="181710"/>
                  </a:lnTo>
                  <a:lnTo>
                    <a:pt x="29595" y="182288"/>
                  </a:lnTo>
                  <a:close/>
                  <a:moveTo>
                    <a:pt x="1433" y="225538"/>
                  </a:moveTo>
                  <a:lnTo>
                    <a:pt x="638" y="225771"/>
                  </a:lnTo>
                  <a:lnTo>
                    <a:pt x="0" y="225570"/>
                  </a:lnTo>
                  <a:lnTo>
                    <a:pt x="227" y="223801"/>
                  </a:lnTo>
                  <a:lnTo>
                    <a:pt x="559" y="223514"/>
                  </a:lnTo>
                  <a:lnTo>
                    <a:pt x="1041" y="223412"/>
                  </a:lnTo>
                  <a:lnTo>
                    <a:pt x="1561" y="224360"/>
                  </a:lnTo>
                  <a:lnTo>
                    <a:pt x="1433" y="225538"/>
                  </a:lnTo>
                  <a:close/>
                  <a:moveTo>
                    <a:pt x="2573" y="239735"/>
                  </a:moveTo>
                  <a:lnTo>
                    <a:pt x="2601" y="241877"/>
                  </a:lnTo>
                  <a:lnTo>
                    <a:pt x="1778" y="241714"/>
                  </a:lnTo>
                  <a:lnTo>
                    <a:pt x="1408" y="240894"/>
                  </a:lnTo>
                  <a:lnTo>
                    <a:pt x="1299" y="240367"/>
                  </a:lnTo>
                  <a:lnTo>
                    <a:pt x="1366" y="239125"/>
                  </a:lnTo>
                  <a:lnTo>
                    <a:pt x="1181" y="237842"/>
                  </a:lnTo>
                  <a:lnTo>
                    <a:pt x="1424" y="237204"/>
                  </a:lnTo>
                  <a:lnTo>
                    <a:pt x="1724" y="237118"/>
                  </a:lnTo>
                  <a:lnTo>
                    <a:pt x="2257" y="238260"/>
                  </a:lnTo>
                  <a:lnTo>
                    <a:pt x="2573" y="23973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7" name="Google Shape;1337;p73"/>
            <p:cNvSpPr/>
            <p:nvPr/>
          </p:nvSpPr>
          <p:spPr>
            <a:xfrm>
              <a:off x="9357309" y="4064866"/>
              <a:ext cx="191251" cy="107417"/>
            </a:xfrm>
            <a:custGeom>
              <a:rect b="b" l="l" r="r" t="t"/>
              <a:pathLst>
                <a:path extrusionOk="0" h="40804" w="72650">
                  <a:moveTo>
                    <a:pt x="72187" y="25685"/>
                  </a:moveTo>
                  <a:lnTo>
                    <a:pt x="72548" y="25959"/>
                  </a:lnTo>
                  <a:lnTo>
                    <a:pt x="72586" y="26410"/>
                  </a:lnTo>
                  <a:lnTo>
                    <a:pt x="72519" y="26907"/>
                  </a:lnTo>
                  <a:lnTo>
                    <a:pt x="72149" y="27983"/>
                  </a:lnTo>
                  <a:lnTo>
                    <a:pt x="71811" y="28736"/>
                  </a:lnTo>
                  <a:lnTo>
                    <a:pt x="71418" y="30329"/>
                  </a:lnTo>
                  <a:lnTo>
                    <a:pt x="71064" y="33084"/>
                  </a:lnTo>
                  <a:lnTo>
                    <a:pt x="71140" y="33566"/>
                  </a:lnTo>
                  <a:lnTo>
                    <a:pt x="72197" y="35139"/>
                  </a:lnTo>
                  <a:lnTo>
                    <a:pt x="72609" y="36352"/>
                  </a:lnTo>
                  <a:lnTo>
                    <a:pt x="72650" y="37173"/>
                  </a:lnTo>
                  <a:lnTo>
                    <a:pt x="72200" y="38555"/>
                  </a:lnTo>
                  <a:lnTo>
                    <a:pt x="71693" y="40109"/>
                  </a:lnTo>
                  <a:lnTo>
                    <a:pt x="71444" y="40460"/>
                  </a:lnTo>
                  <a:lnTo>
                    <a:pt x="71156" y="40585"/>
                  </a:lnTo>
                  <a:lnTo>
                    <a:pt x="69851" y="40042"/>
                  </a:lnTo>
                  <a:lnTo>
                    <a:pt x="68954" y="40119"/>
                  </a:lnTo>
                  <a:lnTo>
                    <a:pt x="67920" y="40419"/>
                  </a:lnTo>
                  <a:lnTo>
                    <a:pt x="66841" y="40358"/>
                  </a:lnTo>
                  <a:lnTo>
                    <a:pt x="65947" y="40179"/>
                  </a:lnTo>
                  <a:lnTo>
                    <a:pt x="64820" y="40805"/>
                  </a:lnTo>
                  <a:lnTo>
                    <a:pt x="63738" y="40467"/>
                  </a:lnTo>
                  <a:lnTo>
                    <a:pt x="63046" y="40080"/>
                  </a:lnTo>
                  <a:lnTo>
                    <a:pt x="62586" y="38998"/>
                  </a:lnTo>
                  <a:lnTo>
                    <a:pt x="62391" y="38861"/>
                  </a:lnTo>
                  <a:lnTo>
                    <a:pt x="60116" y="39991"/>
                  </a:lnTo>
                  <a:lnTo>
                    <a:pt x="59570" y="40061"/>
                  </a:lnTo>
                  <a:lnTo>
                    <a:pt x="58156" y="39455"/>
                  </a:lnTo>
                  <a:lnTo>
                    <a:pt x="57000" y="38851"/>
                  </a:lnTo>
                  <a:lnTo>
                    <a:pt x="56566" y="38673"/>
                  </a:lnTo>
                  <a:lnTo>
                    <a:pt x="55449" y="38436"/>
                  </a:lnTo>
                  <a:lnTo>
                    <a:pt x="54447" y="38299"/>
                  </a:lnTo>
                  <a:lnTo>
                    <a:pt x="53352" y="37926"/>
                  </a:lnTo>
                  <a:lnTo>
                    <a:pt x="51992" y="38417"/>
                  </a:lnTo>
                  <a:lnTo>
                    <a:pt x="51443" y="38376"/>
                  </a:lnTo>
                  <a:lnTo>
                    <a:pt x="50933" y="38022"/>
                  </a:lnTo>
                  <a:lnTo>
                    <a:pt x="50665" y="37297"/>
                  </a:lnTo>
                  <a:lnTo>
                    <a:pt x="50597" y="36608"/>
                  </a:lnTo>
                  <a:lnTo>
                    <a:pt x="50135" y="36135"/>
                  </a:lnTo>
                  <a:lnTo>
                    <a:pt x="49423" y="36027"/>
                  </a:lnTo>
                  <a:lnTo>
                    <a:pt x="48418" y="36451"/>
                  </a:lnTo>
                  <a:lnTo>
                    <a:pt x="46952" y="37013"/>
                  </a:lnTo>
                  <a:lnTo>
                    <a:pt x="46480" y="36917"/>
                  </a:lnTo>
                  <a:lnTo>
                    <a:pt x="46046" y="36758"/>
                  </a:lnTo>
                  <a:lnTo>
                    <a:pt x="45886" y="36608"/>
                  </a:lnTo>
                  <a:lnTo>
                    <a:pt x="45685" y="35960"/>
                  </a:lnTo>
                  <a:lnTo>
                    <a:pt x="45452" y="35816"/>
                  </a:lnTo>
                  <a:lnTo>
                    <a:pt x="45111" y="35794"/>
                  </a:lnTo>
                  <a:lnTo>
                    <a:pt x="44511" y="35637"/>
                  </a:lnTo>
                  <a:lnTo>
                    <a:pt x="43764" y="35155"/>
                  </a:lnTo>
                  <a:lnTo>
                    <a:pt x="41510" y="34016"/>
                  </a:lnTo>
                  <a:lnTo>
                    <a:pt x="41226" y="33508"/>
                  </a:lnTo>
                  <a:lnTo>
                    <a:pt x="41236" y="32385"/>
                  </a:lnTo>
                  <a:lnTo>
                    <a:pt x="41111" y="31922"/>
                  </a:lnTo>
                  <a:lnTo>
                    <a:pt x="40837" y="31434"/>
                  </a:lnTo>
                  <a:lnTo>
                    <a:pt x="39678" y="30936"/>
                  </a:lnTo>
                  <a:lnTo>
                    <a:pt x="37431" y="30138"/>
                  </a:lnTo>
                  <a:lnTo>
                    <a:pt x="36186" y="29499"/>
                  </a:lnTo>
                  <a:lnTo>
                    <a:pt x="35593" y="29799"/>
                  </a:lnTo>
                  <a:lnTo>
                    <a:pt x="34450" y="30064"/>
                  </a:lnTo>
                  <a:lnTo>
                    <a:pt x="33837" y="30642"/>
                  </a:lnTo>
                  <a:lnTo>
                    <a:pt x="33103" y="30457"/>
                  </a:lnTo>
                  <a:lnTo>
                    <a:pt x="31357" y="29850"/>
                  </a:lnTo>
                  <a:lnTo>
                    <a:pt x="30418" y="29761"/>
                  </a:lnTo>
                  <a:lnTo>
                    <a:pt x="29853" y="29969"/>
                  </a:lnTo>
                  <a:lnTo>
                    <a:pt x="29723" y="30313"/>
                  </a:lnTo>
                  <a:lnTo>
                    <a:pt x="29008" y="30709"/>
                  </a:lnTo>
                  <a:lnTo>
                    <a:pt x="28328" y="30393"/>
                  </a:lnTo>
                  <a:lnTo>
                    <a:pt x="26984" y="29972"/>
                  </a:lnTo>
                  <a:lnTo>
                    <a:pt x="25809" y="29739"/>
                  </a:lnTo>
                  <a:lnTo>
                    <a:pt x="24025" y="29222"/>
                  </a:lnTo>
                  <a:lnTo>
                    <a:pt x="23821" y="28443"/>
                  </a:lnTo>
                  <a:lnTo>
                    <a:pt x="23521" y="27670"/>
                  </a:lnTo>
                  <a:lnTo>
                    <a:pt x="23100" y="27533"/>
                  </a:lnTo>
                  <a:lnTo>
                    <a:pt x="21500" y="27686"/>
                  </a:lnTo>
                  <a:lnTo>
                    <a:pt x="20032" y="26834"/>
                  </a:lnTo>
                  <a:lnTo>
                    <a:pt x="18458" y="25739"/>
                  </a:lnTo>
                  <a:lnTo>
                    <a:pt x="17788" y="25382"/>
                  </a:lnTo>
                  <a:lnTo>
                    <a:pt x="17344" y="25251"/>
                  </a:lnTo>
                  <a:lnTo>
                    <a:pt x="16965" y="25395"/>
                  </a:lnTo>
                  <a:lnTo>
                    <a:pt x="16531" y="25647"/>
                  </a:lnTo>
                  <a:lnTo>
                    <a:pt x="16135" y="25720"/>
                  </a:lnTo>
                  <a:lnTo>
                    <a:pt x="15279" y="25248"/>
                  </a:lnTo>
                  <a:lnTo>
                    <a:pt x="14191" y="24577"/>
                  </a:lnTo>
                  <a:lnTo>
                    <a:pt x="12850" y="23751"/>
                  </a:lnTo>
                  <a:lnTo>
                    <a:pt x="11280" y="22599"/>
                  </a:lnTo>
                  <a:lnTo>
                    <a:pt x="10635" y="21944"/>
                  </a:lnTo>
                  <a:lnTo>
                    <a:pt x="10345" y="21456"/>
                  </a:lnTo>
                  <a:lnTo>
                    <a:pt x="10010" y="20993"/>
                  </a:lnTo>
                  <a:lnTo>
                    <a:pt x="8644" y="20236"/>
                  </a:lnTo>
                  <a:lnTo>
                    <a:pt x="7565" y="19640"/>
                  </a:lnTo>
                  <a:lnTo>
                    <a:pt x="6262" y="18918"/>
                  </a:lnTo>
                  <a:lnTo>
                    <a:pt x="6045" y="18775"/>
                  </a:lnTo>
                  <a:lnTo>
                    <a:pt x="5554" y="18344"/>
                  </a:lnTo>
                  <a:lnTo>
                    <a:pt x="4797" y="17804"/>
                  </a:lnTo>
                  <a:lnTo>
                    <a:pt x="4178" y="17645"/>
                  </a:lnTo>
                  <a:lnTo>
                    <a:pt x="3980" y="17945"/>
                  </a:lnTo>
                  <a:lnTo>
                    <a:pt x="3830" y="18258"/>
                  </a:lnTo>
                  <a:lnTo>
                    <a:pt x="3291" y="18184"/>
                  </a:lnTo>
                  <a:lnTo>
                    <a:pt x="2448" y="17632"/>
                  </a:lnTo>
                  <a:lnTo>
                    <a:pt x="1567" y="17054"/>
                  </a:lnTo>
                  <a:lnTo>
                    <a:pt x="881" y="16518"/>
                  </a:lnTo>
                  <a:lnTo>
                    <a:pt x="172" y="15966"/>
                  </a:lnTo>
                  <a:lnTo>
                    <a:pt x="0" y="15557"/>
                  </a:lnTo>
                  <a:lnTo>
                    <a:pt x="297" y="14296"/>
                  </a:lnTo>
                  <a:lnTo>
                    <a:pt x="709" y="13214"/>
                  </a:lnTo>
                  <a:lnTo>
                    <a:pt x="1056" y="12972"/>
                  </a:lnTo>
                  <a:lnTo>
                    <a:pt x="1625" y="12254"/>
                  </a:lnTo>
                  <a:lnTo>
                    <a:pt x="1832" y="10993"/>
                  </a:lnTo>
                  <a:lnTo>
                    <a:pt x="1823" y="9914"/>
                  </a:lnTo>
                  <a:lnTo>
                    <a:pt x="2375" y="8391"/>
                  </a:lnTo>
                  <a:lnTo>
                    <a:pt x="3141" y="6770"/>
                  </a:lnTo>
                  <a:lnTo>
                    <a:pt x="4459" y="5030"/>
                  </a:lnTo>
                  <a:lnTo>
                    <a:pt x="5027" y="4453"/>
                  </a:lnTo>
                  <a:lnTo>
                    <a:pt x="5669" y="4057"/>
                  </a:lnTo>
                  <a:lnTo>
                    <a:pt x="6885" y="2771"/>
                  </a:lnTo>
                  <a:lnTo>
                    <a:pt x="7137" y="2560"/>
                  </a:lnTo>
                  <a:lnTo>
                    <a:pt x="7670" y="2228"/>
                  </a:lnTo>
                  <a:lnTo>
                    <a:pt x="8193" y="2145"/>
                  </a:lnTo>
                  <a:lnTo>
                    <a:pt x="8589" y="2305"/>
                  </a:lnTo>
                  <a:lnTo>
                    <a:pt x="8995" y="2978"/>
                  </a:lnTo>
                  <a:lnTo>
                    <a:pt x="9486" y="3620"/>
                  </a:lnTo>
                  <a:lnTo>
                    <a:pt x="10083" y="3588"/>
                  </a:lnTo>
                  <a:lnTo>
                    <a:pt x="10782" y="3039"/>
                  </a:lnTo>
                  <a:lnTo>
                    <a:pt x="12231" y="517"/>
                  </a:lnTo>
                  <a:lnTo>
                    <a:pt x="14245" y="0"/>
                  </a:lnTo>
                  <a:lnTo>
                    <a:pt x="16154" y="262"/>
                  </a:lnTo>
                  <a:lnTo>
                    <a:pt x="17842" y="629"/>
                  </a:lnTo>
                  <a:lnTo>
                    <a:pt x="18340" y="1471"/>
                  </a:lnTo>
                  <a:lnTo>
                    <a:pt x="18666" y="2362"/>
                  </a:lnTo>
                  <a:lnTo>
                    <a:pt x="18877" y="2812"/>
                  </a:lnTo>
                  <a:lnTo>
                    <a:pt x="19432" y="3342"/>
                  </a:lnTo>
                  <a:lnTo>
                    <a:pt x="21813" y="4600"/>
                  </a:lnTo>
                  <a:lnTo>
                    <a:pt x="23195" y="5733"/>
                  </a:lnTo>
                  <a:lnTo>
                    <a:pt x="25107" y="7252"/>
                  </a:lnTo>
                  <a:lnTo>
                    <a:pt x="26537" y="7919"/>
                  </a:lnTo>
                  <a:lnTo>
                    <a:pt x="27804" y="7976"/>
                  </a:lnTo>
                  <a:lnTo>
                    <a:pt x="28519" y="8570"/>
                  </a:lnTo>
                  <a:lnTo>
                    <a:pt x="29595" y="9754"/>
                  </a:lnTo>
                  <a:lnTo>
                    <a:pt x="30505" y="11111"/>
                  </a:lnTo>
                  <a:lnTo>
                    <a:pt x="31638" y="12365"/>
                  </a:lnTo>
                  <a:lnTo>
                    <a:pt x="32423" y="12324"/>
                  </a:lnTo>
                  <a:lnTo>
                    <a:pt x="33492" y="11918"/>
                  </a:lnTo>
                  <a:lnTo>
                    <a:pt x="34798" y="11385"/>
                  </a:lnTo>
                  <a:lnTo>
                    <a:pt x="35567" y="11647"/>
                  </a:lnTo>
                  <a:lnTo>
                    <a:pt x="36279" y="11995"/>
                  </a:lnTo>
                  <a:lnTo>
                    <a:pt x="36515" y="12643"/>
                  </a:lnTo>
                  <a:lnTo>
                    <a:pt x="36946" y="13869"/>
                  </a:lnTo>
                  <a:lnTo>
                    <a:pt x="37418" y="15139"/>
                  </a:lnTo>
                  <a:lnTo>
                    <a:pt x="38165" y="15583"/>
                  </a:lnTo>
                  <a:lnTo>
                    <a:pt x="39052" y="16234"/>
                  </a:lnTo>
                  <a:lnTo>
                    <a:pt x="39541" y="16751"/>
                  </a:lnTo>
                  <a:lnTo>
                    <a:pt x="41201" y="17702"/>
                  </a:lnTo>
                  <a:lnTo>
                    <a:pt x="41434" y="18088"/>
                  </a:lnTo>
                  <a:lnTo>
                    <a:pt x="41769" y="18350"/>
                  </a:lnTo>
                  <a:lnTo>
                    <a:pt x="42174" y="18516"/>
                  </a:lnTo>
                  <a:lnTo>
                    <a:pt x="42509" y="18711"/>
                  </a:lnTo>
                  <a:lnTo>
                    <a:pt x="43033" y="18778"/>
                  </a:lnTo>
                  <a:lnTo>
                    <a:pt x="44948" y="18210"/>
                  </a:lnTo>
                  <a:lnTo>
                    <a:pt x="45459" y="18280"/>
                  </a:lnTo>
                  <a:lnTo>
                    <a:pt x="45752" y="18385"/>
                  </a:lnTo>
                  <a:lnTo>
                    <a:pt x="45762" y="18593"/>
                  </a:lnTo>
                  <a:lnTo>
                    <a:pt x="45417" y="19480"/>
                  </a:lnTo>
                  <a:lnTo>
                    <a:pt x="45123" y="20616"/>
                  </a:lnTo>
                  <a:lnTo>
                    <a:pt x="45427" y="21184"/>
                  </a:lnTo>
                  <a:lnTo>
                    <a:pt x="46231" y="21421"/>
                  </a:lnTo>
                  <a:lnTo>
                    <a:pt x="48006" y="21590"/>
                  </a:lnTo>
                  <a:lnTo>
                    <a:pt x="50403" y="21574"/>
                  </a:lnTo>
                  <a:lnTo>
                    <a:pt x="51134" y="22148"/>
                  </a:lnTo>
                  <a:lnTo>
                    <a:pt x="51855" y="23010"/>
                  </a:lnTo>
                  <a:lnTo>
                    <a:pt x="52586" y="24482"/>
                  </a:lnTo>
                  <a:lnTo>
                    <a:pt x="52876" y="25104"/>
                  </a:lnTo>
                  <a:lnTo>
                    <a:pt x="53237" y="25283"/>
                  </a:lnTo>
                  <a:lnTo>
                    <a:pt x="53860" y="25037"/>
                  </a:lnTo>
                  <a:lnTo>
                    <a:pt x="53965" y="24434"/>
                  </a:lnTo>
                  <a:lnTo>
                    <a:pt x="53990" y="23534"/>
                  </a:lnTo>
                  <a:lnTo>
                    <a:pt x="54514" y="23224"/>
                  </a:lnTo>
                  <a:lnTo>
                    <a:pt x="54849" y="23454"/>
                  </a:lnTo>
                  <a:lnTo>
                    <a:pt x="55238" y="24156"/>
                  </a:lnTo>
                  <a:lnTo>
                    <a:pt x="56228" y="24788"/>
                  </a:lnTo>
                  <a:lnTo>
                    <a:pt x="56946" y="25098"/>
                  </a:lnTo>
                  <a:lnTo>
                    <a:pt x="57629" y="24989"/>
                  </a:lnTo>
                  <a:lnTo>
                    <a:pt x="57916" y="24747"/>
                  </a:lnTo>
                  <a:lnTo>
                    <a:pt x="58252" y="23518"/>
                  </a:lnTo>
                  <a:lnTo>
                    <a:pt x="58791" y="23339"/>
                  </a:lnTo>
                  <a:lnTo>
                    <a:pt x="59471" y="23419"/>
                  </a:lnTo>
                  <a:lnTo>
                    <a:pt x="59733" y="23665"/>
                  </a:lnTo>
                  <a:lnTo>
                    <a:pt x="60007" y="24156"/>
                  </a:lnTo>
                  <a:lnTo>
                    <a:pt x="60834" y="24389"/>
                  </a:lnTo>
                  <a:lnTo>
                    <a:pt x="61654" y="24696"/>
                  </a:lnTo>
                  <a:lnTo>
                    <a:pt x="62423" y="25098"/>
                  </a:lnTo>
                  <a:lnTo>
                    <a:pt x="63512" y="26007"/>
                  </a:lnTo>
                  <a:lnTo>
                    <a:pt x="64849" y="26176"/>
                  </a:lnTo>
                  <a:lnTo>
                    <a:pt x="66404" y="26154"/>
                  </a:lnTo>
                  <a:lnTo>
                    <a:pt x="67221" y="26176"/>
                  </a:lnTo>
                  <a:lnTo>
                    <a:pt x="67821" y="26244"/>
                  </a:lnTo>
                  <a:lnTo>
                    <a:pt x="68360" y="26180"/>
                  </a:lnTo>
                  <a:lnTo>
                    <a:pt x="69953" y="25529"/>
                  </a:lnTo>
                  <a:lnTo>
                    <a:pt x="70604" y="25481"/>
                  </a:lnTo>
                  <a:lnTo>
                    <a:pt x="71412" y="2555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8" name="Google Shape;1338;p73"/>
            <p:cNvSpPr/>
            <p:nvPr/>
          </p:nvSpPr>
          <p:spPr>
            <a:xfrm>
              <a:off x="11407377" y="4825208"/>
              <a:ext cx="1216" cy="1435"/>
            </a:xfrm>
            <a:custGeom>
              <a:rect b="b" l="l" r="r" t="t"/>
              <a:pathLst>
                <a:path extrusionOk="0" h="545" w="462">
                  <a:moveTo>
                    <a:pt x="463" y="239"/>
                  </a:moveTo>
                  <a:lnTo>
                    <a:pt x="287" y="546"/>
                  </a:lnTo>
                  <a:lnTo>
                    <a:pt x="83" y="507"/>
                  </a:lnTo>
                  <a:lnTo>
                    <a:pt x="0" y="303"/>
                  </a:lnTo>
                  <a:lnTo>
                    <a:pt x="61" y="86"/>
                  </a:lnTo>
                  <a:lnTo>
                    <a:pt x="287" y="0"/>
                  </a:lnTo>
                  <a:lnTo>
                    <a:pt x="437" y="6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1339;p73"/>
            <p:cNvSpPr/>
            <p:nvPr/>
          </p:nvSpPr>
          <p:spPr>
            <a:xfrm>
              <a:off x="11953640" y="5266855"/>
              <a:ext cx="3696" cy="4259"/>
            </a:xfrm>
            <a:custGeom>
              <a:rect b="b" l="l" r="r" t="t"/>
              <a:pathLst>
                <a:path extrusionOk="0" h="1618" w="1404">
                  <a:moveTo>
                    <a:pt x="1309" y="1101"/>
                  </a:moveTo>
                  <a:lnTo>
                    <a:pt x="415" y="1618"/>
                  </a:lnTo>
                  <a:lnTo>
                    <a:pt x="0" y="1005"/>
                  </a:lnTo>
                  <a:lnTo>
                    <a:pt x="351" y="227"/>
                  </a:lnTo>
                  <a:lnTo>
                    <a:pt x="798" y="26"/>
                  </a:lnTo>
                  <a:lnTo>
                    <a:pt x="1021" y="0"/>
                  </a:lnTo>
                  <a:lnTo>
                    <a:pt x="1404" y="72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0" name="Google Shape;1340;p73"/>
            <p:cNvSpPr/>
            <p:nvPr/>
          </p:nvSpPr>
          <p:spPr>
            <a:xfrm>
              <a:off x="11383365" y="5675079"/>
              <a:ext cx="424188" cy="594750"/>
            </a:xfrm>
            <a:custGeom>
              <a:rect b="b" l="l" r="r" t="t"/>
              <a:pathLst>
                <a:path extrusionOk="0" h="225926" w="161135">
                  <a:moveTo>
                    <a:pt x="160640" y="107301"/>
                  </a:moveTo>
                  <a:lnTo>
                    <a:pt x="160318" y="107624"/>
                  </a:lnTo>
                  <a:lnTo>
                    <a:pt x="159769" y="107608"/>
                  </a:lnTo>
                  <a:lnTo>
                    <a:pt x="158808" y="108868"/>
                  </a:lnTo>
                  <a:lnTo>
                    <a:pt x="158869" y="107927"/>
                  </a:lnTo>
                  <a:lnTo>
                    <a:pt x="158582" y="107560"/>
                  </a:lnTo>
                  <a:lnTo>
                    <a:pt x="157758" y="107646"/>
                  </a:lnTo>
                  <a:lnTo>
                    <a:pt x="157602" y="107853"/>
                  </a:lnTo>
                  <a:lnTo>
                    <a:pt x="158154" y="108102"/>
                  </a:lnTo>
                  <a:lnTo>
                    <a:pt x="158275" y="108240"/>
                  </a:lnTo>
                  <a:lnTo>
                    <a:pt x="157749" y="108785"/>
                  </a:lnTo>
                  <a:lnTo>
                    <a:pt x="158298" y="109957"/>
                  </a:lnTo>
                  <a:lnTo>
                    <a:pt x="158776" y="109915"/>
                  </a:lnTo>
                  <a:lnTo>
                    <a:pt x="159242" y="110831"/>
                  </a:lnTo>
                  <a:lnTo>
                    <a:pt x="159239" y="111119"/>
                  </a:lnTo>
                  <a:lnTo>
                    <a:pt x="158173" y="111473"/>
                  </a:lnTo>
                  <a:lnTo>
                    <a:pt x="157611" y="111968"/>
                  </a:lnTo>
                  <a:lnTo>
                    <a:pt x="157110" y="111948"/>
                  </a:lnTo>
                  <a:lnTo>
                    <a:pt x="156874" y="111853"/>
                  </a:lnTo>
                  <a:lnTo>
                    <a:pt x="156593" y="110969"/>
                  </a:lnTo>
                  <a:lnTo>
                    <a:pt x="156571" y="110598"/>
                  </a:lnTo>
                  <a:lnTo>
                    <a:pt x="157187" y="109950"/>
                  </a:lnTo>
                  <a:lnTo>
                    <a:pt x="157535" y="109290"/>
                  </a:lnTo>
                  <a:lnTo>
                    <a:pt x="157254" y="108683"/>
                  </a:lnTo>
                  <a:lnTo>
                    <a:pt x="156542" y="108291"/>
                  </a:lnTo>
                  <a:lnTo>
                    <a:pt x="154991" y="108469"/>
                  </a:lnTo>
                  <a:lnTo>
                    <a:pt x="154633" y="108339"/>
                  </a:lnTo>
                  <a:lnTo>
                    <a:pt x="155409" y="107521"/>
                  </a:lnTo>
                  <a:lnTo>
                    <a:pt x="156252" y="107611"/>
                  </a:lnTo>
                  <a:lnTo>
                    <a:pt x="157158" y="107023"/>
                  </a:lnTo>
                  <a:lnTo>
                    <a:pt x="160640" y="107301"/>
                  </a:lnTo>
                  <a:close/>
                  <a:moveTo>
                    <a:pt x="160650" y="114521"/>
                  </a:moveTo>
                  <a:lnTo>
                    <a:pt x="160254" y="114630"/>
                  </a:lnTo>
                  <a:lnTo>
                    <a:pt x="160312" y="113918"/>
                  </a:lnTo>
                  <a:lnTo>
                    <a:pt x="160178" y="113458"/>
                  </a:lnTo>
                  <a:lnTo>
                    <a:pt x="160848" y="113308"/>
                  </a:lnTo>
                  <a:lnTo>
                    <a:pt x="161135" y="113854"/>
                  </a:lnTo>
                  <a:lnTo>
                    <a:pt x="160650" y="114521"/>
                  </a:lnTo>
                  <a:close/>
                  <a:moveTo>
                    <a:pt x="66110" y="5487"/>
                  </a:moveTo>
                  <a:lnTo>
                    <a:pt x="66244" y="5985"/>
                  </a:lnTo>
                  <a:lnTo>
                    <a:pt x="66739" y="5630"/>
                  </a:lnTo>
                  <a:lnTo>
                    <a:pt x="67109" y="5072"/>
                  </a:lnTo>
                  <a:lnTo>
                    <a:pt x="67706" y="4504"/>
                  </a:lnTo>
                  <a:lnTo>
                    <a:pt x="67626" y="5420"/>
                  </a:lnTo>
                  <a:lnTo>
                    <a:pt x="67932" y="5621"/>
                  </a:lnTo>
                  <a:lnTo>
                    <a:pt x="69912" y="6259"/>
                  </a:lnTo>
                  <a:lnTo>
                    <a:pt x="70320" y="6792"/>
                  </a:lnTo>
                  <a:lnTo>
                    <a:pt x="70741" y="6945"/>
                  </a:lnTo>
                  <a:lnTo>
                    <a:pt x="70978" y="6645"/>
                  </a:lnTo>
                  <a:lnTo>
                    <a:pt x="71259" y="6483"/>
                  </a:lnTo>
                  <a:lnTo>
                    <a:pt x="71974" y="6818"/>
                  </a:lnTo>
                  <a:lnTo>
                    <a:pt x="73589" y="7750"/>
                  </a:lnTo>
                  <a:lnTo>
                    <a:pt x="73723" y="8072"/>
                  </a:lnTo>
                  <a:lnTo>
                    <a:pt x="73640" y="8551"/>
                  </a:lnTo>
                  <a:lnTo>
                    <a:pt x="73719" y="9059"/>
                  </a:lnTo>
                  <a:lnTo>
                    <a:pt x="73940" y="9464"/>
                  </a:lnTo>
                  <a:lnTo>
                    <a:pt x="74476" y="9556"/>
                  </a:lnTo>
                  <a:lnTo>
                    <a:pt x="75191" y="8956"/>
                  </a:lnTo>
                  <a:lnTo>
                    <a:pt x="75526" y="8883"/>
                  </a:lnTo>
                  <a:lnTo>
                    <a:pt x="75998" y="9735"/>
                  </a:lnTo>
                  <a:lnTo>
                    <a:pt x="76177" y="10217"/>
                  </a:lnTo>
                  <a:lnTo>
                    <a:pt x="76104" y="10201"/>
                  </a:lnTo>
                  <a:lnTo>
                    <a:pt x="76413" y="10680"/>
                  </a:lnTo>
                  <a:lnTo>
                    <a:pt x="76822" y="11152"/>
                  </a:lnTo>
                  <a:lnTo>
                    <a:pt x="77527" y="12554"/>
                  </a:lnTo>
                  <a:lnTo>
                    <a:pt x="77422" y="13045"/>
                  </a:lnTo>
                  <a:lnTo>
                    <a:pt x="77214" y="13489"/>
                  </a:lnTo>
                  <a:lnTo>
                    <a:pt x="77862" y="14788"/>
                  </a:lnTo>
                  <a:lnTo>
                    <a:pt x="77438" y="14877"/>
                  </a:lnTo>
                  <a:lnTo>
                    <a:pt x="76164" y="14657"/>
                  </a:lnTo>
                  <a:lnTo>
                    <a:pt x="76206" y="14919"/>
                  </a:lnTo>
                  <a:lnTo>
                    <a:pt x="76950" y="15873"/>
                  </a:lnTo>
                  <a:lnTo>
                    <a:pt x="77575" y="17223"/>
                  </a:lnTo>
                  <a:lnTo>
                    <a:pt x="78076" y="18037"/>
                  </a:lnTo>
                  <a:lnTo>
                    <a:pt x="79845" y="20568"/>
                  </a:lnTo>
                  <a:lnTo>
                    <a:pt x="79580" y="21469"/>
                  </a:lnTo>
                  <a:lnTo>
                    <a:pt x="79621" y="22065"/>
                  </a:lnTo>
                  <a:lnTo>
                    <a:pt x="79394" y="22579"/>
                  </a:lnTo>
                  <a:lnTo>
                    <a:pt x="79998" y="23926"/>
                  </a:lnTo>
                  <a:lnTo>
                    <a:pt x="79621" y="24344"/>
                  </a:lnTo>
                  <a:lnTo>
                    <a:pt x="79372" y="25726"/>
                  </a:lnTo>
                  <a:lnTo>
                    <a:pt x="79098" y="25969"/>
                  </a:lnTo>
                  <a:lnTo>
                    <a:pt x="79133" y="26473"/>
                  </a:lnTo>
                  <a:lnTo>
                    <a:pt x="79848" y="26607"/>
                  </a:lnTo>
                  <a:lnTo>
                    <a:pt x="80279" y="26821"/>
                  </a:lnTo>
                  <a:lnTo>
                    <a:pt x="80649" y="27233"/>
                  </a:lnTo>
                  <a:lnTo>
                    <a:pt x="80879" y="26738"/>
                  </a:lnTo>
                  <a:lnTo>
                    <a:pt x="81192" y="26604"/>
                  </a:lnTo>
                  <a:lnTo>
                    <a:pt x="82044" y="27265"/>
                  </a:lnTo>
                  <a:lnTo>
                    <a:pt x="83819" y="27926"/>
                  </a:lnTo>
                  <a:lnTo>
                    <a:pt x="84307" y="28171"/>
                  </a:lnTo>
                  <a:lnTo>
                    <a:pt x="84546" y="28704"/>
                  </a:lnTo>
                  <a:lnTo>
                    <a:pt x="84728" y="29994"/>
                  </a:lnTo>
                  <a:lnTo>
                    <a:pt x="85073" y="30562"/>
                  </a:lnTo>
                  <a:lnTo>
                    <a:pt x="85753" y="30671"/>
                  </a:lnTo>
                  <a:lnTo>
                    <a:pt x="86484" y="30498"/>
                  </a:lnTo>
                  <a:lnTo>
                    <a:pt x="86714" y="30029"/>
                  </a:lnTo>
                  <a:lnTo>
                    <a:pt x="86567" y="28765"/>
                  </a:lnTo>
                  <a:lnTo>
                    <a:pt x="86040" y="26748"/>
                  </a:lnTo>
                  <a:lnTo>
                    <a:pt x="86037" y="26094"/>
                  </a:lnTo>
                  <a:lnTo>
                    <a:pt x="86110" y="25436"/>
                  </a:lnTo>
                  <a:lnTo>
                    <a:pt x="85989" y="24785"/>
                  </a:lnTo>
                  <a:lnTo>
                    <a:pt x="85724" y="24172"/>
                  </a:lnTo>
                  <a:lnTo>
                    <a:pt x="85440" y="23703"/>
                  </a:lnTo>
                  <a:lnTo>
                    <a:pt x="85076" y="23307"/>
                  </a:lnTo>
                  <a:lnTo>
                    <a:pt x="85204" y="22691"/>
                  </a:lnTo>
                  <a:lnTo>
                    <a:pt x="85750" y="22413"/>
                  </a:lnTo>
                  <a:lnTo>
                    <a:pt x="86082" y="22934"/>
                  </a:lnTo>
                  <a:lnTo>
                    <a:pt x="86353" y="23562"/>
                  </a:lnTo>
                  <a:lnTo>
                    <a:pt x="87729" y="25426"/>
                  </a:lnTo>
                  <a:lnTo>
                    <a:pt x="88542" y="25296"/>
                  </a:lnTo>
                  <a:lnTo>
                    <a:pt x="88616" y="26068"/>
                  </a:lnTo>
                  <a:lnTo>
                    <a:pt x="89168" y="26853"/>
                  </a:lnTo>
                  <a:lnTo>
                    <a:pt x="89474" y="27776"/>
                  </a:lnTo>
                  <a:lnTo>
                    <a:pt x="89877" y="30537"/>
                  </a:lnTo>
                  <a:lnTo>
                    <a:pt x="90493" y="33144"/>
                  </a:lnTo>
                  <a:lnTo>
                    <a:pt x="91610" y="34281"/>
                  </a:lnTo>
                  <a:lnTo>
                    <a:pt x="91741" y="34827"/>
                  </a:lnTo>
                  <a:lnTo>
                    <a:pt x="91061" y="34546"/>
                  </a:lnTo>
                  <a:lnTo>
                    <a:pt x="90853" y="34708"/>
                  </a:lnTo>
                  <a:lnTo>
                    <a:pt x="90923" y="34983"/>
                  </a:lnTo>
                  <a:lnTo>
                    <a:pt x="91552" y="35484"/>
                  </a:lnTo>
                  <a:lnTo>
                    <a:pt x="92293" y="35730"/>
                  </a:lnTo>
                  <a:lnTo>
                    <a:pt x="92759" y="35695"/>
                  </a:lnTo>
                  <a:lnTo>
                    <a:pt x="93196" y="35877"/>
                  </a:lnTo>
                  <a:lnTo>
                    <a:pt x="96091" y="37581"/>
                  </a:lnTo>
                  <a:lnTo>
                    <a:pt x="97483" y="38245"/>
                  </a:lnTo>
                  <a:lnTo>
                    <a:pt x="100994" y="39333"/>
                  </a:lnTo>
                  <a:lnTo>
                    <a:pt x="101996" y="39420"/>
                  </a:lnTo>
                  <a:lnTo>
                    <a:pt x="102552" y="39391"/>
                  </a:lnTo>
                  <a:lnTo>
                    <a:pt x="103602" y="39014"/>
                  </a:lnTo>
                  <a:lnTo>
                    <a:pt x="104543" y="38338"/>
                  </a:lnTo>
                  <a:lnTo>
                    <a:pt x="105357" y="37326"/>
                  </a:lnTo>
                  <a:lnTo>
                    <a:pt x="106059" y="36173"/>
                  </a:lnTo>
                  <a:lnTo>
                    <a:pt x="106822" y="35615"/>
                  </a:lnTo>
                  <a:lnTo>
                    <a:pt x="107687" y="35174"/>
                  </a:lnTo>
                  <a:lnTo>
                    <a:pt x="108125" y="34766"/>
                  </a:lnTo>
                  <a:lnTo>
                    <a:pt x="108584" y="34475"/>
                  </a:lnTo>
                  <a:lnTo>
                    <a:pt x="110937" y="34610"/>
                  </a:lnTo>
                  <a:lnTo>
                    <a:pt x="111731" y="35190"/>
                  </a:lnTo>
                  <a:lnTo>
                    <a:pt x="112762" y="35656"/>
                  </a:lnTo>
                  <a:lnTo>
                    <a:pt x="113302" y="36020"/>
                  </a:lnTo>
                  <a:lnTo>
                    <a:pt x="113120" y="36761"/>
                  </a:lnTo>
                  <a:lnTo>
                    <a:pt x="112504" y="37852"/>
                  </a:lnTo>
                  <a:lnTo>
                    <a:pt x="112031" y="39049"/>
                  </a:lnTo>
                  <a:lnTo>
                    <a:pt x="111610" y="41775"/>
                  </a:lnTo>
                  <a:lnTo>
                    <a:pt x="111326" y="44539"/>
                  </a:lnTo>
                  <a:lnTo>
                    <a:pt x="110898" y="45762"/>
                  </a:lnTo>
                  <a:lnTo>
                    <a:pt x="110120" y="46703"/>
                  </a:lnTo>
                  <a:lnTo>
                    <a:pt x="109258" y="47393"/>
                  </a:lnTo>
                  <a:lnTo>
                    <a:pt x="108284" y="47719"/>
                  </a:lnTo>
                  <a:lnTo>
                    <a:pt x="107888" y="49298"/>
                  </a:lnTo>
                  <a:lnTo>
                    <a:pt x="107694" y="51153"/>
                  </a:lnTo>
                  <a:lnTo>
                    <a:pt x="107751" y="51619"/>
                  </a:lnTo>
                  <a:lnTo>
                    <a:pt x="108064" y="51989"/>
                  </a:lnTo>
                  <a:lnTo>
                    <a:pt x="108192" y="52541"/>
                  </a:lnTo>
                  <a:lnTo>
                    <a:pt x="107681" y="53658"/>
                  </a:lnTo>
                  <a:lnTo>
                    <a:pt x="107384" y="53496"/>
                  </a:lnTo>
                  <a:lnTo>
                    <a:pt x="106963" y="52564"/>
                  </a:lnTo>
                  <a:lnTo>
                    <a:pt x="106583" y="52174"/>
                  </a:lnTo>
                  <a:lnTo>
                    <a:pt x="105415" y="51884"/>
                  </a:lnTo>
                  <a:lnTo>
                    <a:pt x="104224" y="51750"/>
                  </a:lnTo>
                  <a:lnTo>
                    <a:pt x="103193" y="51833"/>
                  </a:lnTo>
                  <a:lnTo>
                    <a:pt x="102197" y="52232"/>
                  </a:lnTo>
                  <a:lnTo>
                    <a:pt x="100694" y="53039"/>
                  </a:lnTo>
                  <a:lnTo>
                    <a:pt x="100228" y="53448"/>
                  </a:lnTo>
                  <a:lnTo>
                    <a:pt x="99819" y="53968"/>
                  </a:lnTo>
                  <a:lnTo>
                    <a:pt x="99130" y="55130"/>
                  </a:lnTo>
                  <a:lnTo>
                    <a:pt x="98964" y="56554"/>
                  </a:lnTo>
                  <a:lnTo>
                    <a:pt x="98996" y="57300"/>
                  </a:lnTo>
                  <a:lnTo>
                    <a:pt x="99242" y="57878"/>
                  </a:lnTo>
                  <a:lnTo>
                    <a:pt x="100522" y="58667"/>
                  </a:lnTo>
                  <a:lnTo>
                    <a:pt x="99251" y="61424"/>
                  </a:lnTo>
                  <a:lnTo>
                    <a:pt x="98124" y="64303"/>
                  </a:lnTo>
                  <a:lnTo>
                    <a:pt x="97486" y="65127"/>
                  </a:lnTo>
                  <a:lnTo>
                    <a:pt x="96752" y="65890"/>
                  </a:lnTo>
                  <a:lnTo>
                    <a:pt x="96059" y="67629"/>
                  </a:lnTo>
                  <a:lnTo>
                    <a:pt x="94850" y="69129"/>
                  </a:lnTo>
                  <a:lnTo>
                    <a:pt x="94032" y="70279"/>
                  </a:lnTo>
                  <a:lnTo>
                    <a:pt x="93394" y="71472"/>
                  </a:lnTo>
                  <a:lnTo>
                    <a:pt x="92835" y="72743"/>
                  </a:lnTo>
                  <a:lnTo>
                    <a:pt x="91645" y="74540"/>
                  </a:lnTo>
                  <a:lnTo>
                    <a:pt x="91118" y="75730"/>
                  </a:lnTo>
                  <a:lnTo>
                    <a:pt x="90429" y="76723"/>
                  </a:lnTo>
                  <a:lnTo>
                    <a:pt x="89146" y="77990"/>
                  </a:lnTo>
                  <a:lnTo>
                    <a:pt x="87780" y="79078"/>
                  </a:lnTo>
                  <a:lnTo>
                    <a:pt x="85628" y="80585"/>
                  </a:lnTo>
                  <a:lnTo>
                    <a:pt x="85028" y="81083"/>
                  </a:lnTo>
                  <a:lnTo>
                    <a:pt x="84396" y="81450"/>
                  </a:lnTo>
                  <a:lnTo>
                    <a:pt x="83611" y="81019"/>
                  </a:lnTo>
                  <a:lnTo>
                    <a:pt x="83455" y="80550"/>
                  </a:lnTo>
                  <a:lnTo>
                    <a:pt x="83266" y="79519"/>
                  </a:lnTo>
                  <a:lnTo>
                    <a:pt x="83094" y="79142"/>
                  </a:lnTo>
                  <a:lnTo>
                    <a:pt x="82095" y="78830"/>
                  </a:lnTo>
                  <a:lnTo>
                    <a:pt x="80770" y="79327"/>
                  </a:lnTo>
                  <a:lnTo>
                    <a:pt x="80550" y="79222"/>
                  </a:lnTo>
                  <a:lnTo>
                    <a:pt x="80493" y="78986"/>
                  </a:lnTo>
                  <a:lnTo>
                    <a:pt x="80493" y="77489"/>
                  </a:lnTo>
                  <a:lnTo>
                    <a:pt x="80716" y="77068"/>
                  </a:lnTo>
                  <a:lnTo>
                    <a:pt x="80406" y="76835"/>
                  </a:lnTo>
                  <a:lnTo>
                    <a:pt x="80100" y="76927"/>
                  </a:lnTo>
                  <a:lnTo>
                    <a:pt x="79995" y="77310"/>
                  </a:lnTo>
                  <a:lnTo>
                    <a:pt x="80189" y="77642"/>
                  </a:lnTo>
                  <a:lnTo>
                    <a:pt x="79436" y="78054"/>
                  </a:lnTo>
                  <a:lnTo>
                    <a:pt x="78651" y="78063"/>
                  </a:lnTo>
                  <a:lnTo>
                    <a:pt x="78415" y="77901"/>
                  </a:lnTo>
                  <a:lnTo>
                    <a:pt x="78348" y="77626"/>
                  </a:lnTo>
                  <a:lnTo>
                    <a:pt x="78539" y="77173"/>
                  </a:lnTo>
                  <a:lnTo>
                    <a:pt x="78791" y="76774"/>
                  </a:lnTo>
                  <a:lnTo>
                    <a:pt x="80250" y="74891"/>
                  </a:lnTo>
                  <a:lnTo>
                    <a:pt x="81766" y="72398"/>
                  </a:lnTo>
                  <a:lnTo>
                    <a:pt x="83072" y="69736"/>
                  </a:lnTo>
                  <a:lnTo>
                    <a:pt x="83410" y="68370"/>
                  </a:lnTo>
                  <a:lnTo>
                    <a:pt x="83889" y="65842"/>
                  </a:lnTo>
                  <a:lnTo>
                    <a:pt x="83496" y="64789"/>
                  </a:lnTo>
                  <a:lnTo>
                    <a:pt x="83011" y="63802"/>
                  </a:lnTo>
                  <a:lnTo>
                    <a:pt x="81699" y="61906"/>
                  </a:lnTo>
                  <a:lnTo>
                    <a:pt x="79947" y="60837"/>
                  </a:lnTo>
                  <a:lnTo>
                    <a:pt x="78814" y="60687"/>
                  </a:lnTo>
                  <a:lnTo>
                    <a:pt x="77741" y="60288"/>
                  </a:lnTo>
                  <a:lnTo>
                    <a:pt x="76732" y="59385"/>
                  </a:lnTo>
                  <a:lnTo>
                    <a:pt x="75813" y="58322"/>
                  </a:lnTo>
                  <a:lnTo>
                    <a:pt x="73991" y="57450"/>
                  </a:lnTo>
                  <a:lnTo>
                    <a:pt x="72069" y="56767"/>
                  </a:lnTo>
                  <a:lnTo>
                    <a:pt x="70974" y="55803"/>
                  </a:lnTo>
                  <a:lnTo>
                    <a:pt x="70713" y="55232"/>
                  </a:lnTo>
                  <a:lnTo>
                    <a:pt x="70540" y="54568"/>
                  </a:lnTo>
                  <a:lnTo>
                    <a:pt x="70566" y="53952"/>
                  </a:lnTo>
                  <a:lnTo>
                    <a:pt x="70703" y="53326"/>
                  </a:lnTo>
                  <a:lnTo>
                    <a:pt x="70920" y="52848"/>
                  </a:lnTo>
                  <a:lnTo>
                    <a:pt x="71262" y="52500"/>
                  </a:lnTo>
                  <a:lnTo>
                    <a:pt x="73295" y="51258"/>
                  </a:lnTo>
                  <a:lnTo>
                    <a:pt x="75449" y="50569"/>
                  </a:lnTo>
                  <a:lnTo>
                    <a:pt x="75845" y="50582"/>
                  </a:lnTo>
                  <a:lnTo>
                    <a:pt x="76225" y="50470"/>
                  </a:lnTo>
                  <a:lnTo>
                    <a:pt x="76764" y="50049"/>
                  </a:lnTo>
                  <a:lnTo>
                    <a:pt x="77728" y="49085"/>
                  </a:lnTo>
                  <a:lnTo>
                    <a:pt x="78009" y="48437"/>
                  </a:lnTo>
                  <a:lnTo>
                    <a:pt x="78201" y="46381"/>
                  </a:lnTo>
                  <a:lnTo>
                    <a:pt x="78510" y="44364"/>
                  </a:lnTo>
                  <a:lnTo>
                    <a:pt x="79069" y="42056"/>
                  </a:lnTo>
                  <a:lnTo>
                    <a:pt x="79912" y="40629"/>
                  </a:lnTo>
                  <a:lnTo>
                    <a:pt x="80186" y="39755"/>
                  </a:lnTo>
                  <a:lnTo>
                    <a:pt x="79845" y="38315"/>
                  </a:lnTo>
                  <a:lnTo>
                    <a:pt x="80161" y="37789"/>
                  </a:lnTo>
                  <a:lnTo>
                    <a:pt x="80544" y="37469"/>
                  </a:lnTo>
                  <a:lnTo>
                    <a:pt x="80978" y="37284"/>
                  </a:lnTo>
                  <a:lnTo>
                    <a:pt x="80244" y="35937"/>
                  </a:lnTo>
                  <a:lnTo>
                    <a:pt x="79378" y="33904"/>
                  </a:lnTo>
                  <a:lnTo>
                    <a:pt x="79197" y="33275"/>
                  </a:lnTo>
                  <a:lnTo>
                    <a:pt x="79327" y="32653"/>
                  </a:lnTo>
                  <a:lnTo>
                    <a:pt x="79538" y="32043"/>
                  </a:lnTo>
                  <a:lnTo>
                    <a:pt x="78999" y="31890"/>
                  </a:lnTo>
                  <a:lnTo>
                    <a:pt x="78686" y="31306"/>
                  </a:lnTo>
                  <a:lnTo>
                    <a:pt x="77910" y="29343"/>
                  </a:lnTo>
                  <a:lnTo>
                    <a:pt x="78121" y="29030"/>
                  </a:lnTo>
                  <a:lnTo>
                    <a:pt x="78571" y="29241"/>
                  </a:lnTo>
                  <a:lnTo>
                    <a:pt x="79238" y="30655"/>
                  </a:lnTo>
                  <a:lnTo>
                    <a:pt x="79347" y="29927"/>
                  </a:lnTo>
                  <a:lnTo>
                    <a:pt x="79857" y="29477"/>
                  </a:lnTo>
                  <a:lnTo>
                    <a:pt x="80400" y="29244"/>
                  </a:lnTo>
                  <a:lnTo>
                    <a:pt x="80981" y="29193"/>
                  </a:lnTo>
                  <a:lnTo>
                    <a:pt x="79666" y="27616"/>
                  </a:lnTo>
                  <a:lnTo>
                    <a:pt x="79225" y="27680"/>
                  </a:lnTo>
                  <a:lnTo>
                    <a:pt x="78644" y="27932"/>
                  </a:lnTo>
                  <a:lnTo>
                    <a:pt x="78048" y="28085"/>
                  </a:lnTo>
                  <a:lnTo>
                    <a:pt x="77463" y="27948"/>
                  </a:lnTo>
                  <a:lnTo>
                    <a:pt x="76918" y="27600"/>
                  </a:lnTo>
                  <a:lnTo>
                    <a:pt x="76637" y="26936"/>
                  </a:lnTo>
                  <a:lnTo>
                    <a:pt x="76295" y="25663"/>
                  </a:lnTo>
                  <a:lnTo>
                    <a:pt x="76081" y="25193"/>
                  </a:lnTo>
                  <a:lnTo>
                    <a:pt x="74351" y="22599"/>
                  </a:lnTo>
                  <a:lnTo>
                    <a:pt x="74859" y="22516"/>
                  </a:lnTo>
                  <a:lnTo>
                    <a:pt x="76257" y="23815"/>
                  </a:lnTo>
                  <a:lnTo>
                    <a:pt x="76528" y="23400"/>
                  </a:lnTo>
                  <a:lnTo>
                    <a:pt x="76729" y="22803"/>
                  </a:lnTo>
                  <a:lnTo>
                    <a:pt x="76662" y="22139"/>
                  </a:lnTo>
                  <a:lnTo>
                    <a:pt x="76330" y="21635"/>
                  </a:lnTo>
                  <a:lnTo>
                    <a:pt x="75836" y="21309"/>
                  </a:lnTo>
                  <a:lnTo>
                    <a:pt x="75826" y="20718"/>
                  </a:lnTo>
                  <a:lnTo>
                    <a:pt x="76203" y="20179"/>
                  </a:lnTo>
                  <a:lnTo>
                    <a:pt x="76180" y="19802"/>
                  </a:lnTo>
                  <a:lnTo>
                    <a:pt x="75379" y="19033"/>
                  </a:lnTo>
                  <a:lnTo>
                    <a:pt x="75060" y="18950"/>
                  </a:lnTo>
                  <a:lnTo>
                    <a:pt x="74916" y="19308"/>
                  </a:lnTo>
                  <a:lnTo>
                    <a:pt x="75146" y="19841"/>
                  </a:lnTo>
                  <a:lnTo>
                    <a:pt x="74932" y="19901"/>
                  </a:lnTo>
                  <a:lnTo>
                    <a:pt x="72989" y="18503"/>
                  </a:lnTo>
                  <a:lnTo>
                    <a:pt x="72388" y="17380"/>
                  </a:lnTo>
                  <a:lnTo>
                    <a:pt x="71897" y="16148"/>
                  </a:lnTo>
                  <a:lnTo>
                    <a:pt x="71846" y="16649"/>
                  </a:lnTo>
                  <a:lnTo>
                    <a:pt x="71919" y="17354"/>
                  </a:lnTo>
                  <a:lnTo>
                    <a:pt x="72688" y="18768"/>
                  </a:lnTo>
                  <a:lnTo>
                    <a:pt x="73936" y="20351"/>
                  </a:lnTo>
                  <a:lnTo>
                    <a:pt x="74150" y="20773"/>
                  </a:lnTo>
                  <a:lnTo>
                    <a:pt x="73965" y="21319"/>
                  </a:lnTo>
                  <a:lnTo>
                    <a:pt x="73531" y="21475"/>
                  </a:lnTo>
                  <a:lnTo>
                    <a:pt x="73148" y="21130"/>
                  </a:lnTo>
                  <a:lnTo>
                    <a:pt x="72577" y="19774"/>
                  </a:lnTo>
                  <a:lnTo>
                    <a:pt x="72165" y="19097"/>
                  </a:lnTo>
                  <a:lnTo>
                    <a:pt x="67393" y="12126"/>
                  </a:lnTo>
                  <a:lnTo>
                    <a:pt x="68003" y="11210"/>
                  </a:lnTo>
                  <a:lnTo>
                    <a:pt x="68948" y="10437"/>
                  </a:lnTo>
                  <a:lnTo>
                    <a:pt x="69165" y="10096"/>
                  </a:lnTo>
                  <a:lnTo>
                    <a:pt x="69308" y="9678"/>
                  </a:lnTo>
                  <a:lnTo>
                    <a:pt x="68909" y="9608"/>
                  </a:lnTo>
                  <a:lnTo>
                    <a:pt x="68552" y="9799"/>
                  </a:lnTo>
                  <a:lnTo>
                    <a:pt x="68143" y="10153"/>
                  </a:lnTo>
                  <a:lnTo>
                    <a:pt x="67770" y="10556"/>
                  </a:lnTo>
                  <a:lnTo>
                    <a:pt x="67297" y="11452"/>
                  </a:lnTo>
                  <a:lnTo>
                    <a:pt x="67074" y="11660"/>
                  </a:lnTo>
                  <a:lnTo>
                    <a:pt x="66515" y="11038"/>
                  </a:lnTo>
                  <a:lnTo>
                    <a:pt x="66301" y="10655"/>
                  </a:lnTo>
                  <a:lnTo>
                    <a:pt x="66311" y="10195"/>
                  </a:lnTo>
                  <a:lnTo>
                    <a:pt x="66161" y="9904"/>
                  </a:lnTo>
                  <a:lnTo>
                    <a:pt x="65746" y="9812"/>
                  </a:lnTo>
                  <a:lnTo>
                    <a:pt x="65136" y="8899"/>
                  </a:lnTo>
                  <a:lnTo>
                    <a:pt x="64750" y="8433"/>
                  </a:lnTo>
                  <a:lnTo>
                    <a:pt x="65395" y="7542"/>
                  </a:lnTo>
                  <a:lnTo>
                    <a:pt x="65411" y="6371"/>
                  </a:lnTo>
                  <a:lnTo>
                    <a:pt x="64753" y="5145"/>
                  </a:lnTo>
                  <a:lnTo>
                    <a:pt x="63968" y="4018"/>
                  </a:lnTo>
                  <a:lnTo>
                    <a:pt x="62455" y="2202"/>
                  </a:lnTo>
                  <a:lnTo>
                    <a:pt x="61067" y="284"/>
                  </a:lnTo>
                  <a:lnTo>
                    <a:pt x="62570" y="41"/>
                  </a:lnTo>
                  <a:lnTo>
                    <a:pt x="64096" y="0"/>
                  </a:lnTo>
                  <a:lnTo>
                    <a:pt x="63378" y="1149"/>
                  </a:lnTo>
                  <a:lnTo>
                    <a:pt x="63703" y="1813"/>
                  </a:lnTo>
                  <a:lnTo>
                    <a:pt x="64188" y="2375"/>
                  </a:lnTo>
                  <a:lnTo>
                    <a:pt x="65235" y="4098"/>
                  </a:lnTo>
                  <a:lnTo>
                    <a:pt x="65325" y="4596"/>
                  </a:lnTo>
                  <a:lnTo>
                    <a:pt x="65855" y="5100"/>
                  </a:lnTo>
                  <a:lnTo>
                    <a:pt x="66110" y="5487"/>
                  </a:lnTo>
                  <a:close/>
                  <a:moveTo>
                    <a:pt x="86474" y="20236"/>
                  </a:moveTo>
                  <a:lnTo>
                    <a:pt x="86544" y="20840"/>
                  </a:lnTo>
                  <a:lnTo>
                    <a:pt x="85858" y="20626"/>
                  </a:lnTo>
                  <a:lnTo>
                    <a:pt x="85590" y="20169"/>
                  </a:lnTo>
                  <a:lnTo>
                    <a:pt x="84821" y="19697"/>
                  </a:lnTo>
                  <a:lnTo>
                    <a:pt x="84709" y="19557"/>
                  </a:lnTo>
                  <a:lnTo>
                    <a:pt x="84623" y="18640"/>
                  </a:lnTo>
                  <a:lnTo>
                    <a:pt x="85028" y="18197"/>
                  </a:lnTo>
                  <a:lnTo>
                    <a:pt x="85095" y="18008"/>
                  </a:lnTo>
                  <a:lnTo>
                    <a:pt x="85274" y="17935"/>
                  </a:lnTo>
                  <a:lnTo>
                    <a:pt x="85590" y="18417"/>
                  </a:lnTo>
                  <a:lnTo>
                    <a:pt x="86200" y="19103"/>
                  </a:lnTo>
                  <a:lnTo>
                    <a:pt x="86474" y="20236"/>
                  </a:lnTo>
                  <a:close/>
                  <a:moveTo>
                    <a:pt x="64728" y="77499"/>
                  </a:moveTo>
                  <a:lnTo>
                    <a:pt x="65759" y="77556"/>
                  </a:lnTo>
                  <a:lnTo>
                    <a:pt x="66720" y="76688"/>
                  </a:lnTo>
                  <a:lnTo>
                    <a:pt x="67703" y="75982"/>
                  </a:lnTo>
                  <a:lnTo>
                    <a:pt x="68734" y="75398"/>
                  </a:lnTo>
                  <a:lnTo>
                    <a:pt x="70304" y="74061"/>
                  </a:lnTo>
                  <a:lnTo>
                    <a:pt x="70716" y="73863"/>
                  </a:lnTo>
                  <a:lnTo>
                    <a:pt x="71734" y="73608"/>
                  </a:lnTo>
                  <a:lnTo>
                    <a:pt x="72178" y="73292"/>
                  </a:lnTo>
                  <a:lnTo>
                    <a:pt x="72673" y="73218"/>
                  </a:lnTo>
                  <a:lnTo>
                    <a:pt x="72226" y="74010"/>
                  </a:lnTo>
                  <a:lnTo>
                    <a:pt x="71664" y="74275"/>
                  </a:lnTo>
                  <a:lnTo>
                    <a:pt x="71575" y="74559"/>
                  </a:lnTo>
                  <a:lnTo>
                    <a:pt x="71891" y="75019"/>
                  </a:lnTo>
                  <a:lnTo>
                    <a:pt x="71402" y="75660"/>
                  </a:lnTo>
                  <a:lnTo>
                    <a:pt x="71421" y="76461"/>
                  </a:lnTo>
                  <a:lnTo>
                    <a:pt x="70840" y="77409"/>
                  </a:lnTo>
                  <a:lnTo>
                    <a:pt x="71728" y="77020"/>
                  </a:lnTo>
                  <a:lnTo>
                    <a:pt x="72057" y="76404"/>
                  </a:lnTo>
                  <a:lnTo>
                    <a:pt x="71887" y="76056"/>
                  </a:lnTo>
                  <a:lnTo>
                    <a:pt x="72270" y="75366"/>
                  </a:lnTo>
                  <a:lnTo>
                    <a:pt x="72867" y="75038"/>
                  </a:lnTo>
                  <a:lnTo>
                    <a:pt x="72631" y="74517"/>
                  </a:lnTo>
                  <a:lnTo>
                    <a:pt x="72647" y="74106"/>
                  </a:lnTo>
                  <a:lnTo>
                    <a:pt x="73378" y="74259"/>
                  </a:lnTo>
                  <a:lnTo>
                    <a:pt x="73739" y="74243"/>
                  </a:lnTo>
                  <a:lnTo>
                    <a:pt x="74026" y="74080"/>
                  </a:lnTo>
                  <a:lnTo>
                    <a:pt x="74553" y="74016"/>
                  </a:lnTo>
                  <a:lnTo>
                    <a:pt x="74658" y="74476"/>
                  </a:lnTo>
                  <a:lnTo>
                    <a:pt x="75366" y="74418"/>
                  </a:lnTo>
                  <a:lnTo>
                    <a:pt x="75108" y="74999"/>
                  </a:lnTo>
                  <a:lnTo>
                    <a:pt x="74568" y="75673"/>
                  </a:lnTo>
                  <a:lnTo>
                    <a:pt x="74441" y="76081"/>
                  </a:lnTo>
                  <a:lnTo>
                    <a:pt x="73576" y="76761"/>
                  </a:lnTo>
                  <a:lnTo>
                    <a:pt x="72998" y="77052"/>
                  </a:lnTo>
                  <a:lnTo>
                    <a:pt x="73889" y="77125"/>
                  </a:lnTo>
                  <a:lnTo>
                    <a:pt x="75191" y="76215"/>
                  </a:lnTo>
                  <a:lnTo>
                    <a:pt x="75963" y="75414"/>
                  </a:lnTo>
                  <a:lnTo>
                    <a:pt x="75941" y="76417"/>
                  </a:lnTo>
                  <a:lnTo>
                    <a:pt x="75312" y="77317"/>
                  </a:lnTo>
                  <a:lnTo>
                    <a:pt x="74776" y="77885"/>
                  </a:lnTo>
                  <a:lnTo>
                    <a:pt x="74169" y="78063"/>
                  </a:lnTo>
                  <a:lnTo>
                    <a:pt x="73566" y="78526"/>
                  </a:lnTo>
                  <a:lnTo>
                    <a:pt x="73273" y="79283"/>
                  </a:lnTo>
                  <a:lnTo>
                    <a:pt x="73308" y="79787"/>
                  </a:lnTo>
                  <a:lnTo>
                    <a:pt x="73480" y="80186"/>
                  </a:lnTo>
                  <a:lnTo>
                    <a:pt x="74096" y="80860"/>
                  </a:lnTo>
                  <a:lnTo>
                    <a:pt x="73403" y="82162"/>
                  </a:lnTo>
                  <a:lnTo>
                    <a:pt x="74176" y="81999"/>
                  </a:lnTo>
                  <a:lnTo>
                    <a:pt x="74597" y="82245"/>
                  </a:lnTo>
                  <a:lnTo>
                    <a:pt x="75191" y="82995"/>
                  </a:lnTo>
                  <a:lnTo>
                    <a:pt x="74833" y="83863"/>
                  </a:lnTo>
                  <a:lnTo>
                    <a:pt x="74584" y="84307"/>
                  </a:lnTo>
                  <a:lnTo>
                    <a:pt x="73078" y="86142"/>
                  </a:lnTo>
                  <a:lnTo>
                    <a:pt x="72420" y="87074"/>
                  </a:lnTo>
                  <a:lnTo>
                    <a:pt x="71651" y="87671"/>
                  </a:lnTo>
                  <a:lnTo>
                    <a:pt x="71661" y="88651"/>
                  </a:lnTo>
                  <a:lnTo>
                    <a:pt x="71220" y="89366"/>
                  </a:lnTo>
                  <a:lnTo>
                    <a:pt x="68973" y="91820"/>
                  </a:lnTo>
                  <a:lnTo>
                    <a:pt x="68580" y="92353"/>
                  </a:lnTo>
                  <a:lnTo>
                    <a:pt x="66809" y="96276"/>
                  </a:lnTo>
                  <a:lnTo>
                    <a:pt x="65679" y="97930"/>
                  </a:lnTo>
                  <a:lnTo>
                    <a:pt x="65031" y="98495"/>
                  </a:lnTo>
                  <a:lnTo>
                    <a:pt x="64345" y="98951"/>
                  </a:lnTo>
                  <a:lnTo>
                    <a:pt x="62701" y="99733"/>
                  </a:lnTo>
                  <a:lnTo>
                    <a:pt x="61973" y="100633"/>
                  </a:lnTo>
                  <a:lnTo>
                    <a:pt x="61172" y="101380"/>
                  </a:lnTo>
                  <a:lnTo>
                    <a:pt x="60326" y="101549"/>
                  </a:lnTo>
                  <a:lnTo>
                    <a:pt x="60352" y="101881"/>
                  </a:lnTo>
                  <a:lnTo>
                    <a:pt x="60895" y="102066"/>
                  </a:lnTo>
                  <a:lnTo>
                    <a:pt x="61319" y="102558"/>
                  </a:lnTo>
                  <a:lnTo>
                    <a:pt x="61003" y="103110"/>
                  </a:lnTo>
                  <a:lnTo>
                    <a:pt x="60400" y="103455"/>
                  </a:lnTo>
                  <a:lnTo>
                    <a:pt x="59774" y="103554"/>
                  </a:lnTo>
                  <a:lnTo>
                    <a:pt x="59455" y="103908"/>
                  </a:lnTo>
                  <a:lnTo>
                    <a:pt x="60949" y="103656"/>
                  </a:lnTo>
                  <a:lnTo>
                    <a:pt x="61370" y="103943"/>
                  </a:lnTo>
                  <a:lnTo>
                    <a:pt x="61447" y="104553"/>
                  </a:lnTo>
                  <a:lnTo>
                    <a:pt x="61606" y="105102"/>
                  </a:lnTo>
                  <a:lnTo>
                    <a:pt x="61967" y="105830"/>
                  </a:lnTo>
                  <a:lnTo>
                    <a:pt x="63225" y="106296"/>
                  </a:lnTo>
                  <a:lnTo>
                    <a:pt x="64354" y="106513"/>
                  </a:lnTo>
                  <a:lnTo>
                    <a:pt x="64575" y="106851"/>
                  </a:lnTo>
                  <a:lnTo>
                    <a:pt x="64744" y="108016"/>
                  </a:lnTo>
                  <a:lnTo>
                    <a:pt x="64540" y="108587"/>
                  </a:lnTo>
                  <a:lnTo>
                    <a:pt x="64287" y="108964"/>
                  </a:lnTo>
                  <a:lnTo>
                    <a:pt x="63908" y="109098"/>
                  </a:lnTo>
                  <a:lnTo>
                    <a:pt x="62988" y="109172"/>
                  </a:lnTo>
                  <a:lnTo>
                    <a:pt x="62066" y="108907"/>
                  </a:lnTo>
                  <a:lnTo>
                    <a:pt x="61456" y="108201"/>
                  </a:lnTo>
                  <a:lnTo>
                    <a:pt x="59710" y="108428"/>
                  </a:lnTo>
                  <a:lnTo>
                    <a:pt x="59244" y="108578"/>
                  </a:lnTo>
                  <a:lnTo>
                    <a:pt x="59005" y="108450"/>
                  </a:lnTo>
                  <a:lnTo>
                    <a:pt x="59972" y="107710"/>
                  </a:lnTo>
                  <a:lnTo>
                    <a:pt x="59468" y="107288"/>
                  </a:lnTo>
                  <a:lnTo>
                    <a:pt x="59046" y="107132"/>
                  </a:lnTo>
                  <a:lnTo>
                    <a:pt x="58590" y="107378"/>
                  </a:lnTo>
                  <a:lnTo>
                    <a:pt x="58284" y="107767"/>
                  </a:lnTo>
                  <a:lnTo>
                    <a:pt x="58194" y="108406"/>
                  </a:lnTo>
                  <a:lnTo>
                    <a:pt x="57878" y="108776"/>
                  </a:lnTo>
                  <a:lnTo>
                    <a:pt x="57399" y="108881"/>
                  </a:lnTo>
                  <a:lnTo>
                    <a:pt x="56719" y="108348"/>
                  </a:lnTo>
                  <a:lnTo>
                    <a:pt x="56046" y="107588"/>
                  </a:lnTo>
                  <a:lnTo>
                    <a:pt x="55056" y="106822"/>
                  </a:lnTo>
                  <a:lnTo>
                    <a:pt x="55210" y="107295"/>
                  </a:lnTo>
                  <a:lnTo>
                    <a:pt x="55969" y="108453"/>
                  </a:lnTo>
                  <a:lnTo>
                    <a:pt x="56349" y="109223"/>
                  </a:lnTo>
                  <a:lnTo>
                    <a:pt x="55465" y="109839"/>
                  </a:lnTo>
                  <a:lnTo>
                    <a:pt x="54539" y="110317"/>
                  </a:lnTo>
                  <a:lnTo>
                    <a:pt x="53761" y="110598"/>
                  </a:lnTo>
                  <a:lnTo>
                    <a:pt x="53026" y="111039"/>
                  </a:lnTo>
                  <a:lnTo>
                    <a:pt x="52161" y="111725"/>
                  </a:lnTo>
                  <a:lnTo>
                    <a:pt x="51686" y="111968"/>
                  </a:lnTo>
                  <a:lnTo>
                    <a:pt x="50422" y="111984"/>
                  </a:lnTo>
                  <a:lnTo>
                    <a:pt x="49745" y="112201"/>
                  </a:lnTo>
                  <a:lnTo>
                    <a:pt x="49522" y="113107"/>
                  </a:lnTo>
                  <a:lnTo>
                    <a:pt x="49049" y="113685"/>
                  </a:lnTo>
                  <a:lnTo>
                    <a:pt x="47939" y="113800"/>
                  </a:lnTo>
                  <a:lnTo>
                    <a:pt x="48341" y="113982"/>
                  </a:lnTo>
                  <a:lnTo>
                    <a:pt x="48587" y="114272"/>
                  </a:lnTo>
                  <a:lnTo>
                    <a:pt x="47853" y="117011"/>
                  </a:lnTo>
                  <a:lnTo>
                    <a:pt x="47693" y="118150"/>
                  </a:lnTo>
                  <a:lnTo>
                    <a:pt x="47556" y="120104"/>
                  </a:lnTo>
                  <a:lnTo>
                    <a:pt x="47093" y="121923"/>
                  </a:lnTo>
                  <a:lnTo>
                    <a:pt x="45775" y="121914"/>
                  </a:lnTo>
                  <a:lnTo>
                    <a:pt x="45985" y="122236"/>
                  </a:lnTo>
                  <a:lnTo>
                    <a:pt x="46984" y="122750"/>
                  </a:lnTo>
                  <a:lnTo>
                    <a:pt x="46796" y="123525"/>
                  </a:lnTo>
                  <a:lnTo>
                    <a:pt x="45698" y="124946"/>
                  </a:lnTo>
                  <a:lnTo>
                    <a:pt x="45238" y="125766"/>
                  </a:lnTo>
                  <a:lnTo>
                    <a:pt x="44791" y="127764"/>
                  </a:lnTo>
                  <a:lnTo>
                    <a:pt x="44121" y="129612"/>
                  </a:lnTo>
                  <a:lnTo>
                    <a:pt x="43097" y="131719"/>
                  </a:lnTo>
                  <a:lnTo>
                    <a:pt x="43087" y="132099"/>
                  </a:lnTo>
                  <a:lnTo>
                    <a:pt x="43448" y="132638"/>
                  </a:lnTo>
                  <a:lnTo>
                    <a:pt x="43885" y="133104"/>
                  </a:lnTo>
                  <a:lnTo>
                    <a:pt x="43910" y="133762"/>
                  </a:lnTo>
                  <a:lnTo>
                    <a:pt x="43776" y="134110"/>
                  </a:lnTo>
                  <a:lnTo>
                    <a:pt x="43288" y="134199"/>
                  </a:lnTo>
                  <a:lnTo>
                    <a:pt x="42860" y="134426"/>
                  </a:lnTo>
                  <a:lnTo>
                    <a:pt x="40575" y="135007"/>
                  </a:lnTo>
                  <a:lnTo>
                    <a:pt x="39828" y="135658"/>
                  </a:lnTo>
                  <a:lnTo>
                    <a:pt x="39212" y="136826"/>
                  </a:lnTo>
                  <a:lnTo>
                    <a:pt x="38491" y="137835"/>
                  </a:lnTo>
                  <a:lnTo>
                    <a:pt x="36091" y="140075"/>
                  </a:lnTo>
                  <a:lnTo>
                    <a:pt x="34680" y="141958"/>
                  </a:lnTo>
                  <a:lnTo>
                    <a:pt x="34396" y="142498"/>
                  </a:lnTo>
                  <a:lnTo>
                    <a:pt x="34016" y="142890"/>
                  </a:lnTo>
                  <a:lnTo>
                    <a:pt x="30929" y="143784"/>
                  </a:lnTo>
                  <a:lnTo>
                    <a:pt x="28746" y="143918"/>
                  </a:lnTo>
                  <a:lnTo>
                    <a:pt x="27559" y="143688"/>
                  </a:lnTo>
                  <a:lnTo>
                    <a:pt x="26413" y="143235"/>
                  </a:lnTo>
                  <a:lnTo>
                    <a:pt x="25778" y="143082"/>
                  </a:lnTo>
                  <a:lnTo>
                    <a:pt x="24565" y="143360"/>
                  </a:lnTo>
                  <a:lnTo>
                    <a:pt x="24035" y="143663"/>
                  </a:lnTo>
                  <a:lnTo>
                    <a:pt x="23084" y="143363"/>
                  </a:lnTo>
                  <a:lnTo>
                    <a:pt x="22330" y="143589"/>
                  </a:lnTo>
                  <a:lnTo>
                    <a:pt x="22107" y="143369"/>
                  </a:lnTo>
                  <a:lnTo>
                    <a:pt x="21826" y="142817"/>
                  </a:lnTo>
                  <a:lnTo>
                    <a:pt x="21982" y="142083"/>
                  </a:lnTo>
                  <a:lnTo>
                    <a:pt x="21775" y="141540"/>
                  </a:lnTo>
                  <a:lnTo>
                    <a:pt x="21296" y="141173"/>
                  </a:lnTo>
                  <a:lnTo>
                    <a:pt x="20974" y="140745"/>
                  </a:lnTo>
                  <a:lnTo>
                    <a:pt x="20607" y="140442"/>
                  </a:lnTo>
                  <a:lnTo>
                    <a:pt x="19604" y="140324"/>
                  </a:lnTo>
                  <a:lnTo>
                    <a:pt x="18021" y="140516"/>
                  </a:lnTo>
                  <a:lnTo>
                    <a:pt x="17498" y="140496"/>
                  </a:lnTo>
                  <a:lnTo>
                    <a:pt x="16422" y="138699"/>
                  </a:lnTo>
                  <a:lnTo>
                    <a:pt x="16068" y="138259"/>
                  </a:lnTo>
                  <a:lnTo>
                    <a:pt x="14788" y="137688"/>
                  </a:lnTo>
                  <a:lnTo>
                    <a:pt x="14351" y="137767"/>
                  </a:lnTo>
                  <a:lnTo>
                    <a:pt x="13664" y="138725"/>
                  </a:lnTo>
                  <a:lnTo>
                    <a:pt x="13259" y="138888"/>
                  </a:lnTo>
                  <a:lnTo>
                    <a:pt x="10852" y="138990"/>
                  </a:lnTo>
                  <a:lnTo>
                    <a:pt x="8439" y="138680"/>
                  </a:lnTo>
                  <a:lnTo>
                    <a:pt x="7552" y="138323"/>
                  </a:lnTo>
                  <a:lnTo>
                    <a:pt x="7376" y="137496"/>
                  </a:lnTo>
                  <a:lnTo>
                    <a:pt x="9209" y="135227"/>
                  </a:lnTo>
                  <a:lnTo>
                    <a:pt x="8666" y="135530"/>
                  </a:lnTo>
                  <a:lnTo>
                    <a:pt x="7536" y="136452"/>
                  </a:lnTo>
                  <a:lnTo>
                    <a:pt x="6815" y="136312"/>
                  </a:lnTo>
                  <a:lnTo>
                    <a:pt x="7507" y="135307"/>
                  </a:lnTo>
                  <a:lnTo>
                    <a:pt x="7568" y="134857"/>
                  </a:lnTo>
                  <a:lnTo>
                    <a:pt x="7424" y="134359"/>
                  </a:lnTo>
                  <a:lnTo>
                    <a:pt x="6483" y="135204"/>
                  </a:lnTo>
                  <a:lnTo>
                    <a:pt x="5410" y="135316"/>
                  </a:lnTo>
                  <a:lnTo>
                    <a:pt x="5273" y="134531"/>
                  </a:lnTo>
                  <a:lnTo>
                    <a:pt x="5369" y="133621"/>
                  </a:lnTo>
                  <a:lnTo>
                    <a:pt x="5586" y="133363"/>
                  </a:lnTo>
                  <a:lnTo>
                    <a:pt x="8481" y="132887"/>
                  </a:lnTo>
                  <a:lnTo>
                    <a:pt x="9525" y="132578"/>
                  </a:lnTo>
                  <a:lnTo>
                    <a:pt x="9981" y="132089"/>
                  </a:lnTo>
                  <a:lnTo>
                    <a:pt x="8248" y="131923"/>
                  </a:lnTo>
                  <a:lnTo>
                    <a:pt x="8139" y="131240"/>
                  </a:lnTo>
                  <a:lnTo>
                    <a:pt x="8388" y="130694"/>
                  </a:lnTo>
                  <a:lnTo>
                    <a:pt x="9869" y="129788"/>
                  </a:lnTo>
                  <a:lnTo>
                    <a:pt x="8778" y="130018"/>
                  </a:lnTo>
                  <a:lnTo>
                    <a:pt x="7568" y="129938"/>
                  </a:lnTo>
                  <a:lnTo>
                    <a:pt x="7648" y="128980"/>
                  </a:lnTo>
                  <a:lnTo>
                    <a:pt x="7964" y="128233"/>
                  </a:lnTo>
                  <a:lnTo>
                    <a:pt x="9231" y="128211"/>
                  </a:lnTo>
                  <a:lnTo>
                    <a:pt x="8835" y="127697"/>
                  </a:lnTo>
                  <a:lnTo>
                    <a:pt x="8774" y="126982"/>
                  </a:lnTo>
                  <a:lnTo>
                    <a:pt x="9126" y="126934"/>
                  </a:lnTo>
                  <a:lnTo>
                    <a:pt x="10412" y="127898"/>
                  </a:lnTo>
                  <a:lnTo>
                    <a:pt x="11341" y="128249"/>
                  </a:lnTo>
                  <a:lnTo>
                    <a:pt x="10948" y="127525"/>
                  </a:lnTo>
                  <a:lnTo>
                    <a:pt x="11002" y="127068"/>
                  </a:lnTo>
                  <a:lnTo>
                    <a:pt x="11248" y="126864"/>
                  </a:lnTo>
                  <a:lnTo>
                    <a:pt x="12008" y="126720"/>
                  </a:lnTo>
                  <a:lnTo>
                    <a:pt x="11797" y="126593"/>
                  </a:lnTo>
                  <a:lnTo>
                    <a:pt x="11085" y="126408"/>
                  </a:lnTo>
                  <a:lnTo>
                    <a:pt x="10236" y="125859"/>
                  </a:lnTo>
                  <a:lnTo>
                    <a:pt x="10147" y="125278"/>
                  </a:lnTo>
                  <a:lnTo>
                    <a:pt x="10179" y="124607"/>
                  </a:lnTo>
                  <a:lnTo>
                    <a:pt x="11092" y="123685"/>
                  </a:lnTo>
                  <a:lnTo>
                    <a:pt x="11631" y="124234"/>
                  </a:lnTo>
                  <a:lnTo>
                    <a:pt x="12270" y="124084"/>
                  </a:lnTo>
                  <a:lnTo>
                    <a:pt x="11781" y="123653"/>
                  </a:lnTo>
                  <a:lnTo>
                    <a:pt x="11484" y="123008"/>
                  </a:lnTo>
                  <a:lnTo>
                    <a:pt x="11685" y="122584"/>
                  </a:lnTo>
                  <a:lnTo>
                    <a:pt x="13623" y="120876"/>
                  </a:lnTo>
                  <a:lnTo>
                    <a:pt x="14118" y="122520"/>
                  </a:lnTo>
                  <a:lnTo>
                    <a:pt x="14233" y="121974"/>
                  </a:lnTo>
                  <a:lnTo>
                    <a:pt x="14261" y="121457"/>
                  </a:lnTo>
                  <a:lnTo>
                    <a:pt x="14028" y="121007"/>
                  </a:lnTo>
                  <a:lnTo>
                    <a:pt x="14063" y="120554"/>
                  </a:lnTo>
                  <a:lnTo>
                    <a:pt x="14287" y="120164"/>
                  </a:lnTo>
                  <a:lnTo>
                    <a:pt x="15117" y="119778"/>
                  </a:lnTo>
                  <a:lnTo>
                    <a:pt x="16195" y="118527"/>
                  </a:lnTo>
                  <a:lnTo>
                    <a:pt x="16993" y="117946"/>
                  </a:lnTo>
                  <a:lnTo>
                    <a:pt x="17641" y="118319"/>
                  </a:lnTo>
                  <a:lnTo>
                    <a:pt x="18085" y="118821"/>
                  </a:lnTo>
                  <a:lnTo>
                    <a:pt x="18018" y="118323"/>
                  </a:lnTo>
                  <a:lnTo>
                    <a:pt x="17702" y="117911"/>
                  </a:lnTo>
                  <a:lnTo>
                    <a:pt x="17616" y="116765"/>
                  </a:lnTo>
                  <a:lnTo>
                    <a:pt x="19065" y="114990"/>
                  </a:lnTo>
                  <a:lnTo>
                    <a:pt x="20658" y="113305"/>
                  </a:lnTo>
                  <a:lnTo>
                    <a:pt x="22187" y="111543"/>
                  </a:lnTo>
                  <a:lnTo>
                    <a:pt x="23001" y="110905"/>
                  </a:lnTo>
                  <a:lnTo>
                    <a:pt x="24734" y="110180"/>
                  </a:lnTo>
                  <a:lnTo>
                    <a:pt x="25845" y="110483"/>
                  </a:lnTo>
                  <a:lnTo>
                    <a:pt x="26129" y="110426"/>
                  </a:lnTo>
                  <a:lnTo>
                    <a:pt x="27776" y="109162"/>
                  </a:lnTo>
                  <a:lnTo>
                    <a:pt x="28459" y="108833"/>
                  </a:lnTo>
                  <a:lnTo>
                    <a:pt x="29081" y="109283"/>
                  </a:lnTo>
                  <a:lnTo>
                    <a:pt x="29464" y="109446"/>
                  </a:lnTo>
                  <a:lnTo>
                    <a:pt x="29078" y="108291"/>
                  </a:lnTo>
                  <a:lnTo>
                    <a:pt x="29381" y="107761"/>
                  </a:lnTo>
                  <a:lnTo>
                    <a:pt x="30757" y="106829"/>
                  </a:lnTo>
                  <a:lnTo>
                    <a:pt x="32480" y="105868"/>
                  </a:lnTo>
                  <a:lnTo>
                    <a:pt x="33789" y="105469"/>
                  </a:lnTo>
                  <a:lnTo>
                    <a:pt x="34753" y="104818"/>
                  </a:lnTo>
                  <a:lnTo>
                    <a:pt x="35334" y="104802"/>
                  </a:lnTo>
                  <a:lnTo>
                    <a:pt x="35248" y="104310"/>
                  </a:lnTo>
                  <a:lnTo>
                    <a:pt x="35347" y="103841"/>
                  </a:lnTo>
                  <a:lnTo>
                    <a:pt x="35845" y="103873"/>
                  </a:lnTo>
                  <a:lnTo>
                    <a:pt x="35998" y="103688"/>
                  </a:lnTo>
                  <a:lnTo>
                    <a:pt x="35557" y="103432"/>
                  </a:lnTo>
                  <a:lnTo>
                    <a:pt x="36978" y="102494"/>
                  </a:lnTo>
                  <a:lnTo>
                    <a:pt x="37750" y="101457"/>
                  </a:lnTo>
                  <a:lnTo>
                    <a:pt x="38152" y="101243"/>
                  </a:lnTo>
                  <a:lnTo>
                    <a:pt x="38519" y="100930"/>
                  </a:lnTo>
                  <a:lnTo>
                    <a:pt x="38973" y="100215"/>
                  </a:lnTo>
                  <a:lnTo>
                    <a:pt x="39509" y="99979"/>
                  </a:lnTo>
                  <a:lnTo>
                    <a:pt x="40007" y="100091"/>
                  </a:lnTo>
                  <a:lnTo>
                    <a:pt x="40367" y="100442"/>
                  </a:lnTo>
                  <a:lnTo>
                    <a:pt x="40170" y="99858"/>
                  </a:lnTo>
                  <a:lnTo>
                    <a:pt x="39531" y="99526"/>
                  </a:lnTo>
                  <a:lnTo>
                    <a:pt x="40217" y="99021"/>
                  </a:lnTo>
                  <a:lnTo>
                    <a:pt x="40929" y="98670"/>
                  </a:lnTo>
                  <a:lnTo>
                    <a:pt x="41622" y="98922"/>
                  </a:lnTo>
                  <a:lnTo>
                    <a:pt x="42302" y="99331"/>
                  </a:lnTo>
                  <a:lnTo>
                    <a:pt x="41622" y="98705"/>
                  </a:lnTo>
                  <a:lnTo>
                    <a:pt x="41510" y="98319"/>
                  </a:lnTo>
                  <a:lnTo>
                    <a:pt x="42337" y="97872"/>
                  </a:lnTo>
                  <a:lnTo>
                    <a:pt x="42784" y="97735"/>
                  </a:lnTo>
                  <a:lnTo>
                    <a:pt x="43409" y="98571"/>
                  </a:lnTo>
                  <a:lnTo>
                    <a:pt x="43320" y="97907"/>
                  </a:lnTo>
                  <a:lnTo>
                    <a:pt x="43467" y="97320"/>
                  </a:lnTo>
                  <a:lnTo>
                    <a:pt x="44351" y="96359"/>
                  </a:lnTo>
                  <a:lnTo>
                    <a:pt x="45510" y="94776"/>
                  </a:lnTo>
                  <a:lnTo>
                    <a:pt x="45880" y="95328"/>
                  </a:lnTo>
                  <a:lnTo>
                    <a:pt x="45941" y="95996"/>
                  </a:lnTo>
                  <a:lnTo>
                    <a:pt x="45883" y="96803"/>
                  </a:lnTo>
                  <a:lnTo>
                    <a:pt x="46123" y="96525"/>
                  </a:lnTo>
                  <a:lnTo>
                    <a:pt x="46202" y="95794"/>
                  </a:lnTo>
                  <a:lnTo>
                    <a:pt x="46024" y="94508"/>
                  </a:lnTo>
                  <a:lnTo>
                    <a:pt x="47473" y="92136"/>
                  </a:lnTo>
                  <a:lnTo>
                    <a:pt x="47760" y="91871"/>
                  </a:lnTo>
                  <a:lnTo>
                    <a:pt x="48079" y="91712"/>
                  </a:lnTo>
                  <a:lnTo>
                    <a:pt x="48583" y="91648"/>
                  </a:lnTo>
                  <a:lnTo>
                    <a:pt x="48427" y="91291"/>
                  </a:lnTo>
                  <a:lnTo>
                    <a:pt x="48034" y="90946"/>
                  </a:lnTo>
                  <a:lnTo>
                    <a:pt x="48430" y="89746"/>
                  </a:lnTo>
                  <a:lnTo>
                    <a:pt x="48666" y="88376"/>
                  </a:lnTo>
                  <a:lnTo>
                    <a:pt x="49002" y="87061"/>
                  </a:lnTo>
                  <a:lnTo>
                    <a:pt x="49541" y="85778"/>
                  </a:lnTo>
                  <a:lnTo>
                    <a:pt x="50131" y="83640"/>
                  </a:lnTo>
                  <a:lnTo>
                    <a:pt x="50582" y="83193"/>
                  </a:lnTo>
                  <a:lnTo>
                    <a:pt x="51798" y="83040"/>
                  </a:lnTo>
                  <a:lnTo>
                    <a:pt x="52331" y="82740"/>
                  </a:lnTo>
                  <a:lnTo>
                    <a:pt x="53218" y="81970"/>
                  </a:lnTo>
                  <a:lnTo>
                    <a:pt x="54268" y="80579"/>
                  </a:lnTo>
                  <a:lnTo>
                    <a:pt x="54830" y="79458"/>
                  </a:lnTo>
                  <a:lnTo>
                    <a:pt x="55567" y="76570"/>
                  </a:lnTo>
                  <a:lnTo>
                    <a:pt x="55982" y="73560"/>
                  </a:lnTo>
                  <a:lnTo>
                    <a:pt x="57176" y="71335"/>
                  </a:lnTo>
                  <a:lnTo>
                    <a:pt x="58928" y="69730"/>
                  </a:lnTo>
                  <a:lnTo>
                    <a:pt x="60470" y="68510"/>
                  </a:lnTo>
                  <a:lnTo>
                    <a:pt x="61102" y="68255"/>
                  </a:lnTo>
                  <a:lnTo>
                    <a:pt x="62168" y="68178"/>
                  </a:lnTo>
                  <a:lnTo>
                    <a:pt x="63183" y="68513"/>
                  </a:lnTo>
                  <a:lnTo>
                    <a:pt x="61293" y="68807"/>
                  </a:lnTo>
                  <a:lnTo>
                    <a:pt x="61099" y="69532"/>
                  </a:lnTo>
                  <a:lnTo>
                    <a:pt x="61038" y="70266"/>
                  </a:lnTo>
                  <a:lnTo>
                    <a:pt x="61255" y="70923"/>
                  </a:lnTo>
                  <a:lnTo>
                    <a:pt x="61594" y="71511"/>
                  </a:lnTo>
                  <a:lnTo>
                    <a:pt x="62510" y="72063"/>
                  </a:lnTo>
                  <a:lnTo>
                    <a:pt x="63582" y="72392"/>
                  </a:lnTo>
                  <a:lnTo>
                    <a:pt x="64061" y="73636"/>
                  </a:lnTo>
                  <a:lnTo>
                    <a:pt x="64147" y="75114"/>
                  </a:lnTo>
                  <a:lnTo>
                    <a:pt x="64294" y="76385"/>
                  </a:lnTo>
                  <a:lnTo>
                    <a:pt x="64728" y="77499"/>
                  </a:lnTo>
                  <a:close/>
                  <a:moveTo>
                    <a:pt x="71887" y="72580"/>
                  </a:moveTo>
                  <a:lnTo>
                    <a:pt x="70687" y="73266"/>
                  </a:lnTo>
                  <a:lnTo>
                    <a:pt x="70738" y="72791"/>
                  </a:lnTo>
                  <a:lnTo>
                    <a:pt x="70971" y="71753"/>
                  </a:lnTo>
                  <a:lnTo>
                    <a:pt x="71517" y="71230"/>
                  </a:lnTo>
                  <a:lnTo>
                    <a:pt x="71785" y="71195"/>
                  </a:lnTo>
                  <a:lnTo>
                    <a:pt x="72334" y="70802"/>
                  </a:lnTo>
                  <a:lnTo>
                    <a:pt x="72274" y="71670"/>
                  </a:lnTo>
                  <a:lnTo>
                    <a:pt x="71887" y="72580"/>
                  </a:lnTo>
                  <a:close/>
                  <a:moveTo>
                    <a:pt x="9761" y="125306"/>
                  </a:moveTo>
                  <a:lnTo>
                    <a:pt x="10147" y="126829"/>
                  </a:lnTo>
                  <a:lnTo>
                    <a:pt x="9327" y="126538"/>
                  </a:lnTo>
                  <a:lnTo>
                    <a:pt x="8985" y="126076"/>
                  </a:lnTo>
                  <a:lnTo>
                    <a:pt x="9611" y="125313"/>
                  </a:lnTo>
                  <a:lnTo>
                    <a:pt x="9761" y="125306"/>
                  </a:lnTo>
                  <a:close/>
                  <a:moveTo>
                    <a:pt x="7673" y="131365"/>
                  </a:moveTo>
                  <a:lnTo>
                    <a:pt x="7625" y="131993"/>
                  </a:lnTo>
                  <a:lnTo>
                    <a:pt x="7520" y="132309"/>
                  </a:lnTo>
                  <a:lnTo>
                    <a:pt x="7207" y="132313"/>
                  </a:lnTo>
                  <a:lnTo>
                    <a:pt x="6741" y="132242"/>
                  </a:lnTo>
                  <a:lnTo>
                    <a:pt x="6285" y="131952"/>
                  </a:lnTo>
                  <a:lnTo>
                    <a:pt x="5991" y="132035"/>
                  </a:lnTo>
                  <a:lnTo>
                    <a:pt x="5748" y="131930"/>
                  </a:lnTo>
                  <a:lnTo>
                    <a:pt x="6064" y="131221"/>
                  </a:lnTo>
                  <a:lnTo>
                    <a:pt x="7127" y="130844"/>
                  </a:lnTo>
                  <a:lnTo>
                    <a:pt x="7536" y="131148"/>
                  </a:lnTo>
                  <a:lnTo>
                    <a:pt x="7673" y="131365"/>
                  </a:lnTo>
                  <a:close/>
                  <a:moveTo>
                    <a:pt x="20201" y="146944"/>
                  </a:moveTo>
                  <a:lnTo>
                    <a:pt x="20208" y="147464"/>
                  </a:lnTo>
                  <a:lnTo>
                    <a:pt x="19272" y="147279"/>
                  </a:lnTo>
                  <a:lnTo>
                    <a:pt x="19292" y="147863"/>
                  </a:lnTo>
                  <a:lnTo>
                    <a:pt x="20029" y="148173"/>
                  </a:lnTo>
                  <a:lnTo>
                    <a:pt x="20300" y="148594"/>
                  </a:lnTo>
                  <a:lnTo>
                    <a:pt x="21066" y="148473"/>
                  </a:lnTo>
                  <a:lnTo>
                    <a:pt x="21239" y="149102"/>
                  </a:lnTo>
                  <a:lnTo>
                    <a:pt x="21060" y="149667"/>
                  </a:lnTo>
                  <a:lnTo>
                    <a:pt x="20549" y="150079"/>
                  </a:lnTo>
                  <a:lnTo>
                    <a:pt x="19036" y="150286"/>
                  </a:lnTo>
                  <a:lnTo>
                    <a:pt x="18053" y="151106"/>
                  </a:lnTo>
                  <a:lnTo>
                    <a:pt x="17204" y="150982"/>
                  </a:lnTo>
                  <a:lnTo>
                    <a:pt x="16974" y="151055"/>
                  </a:lnTo>
                  <a:lnTo>
                    <a:pt x="16001" y="151936"/>
                  </a:lnTo>
                  <a:lnTo>
                    <a:pt x="14912" y="152207"/>
                  </a:lnTo>
                  <a:lnTo>
                    <a:pt x="14616" y="152140"/>
                  </a:lnTo>
                  <a:lnTo>
                    <a:pt x="14766" y="151355"/>
                  </a:lnTo>
                  <a:lnTo>
                    <a:pt x="15576" y="150612"/>
                  </a:lnTo>
                  <a:lnTo>
                    <a:pt x="15592" y="149897"/>
                  </a:lnTo>
                  <a:lnTo>
                    <a:pt x="15800" y="149325"/>
                  </a:lnTo>
                  <a:lnTo>
                    <a:pt x="16575" y="148923"/>
                  </a:lnTo>
                  <a:lnTo>
                    <a:pt x="16588" y="148183"/>
                  </a:lnTo>
                  <a:lnTo>
                    <a:pt x="17111" y="147522"/>
                  </a:lnTo>
                  <a:lnTo>
                    <a:pt x="16792" y="146102"/>
                  </a:lnTo>
                  <a:lnTo>
                    <a:pt x="16961" y="144828"/>
                  </a:lnTo>
                  <a:lnTo>
                    <a:pt x="18500" y="144758"/>
                  </a:lnTo>
                  <a:lnTo>
                    <a:pt x="20201" y="146944"/>
                  </a:lnTo>
                  <a:close/>
                  <a:moveTo>
                    <a:pt x="2968" y="199869"/>
                  </a:moveTo>
                  <a:lnTo>
                    <a:pt x="3163" y="201059"/>
                  </a:lnTo>
                  <a:lnTo>
                    <a:pt x="2672" y="201062"/>
                  </a:lnTo>
                  <a:lnTo>
                    <a:pt x="1647" y="200730"/>
                  </a:lnTo>
                  <a:lnTo>
                    <a:pt x="1325" y="200223"/>
                  </a:lnTo>
                  <a:lnTo>
                    <a:pt x="1108" y="200098"/>
                  </a:lnTo>
                  <a:lnTo>
                    <a:pt x="734" y="200689"/>
                  </a:lnTo>
                  <a:lnTo>
                    <a:pt x="134" y="200718"/>
                  </a:lnTo>
                  <a:lnTo>
                    <a:pt x="0" y="200520"/>
                  </a:lnTo>
                  <a:lnTo>
                    <a:pt x="236" y="199891"/>
                  </a:lnTo>
                  <a:lnTo>
                    <a:pt x="1650" y="198704"/>
                  </a:lnTo>
                  <a:lnTo>
                    <a:pt x="1915" y="197213"/>
                  </a:lnTo>
                  <a:lnTo>
                    <a:pt x="1896" y="196734"/>
                  </a:lnTo>
                  <a:lnTo>
                    <a:pt x="3007" y="196622"/>
                  </a:lnTo>
                  <a:lnTo>
                    <a:pt x="3268" y="196804"/>
                  </a:lnTo>
                  <a:lnTo>
                    <a:pt x="3386" y="197009"/>
                  </a:lnTo>
                  <a:lnTo>
                    <a:pt x="3316" y="197270"/>
                  </a:lnTo>
                  <a:lnTo>
                    <a:pt x="2866" y="197762"/>
                  </a:lnTo>
                  <a:lnTo>
                    <a:pt x="2850" y="198330"/>
                  </a:lnTo>
                  <a:lnTo>
                    <a:pt x="2965" y="198924"/>
                  </a:lnTo>
                  <a:lnTo>
                    <a:pt x="2598" y="199211"/>
                  </a:lnTo>
                  <a:lnTo>
                    <a:pt x="2790" y="199722"/>
                  </a:lnTo>
                  <a:lnTo>
                    <a:pt x="2968" y="199869"/>
                  </a:lnTo>
                  <a:close/>
                  <a:moveTo>
                    <a:pt x="29458" y="224854"/>
                  </a:moveTo>
                  <a:lnTo>
                    <a:pt x="29952" y="225601"/>
                  </a:lnTo>
                  <a:lnTo>
                    <a:pt x="29001" y="225927"/>
                  </a:lnTo>
                  <a:lnTo>
                    <a:pt x="28538" y="225656"/>
                  </a:lnTo>
                  <a:lnTo>
                    <a:pt x="28213" y="225314"/>
                  </a:lnTo>
                  <a:lnTo>
                    <a:pt x="28050" y="224832"/>
                  </a:lnTo>
                  <a:lnTo>
                    <a:pt x="28564" y="224883"/>
                  </a:lnTo>
                  <a:lnTo>
                    <a:pt x="29008" y="224682"/>
                  </a:lnTo>
                  <a:lnTo>
                    <a:pt x="29458" y="22485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1" name="Google Shape;1341;p73"/>
            <p:cNvSpPr/>
            <p:nvPr/>
          </p:nvSpPr>
          <p:spPr>
            <a:xfrm>
              <a:off x="8694684" y="4172483"/>
              <a:ext cx="185367" cy="245009"/>
            </a:xfrm>
            <a:custGeom>
              <a:rect b="b" l="l" r="r" t="t"/>
              <a:pathLst>
                <a:path extrusionOk="0" h="93071" w="70415">
                  <a:moveTo>
                    <a:pt x="38698" y="6997"/>
                  </a:moveTo>
                  <a:lnTo>
                    <a:pt x="38523" y="7223"/>
                  </a:lnTo>
                  <a:lnTo>
                    <a:pt x="38264" y="7246"/>
                  </a:lnTo>
                  <a:lnTo>
                    <a:pt x="37670" y="7051"/>
                  </a:lnTo>
                  <a:lnTo>
                    <a:pt x="37323" y="6601"/>
                  </a:lnTo>
                  <a:lnTo>
                    <a:pt x="37390" y="6052"/>
                  </a:lnTo>
                  <a:lnTo>
                    <a:pt x="37409" y="5037"/>
                  </a:lnTo>
                  <a:lnTo>
                    <a:pt x="37578" y="4079"/>
                  </a:lnTo>
                  <a:lnTo>
                    <a:pt x="37530" y="3064"/>
                  </a:lnTo>
                  <a:lnTo>
                    <a:pt x="37070" y="2860"/>
                  </a:lnTo>
                  <a:lnTo>
                    <a:pt x="36748" y="2917"/>
                  </a:lnTo>
                  <a:lnTo>
                    <a:pt x="37498" y="1484"/>
                  </a:lnTo>
                  <a:lnTo>
                    <a:pt x="37795" y="1264"/>
                  </a:lnTo>
                  <a:lnTo>
                    <a:pt x="38073" y="1357"/>
                  </a:lnTo>
                  <a:lnTo>
                    <a:pt x="38765" y="1203"/>
                  </a:lnTo>
                  <a:lnTo>
                    <a:pt x="39129" y="425"/>
                  </a:lnTo>
                  <a:lnTo>
                    <a:pt x="39420" y="0"/>
                  </a:lnTo>
                  <a:lnTo>
                    <a:pt x="39729" y="51"/>
                  </a:lnTo>
                  <a:lnTo>
                    <a:pt x="39879" y="290"/>
                  </a:lnTo>
                  <a:lnTo>
                    <a:pt x="39771" y="1475"/>
                  </a:lnTo>
                  <a:lnTo>
                    <a:pt x="39758" y="2461"/>
                  </a:lnTo>
                  <a:lnTo>
                    <a:pt x="39375" y="5474"/>
                  </a:lnTo>
                  <a:lnTo>
                    <a:pt x="38979" y="5994"/>
                  </a:lnTo>
                  <a:lnTo>
                    <a:pt x="38778" y="6416"/>
                  </a:lnTo>
                  <a:lnTo>
                    <a:pt x="38698" y="6997"/>
                  </a:lnTo>
                  <a:close/>
                  <a:moveTo>
                    <a:pt x="38551" y="11092"/>
                  </a:moveTo>
                  <a:lnTo>
                    <a:pt x="38181" y="11357"/>
                  </a:lnTo>
                  <a:lnTo>
                    <a:pt x="37916" y="11312"/>
                  </a:lnTo>
                  <a:lnTo>
                    <a:pt x="37970" y="10785"/>
                  </a:lnTo>
                  <a:lnTo>
                    <a:pt x="38130" y="10418"/>
                  </a:lnTo>
                  <a:lnTo>
                    <a:pt x="38513" y="10447"/>
                  </a:lnTo>
                  <a:lnTo>
                    <a:pt x="38606" y="10667"/>
                  </a:lnTo>
                  <a:lnTo>
                    <a:pt x="38551" y="11092"/>
                  </a:lnTo>
                  <a:close/>
                  <a:moveTo>
                    <a:pt x="9924" y="93072"/>
                  </a:moveTo>
                  <a:lnTo>
                    <a:pt x="9381" y="91846"/>
                  </a:lnTo>
                  <a:lnTo>
                    <a:pt x="8838" y="90620"/>
                  </a:lnTo>
                  <a:lnTo>
                    <a:pt x="8293" y="89395"/>
                  </a:lnTo>
                  <a:lnTo>
                    <a:pt x="7750" y="88166"/>
                  </a:lnTo>
                  <a:lnTo>
                    <a:pt x="7370" y="87304"/>
                  </a:lnTo>
                  <a:lnTo>
                    <a:pt x="6732" y="87001"/>
                  </a:lnTo>
                  <a:lnTo>
                    <a:pt x="6342" y="86091"/>
                  </a:lnTo>
                  <a:lnTo>
                    <a:pt x="5946" y="85159"/>
                  </a:lnTo>
                  <a:lnTo>
                    <a:pt x="5551" y="84227"/>
                  </a:lnTo>
                  <a:lnTo>
                    <a:pt x="5155" y="83295"/>
                  </a:lnTo>
                  <a:lnTo>
                    <a:pt x="4759" y="82363"/>
                  </a:lnTo>
                  <a:lnTo>
                    <a:pt x="4360" y="81428"/>
                  </a:lnTo>
                  <a:lnTo>
                    <a:pt x="3964" y="80493"/>
                  </a:lnTo>
                  <a:lnTo>
                    <a:pt x="3568" y="79557"/>
                  </a:lnTo>
                  <a:lnTo>
                    <a:pt x="3173" y="78622"/>
                  </a:lnTo>
                  <a:lnTo>
                    <a:pt x="2774" y="77687"/>
                  </a:lnTo>
                  <a:lnTo>
                    <a:pt x="2378" y="76752"/>
                  </a:lnTo>
                  <a:lnTo>
                    <a:pt x="1982" y="75813"/>
                  </a:lnTo>
                  <a:lnTo>
                    <a:pt x="1586" y="74875"/>
                  </a:lnTo>
                  <a:lnTo>
                    <a:pt x="1191" y="73937"/>
                  </a:lnTo>
                  <a:lnTo>
                    <a:pt x="792" y="72998"/>
                  </a:lnTo>
                  <a:lnTo>
                    <a:pt x="396" y="72060"/>
                  </a:lnTo>
                  <a:lnTo>
                    <a:pt x="0" y="71121"/>
                  </a:lnTo>
                  <a:lnTo>
                    <a:pt x="1264" y="70678"/>
                  </a:lnTo>
                  <a:lnTo>
                    <a:pt x="2802" y="70138"/>
                  </a:lnTo>
                  <a:lnTo>
                    <a:pt x="4344" y="69599"/>
                  </a:lnTo>
                  <a:lnTo>
                    <a:pt x="5883" y="69059"/>
                  </a:lnTo>
                  <a:lnTo>
                    <a:pt x="7424" y="68520"/>
                  </a:lnTo>
                  <a:lnTo>
                    <a:pt x="8963" y="67980"/>
                  </a:lnTo>
                  <a:lnTo>
                    <a:pt x="10501" y="67438"/>
                  </a:lnTo>
                  <a:lnTo>
                    <a:pt x="12043" y="66898"/>
                  </a:lnTo>
                  <a:lnTo>
                    <a:pt x="13581" y="66359"/>
                  </a:lnTo>
                  <a:lnTo>
                    <a:pt x="15123" y="65816"/>
                  </a:lnTo>
                  <a:lnTo>
                    <a:pt x="16662" y="65274"/>
                  </a:lnTo>
                  <a:lnTo>
                    <a:pt x="18200" y="64734"/>
                  </a:lnTo>
                  <a:lnTo>
                    <a:pt x="19742" y="64192"/>
                  </a:lnTo>
                  <a:lnTo>
                    <a:pt x="21280" y="63649"/>
                  </a:lnTo>
                  <a:lnTo>
                    <a:pt x="22819" y="63107"/>
                  </a:lnTo>
                  <a:lnTo>
                    <a:pt x="24360" y="62564"/>
                  </a:lnTo>
                  <a:lnTo>
                    <a:pt x="25899" y="62021"/>
                  </a:lnTo>
                  <a:lnTo>
                    <a:pt x="26853" y="61686"/>
                  </a:lnTo>
                  <a:lnTo>
                    <a:pt x="27249" y="60422"/>
                  </a:lnTo>
                  <a:lnTo>
                    <a:pt x="27578" y="59372"/>
                  </a:lnTo>
                  <a:lnTo>
                    <a:pt x="27906" y="58322"/>
                  </a:lnTo>
                  <a:lnTo>
                    <a:pt x="28235" y="57269"/>
                  </a:lnTo>
                  <a:lnTo>
                    <a:pt x="28567" y="56215"/>
                  </a:lnTo>
                  <a:lnTo>
                    <a:pt x="28896" y="55162"/>
                  </a:lnTo>
                  <a:lnTo>
                    <a:pt x="29225" y="54109"/>
                  </a:lnTo>
                  <a:lnTo>
                    <a:pt x="29554" y="53052"/>
                  </a:lnTo>
                  <a:lnTo>
                    <a:pt x="29885" y="51996"/>
                  </a:lnTo>
                  <a:lnTo>
                    <a:pt x="30214" y="50939"/>
                  </a:lnTo>
                  <a:lnTo>
                    <a:pt x="30543" y="49883"/>
                  </a:lnTo>
                  <a:lnTo>
                    <a:pt x="30872" y="48823"/>
                  </a:lnTo>
                  <a:lnTo>
                    <a:pt x="31201" y="47763"/>
                  </a:lnTo>
                  <a:lnTo>
                    <a:pt x="31533" y="46704"/>
                  </a:lnTo>
                  <a:lnTo>
                    <a:pt x="31861" y="45644"/>
                  </a:lnTo>
                  <a:lnTo>
                    <a:pt x="32190" y="44581"/>
                  </a:lnTo>
                  <a:lnTo>
                    <a:pt x="32519" y="43518"/>
                  </a:lnTo>
                  <a:lnTo>
                    <a:pt x="32822" y="42544"/>
                  </a:lnTo>
                  <a:lnTo>
                    <a:pt x="32254" y="41606"/>
                  </a:lnTo>
                  <a:lnTo>
                    <a:pt x="31494" y="40342"/>
                  </a:lnTo>
                  <a:lnTo>
                    <a:pt x="30696" y="39021"/>
                  </a:lnTo>
                  <a:lnTo>
                    <a:pt x="29949" y="37776"/>
                  </a:lnTo>
                  <a:lnTo>
                    <a:pt x="29403" y="36869"/>
                  </a:lnTo>
                  <a:lnTo>
                    <a:pt x="28746" y="35775"/>
                  </a:lnTo>
                  <a:lnTo>
                    <a:pt x="28816" y="34367"/>
                  </a:lnTo>
                  <a:lnTo>
                    <a:pt x="28800" y="33662"/>
                  </a:lnTo>
                  <a:lnTo>
                    <a:pt x="28867" y="32579"/>
                  </a:lnTo>
                  <a:lnTo>
                    <a:pt x="29496" y="31076"/>
                  </a:lnTo>
                  <a:lnTo>
                    <a:pt x="30240" y="29161"/>
                  </a:lnTo>
                  <a:lnTo>
                    <a:pt x="30782" y="27887"/>
                  </a:lnTo>
                  <a:lnTo>
                    <a:pt x="31252" y="26777"/>
                  </a:lnTo>
                  <a:lnTo>
                    <a:pt x="31628" y="25886"/>
                  </a:lnTo>
                  <a:lnTo>
                    <a:pt x="31836" y="24967"/>
                  </a:lnTo>
                  <a:lnTo>
                    <a:pt x="31724" y="24319"/>
                  </a:lnTo>
                  <a:lnTo>
                    <a:pt x="31478" y="24083"/>
                  </a:lnTo>
                  <a:lnTo>
                    <a:pt x="31271" y="23776"/>
                  </a:lnTo>
                  <a:lnTo>
                    <a:pt x="31983" y="23285"/>
                  </a:lnTo>
                  <a:lnTo>
                    <a:pt x="33317" y="22966"/>
                  </a:lnTo>
                  <a:lnTo>
                    <a:pt x="34054" y="23033"/>
                  </a:lnTo>
                  <a:lnTo>
                    <a:pt x="35082" y="22796"/>
                  </a:lnTo>
                  <a:lnTo>
                    <a:pt x="35899" y="22583"/>
                  </a:lnTo>
                  <a:lnTo>
                    <a:pt x="35963" y="22295"/>
                  </a:lnTo>
                  <a:lnTo>
                    <a:pt x="35733" y="21810"/>
                  </a:lnTo>
                  <a:lnTo>
                    <a:pt x="35395" y="21102"/>
                  </a:lnTo>
                  <a:lnTo>
                    <a:pt x="34242" y="21028"/>
                  </a:lnTo>
                  <a:lnTo>
                    <a:pt x="33895" y="20830"/>
                  </a:lnTo>
                  <a:lnTo>
                    <a:pt x="34297" y="19783"/>
                  </a:lnTo>
                  <a:lnTo>
                    <a:pt x="34281" y="19451"/>
                  </a:lnTo>
                  <a:lnTo>
                    <a:pt x="34128" y="19059"/>
                  </a:lnTo>
                  <a:lnTo>
                    <a:pt x="33958" y="18401"/>
                  </a:lnTo>
                  <a:lnTo>
                    <a:pt x="34041" y="17552"/>
                  </a:lnTo>
                  <a:lnTo>
                    <a:pt x="34278" y="16974"/>
                  </a:lnTo>
                  <a:lnTo>
                    <a:pt x="34281" y="16508"/>
                  </a:lnTo>
                  <a:lnTo>
                    <a:pt x="34169" y="15551"/>
                  </a:lnTo>
                  <a:lnTo>
                    <a:pt x="34204" y="14699"/>
                  </a:lnTo>
                  <a:lnTo>
                    <a:pt x="34447" y="14274"/>
                  </a:lnTo>
                  <a:lnTo>
                    <a:pt x="34878" y="13878"/>
                  </a:lnTo>
                  <a:lnTo>
                    <a:pt x="35283" y="13677"/>
                  </a:lnTo>
                  <a:lnTo>
                    <a:pt x="35704" y="13690"/>
                  </a:lnTo>
                  <a:lnTo>
                    <a:pt x="36039" y="13859"/>
                  </a:lnTo>
                  <a:lnTo>
                    <a:pt x="36183" y="14306"/>
                  </a:lnTo>
                  <a:lnTo>
                    <a:pt x="36094" y="14616"/>
                  </a:lnTo>
                  <a:lnTo>
                    <a:pt x="35854" y="14657"/>
                  </a:lnTo>
                  <a:lnTo>
                    <a:pt x="35771" y="14788"/>
                  </a:lnTo>
                  <a:lnTo>
                    <a:pt x="36113" y="15385"/>
                  </a:lnTo>
                  <a:lnTo>
                    <a:pt x="36608" y="15969"/>
                  </a:lnTo>
                  <a:lnTo>
                    <a:pt x="36991" y="15870"/>
                  </a:lnTo>
                  <a:lnTo>
                    <a:pt x="37418" y="15410"/>
                  </a:lnTo>
                  <a:lnTo>
                    <a:pt x="37872" y="15040"/>
                  </a:lnTo>
                  <a:lnTo>
                    <a:pt x="38436" y="14711"/>
                  </a:lnTo>
                  <a:lnTo>
                    <a:pt x="38848" y="14076"/>
                  </a:lnTo>
                  <a:lnTo>
                    <a:pt x="39199" y="13664"/>
                  </a:lnTo>
                  <a:lnTo>
                    <a:pt x="39512" y="13607"/>
                  </a:lnTo>
                  <a:lnTo>
                    <a:pt x="40425" y="16186"/>
                  </a:lnTo>
                  <a:lnTo>
                    <a:pt x="41778" y="18596"/>
                  </a:lnTo>
                  <a:lnTo>
                    <a:pt x="42972" y="19924"/>
                  </a:lnTo>
                  <a:lnTo>
                    <a:pt x="44214" y="21724"/>
                  </a:lnTo>
                  <a:lnTo>
                    <a:pt x="46100" y="23377"/>
                  </a:lnTo>
                  <a:lnTo>
                    <a:pt x="46965" y="23942"/>
                  </a:lnTo>
                  <a:lnTo>
                    <a:pt x="50473" y="25101"/>
                  </a:lnTo>
                  <a:lnTo>
                    <a:pt x="52391" y="25535"/>
                  </a:lnTo>
                  <a:lnTo>
                    <a:pt x="55034" y="25950"/>
                  </a:lnTo>
                  <a:lnTo>
                    <a:pt x="56863" y="26850"/>
                  </a:lnTo>
                  <a:lnTo>
                    <a:pt x="57476" y="26908"/>
                  </a:lnTo>
                  <a:lnTo>
                    <a:pt x="58434" y="26639"/>
                  </a:lnTo>
                  <a:lnTo>
                    <a:pt x="59133" y="26662"/>
                  </a:lnTo>
                  <a:lnTo>
                    <a:pt x="60882" y="27887"/>
                  </a:lnTo>
                  <a:lnTo>
                    <a:pt x="61396" y="29049"/>
                  </a:lnTo>
                  <a:lnTo>
                    <a:pt x="62123" y="29662"/>
                  </a:lnTo>
                  <a:lnTo>
                    <a:pt x="62765" y="30626"/>
                  </a:lnTo>
                  <a:lnTo>
                    <a:pt x="63183" y="31635"/>
                  </a:lnTo>
                  <a:lnTo>
                    <a:pt x="64661" y="33170"/>
                  </a:lnTo>
                  <a:lnTo>
                    <a:pt x="65701" y="34897"/>
                  </a:lnTo>
                  <a:lnTo>
                    <a:pt x="66761" y="36173"/>
                  </a:lnTo>
                  <a:lnTo>
                    <a:pt x="67709" y="36968"/>
                  </a:lnTo>
                  <a:lnTo>
                    <a:pt x="69146" y="37281"/>
                  </a:lnTo>
                  <a:lnTo>
                    <a:pt x="70288" y="37639"/>
                  </a:lnTo>
                  <a:lnTo>
                    <a:pt x="70416" y="38491"/>
                  </a:lnTo>
                  <a:lnTo>
                    <a:pt x="70298" y="39602"/>
                  </a:lnTo>
                  <a:lnTo>
                    <a:pt x="70081" y="40422"/>
                  </a:lnTo>
                  <a:lnTo>
                    <a:pt x="69015" y="42018"/>
                  </a:lnTo>
                  <a:lnTo>
                    <a:pt x="68759" y="43001"/>
                  </a:lnTo>
                  <a:lnTo>
                    <a:pt x="67553" y="44622"/>
                  </a:lnTo>
                  <a:lnTo>
                    <a:pt x="66244" y="47339"/>
                  </a:lnTo>
                  <a:lnTo>
                    <a:pt x="65644" y="47945"/>
                  </a:lnTo>
                  <a:lnTo>
                    <a:pt x="63534" y="49343"/>
                  </a:lnTo>
                  <a:lnTo>
                    <a:pt x="61983" y="51025"/>
                  </a:lnTo>
                  <a:lnTo>
                    <a:pt x="60144" y="53943"/>
                  </a:lnTo>
                  <a:lnTo>
                    <a:pt x="58746" y="56828"/>
                  </a:lnTo>
                  <a:lnTo>
                    <a:pt x="58210" y="57751"/>
                  </a:lnTo>
                  <a:lnTo>
                    <a:pt x="57084" y="57942"/>
                  </a:lnTo>
                  <a:lnTo>
                    <a:pt x="56346" y="57862"/>
                  </a:lnTo>
                  <a:lnTo>
                    <a:pt x="55835" y="57591"/>
                  </a:lnTo>
                  <a:lnTo>
                    <a:pt x="56037" y="56803"/>
                  </a:lnTo>
                  <a:lnTo>
                    <a:pt x="56158" y="55925"/>
                  </a:lnTo>
                  <a:lnTo>
                    <a:pt x="55478" y="56017"/>
                  </a:lnTo>
                  <a:lnTo>
                    <a:pt x="54881" y="56199"/>
                  </a:lnTo>
                  <a:lnTo>
                    <a:pt x="53486" y="58354"/>
                  </a:lnTo>
                  <a:lnTo>
                    <a:pt x="52720" y="59299"/>
                  </a:lnTo>
                  <a:lnTo>
                    <a:pt x="52557" y="60496"/>
                  </a:lnTo>
                  <a:lnTo>
                    <a:pt x="52187" y="62040"/>
                  </a:lnTo>
                  <a:lnTo>
                    <a:pt x="51641" y="63461"/>
                  </a:lnTo>
                  <a:lnTo>
                    <a:pt x="51399" y="64655"/>
                  </a:lnTo>
                  <a:lnTo>
                    <a:pt x="51408" y="65331"/>
                  </a:lnTo>
                  <a:lnTo>
                    <a:pt x="51817" y="66981"/>
                  </a:lnTo>
                  <a:lnTo>
                    <a:pt x="51845" y="68670"/>
                  </a:lnTo>
                  <a:lnTo>
                    <a:pt x="52082" y="69682"/>
                  </a:lnTo>
                  <a:lnTo>
                    <a:pt x="52273" y="70895"/>
                  </a:lnTo>
                  <a:lnTo>
                    <a:pt x="51619" y="71268"/>
                  </a:lnTo>
                  <a:lnTo>
                    <a:pt x="51057" y="71453"/>
                  </a:lnTo>
                  <a:lnTo>
                    <a:pt x="48836" y="71587"/>
                  </a:lnTo>
                  <a:lnTo>
                    <a:pt x="46585" y="71977"/>
                  </a:lnTo>
                  <a:lnTo>
                    <a:pt x="44619" y="72679"/>
                  </a:lnTo>
                  <a:lnTo>
                    <a:pt x="43445" y="73378"/>
                  </a:lnTo>
                  <a:lnTo>
                    <a:pt x="41916" y="74939"/>
                  </a:lnTo>
                  <a:lnTo>
                    <a:pt x="40980" y="78894"/>
                  </a:lnTo>
                  <a:lnTo>
                    <a:pt x="39483" y="80560"/>
                  </a:lnTo>
                  <a:lnTo>
                    <a:pt x="38468" y="80908"/>
                  </a:lnTo>
                  <a:lnTo>
                    <a:pt x="36027" y="81054"/>
                  </a:lnTo>
                  <a:lnTo>
                    <a:pt x="32589" y="81514"/>
                  </a:lnTo>
                  <a:lnTo>
                    <a:pt x="31383" y="81913"/>
                  </a:lnTo>
                  <a:lnTo>
                    <a:pt x="29378" y="84320"/>
                  </a:lnTo>
                  <a:lnTo>
                    <a:pt x="29222" y="85076"/>
                  </a:lnTo>
                  <a:lnTo>
                    <a:pt x="29608" y="85622"/>
                  </a:lnTo>
                  <a:lnTo>
                    <a:pt x="29735" y="86225"/>
                  </a:lnTo>
                  <a:lnTo>
                    <a:pt x="29554" y="86790"/>
                  </a:lnTo>
                  <a:lnTo>
                    <a:pt x="28644" y="88313"/>
                  </a:lnTo>
                  <a:lnTo>
                    <a:pt x="27661" y="89417"/>
                  </a:lnTo>
                  <a:lnTo>
                    <a:pt x="25043" y="90110"/>
                  </a:lnTo>
                  <a:lnTo>
                    <a:pt x="24083" y="89698"/>
                  </a:lnTo>
                  <a:lnTo>
                    <a:pt x="23205" y="89491"/>
                  </a:lnTo>
                  <a:lnTo>
                    <a:pt x="21507" y="89468"/>
                  </a:lnTo>
                  <a:lnTo>
                    <a:pt x="18743" y="89730"/>
                  </a:lnTo>
                  <a:lnTo>
                    <a:pt x="17724" y="90547"/>
                  </a:lnTo>
                  <a:lnTo>
                    <a:pt x="16119" y="91125"/>
                  </a:lnTo>
                  <a:lnTo>
                    <a:pt x="14638" y="92015"/>
                  </a:lnTo>
                  <a:lnTo>
                    <a:pt x="11842" y="92354"/>
                  </a:lnTo>
                  <a:lnTo>
                    <a:pt x="9924" y="93072"/>
                  </a:lnTo>
                  <a:close/>
                  <a:moveTo>
                    <a:pt x="60413" y="59557"/>
                  </a:moveTo>
                  <a:lnTo>
                    <a:pt x="59848" y="59701"/>
                  </a:lnTo>
                  <a:lnTo>
                    <a:pt x="59685" y="59634"/>
                  </a:lnTo>
                  <a:lnTo>
                    <a:pt x="59688" y="58434"/>
                  </a:lnTo>
                  <a:lnTo>
                    <a:pt x="61003" y="56921"/>
                  </a:lnTo>
                  <a:lnTo>
                    <a:pt x="61868" y="55172"/>
                  </a:lnTo>
                  <a:lnTo>
                    <a:pt x="62465" y="56736"/>
                  </a:lnTo>
                  <a:lnTo>
                    <a:pt x="61428" y="57610"/>
                  </a:lnTo>
                  <a:lnTo>
                    <a:pt x="60866" y="59104"/>
                  </a:lnTo>
                  <a:lnTo>
                    <a:pt x="60413" y="5955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2" name="Google Shape;1342;p73"/>
            <p:cNvSpPr/>
            <p:nvPr/>
          </p:nvSpPr>
          <p:spPr>
            <a:xfrm>
              <a:off x="5508160" y="4587689"/>
              <a:ext cx="137482" cy="56280"/>
            </a:xfrm>
            <a:custGeom>
              <a:rect b="b" l="l" r="r" t="t"/>
              <a:pathLst>
                <a:path extrusionOk="0" h="21379" w="52225">
                  <a:moveTo>
                    <a:pt x="50629" y="8449"/>
                  </a:moveTo>
                  <a:lnTo>
                    <a:pt x="50460" y="8573"/>
                  </a:lnTo>
                  <a:lnTo>
                    <a:pt x="49966" y="9282"/>
                  </a:lnTo>
                  <a:lnTo>
                    <a:pt x="49697" y="9888"/>
                  </a:lnTo>
                  <a:lnTo>
                    <a:pt x="50336" y="10530"/>
                  </a:lnTo>
                  <a:lnTo>
                    <a:pt x="50527" y="11210"/>
                  </a:lnTo>
                  <a:lnTo>
                    <a:pt x="50888" y="11947"/>
                  </a:lnTo>
                  <a:lnTo>
                    <a:pt x="51450" y="12688"/>
                  </a:lnTo>
                  <a:lnTo>
                    <a:pt x="52082" y="14063"/>
                  </a:lnTo>
                  <a:lnTo>
                    <a:pt x="52225" y="14616"/>
                  </a:lnTo>
                  <a:lnTo>
                    <a:pt x="52047" y="14973"/>
                  </a:lnTo>
                  <a:lnTo>
                    <a:pt x="51447" y="15193"/>
                  </a:lnTo>
                  <a:lnTo>
                    <a:pt x="50885" y="15835"/>
                  </a:lnTo>
                  <a:lnTo>
                    <a:pt x="50732" y="16620"/>
                  </a:lnTo>
                  <a:lnTo>
                    <a:pt x="50840" y="17009"/>
                  </a:lnTo>
                  <a:lnTo>
                    <a:pt x="49161" y="18264"/>
                  </a:lnTo>
                  <a:lnTo>
                    <a:pt x="48727" y="18471"/>
                  </a:lnTo>
                  <a:lnTo>
                    <a:pt x="48440" y="18280"/>
                  </a:lnTo>
                  <a:lnTo>
                    <a:pt x="48082" y="17651"/>
                  </a:lnTo>
                  <a:lnTo>
                    <a:pt x="47655" y="17144"/>
                  </a:lnTo>
                  <a:lnTo>
                    <a:pt x="47425" y="16965"/>
                  </a:lnTo>
                  <a:lnTo>
                    <a:pt x="47291" y="16958"/>
                  </a:lnTo>
                  <a:lnTo>
                    <a:pt x="47157" y="17077"/>
                  </a:lnTo>
                  <a:lnTo>
                    <a:pt x="47093" y="17351"/>
                  </a:lnTo>
                  <a:lnTo>
                    <a:pt x="47316" y="18529"/>
                  </a:lnTo>
                  <a:lnTo>
                    <a:pt x="47131" y="19004"/>
                  </a:lnTo>
                  <a:lnTo>
                    <a:pt x="46560" y="19371"/>
                  </a:lnTo>
                  <a:lnTo>
                    <a:pt x="45905" y="21287"/>
                  </a:lnTo>
                  <a:lnTo>
                    <a:pt x="45650" y="21044"/>
                  </a:lnTo>
                  <a:lnTo>
                    <a:pt x="43496" y="18465"/>
                  </a:lnTo>
                  <a:lnTo>
                    <a:pt x="41632" y="15270"/>
                  </a:lnTo>
                  <a:lnTo>
                    <a:pt x="41242" y="13821"/>
                  </a:lnTo>
                  <a:lnTo>
                    <a:pt x="41724" y="13735"/>
                  </a:lnTo>
                  <a:lnTo>
                    <a:pt x="42190" y="13767"/>
                  </a:lnTo>
                  <a:lnTo>
                    <a:pt x="42442" y="13543"/>
                  </a:lnTo>
                  <a:lnTo>
                    <a:pt x="42733" y="13122"/>
                  </a:lnTo>
                  <a:lnTo>
                    <a:pt x="42497" y="12142"/>
                  </a:lnTo>
                  <a:lnTo>
                    <a:pt x="43403" y="11398"/>
                  </a:lnTo>
                  <a:lnTo>
                    <a:pt x="43745" y="10897"/>
                  </a:lnTo>
                  <a:lnTo>
                    <a:pt x="43997" y="10955"/>
                  </a:lnTo>
                  <a:lnTo>
                    <a:pt x="44590" y="11810"/>
                  </a:lnTo>
                  <a:lnTo>
                    <a:pt x="45452" y="12298"/>
                  </a:lnTo>
                  <a:lnTo>
                    <a:pt x="46509" y="13010"/>
                  </a:lnTo>
                  <a:lnTo>
                    <a:pt x="47163" y="13173"/>
                  </a:lnTo>
                  <a:lnTo>
                    <a:pt x="46336" y="12426"/>
                  </a:lnTo>
                  <a:lnTo>
                    <a:pt x="44906" y="11443"/>
                  </a:lnTo>
                  <a:lnTo>
                    <a:pt x="44507" y="10798"/>
                  </a:lnTo>
                  <a:lnTo>
                    <a:pt x="44131" y="9901"/>
                  </a:lnTo>
                  <a:lnTo>
                    <a:pt x="43572" y="10291"/>
                  </a:lnTo>
                  <a:lnTo>
                    <a:pt x="43314" y="10619"/>
                  </a:lnTo>
                  <a:lnTo>
                    <a:pt x="43023" y="10804"/>
                  </a:lnTo>
                  <a:lnTo>
                    <a:pt x="42771" y="10581"/>
                  </a:lnTo>
                  <a:lnTo>
                    <a:pt x="42726" y="10291"/>
                  </a:lnTo>
                  <a:lnTo>
                    <a:pt x="41884" y="10233"/>
                  </a:lnTo>
                  <a:lnTo>
                    <a:pt x="41667" y="9968"/>
                  </a:lnTo>
                  <a:lnTo>
                    <a:pt x="41443" y="9821"/>
                  </a:lnTo>
                  <a:lnTo>
                    <a:pt x="41545" y="10383"/>
                  </a:lnTo>
                  <a:lnTo>
                    <a:pt x="41711" y="10728"/>
                  </a:lnTo>
                  <a:lnTo>
                    <a:pt x="41622" y="11146"/>
                  </a:lnTo>
                  <a:lnTo>
                    <a:pt x="41347" y="11175"/>
                  </a:lnTo>
                  <a:lnTo>
                    <a:pt x="41114" y="10744"/>
                  </a:lnTo>
                  <a:lnTo>
                    <a:pt x="40814" y="10351"/>
                  </a:lnTo>
                  <a:lnTo>
                    <a:pt x="40415" y="8717"/>
                  </a:lnTo>
                  <a:lnTo>
                    <a:pt x="39458" y="7948"/>
                  </a:lnTo>
                  <a:lnTo>
                    <a:pt x="39017" y="7689"/>
                  </a:lnTo>
                  <a:lnTo>
                    <a:pt x="38657" y="7593"/>
                  </a:lnTo>
                  <a:lnTo>
                    <a:pt x="38124" y="7070"/>
                  </a:lnTo>
                  <a:lnTo>
                    <a:pt x="37421" y="6792"/>
                  </a:lnTo>
                  <a:lnTo>
                    <a:pt x="36464" y="5978"/>
                  </a:lnTo>
                  <a:lnTo>
                    <a:pt x="35289" y="5394"/>
                  </a:lnTo>
                  <a:lnTo>
                    <a:pt x="33853" y="5190"/>
                  </a:lnTo>
                  <a:lnTo>
                    <a:pt x="32107" y="5318"/>
                  </a:lnTo>
                  <a:lnTo>
                    <a:pt x="31520" y="5643"/>
                  </a:lnTo>
                  <a:lnTo>
                    <a:pt x="31121" y="6055"/>
                  </a:lnTo>
                  <a:lnTo>
                    <a:pt x="30936" y="6246"/>
                  </a:lnTo>
                  <a:lnTo>
                    <a:pt x="29905" y="6716"/>
                  </a:lnTo>
                  <a:lnTo>
                    <a:pt x="29515" y="7396"/>
                  </a:lnTo>
                  <a:lnTo>
                    <a:pt x="29269" y="7970"/>
                  </a:lnTo>
                  <a:lnTo>
                    <a:pt x="28756" y="8621"/>
                  </a:lnTo>
                  <a:lnTo>
                    <a:pt x="29343" y="9014"/>
                  </a:lnTo>
                  <a:lnTo>
                    <a:pt x="25982" y="11226"/>
                  </a:lnTo>
                  <a:lnTo>
                    <a:pt x="25318" y="11548"/>
                  </a:lnTo>
                  <a:lnTo>
                    <a:pt x="23808" y="11775"/>
                  </a:lnTo>
                  <a:lnTo>
                    <a:pt x="23460" y="12011"/>
                  </a:lnTo>
                  <a:lnTo>
                    <a:pt x="23001" y="12448"/>
                  </a:lnTo>
                  <a:lnTo>
                    <a:pt x="22937" y="13112"/>
                  </a:lnTo>
                  <a:lnTo>
                    <a:pt x="23007" y="13677"/>
                  </a:lnTo>
                  <a:lnTo>
                    <a:pt x="23444" y="14114"/>
                  </a:lnTo>
                  <a:lnTo>
                    <a:pt x="23837" y="14389"/>
                  </a:lnTo>
                  <a:lnTo>
                    <a:pt x="24772" y="15704"/>
                  </a:lnTo>
                  <a:lnTo>
                    <a:pt x="26435" y="17364"/>
                  </a:lnTo>
                  <a:lnTo>
                    <a:pt x="26751" y="17967"/>
                  </a:lnTo>
                  <a:lnTo>
                    <a:pt x="27010" y="18864"/>
                  </a:lnTo>
                  <a:lnTo>
                    <a:pt x="26508" y="19285"/>
                  </a:lnTo>
                  <a:lnTo>
                    <a:pt x="26119" y="19464"/>
                  </a:lnTo>
                  <a:lnTo>
                    <a:pt x="24536" y="19534"/>
                  </a:lnTo>
                  <a:lnTo>
                    <a:pt x="23990" y="19892"/>
                  </a:lnTo>
                  <a:lnTo>
                    <a:pt x="23770" y="20438"/>
                  </a:lnTo>
                  <a:lnTo>
                    <a:pt x="23179" y="20884"/>
                  </a:lnTo>
                  <a:lnTo>
                    <a:pt x="21140" y="21328"/>
                  </a:lnTo>
                  <a:lnTo>
                    <a:pt x="19537" y="21379"/>
                  </a:lnTo>
                  <a:lnTo>
                    <a:pt x="19039" y="20868"/>
                  </a:lnTo>
                  <a:lnTo>
                    <a:pt x="18918" y="19429"/>
                  </a:lnTo>
                  <a:lnTo>
                    <a:pt x="17839" y="16971"/>
                  </a:lnTo>
                  <a:lnTo>
                    <a:pt x="17581" y="15276"/>
                  </a:lnTo>
                  <a:lnTo>
                    <a:pt x="17313" y="15487"/>
                  </a:lnTo>
                  <a:lnTo>
                    <a:pt x="16741" y="15685"/>
                  </a:lnTo>
                  <a:lnTo>
                    <a:pt x="16547" y="16106"/>
                  </a:lnTo>
                  <a:lnTo>
                    <a:pt x="16403" y="17354"/>
                  </a:lnTo>
                  <a:lnTo>
                    <a:pt x="16192" y="17782"/>
                  </a:lnTo>
                  <a:lnTo>
                    <a:pt x="15752" y="17740"/>
                  </a:lnTo>
                  <a:lnTo>
                    <a:pt x="14845" y="17294"/>
                  </a:lnTo>
                  <a:lnTo>
                    <a:pt x="13639" y="16882"/>
                  </a:lnTo>
                  <a:lnTo>
                    <a:pt x="12104" y="14236"/>
                  </a:lnTo>
                  <a:lnTo>
                    <a:pt x="11938" y="13738"/>
                  </a:lnTo>
                  <a:lnTo>
                    <a:pt x="11638" y="13141"/>
                  </a:lnTo>
                  <a:lnTo>
                    <a:pt x="10450" y="12889"/>
                  </a:lnTo>
                  <a:lnTo>
                    <a:pt x="9438" y="12442"/>
                  </a:lnTo>
                  <a:lnTo>
                    <a:pt x="8334" y="12375"/>
                  </a:lnTo>
                  <a:lnTo>
                    <a:pt x="7769" y="12627"/>
                  </a:lnTo>
                  <a:lnTo>
                    <a:pt x="7191" y="12308"/>
                  </a:lnTo>
                  <a:lnTo>
                    <a:pt x="7092" y="11580"/>
                  </a:lnTo>
                  <a:lnTo>
                    <a:pt x="5934" y="11906"/>
                  </a:lnTo>
                  <a:lnTo>
                    <a:pt x="4446" y="11791"/>
                  </a:lnTo>
                  <a:lnTo>
                    <a:pt x="3115" y="11481"/>
                  </a:lnTo>
                  <a:lnTo>
                    <a:pt x="2206" y="11647"/>
                  </a:lnTo>
                  <a:lnTo>
                    <a:pt x="1443" y="12164"/>
                  </a:lnTo>
                  <a:lnTo>
                    <a:pt x="1548" y="13482"/>
                  </a:lnTo>
                  <a:lnTo>
                    <a:pt x="1325" y="13744"/>
                  </a:lnTo>
                  <a:lnTo>
                    <a:pt x="1289" y="13205"/>
                  </a:lnTo>
                  <a:lnTo>
                    <a:pt x="1025" y="12586"/>
                  </a:lnTo>
                  <a:lnTo>
                    <a:pt x="705" y="12072"/>
                  </a:lnTo>
                  <a:lnTo>
                    <a:pt x="35" y="11539"/>
                  </a:lnTo>
                  <a:lnTo>
                    <a:pt x="0" y="11344"/>
                  </a:lnTo>
                  <a:lnTo>
                    <a:pt x="265" y="11076"/>
                  </a:lnTo>
                  <a:lnTo>
                    <a:pt x="1481" y="10303"/>
                  </a:lnTo>
                  <a:lnTo>
                    <a:pt x="1631" y="9981"/>
                  </a:lnTo>
                  <a:lnTo>
                    <a:pt x="1650" y="9311"/>
                  </a:lnTo>
                  <a:lnTo>
                    <a:pt x="1532" y="8669"/>
                  </a:lnTo>
                  <a:lnTo>
                    <a:pt x="983" y="7724"/>
                  </a:lnTo>
                  <a:lnTo>
                    <a:pt x="1296" y="7140"/>
                  </a:lnTo>
                  <a:lnTo>
                    <a:pt x="1925" y="6671"/>
                  </a:lnTo>
                  <a:lnTo>
                    <a:pt x="2569" y="6301"/>
                  </a:lnTo>
                  <a:lnTo>
                    <a:pt x="2678" y="6144"/>
                  </a:lnTo>
                  <a:lnTo>
                    <a:pt x="2560" y="5822"/>
                  </a:lnTo>
                  <a:lnTo>
                    <a:pt x="2183" y="5474"/>
                  </a:lnTo>
                  <a:lnTo>
                    <a:pt x="1302" y="4884"/>
                  </a:lnTo>
                  <a:lnTo>
                    <a:pt x="772" y="4845"/>
                  </a:lnTo>
                  <a:lnTo>
                    <a:pt x="750" y="3144"/>
                  </a:lnTo>
                  <a:lnTo>
                    <a:pt x="776" y="1337"/>
                  </a:lnTo>
                  <a:lnTo>
                    <a:pt x="910" y="1159"/>
                  </a:lnTo>
                  <a:lnTo>
                    <a:pt x="1232" y="1050"/>
                  </a:lnTo>
                  <a:lnTo>
                    <a:pt x="1491" y="776"/>
                  </a:lnTo>
                  <a:lnTo>
                    <a:pt x="1634" y="239"/>
                  </a:lnTo>
                  <a:lnTo>
                    <a:pt x="2020" y="48"/>
                  </a:lnTo>
                  <a:lnTo>
                    <a:pt x="2716" y="460"/>
                  </a:lnTo>
                  <a:lnTo>
                    <a:pt x="3428" y="823"/>
                  </a:lnTo>
                  <a:lnTo>
                    <a:pt x="3722" y="702"/>
                  </a:lnTo>
                  <a:lnTo>
                    <a:pt x="3942" y="523"/>
                  </a:lnTo>
                  <a:lnTo>
                    <a:pt x="4098" y="348"/>
                  </a:lnTo>
                  <a:lnTo>
                    <a:pt x="4149" y="182"/>
                  </a:lnTo>
                  <a:lnTo>
                    <a:pt x="4718" y="664"/>
                  </a:lnTo>
                  <a:lnTo>
                    <a:pt x="5876" y="1519"/>
                  </a:lnTo>
                  <a:lnTo>
                    <a:pt x="5943" y="1937"/>
                  </a:lnTo>
                  <a:lnTo>
                    <a:pt x="5835" y="2340"/>
                  </a:lnTo>
                  <a:lnTo>
                    <a:pt x="6154" y="3495"/>
                  </a:lnTo>
                  <a:lnTo>
                    <a:pt x="6754" y="3661"/>
                  </a:lnTo>
                  <a:lnTo>
                    <a:pt x="7360" y="3438"/>
                  </a:lnTo>
                  <a:lnTo>
                    <a:pt x="7510" y="3651"/>
                  </a:lnTo>
                  <a:lnTo>
                    <a:pt x="7399" y="3865"/>
                  </a:lnTo>
                  <a:lnTo>
                    <a:pt x="7086" y="4105"/>
                  </a:lnTo>
                  <a:lnTo>
                    <a:pt x="7009" y="5097"/>
                  </a:lnTo>
                  <a:lnTo>
                    <a:pt x="8002" y="5560"/>
                  </a:lnTo>
                  <a:lnTo>
                    <a:pt x="8500" y="5966"/>
                  </a:lnTo>
                  <a:lnTo>
                    <a:pt x="10147" y="5774"/>
                  </a:lnTo>
                  <a:lnTo>
                    <a:pt x="10753" y="5883"/>
                  </a:lnTo>
                  <a:lnTo>
                    <a:pt x="11168" y="5765"/>
                  </a:lnTo>
                  <a:lnTo>
                    <a:pt x="10709" y="4967"/>
                  </a:lnTo>
                  <a:lnTo>
                    <a:pt x="10093" y="4376"/>
                  </a:lnTo>
                  <a:lnTo>
                    <a:pt x="10144" y="4111"/>
                  </a:lnTo>
                  <a:lnTo>
                    <a:pt x="10610" y="4309"/>
                  </a:lnTo>
                  <a:lnTo>
                    <a:pt x="10967" y="4711"/>
                  </a:lnTo>
                  <a:lnTo>
                    <a:pt x="11778" y="5209"/>
                  </a:lnTo>
                  <a:lnTo>
                    <a:pt x="13269" y="6939"/>
                  </a:lnTo>
                  <a:lnTo>
                    <a:pt x="14979" y="7357"/>
                  </a:lnTo>
                  <a:lnTo>
                    <a:pt x="16333" y="7303"/>
                  </a:lnTo>
                  <a:lnTo>
                    <a:pt x="17594" y="7070"/>
                  </a:lnTo>
                  <a:lnTo>
                    <a:pt x="19601" y="6400"/>
                  </a:lnTo>
                  <a:lnTo>
                    <a:pt x="21057" y="5187"/>
                  </a:lnTo>
                  <a:lnTo>
                    <a:pt x="22215" y="4647"/>
                  </a:lnTo>
                  <a:lnTo>
                    <a:pt x="25975" y="3495"/>
                  </a:lnTo>
                  <a:lnTo>
                    <a:pt x="27310" y="2289"/>
                  </a:lnTo>
                  <a:lnTo>
                    <a:pt x="27875" y="2132"/>
                  </a:lnTo>
                  <a:lnTo>
                    <a:pt x="28411" y="1982"/>
                  </a:lnTo>
                  <a:lnTo>
                    <a:pt x="29592" y="1069"/>
                  </a:lnTo>
                  <a:lnTo>
                    <a:pt x="30227" y="357"/>
                  </a:lnTo>
                  <a:lnTo>
                    <a:pt x="30897" y="0"/>
                  </a:lnTo>
                  <a:lnTo>
                    <a:pt x="32886" y="259"/>
                  </a:lnTo>
                  <a:lnTo>
                    <a:pt x="34175" y="594"/>
                  </a:lnTo>
                  <a:lnTo>
                    <a:pt x="35066" y="549"/>
                  </a:lnTo>
                  <a:lnTo>
                    <a:pt x="35921" y="788"/>
                  </a:lnTo>
                  <a:lnTo>
                    <a:pt x="36295" y="1305"/>
                  </a:lnTo>
                  <a:lnTo>
                    <a:pt x="36684" y="1526"/>
                  </a:lnTo>
                  <a:lnTo>
                    <a:pt x="38788" y="1468"/>
                  </a:lnTo>
                  <a:lnTo>
                    <a:pt x="40511" y="1724"/>
                  </a:lnTo>
                  <a:lnTo>
                    <a:pt x="44287" y="3256"/>
                  </a:lnTo>
                  <a:lnTo>
                    <a:pt x="46547" y="4772"/>
                  </a:lnTo>
                  <a:lnTo>
                    <a:pt x="47744" y="6381"/>
                  </a:lnTo>
                  <a:lnTo>
                    <a:pt x="50629" y="8449"/>
                  </a:lnTo>
                  <a:close/>
                  <a:moveTo>
                    <a:pt x="7099" y="1937"/>
                  </a:moveTo>
                  <a:lnTo>
                    <a:pt x="7000" y="2359"/>
                  </a:lnTo>
                  <a:lnTo>
                    <a:pt x="6307" y="1602"/>
                  </a:lnTo>
                  <a:lnTo>
                    <a:pt x="6719" y="1478"/>
                  </a:lnTo>
                  <a:lnTo>
                    <a:pt x="6866" y="1494"/>
                  </a:lnTo>
                  <a:lnTo>
                    <a:pt x="7099" y="1937"/>
                  </a:lnTo>
                  <a:close/>
                  <a:moveTo>
                    <a:pt x="36975" y="11902"/>
                  </a:moveTo>
                  <a:lnTo>
                    <a:pt x="36796" y="12282"/>
                  </a:lnTo>
                  <a:lnTo>
                    <a:pt x="36378" y="11433"/>
                  </a:lnTo>
                  <a:lnTo>
                    <a:pt x="36445" y="11216"/>
                  </a:lnTo>
                  <a:lnTo>
                    <a:pt x="36416" y="10450"/>
                  </a:lnTo>
                  <a:lnTo>
                    <a:pt x="36815" y="10249"/>
                  </a:lnTo>
                  <a:lnTo>
                    <a:pt x="37109" y="10233"/>
                  </a:lnTo>
                  <a:lnTo>
                    <a:pt x="37351" y="10342"/>
                  </a:lnTo>
                  <a:lnTo>
                    <a:pt x="37504" y="11245"/>
                  </a:lnTo>
                  <a:lnTo>
                    <a:pt x="37377" y="11654"/>
                  </a:lnTo>
                  <a:lnTo>
                    <a:pt x="36975" y="11902"/>
                  </a:lnTo>
                  <a:close/>
                  <a:moveTo>
                    <a:pt x="35478" y="12084"/>
                  </a:moveTo>
                  <a:lnTo>
                    <a:pt x="35075" y="12483"/>
                  </a:lnTo>
                  <a:lnTo>
                    <a:pt x="34922" y="12107"/>
                  </a:lnTo>
                  <a:lnTo>
                    <a:pt x="35203" y="11714"/>
                  </a:lnTo>
                  <a:lnTo>
                    <a:pt x="35302" y="11711"/>
                  </a:lnTo>
                  <a:lnTo>
                    <a:pt x="35478" y="12084"/>
                  </a:lnTo>
                  <a:close/>
                  <a:moveTo>
                    <a:pt x="12745" y="20361"/>
                  </a:moveTo>
                  <a:lnTo>
                    <a:pt x="12254" y="20409"/>
                  </a:lnTo>
                  <a:lnTo>
                    <a:pt x="11251" y="20023"/>
                  </a:lnTo>
                  <a:lnTo>
                    <a:pt x="10517" y="19279"/>
                  </a:lnTo>
                  <a:lnTo>
                    <a:pt x="10457" y="19039"/>
                  </a:lnTo>
                  <a:lnTo>
                    <a:pt x="10472" y="18791"/>
                  </a:lnTo>
                  <a:lnTo>
                    <a:pt x="10871" y="18031"/>
                  </a:lnTo>
                  <a:lnTo>
                    <a:pt x="11408" y="17769"/>
                  </a:lnTo>
                  <a:lnTo>
                    <a:pt x="11618" y="17772"/>
                  </a:lnTo>
                  <a:lnTo>
                    <a:pt x="12132" y="18650"/>
                  </a:lnTo>
                  <a:lnTo>
                    <a:pt x="11784" y="18988"/>
                  </a:lnTo>
                  <a:lnTo>
                    <a:pt x="11925" y="19531"/>
                  </a:lnTo>
                  <a:lnTo>
                    <a:pt x="12653" y="19933"/>
                  </a:lnTo>
                  <a:lnTo>
                    <a:pt x="12745" y="2036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3" name="Google Shape;1343;p73"/>
            <p:cNvSpPr/>
            <p:nvPr/>
          </p:nvSpPr>
          <p:spPr>
            <a:xfrm>
              <a:off x="5548033" y="4814713"/>
              <a:ext cx="298349" cy="436379"/>
            </a:xfrm>
            <a:custGeom>
              <a:rect b="b" l="l" r="r" t="t"/>
              <a:pathLst>
                <a:path extrusionOk="0" h="165766" w="113333">
                  <a:moveTo>
                    <a:pt x="101859" y="37354"/>
                  </a:moveTo>
                  <a:lnTo>
                    <a:pt x="101805" y="37935"/>
                  </a:lnTo>
                  <a:lnTo>
                    <a:pt x="101517" y="38168"/>
                  </a:lnTo>
                  <a:lnTo>
                    <a:pt x="101077" y="38219"/>
                  </a:lnTo>
                  <a:lnTo>
                    <a:pt x="100400" y="37805"/>
                  </a:lnTo>
                  <a:lnTo>
                    <a:pt x="99906" y="37910"/>
                  </a:lnTo>
                  <a:lnTo>
                    <a:pt x="99411" y="37935"/>
                  </a:lnTo>
                  <a:lnTo>
                    <a:pt x="98715" y="37453"/>
                  </a:lnTo>
                  <a:lnTo>
                    <a:pt x="98476" y="36978"/>
                  </a:lnTo>
                  <a:lnTo>
                    <a:pt x="97930" y="36588"/>
                  </a:lnTo>
                  <a:lnTo>
                    <a:pt x="96800" y="36745"/>
                  </a:lnTo>
                  <a:lnTo>
                    <a:pt x="95868" y="36754"/>
                  </a:lnTo>
                  <a:lnTo>
                    <a:pt x="95089" y="36665"/>
                  </a:lnTo>
                  <a:lnTo>
                    <a:pt x="94390" y="36796"/>
                  </a:lnTo>
                  <a:lnTo>
                    <a:pt x="93796" y="37297"/>
                  </a:lnTo>
                  <a:lnTo>
                    <a:pt x="93353" y="37884"/>
                  </a:lnTo>
                  <a:lnTo>
                    <a:pt x="92832" y="38376"/>
                  </a:lnTo>
                  <a:lnTo>
                    <a:pt x="91303" y="38705"/>
                  </a:lnTo>
                  <a:lnTo>
                    <a:pt x="90490" y="38714"/>
                  </a:lnTo>
                  <a:lnTo>
                    <a:pt x="89759" y="39037"/>
                  </a:lnTo>
                  <a:lnTo>
                    <a:pt x="88670" y="39155"/>
                  </a:lnTo>
                  <a:lnTo>
                    <a:pt x="87926" y="39442"/>
                  </a:lnTo>
                  <a:lnTo>
                    <a:pt x="86608" y="39598"/>
                  </a:lnTo>
                  <a:lnTo>
                    <a:pt x="85028" y="39748"/>
                  </a:lnTo>
                  <a:lnTo>
                    <a:pt x="84147" y="40186"/>
                  </a:lnTo>
                  <a:lnTo>
                    <a:pt x="83796" y="40377"/>
                  </a:lnTo>
                  <a:lnTo>
                    <a:pt x="82899" y="40980"/>
                  </a:lnTo>
                  <a:lnTo>
                    <a:pt x="81338" y="41932"/>
                  </a:lnTo>
                  <a:lnTo>
                    <a:pt x="80477" y="42264"/>
                  </a:lnTo>
                  <a:lnTo>
                    <a:pt x="79436" y="43295"/>
                  </a:lnTo>
                  <a:lnTo>
                    <a:pt x="78188" y="44262"/>
                  </a:lnTo>
                  <a:lnTo>
                    <a:pt x="77377" y="44776"/>
                  </a:lnTo>
                  <a:lnTo>
                    <a:pt x="76187" y="45012"/>
                  </a:lnTo>
                  <a:lnTo>
                    <a:pt x="75692" y="45273"/>
                  </a:lnTo>
                  <a:lnTo>
                    <a:pt x="75510" y="45583"/>
                  </a:lnTo>
                  <a:lnTo>
                    <a:pt x="75615" y="45947"/>
                  </a:lnTo>
                  <a:lnTo>
                    <a:pt x="75411" y="46879"/>
                  </a:lnTo>
                  <a:lnTo>
                    <a:pt x="75047" y="48599"/>
                  </a:lnTo>
                  <a:lnTo>
                    <a:pt x="74948" y="49445"/>
                  </a:lnTo>
                  <a:lnTo>
                    <a:pt x="74859" y="49847"/>
                  </a:lnTo>
                  <a:lnTo>
                    <a:pt x="74071" y="51233"/>
                  </a:lnTo>
                  <a:lnTo>
                    <a:pt x="73222" y="52519"/>
                  </a:lnTo>
                  <a:lnTo>
                    <a:pt x="72803" y="53371"/>
                  </a:lnTo>
                  <a:lnTo>
                    <a:pt x="72570" y="53997"/>
                  </a:lnTo>
                  <a:lnTo>
                    <a:pt x="72832" y="54514"/>
                  </a:lnTo>
                  <a:lnTo>
                    <a:pt x="73177" y="55449"/>
                  </a:lnTo>
                  <a:lnTo>
                    <a:pt x="73467" y="56196"/>
                  </a:lnTo>
                  <a:lnTo>
                    <a:pt x="73550" y="56704"/>
                  </a:lnTo>
                  <a:lnTo>
                    <a:pt x="73448" y="57284"/>
                  </a:lnTo>
                  <a:lnTo>
                    <a:pt x="73091" y="57818"/>
                  </a:lnTo>
                  <a:lnTo>
                    <a:pt x="72526" y="58165"/>
                  </a:lnTo>
                  <a:lnTo>
                    <a:pt x="71766" y="58261"/>
                  </a:lnTo>
                  <a:lnTo>
                    <a:pt x="70202" y="59197"/>
                  </a:lnTo>
                  <a:lnTo>
                    <a:pt x="68459" y="60582"/>
                  </a:lnTo>
                  <a:lnTo>
                    <a:pt x="67888" y="61226"/>
                  </a:lnTo>
                  <a:lnTo>
                    <a:pt x="67725" y="61836"/>
                  </a:lnTo>
                  <a:lnTo>
                    <a:pt x="67473" y="62787"/>
                  </a:lnTo>
                  <a:lnTo>
                    <a:pt x="67578" y="63282"/>
                  </a:lnTo>
                  <a:lnTo>
                    <a:pt x="67888" y="63620"/>
                  </a:lnTo>
                  <a:lnTo>
                    <a:pt x="68201" y="64428"/>
                  </a:lnTo>
                  <a:lnTo>
                    <a:pt x="68226" y="64846"/>
                  </a:lnTo>
                  <a:lnTo>
                    <a:pt x="67968" y="65079"/>
                  </a:lnTo>
                  <a:lnTo>
                    <a:pt x="67473" y="65130"/>
                  </a:lnTo>
                  <a:lnTo>
                    <a:pt x="67029" y="65210"/>
                  </a:lnTo>
                  <a:lnTo>
                    <a:pt x="66691" y="65417"/>
                  </a:lnTo>
                  <a:lnTo>
                    <a:pt x="66353" y="65366"/>
                  </a:lnTo>
                  <a:lnTo>
                    <a:pt x="66043" y="65469"/>
                  </a:lnTo>
                  <a:lnTo>
                    <a:pt x="66043" y="65810"/>
                  </a:lnTo>
                  <a:lnTo>
                    <a:pt x="66145" y="66199"/>
                  </a:lnTo>
                  <a:lnTo>
                    <a:pt x="66094" y="66618"/>
                  </a:lnTo>
                  <a:lnTo>
                    <a:pt x="65887" y="66876"/>
                  </a:lnTo>
                  <a:lnTo>
                    <a:pt x="65705" y="67058"/>
                  </a:lnTo>
                  <a:lnTo>
                    <a:pt x="65887" y="67320"/>
                  </a:lnTo>
                  <a:lnTo>
                    <a:pt x="66196" y="67556"/>
                  </a:lnTo>
                  <a:lnTo>
                    <a:pt x="66665" y="67945"/>
                  </a:lnTo>
                  <a:lnTo>
                    <a:pt x="67317" y="68702"/>
                  </a:lnTo>
                  <a:lnTo>
                    <a:pt x="67811" y="68833"/>
                  </a:lnTo>
                  <a:lnTo>
                    <a:pt x="68226" y="69094"/>
                  </a:lnTo>
                  <a:lnTo>
                    <a:pt x="68277" y="69509"/>
                  </a:lnTo>
                  <a:lnTo>
                    <a:pt x="68121" y="69928"/>
                  </a:lnTo>
                  <a:lnTo>
                    <a:pt x="67757" y="70109"/>
                  </a:lnTo>
                  <a:lnTo>
                    <a:pt x="67731" y="70477"/>
                  </a:lnTo>
                  <a:lnTo>
                    <a:pt x="68226" y="70920"/>
                  </a:lnTo>
                  <a:lnTo>
                    <a:pt x="68565" y="71233"/>
                  </a:lnTo>
                  <a:lnTo>
                    <a:pt x="68903" y="71702"/>
                  </a:lnTo>
                  <a:lnTo>
                    <a:pt x="69216" y="72357"/>
                  </a:lnTo>
                  <a:lnTo>
                    <a:pt x="69216" y="72772"/>
                  </a:lnTo>
                  <a:lnTo>
                    <a:pt x="69554" y="73295"/>
                  </a:lnTo>
                  <a:lnTo>
                    <a:pt x="69761" y="73739"/>
                  </a:lnTo>
                  <a:lnTo>
                    <a:pt x="69761" y="74157"/>
                  </a:lnTo>
                  <a:lnTo>
                    <a:pt x="70307" y="74572"/>
                  </a:lnTo>
                  <a:lnTo>
                    <a:pt x="70777" y="74888"/>
                  </a:lnTo>
                  <a:lnTo>
                    <a:pt x="71112" y="75175"/>
                  </a:lnTo>
                  <a:lnTo>
                    <a:pt x="71450" y="75357"/>
                  </a:lnTo>
                  <a:lnTo>
                    <a:pt x="71530" y="75670"/>
                  </a:lnTo>
                  <a:lnTo>
                    <a:pt x="71485" y="76145"/>
                  </a:lnTo>
                  <a:lnTo>
                    <a:pt x="71970" y="76931"/>
                  </a:lnTo>
                  <a:lnTo>
                    <a:pt x="72861" y="77518"/>
                  </a:lnTo>
                  <a:lnTo>
                    <a:pt x="73582" y="78370"/>
                  </a:lnTo>
                  <a:lnTo>
                    <a:pt x="74048" y="78989"/>
                  </a:lnTo>
                  <a:lnTo>
                    <a:pt x="74913" y="79985"/>
                  </a:lnTo>
                  <a:lnTo>
                    <a:pt x="74945" y="81128"/>
                  </a:lnTo>
                  <a:lnTo>
                    <a:pt x="73876" y="82440"/>
                  </a:lnTo>
                  <a:lnTo>
                    <a:pt x="72803" y="83755"/>
                  </a:lnTo>
                  <a:lnTo>
                    <a:pt x="74556" y="83720"/>
                  </a:lnTo>
                  <a:lnTo>
                    <a:pt x="76343" y="83745"/>
                  </a:lnTo>
                  <a:lnTo>
                    <a:pt x="78214" y="84122"/>
                  </a:lnTo>
                  <a:lnTo>
                    <a:pt x="79474" y="84482"/>
                  </a:lnTo>
                  <a:lnTo>
                    <a:pt x="80244" y="84645"/>
                  </a:lnTo>
                  <a:lnTo>
                    <a:pt x="80789" y="85067"/>
                  </a:lnTo>
                  <a:lnTo>
                    <a:pt x="81048" y="85721"/>
                  </a:lnTo>
                  <a:lnTo>
                    <a:pt x="81255" y="86257"/>
                  </a:lnTo>
                  <a:lnTo>
                    <a:pt x="81310" y="87030"/>
                  </a:lnTo>
                  <a:lnTo>
                    <a:pt x="82088" y="87658"/>
                  </a:lnTo>
                  <a:lnTo>
                    <a:pt x="82034" y="88258"/>
                  </a:lnTo>
                  <a:lnTo>
                    <a:pt x="82012" y="89104"/>
                  </a:lnTo>
                  <a:lnTo>
                    <a:pt x="82357" y="89117"/>
                  </a:lnTo>
                  <a:lnTo>
                    <a:pt x="84645" y="89120"/>
                  </a:lnTo>
                  <a:lnTo>
                    <a:pt x="87148" y="89123"/>
                  </a:lnTo>
                  <a:lnTo>
                    <a:pt x="89554" y="88967"/>
                  </a:lnTo>
                  <a:lnTo>
                    <a:pt x="90464" y="88763"/>
                  </a:lnTo>
                  <a:lnTo>
                    <a:pt x="91562" y="87735"/>
                  </a:lnTo>
                  <a:lnTo>
                    <a:pt x="92223" y="87432"/>
                  </a:lnTo>
                  <a:lnTo>
                    <a:pt x="92858" y="86953"/>
                  </a:lnTo>
                  <a:lnTo>
                    <a:pt x="93630" y="86078"/>
                  </a:lnTo>
                  <a:lnTo>
                    <a:pt x="94243" y="85686"/>
                  </a:lnTo>
                  <a:lnTo>
                    <a:pt x="94760" y="85201"/>
                  </a:lnTo>
                  <a:lnTo>
                    <a:pt x="95529" y="84715"/>
                  </a:lnTo>
                  <a:lnTo>
                    <a:pt x="95849" y="84358"/>
                  </a:lnTo>
                  <a:lnTo>
                    <a:pt x="96110" y="84227"/>
                  </a:lnTo>
                  <a:lnTo>
                    <a:pt x="96707" y="83991"/>
                  </a:lnTo>
                  <a:lnTo>
                    <a:pt x="96449" y="84463"/>
                  </a:lnTo>
                  <a:lnTo>
                    <a:pt x="96248" y="84945"/>
                  </a:lnTo>
                  <a:lnTo>
                    <a:pt x="96187" y="85641"/>
                  </a:lnTo>
                  <a:lnTo>
                    <a:pt x="96471" y="86401"/>
                  </a:lnTo>
                  <a:lnTo>
                    <a:pt x="96235" y="86969"/>
                  </a:lnTo>
                  <a:lnTo>
                    <a:pt x="95849" y="87476"/>
                  </a:lnTo>
                  <a:lnTo>
                    <a:pt x="95842" y="88814"/>
                  </a:lnTo>
                  <a:lnTo>
                    <a:pt x="95836" y="90710"/>
                  </a:lnTo>
                  <a:lnTo>
                    <a:pt x="95826" y="92334"/>
                  </a:lnTo>
                  <a:lnTo>
                    <a:pt x="95817" y="94371"/>
                  </a:lnTo>
                  <a:lnTo>
                    <a:pt x="95807" y="96679"/>
                  </a:lnTo>
                  <a:lnTo>
                    <a:pt x="95801" y="98214"/>
                  </a:lnTo>
                  <a:lnTo>
                    <a:pt x="96209" y="97911"/>
                  </a:lnTo>
                  <a:lnTo>
                    <a:pt x="96778" y="97639"/>
                  </a:lnTo>
                  <a:lnTo>
                    <a:pt x="97515" y="98345"/>
                  </a:lnTo>
                  <a:lnTo>
                    <a:pt x="98042" y="98651"/>
                  </a:lnTo>
                  <a:lnTo>
                    <a:pt x="98492" y="98725"/>
                  </a:lnTo>
                  <a:lnTo>
                    <a:pt x="98954" y="98702"/>
                  </a:lnTo>
                  <a:lnTo>
                    <a:pt x="99583" y="98552"/>
                  </a:lnTo>
                  <a:lnTo>
                    <a:pt x="100962" y="97962"/>
                  </a:lnTo>
                  <a:lnTo>
                    <a:pt x="101907" y="97486"/>
                  </a:lnTo>
                  <a:lnTo>
                    <a:pt x="102989" y="97518"/>
                  </a:lnTo>
                  <a:lnTo>
                    <a:pt x="104473" y="97703"/>
                  </a:lnTo>
                  <a:lnTo>
                    <a:pt x="105329" y="97684"/>
                  </a:lnTo>
                  <a:lnTo>
                    <a:pt x="106449" y="99650"/>
                  </a:lnTo>
                  <a:lnTo>
                    <a:pt x="107269" y="101093"/>
                  </a:lnTo>
                  <a:lnTo>
                    <a:pt x="108204" y="102737"/>
                  </a:lnTo>
                  <a:lnTo>
                    <a:pt x="108955" y="104061"/>
                  </a:lnTo>
                  <a:lnTo>
                    <a:pt x="110097" y="106072"/>
                  </a:lnTo>
                  <a:lnTo>
                    <a:pt x="111083" y="107812"/>
                  </a:lnTo>
                  <a:lnTo>
                    <a:pt x="112137" y="109666"/>
                  </a:lnTo>
                  <a:lnTo>
                    <a:pt x="113334" y="111776"/>
                  </a:lnTo>
                  <a:lnTo>
                    <a:pt x="112947" y="112312"/>
                  </a:lnTo>
                  <a:lnTo>
                    <a:pt x="112635" y="112740"/>
                  </a:lnTo>
                  <a:lnTo>
                    <a:pt x="112670" y="113465"/>
                  </a:lnTo>
                  <a:lnTo>
                    <a:pt x="112197" y="113851"/>
                  </a:lnTo>
                  <a:lnTo>
                    <a:pt x="111696" y="114084"/>
                  </a:lnTo>
                  <a:lnTo>
                    <a:pt x="111106" y="114697"/>
                  </a:lnTo>
                  <a:lnTo>
                    <a:pt x="110704" y="115223"/>
                  </a:lnTo>
                  <a:lnTo>
                    <a:pt x="110684" y="115980"/>
                  </a:lnTo>
                  <a:lnTo>
                    <a:pt x="110761" y="119816"/>
                  </a:lnTo>
                  <a:lnTo>
                    <a:pt x="110662" y="120860"/>
                  </a:lnTo>
                  <a:lnTo>
                    <a:pt x="110356" y="121757"/>
                  </a:lnTo>
                  <a:lnTo>
                    <a:pt x="110040" y="122210"/>
                  </a:lnTo>
                  <a:lnTo>
                    <a:pt x="109848" y="122568"/>
                  </a:lnTo>
                  <a:lnTo>
                    <a:pt x="110305" y="123458"/>
                  </a:lnTo>
                  <a:lnTo>
                    <a:pt x="110742" y="125252"/>
                  </a:lnTo>
                  <a:lnTo>
                    <a:pt x="111074" y="125610"/>
                  </a:lnTo>
                  <a:lnTo>
                    <a:pt x="111482" y="126341"/>
                  </a:lnTo>
                  <a:lnTo>
                    <a:pt x="111668" y="127033"/>
                  </a:lnTo>
                  <a:lnTo>
                    <a:pt x="111585" y="127298"/>
                  </a:lnTo>
                  <a:lnTo>
                    <a:pt x="110764" y="127627"/>
                  </a:lnTo>
                  <a:lnTo>
                    <a:pt x="110471" y="127908"/>
                  </a:lnTo>
                  <a:lnTo>
                    <a:pt x="110394" y="128939"/>
                  </a:lnTo>
                  <a:lnTo>
                    <a:pt x="110040" y="129309"/>
                  </a:lnTo>
                  <a:lnTo>
                    <a:pt x="109440" y="129794"/>
                  </a:lnTo>
                  <a:lnTo>
                    <a:pt x="109053" y="130350"/>
                  </a:lnTo>
                  <a:lnTo>
                    <a:pt x="108728" y="130736"/>
                  </a:lnTo>
                  <a:lnTo>
                    <a:pt x="108409" y="130959"/>
                  </a:lnTo>
                  <a:lnTo>
                    <a:pt x="108252" y="131639"/>
                  </a:lnTo>
                  <a:lnTo>
                    <a:pt x="108038" y="132329"/>
                  </a:lnTo>
                  <a:lnTo>
                    <a:pt x="107292" y="132785"/>
                  </a:lnTo>
                  <a:lnTo>
                    <a:pt x="107164" y="133631"/>
                  </a:lnTo>
                  <a:lnTo>
                    <a:pt x="107154" y="134330"/>
                  </a:lnTo>
                  <a:lnTo>
                    <a:pt x="107550" y="135029"/>
                  </a:lnTo>
                  <a:lnTo>
                    <a:pt x="108836" y="136500"/>
                  </a:lnTo>
                  <a:lnTo>
                    <a:pt x="108967" y="136851"/>
                  </a:lnTo>
                  <a:lnTo>
                    <a:pt x="108233" y="137739"/>
                  </a:lnTo>
                  <a:lnTo>
                    <a:pt x="107809" y="138355"/>
                  </a:lnTo>
                  <a:lnTo>
                    <a:pt x="106762" y="140238"/>
                  </a:lnTo>
                  <a:lnTo>
                    <a:pt x="106742" y="140583"/>
                  </a:lnTo>
                  <a:lnTo>
                    <a:pt x="107001" y="141473"/>
                  </a:lnTo>
                  <a:lnTo>
                    <a:pt x="108562" y="145291"/>
                  </a:lnTo>
                  <a:lnTo>
                    <a:pt x="108827" y="145600"/>
                  </a:lnTo>
                  <a:lnTo>
                    <a:pt x="109309" y="145964"/>
                  </a:lnTo>
                  <a:lnTo>
                    <a:pt x="110097" y="145923"/>
                  </a:lnTo>
                  <a:lnTo>
                    <a:pt x="111288" y="146335"/>
                  </a:lnTo>
                  <a:lnTo>
                    <a:pt x="111865" y="146807"/>
                  </a:lnTo>
                  <a:lnTo>
                    <a:pt x="111920" y="147040"/>
                  </a:lnTo>
                  <a:lnTo>
                    <a:pt x="111786" y="147196"/>
                  </a:lnTo>
                  <a:lnTo>
                    <a:pt x="111157" y="147512"/>
                  </a:lnTo>
                  <a:lnTo>
                    <a:pt x="110458" y="147927"/>
                  </a:lnTo>
                  <a:lnTo>
                    <a:pt x="110215" y="148320"/>
                  </a:lnTo>
                  <a:lnTo>
                    <a:pt x="110167" y="148942"/>
                  </a:lnTo>
                  <a:lnTo>
                    <a:pt x="110327" y="149865"/>
                  </a:lnTo>
                  <a:lnTo>
                    <a:pt x="110024" y="150165"/>
                  </a:lnTo>
                  <a:lnTo>
                    <a:pt x="109325" y="150522"/>
                  </a:lnTo>
                  <a:lnTo>
                    <a:pt x="108722" y="151039"/>
                  </a:lnTo>
                  <a:lnTo>
                    <a:pt x="108118" y="151898"/>
                  </a:lnTo>
                  <a:lnTo>
                    <a:pt x="107094" y="153207"/>
                  </a:lnTo>
                  <a:lnTo>
                    <a:pt x="106739" y="153564"/>
                  </a:lnTo>
                  <a:lnTo>
                    <a:pt x="106586" y="154017"/>
                  </a:lnTo>
                  <a:lnTo>
                    <a:pt x="106002" y="154167"/>
                  </a:lnTo>
                  <a:lnTo>
                    <a:pt x="104914" y="155058"/>
                  </a:lnTo>
                  <a:lnTo>
                    <a:pt x="104728" y="155508"/>
                  </a:lnTo>
                  <a:lnTo>
                    <a:pt x="104904" y="155936"/>
                  </a:lnTo>
                  <a:lnTo>
                    <a:pt x="105463" y="156296"/>
                  </a:lnTo>
                  <a:lnTo>
                    <a:pt x="105836" y="156817"/>
                  </a:lnTo>
                  <a:lnTo>
                    <a:pt x="105935" y="157484"/>
                  </a:lnTo>
                  <a:lnTo>
                    <a:pt x="105935" y="157899"/>
                  </a:lnTo>
                  <a:lnTo>
                    <a:pt x="105935" y="157911"/>
                  </a:lnTo>
                  <a:lnTo>
                    <a:pt x="105258" y="158537"/>
                  </a:lnTo>
                  <a:lnTo>
                    <a:pt x="104377" y="159255"/>
                  </a:lnTo>
                  <a:lnTo>
                    <a:pt x="103292" y="159396"/>
                  </a:lnTo>
                  <a:lnTo>
                    <a:pt x="102880" y="159756"/>
                  </a:lnTo>
                  <a:lnTo>
                    <a:pt x="102973" y="160519"/>
                  </a:lnTo>
                  <a:lnTo>
                    <a:pt x="103324" y="161595"/>
                  </a:lnTo>
                  <a:lnTo>
                    <a:pt x="103321" y="162438"/>
                  </a:lnTo>
                  <a:lnTo>
                    <a:pt x="102989" y="163402"/>
                  </a:lnTo>
                  <a:lnTo>
                    <a:pt x="102213" y="164458"/>
                  </a:lnTo>
                  <a:lnTo>
                    <a:pt x="101026" y="165186"/>
                  </a:lnTo>
                  <a:lnTo>
                    <a:pt x="99906" y="165575"/>
                  </a:lnTo>
                  <a:lnTo>
                    <a:pt x="99025" y="165578"/>
                  </a:lnTo>
                  <a:lnTo>
                    <a:pt x="98172" y="165655"/>
                  </a:lnTo>
                  <a:lnTo>
                    <a:pt x="97809" y="165767"/>
                  </a:lnTo>
                  <a:lnTo>
                    <a:pt x="97151" y="165128"/>
                  </a:lnTo>
                  <a:lnTo>
                    <a:pt x="94230" y="163019"/>
                  </a:lnTo>
                  <a:lnTo>
                    <a:pt x="93120" y="161892"/>
                  </a:lnTo>
                  <a:lnTo>
                    <a:pt x="92089" y="161365"/>
                  </a:lnTo>
                  <a:lnTo>
                    <a:pt x="89577" y="159558"/>
                  </a:lnTo>
                  <a:lnTo>
                    <a:pt x="89328" y="158981"/>
                  </a:lnTo>
                  <a:lnTo>
                    <a:pt x="89018" y="157126"/>
                  </a:lnTo>
                  <a:lnTo>
                    <a:pt x="88692" y="156606"/>
                  </a:lnTo>
                  <a:lnTo>
                    <a:pt x="87827" y="155936"/>
                  </a:lnTo>
                  <a:lnTo>
                    <a:pt x="85660" y="155045"/>
                  </a:lnTo>
                  <a:lnTo>
                    <a:pt x="84818" y="154601"/>
                  </a:lnTo>
                  <a:lnTo>
                    <a:pt x="83937" y="153791"/>
                  </a:lnTo>
                  <a:lnTo>
                    <a:pt x="82641" y="153216"/>
                  </a:lnTo>
                  <a:lnTo>
                    <a:pt x="81230" y="152038"/>
                  </a:lnTo>
                  <a:lnTo>
                    <a:pt x="80390" y="151100"/>
                  </a:lnTo>
                  <a:lnTo>
                    <a:pt x="79449" y="150478"/>
                  </a:lnTo>
                  <a:lnTo>
                    <a:pt x="76525" y="149609"/>
                  </a:lnTo>
                  <a:lnTo>
                    <a:pt x="75060" y="148738"/>
                  </a:lnTo>
                  <a:lnTo>
                    <a:pt x="72318" y="147509"/>
                  </a:lnTo>
                  <a:lnTo>
                    <a:pt x="71096" y="146727"/>
                  </a:lnTo>
                  <a:lnTo>
                    <a:pt x="68162" y="145776"/>
                  </a:lnTo>
                  <a:lnTo>
                    <a:pt x="67291" y="145323"/>
                  </a:lnTo>
                  <a:lnTo>
                    <a:pt x="64406" y="143098"/>
                  </a:lnTo>
                  <a:lnTo>
                    <a:pt x="62382" y="142370"/>
                  </a:lnTo>
                  <a:lnTo>
                    <a:pt x="60751" y="141122"/>
                  </a:lnTo>
                  <a:lnTo>
                    <a:pt x="55829" y="138470"/>
                  </a:lnTo>
                  <a:lnTo>
                    <a:pt x="55057" y="137621"/>
                  </a:lnTo>
                  <a:lnTo>
                    <a:pt x="54303" y="136312"/>
                  </a:lnTo>
                  <a:lnTo>
                    <a:pt x="53212" y="135533"/>
                  </a:lnTo>
                  <a:lnTo>
                    <a:pt x="51983" y="133743"/>
                  </a:lnTo>
                  <a:lnTo>
                    <a:pt x="50157" y="132689"/>
                  </a:lnTo>
                  <a:lnTo>
                    <a:pt x="48398" y="131294"/>
                  </a:lnTo>
                  <a:lnTo>
                    <a:pt x="47750" y="130027"/>
                  </a:lnTo>
                  <a:lnTo>
                    <a:pt x="46582" y="128415"/>
                  </a:lnTo>
                  <a:lnTo>
                    <a:pt x="46237" y="127557"/>
                  </a:lnTo>
                  <a:lnTo>
                    <a:pt x="45216" y="126695"/>
                  </a:lnTo>
                  <a:lnTo>
                    <a:pt x="45146" y="125000"/>
                  </a:lnTo>
                  <a:lnTo>
                    <a:pt x="44434" y="124221"/>
                  </a:lnTo>
                  <a:lnTo>
                    <a:pt x="44945" y="123835"/>
                  </a:lnTo>
                  <a:lnTo>
                    <a:pt x="45484" y="123666"/>
                  </a:lnTo>
                  <a:lnTo>
                    <a:pt x="46158" y="121033"/>
                  </a:lnTo>
                  <a:lnTo>
                    <a:pt x="45803" y="119714"/>
                  </a:lnTo>
                  <a:lnTo>
                    <a:pt x="43978" y="117324"/>
                  </a:lnTo>
                  <a:lnTo>
                    <a:pt x="43307" y="116178"/>
                  </a:lnTo>
                  <a:lnTo>
                    <a:pt x="42832" y="114710"/>
                  </a:lnTo>
                  <a:lnTo>
                    <a:pt x="42101" y="113838"/>
                  </a:lnTo>
                  <a:lnTo>
                    <a:pt x="41016" y="112003"/>
                  </a:lnTo>
                  <a:lnTo>
                    <a:pt x="40352" y="110378"/>
                  </a:lnTo>
                  <a:lnTo>
                    <a:pt x="38902" y="109200"/>
                  </a:lnTo>
                  <a:lnTo>
                    <a:pt x="38507" y="108776"/>
                  </a:lnTo>
                  <a:lnTo>
                    <a:pt x="38286" y="108176"/>
                  </a:lnTo>
                  <a:lnTo>
                    <a:pt x="37479" y="107751"/>
                  </a:lnTo>
                  <a:lnTo>
                    <a:pt x="37437" y="106506"/>
                  </a:lnTo>
                  <a:lnTo>
                    <a:pt x="36876" y="104144"/>
                  </a:lnTo>
                  <a:lnTo>
                    <a:pt x="36071" y="102954"/>
                  </a:lnTo>
                  <a:lnTo>
                    <a:pt x="33176" y="100732"/>
                  </a:lnTo>
                  <a:lnTo>
                    <a:pt x="33128" y="99877"/>
                  </a:lnTo>
                  <a:lnTo>
                    <a:pt x="32899" y="98322"/>
                  </a:lnTo>
                  <a:lnTo>
                    <a:pt x="32254" y="96640"/>
                  </a:lnTo>
                  <a:lnTo>
                    <a:pt x="29033" y="91425"/>
                  </a:lnTo>
                  <a:lnTo>
                    <a:pt x="28226" y="89874"/>
                  </a:lnTo>
                  <a:lnTo>
                    <a:pt x="27421" y="87355"/>
                  </a:lnTo>
                  <a:lnTo>
                    <a:pt x="26697" y="85928"/>
                  </a:lnTo>
                  <a:lnTo>
                    <a:pt x="25899" y="83388"/>
                  </a:lnTo>
                  <a:lnTo>
                    <a:pt x="24695" y="81457"/>
                  </a:lnTo>
                  <a:lnTo>
                    <a:pt x="23936" y="79784"/>
                  </a:lnTo>
                  <a:lnTo>
                    <a:pt x="23131" y="77706"/>
                  </a:lnTo>
                  <a:lnTo>
                    <a:pt x="23061" y="76595"/>
                  </a:lnTo>
                  <a:lnTo>
                    <a:pt x="21599" y="74687"/>
                  </a:lnTo>
                  <a:lnTo>
                    <a:pt x="20824" y="72937"/>
                  </a:lnTo>
                  <a:lnTo>
                    <a:pt x="19461" y="71472"/>
                  </a:lnTo>
                  <a:lnTo>
                    <a:pt x="18130" y="70358"/>
                  </a:lnTo>
                  <a:lnTo>
                    <a:pt x="17552" y="69570"/>
                  </a:lnTo>
                  <a:lnTo>
                    <a:pt x="15656" y="65829"/>
                  </a:lnTo>
                  <a:lnTo>
                    <a:pt x="15398" y="64722"/>
                  </a:lnTo>
                  <a:lnTo>
                    <a:pt x="14108" y="62666"/>
                  </a:lnTo>
                  <a:lnTo>
                    <a:pt x="12828" y="61191"/>
                  </a:lnTo>
                  <a:lnTo>
                    <a:pt x="12021" y="60001"/>
                  </a:lnTo>
                  <a:lnTo>
                    <a:pt x="10986" y="58932"/>
                  </a:lnTo>
                  <a:lnTo>
                    <a:pt x="4705" y="55641"/>
                  </a:lnTo>
                  <a:lnTo>
                    <a:pt x="2493" y="54275"/>
                  </a:lnTo>
                  <a:lnTo>
                    <a:pt x="1746" y="53623"/>
                  </a:lnTo>
                  <a:lnTo>
                    <a:pt x="1401" y="52599"/>
                  </a:lnTo>
                  <a:lnTo>
                    <a:pt x="1545" y="51999"/>
                  </a:lnTo>
                  <a:lnTo>
                    <a:pt x="2193" y="51437"/>
                  </a:lnTo>
                  <a:lnTo>
                    <a:pt x="3090" y="51871"/>
                  </a:lnTo>
                  <a:lnTo>
                    <a:pt x="3639" y="51689"/>
                  </a:lnTo>
                  <a:lnTo>
                    <a:pt x="4066" y="50958"/>
                  </a:lnTo>
                  <a:lnTo>
                    <a:pt x="4076" y="49851"/>
                  </a:lnTo>
                  <a:lnTo>
                    <a:pt x="3527" y="48424"/>
                  </a:lnTo>
                  <a:lnTo>
                    <a:pt x="1513" y="45669"/>
                  </a:lnTo>
                  <a:lnTo>
                    <a:pt x="1666" y="45085"/>
                  </a:lnTo>
                  <a:lnTo>
                    <a:pt x="2046" y="44424"/>
                  </a:lnTo>
                  <a:lnTo>
                    <a:pt x="1270" y="43100"/>
                  </a:lnTo>
                  <a:lnTo>
                    <a:pt x="425" y="42037"/>
                  </a:lnTo>
                  <a:lnTo>
                    <a:pt x="0" y="41223"/>
                  </a:lnTo>
                  <a:lnTo>
                    <a:pt x="479" y="38124"/>
                  </a:lnTo>
                  <a:lnTo>
                    <a:pt x="938" y="37339"/>
                  </a:lnTo>
                  <a:lnTo>
                    <a:pt x="3983" y="34195"/>
                  </a:lnTo>
                  <a:lnTo>
                    <a:pt x="4820" y="32851"/>
                  </a:lnTo>
                  <a:lnTo>
                    <a:pt x="6128" y="32021"/>
                  </a:lnTo>
                  <a:lnTo>
                    <a:pt x="7463" y="30754"/>
                  </a:lnTo>
                  <a:lnTo>
                    <a:pt x="9068" y="29790"/>
                  </a:lnTo>
                  <a:lnTo>
                    <a:pt x="9301" y="29956"/>
                  </a:lnTo>
                  <a:lnTo>
                    <a:pt x="9525" y="30119"/>
                  </a:lnTo>
                  <a:lnTo>
                    <a:pt x="9537" y="30444"/>
                  </a:lnTo>
                  <a:lnTo>
                    <a:pt x="9598" y="30725"/>
                  </a:lnTo>
                  <a:lnTo>
                    <a:pt x="9777" y="30990"/>
                  </a:lnTo>
                  <a:lnTo>
                    <a:pt x="9793" y="31475"/>
                  </a:lnTo>
                  <a:lnTo>
                    <a:pt x="10000" y="31801"/>
                  </a:lnTo>
                  <a:lnTo>
                    <a:pt x="10013" y="32168"/>
                  </a:lnTo>
                  <a:lnTo>
                    <a:pt x="10029" y="32669"/>
                  </a:lnTo>
                  <a:lnTo>
                    <a:pt x="9924" y="32921"/>
                  </a:lnTo>
                  <a:lnTo>
                    <a:pt x="10026" y="33355"/>
                  </a:lnTo>
                  <a:lnTo>
                    <a:pt x="10370" y="34159"/>
                  </a:lnTo>
                  <a:lnTo>
                    <a:pt x="10236" y="34408"/>
                  </a:lnTo>
                  <a:lnTo>
                    <a:pt x="9911" y="34571"/>
                  </a:lnTo>
                  <a:lnTo>
                    <a:pt x="9585" y="34795"/>
                  </a:lnTo>
                  <a:lnTo>
                    <a:pt x="9260" y="35296"/>
                  </a:lnTo>
                  <a:lnTo>
                    <a:pt x="8768" y="35280"/>
                  </a:lnTo>
                  <a:lnTo>
                    <a:pt x="8059" y="35060"/>
                  </a:lnTo>
                  <a:lnTo>
                    <a:pt x="7584" y="35337"/>
                  </a:lnTo>
                  <a:lnTo>
                    <a:pt x="7408" y="35870"/>
                  </a:lnTo>
                  <a:lnTo>
                    <a:pt x="7555" y="36314"/>
                  </a:lnTo>
                  <a:lnTo>
                    <a:pt x="7600" y="36726"/>
                  </a:lnTo>
                  <a:lnTo>
                    <a:pt x="7909" y="37080"/>
                  </a:lnTo>
                  <a:lnTo>
                    <a:pt x="8813" y="37109"/>
                  </a:lnTo>
                  <a:lnTo>
                    <a:pt x="7999" y="38245"/>
                  </a:lnTo>
                  <a:lnTo>
                    <a:pt x="7600" y="38762"/>
                  </a:lnTo>
                  <a:lnTo>
                    <a:pt x="7686" y="39088"/>
                  </a:lnTo>
                  <a:lnTo>
                    <a:pt x="8174" y="39365"/>
                  </a:lnTo>
                  <a:lnTo>
                    <a:pt x="8538" y="39385"/>
                  </a:lnTo>
                  <a:lnTo>
                    <a:pt x="9346" y="38970"/>
                  </a:lnTo>
                  <a:lnTo>
                    <a:pt x="9895" y="38363"/>
                  </a:lnTo>
                  <a:lnTo>
                    <a:pt x="10204" y="38025"/>
                  </a:lnTo>
                  <a:lnTo>
                    <a:pt x="10725" y="37891"/>
                  </a:lnTo>
                  <a:lnTo>
                    <a:pt x="11405" y="38172"/>
                  </a:lnTo>
                  <a:lnTo>
                    <a:pt x="12308" y="38733"/>
                  </a:lnTo>
                  <a:lnTo>
                    <a:pt x="13361" y="39228"/>
                  </a:lnTo>
                  <a:lnTo>
                    <a:pt x="13792" y="39499"/>
                  </a:lnTo>
                  <a:lnTo>
                    <a:pt x="14565" y="39423"/>
                  </a:lnTo>
                  <a:lnTo>
                    <a:pt x="15212" y="39308"/>
                  </a:lnTo>
                  <a:lnTo>
                    <a:pt x="15758" y="39716"/>
                  </a:lnTo>
                  <a:lnTo>
                    <a:pt x="16310" y="40061"/>
                  </a:lnTo>
                  <a:lnTo>
                    <a:pt x="16438" y="41233"/>
                  </a:lnTo>
                  <a:lnTo>
                    <a:pt x="16850" y="42088"/>
                  </a:lnTo>
                  <a:lnTo>
                    <a:pt x="17354" y="42746"/>
                  </a:lnTo>
                  <a:lnTo>
                    <a:pt x="17967" y="43531"/>
                  </a:lnTo>
                  <a:lnTo>
                    <a:pt x="18532" y="43796"/>
                  </a:lnTo>
                  <a:lnTo>
                    <a:pt x="19260" y="43802"/>
                  </a:lnTo>
                  <a:lnTo>
                    <a:pt x="20249" y="44092"/>
                  </a:lnTo>
                  <a:lnTo>
                    <a:pt x="20635" y="43901"/>
                  </a:lnTo>
                  <a:lnTo>
                    <a:pt x="20974" y="43352"/>
                  </a:lnTo>
                  <a:lnTo>
                    <a:pt x="21153" y="43042"/>
                  </a:lnTo>
                  <a:lnTo>
                    <a:pt x="21657" y="42908"/>
                  </a:lnTo>
                  <a:lnTo>
                    <a:pt x="21702" y="42557"/>
                  </a:lnTo>
                  <a:lnTo>
                    <a:pt x="21596" y="42126"/>
                  </a:lnTo>
                  <a:lnTo>
                    <a:pt x="21762" y="41625"/>
                  </a:lnTo>
                  <a:lnTo>
                    <a:pt x="22174" y="41182"/>
                  </a:lnTo>
                  <a:lnTo>
                    <a:pt x="23234" y="40537"/>
                  </a:lnTo>
                  <a:lnTo>
                    <a:pt x="23744" y="40266"/>
                  </a:lnTo>
                  <a:lnTo>
                    <a:pt x="23850" y="39870"/>
                  </a:lnTo>
                  <a:lnTo>
                    <a:pt x="24041" y="39337"/>
                  </a:lnTo>
                  <a:lnTo>
                    <a:pt x="23968" y="39043"/>
                  </a:lnTo>
                  <a:lnTo>
                    <a:pt x="23754" y="38676"/>
                  </a:lnTo>
                  <a:lnTo>
                    <a:pt x="23805" y="38156"/>
                  </a:lnTo>
                  <a:lnTo>
                    <a:pt x="24086" y="37463"/>
                  </a:lnTo>
                  <a:lnTo>
                    <a:pt x="24485" y="36652"/>
                  </a:lnTo>
                  <a:lnTo>
                    <a:pt x="24830" y="35618"/>
                  </a:lnTo>
                  <a:lnTo>
                    <a:pt x="24960" y="35133"/>
                  </a:lnTo>
                  <a:lnTo>
                    <a:pt x="25331" y="34823"/>
                  </a:lnTo>
                  <a:lnTo>
                    <a:pt x="25471" y="34377"/>
                  </a:lnTo>
                  <a:lnTo>
                    <a:pt x="25672" y="33850"/>
                  </a:lnTo>
                  <a:lnTo>
                    <a:pt x="26129" y="33259"/>
                  </a:lnTo>
                  <a:lnTo>
                    <a:pt x="26116" y="32624"/>
                  </a:lnTo>
                  <a:lnTo>
                    <a:pt x="26307" y="32343"/>
                  </a:lnTo>
                  <a:lnTo>
                    <a:pt x="26323" y="31635"/>
                  </a:lnTo>
                  <a:lnTo>
                    <a:pt x="26780" y="30179"/>
                  </a:lnTo>
                  <a:lnTo>
                    <a:pt x="26796" y="29876"/>
                  </a:lnTo>
                  <a:lnTo>
                    <a:pt x="26997" y="29796"/>
                  </a:lnTo>
                  <a:lnTo>
                    <a:pt x="27345" y="29889"/>
                  </a:lnTo>
                  <a:lnTo>
                    <a:pt x="27645" y="30221"/>
                  </a:lnTo>
                  <a:lnTo>
                    <a:pt x="27737" y="30546"/>
                  </a:lnTo>
                  <a:lnTo>
                    <a:pt x="27862" y="30693"/>
                  </a:lnTo>
                  <a:lnTo>
                    <a:pt x="28146" y="30664"/>
                  </a:lnTo>
                  <a:lnTo>
                    <a:pt x="28471" y="30479"/>
                  </a:lnTo>
                  <a:lnTo>
                    <a:pt x="28449" y="30186"/>
                  </a:lnTo>
                  <a:lnTo>
                    <a:pt x="28213" y="29898"/>
                  </a:lnTo>
                  <a:lnTo>
                    <a:pt x="28146" y="29726"/>
                  </a:lnTo>
                  <a:lnTo>
                    <a:pt x="28248" y="29455"/>
                  </a:lnTo>
                  <a:lnTo>
                    <a:pt x="28743" y="28864"/>
                  </a:lnTo>
                  <a:lnTo>
                    <a:pt x="29282" y="28178"/>
                  </a:lnTo>
                  <a:lnTo>
                    <a:pt x="30441" y="26751"/>
                  </a:lnTo>
                  <a:lnTo>
                    <a:pt x="31140" y="26170"/>
                  </a:lnTo>
                  <a:lnTo>
                    <a:pt x="32943" y="25554"/>
                  </a:lnTo>
                  <a:lnTo>
                    <a:pt x="34313" y="25085"/>
                  </a:lnTo>
                  <a:lnTo>
                    <a:pt x="35621" y="24638"/>
                  </a:lnTo>
                  <a:lnTo>
                    <a:pt x="37402" y="23997"/>
                  </a:lnTo>
                  <a:lnTo>
                    <a:pt x="39918" y="23090"/>
                  </a:lnTo>
                  <a:lnTo>
                    <a:pt x="41721" y="22439"/>
                  </a:lnTo>
                  <a:lnTo>
                    <a:pt x="43333" y="21277"/>
                  </a:lnTo>
                  <a:lnTo>
                    <a:pt x="44581" y="20377"/>
                  </a:lnTo>
                  <a:lnTo>
                    <a:pt x="45647" y="19601"/>
                  </a:lnTo>
                  <a:lnTo>
                    <a:pt x="47000" y="18612"/>
                  </a:lnTo>
                  <a:lnTo>
                    <a:pt x="48832" y="16480"/>
                  </a:lnTo>
                  <a:lnTo>
                    <a:pt x="50096" y="15008"/>
                  </a:lnTo>
                  <a:lnTo>
                    <a:pt x="51016" y="13933"/>
                  </a:lnTo>
                  <a:lnTo>
                    <a:pt x="51654" y="13253"/>
                  </a:lnTo>
                  <a:lnTo>
                    <a:pt x="52162" y="11341"/>
                  </a:lnTo>
                  <a:lnTo>
                    <a:pt x="52742" y="9161"/>
                  </a:lnTo>
                  <a:lnTo>
                    <a:pt x="52998" y="8190"/>
                  </a:lnTo>
                  <a:lnTo>
                    <a:pt x="53110" y="7852"/>
                  </a:lnTo>
                  <a:lnTo>
                    <a:pt x="53359" y="7996"/>
                  </a:lnTo>
                  <a:lnTo>
                    <a:pt x="53646" y="8232"/>
                  </a:lnTo>
                  <a:lnTo>
                    <a:pt x="53994" y="8241"/>
                  </a:lnTo>
                  <a:lnTo>
                    <a:pt x="54322" y="8232"/>
                  </a:lnTo>
                  <a:lnTo>
                    <a:pt x="54530" y="8098"/>
                  </a:lnTo>
                  <a:lnTo>
                    <a:pt x="54224" y="5921"/>
                  </a:lnTo>
                  <a:lnTo>
                    <a:pt x="54268" y="5445"/>
                  </a:lnTo>
                  <a:lnTo>
                    <a:pt x="54441" y="4877"/>
                  </a:lnTo>
                  <a:lnTo>
                    <a:pt x="54405" y="4571"/>
                  </a:lnTo>
                  <a:lnTo>
                    <a:pt x="53850" y="4137"/>
                  </a:lnTo>
                  <a:lnTo>
                    <a:pt x="52960" y="3265"/>
                  </a:lnTo>
                  <a:lnTo>
                    <a:pt x="52589" y="2490"/>
                  </a:lnTo>
                  <a:lnTo>
                    <a:pt x="52366" y="1839"/>
                  </a:lnTo>
                  <a:lnTo>
                    <a:pt x="51743" y="1408"/>
                  </a:lnTo>
                  <a:lnTo>
                    <a:pt x="51102" y="1031"/>
                  </a:lnTo>
                  <a:lnTo>
                    <a:pt x="51156" y="721"/>
                  </a:lnTo>
                  <a:lnTo>
                    <a:pt x="51536" y="721"/>
                  </a:lnTo>
                  <a:lnTo>
                    <a:pt x="52500" y="1025"/>
                  </a:lnTo>
                  <a:lnTo>
                    <a:pt x="53196" y="929"/>
                  </a:lnTo>
                  <a:lnTo>
                    <a:pt x="53713" y="894"/>
                  </a:lnTo>
                  <a:lnTo>
                    <a:pt x="54217" y="575"/>
                  </a:lnTo>
                  <a:lnTo>
                    <a:pt x="54753" y="0"/>
                  </a:lnTo>
                  <a:lnTo>
                    <a:pt x="55114" y="0"/>
                  </a:lnTo>
                  <a:lnTo>
                    <a:pt x="55526" y="77"/>
                  </a:lnTo>
                  <a:lnTo>
                    <a:pt x="56276" y="667"/>
                  </a:lnTo>
                  <a:lnTo>
                    <a:pt x="56720" y="1015"/>
                  </a:lnTo>
                  <a:lnTo>
                    <a:pt x="57256" y="1302"/>
                  </a:lnTo>
                  <a:lnTo>
                    <a:pt x="57760" y="1404"/>
                  </a:lnTo>
                  <a:lnTo>
                    <a:pt x="58220" y="1436"/>
                  </a:lnTo>
                  <a:lnTo>
                    <a:pt x="58542" y="1411"/>
                  </a:lnTo>
                  <a:lnTo>
                    <a:pt x="58730" y="1803"/>
                  </a:lnTo>
                  <a:lnTo>
                    <a:pt x="58954" y="2285"/>
                  </a:lnTo>
                  <a:lnTo>
                    <a:pt x="59525" y="2611"/>
                  </a:lnTo>
                  <a:lnTo>
                    <a:pt x="60202" y="2921"/>
                  </a:lnTo>
                  <a:lnTo>
                    <a:pt x="60748" y="3454"/>
                  </a:lnTo>
                  <a:lnTo>
                    <a:pt x="61118" y="3811"/>
                  </a:lnTo>
                  <a:lnTo>
                    <a:pt x="61555" y="4232"/>
                  </a:lnTo>
                  <a:lnTo>
                    <a:pt x="61980" y="4794"/>
                  </a:lnTo>
                  <a:lnTo>
                    <a:pt x="62363" y="5780"/>
                  </a:lnTo>
                  <a:lnTo>
                    <a:pt x="62557" y="6451"/>
                  </a:lnTo>
                  <a:lnTo>
                    <a:pt x="62778" y="6821"/>
                  </a:lnTo>
                  <a:lnTo>
                    <a:pt x="62727" y="7198"/>
                  </a:lnTo>
                  <a:lnTo>
                    <a:pt x="63180" y="7884"/>
                  </a:lnTo>
                  <a:lnTo>
                    <a:pt x="63515" y="8264"/>
                  </a:lnTo>
                  <a:lnTo>
                    <a:pt x="64102" y="8506"/>
                  </a:lnTo>
                  <a:lnTo>
                    <a:pt x="65235" y="8781"/>
                  </a:lnTo>
                  <a:lnTo>
                    <a:pt x="65842" y="9400"/>
                  </a:lnTo>
                  <a:lnTo>
                    <a:pt x="66378" y="9640"/>
                  </a:lnTo>
                  <a:lnTo>
                    <a:pt x="66946" y="10278"/>
                  </a:lnTo>
                  <a:lnTo>
                    <a:pt x="67451" y="10466"/>
                  </a:lnTo>
                  <a:lnTo>
                    <a:pt x="68089" y="10431"/>
                  </a:lnTo>
                  <a:lnTo>
                    <a:pt x="68727" y="10741"/>
                  </a:lnTo>
                  <a:lnTo>
                    <a:pt x="69212" y="11344"/>
                  </a:lnTo>
                  <a:lnTo>
                    <a:pt x="69525" y="12100"/>
                  </a:lnTo>
                  <a:lnTo>
                    <a:pt x="70010" y="12528"/>
                  </a:lnTo>
                  <a:lnTo>
                    <a:pt x="70250" y="13304"/>
                  </a:lnTo>
                  <a:lnTo>
                    <a:pt x="69975" y="14213"/>
                  </a:lnTo>
                  <a:lnTo>
                    <a:pt x="70234" y="14695"/>
                  </a:lnTo>
                  <a:lnTo>
                    <a:pt x="70735" y="15091"/>
                  </a:lnTo>
                  <a:lnTo>
                    <a:pt x="71549" y="15503"/>
                  </a:lnTo>
                  <a:lnTo>
                    <a:pt x="72293" y="15401"/>
                  </a:lnTo>
                  <a:lnTo>
                    <a:pt x="72673" y="15538"/>
                  </a:lnTo>
                  <a:lnTo>
                    <a:pt x="72915" y="15915"/>
                  </a:lnTo>
                  <a:lnTo>
                    <a:pt x="73052" y="16365"/>
                  </a:lnTo>
                  <a:lnTo>
                    <a:pt x="73378" y="17456"/>
                  </a:lnTo>
                  <a:lnTo>
                    <a:pt x="73547" y="18149"/>
                  </a:lnTo>
                  <a:lnTo>
                    <a:pt x="73244" y="18819"/>
                  </a:lnTo>
                  <a:lnTo>
                    <a:pt x="73132" y="19285"/>
                  </a:lnTo>
                  <a:lnTo>
                    <a:pt x="73298" y="19904"/>
                  </a:lnTo>
                  <a:lnTo>
                    <a:pt x="74071" y="20208"/>
                  </a:lnTo>
                  <a:lnTo>
                    <a:pt x="74773" y="20454"/>
                  </a:lnTo>
                  <a:lnTo>
                    <a:pt x="75207" y="20935"/>
                  </a:lnTo>
                  <a:lnTo>
                    <a:pt x="75692" y="21066"/>
                  </a:lnTo>
                  <a:lnTo>
                    <a:pt x="76372" y="21038"/>
                  </a:lnTo>
                  <a:lnTo>
                    <a:pt x="77240" y="20920"/>
                  </a:lnTo>
                  <a:lnTo>
                    <a:pt x="77725" y="20642"/>
                  </a:lnTo>
                  <a:lnTo>
                    <a:pt x="78035" y="20559"/>
                  </a:lnTo>
                  <a:lnTo>
                    <a:pt x="78383" y="20680"/>
                  </a:lnTo>
                  <a:lnTo>
                    <a:pt x="79155" y="20945"/>
                  </a:lnTo>
                  <a:lnTo>
                    <a:pt x="80094" y="21245"/>
                  </a:lnTo>
                  <a:lnTo>
                    <a:pt x="80946" y="21073"/>
                  </a:lnTo>
                  <a:lnTo>
                    <a:pt x="81683" y="20993"/>
                  </a:lnTo>
                  <a:lnTo>
                    <a:pt x="82414" y="20817"/>
                  </a:lnTo>
                  <a:lnTo>
                    <a:pt x="83155" y="20316"/>
                  </a:lnTo>
                  <a:lnTo>
                    <a:pt x="83780" y="20335"/>
                  </a:lnTo>
                  <a:lnTo>
                    <a:pt x="84243" y="19997"/>
                  </a:lnTo>
                  <a:lnTo>
                    <a:pt x="84827" y="19454"/>
                  </a:lnTo>
                  <a:lnTo>
                    <a:pt x="85405" y="18909"/>
                  </a:lnTo>
                  <a:lnTo>
                    <a:pt x="85855" y="18787"/>
                  </a:lnTo>
                  <a:lnTo>
                    <a:pt x="86583" y="19049"/>
                  </a:lnTo>
                  <a:lnTo>
                    <a:pt x="87585" y="19426"/>
                  </a:lnTo>
                  <a:lnTo>
                    <a:pt x="88153" y="19914"/>
                  </a:lnTo>
                  <a:lnTo>
                    <a:pt x="88587" y="20042"/>
                  </a:lnTo>
                  <a:lnTo>
                    <a:pt x="89040" y="20402"/>
                  </a:lnTo>
                  <a:lnTo>
                    <a:pt x="89909" y="20409"/>
                  </a:lnTo>
                  <a:lnTo>
                    <a:pt x="90837" y="20214"/>
                  </a:lnTo>
                  <a:lnTo>
                    <a:pt x="91581" y="19614"/>
                  </a:lnTo>
                  <a:lnTo>
                    <a:pt x="92350" y="19438"/>
                  </a:lnTo>
                  <a:lnTo>
                    <a:pt x="92877" y="19269"/>
                  </a:lnTo>
                  <a:lnTo>
                    <a:pt x="93362" y="19371"/>
                  </a:lnTo>
                  <a:lnTo>
                    <a:pt x="95236" y="20473"/>
                  </a:lnTo>
                  <a:lnTo>
                    <a:pt x="95750" y="21041"/>
                  </a:lnTo>
                  <a:lnTo>
                    <a:pt x="96395" y="21153"/>
                  </a:lnTo>
                  <a:lnTo>
                    <a:pt x="96924" y="21462"/>
                  </a:lnTo>
                  <a:lnTo>
                    <a:pt x="97809" y="21797"/>
                  </a:lnTo>
                  <a:lnTo>
                    <a:pt x="98294" y="22142"/>
                  </a:lnTo>
                  <a:lnTo>
                    <a:pt x="98913" y="22350"/>
                  </a:lnTo>
                  <a:lnTo>
                    <a:pt x="99366" y="22828"/>
                  </a:lnTo>
                  <a:lnTo>
                    <a:pt x="100078" y="23125"/>
                  </a:lnTo>
                  <a:lnTo>
                    <a:pt x="100697" y="23288"/>
                  </a:lnTo>
                  <a:lnTo>
                    <a:pt x="100975" y="23677"/>
                  </a:lnTo>
                  <a:lnTo>
                    <a:pt x="100975" y="23936"/>
                  </a:lnTo>
                  <a:lnTo>
                    <a:pt x="100892" y="24108"/>
                  </a:lnTo>
                  <a:lnTo>
                    <a:pt x="100237" y="25123"/>
                  </a:lnTo>
                  <a:lnTo>
                    <a:pt x="98954" y="27112"/>
                  </a:lnTo>
                  <a:lnTo>
                    <a:pt x="97799" y="28902"/>
                  </a:lnTo>
                  <a:lnTo>
                    <a:pt x="95983" y="31724"/>
                  </a:lnTo>
                  <a:lnTo>
                    <a:pt x="94971" y="33301"/>
                  </a:lnTo>
                  <a:lnTo>
                    <a:pt x="95229" y="33368"/>
                  </a:lnTo>
                  <a:lnTo>
                    <a:pt x="96809" y="34057"/>
                  </a:lnTo>
                  <a:lnTo>
                    <a:pt x="97202" y="34083"/>
                  </a:lnTo>
                  <a:lnTo>
                    <a:pt x="97780" y="33907"/>
                  </a:lnTo>
                  <a:lnTo>
                    <a:pt x="98156" y="33633"/>
                  </a:lnTo>
                  <a:lnTo>
                    <a:pt x="98511" y="33594"/>
                  </a:lnTo>
                  <a:lnTo>
                    <a:pt x="98881" y="33859"/>
                  </a:lnTo>
                  <a:lnTo>
                    <a:pt x="99401" y="34201"/>
                  </a:lnTo>
                  <a:lnTo>
                    <a:pt x="99775" y="35206"/>
                  </a:lnTo>
                  <a:lnTo>
                    <a:pt x="100052" y="35698"/>
                  </a:lnTo>
                  <a:lnTo>
                    <a:pt x="100703" y="36071"/>
                  </a:lnTo>
                  <a:lnTo>
                    <a:pt x="101399" y="36694"/>
                  </a:lnTo>
                  <a:close/>
                </a:path>
              </a:pathLst>
            </a:custGeom>
            <a:solidFill>
              <a:srgbClr val="FF9700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4" name="Google Shape;1344;p73"/>
            <p:cNvSpPr/>
            <p:nvPr/>
          </p:nvSpPr>
          <p:spPr>
            <a:xfrm>
              <a:off x="10792649" y="4845471"/>
              <a:ext cx="355967" cy="242640"/>
            </a:xfrm>
            <a:custGeom>
              <a:rect b="b" l="l" r="r" t="t"/>
              <a:pathLst>
                <a:path extrusionOk="0" h="92171" w="135220">
                  <a:moveTo>
                    <a:pt x="113529" y="90767"/>
                  </a:moveTo>
                  <a:lnTo>
                    <a:pt x="115026" y="91243"/>
                  </a:lnTo>
                  <a:lnTo>
                    <a:pt x="115533" y="91770"/>
                  </a:lnTo>
                  <a:lnTo>
                    <a:pt x="114994" y="92009"/>
                  </a:lnTo>
                  <a:lnTo>
                    <a:pt x="113685" y="92172"/>
                  </a:lnTo>
                  <a:lnTo>
                    <a:pt x="113378" y="91849"/>
                  </a:lnTo>
                  <a:lnTo>
                    <a:pt x="112121" y="91524"/>
                  </a:lnTo>
                  <a:lnTo>
                    <a:pt x="111920" y="90936"/>
                  </a:lnTo>
                  <a:lnTo>
                    <a:pt x="111294" y="91137"/>
                  </a:lnTo>
                  <a:lnTo>
                    <a:pt x="111613" y="90726"/>
                  </a:lnTo>
                  <a:lnTo>
                    <a:pt x="110825" y="90260"/>
                  </a:lnTo>
                  <a:lnTo>
                    <a:pt x="110579" y="89637"/>
                  </a:lnTo>
                  <a:lnTo>
                    <a:pt x="110547" y="89385"/>
                  </a:lnTo>
                  <a:lnTo>
                    <a:pt x="111473" y="89676"/>
                  </a:lnTo>
                  <a:lnTo>
                    <a:pt x="113529" y="90767"/>
                  </a:lnTo>
                  <a:close/>
                  <a:moveTo>
                    <a:pt x="120200" y="89727"/>
                  </a:moveTo>
                  <a:lnTo>
                    <a:pt x="120069" y="90221"/>
                  </a:lnTo>
                  <a:lnTo>
                    <a:pt x="119740" y="90055"/>
                  </a:lnTo>
                  <a:lnTo>
                    <a:pt x="118766" y="90311"/>
                  </a:lnTo>
                  <a:lnTo>
                    <a:pt x="118256" y="90253"/>
                  </a:lnTo>
                  <a:lnTo>
                    <a:pt x="117962" y="89810"/>
                  </a:lnTo>
                  <a:lnTo>
                    <a:pt x="117892" y="89605"/>
                  </a:lnTo>
                  <a:lnTo>
                    <a:pt x="118738" y="89765"/>
                  </a:lnTo>
                  <a:lnTo>
                    <a:pt x="118597" y="89273"/>
                  </a:lnTo>
                  <a:lnTo>
                    <a:pt x="119817" y="89526"/>
                  </a:lnTo>
                  <a:lnTo>
                    <a:pt x="120200" y="89727"/>
                  </a:lnTo>
                  <a:close/>
                  <a:moveTo>
                    <a:pt x="89902" y="82510"/>
                  </a:moveTo>
                  <a:lnTo>
                    <a:pt x="89775" y="83218"/>
                  </a:lnTo>
                  <a:lnTo>
                    <a:pt x="89040" y="83008"/>
                  </a:lnTo>
                  <a:lnTo>
                    <a:pt x="88890" y="82855"/>
                  </a:lnTo>
                  <a:lnTo>
                    <a:pt x="89012" y="82408"/>
                  </a:lnTo>
                  <a:lnTo>
                    <a:pt x="89663" y="82389"/>
                  </a:lnTo>
                  <a:lnTo>
                    <a:pt x="89902" y="82510"/>
                  </a:lnTo>
                  <a:close/>
                  <a:moveTo>
                    <a:pt x="91533" y="77578"/>
                  </a:moveTo>
                  <a:lnTo>
                    <a:pt x="91913" y="77578"/>
                  </a:lnTo>
                  <a:lnTo>
                    <a:pt x="92548" y="76905"/>
                  </a:lnTo>
                  <a:lnTo>
                    <a:pt x="93101" y="76701"/>
                  </a:lnTo>
                  <a:lnTo>
                    <a:pt x="93461" y="77007"/>
                  </a:lnTo>
                  <a:lnTo>
                    <a:pt x="92874" y="79158"/>
                  </a:lnTo>
                  <a:lnTo>
                    <a:pt x="92379" y="78833"/>
                  </a:lnTo>
                  <a:lnTo>
                    <a:pt x="90442" y="78233"/>
                  </a:lnTo>
                  <a:lnTo>
                    <a:pt x="90381" y="77380"/>
                  </a:lnTo>
                  <a:lnTo>
                    <a:pt x="89877" y="77106"/>
                  </a:lnTo>
                  <a:lnTo>
                    <a:pt x="89564" y="76276"/>
                  </a:lnTo>
                  <a:lnTo>
                    <a:pt x="88922" y="75357"/>
                  </a:lnTo>
                  <a:lnTo>
                    <a:pt x="88801" y="74766"/>
                  </a:lnTo>
                  <a:lnTo>
                    <a:pt x="89165" y="75009"/>
                  </a:lnTo>
                  <a:lnTo>
                    <a:pt x="89574" y="75609"/>
                  </a:lnTo>
                  <a:lnTo>
                    <a:pt x="91268" y="76841"/>
                  </a:lnTo>
                  <a:lnTo>
                    <a:pt x="91201" y="77240"/>
                  </a:lnTo>
                  <a:lnTo>
                    <a:pt x="91533" y="77578"/>
                  </a:lnTo>
                  <a:close/>
                  <a:moveTo>
                    <a:pt x="86583" y="71498"/>
                  </a:moveTo>
                  <a:lnTo>
                    <a:pt x="87847" y="72235"/>
                  </a:lnTo>
                  <a:lnTo>
                    <a:pt x="88539" y="72021"/>
                  </a:lnTo>
                  <a:lnTo>
                    <a:pt x="88916" y="72143"/>
                  </a:lnTo>
                  <a:lnTo>
                    <a:pt x="89727" y="72998"/>
                  </a:lnTo>
                  <a:lnTo>
                    <a:pt x="89771" y="73624"/>
                  </a:lnTo>
                  <a:lnTo>
                    <a:pt x="89902" y="74160"/>
                  </a:lnTo>
                  <a:lnTo>
                    <a:pt x="89861" y="74396"/>
                  </a:lnTo>
                  <a:lnTo>
                    <a:pt x="89411" y="74715"/>
                  </a:lnTo>
                  <a:lnTo>
                    <a:pt x="89452" y="74351"/>
                  </a:lnTo>
                  <a:lnTo>
                    <a:pt x="89108" y="74281"/>
                  </a:lnTo>
                  <a:lnTo>
                    <a:pt x="87930" y="74297"/>
                  </a:lnTo>
                  <a:lnTo>
                    <a:pt x="87017" y="74071"/>
                  </a:lnTo>
                  <a:lnTo>
                    <a:pt x="85759" y="74010"/>
                  </a:lnTo>
                  <a:lnTo>
                    <a:pt x="86289" y="73442"/>
                  </a:lnTo>
                  <a:lnTo>
                    <a:pt x="86407" y="73209"/>
                  </a:lnTo>
                  <a:lnTo>
                    <a:pt x="85746" y="72296"/>
                  </a:lnTo>
                  <a:lnTo>
                    <a:pt x="85718" y="71862"/>
                  </a:lnTo>
                  <a:lnTo>
                    <a:pt x="85772" y="71622"/>
                  </a:lnTo>
                  <a:lnTo>
                    <a:pt x="86324" y="71491"/>
                  </a:lnTo>
                  <a:lnTo>
                    <a:pt x="86583" y="71498"/>
                  </a:lnTo>
                  <a:close/>
                  <a:moveTo>
                    <a:pt x="84945" y="72826"/>
                  </a:moveTo>
                  <a:lnTo>
                    <a:pt x="84821" y="73049"/>
                  </a:lnTo>
                  <a:lnTo>
                    <a:pt x="84297" y="72886"/>
                  </a:lnTo>
                  <a:lnTo>
                    <a:pt x="82836" y="71638"/>
                  </a:lnTo>
                  <a:lnTo>
                    <a:pt x="83062" y="70713"/>
                  </a:lnTo>
                  <a:lnTo>
                    <a:pt x="83720" y="70234"/>
                  </a:lnTo>
                  <a:lnTo>
                    <a:pt x="84719" y="70757"/>
                  </a:lnTo>
                  <a:lnTo>
                    <a:pt x="85051" y="71523"/>
                  </a:lnTo>
                  <a:lnTo>
                    <a:pt x="85150" y="71951"/>
                  </a:lnTo>
                  <a:lnTo>
                    <a:pt x="84945" y="72826"/>
                  </a:lnTo>
                  <a:close/>
                  <a:moveTo>
                    <a:pt x="105421" y="68006"/>
                  </a:moveTo>
                  <a:lnTo>
                    <a:pt x="105941" y="68140"/>
                  </a:lnTo>
                  <a:lnTo>
                    <a:pt x="107024" y="68073"/>
                  </a:lnTo>
                  <a:lnTo>
                    <a:pt x="107381" y="68590"/>
                  </a:lnTo>
                  <a:lnTo>
                    <a:pt x="107876" y="68769"/>
                  </a:lnTo>
                  <a:lnTo>
                    <a:pt x="108303" y="69002"/>
                  </a:lnTo>
                  <a:lnTo>
                    <a:pt x="108683" y="69340"/>
                  </a:lnTo>
                  <a:lnTo>
                    <a:pt x="108680" y="69548"/>
                  </a:lnTo>
                  <a:lnTo>
                    <a:pt x="108591" y="69726"/>
                  </a:lnTo>
                  <a:lnTo>
                    <a:pt x="108361" y="69889"/>
                  </a:lnTo>
                  <a:lnTo>
                    <a:pt x="108428" y="70253"/>
                  </a:lnTo>
                  <a:lnTo>
                    <a:pt x="108032" y="70199"/>
                  </a:lnTo>
                  <a:lnTo>
                    <a:pt x="107541" y="70390"/>
                  </a:lnTo>
                  <a:lnTo>
                    <a:pt x="106570" y="69966"/>
                  </a:lnTo>
                  <a:lnTo>
                    <a:pt x="106219" y="69870"/>
                  </a:lnTo>
                  <a:lnTo>
                    <a:pt x="106114" y="69506"/>
                  </a:lnTo>
                  <a:lnTo>
                    <a:pt x="105485" y="68897"/>
                  </a:lnTo>
                  <a:lnTo>
                    <a:pt x="104384" y="68459"/>
                  </a:lnTo>
                  <a:lnTo>
                    <a:pt x="104939" y="68102"/>
                  </a:lnTo>
                  <a:lnTo>
                    <a:pt x="105421" y="68006"/>
                  </a:lnTo>
                  <a:close/>
                  <a:moveTo>
                    <a:pt x="24434" y="65073"/>
                  </a:moveTo>
                  <a:lnTo>
                    <a:pt x="24597" y="65468"/>
                  </a:lnTo>
                  <a:lnTo>
                    <a:pt x="23294" y="64929"/>
                  </a:lnTo>
                  <a:lnTo>
                    <a:pt x="22050" y="64026"/>
                  </a:lnTo>
                  <a:lnTo>
                    <a:pt x="21421" y="63780"/>
                  </a:lnTo>
                  <a:lnTo>
                    <a:pt x="20999" y="63183"/>
                  </a:lnTo>
                  <a:lnTo>
                    <a:pt x="21772" y="63627"/>
                  </a:lnTo>
                  <a:lnTo>
                    <a:pt x="23119" y="64042"/>
                  </a:lnTo>
                  <a:lnTo>
                    <a:pt x="24434" y="65073"/>
                  </a:lnTo>
                  <a:close/>
                  <a:moveTo>
                    <a:pt x="91766" y="65973"/>
                  </a:moveTo>
                  <a:lnTo>
                    <a:pt x="91920" y="66618"/>
                  </a:lnTo>
                  <a:lnTo>
                    <a:pt x="91221" y="65928"/>
                  </a:lnTo>
                  <a:lnTo>
                    <a:pt x="91533" y="65149"/>
                  </a:lnTo>
                  <a:lnTo>
                    <a:pt x="91588" y="64728"/>
                  </a:lnTo>
                  <a:lnTo>
                    <a:pt x="91553" y="64492"/>
                  </a:lnTo>
                  <a:lnTo>
                    <a:pt x="90854" y="64090"/>
                  </a:lnTo>
                  <a:lnTo>
                    <a:pt x="91224" y="63432"/>
                  </a:lnTo>
                  <a:lnTo>
                    <a:pt x="91616" y="63209"/>
                  </a:lnTo>
                  <a:lnTo>
                    <a:pt x="91862" y="63145"/>
                  </a:lnTo>
                  <a:lnTo>
                    <a:pt x="91849" y="64074"/>
                  </a:lnTo>
                  <a:lnTo>
                    <a:pt x="92051" y="64488"/>
                  </a:lnTo>
                  <a:lnTo>
                    <a:pt x="91766" y="65973"/>
                  </a:lnTo>
                  <a:close/>
                  <a:moveTo>
                    <a:pt x="24402" y="63707"/>
                  </a:moveTo>
                  <a:lnTo>
                    <a:pt x="24012" y="63735"/>
                  </a:lnTo>
                  <a:lnTo>
                    <a:pt x="22433" y="63126"/>
                  </a:lnTo>
                  <a:lnTo>
                    <a:pt x="22030" y="62682"/>
                  </a:lnTo>
                  <a:lnTo>
                    <a:pt x="23878" y="62781"/>
                  </a:lnTo>
                  <a:lnTo>
                    <a:pt x="24354" y="62893"/>
                  </a:lnTo>
                  <a:lnTo>
                    <a:pt x="24453" y="63515"/>
                  </a:lnTo>
                  <a:lnTo>
                    <a:pt x="24402" y="63707"/>
                  </a:lnTo>
                  <a:close/>
                  <a:moveTo>
                    <a:pt x="64166" y="39889"/>
                  </a:moveTo>
                  <a:lnTo>
                    <a:pt x="63806" y="39956"/>
                  </a:lnTo>
                  <a:lnTo>
                    <a:pt x="63649" y="39550"/>
                  </a:lnTo>
                  <a:lnTo>
                    <a:pt x="62810" y="39199"/>
                  </a:lnTo>
                  <a:lnTo>
                    <a:pt x="61973" y="38108"/>
                  </a:lnTo>
                  <a:lnTo>
                    <a:pt x="61986" y="37173"/>
                  </a:lnTo>
                  <a:lnTo>
                    <a:pt x="62095" y="36904"/>
                  </a:lnTo>
                  <a:lnTo>
                    <a:pt x="62561" y="36892"/>
                  </a:lnTo>
                  <a:lnTo>
                    <a:pt x="64425" y="37970"/>
                  </a:lnTo>
                  <a:lnTo>
                    <a:pt x="64619" y="38315"/>
                  </a:lnTo>
                  <a:lnTo>
                    <a:pt x="64479" y="39340"/>
                  </a:lnTo>
                  <a:lnTo>
                    <a:pt x="64166" y="39889"/>
                  </a:lnTo>
                  <a:close/>
                  <a:moveTo>
                    <a:pt x="135220" y="47591"/>
                  </a:moveTo>
                  <a:lnTo>
                    <a:pt x="135003" y="48430"/>
                  </a:lnTo>
                  <a:lnTo>
                    <a:pt x="134837" y="48574"/>
                  </a:lnTo>
                  <a:lnTo>
                    <a:pt x="134633" y="48258"/>
                  </a:lnTo>
                  <a:lnTo>
                    <a:pt x="133854" y="48564"/>
                  </a:lnTo>
                  <a:lnTo>
                    <a:pt x="133484" y="48912"/>
                  </a:lnTo>
                  <a:lnTo>
                    <a:pt x="133088" y="49168"/>
                  </a:lnTo>
                  <a:lnTo>
                    <a:pt x="132175" y="49104"/>
                  </a:lnTo>
                  <a:lnTo>
                    <a:pt x="131310" y="48874"/>
                  </a:lnTo>
                  <a:lnTo>
                    <a:pt x="130471" y="48449"/>
                  </a:lnTo>
                  <a:lnTo>
                    <a:pt x="129727" y="47904"/>
                  </a:lnTo>
                  <a:lnTo>
                    <a:pt x="128980" y="47045"/>
                  </a:lnTo>
                  <a:lnTo>
                    <a:pt x="128514" y="46158"/>
                  </a:lnTo>
                  <a:lnTo>
                    <a:pt x="128744" y="45127"/>
                  </a:lnTo>
                  <a:lnTo>
                    <a:pt x="128454" y="44195"/>
                  </a:lnTo>
                  <a:lnTo>
                    <a:pt x="127043" y="43534"/>
                  </a:lnTo>
                  <a:lnTo>
                    <a:pt x="126733" y="43320"/>
                  </a:lnTo>
                  <a:lnTo>
                    <a:pt x="126108" y="42394"/>
                  </a:lnTo>
                  <a:lnTo>
                    <a:pt x="125485" y="41992"/>
                  </a:lnTo>
                  <a:lnTo>
                    <a:pt x="124690" y="41181"/>
                  </a:lnTo>
                  <a:lnTo>
                    <a:pt x="124489" y="40830"/>
                  </a:lnTo>
                  <a:lnTo>
                    <a:pt x="124151" y="39803"/>
                  </a:lnTo>
                  <a:lnTo>
                    <a:pt x="124042" y="39183"/>
                  </a:lnTo>
                  <a:lnTo>
                    <a:pt x="124330" y="37380"/>
                  </a:lnTo>
                  <a:lnTo>
                    <a:pt x="124224" y="36480"/>
                  </a:lnTo>
                  <a:lnTo>
                    <a:pt x="124611" y="36566"/>
                  </a:lnTo>
                  <a:lnTo>
                    <a:pt x="125022" y="36920"/>
                  </a:lnTo>
                  <a:lnTo>
                    <a:pt x="125488" y="37166"/>
                  </a:lnTo>
                  <a:lnTo>
                    <a:pt x="126622" y="37332"/>
                  </a:lnTo>
                  <a:lnTo>
                    <a:pt x="127487" y="38050"/>
                  </a:lnTo>
                  <a:lnTo>
                    <a:pt x="128320" y="39451"/>
                  </a:lnTo>
                  <a:lnTo>
                    <a:pt x="128419" y="39911"/>
                  </a:lnTo>
                  <a:lnTo>
                    <a:pt x="128684" y="40243"/>
                  </a:lnTo>
                  <a:lnTo>
                    <a:pt x="129539" y="40840"/>
                  </a:lnTo>
                  <a:lnTo>
                    <a:pt x="129986" y="41223"/>
                  </a:lnTo>
                  <a:lnTo>
                    <a:pt x="130832" y="42752"/>
                  </a:lnTo>
                  <a:lnTo>
                    <a:pt x="131298" y="43077"/>
                  </a:lnTo>
                  <a:lnTo>
                    <a:pt x="131853" y="43208"/>
                  </a:lnTo>
                  <a:lnTo>
                    <a:pt x="132367" y="43429"/>
                  </a:lnTo>
                  <a:lnTo>
                    <a:pt x="133226" y="44099"/>
                  </a:lnTo>
                  <a:lnTo>
                    <a:pt x="134017" y="44859"/>
                  </a:lnTo>
                  <a:lnTo>
                    <a:pt x="134550" y="45656"/>
                  </a:lnTo>
                  <a:lnTo>
                    <a:pt x="134959" y="46512"/>
                  </a:lnTo>
                  <a:lnTo>
                    <a:pt x="135220" y="47591"/>
                  </a:lnTo>
                  <a:close/>
                  <a:moveTo>
                    <a:pt x="56557" y="36362"/>
                  </a:moveTo>
                  <a:lnTo>
                    <a:pt x="56056" y="36413"/>
                  </a:lnTo>
                  <a:lnTo>
                    <a:pt x="55239" y="35564"/>
                  </a:lnTo>
                  <a:lnTo>
                    <a:pt x="55031" y="35248"/>
                  </a:lnTo>
                  <a:lnTo>
                    <a:pt x="55111" y="34804"/>
                  </a:lnTo>
                  <a:lnTo>
                    <a:pt x="56152" y="34210"/>
                  </a:lnTo>
                  <a:lnTo>
                    <a:pt x="56825" y="34753"/>
                  </a:lnTo>
                  <a:lnTo>
                    <a:pt x="56965" y="35915"/>
                  </a:lnTo>
                  <a:lnTo>
                    <a:pt x="56557" y="36362"/>
                  </a:lnTo>
                  <a:close/>
                  <a:moveTo>
                    <a:pt x="123481" y="36368"/>
                  </a:moveTo>
                  <a:lnTo>
                    <a:pt x="123302" y="36438"/>
                  </a:lnTo>
                  <a:lnTo>
                    <a:pt x="122913" y="35308"/>
                  </a:lnTo>
                  <a:lnTo>
                    <a:pt x="122846" y="34472"/>
                  </a:lnTo>
                  <a:lnTo>
                    <a:pt x="122727" y="33856"/>
                  </a:lnTo>
                  <a:lnTo>
                    <a:pt x="122523" y="33489"/>
                  </a:lnTo>
                  <a:lnTo>
                    <a:pt x="123110" y="32812"/>
                  </a:lnTo>
                  <a:lnTo>
                    <a:pt x="123353" y="32624"/>
                  </a:lnTo>
                  <a:lnTo>
                    <a:pt x="123797" y="32982"/>
                  </a:lnTo>
                  <a:lnTo>
                    <a:pt x="123864" y="33776"/>
                  </a:lnTo>
                  <a:lnTo>
                    <a:pt x="124202" y="34450"/>
                  </a:lnTo>
                  <a:lnTo>
                    <a:pt x="123944" y="35921"/>
                  </a:lnTo>
                  <a:lnTo>
                    <a:pt x="123481" y="36368"/>
                  </a:lnTo>
                  <a:close/>
                  <a:moveTo>
                    <a:pt x="46193" y="30058"/>
                  </a:moveTo>
                  <a:lnTo>
                    <a:pt x="45593" y="30323"/>
                  </a:lnTo>
                  <a:lnTo>
                    <a:pt x="45162" y="30122"/>
                  </a:lnTo>
                  <a:lnTo>
                    <a:pt x="44977" y="29534"/>
                  </a:lnTo>
                  <a:lnTo>
                    <a:pt x="45124" y="28969"/>
                  </a:lnTo>
                  <a:lnTo>
                    <a:pt x="45650" y="28523"/>
                  </a:lnTo>
                  <a:lnTo>
                    <a:pt x="45982" y="28388"/>
                  </a:lnTo>
                  <a:lnTo>
                    <a:pt x="46356" y="28692"/>
                  </a:lnTo>
                  <a:lnTo>
                    <a:pt x="46499" y="29292"/>
                  </a:lnTo>
                  <a:lnTo>
                    <a:pt x="46193" y="30058"/>
                  </a:lnTo>
                  <a:close/>
                  <a:moveTo>
                    <a:pt x="99012" y="26224"/>
                  </a:moveTo>
                  <a:lnTo>
                    <a:pt x="99478" y="26403"/>
                  </a:lnTo>
                  <a:lnTo>
                    <a:pt x="100818" y="25471"/>
                  </a:lnTo>
                  <a:lnTo>
                    <a:pt x="101537" y="26122"/>
                  </a:lnTo>
                  <a:lnTo>
                    <a:pt x="102453" y="26438"/>
                  </a:lnTo>
                  <a:lnTo>
                    <a:pt x="103404" y="26617"/>
                  </a:lnTo>
                  <a:lnTo>
                    <a:pt x="103027" y="27958"/>
                  </a:lnTo>
                  <a:lnTo>
                    <a:pt x="103139" y="28577"/>
                  </a:lnTo>
                  <a:lnTo>
                    <a:pt x="103385" y="29193"/>
                  </a:lnTo>
                  <a:lnTo>
                    <a:pt x="103353" y="30103"/>
                  </a:lnTo>
                  <a:lnTo>
                    <a:pt x="102916" y="30913"/>
                  </a:lnTo>
                  <a:lnTo>
                    <a:pt x="102076" y="32097"/>
                  </a:lnTo>
                  <a:lnTo>
                    <a:pt x="101699" y="32314"/>
                  </a:lnTo>
                  <a:lnTo>
                    <a:pt x="101259" y="32442"/>
                  </a:lnTo>
                  <a:lnTo>
                    <a:pt x="99886" y="32538"/>
                  </a:lnTo>
                  <a:lnTo>
                    <a:pt x="99621" y="33167"/>
                  </a:lnTo>
                  <a:lnTo>
                    <a:pt x="99711" y="33834"/>
                  </a:lnTo>
                  <a:lnTo>
                    <a:pt x="100451" y="34708"/>
                  </a:lnTo>
                  <a:lnTo>
                    <a:pt x="101045" y="35692"/>
                  </a:lnTo>
                  <a:lnTo>
                    <a:pt x="100455" y="36595"/>
                  </a:lnTo>
                  <a:lnTo>
                    <a:pt x="99481" y="37227"/>
                  </a:lnTo>
                  <a:lnTo>
                    <a:pt x="98559" y="37549"/>
                  </a:lnTo>
                  <a:lnTo>
                    <a:pt x="97030" y="37358"/>
                  </a:lnTo>
                  <a:lnTo>
                    <a:pt x="95418" y="37437"/>
                  </a:lnTo>
                  <a:lnTo>
                    <a:pt x="95115" y="37782"/>
                  </a:lnTo>
                  <a:lnTo>
                    <a:pt x="95108" y="38353"/>
                  </a:lnTo>
                  <a:lnTo>
                    <a:pt x="94882" y="38788"/>
                  </a:lnTo>
                  <a:lnTo>
                    <a:pt x="94588" y="39183"/>
                  </a:lnTo>
                  <a:lnTo>
                    <a:pt x="93771" y="40004"/>
                  </a:lnTo>
                  <a:lnTo>
                    <a:pt x="92855" y="40728"/>
                  </a:lnTo>
                  <a:lnTo>
                    <a:pt x="91607" y="41415"/>
                  </a:lnTo>
                  <a:lnTo>
                    <a:pt x="91189" y="41577"/>
                  </a:lnTo>
                  <a:lnTo>
                    <a:pt x="90081" y="41686"/>
                  </a:lnTo>
                  <a:lnTo>
                    <a:pt x="89088" y="42082"/>
                  </a:lnTo>
                  <a:lnTo>
                    <a:pt x="88645" y="42468"/>
                  </a:lnTo>
                  <a:lnTo>
                    <a:pt x="88163" y="42781"/>
                  </a:lnTo>
                  <a:lnTo>
                    <a:pt x="87109" y="43122"/>
                  </a:lnTo>
                  <a:lnTo>
                    <a:pt x="86085" y="43799"/>
                  </a:lnTo>
                  <a:lnTo>
                    <a:pt x="85679" y="43914"/>
                  </a:lnTo>
                  <a:lnTo>
                    <a:pt x="83550" y="44032"/>
                  </a:lnTo>
                  <a:lnTo>
                    <a:pt x="80506" y="44064"/>
                  </a:lnTo>
                  <a:lnTo>
                    <a:pt x="79605" y="44134"/>
                  </a:lnTo>
                  <a:lnTo>
                    <a:pt x="78731" y="44041"/>
                  </a:lnTo>
                  <a:lnTo>
                    <a:pt x="78249" y="43776"/>
                  </a:lnTo>
                  <a:lnTo>
                    <a:pt x="77215" y="42560"/>
                  </a:lnTo>
                  <a:lnTo>
                    <a:pt x="76314" y="42142"/>
                  </a:lnTo>
                  <a:lnTo>
                    <a:pt x="75331" y="42155"/>
                  </a:lnTo>
                  <a:lnTo>
                    <a:pt x="74023" y="42586"/>
                  </a:lnTo>
                  <a:lnTo>
                    <a:pt x="73777" y="42490"/>
                  </a:lnTo>
                  <a:lnTo>
                    <a:pt x="71166" y="40693"/>
                  </a:lnTo>
                  <a:lnTo>
                    <a:pt x="70374" y="40253"/>
                  </a:lnTo>
                  <a:lnTo>
                    <a:pt x="69529" y="39927"/>
                  </a:lnTo>
                  <a:lnTo>
                    <a:pt x="68498" y="39697"/>
                  </a:lnTo>
                  <a:lnTo>
                    <a:pt x="67524" y="39337"/>
                  </a:lnTo>
                  <a:lnTo>
                    <a:pt x="66950" y="38481"/>
                  </a:lnTo>
                  <a:lnTo>
                    <a:pt x="67017" y="37367"/>
                  </a:lnTo>
                  <a:lnTo>
                    <a:pt x="67799" y="36713"/>
                  </a:lnTo>
                  <a:lnTo>
                    <a:pt x="68989" y="37035"/>
                  </a:lnTo>
                  <a:lnTo>
                    <a:pt x="69446" y="37032"/>
                  </a:lnTo>
                  <a:lnTo>
                    <a:pt x="69892" y="36847"/>
                  </a:lnTo>
                  <a:lnTo>
                    <a:pt x="70419" y="36908"/>
                  </a:lnTo>
                  <a:lnTo>
                    <a:pt x="70949" y="37070"/>
                  </a:lnTo>
                  <a:lnTo>
                    <a:pt x="72880" y="36828"/>
                  </a:lnTo>
                  <a:lnTo>
                    <a:pt x="73997" y="37166"/>
                  </a:lnTo>
                  <a:lnTo>
                    <a:pt x="75086" y="37619"/>
                  </a:lnTo>
                  <a:lnTo>
                    <a:pt x="76101" y="37715"/>
                  </a:lnTo>
                  <a:lnTo>
                    <a:pt x="77144" y="37619"/>
                  </a:lnTo>
                  <a:lnTo>
                    <a:pt x="78542" y="37109"/>
                  </a:lnTo>
                  <a:lnTo>
                    <a:pt x="78986" y="37176"/>
                  </a:lnTo>
                  <a:lnTo>
                    <a:pt x="80333" y="37179"/>
                  </a:lnTo>
                  <a:lnTo>
                    <a:pt x="81511" y="36496"/>
                  </a:lnTo>
                  <a:lnTo>
                    <a:pt x="81951" y="33741"/>
                  </a:lnTo>
                  <a:lnTo>
                    <a:pt x="82251" y="32803"/>
                  </a:lnTo>
                  <a:lnTo>
                    <a:pt x="82654" y="32599"/>
                  </a:lnTo>
                  <a:lnTo>
                    <a:pt x="82941" y="32656"/>
                  </a:lnTo>
                  <a:lnTo>
                    <a:pt x="83372" y="33125"/>
                  </a:lnTo>
                  <a:lnTo>
                    <a:pt x="82820" y="33709"/>
                  </a:lnTo>
                  <a:lnTo>
                    <a:pt x="82577" y="34159"/>
                  </a:lnTo>
                  <a:lnTo>
                    <a:pt x="82497" y="35257"/>
                  </a:lnTo>
                  <a:lnTo>
                    <a:pt x="82800" y="36324"/>
                  </a:lnTo>
                  <a:lnTo>
                    <a:pt x="83490" y="37169"/>
                  </a:lnTo>
                  <a:lnTo>
                    <a:pt x="84524" y="37278"/>
                  </a:lnTo>
                  <a:lnTo>
                    <a:pt x="85472" y="36719"/>
                  </a:lnTo>
                  <a:lnTo>
                    <a:pt x="86503" y="36601"/>
                  </a:lnTo>
                  <a:lnTo>
                    <a:pt x="87454" y="37144"/>
                  </a:lnTo>
                  <a:lnTo>
                    <a:pt x="88431" y="37051"/>
                  </a:lnTo>
                  <a:lnTo>
                    <a:pt x="88878" y="36697"/>
                  </a:lnTo>
                  <a:lnTo>
                    <a:pt x="89398" y="36544"/>
                  </a:lnTo>
                  <a:lnTo>
                    <a:pt x="89915" y="36486"/>
                  </a:lnTo>
                  <a:lnTo>
                    <a:pt x="90384" y="36276"/>
                  </a:lnTo>
                  <a:lnTo>
                    <a:pt x="91007" y="35353"/>
                  </a:lnTo>
                  <a:lnTo>
                    <a:pt x="91422" y="34316"/>
                  </a:lnTo>
                  <a:lnTo>
                    <a:pt x="92041" y="33499"/>
                  </a:lnTo>
                  <a:lnTo>
                    <a:pt x="93729" y="32136"/>
                  </a:lnTo>
                  <a:lnTo>
                    <a:pt x="94218" y="31967"/>
                  </a:lnTo>
                  <a:lnTo>
                    <a:pt x="94744" y="31874"/>
                  </a:lnTo>
                  <a:lnTo>
                    <a:pt x="95932" y="31935"/>
                  </a:lnTo>
                  <a:lnTo>
                    <a:pt x="96816" y="31449"/>
                  </a:lnTo>
                  <a:lnTo>
                    <a:pt x="96883" y="30358"/>
                  </a:lnTo>
                  <a:lnTo>
                    <a:pt x="96755" y="29250"/>
                  </a:lnTo>
                  <a:lnTo>
                    <a:pt x="95747" y="26649"/>
                  </a:lnTo>
                  <a:lnTo>
                    <a:pt x="95680" y="26237"/>
                  </a:lnTo>
                  <a:lnTo>
                    <a:pt x="95823" y="25774"/>
                  </a:lnTo>
                  <a:lnTo>
                    <a:pt x="96117" y="25359"/>
                  </a:lnTo>
                  <a:lnTo>
                    <a:pt x="97110" y="25353"/>
                  </a:lnTo>
                  <a:lnTo>
                    <a:pt x="98144" y="25503"/>
                  </a:lnTo>
                  <a:lnTo>
                    <a:pt x="98552" y="25896"/>
                  </a:lnTo>
                  <a:lnTo>
                    <a:pt x="99012" y="26224"/>
                  </a:lnTo>
                  <a:close/>
                  <a:moveTo>
                    <a:pt x="114630" y="24463"/>
                  </a:moveTo>
                  <a:lnTo>
                    <a:pt x="114550" y="24673"/>
                  </a:lnTo>
                  <a:lnTo>
                    <a:pt x="114023" y="24431"/>
                  </a:lnTo>
                  <a:lnTo>
                    <a:pt x="114457" y="23974"/>
                  </a:lnTo>
                  <a:lnTo>
                    <a:pt x="114665" y="23942"/>
                  </a:lnTo>
                  <a:lnTo>
                    <a:pt x="114630" y="24463"/>
                  </a:lnTo>
                  <a:close/>
                  <a:moveTo>
                    <a:pt x="105776" y="15851"/>
                  </a:moveTo>
                  <a:lnTo>
                    <a:pt x="105558" y="16633"/>
                  </a:lnTo>
                  <a:lnTo>
                    <a:pt x="105009" y="16173"/>
                  </a:lnTo>
                  <a:lnTo>
                    <a:pt x="104636" y="15512"/>
                  </a:lnTo>
                  <a:lnTo>
                    <a:pt x="104872" y="15219"/>
                  </a:lnTo>
                  <a:lnTo>
                    <a:pt x="105488" y="15043"/>
                  </a:lnTo>
                  <a:lnTo>
                    <a:pt x="105776" y="15851"/>
                  </a:lnTo>
                  <a:close/>
                  <a:moveTo>
                    <a:pt x="100656" y="14194"/>
                  </a:moveTo>
                  <a:lnTo>
                    <a:pt x="100560" y="14644"/>
                  </a:lnTo>
                  <a:lnTo>
                    <a:pt x="100279" y="14619"/>
                  </a:lnTo>
                  <a:lnTo>
                    <a:pt x="99510" y="13738"/>
                  </a:lnTo>
                  <a:lnTo>
                    <a:pt x="99360" y="13508"/>
                  </a:lnTo>
                  <a:lnTo>
                    <a:pt x="99542" y="13288"/>
                  </a:lnTo>
                  <a:lnTo>
                    <a:pt x="100435" y="13936"/>
                  </a:lnTo>
                  <a:lnTo>
                    <a:pt x="100656" y="14194"/>
                  </a:lnTo>
                  <a:close/>
                  <a:moveTo>
                    <a:pt x="99385" y="13147"/>
                  </a:moveTo>
                  <a:lnTo>
                    <a:pt x="99171" y="13147"/>
                  </a:lnTo>
                  <a:lnTo>
                    <a:pt x="99139" y="12436"/>
                  </a:lnTo>
                  <a:lnTo>
                    <a:pt x="99286" y="12062"/>
                  </a:lnTo>
                  <a:lnTo>
                    <a:pt x="99784" y="12324"/>
                  </a:lnTo>
                  <a:lnTo>
                    <a:pt x="99867" y="12959"/>
                  </a:lnTo>
                  <a:lnTo>
                    <a:pt x="99385" y="13147"/>
                  </a:lnTo>
                  <a:close/>
                  <a:moveTo>
                    <a:pt x="29196" y="21928"/>
                  </a:moveTo>
                  <a:lnTo>
                    <a:pt x="30326" y="21954"/>
                  </a:lnTo>
                  <a:lnTo>
                    <a:pt x="31459" y="21816"/>
                  </a:lnTo>
                  <a:lnTo>
                    <a:pt x="31925" y="21877"/>
                  </a:lnTo>
                  <a:lnTo>
                    <a:pt x="32385" y="22017"/>
                  </a:lnTo>
                  <a:lnTo>
                    <a:pt x="32803" y="22286"/>
                  </a:lnTo>
                  <a:lnTo>
                    <a:pt x="33014" y="22800"/>
                  </a:lnTo>
                  <a:lnTo>
                    <a:pt x="33719" y="23515"/>
                  </a:lnTo>
                  <a:lnTo>
                    <a:pt x="34715" y="23837"/>
                  </a:lnTo>
                  <a:lnTo>
                    <a:pt x="35663" y="24485"/>
                  </a:lnTo>
                  <a:lnTo>
                    <a:pt x="36515" y="25257"/>
                  </a:lnTo>
                  <a:lnTo>
                    <a:pt x="37141" y="26036"/>
                  </a:lnTo>
                  <a:lnTo>
                    <a:pt x="37852" y="26694"/>
                  </a:lnTo>
                  <a:lnTo>
                    <a:pt x="38928" y="26971"/>
                  </a:lnTo>
                  <a:lnTo>
                    <a:pt x="40061" y="27016"/>
                  </a:lnTo>
                  <a:lnTo>
                    <a:pt x="43936" y="30926"/>
                  </a:lnTo>
                  <a:lnTo>
                    <a:pt x="44125" y="31529"/>
                  </a:lnTo>
                  <a:lnTo>
                    <a:pt x="44169" y="34096"/>
                  </a:lnTo>
                  <a:lnTo>
                    <a:pt x="43742" y="36100"/>
                  </a:lnTo>
                  <a:lnTo>
                    <a:pt x="44705" y="36716"/>
                  </a:lnTo>
                  <a:lnTo>
                    <a:pt x="46020" y="36946"/>
                  </a:lnTo>
                  <a:lnTo>
                    <a:pt x="47865" y="37374"/>
                  </a:lnTo>
                  <a:lnTo>
                    <a:pt x="49640" y="38012"/>
                  </a:lnTo>
                  <a:lnTo>
                    <a:pt x="55293" y="40719"/>
                  </a:lnTo>
                  <a:lnTo>
                    <a:pt x="56069" y="40948"/>
                  </a:lnTo>
                  <a:lnTo>
                    <a:pt x="57208" y="41038"/>
                  </a:lnTo>
                  <a:lnTo>
                    <a:pt x="58357" y="41000"/>
                  </a:lnTo>
                  <a:lnTo>
                    <a:pt x="58769" y="41137"/>
                  </a:lnTo>
                  <a:lnTo>
                    <a:pt x="59631" y="41628"/>
                  </a:lnTo>
                  <a:lnTo>
                    <a:pt x="60061" y="41951"/>
                  </a:lnTo>
                  <a:lnTo>
                    <a:pt x="60834" y="42825"/>
                  </a:lnTo>
                  <a:lnTo>
                    <a:pt x="61523" y="43776"/>
                  </a:lnTo>
                  <a:lnTo>
                    <a:pt x="61820" y="44048"/>
                  </a:lnTo>
                  <a:lnTo>
                    <a:pt x="62168" y="44258"/>
                  </a:lnTo>
                  <a:lnTo>
                    <a:pt x="62369" y="44776"/>
                  </a:lnTo>
                  <a:lnTo>
                    <a:pt x="62637" y="46371"/>
                  </a:lnTo>
                  <a:lnTo>
                    <a:pt x="62557" y="47367"/>
                  </a:lnTo>
                  <a:lnTo>
                    <a:pt x="62241" y="47738"/>
                  </a:lnTo>
                  <a:lnTo>
                    <a:pt x="61338" y="47916"/>
                  </a:lnTo>
                  <a:lnTo>
                    <a:pt x="58172" y="48086"/>
                  </a:lnTo>
                  <a:lnTo>
                    <a:pt x="56053" y="47900"/>
                  </a:lnTo>
                  <a:lnTo>
                    <a:pt x="54568" y="48906"/>
                  </a:lnTo>
                  <a:lnTo>
                    <a:pt x="54527" y="49346"/>
                  </a:lnTo>
                  <a:lnTo>
                    <a:pt x="54632" y="49755"/>
                  </a:lnTo>
                  <a:lnTo>
                    <a:pt x="55922" y="51890"/>
                  </a:lnTo>
                  <a:lnTo>
                    <a:pt x="56681" y="53786"/>
                  </a:lnTo>
                  <a:lnTo>
                    <a:pt x="57310" y="54555"/>
                  </a:lnTo>
                  <a:lnTo>
                    <a:pt x="58252" y="55181"/>
                  </a:lnTo>
                  <a:lnTo>
                    <a:pt x="59091" y="55922"/>
                  </a:lnTo>
                  <a:lnTo>
                    <a:pt x="59864" y="56774"/>
                  </a:lnTo>
                  <a:lnTo>
                    <a:pt x="61469" y="58258"/>
                  </a:lnTo>
                  <a:lnTo>
                    <a:pt x="62340" y="58810"/>
                  </a:lnTo>
                  <a:lnTo>
                    <a:pt x="63365" y="59149"/>
                  </a:lnTo>
                  <a:lnTo>
                    <a:pt x="65070" y="60301"/>
                  </a:lnTo>
                  <a:lnTo>
                    <a:pt x="65296" y="60808"/>
                  </a:lnTo>
                  <a:lnTo>
                    <a:pt x="65781" y="62411"/>
                  </a:lnTo>
                  <a:lnTo>
                    <a:pt x="65992" y="63499"/>
                  </a:lnTo>
                  <a:lnTo>
                    <a:pt x="66024" y="63949"/>
                  </a:lnTo>
                  <a:lnTo>
                    <a:pt x="66145" y="64351"/>
                  </a:lnTo>
                  <a:lnTo>
                    <a:pt x="67645" y="65341"/>
                  </a:lnTo>
                  <a:lnTo>
                    <a:pt x="67977" y="65615"/>
                  </a:lnTo>
                  <a:lnTo>
                    <a:pt x="68645" y="67811"/>
                  </a:lnTo>
                  <a:lnTo>
                    <a:pt x="69158" y="68833"/>
                  </a:lnTo>
                  <a:lnTo>
                    <a:pt x="70023" y="69193"/>
                  </a:lnTo>
                  <a:lnTo>
                    <a:pt x="71029" y="69171"/>
                  </a:lnTo>
                  <a:lnTo>
                    <a:pt x="73764" y="68517"/>
                  </a:lnTo>
                  <a:lnTo>
                    <a:pt x="74160" y="68494"/>
                  </a:lnTo>
                  <a:lnTo>
                    <a:pt x="74667" y="68644"/>
                  </a:lnTo>
                  <a:lnTo>
                    <a:pt x="75111" y="69002"/>
                  </a:lnTo>
                  <a:lnTo>
                    <a:pt x="75258" y="69991"/>
                  </a:lnTo>
                  <a:lnTo>
                    <a:pt x="74827" y="71032"/>
                  </a:lnTo>
                  <a:lnTo>
                    <a:pt x="74709" y="72031"/>
                  </a:lnTo>
                  <a:lnTo>
                    <a:pt x="75248" y="72851"/>
                  </a:lnTo>
                  <a:lnTo>
                    <a:pt x="76643" y="73490"/>
                  </a:lnTo>
                  <a:lnTo>
                    <a:pt x="77154" y="73665"/>
                  </a:lnTo>
                  <a:lnTo>
                    <a:pt x="79663" y="73869"/>
                  </a:lnTo>
                  <a:lnTo>
                    <a:pt x="80649" y="74042"/>
                  </a:lnTo>
                  <a:lnTo>
                    <a:pt x="81616" y="74320"/>
                  </a:lnTo>
                  <a:lnTo>
                    <a:pt x="81948" y="74568"/>
                  </a:lnTo>
                  <a:lnTo>
                    <a:pt x="81715" y="75009"/>
                  </a:lnTo>
                  <a:lnTo>
                    <a:pt x="81211" y="75226"/>
                  </a:lnTo>
                  <a:lnTo>
                    <a:pt x="80636" y="75312"/>
                  </a:lnTo>
                  <a:lnTo>
                    <a:pt x="79714" y="75631"/>
                  </a:lnTo>
                  <a:lnTo>
                    <a:pt x="79730" y="76199"/>
                  </a:lnTo>
                  <a:lnTo>
                    <a:pt x="80250" y="76790"/>
                  </a:lnTo>
                  <a:lnTo>
                    <a:pt x="80726" y="77502"/>
                  </a:lnTo>
                  <a:lnTo>
                    <a:pt x="81125" y="77760"/>
                  </a:lnTo>
                  <a:lnTo>
                    <a:pt x="81559" y="77936"/>
                  </a:lnTo>
                  <a:lnTo>
                    <a:pt x="82644" y="78182"/>
                  </a:lnTo>
                  <a:lnTo>
                    <a:pt x="83700" y="78520"/>
                  </a:lnTo>
                  <a:lnTo>
                    <a:pt x="84396" y="78855"/>
                  </a:lnTo>
                  <a:lnTo>
                    <a:pt x="85114" y="79098"/>
                  </a:lnTo>
                  <a:lnTo>
                    <a:pt x="86678" y="79251"/>
                  </a:lnTo>
                  <a:lnTo>
                    <a:pt x="87828" y="79707"/>
                  </a:lnTo>
                  <a:lnTo>
                    <a:pt x="89462" y="79516"/>
                  </a:lnTo>
                  <a:lnTo>
                    <a:pt x="88048" y="80256"/>
                  </a:lnTo>
                  <a:lnTo>
                    <a:pt x="87559" y="80438"/>
                  </a:lnTo>
                  <a:lnTo>
                    <a:pt x="85852" y="80161"/>
                  </a:lnTo>
                  <a:lnTo>
                    <a:pt x="85529" y="80448"/>
                  </a:lnTo>
                  <a:lnTo>
                    <a:pt x="86235" y="81233"/>
                  </a:lnTo>
                  <a:lnTo>
                    <a:pt x="87278" y="81760"/>
                  </a:lnTo>
                  <a:lnTo>
                    <a:pt x="87652" y="82066"/>
                  </a:lnTo>
                  <a:lnTo>
                    <a:pt x="87390" y="82424"/>
                  </a:lnTo>
                  <a:lnTo>
                    <a:pt x="86174" y="83142"/>
                  </a:lnTo>
                  <a:lnTo>
                    <a:pt x="85667" y="83247"/>
                  </a:lnTo>
                  <a:lnTo>
                    <a:pt x="84719" y="83305"/>
                  </a:lnTo>
                  <a:lnTo>
                    <a:pt x="83129" y="82995"/>
                  </a:lnTo>
                  <a:lnTo>
                    <a:pt x="82002" y="82599"/>
                  </a:lnTo>
                  <a:lnTo>
                    <a:pt x="81686" y="82060"/>
                  </a:lnTo>
                  <a:lnTo>
                    <a:pt x="81386" y="81744"/>
                  </a:lnTo>
                  <a:lnTo>
                    <a:pt x="80371" y="80984"/>
                  </a:lnTo>
                  <a:lnTo>
                    <a:pt x="79647" y="80569"/>
                  </a:lnTo>
                  <a:lnTo>
                    <a:pt x="78728" y="80429"/>
                  </a:lnTo>
                  <a:lnTo>
                    <a:pt x="77767" y="80435"/>
                  </a:lnTo>
                  <a:lnTo>
                    <a:pt x="76050" y="79995"/>
                  </a:lnTo>
                  <a:lnTo>
                    <a:pt x="72325" y="79682"/>
                  </a:lnTo>
                  <a:lnTo>
                    <a:pt x="71437" y="79490"/>
                  </a:lnTo>
                  <a:lnTo>
                    <a:pt x="70320" y="78884"/>
                  </a:lnTo>
                  <a:lnTo>
                    <a:pt x="69794" y="78798"/>
                  </a:lnTo>
                  <a:lnTo>
                    <a:pt x="69229" y="78989"/>
                  </a:lnTo>
                  <a:lnTo>
                    <a:pt x="67789" y="79107"/>
                  </a:lnTo>
                  <a:lnTo>
                    <a:pt x="67368" y="79053"/>
                  </a:lnTo>
                  <a:lnTo>
                    <a:pt x="66340" y="78536"/>
                  </a:lnTo>
                  <a:lnTo>
                    <a:pt x="65283" y="78344"/>
                  </a:lnTo>
                  <a:lnTo>
                    <a:pt x="64840" y="78501"/>
                  </a:lnTo>
                  <a:lnTo>
                    <a:pt x="64393" y="78536"/>
                  </a:lnTo>
                  <a:lnTo>
                    <a:pt x="62947" y="78166"/>
                  </a:lnTo>
                  <a:lnTo>
                    <a:pt x="61858" y="78009"/>
                  </a:lnTo>
                  <a:lnTo>
                    <a:pt x="60965" y="77492"/>
                  </a:lnTo>
                  <a:lnTo>
                    <a:pt x="60480" y="77010"/>
                  </a:lnTo>
                  <a:lnTo>
                    <a:pt x="59931" y="76583"/>
                  </a:lnTo>
                  <a:lnTo>
                    <a:pt x="59423" y="75481"/>
                  </a:lnTo>
                  <a:lnTo>
                    <a:pt x="58635" y="74438"/>
                  </a:lnTo>
                  <a:lnTo>
                    <a:pt x="57652" y="73579"/>
                  </a:lnTo>
                  <a:lnTo>
                    <a:pt x="55551" y="72194"/>
                  </a:lnTo>
                  <a:lnTo>
                    <a:pt x="55130" y="71849"/>
                  </a:lnTo>
                  <a:lnTo>
                    <a:pt x="54307" y="70582"/>
                  </a:lnTo>
                  <a:lnTo>
                    <a:pt x="54351" y="69739"/>
                  </a:lnTo>
                  <a:lnTo>
                    <a:pt x="54651" y="68890"/>
                  </a:lnTo>
                  <a:lnTo>
                    <a:pt x="54198" y="69181"/>
                  </a:lnTo>
                  <a:lnTo>
                    <a:pt x="53687" y="69142"/>
                  </a:lnTo>
                  <a:lnTo>
                    <a:pt x="52257" y="68581"/>
                  </a:lnTo>
                  <a:lnTo>
                    <a:pt x="51667" y="67913"/>
                  </a:lnTo>
                  <a:lnTo>
                    <a:pt x="50712" y="66100"/>
                  </a:lnTo>
                  <a:lnTo>
                    <a:pt x="50103" y="65143"/>
                  </a:lnTo>
                  <a:lnTo>
                    <a:pt x="48676" y="63451"/>
                  </a:lnTo>
                  <a:lnTo>
                    <a:pt x="48264" y="62449"/>
                  </a:lnTo>
                  <a:lnTo>
                    <a:pt x="47664" y="61571"/>
                  </a:lnTo>
                  <a:lnTo>
                    <a:pt x="47297" y="61246"/>
                  </a:lnTo>
                  <a:lnTo>
                    <a:pt x="46991" y="60869"/>
                  </a:lnTo>
                  <a:lnTo>
                    <a:pt x="46719" y="60381"/>
                  </a:lnTo>
                  <a:lnTo>
                    <a:pt x="46314" y="60042"/>
                  </a:lnTo>
                  <a:lnTo>
                    <a:pt x="44322" y="59292"/>
                  </a:lnTo>
                  <a:lnTo>
                    <a:pt x="43975" y="59056"/>
                  </a:lnTo>
                  <a:lnTo>
                    <a:pt x="43588" y="58931"/>
                  </a:lnTo>
                  <a:lnTo>
                    <a:pt x="42107" y="58855"/>
                  </a:lnTo>
                  <a:lnTo>
                    <a:pt x="41249" y="58730"/>
                  </a:lnTo>
                  <a:lnTo>
                    <a:pt x="39634" y="58114"/>
                  </a:lnTo>
                  <a:lnTo>
                    <a:pt x="38797" y="57929"/>
                  </a:lnTo>
                  <a:lnTo>
                    <a:pt x="37795" y="57811"/>
                  </a:lnTo>
                  <a:lnTo>
                    <a:pt x="36821" y="57578"/>
                  </a:lnTo>
                  <a:lnTo>
                    <a:pt x="36349" y="57348"/>
                  </a:lnTo>
                  <a:lnTo>
                    <a:pt x="36030" y="56962"/>
                  </a:lnTo>
                  <a:lnTo>
                    <a:pt x="35842" y="56046"/>
                  </a:lnTo>
                  <a:lnTo>
                    <a:pt x="35024" y="56145"/>
                  </a:lnTo>
                  <a:lnTo>
                    <a:pt x="34226" y="55985"/>
                  </a:lnTo>
                  <a:lnTo>
                    <a:pt x="33454" y="55663"/>
                  </a:lnTo>
                  <a:lnTo>
                    <a:pt x="32666" y="55468"/>
                  </a:lnTo>
                  <a:lnTo>
                    <a:pt x="32126" y="55746"/>
                  </a:lnTo>
                  <a:lnTo>
                    <a:pt x="31960" y="56477"/>
                  </a:lnTo>
                  <a:lnTo>
                    <a:pt x="31711" y="56515"/>
                  </a:lnTo>
                  <a:lnTo>
                    <a:pt x="31249" y="56365"/>
                  </a:lnTo>
                  <a:lnTo>
                    <a:pt x="31019" y="56455"/>
                  </a:lnTo>
                  <a:lnTo>
                    <a:pt x="30518" y="56790"/>
                  </a:lnTo>
                  <a:lnTo>
                    <a:pt x="30119" y="57246"/>
                  </a:lnTo>
                  <a:lnTo>
                    <a:pt x="29378" y="57176"/>
                  </a:lnTo>
                  <a:lnTo>
                    <a:pt x="27862" y="56716"/>
                  </a:lnTo>
                  <a:lnTo>
                    <a:pt x="27185" y="56429"/>
                  </a:lnTo>
                  <a:lnTo>
                    <a:pt x="26611" y="55909"/>
                  </a:lnTo>
                  <a:lnTo>
                    <a:pt x="26119" y="55318"/>
                  </a:lnTo>
                  <a:lnTo>
                    <a:pt x="25621" y="54852"/>
                  </a:lnTo>
                  <a:lnTo>
                    <a:pt x="25008" y="54514"/>
                  </a:lnTo>
                  <a:lnTo>
                    <a:pt x="25787" y="55318"/>
                  </a:lnTo>
                  <a:lnTo>
                    <a:pt x="27584" y="58858"/>
                  </a:lnTo>
                  <a:lnTo>
                    <a:pt x="27134" y="58925"/>
                  </a:lnTo>
                  <a:lnTo>
                    <a:pt x="26671" y="58836"/>
                  </a:lnTo>
                  <a:lnTo>
                    <a:pt x="27096" y="59516"/>
                  </a:lnTo>
                  <a:lnTo>
                    <a:pt x="26607" y="59618"/>
                  </a:lnTo>
                  <a:lnTo>
                    <a:pt x="26122" y="59611"/>
                  </a:lnTo>
                  <a:lnTo>
                    <a:pt x="25101" y="59318"/>
                  </a:lnTo>
                  <a:lnTo>
                    <a:pt x="24086" y="59219"/>
                  </a:lnTo>
                  <a:lnTo>
                    <a:pt x="23786" y="59362"/>
                  </a:lnTo>
                  <a:lnTo>
                    <a:pt x="24000" y="59618"/>
                  </a:lnTo>
                  <a:lnTo>
                    <a:pt x="24357" y="60371"/>
                  </a:lnTo>
                  <a:lnTo>
                    <a:pt x="24641" y="61159"/>
                  </a:lnTo>
                  <a:lnTo>
                    <a:pt x="23173" y="61514"/>
                  </a:lnTo>
                  <a:lnTo>
                    <a:pt x="21666" y="61731"/>
                  </a:lnTo>
                  <a:lnTo>
                    <a:pt x="19991" y="62155"/>
                  </a:lnTo>
                  <a:lnTo>
                    <a:pt x="18296" y="62184"/>
                  </a:lnTo>
                  <a:lnTo>
                    <a:pt x="17428" y="61941"/>
                  </a:lnTo>
                  <a:lnTo>
                    <a:pt x="16537" y="61804"/>
                  </a:lnTo>
                  <a:lnTo>
                    <a:pt x="15695" y="61941"/>
                  </a:lnTo>
                  <a:lnTo>
                    <a:pt x="14881" y="62251"/>
                  </a:lnTo>
                  <a:lnTo>
                    <a:pt x="14194" y="62200"/>
                  </a:lnTo>
                  <a:lnTo>
                    <a:pt x="13760" y="61645"/>
                  </a:lnTo>
                  <a:lnTo>
                    <a:pt x="13559" y="61226"/>
                  </a:lnTo>
                  <a:lnTo>
                    <a:pt x="13301" y="60863"/>
                  </a:lnTo>
                  <a:lnTo>
                    <a:pt x="12659" y="60920"/>
                  </a:lnTo>
                  <a:lnTo>
                    <a:pt x="12040" y="61118"/>
                  </a:lnTo>
                  <a:lnTo>
                    <a:pt x="13099" y="61140"/>
                  </a:lnTo>
                  <a:lnTo>
                    <a:pt x="13419" y="61606"/>
                  </a:lnTo>
                  <a:lnTo>
                    <a:pt x="13693" y="62168"/>
                  </a:lnTo>
                  <a:lnTo>
                    <a:pt x="14443" y="62679"/>
                  </a:lnTo>
                  <a:lnTo>
                    <a:pt x="15347" y="62376"/>
                  </a:lnTo>
                  <a:lnTo>
                    <a:pt x="17335" y="62459"/>
                  </a:lnTo>
                  <a:lnTo>
                    <a:pt x="19266" y="63349"/>
                  </a:lnTo>
                  <a:lnTo>
                    <a:pt x="19726" y="63451"/>
                  </a:lnTo>
                  <a:lnTo>
                    <a:pt x="20147" y="63627"/>
                  </a:lnTo>
                  <a:lnTo>
                    <a:pt x="21143" y="64504"/>
                  </a:lnTo>
                  <a:lnTo>
                    <a:pt x="21893" y="65302"/>
                  </a:lnTo>
                  <a:lnTo>
                    <a:pt x="22525" y="66215"/>
                  </a:lnTo>
                  <a:lnTo>
                    <a:pt x="22659" y="66573"/>
                  </a:lnTo>
                  <a:lnTo>
                    <a:pt x="22614" y="67530"/>
                  </a:lnTo>
                  <a:lnTo>
                    <a:pt x="22423" y="68006"/>
                  </a:lnTo>
                  <a:lnTo>
                    <a:pt x="21175" y="68679"/>
                  </a:lnTo>
                  <a:lnTo>
                    <a:pt x="19844" y="69190"/>
                  </a:lnTo>
                  <a:lnTo>
                    <a:pt x="17881" y="70183"/>
                  </a:lnTo>
                  <a:lnTo>
                    <a:pt x="15982" y="71313"/>
                  </a:lnTo>
                  <a:lnTo>
                    <a:pt x="14983" y="71092"/>
                  </a:lnTo>
                  <a:lnTo>
                    <a:pt x="14083" y="70492"/>
                  </a:lnTo>
                  <a:lnTo>
                    <a:pt x="13735" y="70330"/>
                  </a:lnTo>
                  <a:lnTo>
                    <a:pt x="12806" y="70004"/>
                  </a:lnTo>
                  <a:lnTo>
                    <a:pt x="12241" y="69886"/>
                  </a:lnTo>
                  <a:lnTo>
                    <a:pt x="9994" y="70141"/>
                  </a:lnTo>
                  <a:lnTo>
                    <a:pt x="7744" y="70272"/>
                  </a:lnTo>
                  <a:lnTo>
                    <a:pt x="6792" y="70263"/>
                  </a:lnTo>
                  <a:lnTo>
                    <a:pt x="5873" y="70071"/>
                  </a:lnTo>
                  <a:lnTo>
                    <a:pt x="4861" y="69717"/>
                  </a:lnTo>
                  <a:lnTo>
                    <a:pt x="3859" y="69873"/>
                  </a:lnTo>
                  <a:lnTo>
                    <a:pt x="3173" y="70288"/>
                  </a:lnTo>
                  <a:lnTo>
                    <a:pt x="2423" y="70352"/>
                  </a:lnTo>
                  <a:lnTo>
                    <a:pt x="1018" y="69426"/>
                  </a:lnTo>
                  <a:lnTo>
                    <a:pt x="1015" y="69308"/>
                  </a:lnTo>
                  <a:lnTo>
                    <a:pt x="1015" y="67476"/>
                  </a:lnTo>
                  <a:lnTo>
                    <a:pt x="1015" y="65647"/>
                  </a:lnTo>
                  <a:lnTo>
                    <a:pt x="1015" y="63818"/>
                  </a:lnTo>
                  <a:lnTo>
                    <a:pt x="1012" y="61989"/>
                  </a:lnTo>
                  <a:lnTo>
                    <a:pt x="1012" y="60160"/>
                  </a:lnTo>
                  <a:lnTo>
                    <a:pt x="1012" y="58335"/>
                  </a:lnTo>
                  <a:lnTo>
                    <a:pt x="1012" y="56509"/>
                  </a:lnTo>
                  <a:lnTo>
                    <a:pt x="1012" y="54683"/>
                  </a:lnTo>
                  <a:lnTo>
                    <a:pt x="1009" y="52857"/>
                  </a:lnTo>
                  <a:lnTo>
                    <a:pt x="1009" y="51035"/>
                  </a:lnTo>
                  <a:lnTo>
                    <a:pt x="1009" y="49535"/>
                  </a:lnTo>
                  <a:lnTo>
                    <a:pt x="511" y="48951"/>
                  </a:lnTo>
                  <a:lnTo>
                    <a:pt x="0" y="48054"/>
                  </a:lnTo>
                  <a:lnTo>
                    <a:pt x="109" y="46901"/>
                  </a:lnTo>
                  <a:lnTo>
                    <a:pt x="728" y="45478"/>
                  </a:lnTo>
                  <a:lnTo>
                    <a:pt x="1005" y="44527"/>
                  </a:lnTo>
                  <a:lnTo>
                    <a:pt x="1005" y="43751"/>
                  </a:lnTo>
                  <a:lnTo>
                    <a:pt x="1005" y="41932"/>
                  </a:lnTo>
                  <a:lnTo>
                    <a:pt x="1005" y="40112"/>
                  </a:lnTo>
                  <a:lnTo>
                    <a:pt x="1002" y="38293"/>
                  </a:lnTo>
                  <a:lnTo>
                    <a:pt x="1002" y="36477"/>
                  </a:lnTo>
                  <a:lnTo>
                    <a:pt x="1002" y="34660"/>
                  </a:lnTo>
                  <a:lnTo>
                    <a:pt x="1002" y="32844"/>
                  </a:lnTo>
                  <a:lnTo>
                    <a:pt x="1002" y="31028"/>
                  </a:lnTo>
                  <a:lnTo>
                    <a:pt x="999" y="29212"/>
                  </a:lnTo>
                  <a:lnTo>
                    <a:pt x="999" y="27399"/>
                  </a:lnTo>
                  <a:lnTo>
                    <a:pt x="999" y="25586"/>
                  </a:lnTo>
                  <a:lnTo>
                    <a:pt x="999" y="23773"/>
                  </a:lnTo>
                  <a:lnTo>
                    <a:pt x="999" y="21960"/>
                  </a:lnTo>
                  <a:lnTo>
                    <a:pt x="996" y="20147"/>
                  </a:lnTo>
                  <a:lnTo>
                    <a:pt x="996" y="18334"/>
                  </a:lnTo>
                  <a:lnTo>
                    <a:pt x="996" y="16521"/>
                  </a:lnTo>
                  <a:lnTo>
                    <a:pt x="993" y="14711"/>
                  </a:lnTo>
                  <a:lnTo>
                    <a:pt x="993" y="12902"/>
                  </a:lnTo>
                  <a:lnTo>
                    <a:pt x="993" y="11810"/>
                  </a:lnTo>
                  <a:lnTo>
                    <a:pt x="993" y="11210"/>
                  </a:lnTo>
                  <a:lnTo>
                    <a:pt x="993" y="11175"/>
                  </a:lnTo>
                  <a:lnTo>
                    <a:pt x="1261" y="11178"/>
                  </a:lnTo>
                  <a:lnTo>
                    <a:pt x="2167" y="11188"/>
                  </a:lnTo>
                  <a:lnTo>
                    <a:pt x="2895" y="11334"/>
                  </a:lnTo>
                  <a:lnTo>
                    <a:pt x="7383" y="13269"/>
                  </a:lnTo>
                  <a:lnTo>
                    <a:pt x="8723" y="14044"/>
                  </a:lnTo>
                  <a:lnTo>
                    <a:pt x="9183" y="14226"/>
                  </a:lnTo>
                  <a:lnTo>
                    <a:pt x="9633" y="14233"/>
                  </a:lnTo>
                  <a:lnTo>
                    <a:pt x="10064" y="14322"/>
                  </a:lnTo>
                  <a:lnTo>
                    <a:pt x="12088" y="15391"/>
                  </a:lnTo>
                  <a:lnTo>
                    <a:pt x="15110" y="16470"/>
                  </a:lnTo>
                  <a:lnTo>
                    <a:pt x="18302" y="17504"/>
                  </a:lnTo>
                  <a:lnTo>
                    <a:pt x="19292" y="17721"/>
                  </a:lnTo>
                  <a:lnTo>
                    <a:pt x="20316" y="17811"/>
                  </a:lnTo>
                  <a:lnTo>
                    <a:pt x="22538" y="18168"/>
                  </a:lnTo>
                  <a:lnTo>
                    <a:pt x="23709" y="18487"/>
                  </a:lnTo>
                  <a:lnTo>
                    <a:pt x="25423" y="19754"/>
                  </a:lnTo>
                  <a:lnTo>
                    <a:pt x="26288" y="20147"/>
                  </a:lnTo>
                  <a:lnTo>
                    <a:pt x="27099" y="20862"/>
                  </a:lnTo>
                  <a:lnTo>
                    <a:pt x="28245" y="21631"/>
                  </a:lnTo>
                  <a:lnTo>
                    <a:pt x="28698" y="21826"/>
                  </a:lnTo>
                  <a:lnTo>
                    <a:pt x="29196" y="21928"/>
                  </a:lnTo>
                  <a:close/>
                  <a:moveTo>
                    <a:pt x="108418" y="30326"/>
                  </a:moveTo>
                  <a:lnTo>
                    <a:pt x="107754" y="31006"/>
                  </a:lnTo>
                  <a:lnTo>
                    <a:pt x="107343" y="30371"/>
                  </a:lnTo>
                  <a:lnTo>
                    <a:pt x="106813" y="29815"/>
                  </a:lnTo>
                  <a:lnTo>
                    <a:pt x="106395" y="29247"/>
                  </a:lnTo>
                  <a:lnTo>
                    <a:pt x="105862" y="28021"/>
                  </a:lnTo>
                  <a:lnTo>
                    <a:pt x="105836" y="27405"/>
                  </a:lnTo>
                  <a:lnTo>
                    <a:pt x="105977" y="26751"/>
                  </a:lnTo>
                  <a:lnTo>
                    <a:pt x="106009" y="26090"/>
                  </a:lnTo>
                  <a:lnTo>
                    <a:pt x="105753" y="24750"/>
                  </a:lnTo>
                  <a:lnTo>
                    <a:pt x="105128" y="23527"/>
                  </a:lnTo>
                  <a:lnTo>
                    <a:pt x="102954" y="20613"/>
                  </a:lnTo>
                  <a:lnTo>
                    <a:pt x="102271" y="19850"/>
                  </a:lnTo>
                  <a:lnTo>
                    <a:pt x="101489" y="19167"/>
                  </a:lnTo>
                  <a:lnTo>
                    <a:pt x="100988" y="19001"/>
                  </a:lnTo>
                  <a:lnTo>
                    <a:pt x="99976" y="18838"/>
                  </a:lnTo>
                  <a:lnTo>
                    <a:pt x="99526" y="18701"/>
                  </a:lnTo>
                  <a:lnTo>
                    <a:pt x="98689" y="18226"/>
                  </a:lnTo>
                  <a:lnTo>
                    <a:pt x="97914" y="17673"/>
                  </a:lnTo>
                  <a:lnTo>
                    <a:pt x="95989" y="16030"/>
                  </a:lnTo>
                  <a:lnTo>
                    <a:pt x="94974" y="15564"/>
                  </a:lnTo>
                  <a:lnTo>
                    <a:pt x="94438" y="14989"/>
                  </a:lnTo>
                  <a:lnTo>
                    <a:pt x="91409" y="13138"/>
                  </a:lnTo>
                  <a:lnTo>
                    <a:pt x="90525" y="12700"/>
                  </a:lnTo>
                  <a:lnTo>
                    <a:pt x="89446" y="12700"/>
                  </a:lnTo>
                  <a:lnTo>
                    <a:pt x="88536" y="12337"/>
                  </a:lnTo>
                  <a:lnTo>
                    <a:pt x="89258" y="12107"/>
                  </a:lnTo>
                  <a:lnTo>
                    <a:pt x="89408" y="11488"/>
                  </a:lnTo>
                  <a:lnTo>
                    <a:pt x="89248" y="10859"/>
                  </a:lnTo>
                  <a:lnTo>
                    <a:pt x="90771" y="11887"/>
                  </a:lnTo>
                  <a:lnTo>
                    <a:pt x="92376" y="12783"/>
                  </a:lnTo>
                  <a:lnTo>
                    <a:pt x="92842" y="13508"/>
                  </a:lnTo>
                  <a:lnTo>
                    <a:pt x="93634" y="13553"/>
                  </a:lnTo>
                  <a:lnTo>
                    <a:pt x="95073" y="14153"/>
                  </a:lnTo>
                  <a:lnTo>
                    <a:pt x="96063" y="14692"/>
                  </a:lnTo>
                  <a:lnTo>
                    <a:pt x="96995" y="15315"/>
                  </a:lnTo>
                  <a:lnTo>
                    <a:pt x="98045" y="16205"/>
                  </a:lnTo>
                  <a:lnTo>
                    <a:pt x="100068" y="16904"/>
                  </a:lnTo>
                  <a:lnTo>
                    <a:pt x="100356" y="17160"/>
                  </a:lnTo>
                  <a:lnTo>
                    <a:pt x="101380" y="18321"/>
                  </a:lnTo>
                  <a:lnTo>
                    <a:pt x="102724" y="19308"/>
                  </a:lnTo>
                  <a:lnTo>
                    <a:pt x="103184" y="19850"/>
                  </a:lnTo>
                  <a:lnTo>
                    <a:pt x="108881" y="24520"/>
                  </a:lnTo>
                  <a:lnTo>
                    <a:pt x="109845" y="25829"/>
                  </a:lnTo>
                  <a:lnTo>
                    <a:pt x="109918" y="26722"/>
                  </a:lnTo>
                  <a:lnTo>
                    <a:pt x="109730" y="27073"/>
                  </a:lnTo>
                  <a:lnTo>
                    <a:pt x="109130" y="27830"/>
                  </a:lnTo>
                  <a:lnTo>
                    <a:pt x="109140" y="28724"/>
                  </a:lnTo>
                  <a:lnTo>
                    <a:pt x="108939" y="29525"/>
                  </a:lnTo>
                  <a:lnTo>
                    <a:pt x="108418" y="30326"/>
                  </a:lnTo>
                  <a:close/>
                  <a:moveTo>
                    <a:pt x="85762" y="11647"/>
                  </a:moveTo>
                  <a:lnTo>
                    <a:pt x="83975" y="11768"/>
                  </a:lnTo>
                  <a:lnTo>
                    <a:pt x="83333" y="11634"/>
                  </a:lnTo>
                  <a:lnTo>
                    <a:pt x="82759" y="11120"/>
                  </a:lnTo>
                  <a:lnTo>
                    <a:pt x="82239" y="10319"/>
                  </a:lnTo>
                  <a:lnTo>
                    <a:pt x="81715" y="10131"/>
                  </a:lnTo>
                  <a:lnTo>
                    <a:pt x="81505" y="9975"/>
                  </a:lnTo>
                  <a:lnTo>
                    <a:pt x="82768" y="9362"/>
                  </a:lnTo>
                  <a:lnTo>
                    <a:pt x="83889" y="9177"/>
                  </a:lnTo>
                  <a:lnTo>
                    <a:pt x="85699" y="9943"/>
                  </a:lnTo>
                  <a:lnTo>
                    <a:pt x="85884" y="10326"/>
                  </a:lnTo>
                  <a:lnTo>
                    <a:pt x="85900" y="10575"/>
                  </a:lnTo>
                  <a:lnTo>
                    <a:pt x="85849" y="11389"/>
                  </a:lnTo>
                  <a:lnTo>
                    <a:pt x="85762" y="11647"/>
                  </a:lnTo>
                  <a:close/>
                  <a:moveTo>
                    <a:pt x="62832" y="8276"/>
                  </a:moveTo>
                  <a:lnTo>
                    <a:pt x="62541" y="8746"/>
                  </a:lnTo>
                  <a:lnTo>
                    <a:pt x="61865" y="8704"/>
                  </a:lnTo>
                  <a:lnTo>
                    <a:pt x="61565" y="8567"/>
                  </a:lnTo>
                  <a:lnTo>
                    <a:pt x="62053" y="8478"/>
                  </a:lnTo>
                  <a:lnTo>
                    <a:pt x="62251" y="8091"/>
                  </a:lnTo>
                  <a:lnTo>
                    <a:pt x="62462" y="7954"/>
                  </a:lnTo>
                  <a:lnTo>
                    <a:pt x="62832" y="8276"/>
                  </a:lnTo>
                  <a:close/>
                  <a:moveTo>
                    <a:pt x="55580" y="5401"/>
                  </a:moveTo>
                  <a:lnTo>
                    <a:pt x="58568" y="5978"/>
                  </a:lnTo>
                  <a:lnTo>
                    <a:pt x="58766" y="5972"/>
                  </a:lnTo>
                  <a:lnTo>
                    <a:pt x="58730" y="5765"/>
                  </a:lnTo>
                  <a:lnTo>
                    <a:pt x="58782" y="5707"/>
                  </a:lnTo>
                  <a:lnTo>
                    <a:pt x="58960" y="5857"/>
                  </a:lnTo>
                  <a:lnTo>
                    <a:pt x="58903" y="6278"/>
                  </a:lnTo>
                  <a:lnTo>
                    <a:pt x="58434" y="6384"/>
                  </a:lnTo>
                  <a:lnTo>
                    <a:pt x="57993" y="6342"/>
                  </a:lnTo>
                  <a:lnTo>
                    <a:pt x="57680" y="6562"/>
                  </a:lnTo>
                  <a:lnTo>
                    <a:pt x="56825" y="7376"/>
                  </a:lnTo>
                  <a:lnTo>
                    <a:pt x="56250" y="7242"/>
                  </a:lnTo>
                  <a:lnTo>
                    <a:pt x="55548" y="7424"/>
                  </a:lnTo>
                  <a:lnTo>
                    <a:pt x="54316" y="7440"/>
                  </a:lnTo>
                  <a:lnTo>
                    <a:pt x="52717" y="7083"/>
                  </a:lnTo>
                  <a:lnTo>
                    <a:pt x="52277" y="7386"/>
                  </a:lnTo>
                  <a:lnTo>
                    <a:pt x="51708" y="7303"/>
                  </a:lnTo>
                  <a:lnTo>
                    <a:pt x="51143" y="7635"/>
                  </a:lnTo>
                  <a:lnTo>
                    <a:pt x="50910" y="7619"/>
                  </a:lnTo>
                  <a:lnTo>
                    <a:pt x="50773" y="7134"/>
                  </a:lnTo>
                  <a:lnTo>
                    <a:pt x="50783" y="6885"/>
                  </a:lnTo>
                  <a:lnTo>
                    <a:pt x="51453" y="6677"/>
                  </a:lnTo>
                  <a:lnTo>
                    <a:pt x="51354" y="5915"/>
                  </a:lnTo>
                  <a:lnTo>
                    <a:pt x="51893" y="5532"/>
                  </a:lnTo>
                  <a:lnTo>
                    <a:pt x="52826" y="5563"/>
                  </a:lnTo>
                  <a:lnTo>
                    <a:pt x="53694" y="5305"/>
                  </a:lnTo>
                  <a:lnTo>
                    <a:pt x="55580" y="5401"/>
                  </a:lnTo>
                  <a:close/>
                  <a:moveTo>
                    <a:pt x="79752" y="1775"/>
                  </a:moveTo>
                  <a:lnTo>
                    <a:pt x="79730" y="2097"/>
                  </a:lnTo>
                  <a:lnTo>
                    <a:pt x="79085" y="1934"/>
                  </a:lnTo>
                  <a:lnTo>
                    <a:pt x="78906" y="1985"/>
                  </a:lnTo>
                  <a:lnTo>
                    <a:pt x="77783" y="1053"/>
                  </a:lnTo>
                  <a:lnTo>
                    <a:pt x="77802" y="485"/>
                  </a:lnTo>
                  <a:lnTo>
                    <a:pt x="78099" y="0"/>
                  </a:lnTo>
                  <a:lnTo>
                    <a:pt x="78565" y="77"/>
                  </a:lnTo>
                  <a:lnTo>
                    <a:pt x="79392" y="686"/>
                  </a:lnTo>
                  <a:lnTo>
                    <a:pt x="79752" y="177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5" name="Google Shape;1345;p73"/>
            <p:cNvSpPr/>
            <p:nvPr/>
          </p:nvSpPr>
          <p:spPr>
            <a:xfrm>
              <a:off x="10228685" y="4313818"/>
              <a:ext cx="226961" cy="380788"/>
            </a:xfrm>
            <a:custGeom>
              <a:rect b="b" l="l" r="r" t="t"/>
              <a:pathLst>
                <a:path extrusionOk="0" h="144649" w="86215">
                  <a:moveTo>
                    <a:pt x="43974" y="565"/>
                  </a:moveTo>
                  <a:lnTo>
                    <a:pt x="43540" y="1341"/>
                  </a:lnTo>
                  <a:lnTo>
                    <a:pt x="43192" y="1334"/>
                  </a:lnTo>
                  <a:lnTo>
                    <a:pt x="43243" y="900"/>
                  </a:lnTo>
                  <a:lnTo>
                    <a:pt x="43706" y="0"/>
                  </a:lnTo>
                  <a:lnTo>
                    <a:pt x="43878" y="19"/>
                  </a:lnTo>
                  <a:lnTo>
                    <a:pt x="43974" y="565"/>
                  </a:lnTo>
                  <a:close/>
                  <a:moveTo>
                    <a:pt x="44708" y="4523"/>
                  </a:moveTo>
                  <a:lnTo>
                    <a:pt x="44542" y="4638"/>
                  </a:lnTo>
                  <a:lnTo>
                    <a:pt x="44297" y="4583"/>
                  </a:lnTo>
                  <a:lnTo>
                    <a:pt x="44539" y="3687"/>
                  </a:lnTo>
                  <a:lnTo>
                    <a:pt x="44989" y="3441"/>
                  </a:lnTo>
                  <a:lnTo>
                    <a:pt x="45347" y="3537"/>
                  </a:lnTo>
                  <a:lnTo>
                    <a:pt x="44708" y="4523"/>
                  </a:lnTo>
                  <a:close/>
                  <a:moveTo>
                    <a:pt x="40773" y="14028"/>
                  </a:moveTo>
                  <a:lnTo>
                    <a:pt x="40865" y="14884"/>
                  </a:lnTo>
                  <a:lnTo>
                    <a:pt x="40336" y="14864"/>
                  </a:lnTo>
                  <a:lnTo>
                    <a:pt x="39538" y="14344"/>
                  </a:lnTo>
                  <a:lnTo>
                    <a:pt x="39464" y="14079"/>
                  </a:lnTo>
                  <a:lnTo>
                    <a:pt x="39477" y="13859"/>
                  </a:lnTo>
                  <a:lnTo>
                    <a:pt x="39617" y="13671"/>
                  </a:lnTo>
                  <a:lnTo>
                    <a:pt x="40773" y="14028"/>
                  </a:lnTo>
                  <a:close/>
                  <a:moveTo>
                    <a:pt x="38366" y="16662"/>
                  </a:moveTo>
                  <a:lnTo>
                    <a:pt x="38315" y="17297"/>
                  </a:lnTo>
                  <a:lnTo>
                    <a:pt x="37862" y="16962"/>
                  </a:lnTo>
                  <a:lnTo>
                    <a:pt x="37763" y="16486"/>
                  </a:lnTo>
                  <a:lnTo>
                    <a:pt x="37808" y="16132"/>
                  </a:lnTo>
                  <a:lnTo>
                    <a:pt x="38015" y="15710"/>
                  </a:lnTo>
                  <a:lnTo>
                    <a:pt x="38299" y="16093"/>
                  </a:lnTo>
                  <a:lnTo>
                    <a:pt x="38366" y="16662"/>
                  </a:lnTo>
                  <a:close/>
                  <a:moveTo>
                    <a:pt x="44364" y="18430"/>
                  </a:moveTo>
                  <a:lnTo>
                    <a:pt x="43795" y="19107"/>
                  </a:lnTo>
                  <a:lnTo>
                    <a:pt x="43499" y="18918"/>
                  </a:lnTo>
                  <a:lnTo>
                    <a:pt x="43818" y="18261"/>
                  </a:lnTo>
                  <a:lnTo>
                    <a:pt x="43808" y="18031"/>
                  </a:lnTo>
                  <a:lnTo>
                    <a:pt x="44070" y="17517"/>
                  </a:lnTo>
                  <a:lnTo>
                    <a:pt x="44555" y="17338"/>
                  </a:lnTo>
                  <a:lnTo>
                    <a:pt x="44954" y="17846"/>
                  </a:lnTo>
                  <a:lnTo>
                    <a:pt x="44364" y="18430"/>
                  </a:lnTo>
                  <a:close/>
                  <a:moveTo>
                    <a:pt x="37016" y="21057"/>
                  </a:moveTo>
                  <a:lnTo>
                    <a:pt x="38389" y="21545"/>
                  </a:lnTo>
                  <a:lnTo>
                    <a:pt x="41421" y="23301"/>
                  </a:lnTo>
                  <a:lnTo>
                    <a:pt x="42528" y="23735"/>
                  </a:lnTo>
                  <a:lnTo>
                    <a:pt x="43684" y="24060"/>
                  </a:lnTo>
                  <a:lnTo>
                    <a:pt x="44593" y="24156"/>
                  </a:lnTo>
                  <a:lnTo>
                    <a:pt x="45411" y="23754"/>
                  </a:lnTo>
                  <a:lnTo>
                    <a:pt x="45752" y="23345"/>
                  </a:lnTo>
                  <a:lnTo>
                    <a:pt x="46378" y="22266"/>
                  </a:lnTo>
                  <a:lnTo>
                    <a:pt x="47045" y="22132"/>
                  </a:lnTo>
                  <a:lnTo>
                    <a:pt x="47441" y="22525"/>
                  </a:lnTo>
                  <a:lnTo>
                    <a:pt x="47750" y="23052"/>
                  </a:lnTo>
                  <a:lnTo>
                    <a:pt x="47888" y="23824"/>
                  </a:lnTo>
                  <a:lnTo>
                    <a:pt x="47696" y="24632"/>
                  </a:lnTo>
                  <a:lnTo>
                    <a:pt x="47061" y="25356"/>
                  </a:lnTo>
                  <a:lnTo>
                    <a:pt x="46671" y="26224"/>
                  </a:lnTo>
                  <a:lnTo>
                    <a:pt x="46416" y="29103"/>
                  </a:lnTo>
                  <a:lnTo>
                    <a:pt x="46429" y="29965"/>
                  </a:lnTo>
                  <a:lnTo>
                    <a:pt x="46633" y="30795"/>
                  </a:lnTo>
                  <a:lnTo>
                    <a:pt x="47185" y="32110"/>
                  </a:lnTo>
                  <a:lnTo>
                    <a:pt x="47473" y="32480"/>
                  </a:lnTo>
                  <a:lnTo>
                    <a:pt x="48309" y="32950"/>
                  </a:lnTo>
                  <a:lnTo>
                    <a:pt x="48536" y="33304"/>
                  </a:lnTo>
                  <a:lnTo>
                    <a:pt x="48583" y="33942"/>
                  </a:lnTo>
                  <a:lnTo>
                    <a:pt x="48714" y="34504"/>
                  </a:lnTo>
                  <a:lnTo>
                    <a:pt x="49257" y="34718"/>
                  </a:lnTo>
                  <a:lnTo>
                    <a:pt x="49717" y="34999"/>
                  </a:lnTo>
                  <a:lnTo>
                    <a:pt x="49544" y="35621"/>
                  </a:lnTo>
                  <a:lnTo>
                    <a:pt x="49257" y="36253"/>
                  </a:lnTo>
                  <a:lnTo>
                    <a:pt x="48880" y="37811"/>
                  </a:lnTo>
                  <a:lnTo>
                    <a:pt x="47086" y="41411"/>
                  </a:lnTo>
                  <a:lnTo>
                    <a:pt x="46984" y="42187"/>
                  </a:lnTo>
                  <a:lnTo>
                    <a:pt x="46276" y="43732"/>
                  </a:lnTo>
                  <a:lnTo>
                    <a:pt x="44836" y="43981"/>
                  </a:lnTo>
                  <a:lnTo>
                    <a:pt x="43173" y="44728"/>
                  </a:lnTo>
                  <a:lnTo>
                    <a:pt x="42247" y="45309"/>
                  </a:lnTo>
                  <a:lnTo>
                    <a:pt x="41440" y="46062"/>
                  </a:lnTo>
                  <a:lnTo>
                    <a:pt x="41134" y="47048"/>
                  </a:lnTo>
                  <a:lnTo>
                    <a:pt x="41395" y="47498"/>
                  </a:lnTo>
                  <a:lnTo>
                    <a:pt x="41564" y="47980"/>
                  </a:lnTo>
                  <a:lnTo>
                    <a:pt x="41545" y="48500"/>
                  </a:lnTo>
                  <a:lnTo>
                    <a:pt x="41296" y="48931"/>
                  </a:lnTo>
                  <a:lnTo>
                    <a:pt x="40495" y="49981"/>
                  </a:lnTo>
                  <a:lnTo>
                    <a:pt x="40157" y="50840"/>
                  </a:lnTo>
                  <a:lnTo>
                    <a:pt x="39799" y="51226"/>
                  </a:lnTo>
                  <a:lnTo>
                    <a:pt x="39624" y="51692"/>
                  </a:lnTo>
                  <a:lnTo>
                    <a:pt x="39684" y="52225"/>
                  </a:lnTo>
                  <a:lnTo>
                    <a:pt x="40007" y="52691"/>
                  </a:lnTo>
                  <a:lnTo>
                    <a:pt x="40984" y="54693"/>
                  </a:lnTo>
                  <a:lnTo>
                    <a:pt x="42030" y="56624"/>
                  </a:lnTo>
                  <a:lnTo>
                    <a:pt x="42254" y="56847"/>
                  </a:lnTo>
                  <a:lnTo>
                    <a:pt x="42340" y="57106"/>
                  </a:lnTo>
                  <a:lnTo>
                    <a:pt x="41724" y="57616"/>
                  </a:lnTo>
                  <a:lnTo>
                    <a:pt x="41737" y="58542"/>
                  </a:lnTo>
                  <a:lnTo>
                    <a:pt x="41922" y="59461"/>
                  </a:lnTo>
                  <a:lnTo>
                    <a:pt x="42848" y="61734"/>
                  </a:lnTo>
                  <a:lnTo>
                    <a:pt x="42978" y="62340"/>
                  </a:lnTo>
                  <a:lnTo>
                    <a:pt x="43285" y="62838"/>
                  </a:lnTo>
                  <a:lnTo>
                    <a:pt x="43757" y="63304"/>
                  </a:lnTo>
                  <a:lnTo>
                    <a:pt x="44277" y="63697"/>
                  </a:lnTo>
                  <a:lnTo>
                    <a:pt x="45784" y="64367"/>
                  </a:lnTo>
                  <a:lnTo>
                    <a:pt x="46365" y="64501"/>
                  </a:lnTo>
                  <a:lnTo>
                    <a:pt x="46968" y="64524"/>
                  </a:lnTo>
                  <a:lnTo>
                    <a:pt x="47118" y="64070"/>
                  </a:lnTo>
                  <a:lnTo>
                    <a:pt x="47645" y="63917"/>
                  </a:lnTo>
                  <a:lnTo>
                    <a:pt x="47530" y="63474"/>
                  </a:lnTo>
                  <a:lnTo>
                    <a:pt x="46885" y="62857"/>
                  </a:lnTo>
                  <a:lnTo>
                    <a:pt x="46860" y="62526"/>
                  </a:lnTo>
                  <a:lnTo>
                    <a:pt x="47198" y="62277"/>
                  </a:lnTo>
                  <a:lnTo>
                    <a:pt x="47600" y="62133"/>
                  </a:lnTo>
                  <a:lnTo>
                    <a:pt x="48507" y="61463"/>
                  </a:lnTo>
                  <a:lnTo>
                    <a:pt x="49468" y="60926"/>
                  </a:lnTo>
                  <a:lnTo>
                    <a:pt x="50690" y="60971"/>
                  </a:lnTo>
                  <a:lnTo>
                    <a:pt x="51887" y="61271"/>
                  </a:lnTo>
                  <a:lnTo>
                    <a:pt x="52739" y="61584"/>
                  </a:lnTo>
                  <a:lnTo>
                    <a:pt x="53441" y="62158"/>
                  </a:lnTo>
                  <a:lnTo>
                    <a:pt x="54163" y="63154"/>
                  </a:lnTo>
                  <a:lnTo>
                    <a:pt x="54667" y="64255"/>
                  </a:lnTo>
                  <a:lnTo>
                    <a:pt x="54664" y="64779"/>
                  </a:lnTo>
                  <a:lnTo>
                    <a:pt x="54543" y="65306"/>
                  </a:lnTo>
                  <a:lnTo>
                    <a:pt x="54568" y="65826"/>
                  </a:lnTo>
                  <a:lnTo>
                    <a:pt x="54945" y="66180"/>
                  </a:lnTo>
                  <a:lnTo>
                    <a:pt x="56103" y="66206"/>
                  </a:lnTo>
                  <a:lnTo>
                    <a:pt x="56694" y="65389"/>
                  </a:lnTo>
                  <a:lnTo>
                    <a:pt x="56767" y="64469"/>
                  </a:lnTo>
                  <a:lnTo>
                    <a:pt x="56352" y="64115"/>
                  </a:lnTo>
                  <a:lnTo>
                    <a:pt x="56544" y="63662"/>
                  </a:lnTo>
                  <a:lnTo>
                    <a:pt x="56898" y="63323"/>
                  </a:lnTo>
                  <a:lnTo>
                    <a:pt x="57412" y="63627"/>
                  </a:lnTo>
                  <a:lnTo>
                    <a:pt x="57900" y="64198"/>
                  </a:lnTo>
                  <a:lnTo>
                    <a:pt x="59697" y="64820"/>
                  </a:lnTo>
                  <a:lnTo>
                    <a:pt x="60157" y="64833"/>
                  </a:lnTo>
                  <a:lnTo>
                    <a:pt x="60531" y="64951"/>
                  </a:lnTo>
                  <a:lnTo>
                    <a:pt x="61335" y="65382"/>
                  </a:lnTo>
                  <a:lnTo>
                    <a:pt x="61712" y="65727"/>
                  </a:lnTo>
                  <a:lnTo>
                    <a:pt x="61249" y="66442"/>
                  </a:lnTo>
                  <a:lnTo>
                    <a:pt x="59464" y="66602"/>
                  </a:lnTo>
                  <a:lnTo>
                    <a:pt x="58947" y="67138"/>
                  </a:lnTo>
                  <a:lnTo>
                    <a:pt x="59474" y="68213"/>
                  </a:lnTo>
                  <a:lnTo>
                    <a:pt x="60329" y="69098"/>
                  </a:lnTo>
                  <a:lnTo>
                    <a:pt x="60879" y="69813"/>
                  </a:lnTo>
                  <a:lnTo>
                    <a:pt x="61364" y="70582"/>
                  </a:lnTo>
                  <a:lnTo>
                    <a:pt x="61341" y="71294"/>
                  </a:lnTo>
                  <a:lnTo>
                    <a:pt x="61057" y="72034"/>
                  </a:lnTo>
                  <a:lnTo>
                    <a:pt x="61842" y="71977"/>
                  </a:lnTo>
                  <a:lnTo>
                    <a:pt x="62580" y="72133"/>
                  </a:lnTo>
                  <a:lnTo>
                    <a:pt x="63601" y="72752"/>
                  </a:lnTo>
                  <a:lnTo>
                    <a:pt x="63920" y="72816"/>
                  </a:lnTo>
                  <a:lnTo>
                    <a:pt x="64259" y="72717"/>
                  </a:lnTo>
                  <a:lnTo>
                    <a:pt x="64211" y="74951"/>
                  </a:lnTo>
                  <a:lnTo>
                    <a:pt x="63515" y="76997"/>
                  </a:lnTo>
                  <a:lnTo>
                    <a:pt x="62637" y="76742"/>
                  </a:lnTo>
                  <a:lnTo>
                    <a:pt x="61887" y="75877"/>
                  </a:lnTo>
                  <a:lnTo>
                    <a:pt x="62040" y="74824"/>
                  </a:lnTo>
                  <a:lnTo>
                    <a:pt x="62519" y="73806"/>
                  </a:lnTo>
                  <a:lnTo>
                    <a:pt x="62245" y="73592"/>
                  </a:lnTo>
                  <a:lnTo>
                    <a:pt x="61763" y="73675"/>
                  </a:lnTo>
                  <a:lnTo>
                    <a:pt x="61210" y="73905"/>
                  </a:lnTo>
                  <a:lnTo>
                    <a:pt x="60614" y="73984"/>
                  </a:lnTo>
                  <a:lnTo>
                    <a:pt x="59634" y="73850"/>
                  </a:lnTo>
                  <a:lnTo>
                    <a:pt x="57623" y="72743"/>
                  </a:lnTo>
                  <a:lnTo>
                    <a:pt x="56806" y="72641"/>
                  </a:lnTo>
                  <a:lnTo>
                    <a:pt x="56620" y="72139"/>
                  </a:lnTo>
                  <a:lnTo>
                    <a:pt x="56665" y="71077"/>
                  </a:lnTo>
                  <a:lnTo>
                    <a:pt x="55864" y="69813"/>
                  </a:lnTo>
                  <a:lnTo>
                    <a:pt x="55736" y="69359"/>
                  </a:lnTo>
                  <a:lnTo>
                    <a:pt x="55481" y="69005"/>
                  </a:lnTo>
                  <a:lnTo>
                    <a:pt x="53090" y="67629"/>
                  </a:lnTo>
                  <a:lnTo>
                    <a:pt x="52797" y="67396"/>
                  </a:lnTo>
                  <a:lnTo>
                    <a:pt x="52063" y="66298"/>
                  </a:lnTo>
                  <a:lnTo>
                    <a:pt x="50396" y="64734"/>
                  </a:lnTo>
                  <a:lnTo>
                    <a:pt x="49930" y="64575"/>
                  </a:lnTo>
                  <a:lnTo>
                    <a:pt x="49423" y="64530"/>
                  </a:lnTo>
                  <a:lnTo>
                    <a:pt x="49257" y="64926"/>
                  </a:lnTo>
                  <a:lnTo>
                    <a:pt x="49487" y="65535"/>
                  </a:lnTo>
                  <a:lnTo>
                    <a:pt x="49579" y="66059"/>
                  </a:lnTo>
                  <a:lnTo>
                    <a:pt x="49544" y="66608"/>
                  </a:lnTo>
                  <a:lnTo>
                    <a:pt x="49611" y="67032"/>
                  </a:lnTo>
                  <a:lnTo>
                    <a:pt x="50400" y="67901"/>
                  </a:lnTo>
                  <a:lnTo>
                    <a:pt x="50518" y="68309"/>
                  </a:lnTo>
                  <a:lnTo>
                    <a:pt x="51044" y="69423"/>
                  </a:lnTo>
                  <a:lnTo>
                    <a:pt x="51108" y="70725"/>
                  </a:lnTo>
                  <a:lnTo>
                    <a:pt x="50435" y="71265"/>
                  </a:lnTo>
                  <a:lnTo>
                    <a:pt x="49678" y="70665"/>
                  </a:lnTo>
                  <a:lnTo>
                    <a:pt x="49653" y="70173"/>
                  </a:lnTo>
                  <a:lnTo>
                    <a:pt x="49522" y="69717"/>
                  </a:lnTo>
                  <a:lnTo>
                    <a:pt x="48708" y="68533"/>
                  </a:lnTo>
                  <a:lnTo>
                    <a:pt x="48433" y="68277"/>
                  </a:lnTo>
                  <a:lnTo>
                    <a:pt x="46901" y="67109"/>
                  </a:lnTo>
                  <a:lnTo>
                    <a:pt x="45714" y="65826"/>
                  </a:lnTo>
                  <a:lnTo>
                    <a:pt x="43074" y="64457"/>
                  </a:lnTo>
                  <a:lnTo>
                    <a:pt x="42758" y="64383"/>
                  </a:lnTo>
                  <a:lnTo>
                    <a:pt x="42299" y="64485"/>
                  </a:lnTo>
                  <a:lnTo>
                    <a:pt x="41868" y="64654"/>
                  </a:lnTo>
                  <a:lnTo>
                    <a:pt x="40591" y="65331"/>
                  </a:lnTo>
                  <a:lnTo>
                    <a:pt x="40141" y="65800"/>
                  </a:lnTo>
                  <a:lnTo>
                    <a:pt x="40099" y="66525"/>
                  </a:lnTo>
                  <a:lnTo>
                    <a:pt x="39183" y="67100"/>
                  </a:lnTo>
                  <a:lnTo>
                    <a:pt x="37923" y="67179"/>
                  </a:lnTo>
                  <a:lnTo>
                    <a:pt x="36955" y="66819"/>
                  </a:lnTo>
                  <a:lnTo>
                    <a:pt x="36154" y="66097"/>
                  </a:lnTo>
                  <a:lnTo>
                    <a:pt x="35494" y="66062"/>
                  </a:lnTo>
                  <a:lnTo>
                    <a:pt x="34673" y="64935"/>
                  </a:lnTo>
                  <a:lnTo>
                    <a:pt x="33674" y="64792"/>
                  </a:lnTo>
                  <a:lnTo>
                    <a:pt x="32847" y="65673"/>
                  </a:lnTo>
                  <a:lnTo>
                    <a:pt x="32672" y="63924"/>
                  </a:lnTo>
                  <a:lnTo>
                    <a:pt x="32665" y="62155"/>
                  </a:lnTo>
                  <a:lnTo>
                    <a:pt x="32895" y="61638"/>
                  </a:lnTo>
                  <a:lnTo>
                    <a:pt x="33307" y="61207"/>
                  </a:lnTo>
                  <a:lnTo>
                    <a:pt x="35398" y="59350"/>
                  </a:lnTo>
                  <a:lnTo>
                    <a:pt x="35663" y="58753"/>
                  </a:lnTo>
                  <a:lnTo>
                    <a:pt x="35573" y="57955"/>
                  </a:lnTo>
                  <a:lnTo>
                    <a:pt x="35098" y="57304"/>
                  </a:lnTo>
                  <a:lnTo>
                    <a:pt x="34348" y="56908"/>
                  </a:lnTo>
                  <a:lnTo>
                    <a:pt x="33483" y="56742"/>
                  </a:lnTo>
                  <a:lnTo>
                    <a:pt x="32860" y="56378"/>
                  </a:lnTo>
                  <a:lnTo>
                    <a:pt x="32372" y="55778"/>
                  </a:lnTo>
                  <a:lnTo>
                    <a:pt x="32040" y="56841"/>
                  </a:lnTo>
                  <a:lnTo>
                    <a:pt x="32362" y="58418"/>
                  </a:lnTo>
                  <a:lnTo>
                    <a:pt x="32416" y="59442"/>
                  </a:lnTo>
                  <a:lnTo>
                    <a:pt x="32120" y="59828"/>
                  </a:lnTo>
                  <a:lnTo>
                    <a:pt x="31583" y="59838"/>
                  </a:lnTo>
                  <a:lnTo>
                    <a:pt x="31073" y="59717"/>
                  </a:lnTo>
                  <a:lnTo>
                    <a:pt x="30693" y="59350"/>
                  </a:lnTo>
                  <a:lnTo>
                    <a:pt x="30415" y="58290"/>
                  </a:lnTo>
                  <a:lnTo>
                    <a:pt x="29684" y="57591"/>
                  </a:lnTo>
                  <a:lnTo>
                    <a:pt x="29387" y="56589"/>
                  </a:lnTo>
                  <a:lnTo>
                    <a:pt x="29055" y="56445"/>
                  </a:lnTo>
                  <a:lnTo>
                    <a:pt x="28376" y="56522"/>
                  </a:lnTo>
                  <a:lnTo>
                    <a:pt x="27875" y="56056"/>
                  </a:lnTo>
                  <a:lnTo>
                    <a:pt x="27543" y="54884"/>
                  </a:lnTo>
                  <a:lnTo>
                    <a:pt x="27472" y="53627"/>
                  </a:lnTo>
                  <a:lnTo>
                    <a:pt x="27188" y="52567"/>
                  </a:lnTo>
                  <a:lnTo>
                    <a:pt x="26780" y="51542"/>
                  </a:lnTo>
                  <a:lnTo>
                    <a:pt x="26540" y="50706"/>
                  </a:lnTo>
                  <a:lnTo>
                    <a:pt x="26173" y="46946"/>
                  </a:lnTo>
                  <a:lnTo>
                    <a:pt x="26084" y="46601"/>
                  </a:lnTo>
                  <a:lnTo>
                    <a:pt x="25886" y="46317"/>
                  </a:lnTo>
                  <a:lnTo>
                    <a:pt x="25423" y="45889"/>
                  </a:lnTo>
                  <a:lnTo>
                    <a:pt x="25075" y="45366"/>
                  </a:lnTo>
                  <a:lnTo>
                    <a:pt x="25008" y="44935"/>
                  </a:lnTo>
                  <a:lnTo>
                    <a:pt x="25104" y="43081"/>
                  </a:lnTo>
                  <a:lnTo>
                    <a:pt x="25264" y="42634"/>
                  </a:lnTo>
                  <a:lnTo>
                    <a:pt x="25624" y="42420"/>
                  </a:lnTo>
                  <a:lnTo>
                    <a:pt x="26119" y="42784"/>
                  </a:lnTo>
                  <a:lnTo>
                    <a:pt x="26515" y="43234"/>
                  </a:lnTo>
                  <a:lnTo>
                    <a:pt x="27006" y="43451"/>
                  </a:lnTo>
                  <a:lnTo>
                    <a:pt x="27440" y="43735"/>
                  </a:lnTo>
                  <a:lnTo>
                    <a:pt x="28251" y="44833"/>
                  </a:lnTo>
                  <a:lnTo>
                    <a:pt x="28570" y="45005"/>
                  </a:lnTo>
                  <a:lnTo>
                    <a:pt x="29569" y="44970"/>
                  </a:lnTo>
                  <a:lnTo>
                    <a:pt x="30160" y="44833"/>
                  </a:lnTo>
                  <a:lnTo>
                    <a:pt x="30444" y="44434"/>
                  </a:lnTo>
                  <a:lnTo>
                    <a:pt x="30626" y="43958"/>
                  </a:lnTo>
                  <a:lnTo>
                    <a:pt x="30629" y="43397"/>
                  </a:lnTo>
                  <a:lnTo>
                    <a:pt x="30051" y="41737"/>
                  </a:lnTo>
                  <a:lnTo>
                    <a:pt x="29876" y="40540"/>
                  </a:lnTo>
                  <a:lnTo>
                    <a:pt x="29866" y="39461"/>
                  </a:lnTo>
                  <a:lnTo>
                    <a:pt x="30016" y="38379"/>
                  </a:lnTo>
                  <a:lnTo>
                    <a:pt x="30805" y="36579"/>
                  </a:lnTo>
                  <a:lnTo>
                    <a:pt x="30904" y="35328"/>
                  </a:lnTo>
                  <a:lnTo>
                    <a:pt x="30830" y="33652"/>
                  </a:lnTo>
                  <a:lnTo>
                    <a:pt x="30967" y="32653"/>
                  </a:lnTo>
                  <a:lnTo>
                    <a:pt x="30945" y="32078"/>
                  </a:lnTo>
                  <a:lnTo>
                    <a:pt x="30476" y="31175"/>
                  </a:lnTo>
                  <a:lnTo>
                    <a:pt x="30351" y="30211"/>
                  </a:lnTo>
                  <a:lnTo>
                    <a:pt x="31666" y="25305"/>
                  </a:lnTo>
                  <a:lnTo>
                    <a:pt x="32078" y="24354"/>
                  </a:lnTo>
                  <a:lnTo>
                    <a:pt x="32378" y="23371"/>
                  </a:lnTo>
                  <a:lnTo>
                    <a:pt x="32515" y="22065"/>
                  </a:lnTo>
                  <a:lnTo>
                    <a:pt x="33499" y="21708"/>
                  </a:lnTo>
                  <a:lnTo>
                    <a:pt x="34434" y="21168"/>
                  </a:lnTo>
                  <a:lnTo>
                    <a:pt x="34916" y="21210"/>
                  </a:lnTo>
                  <a:lnTo>
                    <a:pt x="35430" y="21341"/>
                  </a:lnTo>
                  <a:lnTo>
                    <a:pt x="36560" y="21073"/>
                  </a:lnTo>
                  <a:lnTo>
                    <a:pt x="37016" y="21057"/>
                  </a:lnTo>
                  <a:close/>
                  <a:moveTo>
                    <a:pt x="45369" y="54642"/>
                  </a:moveTo>
                  <a:lnTo>
                    <a:pt x="45532" y="54964"/>
                  </a:lnTo>
                  <a:lnTo>
                    <a:pt x="45350" y="54948"/>
                  </a:lnTo>
                  <a:lnTo>
                    <a:pt x="45222" y="55009"/>
                  </a:lnTo>
                  <a:lnTo>
                    <a:pt x="44801" y="55673"/>
                  </a:lnTo>
                  <a:lnTo>
                    <a:pt x="45261" y="56901"/>
                  </a:lnTo>
                  <a:lnTo>
                    <a:pt x="44976" y="57795"/>
                  </a:lnTo>
                  <a:lnTo>
                    <a:pt x="44466" y="57853"/>
                  </a:lnTo>
                  <a:lnTo>
                    <a:pt x="44265" y="57757"/>
                  </a:lnTo>
                  <a:lnTo>
                    <a:pt x="44370" y="57313"/>
                  </a:lnTo>
                  <a:lnTo>
                    <a:pt x="44479" y="57112"/>
                  </a:lnTo>
                  <a:lnTo>
                    <a:pt x="44376" y="56528"/>
                  </a:lnTo>
                  <a:lnTo>
                    <a:pt x="44073" y="56161"/>
                  </a:lnTo>
                  <a:lnTo>
                    <a:pt x="43831" y="55449"/>
                  </a:lnTo>
                  <a:lnTo>
                    <a:pt x="43457" y="55021"/>
                  </a:lnTo>
                  <a:lnTo>
                    <a:pt x="43633" y="54335"/>
                  </a:lnTo>
                  <a:lnTo>
                    <a:pt x="44814" y="54259"/>
                  </a:lnTo>
                  <a:lnTo>
                    <a:pt x="45369" y="54642"/>
                  </a:lnTo>
                  <a:close/>
                  <a:moveTo>
                    <a:pt x="46636" y="63435"/>
                  </a:moveTo>
                  <a:lnTo>
                    <a:pt x="46608" y="63809"/>
                  </a:lnTo>
                  <a:lnTo>
                    <a:pt x="44676" y="62449"/>
                  </a:lnTo>
                  <a:lnTo>
                    <a:pt x="44587" y="62216"/>
                  </a:lnTo>
                  <a:lnTo>
                    <a:pt x="44584" y="61999"/>
                  </a:lnTo>
                  <a:lnTo>
                    <a:pt x="44702" y="61782"/>
                  </a:lnTo>
                  <a:lnTo>
                    <a:pt x="46636" y="63435"/>
                  </a:lnTo>
                  <a:close/>
                  <a:moveTo>
                    <a:pt x="66148" y="67253"/>
                  </a:moveTo>
                  <a:lnTo>
                    <a:pt x="65912" y="67846"/>
                  </a:lnTo>
                  <a:lnTo>
                    <a:pt x="65618" y="67636"/>
                  </a:lnTo>
                  <a:lnTo>
                    <a:pt x="65203" y="67671"/>
                  </a:lnTo>
                  <a:lnTo>
                    <a:pt x="64552" y="68175"/>
                  </a:lnTo>
                  <a:lnTo>
                    <a:pt x="63493" y="67499"/>
                  </a:lnTo>
                  <a:lnTo>
                    <a:pt x="63330" y="66969"/>
                  </a:lnTo>
                  <a:lnTo>
                    <a:pt x="64086" y="65804"/>
                  </a:lnTo>
                  <a:lnTo>
                    <a:pt x="64080" y="64070"/>
                  </a:lnTo>
                  <a:lnTo>
                    <a:pt x="64358" y="63643"/>
                  </a:lnTo>
                  <a:lnTo>
                    <a:pt x="64648" y="63336"/>
                  </a:lnTo>
                  <a:lnTo>
                    <a:pt x="64993" y="63170"/>
                  </a:lnTo>
                  <a:lnTo>
                    <a:pt x="65740" y="64367"/>
                  </a:lnTo>
                  <a:lnTo>
                    <a:pt x="65995" y="64514"/>
                  </a:lnTo>
                  <a:lnTo>
                    <a:pt x="66716" y="65063"/>
                  </a:lnTo>
                  <a:lnTo>
                    <a:pt x="66528" y="66171"/>
                  </a:lnTo>
                  <a:lnTo>
                    <a:pt x="66595" y="66819"/>
                  </a:lnTo>
                  <a:lnTo>
                    <a:pt x="66148" y="67253"/>
                  </a:lnTo>
                  <a:close/>
                  <a:moveTo>
                    <a:pt x="29579" y="66167"/>
                  </a:moveTo>
                  <a:lnTo>
                    <a:pt x="29592" y="66787"/>
                  </a:lnTo>
                  <a:lnTo>
                    <a:pt x="28082" y="65874"/>
                  </a:lnTo>
                  <a:lnTo>
                    <a:pt x="28037" y="65558"/>
                  </a:lnTo>
                  <a:lnTo>
                    <a:pt x="28076" y="65322"/>
                  </a:lnTo>
                  <a:lnTo>
                    <a:pt x="28232" y="65181"/>
                  </a:lnTo>
                  <a:lnTo>
                    <a:pt x="29043" y="65523"/>
                  </a:lnTo>
                  <a:lnTo>
                    <a:pt x="29579" y="66167"/>
                  </a:lnTo>
                  <a:close/>
                  <a:moveTo>
                    <a:pt x="44303" y="68095"/>
                  </a:moveTo>
                  <a:lnTo>
                    <a:pt x="44858" y="68121"/>
                  </a:lnTo>
                  <a:lnTo>
                    <a:pt x="45031" y="68035"/>
                  </a:lnTo>
                  <a:lnTo>
                    <a:pt x="46094" y="68801"/>
                  </a:lnTo>
                  <a:lnTo>
                    <a:pt x="46030" y="69190"/>
                  </a:lnTo>
                  <a:lnTo>
                    <a:pt x="46164" y="69701"/>
                  </a:lnTo>
                  <a:lnTo>
                    <a:pt x="45557" y="70582"/>
                  </a:lnTo>
                  <a:lnTo>
                    <a:pt x="45449" y="70879"/>
                  </a:lnTo>
                  <a:lnTo>
                    <a:pt x="45114" y="71166"/>
                  </a:lnTo>
                  <a:lnTo>
                    <a:pt x="43961" y="70464"/>
                  </a:lnTo>
                  <a:lnTo>
                    <a:pt x="43540" y="70036"/>
                  </a:lnTo>
                  <a:lnTo>
                    <a:pt x="43416" y="69161"/>
                  </a:lnTo>
                  <a:lnTo>
                    <a:pt x="43875" y="67862"/>
                  </a:lnTo>
                  <a:lnTo>
                    <a:pt x="44303" y="68095"/>
                  </a:lnTo>
                  <a:close/>
                  <a:moveTo>
                    <a:pt x="33460" y="68651"/>
                  </a:moveTo>
                  <a:lnTo>
                    <a:pt x="33917" y="68727"/>
                  </a:lnTo>
                  <a:lnTo>
                    <a:pt x="35350" y="68453"/>
                  </a:lnTo>
                  <a:lnTo>
                    <a:pt x="35937" y="68590"/>
                  </a:lnTo>
                  <a:lnTo>
                    <a:pt x="36330" y="69117"/>
                  </a:lnTo>
                  <a:lnTo>
                    <a:pt x="36818" y="69280"/>
                  </a:lnTo>
                  <a:lnTo>
                    <a:pt x="37204" y="69548"/>
                  </a:lnTo>
                  <a:lnTo>
                    <a:pt x="37926" y="69082"/>
                  </a:lnTo>
                  <a:lnTo>
                    <a:pt x="38657" y="69615"/>
                  </a:lnTo>
                  <a:lnTo>
                    <a:pt x="39305" y="70611"/>
                  </a:lnTo>
                  <a:lnTo>
                    <a:pt x="40067" y="71316"/>
                  </a:lnTo>
                  <a:lnTo>
                    <a:pt x="40792" y="71839"/>
                  </a:lnTo>
                  <a:lnTo>
                    <a:pt x="40932" y="72226"/>
                  </a:lnTo>
                  <a:lnTo>
                    <a:pt x="40495" y="72861"/>
                  </a:lnTo>
                  <a:lnTo>
                    <a:pt x="40361" y="73662"/>
                  </a:lnTo>
                  <a:lnTo>
                    <a:pt x="40406" y="74527"/>
                  </a:lnTo>
                  <a:lnTo>
                    <a:pt x="40952" y="76343"/>
                  </a:lnTo>
                  <a:lnTo>
                    <a:pt x="40760" y="76835"/>
                  </a:lnTo>
                  <a:lnTo>
                    <a:pt x="40211" y="77530"/>
                  </a:lnTo>
                  <a:lnTo>
                    <a:pt x="39799" y="78303"/>
                  </a:lnTo>
                  <a:lnTo>
                    <a:pt x="39854" y="78616"/>
                  </a:lnTo>
                  <a:lnTo>
                    <a:pt x="39691" y="78871"/>
                  </a:lnTo>
                  <a:lnTo>
                    <a:pt x="39640" y="79417"/>
                  </a:lnTo>
                  <a:lnTo>
                    <a:pt x="39305" y="79302"/>
                  </a:lnTo>
                  <a:lnTo>
                    <a:pt x="38995" y="79388"/>
                  </a:lnTo>
                  <a:lnTo>
                    <a:pt x="38695" y="79634"/>
                  </a:lnTo>
                  <a:lnTo>
                    <a:pt x="38229" y="80161"/>
                  </a:lnTo>
                  <a:lnTo>
                    <a:pt x="37498" y="80001"/>
                  </a:lnTo>
                  <a:lnTo>
                    <a:pt x="37157" y="79845"/>
                  </a:lnTo>
                  <a:lnTo>
                    <a:pt x="37074" y="79388"/>
                  </a:lnTo>
                  <a:lnTo>
                    <a:pt x="36857" y="79066"/>
                  </a:lnTo>
                  <a:lnTo>
                    <a:pt x="36544" y="78874"/>
                  </a:lnTo>
                  <a:lnTo>
                    <a:pt x="35774" y="78086"/>
                  </a:lnTo>
                  <a:lnTo>
                    <a:pt x="35414" y="77492"/>
                  </a:lnTo>
                  <a:lnTo>
                    <a:pt x="35407" y="76860"/>
                  </a:lnTo>
                  <a:lnTo>
                    <a:pt x="35206" y="76270"/>
                  </a:lnTo>
                  <a:lnTo>
                    <a:pt x="34807" y="75743"/>
                  </a:lnTo>
                  <a:lnTo>
                    <a:pt x="34281" y="75338"/>
                  </a:lnTo>
                  <a:lnTo>
                    <a:pt x="34105" y="74948"/>
                  </a:lnTo>
                  <a:lnTo>
                    <a:pt x="34038" y="74489"/>
                  </a:lnTo>
                  <a:lnTo>
                    <a:pt x="33990" y="73311"/>
                  </a:lnTo>
                  <a:lnTo>
                    <a:pt x="33246" y="71843"/>
                  </a:lnTo>
                  <a:lnTo>
                    <a:pt x="32985" y="71491"/>
                  </a:lnTo>
                  <a:lnTo>
                    <a:pt x="32286" y="71128"/>
                  </a:lnTo>
                  <a:lnTo>
                    <a:pt x="31701" y="70658"/>
                  </a:lnTo>
                  <a:lnTo>
                    <a:pt x="31456" y="70192"/>
                  </a:lnTo>
                  <a:lnTo>
                    <a:pt x="31229" y="69439"/>
                  </a:lnTo>
                  <a:lnTo>
                    <a:pt x="31073" y="69331"/>
                  </a:lnTo>
                  <a:lnTo>
                    <a:pt x="30619" y="69366"/>
                  </a:lnTo>
                  <a:lnTo>
                    <a:pt x="30179" y="69267"/>
                  </a:lnTo>
                  <a:lnTo>
                    <a:pt x="30307" y="68715"/>
                  </a:lnTo>
                  <a:lnTo>
                    <a:pt x="30744" y="68312"/>
                  </a:lnTo>
                  <a:lnTo>
                    <a:pt x="31344" y="68261"/>
                  </a:lnTo>
                  <a:lnTo>
                    <a:pt x="33004" y="68488"/>
                  </a:lnTo>
                  <a:lnTo>
                    <a:pt x="33460" y="68651"/>
                  </a:lnTo>
                  <a:close/>
                  <a:moveTo>
                    <a:pt x="56547" y="74374"/>
                  </a:moveTo>
                  <a:lnTo>
                    <a:pt x="57310" y="75769"/>
                  </a:lnTo>
                  <a:lnTo>
                    <a:pt x="56477" y="74817"/>
                  </a:lnTo>
                  <a:lnTo>
                    <a:pt x="55510" y="74170"/>
                  </a:lnTo>
                  <a:lnTo>
                    <a:pt x="54507" y="73097"/>
                  </a:lnTo>
                  <a:lnTo>
                    <a:pt x="53783" y="72720"/>
                  </a:lnTo>
                  <a:lnTo>
                    <a:pt x="53563" y="72503"/>
                  </a:lnTo>
                  <a:lnTo>
                    <a:pt x="53639" y="72060"/>
                  </a:lnTo>
                  <a:lnTo>
                    <a:pt x="54172" y="71977"/>
                  </a:lnTo>
                  <a:lnTo>
                    <a:pt x="54408" y="72002"/>
                  </a:lnTo>
                  <a:lnTo>
                    <a:pt x="55867" y="73901"/>
                  </a:lnTo>
                  <a:lnTo>
                    <a:pt x="56547" y="74374"/>
                  </a:lnTo>
                  <a:close/>
                  <a:moveTo>
                    <a:pt x="60971" y="78019"/>
                  </a:moveTo>
                  <a:lnTo>
                    <a:pt x="61003" y="78817"/>
                  </a:lnTo>
                  <a:lnTo>
                    <a:pt x="60668" y="78523"/>
                  </a:lnTo>
                  <a:lnTo>
                    <a:pt x="59586" y="76956"/>
                  </a:lnTo>
                  <a:lnTo>
                    <a:pt x="59286" y="76385"/>
                  </a:lnTo>
                  <a:lnTo>
                    <a:pt x="59592" y="76005"/>
                  </a:lnTo>
                  <a:lnTo>
                    <a:pt x="60374" y="76589"/>
                  </a:lnTo>
                  <a:lnTo>
                    <a:pt x="60971" y="78019"/>
                  </a:lnTo>
                  <a:close/>
                  <a:moveTo>
                    <a:pt x="45909" y="78922"/>
                  </a:moveTo>
                  <a:lnTo>
                    <a:pt x="45187" y="81192"/>
                  </a:lnTo>
                  <a:lnTo>
                    <a:pt x="44708" y="80410"/>
                  </a:lnTo>
                  <a:lnTo>
                    <a:pt x="44903" y="79918"/>
                  </a:lnTo>
                  <a:lnTo>
                    <a:pt x="44488" y="79510"/>
                  </a:lnTo>
                  <a:lnTo>
                    <a:pt x="44380" y="79136"/>
                  </a:lnTo>
                  <a:lnTo>
                    <a:pt x="44539" y="78644"/>
                  </a:lnTo>
                  <a:lnTo>
                    <a:pt x="44973" y="78188"/>
                  </a:lnTo>
                  <a:lnTo>
                    <a:pt x="45082" y="76701"/>
                  </a:lnTo>
                  <a:lnTo>
                    <a:pt x="45998" y="76225"/>
                  </a:lnTo>
                  <a:lnTo>
                    <a:pt x="46365" y="76206"/>
                  </a:lnTo>
                  <a:lnTo>
                    <a:pt x="46234" y="76570"/>
                  </a:lnTo>
                  <a:lnTo>
                    <a:pt x="46247" y="77256"/>
                  </a:lnTo>
                  <a:lnTo>
                    <a:pt x="45909" y="78922"/>
                  </a:lnTo>
                  <a:close/>
                  <a:moveTo>
                    <a:pt x="47849" y="77336"/>
                  </a:moveTo>
                  <a:lnTo>
                    <a:pt x="47572" y="77613"/>
                  </a:lnTo>
                  <a:lnTo>
                    <a:pt x="47402" y="77569"/>
                  </a:lnTo>
                  <a:lnTo>
                    <a:pt x="47287" y="77077"/>
                  </a:lnTo>
                  <a:lnTo>
                    <a:pt x="47556" y="76748"/>
                  </a:lnTo>
                  <a:lnTo>
                    <a:pt x="47642" y="76780"/>
                  </a:lnTo>
                  <a:lnTo>
                    <a:pt x="47849" y="77336"/>
                  </a:lnTo>
                  <a:close/>
                  <a:moveTo>
                    <a:pt x="60441" y="79538"/>
                  </a:moveTo>
                  <a:lnTo>
                    <a:pt x="62158" y="80614"/>
                  </a:lnTo>
                  <a:lnTo>
                    <a:pt x="63343" y="82456"/>
                  </a:lnTo>
                  <a:lnTo>
                    <a:pt x="63480" y="83866"/>
                  </a:lnTo>
                  <a:lnTo>
                    <a:pt x="63390" y="84403"/>
                  </a:lnTo>
                  <a:lnTo>
                    <a:pt x="62826" y="83799"/>
                  </a:lnTo>
                  <a:lnTo>
                    <a:pt x="61616" y="82938"/>
                  </a:lnTo>
                  <a:lnTo>
                    <a:pt x="60776" y="82746"/>
                  </a:lnTo>
                  <a:lnTo>
                    <a:pt x="60518" y="82590"/>
                  </a:lnTo>
                  <a:lnTo>
                    <a:pt x="60614" y="82124"/>
                  </a:lnTo>
                  <a:lnTo>
                    <a:pt x="60065" y="81693"/>
                  </a:lnTo>
                  <a:lnTo>
                    <a:pt x="60001" y="81517"/>
                  </a:lnTo>
                  <a:lnTo>
                    <a:pt x="59503" y="81326"/>
                  </a:lnTo>
                  <a:lnTo>
                    <a:pt x="58775" y="80359"/>
                  </a:lnTo>
                  <a:lnTo>
                    <a:pt x="58261" y="80177"/>
                  </a:lnTo>
                  <a:lnTo>
                    <a:pt x="57773" y="80381"/>
                  </a:lnTo>
                  <a:lnTo>
                    <a:pt x="56643" y="81817"/>
                  </a:lnTo>
                  <a:lnTo>
                    <a:pt x="55433" y="82826"/>
                  </a:lnTo>
                  <a:lnTo>
                    <a:pt x="55417" y="82440"/>
                  </a:lnTo>
                  <a:lnTo>
                    <a:pt x="55905" y="81179"/>
                  </a:lnTo>
                  <a:lnTo>
                    <a:pt x="56218" y="79162"/>
                  </a:lnTo>
                  <a:lnTo>
                    <a:pt x="56416" y="78549"/>
                  </a:lnTo>
                  <a:lnTo>
                    <a:pt x="56170" y="77642"/>
                  </a:lnTo>
                  <a:lnTo>
                    <a:pt x="56138" y="76835"/>
                  </a:lnTo>
                  <a:lnTo>
                    <a:pt x="57042" y="77208"/>
                  </a:lnTo>
                  <a:lnTo>
                    <a:pt x="58172" y="77585"/>
                  </a:lnTo>
                  <a:lnTo>
                    <a:pt x="59034" y="78099"/>
                  </a:lnTo>
                  <a:lnTo>
                    <a:pt x="59174" y="78443"/>
                  </a:lnTo>
                  <a:lnTo>
                    <a:pt x="60441" y="79538"/>
                  </a:lnTo>
                  <a:close/>
                  <a:moveTo>
                    <a:pt x="74087" y="77345"/>
                  </a:moveTo>
                  <a:lnTo>
                    <a:pt x="74718" y="78089"/>
                  </a:lnTo>
                  <a:lnTo>
                    <a:pt x="74875" y="78625"/>
                  </a:lnTo>
                  <a:lnTo>
                    <a:pt x="74808" y="79222"/>
                  </a:lnTo>
                  <a:lnTo>
                    <a:pt x="75095" y="79487"/>
                  </a:lnTo>
                  <a:lnTo>
                    <a:pt x="75603" y="79557"/>
                  </a:lnTo>
                  <a:lnTo>
                    <a:pt x="76251" y="79857"/>
                  </a:lnTo>
                  <a:lnTo>
                    <a:pt x="76736" y="80410"/>
                  </a:lnTo>
                  <a:lnTo>
                    <a:pt x="76445" y="80914"/>
                  </a:lnTo>
                  <a:lnTo>
                    <a:pt x="76535" y="81651"/>
                  </a:lnTo>
                  <a:lnTo>
                    <a:pt x="76027" y="82580"/>
                  </a:lnTo>
                  <a:lnTo>
                    <a:pt x="76094" y="84227"/>
                  </a:lnTo>
                  <a:lnTo>
                    <a:pt x="76388" y="84754"/>
                  </a:lnTo>
                  <a:lnTo>
                    <a:pt x="76417" y="85284"/>
                  </a:lnTo>
                  <a:lnTo>
                    <a:pt x="76343" y="85839"/>
                  </a:lnTo>
                  <a:lnTo>
                    <a:pt x="76468" y="86295"/>
                  </a:lnTo>
                  <a:lnTo>
                    <a:pt x="77250" y="87802"/>
                  </a:lnTo>
                  <a:lnTo>
                    <a:pt x="77393" y="88303"/>
                  </a:lnTo>
                  <a:lnTo>
                    <a:pt x="77154" y="88699"/>
                  </a:lnTo>
                  <a:lnTo>
                    <a:pt x="77077" y="89075"/>
                  </a:lnTo>
                  <a:lnTo>
                    <a:pt x="77559" y="89114"/>
                  </a:lnTo>
                  <a:lnTo>
                    <a:pt x="78245" y="89739"/>
                  </a:lnTo>
                  <a:lnTo>
                    <a:pt x="78651" y="90566"/>
                  </a:lnTo>
                  <a:lnTo>
                    <a:pt x="78529" y="90783"/>
                  </a:lnTo>
                  <a:lnTo>
                    <a:pt x="77980" y="90135"/>
                  </a:lnTo>
                  <a:lnTo>
                    <a:pt x="77566" y="90033"/>
                  </a:lnTo>
                  <a:lnTo>
                    <a:pt x="75807" y="90209"/>
                  </a:lnTo>
                  <a:lnTo>
                    <a:pt x="74728" y="89940"/>
                  </a:lnTo>
                  <a:lnTo>
                    <a:pt x="74029" y="89915"/>
                  </a:lnTo>
                  <a:lnTo>
                    <a:pt x="73330" y="88807"/>
                  </a:lnTo>
                  <a:lnTo>
                    <a:pt x="72724" y="88622"/>
                  </a:lnTo>
                  <a:lnTo>
                    <a:pt x="72245" y="88134"/>
                  </a:lnTo>
                  <a:lnTo>
                    <a:pt x="71447" y="86880"/>
                  </a:lnTo>
                  <a:lnTo>
                    <a:pt x="71195" y="86161"/>
                  </a:lnTo>
                  <a:lnTo>
                    <a:pt x="71750" y="85434"/>
                  </a:lnTo>
                  <a:lnTo>
                    <a:pt x="71926" y="84853"/>
                  </a:lnTo>
                  <a:lnTo>
                    <a:pt x="71894" y="84284"/>
                  </a:lnTo>
                  <a:lnTo>
                    <a:pt x="71364" y="84377"/>
                  </a:lnTo>
                  <a:lnTo>
                    <a:pt x="70901" y="84189"/>
                  </a:lnTo>
                  <a:lnTo>
                    <a:pt x="70336" y="83490"/>
                  </a:lnTo>
                  <a:lnTo>
                    <a:pt x="70109" y="83088"/>
                  </a:lnTo>
                  <a:lnTo>
                    <a:pt x="69698" y="82752"/>
                  </a:lnTo>
                  <a:lnTo>
                    <a:pt x="69043" y="81954"/>
                  </a:lnTo>
                  <a:lnTo>
                    <a:pt x="68102" y="81642"/>
                  </a:lnTo>
                  <a:lnTo>
                    <a:pt x="67719" y="81425"/>
                  </a:lnTo>
                  <a:lnTo>
                    <a:pt x="66975" y="80754"/>
                  </a:lnTo>
                  <a:lnTo>
                    <a:pt x="66429" y="79924"/>
                  </a:lnTo>
                  <a:lnTo>
                    <a:pt x="65899" y="78469"/>
                  </a:lnTo>
                  <a:lnTo>
                    <a:pt x="65622" y="76959"/>
                  </a:lnTo>
                  <a:lnTo>
                    <a:pt x="68051" y="77352"/>
                  </a:lnTo>
                  <a:lnTo>
                    <a:pt x="70508" y="77275"/>
                  </a:lnTo>
                  <a:lnTo>
                    <a:pt x="73285" y="76930"/>
                  </a:lnTo>
                  <a:lnTo>
                    <a:pt x="74087" y="77345"/>
                  </a:lnTo>
                  <a:close/>
                  <a:moveTo>
                    <a:pt x="50929" y="79340"/>
                  </a:moveTo>
                  <a:lnTo>
                    <a:pt x="50470" y="79554"/>
                  </a:lnTo>
                  <a:lnTo>
                    <a:pt x="49538" y="78660"/>
                  </a:lnTo>
                  <a:lnTo>
                    <a:pt x="48995" y="78242"/>
                  </a:lnTo>
                  <a:lnTo>
                    <a:pt x="48855" y="78009"/>
                  </a:lnTo>
                  <a:lnTo>
                    <a:pt x="49292" y="77674"/>
                  </a:lnTo>
                  <a:lnTo>
                    <a:pt x="50473" y="77677"/>
                  </a:lnTo>
                  <a:lnTo>
                    <a:pt x="51099" y="78290"/>
                  </a:lnTo>
                  <a:lnTo>
                    <a:pt x="51185" y="78673"/>
                  </a:lnTo>
                  <a:lnTo>
                    <a:pt x="50929" y="79340"/>
                  </a:lnTo>
                  <a:close/>
                  <a:moveTo>
                    <a:pt x="28047" y="80627"/>
                  </a:moveTo>
                  <a:lnTo>
                    <a:pt x="28535" y="80764"/>
                  </a:lnTo>
                  <a:lnTo>
                    <a:pt x="28883" y="80630"/>
                  </a:lnTo>
                  <a:lnTo>
                    <a:pt x="29193" y="80148"/>
                  </a:lnTo>
                  <a:lnTo>
                    <a:pt x="29483" y="80860"/>
                  </a:lnTo>
                  <a:lnTo>
                    <a:pt x="30211" y="81444"/>
                  </a:lnTo>
                  <a:lnTo>
                    <a:pt x="29968" y="82037"/>
                  </a:lnTo>
                  <a:lnTo>
                    <a:pt x="29333" y="82104"/>
                  </a:lnTo>
                  <a:lnTo>
                    <a:pt x="28711" y="81970"/>
                  </a:lnTo>
                  <a:lnTo>
                    <a:pt x="28050" y="82207"/>
                  </a:lnTo>
                  <a:lnTo>
                    <a:pt x="27249" y="82073"/>
                  </a:lnTo>
                  <a:lnTo>
                    <a:pt x="26770" y="81517"/>
                  </a:lnTo>
                  <a:lnTo>
                    <a:pt x="26224" y="80518"/>
                  </a:lnTo>
                  <a:lnTo>
                    <a:pt x="25953" y="80333"/>
                  </a:lnTo>
                  <a:lnTo>
                    <a:pt x="25988" y="79924"/>
                  </a:lnTo>
                  <a:lnTo>
                    <a:pt x="26189" y="79666"/>
                  </a:lnTo>
                  <a:lnTo>
                    <a:pt x="26084" y="79599"/>
                  </a:lnTo>
                  <a:lnTo>
                    <a:pt x="26135" y="79417"/>
                  </a:lnTo>
                  <a:lnTo>
                    <a:pt x="26234" y="79292"/>
                  </a:lnTo>
                  <a:lnTo>
                    <a:pt x="26409" y="79241"/>
                  </a:lnTo>
                  <a:lnTo>
                    <a:pt x="26837" y="79685"/>
                  </a:lnTo>
                  <a:lnTo>
                    <a:pt x="27852" y="80346"/>
                  </a:lnTo>
                  <a:lnTo>
                    <a:pt x="28047" y="80627"/>
                  </a:lnTo>
                  <a:close/>
                  <a:moveTo>
                    <a:pt x="27498" y="84853"/>
                  </a:moveTo>
                  <a:lnTo>
                    <a:pt x="26828" y="85162"/>
                  </a:lnTo>
                  <a:lnTo>
                    <a:pt x="26655" y="84968"/>
                  </a:lnTo>
                  <a:lnTo>
                    <a:pt x="26537" y="84518"/>
                  </a:lnTo>
                  <a:lnTo>
                    <a:pt x="26547" y="84208"/>
                  </a:lnTo>
                  <a:lnTo>
                    <a:pt x="25905" y="82574"/>
                  </a:lnTo>
                  <a:lnTo>
                    <a:pt x="26397" y="82325"/>
                  </a:lnTo>
                  <a:lnTo>
                    <a:pt x="26761" y="82516"/>
                  </a:lnTo>
                  <a:lnTo>
                    <a:pt x="27128" y="82775"/>
                  </a:lnTo>
                  <a:lnTo>
                    <a:pt x="27469" y="82909"/>
                  </a:lnTo>
                  <a:lnTo>
                    <a:pt x="27782" y="83426"/>
                  </a:lnTo>
                  <a:lnTo>
                    <a:pt x="27709" y="83783"/>
                  </a:lnTo>
                  <a:lnTo>
                    <a:pt x="27804" y="84128"/>
                  </a:lnTo>
                  <a:lnTo>
                    <a:pt x="27498" y="84853"/>
                  </a:lnTo>
                  <a:close/>
                  <a:moveTo>
                    <a:pt x="49509" y="85654"/>
                  </a:moveTo>
                  <a:lnTo>
                    <a:pt x="50553" y="86117"/>
                  </a:lnTo>
                  <a:lnTo>
                    <a:pt x="51568" y="85718"/>
                  </a:lnTo>
                  <a:lnTo>
                    <a:pt x="52570" y="85829"/>
                  </a:lnTo>
                  <a:lnTo>
                    <a:pt x="53403" y="86433"/>
                  </a:lnTo>
                  <a:lnTo>
                    <a:pt x="53132" y="86816"/>
                  </a:lnTo>
                  <a:lnTo>
                    <a:pt x="53074" y="87234"/>
                  </a:lnTo>
                  <a:lnTo>
                    <a:pt x="54938" y="86324"/>
                  </a:lnTo>
                  <a:lnTo>
                    <a:pt x="55436" y="86378"/>
                  </a:lnTo>
                  <a:lnTo>
                    <a:pt x="55420" y="87224"/>
                  </a:lnTo>
                  <a:lnTo>
                    <a:pt x="55309" y="87942"/>
                  </a:lnTo>
                  <a:lnTo>
                    <a:pt x="55092" y="88638"/>
                  </a:lnTo>
                  <a:lnTo>
                    <a:pt x="54696" y="89452"/>
                  </a:lnTo>
                  <a:lnTo>
                    <a:pt x="54166" y="90183"/>
                  </a:lnTo>
                  <a:lnTo>
                    <a:pt x="53470" y="90713"/>
                  </a:lnTo>
                  <a:lnTo>
                    <a:pt x="52643" y="91035"/>
                  </a:lnTo>
                  <a:lnTo>
                    <a:pt x="52251" y="91329"/>
                  </a:lnTo>
                  <a:lnTo>
                    <a:pt x="52133" y="91773"/>
                  </a:lnTo>
                  <a:lnTo>
                    <a:pt x="52149" y="92328"/>
                  </a:lnTo>
                  <a:lnTo>
                    <a:pt x="51957" y="92836"/>
                  </a:lnTo>
                  <a:lnTo>
                    <a:pt x="51092" y="93043"/>
                  </a:lnTo>
                  <a:lnTo>
                    <a:pt x="49739" y="94029"/>
                  </a:lnTo>
                  <a:lnTo>
                    <a:pt x="46831" y="94655"/>
                  </a:lnTo>
                  <a:lnTo>
                    <a:pt x="46033" y="95086"/>
                  </a:lnTo>
                  <a:lnTo>
                    <a:pt x="45526" y="95641"/>
                  </a:lnTo>
                  <a:lnTo>
                    <a:pt x="44957" y="96145"/>
                  </a:lnTo>
                  <a:lnTo>
                    <a:pt x="44648" y="96270"/>
                  </a:lnTo>
                  <a:lnTo>
                    <a:pt x="44507" y="96031"/>
                  </a:lnTo>
                  <a:lnTo>
                    <a:pt x="44466" y="95826"/>
                  </a:lnTo>
                  <a:lnTo>
                    <a:pt x="44881" y="94514"/>
                  </a:lnTo>
                  <a:lnTo>
                    <a:pt x="44814" y="93969"/>
                  </a:lnTo>
                  <a:lnTo>
                    <a:pt x="44613" y="93439"/>
                  </a:lnTo>
                  <a:lnTo>
                    <a:pt x="44740" y="92401"/>
                  </a:lnTo>
                  <a:lnTo>
                    <a:pt x="45245" y="91428"/>
                  </a:lnTo>
                  <a:lnTo>
                    <a:pt x="45513" y="90355"/>
                  </a:lnTo>
                  <a:lnTo>
                    <a:pt x="45593" y="88287"/>
                  </a:lnTo>
                  <a:lnTo>
                    <a:pt x="45985" y="85405"/>
                  </a:lnTo>
                  <a:lnTo>
                    <a:pt x="45963" y="85060"/>
                  </a:lnTo>
                  <a:lnTo>
                    <a:pt x="45656" y="84671"/>
                  </a:lnTo>
                  <a:lnTo>
                    <a:pt x="44526" y="84355"/>
                  </a:lnTo>
                  <a:lnTo>
                    <a:pt x="44080" y="84058"/>
                  </a:lnTo>
                  <a:lnTo>
                    <a:pt x="44303" y="83480"/>
                  </a:lnTo>
                  <a:lnTo>
                    <a:pt x="44731" y="83088"/>
                  </a:lnTo>
                  <a:lnTo>
                    <a:pt x="45318" y="83103"/>
                  </a:lnTo>
                  <a:lnTo>
                    <a:pt x="45835" y="83471"/>
                  </a:lnTo>
                  <a:lnTo>
                    <a:pt x="47661" y="84227"/>
                  </a:lnTo>
                  <a:lnTo>
                    <a:pt x="48631" y="84862"/>
                  </a:lnTo>
                  <a:lnTo>
                    <a:pt x="49509" y="85654"/>
                  </a:lnTo>
                  <a:close/>
                  <a:moveTo>
                    <a:pt x="70636" y="85839"/>
                  </a:moveTo>
                  <a:lnTo>
                    <a:pt x="70470" y="86305"/>
                  </a:lnTo>
                  <a:lnTo>
                    <a:pt x="70208" y="86174"/>
                  </a:lnTo>
                  <a:lnTo>
                    <a:pt x="69982" y="85963"/>
                  </a:lnTo>
                  <a:lnTo>
                    <a:pt x="69646" y="85258"/>
                  </a:lnTo>
                  <a:lnTo>
                    <a:pt x="69532" y="84741"/>
                  </a:lnTo>
                  <a:lnTo>
                    <a:pt x="70049" y="85031"/>
                  </a:lnTo>
                  <a:lnTo>
                    <a:pt x="70345" y="85545"/>
                  </a:lnTo>
                  <a:lnTo>
                    <a:pt x="70636" y="85839"/>
                  </a:lnTo>
                  <a:close/>
                  <a:moveTo>
                    <a:pt x="68430" y="86771"/>
                  </a:moveTo>
                  <a:lnTo>
                    <a:pt x="67310" y="86828"/>
                  </a:lnTo>
                  <a:lnTo>
                    <a:pt x="66822" y="86414"/>
                  </a:lnTo>
                  <a:lnTo>
                    <a:pt x="66212" y="85194"/>
                  </a:lnTo>
                  <a:lnTo>
                    <a:pt x="66901" y="84929"/>
                  </a:lnTo>
                  <a:lnTo>
                    <a:pt x="67559" y="84999"/>
                  </a:lnTo>
                  <a:lnTo>
                    <a:pt x="68041" y="85430"/>
                  </a:lnTo>
                  <a:lnTo>
                    <a:pt x="68555" y="86248"/>
                  </a:lnTo>
                  <a:lnTo>
                    <a:pt x="68430" y="86771"/>
                  </a:lnTo>
                  <a:close/>
                  <a:moveTo>
                    <a:pt x="68127" y="88124"/>
                  </a:moveTo>
                  <a:lnTo>
                    <a:pt x="68750" y="88444"/>
                  </a:lnTo>
                  <a:lnTo>
                    <a:pt x="69468" y="88316"/>
                  </a:lnTo>
                  <a:lnTo>
                    <a:pt x="70336" y="87594"/>
                  </a:lnTo>
                  <a:lnTo>
                    <a:pt x="71313" y="87856"/>
                  </a:lnTo>
                  <a:lnTo>
                    <a:pt x="71884" y="88919"/>
                  </a:lnTo>
                  <a:lnTo>
                    <a:pt x="72178" y="89318"/>
                  </a:lnTo>
                  <a:lnTo>
                    <a:pt x="72337" y="90011"/>
                  </a:lnTo>
                  <a:lnTo>
                    <a:pt x="72296" y="91674"/>
                  </a:lnTo>
                  <a:lnTo>
                    <a:pt x="72060" y="93180"/>
                  </a:lnTo>
                  <a:lnTo>
                    <a:pt x="72245" y="93490"/>
                  </a:lnTo>
                  <a:lnTo>
                    <a:pt x="72695" y="93761"/>
                  </a:lnTo>
                  <a:lnTo>
                    <a:pt x="73084" y="94093"/>
                  </a:lnTo>
                  <a:lnTo>
                    <a:pt x="73413" y="94521"/>
                  </a:lnTo>
                  <a:lnTo>
                    <a:pt x="73624" y="94996"/>
                  </a:lnTo>
                  <a:lnTo>
                    <a:pt x="73707" y="96152"/>
                  </a:lnTo>
                  <a:lnTo>
                    <a:pt x="74272" y="97125"/>
                  </a:lnTo>
                  <a:lnTo>
                    <a:pt x="74345" y="97505"/>
                  </a:lnTo>
                  <a:lnTo>
                    <a:pt x="74211" y="97904"/>
                  </a:lnTo>
                  <a:lnTo>
                    <a:pt x="73269" y="97828"/>
                  </a:lnTo>
                  <a:lnTo>
                    <a:pt x="73196" y="98163"/>
                  </a:lnTo>
                  <a:lnTo>
                    <a:pt x="73218" y="98578"/>
                  </a:lnTo>
                  <a:lnTo>
                    <a:pt x="72886" y="98316"/>
                  </a:lnTo>
                  <a:lnTo>
                    <a:pt x="72334" y="97365"/>
                  </a:lnTo>
                  <a:lnTo>
                    <a:pt x="71830" y="96966"/>
                  </a:lnTo>
                  <a:lnTo>
                    <a:pt x="71986" y="98508"/>
                  </a:lnTo>
                  <a:lnTo>
                    <a:pt x="72152" y="99245"/>
                  </a:lnTo>
                  <a:lnTo>
                    <a:pt x="72181" y="99989"/>
                  </a:lnTo>
                  <a:lnTo>
                    <a:pt x="71309" y="99420"/>
                  </a:lnTo>
                  <a:lnTo>
                    <a:pt x="70269" y="99069"/>
                  </a:lnTo>
                  <a:lnTo>
                    <a:pt x="69982" y="98766"/>
                  </a:lnTo>
                  <a:lnTo>
                    <a:pt x="70077" y="97802"/>
                  </a:lnTo>
                  <a:lnTo>
                    <a:pt x="70058" y="97323"/>
                  </a:lnTo>
                  <a:lnTo>
                    <a:pt x="69592" y="96308"/>
                  </a:lnTo>
                  <a:lnTo>
                    <a:pt x="70138" y="94112"/>
                  </a:lnTo>
                  <a:lnTo>
                    <a:pt x="70125" y="93662"/>
                  </a:lnTo>
                  <a:lnTo>
                    <a:pt x="70033" y="93212"/>
                  </a:lnTo>
                  <a:lnTo>
                    <a:pt x="69602" y="92322"/>
                  </a:lnTo>
                  <a:lnTo>
                    <a:pt x="68919" y="91575"/>
                  </a:lnTo>
                  <a:lnTo>
                    <a:pt x="68501" y="91575"/>
                  </a:lnTo>
                  <a:lnTo>
                    <a:pt x="67489" y="92098"/>
                  </a:lnTo>
                  <a:lnTo>
                    <a:pt x="66975" y="91926"/>
                  </a:lnTo>
                  <a:lnTo>
                    <a:pt x="66672" y="89867"/>
                  </a:lnTo>
                  <a:lnTo>
                    <a:pt x="66263" y="87869"/>
                  </a:lnTo>
                  <a:lnTo>
                    <a:pt x="65947" y="87358"/>
                  </a:lnTo>
                  <a:lnTo>
                    <a:pt x="65746" y="86822"/>
                  </a:lnTo>
                  <a:lnTo>
                    <a:pt x="65947" y="86378"/>
                  </a:lnTo>
                  <a:lnTo>
                    <a:pt x="66337" y="86560"/>
                  </a:lnTo>
                  <a:lnTo>
                    <a:pt x="66892" y="87087"/>
                  </a:lnTo>
                  <a:lnTo>
                    <a:pt x="67562" y="87390"/>
                  </a:lnTo>
                  <a:lnTo>
                    <a:pt x="67897" y="87655"/>
                  </a:lnTo>
                  <a:lnTo>
                    <a:pt x="68127" y="88124"/>
                  </a:lnTo>
                  <a:close/>
                  <a:moveTo>
                    <a:pt x="25908" y="86468"/>
                  </a:moveTo>
                  <a:lnTo>
                    <a:pt x="26103" y="86947"/>
                  </a:lnTo>
                  <a:lnTo>
                    <a:pt x="25851" y="87668"/>
                  </a:lnTo>
                  <a:lnTo>
                    <a:pt x="25637" y="87824"/>
                  </a:lnTo>
                  <a:lnTo>
                    <a:pt x="25350" y="87524"/>
                  </a:lnTo>
                  <a:lnTo>
                    <a:pt x="24737" y="87314"/>
                  </a:lnTo>
                  <a:lnTo>
                    <a:pt x="24695" y="86924"/>
                  </a:lnTo>
                  <a:lnTo>
                    <a:pt x="25018" y="86934"/>
                  </a:lnTo>
                  <a:lnTo>
                    <a:pt x="25605" y="86554"/>
                  </a:lnTo>
                  <a:lnTo>
                    <a:pt x="25908" y="86468"/>
                  </a:lnTo>
                  <a:close/>
                  <a:moveTo>
                    <a:pt x="3064" y="114358"/>
                  </a:moveTo>
                  <a:lnTo>
                    <a:pt x="2234" y="115009"/>
                  </a:lnTo>
                  <a:lnTo>
                    <a:pt x="2324" y="114205"/>
                  </a:lnTo>
                  <a:lnTo>
                    <a:pt x="2566" y="113449"/>
                  </a:lnTo>
                  <a:lnTo>
                    <a:pt x="3409" y="111894"/>
                  </a:lnTo>
                  <a:lnTo>
                    <a:pt x="4018" y="111415"/>
                  </a:lnTo>
                  <a:lnTo>
                    <a:pt x="5021" y="110193"/>
                  </a:lnTo>
                  <a:lnTo>
                    <a:pt x="5589" y="109599"/>
                  </a:lnTo>
                  <a:lnTo>
                    <a:pt x="6949" y="108428"/>
                  </a:lnTo>
                  <a:lnTo>
                    <a:pt x="8200" y="107145"/>
                  </a:lnTo>
                  <a:lnTo>
                    <a:pt x="8621" y="107049"/>
                  </a:lnTo>
                  <a:lnTo>
                    <a:pt x="9084" y="107030"/>
                  </a:lnTo>
                  <a:lnTo>
                    <a:pt x="9448" y="106883"/>
                  </a:lnTo>
                  <a:lnTo>
                    <a:pt x="10265" y="106190"/>
                  </a:lnTo>
                  <a:lnTo>
                    <a:pt x="12317" y="103879"/>
                  </a:lnTo>
                  <a:lnTo>
                    <a:pt x="14015" y="102156"/>
                  </a:lnTo>
                  <a:lnTo>
                    <a:pt x="15755" y="99976"/>
                  </a:lnTo>
                  <a:lnTo>
                    <a:pt x="16585" y="99341"/>
                  </a:lnTo>
                  <a:lnTo>
                    <a:pt x="16805" y="99108"/>
                  </a:lnTo>
                  <a:lnTo>
                    <a:pt x="18407" y="97097"/>
                  </a:lnTo>
                  <a:lnTo>
                    <a:pt x="18908" y="96803"/>
                  </a:lnTo>
                  <a:lnTo>
                    <a:pt x="19477" y="96592"/>
                  </a:lnTo>
                  <a:lnTo>
                    <a:pt x="19860" y="96321"/>
                  </a:lnTo>
                  <a:lnTo>
                    <a:pt x="20198" y="95979"/>
                  </a:lnTo>
                  <a:lnTo>
                    <a:pt x="20763" y="95105"/>
                  </a:lnTo>
                  <a:lnTo>
                    <a:pt x="20993" y="94080"/>
                  </a:lnTo>
                  <a:lnTo>
                    <a:pt x="20849" y="93503"/>
                  </a:lnTo>
                  <a:lnTo>
                    <a:pt x="20530" y="92650"/>
                  </a:lnTo>
                  <a:lnTo>
                    <a:pt x="20929" y="91485"/>
                  </a:lnTo>
                  <a:lnTo>
                    <a:pt x="21245" y="90949"/>
                  </a:lnTo>
                  <a:lnTo>
                    <a:pt x="22362" y="88581"/>
                  </a:lnTo>
                  <a:lnTo>
                    <a:pt x="22685" y="88102"/>
                  </a:lnTo>
                  <a:lnTo>
                    <a:pt x="23151" y="88402"/>
                  </a:lnTo>
                  <a:lnTo>
                    <a:pt x="23214" y="88827"/>
                  </a:lnTo>
                  <a:lnTo>
                    <a:pt x="22985" y="89826"/>
                  </a:lnTo>
                  <a:lnTo>
                    <a:pt x="22965" y="90327"/>
                  </a:lnTo>
                  <a:lnTo>
                    <a:pt x="23230" y="90834"/>
                  </a:lnTo>
                  <a:lnTo>
                    <a:pt x="22911" y="91674"/>
                  </a:lnTo>
                  <a:lnTo>
                    <a:pt x="23712" y="93902"/>
                  </a:lnTo>
                  <a:lnTo>
                    <a:pt x="24325" y="95309"/>
                  </a:lnTo>
                  <a:lnTo>
                    <a:pt x="24348" y="95775"/>
                  </a:lnTo>
                  <a:lnTo>
                    <a:pt x="23524" y="96618"/>
                  </a:lnTo>
                  <a:lnTo>
                    <a:pt x="23036" y="96873"/>
                  </a:lnTo>
                  <a:lnTo>
                    <a:pt x="21979" y="97100"/>
                  </a:lnTo>
                  <a:lnTo>
                    <a:pt x="21504" y="97346"/>
                  </a:lnTo>
                  <a:lnTo>
                    <a:pt x="20747" y="98029"/>
                  </a:lnTo>
                  <a:lnTo>
                    <a:pt x="20275" y="98929"/>
                  </a:lnTo>
                  <a:lnTo>
                    <a:pt x="20156" y="99395"/>
                  </a:lnTo>
                  <a:lnTo>
                    <a:pt x="19914" y="99752"/>
                  </a:lnTo>
                  <a:lnTo>
                    <a:pt x="17737" y="100362"/>
                  </a:lnTo>
                  <a:lnTo>
                    <a:pt x="16716" y="100761"/>
                  </a:lnTo>
                  <a:lnTo>
                    <a:pt x="16250" y="101061"/>
                  </a:lnTo>
                  <a:lnTo>
                    <a:pt x="16004" y="101549"/>
                  </a:lnTo>
                  <a:lnTo>
                    <a:pt x="16176" y="102411"/>
                  </a:lnTo>
                  <a:lnTo>
                    <a:pt x="14347" y="105517"/>
                  </a:lnTo>
                  <a:lnTo>
                    <a:pt x="13763" y="106328"/>
                  </a:lnTo>
                  <a:lnTo>
                    <a:pt x="13141" y="107020"/>
                  </a:lnTo>
                  <a:lnTo>
                    <a:pt x="12375" y="107512"/>
                  </a:lnTo>
                  <a:lnTo>
                    <a:pt x="11299" y="107812"/>
                  </a:lnTo>
                  <a:lnTo>
                    <a:pt x="10444" y="108412"/>
                  </a:lnTo>
                  <a:lnTo>
                    <a:pt x="9863" y="109475"/>
                  </a:lnTo>
                  <a:lnTo>
                    <a:pt x="9148" y="110432"/>
                  </a:lnTo>
                  <a:lnTo>
                    <a:pt x="8244" y="111144"/>
                  </a:lnTo>
                  <a:lnTo>
                    <a:pt x="7268" y="111770"/>
                  </a:lnTo>
                  <a:lnTo>
                    <a:pt x="6374" y="112226"/>
                  </a:lnTo>
                  <a:lnTo>
                    <a:pt x="5407" y="112549"/>
                  </a:lnTo>
                  <a:lnTo>
                    <a:pt x="5116" y="112967"/>
                  </a:lnTo>
                  <a:lnTo>
                    <a:pt x="4912" y="113484"/>
                  </a:lnTo>
                  <a:lnTo>
                    <a:pt x="4484" y="113726"/>
                  </a:lnTo>
                  <a:lnTo>
                    <a:pt x="3977" y="113864"/>
                  </a:lnTo>
                  <a:lnTo>
                    <a:pt x="3064" y="114358"/>
                  </a:lnTo>
                  <a:close/>
                  <a:moveTo>
                    <a:pt x="60805" y="88667"/>
                  </a:moveTo>
                  <a:lnTo>
                    <a:pt x="61329" y="89870"/>
                  </a:lnTo>
                  <a:lnTo>
                    <a:pt x="60620" y="89864"/>
                  </a:lnTo>
                  <a:lnTo>
                    <a:pt x="60361" y="88989"/>
                  </a:lnTo>
                  <a:lnTo>
                    <a:pt x="60665" y="88705"/>
                  </a:lnTo>
                  <a:lnTo>
                    <a:pt x="60805" y="88667"/>
                  </a:lnTo>
                  <a:close/>
                  <a:moveTo>
                    <a:pt x="57342" y="105258"/>
                  </a:moveTo>
                  <a:lnTo>
                    <a:pt x="56997" y="105498"/>
                  </a:lnTo>
                  <a:lnTo>
                    <a:pt x="56857" y="104901"/>
                  </a:lnTo>
                  <a:lnTo>
                    <a:pt x="56956" y="104096"/>
                  </a:lnTo>
                  <a:lnTo>
                    <a:pt x="57642" y="101288"/>
                  </a:lnTo>
                  <a:lnTo>
                    <a:pt x="57485" y="100585"/>
                  </a:lnTo>
                  <a:lnTo>
                    <a:pt x="58631" y="99018"/>
                  </a:lnTo>
                  <a:lnTo>
                    <a:pt x="59337" y="97550"/>
                  </a:lnTo>
                  <a:lnTo>
                    <a:pt x="60400" y="96005"/>
                  </a:lnTo>
                  <a:lnTo>
                    <a:pt x="60534" y="95204"/>
                  </a:lnTo>
                  <a:lnTo>
                    <a:pt x="61475" y="93675"/>
                  </a:lnTo>
                  <a:lnTo>
                    <a:pt x="62353" y="91565"/>
                  </a:lnTo>
                  <a:lnTo>
                    <a:pt x="62305" y="90866"/>
                  </a:lnTo>
                  <a:lnTo>
                    <a:pt x="62532" y="90518"/>
                  </a:lnTo>
                  <a:lnTo>
                    <a:pt x="62660" y="89988"/>
                  </a:lnTo>
                  <a:lnTo>
                    <a:pt x="62685" y="89538"/>
                  </a:lnTo>
                  <a:lnTo>
                    <a:pt x="63330" y="88753"/>
                  </a:lnTo>
                  <a:lnTo>
                    <a:pt x="63499" y="89264"/>
                  </a:lnTo>
                  <a:lnTo>
                    <a:pt x="63308" y="90266"/>
                  </a:lnTo>
                  <a:lnTo>
                    <a:pt x="63339" y="90748"/>
                  </a:lnTo>
                  <a:lnTo>
                    <a:pt x="63451" y="90975"/>
                  </a:lnTo>
                  <a:lnTo>
                    <a:pt x="63458" y="91907"/>
                  </a:lnTo>
                  <a:lnTo>
                    <a:pt x="63228" y="93337"/>
                  </a:lnTo>
                  <a:lnTo>
                    <a:pt x="63438" y="94987"/>
                  </a:lnTo>
                  <a:lnTo>
                    <a:pt x="63023" y="96666"/>
                  </a:lnTo>
                  <a:lnTo>
                    <a:pt x="62551" y="97419"/>
                  </a:lnTo>
                  <a:lnTo>
                    <a:pt x="61852" y="97952"/>
                  </a:lnTo>
                  <a:lnTo>
                    <a:pt x="61089" y="98284"/>
                  </a:lnTo>
                  <a:lnTo>
                    <a:pt x="60298" y="99120"/>
                  </a:lnTo>
                  <a:lnTo>
                    <a:pt x="59787" y="100097"/>
                  </a:lnTo>
                  <a:lnTo>
                    <a:pt x="59704" y="100988"/>
                  </a:lnTo>
                  <a:lnTo>
                    <a:pt x="58446" y="103988"/>
                  </a:lnTo>
                  <a:lnTo>
                    <a:pt x="57342" y="105258"/>
                  </a:lnTo>
                  <a:close/>
                  <a:moveTo>
                    <a:pt x="55197" y="108734"/>
                  </a:moveTo>
                  <a:lnTo>
                    <a:pt x="54603" y="108830"/>
                  </a:lnTo>
                  <a:lnTo>
                    <a:pt x="53978" y="108779"/>
                  </a:lnTo>
                  <a:lnTo>
                    <a:pt x="53556" y="108335"/>
                  </a:lnTo>
                  <a:lnTo>
                    <a:pt x="52829" y="106427"/>
                  </a:lnTo>
                  <a:lnTo>
                    <a:pt x="51983" y="105961"/>
                  </a:lnTo>
                  <a:lnTo>
                    <a:pt x="51016" y="105609"/>
                  </a:lnTo>
                  <a:lnTo>
                    <a:pt x="50530" y="105313"/>
                  </a:lnTo>
                  <a:lnTo>
                    <a:pt x="50103" y="104955"/>
                  </a:lnTo>
                  <a:lnTo>
                    <a:pt x="48743" y="103050"/>
                  </a:lnTo>
                  <a:lnTo>
                    <a:pt x="48641" y="101884"/>
                  </a:lnTo>
                  <a:lnTo>
                    <a:pt x="48874" y="101224"/>
                  </a:lnTo>
                  <a:lnTo>
                    <a:pt x="49286" y="100633"/>
                  </a:lnTo>
                  <a:lnTo>
                    <a:pt x="49752" y="100474"/>
                  </a:lnTo>
                  <a:lnTo>
                    <a:pt x="50872" y="100451"/>
                  </a:lnTo>
                  <a:lnTo>
                    <a:pt x="51453" y="100375"/>
                  </a:lnTo>
                  <a:lnTo>
                    <a:pt x="52730" y="99500"/>
                  </a:lnTo>
                  <a:lnTo>
                    <a:pt x="52819" y="99155"/>
                  </a:lnTo>
                  <a:lnTo>
                    <a:pt x="52829" y="97716"/>
                  </a:lnTo>
                  <a:lnTo>
                    <a:pt x="52701" y="96710"/>
                  </a:lnTo>
                  <a:lnTo>
                    <a:pt x="52382" y="95727"/>
                  </a:lnTo>
                  <a:lnTo>
                    <a:pt x="52726" y="95277"/>
                  </a:lnTo>
                  <a:lnTo>
                    <a:pt x="53180" y="94834"/>
                  </a:lnTo>
                  <a:lnTo>
                    <a:pt x="53649" y="93965"/>
                  </a:lnTo>
                  <a:lnTo>
                    <a:pt x="53738" y="93356"/>
                  </a:lnTo>
                  <a:lnTo>
                    <a:pt x="53748" y="92717"/>
                  </a:lnTo>
                  <a:lnTo>
                    <a:pt x="53869" y="92261"/>
                  </a:lnTo>
                  <a:lnTo>
                    <a:pt x="54236" y="92031"/>
                  </a:lnTo>
                  <a:lnTo>
                    <a:pt x="56004" y="91335"/>
                  </a:lnTo>
                  <a:lnTo>
                    <a:pt x="56317" y="91287"/>
                  </a:lnTo>
                  <a:lnTo>
                    <a:pt x="58593" y="91932"/>
                  </a:lnTo>
                  <a:lnTo>
                    <a:pt x="59059" y="92903"/>
                  </a:lnTo>
                  <a:lnTo>
                    <a:pt x="59104" y="93222"/>
                  </a:lnTo>
                  <a:lnTo>
                    <a:pt x="58749" y="94297"/>
                  </a:lnTo>
                  <a:lnTo>
                    <a:pt x="58433" y="95019"/>
                  </a:lnTo>
                  <a:lnTo>
                    <a:pt x="57667" y="96136"/>
                  </a:lnTo>
                  <a:lnTo>
                    <a:pt x="57096" y="97342"/>
                  </a:lnTo>
                  <a:lnTo>
                    <a:pt x="56671" y="99159"/>
                  </a:lnTo>
                  <a:lnTo>
                    <a:pt x="56403" y="99749"/>
                  </a:lnTo>
                  <a:lnTo>
                    <a:pt x="55688" y="100885"/>
                  </a:lnTo>
                  <a:lnTo>
                    <a:pt x="55471" y="101508"/>
                  </a:lnTo>
                  <a:lnTo>
                    <a:pt x="55478" y="102858"/>
                  </a:lnTo>
                  <a:lnTo>
                    <a:pt x="55356" y="103356"/>
                  </a:lnTo>
                  <a:lnTo>
                    <a:pt x="55363" y="103835"/>
                  </a:lnTo>
                  <a:lnTo>
                    <a:pt x="56780" y="106085"/>
                  </a:lnTo>
                  <a:lnTo>
                    <a:pt x="56901" y="106439"/>
                  </a:lnTo>
                  <a:lnTo>
                    <a:pt x="56889" y="106841"/>
                  </a:lnTo>
                  <a:lnTo>
                    <a:pt x="56646" y="107343"/>
                  </a:lnTo>
                  <a:lnTo>
                    <a:pt x="56065" y="108208"/>
                  </a:lnTo>
                  <a:lnTo>
                    <a:pt x="55739" y="108511"/>
                  </a:lnTo>
                  <a:lnTo>
                    <a:pt x="55197" y="108734"/>
                  </a:lnTo>
                  <a:close/>
                  <a:moveTo>
                    <a:pt x="50885" y="96015"/>
                  </a:moveTo>
                  <a:lnTo>
                    <a:pt x="50636" y="96139"/>
                  </a:lnTo>
                  <a:lnTo>
                    <a:pt x="50416" y="96123"/>
                  </a:lnTo>
                  <a:lnTo>
                    <a:pt x="49889" y="96449"/>
                  </a:lnTo>
                  <a:lnTo>
                    <a:pt x="49694" y="95839"/>
                  </a:lnTo>
                  <a:lnTo>
                    <a:pt x="49883" y="94799"/>
                  </a:lnTo>
                  <a:lnTo>
                    <a:pt x="50674" y="94004"/>
                  </a:lnTo>
                  <a:lnTo>
                    <a:pt x="50875" y="93755"/>
                  </a:lnTo>
                  <a:lnTo>
                    <a:pt x="51089" y="93608"/>
                  </a:lnTo>
                  <a:lnTo>
                    <a:pt x="51348" y="93592"/>
                  </a:lnTo>
                  <a:lnTo>
                    <a:pt x="51597" y="93902"/>
                  </a:lnTo>
                  <a:lnTo>
                    <a:pt x="51667" y="94371"/>
                  </a:lnTo>
                  <a:lnTo>
                    <a:pt x="51166" y="95788"/>
                  </a:lnTo>
                  <a:lnTo>
                    <a:pt x="50885" y="96015"/>
                  </a:lnTo>
                  <a:close/>
                  <a:moveTo>
                    <a:pt x="65816" y="94808"/>
                  </a:moveTo>
                  <a:lnTo>
                    <a:pt x="65567" y="94850"/>
                  </a:lnTo>
                  <a:lnTo>
                    <a:pt x="65982" y="93898"/>
                  </a:lnTo>
                  <a:lnTo>
                    <a:pt x="66311" y="94036"/>
                  </a:lnTo>
                  <a:lnTo>
                    <a:pt x="66410" y="94141"/>
                  </a:lnTo>
                  <a:lnTo>
                    <a:pt x="66400" y="94569"/>
                  </a:lnTo>
                  <a:lnTo>
                    <a:pt x="65816" y="94808"/>
                  </a:lnTo>
                  <a:close/>
                  <a:moveTo>
                    <a:pt x="26400" y="95893"/>
                  </a:moveTo>
                  <a:lnTo>
                    <a:pt x="25296" y="96171"/>
                  </a:lnTo>
                  <a:lnTo>
                    <a:pt x="25040" y="95300"/>
                  </a:lnTo>
                  <a:lnTo>
                    <a:pt x="25822" y="94498"/>
                  </a:lnTo>
                  <a:lnTo>
                    <a:pt x="26700" y="94821"/>
                  </a:lnTo>
                  <a:lnTo>
                    <a:pt x="27223" y="95134"/>
                  </a:lnTo>
                  <a:lnTo>
                    <a:pt x="26978" y="95418"/>
                  </a:lnTo>
                  <a:lnTo>
                    <a:pt x="26400" y="95893"/>
                  </a:lnTo>
                  <a:close/>
                  <a:moveTo>
                    <a:pt x="78121" y="101061"/>
                  </a:moveTo>
                  <a:lnTo>
                    <a:pt x="77965" y="101313"/>
                  </a:lnTo>
                  <a:lnTo>
                    <a:pt x="77751" y="100793"/>
                  </a:lnTo>
                  <a:lnTo>
                    <a:pt x="77230" y="100305"/>
                  </a:lnTo>
                  <a:lnTo>
                    <a:pt x="76729" y="99475"/>
                  </a:lnTo>
                  <a:lnTo>
                    <a:pt x="76375" y="99216"/>
                  </a:lnTo>
                  <a:lnTo>
                    <a:pt x="76618" y="98559"/>
                  </a:lnTo>
                  <a:lnTo>
                    <a:pt x="76640" y="97489"/>
                  </a:lnTo>
                  <a:lnTo>
                    <a:pt x="77138" y="97001"/>
                  </a:lnTo>
                  <a:lnTo>
                    <a:pt x="77368" y="96857"/>
                  </a:lnTo>
                  <a:lnTo>
                    <a:pt x="77744" y="96337"/>
                  </a:lnTo>
                  <a:lnTo>
                    <a:pt x="77913" y="96308"/>
                  </a:lnTo>
                  <a:lnTo>
                    <a:pt x="78073" y="96742"/>
                  </a:lnTo>
                  <a:lnTo>
                    <a:pt x="77735" y="98070"/>
                  </a:lnTo>
                  <a:lnTo>
                    <a:pt x="78242" y="99641"/>
                  </a:lnTo>
                  <a:lnTo>
                    <a:pt x="78070" y="100620"/>
                  </a:lnTo>
                  <a:lnTo>
                    <a:pt x="78143" y="100841"/>
                  </a:lnTo>
                  <a:lnTo>
                    <a:pt x="78121" y="101061"/>
                  </a:lnTo>
                  <a:close/>
                  <a:moveTo>
                    <a:pt x="68303" y="102210"/>
                  </a:moveTo>
                  <a:lnTo>
                    <a:pt x="68216" y="102542"/>
                  </a:lnTo>
                  <a:lnTo>
                    <a:pt x="67511" y="102516"/>
                  </a:lnTo>
                  <a:lnTo>
                    <a:pt x="67259" y="102568"/>
                  </a:lnTo>
                  <a:lnTo>
                    <a:pt x="66595" y="103417"/>
                  </a:lnTo>
                  <a:lnTo>
                    <a:pt x="66206" y="103630"/>
                  </a:lnTo>
                  <a:lnTo>
                    <a:pt x="64080" y="103908"/>
                  </a:lnTo>
                  <a:lnTo>
                    <a:pt x="62407" y="103685"/>
                  </a:lnTo>
                  <a:lnTo>
                    <a:pt x="61833" y="103219"/>
                  </a:lnTo>
                  <a:lnTo>
                    <a:pt x="61459" y="102449"/>
                  </a:lnTo>
                  <a:lnTo>
                    <a:pt x="61345" y="101942"/>
                  </a:lnTo>
                  <a:lnTo>
                    <a:pt x="61766" y="101387"/>
                  </a:lnTo>
                  <a:lnTo>
                    <a:pt x="62168" y="101019"/>
                  </a:lnTo>
                  <a:lnTo>
                    <a:pt x="63521" y="100292"/>
                  </a:lnTo>
                  <a:lnTo>
                    <a:pt x="63828" y="99740"/>
                  </a:lnTo>
                  <a:lnTo>
                    <a:pt x="64536" y="99072"/>
                  </a:lnTo>
                  <a:lnTo>
                    <a:pt x="65995" y="98849"/>
                  </a:lnTo>
                  <a:lnTo>
                    <a:pt x="66135" y="99015"/>
                  </a:lnTo>
                  <a:lnTo>
                    <a:pt x="66330" y="99120"/>
                  </a:lnTo>
                  <a:lnTo>
                    <a:pt x="66624" y="99149"/>
                  </a:lnTo>
                  <a:lnTo>
                    <a:pt x="67348" y="99698"/>
                  </a:lnTo>
                  <a:lnTo>
                    <a:pt x="68159" y="100049"/>
                  </a:lnTo>
                  <a:lnTo>
                    <a:pt x="67961" y="101380"/>
                  </a:lnTo>
                  <a:lnTo>
                    <a:pt x="68204" y="101830"/>
                  </a:lnTo>
                  <a:lnTo>
                    <a:pt x="68303" y="102210"/>
                  </a:lnTo>
                  <a:close/>
                  <a:moveTo>
                    <a:pt x="74457" y="100448"/>
                  </a:moveTo>
                  <a:lnTo>
                    <a:pt x="74517" y="100895"/>
                  </a:lnTo>
                  <a:lnTo>
                    <a:pt x="73368" y="99717"/>
                  </a:lnTo>
                  <a:lnTo>
                    <a:pt x="73135" y="98884"/>
                  </a:lnTo>
                  <a:lnTo>
                    <a:pt x="73518" y="98919"/>
                  </a:lnTo>
                  <a:lnTo>
                    <a:pt x="74010" y="99238"/>
                  </a:lnTo>
                  <a:lnTo>
                    <a:pt x="74457" y="100448"/>
                  </a:lnTo>
                  <a:close/>
                  <a:moveTo>
                    <a:pt x="81428" y="102402"/>
                  </a:moveTo>
                  <a:lnTo>
                    <a:pt x="81316" y="102449"/>
                  </a:lnTo>
                  <a:lnTo>
                    <a:pt x="80818" y="101747"/>
                  </a:lnTo>
                  <a:lnTo>
                    <a:pt x="80885" y="100949"/>
                  </a:lnTo>
                  <a:lnTo>
                    <a:pt x="81558" y="99756"/>
                  </a:lnTo>
                  <a:lnTo>
                    <a:pt x="82056" y="100799"/>
                  </a:lnTo>
                  <a:lnTo>
                    <a:pt x="82050" y="101272"/>
                  </a:lnTo>
                  <a:lnTo>
                    <a:pt x="81980" y="101505"/>
                  </a:lnTo>
                  <a:lnTo>
                    <a:pt x="82446" y="102095"/>
                  </a:lnTo>
                  <a:lnTo>
                    <a:pt x="82123" y="102386"/>
                  </a:lnTo>
                  <a:lnTo>
                    <a:pt x="81428" y="102402"/>
                  </a:lnTo>
                  <a:close/>
                  <a:moveTo>
                    <a:pt x="80952" y="106417"/>
                  </a:moveTo>
                  <a:lnTo>
                    <a:pt x="81683" y="106960"/>
                  </a:lnTo>
                  <a:lnTo>
                    <a:pt x="82631" y="106816"/>
                  </a:lnTo>
                  <a:lnTo>
                    <a:pt x="82618" y="108185"/>
                  </a:lnTo>
                  <a:lnTo>
                    <a:pt x="82771" y="108584"/>
                  </a:lnTo>
                  <a:lnTo>
                    <a:pt x="83630" y="109743"/>
                  </a:lnTo>
                  <a:lnTo>
                    <a:pt x="83764" y="110710"/>
                  </a:lnTo>
                  <a:lnTo>
                    <a:pt x="83257" y="111617"/>
                  </a:lnTo>
                  <a:lnTo>
                    <a:pt x="82877" y="112047"/>
                  </a:lnTo>
                  <a:lnTo>
                    <a:pt x="82168" y="112667"/>
                  </a:lnTo>
                  <a:lnTo>
                    <a:pt x="82152" y="112951"/>
                  </a:lnTo>
                  <a:lnTo>
                    <a:pt x="82452" y="113273"/>
                  </a:lnTo>
                  <a:lnTo>
                    <a:pt x="83432" y="113458"/>
                  </a:lnTo>
                  <a:lnTo>
                    <a:pt x="84173" y="113956"/>
                  </a:lnTo>
                  <a:lnTo>
                    <a:pt x="84304" y="115370"/>
                  </a:lnTo>
                  <a:lnTo>
                    <a:pt x="85012" y="116484"/>
                  </a:lnTo>
                  <a:lnTo>
                    <a:pt x="84993" y="116969"/>
                  </a:lnTo>
                  <a:lnTo>
                    <a:pt x="84712" y="118961"/>
                  </a:lnTo>
                  <a:lnTo>
                    <a:pt x="84802" y="119810"/>
                  </a:lnTo>
                  <a:lnTo>
                    <a:pt x="85331" y="120490"/>
                  </a:lnTo>
                  <a:lnTo>
                    <a:pt x="85778" y="120777"/>
                  </a:lnTo>
                  <a:lnTo>
                    <a:pt x="86008" y="121205"/>
                  </a:lnTo>
                  <a:lnTo>
                    <a:pt x="86216" y="122376"/>
                  </a:lnTo>
                  <a:lnTo>
                    <a:pt x="86177" y="124365"/>
                  </a:lnTo>
                  <a:lnTo>
                    <a:pt x="86110" y="125061"/>
                  </a:lnTo>
                  <a:lnTo>
                    <a:pt x="85797" y="125705"/>
                  </a:lnTo>
                  <a:lnTo>
                    <a:pt x="84830" y="127170"/>
                  </a:lnTo>
                  <a:lnTo>
                    <a:pt x="83534" y="128336"/>
                  </a:lnTo>
                  <a:lnTo>
                    <a:pt x="82842" y="128259"/>
                  </a:lnTo>
                  <a:lnTo>
                    <a:pt x="82621" y="128604"/>
                  </a:lnTo>
                  <a:lnTo>
                    <a:pt x="83052" y="129667"/>
                  </a:lnTo>
                  <a:lnTo>
                    <a:pt x="82880" y="131910"/>
                  </a:lnTo>
                  <a:lnTo>
                    <a:pt x="82596" y="133465"/>
                  </a:lnTo>
                  <a:lnTo>
                    <a:pt x="82175" y="132676"/>
                  </a:lnTo>
                  <a:lnTo>
                    <a:pt x="81881" y="131853"/>
                  </a:lnTo>
                  <a:lnTo>
                    <a:pt x="81616" y="129670"/>
                  </a:lnTo>
                  <a:lnTo>
                    <a:pt x="81284" y="128687"/>
                  </a:lnTo>
                  <a:lnTo>
                    <a:pt x="80764" y="127787"/>
                  </a:lnTo>
                  <a:lnTo>
                    <a:pt x="80556" y="126982"/>
                  </a:lnTo>
                  <a:lnTo>
                    <a:pt x="80017" y="126232"/>
                  </a:lnTo>
                  <a:lnTo>
                    <a:pt x="79327" y="124291"/>
                  </a:lnTo>
                  <a:lnTo>
                    <a:pt x="78871" y="124390"/>
                  </a:lnTo>
                  <a:lnTo>
                    <a:pt x="78115" y="124923"/>
                  </a:lnTo>
                  <a:lnTo>
                    <a:pt x="77945" y="125287"/>
                  </a:lnTo>
                  <a:lnTo>
                    <a:pt x="77856" y="125839"/>
                  </a:lnTo>
                  <a:lnTo>
                    <a:pt x="77680" y="126337"/>
                  </a:lnTo>
                  <a:lnTo>
                    <a:pt x="76800" y="127132"/>
                  </a:lnTo>
                  <a:lnTo>
                    <a:pt x="76104" y="128077"/>
                  </a:lnTo>
                  <a:lnTo>
                    <a:pt x="75532" y="129111"/>
                  </a:lnTo>
                  <a:lnTo>
                    <a:pt x="75350" y="130059"/>
                  </a:lnTo>
                  <a:lnTo>
                    <a:pt x="75816" y="130800"/>
                  </a:lnTo>
                  <a:lnTo>
                    <a:pt x="76295" y="131100"/>
                  </a:lnTo>
                  <a:lnTo>
                    <a:pt x="76994" y="131764"/>
                  </a:lnTo>
                  <a:lnTo>
                    <a:pt x="77208" y="132067"/>
                  </a:lnTo>
                  <a:lnTo>
                    <a:pt x="77942" y="134221"/>
                  </a:lnTo>
                  <a:lnTo>
                    <a:pt x="77917" y="136427"/>
                  </a:lnTo>
                  <a:lnTo>
                    <a:pt x="77380" y="137397"/>
                  </a:lnTo>
                  <a:lnTo>
                    <a:pt x="76018" y="139239"/>
                  </a:lnTo>
                  <a:lnTo>
                    <a:pt x="75034" y="139823"/>
                  </a:lnTo>
                  <a:lnTo>
                    <a:pt x="74511" y="139526"/>
                  </a:lnTo>
                  <a:lnTo>
                    <a:pt x="74090" y="138409"/>
                  </a:lnTo>
                  <a:lnTo>
                    <a:pt x="74023" y="137949"/>
                  </a:lnTo>
                  <a:lnTo>
                    <a:pt x="74307" y="136899"/>
                  </a:lnTo>
                  <a:lnTo>
                    <a:pt x="74339" y="135939"/>
                  </a:lnTo>
                  <a:lnTo>
                    <a:pt x="74007" y="135613"/>
                  </a:lnTo>
                  <a:lnTo>
                    <a:pt x="73646" y="135677"/>
                  </a:lnTo>
                  <a:lnTo>
                    <a:pt x="73493" y="135814"/>
                  </a:lnTo>
                  <a:lnTo>
                    <a:pt x="72615" y="137075"/>
                  </a:lnTo>
                  <a:lnTo>
                    <a:pt x="72251" y="137394"/>
                  </a:lnTo>
                  <a:lnTo>
                    <a:pt x="71712" y="137439"/>
                  </a:lnTo>
                  <a:lnTo>
                    <a:pt x="71284" y="137353"/>
                  </a:lnTo>
                  <a:lnTo>
                    <a:pt x="68679" y="136251"/>
                  </a:lnTo>
                  <a:lnTo>
                    <a:pt x="66550" y="135166"/>
                  </a:lnTo>
                  <a:lnTo>
                    <a:pt x="64884" y="134151"/>
                  </a:lnTo>
                  <a:lnTo>
                    <a:pt x="63678" y="132619"/>
                  </a:lnTo>
                  <a:lnTo>
                    <a:pt x="63426" y="131473"/>
                  </a:lnTo>
                  <a:lnTo>
                    <a:pt x="63410" y="130273"/>
                  </a:lnTo>
                  <a:lnTo>
                    <a:pt x="62870" y="128514"/>
                  </a:lnTo>
                  <a:lnTo>
                    <a:pt x="62806" y="127914"/>
                  </a:lnTo>
                  <a:lnTo>
                    <a:pt x="62845" y="127340"/>
                  </a:lnTo>
                  <a:lnTo>
                    <a:pt x="63384" y="126261"/>
                  </a:lnTo>
                  <a:lnTo>
                    <a:pt x="64032" y="125715"/>
                  </a:lnTo>
                  <a:lnTo>
                    <a:pt x="64396" y="125322"/>
                  </a:lnTo>
                  <a:lnTo>
                    <a:pt x="64686" y="124888"/>
                  </a:lnTo>
                  <a:lnTo>
                    <a:pt x="64887" y="124307"/>
                  </a:lnTo>
                  <a:lnTo>
                    <a:pt x="64830" y="123730"/>
                  </a:lnTo>
                  <a:lnTo>
                    <a:pt x="64613" y="123369"/>
                  </a:lnTo>
                  <a:lnTo>
                    <a:pt x="63588" y="122102"/>
                  </a:lnTo>
                  <a:lnTo>
                    <a:pt x="62698" y="121323"/>
                  </a:lnTo>
                  <a:lnTo>
                    <a:pt x="60875" y="120624"/>
                  </a:lnTo>
                  <a:lnTo>
                    <a:pt x="60451" y="120238"/>
                  </a:lnTo>
                  <a:lnTo>
                    <a:pt x="59985" y="119947"/>
                  </a:lnTo>
                  <a:lnTo>
                    <a:pt x="59477" y="119823"/>
                  </a:lnTo>
                  <a:lnTo>
                    <a:pt x="58979" y="119820"/>
                  </a:lnTo>
                  <a:lnTo>
                    <a:pt x="58440" y="120037"/>
                  </a:lnTo>
                  <a:lnTo>
                    <a:pt x="58299" y="120499"/>
                  </a:lnTo>
                  <a:lnTo>
                    <a:pt x="58338" y="120914"/>
                  </a:lnTo>
                  <a:lnTo>
                    <a:pt x="58290" y="121317"/>
                  </a:lnTo>
                  <a:lnTo>
                    <a:pt x="57527" y="123631"/>
                  </a:lnTo>
                  <a:lnTo>
                    <a:pt x="56550" y="123123"/>
                  </a:lnTo>
                  <a:lnTo>
                    <a:pt x="55618" y="122536"/>
                  </a:lnTo>
                  <a:lnTo>
                    <a:pt x="55372" y="122124"/>
                  </a:lnTo>
                  <a:lnTo>
                    <a:pt x="55267" y="121633"/>
                  </a:lnTo>
                  <a:lnTo>
                    <a:pt x="55107" y="121301"/>
                  </a:lnTo>
                  <a:lnTo>
                    <a:pt x="54890" y="121001"/>
                  </a:lnTo>
                  <a:lnTo>
                    <a:pt x="54463" y="121773"/>
                  </a:lnTo>
                  <a:lnTo>
                    <a:pt x="53930" y="122383"/>
                  </a:lnTo>
                  <a:lnTo>
                    <a:pt x="53279" y="122523"/>
                  </a:lnTo>
                  <a:lnTo>
                    <a:pt x="52618" y="122533"/>
                  </a:lnTo>
                  <a:lnTo>
                    <a:pt x="52401" y="122268"/>
                  </a:lnTo>
                  <a:lnTo>
                    <a:pt x="52161" y="120796"/>
                  </a:lnTo>
                  <a:lnTo>
                    <a:pt x="51462" y="120330"/>
                  </a:lnTo>
                  <a:lnTo>
                    <a:pt x="50588" y="120429"/>
                  </a:lnTo>
                  <a:lnTo>
                    <a:pt x="49528" y="121240"/>
                  </a:lnTo>
                  <a:lnTo>
                    <a:pt x="49321" y="121543"/>
                  </a:lnTo>
                  <a:lnTo>
                    <a:pt x="49088" y="122242"/>
                  </a:lnTo>
                  <a:lnTo>
                    <a:pt x="47935" y="124228"/>
                  </a:lnTo>
                  <a:lnTo>
                    <a:pt x="47326" y="125753"/>
                  </a:lnTo>
                  <a:lnTo>
                    <a:pt x="46649" y="127241"/>
                  </a:lnTo>
                  <a:lnTo>
                    <a:pt x="46349" y="127729"/>
                  </a:lnTo>
                  <a:lnTo>
                    <a:pt x="45950" y="128051"/>
                  </a:lnTo>
                  <a:lnTo>
                    <a:pt x="45321" y="127917"/>
                  </a:lnTo>
                  <a:lnTo>
                    <a:pt x="44750" y="127563"/>
                  </a:lnTo>
                  <a:lnTo>
                    <a:pt x="44214" y="126605"/>
                  </a:lnTo>
                  <a:lnTo>
                    <a:pt x="44396" y="125492"/>
                  </a:lnTo>
                  <a:lnTo>
                    <a:pt x="44996" y="124780"/>
                  </a:lnTo>
                  <a:lnTo>
                    <a:pt x="45497" y="124020"/>
                  </a:lnTo>
                  <a:lnTo>
                    <a:pt x="46100" y="121361"/>
                  </a:lnTo>
                  <a:lnTo>
                    <a:pt x="46148" y="120416"/>
                  </a:lnTo>
                  <a:lnTo>
                    <a:pt x="46253" y="120011"/>
                  </a:lnTo>
                  <a:lnTo>
                    <a:pt x="47252" y="118801"/>
                  </a:lnTo>
                  <a:lnTo>
                    <a:pt x="48095" y="118051"/>
                  </a:lnTo>
                  <a:lnTo>
                    <a:pt x="48539" y="117895"/>
                  </a:lnTo>
                  <a:lnTo>
                    <a:pt x="50355" y="117467"/>
                  </a:lnTo>
                  <a:lnTo>
                    <a:pt x="51102" y="117110"/>
                  </a:lnTo>
                  <a:lnTo>
                    <a:pt x="52280" y="117103"/>
                  </a:lnTo>
                  <a:lnTo>
                    <a:pt x="53237" y="116899"/>
                  </a:lnTo>
                  <a:lnTo>
                    <a:pt x="54000" y="116321"/>
                  </a:lnTo>
                  <a:lnTo>
                    <a:pt x="54057" y="115724"/>
                  </a:lnTo>
                  <a:lnTo>
                    <a:pt x="54022" y="115102"/>
                  </a:lnTo>
                  <a:lnTo>
                    <a:pt x="54191" y="114722"/>
                  </a:lnTo>
                  <a:lnTo>
                    <a:pt x="54485" y="114403"/>
                  </a:lnTo>
                  <a:lnTo>
                    <a:pt x="54894" y="113982"/>
                  </a:lnTo>
                  <a:lnTo>
                    <a:pt x="55353" y="113666"/>
                  </a:lnTo>
                  <a:lnTo>
                    <a:pt x="56659" y="113436"/>
                  </a:lnTo>
                  <a:lnTo>
                    <a:pt x="57093" y="113174"/>
                  </a:lnTo>
                  <a:lnTo>
                    <a:pt x="57441" y="112769"/>
                  </a:lnTo>
                  <a:lnTo>
                    <a:pt x="57926" y="111977"/>
                  </a:lnTo>
                  <a:lnTo>
                    <a:pt x="58504" y="112175"/>
                  </a:lnTo>
                  <a:lnTo>
                    <a:pt x="59085" y="112482"/>
                  </a:lnTo>
                  <a:lnTo>
                    <a:pt x="60128" y="112724"/>
                  </a:lnTo>
                  <a:lnTo>
                    <a:pt x="61051" y="113382"/>
                  </a:lnTo>
                  <a:lnTo>
                    <a:pt x="61645" y="114416"/>
                  </a:lnTo>
                  <a:lnTo>
                    <a:pt x="61744" y="114926"/>
                  </a:lnTo>
                  <a:lnTo>
                    <a:pt x="61897" y="116609"/>
                  </a:lnTo>
                  <a:lnTo>
                    <a:pt x="61683" y="117001"/>
                  </a:lnTo>
                  <a:lnTo>
                    <a:pt x="60783" y="117783"/>
                  </a:lnTo>
                  <a:lnTo>
                    <a:pt x="61198" y="117866"/>
                  </a:lnTo>
                  <a:lnTo>
                    <a:pt x="62379" y="117154"/>
                  </a:lnTo>
                  <a:lnTo>
                    <a:pt x="62969" y="116880"/>
                  </a:lnTo>
                  <a:lnTo>
                    <a:pt x="64425" y="116497"/>
                  </a:lnTo>
                  <a:lnTo>
                    <a:pt x="64766" y="116245"/>
                  </a:lnTo>
                  <a:lnTo>
                    <a:pt x="65018" y="115868"/>
                  </a:lnTo>
                  <a:lnTo>
                    <a:pt x="65532" y="114837"/>
                  </a:lnTo>
                  <a:lnTo>
                    <a:pt x="65906" y="113736"/>
                  </a:lnTo>
                  <a:lnTo>
                    <a:pt x="66202" y="113276"/>
                  </a:lnTo>
                  <a:lnTo>
                    <a:pt x="66621" y="112912"/>
                  </a:lnTo>
                  <a:lnTo>
                    <a:pt x="67039" y="112852"/>
                  </a:lnTo>
                  <a:lnTo>
                    <a:pt x="68568" y="113605"/>
                  </a:lnTo>
                  <a:lnTo>
                    <a:pt x="69547" y="113241"/>
                  </a:lnTo>
                  <a:lnTo>
                    <a:pt x="69822" y="112098"/>
                  </a:lnTo>
                  <a:lnTo>
                    <a:pt x="70045" y="110439"/>
                  </a:lnTo>
                  <a:lnTo>
                    <a:pt x="70221" y="109989"/>
                  </a:lnTo>
                  <a:lnTo>
                    <a:pt x="70783" y="109555"/>
                  </a:lnTo>
                  <a:lnTo>
                    <a:pt x="71453" y="109695"/>
                  </a:lnTo>
                  <a:lnTo>
                    <a:pt x="72372" y="110292"/>
                  </a:lnTo>
                  <a:lnTo>
                    <a:pt x="73221" y="110490"/>
                  </a:lnTo>
                  <a:lnTo>
                    <a:pt x="73537" y="110011"/>
                  </a:lnTo>
                  <a:lnTo>
                    <a:pt x="73838" y="109066"/>
                  </a:lnTo>
                  <a:lnTo>
                    <a:pt x="74179" y="109069"/>
                  </a:lnTo>
                  <a:lnTo>
                    <a:pt x="75322" y="109382"/>
                  </a:lnTo>
                  <a:lnTo>
                    <a:pt x="76426" y="109175"/>
                  </a:lnTo>
                  <a:lnTo>
                    <a:pt x="76739" y="108038"/>
                  </a:lnTo>
                  <a:lnTo>
                    <a:pt x="76531" y="106822"/>
                  </a:lnTo>
                  <a:lnTo>
                    <a:pt x="75666" y="103273"/>
                  </a:lnTo>
                  <a:lnTo>
                    <a:pt x="76180" y="102481"/>
                  </a:lnTo>
                  <a:lnTo>
                    <a:pt x="76627" y="102459"/>
                  </a:lnTo>
                  <a:lnTo>
                    <a:pt x="77716" y="103404"/>
                  </a:lnTo>
                  <a:lnTo>
                    <a:pt x="79813" y="104681"/>
                  </a:lnTo>
                  <a:lnTo>
                    <a:pt x="80512" y="105459"/>
                  </a:lnTo>
                  <a:lnTo>
                    <a:pt x="80952" y="106417"/>
                  </a:lnTo>
                  <a:close/>
                  <a:moveTo>
                    <a:pt x="80633" y="103959"/>
                  </a:moveTo>
                  <a:lnTo>
                    <a:pt x="80470" y="104189"/>
                  </a:lnTo>
                  <a:lnTo>
                    <a:pt x="80199" y="103707"/>
                  </a:lnTo>
                  <a:lnTo>
                    <a:pt x="80435" y="102644"/>
                  </a:lnTo>
                  <a:lnTo>
                    <a:pt x="80607" y="102465"/>
                  </a:lnTo>
                  <a:lnTo>
                    <a:pt x="80831" y="103139"/>
                  </a:lnTo>
                  <a:lnTo>
                    <a:pt x="80633" y="103959"/>
                  </a:lnTo>
                  <a:close/>
                  <a:moveTo>
                    <a:pt x="60272" y="107173"/>
                  </a:moveTo>
                  <a:lnTo>
                    <a:pt x="60349" y="108109"/>
                  </a:lnTo>
                  <a:lnTo>
                    <a:pt x="59525" y="108380"/>
                  </a:lnTo>
                  <a:lnTo>
                    <a:pt x="58864" y="108141"/>
                  </a:lnTo>
                  <a:lnTo>
                    <a:pt x="58440" y="107579"/>
                  </a:lnTo>
                  <a:lnTo>
                    <a:pt x="58443" y="107368"/>
                  </a:lnTo>
                  <a:lnTo>
                    <a:pt x="58813" y="107384"/>
                  </a:lnTo>
                  <a:lnTo>
                    <a:pt x="59627" y="106893"/>
                  </a:lnTo>
                  <a:lnTo>
                    <a:pt x="59886" y="106797"/>
                  </a:lnTo>
                  <a:lnTo>
                    <a:pt x="60272" y="107173"/>
                  </a:lnTo>
                  <a:close/>
                  <a:moveTo>
                    <a:pt x="70208" y="108026"/>
                  </a:moveTo>
                  <a:lnTo>
                    <a:pt x="69953" y="108562"/>
                  </a:lnTo>
                  <a:lnTo>
                    <a:pt x="68947" y="108118"/>
                  </a:lnTo>
                  <a:lnTo>
                    <a:pt x="68708" y="107732"/>
                  </a:lnTo>
                  <a:lnTo>
                    <a:pt x="68836" y="107276"/>
                  </a:lnTo>
                  <a:lnTo>
                    <a:pt x="69327" y="107119"/>
                  </a:lnTo>
                  <a:lnTo>
                    <a:pt x="69583" y="107119"/>
                  </a:lnTo>
                  <a:lnTo>
                    <a:pt x="70061" y="107598"/>
                  </a:lnTo>
                  <a:lnTo>
                    <a:pt x="70208" y="108026"/>
                  </a:lnTo>
                  <a:close/>
                  <a:moveTo>
                    <a:pt x="3460" y="116379"/>
                  </a:moveTo>
                  <a:lnTo>
                    <a:pt x="2850" y="116589"/>
                  </a:lnTo>
                  <a:lnTo>
                    <a:pt x="2716" y="116028"/>
                  </a:lnTo>
                  <a:lnTo>
                    <a:pt x="2793" y="115475"/>
                  </a:lnTo>
                  <a:lnTo>
                    <a:pt x="3230" y="115536"/>
                  </a:lnTo>
                  <a:lnTo>
                    <a:pt x="3444" y="115708"/>
                  </a:lnTo>
                  <a:lnTo>
                    <a:pt x="3460" y="116379"/>
                  </a:lnTo>
                  <a:close/>
                  <a:moveTo>
                    <a:pt x="993" y="119357"/>
                  </a:moveTo>
                  <a:lnTo>
                    <a:pt x="527" y="120040"/>
                  </a:lnTo>
                  <a:lnTo>
                    <a:pt x="0" y="119255"/>
                  </a:lnTo>
                  <a:lnTo>
                    <a:pt x="57" y="118160"/>
                  </a:lnTo>
                  <a:lnTo>
                    <a:pt x="220" y="117857"/>
                  </a:lnTo>
                  <a:lnTo>
                    <a:pt x="964" y="117691"/>
                  </a:lnTo>
                  <a:lnTo>
                    <a:pt x="993" y="119357"/>
                  </a:lnTo>
                  <a:close/>
                  <a:moveTo>
                    <a:pt x="53461" y="123618"/>
                  </a:moveTo>
                  <a:lnTo>
                    <a:pt x="53559" y="123825"/>
                  </a:lnTo>
                  <a:lnTo>
                    <a:pt x="53518" y="124049"/>
                  </a:lnTo>
                  <a:lnTo>
                    <a:pt x="52586" y="124464"/>
                  </a:lnTo>
                  <a:lnTo>
                    <a:pt x="52273" y="124451"/>
                  </a:lnTo>
                  <a:lnTo>
                    <a:pt x="52200" y="123758"/>
                  </a:lnTo>
                  <a:lnTo>
                    <a:pt x="52430" y="123442"/>
                  </a:lnTo>
                  <a:lnTo>
                    <a:pt x="52870" y="123723"/>
                  </a:lnTo>
                  <a:lnTo>
                    <a:pt x="53259" y="123398"/>
                  </a:lnTo>
                  <a:lnTo>
                    <a:pt x="53461" y="123618"/>
                  </a:lnTo>
                  <a:close/>
                  <a:moveTo>
                    <a:pt x="78970" y="127621"/>
                  </a:moveTo>
                  <a:lnTo>
                    <a:pt x="78829" y="128131"/>
                  </a:lnTo>
                  <a:lnTo>
                    <a:pt x="78277" y="126928"/>
                  </a:lnTo>
                  <a:lnTo>
                    <a:pt x="78060" y="126631"/>
                  </a:lnTo>
                  <a:lnTo>
                    <a:pt x="78341" y="125626"/>
                  </a:lnTo>
                  <a:lnTo>
                    <a:pt x="78957" y="126117"/>
                  </a:lnTo>
                  <a:lnTo>
                    <a:pt x="78970" y="127621"/>
                  </a:lnTo>
                  <a:close/>
                  <a:moveTo>
                    <a:pt x="45899" y="132408"/>
                  </a:moveTo>
                  <a:lnTo>
                    <a:pt x="44992" y="132533"/>
                  </a:lnTo>
                  <a:lnTo>
                    <a:pt x="44702" y="132523"/>
                  </a:lnTo>
                  <a:lnTo>
                    <a:pt x="43990" y="131610"/>
                  </a:lnTo>
                  <a:lnTo>
                    <a:pt x="43923" y="131208"/>
                  </a:lnTo>
                  <a:lnTo>
                    <a:pt x="43352" y="130752"/>
                  </a:lnTo>
                  <a:lnTo>
                    <a:pt x="43559" y="130299"/>
                  </a:lnTo>
                  <a:lnTo>
                    <a:pt x="44300" y="130190"/>
                  </a:lnTo>
                  <a:lnTo>
                    <a:pt x="45583" y="129612"/>
                  </a:lnTo>
                  <a:lnTo>
                    <a:pt x="47642" y="130525"/>
                  </a:lnTo>
                  <a:lnTo>
                    <a:pt x="47961" y="130854"/>
                  </a:lnTo>
                  <a:lnTo>
                    <a:pt x="47319" y="131055"/>
                  </a:lnTo>
                  <a:lnTo>
                    <a:pt x="46863" y="131920"/>
                  </a:lnTo>
                  <a:lnTo>
                    <a:pt x="45899" y="132408"/>
                  </a:lnTo>
                  <a:close/>
                  <a:moveTo>
                    <a:pt x="37533" y="135565"/>
                  </a:moveTo>
                  <a:lnTo>
                    <a:pt x="38022" y="136210"/>
                  </a:lnTo>
                  <a:lnTo>
                    <a:pt x="38634" y="136041"/>
                  </a:lnTo>
                  <a:lnTo>
                    <a:pt x="39611" y="136223"/>
                  </a:lnTo>
                  <a:lnTo>
                    <a:pt x="39819" y="136558"/>
                  </a:lnTo>
                  <a:lnTo>
                    <a:pt x="39787" y="136778"/>
                  </a:lnTo>
                  <a:lnTo>
                    <a:pt x="38743" y="137400"/>
                  </a:lnTo>
                  <a:lnTo>
                    <a:pt x="38057" y="136749"/>
                  </a:lnTo>
                  <a:lnTo>
                    <a:pt x="36847" y="137193"/>
                  </a:lnTo>
                  <a:lnTo>
                    <a:pt x="36269" y="136925"/>
                  </a:lnTo>
                  <a:lnTo>
                    <a:pt x="35481" y="137164"/>
                  </a:lnTo>
                  <a:lnTo>
                    <a:pt x="34996" y="136660"/>
                  </a:lnTo>
                  <a:lnTo>
                    <a:pt x="35193" y="136175"/>
                  </a:lnTo>
                  <a:lnTo>
                    <a:pt x="36445" y="135377"/>
                  </a:lnTo>
                  <a:lnTo>
                    <a:pt x="37533" y="135565"/>
                  </a:lnTo>
                  <a:close/>
                  <a:moveTo>
                    <a:pt x="29394" y="142890"/>
                  </a:moveTo>
                  <a:lnTo>
                    <a:pt x="29151" y="143430"/>
                  </a:lnTo>
                  <a:lnTo>
                    <a:pt x="28867" y="143682"/>
                  </a:lnTo>
                  <a:lnTo>
                    <a:pt x="28497" y="143542"/>
                  </a:lnTo>
                  <a:lnTo>
                    <a:pt x="28213" y="143264"/>
                  </a:lnTo>
                  <a:lnTo>
                    <a:pt x="28053" y="143679"/>
                  </a:lnTo>
                  <a:lnTo>
                    <a:pt x="27271" y="143838"/>
                  </a:lnTo>
                  <a:lnTo>
                    <a:pt x="26777" y="144477"/>
                  </a:lnTo>
                  <a:lnTo>
                    <a:pt x="26055" y="144649"/>
                  </a:lnTo>
                  <a:lnTo>
                    <a:pt x="25551" y="144566"/>
                  </a:lnTo>
                  <a:lnTo>
                    <a:pt x="25605" y="143998"/>
                  </a:lnTo>
                  <a:lnTo>
                    <a:pt x="27000" y="143146"/>
                  </a:lnTo>
                  <a:lnTo>
                    <a:pt x="27868" y="142830"/>
                  </a:lnTo>
                  <a:lnTo>
                    <a:pt x="28631" y="142214"/>
                  </a:lnTo>
                  <a:lnTo>
                    <a:pt x="29014" y="142147"/>
                  </a:lnTo>
                  <a:lnTo>
                    <a:pt x="29209" y="142648"/>
                  </a:lnTo>
                  <a:lnTo>
                    <a:pt x="29394" y="14289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6" name="Google Shape;1346;p73"/>
            <p:cNvSpPr/>
            <p:nvPr/>
          </p:nvSpPr>
          <p:spPr>
            <a:xfrm>
              <a:off x="8903939" y="3876880"/>
              <a:ext cx="399853" cy="362730"/>
            </a:xfrm>
            <a:custGeom>
              <a:rect b="b" l="l" r="r" t="t"/>
              <a:pathLst>
                <a:path extrusionOk="0" h="137789" w="151891">
                  <a:moveTo>
                    <a:pt x="125389" y="642"/>
                  </a:moveTo>
                  <a:lnTo>
                    <a:pt x="125820" y="938"/>
                  </a:lnTo>
                  <a:lnTo>
                    <a:pt x="126357" y="763"/>
                  </a:lnTo>
                  <a:lnTo>
                    <a:pt x="127298" y="552"/>
                  </a:lnTo>
                  <a:lnTo>
                    <a:pt x="128115" y="709"/>
                  </a:lnTo>
                  <a:lnTo>
                    <a:pt x="129919" y="1376"/>
                  </a:lnTo>
                  <a:lnTo>
                    <a:pt x="130190" y="1708"/>
                  </a:lnTo>
                  <a:lnTo>
                    <a:pt x="130615" y="3326"/>
                  </a:lnTo>
                  <a:lnTo>
                    <a:pt x="130937" y="3473"/>
                  </a:lnTo>
                  <a:lnTo>
                    <a:pt x="131952" y="3093"/>
                  </a:lnTo>
                  <a:lnTo>
                    <a:pt x="132791" y="3284"/>
                  </a:lnTo>
                  <a:lnTo>
                    <a:pt x="133733" y="3808"/>
                  </a:lnTo>
                  <a:lnTo>
                    <a:pt x="134339" y="4312"/>
                  </a:lnTo>
                  <a:lnTo>
                    <a:pt x="134742" y="4855"/>
                  </a:lnTo>
                  <a:lnTo>
                    <a:pt x="135173" y="5736"/>
                  </a:lnTo>
                  <a:lnTo>
                    <a:pt x="135339" y="6438"/>
                  </a:lnTo>
                  <a:lnTo>
                    <a:pt x="135543" y="7277"/>
                  </a:lnTo>
                  <a:lnTo>
                    <a:pt x="135489" y="9639"/>
                  </a:lnTo>
                  <a:lnTo>
                    <a:pt x="135182" y="10026"/>
                  </a:lnTo>
                  <a:lnTo>
                    <a:pt x="134920" y="10527"/>
                  </a:lnTo>
                  <a:lnTo>
                    <a:pt x="134984" y="10964"/>
                  </a:lnTo>
                  <a:lnTo>
                    <a:pt x="135281" y="11309"/>
                  </a:lnTo>
                  <a:lnTo>
                    <a:pt x="135865" y="11545"/>
                  </a:lnTo>
                  <a:lnTo>
                    <a:pt x="136405" y="11692"/>
                  </a:lnTo>
                  <a:lnTo>
                    <a:pt x="136695" y="12065"/>
                  </a:lnTo>
                  <a:lnTo>
                    <a:pt x="137094" y="13387"/>
                  </a:lnTo>
                  <a:lnTo>
                    <a:pt x="137362" y="13591"/>
                  </a:lnTo>
                  <a:lnTo>
                    <a:pt x="138026" y="13585"/>
                  </a:lnTo>
                  <a:lnTo>
                    <a:pt x="139226" y="13297"/>
                  </a:lnTo>
                  <a:lnTo>
                    <a:pt x="140267" y="12844"/>
                  </a:lnTo>
                  <a:lnTo>
                    <a:pt x="140711" y="12748"/>
                  </a:lnTo>
                  <a:lnTo>
                    <a:pt x="140819" y="14003"/>
                  </a:lnTo>
                  <a:lnTo>
                    <a:pt x="141432" y="14481"/>
                  </a:lnTo>
                  <a:lnTo>
                    <a:pt x="142287" y="15040"/>
                  </a:lnTo>
                  <a:lnTo>
                    <a:pt x="142642" y="15225"/>
                  </a:lnTo>
                  <a:lnTo>
                    <a:pt x="143644" y="15755"/>
                  </a:lnTo>
                  <a:lnTo>
                    <a:pt x="145537" y="16429"/>
                  </a:lnTo>
                  <a:lnTo>
                    <a:pt x="147372" y="16911"/>
                  </a:lnTo>
                  <a:lnTo>
                    <a:pt x="148732" y="17268"/>
                  </a:lnTo>
                  <a:lnTo>
                    <a:pt x="149389" y="17290"/>
                  </a:lnTo>
                  <a:lnTo>
                    <a:pt x="149858" y="17306"/>
                  </a:lnTo>
                  <a:lnTo>
                    <a:pt x="151215" y="17211"/>
                  </a:lnTo>
                  <a:lnTo>
                    <a:pt x="151892" y="17045"/>
                  </a:lnTo>
                  <a:lnTo>
                    <a:pt x="150972" y="17619"/>
                  </a:lnTo>
                  <a:lnTo>
                    <a:pt x="149849" y="18328"/>
                  </a:lnTo>
                  <a:lnTo>
                    <a:pt x="148521" y="19158"/>
                  </a:lnTo>
                  <a:lnTo>
                    <a:pt x="147353" y="19892"/>
                  </a:lnTo>
                  <a:lnTo>
                    <a:pt x="146236" y="20591"/>
                  </a:lnTo>
                  <a:lnTo>
                    <a:pt x="145166" y="21261"/>
                  </a:lnTo>
                  <a:lnTo>
                    <a:pt x="145004" y="21781"/>
                  </a:lnTo>
                  <a:lnTo>
                    <a:pt x="144739" y="22544"/>
                  </a:lnTo>
                  <a:lnTo>
                    <a:pt x="143759" y="23125"/>
                  </a:lnTo>
                  <a:lnTo>
                    <a:pt x="142782" y="23543"/>
                  </a:lnTo>
                  <a:lnTo>
                    <a:pt x="142555" y="23789"/>
                  </a:lnTo>
                  <a:lnTo>
                    <a:pt x="142482" y="24118"/>
                  </a:lnTo>
                  <a:lnTo>
                    <a:pt x="142010" y="24775"/>
                  </a:lnTo>
                  <a:lnTo>
                    <a:pt x="141097" y="25331"/>
                  </a:lnTo>
                  <a:lnTo>
                    <a:pt x="140340" y="25276"/>
                  </a:lnTo>
                  <a:lnTo>
                    <a:pt x="139861" y="25110"/>
                  </a:lnTo>
                  <a:lnTo>
                    <a:pt x="137317" y="26068"/>
                  </a:lnTo>
                  <a:lnTo>
                    <a:pt x="136136" y="26046"/>
                  </a:lnTo>
                  <a:lnTo>
                    <a:pt x="135217" y="26665"/>
                  </a:lnTo>
                  <a:lnTo>
                    <a:pt x="134534" y="27233"/>
                  </a:lnTo>
                  <a:lnTo>
                    <a:pt x="133168" y="27852"/>
                  </a:lnTo>
                  <a:lnTo>
                    <a:pt x="132239" y="27855"/>
                  </a:lnTo>
                  <a:lnTo>
                    <a:pt x="130867" y="27488"/>
                  </a:lnTo>
                  <a:lnTo>
                    <a:pt x="129178" y="26786"/>
                  </a:lnTo>
                  <a:lnTo>
                    <a:pt x="128495" y="26381"/>
                  </a:lnTo>
                  <a:lnTo>
                    <a:pt x="127876" y="26403"/>
                  </a:lnTo>
                  <a:lnTo>
                    <a:pt x="126382" y="26307"/>
                  </a:lnTo>
                  <a:lnTo>
                    <a:pt x="124920" y="25959"/>
                  </a:lnTo>
                  <a:lnTo>
                    <a:pt x="123177" y="25548"/>
                  </a:lnTo>
                  <a:lnTo>
                    <a:pt x="122316" y="25372"/>
                  </a:lnTo>
                  <a:lnTo>
                    <a:pt x="120547" y="25008"/>
                  </a:lnTo>
                  <a:lnTo>
                    <a:pt x="119395" y="25493"/>
                  </a:lnTo>
                  <a:lnTo>
                    <a:pt x="118355" y="25928"/>
                  </a:lnTo>
                  <a:lnTo>
                    <a:pt x="117509" y="26224"/>
                  </a:lnTo>
                  <a:lnTo>
                    <a:pt x="116810" y="27571"/>
                  </a:lnTo>
                  <a:lnTo>
                    <a:pt x="116513" y="28047"/>
                  </a:lnTo>
                  <a:lnTo>
                    <a:pt x="116175" y="28724"/>
                  </a:lnTo>
                  <a:lnTo>
                    <a:pt x="116015" y="29202"/>
                  </a:lnTo>
                  <a:lnTo>
                    <a:pt x="116156" y="29774"/>
                  </a:lnTo>
                  <a:lnTo>
                    <a:pt x="117180" y="30176"/>
                  </a:lnTo>
                  <a:lnTo>
                    <a:pt x="117608" y="30731"/>
                  </a:lnTo>
                  <a:lnTo>
                    <a:pt x="117672" y="31220"/>
                  </a:lnTo>
                  <a:lnTo>
                    <a:pt x="117301" y="31721"/>
                  </a:lnTo>
                  <a:lnTo>
                    <a:pt x="116992" y="32117"/>
                  </a:lnTo>
                  <a:lnTo>
                    <a:pt x="116995" y="32464"/>
                  </a:lnTo>
                  <a:lnTo>
                    <a:pt x="117161" y="32816"/>
                  </a:lnTo>
                  <a:lnTo>
                    <a:pt x="117407" y="33077"/>
                  </a:lnTo>
                  <a:lnTo>
                    <a:pt x="118862" y="33240"/>
                  </a:lnTo>
                  <a:lnTo>
                    <a:pt x="119727" y="33243"/>
                  </a:lnTo>
                  <a:lnTo>
                    <a:pt x="120062" y="33384"/>
                  </a:lnTo>
                  <a:lnTo>
                    <a:pt x="120104" y="33859"/>
                  </a:lnTo>
                  <a:lnTo>
                    <a:pt x="119785" y="34498"/>
                  </a:lnTo>
                  <a:lnTo>
                    <a:pt x="118559" y="35012"/>
                  </a:lnTo>
                  <a:lnTo>
                    <a:pt x="117866" y="35554"/>
                  </a:lnTo>
                  <a:lnTo>
                    <a:pt x="117643" y="36272"/>
                  </a:lnTo>
                  <a:lnTo>
                    <a:pt x="117652" y="36844"/>
                  </a:lnTo>
                  <a:lnTo>
                    <a:pt x="117892" y="37224"/>
                  </a:lnTo>
                  <a:lnTo>
                    <a:pt x="118479" y="37661"/>
                  </a:lnTo>
                  <a:lnTo>
                    <a:pt x="119031" y="38159"/>
                  </a:lnTo>
                  <a:lnTo>
                    <a:pt x="119201" y="38564"/>
                  </a:lnTo>
                  <a:lnTo>
                    <a:pt x="119130" y="39120"/>
                  </a:lnTo>
                  <a:lnTo>
                    <a:pt x="118910" y="39879"/>
                  </a:lnTo>
                  <a:lnTo>
                    <a:pt x="118307" y="40763"/>
                  </a:lnTo>
                  <a:lnTo>
                    <a:pt x="117802" y="41392"/>
                  </a:lnTo>
                  <a:lnTo>
                    <a:pt x="117767" y="41616"/>
                  </a:lnTo>
                  <a:lnTo>
                    <a:pt x="117892" y="41954"/>
                  </a:lnTo>
                  <a:lnTo>
                    <a:pt x="118297" y="42446"/>
                  </a:lnTo>
                  <a:lnTo>
                    <a:pt x="118987" y="43170"/>
                  </a:lnTo>
                  <a:lnTo>
                    <a:pt x="119845" y="43754"/>
                  </a:lnTo>
                  <a:lnTo>
                    <a:pt x="120397" y="43917"/>
                  </a:lnTo>
                  <a:lnTo>
                    <a:pt x="120573" y="44061"/>
                  </a:lnTo>
                  <a:lnTo>
                    <a:pt x="120745" y="44737"/>
                  </a:lnTo>
                  <a:lnTo>
                    <a:pt x="120812" y="45449"/>
                  </a:lnTo>
                  <a:lnTo>
                    <a:pt x="120592" y="45985"/>
                  </a:lnTo>
                  <a:lnTo>
                    <a:pt x="121033" y="46426"/>
                  </a:lnTo>
                  <a:lnTo>
                    <a:pt x="122185" y="46403"/>
                  </a:lnTo>
                  <a:lnTo>
                    <a:pt x="123123" y="46592"/>
                  </a:lnTo>
                  <a:lnTo>
                    <a:pt x="123519" y="46403"/>
                  </a:lnTo>
                  <a:lnTo>
                    <a:pt x="123797" y="46544"/>
                  </a:lnTo>
                  <a:lnTo>
                    <a:pt x="123621" y="48133"/>
                  </a:lnTo>
                  <a:lnTo>
                    <a:pt x="123749" y="49072"/>
                  </a:lnTo>
                  <a:lnTo>
                    <a:pt x="124001" y="49337"/>
                  </a:lnTo>
                  <a:lnTo>
                    <a:pt x="124923" y="49720"/>
                  </a:lnTo>
                  <a:lnTo>
                    <a:pt x="126698" y="49672"/>
                  </a:lnTo>
                  <a:lnTo>
                    <a:pt x="127748" y="50116"/>
                  </a:lnTo>
                  <a:lnTo>
                    <a:pt x="128907" y="50623"/>
                  </a:lnTo>
                  <a:lnTo>
                    <a:pt x="129523" y="51185"/>
                  </a:lnTo>
                  <a:lnTo>
                    <a:pt x="129801" y="51603"/>
                  </a:lnTo>
                  <a:lnTo>
                    <a:pt x="129724" y="52276"/>
                  </a:lnTo>
                  <a:lnTo>
                    <a:pt x="129089" y="53065"/>
                  </a:lnTo>
                  <a:lnTo>
                    <a:pt x="128058" y="53441"/>
                  </a:lnTo>
                  <a:lnTo>
                    <a:pt x="127455" y="53604"/>
                  </a:lnTo>
                  <a:lnTo>
                    <a:pt x="124480" y="55079"/>
                  </a:lnTo>
                  <a:lnTo>
                    <a:pt x="123551" y="55701"/>
                  </a:lnTo>
                  <a:lnTo>
                    <a:pt x="122830" y="56448"/>
                  </a:lnTo>
                  <a:lnTo>
                    <a:pt x="122565" y="57010"/>
                  </a:lnTo>
                  <a:lnTo>
                    <a:pt x="122424" y="57556"/>
                  </a:lnTo>
                  <a:lnTo>
                    <a:pt x="123069" y="59535"/>
                  </a:lnTo>
                  <a:lnTo>
                    <a:pt x="123177" y="60148"/>
                  </a:lnTo>
                  <a:lnTo>
                    <a:pt x="122648" y="62277"/>
                  </a:lnTo>
                  <a:lnTo>
                    <a:pt x="122491" y="63065"/>
                  </a:lnTo>
                  <a:lnTo>
                    <a:pt x="122692" y="63617"/>
                  </a:lnTo>
                  <a:lnTo>
                    <a:pt x="123324" y="63821"/>
                  </a:lnTo>
                  <a:lnTo>
                    <a:pt x="123462" y="64284"/>
                  </a:lnTo>
                  <a:lnTo>
                    <a:pt x="123522" y="64639"/>
                  </a:lnTo>
                  <a:lnTo>
                    <a:pt x="122424" y="65417"/>
                  </a:lnTo>
                  <a:lnTo>
                    <a:pt x="121262" y="66107"/>
                  </a:lnTo>
                  <a:lnTo>
                    <a:pt x="120895" y="66104"/>
                  </a:lnTo>
                  <a:lnTo>
                    <a:pt x="119785" y="67396"/>
                  </a:lnTo>
                  <a:lnTo>
                    <a:pt x="117937" y="69979"/>
                  </a:lnTo>
                  <a:lnTo>
                    <a:pt x="116953" y="70853"/>
                  </a:lnTo>
                  <a:lnTo>
                    <a:pt x="116883" y="71278"/>
                  </a:lnTo>
                  <a:lnTo>
                    <a:pt x="116807" y="71712"/>
                  </a:lnTo>
                  <a:lnTo>
                    <a:pt x="117180" y="72439"/>
                  </a:lnTo>
                  <a:lnTo>
                    <a:pt x="117257" y="73056"/>
                  </a:lnTo>
                  <a:lnTo>
                    <a:pt x="116842" y="73672"/>
                  </a:lnTo>
                  <a:lnTo>
                    <a:pt x="116146" y="74383"/>
                  </a:lnTo>
                  <a:lnTo>
                    <a:pt x="114793" y="74999"/>
                  </a:lnTo>
                  <a:lnTo>
                    <a:pt x="113085" y="75635"/>
                  </a:lnTo>
                  <a:lnTo>
                    <a:pt x="112319" y="76018"/>
                  </a:lnTo>
                  <a:lnTo>
                    <a:pt x="111741" y="77677"/>
                  </a:lnTo>
                  <a:lnTo>
                    <a:pt x="111208" y="79340"/>
                  </a:lnTo>
                  <a:lnTo>
                    <a:pt x="110969" y="79956"/>
                  </a:lnTo>
                  <a:lnTo>
                    <a:pt x="110049" y="81868"/>
                  </a:lnTo>
                  <a:lnTo>
                    <a:pt x="108441" y="84677"/>
                  </a:lnTo>
                  <a:lnTo>
                    <a:pt x="108032" y="85290"/>
                  </a:lnTo>
                  <a:lnTo>
                    <a:pt x="105543" y="86640"/>
                  </a:lnTo>
                  <a:lnTo>
                    <a:pt x="103005" y="88108"/>
                  </a:lnTo>
                  <a:lnTo>
                    <a:pt x="102555" y="88664"/>
                  </a:lnTo>
                  <a:lnTo>
                    <a:pt x="102035" y="89998"/>
                  </a:lnTo>
                  <a:lnTo>
                    <a:pt x="101546" y="91460"/>
                  </a:lnTo>
                  <a:lnTo>
                    <a:pt x="101090" y="92223"/>
                  </a:lnTo>
                  <a:lnTo>
                    <a:pt x="99475" y="93934"/>
                  </a:lnTo>
                  <a:lnTo>
                    <a:pt x="98945" y="95245"/>
                  </a:lnTo>
                  <a:lnTo>
                    <a:pt x="98776" y="96101"/>
                  </a:lnTo>
                  <a:lnTo>
                    <a:pt x="97403" y="96580"/>
                  </a:lnTo>
                  <a:lnTo>
                    <a:pt x="95846" y="97036"/>
                  </a:lnTo>
                  <a:lnTo>
                    <a:pt x="93579" y="97183"/>
                  </a:lnTo>
                  <a:lnTo>
                    <a:pt x="92638" y="97422"/>
                  </a:lnTo>
                  <a:lnTo>
                    <a:pt x="89861" y="98600"/>
                  </a:lnTo>
                  <a:lnTo>
                    <a:pt x="89171" y="98651"/>
                  </a:lnTo>
                  <a:lnTo>
                    <a:pt x="88629" y="98456"/>
                  </a:lnTo>
                  <a:lnTo>
                    <a:pt x="88220" y="98054"/>
                  </a:lnTo>
                  <a:lnTo>
                    <a:pt x="87840" y="97384"/>
                  </a:lnTo>
                  <a:lnTo>
                    <a:pt x="87658" y="96353"/>
                  </a:lnTo>
                  <a:lnTo>
                    <a:pt x="87122" y="95887"/>
                  </a:lnTo>
                  <a:lnTo>
                    <a:pt x="86401" y="95488"/>
                  </a:lnTo>
                  <a:lnTo>
                    <a:pt x="85641" y="95472"/>
                  </a:lnTo>
                  <a:lnTo>
                    <a:pt x="84875" y="95909"/>
                  </a:lnTo>
                  <a:lnTo>
                    <a:pt x="84214" y="96388"/>
                  </a:lnTo>
                  <a:lnTo>
                    <a:pt x="83761" y="96784"/>
                  </a:lnTo>
                  <a:lnTo>
                    <a:pt x="83321" y="97247"/>
                  </a:lnTo>
                  <a:lnTo>
                    <a:pt x="82468" y="98798"/>
                  </a:lnTo>
                  <a:lnTo>
                    <a:pt x="81093" y="101023"/>
                  </a:lnTo>
                  <a:lnTo>
                    <a:pt x="79558" y="102638"/>
                  </a:lnTo>
                  <a:lnTo>
                    <a:pt x="78989" y="103120"/>
                  </a:lnTo>
                  <a:lnTo>
                    <a:pt x="78635" y="103487"/>
                  </a:lnTo>
                  <a:lnTo>
                    <a:pt x="78153" y="104023"/>
                  </a:lnTo>
                  <a:lnTo>
                    <a:pt x="77875" y="104540"/>
                  </a:lnTo>
                  <a:lnTo>
                    <a:pt x="77496" y="106229"/>
                  </a:lnTo>
                  <a:lnTo>
                    <a:pt x="77275" y="107722"/>
                  </a:lnTo>
                  <a:lnTo>
                    <a:pt x="77377" y="108058"/>
                  </a:lnTo>
                  <a:lnTo>
                    <a:pt x="77607" y="108342"/>
                  </a:lnTo>
                  <a:lnTo>
                    <a:pt x="78447" y="108773"/>
                  </a:lnTo>
                  <a:lnTo>
                    <a:pt x="79656" y="109494"/>
                  </a:lnTo>
                  <a:lnTo>
                    <a:pt x="81230" y="109903"/>
                  </a:lnTo>
                  <a:lnTo>
                    <a:pt x="82555" y="109973"/>
                  </a:lnTo>
                  <a:lnTo>
                    <a:pt x="83053" y="110279"/>
                  </a:lnTo>
                  <a:lnTo>
                    <a:pt x="83346" y="110694"/>
                  </a:lnTo>
                  <a:lnTo>
                    <a:pt x="83429" y="111042"/>
                  </a:lnTo>
                  <a:lnTo>
                    <a:pt x="83359" y="112274"/>
                  </a:lnTo>
                  <a:lnTo>
                    <a:pt x="83209" y="113595"/>
                  </a:lnTo>
                  <a:lnTo>
                    <a:pt x="82721" y="115013"/>
                  </a:lnTo>
                  <a:lnTo>
                    <a:pt x="82727" y="115823"/>
                  </a:lnTo>
                  <a:lnTo>
                    <a:pt x="82922" y="116618"/>
                  </a:lnTo>
                  <a:lnTo>
                    <a:pt x="84393" y="118629"/>
                  </a:lnTo>
                  <a:lnTo>
                    <a:pt x="84936" y="118837"/>
                  </a:lnTo>
                  <a:lnTo>
                    <a:pt x="86040" y="118881"/>
                  </a:lnTo>
                  <a:lnTo>
                    <a:pt x="86554" y="118840"/>
                  </a:lnTo>
                  <a:lnTo>
                    <a:pt x="87125" y="118635"/>
                  </a:lnTo>
                  <a:lnTo>
                    <a:pt x="87531" y="118776"/>
                  </a:lnTo>
                  <a:lnTo>
                    <a:pt x="87834" y="119022"/>
                  </a:lnTo>
                  <a:lnTo>
                    <a:pt x="87910" y="119430"/>
                  </a:lnTo>
                  <a:lnTo>
                    <a:pt x="87863" y="121432"/>
                  </a:lnTo>
                  <a:lnTo>
                    <a:pt x="88316" y="122338"/>
                  </a:lnTo>
                  <a:lnTo>
                    <a:pt x="89194" y="123570"/>
                  </a:lnTo>
                  <a:lnTo>
                    <a:pt x="89886" y="124978"/>
                  </a:lnTo>
                  <a:lnTo>
                    <a:pt x="90541" y="126660"/>
                  </a:lnTo>
                  <a:lnTo>
                    <a:pt x="91170" y="127975"/>
                  </a:lnTo>
                  <a:lnTo>
                    <a:pt x="91412" y="128661"/>
                  </a:lnTo>
                  <a:lnTo>
                    <a:pt x="91004" y="128993"/>
                  </a:lnTo>
                  <a:lnTo>
                    <a:pt x="90771" y="129338"/>
                  </a:lnTo>
                  <a:lnTo>
                    <a:pt x="90710" y="129797"/>
                  </a:lnTo>
                  <a:lnTo>
                    <a:pt x="90796" y="130283"/>
                  </a:lnTo>
                  <a:lnTo>
                    <a:pt x="90742" y="130624"/>
                  </a:lnTo>
                  <a:lnTo>
                    <a:pt x="91039" y="131045"/>
                  </a:lnTo>
                  <a:lnTo>
                    <a:pt x="91387" y="131186"/>
                  </a:lnTo>
                  <a:lnTo>
                    <a:pt x="91377" y="131480"/>
                  </a:lnTo>
                  <a:lnTo>
                    <a:pt x="90828" y="131859"/>
                  </a:lnTo>
                  <a:lnTo>
                    <a:pt x="90340" y="131847"/>
                  </a:lnTo>
                  <a:lnTo>
                    <a:pt x="89963" y="132032"/>
                  </a:lnTo>
                  <a:lnTo>
                    <a:pt x="89235" y="132830"/>
                  </a:lnTo>
                  <a:lnTo>
                    <a:pt x="88897" y="132989"/>
                  </a:lnTo>
                  <a:lnTo>
                    <a:pt x="88440" y="133063"/>
                  </a:lnTo>
                  <a:lnTo>
                    <a:pt x="87933" y="132983"/>
                  </a:lnTo>
                  <a:lnTo>
                    <a:pt x="87211" y="132660"/>
                  </a:lnTo>
                  <a:lnTo>
                    <a:pt x="87004" y="132153"/>
                  </a:lnTo>
                  <a:lnTo>
                    <a:pt x="87084" y="131620"/>
                  </a:lnTo>
                  <a:lnTo>
                    <a:pt x="86921" y="131301"/>
                  </a:lnTo>
                  <a:lnTo>
                    <a:pt x="86404" y="131361"/>
                  </a:lnTo>
                  <a:lnTo>
                    <a:pt x="84613" y="131907"/>
                  </a:lnTo>
                  <a:lnTo>
                    <a:pt x="82906" y="132581"/>
                  </a:lnTo>
                  <a:lnTo>
                    <a:pt x="82609" y="133040"/>
                  </a:lnTo>
                  <a:lnTo>
                    <a:pt x="82213" y="133516"/>
                  </a:lnTo>
                  <a:lnTo>
                    <a:pt x="81431" y="133714"/>
                  </a:lnTo>
                  <a:lnTo>
                    <a:pt x="80276" y="133774"/>
                  </a:lnTo>
                  <a:lnTo>
                    <a:pt x="79481" y="133701"/>
                  </a:lnTo>
                  <a:lnTo>
                    <a:pt x="78747" y="133187"/>
                  </a:lnTo>
                  <a:lnTo>
                    <a:pt x="78076" y="132721"/>
                  </a:lnTo>
                  <a:lnTo>
                    <a:pt x="77039" y="132699"/>
                  </a:lnTo>
                  <a:lnTo>
                    <a:pt x="75172" y="132769"/>
                  </a:lnTo>
                  <a:lnTo>
                    <a:pt x="74138" y="132763"/>
                  </a:lnTo>
                  <a:lnTo>
                    <a:pt x="73528" y="132590"/>
                  </a:lnTo>
                  <a:lnTo>
                    <a:pt x="72928" y="132721"/>
                  </a:lnTo>
                  <a:lnTo>
                    <a:pt x="72178" y="132530"/>
                  </a:lnTo>
                  <a:lnTo>
                    <a:pt x="71843" y="132785"/>
                  </a:lnTo>
                  <a:lnTo>
                    <a:pt x="71527" y="132810"/>
                  </a:lnTo>
                  <a:lnTo>
                    <a:pt x="71275" y="132370"/>
                  </a:lnTo>
                  <a:lnTo>
                    <a:pt x="71105" y="132322"/>
                  </a:lnTo>
                  <a:lnTo>
                    <a:pt x="70907" y="132386"/>
                  </a:lnTo>
                  <a:lnTo>
                    <a:pt x="70732" y="132536"/>
                  </a:lnTo>
                  <a:lnTo>
                    <a:pt x="70630" y="132795"/>
                  </a:lnTo>
                  <a:lnTo>
                    <a:pt x="70595" y="135731"/>
                  </a:lnTo>
                  <a:lnTo>
                    <a:pt x="69363" y="135712"/>
                  </a:lnTo>
                  <a:lnTo>
                    <a:pt x="68485" y="135706"/>
                  </a:lnTo>
                  <a:lnTo>
                    <a:pt x="67521" y="135865"/>
                  </a:lnTo>
                  <a:lnTo>
                    <a:pt x="66640" y="136089"/>
                  </a:lnTo>
                  <a:lnTo>
                    <a:pt x="66206" y="136357"/>
                  </a:lnTo>
                  <a:lnTo>
                    <a:pt x="65587" y="136775"/>
                  </a:lnTo>
                  <a:lnTo>
                    <a:pt x="65440" y="137362"/>
                  </a:lnTo>
                  <a:lnTo>
                    <a:pt x="65143" y="137790"/>
                  </a:lnTo>
                  <a:lnTo>
                    <a:pt x="64715" y="137158"/>
                  </a:lnTo>
                  <a:lnTo>
                    <a:pt x="64441" y="136864"/>
                  </a:lnTo>
                  <a:lnTo>
                    <a:pt x="64122" y="137081"/>
                  </a:lnTo>
                  <a:lnTo>
                    <a:pt x="63668" y="137056"/>
                  </a:lnTo>
                  <a:lnTo>
                    <a:pt x="62851" y="136334"/>
                  </a:lnTo>
                  <a:lnTo>
                    <a:pt x="62487" y="137062"/>
                  </a:lnTo>
                  <a:lnTo>
                    <a:pt x="61137" y="137228"/>
                  </a:lnTo>
                  <a:lnTo>
                    <a:pt x="60968" y="136679"/>
                  </a:lnTo>
                  <a:lnTo>
                    <a:pt x="60936" y="136168"/>
                  </a:lnTo>
                  <a:lnTo>
                    <a:pt x="60192" y="136539"/>
                  </a:lnTo>
                  <a:lnTo>
                    <a:pt x="59659" y="135971"/>
                  </a:lnTo>
                  <a:lnTo>
                    <a:pt x="59420" y="135208"/>
                  </a:lnTo>
                  <a:lnTo>
                    <a:pt x="59216" y="134997"/>
                  </a:lnTo>
                  <a:lnTo>
                    <a:pt x="58983" y="134754"/>
                  </a:lnTo>
                  <a:lnTo>
                    <a:pt x="58421" y="134493"/>
                  </a:lnTo>
                  <a:lnTo>
                    <a:pt x="57923" y="133682"/>
                  </a:lnTo>
                  <a:lnTo>
                    <a:pt x="57875" y="132820"/>
                  </a:lnTo>
                  <a:lnTo>
                    <a:pt x="57735" y="131796"/>
                  </a:lnTo>
                  <a:lnTo>
                    <a:pt x="56688" y="127991"/>
                  </a:lnTo>
                  <a:lnTo>
                    <a:pt x="56053" y="127640"/>
                  </a:lnTo>
                  <a:lnTo>
                    <a:pt x="52487" y="126963"/>
                  </a:lnTo>
                  <a:lnTo>
                    <a:pt x="52305" y="126296"/>
                  </a:lnTo>
                  <a:lnTo>
                    <a:pt x="52551" y="124502"/>
                  </a:lnTo>
                  <a:lnTo>
                    <a:pt x="52452" y="123369"/>
                  </a:lnTo>
                  <a:lnTo>
                    <a:pt x="51297" y="121872"/>
                  </a:lnTo>
                  <a:lnTo>
                    <a:pt x="50974" y="120825"/>
                  </a:lnTo>
                  <a:lnTo>
                    <a:pt x="50033" y="119928"/>
                  </a:lnTo>
                  <a:lnTo>
                    <a:pt x="49097" y="119666"/>
                  </a:lnTo>
                  <a:lnTo>
                    <a:pt x="48153" y="119784"/>
                  </a:lnTo>
                  <a:lnTo>
                    <a:pt x="47645" y="120139"/>
                  </a:lnTo>
                  <a:lnTo>
                    <a:pt x="47367" y="120739"/>
                  </a:lnTo>
                  <a:lnTo>
                    <a:pt x="49385" y="120598"/>
                  </a:lnTo>
                  <a:lnTo>
                    <a:pt x="49838" y="120819"/>
                  </a:lnTo>
                  <a:lnTo>
                    <a:pt x="50380" y="121211"/>
                  </a:lnTo>
                  <a:lnTo>
                    <a:pt x="49803" y="121195"/>
                  </a:lnTo>
                  <a:lnTo>
                    <a:pt x="49132" y="121010"/>
                  </a:lnTo>
                  <a:lnTo>
                    <a:pt x="48293" y="121023"/>
                  </a:lnTo>
                  <a:lnTo>
                    <a:pt x="45149" y="121463"/>
                  </a:lnTo>
                  <a:lnTo>
                    <a:pt x="43323" y="122099"/>
                  </a:lnTo>
                  <a:lnTo>
                    <a:pt x="40875" y="121910"/>
                  </a:lnTo>
                  <a:lnTo>
                    <a:pt x="37785" y="122536"/>
                  </a:lnTo>
                  <a:lnTo>
                    <a:pt x="35232" y="122571"/>
                  </a:lnTo>
                  <a:lnTo>
                    <a:pt x="34179" y="123787"/>
                  </a:lnTo>
                  <a:lnTo>
                    <a:pt x="33595" y="123567"/>
                  </a:lnTo>
                  <a:lnTo>
                    <a:pt x="33148" y="123270"/>
                  </a:lnTo>
                  <a:lnTo>
                    <a:pt x="29637" y="122316"/>
                  </a:lnTo>
                  <a:lnTo>
                    <a:pt x="29394" y="121917"/>
                  </a:lnTo>
                  <a:lnTo>
                    <a:pt x="28807" y="121629"/>
                  </a:lnTo>
                  <a:lnTo>
                    <a:pt x="28162" y="122140"/>
                  </a:lnTo>
                  <a:lnTo>
                    <a:pt x="27699" y="122223"/>
                  </a:lnTo>
                  <a:lnTo>
                    <a:pt x="25774" y="121799"/>
                  </a:lnTo>
                  <a:lnTo>
                    <a:pt x="24303" y="122121"/>
                  </a:lnTo>
                  <a:lnTo>
                    <a:pt x="23757" y="122670"/>
                  </a:lnTo>
                  <a:lnTo>
                    <a:pt x="23719" y="123522"/>
                  </a:lnTo>
                  <a:lnTo>
                    <a:pt x="21880" y="123356"/>
                  </a:lnTo>
                  <a:lnTo>
                    <a:pt x="20840" y="123088"/>
                  </a:lnTo>
                  <a:lnTo>
                    <a:pt x="19455" y="123385"/>
                  </a:lnTo>
                  <a:lnTo>
                    <a:pt x="16314" y="122992"/>
                  </a:lnTo>
                  <a:lnTo>
                    <a:pt x="15490" y="123088"/>
                  </a:lnTo>
                  <a:lnTo>
                    <a:pt x="14344" y="123656"/>
                  </a:lnTo>
                  <a:lnTo>
                    <a:pt x="13865" y="124097"/>
                  </a:lnTo>
                  <a:lnTo>
                    <a:pt x="13186" y="124269"/>
                  </a:lnTo>
                  <a:lnTo>
                    <a:pt x="12586" y="123656"/>
                  </a:lnTo>
                  <a:lnTo>
                    <a:pt x="12139" y="123385"/>
                  </a:lnTo>
                  <a:lnTo>
                    <a:pt x="11724" y="123564"/>
                  </a:lnTo>
                  <a:lnTo>
                    <a:pt x="11162" y="124068"/>
                  </a:lnTo>
                  <a:lnTo>
                    <a:pt x="9534" y="124304"/>
                  </a:lnTo>
                  <a:lnTo>
                    <a:pt x="8063" y="124237"/>
                  </a:lnTo>
                  <a:lnTo>
                    <a:pt x="6480" y="123765"/>
                  </a:lnTo>
                  <a:lnTo>
                    <a:pt x="6668" y="123605"/>
                  </a:lnTo>
                  <a:lnTo>
                    <a:pt x="6914" y="122782"/>
                  </a:lnTo>
                  <a:lnTo>
                    <a:pt x="7134" y="119836"/>
                  </a:lnTo>
                  <a:lnTo>
                    <a:pt x="7415" y="118769"/>
                  </a:lnTo>
                  <a:lnTo>
                    <a:pt x="7332" y="118189"/>
                  </a:lnTo>
                  <a:lnTo>
                    <a:pt x="7389" y="118013"/>
                  </a:lnTo>
                  <a:lnTo>
                    <a:pt x="8012" y="117496"/>
                  </a:lnTo>
                  <a:lnTo>
                    <a:pt x="8162" y="117279"/>
                  </a:lnTo>
                  <a:lnTo>
                    <a:pt x="8398" y="115766"/>
                  </a:lnTo>
                  <a:lnTo>
                    <a:pt x="8660" y="114087"/>
                  </a:lnTo>
                  <a:lnTo>
                    <a:pt x="8950" y="113484"/>
                  </a:lnTo>
                  <a:lnTo>
                    <a:pt x="9193" y="113321"/>
                  </a:lnTo>
                  <a:lnTo>
                    <a:pt x="11156" y="112564"/>
                  </a:lnTo>
                  <a:lnTo>
                    <a:pt x="11491" y="112063"/>
                  </a:lnTo>
                  <a:lnTo>
                    <a:pt x="12503" y="112181"/>
                  </a:lnTo>
                  <a:lnTo>
                    <a:pt x="12595" y="112060"/>
                  </a:lnTo>
                  <a:lnTo>
                    <a:pt x="12688" y="111479"/>
                  </a:lnTo>
                  <a:lnTo>
                    <a:pt x="13157" y="110850"/>
                  </a:lnTo>
                  <a:lnTo>
                    <a:pt x="13808" y="110333"/>
                  </a:lnTo>
                  <a:lnTo>
                    <a:pt x="14296" y="110151"/>
                  </a:lnTo>
                  <a:lnTo>
                    <a:pt x="16062" y="109826"/>
                  </a:lnTo>
                  <a:lnTo>
                    <a:pt x="17096" y="109373"/>
                  </a:lnTo>
                  <a:lnTo>
                    <a:pt x="17405" y="109325"/>
                  </a:lnTo>
                  <a:lnTo>
                    <a:pt x="20154" y="109440"/>
                  </a:lnTo>
                  <a:lnTo>
                    <a:pt x="20731" y="109267"/>
                  </a:lnTo>
                  <a:lnTo>
                    <a:pt x="20821" y="109108"/>
                  </a:lnTo>
                  <a:lnTo>
                    <a:pt x="20983" y="107390"/>
                  </a:lnTo>
                  <a:lnTo>
                    <a:pt x="21485" y="107122"/>
                  </a:lnTo>
                  <a:lnTo>
                    <a:pt x="21561" y="106979"/>
                  </a:lnTo>
                  <a:lnTo>
                    <a:pt x="21392" y="105788"/>
                  </a:lnTo>
                  <a:lnTo>
                    <a:pt x="21488" y="104993"/>
                  </a:lnTo>
                  <a:lnTo>
                    <a:pt x="22053" y="104521"/>
                  </a:lnTo>
                  <a:lnTo>
                    <a:pt x="22018" y="104253"/>
                  </a:lnTo>
                  <a:lnTo>
                    <a:pt x="21615" y="103688"/>
                  </a:lnTo>
                  <a:lnTo>
                    <a:pt x="21076" y="103327"/>
                  </a:lnTo>
                  <a:lnTo>
                    <a:pt x="20814" y="103241"/>
                  </a:lnTo>
                  <a:lnTo>
                    <a:pt x="18561" y="103583"/>
                  </a:lnTo>
                  <a:lnTo>
                    <a:pt x="17629" y="103471"/>
                  </a:lnTo>
                  <a:lnTo>
                    <a:pt x="17195" y="103263"/>
                  </a:lnTo>
                  <a:lnTo>
                    <a:pt x="17102" y="103110"/>
                  </a:lnTo>
                  <a:lnTo>
                    <a:pt x="17192" y="102762"/>
                  </a:lnTo>
                  <a:lnTo>
                    <a:pt x="17208" y="102197"/>
                  </a:lnTo>
                  <a:lnTo>
                    <a:pt x="17533" y="101316"/>
                  </a:lnTo>
                  <a:lnTo>
                    <a:pt x="17632" y="100790"/>
                  </a:lnTo>
                  <a:lnTo>
                    <a:pt x="17367" y="97735"/>
                  </a:lnTo>
                  <a:lnTo>
                    <a:pt x="16987" y="95702"/>
                  </a:lnTo>
                  <a:lnTo>
                    <a:pt x="17192" y="93681"/>
                  </a:lnTo>
                  <a:lnTo>
                    <a:pt x="17150" y="93263"/>
                  </a:lnTo>
                  <a:lnTo>
                    <a:pt x="17073" y="93168"/>
                  </a:lnTo>
                  <a:lnTo>
                    <a:pt x="16789" y="93168"/>
                  </a:lnTo>
                  <a:lnTo>
                    <a:pt x="15417" y="93346"/>
                  </a:lnTo>
                  <a:lnTo>
                    <a:pt x="14249" y="92044"/>
                  </a:lnTo>
                  <a:lnTo>
                    <a:pt x="13521" y="91530"/>
                  </a:lnTo>
                  <a:lnTo>
                    <a:pt x="11529" y="90882"/>
                  </a:lnTo>
                  <a:lnTo>
                    <a:pt x="10655" y="90754"/>
                  </a:lnTo>
                  <a:lnTo>
                    <a:pt x="9375" y="90193"/>
                  </a:lnTo>
                  <a:lnTo>
                    <a:pt x="8190" y="88964"/>
                  </a:lnTo>
                  <a:lnTo>
                    <a:pt x="6984" y="87703"/>
                  </a:lnTo>
                  <a:lnTo>
                    <a:pt x="6496" y="86895"/>
                  </a:lnTo>
                  <a:lnTo>
                    <a:pt x="5956" y="85520"/>
                  </a:lnTo>
                  <a:lnTo>
                    <a:pt x="4430" y="82880"/>
                  </a:lnTo>
                  <a:lnTo>
                    <a:pt x="4443" y="82197"/>
                  </a:lnTo>
                  <a:lnTo>
                    <a:pt x="4255" y="81779"/>
                  </a:lnTo>
                  <a:lnTo>
                    <a:pt x="2764" y="80039"/>
                  </a:lnTo>
                  <a:lnTo>
                    <a:pt x="1708" y="78801"/>
                  </a:lnTo>
                  <a:lnTo>
                    <a:pt x="0" y="76796"/>
                  </a:lnTo>
                  <a:lnTo>
                    <a:pt x="3412" y="77920"/>
                  </a:lnTo>
                  <a:lnTo>
                    <a:pt x="6071" y="78779"/>
                  </a:lnTo>
                  <a:lnTo>
                    <a:pt x="10370" y="80164"/>
                  </a:lnTo>
                  <a:lnTo>
                    <a:pt x="13706" y="81239"/>
                  </a:lnTo>
                  <a:lnTo>
                    <a:pt x="14628" y="81415"/>
                  </a:lnTo>
                  <a:lnTo>
                    <a:pt x="24405" y="80496"/>
                  </a:lnTo>
                  <a:lnTo>
                    <a:pt x="28015" y="81192"/>
                  </a:lnTo>
                  <a:lnTo>
                    <a:pt x="29161" y="81581"/>
                  </a:lnTo>
                  <a:lnTo>
                    <a:pt x="29333" y="81354"/>
                  </a:lnTo>
                  <a:lnTo>
                    <a:pt x="29819" y="80882"/>
                  </a:lnTo>
                  <a:lnTo>
                    <a:pt x="30661" y="80403"/>
                  </a:lnTo>
                  <a:lnTo>
                    <a:pt x="31804" y="80023"/>
                  </a:lnTo>
                  <a:lnTo>
                    <a:pt x="32943" y="79816"/>
                  </a:lnTo>
                  <a:lnTo>
                    <a:pt x="34578" y="79787"/>
                  </a:lnTo>
                  <a:lnTo>
                    <a:pt x="35688" y="79819"/>
                  </a:lnTo>
                  <a:lnTo>
                    <a:pt x="36509" y="79934"/>
                  </a:lnTo>
                  <a:lnTo>
                    <a:pt x="38092" y="79867"/>
                  </a:lnTo>
                  <a:lnTo>
                    <a:pt x="38851" y="79682"/>
                  </a:lnTo>
                  <a:lnTo>
                    <a:pt x="41453" y="78922"/>
                  </a:lnTo>
                  <a:lnTo>
                    <a:pt x="43202" y="78411"/>
                  </a:lnTo>
                  <a:lnTo>
                    <a:pt x="45848" y="77617"/>
                  </a:lnTo>
                  <a:lnTo>
                    <a:pt x="47779" y="77033"/>
                  </a:lnTo>
                  <a:lnTo>
                    <a:pt x="48261" y="76723"/>
                  </a:lnTo>
                  <a:lnTo>
                    <a:pt x="48759" y="76168"/>
                  </a:lnTo>
                  <a:lnTo>
                    <a:pt x="48998" y="75666"/>
                  </a:lnTo>
                  <a:lnTo>
                    <a:pt x="48405" y="74894"/>
                  </a:lnTo>
                  <a:lnTo>
                    <a:pt x="48328" y="74214"/>
                  </a:lnTo>
                  <a:lnTo>
                    <a:pt x="48718" y="73349"/>
                  </a:lnTo>
                  <a:lnTo>
                    <a:pt x="48928" y="72031"/>
                  </a:lnTo>
                  <a:lnTo>
                    <a:pt x="48887" y="70151"/>
                  </a:lnTo>
                  <a:lnTo>
                    <a:pt x="48759" y="69066"/>
                  </a:lnTo>
                  <a:lnTo>
                    <a:pt x="49298" y="67045"/>
                  </a:lnTo>
                  <a:lnTo>
                    <a:pt x="49748" y="65909"/>
                  </a:lnTo>
                  <a:lnTo>
                    <a:pt x="50645" y="65366"/>
                  </a:lnTo>
                  <a:lnTo>
                    <a:pt x="51271" y="65034"/>
                  </a:lnTo>
                  <a:lnTo>
                    <a:pt x="51530" y="64789"/>
                  </a:lnTo>
                  <a:lnTo>
                    <a:pt x="51785" y="64517"/>
                  </a:lnTo>
                  <a:lnTo>
                    <a:pt x="52743" y="62972"/>
                  </a:lnTo>
                  <a:lnTo>
                    <a:pt x="53620" y="62251"/>
                  </a:lnTo>
                  <a:lnTo>
                    <a:pt x="54469" y="61814"/>
                  </a:lnTo>
                  <a:lnTo>
                    <a:pt x="55401" y="61871"/>
                  </a:lnTo>
                  <a:lnTo>
                    <a:pt x="56190" y="62468"/>
                  </a:lnTo>
                  <a:lnTo>
                    <a:pt x="57722" y="62730"/>
                  </a:lnTo>
                  <a:lnTo>
                    <a:pt x="59206" y="62554"/>
                  </a:lnTo>
                  <a:lnTo>
                    <a:pt x="60492" y="62104"/>
                  </a:lnTo>
                  <a:lnTo>
                    <a:pt x="61076" y="61737"/>
                  </a:lnTo>
                  <a:lnTo>
                    <a:pt x="61759" y="61415"/>
                  </a:lnTo>
                  <a:lnTo>
                    <a:pt x="61721" y="61045"/>
                  </a:lnTo>
                  <a:lnTo>
                    <a:pt x="60946" y="60725"/>
                  </a:lnTo>
                  <a:lnTo>
                    <a:pt x="60502" y="60272"/>
                  </a:lnTo>
                  <a:lnTo>
                    <a:pt x="60330" y="59717"/>
                  </a:lnTo>
                  <a:lnTo>
                    <a:pt x="60764" y="59378"/>
                  </a:lnTo>
                  <a:lnTo>
                    <a:pt x="61779" y="59279"/>
                  </a:lnTo>
                  <a:lnTo>
                    <a:pt x="64262" y="57923"/>
                  </a:lnTo>
                  <a:lnTo>
                    <a:pt x="65274" y="57029"/>
                  </a:lnTo>
                  <a:lnTo>
                    <a:pt x="65548" y="56611"/>
                  </a:lnTo>
                  <a:lnTo>
                    <a:pt x="66027" y="56566"/>
                  </a:lnTo>
                  <a:lnTo>
                    <a:pt x="66972" y="56981"/>
                  </a:lnTo>
                  <a:lnTo>
                    <a:pt x="68080" y="57118"/>
                  </a:lnTo>
                  <a:lnTo>
                    <a:pt x="68772" y="56704"/>
                  </a:lnTo>
                  <a:lnTo>
                    <a:pt x="69462" y="56611"/>
                  </a:lnTo>
                  <a:lnTo>
                    <a:pt x="70138" y="57064"/>
                  </a:lnTo>
                  <a:lnTo>
                    <a:pt x="70502" y="57607"/>
                  </a:lnTo>
                  <a:lnTo>
                    <a:pt x="71115" y="58252"/>
                  </a:lnTo>
                  <a:lnTo>
                    <a:pt x="71891" y="58379"/>
                  </a:lnTo>
                  <a:lnTo>
                    <a:pt x="72826" y="58035"/>
                  </a:lnTo>
                  <a:lnTo>
                    <a:pt x="73809" y="57288"/>
                  </a:lnTo>
                  <a:lnTo>
                    <a:pt x="74741" y="56241"/>
                  </a:lnTo>
                  <a:lnTo>
                    <a:pt x="75568" y="55207"/>
                  </a:lnTo>
                  <a:lnTo>
                    <a:pt x="75363" y="51919"/>
                  </a:lnTo>
                  <a:lnTo>
                    <a:pt x="75226" y="49975"/>
                  </a:lnTo>
                  <a:lnTo>
                    <a:pt x="75663" y="48947"/>
                  </a:lnTo>
                  <a:lnTo>
                    <a:pt x="76286" y="48319"/>
                  </a:lnTo>
                  <a:lnTo>
                    <a:pt x="76698" y="47339"/>
                  </a:lnTo>
                  <a:lnTo>
                    <a:pt x="76688" y="46474"/>
                  </a:lnTo>
                  <a:lnTo>
                    <a:pt x="77125" y="45746"/>
                  </a:lnTo>
                  <a:lnTo>
                    <a:pt x="77559" y="43757"/>
                  </a:lnTo>
                  <a:lnTo>
                    <a:pt x="78150" y="43288"/>
                  </a:lnTo>
                  <a:lnTo>
                    <a:pt x="79369" y="42963"/>
                  </a:lnTo>
                  <a:lnTo>
                    <a:pt x="81310" y="42774"/>
                  </a:lnTo>
                  <a:lnTo>
                    <a:pt x="82832" y="41865"/>
                  </a:lnTo>
                  <a:lnTo>
                    <a:pt x="84364" y="40894"/>
                  </a:lnTo>
                  <a:lnTo>
                    <a:pt x="84569" y="40039"/>
                  </a:lnTo>
                  <a:lnTo>
                    <a:pt x="83994" y="39126"/>
                  </a:lnTo>
                  <a:lnTo>
                    <a:pt x="83225" y="37351"/>
                  </a:lnTo>
                  <a:lnTo>
                    <a:pt x="82532" y="36288"/>
                  </a:lnTo>
                  <a:lnTo>
                    <a:pt x="80841" y="34380"/>
                  </a:lnTo>
                  <a:lnTo>
                    <a:pt x="81035" y="33202"/>
                  </a:lnTo>
                  <a:lnTo>
                    <a:pt x="81977" y="32720"/>
                  </a:lnTo>
                  <a:lnTo>
                    <a:pt x="84294" y="33537"/>
                  </a:lnTo>
                  <a:lnTo>
                    <a:pt x="84939" y="33697"/>
                  </a:lnTo>
                  <a:lnTo>
                    <a:pt x="85746" y="33811"/>
                  </a:lnTo>
                  <a:lnTo>
                    <a:pt x="87882" y="33792"/>
                  </a:lnTo>
                  <a:lnTo>
                    <a:pt x="89625" y="33473"/>
                  </a:lnTo>
                  <a:lnTo>
                    <a:pt x="91444" y="32745"/>
                  </a:lnTo>
                  <a:lnTo>
                    <a:pt x="91802" y="31986"/>
                  </a:lnTo>
                  <a:lnTo>
                    <a:pt x="91779" y="31082"/>
                  </a:lnTo>
                  <a:lnTo>
                    <a:pt x="91811" y="30336"/>
                  </a:lnTo>
                  <a:lnTo>
                    <a:pt x="91840" y="29298"/>
                  </a:lnTo>
                  <a:lnTo>
                    <a:pt x="91185" y="28631"/>
                  </a:lnTo>
                  <a:lnTo>
                    <a:pt x="90790" y="28034"/>
                  </a:lnTo>
                  <a:lnTo>
                    <a:pt x="90672" y="27555"/>
                  </a:lnTo>
                  <a:lnTo>
                    <a:pt x="91128" y="27294"/>
                  </a:lnTo>
                  <a:lnTo>
                    <a:pt x="91572" y="26805"/>
                  </a:lnTo>
                  <a:lnTo>
                    <a:pt x="91996" y="25918"/>
                  </a:lnTo>
                  <a:lnTo>
                    <a:pt x="93005" y="24855"/>
                  </a:lnTo>
                  <a:lnTo>
                    <a:pt x="93614" y="23898"/>
                  </a:lnTo>
                  <a:lnTo>
                    <a:pt x="94189" y="23444"/>
                  </a:lnTo>
                  <a:lnTo>
                    <a:pt x="95057" y="22819"/>
                  </a:lnTo>
                  <a:lnTo>
                    <a:pt x="95613" y="21903"/>
                  </a:lnTo>
                  <a:lnTo>
                    <a:pt x="95868" y="21354"/>
                  </a:lnTo>
                  <a:lnTo>
                    <a:pt x="96369" y="20817"/>
                  </a:lnTo>
                  <a:lnTo>
                    <a:pt x="96538" y="20466"/>
                  </a:lnTo>
                  <a:lnTo>
                    <a:pt x="96401" y="20150"/>
                  </a:lnTo>
                  <a:lnTo>
                    <a:pt x="96152" y="19754"/>
                  </a:lnTo>
                  <a:lnTo>
                    <a:pt x="95868" y="19308"/>
                  </a:lnTo>
                  <a:lnTo>
                    <a:pt x="95868" y="18874"/>
                  </a:lnTo>
                  <a:lnTo>
                    <a:pt x="96104" y="18417"/>
                  </a:lnTo>
                  <a:lnTo>
                    <a:pt x="96363" y="18005"/>
                  </a:lnTo>
                  <a:lnTo>
                    <a:pt x="96241" y="17428"/>
                  </a:lnTo>
                  <a:lnTo>
                    <a:pt x="96104" y="16486"/>
                  </a:lnTo>
                  <a:lnTo>
                    <a:pt x="95632" y="15931"/>
                  </a:lnTo>
                  <a:lnTo>
                    <a:pt x="95313" y="14644"/>
                  </a:lnTo>
                  <a:lnTo>
                    <a:pt x="94811" y="13336"/>
                  </a:lnTo>
                  <a:lnTo>
                    <a:pt x="94543" y="12825"/>
                  </a:lnTo>
                  <a:lnTo>
                    <a:pt x="94052" y="12180"/>
                  </a:lnTo>
                  <a:lnTo>
                    <a:pt x="92954" y="11497"/>
                  </a:lnTo>
                  <a:lnTo>
                    <a:pt x="92638" y="11041"/>
                  </a:lnTo>
                  <a:lnTo>
                    <a:pt x="93066" y="10160"/>
                  </a:lnTo>
                  <a:lnTo>
                    <a:pt x="93784" y="9614"/>
                  </a:lnTo>
                  <a:lnTo>
                    <a:pt x="95134" y="8264"/>
                  </a:lnTo>
                  <a:lnTo>
                    <a:pt x="95871" y="7332"/>
                  </a:lnTo>
                  <a:lnTo>
                    <a:pt x="96538" y="6681"/>
                  </a:lnTo>
                  <a:lnTo>
                    <a:pt x="97400" y="6789"/>
                  </a:lnTo>
                  <a:lnTo>
                    <a:pt x="97904" y="6732"/>
                  </a:lnTo>
                  <a:lnTo>
                    <a:pt x="98348" y="6128"/>
                  </a:lnTo>
                  <a:lnTo>
                    <a:pt x="99229" y="5595"/>
                  </a:lnTo>
                  <a:lnTo>
                    <a:pt x="100796" y="4491"/>
                  </a:lnTo>
                  <a:lnTo>
                    <a:pt x="101345" y="3744"/>
                  </a:lnTo>
                  <a:lnTo>
                    <a:pt x="102178" y="3367"/>
                  </a:lnTo>
                  <a:lnTo>
                    <a:pt x="102871" y="3281"/>
                  </a:lnTo>
                  <a:lnTo>
                    <a:pt x="103803" y="3019"/>
                  </a:lnTo>
                  <a:lnTo>
                    <a:pt x="104700" y="2617"/>
                  </a:lnTo>
                  <a:lnTo>
                    <a:pt x="105520" y="2311"/>
                  </a:lnTo>
                  <a:lnTo>
                    <a:pt x="106803" y="2247"/>
                  </a:lnTo>
                  <a:lnTo>
                    <a:pt x="108843" y="2065"/>
                  </a:lnTo>
                  <a:lnTo>
                    <a:pt x="109941" y="1874"/>
                  </a:lnTo>
                  <a:lnTo>
                    <a:pt x="112580" y="1727"/>
                  </a:lnTo>
                  <a:lnTo>
                    <a:pt x="115453" y="1660"/>
                  </a:lnTo>
                  <a:lnTo>
                    <a:pt x="115785" y="1653"/>
                  </a:lnTo>
                  <a:lnTo>
                    <a:pt x="117030" y="2049"/>
                  </a:lnTo>
                  <a:lnTo>
                    <a:pt x="117873" y="2381"/>
                  </a:lnTo>
                  <a:lnTo>
                    <a:pt x="118205" y="2352"/>
                  </a:lnTo>
                  <a:lnTo>
                    <a:pt x="119599" y="1561"/>
                  </a:lnTo>
                  <a:lnTo>
                    <a:pt x="121719" y="590"/>
                  </a:lnTo>
                  <a:lnTo>
                    <a:pt x="122705" y="160"/>
                  </a:lnTo>
                  <a:lnTo>
                    <a:pt x="123235" y="0"/>
                  </a:lnTo>
                  <a:lnTo>
                    <a:pt x="124055" y="10"/>
                  </a:lnTo>
                  <a:lnTo>
                    <a:pt x="124716" y="26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7" name="Google Shape;1347;p73"/>
            <p:cNvSpPr/>
            <p:nvPr/>
          </p:nvSpPr>
          <p:spPr>
            <a:xfrm>
              <a:off x="7801325" y="3266845"/>
              <a:ext cx="235272" cy="222315"/>
            </a:xfrm>
            <a:custGeom>
              <a:rect b="b" l="l" r="r" t="t"/>
              <a:pathLst>
                <a:path extrusionOk="0" h="84450" w="89372">
                  <a:moveTo>
                    <a:pt x="49049" y="5857"/>
                  </a:moveTo>
                  <a:lnTo>
                    <a:pt x="49407" y="6042"/>
                  </a:lnTo>
                  <a:lnTo>
                    <a:pt x="51916" y="6243"/>
                  </a:lnTo>
                  <a:lnTo>
                    <a:pt x="54460" y="6444"/>
                  </a:lnTo>
                  <a:lnTo>
                    <a:pt x="58549" y="6665"/>
                  </a:lnTo>
                  <a:lnTo>
                    <a:pt x="62810" y="6888"/>
                  </a:lnTo>
                  <a:lnTo>
                    <a:pt x="67234" y="7127"/>
                  </a:lnTo>
                  <a:lnTo>
                    <a:pt x="72018" y="7380"/>
                  </a:lnTo>
                  <a:lnTo>
                    <a:pt x="77065" y="7530"/>
                  </a:lnTo>
                  <a:lnTo>
                    <a:pt x="77374" y="7427"/>
                  </a:lnTo>
                  <a:lnTo>
                    <a:pt x="77888" y="6831"/>
                  </a:lnTo>
                  <a:lnTo>
                    <a:pt x="78517" y="6910"/>
                  </a:lnTo>
                  <a:lnTo>
                    <a:pt x="79261" y="7281"/>
                  </a:lnTo>
                  <a:lnTo>
                    <a:pt x="79605" y="7555"/>
                  </a:lnTo>
                  <a:lnTo>
                    <a:pt x="79752" y="7871"/>
                  </a:lnTo>
                  <a:lnTo>
                    <a:pt x="79845" y="8235"/>
                  </a:lnTo>
                  <a:lnTo>
                    <a:pt x="80250" y="8305"/>
                  </a:lnTo>
                  <a:lnTo>
                    <a:pt x="80994" y="8583"/>
                  </a:lnTo>
                  <a:lnTo>
                    <a:pt x="81996" y="9212"/>
                  </a:lnTo>
                  <a:lnTo>
                    <a:pt x="82781" y="9821"/>
                  </a:lnTo>
                  <a:lnTo>
                    <a:pt x="83531" y="10690"/>
                  </a:lnTo>
                  <a:lnTo>
                    <a:pt x="83780" y="11673"/>
                  </a:lnTo>
                  <a:lnTo>
                    <a:pt x="83793" y="12787"/>
                  </a:lnTo>
                  <a:lnTo>
                    <a:pt x="83745" y="13502"/>
                  </a:lnTo>
                  <a:lnTo>
                    <a:pt x="83809" y="13792"/>
                  </a:lnTo>
                  <a:lnTo>
                    <a:pt x="84834" y="18941"/>
                  </a:lnTo>
                  <a:lnTo>
                    <a:pt x="86538" y="23866"/>
                  </a:lnTo>
                  <a:lnTo>
                    <a:pt x="87164" y="26234"/>
                  </a:lnTo>
                  <a:lnTo>
                    <a:pt x="87413" y="27492"/>
                  </a:lnTo>
                  <a:lnTo>
                    <a:pt x="87614" y="29311"/>
                  </a:lnTo>
                  <a:lnTo>
                    <a:pt x="87674" y="30588"/>
                  </a:lnTo>
                  <a:lnTo>
                    <a:pt x="87668" y="31303"/>
                  </a:lnTo>
                  <a:lnTo>
                    <a:pt x="87540" y="32286"/>
                  </a:lnTo>
                  <a:lnTo>
                    <a:pt x="87036" y="32867"/>
                  </a:lnTo>
                  <a:lnTo>
                    <a:pt x="83764" y="34526"/>
                  </a:lnTo>
                  <a:lnTo>
                    <a:pt x="83148" y="35044"/>
                  </a:lnTo>
                  <a:lnTo>
                    <a:pt x="82184" y="36333"/>
                  </a:lnTo>
                  <a:lnTo>
                    <a:pt x="81294" y="37658"/>
                  </a:lnTo>
                  <a:lnTo>
                    <a:pt x="81090" y="38111"/>
                  </a:lnTo>
                  <a:lnTo>
                    <a:pt x="81035" y="38408"/>
                  </a:lnTo>
                  <a:lnTo>
                    <a:pt x="81233" y="38842"/>
                  </a:lnTo>
                  <a:lnTo>
                    <a:pt x="82398" y="39547"/>
                  </a:lnTo>
                  <a:lnTo>
                    <a:pt x="83573" y="40115"/>
                  </a:lnTo>
                  <a:lnTo>
                    <a:pt x="83956" y="40540"/>
                  </a:lnTo>
                  <a:lnTo>
                    <a:pt x="84824" y="41083"/>
                  </a:lnTo>
                  <a:lnTo>
                    <a:pt x="85140" y="41571"/>
                  </a:lnTo>
                  <a:lnTo>
                    <a:pt x="85312" y="41992"/>
                  </a:lnTo>
                  <a:lnTo>
                    <a:pt x="85300" y="42972"/>
                  </a:lnTo>
                  <a:lnTo>
                    <a:pt x="84910" y="44322"/>
                  </a:lnTo>
                  <a:lnTo>
                    <a:pt x="85073" y="45340"/>
                  </a:lnTo>
                  <a:lnTo>
                    <a:pt x="84674" y="46020"/>
                  </a:lnTo>
                  <a:lnTo>
                    <a:pt x="84348" y="46774"/>
                  </a:lnTo>
                  <a:lnTo>
                    <a:pt x="84301" y="48089"/>
                  </a:lnTo>
                  <a:lnTo>
                    <a:pt x="84888" y="49538"/>
                  </a:lnTo>
                  <a:lnTo>
                    <a:pt x="85370" y="50527"/>
                  </a:lnTo>
                  <a:lnTo>
                    <a:pt x="85555" y="51303"/>
                  </a:lnTo>
                  <a:lnTo>
                    <a:pt x="85360" y="51909"/>
                  </a:lnTo>
                  <a:lnTo>
                    <a:pt x="85418" y="52516"/>
                  </a:lnTo>
                  <a:lnTo>
                    <a:pt x="85849" y="53161"/>
                  </a:lnTo>
                  <a:lnTo>
                    <a:pt x="87202" y="55140"/>
                  </a:lnTo>
                  <a:lnTo>
                    <a:pt x="87869" y="57039"/>
                  </a:lnTo>
                  <a:lnTo>
                    <a:pt x="88297" y="57779"/>
                  </a:lnTo>
                  <a:lnTo>
                    <a:pt x="89283" y="58737"/>
                  </a:lnTo>
                  <a:lnTo>
                    <a:pt x="89372" y="59129"/>
                  </a:lnTo>
                  <a:lnTo>
                    <a:pt x="88977" y="59490"/>
                  </a:lnTo>
                  <a:lnTo>
                    <a:pt x="88657" y="59538"/>
                  </a:lnTo>
                  <a:lnTo>
                    <a:pt x="88399" y="59634"/>
                  </a:lnTo>
                  <a:lnTo>
                    <a:pt x="88233" y="59969"/>
                  </a:lnTo>
                  <a:lnTo>
                    <a:pt x="88491" y="60330"/>
                  </a:lnTo>
                  <a:lnTo>
                    <a:pt x="88839" y="60856"/>
                  </a:lnTo>
                  <a:lnTo>
                    <a:pt x="89274" y="62347"/>
                  </a:lnTo>
                  <a:lnTo>
                    <a:pt x="89232" y="63566"/>
                  </a:lnTo>
                  <a:lnTo>
                    <a:pt x="88897" y="63876"/>
                  </a:lnTo>
                  <a:lnTo>
                    <a:pt x="88469" y="64597"/>
                  </a:lnTo>
                  <a:lnTo>
                    <a:pt x="88182" y="65258"/>
                  </a:lnTo>
                  <a:lnTo>
                    <a:pt x="85842" y="65714"/>
                  </a:lnTo>
                  <a:lnTo>
                    <a:pt x="85280" y="66420"/>
                  </a:lnTo>
                  <a:lnTo>
                    <a:pt x="84001" y="67776"/>
                  </a:lnTo>
                  <a:lnTo>
                    <a:pt x="83129" y="68558"/>
                  </a:lnTo>
                  <a:lnTo>
                    <a:pt x="81836" y="69966"/>
                  </a:lnTo>
                  <a:lnTo>
                    <a:pt x="79794" y="72379"/>
                  </a:lnTo>
                  <a:lnTo>
                    <a:pt x="79040" y="73388"/>
                  </a:lnTo>
                  <a:lnTo>
                    <a:pt x="78488" y="74221"/>
                  </a:lnTo>
                  <a:lnTo>
                    <a:pt x="76835" y="76429"/>
                  </a:lnTo>
                  <a:lnTo>
                    <a:pt x="76327" y="77355"/>
                  </a:lnTo>
                  <a:lnTo>
                    <a:pt x="76426" y="78115"/>
                  </a:lnTo>
                  <a:lnTo>
                    <a:pt x="76959" y="79899"/>
                  </a:lnTo>
                  <a:lnTo>
                    <a:pt x="77071" y="80703"/>
                  </a:lnTo>
                  <a:lnTo>
                    <a:pt x="76975" y="81444"/>
                  </a:lnTo>
                  <a:lnTo>
                    <a:pt x="76800" y="82104"/>
                  </a:lnTo>
                  <a:lnTo>
                    <a:pt x="76832" y="82398"/>
                  </a:lnTo>
                  <a:lnTo>
                    <a:pt x="77320" y="82877"/>
                  </a:lnTo>
                  <a:lnTo>
                    <a:pt x="78096" y="83627"/>
                  </a:lnTo>
                  <a:lnTo>
                    <a:pt x="78140" y="83879"/>
                  </a:lnTo>
                  <a:lnTo>
                    <a:pt x="78032" y="84205"/>
                  </a:lnTo>
                  <a:lnTo>
                    <a:pt x="77764" y="84451"/>
                  </a:lnTo>
                  <a:lnTo>
                    <a:pt x="76790" y="84189"/>
                  </a:lnTo>
                  <a:lnTo>
                    <a:pt x="75705" y="83681"/>
                  </a:lnTo>
                  <a:lnTo>
                    <a:pt x="75335" y="83745"/>
                  </a:lnTo>
                  <a:lnTo>
                    <a:pt x="74747" y="83624"/>
                  </a:lnTo>
                  <a:lnTo>
                    <a:pt x="72325" y="82644"/>
                  </a:lnTo>
                  <a:lnTo>
                    <a:pt x="70690" y="81875"/>
                  </a:lnTo>
                  <a:lnTo>
                    <a:pt x="70528" y="81374"/>
                  </a:lnTo>
                  <a:lnTo>
                    <a:pt x="70221" y="80649"/>
                  </a:lnTo>
                  <a:lnTo>
                    <a:pt x="69525" y="80039"/>
                  </a:lnTo>
                  <a:lnTo>
                    <a:pt x="67930" y="79513"/>
                  </a:lnTo>
                  <a:lnTo>
                    <a:pt x="67282" y="79101"/>
                  </a:lnTo>
                  <a:lnTo>
                    <a:pt x="64690" y="78871"/>
                  </a:lnTo>
                  <a:lnTo>
                    <a:pt x="63566" y="78862"/>
                  </a:lnTo>
                  <a:lnTo>
                    <a:pt x="62771" y="79031"/>
                  </a:lnTo>
                  <a:lnTo>
                    <a:pt x="62261" y="79015"/>
                  </a:lnTo>
                  <a:lnTo>
                    <a:pt x="61562" y="80090"/>
                  </a:lnTo>
                  <a:lnTo>
                    <a:pt x="61080" y="80403"/>
                  </a:lnTo>
                  <a:lnTo>
                    <a:pt x="60374" y="80435"/>
                  </a:lnTo>
                  <a:lnTo>
                    <a:pt x="59755" y="80244"/>
                  </a:lnTo>
                  <a:lnTo>
                    <a:pt x="59123" y="79679"/>
                  </a:lnTo>
                  <a:lnTo>
                    <a:pt x="58114" y="79379"/>
                  </a:lnTo>
                  <a:lnTo>
                    <a:pt x="57384" y="79522"/>
                  </a:lnTo>
                  <a:lnTo>
                    <a:pt x="56844" y="79401"/>
                  </a:lnTo>
                  <a:lnTo>
                    <a:pt x="56381" y="79369"/>
                  </a:lnTo>
                  <a:lnTo>
                    <a:pt x="56219" y="79484"/>
                  </a:lnTo>
                  <a:lnTo>
                    <a:pt x="55845" y="79468"/>
                  </a:lnTo>
                  <a:lnTo>
                    <a:pt x="55306" y="79739"/>
                  </a:lnTo>
                  <a:lnTo>
                    <a:pt x="54712" y="80119"/>
                  </a:lnTo>
                  <a:lnTo>
                    <a:pt x="54061" y="80413"/>
                  </a:lnTo>
                  <a:lnTo>
                    <a:pt x="53557" y="81038"/>
                  </a:lnTo>
                  <a:lnTo>
                    <a:pt x="53110" y="82261"/>
                  </a:lnTo>
                  <a:lnTo>
                    <a:pt x="51842" y="81712"/>
                  </a:lnTo>
                  <a:lnTo>
                    <a:pt x="51421" y="81951"/>
                  </a:lnTo>
                  <a:lnTo>
                    <a:pt x="50821" y="82111"/>
                  </a:lnTo>
                  <a:lnTo>
                    <a:pt x="50412" y="81945"/>
                  </a:lnTo>
                  <a:lnTo>
                    <a:pt x="50508" y="81524"/>
                  </a:lnTo>
                  <a:lnTo>
                    <a:pt x="50693" y="81048"/>
                  </a:lnTo>
                  <a:lnTo>
                    <a:pt x="50684" y="80384"/>
                  </a:lnTo>
                  <a:lnTo>
                    <a:pt x="50569" y="79647"/>
                  </a:lnTo>
                  <a:lnTo>
                    <a:pt x="50176" y="79407"/>
                  </a:lnTo>
                  <a:lnTo>
                    <a:pt x="49586" y="79321"/>
                  </a:lnTo>
                  <a:lnTo>
                    <a:pt x="49282" y="79174"/>
                  </a:lnTo>
                  <a:lnTo>
                    <a:pt x="49251" y="78932"/>
                  </a:lnTo>
                  <a:lnTo>
                    <a:pt x="48947" y="78619"/>
                  </a:lnTo>
                  <a:lnTo>
                    <a:pt x="48424" y="77827"/>
                  </a:lnTo>
                  <a:lnTo>
                    <a:pt x="47932" y="76838"/>
                  </a:lnTo>
                  <a:lnTo>
                    <a:pt x="47591" y="76547"/>
                  </a:lnTo>
                  <a:lnTo>
                    <a:pt x="47096" y="77017"/>
                  </a:lnTo>
                  <a:lnTo>
                    <a:pt x="46346" y="77550"/>
                  </a:lnTo>
                  <a:lnTo>
                    <a:pt x="45877" y="77735"/>
                  </a:lnTo>
                  <a:lnTo>
                    <a:pt x="44974" y="79267"/>
                  </a:lnTo>
                  <a:lnTo>
                    <a:pt x="43352" y="79318"/>
                  </a:lnTo>
                  <a:lnTo>
                    <a:pt x="43253" y="78603"/>
                  </a:lnTo>
                  <a:lnTo>
                    <a:pt x="43081" y="77914"/>
                  </a:lnTo>
                  <a:lnTo>
                    <a:pt x="42133" y="77744"/>
                  </a:lnTo>
                  <a:lnTo>
                    <a:pt x="42104" y="77339"/>
                  </a:lnTo>
                  <a:lnTo>
                    <a:pt x="41906" y="76324"/>
                  </a:lnTo>
                  <a:lnTo>
                    <a:pt x="40004" y="74335"/>
                  </a:lnTo>
                  <a:lnTo>
                    <a:pt x="39774" y="73506"/>
                  </a:lnTo>
                  <a:lnTo>
                    <a:pt x="39847" y="73183"/>
                  </a:lnTo>
                  <a:lnTo>
                    <a:pt x="39717" y="72653"/>
                  </a:lnTo>
                  <a:lnTo>
                    <a:pt x="39302" y="72334"/>
                  </a:lnTo>
                  <a:lnTo>
                    <a:pt x="37798" y="71954"/>
                  </a:lnTo>
                  <a:lnTo>
                    <a:pt x="37412" y="72171"/>
                  </a:lnTo>
                  <a:lnTo>
                    <a:pt x="37064" y="71948"/>
                  </a:lnTo>
                  <a:lnTo>
                    <a:pt x="36515" y="71469"/>
                  </a:lnTo>
                  <a:lnTo>
                    <a:pt x="35567" y="71080"/>
                  </a:lnTo>
                  <a:lnTo>
                    <a:pt x="35462" y="70879"/>
                  </a:lnTo>
                  <a:lnTo>
                    <a:pt x="35120" y="70534"/>
                  </a:lnTo>
                  <a:lnTo>
                    <a:pt x="34932" y="70489"/>
                  </a:lnTo>
                  <a:lnTo>
                    <a:pt x="34807" y="70697"/>
                  </a:lnTo>
                  <a:lnTo>
                    <a:pt x="34533" y="70990"/>
                  </a:lnTo>
                  <a:lnTo>
                    <a:pt x="33556" y="71364"/>
                  </a:lnTo>
                  <a:lnTo>
                    <a:pt x="33167" y="71211"/>
                  </a:lnTo>
                  <a:lnTo>
                    <a:pt x="32813" y="70888"/>
                  </a:lnTo>
                  <a:lnTo>
                    <a:pt x="32407" y="70189"/>
                  </a:lnTo>
                  <a:lnTo>
                    <a:pt x="31820" y="69576"/>
                  </a:lnTo>
                  <a:lnTo>
                    <a:pt x="31338" y="69359"/>
                  </a:lnTo>
                  <a:lnTo>
                    <a:pt x="31060" y="69037"/>
                  </a:lnTo>
                  <a:lnTo>
                    <a:pt x="31000" y="68788"/>
                  </a:lnTo>
                  <a:lnTo>
                    <a:pt x="32072" y="68284"/>
                  </a:lnTo>
                  <a:lnTo>
                    <a:pt x="32308" y="67763"/>
                  </a:lnTo>
                  <a:lnTo>
                    <a:pt x="32171" y="66815"/>
                  </a:lnTo>
                  <a:lnTo>
                    <a:pt x="32011" y="66697"/>
                  </a:lnTo>
                  <a:lnTo>
                    <a:pt x="31584" y="67017"/>
                  </a:lnTo>
                  <a:lnTo>
                    <a:pt x="30687" y="67297"/>
                  </a:lnTo>
                  <a:lnTo>
                    <a:pt x="29863" y="67428"/>
                  </a:lnTo>
                  <a:lnTo>
                    <a:pt x="29439" y="67428"/>
                  </a:lnTo>
                  <a:lnTo>
                    <a:pt x="27080" y="65701"/>
                  </a:lnTo>
                  <a:lnTo>
                    <a:pt x="25548" y="65172"/>
                  </a:lnTo>
                  <a:lnTo>
                    <a:pt x="24644" y="65018"/>
                  </a:lnTo>
                  <a:lnTo>
                    <a:pt x="24549" y="65194"/>
                  </a:lnTo>
                  <a:lnTo>
                    <a:pt x="24954" y="66164"/>
                  </a:lnTo>
                  <a:lnTo>
                    <a:pt x="25663" y="67361"/>
                  </a:lnTo>
                  <a:lnTo>
                    <a:pt x="25628" y="67677"/>
                  </a:lnTo>
                  <a:lnTo>
                    <a:pt x="24782" y="68166"/>
                  </a:lnTo>
                  <a:lnTo>
                    <a:pt x="24303" y="68379"/>
                  </a:lnTo>
                  <a:lnTo>
                    <a:pt x="23738" y="68791"/>
                  </a:lnTo>
                  <a:lnTo>
                    <a:pt x="23259" y="69366"/>
                  </a:lnTo>
                  <a:lnTo>
                    <a:pt x="22844" y="69624"/>
                  </a:lnTo>
                  <a:lnTo>
                    <a:pt x="22487" y="69557"/>
                  </a:lnTo>
                  <a:lnTo>
                    <a:pt x="22107" y="69283"/>
                  </a:lnTo>
                  <a:lnTo>
                    <a:pt x="21130" y="67518"/>
                  </a:lnTo>
                  <a:lnTo>
                    <a:pt x="19901" y="66164"/>
                  </a:lnTo>
                  <a:lnTo>
                    <a:pt x="19755" y="65861"/>
                  </a:lnTo>
                  <a:lnTo>
                    <a:pt x="19372" y="65791"/>
                  </a:lnTo>
                  <a:lnTo>
                    <a:pt x="18829" y="65478"/>
                  </a:lnTo>
                  <a:lnTo>
                    <a:pt x="18644" y="65063"/>
                  </a:lnTo>
                  <a:lnTo>
                    <a:pt x="18918" y="64629"/>
                  </a:lnTo>
                  <a:lnTo>
                    <a:pt x="19292" y="64233"/>
                  </a:lnTo>
                  <a:lnTo>
                    <a:pt x="19956" y="63987"/>
                  </a:lnTo>
                  <a:lnTo>
                    <a:pt x="20157" y="63754"/>
                  </a:lnTo>
                  <a:lnTo>
                    <a:pt x="20275" y="63406"/>
                  </a:lnTo>
                  <a:lnTo>
                    <a:pt x="20521" y="62956"/>
                  </a:lnTo>
                  <a:lnTo>
                    <a:pt x="20457" y="62797"/>
                  </a:lnTo>
                  <a:lnTo>
                    <a:pt x="19988" y="62286"/>
                  </a:lnTo>
                  <a:lnTo>
                    <a:pt x="19292" y="61804"/>
                  </a:lnTo>
                  <a:lnTo>
                    <a:pt x="17358" y="62165"/>
                  </a:lnTo>
                  <a:lnTo>
                    <a:pt x="16828" y="62423"/>
                  </a:lnTo>
                  <a:lnTo>
                    <a:pt x="16528" y="62088"/>
                  </a:lnTo>
                  <a:lnTo>
                    <a:pt x="16301" y="61600"/>
                  </a:lnTo>
                  <a:lnTo>
                    <a:pt x="15813" y="61504"/>
                  </a:lnTo>
                  <a:lnTo>
                    <a:pt x="15142" y="61057"/>
                  </a:lnTo>
                  <a:lnTo>
                    <a:pt x="14348" y="60617"/>
                  </a:lnTo>
                  <a:lnTo>
                    <a:pt x="13572" y="60489"/>
                  </a:lnTo>
                  <a:lnTo>
                    <a:pt x="11960" y="59854"/>
                  </a:lnTo>
                  <a:lnTo>
                    <a:pt x="11338" y="59819"/>
                  </a:lnTo>
                  <a:lnTo>
                    <a:pt x="10980" y="59602"/>
                  </a:lnTo>
                  <a:lnTo>
                    <a:pt x="10603" y="59120"/>
                  </a:lnTo>
                  <a:lnTo>
                    <a:pt x="10284" y="58593"/>
                  </a:lnTo>
                  <a:lnTo>
                    <a:pt x="10118" y="57521"/>
                  </a:lnTo>
                  <a:lnTo>
                    <a:pt x="8931" y="57036"/>
                  </a:lnTo>
                  <a:lnTo>
                    <a:pt x="7747" y="56729"/>
                  </a:lnTo>
                  <a:lnTo>
                    <a:pt x="7664" y="56885"/>
                  </a:lnTo>
                  <a:lnTo>
                    <a:pt x="7715" y="57964"/>
                  </a:lnTo>
                  <a:lnTo>
                    <a:pt x="7651" y="58542"/>
                  </a:lnTo>
                  <a:lnTo>
                    <a:pt x="6869" y="58896"/>
                  </a:lnTo>
                  <a:lnTo>
                    <a:pt x="6097" y="58931"/>
                  </a:lnTo>
                  <a:lnTo>
                    <a:pt x="6138" y="58753"/>
                  </a:lnTo>
                  <a:lnTo>
                    <a:pt x="7064" y="56809"/>
                  </a:lnTo>
                  <a:lnTo>
                    <a:pt x="7479" y="55580"/>
                  </a:lnTo>
                  <a:lnTo>
                    <a:pt x="7954" y="53336"/>
                  </a:lnTo>
                  <a:lnTo>
                    <a:pt x="7383" y="51558"/>
                  </a:lnTo>
                  <a:lnTo>
                    <a:pt x="7227" y="50722"/>
                  </a:lnTo>
                  <a:lnTo>
                    <a:pt x="6962" y="50323"/>
                  </a:lnTo>
                  <a:lnTo>
                    <a:pt x="5337" y="49452"/>
                  </a:lnTo>
                  <a:lnTo>
                    <a:pt x="5213" y="49152"/>
                  </a:lnTo>
                  <a:lnTo>
                    <a:pt x="5461" y="47971"/>
                  </a:lnTo>
                  <a:lnTo>
                    <a:pt x="5340" y="47473"/>
                  </a:lnTo>
                  <a:lnTo>
                    <a:pt x="4948" y="46946"/>
                  </a:lnTo>
                  <a:lnTo>
                    <a:pt x="4434" y="45899"/>
                  </a:lnTo>
                  <a:lnTo>
                    <a:pt x="4236" y="45009"/>
                  </a:lnTo>
                  <a:lnTo>
                    <a:pt x="4890" y="43962"/>
                  </a:lnTo>
                  <a:lnTo>
                    <a:pt x="5053" y="43189"/>
                  </a:lnTo>
                  <a:lnTo>
                    <a:pt x="5337" y="42133"/>
                  </a:lnTo>
                  <a:lnTo>
                    <a:pt x="5548" y="41552"/>
                  </a:lnTo>
                  <a:lnTo>
                    <a:pt x="5589" y="41392"/>
                  </a:lnTo>
                  <a:lnTo>
                    <a:pt x="5158" y="40980"/>
                  </a:lnTo>
                  <a:lnTo>
                    <a:pt x="5050" y="40399"/>
                  </a:lnTo>
                  <a:lnTo>
                    <a:pt x="5165" y="39563"/>
                  </a:lnTo>
                  <a:lnTo>
                    <a:pt x="4935" y="38941"/>
                  </a:lnTo>
                  <a:lnTo>
                    <a:pt x="4360" y="38539"/>
                  </a:lnTo>
                  <a:lnTo>
                    <a:pt x="3987" y="38002"/>
                  </a:lnTo>
                  <a:lnTo>
                    <a:pt x="3814" y="37339"/>
                  </a:lnTo>
                  <a:lnTo>
                    <a:pt x="3948" y="36292"/>
                  </a:lnTo>
                  <a:lnTo>
                    <a:pt x="4395" y="34865"/>
                  </a:lnTo>
                  <a:lnTo>
                    <a:pt x="3451" y="33141"/>
                  </a:lnTo>
                  <a:lnTo>
                    <a:pt x="1117" y="31121"/>
                  </a:lnTo>
                  <a:lnTo>
                    <a:pt x="0" y="29707"/>
                  </a:lnTo>
                  <a:lnTo>
                    <a:pt x="89" y="28896"/>
                  </a:lnTo>
                  <a:lnTo>
                    <a:pt x="581" y="28162"/>
                  </a:lnTo>
                  <a:lnTo>
                    <a:pt x="1471" y="27504"/>
                  </a:lnTo>
                  <a:lnTo>
                    <a:pt x="2148" y="26333"/>
                  </a:lnTo>
                  <a:lnTo>
                    <a:pt x="2528" y="24938"/>
                  </a:lnTo>
                  <a:lnTo>
                    <a:pt x="2538" y="24673"/>
                  </a:lnTo>
                  <a:lnTo>
                    <a:pt x="2560" y="23677"/>
                  </a:lnTo>
                  <a:lnTo>
                    <a:pt x="1523" y="19585"/>
                  </a:lnTo>
                  <a:lnTo>
                    <a:pt x="1353" y="18558"/>
                  </a:lnTo>
                  <a:lnTo>
                    <a:pt x="1229" y="17313"/>
                  </a:lnTo>
                  <a:lnTo>
                    <a:pt x="1165" y="16974"/>
                  </a:lnTo>
                  <a:lnTo>
                    <a:pt x="3214" y="17846"/>
                  </a:lnTo>
                  <a:lnTo>
                    <a:pt x="4073" y="18337"/>
                  </a:lnTo>
                  <a:lnTo>
                    <a:pt x="3964" y="17785"/>
                  </a:lnTo>
                  <a:lnTo>
                    <a:pt x="3792" y="17310"/>
                  </a:lnTo>
                  <a:lnTo>
                    <a:pt x="3907" y="16614"/>
                  </a:lnTo>
                  <a:lnTo>
                    <a:pt x="3850" y="15560"/>
                  </a:lnTo>
                  <a:lnTo>
                    <a:pt x="1989" y="15021"/>
                  </a:lnTo>
                  <a:lnTo>
                    <a:pt x="760" y="14839"/>
                  </a:lnTo>
                  <a:lnTo>
                    <a:pt x="622" y="14105"/>
                  </a:lnTo>
                  <a:lnTo>
                    <a:pt x="737" y="13629"/>
                  </a:lnTo>
                  <a:lnTo>
                    <a:pt x="1079" y="13910"/>
                  </a:lnTo>
                  <a:lnTo>
                    <a:pt x="2285" y="14019"/>
                  </a:lnTo>
                  <a:lnTo>
                    <a:pt x="5257" y="12598"/>
                  </a:lnTo>
                  <a:lnTo>
                    <a:pt x="10386" y="10744"/>
                  </a:lnTo>
                  <a:lnTo>
                    <a:pt x="15867" y="9004"/>
                  </a:lnTo>
                  <a:lnTo>
                    <a:pt x="17147" y="8813"/>
                  </a:lnTo>
                  <a:lnTo>
                    <a:pt x="18430" y="8446"/>
                  </a:lnTo>
                  <a:lnTo>
                    <a:pt x="18906" y="7791"/>
                  </a:lnTo>
                  <a:lnTo>
                    <a:pt x="19381" y="7354"/>
                  </a:lnTo>
                  <a:lnTo>
                    <a:pt x="20125" y="6199"/>
                  </a:lnTo>
                  <a:lnTo>
                    <a:pt x="21775" y="4398"/>
                  </a:lnTo>
                  <a:lnTo>
                    <a:pt x="24692" y="3741"/>
                  </a:lnTo>
                  <a:lnTo>
                    <a:pt x="25784" y="2885"/>
                  </a:lnTo>
                  <a:lnTo>
                    <a:pt x="28066" y="1685"/>
                  </a:lnTo>
                  <a:lnTo>
                    <a:pt x="33269" y="335"/>
                  </a:lnTo>
                  <a:lnTo>
                    <a:pt x="35446" y="35"/>
                  </a:lnTo>
                  <a:lnTo>
                    <a:pt x="37575" y="0"/>
                  </a:lnTo>
                  <a:lnTo>
                    <a:pt x="39471" y="1066"/>
                  </a:lnTo>
                  <a:lnTo>
                    <a:pt x="41479" y="2381"/>
                  </a:lnTo>
                  <a:lnTo>
                    <a:pt x="41839" y="3169"/>
                  </a:lnTo>
                  <a:lnTo>
                    <a:pt x="40754" y="2678"/>
                  </a:lnTo>
                  <a:lnTo>
                    <a:pt x="39171" y="1500"/>
                  </a:lnTo>
                  <a:lnTo>
                    <a:pt x="38583" y="1449"/>
                  </a:lnTo>
                  <a:lnTo>
                    <a:pt x="39937" y="5027"/>
                  </a:lnTo>
                  <a:lnTo>
                    <a:pt x="40677" y="6291"/>
                  </a:lnTo>
                  <a:lnTo>
                    <a:pt x="42168" y="7230"/>
                  </a:lnTo>
                  <a:lnTo>
                    <a:pt x="43422" y="7549"/>
                  </a:lnTo>
                  <a:lnTo>
                    <a:pt x="47284" y="6977"/>
                  </a:lnTo>
                  <a:lnTo>
                    <a:pt x="48654" y="623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8" name="Google Shape;1348;p73"/>
            <p:cNvSpPr/>
            <p:nvPr/>
          </p:nvSpPr>
          <p:spPr>
            <a:xfrm>
              <a:off x="6136934" y="3557039"/>
              <a:ext cx="5881" cy="11915"/>
            </a:xfrm>
            <a:custGeom>
              <a:rect b="b" l="l" r="r" t="t"/>
              <a:pathLst>
                <a:path extrusionOk="0" h="4526" w="2234">
                  <a:moveTo>
                    <a:pt x="1072" y="3409"/>
                  </a:moveTo>
                  <a:lnTo>
                    <a:pt x="290" y="3971"/>
                  </a:lnTo>
                  <a:lnTo>
                    <a:pt x="19" y="3658"/>
                  </a:lnTo>
                  <a:lnTo>
                    <a:pt x="86" y="3288"/>
                  </a:lnTo>
                  <a:lnTo>
                    <a:pt x="485" y="2397"/>
                  </a:lnTo>
                  <a:lnTo>
                    <a:pt x="472" y="2138"/>
                  </a:lnTo>
                  <a:lnTo>
                    <a:pt x="0" y="409"/>
                  </a:lnTo>
                  <a:lnTo>
                    <a:pt x="80" y="124"/>
                  </a:lnTo>
                  <a:lnTo>
                    <a:pt x="198" y="0"/>
                  </a:lnTo>
                  <a:lnTo>
                    <a:pt x="891" y="367"/>
                  </a:lnTo>
                  <a:lnTo>
                    <a:pt x="970" y="839"/>
                  </a:lnTo>
                  <a:lnTo>
                    <a:pt x="642" y="1902"/>
                  </a:lnTo>
                  <a:lnTo>
                    <a:pt x="868" y="2608"/>
                  </a:lnTo>
                  <a:lnTo>
                    <a:pt x="1175" y="3118"/>
                  </a:lnTo>
                  <a:lnTo>
                    <a:pt x="1072" y="3409"/>
                  </a:lnTo>
                  <a:close/>
                  <a:moveTo>
                    <a:pt x="2113" y="4402"/>
                  </a:moveTo>
                  <a:lnTo>
                    <a:pt x="1925" y="4526"/>
                  </a:lnTo>
                  <a:lnTo>
                    <a:pt x="1283" y="4338"/>
                  </a:lnTo>
                  <a:lnTo>
                    <a:pt x="1590" y="3932"/>
                  </a:lnTo>
                  <a:lnTo>
                    <a:pt x="1807" y="3814"/>
                  </a:lnTo>
                  <a:lnTo>
                    <a:pt x="2097" y="3763"/>
                  </a:lnTo>
                  <a:lnTo>
                    <a:pt x="2234" y="3888"/>
                  </a:lnTo>
                  <a:lnTo>
                    <a:pt x="2218" y="4188"/>
                  </a:lnTo>
                  <a:lnTo>
                    <a:pt x="2113" y="440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9" name="Google Shape;1349;p73"/>
            <p:cNvSpPr/>
            <p:nvPr/>
          </p:nvSpPr>
          <p:spPr>
            <a:xfrm>
              <a:off x="5864307" y="4371612"/>
              <a:ext cx="62303" cy="14192"/>
            </a:xfrm>
            <a:custGeom>
              <a:rect b="b" l="l" r="r" t="t"/>
              <a:pathLst>
                <a:path extrusionOk="0" h="5391" w="23667">
                  <a:moveTo>
                    <a:pt x="16192" y="725"/>
                  </a:moveTo>
                  <a:lnTo>
                    <a:pt x="16467" y="910"/>
                  </a:lnTo>
                  <a:lnTo>
                    <a:pt x="16735" y="884"/>
                  </a:lnTo>
                  <a:lnTo>
                    <a:pt x="16518" y="498"/>
                  </a:lnTo>
                  <a:lnTo>
                    <a:pt x="16719" y="498"/>
                  </a:lnTo>
                  <a:lnTo>
                    <a:pt x="18436" y="734"/>
                  </a:lnTo>
                  <a:lnTo>
                    <a:pt x="19541" y="1133"/>
                  </a:lnTo>
                  <a:lnTo>
                    <a:pt x="20677" y="1321"/>
                  </a:lnTo>
                  <a:lnTo>
                    <a:pt x="20747" y="2627"/>
                  </a:lnTo>
                  <a:lnTo>
                    <a:pt x="19873" y="3150"/>
                  </a:lnTo>
                  <a:lnTo>
                    <a:pt x="19301" y="3693"/>
                  </a:lnTo>
                  <a:lnTo>
                    <a:pt x="18835" y="4360"/>
                  </a:lnTo>
                  <a:lnTo>
                    <a:pt x="17610" y="5136"/>
                  </a:lnTo>
                  <a:lnTo>
                    <a:pt x="16135" y="5369"/>
                  </a:lnTo>
                  <a:lnTo>
                    <a:pt x="15152" y="5391"/>
                  </a:lnTo>
                  <a:lnTo>
                    <a:pt x="14785" y="5366"/>
                  </a:lnTo>
                  <a:lnTo>
                    <a:pt x="14427" y="5232"/>
                  </a:lnTo>
                  <a:lnTo>
                    <a:pt x="13687" y="5359"/>
                  </a:lnTo>
                  <a:lnTo>
                    <a:pt x="12771" y="5018"/>
                  </a:lnTo>
                  <a:lnTo>
                    <a:pt x="11985" y="5104"/>
                  </a:lnTo>
                  <a:lnTo>
                    <a:pt x="10428" y="5024"/>
                  </a:lnTo>
                  <a:lnTo>
                    <a:pt x="9844" y="5318"/>
                  </a:lnTo>
                  <a:lnTo>
                    <a:pt x="9285" y="5385"/>
                  </a:lnTo>
                  <a:lnTo>
                    <a:pt x="8739" y="5330"/>
                  </a:lnTo>
                  <a:lnTo>
                    <a:pt x="8273" y="5196"/>
                  </a:lnTo>
                  <a:lnTo>
                    <a:pt x="7118" y="5206"/>
                  </a:lnTo>
                  <a:lnTo>
                    <a:pt x="6630" y="4947"/>
                  </a:lnTo>
                  <a:lnTo>
                    <a:pt x="6831" y="3463"/>
                  </a:lnTo>
                  <a:lnTo>
                    <a:pt x="6847" y="2793"/>
                  </a:lnTo>
                  <a:lnTo>
                    <a:pt x="6562" y="2238"/>
                  </a:lnTo>
                  <a:lnTo>
                    <a:pt x="6250" y="1890"/>
                  </a:lnTo>
                  <a:lnTo>
                    <a:pt x="6026" y="1478"/>
                  </a:lnTo>
                  <a:lnTo>
                    <a:pt x="6479" y="1207"/>
                  </a:lnTo>
                  <a:lnTo>
                    <a:pt x="6853" y="811"/>
                  </a:lnTo>
                  <a:lnTo>
                    <a:pt x="6971" y="214"/>
                  </a:lnTo>
                  <a:lnTo>
                    <a:pt x="7380" y="67"/>
                  </a:lnTo>
                  <a:lnTo>
                    <a:pt x="7858" y="0"/>
                  </a:lnTo>
                  <a:lnTo>
                    <a:pt x="10067" y="278"/>
                  </a:lnTo>
                  <a:lnTo>
                    <a:pt x="15659" y="434"/>
                  </a:lnTo>
                  <a:lnTo>
                    <a:pt x="15979" y="482"/>
                  </a:lnTo>
                  <a:lnTo>
                    <a:pt x="16192" y="725"/>
                  </a:lnTo>
                  <a:close/>
                  <a:moveTo>
                    <a:pt x="22496" y="3904"/>
                  </a:moveTo>
                  <a:lnTo>
                    <a:pt x="21794" y="3961"/>
                  </a:lnTo>
                  <a:lnTo>
                    <a:pt x="21338" y="3885"/>
                  </a:lnTo>
                  <a:lnTo>
                    <a:pt x="21185" y="3607"/>
                  </a:lnTo>
                  <a:lnTo>
                    <a:pt x="22037" y="3345"/>
                  </a:lnTo>
                  <a:lnTo>
                    <a:pt x="23029" y="3383"/>
                  </a:lnTo>
                  <a:lnTo>
                    <a:pt x="23598" y="3540"/>
                  </a:lnTo>
                  <a:lnTo>
                    <a:pt x="23668" y="3645"/>
                  </a:lnTo>
                  <a:lnTo>
                    <a:pt x="22496" y="3904"/>
                  </a:lnTo>
                  <a:close/>
                  <a:moveTo>
                    <a:pt x="578" y="4331"/>
                  </a:moveTo>
                  <a:lnTo>
                    <a:pt x="495" y="4341"/>
                  </a:lnTo>
                  <a:lnTo>
                    <a:pt x="412" y="4331"/>
                  </a:lnTo>
                  <a:lnTo>
                    <a:pt x="373" y="4306"/>
                  </a:lnTo>
                  <a:lnTo>
                    <a:pt x="316" y="4220"/>
                  </a:lnTo>
                  <a:lnTo>
                    <a:pt x="61" y="4079"/>
                  </a:lnTo>
                  <a:lnTo>
                    <a:pt x="0" y="3948"/>
                  </a:lnTo>
                  <a:lnTo>
                    <a:pt x="57" y="3814"/>
                  </a:lnTo>
                  <a:lnTo>
                    <a:pt x="163" y="3760"/>
                  </a:lnTo>
                  <a:lnTo>
                    <a:pt x="680" y="3747"/>
                  </a:lnTo>
                  <a:lnTo>
                    <a:pt x="734" y="3760"/>
                  </a:lnTo>
                  <a:lnTo>
                    <a:pt x="836" y="3856"/>
                  </a:lnTo>
                  <a:lnTo>
                    <a:pt x="839" y="3923"/>
                  </a:lnTo>
                  <a:lnTo>
                    <a:pt x="788" y="3990"/>
                  </a:lnTo>
                  <a:lnTo>
                    <a:pt x="696" y="4153"/>
                  </a:lnTo>
                  <a:lnTo>
                    <a:pt x="658" y="4194"/>
                  </a:lnTo>
                  <a:lnTo>
                    <a:pt x="629" y="4236"/>
                  </a:lnTo>
                  <a:lnTo>
                    <a:pt x="616" y="4309"/>
                  </a:lnTo>
                  <a:lnTo>
                    <a:pt x="578" y="433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0" name="Google Shape;1350;p73"/>
            <p:cNvSpPr/>
            <p:nvPr/>
          </p:nvSpPr>
          <p:spPr>
            <a:xfrm>
              <a:off x="8275023" y="4005776"/>
              <a:ext cx="32390" cy="36618"/>
            </a:xfrm>
            <a:custGeom>
              <a:rect b="b" l="l" r="r" t="t"/>
              <a:pathLst>
                <a:path extrusionOk="0" h="13910" w="12304">
                  <a:moveTo>
                    <a:pt x="1347" y="13029"/>
                  </a:moveTo>
                  <a:lnTo>
                    <a:pt x="425" y="13910"/>
                  </a:lnTo>
                  <a:lnTo>
                    <a:pt x="131" y="13036"/>
                  </a:lnTo>
                  <a:lnTo>
                    <a:pt x="0" y="12720"/>
                  </a:lnTo>
                  <a:lnTo>
                    <a:pt x="1695" y="11038"/>
                  </a:lnTo>
                  <a:lnTo>
                    <a:pt x="2502" y="9978"/>
                  </a:lnTo>
                  <a:lnTo>
                    <a:pt x="2920" y="10431"/>
                  </a:lnTo>
                  <a:lnTo>
                    <a:pt x="2933" y="10600"/>
                  </a:lnTo>
                  <a:lnTo>
                    <a:pt x="1363" y="12301"/>
                  </a:lnTo>
                  <a:lnTo>
                    <a:pt x="1347" y="13029"/>
                  </a:lnTo>
                  <a:close/>
                  <a:moveTo>
                    <a:pt x="11944" y="5784"/>
                  </a:moveTo>
                  <a:lnTo>
                    <a:pt x="12190" y="8088"/>
                  </a:lnTo>
                  <a:lnTo>
                    <a:pt x="11657" y="9065"/>
                  </a:lnTo>
                  <a:lnTo>
                    <a:pt x="11354" y="10217"/>
                  </a:lnTo>
                  <a:lnTo>
                    <a:pt x="11219" y="11085"/>
                  </a:lnTo>
                  <a:lnTo>
                    <a:pt x="10846" y="11047"/>
                  </a:lnTo>
                  <a:lnTo>
                    <a:pt x="9662" y="11676"/>
                  </a:lnTo>
                  <a:lnTo>
                    <a:pt x="8088" y="12270"/>
                  </a:lnTo>
                  <a:lnTo>
                    <a:pt x="6358" y="12423"/>
                  </a:lnTo>
                  <a:lnTo>
                    <a:pt x="6112" y="12247"/>
                  </a:lnTo>
                  <a:lnTo>
                    <a:pt x="6042" y="11947"/>
                  </a:lnTo>
                  <a:lnTo>
                    <a:pt x="6550" y="10485"/>
                  </a:lnTo>
                  <a:lnTo>
                    <a:pt x="6744" y="9799"/>
                  </a:lnTo>
                  <a:lnTo>
                    <a:pt x="7494" y="9059"/>
                  </a:lnTo>
                  <a:lnTo>
                    <a:pt x="8557" y="8417"/>
                  </a:lnTo>
                  <a:lnTo>
                    <a:pt x="9007" y="8254"/>
                  </a:lnTo>
                  <a:lnTo>
                    <a:pt x="8956" y="7980"/>
                  </a:lnTo>
                  <a:lnTo>
                    <a:pt x="8321" y="7555"/>
                  </a:lnTo>
                  <a:lnTo>
                    <a:pt x="7657" y="7335"/>
                  </a:lnTo>
                  <a:lnTo>
                    <a:pt x="7028" y="7555"/>
                  </a:lnTo>
                  <a:lnTo>
                    <a:pt x="6831" y="7488"/>
                  </a:lnTo>
                  <a:lnTo>
                    <a:pt x="6764" y="7300"/>
                  </a:lnTo>
                  <a:lnTo>
                    <a:pt x="6984" y="7035"/>
                  </a:lnTo>
                  <a:lnTo>
                    <a:pt x="7086" y="6543"/>
                  </a:lnTo>
                  <a:lnTo>
                    <a:pt x="6987" y="5720"/>
                  </a:lnTo>
                  <a:lnTo>
                    <a:pt x="6920" y="4718"/>
                  </a:lnTo>
                  <a:lnTo>
                    <a:pt x="6783" y="3939"/>
                  </a:lnTo>
                  <a:lnTo>
                    <a:pt x="7175" y="2675"/>
                  </a:lnTo>
                  <a:lnTo>
                    <a:pt x="7274" y="2072"/>
                  </a:lnTo>
                  <a:lnTo>
                    <a:pt x="7763" y="782"/>
                  </a:lnTo>
                  <a:lnTo>
                    <a:pt x="8909" y="0"/>
                  </a:lnTo>
                  <a:lnTo>
                    <a:pt x="9901" y="227"/>
                  </a:lnTo>
                  <a:lnTo>
                    <a:pt x="10425" y="284"/>
                  </a:lnTo>
                  <a:lnTo>
                    <a:pt x="10645" y="437"/>
                  </a:lnTo>
                  <a:lnTo>
                    <a:pt x="10789" y="884"/>
                  </a:lnTo>
                  <a:lnTo>
                    <a:pt x="11519" y="1401"/>
                  </a:lnTo>
                  <a:lnTo>
                    <a:pt x="12120" y="1468"/>
                  </a:lnTo>
                  <a:lnTo>
                    <a:pt x="12305" y="3131"/>
                  </a:lnTo>
                  <a:lnTo>
                    <a:pt x="11970" y="4552"/>
                  </a:lnTo>
                  <a:lnTo>
                    <a:pt x="11944" y="578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1" name="Google Shape;1351;p73"/>
            <p:cNvSpPr/>
            <p:nvPr/>
          </p:nvSpPr>
          <p:spPr>
            <a:xfrm>
              <a:off x="6729460" y="3721097"/>
              <a:ext cx="591231" cy="281225"/>
            </a:xfrm>
            <a:custGeom>
              <a:rect b="b" l="l" r="r" t="t"/>
              <a:pathLst>
                <a:path extrusionOk="0" h="106828" w="224589">
                  <a:moveTo>
                    <a:pt x="126238" y="104489"/>
                  </a:moveTo>
                  <a:lnTo>
                    <a:pt x="127461" y="105048"/>
                  </a:lnTo>
                  <a:lnTo>
                    <a:pt x="128585" y="104780"/>
                  </a:lnTo>
                  <a:lnTo>
                    <a:pt x="129976" y="105498"/>
                  </a:lnTo>
                  <a:lnTo>
                    <a:pt x="130701" y="105664"/>
                  </a:lnTo>
                  <a:lnTo>
                    <a:pt x="130056" y="106178"/>
                  </a:lnTo>
                  <a:lnTo>
                    <a:pt x="129408" y="106829"/>
                  </a:lnTo>
                  <a:lnTo>
                    <a:pt x="127790" y="106675"/>
                  </a:lnTo>
                  <a:lnTo>
                    <a:pt x="126420" y="106050"/>
                  </a:lnTo>
                  <a:lnTo>
                    <a:pt x="125929" y="105574"/>
                  </a:lnTo>
                  <a:lnTo>
                    <a:pt x="125795" y="105147"/>
                  </a:lnTo>
                  <a:lnTo>
                    <a:pt x="126238" y="104489"/>
                  </a:lnTo>
                  <a:close/>
                  <a:moveTo>
                    <a:pt x="56036" y="59978"/>
                  </a:moveTo>
                  <a:lnTo>
                    <a:pt x="55998" y="60183"/>
                  </a:lnTo>
                  <a:lnTo>
                    <a:pt x="55491" y="60103"/>
                  </a:lnTo>
                  <a:lnTo>
                    <a:pt x="54849" y="60164"/>
                  </a:lnTo>
                  <a:lnTo>
                    <a:pt x="54504" y="59570"/>
                  </a:lnTo>
                  <a:lnTo>
                    <a:pt x="54817" y="59324"/>
                  </a:lnTo>
                  <a:lnTo>
                    <a:pt x="55539" y="59264"/>
                  </a:lnTo>
                  <a:lnTo>
                    <a:pt x="55883" y="59528"/>
                  </a:lnTo>
                  <a:lnTo>
                    <a:pt x="56036" y="59978"/>
                  </a:lnTo>
                  <a:close/>
                  <a:moveTo>
                    <a:pt x="50470" y="50087"/>
                  </a:moveTo>
                  <a:lnTo>
                    <a:pt x="51038" y="50163"/>
                  </a:lnTo>
                  <a:lnTo>
                    <a:pt x="53895" y="49997"/>
                  </a:lnTo>
                  <a:lnTo>
                    <a:pt x="54654" y="50119"/>
                  </a:lnTo>
                  <a:lnTo>
                    <a:pt x="54575" y="50949"/>
                  </a:lnTo>
                  <a:lnTo>
                    <a:pt x="54035" y="51281"/>
                  </a:lnTo>
                  <a:lnTo>
                    <a:pt x="52353" y="51504"/>
                  </a:lnTo>
                  <a:lnTo>
                    <a:pt x="49707" y="50968"/>
                  </a:lnTo>
                  <a:lnTo>
                    <a:pt x="48820" y="50253"/>
                  </a:lnTo>
                  <a:lnTo>
                    <a:pt x="48692" y="49729"/>
                  </a:lnTo>
                  <a:lnTo>
                    <a:pt x="48708" y="49484"/>
                  </a:lnTo>
                  <a:lnTo>
                    <a:pt x="49267" y="49289"/>
                  </a:lnTo>
                  <a:lnTo>
                    <a:pt x="50470" y="50087"/>
                  </a:lnTo>
                  <a:close/>
                  <a:moveTo>
                    <a:pt x="28092" y="43148"/>
                  </a:moveTo>
                  <a:lnTo>
                    <a:pt x="28829" y="43604"/>
                  </a:lnTo>
                  <a:lnTo>
                    <a:pt x="27709" y="43703"/>
                  </a:lnTo>
                  <a:lnTo>
                    <a:pt x="27338" y="43927"/>
                  </a:lnTo>
                  <a:lnTo>
                    <a:pt x="26432" y="43604"/>
                  </a:lnTo>
                  <a:lnTo>
                    <a:pt x="25337" y="43652"/>
                  </a:lnTo>
                  <a:lnTo>
                    <a:pt x="24651" y="43039"/>
                  </a:lnTo>
                  <a:lnTo>
                    <a:pt x="24494" y="42401"/>
                  </a:lnTo>
                  <a:lnTo>
                    <a:pt x="24839" y="42005"/>
                  </a:lnTo>
                  <a:lnTo>
                    <a:pt x="25806" y="42002"/>
                  </a:lnTo>
                  <a:lnTo>
                    <a:pt x="28092" y="43148"/>
                  </a:lnTo>
                  <a:close/>
                  <a:moveTo>
                    <a:pt x="23665" y="42324"/>
                  </a:moveTo>
                  <a:lnTo>
                    <a:pt x="22745" y="42353"/>
                  </a:lnTo>
                  <a:lnTo>
                    <a:pt x="21867" y="41485"/>
                  </a:lnTo>
                  <a:lnTo>
                    <a:pt x="23160" y="41028"/>
                  </a:lnTo>
                  <a:lnTo>
                    <a:pt x="23540" y="41306"/>
                  </a:lnTo>
                  <a:lnTo>
                    <a:pt x="23821" y="41622"/>
                  </a:lnTo>
                  <a:lnTo>
                    <a:pt x="23987" y="42027"/>
                  </a:lnTo>
                  <a:lnTo>
                    <a:pt x="23665" y="42324"/>
                  </a:lnTo>
                  <a:close/>
                  <a:moveTo>
                    <a:pt x="31395" y="41973"/>
                  </a:moveTo>
                  <a:lnTo>
                    <a:pt x="30971" y="42110"/>
                  </a:lnTo>
                  <a:lnTo>
                    <a:pt x="28583" y="41233"/>
                  </a:lnTo>
                  <a:lnTo>
                    <a:pt x="27731" y="40834"/>
                  </a:lnTo>
                  <a:lnTo>
                    <a:pt x="26627" y="39822"/>
                  </a:lnTo>
                  <a:lnTo>
                    <a:pt x="29745" y="41051"/>
                  </a:lnTo>
                  <a:lnTo>
                    <a:pt x="31395" y="41973"/>
                  </a:lnTo>
                  <a:close/>
                  <a:moveTo>
                    <a:pt x="37693" y="40971"/>
                  </a:moveTo>
                  <a:lnTo>
                    <a:pt x="37514" y="41079"/>
                  </a:lnTo>
                  <a:lnTo>
                    <a:pt x="35653" y="40770"/>
                  </a:lnTo>
                  <a:lnTo>
                    <a:pt x="35123" y="40352"/>
                  </a:lnTo>
                  <a:lnTo>
                    <a:pt x="34909" y="39573"/>
                  </a:lnTo>
                  <a:lnTo>
                    <a:pt x="35222" y="39308"/>
                  </a:lnTo>
                  <a:lnTo>
                    <a:pt x="36039" y="39151"/>
                  </a:lnTo>
                  <a:lnTo>
                    <a:pt x="37227" y="39298"/>
                  </a:lnTo>
                  <a:lnTo>
                    <a:pt x="37990" y="39857"/>
                  </a:lnTo>
                  <a:lnTo>
                    <a:pt x="37990" y="40569"/>
                  </a:lnTo>
                  <a:lnTo>
                    <a:pt x="37693" y="40971"/>
                  </a:lnTo>
                  <a:close/>
                  <a:moveTo>
                    <a:pt x="1305" y="32203"/>
                  </a:moveTo>
                  <a:lnTo>
                    <a:pt x="910" y="32758"/>
                  </a:lnTo>
                  <a:lnTo>
                    <a:pt x="227" y="32560"/>
                  </a:lnTo>
                  <a:lnTo>
                    <a:pt x="0" y="32353"/>
                  </a:lnTo>
                  <a:lnTo>
                    <a:pt x="198" y="31165"/>
                  </a:lnTo>
                  <a:lnTo>
                    <a:pt x="744" y="30888"/>
                  </a:lnTo>
                  <a:lnTo>
                    <a:pt x="1293" y="31367"/>
                  </a:lnTo>
                  <a:lnTo>
                    <a:pt x="1305" y="32203"/>
                  </a:lnTo>
                  <a:close/>
                  <a:moveTo>
                    <a:pt x="207015" y="3833"/>
                  </a:moveTo>
                  <a:lnTo>
                    <a:pt x="207203" y="3929"/>
                  </a:lnTo>
                  <a:lnTo>
                    <a:pt x="207724" y="3904"/>
                  </a:lnTo>
                  <a:lnTo>
                    <a:pt x="208649" y="3450"/>
                  </a:lnTo>
                  <a:lnTo>
                    <a:pt x="209278" y="3071"/>
                  </a:lnTo>
                  <a:lnTo>
                    <a:pt x="209498" y="3227"/>
                  </a:lnTo>
                  <a:lnTo>
                    <a:pt x="211321" y="3013"/>
                  </a:lnTo>
                  <a:lnTo>
                    <a:pt x="211752" y="3186"/>
                  </a:lnTo>
                  <a:lnTo>
                    <a:pt x="212039" y="3380"/>
                  </a:lnTo>
                  <a:lnTo>
                    <a:pt x="212936" y="3642"/>
                  </a:lnTo>
                  <a:lnTo>
                    <a:pt x="213913" y="3671"/>
                  </a:lnTo>
                  <a:lnTo>
                    <a:pt x="215123" y="3304"/>
                  </a:lnTo>
                  <a:lnTo>
                    <a:pt x="215652" y="2933"/>
                  </a:lnTo>
                  <a:lnTo>
                    <a:pt x="215754" y="2525"/>
                  </a:lnTo>
                  <a:lnTo>
                    <a:pt x="215780" y="2215"/>
                  </a:lnTo>
                  <a:lnTo>
                    <a:pt x="215936" y="2017"/>
                  </a:lnTo>
                  <a:lnTo>
                    <a:pt x="216211" y="1906"/>
                  </a:lnTo>
                  <a:lnTo>
                    <a:pt x="216642" y="2107"/>
                  </a:lnTo>
                  <a:lnTo>
                    <a:pt x="217258" y="2269"/>
                  </a:lnTo>
                  <a:lnTo>
                    <a:pt x="218736" y="2336"/>
                  </a:lnTo>
                  <a:lnTo>
                    <a:pt x="219026" y="2110"/>
                  </a:lnTo>
                  <a:lnTo>
                    <a:pt x="219527" y="2177"/>
                  </a:lnTo>
                  <a:lnTo>
                    <a:pt x="220188" y="2464"/>
                  </a:lnTo>
                  <a:lnTo>
                    <a:pt x="220951" y="2372"/>
                  </a:lnTo>
                  <a:lnTo>
                    <a:pt x="221337" y="2723"/>
                  </a:lnTo>
                  <a:lnTo>
                    <a:pt x="221497" y="3189"/>
                  </a:lnTo>
                  <a:lnTo>
                    <a:pt x="221541" y="4201"/>
                  </a:lnTo>
                  <a:lnTo>
                    <a:pt x="221484" y="5222"/>
                  </a:lnTo>
                  <a:lnTo>
                    <a:pt x="221634" y="5599"/>
                  </a:lnTo>
                  <a:lnTo>
                    <a:pt x="222151" y="5698"/>
                  </a:lnTo>
                  <a:lnTo>
                    <a:pt x="222984" y="5685"/>
                  </a:lnTo>
                  <a:lnTo>
                    <a:pt x="223734" y="5959"/>
                  </a:lnTo>
                  <a:lnTo>
                    <a:pt x="224315" y="6441"/>
                  </a:lnTo>
                  <a:lnTo>
                    <a:pt x="224507" y="6933"/>
                  </a:lnTo>
                  <a:lnTo>
                    <a:pt x="224590" y="7271"/>
                  </a:lnTo>
                  <a:lnTo>
                    <a:pt x="224305" y="7463"/>
                  </a:lnTo>
                  <a:lnTo>
                    <a:pt x="223903" y="8190"/>
                  </a:lnTo>
                  <a:lnTo>
                    <a:pt x="222882" y="9138"/>
                  </a:lnTo>
                  <a:lnTo>
                    <a:pt x="221423" y="9991"/>
                  </a:lnTo>
                  <a:lnTo>
                    <a:pt x="220309" y="11050"/>
                  </a:lnTo>
                  <a:lnTo>
                    <a:pt x="219543" y="12314"/>
                  </a:lnTo>
                  <a:lnTo>
                    <a:pt x="218582" y="12850"/>
                  </a:lnTo>
                  <a:lnTo>
                    <a:pt x="218289" y="13138"/>
                  </a:lnTo>
                  <a:lnTo>
                    <a:pt x="218174" y="13479"/>
                  </a:lnTo>
                  <a:lnTo>
                    <a:pt x="218809" y="15024"/>
                  </a:lnTo>
                  <a:lnTo>
                    <a:pt x="219004" y="16215"/>
                  </a:lnTo>
                  <a:lnTo>
                    <a:pt x="219160" y="17670"/>
                  </a:lnTo>
                  <a:lnTo>
                    <a:pt x="219058" y="18079"/>
                  </a:lnTo>
                  <a:lnTo>
                    <a:pt x="219004" y="19675"/>
                  </a:lnTo>
                  <a:lnTo>
                    <a:pt x="218857" y="20141"/>
                  </a:lnTo>
                  <a:lnTo>
                    <a:pt x="218895" y="20521"/>
                  </a:lnTo>
                  <a:lnTo>
                    <a:pt x="219128" y="20926"/>
                  </a:lnTo>
                  <a:lnTo>
                    <a:pt x="219234" y="21315"/>
                  </a:lnTo>
                  <a:lnTo>
                    <a:pt x="218796" y="21810"/>
                  </a:lnTo>
                  <a:lnTo>
                    <a:pt x="217995" y="22385"/>
                  </a:lnTo>
                  <a:lnTo>
                    <a:pt x="217401" y="22889"/>
                  </a:lnTo>
                  <a:lnTo>
                    <a:pt x="217242" y="23361"/>
                  </a:lnTo>
                  <a:lnTo>
                    <a:pt x="217287" y="23655"/>
                  </a:lnTo>
                  <a:lnTo>
                    <a:pt x="218286" y="24654"/>
                  </a:lnTo>
                  <a:lnTo>
                    <a:pt x="218468" y="25063"/>
                  </a:lnTo>
                  <a:lnTo>
                    <a:pt x="218333" y="26049"/>
                  </a:lnTo>
                  <a:lnTo>
                    <a:pt x="217759" y="27661"/>
                  </a:lnTo>
                  <a:lnTo>
                    <a:pt x="217210" y="28641"/>
                  </a:lnTo>
                  <a:lnTo>
                    <a:pt x="217114" y="28736"/>
                  </a:lnTo>
                  <a:lnTo>
                    <a:pt x="216485" y="29014"/>
                  </a:lnTo>
                  <a:lnTo>
                    <a:pt x="213472" y="29024"/>
                  </a:lnTo>
                  <a:lnTo>
                    <a:pt x="212741" y="29244"/>
                  </a:lnTo>
                  <a:lnTo>
                    <a:pt x="212843" y="29442"/>
                  </a:lnTo>
                  <a:lnTo>
                    <a:pt x="213552" y="30699"/>
                  </a:lnTo>
                  <a:lnTo>
                    <a:pt x="214289" y="31367"/>
                  </a:lnTo>
                  <a:lnTo>
                    <a:pt x="214535" y="31520"/>
                  </a:lnTo>
                  <a:lnTo>
                    <a:pt x="214800" y="32985"/>
                  </a:lnTo>
                  <a:lnTo>
                    <a:pt x="215997" y="35321"/>
                  </a:lnTo>
                  <a:lnTo>
                    <a:pt x="217156" y="35644"/>
                  </a:lnTo>
                  <a:lnTo>
                    <a:pt x="217558" y="36228"/>
                  </a:lnTo>
                  <a:lnTo>
                    <a:pt x="217484" y="37045"/>
                  </a:lnTo>
                  <a:lnTo>
                    <a:pt x="217127" y="37942"/>
                  </a:lnTo>
                  <a:lnTo>
                    <a:pt x="216415" y="38861"/>
                  </a:lnTo>
                  <a:lnTo>
                    <a:pt x="215569" y="39506"/>
                  </a:lnTo>
                  <a:lnTo>
                    <a:pt x="215017" y="40147"/>
                  </a:lnTo>
                  <a:lnTo>
                    <a:pt x="214972" y="40891"/>
                  </a:lnTo>
                  <a:lnTo>
                    <a:pt x="214797" y="41833"/>
                  </a:lnTo>
                  <a:lnTo>
                    <a:pt x="214532" y="42576"/>
                  </a:lnTo>
                  <a:lnTo>
                    <a:pt x="214465" y="43077"/>
                  </a:lnTo>
                  <a:lnTo>
                    <a:pt x="216584" y="46221"/>
                  </a:lnTo>
                  <a:lnTo>
                    <a:pt x="217765" y="46068"/>
                  </a:lnTo>
                  <a:lnTo>
                    <a:pt x="217919" y="46142"/>
                  </a:lnTo>
                  <a:lnTo>
                    <a:pt x="217708" y="46889"/>
                  </a:lnTo>
                  <a:lnTo>
                    <a:pt x="217334" y="47763"/>
                  </a:lnTo>
                  <a:lnTo>
                    <a:pt x="216888" y="47929"/>
                  </a:lnTo>
                  <a:lnTo>
                    <a:pt x="215876" y="48197"/>
                  </a:lnTo>
                  <a:lnTo>
                    <a:pt x="214918" y="49327"/>
                  </a:lnTo>
                  <a:lnTo>
                    <a:pt x="214143" y="50684"/>
                  </a:lnTo>
                  <a:lnTo>
                    <a:pt x="213558" y="51341"/>
                  </a:lnTo>
                  <a:lnTo>
                    <a:pt x="213025" y="52950"/>
                  </a:lnTo>
                  <a:lnTo>
                    <a:pt x="213092" y="53646"/>
                  </a:lnTo>
                  <a:lnTo>
                    <a:pt x="213351" y="54718"/>
                  </a:lnTo>
                  <a:lnTo>
                    <a:pt x="213897" y="57508"/>
                  </a:lnTo>
                  <a:lnTo>
                    <a:pt x="213112" y="57632"/>
                  </a:lnTo>
                  <a:lnTo>
                    <a:pt x="210060" y="59449"/>
                  </a:lnTo>
                  <a:lnTo>
                    <a:pt x="209115" y="59452"/>
                  </a:lnTo>
                  <a:lnTo>
                    <a:pt x="207350" y="58654"/>
                  </a:lnTo>
                  <a:lnTo>
                    <a:pt x="204235" y="58395"/>
                  </a:lnTo>
                  <a:lnTo>
                    <a:pt x="203220" y="58156"/>
                  </a:lnTo>
                  <a:lnTo>
                    <a:pt x="201953" y="58679"/>
                  </a:lnTo>
                  <a:lnTo>
                    <a:pt x="200973" y="58667"/>
                  </a:lnTo>
                  <a:lnTo>
                    <a:pt x="200194" y="59334"/>
                  </a:lnTo>
                  <a:lnTo>
                    <a:pt x="199635" y="59152"/>
                  </a:lnTo>
                  <a:lnTo>
                    <a:pt x="200277" y="57655"/>
                  </a:lnTo>
                  <a:lnTo>
                    <a:pt x="201283" y="54686"/>
                  </a:lnTo>
                  <a:lnTo>
                    <a:pt x="201241" y="52870"/>
                  </a:lnTo>
                  <a:lnTo>
                    <a:pt x="201480" y="51287"/>
                  </a:lnTo>
                  <a:lnTo>
                    <a:pt x="201206" y="49717"/>
                  </a:lnTo>
                  <a:lnTo>
                    <a:pt x="200702" y="48734"/>
                  </a:lnTo>
                  <a:lnTo>
                    <a:pt x="201388" y="46183"/>
                  </a:lnTo>
                  <a:lnTo>
                    <a:pt x="201311" y="44865"/>
                  </a:lnTo>
                  <a:lnTo>
                    <a:pt x="200682" y="43192"/>
                  </a:lnTo>
                  <a:lnTo>
                    <a:pt x="202588" y="43448"/>
                  </a:lnTo>
                  <a:lnTo>
                    <a:pt x="201998" y="42784"/>
                  </a:lnTo>
                  <a:lnTo>
                    <a:pt x="201417" y="42378"/>
                  </a:lnTo>
                  <a:lnTo>
                    <a:pt x="200855" y="42471"/>
                  </a:lnTo>
                  <a:lnTo>
                    <a:pt x="200379" y="42446"/>
                  </a:lnTo>
                  <a:lnTo>
                    <a:pt x="198758" y="43093"/>
                  </a:lnTo>
                  <a:lnTo>
                    <a:pt x="197944" y="43288"/>
                  </a:lnTo>
                  <a:lnTo>
                    <a:pt x="197708" y="43173"/>
                  </a:lnTo>
                  <a:lnTo>
                    <a:pt x="197797" y="42139"/>
                  </a:lnTo>
                  <a:lnTo>
                    <a:pt x="197376" y="40795"/>
                  </a:lnTo>
                  <a:lnTo>
                    <a:pt x="198027" y="40441"/>
                  </a:lnTo>
                  <a:lnTo>
                    <a:pt x="198783" y="40339"/>
                  </a:lnTo>
                  <a:lnTo>
                    <a:pt x="199428" y="39764"/>
                  </a:lnTo>
                  <a:lnTo>
                    <a:pt x="199827" y="39123"/>
                  </a:lnTo>
                  <a:lnTo>
                    <a:pt x="199616" y="37977"/>
                  </a:lnTo>
                  <a:lnTo>
                    <a:pt x="200175" y="36888"/>
                  </a:lnTo>
                  <a:lnTo>
                    <a:pt x="201487" y="35966"/>
                  </a:lnTo>
                  <a:lnTo>
                    <a:pt x="200807" y="36106"/>
                  </a:lnTo>
                  <a:lnTo>
                    <a:pt x="200028" y="36681"/>
                  </a:lnTo>
                  <a:lnTo>
                    <a:pt x="198802" y="38762"/>
                  </a:lnTo>
                  <a:lnTo>
                    <a:pt x="198403" y="39815"/>
                  </a:lnTo>
                  <a:lnTo>
                    <a:pt x="197360" y="40157"/>
                  </a:lnTo>
                  <a:lnTo>
                    <a:pt x="196425" y="40326"/>
                  </a:lnTo>
                  <a:lnTo>
                    <a:pt x="195946" y="40214"/>
                  </a:lnTo>
                  <a:lnTo>
                    <a:pt x="195371" y="39949"/>
                  </a:lnTo>
                  <a:lnTo>
                    <a:pt x="195320" y="39174"/>
                  </a:lnTo>
                  <a:lnTo>
                    <a:pt x="195365" y="38555"/>
                  </a:lnTo>
                  <a:lnTo>
                    <a:pt x="195754" y="37323"/>
                  </a:lnTo>
                  <a:lnTo>
                    <a:pt x="195907" y="35580"/>
                  </a:lnTo>
                  <a:lnTo>
                    <a:pt x="196460" y="34016"/>
                  </a:lnTo>
                  <a:lnTo>
                    <a:pt x="196418" y="33598"/>
                  </a:lnTo>
                  <a:lnTo>
                    <a:pt x="196262" y="32975"/>
                  </a:lnTo>
                  <a:lnTo>
                    <a:pt x="196753" y="32366"/>
                  </a:lnTo>
                  <a:lnTo>
                    <a:pt x="197363" y="31963"/>
                  </a:lnTo>
                  <a:lnTo>
                    <a:pt x="198289" y="30616"/>
                  </a:lnTo>
                  <a:lnTo>
                    <a:pt x="199581" y="27396"/>
                  </a:lnTo>
                  <a:lnTo>
                    <a:pt x="201072" y="23958"/>
                  </a:lnTo>
                  <a:lnTo>
                    <a:pt x="200951" y="23537"/>
                  </a:lnTo>
                  <a:lnTo>
                    <a:pt x="200635" y="23211"/>
                  </a:lnTo>
                  <a:lnTo>
                    <a:pt x="200762" y="22279"/>
                  </a:lnTo>
                  <a:lnTo>
                    <a:pt x="201659" y="18216"/>
                  </a:lnTo>
                  <a:lnTo>
                    <a:pt x="202023" y="17683"/>
                  </a:lnTo>
                  <a:lnTo>
                    <a:pt x="202444" y="16486"/>
                  </a:lnTo>
                  <a:lnTo>
                    <a:pt x="202540" y="14552"/>
                  </a:lnTo>
                  <a:lnTo>
                    <a:pt x="202706" y="13218"/>
                  </a:lnTo>
                  <a:lnTo>
                    <a:pt x="202668" y="12547"/>
                  </a:lnTo>
                  <a:lnTo>
                    <a:pt x="202534" y="11740"/>
                  </a:lnTo>
                  <a:lnTo>
                    <a:pt x="201962" y="10195"/>
                  </a:lnTo>
                  <a:lnTo>
                    <a:pt x="201362" y="6920"/>
                  </a:lnTo>
                  <a:lnTo>
                    <a:pt x="201314" y="5822"/>
                  </a:lnTo>
                  <a:lnTo>
                    <a:pt x="201809" y="5267"/>
                  </a:lnTo>
                  <a:lnTo>
                    <a:pt x="200995" y="5187"/>
                  </a:lnTo>
                  <a:lnTo>
                    <a:pt x="200625" y="4475"/>
                  </a:lnTo>
                  <a:lnTo>
                    <a:pt x="200708" y="3668"/>
                  </a:lnTo>
                  <a:lnTo>
                    <a:pt x="201615" y="2362"/>
                  </a:lnTo>
                  <a:lnTo>
                    <a:pt x="202460" y="1551"/>
                  </a:lnTo>
                  <a:lnTo>
                    <a:pt x="203297" y="1021"/>
                  </a:lnTo>
                  <a:lnTo>
                    <a:pt x="203759" y="820"/>
                  </a:lnTo>
                  <a:lnTo>
                    <a:pt x="205690" y="268"/>
                  </a:lnTo>
                  <a:lnTo>
                    <a:pt x="206198" y="0"/>
                  </a:lnTo>
                  <a:lnTo>
                    <a:pt x="206674" y="45"/>
                  </a:lnTo>
                  <a:lnTo>
                    <a:pt x="206753" y="310"/>
                  </a:lnTo>
                  <a:lnTo>
                    <a:pt x="207028" y="820"/>
                  </a:lnTo>
                  <a:lnTo>
                    <a:pt x="207334" y="1175"/>
                  </a:lnTo>
                  <a:lnTo>
                    <a:pt x="207417" y="1436"/>
                  </a:lnTo>
                  <a:lnTo>
                    <a:pt x="206670" y="2531"/>
                  </a:lnTo>
                  <a:lnTo>
                    <a:pt x="206568" y="2905"/>
                  </a:lnTo>
                  <a:lnTo>
                    <a:pt x="206958" y="3610"/>
                  </a:lnTo>
                  <a:lnTo>
                    <a:pt x="207015" y="3833"/>
                  </a:lnTo>
                  <a:close/>
                </a:path>
              </a:pathLst>
            </a:custGeom>
            <a:solidFill>
              <a:srgbClr val="0052A2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2" name="Google Shape;1352;p73"/>
            <p:cNvSpPr/>
            <p:nvPr/>
          </p:nvSpPr>
          <p:spPr>
            <a:xfrm>
              <a:off x="10563050" y="4632363"/>
              <a:ext cx="83092" cy="110383"/>
            </a:xfrm>
            <a:custGeom>
              <a:rect b="b" l="l" r="r" t="t"/>
              <a:pathLst>
                <a:path extrusionOk="0" h="41931" w="31564">
                  <a:moveTo>
                    <a:pt x="30993" y="2965"/>
                  </a:moveTo>
                  <a:lnTo>
                    <a:pt x="30451" y="3157"/>
                  </a:lnTo>
                  <a:lnTo>
                    <a:pt x="30195" y="2471"/>
                  </a:lnTo>
                  <a:lnTo>
                    <a:pt x="30281" y="1673"/>
                  </a:lnTo>
                  <a:lnTo>
                    <a:pt x="30639" y="1060"/>
                  </a:lnTo>
                  <a:lnTo>
                    <a:pt x="31031" y="865"/>
                  </a:lnTo>
                  <a:lnTo>
                    <a:pt x="31108" y="795"/>
                  </a:lnTo>
                  <a:lnTo>
                    <a:pt x="31491" y="0"/>
                  </a:lnTo>
                  <a:lnTo>
                    <a:pt x="31565" y="437"/>
                  </a:lnTo>
                  <a:lnTo>
                    <a:pt x="31325" y="1893"/>
                  </a:lnTo>
                  <a:lnTo>
                    <a:pt x="31012" y="2458"/>
                  </a:lnTo>
                  <a:lnTo>
                    <a:pt x="30993" y="2965"/>
                  </a:lnTo>
                  <a:close/>
                  <a:moveTo>
                    <a:pt x="332" y="41893"/>
                  </a:moveTo>
                  <a:lnTo>
                    <a:pt x="131" y="41932"/>
                  </a:lnTo>
                  <a:lnTo>
                    <a:pt x="0" y="41903"/>
                  </a:lnTo>
                  <a:lnTo>
                    <a:pt x="16" y="41775"/>
                  </a:lnTo>
                  <a:lnTo>
                    <a:pt x="150" y="41644"/>
                  </a:lnTo>
                  <a:lnTo>
                    <a:pt x="335" y="41587"/>
                  </a:lnTo>
                  <a:lnTo>
                    <a:pt x="476" y="41632"/>
                  </a:lnTo>
                  <a:lnTo>
                    <a:pt x="460" y="41753"/>
                  </a:lnTo>
                  <a:lnTo>
                    <a:pt x="332" y="41893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3" name="Google Shape;1353;p73"/>
            <p:cNvSpPr/>
            <p:nvPr/>
          </p:nvSpPr>
          <p:spPr>
            <a:xfrm>
              <a:off x="5989072" y="5274805"/>
              <a:ext cx="198309" cy="211527"/>
            </a:xfrm>
            <a:custGeom>
              <a:rect b="b" l="l" r="r" t="t"/>
              <a:pathLst>
                <a:path extrusionOk="0" h="80352" w="75331">
                  <a:moveTo>
                    <a:pt x="40233" y="8312"/>
                  </a:moveTo>
                  <a:lnTo>
                    <a:pt x="40431" y="9001"/>
                  </a:lnTo>
                  <a:lnTo>
                    <a:pt x="40549" y="9534"/>
                  </a:lnTo>
                  <a:lnTo>
                    <a:pt x="40846" y="9911"/>
                  </a:lnTo>
                  <a:lnTo>
                    <a:pt x="41140" y="10412"/>
                  </a:lnTo>
                  <a:lnTo>
                    <a:pt x="41437" y="10696"/>
                  </a:lnTo>
                  <a:lnTo>
                    <a:pt x="41644" y="11168"/>
                  </a:lnTo>
                  <a:lnTo>
                    <a:pt x="41584" y="11701"/>
                  </a:lnTo>
                  <a:lnTo>
                    <a:pt x="41705" y="12394"/>
                  </a:lnTo>
                  <a:lnTo>
                    <a:pt x="41852" y="12991"/>
                  </a:lnTo>
                  <a:lnTo>
                    <a:pt x="41999" y="13150"/>
                  </a:lnTo>
                  <a:lnTo>
                    <a:pt x="42426" y="13307"/>
                  </a:lnTo>
                  <a:lnTo>
                    <a:pt x="42637" y="13849"/>
                  </a:lnTo>
                  <a:lnTo>
                    <a:pt x="42484" y="14124"/>
                  </a:lnTo>
                  <a:lnTo>
                    <a:pt x="42544" y="14440"/>
                  </a:lnTo>
                  <a:lnTo>
                    <a:pt x="42698" y="14746"/>
                  </a:lnTo>
                  <a:lnTo>
                    <a:pt x="42557" y="15050"/>
                  </a:lnTo>
                  <a:lnTo>
                    <a:pt x="42631" y="15276"/>
                  </a:lnTo>
                  <a:lnTo>
                    <a:pt x="42918" y="15480"/>
                  </a:lnTo>
                  <a:lnTo>
                    <a:pt x="43186" y="16237"/>
                  </a:lnTo>
                  <a:lnTo>
                    <a:pt x="43215" y="17533"/>
                  </a:lnTo>
                  <a:lnTo>
                    <a:pt x="42918" y="18229"/>
                  </a:lnTo>
                  <a:lnTo>
                    <a:pt x="42682" y="18797"/>
                  </a:lnTo>
                  <a:lnTo>
                    <a:pt x="42624" y="19145"/>
                  </a:lnTo>
                  <a:lnTo>
                    <a:pt x="42800" y="19649"/>
                  </a:lnTo>
                  <a:lnTo>
                    <a:pt x="42503" y="20249"/>
                  </a:lnTo>
                  <a:lnTo>
                    <a:pt x="42149" y="20977"/>
                  </a:lnTo>
                  <a:lnTo>
                    <a:pt x="42238" y="21484"/>
                  </a:lnTo>
                  <a:lnTo>
                    <a:pt x="42295" y="21960"/>
                  </a:lnTo>
                  <a:lnTo>
                    <a:pt x="42324" y="22468"/>
                  </a:lnTo>
                  <a:lnTo>
                    <a:pt x="42414" y="22943"/>
                  </a:lnTo>
                  <a:lnTo>
                    <a:pt x="42295" y="23451"/>
                  </a:lnTo>
                  <a:lnTo>
                    <a:pt x="42177" y="23894"/>
                  </a:lnTo>
                  <a:lnTo>
                    <a:pt x="42117" y="24402"/>
                  </a:lnTo>
                  <a:lnTo>
                    <a:pt x="42267" y="24973"/>
                  </a:lnTo>
                  <a:lnTo>
                    <a:pt x="41999" y="25513"/>
                  </a:lnTo>
                  <a:lnTo>
                    <a:pt x="41852" y="25892"/>
                  </a:lnTo>
                  <a:lnTo>
                    <a:pt x="41791" y="26275"/>
                  </a:lnTo>
                  <a:lnTo>
                    <a:pt x="42059" y="26879"/>
                  </a:lnTo>
                  <a:lnTo>
                    <a:pt x="42742" y="27134"/>
                  </a:lnTo>
                  <a:lnTo>
                    <a:pt x="43275" y="27198"/>
                  </a:lnTo>
                  <a:lnTo>
                    <a:pt x="43776" y="26879"/>
                  </a:lnTo>
                  <a:lnTo>
                    <a:pt x="44163" y="26783"/>
                  </a:lnTo>
                  <a:lnTo>
                    <a:pt x="44874" y="27070"/>
                  </a:lnTo>
                  <a:lnTo>
                    <a:pt x="45526" y="27578"/>
                  </a:lnTo>
                  <a:lnTo>
                    <a:pt x="46355" y="27642"/>
                  </a:lnTo>
                  <a:lnTo>
                    <a:pt x="47096" y="27737"/>
                  </a:lnTo>
                  <a:lnTo>
                    <a:pt x="47658" y="27897"/>
                  </a:lnTo>
                  <a:lnTo>
                    <a:pt x="48488" y="27705"/>
                  </a:lnTo>
                  <a:lnTo>
                    <a:pt x="49350" y="27897"/>
                  </a:lnTo>
                  <a:lnTo>
                    <a:pt x="50355" y="28184"/>
                  </a:lnTo>
                  <a:lnTo>
                    <a:pt x="51185" y="28436"/>
                  </a:lnTo>
                  <a:lnTo>
                    <a:pt x="52015" y="28372"/>
                  </a:lnTo>
                  <a:lnTo>
                    <a:pt x="52637" y="28344"/>
                  </a:lnTo>
                  <a:lnTo>
                    <a:pt x="53288" y="28056"/>
                  </a:lnTo>
                  <a:lnTo>
                    <a:pt x="53911" y="28088"/>
                  </a:lnTo>
                  <a:lnTo>
                    <a:pt x="54383" y="27578"/>
                  </a:lnTo>
                  <a:lnTo>
                    <a:pt x="54651" y="27134"/>
                  </a:lnTo>
                  <a:lnTo>
                    <a:pt x="54887" y="26815"/>
                  </a:lnTo>
                  <a:lnTo>
                    <a:pt x="55570" y="26560"/>
                  </a:lnTo>
                  <a:lnTo>
                    <a:pt x="56043" y="26719"/>
                  </a:lnTo>
                  <a:lnTo>
                    <a:pt x="56429" y="27549"/>
                  </a:lnTo>
                  <a:lnTo>
                    <a:pt x="57109" y="28025"/>
                  </a:lnTo>
                  <a:lnTo>
                    <a:pt x="57377" y="28372"/>
                  </a:lnTo>
                  <a:lnTo>
                    <a:pt x="57878" y="28535"/>
                  </a:lnTo>
                  <a:lnTo>
                    <a:pt x="58976" y="28564"/>
                  </a:lnTo>
                  <a:lnTo>
                    <a:pt x="59659" y="28535"/>
                  </a:lnTo>
                  <a:lnTo>
                    <a:pt x="60428" y="28787"/>
                  </a:lnTo>
                  <a:lnTo>
                    <a:pt x="60930" y="28787"/>
                  </a:lnTo>
                  <a:lnTo>
                    <a:pt x="61376" y="29234"/>
                  </a:lnTo>
                  <a:lnTo>
                    <a:pt x="61791" y="29774"/>
                  </a:lnTo>
                  <a:lnTo>
                    <a:pt x="61849" y="30763"/>
                  </a:lnTo>
                  <a:lnTo>
                    <a:pt x="62235" y="31529"/>
                  </a:lnTo>
                  <a:lnTo>
                    <a:pt x="62739" y="31816"/>
                  </a:lnTo>
                  <a:lnTo>
                    <a:pt x="63004" y="32295"/>
                  </a:lnTo>
                  <a:lnTo>
                    <a:pt x="62918" y="32966"/>
                  </a:lnTo>
                  <a:lnTo>
                    <a:pt x="62679" y="33636"/>
                  </a:lnTo>
                  <a:lnTo>
                    <a:pt x="62711" y="34373"/>
                  </a:lnTo>
                  <a:lnTo>
                    <a:pt x="62976" y="35044"/>
                  </a:lnTo>
                  <a:lnTo>
                    <a:pt x="62976" y="35717"/>
                  </a:lnTo>
                  <a:lnTo>
                    <a:pt x="63154" y="36387"/>
                  </a:lnTo>
                  <a:lnTo>
                    <a:pt x="63509" y="36965"/>
                  </a:lnTo>
                  <a:lnTo>
                    <a:pt x="63627" y="37894"/>
                  </a:lnTo>
                  <a:lnTo>
                    <a:pt x="63569" y="38567"/>
                  </a:lnTo>
                  <a:lnTo>
                    <a:pt x="63805" y="38954"/>
                  </a:lnTo>
                  <a:lnTo>
                    <a:pt x="63895" y="39499"/>
                  </a:lnTo>
                  <a:lnTo>
                    <a:pt x="63745" y="39946"/>
                  </a:lnTo>
                  <a:lnTo>
                    <a:pt x="63687" y="40559"/>
                  </a:lnTo>
                  <a:lnTo>
                    <a:pt x="63716" y="41105"/>
                  </a:lnTo>
                  <a:lnTo>
                    <a:pt x="63895" y="41555"/>
                  </a:lnTo>
                  <a:lnTo>
                    <a:pt x="64428" y="42133"/>
                  </a:lnTo>
                  <a:lnTo>
                    <a:pt x="64575" y="43164"/>
                  </a:lnTo>
                  <a:lnTo>
                    <a:pt x="64575" y="43872"/>
                  </a:lnTo>
                  <a:lnTo>
                    <a:pt x="64811" y="44708"/>
                  </a:lnTo>
                  <a:lnTo>
                    <a:pt x="65258" y="45098"/>
                  </a:lnTo>
                  <a:lnTo>
                    <a:pt x="65970" y="45226"/>
                  </a:lnTo>
                  <a:lnTo>
                    <a:pt x="66796" y="45353"/>
                  </a:lnTo>
                  <a:lnTo>
                    <a:pt x="67805" y="45162"/>
                  </a:lnTo>
                  <a:lnTo>
                    <a:pt x="68695" y="44935"/>
                  </a:lnTo>
                  <a:lnTo>
                    <a:pt x="69197" y="44708"/>
                  </a:lnTo>
                  <a:lnTo>
                    <a:pt x="70173" y="44099"/>
                  </a:lnTo>
                  <a:lnTo>
                    <a:pt x="71035" y="43741"/>
                  </a:lnTo>
                  <a:lnTo>
                    <a:pt x="71479" y="43518"/>
                  </a:lnTo>
                  <a:lnTo>
                    <a:pt x="71894" y="43355"/>
                  </a:lnTo>
                  <a:lnTo>
                    <a:pt x="72752" y="43741"/>
                  </a:lnTo>
                  <a:lnTo>
                    <a:pt x="73553" y="44226"/>
                  </a:lnTo>
                  <a:lnTo>
                    <a:pt x="74173" y="44903"/>
                  </a:lnTo>
                  <a:lnTo>
                    <a:pt x="75331" y="45644"/>
                  </a:lnTo>
                  <a:lnTo>
                    <a:pt x="75105" y="45826"/>
                  </a:lnTo>
                  <a:lnTo>
                    <a:pt x="74645" y="46435"/>
                  </a:lnTo>
                  <a:lnTo>
                    <a:pt x="74655" y="47147"/>
                  </a:lnTo>
                  <a:lnTo>
                    <a:pt x="74980" y="48172"/>
                  </a:lnTo>
                  <a:lnTo>
                    <a:pt x="74693" y="50345"/>
                  </a:lnTo>
                  <a:lnTo>
                    <a:pt x="73796" y="53671"/>
                  </a:lnTo>
                  <a:lnTo>
                    <a:pt x="73429" y="55615"/>
                  </a:lnTo>
                  <a:lnTo>
                    <a:pt x="73589" y="56167"/>
                  </a:lnTo>
                  <a:lnTo>
                    <a:pt x="73257" y="57141"/>
                  </a:lnTo>
                  <a:lnTo>
                    <a:pt x="72028" y="59235"/>
                  </a:lnTo>
                  <a:lnTo>
                    <a:pt x="71980" y="60649"/>
                  </a:lnTo>
                  <a:lnTo>
                    <a:pt x="71836" y="64903"/>
                  </a:lnTo>
                  <a:lnTo>
                    <a:pt x="71424" y="67910"/>
                  </a:lnTo>
                  <a:lnTo>
                    <a:pt x="70732" y="70138"/>
                  </a:lnTo>
                  <a:lnTo>
                    <a:pt x="70103" y="71329"/>
                  </a:lnTo>
                  <a:lnTo>
                    <a:pt x="69532" y="71472"/>
                  </a:lnTo>
                  <a:lnTo>
                    <a:pt x="69126" y="71830"/>
                  </a:lnTo>
                  <a:lnTo>
                    <a:pt x="68877" y="72395"/>
                  </a:lnTo>
                  <a:lnTo>
                    <a:pt x="68418" y="72867"/>
                  </a:lnTo>
                  <a:lnTo>
                    <a:pt x="67741" y="73247"/>
                  </a:lnTo>
                  <a:lnTo>
                    <a:pt x="67377" y="73662"/>
                  </a:lnTo>
                  <a:lnTo>
                    <a:pt x="67320" y="74112"/>
                  </a:lnTo>
                  <a:lnTo>
                    <a:pt x="66675" y="74403"/>
                  </a:lnTo>
                  <a:lnTo>
                    <a:pt x="65440" y="74533"/>
                  </a:lnTo>
                  <a:lnTo>
                    <a:pt x="64718" y="74894"/>
                  </a:lnTo>
                  <a:lnTo>
                    <a:pt x="64501" y="75485"/>
                  </a:lnTo>
                  <a:lnTo>
                    <a:pt x="64090" y="75954"/>
                  </a:lnTo>
                  <a:lnTo>
                    <a:pt x="63477" y="76302"/>
                  </a:lnTo>
                  <a:lnTo>
                    <a:pt x="63189" y="76879"/>
                  </a:lnTo>
                  <a:lnTo>
                    <a:pt x="63218" y="77687"/>
                  </a:lnTo>
                  <a:lnTo>
                    <a:pt x="62867" y="78376"/>
                  </a:lnTo>
                  <a:lnTo>
                    <a:pt x="62136" y="78954"/>
                  </a:lnTo>
                  <a:lnTo>
                    <a:pt x="61459" y="78970"/>
                  </a:lnTo>
                  <a:lnTo>
                    <a:pt x="60843" y="78424"/>
                  </a:lnTo>
                  <a:lnTo>
                    <a:pt x="60014" y="78063"/>
                  </a:lnTo>
                  <a:lnTo>
                    <a:pt x="58976" y="77882"/>
                  </a:lnTo>
                  <a:lnTo>
                    <a:pt x="58111" y="78022"/>
                  </a:lnTo>
                  <a:lnTo>
                    <a:pt x="57415" y="78475"/>
                  </a:lnTo>
                  <a:lnTo>
                    <a:pt x="56799" y="79197"/>
                  </a:lnTo>
                  <a:lnTo>
                    <a:pt x="56263" y="80186"/>
                  </a:lnTo>
                  <a:lnTo>
                    <a:pt x="55666" y="80352"/>
                  </a:lnTo>
                  <a:lnTo>
                    <a:pt x="55009" y="79688"/>
                  </a:lnTo>
                  <a:lnTo>
                    <a:pt x="54176" y="79487"/>
                  </a:lnTo>
                  <a:lnTo>
                    <a:pt x="53170" y="79749"/>
                  </a:lnTo>
                  <a:lnTo>
                    <a:pt x="52366" y="79659"/>
                  </a:lnTo>
                  <a:lnTo>
                    <a:pt x="51772" y="79216"/>
                  </a:lnTo>
                  <a:lnTo>
                    <a:pt x="50856" y="79168"/>
                  </a:lnTo>
                  <a:lnTo>
                    <a:pt x="49621" y="79513"/>
                  </a:lnTo>
                  <a:lnTo>
                    <a:pt x="47118" y="79114"/>
                  </a:lnTo>
                  <a:lnTo>
                    <a:pt x="43346" y="77971"/>
                  </a:lnTo>
                  <a:lnTo>
                    <a:pt x="40157" y="77537"/>
                  </a:lnTo>
                  <a:lnTo>
                    <a:pt x="36247" y="77949"/>
                  </a:lnTo>
                  <a:lnTo>
                    <a:pt x="35915" y="76761"/>
                  </a:lnTo>
                  <a:lnTo>
                    <a:pt x="36122" y="76123"/>
                  </a:lnTo>
                  <a:lnTo>
                    <a:pt x="36758" y="75641"/>
                  </a:lnTo>
                  <a:lnTo>
                    <a:pt x="37157" y="75095"/>
                  </a:lnTo>
                  <a:lnTo>
                    <a:pt x="37319" y="74485"/>
                  </a:lnTo>
                  <a:lnTo>
                    <a:pt x="37757" y="74019"/>
                  </a:lnTo>
                  <a:lnTo>
                    <a:pt x="38472" y="73700"/>
                  </a:lnTo>
                  <a:lnTo>
                    <a:pt x="38775" y="73378"/>
                  </a:lnTo>
                  <a:lnTo>
                    <a:pt x="38666" y="73049"/>
                  </a:lnTo>
                  <a:lnTo>
                    <a:pt x="38819" y="72762"/>
                  </a:lnTo>
                  <a:lnTo>
                    <a:pt x="39231" y="72510"/>
                  </a:lnTo>
                  <a:lnTo>
                    <a:pt x="39464" y="72114"/>
                  </a:lnTo>
                  <a:lnTo>
                    <a:pt x="39518" y="71575"/>
                  </a:lnTo>
                  <a:lnTo>
                    <a:pt x="39675" y="71306"/>
                  </a:lnTo>
                  <a:lnTo>
                    <a:pt x="39949" y="71108"/>
                  </a:lnTo>
                  <a:lnTo>
                    <a:pt x="39981" y="70732"/>
                  </a:lnTo>
                  <a:lnTo>
                    <a:pt x="39828" y="69580"/>
                  </a:lnTo>
                  <a:lnTo>
                    <a:pt x="39847" y="68631"/>
                  </a:lnTo>
                  <a:lnTo>
                    <a:pt x="40039" y="67894"/>
                  </a:lnTo>
                  <a:lnTo>
                    <a:pt x="40278" y="67450"/>
                  </a:lnTo>
                  <a:lnTo>
                    <a:pt x="40447" y="67339"/>
                  </a:lnTo>
                  <a:lnTo>
                    <a:pt x="40607" y="67077"/>
                  </a:lnTo>
                  <a:lnTo>
                    <a:pt x="40668" y="66633"/>
                  </a:lnTo>
                  <a:lnTo>
                    <a:pt x="40926" y="66218"/>
                  </a:lnTo>
                  <a:lnTo>
                    <a:pt x="42174" y="65369"/>
                  </a:lnTo>
                  <a:lnTo>
                    <a:pt x="42643" y="64910"/>
                  </a:lnTo>
                  <a:lnTo>
                    <a:pt x="42685" y="64488"/>
                  </a:lnTo>
                  <a:lnTo>
                    <a:pt x="42873" y="63924"/>
                  </a:lnTo>
                  <a:lnTo>
                    <a:pt x="43614" y="62701"/>
                  </a:lnTo>
                  <a:lnTo>
                    <a:pt x="43840" y="62130"/>
                  </a:lnTo>
                  <a:lnTo>
                    <a:pt x="43859" y="61846"/>
                  </a:lnTo>
                  <a:lnTo>
                    <a:pt x="44124" y="61549"/>
                  </a:lnTo>
                  <a:lnTo>
                    <a:pt x="45018" y="60872"/>
                  </a:lnTo>
                  <a:lnTo>
                    <a:pt x="45500" y="60237"/>
                  </a:lnTo>
                  <a:lnTo>
                    <a:pt x="45577" y="59640"/>
                  </a:lnTo>
                  <a:lnTo>
                    <a:pt x="45363" y="58963"/>
                  </a:lnTo>
                  <a:lnTo>
                    <a:pt x="44855" y="58207"/>
                  </a:lnTo>
                  <a:lnTo>
                    <a:pt x="43263" y="56314"/>
                  </a:lnTo>
                  <a:lnTo>
                    <a:pt x="42024" y="55455"/>
                  </a:lnTo>
                  <a:lnTo>
                    <a:pt x="40441" y="54750"/>
                  </a:lnTo>
                  <a:lnTo>
                    <a:pt x="39400" y="54520"/>
                  </a:lnTo>
                  <a:lnTo>
                    <a:pt x="38899" y="54769"/>
                  </a:lnTo>
                  <a:lnTo>
                    <a:pt x="38392" y="54571"/>
                  </a:lnTo>
                  <a:lnTo>
                    <a:pt x="37878" y="53933"/>
                  </a:lnTo>
                  <a:lnTo>
                    <a:pt x="37010" y="53429"/>
                  </a:lnTo>
                  <a:lnTo>
                    <a:pt x="35181" y="52880"/>
                  </a:lnTo>
                  <a:lnTo>
                    <a:pt x="31028" y="50680"/>
                  </a:lnTo>
                  <a:lnTo>
                    <a:pt x="29365" y="49618"/>
                  </a:lnTo>
                  <a:lnTo>
                    <a:pt x="28807" y="48963"/>
                  </a:lnTo>
                  <a:lnTo>
                    <a:pt x="27255" y="47789"/>
                  </a:lnTo>
                  <a:lnTo>
                    <a:pt x="24711" y="46097"/>
                  </a:lnTo>
                  <a:lnTo>
                    <a:pt x="22761" y="45273"/>
                  </a:lnTo>
                  <a:lnTo>
                    <a:pt x="21401" y="45318"/>
                  </a:lnTo>
                  <a:lnTo>
                    <a:pt x="19221" y="44830"/>
                  </a:lnTo>
                  <a:lnTo>
                    <a:pt x="16224" y="43802"/>
                  </a:lnTo>
                  <a:lnTo>
                    <a:pt x="14497" y="42803"/>
                  </a:lnTo>
                  <a:lnTo>
                    <a:pt x="14031" y="41839"/>
                  </a:lnTo>
                  <a:lnTo>
                    <a:pt x="12924" y="40872"/>
                  </a:lnTo>
                  <a:lnTo>
                    <a:pt x="11172" y="39905"/>
                  </a:lnTo>
                  <a:lnTo>
                    <a:pt x="10262" y="39270"/>
                  </a:lnTo>
                  <a:lnTo>
                    <a:pt x="10195" y="38963"/>
                  </a:lnTo>
                  <a:lnTo>
                    <a:pt x="9674" y="38564"/>
                  </a:lnTo>
                  <a:lnTo>
                    <a:pt x="8704" y="38073"/>
                  </a:lnTo>
                  <a:lnTo>
                    <a:pt x="7638" y="37233"/>
                  </a:lnTo>
                  <a:lnTo>
                    <a:pt x="6476" y="36046"/>
                  </a:lnTo>
                  <a:lnTo>
                    <a:pt x="5235" y="34207"/>
                  </a:lnTo>
                  <a:lnTo>
                    <a:pt x="3913" y="31727"/>
                  </a:lnTo>
                  <a:lnTo>
                    <a:pt x="2496" y="30055"/>
                  </a:lnTo>
                  <a:lnTo>
                    <a:pt x="983" y="29193"/>
                  </a:lnTo>
                  <a:lnTo>
                    <a:pt x="223" y="28621"/>
                  </a:lnTo>
                  <a:lnTo>
                    <a:pt x="227" y="28344"/>
                  </a:lnTo>
                  <a:lnTo>
                    <a:pt x="0" y="28079"/>
                  </a:lnTo>
                  <a:lnTo>
                    <a:pt x="204" y="27600"/>
                  </a:lnTo>
                  <a:lnTo>
                    <a:pt x="753" y="25720"/>
                  </a:lnTo>
                  <a:lnTo>
                    <a:pt x="1551" y="23001"/>
                  </a:lnTo>
                  <a:lnTo>
                    <a:pt x="2381" y="20192"/>
                  </a:lnTo>
                  <a:lnTo>
                    <a:pt x="3355" y="16888"/>
                  </a:lnTo>
                  <a:lnTo>
                    <a:pt x="3355" y="14548"/>
                  </a:lnTo>
                  <a:lnTo>
                    <a:pt x="3358" y="12091"/>
                  </a:lnTo>
                  <a:lnTo>
                    <a:pt x="4743" y="10070"/>
                  </a:lnTo>
                  <a:lnTo>
                    <a:pt x="5726" y="8637"/>
                  </a:lnTo>
                  <a:lnTo>
                    <a:pt x="6578" y="7274"/>
                  </a:lnTo>
                  <a:lnTo>
                    <a:pt x="7437" y="4944"/>
                  </a:lnTo>
                  <a:lnTo>
                    <a:pt x="8012" y="3393"/>
                  </a:lnTo>
                  <a:lnTo>
                    <a:pt x="10204" y="3023"/>
                  </a:lnTo>
                  <a:lnTo>
                    <a:pt x="13929" y="2218"/>
                  </a:lnTo>
                  <a:lnTo>
                    <a:pt x="15787" y="1816"/>
                  </a:lnTo>
                  <a:lnTo>
                    <a:pt x="19703" y="970"/>
                  </a:lnTo>
                  <a:lnTo>
                    <a:pt x="23684" y="109"/>
                  </a:lnTo>
                  <a:lnTo>
                    <a:pt x="27862" y="54"/>
                  </a:lnTo>
                  <a:lnTo>
                    <a:pt x="31896" y="0"/>
                  </a:lnTo>
                  <a:lnTo>
                    <a:pt x="35024" y="1928"/>
                  </a:lnTo>
                  <a:lnTo>
                    <a:pt x="37415" y="3402"/>
                  </a:lnTo>
                  <a:lnTo>
                    <a:pt x="40048" y="5024"/>
                  </a:lnTo>
                  <a:lnTo>
                    <a:pt x="40230" y="5375"/>
                  </a:lnTo>
                  <a:lnTo>
                    <a:pt x="40412" y="6738"/>
                  </a:lnTo>
                  <a:close/>
                </a:path>
              </a:pathLst>
            </a:custGeom>
            <a:solidFill>
              <a:srgbClr val="007344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4" name="Google Shape;1354;p73"/>
            <p:cNvSpPr/>
            <p:nvPr/>
          </p:nvSpPr>
          <p:spPr>
            <a:xfrm>
              <a:off x="8665811" y="4177797"/>
              <a:ext cx="20139" cy="41230"/>
            </a:xfrm>
            <a:custGeom>
              <a:rect b="b" l="l" r="r" t="t"/>
              <a:pathLst>
                <a:path extrusionOk="0" h="15662" w="7650">
                  <a:moveTo>
                    <a:pt x="4599" y="15248"/>
                  </a:moveTo>
                  <a:lnTo>
                    <a:pt x="3792" y="15449"/>
                  </a:lnTo>
                  <a:lnTo>
                    <a:pt x="3035" y="15662"/>
                  </a:lnTo>
                  <a:lnTo>
                    <a:pt x="2403" y="15656"/>
                  </a:lnTo>
                  <a:lnTo>
                    <a:pt x="1893" y="15573"/>
                  </a:lnTo>
                  <a:lnTo>
                    <a:pt x="1554" y="15366"/>
                  </a:lnTo>
                  <a:lnTo>
                    <a:pt x="903" y="14536"/>
                  </a:lnTo>
                  <a:lnTo>
                    <a:pt x="444" y="13460"/>
                  </a:lnTo>
                  <a:lnTo>
                    <a:pt x="728" y="12860"/>
                  </a:lnTo>
                  <a:lnTo>
                    <a:pt x="823" y="12487"/>
                  </a:lnTo>
                  <a:lnTo>
                    <a:pt x="201" y="9646"/>
                  </a:lnTo>
                  <a:lnTo>
                    <a:pt x="0" y="7459"/>
                  </a:lnTo>
                  <a:lnTo>
                    <a:pt x="73" y="7013"/>
                  </a:lnTo>
                  <a:lnTo>
                    <a:pt x="428" y="6495"/>
                  </a:lnTo>
                  <a:lnTo>
                    <a:pt x="1021" y="5353"/>
                  </a:lnTo>
                  <a:lnTo>
                    <a:pt x="1337" y="4252"/>
                  </a:lnTo>
                  <a:lnTo>
                    <a:pt x="2225" y="1704"/>
                  </a:lnTo>
                  <a:lnTo>
                    <a:pt x="3166" y="721"/>
                  </a:lnTo>
                  <a:lnTo>
                    <a:pt x="4545" y="0"/>
                  </a:lnTo>
                  <a:lnTo>
                    <a:pt x="5681" y="1411"/>
                  </a:lnTo>
                  <a:lnTo>
                    <a:pt x="7060" y="2486"/>
                  </a:lnTo>
                  <a:lnTo>
                    <a:pt x="7325" y="3690"/>
                  </a:lnTo>
                  <a:lnTo>
                    <a:pt x="6920" y="4670"/>
                  </a:lnTo>
                  <a:lnTo>
                    <a:pt x="6543" y="6221"/>
                  </a:lnTo>
                  <a:lnTo>
                    <a:pt x="6770" y="6936"/>
                  </a:lnTo>
                  <a:lnTo>
                    <a:pt x="6853" y="7555"/>
                  </a:lnTo>
                  <a:lnTo>
                    <a:pt x="7226" y="8592"/>
                  </a:lnTo>
                  <a:lnTo>
                    <a:pt x="7590" y="9936"/>
                  </a:lnTo>
                  <a:lnTo>
                    <a:pt x="7651" y="10872"/>
                  </a:lnTo>
                  <a:lnTo>
                    <a:pt x="7456" y="11737"/>
                  </a:lnTo>
                  <a:lnTo>
                    <a:pt x="6974" y="12464"/>
                  </a:lnTo>
                  <a:lnTo>
                    <a:pt x="6029" y="14647"/>
                  </a:lnTo>
                  <a:lnTo>
                    <a:pt x="5748" y="1487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5" name="Google Shape;1355;p73"/>
            <p:cNvSpPr/>
            <p:nvPr/>
          </p:nvSpPr>
          <p:spPr>
            <a:xfrm>
              <a:off x="7945612" y="3516335"/>
              <a:ext cx="223181" cy="155439"/>
            </a:xfrm>
            <a:custGeom>
              <a:rect b="b" l="l" r="r" t="t"/>
              <a:pathLst>
                <a:path extrusionOk="0" h="59046" w="84779">
                  <a:moveTo>
                    <a:pt x="71399" y="36748"/>
                  </a:moveTo>
                  <a:lnTo>
                    <a:pt x="72344" y="38060"/>
                  </a:lnTo>
                  <a:lnTo>
                    <a:pt x="73541" y="38759"/>
                  </a:lnTo>
                  <a:lnTo>
                    <a:pt x="76311" y="39496"/>
                  </a:lnTo>
                  <a:lnTo>
                    <a:pt x="76560" y="39407"/>
                  </a:lnTo>
                  <a:lnTo>
                    <a:pt x="76586" y="39270"/>
                  </a:lnTo>
                  <a:lnTo>
                    <a:pt x="76394" y="39078"/>
                  </a:lnTo>
                  <a:lnTo>
                    <a:pt x="76366" y="38835"/>
                  </a:lnTo>
                  <a:lnTo>
                    <a:pt x="76500" y="38535"/>
                  </a:lnTo>
                  <a:lnTo>
                    <a:pt x="76883" y="38519"/>
                  </a:lnTo>
                  <a:lnTo>
                    <a:pt x="77508" y="38788"/>
                  </a:lnTo>
                  <a:lnTo>
                    <a:pt x="78702" y="38398"/>
                  </a:lnTo>
                  <a:lnTo>
                    <a:pt x="80458" y="37351"/>
                  </a:lnTo>
                  <a:lnTo>
                    <a:pt x="82073" y="37141"/>
                  </a:lnTo>
                  <a:lnTo>
                    <a:pt x="83541" y="37760"/>
                  </a:lnTo>
                  <a:lnTo>
                    <a:pt x="84294" y="38481"/>
                  </a:lnTo>
                  <a:lnTo>
                    <a:pt x="84779" y="39167"/>
                  </a:lnTo>
                  <a:lnTo>
                    <a:pt x="84626" y="40013"/>
                  </a:lnTo>
                  <a:lnTo>
                    <a:pt x="84534" y="40540"/>
                  </a:lnTo>
                  <a:lnTo>
                    <a:pt x="84147" y="42714"/>
                  </a:lnTo>
                  <a:lnTo>
                    <a:pt x="83879" y="43524"/>
                  </a:lnTo>
                  <a:lnTo>
                    <a:pt x="83448" y="44431"/>
                  </a:lnTo>
                  <a:lnTo>
                    <a:pt x="78887" y="45513"/>
                  </a:lnTo>
                  <a:lnTo>
                    <a:pt x="79181" y="44993"/>
                  </a:lnTo>
                  <a:lnTo>
                    <a:pt x="79076" y="44083"/>
                  </a:lnTo>
                  <a:lnTo>
                    <a:pt x="78884" y="43393"/>
                  </a:lnTo>
                  <a:lnTo>
                    <a:pt x="79309" y="42774"/>
                  </a:lnTo>
                  <a:lnTo>
                    <a:pt x="78284" y="42548"/>
                  </a:lnTo>
                  <a:lnTo>
                    <a:pt x="77834" y="42889"/>
                  </a:lnTo>
                  <a:lnTo>
                    <a:pt x="77483" y="43483"/>
                  </a:lnTo>
                  <a:lnTo>
                    <a:pt x="77792" y="44852"/>
                  </a:lnTo>
                  <a:lnTo>
                    <a:pt x="77294" y="45609"/>
                  </a:lnTo>
                  <a:lnTo>
                    <a:pt x="77103" y="46030"/>
                  </a:lnTo>
                  <a:lnTo>
                    <a:pt x="77081" y="47029"/>
                  </a:lnTo>
                  <a:lnTo>
                    <a:pt x="76784" y="47457"/>
                  </a:lnTo>
                  <a:lnTo>
                    <a:pt x="76726" y="47929"/>
                  </a:lnTo>
                  <a:lnTo>
                    <a:pt x="77454" y="47808"/>
                  </a:lnTo>
                  <a:lnTo>
                    <a:pt x="77125" y="48666"/>
                  </a:lnTo>
                  <a:lnTo>
                    <a:pt x="75759" y="50313"/>
                  </a:lnTo>
                  <a:lnTo>
                    <a:pt x="75280" y="51297"/>
                  </a:lnTo>
                  <a:lnTo>
                    <a:pt x="75398" y="55175"/>
                  </a:lnTo>
                  <a:lnTo>
                    <a:pt x="74789" y="57486"/>
                  </a:lnTo>
                  <a:lnTo>
                    <a:pt x="74741" y="58165"/>
                  </a:lnTo>
                  <a:lnTo>
                    <a:pt x="73292" y="58188"/>
                  </a:lnTo>
                  <a:lnTo>
                    <a:pt x="72858" y="58133"/>
                  </a:lnTo>
                  <a:lnTo>
                    <a:pt x="71485" y="57789"/>
                  </a:lnTo>
                  <a:lnTo>
                    <a:pt x="69944" y="57176"/>
                  </a:lnTo>
                  <a:lnTo>
                    <a:pt x="69040" y="55982"/>
                  </a:lnTo>
                  <a:lnTo>
                    <a:pt x="68463" y="55130"/>
                  </a:lnTo>
                  <a:lnTo>
                    <a:pt x="67154" y="55516"/>
                  </a:lnTo>
                  <a:lnTo>
                    <a:pt x="66908" y="55414"/>
                  </a:lnTo>
                  <a:lnTo>
                    <a:pt x="66547" y="55002"/>
                  </a:lnTo>
                  <a:lnTo>
                    <a:pt x="65564" y="54725"/>
                  </a:lnTo>
                  <a:lnTo>
                    <a:pt x="64348" y="54718"/>
                  </a:lnTo>
                  <a:lnTo>
                    <a:pt x="61619" y="53157"/>
                  </a:lnTo>
                  <a:lnTo>
                    <a:pt x="61319" y="52896"/>
                  </a:lnTo>
                  <a:lnTo>
                    <a:pt x="59174" y="53157"/>
                  </a:lnTo>
                  <a:lnTo>
                    <a:pt x="55963" y="53930"/>
                  </a:lnTo>
                  <a:lnTo>
                    <a:pt x="53515" y="54884"/>
                  </a:lnTo>
                  <a:lnTo>
                    <a:pt x="50984" y="56579"/>
                  </a:lnTo>
                  <a:lnTo>
                    <a:pt x="49959" y="57862"/>
                  </a:lnTo>
                  <a:lnTo>
                    <a:pt x="48769" y="58542"/>
                  </a:lnTo>
                  <a:lnTo>
                    <a:pt x="47077" y="59046"/>
                  </a:lnTo>
                  <a:lnTo>
                    <a:pt x="44054" y="58858"/>
                  </a:lnTo>
                  <a:lnTo>
                    <a:pt x="40904" y="58213"/>
                  </a:lnTo>
                  <a:lnTo>
                    <a:pt x="37524" y="57521"/>
                  </a:lnTo>
                  <a:lnTo>
                    <a:pt x="35695" y="57904"/>
                  </a:lnTo>
                  <a:lnTo>
                    <a:pt x="33224" y="57616"/>
                  </a:lnTo>
                  <a:lnTo>
                    <a:pt x="29496" y="56790"/>
                  </a:lnTo>
                  <a:lnTo>
                    <a:pt x="26719" y="56538"/>
                  </a:lnTo>
                  <a:lnTo>
                    <a:pt x="23981" y="57026"/>
                  </a:lnTo>
                  <a:lnTo>
                    <a:pt x="23521" y="56652"/>
                  </a:lnTo>
                  <a:lnTo>
                    <a:pt x="23422" y="56225"/>
                  </a:lnTo>
                  <a:lnTo>
                    <a:pt x="23527" y="55622"/>
                  </a:lnTo>
                  <a:lnTo>
                    <a:pt x="23914" y="55133"/>
                  </a:lnTo>
                  <a:lnTo>
                    <a:pt x="24577" y="54763"/>
                  </a:lnTo>
                  <a:lnTo>
                    <a:pt x="24925" y="54386"/>
                  </a:lnTo>
                  <a:lnTo>
                    <a:pt x="24964" y="54006"/>
                  </a:lnTo>
                  <a:lnTo>
                    <a:pt x="24220" y="53394"/>
                  </a:lnTo>
                  <a:lnTo>
                    <a:pt x="22694" y="52548"/>
                  </a:lnTo>
                  <a:lnTo>
                    <a:pt x="22065" y="52018"/>
                  </a:lnTo>
                  <a:lnTo>
                    <a:pt x="21912" y="51887"/>
                  </a:lnTo>
                  <a:lnTo>
                    <a:pt x="21871" y="51411"/>
                  </a:lnTo>
                  <a:lnTo>
                    <a:pt x="21555" y="51038"/>
                  </a:lnTo>
                  <a:lnTo>
                    <a:pt x="20961" y="50763"/>
                  </a:lnTo>
                  <a:lnTo>
                    <a:pt x="20505" y="50269"/>
                  </a:lnTo>
                  <a:lnTo>
                    <a:pt x="20179" y="49551"/>
                  </a:lnTo>
                  <a:lnTo>
                    <a:pt x="20249" y="48874"/>
                  </a:lnTo>
                  <a:lnTo>
                    <a:pt x="20712" y="48239"/>
                  </a:lnTo>
                  <a:lnTo>
                    <a:pt x="21306" y="47961"/>
                  </a:lnTo>
                  <a:lnTo>
                    <a:pt x="22027" y="48047"/>
                  </a:lnTo>
                  <a:lnTo>
                    <a:pt x="22327" y="47865"/>
                  </a:lnTo>
                  <a:lnTo>
                    <a:pt x="22206" y="47422"/>
                  </a:lnTo>
                  <a:lnTo>
                    <a:pt x="21501" y="46850"/>
                  </a:lnTo>
                  <a:lnTo>
                    <a:pt x="20208" y="46158"/>
                  </a:lnTo>
                  <a:lnTo>
                    <a:pt x="18893" y="46534"/>
                  </a:lnTo>
                  <a:lnTo>
                    <a:pt x="17549" y="47983"/>
                  </a:lnTo>
                  <a:lnTo>
                    <a:pt x="16585" y="48216"/>
                  </a:lnTo>
                  <a:lnTo>
                    <a:pt x="15991" y="47243"/>
                  </a:lnTo>
                  <a:lnTo>
                    <a:pt x="14938" y="46659"/>
                  </a:lnTo>
                  <a:lnTo>
                    <a:pt x="13422" y="46477"/>
                  </a:lnTo>
                  <a:lnTo>
                    <a:pt x="12490" y="46103"/>
                  </a:lnTo>
                  <a:lnTo>
                    <a:pt x="12142" y="45538"/>
                  </a:lnTo>
                  <a:lnTo>
                    <a:pt x="11478" y="45104"/>
                  </a:lnTo>
                  <a:lnTo>
                    <a:pt x="10016" y="44641"/>
                  </a:lnTo>
                  <a:lnTo>
                    <a:pt x="9997" y="44201"/>
                  </a:lnTo>
                  <a:lnTo>
                    <a:pt x="10233" y="44096"/>
                  </a:lnTo>
                  <a:lnTo>
                    <a:pt x="10753" y="44054"/>
                  </a:lnTo>
                  <a:lnTo>
                    <a:pt x="11449" y="43962"/>
                  </a:lnTo>
                  <a:lnTo>
                    <a:pt x="11561" y="43709"/>
                  </a:lnTo>
                  <a:lnTo>
                    <a:pt x="11567" y="43480"/>
                  </a:lnTo>
                  <a:lnTo>
                    <a:pt x="11018" y="43189"/>
                  </a:lnTo>
                  <a:lnTo>
                    <a:pt x="10466" y="42991"/>
                  </a:lnTo>
                  <a:lnTo>
                    <a:pt x="10176" y="42793"/>
                  </a:lnTo>
                  <a:lnTo>
                    <a:pt x="9991" y="42573"/>
                  </a:lnTo>
                  <a:lnTo>
                    <a:pt x="9952" y="42343"/>
                  </a:lnTo>
                  <a:lnTo>
                    <a:pt x="10115" y="42187"/>
                  </a:lnTo>
                  <a:lnTo>
                    <a:pt x="10339" y="42177"/>
                  </a:lnTo>
                  <a:lnTo>
                    <a:pt x="10559" y="42040"/>
                  </a:lnTo>
                  <a:lnTo>
                    <a:pt x="10683" y="41507"/>
                  </a:lnTo>
                  <a:lnTo>
                    <a:pt x="10983" y="41067"/>
                  </a:lnTo>
                  <a:lnTo>
                    <a:pt x="11197" y="40913"/>
                  </a:lnTo>
                  <a:lnTo>
                    <a:pt x="11184" y="40588"/>
                  </a:lnTo>
                  <a:lnTo>
                    <a:pt x="10961" y="40285"/>
                  </a:lnTo>
                  <a:lnTo>
                    <a:pt x="10658" y="40023"/>
                  </a:lnTo>
                  <a:lnTo>
                    <a:pt x="10211" y="39863"/>
                  </a:lnTo>
                  <a:lnTo>
                    <a:pt x="8819" y="39404"/>
                  </a:lnTo>
                  <a:lnTo>
                    <a:pt x="8117" y="38765"/>
                  </a:lnTo>
                  <a:lnTo>
                    <a:pt x="7686" y="38740"/>
                  </a:lnTo>
                  <a:lnTo>
                    <a:pt x="7006" y="38385"/>
                  </a:lnTo>
                  <a:lnTo>
                    <a:pt x="6272" y="37830"/>
                  </a:lnTo>
                  <a:lnTo>
                    <a:pt x="5634" y="37038"/>
                  </a:lnTo>
                  <a:lnTo>
                    <a:pt x="4948" y="36525"/>
                  </a:lnTo>
                  <a:lnTo>
                    <a:pt x="4769" y="36314"/>
                  </a:lnTo>
                  <a:lnTo>
                    <a:pt x="4753" y="36116"/>
                  </a:lnTo>
                  <a:lnTo>
                    <a:pt x="4880" y="35893"/>
                  </a:lnTo>
                  <a:lnTo>
                    <a:pt x="4874" y="35650"/>
                  </a:lnTo>
                  <a:lnTo>
                    <a:pt x="4695" y="34874"/>
                  </a:lnTo>
                  <a:lnTo>
                    <a:pt x="4817" y="34051"/>
                  </a:lnTo>
                  <a:lnTo>
                    <a:pt x="4785" y="33275"/>
                  </a:lnTo>
                  <a:lnTo>
                    <a:pt x="4775" y="32927"/>
                  </a:lnTo>
                  <a:lnTo>
                    <a:pt x="4641" y="32819"/>
                  </a:lnTo>
                  <a:lnTo>
                    <a:pt x="4523" y="32937"/>
                  </a:lnTo>
                  <a:lnTo>
                    <a:pt x="4354" y="33084"/>
                  </a:lnTo>
                  <a:lnTo>
                    <a:pt x="4188" y="33112"/>
                  </a:lnTo>
                  <a:lnTo>
                    <a:pt x="3680" y="32547"/>
                  </a:lnTo>
                  <a:lnTo>
                    <a:pt x="3039" y="31395"/>
                  </a:lnTo>
                  <a:lnTo>
                    <a:pt x="2605" y="31009"/>
                  </a:lnTo>
                  <a:lnTo>
                    <a:pt x="1759" y="30479"/>
                  </a:lnTo>
                  <a:lnTo>
                    <a:pt x="1044" y="30032"/>
                  </a:lnTo>
                  <a:lnTo>
                    <a:pt x="533" y="29068"/>
                  </a:lnTo>
                  <a:lnTo>
                    <a:pt x="0" y="28321"/>
                  </a:lnTo>
                  <a:lnTo>
                    <a:pt x="351" y="28009"/>
                  </a:lnTo>
                  <a:lnTo>
                    <a:pt x="2384" y="27568"/>
                  </a:lnTo>
                  <a:lnTo>
                    <a:pt x="3332" y="27999"/>
                  </a:lnTo>
                  <a:lnTo>
                    <a:pt x="3757" y="27843"/>
                  </a:lnTo>
                  <a:lnTo>
                    <a:pt x="4169" y="27495"/>
                  </a:lnTo>
                  <a:lnTo>
                    <a:pt x="4398" y="27214"/>
                  </a:lnTo>
                  <a:lnTo>
                    <a:pt x="4440" y="26917"/>
                  </a:lnTo>
                  <a:lnTo>
                    <a:pt x="4644" y="26547"/>
                  </a:lnTo>
                  <a:lnTo>
                    <a:pt x="5331" y="26371"/>
                  </a:lnTo>
                  <a:lnTo>
                    <a:pt x="7150" y="26598"/>
                  </a:lnTo>
                  <a:lnTo>
                    <a:pt x="7881" y="26078"/>
                  </a:lnTo>
                  <a:lnTo>
                    <a:pt x="8152" y="25797"/>
                  </a:lnTo>
                  <a:lnTo>
                    <a:pt x="8318" y="25171"/>
                  </a:lnTo>
                  <a:lnTo>
                    <a:pt x="8510" y="24667"/>
                  </a:lnTo>
                  <a:lnTo>
                    <a:pt x="9161" y="24399"/>
                  </a:lnTo>
                  <a:lnTo>
                    <a:pt x="9151" y="23939"/>
                  </a:lnTo>
                  <a:lnTo>
                    <a:pt x="9052" y="23441"/>
                  </a:lnTo>
                  <a:lnTo>
                    <a:pt x="9429" y="22321"/>
                  </a:lnTo>
                  <a:lnTo>
                    <a:pt x="9659" y="21861"/>
                  </a:lnTo>
                  <a:lnTo>
                    <a:pt x="10029" y="21695"/>
                  </a:lnTo>
                  <a:lnTo>
                    <a:pt x="10473" y="21341"/>
                  </a:lnTo>
                  <a:lnTo>
                    <a:pt x="11245" y="20607"/>
                  </a:lnTo>
                  <a:lnTo>
                    <a:pt x="11066" y="19968"/>
                  </a:lnTo>
                  <a:lnTo>
                    <a:pt x="11219" y="19493"/>
                  </a:lnTo>
                  <a:lnTo>
                    <a:pt x="12024" y="18337"/>
                  </a:lnTo>
                  <a:lnTo>
                    <a:pt x="12637" y="17220"/>
                  </a:lnTo>
                  <a:lnTo>
                    <a:pt x="12627" y="16658"/>
                  </a:lnTo>
                  <a:lnTo>
                    <a:pt x="12716" y="16170"/>
                  </a:lnTo>
                  <a:lnTo>
                    <a:pt x="13259" y="15634"/>
                  </a:lnTo>
                  <a:lnTo>
                    <a:pt x="13827" y="14935"/>
                  </a:lnTo>
                  <a:lnTo>
                    <a:pt x="14577" y="12745"/>
                  </a:lnTo>
                  <a:lnTo>
                    <a:pt x="14849" y="12378"/>
                  </a:lnTo>
                  <a:lnTo>
                    <a:pt x="15340" y="11960"/>
                  </a:lnTo>
                  <a:lnTo>
                    <a:pt x="15707" y="11545"/>
                  </a:lnTo>
                  <a:lnTo>
                    <a:pt x="15746" y="10102"/>
                  </a:lnTo>
                  <a:lnTo>
                    <a:pt x="16090" y="9684"/>
                  </a:lnTo>
                  <a:lnTo>
                    <a:pt x="16751" y="9215"/>
                  </a:lnTo>
                  <a:lnTo>
                    <a:pt x="17409" y="8462"/>
                  </a:lnTo>
                  <a:lnTo>
                    <a:pt x="17942" y="7568"/>
                  </a:lnTo>
                  <a:lnTo>
                    <a:pt x="18353" y="7150"/>
                  </a:lnTo>
                  <a:lnTo>
                    <a:pt x="18899" y="7038"/>
                  </a:lnTo>
                  <a:lnTo>
                    <a:pt x="19490" y="6687"/>
                  </a:lnTo>
                  <a:lnTo>
                    <a:pt x="20150" y="6556"/>
                  </a:lnTo>
                  <a:lnTo>
                    <a:pt x="20792" y="6728"/>
                  </a:lnTo>
                  <a:lnTo>
                    <a:pt x="21197" y="6639"/>
                  </a:lnTo>
                  <a:lnTo>
                    <a:pt x="21813" y="6205"/>
                  </a:lnTo>
                  <a:lnTo>
                    <a:pt x="23380" y="4558"/>
                  </a:lnTo>
                  <a:lnTo>
                    <a:pt x="23601" y="4229"/>
                  </a:lnTo>
                  <a:lnTo>
                    <a:pt x="23926" y="4003"/>
                  </a:lnTo>
                  <a:lnTo>
                    <a:pt x="25197" y="3438"/>
                  </a:lnTo>
                  <a:lnTo>
                    <a:pt x="25519" y="2869"/>
                  </a:lnTo>
                  <a:lnTo>
                    <a:pt x="25956" y="2359"/>
                  </a:lnTo>
                  <a:lnTo>
                    <a:pt x="26521" y="2397"/>
                  </a:lnTo>
                  <a:lnTo>
                    <a:pt x="28366" y="3661"/>
                  </a:lnTo>
                  <a:lnTo>
                    <a:pt x="30339" y="3581"/>
                  </a:lnTo>
                  <a:lnTo>
                    <a:pt x="30700" y="3629"/>
                  </a:lnTo>
                  <a:lnTo>
                    <a:pt x="30818" y="3655"/>
                  </a:lnTo>
                  <a:lnTo>
                    <a:pt x="31060" y="3757"/>
                  </a:lnTo>
                  <a:lnTo>
                    <a:pt x="33684" y="4382"/>
                  </a:lnTo>
                  <a:lnTo>
                    <a:pt x="34089" y="4312"/>
                  </a:lnTo>
                  <a:lnTo>
                    <a:pt x="34201" y="4264"/>
                  </a:lnTo>
                  <a:lnTo>
                    <a:pt x="35257" y="4778"/>
                  </a:lnTo>
                  <a:lnTo>
                    <a:pt x="36193" y="4711"/>
                  </a:lnTo>
                  <a:lnTo>
                    <a:pt x="37080" y="4354"/>
                  </a:lnTo>
                  <a:lnTo>
                    <a:pt x="38002" y="4232"/>
                  </a:lnTo>
                  <a:lnTo>
                    <a:pt x="38851" y="4446"/>
                  </a:lnTo>
                  <a:lnTo>
                    <a:pt x="39496" y="5171"/>
                  </a:lnTo>
                  <a:lnTo>
                    <a:pt x="41172" y="6709"/>
                  </a:lnTo>
                  <a:lnTo>
                    <a:pt x="41670" y="7284"/>
                  </a:lnTo>
                  <a:lnTo>
                    <a:pt x="42436" y="7198"/>
                  </a:lnTo>
                  <a:lnTo>
                    <a:pt x="43285" y="6910"/>
                  </a:lnTo>
                  <a:lnTo>
                    <a:pt x="44144" y="5886"/>
                  </a:lnTo>
                  <a:lnTo>
                    <a:pt x="46783" y="4718"/>
                  </a:lnTo>
                  <a:lnTo>
                    <a:pt x="48797" y="4427"/>
                  </a:lnTo>
                  <a:lnTo>
                    <a:pt x="50763" y="3958"/>
                  </a:lnTo>
                  <a:lnTo>
                    <a:pt x="53039" y="3626"/>
                  </a:lnTo>
                  <a:lnTo>
                    <a:pt x="53697" y="2668"/>
                  </a:lnTo>
                  <a:lnTo>
                    <a:pt x="54061" y="2014"/>
                  </a:lnTo>
                  <a:lnTo>
                    <a:pt x="54319" y="801"/>
                  </a:lnTo>
                  <a:lnTo>
                    <a:pt x="55545" y="450"/>
                  </a:lnTo>
                  <a:lnTo>
                    <a:pt x="56710" y="201"/>
                  </a:lnTo>
                  <a:lnTo>
                    <a:pt x="57125" y="48"/>
                  </a:lnTo>
                  <a:lnTo>
                    <a:pt x="57974" y="0"/>
                  </a:lnTo>
                  <a:lnTo>
                    <a:pt x="58635" y="102"/>
                  </a:lnTo>
                  <a:lnTo>
                    <a:pt x="59653" y="702"/>
                  </a:lnTo>
                  <a:lnTo>
                    <a:pt x="60368" y="1452"/>
                  </a:lnTo>
                  <a:lnTo>
                    <a:pt x="60649" y="2049"/>
                  </a:lnTo>
                  <a:lnTo>
                    <a:pt x="61258" y="2892"/>
                  </a:lnTo>
                  <a:lnTo>
                    <a:pt x="61900" y="4070"/>
                  </a:lnTo>
                  <a:lnTo>
                    <a:pt x="62609" y="5637"/>
                  </a:lnTo>
                  <a:lnTo>
                    <a:pt x="62762" y="6425"/>
                  </a:lnTo>
                  <a:lnTo>
                    <a:pt x="63030" y="7281"/>
                  </a:lnTo>
                  <a:lnTo>
                    <a:pt x="63557" y="8318"/>
                  </a:lnTo>
                  <a:lnTo>
                    <a:pt x="64562" y="9467"/>
                  </a:lnTo>
                  <a:lnTo>
                    <a:pt x="64702" y="9681"/>
                  </a:lnTo>
                  <a:lnTo>
                    <a:pt x="65159" y="10488"/>
                  </a:lnTo>
                  <a:lnTo>
                    <a:pt x="66040" y="12273"/>
                  </a:lnTo>
                  <a:lnTo>
                    <a:pt x="66777" y="12985"/>
                  </a:lnTo>
                  <a:lnTo>
                    <a:pt x="67419" y="13760"/>
                  </a:lnTo>
                  <a:lnTo>
                    <a:pt x="67728" y="14539"/>
                  </a:lnTo>
                  <a:lnTo>
                    <a:pt x="68188" y="15244"/>
                  </a:lnTo>
                  <a:lnTo>
                    <a:pt x="69267" y="16180"/>
                  </a:lnTo>
                  <a:lnTo>
                    <a:pt x="70141" y="17029"/>
                  </a:lnTo>
                  <a:lnTo>
                    <a:pt x="70840" y="19464"/>
                  </a:lnTo>
                  <a:lnTo>
                    <a:pt x="71329" y="20581"/>
                  </a:lnTo>
                  <a:lnTo>
                    <a:pt x="71642" y="21433"/>
                  </a:lnTo>
                  <a:lnTo>
                    <a:pt x="71492" y="23157"/>
                  </a:lnTo>
                  <a:lnTo>
                    <a:pt x="71686" y="23894"/>
                  </a:lnTo>
                  <a:lnTo>
                    <a:pt x="71287" y="25238"/>
                  </a:lnTo>
                  <a:lnTo>
                    <a:pt x="70566" y="27932"/>
                  </a:lnTo>
                  <a:lnTo>
                    <a:pt x="70390" y="30071"/>
                  </a:lnTo>
                  <a:lnTo>
                    <a:pt x="70515" y="31220"/>
                  </a:lnTo>
                  <a:lnTo>
                    <a:pt x="70531" y="31957"/>
                  </a:lnTo>
                  <a:lnTo>
                    <a:pt x="70706" y="32426"/>
                  </a:lnTo>
                  <a:lnTo>
                    <a:pt x="70898" y="33396"/>
                  </a:lnTo>
                  <a:lnTo>
                    <a:pt x="70927" y="34239"/>
                  </a:lnTo>
                  <a:lnTo>
                    <a:pt x="70668" y="34479"/>
                  </a:lnTo>
                  <a:lnTo>
                    <a:pt x="70307" y="34680"/>
                  </a:lnTo>
                  <a:lnTo>
                    <a:pt x="70167" y="34855"/>
                  </a:lnTo>
                  <a:lnTo>
                    <a:pt x="70499" y="35235"/>
                  </a:lnTo>
                  <a:lnTo>
                    <a:pt x="70952" y="3594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6" name="Google Shape;1356;p73"/>
            <p:cNvSpPr/>
            <p:nvPr/>
          </p:nvSpPr>
          <p:spPr>
            <a:xfrm>
              <a:off x="7912499" y="3588897"/>
              <a:ext cx="97579" cy="128819"/>
            </a:xfrm>
            <a:custGeom>
              <a:rect b="b" l="l" r="r" t="t"/>
              <a:pathLst>
                <a:path extrusionOk="0" h="48934" w="37067">
                  <a:moveTo>
                    <a:pt x="7932" y="223"/>
                  </a:moveTo>
                  <a:lnTo>
                    <a:pt x="9007" y="300"/>
                  </a:lnTo>
                  <a:lnTo>
                    <a:pt x="9812" y="99"/>
                  </a:lnTo>
                  <a:lnTo>
                    <a:pt x="11845" y="354"/>
                  </a:lnTo>
                  <a:lnTo>
                    <a:pt x="12282" y="555"/>
                  </a:lnTo>
                  <a:lnTo>
                    <a:pt x="12566" y="782"/>
                  </a:lnTo>
                  <a:lnTo>
                    <a:pt x="13099" y="1529"/>
                  </a:lnTo>
                  <a:lnTo>
                    <a:pt x="13610" y="2493"/>
                  </a:lnTo>
                  <a:lnTo>
                    <a:pt x="14325" y="2940"/>
                  </a:lnTo>
                  <a:lnTo>
                    <a:pt x="15171" y="3470"/>
                  </a:lnTo>
                  <a:lnTo>
                    <a:pt x="15605" y="3856"/>
                  </a:lnTo>
                  <a:lnTo>
                    <a:pt x="16247" y="5008"/>
                  </a:lnTo>
                  <a:lnTo>
                    <a:pt x="16754" y="5573"/>
                  </a:lnTo>
                  <a:lnTo>
                    <a:pt x="16920" y="5544"/>
                  </a:lnTo>
                  <a:lnTo>
                    <a:pt x="17089" y="5397"/>
                  </a:lnTo>
                  <a:lnTo>
                    <a:pt x="17207" y="5279"/>
                  </a:lnTo>
                  <a:lnTo>
                    <a:pt x="17341" y="5388"/>
                  </a:lnTo>
                  <a:lnTo>
                    <a:pt x="17351" y="5736"/>
                  </a:lnTo>
                  <a:lnTo>
                    <a:pt x="17383" y="6511"/>
                  </a:lnTo>
                  <a:lnTo>
                    <a:pt x="17262" y="7335"/>
                  </a:lnTo>
                  <a:lnTo>
                    <a:pt x="17440" y="8110"/>
                  </a:lnTo>
                  <a:lnTo>
                    <a:pt x="17447" y="8353"/>
                  </a:lnTo>
                  <a:lnTo>
                    <a:pt x="17319" y="8576"/>
                  </a:lnTo>
                  <a:lnTo>
                    <a:pt x="17335" y="8774"/>
                  </a:lnTo>
                  <a:lnTo>
                    <a:pt x="17514" y="8985"/>
                  </a:lnTo>
                  <a:lnTo>
                    <a:pt x="18200" y="9499"/>
                  </a:lnTo>
                  <a:lnTo>
                    <a:pt x="18838" y="10291"/>
                  </a:lnTo>
                  <a:lnTo>
                    <a:pt x="19572" y="10846"/>
                  </a:lnTo>
                  <a:lnTo>
                    <a:pt x="20252" y="11200"/>
                  </a:lnTo>
                  <a:lnTo>
                    <a:pt x="20683" y="11226"/>
                  </a:lnTo>
                  <a:lnTo>
                    <a:pt x="21385" y="11864"/>
                  </a:lnTo>
                  <a:lnTo>
                    <a:pt x="22777" y="12324"/>
                  </a:lnTo>
                  <a:lnTo>
                    <a:pt x="23224" y="12483"/>
                  </a:lnTo>
                  <a:lnTo>
                    <a:pt x="23527" y="12745"/>
                  </a:lnTo>
                  <a:lnTo>
                    <a:pt x="23751" y="13048"/>
                  </a:lnTo>
                  <a:lnTo>
                    <a:pt x="23763" y="13374"/>
                  </a:lnTo>
                  <a:lnTo>
                    <a:pt x="23550" y="13527"/>
                  </a:lnTo>
                  <a:lnTo>
                    <a:pt x="23250" y="13968"/>
                  </a:lnTo>
                  <a:lnTo>
                    <a:pt x="23125" y="14501"/>
                  </a:lnTo>
                  <a:lnTo>
                    <a:pt x="22905" y="14638"/>
                  </a:lnTo>
                  <a:lnTo>
                    <a:pt x="22681" y="14647"/>
                  </a:lnTo>
                  <a:lnTo>
                    <a:pt x="22519" y="14804"/>
                  </a:lnTo>
                  <a:lnTo>
                    <a:pt x="22557" y="15034"/>
                  </a:lnTo>
                  <a:lnTo>
                    <a:pt x="22742" y="15254"/>
                  </a:lnTo>
                  <a:lnTo>
                    <a:pt x="23032" y="15452"/>
                  </a:lnTo>
                  <a:lnTo>
                    <a:pt x="23585" y="15650"/>
                  </a:lnTo>
                  <a:lnTo>
                    <a:pt x="24134" y="15940"/>
                  </a:lnTo>
                  <a:lnTo>
                    <a:pt x="24127" y="16170"/>
                  </a:lnTo>
                  <a:lnTo>
                    <a:pt x="24016" y="16422"/>
                  </a:lnTo>
                  <a:lnTo>
                    <a:pt x="23320" y="16515"/>
                  </a:lnTo>
                  <a:lnTo>
                    <a:pt x="22799" y="16556"/>
                  </a:lnTo>
                  <a:lnTo>
                    <a:pt x="22563" y="16662"/>
                  </a:lnTo>
                  <a:lnTo>
                    <a:pt x="22582" y="17102"/>
                  </a:lnTo>
                  <a:lnTo>
                    <a:pt x="24044" y="17565"/>
                  </a:lnTo>
                  <a:lnTo>
                    <a:pt x="24708" y="17999"/>
                  </a:lnTo>
                  <a:lnTo>
                    <a:pt x="25056" y="18564"/>
                  </a:lnTo>
                  <a:lnTo>
                    <a:pt x="25988" y="18937"/>
                  </a:lnTo>
                  <a:lnTo>
                    <a:pt x="27504" y="19119"/>
                  </a:lnTo>
                  <a:lnTo>
                    <a:pt x="28558" y="19703"/>
                  </a:lnTo>
                  <a:lnTo>
                    <a:pt x="29151" y="20677"/>
                  </a:lnTo>
                  <a:lnTo>
                    <a:pt x="30115" y="20444"/>
                  </a:lnTo>
                  <a:lnTo>
                    <a:pt x="31459" y="18995"/>
                  </a:lnTo>
                  <a:lnTo>
                    <a:pt x="32774" y="18618"/>
                  </a:lnTo>
                  <a:lnTo>
                    <a:pt x="34067" y="19311"/>
                  </a:lnTo>
                  <a:lnTo>
                    <a:pt x="34772" y="19882"/>
                  </a:lnTo>
                  <a:lnTo>
                    <a:pt x="34893" y="20326"/>
                  </a:lnTo>
                  <a:lnTo>
                    <a:pt x="34593" y="20508"/>
                  </a:lnTo>
                  <a:lnTo>
                    <a:pt x="33872" y="20422"/>
                  </a:lnTo>
                  <a:lnTo>
                    <a:pt x="33278" y="20699"/>
                  </a:lnTo>
                  <a:lnTo>
                    <a:pt x="32815" y="21334"/>
                  </a:lnTo>
                  <a:lnTo>
                    <a:pt x="32745" y="22011"/>
                  </a:lnTo>
                  <a:lnTo>
                    <a:pt x="33071" y="22729"/>
                  </a:lnTo>
                  <a:lnTo>
                    <a:pt x="33527" y="23224"/>
                  </a:lnTo>
                  <a:lnTo>
                    <a:pt x="34121" y="23499"/>
                  </a:lnTo>
                  <a:lnTo>
                    <a:pt x="34437" y="23872"/>
                  </a:lnTo>
                  <a:lnTo>
                    <a:pt x="34478" y="24348"/>
                  </a:lnTo>
                  <a:lnTo>
                    <a:pt x="34632" y="24478"/>
                  </a:lnTo>
                  <a:lnTo>
                    <a:pt x="34293" y="24696"/>
                  </a:lnTo>
                  <a:lnTo>
                    <a:pt x="33929" y="25021"/>
                  </a:lnTo>
                  <a:lnTo>
                    <a:pt x="33722" y="25589"/>
                  </a:lnTo>
                  <a:lnTo>
                    <a:pt x="33668" y="26499"/>
                  </a:lnTo>
                  <a:lnTo>
                    <a:pt x="32519" y="27211"/>
                  </a:lnTo>
                  <a:lnTo>
                    <a:pt x="32088" y="27342"/>
                  </a:lnTo>
                  <a:lnTo>
                    <a:pt x="31893" y="27814"/>
                  </a:lnTo>
                  <a:lnTo>
                    <a:pt x="31590" y="29145"/>
                  </a:lnTo>
                  <a:lnTo>
                    <a:pt x="31625" y="30144"/>
                  </a:lnTo>
                  <a:lnTo>
                    <a:pt x="31781" y="30652"/>
                  </a:lnTo>
                  <a:lnTo>
                    <a:pt x="31851" y="31066"/>
                  </a:lnTo>
                  <a:lnTo>
                    <a:pt x="32225" y="31574"/>
                  </a:lnTo>
                  <a:lnTo>
                    <a:pt x="32563" y="32353"/>
                  </a:lnTo>
                  <a:lnTo>
                    <a:pt x="32787" y="33381"/>
                  </a:lnTo>
                  <a:lnTo>
                    <a:pt x="33285" y="34172"/>
                  </a:lnTo>
                  <a:lnTo>
                    <a:pt x="34558" y="34951"/>
                  </a:lnTo>
                  <a:lnTo>
                    <a:pt x="35190" y="35404"/>
                  </a:lnTo>
                  <a:lnTo>
                    <a:pt x="35660" y="36062"/>
                  </a:lnTo>
                  <a:lnTo>
                    <a:pt x="36017" y="36655"/>
                  </a:lnTo>
                  <a:lnTo>
                    <a:pt x="37067" y="37444"/>
                  </a:lnTo>
                  <a:lnTo>
                    <a:pt x="36987" y="38006"/>
                  </a:lnTo>
                  <a:lnTo>
                    <a:pt x="36758" y="38555"/>
                  </a:lnTo>
                  <a:lnTo>
                    <a:pt x="36515" y="38813"/>
                  </a:lnTo>
                  <a:lnTo>
                    <a:pt x="35992" y="39518"/>
                  </a:lnTo>
                  <a:lnTo>
                    <a:pt x="35481" y="39914"/>
                  </a:lnTo>
                  <a:lnTo>
                    <a:pt x="34641" y="41156"/>
                  </a:lnTo>
                  <a:lnTo>
                    <a:pt x="33317" y="41223"/>
                  </a:lnTo>
                  <a:lnTo>
                    <a:pt x="33001" y="41322"/>
                  </a:lnTo>
                  <a:lnTo>
                    <a:pt x="32496" y="41660"/>
                  </a:lnTo>
                  <a:lnTo>
                    <a:pt x="32250" y="42280"/>
                  </a:lnTo>
                  <a:lnTo>
                    <a:pt x="32487" y="42777"/>
                  </a:lnTo>
                  <a:lnTo>
                    <a:pt x="32464" y="43279"/>
                  </a:lnTo>
                  <a:lnTo>
                    <a:pt x="32225" y="44252"/>
                  </a:lnTo>
                  <a:lnTo>
                    <a:pt x="32544" y="45296"/>
                  </a:lnTo>
                  <a:lnTo>
                    <a:pt x="33013" y="45771"/>
                  </a:lnTo>
                  <a:lnTo>
                    <a:pt x="33087" y="46046"/>
                  </a:lnTo>
                  <a:lnTo>
                    <a:pt x="33007" y="46531"/>
                  </a:lnTo>
                  <a:lnTo>
                    <a:pt x="32308" y="47521"/>
                  </a:lnTo>
                  <a:lnTo>
                    <a:pt x="32097" y="47888"/>
                  </a:lnTo>
                  <a:lnTo>
                    <a:pt x="31398" y="48066"/>
                  </a:lnTo>
                  <a:lnTo>
                    <a:pt x="31159" y="47974"/>
                  </a:lnTo>
                  <a:lnTo>
                    <a:pt x="30798" y="47636"/>
                  </a:lnTo>
                  <a:lnTo>
                    <a:pt x="30463" y="47533"/>
                  </a:lnTo>
                  <a:lnTo>
                    <a:pt x="29630" y="47932"/>
                  </a:lnTo>
                  <a:lnTo>
                    <a:pt x="28781" y="48178"/>
                  </a:lnTo>
                  <a:lnTo>
                    <a:pt x="28114" y="47993"/>
                  </a:lnTo>
                  <a:lnTo>
                    <a:pt x="27456" y="47971"/>
                  </a:lnTo>
                  <a:lnTo>
                    <a:pt x="27000" y="48133"/>
                  </a:lnTo>
                  <a:lnTo>
                    <a:pt x="26655" y="48197"/>
                  </a:lnTo>
                  <a:lnTo>
                    <a:pt x="25979" y="48625"/>
                  </a:lnTo>
                  <a:lnTo>
                    <a:pt x="24897" y="48935"/>
                  </a:lnTo>
                  <a:lnTo>
                    <a:pt x="24395" y="48868"/>
                  </a:lnTo>
                  <a:lnTo>
                    <a:pt x="24210" y="48465"/>
                  </a:lnTo>
                  <a:lnTo>
                    <a:pt x="24006" y="47894"/>
                  </a:lnTo>
                  <a:lnTo>
                    <a:pt x="24105" y="47632"/>
                  </a:lnTo>
                  <a:lnTo>
                    <a:pt x="24823" y="47179"/>
                  </a:lnTo>
                  <a:lnTo>
                    <a:pt x="24903" y="46748"/>
                  </a:lnTo>
                  <a:lnTo>
                    <a:pt x="25905" y="44661"/>
                  </a:lnTo>
                  <a:lnTo>
                    <a:pt x="26097" y="43981"/>
                  </a:lnTo>
                  <a:lnTo>
                    <a:pt x="26103" y="43761"/>
                  </a:lnTo>
                  <a:lnTo>
                    <a:pt x="25841" y="43611"/>
                  </a:lnTo>
                  <a:lnTo>
                    <a:pt x="25292" y="43617"/>
                  </a:lnTo>
                  <a:lnTo>
                    <a:pt x="22857" y="42768"/>
                  </a:lnTo>
                  <a:lnTo>
                    <a:pt x="22969" y="41794"/>
                  </a:lnTo>
                  <a:lnTo>
                    <a:pt x="22254" y="41268"/>
                  </a:lnTo>
                  <a:lnTo>
                    <a:pt x="21481" y="40798"/>
                  </a:lnTo>
                  <a:lnTo>
                    <a:pt x="21353" y="40275"/>
                  </a:lnTo>
                  <a:lnTo>
                    <a:pt x="20495" y="39215"/>
                  </a:lnTo>
                  <a:lnTo>
                    <a:pt x="19869" y="38622"/>
                  </a:lnTo>
                  <a:lnTo>
                    <a:pt x="19068" y="38325"/>
                  </a:lnTo>
                  <a:lnTo>
                    <a:pt x="18379" y="37887"/>
                  </a:lnTo>
                  <a:lnTo>
                    <a:pt x="17964" y="37619"/>
                  </a:lnTo>
                  <a:lnTo>
                    <a:pt x="17779" y="37125"/>
                  </a:lnTo>
                  <a:lnTo>
                    <a:pt x="17779" y="36831"/>
                  </a:lnTo>
                  <a:lnTo>
                    <a:pt x="17571" y="36547"/>
                  </a:lnTo>
                  <a:lnTo>
                    <a:pt x="17239" y="36579"/>
                  </a:lnTo>
                  <a:lnTo>
                    <a:pt x="16674" y="36975"/>
                  </a:lnTo>
                  <a:lnTo>
                    <a:pt x="15982" y="37313"/>
                  </a:lnTo>
                  <a:lnTo>
                    <a:pt x="15860" y="37562"/>
                  </a:lnTo>
                  <a:lnTo>
                    <a:pt x="16112" y="38146"/>
                  </a:lnTo>
                  <a:lnTo>
                    <a:pt x="16291" y="38523"/>
                  </a:lnTo>
                  <a:lnTo>
                    <a:pt x="16208" y="38874"/>
                  </a:lnTo>
                  <a:lnTo>
                    <a:pt x="15991" y="39324"/>
                  </a:lnTo>
                  <a:lnTo>
                    <a:pt x="14657" y="40313"/>
                  </a:lnTo>
                  <a:lnTo>
                    <a:pt x="14507" y="40661"/>
                  </a:lnTo>
                  <a:lnTo>
                    <a:pt x="14762" y="41217"/>
                  </a:lnTo>
                  <a:lnTo>
                    <a:pt x="14600" y="41472"/>
                  </a:lnTo>
                  <a:lnTo>
                    <a:pt x="13486" y="41839"/>
                  </a:lnTo>
                  <a:lnTo>
                    <a:pt x="13514" y="41536"/>
                  </a:lnTo>
                  <a:lnTo>
                    <a:pt x="13444" y="41047"/>
                  </a:lnTo>
                  <a:lnTo>
                    <a:pt x="12806" y="40527"/>
                  </a:lnTo>
                  <a:lnTo>
                    <a:pt x="11902" y="40125"/>
                  </a:lnTo>
                  <a:lnTo>
                    <a:pt x="9898" y="38743"/>
                  </a:lnTo>
                  <a:lnTo>
                    <a:pt x="9129" y="38561"/>
                  </a:lnTo>
                  <a:lnTo>
                    <a:pt x="8439" y="38398"/>
                  </a:lnTo>
                  <a:lnTo>
                    <a:pt x="7453" y="37737"/>
                  </a:lnTo>
                  <a:lnTo>
                    <a:pt x="6945" y="37619"/>
                  </a:lnTo>
                  <a:lnTo>
                    <a:pt x="6384" y="37147"/>
                  </a:lnTo>
                  <a:lnTo>
                    <a:pt x="5158" y="35545"/>
                  </a:lnTo>
                  <a:lnTo>
                    <a:pt x="4114" y="34670"/>
                  </a:lnTo>
                  <a:lnTo>
                    <a:pt x="3402" y="34230"/>
                  </a:lnTo>
                  <a:lnTo>
                    <a:pt x="3201" y="33799"/>
                  </a:lnTo>
                  <a:lnTo>
                    <a:pt x="3160" y="33355"/>
                  </a:lnTo>
                  <a:lnTo>
                    <a:pt x="3182" y="33205"/>
                  </a:lnTo>
                  <a:lnTo>
                    <a:pt x="3722" y="32573"/>
                  </a:lnTo>
                  <a:lnTo>
                    <a:pt x="4137" y="32484"/>
                  </a:lnTo>
                  <a:lnTo>
                    <a:pt x="4670" y="32461"/>
                  </a:lnTo>
                  <a:lnTo>
                    <a:pt x="5024" y="32780"/>
                  </a:lnTo>
                  <a:lnTo>
                    <a:pt x="5483" y="32851"/>
                  </a:lnTo>
                  <a:lnTo>
                    <a:pt x="5742" y="32442"/>
                  </a:lnTo>
                  <a:lnTo>
                    <a:pt x="5876" y="31855"/>
                  </a:lnTo>
                  <a:lnTo>
                    <a:pt x="5815" y="31105"/>
                  </a:lnTo>
                  <a:lnTo>
                    <a:pt x="4702" y="29359"/>
                  </a:lnTo>
                  <a:lnTo>
                    <a:pt x="3747" y="28140"/>
                  </a:lnTo>
                  <a:lnTo>
                    <a:pt x="3635" y="27868"/>
                  </a:lnTo>
                  <a:lnTo>
                    <a:pt x="3843" y="27638"/>
                  </a:lnTo>
                  <a:lnTo>
                    <a:pt x="4178" y="27517"/>
                  </a:lnTo>
                  <a:lnTo>
                    <a:pt x="4536" y="27619"/>
                  </a:lnTo>
                  <a:lnTo>
                    <a:pt x="5468" y="27709"/>
                  </a:lnTo>
                  <a:lnTo>
                    <a:pt x="6364" y="27594"/>
                  </a:lnTo>
                  <a:lnTo>
                    <a:pt x="6671" y="27297"/>
                  </a:lnTo>
                  <a:lnTo>
                    <a:pt x="6671" y="26895"/>
                  </a:lnTo>
                  <a:lnTo>
                    <a:pt x="6345" y="26521"/>
                  </a:lnTo>
                  <a:lnTo>
                    <a:pt x="5295" y="25516"/>
                  </a:lnTo>
                  <a:lnTo>
                    <a:pt x="4478" y="24628"/>
                  </a:lnTo>
                  <a:lnTo>
                    <a:pt x="3514" y="23945"/>
                  </a:lnTo>
                  <a:lnTo>
                    <a:pt x="2802" y="23671"/>
                  </a:lnTo>
                  <a:lnTo>
                    <a:pt x="2592" y="23323"/>
                  </a:lnTo>
                  <a:lnTo>
                    <a:pt x="2502" y="22953"/>
                  </a:lnTo>
                  <a:lnTo>
                    <a:pt x="2582" y="22273"/>
                  </a:lnTo>
                  <a:lnTo>
                    <a:pt x="2630" y="21405"/>
                  </a:lnTo>
                  <a:lnTo>
                    <a:pt x="2796" y="20862"/>
                  </a:lnTo>
                  <a:lnTo>
                    <a:pt x="3441" y="19831"/>
                  </a:lnTo>
                  <a:lnTo>
                    <a:pt x="4057" y="18736"/>
                  </a:lnTo>
                  <a:lnTo>
                    <a:pt x="4437" y="17683"/>
                  </a:lnTo>
                  <a:lnTo>
                    <a:pt x="4638" y="16703"/>
                  </a:lnTo>
                  <a:lnTo>
                    <a:pt x="4564" y="16419"/>
                  </a:lnTo>
                  <a:lnTo>
                    <a:pt x="4242" y="16212"/>
                  </a:lnTo>
                  <a:lnTo>
                    <a:pt x="3565" y="15998"/>
                  </a:lnTo>
                  <a:lnTo>
                    <a:pt x="2620" y="16183"/>
                  </a:lnTo>
                  <a:lnTo>
                    <a:pt x="1819" y="16540"/>
                  </a:lnTo>
                  <a:lnTo>
                    <a:pt x="1507" y="16569"/>
                  </a:lnTo>
                  <a:lnTo>
                    <a:pt x="1401" y="16129"/>
                  </a:lnTo>
                  <a:lnTo>
                    <a:pt x="1526" y="15934"/>
                  </a:lnTo>
                  <a:lnTo>
                    <a:pt x="1778" y="15959"/>
                  </a:lnTo>
                  <a:lnTo>
                    <a:pt x="1985" y="16042"/>
                  </a:lnTo>
                  <a:lnTo>
                    <a:pt x="2206" y="15841"/>
                  </a:lnTo>
                  <a:lnTo>
                    <a:pt x="2340" y="15251"/>
                  </a:lnTo>
                  <a:lnTo>
                    <a:pt x="2004" y="13182"/>
                  </a:lnTo>
                  <a:lnTo>
                    <a:pt x="2604" y="13000"/>
                  </a:lnTo>
                  <a:lnTo>
                    <a:pt x="2614" y="12700"/>
                  </a:lnTo>
                  <a:lnTo>
                    <a:pt x="2668" y="12436"/>
                  </a:lnTo>
                  <a:lnTo>
                    <a:pt x="3288" y="12796"/>
                  </a:lnTo>
                  <a:lnTo>
                    <a:pt x="4156" y="12803"/>
                  </a:lnTo>
                  <a:lnTo>
                    <a:pt x="4919" y="12729"/>
                  </a:lnTo>
                  <a:lnTo>
                    <a:pt x="5033" y="12525"/>
                  </a:lnTo>
                  <a:lnTo>
                    <a:pt x="5027" y="12231"/>
                  </a:lnTo>
                  <a:lnTo>
                    <a:pt x="4867" y="11998"/>
                  </a:lnTo>
                  <a:lnTo>
                    <a:pt x="4596" y="11813"/>
                  </a:lnTo>
                  <a:lnTo>
                    <a:pt x="4401" y="11526"/>
                  </a:lnTo>
                  <a:lnTo>
                    <a:pt x="3888" y="11398"/>
                  </a:lnTo>
                  <a:lnTo>
                    <a:pt x="2276" y="10651"/>
                  </a:lnTo>
                  <a:lnTo>
                    <a:pt x="1484" y="9856"/>
                  </a:lnTo>
                  <a:lnTo>
                    <a:pt x="1510" y="9011"/>
                  </a:lnTo>
                  <a:lnTo>
                    <a:pt x="1740" y="8548"/>
                  </a:lnTo>
                  <a:lnTo>
                    <a:pt x="2017" y="8385"/>
                  </a:lnTo>
                  <a:lnTo>
                    <a:pt x="1934" y="8229"/>
                  </a:lnTo>
                  <a:lnTo>
                    <a:pt x="1028" y="7836"/>
                  </a:lnTo>
                  <a:lnTo>
                    <a:pt x="705" y="7290"/>
                  </a:lnTo>
                  <a:lnTo>
                    <a:pt x="970" y="6591"/>
                  </a:lnTo>
                  <a:lnTo>
                    <a:pt x="498" y="5164"/>
                  </a:lnTo>
                  <a:lnTo>
                    <a:pt x="0" y="4287"/>
                  </a:lnTo>
                  <a:lnTo>
                    <a:pt x="488" y="3907"/>
                  </a:lnTo>
                  <a:lnTo>
                    <a:pt x="555" y="3364"/>
                  </a:lnTo>
                  <a:lnTo>
                    <a:pt x="594" y="3055"/>
                  </a:lnTo>
                  <a:lnTo>
                    <a:pt x="795" y="3061"/>
                  </a:lnTo>
                  <a:lnTo>
                    <a:pt x="1583" y="2697"/>
                  </a:lnTo>
                  <a:lnTo>
                    <a:pt x="1870" y="2403"/>
                  </a:lnTo>
                  <a:lnTo>
                    <a:pt x="2036" y="2056"/>
                  </a:lnTo>
                  <a:lnTo>
                    <a:pt x="2225" y="1969"/>
                  </a:lnTo>
                  <a:lnTo>
                    <a:pt x="2751" y="2346"/>
                  </a:lnTo>
                  <a:lnTo>
                    <a:pt x="3310" y="2378"/>
                  </a:lnTo>
                  <a:lnTo>
                    <a:pt x="3932" y="2142"/>
                  </a:lnTo>
                  <a:lnTo>
                    <a:pt x="4401" y="1813"/>
                  </a:lnTo>
                  <a:lnTo>
                    <a:pt x="4960" y="1538"/>
                  </a:lnTo>
                  <a:lnTo>
                    <a:pt x="5215" y="1350"/>
                  </a:lnTo>
                  <a:lnTo>
                    <a:pt x="5541" y="1056"/>
                  </a:lnTo>
                  <a:lnTo>
                    <a:pt x="6195" y="182"/>
                  </a:lnTo>
                  <a:lnTo>
                    <a:pt x="693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73"/>
            <p:cNvSpPr/>
            <p:nvPr/>
          </p:nvSpPr>
          <p:spPr>
            <a:xfrm>
              <a:off x="7930532" y="1249529"/>
              <a:ext cx="4024582" cy="2498930"/>
            </a:xfrm>
            <a:custGeom>
              <a:rect b="b" l="l" r="r" t="t"/>
              <a:pathLst>
                <a:path extrusionOk="0" h="949261" w="1528806">
                  <a:moveTo>
                    <a:pt x="310598" y="83480"/>
                  </a:moveTo>
                  <a:lnTo>
                    <a:pt x="306439" y="80518"/>
                  </a:lnTo>
                  <a:lnTo>
                    <a:pt x="306780" y="79021"/>
                  </a:lnTo>
                  <a:lnTo>
                    <a:pt x="307230" y="78392"/>
                  </a:lnTo>
                  <a:lnTo>
                    <a:pt x="307243" y="76921"/>
                  </a:lnTo>
                  <a:lnTo>
                    <a:pt x="306860" y="75797"/>
                  </a:lnTo>
                  <a:lnTo>
                    <a:pt x="307026" y="73486"/>
                  </a:lnTo>
                  <a:lnTo>
                    <a:pt x="309710" y="75178"/>
                  </a:lnTo>
                  <a:lnTo>
                    <a:pt x="309966" y="75868"/>
                  </a:lnTo>
                  <a:lnTo>
                    <a:pt x="311772" y="77045"/>
                  </a:lnTo>
                  <a:lnTo>
                    <a:pt x="312044" y="79299"/>
                  </a:lnTo>
                  <a:lnTo>
                    <a:pt x="311842" y="80700"/>
                  </a:lnTo>
                  <a:lnTo>
                    <a:pt x="310598" y="83480"/>
                  </a:lnTo>
                  <a:close/>
                  <a:moveTo>
                    <a:pt x="286470" y="408118"/>
                  </a:moveTo>
                  <a:lnTo>
                    <a:pt x="285573" y="410770"/>
                  </a:lnTo>
                  <a:lnTo>
                    <a:pt x="285229" y="412082"/>
                  </a:lnTo>
                  <a:lnTo>
                    <a:pt x="285095" y="415213"/>
                  </a:lnTo>
                  <a:lnTo>
                    <a:pt x="285184" y="416611"/>
                  </a:lnTo>
                  <a:lnTo>
                    <a:pt x="285835" y="420282"/>
                  </a:lnTo>
                  <a:lnTo>
                    <a:pt x="286544" y="422468"/>
                  </a:lnTo>
                  <a:lnTo>
                    <a:pt x="287450" y="423767"/>
                  </a:lnTo>
                  <a:lnTo>
                    <a:pt x="288535" y="424722"/>
                  </a:lnTo>
                  <a:lnTo>
                    <a:pt x="289659" y="425188"/>
                  </a:lnTo>
                  <a:lnTo>
                    <a:pt x="291830" y="424751"/>
                  </a:lnTo>
                  <a:lnTo>
                    <a:pt x="293968" y="423432"/>
                  </a:lnTo>
                  <a:lnTo>
                    <a:pt x="296295" y="424313"/>
                  </a:lnTo>
                  <a:lnTo>
                    <a:pt x="298357" y="424613"/>
                  </a:lnTo>
                  <a:lnTo>
                    <a:pt x="302433" y="423295"/>
                  </a:lnTo>
                  <a:lnTo>
                    <a:pt x="302861" y="423621"/>
                  </a:lnTo>
                  <a:lnTo>
                    <a:pt x="302152" y="425114"/>
                  </a:lnTo>
                  <a:lnTo>
                    <a:pt x="302031" y="427310"/>
                  </a:lnTo>
                  <a:lnTo>
                    <a:pt x="302845" y="428964"/>
                  </a:lnTo>
                  <a:lnTo>
                    <a:pt x="303789" y="428897"/>
                  </a:lnTo>
                  <a:lnTo>
                    <a:pt x="304747" y="429171"/>
                  </a:lnTo>
                  <a:lnTo>
                    <a:pt x="304466" y="430180"/>
                  </a:lnTo>
                  <a:lnTo>
                    <a:pt x="307112" y="432976"/>
                  </a:lnTo>
                  <a:lnTo>
                    <a:pt x="309525" y="434936"/>
                  </a:lnTo>
                  <a:lnTo>
                    <a:pt x="308973" y="435498"/>
                  </a:lnTo>
                  <a:lnTo>
                    <a:pt x="307438" y="434601"/>
                  </a:lnTo>
                  <a:lnTo>
                    <a:pt x="306649" y="434904"/>
                  </a:lnTo>
                  <a:lnTo>
                    <a:pt x="306850" y="436462"/>
                  </a:lnTo>
                  <a:lnTo>
                    <a:pt x="305181" y="436005"/>
                  </a:lnTo>
                  <a:lnTo>
                    <a:pt x="304441" y="436959"/>
                  </a:lnTo>
                  <a:lnTo>
                    <a:pt x="304485" y="438380"/>
                  </a:lnTo>
                  <a:lnTo>
                    <a:pt x="304690" y="439749"/>
                  </a:lnTo>
                  <a:lnTo>
                    <a:pt x="304670" y="440742"/>
                  </a:lnTo>
                  <a:lnTo>
                    <a:pt x="303365" y="441128"/>
                  </a:lnTo>
                  <a:lnTo>
                    <a:pt x="302615" y="441865"/>
                  </a:lnTo>
                  <a:lnTo>
                    <a:pt x="305647" y="443477"/>
                  </a:lnTo>
                  <a:lnTo>
                    <a:pt x="309921" y="444824"/>
                  </a:lnTo>
                  <a:lnTo>
                    <a:pt x="311115" y="445373"/>
                  </a:lnTo>
                  <a:lnTo>
                    <a:pt x="312771" y="446768"/>
                  </a:lnTo>
                  <a:lnTo>
                    <a:pt x="313518" y="447126"/>
                  </a:lnTo>
                  <a:lnTo>
                    <a:pt x="313585" y="446229"/>
                  </a:lnTo>
                  <a:lnTo>
                    <a:pt x="313917" y="445453"/>
                  </a:lnTo>
                  <a:lnTo>
                    <a:pt x="315906" y="447180"/>
                  </a:lnTo>
                  <a:lnTo>
                    <a:pt x="317559" y="447489"/>
                  </a:lnTo>
                  <a:lnTo>
                    <a:pt x="319222" y="447509"/>
                  </a:lnTo>
                  <a:lnTo>
                    <a:pt x="323257" y="446800"/>
                  </a:lnTo>
                  <a:lnTo>
                    <a:pt x="323429" y="447260"/>
                  </a:lnTo>
                  <a:lnTo>
                    <a:pt x="323432" y="448160"/>
                  </a:lnTo>
                  <a:lnTo>
                    <a:pt x="324240" y="448868"/>
                  </a:lnTo>
                  <a:lnTo>
                    <a:pt x="325229" y="448578"/>
                  </a:lnTo>
                  <a:lnTo>
                    <a:pt x="325539" y="447959"/>
                  </a:lnTo>
                  <a:lnTo>
                    <a:pt x="326841" y="448792"/>
                  </a:lnTo>
                  <a:lnTo>
                    <a:pt x="327087" y="448042"/>
                  </a:lnTo>
                  <a:lnTo>
                    <a:pt x="327336" y="447726"/>
                  </a:lnTo>
                  <a:lnTo>
                    <a:pt x="329953" y="450282"/>
                  </a:lnTo>
                  <a:lnTo>
                    <a:pt x="330537" y="450190"/>
                  </a:lnTo>
                  <a:lnTo>
                    <a:pt x="331090" y="449459"/>
                  </a:lnTo>
                  <a:lnTo>
                    <a:pt x="329797" y="447531"/>
                  </a:lnTo>
                  <a:lnTo>
                    <a:pt x="329063" y="447212"/>
                  </a:lnTo>
                  <a:lnTo>
                    <a:pt x="328392" y="446181"/>
                  </a:lnTo>
                  <a:lnTo>
                    <a:pt x="329519" y="445654"/>
                  </a:lnTo>
                  <a:lnTo>
                    <a:pt x="330633" y="445798"/>
                  </a:lnTo>
                  <a:lnTo>
                    <a:pt x="331160" y="446650"/>
                  </a:lnTo>
                  <a:lnTo>
                    <a:pt x="331632" y="447786"/>
                  </a:lnTo>
                  <a:lnTo>
                    <a:pt x="331875" y="448026"/>
                  </a:lnTo>
                  <a:lnTo>
                    <a:pt x="336330" y="449574"/>
                  </a:lnTo>
                  <a:lnTo>
                    <a:pt x="337234" y="449143"/>
                  </a:lnTo>
                  <a:lnTo>
                    <a:pt x="337384" y="448310"/>
                  </a:lnTo>
                  <a:lnTo>
                    <a:pt x="339028" y="447636"/>
                  </a:lnTo>
                  <a:lnTo>
                    <a:pt x="340627" y="445801"/>
                  </a:lnTo>
                  <a:lnTo>
                    <a:pt x="340008" y="444796"/>
                  </a:lnTo>
                  <a:lnTo>
                    <a:pt x="339356" y="444077"/>
                  </a:lnTo>
                  <a:lnTo>
                    <a:pt x="335612" y="441795"/>
                  </a:lnTo>
                  <a:lnTo>
                    <a:pt x="334083" y="440400"/>
                  </a:lnTo>
                  <a:lnTo>
                    <a:pt x="330138" y="435437"/>
                  </a:lnTo>
                  <a:lnTo>
                    <a:pt x="326458" y="428811"/>
                  </a:lnTo>
                  <a:lnTo>
                    <a:pt x="324450" y="424259"/>
                  </a:lnTo>
                  <a:lnTo>
                    <a:pt x="322609" y="419088"/>
                  </a:lnTo>
                  <a:lnTo>
                    <a:pt x="322009" y="416420"/>
                  </a:lnTo>
                  <a:lnTo>
                    <a:pt x="321332" y="413956"/>
                  </a:lnTo>
                  <a:lnTo>
                    <a:pt x="319781" y="412050"/>
                  </a:lnTo>
                  <a:lnTo>
                    <a:pt x="320473" y="409749"/>
                  </a:lnTo>
                  <a:lnTo>
                    <a:pt x="320726" y="407074"/>
                  </a:lnTo>
                  <a:lnTo>
                    <a:pt x="321546" y="404872"/>
                  </a:lnTo>
                  <a:lnTo>
                    <a:pt x="321753" y="403748"/>
                  </a:lnTo>
                  <a:lnTo>
                    <a:pt x="320687" y="401016"/>
                  </a:lnTo>
                  <a:lnTo>
                    <a:pt x="320611" y="399120"/>
                  </a:lnTo>
                  <a:lnTo>
                    <a:pt x="320333" y="398207"/>
                  </a:lnTo>
                  <a:lnTo>
                    <a:pt x="320301" y="396534"/>
                  </a:lnTo>
                  <a:lnTo>
                    <a:pt x="320847" y="395459"/>
                  </a:lnTo>
                  <a:lnTo>
                    <a:pt x="320726" y="394035"/>
                  </a:lnTo>
                  <a:lnTo>
                    <a:pt x="321064" y="393247"/>
                  </a:lnTo>
                  <a:lnTo>
                    <a:pt x="322631" y="392538"/>
                  </a:lnTo>
                  <a:lnTo>
                    <a:pt x="323387" y="390358"/>
                  </a:lnTo>
                  <a:lnTo>
                    <a:pt x="323547" y="388858"/>
                  </a:lnTo>
                  <a:lnTo>
                    <a:pt x="323592" y="387505"/>
                  </a:lnTo>
                  <a:lnTo>
                    <a:pt x="324454" y="386806"/>
                  </a:lnTo>
                  <a:lnTo>
                    <a:pt x="326819" y="386809"/>
                  </a:lnTo>
                  <a:lnTo>
                    <a:pt x="327157" y="386285"/>
                  </a:lnTo>
                  <a:lnTo>
                    <a:pt x="327598" y="385025"/>
                  </a:lnTo>
                  <a:lnTo>
                    <a:pt x="327799" y="383295"/>
                  </a:lnTo>
                  <a:lnTo>
                    <a:pt x="327566" y="380907"/>
                  </a:lnTo>
                  <a:lnTo>
                    <a:pt x="327767" y="379381"/>
                  </a:lnTo>
                  <a:lnTo>
                    <a:pt x="329069" y="376901"/>
                  </a:lnTo>
                  <a:lnTo>
                    <a:pt x="329634" y="376116"/>
                  </a:lnTo>
                  <a:lnTo>
                    <a:pt x="329921" y="374198"/>
                  </a:lnTo>
                  <a:lnTo>
                    <a:pt x="329213" y="373441"/>
                  </a:lnTo>
                  <a:lnTo>
                    <a:pt x="327304" y="372490"/>
                  </a:lnTo>
                  <a:lnTo>
                    <a:pt x="324166" y="372104"/>
                  </a:lnTo>
                  <a:lnTo>
                    <a:pt x="319979" y="370869"/>
                  </a:lnTo>
                  <a:lnTo>
                    <a:pt x="318201" y="369352"/>
                  </a:lnTo>
                  <a:lnTo>
                    <a:pt x="316579" y="368526"/>
                  </a:lnTo>
                  <a:lnTo>
                    <a:pt x="315354" y="368389"/>
                  </a:lnTo>
                  <a:lnTo>
                    <a:pt x="314211" y="368941"/>
                  </a:lnTo>
                  <a:lnTo>
                    <a:pt x="311089" y="371143"/>
                  </a:lnTo>
                  <a:lnTo>
                    <a:pt x="309962" y="371705"/>
                  </a:lnTo>
                  <a:lnTo>
                    <a:pt x="308963" y="371858"/>
                  </a:lnTo>
                  <a:lnTo>
                    <a:pt x="306946" y="371156"/>
                  </a:lnTo>
                  <a:lnTo>
                    <a:pt x="305941" y="371335"/>
                  </a:lnTo>
                  <a:lnTo>
                    <a:pt x="304868" y="372362"/>
                  </a:lnTo>
                  <a:lnTo>
                    <a:pt x="303780" y="373039"/>
                  </a:lnTo>
                  <a:lnTo>
                    <a:pt x="302395" y="373467"/>
                  </a:lnTo>
                  <a:lnTo>
                    <a:pt x="301440" y="374756"/>
                  </a:lnTo>
                  <a:lnTo>
                    <a:pt x="300965" y="375851"/>
                  </a:lnTo>
                  <a:lnTo>
                    <a:pt x="300885" y="377195"/>
                  </a:lnTo>
                  <a:lnTo>
                    <a:pt x="301316" y="380048"/>
                  </a:lnTo>
                  <a:lnTo>
                    <a:pt x="301408" y="381213"/>
                  </a:lnTo>
                  <a:lnTo>
                    <a:pt x="302506" y="382937"/>
                  </a:lnTo>
                  <a:lnTo>
                    <a:pt x="301466" y="383333"/>
                  </a:lnTo>
                  <a:lnTo>
                    <a:pt x="300403" y="383046"/>
                  </a:lnTo>
                  <a:lnTo>
                    <a:pt x="299410" y="383036"/>
                  </a:lnTo>
                  <a:lnTo>
                    <a:pt x="298411" y="383451"/>
                  </a:lnTo>
                  <a:lnTo>
                    <a:pt x="297508" y="384201"/>
                  </a:lnTo>
                  <a:lnTo>
                    <a:pt x="295424" y="386745"/>
                  </a:lnTo>
                  <a:lnTo>
                    <a:pt x="295168" y="387434"/>
                  </a:lnTo>
                  <a:lnTo>
                    <a:pt x="294967" y="388376"/>
                  </a:lnTo>
                  <a:lnTo>
                    <a:pt x="295653" y="389378"/>
                  </a:lnTo>
                  <a:lnTo>
                    <a:pt x="296352" y="390033"/>
                  </a:lnTo>
                  <a:lnTo>
                    <a:pt x="298443" y="390438"/>
                  </a:lnTo>
                  <a:lnTo>
                    <a:pt x="297750" y="391925"/>
                  </a:lnTo>
                  <a:lnTo>
                    <a:pt x="297607" y="392765"/>
                  </a:lnTo>
                  <a:lnTo>
                    <a:pt x="297967" y="394003"/>
                  </a:lnTo>
                  <a:lnTo>
                    <a:pt x="296940" y="395995"/>
                  </a:lnTo>
                  <a:lnTo>
                    <a:pt x="296627" y="397361"/>
                  </a:lnTo>
                  <a:lnTo>
                    <a:pt x="296553" y="398724"/>
                  </a:lnTo>
                  <a:lnTo>
                    <a:pt x="296161" y="400323"/>
                  </a:lnTo>
                  <a:lnTo>
                    <a:pt x="295807" y="401383"/>
                  </a:lnTo>
                  <a:lnTo>
                    <a:pt x="295481" y="401881"/>
                  </a:lnTo>
                  <a:lnTo>
                    <a:pt x="294370" y="402813"/>
                  </a:lnTo>
                  <a:lnTo>
                    <a:pt x="293876" y="404444"/>
                  </a:lnTo>
                  <a:lnTo>
                    <a:pt x="293208" y="405695"/>
                  </a:lnTo>
                  <a:lnTo>
                    <a:pt x="292487" y="406401"/>
                  </a:lnTo>
                  <a:lnTo>
                    <a:pt x="290846" y="406359"/>
                  </a:lnTo>
                  <a:lnTo>
                    <a:pt x="289203" y="405714"/>
                  </a:lnTo>
                  <a:lnTo>
                    <a:pt x="288484" y="406037"/>
                  </a:lnTo>
                  <a:lnTo>
                    <a:pt x="287118" y="407285"/>
                  </a:lnTo>
                  <a:lnTo>
                    <a:pt x="286470" y="408118"/>
                  </a:lnTo>
                  <a:close/>
                  <a:moveTo>
                    <a:pt x="295143" y="95159"/>
                  </a:moveTo>
                  <a:lnTo>
                    <a:pt x="295650" y="95724"/>
                  </a:lnTo>
                  <a:lnTo>
                    <a:pt x="295909" y="96369"/>
                  </a:lnTo>
                  <a:lnTo>
                    <a:pt x="297881" y="96666"/>
                  </a:lnTo>
                  <a:lnTo>
                    <a:pt x="303837" y="96040"/>
                  </a:lnTo>
                  <a:lnTo>
                    <a:pt x="305018" y="94074"/>
                  </a:lnTo>
                  <a:lnTo>
                    <a:pt x="306139" y="93768"/>
                  </a:lnTo>
                  <a:lnTo>
                    <a:pt x="306799" y="91648"/>
                  </a:lnTo>
                  <a:lnTo>
                    <a:pt x="303525" y="88724"/>
                  </a:lnTo>
                  <a:lnTo>
                    <a:pt x="302267" y="86433"/>
                  </a:lnTo>
                  <a:lnTo>
                    <a:pt x="302117" y="84498"/>
                  </a:lnTo>
                  <a:lnTo>
                    <a:pt x="300834" y="83949"/>
                  </a:lnTo>
                  <a:lnTo>
                    <a:pt x="297859" y="84498"/>
                  </a:lnTo>
                  <a:lnTo>
                    <a:pt x="296624" y="87438"/>
                  </a:lnTo>
                  <a:lnTo>
                    <a:pt x="296305" y="88989"/>
                  </a:lnTo>
                  <a:lnTo>
                    <a:pt x="295373" y="90135"/>
                  </a:lnTo>
                  <a:lnTo>
                    <a:pt x="292631" y="91227"/>
                  </a:lnTo>
                  <a:lnTo>
                    <a:pt x="292120" y="91894"/>
                  </a:lnTo>
                  <a:lnTo>
                    <a:pt x="293288" y="94559"/>
                  </a:lnTo>
                  <a:lnTo>
                    <a:pt x="295143" y="95159"/>
                  </a:lnTo>
                  <a:close/>
                  <a:moveTo>
                    <a:pt x="323506" y="40460"/>
                  </a:moveTo>
                  <a:lnTo>
                    <a:pt x="327760" y="38379"/>
                  </a:lnTo>
                  <a:lnTo>
                    <a:pt x="329299" y="41038"/>
                  </a:lnTo>
                  <a:lnTo>
                    <a:pt x="330633" y="41236"/>
                  </a:lnTo>
                  <a:lnTo>
                    <a:pt x="332034" y="39889"/>
                  </a:lnTo>
                  <a:lnTo>
                    <a:pt x="333404" y="37562"/>
                  </a:lnTo>
                  <a:lnTo>
                    <a:pt x="336426" y="41051"/>
                  </a:lnTo>
                  <a:lnTo>
                    <a:pt x="339037" y="43550"/>
                  </a:lnTo>
                  <a:lnTo>
                    <a:pt x="341894" y="41561"/>
                  </a:lnTo>
                  <a:lnTo>
                    <a:pt x="343174" y="39937"/>
                  </a:lnTo>
                  <a:lnTo>
                    <a:pt x="344090" y="36572"/>
                  </a:lnTo>
                  <a:lnTo>
                    <a:pt x="343164" y="33713"/>
                  </a:lnTo>
                  <a:lnTo>
                    <a:pt x="342689" y="29860"/>
                  </a:lnTo>
                  <a:lnTo>
                    <a:pt x="347285" y="28730"/>
                  </a:lnTo>
                  <a:lnTo>
                    <a:pt x="349005" y="26847"/>
                  </a:lnTo>
                  <a:lnTo>
                    <a:pt x="347860" y="24092"/>
                  </a:lnTo>
                  <a:lnTo>
                    <a:pt x="344103" y="22905"/>
                  </a:lnTo>
                  <a:lnTo>
                    <a:pt x="342721" y="21532"/>
                  </a:lnTo>
                  <a:lnTo>
                    <a:pt x="342255" y="19126"/>
                  </a:lnTo>
                  <a:lnTo>
                    <a:pt x="341415" y="17993"/>
                  </a:lnTo>
                  <a:lnTo>
                    <a:pt x="339085" y="19320"/>
                  </a:lnTo>
                  <a:lnTo>
                    <a:pt x="338265" y="19783"/>
                  </a:lnTo>
                  <a:lnTo>
                    <a:pt x="335813" y="19419"/>
                  </a:lnTo>
                  <a:lnTo>
                    <a:pt x="334754" y="21283"/>
                  </a:lnTo>
                  <a:lnTo>
                    <a:pt x="332475" y="26544"/>
                  </a:lnTo>
                  <a:lnTo>
                    <a:pt x="329660" y="28724"/>
                  </a:lnTo>
                  <a:lnTo>
                    <a:pt x="327441" y="33719"/>
                  </a:lnTo>
                  <a:lnTo>
                    <a:pt x="324083" y="32155"/>
                  </a:lnTo>
                  <a:lnTo>
                    <a:pt x="321252" y="33237"/>
                  </a:lnTo>
                  <a:lnTo>
                    <a:pt x="322207" y="38143"/>
                  </a:lnTo>
                  <a:lnTo>
                    <a:pt x="323506" y="40460"/>
                  </a:lnTo>
                  <a:close/>
                  <a:moveTo>
                    <a:pt x="311498" y="63422"/>
                  </a:moveTo>
                  <a:lnTo>
                    <a:pt x="312899" y="63643"/>
                  </a:lnTo>
                  <a:lnTo>
                    <a:pt x="313710" y="64635"/>
                  </a:lnTo>
                  <a:lnTo>
                    <a:pt x="314112" y="66113"/>
                  </a:lnTo>
                  <a:lnTo>
                    <a:pt x="318134" y="65379"/>
                  </a:lnTo>
                  <a:lnTo>
                    <a:pt x="321926" y="68079"/>
                  </a:lnTo>
                  <a:lnTo>
                    <a:pt x="323464" y="71728"/>
                  </a:lnTo>
                  <a:lnTo>
                    <a:pt x="324996" y="72216"/>
                  </a:lnTo>
                  <a:lnTo>
                    <a:pt x="328865" y="71970"/>
                  </a:lnTo>
                  <a:lnTo>
                    <a:pt x="333337" y="70275"/>
                  </a:lnTo>
                  <a:lnTo>
                    <a:pt x="340193" y="65178"/>
                  </a:lnTo>
                  <a:lnTo>
                    <a:pt x="341211" y="63119"/>
                  </a:lnTo>
                  <a:lnTo>
                    <a:pt x="340081" y="61584"/>
                  </a:lnTo>
                  <a:lnTo>
                    <a:pt x="334186" y="56330"/>
                  </a:lnTo>
                  <a:lnTo>
                    <a:pt x="330272" y="51466"/>
                  </a:lnTo>
                  <a:lnTo>
                    <a:pt x="327562" y="49694"/>
                  </a:lnTo>
                  <a:lnTo>
                    <a:pt x="321297" y="50227"/>
                  </a:lnTo>
                  <a:lnTo>
                    <a:pt x="314565" y="44683"/>
                  </a:lnTo>
                  <a:lnTo>
                    <a:pt x="313805" y="44843"/>
                  </a:lnTo>
                  <a:lnTo>
                    <a:pt x="311862" y="52136"/>
                  </a:lnTo>
                  <a:lnTo>
                    <a:pt x="311415" y="56844"/>
                  </a:lnTo>
                  <a:lnTo>
                    <a:pt x="310282" y="56956"/>
                  </a:lnTo>
                  <a:lnTo>
                    <a:pt x="308533" y="58644"/>
                  </a:lnTo>
                  <a:lnTo>
                    <a:pt x="308724" y="61929"/>
                  </a:lnTo>
                  <a:lnTo>
                    <a:pt x="311498" y="63422"/>
                  </a:lnTo>
                  <a:close/>
                  <a:moveTo>
                    <a:pt x="343643" y="9924"/>
                  </a:moveTo>
                  <a:lnTo>
                    <a:pt x="346605" y="8711"/>
                  </a:lnTo>
                  <a:lnTo>
                    <a:pt x="356111" y="5982"/>
                  </a:lnTo>
                  <a:lnTo>
                    <a:pt x="356117" y="4606"/>
                  </a:lnTo>
                  <a:lnTo>
                    <a:pt x="356580" y="1813"/>
                  </a:lnTo>
                  <a:lnTo>
                    <a:pt x="355268" y="0"/>
                  </a:lnTo>
                  <a:lnTo>
                    <a:pt x="345169" y="1653"/>
                  </a:lnTo>
                  <a:lnTo>
                    <a:pt x="343828" y="3600"/>
                  </a:lnTo>
                  <a:lnTo>
                    <a:pt x="343474" y="6677"/>
                  </a:lnTo>
                  <a:lnTo>
                    <a:pt x="343148" y="8292"/>
                  </a:lnTo>
                  <a:lnTo>
                    <a:pt x="343251" y="9004"/>
                  </a:lnTo>
                  <a:lnTo>
                    <a:pt x="343643" y="9924"/>
                  </a:lnTo>
                  <a:close/>
                  <a:moveTo>
                    <a:pt x="264124" y="78373"/>
                  </a:moveTo>
                  <a:lnTo>
                    <a:pt x="259978" y="78779"/>
                  </a:lnTo>
                  <a:lnTo>
                    <a:pt x="258542" y="76069"/>
                  </a:lnTo>
                  <a:lnTo>
                    <a:pt x="257986" y="75481"/>
                  </a:lnTo>
                  <a:lnTo>
                    <a:pt x="257121" y="75877"/>
                  </a:lnTo>
                  <a:lnTo>
                    <a:pt x="256247" y="76844"/>
                  </a:lnTo>
                  <a:lnTo>
                    <a:pt x="253447" y="77652"/>
                  </a:lnTo>
                  <a:lnTo>
                    <a:pt x="251299" y="79200"/>
                  </a:lnTo>
                  <a:lnTo>
                    <a:pt x="249033" y="82216"/>
                  </a:lnTo>
                  <a:lnTo>
                    <a:pt x="242237" y="89953"/>
                  </a:lnTo>
                  <a:lnTo>
                    <a:pt x="243077" y="92213"/>
                  </a:lnTo>
                  <a:lnTo>
                    <a:pt x="244041" y="93295"/>
                  </a:lnTo>
                  <a:lnTo>
                    <a:pt x="245343" y="96162"/>
                  </a:lnTo>
                  <a:lnTo>
                    <a:pt x="247651" y="96296"/>
                  </a:lnTo>
                  <a:lnTo>
                    <a:pt x="248497" y="95858"/>
                  </a:lnTo>
                  <a:lnTo>
                    <a:pt x="249403" y="93669"/>
                  </a:lnTo>
                  <a:lnTo>
                    <a:pt x="251178" y="92867"/>
                  </a:lnTo>
                  <a:lnTo>
                    <a:pt x="253422" y="93190"/>
                  </a:lnTo>
                  <a:lnTo>
                    <a:pt x="254181" y="94597"/>
                  </a:lnTo>
                  <a:lnTo>
                    <a:pt x="251902" y="97812"/>
                  </a:lnTo>
                  <a:lnTo>
                    <a:pt x="251092" y="99870"/>
                  </a:lnTo>
                  <a:lnTo>
                    <a:pt x="252030" y="101450"/>
                  </a:lnTo>
                  <a:lnTo>
                    <a:pt x="253843" y="101090"/>
                  </a:lnTo>
                  <a:lnTo>
                    <a:pt x="254612" y="100525"/>
                  </a:lnTo>
                  <a:lnTo>
                    <a:pt x="255241" y="99334"/>
                  </a:lnTo>
                  <a:lnTo>
                    <a:pt x="255880" y="98788"/>
                  </a:lnTo>
                  <a:lnTo>
                    <a:pt x="257843" y="100716"/>
                  </a:lnTo>
                  <a:lnTo>
                    <a:pt x="258564" y="99969"/>
                  </a:lnTo>
                  <a:lnTo>
                    <a:pt x="259154" y="97454"/>
                  </a:lnTo>
                  <a:lnTo>
                    <a:pt x="259352" y="96139"/>
                  </a:lnTo>
                  <a:lnTo>
                    <a:pt x="259598" y="95504"/>
                  </a:lnTo>
                  <a:lnTo>
                    <a:pt x="261529" y="97301"/>
                  </a:lnTo>
                  <a:lnTo>
                    <a:pt x="262375" y="97607"/>
                  </a:lnTo>
                  <a:lnTo>
                    <a:pt x="263141" y="97224"/>
                  </a:lnTo>
                  <a:lnTo>
                    <a:pt x="263438" y="94869"/>
                  </a:lnTo>
                  <a:lnTo>
                    <a:pt x="263259" y="93024"/>
                  </a:lnTo>
                  <a:lnTo>
                    <a:pt x="262978" y="91789"/>
                  </a:lnTo>
                  <a:lnTo>
                    <a:pt x="262643" y="91201"/>
                  </a:lnTo>
                  <a:lnTo>
                    <a:pt x="260556" y="90483"/>
                  </a:lnTo>
                  <a:lnTo>
                    <a:pt x="260447" y="89963"/>
                  </a:lnTo>
                  <a:lnTo>
                    <a:pt x="261647" y="87103"/>
                  </a:lnTo>
                  <a:lnTo>
                    <a:pt x="262410" y="86273"/>
                  </a:lnTo>
                  <a:lnTo>
                    <a:pt x="268593" y="85877"/>
                  </a:lnTo>
                  <a:lnTo>
                    <a:pt x="270457" y="83257"/>
                  </a:lnTo>
                  <a:lnTo>
                    <a:pt x="270061" y="80732"/>
                  </a:lnTo>
                  <a:lnTo>
                    <a:pt x="270923" y="79347"/>
                  </a:lnTo>
                  <a:lnTo>
                    <a:pt x="274807" y="77732"/>
                  </a:lnTo>
                  <a:lnTo>
                    <a:pt x="280910" y="77020"/>
                  </a:lnTo>
                  <a:lnTo>
                    <a:pt x="282570" y="73547"/>
                  </a:lnTo>
                  <a:lnTo>
                    <a:pt x="287562" y="68935"/>
                  </a:lnTo>
                  <a:lnTo>
                    <a:pt x="286556" y="65986"/>
                  </a:lnTo>
                  <a:lnTo>
                    <a:pt x="285334" y="65769"/>
                  </a:lnTo>
                  <a:lnTo>
                    <a:pt x="280524" y="57588"/>
                  </a:lnTo>
                  <a:lnTo>
                    <a:pt x="279480" y="56241"/>
                  </a:lnTo>
                  <a:lnTo>
                    <a:pt x="276167" y="56429"/>
                  </a:lnTo>
                  <a:lnTo>
                    <a:pt x="274794" y="55497"/>
                  </a:lnTo>
                  <a:lnTo>
                    <a:pt x="273416" y="55689"/>
                  </a:lnTo>
                  <a:lnTo>
                    <a:pt x="267894" y="59002"/>
                  </a:lnTo>
                  <a:lnTo>
                    <a:pt x="265535" y="61475"/>
                  </a:lnTo>
                  <a:lnTo>
                    <a:pt x="264667" y="67575"/>
                  </a:lnTo>
                  <a:lnTo>
                    <a:pt x="265072" y="70681"/>
                  </a:lnTo>
                  <a:lnTo>
                    <a:pt x="265005" y="76024"/>
                  </a:lnTo>
                  <a:lnTo>
                    <a:pt x="264124" y="78373"/>
                  </a:lnTo>
                  <a:close/>
                  <a:moveTo>
                    <a:pt x="275985" y="46512"/>
                  </a:moveTo>
                  <a:lnTo>
                    <a:pt x="276939" y="48749"/>
                  </a:lnTo>
                  <a:lnTo>
                    <a:pt x="277814" y="48998"/>
                  </a:lnTo>
                  <a:lnTo>
                    <a:pt x="279049" y="48644"/>
                  </a:lnTo>
                  <a:lnTo>
                    <a:pt x="279362" y="47236"/>
                  </a:lnTo>
                  <a:lnTo>
                    <a:pt x="280773" y="45136"/>
                  </a:lnTo>
                  <a:lnTo>
                    <a:pt x="280166" y="42656"/>
                  </a:lnTo>
                  <a:lnTo>
                    <a:pt x="278711" y="41504"/>
                  </a:lnTo>
                  <a:lnTo>
                    <a:pt x="277597" y="41574"/>
                  </a:lnTo>
                  <a:lnTo>
                    <a:pt x="276971" y="42228"/>
                  </a:lnTo>
                  <a:lnTo>
                    <a:pt x="276831" y="43042"/>
                  </a:lnTo>
                  <a:lnTo>
                    <a:pt x="276464" y="44089"/>
                  </a:lnTo>
                  <a:lnTo>
                    <a:pt x="275599" y="44303"/>
                  </a:lnTo>
                  <a:lnTo>
                    <a:pt x="275679" y="45446"/>
                  </a:lnTo>
                  <a:lnTo>
                    <a:pt x="275985" y="46512"/>
                  </a:lnTo>
                  <a:close/>
                  <a:moveTo>
                    <a:pt x="262917" y="477918"/>
                  </a:moveTo>
                  <a:lnTo>
                    <a:pt x="261947" y="478291"/>
                  </a:lnTo>
                  <a:lnTo>
                    <a:pt x="260035" y="479791"/>
                  </a:lnTo>
                  <a:lnTo>
                    <a:pt x="258085" y="482089"/>
                  </a:lnTo>
                  <a:lnTo>
                    <a:pt x="257246" y="484024"/>
                  </a:lnTo>
                  <a:lnTo>
                    <a:pt x="257035" y="486178"/>
                  </a:lnTo>
                  <a:lnTo>
                    <a:pt x="256891" y="488371"/>
                  </a:lnTo>
                  <a:lnTo>
                    <a:pt x="256879" y="489782"/>
                  </a:lnTo>
                  <a:lnTo>
                    <a:pt x="257019" y="491183"/>
                  </a:lnTo>
                  <a:lnTo>
                    <a:pt x="257214" y="492227"/>
                  </a:lnTo>
                  <a:lnTo>
                    <a:pt x="258315" y="495642"/>
                  </a:lnTo>
                  <a:lnTo>
                    <a:pt x="260358" y="497414"/>
                  </a:lnTo>
                  <a:lnTo>
                    <a:pt x="262538" y="497168"/>
                  </a:lnTo>
                  <a:lnTo>
                    <a:pt x="264957" y="496296"/>
                  </a:lnTo>
                  <a:lnTo>
                    <a:pt x="268950" y="494282"/>
                  </a:lnTo>
                  <a:lnTo>
                    <a:pt x="270865" y="491445"/>
                  </a:lnTo>
                  <a:lnTo>
                    <a:pt x="271593" y="489456"/>
                  </a:lnTo>
                  <a:lnTo>
                    <a:pt x="273141" y="487643"/>
                  </a:lnTo>
                  <a:lnTo>
                    <a:pt x="273566" y="488329"/>
                  </a:lnTo>
                  <a:lnTo>
                    <a:pt x="273773" y="489849"/>
                  </a:lnTo>
                  <a:lnTo>
                    <a:pt x="274277" y="489568"/>
                  </a:lnTo>
                  <a:lnTo>
                    <a:pt x="274836" y="488566"/>
                  </a:lnTo>
                  <a:lnTo>
                    <a:pt x="274676" y="486133"/>
                  </a:lnTo>
                  <a:lnTo>
                    <a:pt x="273799" y="484330"/>
                  </a:lnTo>
                  <a:lnTo>
                    <a:pt x="272270" y="483005"/>
                  </a:lnTo>
                  <a:lnTo>
                    <a:pt x="265362" y="477870"/>
                  </a:lnTo>
                  <a:lnTo>
                    <a:pt x="262917" y="477918"/>
                  </a:lnTo>
                  <a:close/>
                  <a:moveTo>
                    <a:pt x="230993" y="75947"/>
                  </a:moveTo>
                  <a:lnTo>
                    <a:pt x="233246" y="77221"/>
                  </a:lnTo>
                  <a:lnTo>
                    <a:pt x="236186" y="75443"/>
                  </a:lnTo>
                  <a:lnTo>
                    <a:pt x="236674" y="77007"/>
                  </a:lnTo>
                  <a:lnTo>
                    <a:pt x="236999" y="80106"/>
                  </a:lnTo>
                  <a:lnTo>
                    <a:pt x="237730" y="82111"/>
                  </a:lnTo>
                  <a:lnTo>
                    <a:pt x="239853" y="81568"/>
                  </a:lnTo>
                  <a:lnTo>
                    <a:pt x="241066" y="80556"/>
                  </a:lnTo>
                  <a:lnTo>
                    <a:pt x="242052" y="77020"/>
                  </a:lnTo>
                  <a:lnTo>
                    <a:pt x="242534" y="75890"/>
                  </a:lnTo>
                  <a:lnTo>
                    <a:pt x="245522" y="75848"/>
                  </a:lnTo>
                  <a:lnTo>
                    <a:pt x="246722" y="73279"/>
                  </a:lnTo>
                  <a:lnTo>
                    <a:pt x="247198" y="72957"/>
                  </a:lnTo>
                  <a:lnTo>
                    <a:pt x="248146" y="73435"/>
                  </a:lnTo>
                  <a:lnTo>
                    <a:pt x="249135" y="69672"/>
                  </a:lnTo>
                  <a:lnTo>
                    <a:pt x="250013" y="68932"/>
                  </a:lnTo>
                  <a:lnTo>
                    <a:pt x="250801" y="65934"/>
                  </a:lnTo>
                  <a:lnTo>
                    <a:pt x="251743" y="64639"/>
                  </a:lnTo>
                  <a:lnTo>
                    <a:pt x="252391" y="65140"/>
                  </a:lnTo>
                  <a:lnTo>
                    <a:pt x="254781" y="70026"/>
                  </a:lnTo>
                  <a:lnTo>
                    <a:pt x="259987" y="72165"/>
                  </a:lnTo>
                  <a:lnTo>
                    <a:pt x="260508" y="71948"/>
                  </a:lnTo>
                  <a:lnTo>
                    <a:pt x="260533" y="67278"/>
                  </a:lnTo>
                  <a:lnTo>
                    <a:pt x="259285" y="63863"/>
                  </a:lnTo>
                  <a:lnTo>
                    <a:pt x="258372" y="62353"/>
                  </a:lnTo>
                  <a:lnTo>
                    <a:pt x="257472" y="61625"/>
                  </a:lnTo>
                  <a:lnTo>
                    <a:pt x="256559" y="61373"/>
                  </a:lnTo>
                  <a:lnTo>
                    <a:pt x="253479" y="61980"/>
                  </a:lnTo>
                  <a:lnTo>
                    <a:pt x="249381" y="59675"/>
                  </a:lnTo>
                  <a:lnTo>
                    <a:pt x="248580" y="59717"/>
                  </a:lnTo>
                  <a:lnTo>
                    <a:pt x="245608" y="61884"/>
                  </a:lnTo>
                  <a:lnTo>
                    <a:pt x="243626" y="65194"/>
                  </a:lnTo>
                  <a:lnTo>
                    <a:pt x="239400" y="66311"/>
                  </a:lnTo>
                  <a:lnTo>
                    <a:pt x="228624" y="70904"/>
                  </a:lnTo>
                  <a:lnTo>
                    <a:pt x="226658" y="73158"/>
                  </a:lnTo>
                  <a:lnTo>
                    <a:pt x="228847" y="73844"/>
                  </a:lnTo>
                  <a:lnTo>
                    <a:pt x="230993" y="75947"/>
                  </a:lnTo>
                  <a:close/>
                  <a:moveTo>
                    <a:pt x="281938" y="109178"/>
                  </a:moveTo>
                  <a:lnTo>
                    <a:pt x="285117" y="109765"/>
                  </a:lnTo>
                  <a:lnTo>
                    <a:pt x="285152" y="109178"/>
                  </a:lnTo>
                  <a:lnTo>
                    <a:pt x="284922" y="108546"/>
                  </a:lnTo>
                  <a:lnTo>
                    <a:pt x="284185" y="107103"/>
                  </a:lnTo>
                  <a:lnTo>
                    <a:pt x="283432" y="106130"/>
                  </a:lnTo>
                  <a:lnTo>
                    <a:pt x="283387" y="105143"/>
                  </a:lnTo>
                  <a:lnTo>
                    <a:pt x="283534" y="103161"/>
                  </a:lnTo>
                  <a:lnTo>
                    <a:pt x="280684" y="100793"/>
                  </a:lnTo>
                  <a:lnTo>
                    <a:pt x="278353" y="103164"/>
                  </a:lnTo>
                  <a:lnTo>
                    <a:pt x="276534" y="103844"/>
                  </a:lnTo>
                  <a:lnTo>
                    <a:pt x="273119" y="106679"/>
                  </a:lnTo>
                  <a:lnTo>
                    <a:pt x="276371" y="109558"/>
                  </a:lnTo>
                  <a:lnTo>
                    <a:pt x="281938" y="109178"/>
                  </a:lnTo>
                  <a:close/>
                  <a:moveTo>
                    <a:pt x="272758" y="101830"/>
                  </a:moveTo>
                  <a:lnTo>
                    <a:pt x="272943" y="100001"/>
                  </a:lnTo>
                  <a:lnTo>
                    <a:pt x="275155" y="96710"/>
                  </a:lnTo>
                  <a:lnTo>
                    <a:pt x="275072" y="96015"/>
                  </a:lnTo>
                  <a:lnTo>
                    <a:pt x="274545" y="94234"/>
                  </a:lnTo>
                  <a:lnTo>
                    <a:pt x="271255" y="93665"/>
                  </a:lnTo>
                  <a:lnTo>
                    <a:pt x="268321" y="97416"/>
                  </a:lnTo>
                  <a:lnTo>
                    <a:pt x="268609" y="98610"/>
                  </a:lnTo>
                  <a:lnTo>
                    <a:pt x="272034" y="102536"/>
                  </a:lnTo>
                  <a:lnTo>
                    <a:pt x="272758" y="101830"/>
                  </a:lnTo>
                  <a:close/>
                  <a:moveTo>
                    <a:pt x="389785" y="53263"/>
                  </a:moveTo>
                  <a:lnTo>
                    <a:pt x="387129" y="57412"/>
                  </a:lnTo>
                  <a:lnTo>
                    <a:pt x="385099" y="59714"/>
                  </a:lnTo>
                  <a:lnTo>
                    <a:pt x="384451" y="61466"/>
                  </a:lnTo>
                  <a:lnTo>
                    <a:pt x="386602" y="64779"/>
                  </a:lnTo>
                  <a:lnTo>
                    <a:pt x="388770" y="67556"/>
                  </a:lnTo>
                  <a:lnTo>
                    <a:pt x="390433" y="68402"/>
                  </a:lnTo>
                  <a:lnTo>
                    <a:pt x="392099" y="68265"/>
                  </a:lnTo>
                  <a:lnTo>
                    <a:pt x="402619" y="65188"/>
                  </a:lnTo>
                  <a:lnTo>
                    <a:pt x="406644" y="61638"/>
                  </a:lnTo>
                  <a:lnTo>
                    <a:pt x="410583" y="55322"/>
                  </a:lnTo>
                  <a:lnTo>
                    <a:pt x="409996" y="53196"/>
                  </a:lnTo>
                  <a:lnTo>
                    <a:pt x="409890" y="50901"/>
                  </a:lnTo>
                  <a:lnTo>
                    <a:pt x="410088" y="48108"/>
                  </a:lnTo>
                  <a:lnTo>
                    <a:pt x="409440" y="45819"/>
                  </a:lnTo>
                  <a:lnTo>
                    <a:pt x="408205" y="43055"/>
                  </a:lnTo>
                  <a:lnTo>
                    <a:pt x="406916" y="41574"/>
                  </a:lnTo>
                  <a:lnTo>
                    <a:pt x="404892" y="39949"/>
                  </a:lnTo>
                  <a:lnTo>
                    <a:pt x="402862" y="39876"/>
                  </a:lnTo>
                  <a:lnTo>
                    <a:pt x="400487" y="41239"/>
                  </a:lnTo>
                  <a:lnTo>
                    <a:pt x="400002" y="43030"/>
                  </a:lnTo>
                  <a:lnTo>
                    <a:pt x="399593" y="45242"/>
                  </a:lnTo>
                  <a:lnTo>
                    <a:pt x="399194" y="49318"/>
                  </a:lnTo>
                  <a:lnTo>
                    <a:pt x="398566" y="51463"/>
                  </a:lnTo>
                  <a:lnTo>
                    <a:pt x="396417" y="52446"/>
                  </a:lnTo>
                  <a:lnTo>
                    <a:pt x="394257" y="52458"/>
                  </a:lnTo>
                  <a:lnTo>
                    <a:pt x="389785" y="53263"/>
                  </a:lnTo>
                  <a:close/>
                  <a:moveTo>
                    <a:pt x="323569" y="100250"/>
                  </a:moveTo>
                  <a:lnTo>
                    <a:pt x="324355" y="101166"/>
                  </a:lnTo>
                  <a:lnTo>
                    <a:pt x="327840" y="101722"/>
                  </a:lnTo>
                  <a:lnTo>
                    <a:pt x="334885" y="101980"/>
                  </a:lnTo>
                  <a:lnTo>
                    <a:pt x="335721" y="100774"/>
                  </a:lnTo>
                  <a:lnTo>
                    <a:pt x="335654" y="98444"/>
                  </a:lnTo>
                  <a:lnTo>
                    <a:pt x="336069" y="95581"/>
                  </a:lnTo>
                  <a:lnTo>
                    <a:pt x="336104" y="89072"/>
                  </a:lnTo>
                  <a:lnTo>
                    <a:pt x="335711" y="87263"/>
                  </a:lnTo>
                  <a:lnTo>
                    <a:pt x="334508" y="86445"/>
                  </a:lnTo>
                  <a:lnTo>
                    <a:pt x="332382" y="86602"/>
                  </a:lnTo>
                  <a:lnTo>
                    <a:pt x="331916" y="88361"/>
                  </a:lnTo>
                  <a:lnTo>
                    <a:pt x="326267" y="87773"/>
                  </a:lnTo>
                  <a:lnTo>
                    <a:pt x="325954" y="88906"/>
                  </a:lnTo>
                  <a:lnTo>
                    <a:pt x="326155" y="95057"/>
                  </a:lnTo>
                  <a:lnTo>
                    <a:pt x="325529" y="97192"/>
                  </a:lnTo>
                  <a:lnTo>
                    <a:pt x="323569" y="100250"/>
                  </a:lnTo>
                  <a:close/>
                  <a:moveTo>
                    <a:pt x="318833" y="93847"/>
                  </a:moveTo>
                  <a:lnTo>
                    <a:pt x="321383" y="91361"/>
                  </a:lnTo>
                  <a:lnTo>
                    <a:pt x="320981" y="89851"/>
                  </a:lnTo>
                  <a:lnTo>
                    <a:pt x="320250" y="89031"/>
                  </a:lnTo>
                  <a:lnTo>
                    <a:pt x="319238" y="88622"/>
                  </a:lnTo>
                  <a:lnTo>
                    <a:pt x="317907" y="90209"/>
                  </a:lnTo>
                  <a:lnTo>
                    <a:pt x="316905" y="92283"/>
                  </a:lnTo>
                  <a:lnTo>
                    <a:pt x="317521" y="93764"/>
                  </a:lnTo>
                  <a:lnTo>
                    <a:pt x="318833" y="93847"/>
                  </a:lnTo>
                  <a:close/>
                  <a:moveTo>
                    <a:pt x="353787" y="34354"/>
                  </a:moveTo>
                  <a:lnTo>
                    <a:pt x="355721" y="33588"/>
                  </a:lnTo>
                  <a:lnTo>
                    <a:pt x="356273" y="32410"/>
                  </a:lnTo>
                  <a:lnTo>
                    <a:pt x="355431" y="29968"/>
                  </a:lnTo>
                  <a:lnTo>
                    <a:pt x="353589" y="28079"/>
                  </a:lnTo>
                  <a:lnTo>
                    <a:pt x="351846" y="28430"/>
                  </a:lnTo>
                  <a:lnTo>
                    <a:pt x="349644" y="30310"/>
                  </a:lnTo>
                  <a:lnTo>
                    <a:pt x="349427" y="31686"/>
                  </a:lnTo>
                  <a:lnTo>
                    <a:pt x="350403" y="33093"/>
                  </a:lnTo>
                  <a:lnTo>
                    <a:pt x="353787" y="34354"/>
                  </a:lnTo>
                  <a:close/>
                  <a:moveTo>
                    <a:pt x="345660" y="45921"/>
                  </a:moveTo>
                  <a:lnTo>
                    <a:pt x="344875" y="44782"/>
                  </a:lnTo>
                  <a:lnTo>
                    <a:pt x="344406" y="44539"/>
                  </a:lnTo>
                  <a:lnTo>
                    <a:pt x="340882" y="49557"/>
                  </a:lnTo>
                  <a:lnTo>
                    <a:pt x="338680" y="48682"/>
                  </a:lnTo>
                  <a:lnTo>
                    <a:pt x="336895" y="50390"/>
                  </a:lnTo>
                  <a:lnTo>
                    <a:pt x="338635" y="56206"/>
                  </a:lnTo>
                  <a:lnTo>
                    <a:pt x="341722" y="57680"/>
                  </a:lnTo>
                  <a:lnTo>
                    <a:pt x="343407" y="63065"/>
                  </a:lnTo>
                  <a:lnTo>
                    <a:pt x="346522" y="64658"/>
                  </a:lnTo>
                  <a:lnTo>
                    <a:pt x="349714" y="64485"/>
                  </a:lnTo>
                  <a:lnTo>
                    <a:pt x="351664" y="63847"/>
                  </a:lnTo>
                  <a:lnTo>
                    <a:pt x="352299" y="60917"/>
                  </a:lnTo>
                  <a:lnTo>
                    <a:pt x="352047" y="57198"/>
                  </a:lnTo>
                  <a:lnTo>
                    <a:pt x="351265" y="55159"/>
                  </a:lnTo>
                  <a:lnTo>
                    <a:pt x="350786" y="51887"/>
                  </a:lnTo>
                  <a:lnTo>
                    <a:pt x="349538" y="48979"/>
                  </a:lnTo>
                  <a:lnTo>
                    <a:pt x="348511" y="47821"/>
                  </a:lnTo>
                  <a:lnTo>
                    <a:pt x="345660" y="45921"/>
                  </a:lnTo>
                  <a:close/>
                  <a:moveTo>
                    <a:pt x="355661" y="72800"/>
                  </a:moveTo>
                  <a:lnTo>
                    <a:pt x="355498" y="75271"/>
                  </a:lnTo>
                  <a:lnTo>
                    <a:pt x="355645" y="78060"/>
                  </a:lnTo>
                  <a:lnTo>
                    <a:pt x="356021" y="78957"/>
                  </a:lnTo>
                  <a:lnTo>
                    <a:pt x="358741" y="82947"/>
                  </a:lnTo>
                  <a:lnTo>
                    <a:pt x="360981" y="82149"/>
                  </a:lnTo>
                  <a:lnTo>
                    <a:pt x="364371" y="79535"/>
                  </a:lnTo>
                  <a:lnTo>
                    <a:pt x="368348" y="82765"/>
                  </a:lnTo>
                  <a:lnTo>
                    <a:pt x="371294" y="83630"/>
                  </a:lnTo>
                  <a:lnTo>
                    <a:pt x="373388" y="78976"/>
                  </a:lnTo>
                  <a:lnTo>
                    <a:pt x="376187" y="77333"/>
                  </a:lnTo>
                  <a:lnTo>
                    <a:pt x="376934" y="74527"/>
                  </a:lnTo>
                  <a:lnTo>
                    <a:pt x="377723" y="73723"/>
                  </a:lnTo>
                  <a:lnTo>
                    <a:pt x="380468" y="72851"/>
                  </a:lnTo>
                  <a:lnTo>
                    <a:pt x="380816" y="69171"/>
                  </a:lnTo>
                  <a:lnTo>
                    <a:pt x="381508" y="66592"/>
                  </a:lnTo>
                  <a:lnTo>
                    <a:pt x="381831" y="63011"/>
                  </a:lnTo>
                  <a:lnTo>
                    <a:pt x="381294" y="60748"/>
                  </a:lnTo>
                  <a:lnTo>
                    <a:pt x="380710" y="58954"/>
                  </a:lnTo>
                  <a:lnTo>
                    <a:pt x="378451" y="57862"/>
                  </a:lnTo>
                  <a:lnTo>
                    <a:pt x="376184" y="57463"/>
                  </a:lnTo>
                  <a:lnTo>
                    <a:pt x="373637" y="59177"/>
                  </a:lnTo>
                  <a:lnTo>
                    <a:pt x="369220" y="61211"/>
                  </a:lnTo>
                  <a:lnTo>
                    <a:pt x="366187" y="62462"/>
                  </a:lnTo>
                  <a:lnTo>
                    <a:pt x="364365" y="62618"/>
                  </a:lnTo>
                  <a:lnTo>
                    <a:pt x="363978" y="60579"/>
                  </a:lnTo>
                  <a:lnTo>
                    <a:pt x="362721" y="59969"/>
                  </a:lnTo>
                  <a:lnTo>
                    <a:pt x="359328" y="60658"/>
                  </a:lnTo>
                  <a:lnTo>
                    <a:pt x="358220" y="61772"/>
                  </a:lnTo>
                  <a:lnTo>
                    <a:pt x="357837" y="63617"/>
                  </a:lnTo>
                  <a:lnTo>
                    <a:pt x="357352" y="64572"/>
                  </a:lnTo>
                  <a:lnTo>
                    <a:pt x="356379" y="67575"/>
                  </a:lnTo>
                  <a:lnTo>
                    <a:pt x="355661" y="72800"/>
                  </a:lnTo>
                  <a:close/>
                  <a:moveTo>
                    <a:pt x="358623" y="472475"/>
                  </a:moveTo>
                  <a:lnTo>
                    <a:pt x="359408" y="472858"/>
                  </a:lnTo>
                  <a:lnTo>
                    <a:pt x="360196" y="473130"/>
                  </a:lnTo>
                  <a:lnTo>
                    <a:pt x="361154" y="473095"/>
                  </a:lnTo>
                  <a:lnTo>
                    <a:pt x="362108" y="472578"/>
                  </a:lnTo>
                  <a:lnTo>
                    <a:pt x="363806" y="473334"/>
                  </a:lnTo>
                  <a:lnTo>
                    <a:pt x="364805" y="472622"/>
                  </a:lnTo>
                  <a:lnTo>
                    <a:pt x="365817" y="472348"/>
                  </a:lnTo>
                  <a:lnTo>
                    <a:pt x="366149" y="470595"/>
                  </a:lnTo>
                  <a:lnTo>
                    <a:pt x="366181" y="468211"/>
                  </a:lnTo>
                  <a:lnTo>
                    <a:pt x="365913" y="466925"/>
                  </a:lnTo>
                  <a:lnTo>
                    <a:pt x="365393" y="466207"/>
                  </a:lnTo>
                  <a:lnTo>
                    <a:pt x="363420" y="464623"/>
                  </a:lnTo>
                  <a:lnTo>
                    <a:pt x="361482" y="462380"/>
                  </a:lnTo>
                  <a:lnTo>
                    <a:pt x="358623" y="460043"/>
                  </a:lnTo>
                  <a:lnTo>
                    <a:pt x="357662" y="458667"/>
                  </a:lnTo>
                  <a:lnTo>
                    <a:pt x="356736" y="457024"/>
                  </a:lnTo>
                  <a:lnTo>
                    <a:pt x="355699" y="455677"/>
                  </a:lnTo>
                  <a:lnTo>
                    <a:pt x="353714" y="453663"/>
                  </a:lnTo>
                  <a:lnTo>
                    <a:pt x="353353" y="453037"/>
                  </a:lnTo>
                  <a:lnTo>
                    <a:pt x="352970" y="452912"/>
                  </a:lnTo>
                  <a:lnTo>
                    <a:pt x="351080" y="453774"/>
                  </a:lnTo>
                  <a:lnTo>
                    <a:pt x="350040" y="455731"/>
                  </a:lnTo>
                  <a:lnTo>
                    <a:pt x="349478" y="455964"/>
                  </a:lnTo>
                  <a:lnTo>
                    <a:pt x="348619" y="456832"/>
                  </a:lnTo>
                  <a:lnTo>
                    <a:pt x="348198" y="458198"/>
                  </a:lnTo>
                  <a:lnTo>
                    <a:pt x="349050" y="461135"/>
                  </a:lnTo>
                  <a:lnTo>
                    <a:pt x="349385" y="461834"/>
                  </a:lnTo>
                  <a:lnTo>
                    <a:pt x="349641" y="462916"/>
                  </a:lnTo>
                  <a:lnTo>
                    <a:pt x="350052" y="463886"/>
                  </a:lnTo>
                  <a:lnTo>
                    <a:pt x="352494" y="468023"/>
                  </a:lnTo>
                  <a:lnTo>
                    <a:pt x="352954" y="468272"/>
                  </a:lnTo>
                  <a:lnTo>
                    <a:pt x="353659" y="467554"/>
                  </a:lnTo>
                  <a:lnTo>
                    <a:pt x="354215" y="467263"/>
                  </a:lnTo>
                  <a:lnTo>
                    <a:pt x="355325" y="467873"/>
                  </a:lnTo>
                  <a:lnTo>
                    <a:pt x="356340" y="468080"/>
                  </a:lnTo>
                  <a:lnTo>
                    <a:pt x="357426" y="468709"/>
                  </a:lnTo>
                  <a:lnTo>
                    <a:pt x="358131" y="470666"/>
                  </a:lnTo>
                  <a:lnTo>
                    <a:pt x="358102" y="472016"/>
                  </a:lnTo>
                  <a:lnTo>
                    <a:pt x="358623" y="472475"/>
                  </a:lnTo>
                  <a:close/>
                  <a:moveTo>
                    <a:pt x="408432" y="260752"/>
                  </a:moveTo>
                  <a:lnTo>
                    <a:pt x="407318" y="260867"/>
                  </a:lnTo>
                  <a:lnTo>
                    <a:pt x="406213" y="261343"/>
                  </a:lnTo>
                  <a:lnTo>
                    <a:pt x="404043" y="263571"/>
                  </a:lnTo>
                  <a:lnTo>
                    <a:pt x="401853" y="265393"/>
                  </a:lnTo>
                  <a:lnTo>
                    <a:pt x="393459" y="267998"/>
                  </a:lnTo>
                  <a:lnTo>
                    <a:pt x="388486" y="270746"/>
                  </a:lnTo>
                  <a:lnTo>
                    <a:pt x="386791" y="270424"/>
                  </a:lnTo>
                  <a:lnTo>
                    <a:pt x="384004" y="270976"/>
                  </a:lnTo>
                  <a:lnTo>
                    <a:pt x="381910" y="270558"/>
                  </a:lnTo>
                  <a:lnTo>
                    <a:pt x="377879" y="268694"/>
                  </a:lnTo>
                  <a:lnTo>
                    <a:pt x="375929" y="268413"/>
                  </a:lnTo>
                  <a:lnTo>
                    <a:pt x="372635" y="269035"/>
                  </a:lnTo>
                  <a:lnTo>
                    <a:pt x="372236" y="269354"/>
                  </a:lnTo>
                  <a:lnTo>
                    <a:pt x="371135" y="270883"/>
                  </a:lnTo>
                  <a:lnTo>
                    <a:pt x="371160" y="273280"/>
                  </a:lnTo>
                  <a:lnTo>
                    <a:pt x="371313" y="275119"/>
                  </a:lnTo>
                  <a:lnTo>
                    <a:pt x="370809" y="276258"/>
                  </a:lnTo>
                  <a:lnTo>
                    <a:pt x="370311" y="276929"/>
                  </a:lnTo>
                  <a:lnTo>
                    <a:pt x="369047" y="277021"/>
                  </a:lnTo>
                  <a:lnTo>
                    <a:pt x="368415" y="275709"/>
                  </a:lnTo>
                  <a:lnTo>
                    <a:pt x="367301" y="275537"/>
                  </a:lnTo>
                  <a:lnTo>
                    <a:pt x="364371" y="276000"/>
                  </a:lnTo>
                  <a:lnTo>
                    <a:pt x="362932" y="277104"/>
                  </a:lnTo>
                  <a:lnTo>
                    <a:pt x="362197" y="280172"/>
                  </a:lnTo>
                  <a:lnTo>
                    <a:pt x="359918" y="281573"/>
                  </a:lnTo>
                  <a:lnTo>
                    <a:pt x="356018" y="283003"/>
                  </a:lnTo>
                  <a:lnTo>
                    <a:pt x="353902" y="284228"/>
                  </a:lnTo>
                  <a:lnTo>
                    <a:pt x="352868" y="284299"/>
                  </a:lnTo>
                  <a:lnTo>
                    <a:pt x="351853" y="284921"/>
                  </a:lnTo>
                  <a:lnTo>
                    <a:pt x="349803" y="287771"/>
                  </a:lnTo>
                  <a:lnTo>
                    <a:pt x="347706" y="289846"/>
                  </a:lnTo>
                  <a:lnTo>
                    <a:pt x="344479" y="291902"/>
                  </a:lnTo>
                  <a:lnTo>
                    <a:pt x="344607" y="293494"/>
                  </a:lnTo>
                  <a:lnTo>
                    <a:pt x="344795" y="294446"/>
                  </a:lnTo>
                  <a:lnTo>
                    <a:pt x="342019" y="297526"/>
                  </a:lnTo>
                  <a:lnTo>
                    <a:pt x="341345" y="299390"/>
                  </a:lnTo>
                  <a:lnTo>
                    <a:pt x="340656" y="302875"/>
                  </a:lnTo>
                  <a:lnTo>
                    <a:pt x="340435" y="303412"/>
                  </a:lnTo>
                  <a:lnTo>
                    <a:pt x="337706" y="302278"/>
                  </a:lnTo>
                  <a:lnTo>
                    <a:pt x="335785" y="301902"/>
                  </a:lnTo>
                  <a:lnTo>
                    <a:pt x="334907" y="302211"/>
                  </a:lnTo>
                  <a:lnTo>
                    <a:pt x="333608" y="303051"/>
                  </a:lnTo>
                  <a:lnTo>
                    <a:pt x="333295" y="303865"/>
                  </a:lnTo>
                  <a:lnTo>
                    <a:pt x="333474" y="305655"/>
                  </a:lnTo>
                  <a:lnTo>
                    <a:pt x="333895" y="306827"/>
                  </a:lnTo>
                  <a:lnTo>
                    <a:pt x="331157" y="311956"/>
                  </a:lnTo>
                  <a:lnTo>
                    <a:pt x="330394" y="312014"/>
                  </a:lnTo>
                  <a:lnTo>
                    <a:pt x="329532" y="310545"/>
                  </a:lnTo>
                  <a:lnTo>
                    <a:pt x="328632" y="309633"/>
                  </a:lnTo>
                  <a:lnTo>
                    <a:pt x="327502" y="308854"/>
                  </a:lnTo>
                  <a:lnTo>
                    <a:pt x="326369" y="308586"/>
                  </a:lnTo>
                  <a:lnTo>
                    <a:pt x="325341" y="309492"/>
                  </a:lnTo>
                  <a:lnTo>
                    <a:pt x="324348" y="311011"/>
                  </a:lnTo>
                  <a:lnTo>
                    <a:pt x="324447" y="312205"/>
                  </a:lnTo>
                  <a:lnTo>
                    <a:pt x="324821" y="313316"/>
                  </a:lnTo>
                  <a:lnTo>
                    <a:pt x="326030" y="315234"/>
                  </a:lnTo>
                  <a:lnTo>
                    <a:pt x="329095" y="314886"/>
                  </a:lnTo>
                  <a:lnTo>
                    <a:pt x="329886" y="316288"/>
                  </a:lnTo>
                  <a:lnTo>
                    <a:pt x="330515" y="316833"/>
                  </a:lnTo>
                  <a:lnTo>
                    <a:pt x="328000" y="318886"/>
                  </a:lnTo>
                  <a:lnTo>
                    <a:pt x="325274" y="322359"/>
                  </a:lnTo>
                  <a:lnTo>
                    <a:pt x="323001" y="327108"/>
                  </a:lnTo>
                  <a:lnTo>
                    <a:pt x="322305" y="328075"/>
                  </a:lnTo>
                  <a:lnTo>
                    <a:pt x="322558" y="329330"/>
                  </a:lnTo>
                  <a:lnTo>
                    <a:pt x="323017" y="330488"/>
                  </a:lnTo>
                  <a:lnTo>
                    <a:pt x="323825" y="330989"/>
                  </a:lnTo>
                  <a:lnTo>
                    <a:pt x="325577" y="330957"/>
                  </a:lnTo>
                  <a:lnTo>
                    <a:pt x="327278" y="332502"/>
                  </a:lnTo>
                  <a:lnTo>
                    <a:pt x="326752" y="332997"/>
                  </a:lnTo>
                  <a:lnTo>
                    <a:pt x="320821" y="334507"/>
                  </a:lnTo>
                  <a:lnTo>
                    <a:pt x="320148" y="335056"/>
                  </a:lnTo>
                  <a:lnTo>
                    <a:pt x="317294" y="342767"/>
                  </a:lnTo>
                  <a:lnTo>
                    <a:pt x="316378" y="344654"/>
                  </a:lnTo>
                  <a:lnTo>
                    <a:pt x="315580" y="345745"/>
                  </a:lnTo>
                  <a:lnTo>
                    <a:pt x="314706" y="347759"/>
                  </a:lnTo>
                  <a:lnTo>
                    <a:pt x="313892" y="350176"/>
                  </a:lnTo>
                  <a:lnTo>
                    <a:pt x="313560" y="350444"/>
                  </a:lnTo>
                  <a:lnTo>
                    <a:pt x="311597" y="350951"/>
                  </a:lnTo>
                  <a:lnTo>
                    <a:pt x="309694" y="352563"/>
                  </a:lnTo>
                  <a:lnTo>
                    <a:pt x="307808" y="354606"/>
                  </a:lnTo>
                  <a:lnTo>
                    <a:pt x="306806" y="355305"/>
                  </a:lnTo>
                  <a:lnTo>
                    <a:pt x="306011" y="356409"/>
                  </a:lnTo>
                  <a:lnTo>
                    <a:pt x="306691" y="358615"/>
                  </a:lnTo>
                  <a:lnTo>
                    <a:pt x="309969" y="363540"/>
                  </a:lnTo>
                  <a:lnTo>
                    <a:pt x="309315" y="365465"/>
                  </a:lnTo>
                  <a:lnTo>
                    <a:pt x="310824" y="369544"/>
                  </a:lnTo>
                  <a:lnTo>
                    <a:pt x="313205" y="367428"/>
                  </a:lnTo>
                  <a:lnTo>
                    <a:pt x="315022" y="366457"/>
                  </a:lnTo>
                  <a:lnTo>
                    <a:pt x="317154" y="366320"/>
                  </a:lnTo>
                  <a:lnTo>
                    <a:pt x="319605" y="368258"/>
                  </a:lnTo>
                  <a:lnTo>
                    <a:pt x="322015" y="369362"/>
                  </a:lnTo>
                  <a:lnTo>
                    <a:pt x="326362" y="369704"/>
                  </a:lnTo>
                  <a:lnTo>
                    <a:pt x="328099" y="370696"/>
                  </a:lnTo>
                  <a:lnTo>
                    <a:pt x="329905" y="371223"/>
                  </a:lnTo>
                  <a:lnTo>
                    <a:pt x="331731" y="371003"/>
                  </a:lnTo>
                  <a:lnTo>
                    <a:pt x="334687" y="369062"/>
                  </a:lnTo>
                  <a:lnTo>
                    <a:pt x="336212" y="364734"/>
                  </a:lnTo>
                  <a:lnTo>
                    <a:pt x="339130" y="361386"/>
                  </a:lnTo>
                  <a:lnTo>
                    <a:pt x="339870" y="359863"/>
                  </a:lnTo>
                  <a:lnTo>
                    <a:pt x="339168" y="357061"/>
                  </a:lnTo>
                  <a:lnTo>
                    <a:pt x="337614" y="354865"/>
                  </a:lnTo>
                  <a:lnTo>
                    <a:pt x="337815" y="354111"/>
                  </a:lnTo>
                  <a:lnTo>
                    <a:pt x="339028" y="354510"/>
                  </a:lnTo>
                  <a:lnTo>
                    <a:pt x="340419" y="356119"/>
                  </a:lnTo>
                  <a:lnTo>
                    <a:pt x="340901" y="356355"/>
                  </a:lnTo>
                  <a:lnTo>
                    <a:pt x="341782" y="356323"/>
                  </a:lnTo>
                  <a:lnTo>
                    <a:pt x="342577" y="355171"/>
                  </a:lnTo>
                  <a:lnTo>
                    <a:pt x="342823" y="353712"/>
                  </a:lnTo>
                  <a:lnTo>
                    <a:pt x="342654" y="352183"/>
                  </a:lnTo>
                  <a:lnTo>
                    <a:pt x="341980" y="349722"/>
                  </a:lnTo>
                  <a:lnTo>
                    <a:pt x="341884" y="348427"/>
                  </a:lnTo>
                  <a:lnTo>
                    <a:pt x="347923" y="344673"/>
                  </a:lnTo>
                  <a:lnTo>
                    <a:pt x="349503" y="341436"/>
                  </a:lnTo>
                  <a:lnTo>
                    <a:pt x="349928" y="339394"/>
                  </a:lnTo>
                  <a:lnTo>
                    <a:pt x="349752" y="338110"/>
                  </a:lnTo>
                  <a:lnTo>
                    <a:pt x="349002" y="334992"/>
                  </a:lnTo>
                  <a:lnTo>
                    <a:pt x="348466" y="333578"/>
                  </a:lnTo>
                  <a:lnTo>
                    <a:pt x="348760" y="332416"/>
                  </a:lnTo>
                  <a:lnTo>
                    <a:pt x="352284" y="333629"/>
                  </a:lnTo>
                  <a:lnTo>
                    <a:pt x="353286" y="332866"/>
                  </a:lnTo>
                  <a:lnTo>
                    <a:pt x="353828" y="332129"/>
                  </a:lnTo>
                  <a:lnTo>
                    <a:pt x="354234" y="330641"/>
                  </a:lnTo>
                  <a:lnTo>
                    <a:pt x="354330" y="328653"/>
                  </a:lnTo>
                  <a:lnTo>
                    <a:pt x="354553" y="326795"/>
                  </a:lnTo>
                  <a:lnTo>
                    <a:pt x="355073" y="325873"/>
                  </a:lnTo>
                  <a:lnTo>
                    <a:pt x="358262" y="328554"/>
                  </a:lnTo>
                  <a:lnTo>
                    <a:pt x="358961" y="328675"/>
                  </a:lnTo>
                  <a:lnTo>
                    <a:pt x="359666" y="327769"/>
                  </a:lnTo>
                  <a:lnTo>
                    <a:pt x="359835" y="326840"/>
                  </a:lnTo>
                  <a:lnTo>
                    <a:pt x="359503" y="325790"/>
                  </a:lnTo>
                  <a:lnTo>
                    <a:pt x="359618" y="324076"/>
                  </a:lnTo>
                  <a:lnTo>
                    <a:pt x="361722" y="324117"/>
                  </a:lnTo>
                  <a:lnTo>
                    <a:pt x="362596" y="323734"/>
                  </a:lnTo>
                  <a:lnTo>
                    <a:pt x="363870" y="322346"/>
                  </a:lnTo>
                  <a:lnTo>
                    <a:pt x="364572" y="320961"/>
                  </a:lnTo>
                  <a:lnTo>
                    <a:pt x="365814" y="319649"/>
                  </a:lnTo>
                  <a:lnTo>
                    <a:pt x="366372" y="318643"/>
                  </a:lnTo>
                  <a:lnTo>
                    <a:pt x="365954" y="317213"/>
                  </a:lnTo>
                  <a:lnTo>
                    <a:pt x="364039" y="316364"/>
                  </a:lnTo>
                  <a:lnTo>
                    <a:pt x="364362" y="315094"/>
                  </a:lnTo>
                  <a:lnTo>
                    <a:pt x="366143" y="313460"/>
                  </a:lnTo>
                  <a:lnTo>
                    <a:pt x="366663" y="313303"/>
                  </a:lnTo>
                  <a:lnTo>
                    <a:pt x="367751" y="313450"/>
                  </a:lnTo>
                  <a:lnTo>
                    <a:pt x="368326" y="312981"/>
                  </a:lnTo>
                  <a:lnTo>
                    <a:pt x="369312" y="311513"/>
                  </a:lnTo>
                  <a:lnTo>
                    <a:pt x="370267" y="309668"/>
                  </a:lnTo>
                  <a:lnTo>
                    <a:pt x="372162" y="307606"/>
                  </a:lnTo>
                  <a:lnTo>
                    <a:pt x="373072" y="305550"/>
                  </a:lnTo>
                  <a:lnTo>
                    <a:pt x="374033" y="304356"/>
                  </a:lnTo>
                  <a:lnTo>
                    <a:pt x="375201" y="304497"/>
                  </a:lnTo>
                  <a:lnTo>
                    <a:pt x="376363" y="304187"/>
                  </a:lnTo>
                  <a:lnTo>
                    <a:pt x="380394" y="300354"/>
                  </a:lnTo>
                  <a:lnTo>
                    <a:pt x="389172" y="295062"/>
                  </a:lnTo>
                  <a:lnTo>
                    <a:pt x="391598" y="294079"/>
                  </a:lnTo>
                  <a:lnTo>
                    <a:pt x="394668" y="291707"/>
                  </a:lnTo>
                  <a:lnTo>
                    <a:pt x="395741" y="291570"/>
                  </a:lnTo>
                  <a:lnTo>
                    <a:pt x="400069" y="289862"/>
                  </a:lnTo>
                  <a:lnTo>
                    <a:pt x="404388" y="287369"/>
                  </a:lnTo>
                  <a:lnTo>
                    <a:pt x="408480" y="285499"/>
                  </a:lnTo>
                  <a:lnTo>
                    <a:pt x="412224" y="283108"/>
                  </a:lnTo>
                  <a:lnTo>
                    <a:pt x="418164" y="280191"/>
                  </a:lnTo>
                  <a:lnTo>
                    <a:pt x="421522" y="277845"/>
                  </a:lnTo>
                  <a:lnTo>
                    <a:pt x="423634" y="276906"/>
                  </a:lnTo>
                  <a:lnTo>
                    <a:pt x="425728" y="275569"/>
                  </a:lnTo>
                  <a:lnTo>
                    <a:pt x="427861" y="273584"/>
                  </a:lnTo>
                  <a:lnTo>
                    <a:pt x="431445" y="270720"/>
                  </a:lnTo>
                  <a:lnTo>
                    <a:pt x="435029" y="268936"/>
                  </a:lnTo>
                  <a:lnTo>
                    <a:pt x="435540" y="267854"/>
                  </a:lnTo>
                  <a:lnTo>
                    <a:pt x="438550" y="262683"/>
                  </a:lnTo>
                  <a:lnTo>
                    <a:pt x="441608" y="257940"/>
                  </a:lnTo>
                  <a:lnTo>
                    <a:pt x="441235" y="256488"/>
                  </a:lnTo>
                  <a:lnTo>
                    <a:pt x="441525" y="254582"/>
                  </a:lnTo>
                  <a:lnTo>
                    <a:pt x="441985" y="252718"/>
                  </a:lnTo>
                  <a:lnTo>
                    <a:pt x="441717" y="250656"/>
                  </a:lnTo>
                  <a:lnTo>
                    <a:pt x="441375" y="249520"/>
                  </a:lnTo>
                  <a:lnTo>
                    <a:pt x="439814" y="246335"/>
                  </a:lnTo>
                  <a:lnTo>
                    <a:pt x="437902" y="243845"/>
                  </a:lnTo>
                  <a:lnTo>
                    <a:pt x="433705" y="241585"/>
                  </a:lnTo>
                  <a:lnTo>
                    <a:pt x="430433" y="240752"/>
                  </a:lnTo>
                  <a:lnTo>
                    <a:pt x="429386" y="240902"/>
                  </a:lnTo>
                  <a:lnTo>
                    <a:pt x="426957" y="242651"/>
                  </a:lnTo>
                  <a:lnTo>
                    <a:pt x="423060" y="244234"/>
                  </a:lnTo>
                  <a:lnTo>
                    <a:pt x="418729" y="248288"/>
                  </a:lnTo>
                  <a:lnTo>
                    <a:pt x="416201" y="251221"/>
                  </a:lnTo>
                  <a:lnTo>
                    <a:pt x="415269" y="253488"/>
                  </a:lnTo>
                  <a:lnTo>
                    <a:pt x="414407" y="256383"/>
                  </a:lnTo>
                  <a:lnTo>
                    <a:pt x="413440" y="257698"/>
                  </a:lnTo>
                  <a:lnTo>
                    <a:pt x="412383" y="257723"/>
                  </a:lnTo>
                  <a:lnTo>
                    <a:pt x="411410" y="258138"/>
                  </a:lnTo>
                  <a:lnTo>
                    <a:pt x="409450" y="260060"/>
                  </a:lnTo>
                  <a:lnTo>
                    <a:pt x="408432" y="260752"/>
                  </a:lnTo>
                  <a:close/>
                  <a:moveTo>
                    <a:pt x="335673" y="79557"/>
                  </a:moveTo>
                  <a:lnTo>
                    <a:pt x="335098" y="80946"/>
                  </a:lnTo>
                  <a:lnTo>
                    <a:pt x="335746" y="82194"/>
                  </a:lnTo>
                  <a:lnTo>
                    <a:pt x="336666" y="84830"/>
                  </a:lnTo>
                  <a:lnTo>
                    <a:pt x="336895" y="86318"/>
                  </a:lnTo>
                  <a:lnTo>
                    <a:pt x="336915" y="88466"/>
                  </a:lnTo>
                  <a:lnTo>
                    <a:pt x="337518" y="95577"/>
                  </a:lnTo>
                  <a:lnTo>
                    <a:pt x="337974" y="97457"/>
                  </a:lnTo>
                  <a:lnTo>
                    <a:pt x="338514" y="98450"/>
                  </a:lnTo>
                  <a:lnTo>
                    <a:pt x="342169" y="100282"/>
                  </a:lnTo>
                  <a:lnTo>
                    <a:pt x="343567" y="99283"/>
                  </a:lnTo>
                  <a:lnTo>
                    <a:pt x="345418" y="95440"/>
                  </a:lnTo>
                  <a:lnTo>
                    <a:pt x="346248" y="95162"/>
                  </a:lnTo>
                  <a:lnTo>
                    <a:pt x="346516" y="92721"/>
                  </a:lnTo>
                  <a:lnTo>
                    <a:pt x="346500" y="90087"/>
                  </a:lnTo>
                  <a:lnTo>
                    <a:pt x="347521" y="88970"/>
                  </a:lnTo>
                  <a:lnTo>
                    <a:pt x="355201" y="87665"/>
                  </a:lnTo>
                  <a:lnTo>
                    <a:pt x="353950" y="85245"/>
                  </a:lnTo>
                  <a:lnTo>
                    <a:pt x="352660" y="83771"/>
                  </a:lnTo>
                  <a:lnTo>
                    <a:pt x="348259" y="81134"/>
                  </a:lnTo>
                  <a:lnTo>
                    <a:pt x="339676" y="80560"/>
                  </a:lnTo>
                  <a:lnTo>
                    <a:pt x="335673" y="79557"/>
                  </a:lnTo>
                  <a:close/>
                  <a:moveTo>
                    <a:pt x="369280" y="55376"/>
                  </a:moveTo>
                  <a:lnTo>
                    <a:pt x="372092" y="54198"/>
                  </a:lnTo>
                  <a:lnTo>
                    <a:pt x="375061" y="50735"/>
                  </a:lnTo>
                  <a:lnTo>
                    <a:pt x="375919" y="48478"/>
                  </a:lnTo>
                  <a:lnTo>
                    <a:pt x="374930" y="45379"/>
                  </a:lnTo>
                  <a:lnTo>
                    <a:pt x="367132" y="46320"/>
                  </a:lnTo>
                  <a:lnTo>
                    <a:pt x="363200" y="50409"/>
                  </a:lnTo>
                  <a:lnTo>
                    <a:pt x="362580" y="51408"/>
                  </a:lnTo>
                  <a:lnTo>
                    <a:pt x="362398" y="52241"/>
                  </a:lnTo>
                  <a:lnTo>
                    <a:pt x="364754" y="53904"/>
                  </a:lnTo>
                  <a:lnTo>
                    <a:pt x="369280" y="55376"/>
                  </a:lnTo>
                  <a:close/>
                  <a:moveTo>
                    <a:pt x="384550" y="12933"/>
                  </a:moveTo>
                  <a:lnTo>
                    <a:pt x="384924" y="13792"/>
                  </a:lnTo>
                  <a:lnTo>
                    <a:pt x="387716" y="15279"/>
                  </a:lnTo>
                  <a:lnTo>
                    <a:pt x="393481" y="16033"/>
                  </a:lnTo>
                  <a:lnTo>
                    <a:pt x="394579" y="15251"/>
                  </a:lnTo>
                  <a:lnTo>
                    <a:pt x="395757" y="12758"/>
                  </a:lnTo>
                  <a:lnTo>
                    <a:pt x="395623" y="11874"/>
                  </a:lnTo>
                  <a:lnTo>
                    <a:pt x="395106" y="10444"/>
                  </a:lnTo>
                  <a:lnTo>
                    <a:pt x="386912" y="8481"/>
                  </a:lnTo>
                  <a:lnTo>
                    <a:pt x="382335" y="9250"/>
                  </a:lnTo>
                  <a:lnTo>
                    <a:pt x="380742" y="10935"/>
                  </a:lnTo>
                  <a:lnTo>
                    <a:pt x="384403" y="12183"/>
                  </a:lnTo>
                  <a:lnTo>
                    <a:pt x="384550" y="12933"/>
                  </a:lnTo>
                  <a:close/>
                  <a:moveTo>
                    <a:pt x="352194" y="106471"/>
                  </a:moveTo>
                  <a:lnTo>
                    <a:pt x="353819" y="107525"/>
                  </a:lnTo>
                  <a:lnTo>
                    <a:pt x="354432" y="108338"/>
                  </a:lnTo>
                  <a:lnTo>
                    <a:pt x="354732" y="109127"/>
                  </a:lnTo>
                  <a:lnTo>
                    <a:pt x="355878" y="109634"/>
                  </a:lnTo>
                  <a:lnTo>
                    <a:pt x="359089" y="107955"/>
                  </a:lnTo>
                  <a:lnTo>
                    <a:pt x="361077" y="105976"/>
                  </a:lnTo>
                  <a:lnTo>
                    <a:pt x="360097" y="101399"/>
                  </a:lnTo>
                  <a:lnTo>
                    <a:pt x="357793" y="99516"/>
                  </a:lnTo>
                  <a:lnTo>
                    <a:pt x="352928" y="102893"/>
                  </a:lnTo>
                  <a:lnTo>
                    <a:pt x="352434" y="103493"/>
                  </a:lnTo>
                  <a:lnTo>
                    <a:pt x="352194" y="106471"/>
                  </a:lnTo>
                  <a:close/>
                  <a:moveTo>
                    <a:pt x="27830" y="768799"/>
                  </a:moveTo>
                  <a:lnTo>
                    <a:pt x="28918" y="765610"/>
                  </a:lnTo>
                  <a:lnTo>
                    <a:pt x="28861" y="765100"/>
                  </a:lnTo>
                  <a:lnTo>
                    <a:pt x="28069" y="764206"/>
                  </a:lnTo>
                  <a:lnTo>
                    <a:pt x="27093" y="763555"/>
                  </a:lnTo>
                  <a:lnTo>
                    <a:pt x="26553" y="762176"/>
                  </a:lnTo>
                  <a:lnTo>
                    <a:pt x="24574" y="762096"/>
                  </a:lnTo>
                  <a:lnTo>
                    <a:pt x="22707" y="762173"/>
                  </a:lnTo>
                  <a:lnTo>
                    <a:pt x="22120" y="762106"/>
                  </a:lnTo>
                  <a:lnTo>
                    <a:pt x="20342" y="761528"/>
                  </a:lnTo>
                  <a:lnTo>
                    <a:pt x="18628" y="760596"/>
                  </a:lnTo>
                  <a:lnTo>
                    <a:pt x="17482" y="760050"/>
                  </a:lnTo>
                  <a:lnTo>
                    <a:pt x="16518" y="759437"/>
                  </a:lnTo>
                  <a:lnTo>
                    <a:pt x="15998" y="758793"/>
                  </a:lnTo>
                  <a:lnTo>
                    <a:pt x="15177" y="758965"/>
                  </a:lnTo>
                  <a:lnTo>
                    <a:pt x="14622" y="758971"/>
                  </a:lnTo>
                  <a:lnTo>
                    <a:pt x="14507" y="761420"/>
                  </a:lnTo>
                  <a:lnTo>
                    <a:pt x="14204" y="764110"/>
                  </a:lnTo>
                  <a:lnTo>
                    <a:pt x="12474" y="764615"/>
                  </a:lnTo>
                  <a:lnTo>
                    <a:pt x="11504" y="764509"/>
                  </a:lnTo>
                  <a:lnTo>
                    <a:pt x="10489" y="763925"/>
                  </a:lnTo>
                  <a:lnTo>
                    <a:pt x="9624" y="763791"/>
                  </a:lnTo>
                  <a:lnTo>
                    <a:pt x="8880" y="763376"/>
                  </a:lnTo>
                  <a:lnTo>
                    <a:pt x="11251" y="760235"/>
                  </a:lnTo>
                  <a:lnTo>
                    <a:pt x="12132" y="758742"/>
                  </a:lnTo>
                  <a:lnTo>
                    <a:pt x="11612" y="758620"/>
                  </a:lnTo>
                  <a:lnTo>
                    <a:pt x="11127" y="759476"/>
                  </a:lnTo>
                  <a:lnTo>
                    <a:pt x="9633" y="761503"/>
                  </a:lnTo>
                  <a:lnTo>
                    <a:pt x="8213" y="763181"/>
                  </a:lnTo>
                  <a:lnTo>
                    <a:pt x="7105" y="763861"/>
                  </a:lnTo>
                  <a:lnTo>
                    <a:pt x="4513" y="763782"/>
                  </a:lnTo>
                  <a:lnTo>
                    <a:pt x="3319" y="764331"/>
                  </a:lnTo>
                  <a:lnTo>
                    <a:pt x="3128" y="765738"/>
                  </a:lnTo>
                  <a:lnTo>
                    <a:pt x="3045" y="766986"/>
                  </a:lnTo>
                  <a:lnTo>
                    <a:pt x="2282" y="768783"/>
                  </a:lnTo>
                  <a:lnTo>
                    <a:pt x="1382" y="770156"/>
                  </a:lnTo>
                  <a:lnTo>
                    <a:pt x="0" y="771477"/>
                  </a:lnTo>
                  <a:lnTo>
                    <a:pt x="357" y="771662"/>
                  </a:lnTo>
                  <a:lnTo>
                    <a:pt x="2869" y="771863"/>
                  </a:lnTo>
                  <a:lnTo>
                    <a:pt x="5410" y="772064"/>
                  </a:lnTo>
                  <a:lnTo>
                    <a:pt x="9499" y="772281"/>
                  </a:lnTo>
                  <a:lnTo>
                    <a:pt x="13760" y="772508"/>
                  </a:lnTo>
                  <a:lnTo>
                    <a:pt x="18181" y="772744"/>
                  </a:lnTo>
                  <a:lnTo>
                    <a:pt x="22969" y="773000"/>
                  </a:lnTo>
                  <a:lnTo>
                    <a:pt x="28015" y="773150"/>
                  </a:lnTo>
                  <a:lnTo>
                    <a:pt x="28325" y="773048"/>
                  </a:lnTo>
                  <a:lnTo>
                    <a:pt x="27948" y="772301"/>
                  </a:lnTo>
                  <a:lnTo>
                    <a:pt x="27549" y="770957"/>
                  </a:lnTo>
                  <a:lnTo>
                    <a:pt x="27590" y="769881"/>
                  </a:lnTo>
                  <a:lnTo>
                    <a:pt x="27830" y="768799"/>
                  </a:lnTo>
                  <a:close/>
                  <a:moveTo>
                    <a:pt x="301009" y="433994"/>
                  </a:moveTo>
                  <a:lnTo>
                    <a:pt x="300894" y="432453"/>
                  </a:lnTo>
                  <a:lnTo>
                    <a:pt x="300435" y="431712"/>
                  </a:lnTo>
                  <a:lnTo>
                    <a:pt x="299835" y="431824"/>
                  </a:lnTo>
                  <a:lnTo>
                    <a:pt x="299116" y="430336"/>
                  </a:lnTo>
                  <a:lnTo>
                    <a:pt x="298303" y="428274"/>
                  </a:lnTo>
                  <a:lnTo>
                    <a:pt x="297169" y="427298"/>
                  </a:lnTo>
                  <a:lnTo>
                    <a:pt x="296771" y="427189"/>
                  </a:lnTo>
                  <a:lnTo>
                    <a:pt x="296665" y="427579"/>
                  </a:lnTo>
                  <a:lnTo>
                    <a:pt x="296748" y="428549"/>
                  </a:lnTo>
                  <a:lnTo>
                    <a:pt x="295743" y="427757"/>
                  </a:lnTo>
                  <a:lnTo>
                    <a:pt x="294804" y="427709"/>
                  </a:lnTo>
                  <a:lnTo>
                    <a:pt x="292870" y="428501"/>
                  </a:lnTo>
                  <a:lnTo>
                    <a:pt x="292363" y="429392"/>
                  </a:lnTo>
                  <a:lnTo>
                    <a:pt x="292449" y="430515"/>
                  </a:lnTo>
                  <a:lnTo>
                    <a:pt x="292806" y="430920"/>
                  </a:lnTo>
                  <a:lnTo>
                    <a:pt x="294026" y="431785"/>
                  </a:lnTo>
                  <a:lnTo>
                    <a:pt x="295111" y="431473"/>
                  </a:lnTo>
                  <a:lnTo>
                    <a:pt x="296828" y="433413"/>
                  </a:lnTo>
                  <a:lnTo>
                    <a:pt x="297284" y="435233"/>
                  </a:lnTo>
                  <a:lnTo>
                    <a:pt x="297699" y="436037"/>
                  </a:lnTo>
                  <a:lnTo>
                    <a:pt x="298721" y="436928"/>
                  </a:lnTo>
                  <a:lnTo>
                    <a:pt x="299212" y="438083"/>
                  </a:lnTo>
                  <a:lnTo>
                    <a:pt x="299375" y="439264"/>
                  </a:lnTo>
                  <a:lnTo>
                    <a:pt x="300256" y="438897"/>
                  </a:lnTo>
                  <a:lnTo>
                    <a:pt x="300119" y="438421"/>
                  </a:lnTo>
                  <a:lnTo>
                    <a:pt x="299602" y="437550"/>
                  </a:lnTo>
                  <a:lnTo>
                    <a:pt x="299812" y="436612"/>
                  </a:lnTo>
                  <a:lnTo>
                    <a:pt x="301009" y="433994"/>
                  </a:lnTo>
                  <a:close/>
                  <a:moveTo>
                    <a:pt x="698576" y="96928"/>
                  </a:moveTo>
                  <a:lnTo>
                    <a:pt x="694394" y="97726"/>
                  </a:lnTo>
                  <a:lnTo>
                    <a:pt x="688088" y="100266"/>
                  </a:lnTo>
                  <a:lnTo>
                    <a:pt x="686839" y="99969"/>
                  </a:lnTo>
                  <a:lnTo>
                    <a:pt x="685812" y="100659"/>
                  </a:lnTo>
                  <a:lnTo>
                    <a:pt x="683086" y="99973"/>
                  </a:lnTo>
                  <a:lnTo>
                    <a:pt x="679856" y="100202"/>
                  </a:lnTo>
                  <a:lnTo>
                    <a:pt x="678898" y="101910"/>
                  </a:lnTo>
                  <a:lnTo>
                    <a:pt x="678429" y="103500"/>
                  </a:lnTo>
                  <a:lnTo>
                    <a:pt x="677921" y="104100"/>
                  </a:lnTo>
                  <a:lnTo>
                    <a:pt x="675288" y="100659"/>
                  </a:lnTo>
                  <a:lnTo>
                    <a:pt x="674924" y="101055"/>
                  </a:lnTo>
                  <a:lnTo>
                    <a:pt x="673746" y="103879"/>
                  </a:lnTo>
                  <a:lnTo>
                    <a:pt x="672888" y="105099"/>
                  </a:lnTo>
                  <a:lnTo>
                    <a:pt x="669555" y="108664"/>
                  </a:lnTo>
                  <a:lnTo>
                    <a:pt x="668745" y="114384"/>
                  </a:lnTo>
                  <a:lnTo>
                    <a:pt x="666785" y="118109"/>
                  </a:lnTo>
                  <a:lnTo>
                    <a:pt x="665074" y="120838"/>
                  </a:lnTo>
                  <a:lnTo>
                    <a:pt x="661113" y="124336"/>
                  </a:lnTo>
                  <a:lnTo>
                    <a:pt x="658119" y="131074"/>
                  </a:lnTo>
                  <a:lnTo>
                    <a:pt x="659922" y="132884"/>
                  </a:lnTo>
                  <a:lnTo>
                    <a:pt x="661771" y="132670"/>
                  </a:lnTo>
                  <a:lnTo>
                    <a:pt x="664279" y="133222"/>
                  </a:lnTo>
                  <a:lnTo>
                    <a:pt x="668400" y="135616"/>
                  </a:lnTo>
                  <a:lnTo>
                    <a:pt x="669252" y="140213"/>
                  </a:lnTo>
                  <a:lnTo>
                    <a:pt x="670762" y="144486"/>
                  </a:lnTo>
                  <a:lnTo>
                    <a:pt x="671994" y="145741"/>
                  </a:lnTo>
                  <a:lnTo>
                    <a:pt x="672103" y="148195"/>
                  </a:lnTo>
                  <a:lnTo>
                    <a:pt x="672288" y="148831"/>
                  </a:lnTo>
                  <a:lnTo>
                    <a:pt x="673533" y="150765"/>
                  </a:lnTo>
                  <a:lnTo>
                    <a:pt x="675588" y="152367"/>
                  </a:lnTo>
                  <a:lnTo>
                    <a:pt x="676597" y="152511"/>
                  </a:lnTo>
                  <a:lnTo>
                    <a:pt x="679319" y="150162"/>
                  </a:lnTo>
                  <a:lnTo>
                    <a:pt x="680165" y="150219"/>
                  </a:lnTo>
                  <a:lnTo>
                    <a:pt x="681700" y="154282"/>
                  </a:lnTo>
                  <a:lnTo>
                    <a:pt x="682540" y="154777"/>
                  </a:lnTo>
                  <a:lnTo>
                    <a:pt x="687475" y="154100"/>
                  </a:lnTo>
                  <a:lnTo>
                    <a:pt x="688215" y="154700"/>
                  </a:lnTo>
                  <a:lnTo>
                    <a:pt x="691602" y="155549"/>
                  </a:lnTo>
                  <a:lnTo>
                    <a:pt x="692170" y="156539"/>
                  </a:lnTo>
                  <a:lnTo>
                    <a:pt x="692722" y="157937"/>
                  </a:lnTo>
                  <a:lnTo>
                    <a:pt x="695547" y="161004"/>
                  </a:lnTo>
                  <a:lnTo>
                    <a:pt x="698301" y="162923"/>
                  </a:lnTo>
                  <a:lnTo>
                    <a:pt x="699492" y="162888"/>
                  </a:lnTo>
                  <a:lnTo>
                    <a:pt x="701430" y="163679"/>
                  </a:lnTo>
                  <a:lnTo>
                    <a:pt x="702767" y="163184"/>
                  </a:lnTo>
                  <a:lnTo>
                    <a:pt x="704813" y="164381"/>
                  </a:lnTo>
                  <a:lnTo>
                    <a:pt x="705962" y="164713"/>
                  </a:lnTo>
                  <a:lnTo>
                    <a:pt x="709620" y="163309"/>
                  </a:lnTo>
                  <a:lnTo>
                    <a:pt x="715174" y="162572"/>
                  </a:lnTo>
                  <a:lnTo>
                    <a:pt x="716080" y="161713"/>
                  </a:lnTo>
                  <a:lnTo>
                    <a:pt x="719562" y="156657"/>
                  </a:lnTo>
                  <a:lnTo>
                    <a:pt x="719294" y="154547"/>
                  </a:lnTo>
                  <a:lnTo>
                    <a:pt x="718535" y="150328"/>
                  </a:lnTo>
                  <a:lnTo>
                    <a:pt x="717963" y="149769"/>
                  </a:lnTo>
                  <a:lnTo>
                    <a:pt x="715869" y="148703"/>
                  </a:lnTo>
                  <a:lnTo>
                    <a:pt x="714079" y="144075"/>
                  </a:lnTo>
                  <a:lnTo>
                    <a:pt x="711612" y="140908"/>
                  </a:lnTo>
                  <a:lnTo>
                    <a:pt x="712173" y="140311"/>
                  </a:lnTo>
                  <a:lnTo>
                    <a:pt x="712735" y="140267"/>
                  </a:lnTo>
                  <a:lnTo>
                    <a:pt x="714711" y="141789"/>
                  </a:lnTo>
                  <a:lnTo>
                    <a:pt x="716051" y="141703"/>
                  </a:lnTo>
                  <a:lnTo>
                    <a:pt x="717335" y="139446"/>
                  </a:lnTo>
                  <a:lnTo>
                    <a:pt x="717702" y="136452"/>
                  </a:lnTo>
                  <a:lnTo>
                    <a:pt x="717564" y="132629"/>
                  </a:lnTo>
                  <a:lnTo>
                    <a:pt x="717695" y="131237"/>
                  </a:lnTo>
                  <a:lnTo>
                    <a:pt x="717944" y="130088"/>
                  </a:lnTo>
                  <a:lnTo>
                    <a:pt x="718145" y="127496"/>
                  </a:lnTo>
                  <a:lnTo>
                    <a:pt x="718238" y="124496"/>
                  </a:lnTo>
                  <a:lnTo>
                    <a:pt x="718452" y="123260"/>
                  </a:lnTo>
                  <a:lnTo>
                    <a:pt x="718755" y="122469"/>
                  </a:lnTo>
                  <a:lnTo>
                    <a:pt x="719441" y="118993"/>
                  </a:lnTo>
                  <a:lnTo>
                    <a:pt x="720743" y="117040"/>
                  </a:lnTo>
                  <a:lnTo>
                    <a:pt x="719716" y="113401"/>
                  </a:lnTo>
                  <a:lnTo>
                    <a:pt x="718570" y="110895"/>
                  </a:lnTo>
                  <a:lnTo>
                    <a:pt x="717746" y="109781"/>
                  </a:lnTo>
                  <a:lnTo>
                    <a:pt x="716042" y="108686"/>
                  </a:lnTo>
                  <a:lnTo>
                    <a:pt x="715474" y="107205"/>
                  </a:lnTo>
                  <a:lnTo>
                    <a:pt x="714558" y="106369"/>
                  </a:lnTo>
                  <a:lnTo>
                    <a:pt x="713878" y="104824"/>
                  </a:lnTo>
                  <a:lnTo>
                    <a:pt x="710038" y="103321"/>
                  </a:lnTo>
                  <a:lnTo>
                    <a:pt x="707622" y="102967"/>
                  </a:lnTo>
                  <a:lnTo>
                    <a:pt x="707041" y="103413"/>
                  </a:lnTo>
                  <a:lnTo>
                    <a:pt x="706504" y="105198"/>
                  </a:lnTo>
                  <a:lnTo>
                    <a:pt x="706747" y="108080"/>
                  </a:lnTo>
                  <a:lnTo>
                    <a:pt x="705442" y="111601"/>
                  </a:lnTo>
                  <a:lnTo>
                    <a:pt x="704723" y="112121"/>
                  </a:lnTo>
                  <a:lnTo>
                    <a:pt x="702853" y="110745"/>
                  </a:lnTo>
                  <a:lnTo>
                    <a:pt x="701120" y="113212"/>
                  </a:lnTo>
                  <a:lnTo>
                    <a:pt x="699808" y="116822"/>
                  </a:lnTo>
                  <a:lnTo>
                    <a:pt x="699157" y="117869"/>
                  </a:lnTo>
                  <a:lnTo>
                    <a:pt x="698614" y="117148"/>
                  </a:lnTo>
                  <a:lnTo>
                    <a:pt x="698937" y="113324"/>
                  </a:lnTo>
                  <a:lnTo>
                    <a:pt x="700127" y="111010"/>
                  </a:lnTo>
                  <a:lnTo>
                    <a:pt x="700558" y="107914"/>
                  </a:lnTo>
                  <a:lnTo>
                    <a:pt x="701442" y="105472"/>
                  </a:lnTo>
                  <a:lnTo>
                    <a:pt x="702438" y="104483"/>
                  </a:lnTo>
                  <a:lnTo>
                    <a:pt x="701417" y="100742"/>
                  </a:lnTo>
                  <a:lnTo>
                    <a:pt x="699364" y="97438"/>
                  </a:lnTo>
                  <a:lnTo>
                    <a:pt x="698576" y="96928"/>
                  </a:lnTo>
                  <a:close/>
                  <a:moveTo>
                    <a:pt x="689642" y="271327"/>
                  </a:moveTo>
                  <a:lnTo>
                    <a:pt x="689859" y="269725"/>
                  </a:lnTo>
                  <a:lnTo>
                    <a:pt x="689128" y="269185"/>
                  </a:lnTo>
                  <a:lnTo>
                    <a:pt x="686785" y="268157"/>
                  </a:lnTo>
                  <a:lnTo>
                    <a:pt x="685713" y="269421"/>
                  </a:lnTo>
                  <a:lnTo>
                    <a:pt x="682447" y="268591"/>
                  </a:lnTo>
                  <a:lnTo>
                    <a:pt x="680730" y="270261"/>
                  </a:lnTo>
                  <a:lnTo>
                    <a:pt x="678805" y="268773"/>
                  </a:lnTo>
                  <a:lnTo>
                    <a:pt x="678288" y="269808"/>
                  </a:lnTo>
                  <a:lnTo>
                    <a:pt x="678193" y="271573"/>
                  </a:lnTo>
                  <a:lnTo>
                    <a:pt x="681483" y="272364"/>
                  </a:lnTo>
                  <a:lnTo>
                    <a:pt x="682968" y="273619"/>
                  </a:lnTo>
                  <a:lnTo>
                    <a:pt x="685336" y="273797"/>
                  </a:lnTo>
                  <a:lnTo>
                    <a:pt x="687053" y="275058"/>
                  </a:lnTo>
                  <a:lnTo>
                    <a:pt x="687526" y="272974"/>
                  </a:lnTo>
                  <a:lnTo>
                    <a:pt x="687500" y="271672"/>
                  </a:lnTo>
                  <a:lnTo>
                    <a:pt x="688719" y="270861"/>
                  </a:lnTo>
                  <a:lnTo>
                    <a:pt x="689642" y="271327"/>
                  </a:lnTo>
                  <a:close/>
                  <a:moveTo>
                    <a:pt x="692224" y="266265"/>
                  </a:moveTo>
                  <a:lnTo>
                    <a:pt x="691844" y="266660"/>
                  </a:lnTo>
                  <a:lnTo>
                    <a:pt x="691822" y="267446"/>
                  </a:lnTo>
                  <a:lnTo>
                    <a:pt x="690992" y="269951"/>
                  </a:lnTo>
                  <a:lnTo>
                    <a:pt x="690982" y="271870"/>
                  </a:lnTo>
                  <a:lnTo>
                    <a:pt x="691117" y="272288"/>
                  </a:lnTo>
                  <a:lnTo>
                    <a:pt x="691506" y="272562"/>
                  </a:lnTo>
                  <a:lnTo>
                    <a:pt x="692007" y="272160"/>
                  </a:lnTo>
                  <a:lnTo>
                    <a:pt x="693086" y="270756"/>
                  </a:lnTo>
                  <a:lnTo>
                    <a:pt x="693794" y="268263"/>
                  </a:lnTo>
                  <a:lnTo>
                    <a:pt x="693724" y="267778"/>
                  </a:lnTo>
                  <a:lnTo>
                    <a:pt x="693233" y="266715"/>
                  </a:lnTo>
                  <a:lnTo>
                    <a:pt x="692224" y="266265"/>
                  </a:lnTo>
                  <a:close/>
                  <a:moveTo>
                    <a:pt x="719677" y="122357"/>
                  </a:moveTo>
                  <a:lnTo>
                    <a:pt x="719435" y="125833"/>
                  </a:lnTo>
                  <a:lnTo>
                    <a:pt x="721411" y="125208"/>
                  </a:lnTo>
                  <a:lnTo>
                    <a:pt x="722885" y="122415"/>
                  </a:lnTo>
                  <a:lnTo>
                    <a:pt x="721462" y="121744"/>
                  </a:lnTo>
                  <a:lnTo>
                    <a:pt x="720807" y="120879"/>
                  </a:lnTo>
                  <a:lnTo>
                    <a:pt x="719802" y="121416"/>
                  </a:lnTo>
                  <a:lnTo>
                    <a:pt x="719677" y="122357"/>
                  </a:lnTo>
                  <a:close/>
                  <a:moveTo>
                    <a:pt x="696099" y="253417"/>
                  </a:moveTo>
                  <a:lnTo>
                    <a:pt x="696380" y="255773"/>
                  </a:lnTo>
                  <a:lnTo>
                    <a:pt x="697175" y="257248"/>
                  </a:lnTo>
                  <a:lnTo>
                    <a:pt x="698113" y="257490"/>
                  </a:lnTo>
                  <a:lnTo>
                    <a:pt x="698589" y="256912"/>
                  </a:lnTo>
                  <a:lnTo>
                    <a:pt x="696737" y="252747"/>
                  </a:lnTo>
                  <a:lnTo>
                    <a:pt x="696099" y="253417"/>
                  </a:lnTo>
                  <a:close/>
                  <a:moveTo>
                    <a:pt x="788216" y="227898"/>
                  </a:moveTo>
                  <a:lnTo>
                    <a:pt x="787253" y="227199"/>
                  </a:lnTo>
                  <a:lnTo>
                    <a:pt x="786177" y="227218"/>
                  </a:lnTo>
                  <a:lnTo>
                    <a:pt x="785312" y="229568"/>
                  </a:lnTo>
                  <a:lnTo>
                    <a:pt x="785606" y="231499"/>
                  </a:lnTo>
                  <a:lnTo>
                    <a:pt x="786614" y="231451"/>
                  </a:lnTo>
                  <a:lnTo>
                    <a:pt x="788982" y="230414"/>
                  </a:lnTo>
                  <a:lnTo>
                    <a:pt x="788848" y="229130"/>
                  </a:lnTo>
                  <a:lnTo>
                    <a:pt x="788532" y="228320"/>
                  </a:lnTo>
                  <a:lnTo>
                    <a:pt x="788216" y="227898"/>
                  </a:lnTo>
                  <a:close/>
                  <a:moveTo>
                    <a:pt x="722544" y="171879"/>
                  </a:moveTo>
                  <a:lnTo>
                    <a:pt x="722496" y="174493"/>
                  </a:lnTo>
                  <a:lnTo>
                    <a:pt x="722116" y="176210"/>
                  </a:lnTo>
                  <a:lnTo>
                    <a:pt x="721650" y="177644"/>
                  </a:lnTo>
                  <a:lnTo>
                    <a:pt x="721299" y="179144"/>
                  </a:lnTo>
                  <a:lnTo>
                    <a:pt x="720705" y="183166"/>
                  </a:lnTo>
                  <a:lnTo>
                    <a:pt x="720360" y="185004"/>
                  </a:lnTo>
                  <a:lnTo>
                    <a:pt x="717306" y="189655"/>
                  </a:lnTo>
                  <a:lnTo>
                    <a:pt x="716122" y="192061"/>
                  </a:lnTo>
                  <a:lnTo>
                    <a:pt x="715164" y="196181"/>
                  </a:lnTo>
                  <a:lnTo>
                    <a:pt x="713804" y="198166"/>
                  </a:lnTo>
                  <a:lnTo>
                    <a:pt x="714740" y="199778"/>
                  </a:lnTo>
                  <a:lnTo>
                    <a:pt x="715716" y="200838"/>
                  </a:lnTo>
                  <a:lnTo>
                    <a:pt x="718803" y="201664"/>
                  </a:lnTo>
                  <a:lnTo>
                    <a:pt x="720929" y="200886"/>
                  </a:lnTo>
                  <a:lnTo>
                    <a:pt x="725040" y="197761"/>
                  </a:lnTo>
                  <a:lnTo>
                    <a:pt x="729505" y="193616"/>
                  </a:lnTo>
                  <a:lnTo>
                    <a:pt x="730977" y="191480"/>
                  </a:lnTo>
                  <a:lnTo>
                    <a:pt x="735350" y="191375"/>
                  </a:lnTo>
                  <a:lnTo>
                    <a:pt x="739722" y="190896"/>
                  </a:lnTo>
                  <a:lnTo>
                    <a:pt x="743635" y="190047"/>
                  </a:lnTo>
                  <a:lnTo>
                    <a:pt x="744137" y="191053"/>
                  </a:lnTo>
                  <a:lnTo>
                    <a:pt x="744686" y="191570"/>
                  </a:lnTo>
                  <a:lnTo>
                    <a:pt x="745244" y="191656"/>
                  </a:lnTo>
                  <a:lnTo>
                    <a:pt x="747092" y="188675"/>
                  </a:lnTo>
                  <a:lnTo>
                    <a:pt x="753508" y="188569"/>
                  </a:lnTo>
                  <a:lnTo>
                    <a:pt x="758688" y="185180"/>
                  </a:lnTo>
                  <a:lnTo>
                    <a:pt x="760677" y="184551"/>
                  </a:lnTo>
                  <a:lnTo>
                    <a:pt x="762669" y="184969"/>
                  </a:lnTo>
                  <a:lnTo>
                    <a:pt x="763483" y="184394"/>
                  </a:lnTo>
                  <a:lnTo>
                    <a:pt x="767782" y="177822"/>
                  </a:lnTo>
                  <a:lnTo>
                    <a:pt x="768053" y="173580"/>
                  </a:lnTo>
                  <a:lnTo>
                    <a:pt x="767760" y="170302"/>
                  </a:lnTo>
                  <a:lnTo>
                    <a:pt x="767278" y="167244"/>
                  </a:lnTo>
                  <a:lnTo>
                    <a:pt x="766815" y="165090"/>
                  </a:lnTo>
                  <a:lnTo>
                    <a:pt x="766288" y="163296"/>
                  </a:lnTo>
                  <a:lnTo>
                    <a:pt x="765114" y="162166"/>
                  </a:lnTo>
                  <a:lnTo>
                    <a:pt x="763917" y="161630"/>
                  </a:lnTo>
                  <a:lnTo>
                    <a:pt x="761698" y="162543"/>
                  </a:lnTo>
                  <a:lnTo>
                    <a:pt x="760074" y="160462"/>
                  </a:lnTo>
                  <a:lnTo>
                    <a:pt x="760297" y="158448"/>
                  </a:lnTo>
                  <a:lnTo>
                    <a:pt x="760048" y="156552"/>
                  </a:lnTo>
                  <a:lnTo>
                    <a:pt x="759646" y="155936"/>
                  </a:lnTo>
                  <a:lnTo>
                    <a:pt x="756840" y="154244"/>
                  </a:lnTo>
                  <a:lnTo>
                    <a:pt x="756061" y="151917"/>
                  </a:lnTo>
                  <a:lnTo>
                    <a:pt x="755356" y="149048"/>
                  </a:lnTo>
                  <a:lnTo>
                    <a:pt x="754239" y="147809"/>
                  </a:lnTo>
                  <a:lnTo>
                    <a:pt x="753093" y="147774"/>
                  </a:lnTo>
                  <a:lnTo>
                    <a:pt x="750948" y="148910"/>
                  </a:lnTo>
                  <a:lnTo>
                    <a:pt x="748848" y="151505"/>
                  </a:lnTo>
                  <a:lnTo>
                    <a:pt x="747744" y="152204"/>
                  </a:lnTo>
                  <a:lnTo>
                    <a:pt x="746617" y="152239"/>
                  </a:lnTo>
                  <a:lnTo>
                    <a:pt x="745672" y="154190"/>
                  </a:lnTo>
                  <a:lnTo>
                    <a:pt x="744804" y="157225"/>
                  </a:lnTo>
                  <a:lnTo>
                    <a:pt x="743367" y="160870"/>
                  </a:lnTo>
                  <a:lnTo>
                    <a:pt x="741800" y="162533"/>
                  </a:lnTo>
                  <a:lnTo>
                    <a:pt x="742119" y="160621"/>
                  </a:lnTo>
                  <a:lnTo>
                    <a:pt x="744791" y="149862"/>
                  </a:lnTo>
                  <a:lnTo>
                    <a:pt x="745161" y="146516"/>
                  </a:lnTo>
                  <a:lnTo>
                    <a:pt x="746033" y="142804"/>
                  </a:lnTo>
                  <a:lnTo>
                    <a:pt x="746524" y="141978"/>
                  </a:lnTo>
                  <a:lnTo>
                    <a:pt x="747533" y="141432"/>
                  </a:lnTo>
                  <a:lnTo>
                    <a:pt x="747941" y="140631"/>
                  </a:lnTo>
                  <a:lnTo>
                    <a:pt x="747437" y="139067"/>
                  </a:lnTo>
                  <a:lnTo>
                    <a:pt x="745180" y="136127"/>
                  </a:lnTo>
                  <a:lnTo>
                    <a:pt x="741733" y="134126"/>
                  </a:lnTo>
                  <a:lnTo>
                    <a:pt x="740635" y="134279"/>
                  </a:lnTo>
                  <a:lnTo>
                    <a:pt x="740121" y="135115"/>
                  </a:lnTo>
                  <a:lnTo>
                    <a:pt x="739726" y="137040"/>
                  </a:lnTo>
                  <a:lnTo>
                    <a:pt x="739694" y="139983"/>
                  </a:lnTo>
                  <a:lnTo>
                    <a:pt x="740354" y="142709"/>
                  </a:lnTo>
                  <a:lnTo>
                    <a:pt x="739256" y="142881"/>
                  </a:lnTo>
                  <a:lnTo>
                    <a:pt x="738152" y="142345"/>
                  </a:lnTo>
                  <a:lnTo>
                    <a:pt x="737316" y="140031"/>
                  </a:lnTo>
                  <a:lnTo>
                    <a:pt x="736527" y="137193"/>
                  </a:lnTo>
                  <a:lnTo>
                    <a:pt x="735962" y="137110"/>
                  </a:lnTo>
                  <a:lnTo>
                    <a:pt x="734906" y="137624"/>
                  </a:lnTo>
                  <a:lnTo>
                    <a:pt x="734437" y="138154"/>
                  </a:lnTo>
                  <a:lnTo>
                    <a:pt x="734117" y="139983"/>
                  </a:lnTo>
                  <a:lnTo>
                    <a:pt x="734009" y="142785"/>
                  </a:lnTo>
                  <a:lnTo>
                    <a:pt x="731928" y="143832"/>
                  </a:lnTo>
                  <a:lnTo>
                    <a:pt x="730903" y="145182"/>
                  </a:lnTo>
                  <a:lnTo>
                    <a:pt x="730479" y="147452"/>
                  </a:lnTo>
                  <a:lnTo>
                    <a:pt x="729614" y="149051"/>
                  </a:lnTo>
                  <a:lnTo>
                    <a:pt x="729754" y="150328"/>
                  </a:lnTo>
                  <a:lnTo>
                    <a:pt x="729422" y="153772"/>
                  </a:lnTo>
                  <a:lnTo>
                    <a:pt x="728835" y="154560"/>
                  </a:lnTo>
                  <a:lnTo>
                    <a:pt x="728260" y="155802"/>
                  </a:lnTo>
                  <a:lnTo>
                    <a:pt x="727928" y="158339"/>
                  </a:lnTo>
                  <a:lnTo>
                    <a:pt x="727855" y="159648"/>
                  </a:lnTo>
                  <a:lnTo>
                    <a:pt x="728228" y="163599"/>
                  </a:lnTo>
                  <a:lnTo>
                    <a:pt x="728745" y="164707"/>
                  </a:lnTo>
                  <a:lnTo>
                    <a:pt x="728027" y="164930"/>
                  </a:lnTo>
                  <a:lnTo>
                    <a:pt x="725732" y="164295"/>
                  </a:lnTo>
                  <a:lnTo>
                    <a:pt x="724804" y="164739"/>
                  </a:lnTo>
                  <a:lnTo>
                    <a:pt x="723913" y="166332"/>
                  </a:lnTo>
                  <a:lnTo>
                    <a:pt x="722729" y="169718"/>
                  </a:lnTo>
                  <a:lnTo>
                    <a:pt x="722544" y="171879"/>
                  </a:lnTo>
                  <a:close/>
                  <a:moveTo>
                    <a:pt x="776362" y="190852"/>
                  </a:moveTo>
                  <a:lnTo>
                    <a:pt x="778172" y="189147"/>
                  </a:lnTo>
                  <a:lnTo>
                    <a:pt x="778459" y="188416"/>
                  </a:lnTo>
                  <a:lnTo>
                    <a:pt x="780020" y="188269"/>
                  </a:lnTo>
                  <a:lnTo>
                    <a:pt x="780377" y="188269"/>
                  </a:lnTo>
                  <a:lnTo>
                    <a:pt x="780383" y="186983"/>
                  </a:lnTo>
                  <a:lnTo>
                    <a:pt x="780128" y="185990"/>
                  </a:lnTo>
                  <a:lnTo>
                    <a:pt x="779672" y="185125"/>
                  </a:lnTo>
                  <a:lnTo>
                    <a:pt x="778028" y="184956"/>
                  </a:lnTo>
                  <a:lnTo>
                    <a:pt x="777074" y="187937"/>
                  </a:lnTo>
                  <a:lnTo>
                    <a:pt x="774456" y="188288"/>
                  </a:lnTo>
                  <a:lnTo>
                    <a:pt x="774147" y="190245"/>
                  </a:lnTo>
                  <a:lnTo>
                    <a:pt x="775286" y="191187"/>
                  </a:lnTo>
                  <a:lnTo>
                    <a:pt x="776362" y="190852"/>
                  </a:lnTo>
                  <a:close/>
                  <a:moveTo>
                    <a:pt x="662891" y="115045"/>
                  </a:moveTo>
                  <a:lnTo>
                    <a:pt x="664681" y="110579"/>
                  </a:lnTo>
                  <a:lnTo>
                    <a:pt x="661802" y="108709"/>
                  </a:lnTo>
                  <a:lnTo>
                    <a:pt x="653839" y="105858"/>
                  </a:lnTo>
                  <a:lnTo>
                    <a:pt x="650082" y="103330"/>
                  </a:lnTo>
                  <a:lnTo>
                    <a:pt x="646306" y="102976"/>
                  </a:lnTo>
                  <a:lnTo>
                    <a:pt x="643385" y="103136"/>
                  </a:lnTo>
                  <a:lnTo>
                    <a:pt x="641623" y="104093"/>
                  </a:lnTo>
                  <a:lnTo>
                    <a:pt x="640200" y="106634"/>
                  </a:lnTo>
                  <a:lnTo>
                    <a:pt x="640698" y="110560"/>
                  </a:lnTo>
                  <a:lnTo>
                    <a:pt x="642938" y="114093"/>
                  </a:lnTo>
                  <a:lnTo>
                    <a:pt x="645693" y="116366"/>
                  </a:lnTo>
                  <a:lnTo>
                    <a:pt x="649903" y="121690"/>
                  </a:lnTo>
                  <a:lnTo>
                    <a:pt x="652473" y="122150"/>
                  </a:lnTo>
                  <a:lnTo>
                    <a:pt x="654649" y="121665"/>
                  </a:lnTo>
                  <a:lnTo>
                    <a:pt x="656826" y="120701"/>
                  </a:lnTo>
                  <a:lnTo>
                    <a:pt x="658875" y="119038"/>
                  </a:lnTo>
                  <a:lnTo>
                    <a:pt x="660912" y="116708"/>
                  </a:lnTo>
                  <a:lnTo>
                    <a:pt x="662891" y="115045"/>
                  </a:lnTo>
                  <a:close/>
                  <a:moveTo>
                    <a:pt x="600981" y="320581"/>
                  </a:moveTo>
                  <a:lnTo>
                    <a:pt x="603085" y="321181"/>
                  </a:lnTo>
                  <a:lnTo>
                    <a:pt x="603841" y="320115"/>
                  </a:lnTo>
                  <a:lnTo>
                    <a:pt x="604850" y="317433"/>
                  </a:lnTo>
                  <a:lnTo>
                    <a:pt x="604205" y="315962"/>
                  </a:lnTo>
                  <a:lnTo>
                    <a:pt x="603739" y="315636"/>
                  </a:lnTo>
                  <a:lnTo>
                    <a:pt x="601380" y="316639"/>
                  </a:lnTo>
                  <a:lnTo>
                    <a:pt x="600630" y="316004"/>
                  </a:lnTo>
                  <a:lnTo>
                    <a:pt x="600203" y="315605"/>
                  </a:lnTo>
                  <a:lnTo>
                    <a:pt x="599299" y="316533"/>
                  </a:lnTo>
                  <a:lnTo>
                    <a:pt x="597742" y="317465"/>
                  </a:lnTo>
                  <a:lnTo>
                    <a:pt x="597097" y="319026"/>
                  </a:lnTo>
                  <a:lnTo>
                    <a:pt x="598278" y="320491"/>
                  </a:lnTo>
                  <a:lnTo>
                    <a:pt x="600981" y="320581"/>
                  </a:lnTo>
                  <a:close/>
                  <a:moveTo>
                    <a:pt x="1120484" y="852101"/>
                  </a:moveTo>
                  <a:lnTo>
                    <a:pt x="1119778" y="851223"/>
                  </a:lnTo>
                  <a:lnTo>
                    <a:pt x="1118208" y="849656"/>
                  </a:lnTo>
                  <a:lnTo>
                    <a:pt x="1117397" y="847887"/>
                  </a:lnTo>
                  <a:lnTo>
                    <a:pt x="1116781" y="846097"/>
                  </a:lnTo>
                  <a:lnTo>
                    <a:pt x="1116491" y="844440"/>
                  </a:lnTo>
                  <a:lnTo>
                    <a:pt x="1116130" y="842822"/>
                  </a:lnTo>
                  <a:lnTo>
                    <a:pt x="1115610" y="841283"/>
                  </a:lnTo>
                  <a:lnTo>
                    <a:pt x="1114773" y="838040"/>
                  </a:lnTo>
                  <a:lnTo>
                    <a:pt x="1112696" y="832652"/>
                  </a:lnTo>
                  <a:lnTo>
                    <a:pt x="1111977" y="829512"/>
                  </a:lnTo>
                  <a:lnTo>
                    <a:pt x="1110171" y="819039"/>
                  </a:lnTo>
                  <a:lnTo>
                    <a:pt x="1109762" y="818599"/>
                  </a:lnTo>
                  <a:lnTo>
                    <a:pt x="1109622" y="818283"/>
                  </a:lnTo>
                  <a:lnTo>
                    <a:pt x="1109571" y="816815"/>
                  </a:lnTo>
                  <a:lnTo>
                    <a:pt x="1109465" y="815815"/>
                  </a:lnTo>
                  <a:lnTo>
                    <a:pt x="1109127" y="815110"/>
                  </a:lnTo>
                  <a:lnTo>
                    <a:pt x="1108259" y="814210"/>
                  </a:lnTo>
                  <a:lnTo>
                    <a:pt x="1108071" y="813504"/>
                  </a:lnTo>
                  <a:lnTo>
                    <a:pt x="1108026" y="811889"/>
                  </a:lnTo>
                  <a:lnTo>
                    <a:pt x="1107630" y="810392"/>
                  </a:lnTo>
                  <a:lnTo>
                    <a:pt x="1107094" y="808994"/>
                  </a:lnTo>
                  <a:lnTo>
                    <a:pt x="1106778" y="806974"/>
                  </a:lnTo>
                  <a:lnTo>
                    <a:pt x="1106928" y="803099"/>
                  </a:lnTo>
                  <a:lnTo>
                    <a:pt x="1107187" y="801730"/>
                  </a:lnTo>
                  <a:lnTo>
                    <a:pt x="1107751" y="801206"/>
                  </a:lnTo>
                  <a:lnTo>
                    <a:pt x="1108029" y="800466"/>
                  </a:lnTo>
                  <a:lnTo>
                    <a:pt x="1108284" y="799224"/>
                  </a:lnTo>
                  <a:lnTo>
                    <a:pt x="1108364" y="797951"/>
                  </a:lnTo>
                  <a:lnTo>
                    <a:pt x="1108294" y="794060"/>
                  </a:lnTo>
                  <a:lnTo>
                    <a:pt x="1107962" y="791513"/>
                  </a:lnTo>
                  <a:lnTo>
                    <a:pt x="1107713" y="790277"/>
                  </a:lnTo>
                  <a:lnTo>
                    <a:pt x="1107388" y="789103"/>
                  </a:lnTo>
                  <a:lnTo>
                    <a:pt x="1106239" y="786214"/>
                  </a:lnTo>
                  <a:lnTo>
                    <a:pt x="1104649" y="781608"/>
                  </a:lnTo>
                  <a:lnTo>
                    <a:pt x="1104815" y="781356"/>
                  </a:lnTo>
                  <a:lnTo>
                    <a:pt x="1104591" y="780335"/>
                  </a:lnTo>
                  <a:lnTo>
                    <a:pt x="1104729" y="779163"/>
                  </a:lnTo>
                  <a:lnTo>
                    <a:pt x="1105089" y="778049"/>
                  </a:lnTo>
                  <a:lnTo>
                    <a:pt x="1105259" y="777184"/>
                  </a:lnTo>
                  <a:lnTo>
                    <a:pt x="1105176" y="776342"/>
                  </a:lnTo>
                  <a:lnTo>
                    <a:pt x="1103248" y="772473"/>
                  </a:lnTo>
                  <a:lnTo>
                    <a:pt x="1102638" y="772131"/>
                  </a:lnTo>
                  <a:lnTo>
                    <a:pt x="1102399" y="773022"/>
                  </a:lnTo>
                  <a:lnTo>
                    <a:pt x="1101945" y="773858"/>
                  </a:lnTo>
                  <a:lnTo>
                    <a:pt x="1101371" y="774235"/>
                  </a:lnTo>
                  <a:lnTo>
                    <a:pt x="1099433" y="774209"/>
                  </a:lnTo>
                  <a:lnTo>
                    <a:pt x="1100611" y="776230"/>
                  </a:lnTo>
                  <a:lnTo>
                    <a:pt x="1102434" y="778972"/>
                  </a:lnTo>
                  <a:lnTo>
                    <a:pt x="1102756" y="780073"/>
                  </a:lnTo>
                  <a:lnTo>
                    <a:pt x="1102552" y="781279"/>
                  </a:lnTo>
                  <a:lnTo>
                    <a:pt x="1102194" y="782476"/>
                  </a:lnTo>
                  <a:lnTo>
                    <a:pt x="1102606" y="782575"/>
                  </a:lnTo>
                  <a:lnTo>
                    <a:pt x="1102523" y="783418"/>
                  </a:lnTo>
                  <a:lnTo>
                    <a:pt x="1101387" y="783747"/>
                  </a:lnTo>
                  <a:lnTo>
                    <a:pt x="1100997" y="784727"/>
                  </a:lnTo>
                  <a:lnTo>
                    <a:pt x="1101664" y="785489"/>
                  </a:lnTo>
                  <a:lnTo>
                    <a:pt x="1101151" y="786830"/>
                  </a:lnTo>
                  <a:lnTo>
                    <a:pt x="1100238" y="787382"/>
                  </a:lnTo>
                  <a:lnTo>
                    <a:pt x="1099759" y="787504"/>
                  </a:lnTo>
                  <a:lnTo>
                    <a:pt x="1099293" y="787459"/>
                  </a:lnTo>
                  <a:lnTo>
                    <a:pt x="1098048" y="786281"/>
                  </a:lnTo>
                  <a:lnTo>
                    <a:pt x="1097710" y="786106"/>
                  </a:lnTo>
                  <a:lnTo>
                    <a:pt x="1096120" y="786696"/>
                  </a:lnTo>
                  <a:lnTo>
                    <a:pt x="1095118" y="787698"/>
                  </a:lnTo>
                  <a:lnTo>
                    <a:pt x="1094859" y="788445"/>
                  </a:lnTo>
                  <a:lnTo>
                    <a:pt x="1094997" y="791446"/>
                  </a:lnTo>
                  <a:lnTo>
                    <a:pt x="1095310" y="792927"/>
                  </a:lnTo>
                  <a:lnTo>
                    <a:pt x="1095147" y="796565"/>
                  </a:lnTo>
                  <a:lnTo>
                    <a:pt x="1094681" y="800073"/>
                  </a:lnTo>
                  <a:lnTo>
                    <a:pt x="1094183" y="801551"/>
                  </a:lnTo>
                  <a:lnTo>
                    <a:pt x="1093596" y="802952"/>
                  </a:lnTo>
                  <a:lnTo>
                    <a:pt x="1093401" y="804213"/>
                  </a:lnTo>
                  <a:lnTo>
                    <a:pt x="1093468" y="809151"/>
                  </a:lnTo>
                  <a:lnTo>
                    <a:pt x="1093937" y="810405"/>
                  </a:lnTo>
                  <a:lnTo>
                    <a:pt x="1094719" y="811238"/>
                  </a:lnTo>
                  <a:lnTo>
                    <a:pt x="1094390" y="811778"/>
                  </a:lnTo>
                  <a:lnTo>
                    <a:pt x="1093947" y="812001"/>
                  </a:lnTo>
                  <a:lnTo>
                    <a:pt x="1094390" y="812665"/>
                  </a:lnTo>
                  <a:lnTo>
                    <a:pt x="1095297" y="813530"/>
                  </a:lnTo>
                  <a:lnTo>
                    <a:pt x="1096487" y="815104"/>
                  </a:lnTo>
                  <a:lnTo>
                    <a:pt x="1097247" y="816412"/>
                  </a:lnTo>
                  <a:lnTo>
                    <a:pt x="1098284" y="819371"/>
                  </a:lnTo>
                  <a:lnTo>
                    <a:pt x="1098297" y="822560"/>
                  </a:lnTo>
                  <a:lnTo>
                    <a:pt x="1097751" y="824095"/>
                  </a:lnTo>
                  <a:lnTo>
                    <a:pt x="1097333" y="825704"/>
                  </a:lnTo>
                  <a:lnTo>
                    <a:pt x="1097024" y="827763"/>
                  </a:lnTo>
                  <a:lnTo>
                    <a:pt x="1097068" y="829387"/>
                  </a:lnTo>
                  <a:lnTo>
                    <a:pt x="1097713" y="832231"/>
                  </a:lnTo>
                  <a:lnTo>
                    <a:pt x="1097802" y="833565"/>
                  </a:lnTo>
                  <a:lnTo>
                    <a:pt x="1097707" y="842544"/>
                  </a:lnTo>
                  <a:lnTo>
                    <a:pt x="1097403" y="844325"/>
                  </a:lnTo>
                  <a:lnTo>
                    <a:pt x="1097027" y="846074"/>
                  </a:lnTo>
                  <a:lnTo>
                    <a:pt x="1096612" y="849266"/>
                  </a:lnTo>
                  <a:lnTo>
                    <a:pt x="1096248" y="850715"/>
                  </a:lnTo>
                  <a:lnTo>
                    <a:pt x="1095236" y="853732"/>
                  </a:lnTo>
                  <a:lnTo>
                    <a:pt x="1095297" y="854383"/>
                  </a:lnTo>
                  <a:lnTo>
                    <a:pt x="1095514" y="855021"/>
                  </a:lnTo>
                  <a:lnTo>
                    <a:pt x="1096688" y="857418"/>
                  </a:lnTo>
                  <a:lnTo>
                    <a:pt x="1097646" y="859933"/>
                  </a:lnTo>
                  <a:lnTo>
                    <a:pt x="1098061" y="863639"/>
                  </a:lnTo>
                  <a:lnTo>
                    <a:pt x="1097770" y="865120"/>
                  </a:lnTo>
                  <a:lnTo>
                    <a:pt x="1097113" y="866368"/>
                  </a:lnTo>
                  <a:lnTo>
                    <a:pt x="1096573" y="867798"/>
                  </a:lnTo>
                  <a:lnTo>
                    <a:pt x="1096111" y="869298"/>
                  </a:lnTo>
                  <a:lnTo>
                    <a:pt x="1096095" y="869876"/>
                  </a:lnTo>
                  <a:lnTo>
                    <a:pt x="1096289" y="872465"/>
                  </a:lnTo>
                  <a:lnTo>
                    <a:pt x="1096586" y="873821"/>
                  </a:lnTo>
                  <a:lnTo>
                    <a:pt x="1096781" y="875194"/>
                  </a:lnTo>
                  <a:lnTo>
                    <a:pt x="1096535" y="876636"/>
                  </a:lnTo>
                  <a:lnTo>
                    <a:pt x="1095239" y="881025"/>
                  </a:lnTo>
                  <a:lnTo>
                    <a:pt x="1094914" y="884182"/>
                  </a:lnTo>
                  <a:lnTo>
                    <a:pt x="1095686" y="887805"/>
                  </a:lnTo>
                  <a:lnTo>
                    <a:pt x="1095807" y="888868"/>
                  </a:lnTo>
                  <a:lnTo>
                    <a:pt x="1096092" y="889832"/>
                  </a:lnTo>
                  <a:lnTo>
                    <a:pt x="1096573" y="890496"/>
                  </a:lnTo>
                  <a:lnTo>
                    <a:pt x="1097126" y="891067"/>
                  </a:lnTo>
                  <a:lnTo>
                    <a:pt x="1097774" y="890010"/>
                  </a:lnTo>
                  <a:lnTo>
                    <a:pt x="1098303" y="888858"/>
                  </a:lnTo>
                  <a:lnTo>
                    <a:pt x="1099159" y="885392"/>
                  </a:lnTo>
                  <a:lnTo>
                    <a:pt x="1099571" y="884083"/>
                  </a:lnTo>
                  <a:lnTo>
                    <a:pt x="1100075" y="882838"/>
                  </a:lnTo>
                  <a:lnTo>
                    <a:pt x="1100723" y="881673"/>
                  </a:lnTo>
                  <a:lnTo>
                    <a:pt x="1101610" y="880939"/>
                  </a:lnTo>
                  <a:lnTo>
                    <a:pt x="1102127" y="880738"/>
                  </a:lnTo>
                  <a:lnTo>
                    <a:pt x="1102628" y="880808"/>
                  </a:lnTo>
                  <a:lnTo>
                    <a:pt x="1103126" y="881332"/>
                  </a:lnTo>
                  <a:lnTo>
                    <a:pt x="1103557" y="881989"/>
                  </a:lnTo>
                  <a:lnTo>
                    <a:pt x="1103860" y="882184"/>
                  </a:lnTo>
                  <a:lnTo>
                    <a:pt x="1105817" y="882350"/>
                  </a:lnTo>
                  <a:lnTo>
                    <a:pt x="1107917" y="882787"/>
                  </a:lnTo>
                  <a:lnTo>
                    <a:pt x="1108543" y="883860"/>
                  </a:lnTo>
                  <a:lnTo>
                    <a:pt x="1108706" y="885385"/>
                  </a:lnTo>
                  <a:lnTo>
                    <a:pt x="1109140" y="887151"/>
                  </a:lnTo>
                  <a:lnTo>
                    <a:pt x="1109255" y="889640"/>
                  </a:lnTo>
                  <a:lnTo>
                    <a:pt x="1109542" y="889114"/>
                  </a:lnTo>
                  <a:lnTo>
                    <a:pt x="1109711" y="888517"/>
                  </a:lnTo>
                  <a:lnTo>
                    <a:pt x="1109785" y="887760"/>
                  </a:lnTo>
                  <a:lnTo>
                    <a:pt x="1109947" y="887042"/>
                  </a:lnTo>
                  <a:lnTo>
                    <a:pt x="1110592" y="885354"/>
                  </a:lnTo>
                  <a:lnTo>
                    <a:pt x="1110573" y="884766"/>
                  </a:lnTo>
                  <a:lnTo>
                    <a:pt x="1110231" y="882573"/>
                  </a:lnTo>
                  <a:lnTo>
                    <a:pt x="1109743" y="880269"/>
                  </a:lnTo>
                  <a:lnTo>
                    <a:pt x="1109398" y="879749"/>
                  </a:lnTo>
                  <a:lnTo>
                    <a:pt x="1108833" y="879570"/>
                  </a:lnTo>
                  <a:lnTo>
                    <a:pt x="1108246" y="879548"/>
                  </a:lnTo>
                  <a:lnTo>
                    <a:pt x="1107340" y="879710"/>
                  </a:lnTo>
                  <a:lnTo>
                    <a:pt x="1106985" y="879069"/>
                  </a:lnTo>
                  <a:lnTo>
                    <a:pt x="1106191" y="877020"/>
                  </a:lnTo>
                  <a:lnTo>
                    <a:pt x="1105444" y="874109"/>
                  </a:lnTo>
                  <a:lnTo>
                    <a:pt x="1104856" y="872790"/>
                  </a:lnTo>
                  <a:lnTo>
                    <a:pt x="1104544" y="872276"/>
                  </a:lnTo>
                  <a:lnTo>
                    <a:pt x="1104173" y="871881"/>
                  </a:lnTo>
                  <a:lnTo>
                    <a:pt x="1103608" y="871558"/>
                  </a:lnTo>
                  <a:lnTo>
                    <a:pt x="1103110" y="871079"/>
                  </a:lnTo>
                  <a:lnTo>
                    <a:pt x="1102437" y="869962"/>
                  </a:lnTo>
                  <a:lnTo>
                    <a:pt x="1101620" y="868015"/>
                  </a:lnTo>
                  <a:lnTo>
                    <a:pt x="1101419" y="867300"/>
                  </a:lnTo>
                  <a:lnTo>
                    <a:pt x="1101323" y="865344"/>
                  </a:lnTo>
                  <a:lnTo>
                    <a:pt x="1101575" y="862848"/>
                  </a:lnTo>
                  <a:lnTo>
                    <a:pt x="1102264" y="860508"/>
                  </a:lnTo>
                  <a:lnTo>
                    <a:pt x="1105134" y="851449"/>
                  </a:lnTo>
                  <a:lnTo>
                    <a:pt x="1105629" y="848893"/>
                  </a:lnTo>
                  <a:lnTo>
                    <a:pt x="1106331" y="847619"/>
                  </a:lnTo>
                  <a:lnTo>
                    <a:pt x="1107506" y="846745"/>
                  </a:lnTo>
                  <a:lnTo>
                    <a:pt x="1108811" y="846362"/>
                  </a:lnTo>
                  <a:lnTo>
                    <a:pt x="1111945" y="846071"/>
                  </a:lnTo>
                  <a:lnTo>
                    <a:pt x="1112724" y="846119"/>
                  </a:lnTo>
                  <a:lnTo>
                    <a:pt x="1114055" y="846563"/>
                  </a:lnTo>
                  <a:lnTo>
                    <a:pt x="1114783" y="846933"/>
                  </a:lnTo>
                  <a:lnTo>
                    <a:pt x="1115469" y="847488"/>
                  </a:lnTo>
                  <a:lnTo>
                    <a:pt x="1116887" y="849381"/>
                  </a:lnTo>
                  <a:lnTo>
                    <a:pt x="1118032" y="850517"/>
                  </a:lnTo>
                  <a:lnTo>
                    <a:pt x="1119150" y="851781"/>
                  </a:lnTo>
                  <a:lnTo>
                    <a:pt x="1119906" y="852851"/>
                  </a:lnTo>
                  <a:lnTo>
                    <a:pt x="1120372" y="854696"/>
                  </a:lnTo>
                  <a:lnTo>
                    <a:pt x="1120739" y="855213"/>
                  </a:lnTo>
                  <a:lnTo>
                    <a:pt x="1120675" y="852787"/>
                  </a:lnTo>
                  <a:lnTo>
                    <a:pt x="1120484" y="852101"/>
                  </a:lnTo>
                  <a:close/>
                  <a:moveTo>
                    <a:pt x="583228" y="335723"/>
                  </a:moveTo>
                  <a:lnTo>
                    <a:pt x="583662" y="333734"/>
                  </a:lnTo>
                  <a:lnTo>
                    <a:pt x="584684" y="331858"/>
                  </a:lnTo>
                  <a:lnTo>
                    <a:pt x="582954" y="331963"/>
                  </a:lnTo>
                  <a:lnTo>
                    <a:pt x="581702" y="332697"/>
                  </a:lnTo>
                  <a:lnTo>
                    <a:pt x="580349" y="333900"/>
                  </a:lnTo>
                  <a:lnTo>
                    <a:pt x="580703" y="334705"/>
                  </a:lnTo>
                  <a:lnTo>
                    <a:pt x="583228" y="335723"/>
                  </a:lnTo>
                  <a:close/>
                  <a:moveTo>
                    <a:pt x="571584" y="347584"/>
                  </a:moveTo>
                  <a:lnTo>
                    <a:pt x="571938" y="347188"/>
                  </a:lnTo>
                  <a:lnTo>
                    <a:pt x="572347" y="347293"/>
                  </a:lnTo>
                  <a:lnTo>
                    <a:pt x="572823" y="346534"/>
                  </a:lnTo>
                  <a:lnTo>
                    <a:pt x="573442" y="345956"/>
                  </a:lnTo>
                  <a:lnTo>
                    <a:pt x="572503" y="344880"/>
                  </a:lnTo>
                  <a:lnTo>
                    <a:pt x="569244" y="343923"/>
                  </a:lnTo>
                  <a:lnTo>
                    <a:pt x="567033" y="344667"/>
                  </a:lnTo>
                  <a:lnTo>
                    <a:pt x="566273" y="345886"/>
                  </a:lnTo>
                  <a:lnTo>
                    <a:pt x="569327" y="346419"/>
                  </a:lnTo>
                  <a:lnTo>
                    <a:pt x="571584" y="347584"/>
                  </a:lnTo>
                  <a:close/>
                  <a:moveTo>
                    <a:pt x="645281" y="91565"/>
                  </a:moveTo>
                  <a:lnTo>
                    <a:pt x="647557" y="92660"/>
                  </a:lnTo>
                  <a:lnTo>
                    <a:pt x="649354" y="94033"/>
                  </a:lnTo>
                  <a:lnTo>
                    <a:pt x="650334" y="96347"/>
                  </a:lnTo>
                  <a:lnTo>
                    <a:pt x="657506" y="100388"/>
                  </a:lnTo>
                  <a:lnTo>
                    <a:pt x="663351" y="105182"/>
                  </a:lnTo>
                  <a:lnTo>
                    <a:pt x="665301" y="105156"/>
                  </a:lnTo>
                  <a:lnTo>
                    <a:pt x="669383" y="101744"/>
                  </a:lnTo>
                  <a:lnTo>
                    <a:pt x="671502" y="99140"/>
                  </a:lnTo>
                  <a:lnTo>
                    <a:pt x="672367" y="99309"/>
                  </a:lnTo>
                  <a:lnTo>
                    <a:pt x="675055" y="97866"/>
                  </a:lnTo>
                  <a:lnTo>
                    <a:pt x="683070" y="96474"/>
                  </a:lnTo>
                  <a:lnTo>
                    <a:pt x="694889" y="93101"/>
                  </a:lnTo>
                  <a:lnTo>
                    <a:pt x="695994" y="91422"/>
                  </a:lnTo>
                  <a:lnTo>
                    <a:pt x="697057" y="88744"/>
                  </a:lnTo>
                  <a:lnTo>
                    <a:pt x="695888" y="87709"/>
                  </a:lnTo>
                  <a:lnTo>
                    <a:pt x="695560" y="86615"/>
                  </a:lnTo>
                  <a:lnTo>
                    <a:pt x="694350" y="79417"/>
                  </a:lnTo>
                  <a:lnTo>
                    <a:pt x="693970" y="78153"/>
                  </a:lnTo>
                  <a:lnTo>
                    <a:pt x="693545" y="77298"/>
                  </a:lnTo>
                  <a:lnTo>
                    <a:pt x="694331" y="73004"/>
                  </a:lnTo>
                  <a:lnTo>
                    <a:pt x="695301" y="70891"/>
                  </a:lnTo>
                  <a:lnTo>
                    <a:pt x="699278" y="69477"/>
                  </a:lnTo>
                  <a:lnTo>
                    <a:pt x="700009" y="68338"/>
                  </a:lnTo>
                  <a:lnTo>
                    <a:pt x="700989" y="68373"/>
                  </a:lnTo>
                  <a:lnTo>
                    <a:pt x="701110" y="64747"/>
                  </a:lnTo>
                  <a:lnTo>
                    <a:pt x="700772" y="62790"/>
                  </a:lnTo>
                  <a:lnTo>
                    <a:pt x="699617" y="61195"/>
                  </a:lnTo>
                  <a:lnTo>
                    <a:pt x="697025" y="60342"/>
                  </a:lnTo>
                  <a:lnTo>
                    <a:pt x="691123" y="53773"/>
                  </a:lnTo>
                  <a:lnTo>
                    <a:pt x="690571" y="51699"/>
                  </a:lnTo>
                  <a:lnTo>
                    <a:pt x="689403" y="49640"/>
                  </a:lnTo>
                  <a:lnTo>
                    <a:pt x="689074" y="47023"/>
                  </a:lnTo>
                  <a:lnTo>
                    <a:pt x="688579" y="45650"/>
                  </a:lnTo>
                  <a:lnTo>
                    <a:pt x="686032" y="40728"/>
                  </a:lnTo>
                  <a:lnTo>
                    <a:pt x="685033" y="40211"/>
                  </a:lnTo>
                  <a:lnTo>
                    <a:pt x="684216" y="39120"/>
                  </a:lnTo>
                  <a:lnTo>
                    <a:pt x="683485" y="36228"/>
                  </a:lnTo>
                  <a:lnTo>
                    <a:pt x="682575" y="35056"/>
                  </a:lnTo>
                  <a:lnTo>
                    <a:pt x="676833" y="35615"/>
                  </a:lnTo>
                  <a:lnTo>
                    <a:pt x="675949" y="40486"/>
                  </a:lnTo>
                  <a:lnTo>
                    <a:pt x="673951" y="43323"/>
                  </a:lnTo>
                  <a:lnTo>
                    <a:pt x="671924" y="44763"/>
                  </a:lnTo>
                  <a:lnTo>
                    <a:pt x="669811" y="45184"/>
                  </a:lnTo>
                  <a:lnTo>
                    <a:pt x="667701" y="46218"/>
                  </a:lnTo>
                  <a:lnTo>
                    <a:pt x="665451" y="48012"/>
                  </a:lnTo>
                  <a:lnTo>
                    <a:pt x="663194" y="49177"/>
                  </a:lnTo>
                  <a:lnTo>
                    <a:pt x="661943" y="49117"/>
                  </a:lnTo>
                  <a:lnTo>
                    <a:pt x="660698" y="49547"/>
                  </a:lnTo>
                  <a:lnTo>
                    <a:pt x="658071" y="52021"/>
                  </a:lnTo>
                  <a:lnTo>
                    <a:pt x="656938" y="55593"/>
                  </a:lnTo>
                  <a:lnTo>
                    <a:pt x="655384" y="57450"/>
                  </a:lnTo>
                  <a:lnTo>
                    <a:pt x="654895" y="58631"/>
                  </a:lnTo>
                  <a:lnTo>
                    <a:pt x="654001" y="62130"/>
                  </a:lnTo>
                  <a:lnTo>
                    <a:pt x="653842" y="63761"/>
                  </a:lnTo>
                  <a:lnTo>
                    <a:pt x="655457" y="64444"/>
                  </a:lnTo>
                  <a:lnTo>
                    <a:pt x="659843" y="63180"/>
                  </a:lnTo>
                  <a:lnTo>
                    <a:pt x="657321" y="68095"/>
                  </a:lnTo>
                  <a:lnTo>
                    <a:pt x="655939" y="72756"/>
                  </a:lnTo>
                  <a:lnTo>
                    <a:pt x="653711" y="77419"/>
                  </a:lnTo>
                  <a:lnTo>
                    <a:pt x="650743" y="79277"/>
                  </a:lnTo>
                  <a:lnTo>
                    <a:pt x="647608" y="80448"/>
                  </a:lnTo>
                  <a:lnTo>
                    <a:pt x="645738" y="83633"/>
                  </a:lnTo>
                  <a:lnTo>
                    <a:pt x="644269" y="86851"/>
                  </a:lnTo>
                  <a:lnTo>
                    <a:pt x="645281" y="91565"/>
                  </a:lnTo>
                  <a:close/>
                  <a:moveTo>
                    <a:pt x="777664" y="193750"/>
                  </a:moveTo>
                  <a:lnTo>
                    <a:pt x="782915" y="195670"/>
                  </a:lnTo>
                  <a:lnTo>
                    <a:pt x="785982" y="195542"/>
                  </a:lnTo>
                  <a:lnTo>
                    <a:pt x="787217" y="197314"/>
                  </a:lnTo>
                  <a:lnTo>
                    <a:pt x="788335" y="196238"/>
                  </a:lnTo>
                  <a:lnTo>
                    <a:pt x="789132" y="194139"/>
                  </a:lnTo>
                  <a:lnTo>
                    <a:pt x="788038" y="191752"/>
                  </a:lnTo>
                  <a:lnTo>
                    <a:pt x="787454" y="191586"/>
                  </a:lnTo>
                  <a:lnTo>
                    <a:pt x="779167" y="192540"/>
                  </a:lnTo>
                  <a:lnTo>
                    <a:pt x="777664" y="193750"/>
                  </a:lnTo>
                  <a:close/>
                  <a:moveTo>
                    <a:pt x="681503" y="240353"/>
                  </a:moveTo>
                  <a:lnTo>
                    <a:pt x="682262" y="241575"/>
                  </a:lnTo>
                  <a:lnTo>
                    <a:pt x="683060" y="242201"/>
                  </a:lnTo>
                  <a:lnTo>
                    <a:pt x="685180" y="241103"/>
                  </a:lnTo>
                  <a:lnTo>
                    <a:pt x="686239" y="241515"/>
                  </a:lnTo>
                  <a:lnTo>
                    <a:pt x="686632" y="240912"/>
                  </a:lnTo>
                  <a:lnTo>
                    <a:pt x="686919" y="240139"/>
                  </a:lnTo>
                  <a:lnTo>
                    <a:pt x="688164" y="238358"/>
                  </a:lnTo>
                  <a:lnTo>
                    <a:pt x="689390" y="236015"/>
                  </a:lnTo>
                  <a:lnTo>
                    <a:pt x="689396" y="235032"/>
                  </a:lnTo>
                  <a:lnTo>
                    <a:pt x="689096" y="232954"/>
                  </a:lnTo>
                  <a:lnTo>
                    <a:pt x="683054" y="237302"/>
                  </a:lnTo>
                  <a:lnTo>
                    <a:pt x="679169" y="238949"/>
                  </a:lnTo>
                  <a:lnTo>
                    <a:pt x="677822" y="240449"/>
                  </a:lnTo>
                  <a:lnTo>
                    <a:pt x="678665" y="240742"/>
                  </a:lnTo>
                  <a:lnTo>
                    <a:pt x="681503" y="240353"/>
                  </a:lnTo>
                  <a:close/>
                  <a:moveTo>
                    <a:pt x="630398" y="44846"/>
                  </a:moveTo>
                  <a:lnTo>
                    <a:pt x="641569" y="47696"/>
                  </a:lnTo>
                  <a:lnTo>
                    <a:pt x="644652" y="43218"/>
                  </a:lnTo>
                  <a:lnTo>
                    <a:pt x="643851" y="40725"/>
                  </a:lnTo>
                  <a:lnTo>
                    <a:pt x="640548" y="39838"/>
                  </a:lnTo>
                  <a:lnTo>
                    <a:pt x="631240" y="38982"/>
                  </a:lnTo>
                  <a:lnTo>
                    <a:pt x="629727" y="41498"/>
                  </a:lnTo>
                  <a:lnTo>
                    <a:pt x="629893" y="42777"/>
                  </a:lnTo>
                  <a:lnTo>
                    <a:pt x="630398" y="44846"/>
                  </a:lnTo>
                  <a:close/>
                  <a:moveTo>
                    <a:pt x="1042216" y="300995"/>
                  </a:moveTo>
                  <a:lnTo>
                    <a:pt x="1042861" y="299971"/>
                  </a:lnTo>
                  <a:lnTo>
                    <a:pt x="1042366" y="298266"/>
                  </a:lnTo>
                  <a:lnTo>
                    <a:pt x="1042529" y="296986"/>
                  </a:lnTo>
                  <a:lnTo>
                    <a:pt x="1044192" y="293983"/>
                  </a:lnTo>
                  <a:lnTo>
                    <a:pt x="1043818" y="293261"/>
                  </a:lnTo>
                  <a:lnTo>
                    <a:pt x="1041823" y="290775"/>
                  </a:lnTo>
                  <a:lnTo>
                    <a:pt x="1041329" y="289511"/>
                  </a:lnTo>
                  <a:lnTo>
                    <a:pt x="1040779" y="286989"/>
                  </a:lnTo>
                  <a:lnTo>
                    <a:pt x="1039978" y="285279"/>
                  </a:lnTo>
                  <a:lnTo>
                    <a:pt x="1039219" y="288161"/>
                  </a:lnTo>
                  <a:lnTo>
                    <a:pt x="1038899" y="290210"/>
                  </a:lnTo>
                  <a:lnTo>
                    <a:pt x="1038746" y="292869"/>
                  </a:lnTo>
                  <a:lnTo>
                    <a:pt x="1039027" y="295030"/>
                  </a:lnTo>
                  <a:lnTo>
                    <a:pt x="1038408" y="297922"/>
                  </a:lnTo>
                  <a:lnTo>
                    <a:pt x="1037958" y="299087"/>
                  </a:lnTo>
                  <a:lnTo>
                    <a:pt x="1037766" y="301707"/>
                  </a:lnTo>
                  <a:lnTo>
                    <a:pt x="1040400" y="301975"/>
                  </a:lnTo>
                  <a:lnTo>
                    <a:pt x="1042216" y="300995"/>
                  </a:lnTo>
                  <a:close/>
                  <a:moveTo>
                    <a:pt x="1051692" y="307162"/>
                  </a:moveTo>
                  <a:lnTo>
                    <a:pt x="1053588" y="311056"/>
                  </a:lnTo>
                  <a:lnTo>
                    <a:pt x="1055641" y="313476"/>
                  </a:lnTo>
                  <a:lnTo>
                    <a:pt x="1056726" y="313948"/>
                  </a:lnTo>
                  <a:lnTo>
                    <a:pt x="1057757" y="315059"/>
                  </a:lnTo>
                  <a:lnTo>
                    <a:pt x="1059832" y="319805"/>
                  </a:lnTo>
                  <a:lnTo>
                    <a:pt x="1060604" y="321308"/>
                  </a:lnTo>
                  <a:lnTo>
                    <a:pt x="1061421" y="322317"/>
                  </a:lnTo>
                  <a:lnTo>
                    <a:pt x="1068348" y="325601"/>
                  </a:lnTo>
                  <a:lnTo>
                    <a:pt x="1069388" y="326527"/>
                  </a:lnTo>
                  <a:lnTo>
                    <a:pt x="1070438" y="327105"/>
                  </a:lnTo>
                  <a:lnTo>
                    <a:pt x="1071479" y="327000"/>
                  </a:lnTo>
                  <a:lnTo>
                    <a:pt x="1072468" y="326077"/>
                  </a:lnTo>
                  <a:lnTo>
                    <a:pt x="1073404" y="323958"/>
                  </a:lnTo>
                  <a:lnTo>
                    <a:pt x="1074141" y="320935"/>
                  </a:lnTo>
                  <a:lnTo>
                    <a:pt x="1074460" y="318662"/>
                  </a:lnTo>
                  <a:lnTo>
                    <a:pt x="1074980" y="317232"/>
                  </a:lnTo>
                  <a:lnTo>
                    <a:pt x="1075654" y="316594"/>
                  </a:lnTo>
                  <a:lnTo>
                    <a:pt x="1076346" y="316607"/>
                  </a:lnTo>
                  <a:lnTo>
                    <a:pt x="1078610" y="318982"/>
                  </a:lnTo>
                  <a:lnTo>
                    <a:pt x="1080911" y="320622"/>
                  </a:lnTo>
                  <a:lnTo>
                    <a:pt x="1082670" y="320309"/>
                  </a:lnTo>
                  <a:lnTo>
                    <a:pt x="1084432" y="319425"/>
                  </a:lnTo>
                  <a:lnTo>
                    <a:pt x="1090250" y="318005"/>
                  </a:lnTo>
                  <a:lnTo>
                    <a:pt x="1092217" y="317178"/>
                  </a:lnTo>
                  <a:lnTo>
                    <a:pt x="1094173" y="315956"/>
                  </a:lnTo>
                  <a:lnTo>
                    <a:pt x="1096315" y="315656"/>
                  </a:lnTo>
                  <a:lnTo>
                    <a:pt x="1097320" y="317047"/>
                  </a:lnTo>
                  <a:lnTo>
                    <a:pt x="1098077" y="318816"/>
                  </a:lnTo>
                  <a:lnTo>
                    <a:pt x="1098999" y="320520"/>
                  </a:lnTo>
                  <a:lnTo>
                    <a:pt x="1099816" y="321251"/>
                  </a:lnTo>
                  <a:lnTo>
                    <a:pt x="1100662" y="321529"/>
                  </a:lnTo>
                  <a:lnTo>
                    <a:pt x="1102035" y="320948"/>
                  </a:lnTo>
                  <a:lnTo>
                    <a:pt x="1103398" y="319907"/>
                  </a:lnTo>
                  <a:lnTo>
                    <a:pt x="1106532" y="316380"/>
                  </a:lnTo>
                  <a:lnTo>
                    <a:pt x="1104754" y="313191"/>
                  </a:lnTo>
                  <a:lnTo>
                    <a:pt x="1102670" y="311777"/>
                  </a:lnTo>
                  <a:lnTo>
                    <a:pt x="1101948" y="310724"/>
                  </a:lnTo>
                  <a:lnTo>
                    <a:pt x="1098798" y="303242"/>
                  </a:lnTo>
                  <a:lnTo>
                    <a:pt x="1098204" y="301592"/>
                  </a:lnTo>
                  <a:lnTo>
                    <a:pt x="1097777" y="299285"/>
                  </a:lnTo>
                  <a:lnTo>
                    <a:pt x="1097196" y="291991"/>
                  </a:lnTo>
                  <a:lnTo>
                    <a:pt x="1099181" y="290864"/>
                  </a:lnTo>
                  <a:lnTo>
                    <a:pt x="1101364" y="289805"/>
                  </a:lnTo>
                  <a:lnTo>
                    <a:pt x="1104863" y="290082"/>
                  </a:lnTo>
                  <a:lnTo>
                    <a:pt x="1105405" y="292017"/>
                  </a:lnTo>
                  <a:lnTo>
                    <a:pt x="1105259" y="292977"/>
                  </a:lnTo>
                  <a:lnTo>
                    <a:pt x="1104196" y="295193"/>
                  </a:lnTo>
                  <a:lnTo>
                    <a:pt x="1103005" y="296169"/>
                  </a:lnTo>
                  <a:lnTo>
                    <a:pt x="1102692" y="299591"/>
                  </a:lnTo>
                  <a:lnTo>
                    <a:pt x="1102960" y="303542"/>
                  </a:lnTo>
                  <a:lnTo>
                    <a:pt x="1103771" y="306007"/>
                  </a:lnTo>
                  <a:lnTo>
                    <a:pt x="1104684" y="307778"/>
                  </a:lnTo>
                  <a:lnTo>
                    <a:pt x="1106906" y="311296"/>
                  </a:lnTo>
                  <a:lnTo>
                    <a:pt x="1108929" y="312483"/>
                  </a:lnTo>
                  <a:lnTo>
                    <a:pt x="1110991" y="312441"/>
                  </a:lnTo>
                  <a:lnTo>
                    <a:pt x="1114518" y="313808"/>
                  </a:lnTo>
                  <a:lnTo>
                    <a:pt x="1116277" y="313303"/>
                  </a:lnTo>
                  <a:lnTo>
                    <a:pt x="1117994" y="311806"/>
                  </a:lnTo>
                  <a:lnTo>
                    <a:pt x="1122255" y="305968"/>
                  </a:lnTo>
                  <a:lnTo>
                    <a:pt x="1121636" y="304008"/>
                  </a:lnTo>
                  <a:lnTo>
                    <a:pt x="1120851" y="302556"/>
                  </a:lnTo>
                  <a:lnTo>
                    <a:pt x="1121537" y="300762"/>
                  </a:lnTo>
                  <a:lnTo>
                    <a:pt x="1123510" y="298135"/>
                  </a:lnTo>
                  <a:lnTo>
                    <a:pt x="1126523" y="296677"/>
                  </a:lnTo>
                  <a:lnTo>
                    <a:pt x="1126073" y="295473"/>
                  </a:lnTo>
                  <a:lnTo>
                    <a:pt x="1125584" y="294698"/>
                  </a:lnTo>
                  <a:lnTo>
                    <a:pt x="1111527" y="284599"/>
                  </a:lnTo>
                  <a:lnTo>
                    <a:pt x="1110397" y="284720"/>
                  </a:lnTo>
                  <a:lnTo>
                    <a:pt x="1108170" y="286115"/>
                  </a:lnTo>
                  <a:lnTo>
                    <a:pt x="1107040" y="286434"/>
                  </a:lnTo>
                  <a:lnTo>
                    <a:pt x="1104726" y="285949"/>
                  </a:lnTo>
                  <a:lnTo>
                    <a:pt x="1102418" y="284611"/>
                  </a:lnTo>
                  <a:lnTo>
                    <a:pt x="1100544" y="283137"/>
                  </a:lnTo>
                  <a:lnTo>
                    <a:pt x="1096433" y="277966"/>
                  </a:lnTo>
                  <a:lnTo>
                    <a:pt x="1094109" y="275569"/>
                  </a:lnTo>
                  <a:lnTo>
                    <a:pt x="1091808" y="274480"/>
                  </a:lnTo>
                  <a:lnTo>
                    <a:pt x="1090142" y="277216"/>
                  </a:lnTo>
                  <a:lnTo>
                    <a:pt x="1087754" y="279990"/>
                  </a:lnTo>
                  <a:lnTo>
                    <a:pt x="1087330" y="280893"/>
                  </a:lnTo>
                  <a:lnTo>
                    <a:pt x="1087014" y="282262"/>
                  </a:lnTo>
                  <a:lnTo>
                    <a:pt x="1086797" y="284487"/>
                  </a:lnTo>
                  <a:lnTo>
                    <a:pt x="1086803" y="286970"/>
                  </a:lnTo>
                  <a:lnTo>
                    <a:pt x="1086928" y="288767"/>
                  </a:lnTo>
                  <a:lnTo>
                    <a:pt x="1086963" y="290552"/>
                  </a:lnTo>
                  <a:lnTo>
                    <a:pt x="1086471" y="292304"/>
                  </a:lnTo>
                  <a:lnTo>
                    <a:pt x="1085814" y="293073"/>
                  </a:lnTo>
                  <a:lnTo>
                    <a:pt x="1084390" y="292949"/>
                  </a:lnTo>
                  <a:lnTo>
                    <a:pt x="1083902" y="292594"/>
                  </a:lnTo>
                  <a:lnTo>
                    <a:pt x="1083407" y="291899"/>
                  </a:lnTo>
                  <a:lnTo>
                    <a:pt x="1082954" y="290935"/>
                  </a:lnTo>
                  <a:lnTo>
                    <a:pt x="1081990" y="287079"/>
                  </a:lnTo>
                  <a:lnTo>
                    <a:pt x="1080965" y="286108"/>
                  </a:lnTo>
                  <a:lnTo>
                    <a:pt x="1079867" y="286568"/>
                  </a:lnTo>
                  <a:lnTo>
                    <a:pt x="1078942" y="285869"/>
                  </a:lnTo>
                  <a:lnTo>
                    <a:pt x="1076209" y="281308"/>
                  </a:lnTo>
                  <a:lnTo>
                    <a:pt x="1074285" y="279077"/>
                  </a:lnTo>
                  <a:lnTo>
                    <a:pt x="1071441" y="276578"/>
                  </a:lnTo>
                  <a:lnTo>
                    <a:pt x="1070525" y="275550"/>
                  </a:lnTo>
                  <a:lnTo>
                    <a:pt x="1069704" y="273615"/>
                  </a:lnTo>
                  <a:lnTo>
                    <a:pt x="1068827" y="272243"/>
                  </a:lnTo>
                  <a:lnTo>
                    <a:pt x="1067882" y="272131"/>
                  </a:lnTo>
                  <a:lnTo>
                    <a:pt x="1064447" y="274736"/>
                  </a:lnTo>
                  <a:lnTo>
                    <a:pt x="1062449" y="275301"/>
                  </a:lnTo>
                  <a:lnTo>
                    <a:pt x="1061450" y="276584"/>
                  </a:lnTo>
                  <a:lnTo>
                    <a:pt x="1060936" y="277819"/>
                  </a:lnTo>
                  <a:lnTo>
                    <a:pt x="1060384" y="278544"/>
                  </a:lnTo>
                  <a:lnTo>
                    <a:pt x="1058568" y="278991"/>
                  </a:lnTo>
                  <a:lnTo>
                    <a:pt x="1057234" y="280009"/>
                  </a:lnTo>
                  <a:lnTo>
                    <a:pt x="1056653" y="281228"/>
                  </a:lnTo>
                  <a:lnTo>
                    <a:pt x="1056120" y="282904"/>
                  </a:lnTo>
                  <a:lnTo>
                    <a:pt x="1056950" y="286067"/>
                  </a:lnTo>
                  <a:lnTo>
                    <a:pt x="1057958" y="288394"/>
                  </a:lnTo>
                  <a:lnTo>
                    <a:pt x="1054840" y="287593"/>
                  </a:lnTo>
                  <a:lnTo>
                    <a:pt x="1054039" y="288764"/>
                  </a:lnTo>
                  <a:lnTo>
                    <a:pt x="1053557" y="295812"/>
                  </a:lnTo>
                  <a:lnTo>
                    <a:pt x="1054227" y="303147"/>
                  </a:lnTo>
                  <a:lnTo>
                    <a:pt x="1053116" y="303217"/>
                  </a:lnTo>
                  <a:lnTo>
                    <a:pt x="1051469" y="302553"/>
                  </a:lnTo>
                  <a:lnTo>
                    <a:pt x="1051156" y="303961"/>
                  </a:lnTo>
                  <a:lnTo>
                    <a:pt x="1051290" y="305908"/>
                  </a:lnTo>
                  <a:lnTo>
                    <a:pt x="1051692" y="307162"/>
                  </a:lnTo>
                  <a:close/>
                  <a:moveTo>
                    <a:pt x="1263502" y="443717"/>
                  </a:moveTo>
                  <a:lnTo>
                    <a:pt x="1264105" y="443257"/>
                  </a:lnTo>
                  <a:lnTo>
                    <a:pt x="1263444" y="441597"/>
                  </a:lnTo>
                  <a:lnTo>
                    <a:pt x="1262733" y="440496"/>
                  </a:lnTo>
                  <a:lnTo>
                    <a:pt x="1261682" y="440215"/>
                  </a:lnTo>
                  <a:lnTo>
                    <a:pt x="1261612" y="440528"/>
                  </a:lnTo>
                  <a:lnTo>
                    <a:pt x="1261580" y="442485"/>
                  </a:lnTo>
                  <a:lnTo>
                    <a:pt x="1262187" y="443340"/>
                  </a:lnTo>
                  <a:lnTo>
                    <a:pt x="1263502" y="443717"/>
                  </a:lnTo>
                  <a:close/>
                  <a:moveTo>
                    <a:pt x="1160963" y="253906"/>
                  </a:moveTo>
                  <a:lnTo>
                    <a:pt x="1161534" y="251173"/>
                  </a:lnTo>
                  <a:lnTo>
                    <a:pt x="1162773" y="249807"/>
                  </a:lnTo>
                  <a:lnTo>
                    <a:pt x="1156619" y="251196"/>
                  </a:lnTo>
                  <a:lnTo>
                    <a:pt x="1154187" y="253909"/>
                  </a:lnTo>
                  <a:lnTo>
                    <a:pt x="1153743" y="255026"/>
                  </a:lnTo>
                  <a:lnTo>
                    <a:pt x="1160475" y="254573"/>
                  </a:lnTo>
                  <a:lnTo>
                    <a:pt x="1160963" y="253906"/>
                  </a:lnTo>
                  <a:close/>
                  <a:moveTo>
                    <a:pt x="1140545" y="313191"/>
                  </a:moveTo>
                  <a:lnTo>
                    <a:pt x="1142505" y="315413"/>
                  </a:lnTo>
                  <a:lnTo>
                    <a:pt x="1143516" y="315901"/>
                  </a:lnTo>
                  <a:lnTo>
                    <a:pt x="1146829" y="316776"/>
                  </a:lnTo>
                  <a:lnTo>
                    <a:pt x="1147848" y="317708"/>
                  </a:lnTo>
                  <a:lnTo>
                    <a:pt x="1149916" y="320271"/>
                  </a:lnTo>
                  <a:lnTo>
                    <a:pt x="1150998" y="321353"/>
                  </a:lnTo>
                  <a:lnTo>
                    <a:pt x="1152827" y="322218"/>
                  </a:lnTo>
                  <a:lnTo>
                    <a:pt x="1159575" y="323172"/>
                  </a:lnTo>
                  <a:lnTo>
                    <a:pt x="1164471" y="323169"/>
                  </a:lnTo>
                  <a:lnTo>
                    <a:pt x="1166635" y="322394"/>
                  </a:lnTo>
                  <a:lnTo>
                    <a:pt x="1171053" y="319949"/>
                  </a:lnTo>
                  <a:lnTo>
                    <a:pt x="1173280" y="318158"/>
                  </a:lnTo>
                  <a:lnTo>
                    <a:pt x="1173874" y="317274"/>
                  </a:lnTo>
                  <a:lnTo>
                    <a:pt x="1175451" y="309917"/>
                  </a:lnTo>
                  <a:lnTo>
                    <a:pt x="1174864" y="309712"/>
                  </a:lnTo>
                  <a:lnTo>
                    <a:pt x="1174267" y="309961"/>
                  </a:lnTo>
                  <a:lnTo>
                    <a:pt x="1173571" y="311187"/>
                  </a:lnTo>
                  <a:lnTo>
                    <a:pt x="1172837" y="311896"/>
                  </a:lnTo>
                  <a:lnTo>
                    <a:pt x="1171822" y="310695"/>
                  </a:lnTo>
                  <a:lnTo>
                    <a:pt x="1170596" y="309658"/>
                  </a:lnTo>
                  <a:lnTo>
                    <a:pt x="1169016" y="307724"/>
                  </a:lnTo>
                  <a:lnTo>
                    <a:pt x="1164908" y="306833"/>
                  </a:lnTo>
                  <a:lnTo>
                    <a:pt x="1159871" y="306217"/>
                  </a:lnTo>
                  <a:lnTo>
                    <a:pt x="1158161" y="307411"/>
                  </a:lnTo>
                  <a:lnTo>
                    <a:pt x="1155454" y="307121"/>
                  </a:lnTo>
                  <a:lnTo>
                    <a:pt x="1154423" y="305853"/>
                  </a:lnTo>
                  <a:lnTo>
                    <a:pt x="1154551" y="304551"/>
                  </a:lnTo>
                  <a:lnTo>
                    <a:pt x="1154816" y="303594"/>
                  </a:lnTo>
                  <a:lnTo>
                    <a:pt x="1154729" y="301787"/>
                  </a:lnTo>
                  <a:lnTo>
                    <a:pt x="1154043" y="300861"/>
                  </a:lnTo>
                  <a:lnTo>
                    <a:pt x="1145664" y="299901"/>
                  </a:lnTo>
                  <a:lnTo>
                    <a:pt x="1145186" y="299990"/>
                  </a:lnTo>
                  <a:lnTo>
                    <a:pt x="1141754" y="302607"/>
                  </a:lnTo>
                  <a:lnTo>
                    <a:pt x="1139380" y="302377"/>
                  </a:lnTo>
                  <a:lnTo>
                    <a:pt x="1138958" y="300319"/>
                  </a:lnTo>
                  <a:lnTo>
                    <a:pt x="1138984" y="297398"/>
                  </a:lnTo>
                  <a:lnTo>
                    <a:pt x="1137069" y="294838"/>
                  </a:lnTo>
                  <a:lnTo>
                    <a:pt x="1136185" y="295687"/>
                  </a:lnTo>
                  <a:lnTo>
                    <a:pt x="1135326" y="298455"/>
                  </a:lnTo>
                  <a:lnTo>
                    <a:pt x="1134563" y="301560"/>
                  </a:lnTo>
                  <a:lnTo>
                    <a:pt x="1133922" y="305033"/>
                  </a:lnTo>
                  <a:lnTo>
                    <a:pt x="1133586" y="308452"/>
                  </a:lnTo>
                  <a:lnTo>
                    <a:pt x="1138559" y="311391"/>
                  </a:lnTo>
                  <a:lnTo>
                    <a:pt x="1140545" y="313191"/>
                  </a:lnTo>
                  <a:close/>
                  <a:moveTo>
                    <a:pt x="1193938" y="275055"/>
                  </a:moveTo>
                  <a:lnTo>
                    <a:pt x="1193740" y="273494"/>
                  </a:lnTo>
                  <a:lnTo>
                    <a:pt x="1193482" y="272680"/>
                  </a:lnTo>
                  <a:lnTo>
                    <a:pt x="1193163" y="272320"/>
                  </a:lnTo>
                  <a:lnTo>
                    <a:pt x="1191761" y="273070"/>
                  </a:lnTo>
                  <a:lnTo>
                    <a:pt x="1191008" y="274238"/>
                  </a:lnTo>
                  <a:lnTo>
                    <a:pt x="1193048" y="276396"/>
                  </a:lnTo>
                  <a:lnTo>
                    <a:pt x="1193938" y="275055"/>
                  </a:lnTo>
                  <a:close/>
                  <a:moveTo>
                    <a:pt x="1426013" y="443273"/>
                  </a:moveTo>
                  <a:lnTo>
                    <a:pt x="1426629" y="443152"/>
                  </a:lnTo>
                  <a:lnTo>
                    <a:pt x="1429233" y="441683"/>
                  </a:lnTo>
                  <a:lnTo>
                    <a:pt x="1433673" y="441173"/>
                  </a:lnTo>
                  <a:lnTo>
                    <a:pt x="1435764" y="439069"/>
                  </a:lnTo>
                  <a:lnTo>
                    <a:pt x="1436827" y="438594"/>
                  </a:lnTo>
                  <a:lnTo>
                    <a:pt x="1439208" y="439181"/>
                  </a:lnTo>
                  <a:lnTo>
                    <a:pt x="1441248" y="440506"/>
                  </a:lnTo>
                  <a:lnTo>
                    <a:pt x="1442062" y="440627"/>
                  </a:lnTo>
                  <a:lnTo>
                    <a:pt x="1444382" y="440056"/>
                  </a:lnTo>
                  <a:lnTo>
                    <a:pt x="1450016" y="437997"/>
                  </a:lnTo>
                  <a:lnTo>
                    <a:pt x="1454187" y="437250"/>
                  </a:lnTo>
                  <a:lnTo>
                    <a:pt x="1456345" y="436541"/>
                  </a:lnTo>
                  <a:lnTo>
                    <a:pt x="1459017" y="433796"/>
                  </a:lnTo>
                  <a:lnTo>
                    <a:pt x="1459240" y="432344"/>
                  </a:lnTo>
                  <a:lnTo>
                    <a:pt x="1458937" y="431122"/>
                  </a:lnTo>
                  <a:lnTo>
                    <a:pt x="1458471" y="430601"/>
                  </a:lnTo>
                  <a:lnTo>
                    <a:pt x="1456387" y="428973"/>
                  </a:lnTo>
                  <a:lnTo>
                    <a:pt x="1454973" y="427556"/>
                  </a:lnTo>
                  <a:lnTo>
                    <a:pt x="1454242" y="426235"/>
                  </a:lnTo>
                  <a:lnTo>
                    <a:pt x="1453549" y="425453"/>
                  </a:lnTo>
                  <a:lnTo>
                    <a:pt x="1452825" y="424996"/>
                  </a:lnTo>
                  <a:lnTo>
                    <a:pt x="1451580" y="423656"/>
                  </a:lnTo>
                  <a:lnTo>
                    <a:pt x="1450814" y="423317"/>
                  </a:lnTo>
                  <a:lnTo>
                    <a:pt x="1446894" y="422302"/>
                  </a:lnTo>
                  <a:lnTo>
                    <a:pt x="1445841" y="421843"/>
                  </a:lnTo>
                  <a:lnTo>
                    <a:pt x="1444787" y="421757"/>
                  </a:lnTo>
                  <a:lnTo>
                    <a:pt x="1443491" y="422449"/>
                  </a:lnTo>
                  <a:lnTo>
                    <a:pt x="1442186" y="422593"/>
                  </a:lnTo>
                  <a:lnTo>
                    <a:pt x="1440897" y="422146"/>
                  </a:lnTo>
                  <a:lnTo>
                    <a:pt x="1439601" y="422274"/>
                  </a:lnTo>
                  <a:lnTo>
                    <a:pt x="1438222" y="423037"/>
                  </a:lnTo>
                  <a:lnTo>
                    <a:pt x="1436830" y="423410"/>
                  </a:lnTo>
                  <a:lnTo>
                    <a:pt x="1435815" y="423815"/>
                  </a:lnTo>
                  <a:lnTo>
                    <a:pt x="1434286" y="425427"/>
                  </a:lnTo>
                  <a:lnTo>
                    <a:pt x="1432776" y="425951"/>
                  </a:lnTo>
                  <a:lnTo>
                    <a:pt x="1429977" y="429404"/>
                  </a:lnTo>
                  <a:lnTo>
                    <a:pt x="1426894" y="432009"/>
                  </a:lnTo>
                  <a:lnTo>
                    <a:pt x="1426338" y="433487"/>
                  </a:lnTo>
                  <a:lnTo>
                    <a:pt x="1425039" y="435485"/>
                  </a:lnTo>
                  <a:lnTo>
                    <a:pt x="1424541" y="437094"/>
                  </a:lnTo>
                  <a:lnTo>
                    <a:pt x="1424720" y="438380"/>
                  </a:lnTo>
                  <a:lnTo>
                    <a:pt x="1426013" y="443273"/>
                  </a:lnTo>
                  <a:close/>
                  <a:moveTo>
                    <a:pt x="1267750" y="485846"/>
                  </a:moveTo>
                  <a:lnTo>
                    <a:pt x="1267849" y="488029"/>
                  </a:lnTo>
                  <a:lnTo>
                    <a:pt x="1268261" y="488748"/>
                  </a:lnTo>
                  <a:lnTo>
                    <a:pt x="1269886" y="489680"/>
                  </a:lnTo>
                  <a:lnTo>
                    <a:pt x="1270754" y="490902"/>
                  </a:lnTo>
                  <a:lnTo>
                    <a:pt x="1270709" y="491639"/>
                  </a:lnTo>
                  <a:lnTo>
                    <a:pt x="1270406" y="493293"/>
                  </a:lnTo>
                  <a:lnTo>
                    <a:pt x="1270805" y="493261"/>
                  </a:lnTo>
                  <a:lnTo>
                    <a:pt x="1271159" y="492600"/>
                  </a:lnTo>
                  <a:lnTo>
                    <a:pt x="1271252" y="491553"/>
                  </a:lnTo>
                  <a:lnTo>
                    <a:pt x="1271051" y="490395"/>
                  </a:lnTo>
                  <a:lnTo>
                    <a:pt x="1270151" y="488132"/>
                  </a:lnTo>
                  <a:lnTo>
                    <a:pt x="1270001" y="485920"/>
                  </a:lnTo>
                  <a:lnTo>
                    <a:pt x="1269956" y="483436"/>
                  </a:lnTo>
                  <a:lnTo>
                    <a:pt x="1269761" y="481496"/>
                  </a:lnTo>
                  <a:lnTo>
                    <a:pt x="1269969" y="480366"/>
                  </a:lnTo>
                  <a:lnTo>
                    <a:pt x="1271456" y="479785"/>
                  </a:lnTo>
                  <a:lnTo>
                    <a:pt x="1272072" y="478141"/>
                  </a:lnTo>
                  <a:lnTo>
                    <a:pt x="1272145" y="475798"/>
                  </a:lnTo>
                  <a:lnTo>
                    <a:pt x="1271280" y="474729"/>
                  </a:lnTo>
                  <a:lnTo>
                    <a:pt x="1271140" y="474588"/>
                  </a:lnTo>
                  <a:lnTo>
                    <a:pt x="1270281" y="475715"/>
                  </a:lnTo>
                  <a:lnTo>
                    <a:pt x="1269509" y="477120"/>
                  </a:lnTo>
                  <a:lnTo>
                    <a:pt x="1267604" y="478936"/>
                  </a:lnTo>
                  <a:lnTo>
                    <a:pt x="1267355" y="480570"/>
                  </a:lnTo>
                  <a:lnTo>
                    <a:pt x="1268085" y="482402"/>
                  </a:lnTo>
                  <a:lnTo>
                    <a:pt x="1267750" y="485846"/>
                  </a:lnTo>
                  <a:close/>
                  <a:moveTo>
                    <a:pt x="1329267" y="471061"/>
                  </a:moveTo>
                  <a:lnTo>
                    <a:pt x="1330627" y="472677"/>
                  </a:lnTo>
                  <a:lnTo>
                    <a:pt x="1332449" y="473940"/>
                  </a:lnTo>
                  <a:lnTo>
                    <a:pt x="1337537" y="476331"/>
                  </a:lnTo>
                  <a:lnTo>
                    <a:pt x="1340091" y="476098"/>
                  </a:lnTo>
                  <a:lnTo>
                    <a:pt x="1340493" y="475568"/>
                  </a:lnTo>
                  <a:lnTo>
                    <a:pt x="1340653" y="474860"/>
                  </a:lnTo>
                  <a:lnTo>
                    <a:pt x="1340975" y="472128"/>
                  </a:lnTo>
                  <a:lnTo>
                    <a:pt x="1341272" y="471227"/>
                  </a:lnTo>
                  <a:lnTo>
                    <a:pt x="1342038" y="470978"/>
                  </a:lnTo>
                  <a:lnTo>
                    <a:pt x="1342178" y="469606"/>
                  </a:lnTo>
                  <a:lnTo>
                    <a:pt x="1342063" y="468987"/>
                  </a:lnTo>
                  <a:lnTo>
                    <a:pt x="1341652" y="468297"/>
                  </a:lnTo>
                  <a:lnTo>
                    <a:pt x="1332542" y="464825"/>
                  </a:lnTo>
                  <a:lnTo>
                    <a:pt x="1331093" y="465016"/>
                  </a:lnTo>
                  <a:lnTo>
                    <a:pt x="1329867" y="465891"/>
                  </a:lnTo>
                  <a:lnTo>
                    <a:pt x="1328121" y="467818"/>
                  </a:lnTo>
                  <a:lnTo>
                    <a:pt x="1327665" y="468549"/>
                  </a:lnTo>
                  <a:lnTo>
                    <a:pt x="1327442" y="469491"/>
                  </a:lnTo>
                  <a:lnTo>
                    <a:pt x="1327732" y="469938"/>
                  </a:lnTo>
                  <a:lnTo>
                    <a:pt x="1329267" y="471061"/>
                  </a:lnTo>
                  <a:close/>
                  <a:moveTo>
                    <a:pt x="829066" y="258847"/>
                  </a:moveTo>
                  <a:lnTo>
                    <a:pt x="830346" y="259284"/>
                  </a:lnTo>
                  <a:lnTo>
                    <a:pt x="831220" y="261362"/>
                  </a:lnTo>
                  <a:lnTo>
                    <a:pt x="832449" y="262655"/>
                  </a:lnTo>
                  <a:lnTo>
                    <a:pt x="832836" y="262565"/>
                  </a:lnTo>
                  <a:lnTo>
                    <a:pt x="832938" y="261394"/>
                  </a:lnTo>
                  <a:lnTo>
                    <a:pt x="833187" y="260768"/>
                  </a:lnTo>
                  <a:lnTo>
                    <a:pt x="833605" y="260372"/>
                  </a:lnTo>
                  <a:lnTo>
                    <a:pt x="833353" y="258703"/>
                  </a:lnTo>
                  <a:lnTo>
                    <a:pt x="831964" y="256083"/>
                  </a:lnTo>
                  <a:lnTo>
                    <a:pt x="831214" y="255195"/>
                  </a:lnTo>
                  <a:lnTo>
                    <a:pt x="830209" y="256181"/>
                  </a:lnTo>
                  <a:lnTo>
                    <a:pt x="827786" y="255620"/>
                  </a:lnTo>
                  <a:lnTo>
                    <a:pt x="827406" y="255878"/>
                  </a:lnTo>
                  <a:lnTo>
                    <a:pt x="827709" y="256775"/>
                  </a:lnTo>
                  <a:lnTo>
                    <a:pt x="829066" y="258847"/>
                  </a:lnTo>
                  <a:close/>
                  <a:moveTo>
                    <a:pt x="1037738" y="343004"/>
                  </a:moveTo>
                  <a:lnTo>
                    <a:pt x="1039394" y="344916"/>
                  </a:lnTo>
                  <a:lnTo>
                    <a:pt x="1040125" y="346936"/>
                  </a:lnTo>
                  <a:lnTo>
                    <a:pt x="1043142" y="351172"/>
                  </a:lnTo>
                  <a:lnTo>
                    <a:pt x="1043770" y="352595"/>
                  </a:lnTo>
                  <a:lnTo>
                    <a:pt x="1044447" y="351670"/>
                  </a:lnTo>
                  <a:lnTo>
                    <a:pt x="1045002" y="349359"/>
                  </a:lnTo>
                  <a:lnTo>
                    <a:pt x="1043011" y="345927"/>
                  </a:lnTo>
                  <a:lnTo>
                    <a:pt x="1039353" y="341676"/>
                  </a:lnTo>
                  <a:lnTo>
                    <a:pt x="1037189" y="340575"/>
                  </a:lnTo>
                  <a:lnTo>
                    <a:pt x="1037329" y="342276"/>
                  </a:lnTo>
                  <a:lnTo>
                    <a:pt x="1037738" y="343004"/>
                  </a:lnTo>
                  <a:close/>
                  <a:moveTo>
                    <a:pt x="939498" y="353789"/>
                  </a:moveTo>
                  <a:lnTo>
                    <a:pt x="940047" y="353719"/>
                  </a:lnTo>
                  <a:lnTo>
                    <a:pt x="941033" y="352496"/>
                  </a:lnTo>
                  <a:lnTo>
                    <a:pt x="940890" y="352097"/>
                  </a:lnTo>
                  <a:lnTo>
                    <a:pt x="940092" y="351018"/>
                  </a:lnTo>
                  <a:lnTo>
                    <a:pt x="939035" y="350722"/>
                  </a:lnTo>
                  <a:lnTo>
                    <a:pt x="938199" y="351197"/>
                  </a:lnTo>
                  <a:lnTo>
                    <a:pt x="938193" y="351781"/>
                  </a:lnTo>
                  <a:lnTo>
                    <a:pt x="938467" y="352933"/>
                  </a:lnTo>
                  <a:lnTo>
                    <a:pt x="939498" y="353789"/>
                  </a:lnTo>
                  <a:close/>
                  <a:moveTo>
                    <a:pt x="1075695" y="367208"/>
                  </a:moveTo>
                  <a:lnTo>
                    <a:pt x="1076589" y="369416"/>
                  </a:lnTo>
                  <a:lnTo>
                    <a:pt x="1077840" y="369416"/>
                  </a:lnTo>
                  <a:lnTo>
                    <a:pt x="1078753" y="369222"/>
                  </a:lnTo>
                  <a:lnTo>
                    <a:pt x="1082025" y="366904"/>
                  </a:lnTo>
                  <a:lnTo>
                    <a:pt x="1084448" y="366381"/>
                  </a:lnTo>
                  <a:lnTo>
                    <a:pt x="1085265" y="366569"/>
                  </a:lnTo>
                  <a:lnTo>
                    <a:pt x="1089104" y="368353"/>
                  </a:lnTo>
                  <a:lnTo>
                    <a:pt x="1092813" y="370805"/>
                  </a:lnTo>
                  <a:lnTo>
                    <a:pt x="1097557" y="371714"/>
                  </a:lnTo>
                  <a:lnTo>
                    <a:pt x="1099488" y="372608"/>
                  </a:lnTo>
                  <a:lnTo>
                    <a:pt x="1101684" y="372595"/>
                  </a:lnTo>
                  <a:lnTo>
                    <a:pt x="1103963" y="372860"/>
                  </a:lnTo>
                  <a:lnTo>
                    <a:pt x="1107113" y="373607"/>
                  </a:lnTo>
                  <a:lnTo>
                    <a:pt x="1109427" y="373278"/>
                  </a:lnTo>
                  <a:lnTo>
                    <a:pt x="1109785" y="372809"/>
                  </a:lnTo>
                  <a:lnTo>
                    <a:pt x="1109539" y="366170"/>
                  </a:lnTo>
                  <a:lnTo>
                    <a:pt x="1109063" y="364217"/>
                  </a:lnTo>
                  <a:lnTo>
                    <a:pt x="1108463" y="362704"/>
                  </a:lnTo>
                  <a:lnTo>
                    <a:pt x="1102150" y="355235"/>
                  </a:lnTo>
                  <a:lnTo>
                    <a:pt x="1100321" y="353677"/>
                  </a:lnTo>
                  <a:lnTo>
                    <a:pt x="1098080" y="352247"/>
                  </a:lnTo>
                  <a:lnTo>
                    <a:pt x="1095814" y="351634"/>
                  </a:lnTo>
                  <a:lnTo>
                    <a:pt x="1093576" y="351979"/>
                  </a:lnTo>
                  <a:lnTo>
                    <a:pt x="1090263" y="353023"/>
                  </a:lnTo>
                  <a:lnTo>
                    <a:pt x="1089168" y="352873"/>
                  </a:lnTo>
                  <a:lnTo>
                    <a:pt x="1088227" y="353214"/>
                  </a:lnTo>
                  <a:lnTo>
                    <a:pt x="1087320" y="354319"/>
                  </a:lnTo>
                  <a:lnTo>
                    <a:pt x="1086426" y="356052"/>
                  </a:lnTo>
                  <a:lnTo>
                    <a:pt x="1084760" y="360789"/>
                  </a:lnTo>
                  <a:lnTo>
                    <a:pt x="1083828" y="362838"/>
                  </a:lnTo>
                  <a:lnTo>
                    <a:pt x="1081920" y="365410"/>
                  </a:lnTo>
                  <a:lnTo>
                    <a:pt x="1079899" y="366212"/>
                  </a:lnTo>
                  <a:lnTo>
                    <a:pt x="1077796" y="366493"/>
                  </a:lnTo>
                  <a:lnTo>
                    <a:pt x="1075695" y="367208"/>
                  </a:lnTo>
                  <a:close/>
                  <a:moveTo>
                    <a:pt x="899421" y="379030"/>
                  </a:moveTo>
                  <a:lnTo>
                    <a:pt x="901691" y="377648"/>
                  </a:lnTo>
                  <a:lnTo>
                    <a:pt x="901474" y="377112"/>
                  </a:lnTo>
                  <a:lnTo>
                    <a:pt x="900056" y="375586"/>
                  </a:lnTo>
                  <a:lnTo>
                    <a:pt x="899035" y="375248"/>
                  </a:lnTo>
                  <a:lnTo>
                    <a:pt x="897222" y="375625"/>
                  </a:lnTo>
                  <a:lnTo>
                    <a:pt x="896134" y="376585"/>
                  </a:lnTo>
                  <a:lnTo>
                    <a:pt x="897493" y="379014"/>
                  </a:lnTo>
                  <a:lnTo>
                    <a:pt x="899421" y="379030"/>
                  </a:lnTo>
                  <a:close/>
                  <a:moveTo>
                    <a:pt x="1082178" y="351411"/>
                  </a:moveTo>
                  <a:lnTo>
                    <a:pt x="1083053" y="351510"/>
                  </a:lnTo>
                  <a:lnTo>
                    <a:pt x="1087560" y="348893"/>
                  </a:lnTo>
                  <a:lnTo>
                    <a:pt x="1087888" y="347233"/>
                  </a:lnTo>
                  <a:lnTo>
                    <a:pt x="1088342" y="343393"/>
                  </a:lnTo>
                  <a:lnTo>
                    <a:pt x="1088182" y="342030"/>
                  </a:lnTo>
                  <a:lnTo>
                    <a:pt x="1087815" y="340932"/>
                  </a:lnTo>
                  <a:lnTo>
                    <a:pt x="1086969" y="340207"/>
                  </a:lnTo>
                  <a:lnTo>
                    <a:pt x="1086117" y="339907"/>
                  </a:lnTo>
                  <a:lnTo>
                    <a:pt x="1082159" y="340147"/>
                  </a:lnTo>
                  <a:lnTo>
                    <a:pt x="1081198" y="340453"/>
                  </a:lnTo>
                  <a:lnTo>
                    <a:pt x="1080244" y="341130"/>
                  </a:lnTo>
                  <a:lnTo>
                    <a:pt x="1079417" y="342857"/>
                  </a:lnTo>
                  <a:lnTo>
                    <a:pt x="1080148" y="348727"/>
                  </a:lnTo>
                  <a:lnTo>
                    <a:pt x="1082178" y="351411"/>
                  </a:lnTo>
                  <a:close/>
                  <a:moveTo>
                    <a:pt x="563231" y="346403"/>
                  </a:moveTo>
                  <a:lnTo>
                    <a:pt x="564438" y="347035"/>
                  </a:lnTo>
                  <a:lnTo>
                    <a:pt x="565309" y="345911"/>
                  </a:lnTo>
                  <a:lnTo>
                    <a:pt x="565118" y="345247"/>
                  </a:lnTo>
                  <a:lnTo>
                    <a:pt x="564419" y="344028"/>
                  </a:lnTo>
                  <a:lnTo>
                    <a:pt x="563656" y="343607"/>
                  </a:lnTo>
                  <a:lnTo>
                    <a:pt x="562372" y="344006"/>
                  </a:lnTo>
                  <a:lnTo>
                    <a:pt x="561900" y="344603"/>
                  </a:lnTo>
                  <a:lnTo>
                    <a:pt x="562366" y="345646"/>
                  </a:lnTo>
                  <a:lnTo>
                    <a:pt x="563231" y="346403"/>
                  </a:lnTo>
                  <a:close/>
                  <a:moveTo>
                    <a:pt x="1058951" y="421993"/>
                  </a:moveTo>
                  <a:lnTo>
                    <a:pt x="1054160" y="422219"/>
                  </a:lnTo>
                  <a:lnTo>
                    <a:pt x="1053142" y="422864"/>
                  </a:lnTo>
                  <a:lnTo>
                    <a:pt x="1052797" y="422893"/>
                  </a:lnTo>
                  <a:lnTo>
                    <a:pt x="1052369" y="423273"/>
                  </a:lnTo>
                  <a:lnTo>
                    <a:pt x="1052210" y="423633"/>
                  </a:lnTo>
                  <a:lnTo>
                    <a:pt x="1052340" y="424415"/>
                  </a:lnTo>
                  <a:lnTo>
                    <a:pt x="1054013" y="425721"/>
                  </a:lnTo>
                  <a:lnTo>
                    <a:pt x="1054718" y="425590"/>
                  </a:lnTo>
                  <a:lnTo>
                    <a:pt x="1055248" y="425118"/>
                  </a:lnTo>
                  <a:lnTo>
                    <a:pt x="1055734" y="424945"/>
                  </a:lnTo>
                  <a:lnTo>
                    <a:pt x="1056219" y="425194"/>
                  </a:lnTo>
                  <a:lnTo>
                    <a:pt x="1057122" y="426340"/>
                  </a:lnTo>
                  <a:lnTo>
                    <a:pt x="1058006" y="426640"/>
                  </a:lnTo>
                  <a:lnTo>
                    <a:pt x="1060228" y="424262"/>
                  </a:lnTo>
                  <a:lnTo>
                    <a:pt x="1059995" y="423270"/>
                  </a:lnTo>
                  <a:lnTo>
                    <a:pt x="1059315" y="422130"/>
                  </a:lnTo>
                  <a:lnTo>
                    <a:pt x="1058951" y="421993"/>
                  </a:lnTo>
                  <a:close/>
                  <a:moveTo>
                    <a:pt x="624336" y="233829"/>
                  </a:moveTo>
                  <a:lnTo>
                    <a:pt x="626261" y="233634"/>
                  </a:lnTo>
                  <a:lnTo>
                    <a:pt x="627621" y="230975"/>
                  </a:lnTo>
                  <a:lnTo>
                    <a:pt x="627745" y="229928"/>
                  </a:lnTo>
                  <a:lnTo>
                    <a:pt x="627174" y="228677"/>
                  </a:lnTo>
                  <a:lnTo>
                    <a:pt x="624177" y="229067"/>
                  </a:lnTo>
                  <a:lnTo>
                    <a:pt x="623449" y="230267"/>
                  </a:lnTo>
                  <a:lnTo>
                    <a:pt x="622925" y="232099"/>
                  </a:lnTo>
                  <a:lnTo>
                    <a:pt x="623261" y="232782"/>
                  </a:lnTo>
                  <a:lnTo>
                    <a:pt x="624336" y="233829"/>
                  </a:lnTo>
                  <a:close/>
                  <a:moveTo>
                    <a:pt x="1315711" y="763880"/>
                  </a:moveTo>
                  <a:lnTo>
                    <a:pt x="1315038" y="763012"/>
                  </a:lnTo>
                  <a:lnTo>
                    <a:pt x="1313640" y="760516"/>
                  </a:lnTo>
                  <a:lnTo>
                    <a:pt x="1313477" y="759313"/>
                  </a:lnTo>
                  <a:lnTo>
                    <a:pt x="1313889" y="758221"/>
                  </a:lnTo>
                  <a:lnTo>
                    <a:pt x="1313314" y="758033"/>
                  </a:lnTo>
                  <a:lnTo>
                    <a:pt x="1310802" y="757602"/>
                  </a:lnTo>
                  <a:lnTo>
                    <a:pt x="1309899" y="758301"/>
                  </a:lnTo>
                  <a:lnTo>
                    <a:pt x="1309187" y="758496"/>
                  </a:lnTo>
                  <a:lnTo>
                    <a:pt x="1311345" y="760127"/>
                  </a:lnTo>
                  <a:lnTo>
                    <a:pt x="1312012" y="760985"/>
                  </a:lnTo>
                  <a:lnTo>
                    <a:pt x="1312156" y="761911"/>
                  </a:lnTo>
                  <a:lnTo>
                    <a:pt x="1312487" y="762632"/>
                  </a:lnTo>
                  <a:lnTo>
                    <a:pt x="1313477" y="764094"/>
                  </a:lnTo>
                  <a:lnTo>
                    <a:pt x="1314329" y="765215"/>
                  </a:lnTo>
                  <a:lnTo>
                    <a:pt x="1314837" y="765626"/>
                  </a:lnTo>
                  <a:lnTo>
                    <a:pt x="1315571" y="765802"/>
                  </a:lnTo>
                  <a:lnTo>
                    <a:pt x="1316085" y="766721"/>
                  </a:lnTo>
                  <a:lnTo>
                    <a:pt x="1317196" y="767858"/>
                  </a:lnTo>
                  <a:lnTo>
                    <a:pt x="1317243" y="765610"/>
                  </a:lnTo>
                  <a:lnTo>
                    <a:pt x="1316592" y="764544"/>
                  </a:lnTo>
                  <a:lnTo>
                    <a:pt x="1315711" y="763880"/>
                  </a:lnTo>
                  <a:close/>
                  <a:moveTo>
                    <a:pt x="1209412" y="845149"/>
                  </a:moveTo>
                  <a:lnTo>
                    <a:pt x="1209393" y="846336"/>
                  </a:lnTo>
                  <a:lnTo>
                    <a:pt x="1210322" y="846697"/>
                  </a:lnTo>
                  <a:lnTo>
                    <a:pt x="1211181" y="846090"/>
                  </a:lnTo>
                  <a:lnTo>
                    <a:pt x="1211356" y="845599"/>
                  </a:lnTo>
                  <a:lnTo>
                    <a:pt x="1211110" y="843945"/>
                  </a:lnTo>
                  <a:lnTo>
                    <a:pt x="1211838" y="842595"/>
                  </a:lnTo>
                  <a:lnTo>
                    <a:pt x="1211985" y="841714"/>
                  </a:lnTo>
                  <a:lnTo>
                    <a:pt x="1211315" y="841484"/>
                  </a:lnTo>
                  <a:lnTo>
                    <a:pt x="1209412" y="845149"/>
                  </a:lnTo>
                  <a:close/>
                  <a:moveTo>
                    <a:pt x="1195400" y="866534"/>
                  </a:moveTo>
                  <a:lnTo>
                    <a:pt x="1194819" y="867454"/>
                  </a:lnTo>
                  <a:lnTo>
                    <a:pt x="1194998" y="867645"/>
                  </a:lnTo>
                  <a:lnTo>
                    <a:pt x="1195445" y="867744"/>
                  </a:lnTo>
                  <a:lnTo>
                    <a:pt x="1195869" y="866991"/>
                  </a:lnTo>
                  <a:lnTo>
                    <a:pt x="1195671" y="866381"/>
                  </a:lnTo>
                  <a:lnTo>
                    <a:pt x="1195400" y="866534"/>
                  </a:lnTo>
                  <a:close/>
                  <a:moveTo>
                    <a:pt x="1221854" y="825991"/>
                  </a:moveTo>
                  <a:lnTo>
                    <a:pt x="1220807" y="827019"/>
                  </a:lnTo>
                  <a:lnTo>
                    <a:pt x="1219805" y="829856"/>
                  </a:lnTo>
                  <a:lnTo>
                    <a:pt x="1218975" y="831002"/>
                  </a:lnTo>
                  <a:lnTo>
                    <a:pt x="1216770" y="831449"/>
                  </a:lnTo>
                  <a:lnTo>
                    <a:pt x="1215809" y="832509"/>
                  </a:lnTo>
                  <a:lnTo>
                    <a:pt x="1214839" y="832442"/>
                  </a:lnTo>
                  <a:lnTo>
                    <a:pt x="1214631" y="832908"/>
                  </a:lnTo>
                  <a:lnTo>
                    <a:pt x="1215059" y="833632"/>
                  </a:lnTo>
                  <a:lnTo>
                    <a:pt x="1215059" y="835279"/>
                  </a:lnTo>
                  <a:lnTo>
                    <a:pt x="1215471" y="835745"/>
                  </a:lnTo>
                  <a:lnTo>
                    <a:pt x="1216441" y="836023"/>
                  </a:lnTo>
                  <a:lnTo>
                    <a:pt x="1216907" y="835516"/>
                  </a:lnTo>
                  <a:lnTo>
                    <a:pt x="1217510" y="834571"/>
                  </a:lnTo>
                  <a:lnTo>
                    <a:pt x="1218327" y="834130"/>
                  </a:lnTo>
                  <a:lnTo>
                    <a:pt x="1219984" y="833786"/>
                  </a:lnTo>
                  <a:lnTo>
                    <a:pt x="1221136" y="832388"/>
                  </a:lnTo>
                  <a:lnTo>
                    <a:pt x="1222244" y="830294"/>
                  </a:lnTo>
                  <a:lnTo>
                    <a:pt x="1222745" y="828784"/>
                  </a:lnTo>
                  <a:lnTo>
                    <a:pt x="1222946" y="827207"/>
                  </a:lnTo>
                  <a:lnTo>
                    <a:pt x="1222713" y="825787"/>
                  </a:lnTo>
                  <a:lnTo>
                    <a:pt x="1221854" y="825991"/>
                  </a:lnTo>
                  <a:close/>
                  <a:moveTo>
                    <a:pt x="1225209" y="824504"/>
                  </a:moveTo>
                  <a:lnTo>
                    <a:pt x="1223744" y="825598"/>
                  </a:lnTo>
                  <a:lnTo>
                    <a:pt x="1223342" y="826345"/>
                  </a:lnTo>
                  <a:lnTo>
                    <a:pt x="1223594" y="826763"/>
                  </a:lnTo>
                  <a:lnTo>
                    <a:pt x="1224752" y="827651"/>
                  </a:lnTo>
                  <a:lnTo>
                    <a:pt x="1225107" y="827724"/>
                  </a:lnTo>
                  <a:lnTo>
                    <a:pt x="1225461" y="827389"/>
                  </a:lnTo>
                  <a:lnTo>
                    <a:pt x="1226160" y="826068"/>
                  </a:lnTo>
                  <a:lnTo>
                    <a:pt x="1226202" y="824772"/>
                  </a:lnTo>
                  <a:lnTo>
                    <a:pt x="1225918" y="824536"/>
                  </a:lnTo>
                  <a:lnTo>
                    <a:pt x="1225209" y="824504"/>
                  </a:lnTo>
                  <a:close/>
                  <a:moveTo>
                    <a:pt x="555181" y="303782"/>
                  </a:moveTo>
                  <a:lnTo>
                    <a:pt x="555855" y="305266"/>
                  </a:lnTo>
                  <a:lnTo>
                    <a:pt x="556241" y="305560"/>
                  </a:lnTo>
                  <a:lnTo>
                    <a:pt x="557699" y="304293"/>
                  </a:lnTo>
                  <a:lnTo>
                    <a:pt x="558098" y="306185"/>
                  </a:lnTo>
                  <a:lnTo>
                    <a:pt x="558756" y="306734"/>
                  </a:lnTo>
                  <a:lnTo>
                    <a:pt x="559398" y="303424"/>
                  </a:lnTo>
                  <a:lnTo>
                    <a:pt x="560553" y="303495"/>
                  </a:lnTo>
                  <a:lnTo>
                    <a:pt x="560930" y="303086"/>
                  </a:lnTo>
                  <a:lnTo>
                    <a:pt x="560815" y="301793"/>
                  </a:lnTo>
                  <a:lnTo>
                    <a:pt x="560489" y="300641"/>
                  </a:lnTo>
                  <a:lnTo>
                    <a:pt x="560429" y="297207"/>
                  </a:lnTo>
                  <a:lnTo>
                    <a:pt x="559139" y="297283"/>
                  </a:lnTo>
                  <a:lnTo>
                    <a:pt x="558162" y="297848"/>
                  </a:lnTo>
                  <a:lnTo>
                    <a:pt x="558134" y="299195"/>
                  </a:lnTo>
                  <a:lnTo>
                    <a:pt x="558287" y="300976"/>
                  </a:lnTo>
                  <a:lnTo>
                    <a:pt x="557530" y="301078"/>
                  </a:lnTo>
                  <a:lnTo>
                    <a:pt x="556365" y="299498"/>
                  </a:lnTo>
                  <a:lnTo>
                    <a:pt x="554469" y="302467"/>
                  </a:lnTo>
                  <a:lnTo>
                    <a:pt x="554753" y="303469"/>
                  </a:lnTo>
                  <a:lnTo>
                    <a:pt x="555181" y="303782"/>
                  </a:lnTo>
                  <a:close/>
                  <a:moveTo>
                    <a:pt x="1217839" y="825235"/>
                  </a:moveTo>
                  <a:lnTo>
                    <a:pt x="1218656" y="825075"/>
                  </a:lnTo>
                  <a:lnTo>
                    <a:pt x="1218733" y="824743"/>
                  </a:lnTo>
                  <a:lnTo>
                    <a:pt x="1218608" y="823821"/>
                  </a:lnTo>
                  <a:lnTo>
                    <a:pt x="1217973" y="823482"/>
                  </a:lnTo>
                  <a:lnTo>
                    <a:pt x="1217067" y="823779"/>
                  </a:lnTo>
                  <a:lnTo>
                    <a:pt x="1217210" y="824402"/>
                  </a:lnTo>
                  <a:lnTo>
                    <a:pt x="1217475" y="824858"/>
                  </a:lnTo>
                  <a:lnTo>
                    <a:pt x="1217839" y="825235"/>
                  </a:lnTo>
                  <a:close/>
                  <a:moveTo>
                    <a:pt x="1187491" y="875602"/>
                  </a:moveTo>
                  <a:lnTo>
                    <a:pt x="1186361" y="876854"/>
                  </a:lnTo>
                  <a:lnTo>
                    <a:pt x="1184790" y="878766"/>
                  </a:lnTo>
                  <a:lnTo>
                    <a:pt x="1183453" y="878976"/>
                  </a:lnTo>
                  <a:lnTo>
                    <a:pt x="1183526" y="879289"/>
                  </a:lnTo>
                  <a:lnTo>
                    <a:pt x="1183801" y="879819"/>
                  </a:lnTo>
                  <a:lnTo>
                    <a:pt x="1184350" y="879835"/>
                  </a:lnTo>
                  <a:lnTo>
                    <a:pt x="1186019" y="878398"/>
                  </a:lnTo>
                  <a:lnTo>
                    <a:pt x="1188592" y="875191"/>
                  </a:lnTo>
                  <a:lnTo>
                    <a:pt x="1188107" y="875175"/>
                  </a:lnTo>
                  <a:lnTo>
                    <a:pt x="1187491" y="875602"/>
                  </a:lnTo>
                  <a:close/>
                  <a:moveTo>
                    <a:pt x="1205052" y="851651"/>
                  </a:moveTo>
                  <a:lnTo>
                    <a:pt x="1204743" y="852634"/>
                  </a:lnTo>
                  <a:lnTo>
                    <a:pt x="1203852" y="853441"/>
                  </a:lnTo>
                  <a:lnTo>
                    <a:pt x="1203926" y="853668"/>
                  </a:lnTo>
                  <a:lnTo>
                    <a:pt x="1204306" y="853898"/>
                  </a:lnTo>
                  <a:lnTo>
                    <a:pt x="1204647" y="853199"/>
                  </a:lnTo>
                  <a:lnTo>
                    <a:pt x="1205751" y="852292"/>
                  </a:lnTo>
                  <a:lnTo>
                    <a:pt x="1205965" y="851820"/>
                  </a:lnTo>
                  <a:lnTo>
                    <a:pt x="1205700" y="851644"/>
                  </a:lnTo>
                  <a:lnTo>
                    <a:pt x="1205052" y="851651"/>
                  </a:lnTo>
                  <a:close/>
                  <a:moveTo>
                    <a:pt x="1132696" y="922274"/>
                  </a:moveTo>
                  <a:lnTo>
                    <a:pt x="1132508" y="922437"/>
                  </a:lnTo>
                  <a:lnTo>
                    <a:pt x="1132546" y="922599"/>
                  </a:lnTo>
                  <a:lnTo>
                    <a:pt x="1132664" y="922571"/>
                  </a:lnTo>
                  <a:lnTo>
                    <a:pt x="1132881" y="922421"/>
                  </a:lnTo>
                  <a:lnTo>
                    <a:pt x="1133031" y="922328"/>
                  </a:lnTo>
                  <a:lnTo>
                    <a:pt x="1133159" y="922194"/>
                  </a:lnTo>
                  <a:lnTo>
                    <a:pt x="1133050" y="922086"/>
                  </a:lnTo>
                  <a:lnTo>
                    <a:pt x="1132696" y="922274"/>
                  </a:lnTo>
                  <a:close/>
                  <a:moveTo>
                    <a:pt x="1135243" y="919641"/>
                  </a:moveTo>
                  <a:lnTo>
                    <a:pt x="1135039" y="919586"/>
                  </a:lnTo>
                  <a:lnTo>
                    <a:pt x="1134802" y="919749"/>
                  </a:lnTo>
                  <a:lnTo>
                    <a:pt x="1134713" y="919858"/>
                  </a:lnTo>
                  <a:lnTo>
                    <a:pt x="1134844" y="919912"/>
                  </a:lnTo>
                  <a:lnTo>
                    <a:pt x="1135237" y="919979"/>
                  </a:lnTo>
                  <a:lnTo>
                    <a:pt x="1135473" y="919912"/>
                  </a:lnTo>
                  <a:lnTo>
                    <a:pt x="1135396" y="919679"/>
                  </a:lnTo>
                  <a:lnTo>
                    <a:pt x="1135243" y="919641"/>
                  </a:lnTo>
                  <a:close/>
                  <a:moveTo>
                    <a:pt x="1134116" y="909076"/>
                  </a:moveTo>
                  <a:lnTo>
                    <a:pt x="1133261" y="909044"/>
                  </a:lnTo>
                  <a:lnTo>
                    <a:pt x="1131722" y="911884"/>
                  </a:lnTo>
                  <a:lnTo>
                    <a:pt x="1131272" y="912184"/>
                  </a:lnTo>
                  <a:lnTo>
                    <a:pt x="1130931" y="912877"/>
                  </a:lnTo>
                  <a:lnTo>
                    <a:pt x="1130225" y="913675"/>
                  </a:lnTo>
                  <a:lnTo>
                    <a:pt x="1130002" y="914390"/>
                  </a:lnTo>
                  <a:lnTo>
                    <a:pt x="1129268" y="915290"/>
                  </a:lnTo>
                  <a:lnTo>
                    <a:pt x="1127439" y="916880"/>
                  </a:lnTo>
                  <a:lnTo>
                    <a:pt x="1127116" y="917630"/>
                  </a:lnTo>
                  <a:lnTo>
                    <a:pt x="1127234" y="918536"/>
                  </a:lnTo>
                  <a:lnTo>
                    <a:pt x="1128278" y="919430"/>
                  </a:lnTo>
                  <a:lnTo>
                    <a:pt x="1128556" y="917199"/>
                  </a:lnTo>
                  <a:lnTo>
                    <a:pt x="1130171" y="916015"/>
                  </a:lnTo>
                  <a:lnTo>
                    <a:pt x="1131250" y="914687"/>
                  </a:lnTo>
                  <a:lnTo>
                    <a:pt x="1131486" y="913991"/>
                  </a:lnTo>
                  <a:lnTo>
                    <a:pt x="1133264" y="912219"/>
                  </a:lnTo>
                  <a:lnTo>
                    <a:pt x="1133807" y="911935"/>
                  </a:lnTo>
                  <a:lnTo>
                    <a:pt x="1134914" y="911782"/>
                  </a:lnTo>
                  <a:lnTo>
                    <a:pt x="1136172" y="910601"/>
                  </a:lnTo>
                  <a:lnTo>
                    <a:pt x="1136887" y="910614"/>
                  </a:lnTo>
                  <a:lnTo>
                    <a:pt x="1137350" y="909791"/>
                  </a:lnTo>
                  <a:lnTo>
                    <a:pt x="1135450" y="909988"/>
                  </a:lnTo>
                  <a:lnTo>
                    <a:pt x="1134116" y="909076"/>
                  </a:lnTo>
                  <a:close/>
                  <a:moveTo>
                    <a:pt x="1131643" y="921983"/>
                  </a:moveTo>
                  <a:lnTo>
                    <a:pt x="1131486" y="922003"/>
                  </a:lnTo>
                  <a:lnTo>
                    <a:pt x="1131320" y="922012"/>
                  </a:lnTo>
                  <a:lnTo>
                    <a:pt x="1131196" y="921948"/>
                  </a:lnTo>
                  <a:lnTo>
                    <a:pt x="1131084" y="921971"/>
                  </a:lnTo>
                  <a:lnTo>
                    <a:pt x="1131084" y="922060"/>
                  </a:lnTo>
                  <a:lnTo>
                    <a:pt x="1131196" y="922140"/>
                  </a:lnTo>
                  <a:lnTo>
                    <a:pt x="1131240" y="922274"/>
                  </a:lnTo>
                  <a:lnTo>
                    <a:pt x="1131307" y="922437"/>
                  </a:lnTo>
                  <a:lnTo>
                    <a:pt x="1131426" y="922405"/>
                  </a:lnTo>
                  <a:lnTo>
                    <a:pt x="1131639" y="922363"/>
                  </a:lnTo>
                  <a:lnTo>
                    <a:pt x="1131748" y="922354"/>
                  </a:lnTo>
                  <a:lnTo>
                    <a:pt x="1131726" y="922121"/>
                  </a:lnTo>
                  <a:lnTo>
                    <a:pt x="1131643" y="921983"/>
                  </a:lnTo>
                  <a:close/>
                  <a:moveTo>
                    <a:pt x="1157567" y="896982"/>
                  </a:moveTo>
                  <a:lnTo>
                    <a:pt x="1157573" y="896599"/>
                  </a:lnTo>
                  <a:lnTo>
                    <a:pt x="1157449" y="896292"/>
                  </a:lnTo>
                  <a:lnTo>
                    <a:pt x="1157098" y="896081"/>
                  </a:lnTo>
                  <a:lnTo>
                    <a:pt x="1156504" y="896155"/>
                  </a:lnTo>
                  <a:lnTo>
                    <a:pt x="1155658" y="896614"/>
                  </a:lnTo>
                  <a:lnTo>
                    <a:pt x="1153076" y="899187"/>
                  </a:lnTo>
                  <a:lnTo>
                    <a:pt x="1151336" y="899493"/>
                  </a:lnTo>
                  <a:lnTo>
                    <a:pt x="1150672" y="899442"/>
                  </a:lnTo>
                  <a:lnTo>
                    <a:pt x="1149852" y="897974"/>
                  </a:lnTo>
                  <a:lnTo>
                    <a:pt x="1149491" y="897904"/>
                  </a:lnTo>
                  <a:lnTo>
                    <a:pt x="1149029" y="898957"/>
                  </a:lnTo>
                  <a:lnTo>
                    <a:pt x="1149144" y="899905"/>
                  </a:lnTo>
                  <a:lnTo>
                    <a:pt x="1148103" y="900349"/>
                  </a:lnTo>
                  <a:lnTo>
                    <a:pt x="1147104" y="901584"/>
                  </a:lnTo>
                  <a:lnTo>
                    <a:pt x="1146207" y="901970"/>
                  </a:lnTo>
                  <a:lnTo>
                    <a:pt x="1145068" y="903451"/>
                  </a:lnTo>
                  <a:lnTo>
                    <a:pt x="1143421" y="904575"/>
                  </a:lnTo>
                  <a:lnTo>
                    <a:pt x="1142597" y="905705"/>
                  </a:lnTo>
                  <a:lnTo>
                    <a:pt x="1142473" y="906998"/>
                  </a:lnTo>
                  <a:lnTo>
                    <a:pt x="1140979" y="908220"/>
                  </a:lnTo>
                  <a:lnTo>
                    <a:pt x="1140615" y="908881"/>
                  </a:lnTo>
                  <a:lnTo>
                    <a:pt x="1140289" y="910241"/>
                  </a:lnTo>
                  <a:lnTo>
                    <a:pt x="1142090" y="908651"/>
                  </a:lnTo>
                  <a:lnTo>
                    <a:pt x="1143066" y="908373"/>
                  </a:lnTo>
                  <a:lnTo>
                    <a:pt x="1143986" y="906819"/>
                  </a:lnTo>
                  <a:lnTo>
                    <a:pt x="1146255" y="904834"/>
                  </a:lnTo>
                  <a:lnTo>
                    <a:pt x="1146670" y="904189"/>
                  </a:lnTo>
                  <a:lnTo>
                    <a:pt x="1146782" y="903458"/>
                  </a:lnTo>
                  <a:lnTo>
                    <a:pt x="1147104" y="903049"/>
                  </a:lnTo>
                  <a:lnTo>
                    <a:pt x="1148234" y="903285"/>
                  </a:lnTo>
                  <a:lnTo>
                    <a:pt x="1149392" y="902883"/>
                  </a:lnTo>
                  <a:lnTo>
                    <a:pt x="1150213" y="901875"/>
                  </a:lnTo>
                  <a:lnTo>
                    <a:pt x="1152517" y="900017"/>
                  </a:lnTo>
                  <a:lnTo>
                    <a:pt x="1153884" y="899634"/>
                  </a:lnTo>
                  <a:lnTo>
                    <a:pt x="1155540" y="898740"/>
                  </a:lnTo>
                  <a:lnTo>
                    <a:pt x="1157254" y="898660"/>
                  </a:lnTo>
                  <a:lnTo>
                    <a:pt x="1157669" y="898169"/>
                  </a:lnTo>
                  <a:lnTo>
                    <a:pt x="1157363" y="897521"/>
                  </a:lnTo>
                  <a:lnTo>
                    <a:pt x="1157567" y="896982"/>
                  </a:lnTo>
                  <a:close/>
                  <a:moveTo>
                    <a:pt x="1170855" y="887441"/>
                  </a:moveTo>
                  <a:lnTo>
                    <a:pt x="1167752" y="889739"/>
                  </a:lnTo>
                  <a:lnTo>
                    <a:pt x="1166262" y="891610"/>
                  </a:lnTo>
                  <a:lnTo>
                    <a:pt x="1165097" y="892076"/>
                  </a:lnTo>
                  <a:lnTo>
                    <a:pt x="1163137" y="895226"/>
                  </a:lnTo>
                  <a:lnTo>
                    <a:pt x="1163960" y="895251"/>
                  </a:lnTo>
                  <a:lnTo>
                    <a:pt x="1165291" y="894604"/>
                  </a:lnTo>
                  <a:lnTo>
                    <a:pt x="1167047" y="892800"/>
                  </a:lnTo>
                  <a:lnTo>
                    <a:pt x="1167679" y="892296"/>
                  </a:lnTo>
                  <a:lnTo>
                    <a:pt x="1168598" y="891951"/>
                  </a:lnTo>
                  <a:lnTo>
                    <a:pt x="1169837" y="890875"/>
                  </a:lnTo>
                  <a:lnTo>
                    <a:pt x="1170191" y="889860"/>
                  </a:lnTo>
                  <a:lnTo>
                    <a:pt x="1173044" y="887332"/>
                  </a:lnTo>
                  <a:lnTo>
                    <a:pt x="1171215" y="887269"/>
                  </a:lnTo>
                  <a:lnTo>
                    <a:pt x="1170855" y="887441"/>
                  </a:lnTo>
                  <a:close/>
                  <a:moveTo>
                    <a:pt x="1139644" y="917007"/>
                  </a:moveTo>
                  <a:lnTo>
                    <a:pt x="1137831" y="917595"/>
                  </a:lnTo>
                  <a:lnTo>
                    <a:pt x="1137758" y="917792"/>
                  </a:lnTo>
                  <a:lnTo>
                    <a:pt x="1137713" y="918491"/>
                  </a:lnTo>
                  <a:lnTo>
                    <a:pt x="1138377" y="918792"/>
                  </a:lnTo>
                  <a:lnTo>
                    <a:pt x="1138655" y="918453"/>
                  </a:lnTo>
                  <a:lnTo>
                    <a:pt x="1140315" y="917706"/>
                  </a:lnTo>
                  <a:lnTo>
                    <a:pt x="1140181" y="917397"/>
                  </a:lnTo>
                  <a:lnTo>
                    <a:pt x="1139644" y="917007"/>
                  </a:lnTo>
                  <a:close/>
                  <a:moveTo>
                    <a:pt x="1174056" y="694579"/>
                  </a:moveTo>
                  <a:lnTo>
                    <a:pt x="1173399" y="695677"/>
                  </a:lnTo>
                  <a:lnTo>
                    <a:pt x="1172301" y="696427"/>
                  </a:lnTo>
                  <a:lnTo>
                    <a:pt x="1172317" y="696762"/>
                  </a:lnTo>
                  <a:lnTo>
                    <a:pt x="1172668" y="697237"/>
                  </a:lnTo>
                  <a:lnTo>
                    <a:pt x="1173373" y="697039"/>
                  </a:lnTo>
                  <a:lnTo>
                    <a:pt x="1174608" y="695708"/>
                  </a:lnTo>
                  <a:lnTo>
                    <a:pt x="1174474" y="695236"/>
                  </a:lnTo>
                  <a:lnTo>
                    <a:pt x="1174056" y="694579"/>
                  </a:lnTo>
                  <a:close/>
                  <a:moveTo>
                    <a:pt x="1298628" y="693513"/>
                  </a:moveTo>
                  <a:lnTo>
                    <a:pt x="1298134" y="693414"/>
                  </a:lnTo>
                  <a:lnTo>
                    <a:pt x="1295309" y="695689"/>
                  </a:lnTo>
                  <a:lnTo>
                    <a:pt x="1291357" y="697100"/>
                  </a:lnTo>
                  <a:lnTo>
                    <a:pt x="1291412" y="697841"/>
                  </a:lnTo>
                  <a:lnTo>
                    <a:pt x="1291571" y="698578"/>
                  </a:lnTo>
                  <a:lnTo>
                    <a:pt x="1291054" y="700847"/>
                  </a:lnTo>
                  <a:lnTo>
                    <a:pt x="1289710" y="703564"/>
                  </a:lnTo>
                  <a:lnTo>
                    <a:pt x="1288373" y="704627"/>
                  </a:lnTo>
                  <a:lnTo>
                    <a:pt x="1288414" y="705188"/>
                  </a:lnTo>
                  <a:lnTo>
                    <a:pt x="1288552" y="705555"/>
                  </a:lnTo>
                  <a:lnTo>
                    <a:pt x="1288769" y="705817"/>
                  </a:lnTo>
                  <a:lnTo>
                    <a:pt x="1290234" y="704208"/>
                  </a:lnTo>
                  <a:lnTo>
                    <a:pt x="1293145" y="701792"/>
                  </a:lnTo>
                  <a:lnTo>
                    <a:pt x="1296001" y="700164"/>
                  </a:lnTo>
                  <a:lnTo>
                    <a:pt x="1299018" y="699344"/>
                  </a:lnTo>
                  <a:lnTo>
                    <a:pt x="1299430" y="697869"/>
                  </a:lnTo>
                  <a:lnTo>
                    <a:pt x="1299139" y="695408"/>
                  </a:lnTo>
                  <a:lnTo>
                    <a:pt x="1298628" y="693513"/>
                  </a:lnTo>
                  <a:close/>
                  <a:moveTo>
                    <a:pt x="506579" y="126963"/>
                  </a:moveTo>
                  <a:lnTo>
                    <a:pt x="509301" y="128610"/>
                  </a:lnTo>
                  <a:lnTo>
                    <a:pt x="510907" y="128661"/>
                  </a:lnTo>
                  <a:lnTo>
                    <a:pt x="511022" y="131176"/>
                  </a:lnTo>
                  <a:lnTo>
                    <a:pt x="512461" y="131368"/>
                  </a:lnTo>
                  <a:lnTo>
                    <a:pt x="519439" y="130758"/>
                  </a:lnTo>
                  <a:lnTo>
                    <a:pt x="519084" y="129654"/>
                  </a:lnTo>
                  <a:lnTo>
                    <a:pt x="517389" y="128051"/>
                  </a:lnTo>
                  <a:lnTo>
                    <a:pt x="509394" y="123771"/>
                  </a:lnTo>
                  <a:lnTo>
                    <a:pt x="508541" y="125160"/>
                  </a:lnTo>
                  <a:lnTo>
                    <a:pt x="507434" y="123375"/>
                  </a:lnTo>
                  <a:lnTo>
                    <a:pt x="506534" y="122708"/>
                  </a:lnTo>
                  <a:lnTo>
                    <a:pt x="505666" y="123691"/>
                  </a:lnTo>
                  <a:lnTo>
                    <a:pt x="505851" y="124643"/>
                  </a:lnTo>
                  <a:lnTo>
                    <a:pt x="506579" y="126963"/>
                  </a:lnTo>
                  <a:close/>
                  <a:moveTo>
                    <a:pt x="506454" y="363154"/>
                  </a:moveTo>
                  <a:lnTo>
                    <a:pt x="505947" y="364131"/>
                  </a:lnTo>
                  <a:lnTo>
                    <a:pt x="507303" y="365618"/>
                  </a:lnTo>
                  <a:lnTo>
                    <a:pt x="511111" y="366773"/>
                  </a:lnTo>
                  <a:lnTo>
                    <a:pt x="511976" y="366576"/>
                  </a:lnTo>
                  <a:lnTo>
                    <a:pt x="507450" y="363125"/>
                  </a:lnTo>
                  <a:lnTo>
                    <a:pt x="506454" y="363154"/>
                  </a:lnTo>
                  <a:close/>
                  <a:moveTo>
                    <a:pt x="503655" y="366157"/>
                  </a:moveTo>
                  <a:lnTo>
                    <a:pt x="504316" y="365452"/>
                  </a:lnTo>
                  <a:lnTo>
                    <a:pt x="505662" y="363313"/>
                  </a:lnTo>
                  <a:lnTo>
                    <a:pt x="505557" y="362978"/>
                  </a:lnTo>
                  <a:lnTo>
                    <a:pt x="504577" y="362544"/>
                  </a:lnTo>
                  <a:lnTo>
                    <a:pt x="501347" y="363588"/>
                  </a:lnTo>
                  <a:lnTo>
                    <a:pt x="499601" y="365583"/>
                  </a:lnTo>
                  <a:lnTo>
                    <a:pt x="499327" y="367000"/>
                  </a:lnTo>
                  <a:lnTo>
                    <a:pt x="500753" y="366234"/>
                  </a:lnTo>
                  <a:lnTo>
                    <a:pt x="503655" y="366157"/>
                  </a:lnTo>
                  <a:close/>
                  <a:moveTo>
                    <a:pt x="491181" y="383224"/>
                  </a:moveTo>
                  <a:lnTo>
                    <a:pt x="492557" y="384032"/>
                  </a:lnTo>
                  <a:lnTo>
                    <a:pt x="493007" y="384559"/>
                  </a:lnTo>
                  <a:lnTo>
                    <a:pt x="493208" y="384265"/>
                  </a:lnTo>
                  <a:lnTo>
                    <a:pt x="493537" y="383221"/>
                  </a:lnTo>
                  <a:lnTo>
                    <a:pt x="493205" y="382560"/>
                  </a:lnTo>
                  <a:lnTo>
                    <a:pt x="493090" y="381348"/>
                  </a:lnTo>
                  <a:lnTo>
                    <a:pt x="493945" y="379397"/>
                  </a:lnTo>
                  <a:lnTo>
                    <a:pt x="495905" y="378481"/>
                  </a:lnTo>
                  <a:lnTo>
                    <a:pt x="493789" y="377077"/>
                  </a:lnTo>
                  <a:lnTo>
                    <a:pt x="492665" y="376655"/>
                  </a:lnTo>
                  <a:lnTo>
                    <a:pt x="490954" y="376387"/>
                  </a:lnTo>
                  <a:lnTo>
                    <a:pt x="489068" y="377048"/>
                  </a:lnTo>
                  <a:lnTo>
                    <a:pt x="488567" y="378117"/>
                  </a:lnTo>
                  <a:lnTo>
                    <a:pt x="488190" y="379739"/>
                  </a:lnTo>
                  <a:lnTo>
                    <a:pt x="488912" y="381153"/>
                  </a:lnTo>
                  <a:lnTo>
                    <a:pt x="491181" y="383224"/>
                  </a:lnTo>
                  <a:close/>
                  <a:moveTo>
                    <a:pt x="532956" y="62015"/>
                  </a:moveTo>
                  <a:lnTo>
                    <a:pt x="541268" y="59985"/>
                  </a:lnTo>
                  <a:lnTo>
                    <a:pt x="544121" y="58868"/>
                  </a:lnTo>
                  <a:lnTo>
                    <a:pt x="544377" y="58041"/>
                  </a:lnTo>
                  <a:lnTo>
                    <a:pt x="544862" y="55487"/>
                  </a:lnTo>
                  <a:lnTo>
                    <a:pt x="543534" y="54230"/>
                  </a:lnTo>
                  <a:lnTo>
                    <a:pt x="539298" y="52771"/>
                  </a:lnTo>
                  <a:lnTo>
                    <a:pt x="534022" y="53630"/>
                  </a:lnTo>
                  <a:lnTo>
                    <a:pt x="533058" y="55720"/>
                  </a:lnTo>
                  <a:lnTo>
                    <a:pt x="531874" y="59982"/>
                  </a:lnTo>
                  <a:lnTo>
                    <a:pt x="532136" y="60738"/>
                  </a:lnTo>
                  <a:lnTo>
                    <a:pt x="532956" y="62015"/>
                  </a:lnTo>
                  <a:close/>
                  <a:moveTo>
                    <a:pt x="452515" y="378679"/>
                  </a:moveTo>
                  <a:lnTo>
                    <a:pt x="454127" y="379043"/>
                  </a:lnTo>
                  <a:lnTo>
                    <a:pt x="454858" y="378931"/>
                  </a:lnTo>
                  <a:lnTo>
                    <a:pt x="457488" y="377489"/>
                  </a:lnTo>
                  <a:lnTo>
                    <a:pt x="459396" y="376732"/>
                  </a:lnTo>
                  <a:lnTo>
                    <a:pt x="463594" y="375407"/>
                  </a:lnTo>
                  <a:lnTo>
                    <a:pt x="466020" y="375053"/>
                  </a:lnTo>
                  <a:lnTo>
                    <a:pt x="466058" y="373480"/>
                  </a:lnTo>
                  <a:lnTo>
                    <a:pt x="465694" y="371667"/>
                  </a:lnTo>
                  <a:lnTo>
                    <a:pt x="464398" y="369828"/>
                  </a:lnTo>
                  <a:lnTo>
                    <a:pt x="463559" y="368886"/>
                  </a:lnTo>
                  <a:lnTo>
                    <a:pt x="462486" y="366518"/>
                  </a:lnTo>
                  <a:lnTo>
                    <a:pt x="461675" y="365567"/>
                  </a:lnTo>
                  <a:lnTo>
                    <a:pt x="460619" y="364740"/>
                  </a:lnTo>
                  <a:lnTo>
                    <a:pt x="459875" y="364418"/>
                  </a:lnTo>
                  <a:lnTo>
                    <a:pt x="454589" y="365576"/>
                  </a:lnTo>
                  <a:lnTo>
                    <a:pt x="452792" y="366611"/>
                  </a:lnTo>
                  <a:lnTo>
                    <a:pt x="451413" y="369285"/>
                  </a:lnTo>
                  <a:lnTo>
                    <a:pt x="451618" y="373492"/>
                  </a:lnTo>
                  <a:lnTo>
                    <a:pt x="451321" y="375200"/>
                  </a:lnTo>
                  <a:lnTo>
                    <a:pt x="450826" y="376518"/>
                  </a:lnTo>
                  <a:lnTo>
                    <a:pt x="450737" y="377814"/>
                  </a:lnTo>
                  <a:lnTo>
                    <a:pt x="451816" y="379270"/>
                  </a:lnTo>
                  <a:lnTo>
                    <a:pt x="452515" y="378679"/>
                  </a:lnTo>
                  <a:close/>
                  <a:moveTo>
                    <a:pt x="531006" y="387958"/>
                  </a:moveTo>
                  <a:lnTo>
                    <a:pt x="535934" y="389193"/>
                  </a:lnTo>
                  <a:lnTo>
                    <a:pt x="536566" y="388855"/>
                  </a:lnTo>
                  <a:lnTo>
                    <a:pt x="536895" y="387422"/>
                  </a:lnTo>
                  <a:lnTo>
                    <a:pt x="536927" y="382892"/>
                  </a:lnTo>
                  <a:lnTo>
                    <a:pt x="535771" y="380923"/>
                  </a:lnTo>
                  <a:lnTo>
                    <a:pt x="535273" y="379222"/>
                  </a:lnTo>
                  <a:lnTo>
                    <a:pt x="533550" y="377508"/>
                  </a:lnTo>
                  <a:lnTo>
                    <a:pt x="529005" y="383694"/>
                  </a:lnTo>
                  <a:lnTo>
                    <a:pt x="528794" y="384958"/>
                  </a:lnTo>
                  <a:lnTo>
                    <a:pt x="529305" y="386394"/>
                  </a:lnTo>
                  <a:lnTo>
                    <a:pt x="531006" y="387958"/>
                  </a:lnTo>
                  <a:close/>
                  <a:moveTo>
                    <a:pt x="1328281" y="767905"/>
                  </a:moveTo>
                  <a:lnTo>
                    <a:pt x="1326739" y="766673"/>
                  </a:lnTo>
                  <a:lnTo>
                    <a:pt x="1325683" y="766246"/>
                  </a:lnTo>
                  <a:lnTo>
                    <a:pt x="1324958" y="765326"/>
                  </a:lnTo>
                  <a:lnTo>
                    <a:pt x="1324329" y="765342"/>
                  </a:lnTo>
                  <a:lnTo>
                    <a:pt x="1324747" y="766287"/>
                  </a:lnTo>
                  <a:lnTo>
                    <a:pt x="1326442" y="767794"/>
                  </a:lnTo>
                  <a:lnTo>
                    <a:pt x="1330062" y="770647"/>
                  </a:lnTo>
                  <a:lnTo>
                    <a:pt x="1329682" y="769843"/>
                  </a:lnTo>
                  <a:lnTo>
                    <a:pt x="1328281" y="767905"/>
                  </a:lnTo>
                  <a:close/>
                  <a:moveTo>
                    <a:pt x="517543" y="393553"/>
                  </a:moveTo>
                  <a:lnTo>
                    <a:pt x="516493" y="395912"/>
                  </a:lnTo>
                  <a:lnTo>
                    <a:pt x="515497" y="397307"/>
                  </a:lnTo>
                  <a:lnTo>
                    <a:pt x="513291" y="399487"/>
                  </a:lnTo>
                  <a:lnTo>
                    <a:pt x="513004" y="400920"/>
                  </a:lnTo>
                  <a:lnTo>
                    <a:pt x="513317" y="401491"/>
                  </a:lnTo>
                  <a:lnTo>
                    <a:pt x="515465" y="401957"/>
                  </a:lnTo>
                  <a:lnTo>
                    <a:pt x="519825" y="401683"/>
                  </a:lnTo>
                  <a:lnTo>
                    <a:pt x="521153" y="401172"/>
                  </a:lnTo>
                  <a:lnTo>
                    <a:pt x="523183" y="398695"/>
                  </a:lnTo>
                  <a:lnTo>
                    <a:pt x="524501" y="397968"/>
                  </a:lnTo>
                  <a:lnTo>
                    <a:pt x="526391" y="396027"/>
                  </a:lnTo>
                  <a:lnTo>
                    <a:pt x="526279" y="395376"/>
                  </a:lnTo>
                  <a:lnTo>
                    <a:pt x="525618" y="393917"/>
                  </a:lnTo>
                  <a:lnTo>
                    <a:pt x="520868" y="391584"/>
                  </a:lnTo>
                  <a:lnTo>
                    <a:pt x="519343" y="391593"/>
                  </a:lnTo>
                  <a:lnTo>
                    <a:pt x="517543" y="393553"/>
                  </a:lnTo>
                  <a:close/>
                  <a:moveTo>
                    <a:pt x="1051597" y="761656"/>
                  </a:moveTo>
                  <a:lnTo>
                    <a:pt x="1049803" y="762958"/>
                  </a:lnTo>
                  <a:lnTo>
                    <a:pt x="1049078" y="763788"/>
                  </a:lnTo>
                  <a:lnTo>
                    <a:pt x="1049532" y="763944"/>
                  </a:lnTo>
                  <a:lnTo>
                    <a:pt x="1050764" y="763718"/>
                  </a:lnTo>
                  <a:lnTo>
                    <a:pt x="1051364" y="764286"/>
                  </a:lnTo>
                  <a:lnTo>
                    <a:pt x="1052133" y="764244"/>
                  </a:lnTo>
                  <a:lnTo>
                    <a:pt x="1053237" y="761538"/>
                  </a:lnTo>
                  <a:lnTo>
                    <a:pt x="1053036" y="761423"/>
                  </a:lnTo>
                  <a:lnTo>
                    <a:pt x="1052334" y="761675"/>
                  </a:lnTo>
                  <a:lnTo>
                    <a:pt x="1051597" y="761656"/>
                  </a:lnTo>
                  <a:close/>
                  <a:moveTo>
                    <a:pt x="1060872" y="762269"/>
                  </a:moveTo>
                  <a:lnTo>
                    <a:pt x="1060062" y="761656"/>
                  </a:lnTo>
                  <a:lnTo>
                    <a:pt x="1059790" y="761384"/>
                  </a:lnTo>
                  <a:lnTo>
                    <a:pt x="1056806" y="760025"/>
                  </a:lnTo>
                  <a:lnTo>
                    <a:pt x="1056503" y="760558"/>
                  </a:lnTo>
                  <a:lnTo>
                    <a:pt x="1055536" y="762856"/>
                  </a:lnTo>
                  <a:lnTo>
                    <a:pt x="1055076" y="763095"/>
                  </a:lnTo>
                  <a:lnTo>
                    <a:pt x="1054096" y="764803"/>
                  </a:lnTo>
                  <a:lnTo>
                    <a:pt x="1053716" y="766364"/>
                  </a:lnTo>
                  <a:lnTo>
                    <a:pt x="1054102" y="766335"/>
                  </a:lnTo>
                  <a:lnTo>
                    <a:pt x="1055772" y="765077"/>
                  </a:lnTo>
                  <a:lnTo>
                    <a:pt x="1056337" y="765815"/>
                  </a:lnTo>
                  <a:lnTo>
                    <a:pt x="1057553" y="768486"/>
                  </a:lnTo>
                  <a:lnTo>
                    <a:pt x="1058092" y="768333"/>
                  </a:lnTo>
                  <a:lnTo>
                    <a:pt x="1058708" y="767813"/>
                  </a:lnTo>
                  <a:lnTo>
                    <a:pt x="1059423" y="766999"/>
                  </a:lnTo>
                  <a:lnTo>
                    <a:pt x="1060224" y="766389"/>
                  </a:lnTo>
                  <a:lnTo>
                    <a:pt x="1060509" y="765898"/>
                  </a:lnTo>
                  <a:lnTo>
                    <a:pt x="1060735" y="764653"/>
                  </a:lnTo>
                  <a:lnTo>
                    <a:pt x="1061453" y="763252"/>
                  </a:lnTo>
                  <a:lnTo>
                    <a:pt x="1062436" y="762588"/>
                  </a:lnTo>
                  <a:lnTo>
                    <a:pt x="1062130" y="762173"/>
                  </a:lnTo>
                  <a:lnTo>
                    <a:pt x="1060872" y="762269"/>
                  </a:lnTo>
                  <a:close/>
                  <a:moveTo>
                    <a:pt x="1528392" y="557887"/>
                  </a:moveTo>
                  <a:lnTo>
                    <a:pt x="1527403" y="557437"/>
                  </a:lnTo>
                  <a:lnTo>
                    <a:pt x="1524211" y="557309"/>
                  </a:lnTo>
                  <a:lnTo>
                    <a:pt x="1524690" y="556600"/>
                  </a:lnTo>
                  <a:lnTo>
                    <a:pt x="1524498" y="555818"/>
                  </a:lnTo>
                  <a:lnTo>
                    <a:pt x="1524179" y="555030"/>
                  </a:lnTo>
                  <a:lnTo>
                    <a:pt x="1523700" y="554535"/>
                  </a:lnTo>
                  <a:lnTo>
                    <a:pt x="1523157" y="554449"/>
                  </a:lnTo>
                  <a:lnTo>
                    <a:pt x="1522072" y="554890"/>
                  </a:lnTo>
                  <a:lnTo>
                    <a:pt x="1520987" y="555538"/>
                  </a:lnTo>
                  <a:lnTo>
                    <a:pt x="1521529" y="554602"/>
                  </a:lnTo>
                  <a:lnTo>
                    <a:pt x="1522168" y="553951"/>
                  </a:lnTo>
                  <a:lnTo>
                    <a:pt x="1521849" y="553428"/>
                  </a:lnTo>
                  <a:lnTo>
                    <a:pt x="1521434" y="553124"/>
                  </a:lnTo>
                  <a:lnTo>
                    <a:pt x="1518082" y="549262"/>
                  </a:lnTo>
                  <a:lnTo>
                    <a:pt x="1516103" y="547845"/>
                  </a:lnTo>
                  <a:lnTo>
                    <a:pt x="1514220" y="545949"/>
                  </a:lnTo>
                  <a:lnTo>
                    <a:pt x="1512337" y="542732"/>
                  </a:lnTo>
                  <a:lnTo>
                    <a:pt x="1510326" y="540156"/>
                  </a:lnTo>
                  <a:lnTo>
                    <a:pt x="1508187" y="539205"/>
                  </a:lnTo>
                  <a:lnTo>
                    <a:pt x="1506017" y="539383"/>
                  </a:lnTo>
                  <a:lnTo>
                    <a:pt x="1504485" y="538783"/>
                  </a:lnTo>
                  <a:lnTo>
                    <a:pt x="1502921" y="537979"/>
                  </a:lnTo>
                  <a:lnTo>
                    <a:pt x="1499458" y="537104"/>
                  </a:lnTo>
                  <a:lnTo>
                    <a:pt x="1499512" y="537816"/>
                  </a:lnTo>
                  <a:lnTo>
                    <a:pt x="1503272" y="539103"/>
                  </a:lnTo>
                  <a:lnTo>
                    <a:pt x="1503815" y="539680"/>
                  </a:lnTo>
                  <a:lnTo>
                    <a:pt x="1503559" y="540181"/>
                  </a:lnTo>
                  <a:lnTo>
                    <a:pt x="1502761" y="540309"/>
                  </a:lnTo>
                  <a:lnTo>
                    <a:pt x="1499863" y="539920"/>
                  </a:lnTo>
                  <a:lnTo>
                    <a:pt x="1499005" y="539604"/>
                  </a:lnTo>
                  <a:lnTo>
                    <a:pt x="1498213" y="538617"/>
                  </a:lnTo>
                  <a:lnTo>
                    <a:pt x="1497798" y="538742"/>
                  </a:lnTo>
                  <a:lnTo>
                    <a:pt x="1497482" y="539316"/>
                  </a:lnTo>
                  <a:lnTo>
                    <a:pt x="1497590" y="540625"/>
                  </a:lnTo>
                  <a:lnTo>
                    <a:pt x="1497954" y="541688"/>
                  </a:lnTo>
                  <a:lnTo>
                    <a:pt x="1497207" y="542247"/>
                  </a:lnTo>
                  <a:lnTo>
                    <a:pt x="1496416" y="541988"/>
                  </a:lnTo>
                  <a:lnTo>
                    <a:pt x="1496454" y="540670"/>
                  </a:lnTo>
                  <a:lnTo>
                    <a:pt x="1496630" y="539629"/>
                  </a:lnTo>
                  <a:lnTo>
                    <a:pt x="1497520" y="537791"/>
                  </a:lnTo>
                  <a:lnTo>
                    <a:pt x="1498025" y="537398"/>
                  </a:lnTo>
                  <a:lnTo>
                    <a:pt x="1498111" y="537009"/>
                  </a:lnTo>
                  <a:lnTo>
                    <a:pt x="1495101" y="536179"/>
                  </a:lnTo>
                  <a:lnTo>
                    <a:pt x="1494271" y="535544"/>
                  </a:lnTo>
                  <a:lnTo>
                    <a:pt x="1493438" y="535266"/>
                  </a:lnTo>
                  <a:lnTo>
                    <a:pt x="1491606" y="536147"/>
                  </a:lnTo>
                  <a:lnTo>
                    <a:pt x="1486559" y="536223"/>
                  </a:lnTo>
                  <a:lnTo>
                    <a:pt x="1485640" y="536511"/>
                  </a:lnTo>
                  <a:lnTo>
                    <a:pt x="1485602" y="537146"/>
                  </a:lnTo>
                  <a:lnTo>
                    <a:pt x="1485921" y="537465"/>
                  </a:lnTo>
                  <a:lnTo>
                    <a:pt x="1486709" y="537727"/>
                  </a:lnTo>
                  <a:lnTo>
                    <a:pt x="1487507" y="537679"/>
                  </a:lnTo>
                  <a:lnTo>
                    <a:pt x="1488028" y="538554"/>
                  </a:lnTo>
                  <a:lnTo>
                    <a:pt x="1489186" y="539000"/>
                  </a:lnTo>
                  <a:lnTo>
                    <a:pt x="1489793" y="539894"/>
                  </a:lnTo>
                  <a:lnTo>
                    <a:pt x="1490198" y="541433"/>
                  </a:lnTo>
                  <a:lnTo>
                    <a:pt x="1490399" y="542527"/>
                  </a:lnTo>
                  <a:lnTo>
                    <a:pt x="1490517" y="543638"/>
                  </a:lnTo>
                  <a:lnTo>
                    <a:pt x="1490026" y="545649"/>
                  </a:lnTo>
                  <a:lnTo>
                    <a:pt x="1489317" y="546489"/>
                  </a:lnTo>
                  <a:lnTo>
                    <a:pt x="1488494" y="546955"/>
                  </a:lnTo>
                  <a:lnTo>
                    <a:pt x="1488810" y="548107"/>
                  </a:lnTo>
                  <a:lnTo>
                    <a:pt x="1489656" y="549007"/>
                  </a:lnTo>
                  <a:lnTo>
                    <a:pt x="1491277" y="549431"/>
                  </a:lnTo>
                  <a:lnTo>
                    <a:pt x="1491982" y="550182"/>
                  </a:lnTo>
                  <a:lnTo>
                    <a:pt x="1492595" y="551385"/>
                  </a:lnTo>
                  <a:lnTo>
                    <a:pt x="1492075" y="552917"/>
                  </a:lnTo>
                  <a:lnTo>
                    <a:pt x="1491468" y="554159"/>
                  </a:lnTo>
                  <a:lnTo>
                    <a:pt x="1490971" y="554685"/>
                  </a:lnTo>
                  <a:lnTo>
                    <a:pt x="1490623" y="555598"/>
                  </a:lnTo>
                  <a:lnTo>
                    <a:pt x="1490345" y="555956"/>
                  </a:lnTo>
                  <a:lnTo>
                    <a:pt x="1489991" y="555956"/>
                  </a:lnTo>
                  <a:lnTo>
                    <a:pt x="1490415" y="552553"/>
                  </a:lnTo>
                  <a:lnTo>
                    <a:pt x="1489815" y="550526"/>
                  </a:lnTo>
                  <a:lnTo>
                    <a:pt x="1488727" y="550992"/>
                  </a:lnTo>
                  <a:lnTo>
                    <a:pt x="1488270" y="551525"/>
                  </a:lnTo>
                  <a:lnTo>
                    <a:pt x="1487290" y="553316"/>
                  </a:lnTo>
                  <a:lnTo>
                    <a:pt x="1487041" y="553409"/>
                  </a:lnTo>
                  <a:lnTo>
                    <a:pt x="1486821" y="552789"/>
                  </a:lnTo>
                  <a:lnTo>
                    <a:pt x="1486505" y="551493"/>
                  </a:lnTo>
                  <a:lnTo>
                    <a:pt x="1486291" y="550099"/>
                  </a:lnTo>
                  <a:lnTo>
                    <a:pt x="1486061" y="549071"/>
                  </a:lnTo>
                  <a:lnTo>
                    <a:pt x="1485085" y="548001"/>
                  </a:lnTo>
                  <a:lnTo>
                    <a:pt x="1484526" y="547596"/>
                  </a:lnTo>
                  <a:lnTo>
                    <a:pt x="1482828" y="547379"/>
                  </a:lnTo>
                  <a:lnTo>
                    <a:pt x="1482285" y="547152"/>
                  </a:lnTo>
                  <a:lnTo>
                    <a:pt x="1482777" y="544854"/>
                  </a:lnTo>
                  <a:lnTo>
                    <a:pt x="1483661" y="543507"/>
                  </a:lnTo>
                  <a:lnTo>
                    <a:pt x="1483549" y="540494"/>
                  </a:lnTo>
                  <a:lnTo>
                    <a:pt x="1483147" y="539476"/>
                  </a:lnTo>
                  <a:lnTo>
                    <a:pt x="1482643" y="538585"/>
                  </a:lnTo>
                  <a:lnTo>
                    <a:pt x="1482167" y="536457"/>
                  </a:lnTo>
                  <a:lnTo>
                    <a:pt x="1482234" y="533913"/>
                  </a:lnTo>
                  <a:lnTo>
                    <a:pt x="1482777" y="532406"/>
                  </a:lnTo>
                  <a:lnTo>
                    <a:pt x="1482959" y="530542"/>
                  </a:lnTo>
                  <a:lnTo>
                    <a:pt x="1482349" y="529176"/>
                  </a:lnTo>
                  <a:lnTo>
                    <a:pt x="1481593" y="528480"/>
                  </a:lnTo>
                  <a:lnTo>
                    <a:pt x="1481028" y="529042"/>
                  </a:lnTo>
                  <a:lnTo>
                    <a:pt x="1480514" y="529891"/>
                  </a:lnTo>
                  <a:lnTo>
                    <a:pt x="1480227" y="530159"/>
                  </a:lnTo>
                  <a:lnTo>
                    <a:pt x="1478257" y="530344"/>
                  </a:lnTo>
                  <a:lnTo>
                    <a:pt x="1479531" y="528266"/>
                  </a:lnTo>
                  <a:lnTo>
                    <a:pt x="1479467" y="526527"/>
                  </a:lnTo>
                  <a:lnTo>
                    <a:pt x="1479231" y="525464"/>
                  </a:lnTo>
                  <a:lnTo>
                    <a:pt x="1478838" y="524631"/>
                  </a:lnTo>
                  <a:lnTo>
                    <a:pt x="1478519" y="522840"/>
                  </a:lnTo>
                  <a:lnTo>
                    <a:pt x="1464526" y="512348"/>
                  </a:lnTo>
                  <a:lnTo>
                    <a:pt x="1462158" y="511014"/>
                  </a:lnTo>
                  <a:lnTo>
                    <a:pt x="1461031" y="509862"/>
                  </a:lnTo>
                  <a:lnTo>
                    <a:pt x="1460041" y="509316"/>
                  </a:lnTo>
                  <a:lnTo>
                    <a:pt x="1459029" y="509517"/>
                  </a:lnTo>
                  <a:lnTo>
                    <a:pt x="1458417" y="509820"/>
                  </a:lnTo>
                  <a:lnTo>
                    <a:pt x="1457967" y="509412"/>
                  </a:lnTo>
                  <a:lnTo>
                    <a:pt x="1458381" y="508448"/>
                  </a:lnTo>
                  <a:lnTo>
                    <a:pt x="1458972" y="508125"/>
                  </a:lnTo>
                  <a:lnTo>
                    <a:pt x="1457574" y="506469"/>
                  </a:lnTo>
                  <a:lnTo>
                    <a:pt x="1452499" y="502115"/>
                  </a:lnTo>
                  <a:lnTo>
                    <a:pt x="1451395" y="501521"/>
                  </a:lnTo>
                  <a:lnTo>
                    <a:pt x="1452186" y="502674"/>
                  </a:lnTo>
                  <a:lnTo>
                    <a:pt x="1455975" y="506092"/>
                  </a:lnTo>
                  <a:lnTo>
                    <a:pt x="1456559" y="507069"/>
                  </a:lnTo>
                  <a:lnTo>
                    <a:pt x="1455432" y="508314"/>
                  </a:lnTo>
                  <a:lnTo>
                    <a:pt x="1454235" y="508837"/>
                  </a:lnTo>
                  <a:lnTo>
                    <a:pt x="1454567" y="507439"/>
                  </a:lnTo>
                  <a:lnTo>
                    <a:pt x="1454299" y="505843"/>
                  </a:lnTo>
                  <a:lnTo>
                    <a:pt x="1453862" y="504959"/>
                  </a:lnTo>
                  <a:lnTo>
                    <a:pt x="1452544" y="503938"/>
                  </a:lnTo>
                  <a:lnTo>
                    <a:pt x="1450488" y="503082"/>
                  </a:lnTo>
                  <a:lnTo>
                    <a:pt x="1448528" y="502000"/>
                  </a:lnTo>
                  <a:lnTo>
                    <a:pt x="1448136" y="500848"/>
                  </a:lnTo>
                  <a:lnTo>
                    <a:pt x="1448002" y="499191"/>
                  </a:lnTo>
                  <a:lnTo>
                    <a:pt x="1449237" y="500599"/>
                  </a:lnTo>
                  <a:lnTo>
                    <a:pt x="1449910" y="501027"/>
                  </a:lnTo>
                  <a:lnTo>
                    <a:pt x="1448560" y="498831"/>
                  </a:lnTo>
                  <a:lnTo>
                    <a:pt x="1446903" y="496884"/>
                  </a:lnTo>
                  <a:lnTo>
                    <a:pt x="1443284" y="495135"/>
                  </a:lnTo>
                  <a:lnTo>
                    <a:pt x="1442598" y="494445"/>
                  </a:lnTo>
                  <a:lnTo>
                    <a:pt x="1441570" y="492970"/>
                  </a:lnTo>
                  <a:lnTo>
                    <a:pt x="1441177" y="492852"/>
                  </a:lnTo>
                  <a:lnTo>
                    <a:pt x="1440453" y="493117"/>
                  </a:lnTo>
                  <a:lnTo>
                    <a:pt x="1438634" y="492271"/>
                  </a:lnTo>
                  <a:lnTo>
                    <a:pt x="1436830" y="491199"/>
                  </a:lnTo>
                  <a:lnTo>
                    <a:pt x="1435649" y="490468"/>
                  </a:lnTo>
                  <a:lnTo>
                    <a:pt x="1430315" y="484260"/>
                  </a:lnTo>
                  <a:lnTo>
                    <a:pt x="1427430" y="483344"/>
                  </a:lnTo>
                  <a:lnTo>
                    <a:pt x="1427203" y="482581"/>
                  </a:lnTo>
                  <a:lnTo>
                    <a:pt x="1427041" y="481665"/>
                  </a:lnTo>
                  <a:lnTo>
                    <a:pt x="1426514" y="481026"/>
                  </a:lnTo>
                  <a:lnTo>
                    <a:pt x="1422881" y="479351"/>
                  </a:lnTo>
                  <a:lnTo>
                    <a:pt x="1418320" y="478262"/>
                  </a:lnTo>
                  <a:lnTo>
                    <a:pt x="1413488" y="475291"/>
                  </a:lnTo>
                  <a:lnTo>
                    <a:pt x="1409278" y="474407"/>
                  </a:lnTo>
                  <a:lnTo>
                    <a:pt x="1404675" y="471243"/>
                  </a:lnTo>
                  <a:lnTo>
                    <a:pt x="1401962" y="468862"/>
                  </a:lnTo>
                  <a:lnTo>
                    <a:pt x="1400296" y="467949"/>
                  </a:lnTo>
                  <a:lnTo>
                    <a:pt x="1398770" y="467720"/>
                  </a:lnTo>
                  <a:lnTo>
                    <a:pt x="1394688" y="468865"/>
                  </a:lnTo>
                  <a:lnTo>
                    <a:pt x="1390120" y="468980"/>
                  </a:lnTo>
                  <a:lnTo>
                    <a:pt x="1385942" y="468307"/>
                  </a:lnTo>
                  <a:lnTo>
                    <a:pt x="1382616" y="468502"/>
                  </a:lnTo>
                  <a:lnTo>
                    <a:pt x="1380691" y="468058"/>
                  </a:lnTo>
                  <a:lnTo>
                    <a:pt x="1378052" y="466606"/>
                  </a:lnTo>
                  <a:lnTo>
                    <a:pt x="1377289" y="467202"/>
                  </a:lnTo>
                  <a:lnTo>
                    <a:pt x="1376606" y="469813"/>
                  </a:lnTo>
                  <a:lnTo>
                    <a:pt x="1374627" y="468747"/>
                  </a:lnTo>
                  <a:lnTo>
                    <a:pt x="1372954" y="467321"/>
                  </a:lnTo>
                  <a:lnTo>
                    <a:pt x="1370181" y="466053"/>
                  </a:lnTo>
                  <a:lnTo>
                    <a:pt x="1364905" y="465217"/>
                  </a:lnTo>
                  <a:lnTo>
                    <a:pt x="1358422" y="463229"/>
                  </a:lnTo>
                  <a:lnTo>
                    <a:pt x="1355029" y="462705"/>
                  </a:lnTo>
                  <a:lnTo>
                    <a:pt x="1351617" y="462402"/>
                  </a:lnTo>
                  <a:lnTo>
                    <a:pt x="1351961" y="466848"/>
                  </a:lnTo>
                  <a:lnTo>
                    <a:pt x="1351760" y="468968"/>
                  </a:lnTo>
                  <a:lnTo>
                    <a:pt x="1350474" y="471706"/>
                  </a:lnTo>
                  <a:lnTo>
                    <a:pt x="1349057" y="473455"/>
                  </a:lnTo>
                  <a:lnTo>
                    <a:pt x="1348696" y="474914"/>
                  </a:lnTo>
                  <a:lnTo>
                    <a:pt x="1352472" y="476025"/>
                  </a:lnTo>
                  <a:lnTo>
                    <a:pt x="1353653" y="481011"/>
                  </a:lnTo>
                  <a:lnTo>
                    <a:pt x="1355172" y="484170"/>
                  </a:lnTo>
                  <a:lnTo>
                    <a:pt x="1356184" y="487420"/>
                  </a:lnTo>
                  <a:lnTo>
                    <a:pt x="1356171" y="489664"/>
                  </a:lnTo>
                  <a:lnTo>
                    <a:pt x="1352073" y="495141"/>
                  </a:lnTo>
                  <a:lnTo>
                    <a:pt x="1347844" y="495802"/>
                  </a:lnTo>
                  <a:lnTo>
                    <a:pt x="1343761" y="496114"/>
                  </a:lnTo>
                  <a:lnTo>
                    <a:pt x="1342012" y="492801"/>
                  </a:lnTo>
                  <a:lnTo>
                    <a:pt x="1341080" y="488808"/>
                  </a:lnTo>
                  <a:lnTo>
                    <a:pt x="1337818" y="486705"/>
                  </a:lnTo>
                  <a:lnTo>
                    <a:pt x="1334607" y="485064"/>
                  </a:lnTo>
                  <a:lnTo>
                    <a:pt x="1333132" y="484783"/>
                  </a:lnTo>
                  <a:lnTo>
                    <a:pt x="1332057" y="483976"/>
                  </a:lnTo>
                  <a:lnTo>
                    <a:pt x="1331403" y="479520"/>
                  </a:lnTo>
                  <a:lnTo>
                    <a:pt x="1330684" y="476184"/>
                  </a:lnTo>
                  <a:lnTo>
                    <a:pt x="1329768" y="474946"/>
                  </a:lnTo>
                  <a:lnTo>
                    <a:pt x="1328894" y="473053"/>
                  </a:lnTo>
                  <a:lnTo>
                    <a:pt x="1328061" y="472303"/>
                  </a:lnTo>
                  <a:lnTo>
                    <a:pt x="1326008" y="471987"/>
                  </a:lnTo>
                  <a:lnTo>
                    <a:pt x="1321035" y="476772"/>
                  </a:lnTo>
                  <a:lnTo>
                    <a:pt x="1319347" y="478170"/>
                  </a:lnTo>
                  <a:lnTo>
                    <a:pt x="1318772" y="478176"/>
                  </a:lnTo>
                  <a:lnTo>
                    <a:pt x="1311249" y="476989"/>
                  </a:lnTo>
                  <a:lnTo>
                    <a:pt x="1309283" y="476002"/>
                  </a:lnTo>
                  <a:lnTo>
                    <a:pt x="1298108" y="475367"/>
                  </a:lnTo>
                  <a:lnTo>
                    <a:pt x="1294939" y="472530"/>
                  </a:lnTo>
                  <a:lnTo>
                    <a:pt x="1293024" y="472121"/>
                  </a:lnTo>
                  <a:lnTo>
                    <a:pt x="1290869" y="472983"/>
                  </a:lnTo>
                  <a:lnTo>
                    <a:pt x="1289011" y="473203"/>
                  </a:lnTo>
                  <a:lnTo>
                    <a:pt x="1286352" y="472648"/>
                  </a:lnTo>
                  <a:lnTo>
                    <a:pt x="1284054" y="473474"/>
                  </a:lnTo>
                  <a:lnTo>
                    <a:pt x="1278954" y="474339"/>
                  </a:lnTo>
                  <a:lnTo>
                    <a:pt x="1277077" y="475307"/>
                  </a:lnTo>
                  <a:lnTo>
                    <a:pt x="1275098" y="477011"/>
                  </a:lnTo>
                  <a:lnTo>
                    <a:pt x="1271440" y="481237"/>
                  </a:lnTo>
                  <a:lnTo>
                    <a:pt x="1270933" y="483251"/>
                  </a:lnTo>
                  <a:lnTo>
                    <a:pt x="1270933" y="485738"/>
                  </a:lnTo>
                  <a:lnTo>
                    <a:pt x="1271695" y="489198"/>
                  </a:lnTo>
                  <a:lnTo>
                    <a:pt x="1271695" y="493159"/>
                  </a:lnTo>
                  <a:lnTo>
                    <a:pt x="1271067" y="494534"/>
                  </a:lnTo>
                  <a:lnTo>
                    <a:pt x="1269902" y="495198"/>
                  </a:lnTo>
                  <a:lnTo>
                    <a:pt x="1268695" y="499373"/>
                  </a:lnTo>
                  <a:lnTo>
                    <a:pt x="1267565" y="501617"/>
                  </a:lnTo>
                  <a:lnTo>
                    <a:pt x="1265340" y="502208"/>
                  </a:lnTo>
                  <a:lnTo>
                    <a:pt x="1266604" y="500513"/>
                  </a:lnTo>
                  <a:lnTo>
                    <a:pt x="1267789" y="499377"/>
                  </a:lnTo>
                  <a:lnTo>
                    <a:pt x="1269685" y="493162"/>
                  </a:lnTo>
                  <a:lnTo>
                    <a:pt x="1269410" y="491240"/>
                  </a:lnTo>
                  <a:lnTo>
                    <a:pt x="1267894" y="489826"/>
                  </a:lnTo>
                  <a:lnTo>
                    <a:pt x="1266949" y="488342"/>
                  </a:lnTo>
                  <a:lnTo>
                    <a:pt x="1266470" y="482383"/>
                  </a:lnTo>
                  <a:lnTo>
                    <a:pt x="1265998" y="479226"/>
                  </a:lnTo>
                  <a:lnTo>
                    <a:pt x="1265832" y="475444"/>
                  </a:lnTo>
                  <a:lnTo>
                    <a:pt x="1264300" y="474186"/>
                  </a:lnTo>
                  <a:lnTo>
                    <a:pt x="1258746" y="472262"/>
                  </a:lnTo>
                  <a:lnTo>
                    <a:pt x="1256177" y="470835"/>
                  </a:lnTo>
                  <a:lnTo>
                    <a:pt x="1255254" y="468623"/>
                  </a:lnTo>
                  <a:lnTo>
                    <a:pt x="1256237" y="465498"/>
                  </a:lnTo>
                  <a:lnTo>
                    <a:pt x="1256170" y="463101"/>
                  </a:lnTo>
                  <a:lnTo>
                    <a:pt x="1256690" y="461068"/>
                  </a:lnTo>
                  <a:lnTo>
                    <a:pt x="1257530" y="459411"/>
                  </a:lnTo>
                  <a:lnTo>
                    <a:pt x="1257737" y="457071"/>
                  </a:lnTo>
                  <a:lnTo>
                    <a:pt x="1257306" y="454036"/>
                  </a:lnTo>
                  <a:lnTo>
                    <a:pt x="1256888" y="451830"/>
                  </a:lnTo>
                  <a:lnTo>
                    <a:pt x="1255928" y="449172"/>
                  </a:lnTo>
                  <a:lnTo>
                    <a:pt x="1255238" y="447965"/>
                  </a:lnTo>
                  <a:lnTo>
                    <a:pt x="1251858" y="444141"/>
                  </a:lnTo>
                  <a:lnTo>
                    <a:pt x="1246052" y="440202"/>
                  </a:lnTo>
                  <a:lnTo>
                    <a:pt x="1240093" y="437339"/>
                  </a:lnTo>
                  <a:lnTo>
                    <a:pt x="1234810" y="436366"/>
                  </a:lnTo>
                  <a:lnTo>
                    <a:pt x="1227976" y="435836"/>
                  </a:lnTo>
                  <a:lnTo>
                    <a:pt x="1220906" y="435788"/>
                  </a:lnTo>
                  <a:lnTo>
                    <a:pt x="1218225" y="437358"/>
                  </a:lnTo>
                  <a:lnTo>
                    <a:pt x="1213150" y="437480"/>
                  </a:lnTo>
                  <a:lnTo>
                    <a:pt x="1207635" y="439124"/>
                  </a:lnTo>
                  <a:lnTo>
                    <a:pt x="1202084" y="441712"/>
                  </a:lnTo>
                  <a:lnTo>
                    <a:pt x="1199093" y="441750"/>
                  </a:lnTo>
                  <a:lnTo>
                    <a:pt x="1193163" y="442925"/>
                  </a:lnTo>
                  <a:lnTo>
                    <a:pt x="1190568" y="442954"/>
                  </a:lnTo>
                  <a:lnTo>
                    <a:pt x="1183877" y="438903"/>
                  </a:lnTo>
                  <a:lnTo>
                    <a:pt x="1186006" y="438354"/>
                  </a:lnTo>
                  <a:lnTo>
                    <a:pt x="1186839" y="437780"/>
                  </a:lnTo>
                  <a:lnTo>
                    <a:pt x="1183855" y="432398"/>
                  </a:lnTo>
                  <a:lnTo>
                    <a:pt x="1182266" y="430470"/>
                  </a:lnTo>
                  <a:lnTo>
                    <a:pt x="1178349" y="428045"/>
                  </a:lnTo>
                  <a:lnTo>
                    <a:pt x="1176760" y="427856"/>
                  </a:lnTo>
                  <a:lnTo>
                    <a:pt x="1175451" y="428348"/>
                  </a:lnTo>
                  <a:lnTo>
                    <a:pt x="1170267" y="431023"/>
                  </a:lnTo>
                  <a:lnTo>
                    <a:pt x="1168965" y="432153"/>
                  </a:lnTo>
                  <a:lnTo>
                    <a:pt x="1171538" y="429021"/>
                  </a:lnTo>
                  <a:lnTo>
                    <a:pt x="1172798" y="427703"/>
                  </a:lnTo>
                  <a:lnTo>
                    <a:pt x="1174075" y="425753"/>
                  </a:lnTo>
                  <a:lnTo>
                    <a:pt x="1173778" y="424524"/>
                  </a:lnTo>
                  <a:lnTo>
                    <a:pt x="1173466" y="423924"/>
                  </a:lnTo>
                  <a:lnTo>
                    <a:pt x="1168636" y="424189"/>
                  </a:lnTo>
                  <a:lnTo>
                    <a:pt x="1168327" y="423892"/>
                  </a:lnTo>
                  <a:lnTo>
                    <a:pt x="1167309" y="422213"/>
                  </a:lnTo>
                  <a:lnTo>
                    <a:pt x="1166811" y="421623"/>
                  </a:lnTo>
                  <a:lnTo>
                    <a:pt x="1163593" y="419845"/>
                  </a:lnTo>
                  <a:lnTo>
                    <a:pt x="1161266" y="419165"/>
                  </a:lnTo>
                  <a:lnTo>
                    <a:pt x="1158850" y="419095"/>
                  </a:lnTo>
                  <a:lnTo>
                    <a:pt x="1158448" y="418405"/>
                  </a:lnTo>
                  <a:lnTo>
                    <a:pt x="1158729" y="417562"/>
                  </a:lnTo>
                  <a:lnTo>
                    <a:pt x="1158821" y="417029"/>
                  </a:lnTo>
                  <a:lnTo>
                    <a:pt x="1159568" y="416085"/>
                  </a:lnTo>
                  <a:lnTo>
                    <a:pt x="1161636" y="415229"/>
                  </a:lnTo>
                  <a:lnTo>
                    <a:pt x="1167024" y="414728"/>
                  </a:lnTo>
                  <a:lnTo>
                    <a:pt x="1168241" y="413212"/>
                  </a:lnTo>
                  <a:lnTo>
                    <a:pt x="1168071" y="411629"/>
                  </a:lnTo>
                  <a:lnTo>
                    <a:pt x="1167759" y="410422"/>
                  </a:lnTo>
                  <a:lnTo>
                    <a:pt x="1165993" y="407546"/>
                  </a:lnTo>
                  <a:lnTo>
                    <a:pt x="1163622" y="405414"/>
                  </a:lnTo>
                  <a:lnTo>
                    <a:pt x="1158815" y="402835"/>
                  </a:lnTo>
                  <a:lnTo>
                    <a:pt x="1153772" y="401083"/>
                  </a:lnTo>
                  <a:lnTo>
                    <a:pt x="1145100" y="400227"/>
                  </a:lnTo>
                  <a:lnTo>
                    <a:pt x="1143561" y="400610"/>
                  </a:lnTo>
                  <a:lnTo>
                    <a:pt x="1142351" y="401667"/>
                  </a:lnTo>
                  <a:lnTo>
                    <a:pt x="1140273" y="404444"/>
                  </a:lnTo>
                  <a:lnTo>
                    <a:pt x="1135553" y="412449"/>
                  </a:lnTo>
                  <a:lnTo>
                    <a:pt x="1132913" y="415721"/>
                  </a:lnTo>
                  <a:lnTo>
                    <a:pt x="1130506" y="417492"/>
                  </a:lnTo>
                  <a:lnTo>
                    <a:pt x="1124987" y="418941"/>
                  </a:lnTo>
                  <a:lnTo>
                    <a:pt x="1123976" y="418609"/>
                  </a:lnTo>
                  <a:lnTo>
                    <a:pt x="1123206" y="417298"/>
                  </a:lnTo>
                  <a:lnTo>
                    <a:pt x="1123459" y="416145"/>
                  </a:lnTo>
                  <a:lnTo>
                    <a:pt x="1123960" y="415079"/>
                  </a:lnTo>
                  <a:lnTo>
                    <a:pt x="1123995" y="414396"/>
                  </a:lnTo>
                  <a:lnTo>
                    <a:pt x="1123717" y="413062"/>
                  </a:lnTo>
                  <a:lnTo>
                    <a:pt x="1123870" y="412341"/>
                  </a:lnTo>
                  <a:lnTo>
                    <a:pt x="1124426" y="412309"/>
                  </a:lnTo>
                  <a:lnTo>
                    <a:pt x="1125728" y="413247"/>
                  </a:lnTo>
                  <a:lnTo>
                    <a:pt x="1126947" y="413378"/>
                  </a:lnTo>
                  <a:lnTo>
                    <a:pt x="1130075" y="411903"/>
                  </a:lnTo>
                  <a:lnTo>
                    <a:pt x="1130075" y="409605"/>
                  </a:lnTo>
                  <a:lnTo>
                    <a:pt x="1129245" y="408261"/>
                  </a:lnTo>
                  <a:lnTo>
                    <a:pt x="1129657" y="405034"/>
                  </a:lnTo>
                  <a:lnTo>
                    <a:pt x="1129654" y="404195"/>
                  </a:lnTo>
                  <a:lnTo>
                    <a:pt x="1130095" y="403620"/>
                  </a:lnTo>
                  <a:lnTo>
                    <a:pt x="1130458" y="403739"/>
                  </a:lnTo>
                  <a:lnTo>
                    <a:pt x="1132715" y="406069"/>
                  </a:lnTo>
                  <a:lnTo>
                    <a:pt x="1133484" y="405944"/>
                  </a:lnTo>
                  <a:lnTo>
                    <a:pt x="1134317" y="406206"/>
                  </a:lnTo>
                  <a:lnTo>
                    <a:pt x="1132307" y="411782"/>
                  </a:lnTo>
                  <a:lnTo>
                    <a:pt x="1133270" y="411795"/>
                  </a:lnTo>
                  <a:lnTo>
                    <a:pt x="1135856" y="409174"/>
                  </a:lnTo>
                  <a:lnTo>
                    <a:pt x="1137627" y="406611"/>
                  </a:lnTo>
                  <a:lnTo>
                    <a:pt x="1139488" y="403304"/>
                  </a:lnTo>
                  <a:lnTo>
                    <a:pt x="1139708" y="401574"/>
                  </a:lnTo>
                  <a:lnTo>
                    <a:pt x="1137579" y="401367"/>
                  </a:lnTo>
                  <a:lnTo>
                    <a:pt x="1123650" y="402621"/>
                  </a:lnTo>
                  <a:lnTo>
                    <a:pt x="1118556" y="405117"/>
                  </a:lnTo>
                  <a:lnTo>
                    <a:pt x="1116982" y="404594"/>
                  </a:lnTo>
                  <a:lnTo>
                    <a:pt x="1115856" y="402653"/>
                  </a:lnTo>
                  <a:lnTo>
                    <a:pt x="1117573" y="402462"/>
                  </a:lnTo>
                  <a:lnTo>
                    <a:pt x="1119603" y="401281"/>
                  </a:lnTo>
                  <a:lnTo>
                    <a:pt x="1121295" y="399014"/>
                  </a:lnTo>
                  <a:lnTo>
                    <a:pt x="1122380" y="398600"/>
                  </a:lnTo>
                  <a:lnTo>
                    <a:pt x="1125204" y="398705"/>
                  </a:lnTo>
                  <a:lnTo>
                    <a:pt x="1127483" y="399611"/>
                  </a:lnTo>
                  <a:lnTo>
                    <a:pt x="1134359" y="399978"/>
                  </a:lnTo>
                  <a:lnTo>
                    <a:pt x="1134522" y="397240"/>
                  </a:lnTo>
                  <a:lnTo>
                    <a:pt x="1133002" y="396375"/>
                  </a:lnTo>
                  <a:lnTo>
                    <a:pt x="1129696" y="395602"/>
                  </a:lnTo>
                  <a:lnTo>
                    <a:pt x="1127649" y="394271"/>
                  </a:lnTo>
                  <a:lnTo>
                    <a:pt x="1125080" y="393432"/>
                  </a:lnTo>
                  <a:lnTo>
                    <a:pt x="1119431" y="392241"/>
                  </a:lnTo>
                  <a:lnTo>
                    <a:pt x="1117059" y="391249"/>
                  </a:lnTo>
                  <a:lnTo>
                    <a:pt x="1111479" y="390339"/>
                  </a:lnTo>
                  <a:lnTo>
                    <a:pt x="1109998" y="389586"/>
                  </a:lnTo>
                  <a:lnTo>
                    <a:pt x="1096972" y="388909"/>
                  </a:lnTo>
                  <a:lnTo>
                    <a:pt x="1092108" y="386857"/>
                  </a:lnTo>
                  <a:lnTo>
                    <a:pt x="1090238" y="384763"/>
                  </a:lnTo>
                  <a:lnTo>
                    <a:pt x="1085747" y="383754"/>
                  </a:lnTo>
                  <a:lnTo>
                    <a:pt x="1084850" y="383783"/>
                  </a:lnTo>
                  <a:lnTo>
                    <a:pt x="1084562" y="384341"/>
                  </a:lnTo>
                  <a:lnTo>
                    <a:pt x="1084352" y="385216"/>
                  </a:lnTo>
                  <a:lnTo>
                    <a:pt x="1087221" y="389021"/>
                  </a:lnTo>
                  <a:lnTo>
                    <a:pt x="1087314" y="391635"/>
                  </a:lnTo>
                  <a:lnTo>
                    <a:pt x="1088176" y="392924"/>
                  </a:lnTo>
                  <a:lnTo>
                    <a:pt x="1084821" y="394954"/>
                  </a:lnTo>
                  <a:lnTo>
                    <a:pt x="1082542" y="395724"/>
                  </a:lnTo>
                  <a:lnTo>
                    <a:pt x="1074933" y="395634"/>
                  </a:lnTo>
                  <a:lnTo>
                    <a:pt x="1073793" y="396515"/>
                  </a:lnTo>
                  <a:lnTo>
                    <a:pt x="1070809" y="400563"/>
                  </a:lnTo>
                  <a:lnTo>
                    <a:pt x="1070847" y="402487"/>
                  </a:lnTo>
                  <a:lnTo>
                    <a:pt x="1071128" y="405446"/>
                  </a:lnTo>
                  <a:lnTo>
                    <a:pt x="1073407" y="405446"/>
                  </a:lnTo>
                  <a:lnTo>
                    <a:pt x="1074077" y="404153"/>
                  </a:lnTo>
                  <a:lnTo>
                    <a:pt x="1075076" y="403627"/>
                  </a:lnTo>
                  <a:lnTo>
                    <a:pt x="1079711" y="404096"/>
                  </a:lnTo>
                  <a:lnTo>
                    <a:pt x="1080186" y="404632"/>
                  </a:lnTo>
                  <a:lnTo>
                    <a:pt x="1078632" y="405488"/>
                  </a:lnTo>
                  <a:lnTo>
                    <a:pt x="1077135" y="405883"/>
                  </a:lnTo>
                  <a:lnTo>
                    <a:pt x="1075280" y="410253"/>
                  </a:lnTo>
                  <a:lnTo>
                    <a:pt x="1072765" y="411613"/>
                  </a:lnTo>
                  <a:lnTo>
                    <a:pt x="1074495" y="412325"/>
                  </a:lnTo>
                  <a:lnTo>
                    <a:pt x="1076024" y="413528"/>
                  </a:lnTo>
                  <a:lnTo>
                    <a:pt x="1075775" y="418814"/>
                  </a:lnTo>
                  <a:lnTo>
                    <a:pt x="1077958" y="422871"/>
                  </a:lnTo>
                  <a:lnTo>
                    <a:pt x="1078367" y="424738"/>
                  </a:lnTo>
                  <a:lnTo>
                    <a:pt x="1075213" y="424802"/>
                  </a:lnTo>
                  <a:lnTo>
                    <a:pt x="1072421" y="426056"/>
                  </a:lnTo>
                  <a:lnTo>
                    <a:pt x="1071425" y="426056"/>
                  </a:lnTo>
                  <a:lnTo>
                    <a:pt x="1069596" y="422918"/>
                  </a:lnTo>
                  <a:lnTo>
                    <a:pt x="1067582" y="420850"/>
                  </a:lnTo>
                  <a:lnTo>
                    <a:pt x="1066592" y="420684"/>
                  </a:lnTo>
                  <a:lnTo>
                    <a:pt x="1065296" y="422727"/>
                  </a:lnTo>
                  <a:lnTo>
                    <a:pt x="1063442" y="421594"/>
                  </a:lnTo>
                  <a:lnTo>
                    <a:pt x="1062692" y="421776"/>
                  </a:lnTo>
                  <a:lnTo>
                    <a:pt x="1061654" y="422631"/>
                  </a:lnTo>
                  <a:lnTo>
                    <a:pt x="1061029" y="423767"/>
                  </a:lnTo>
                  <a:lnTo>
                    <a:pt x="1060556" y="425529"/>
                  </a:lnTo>
                  <a:lnTo>
                    <a:pt x="1059947" y="426481"/>
                  </a:lnTo>
                  <a:lnTo>
                    <a:pt x="1059867" y="427764"/>
                  </a:lnTo>
                  <a:lnTo>
                    <a:pt x="1060796" y="428341"/>
                  </a:lnTo>
                  <a:lnTo>
                    <a:pt x="1061469" y="428476"/>
                  </a:lnTo>
                  <a:lnTo>
                    <a:pt x="1063410" y="429401"/>
                  </a:lnTo>
                  <a:lnTo>
                    <a:pt x="1061409" y="429905"/>
                  </a:lnTo>
                  <a:lnTo>
                    <a:pt x="1060888" y="430509"/>
                  </a:lnTo>
                  <a:lnTo>
                    <a:pt x="1060710" y="431208"/>
                  </a:lnTo>
                  <a:lnTo>
                    <a:pt x="1059197" y="432153"/>
                  </a:lnTo>
                  <a:lnTo>
                    <a:pt x="1059717" y="433062"/>
                  </a:lnTo>
                  <a:lnTo>
                    <a:pt x="1060359" y="433768"/>
                  </a:lnTo>
                  <a:lnTo>
                    <a:pt x="1060521" y="434486"/>
                  </a:lnTo>
                  <a:lnTo>
                    <a:pt x="1060055" y="434744"/>
                  </a:lnTo>
                  <a:lnTo>
                    <a:pt x="1058788" y="433898"/>
                  </a:lnTo>
                  <a:lnTo>
                    <a:pt x="1057467" y="432670"/>
                  </a:lnTo>
                  <a:lnTo>
                    <a:pt x="1055382" y="430138"/>
                  </a:lnTo>
                  <a:lnTo>
                    <a:pt x="1054466" y="428450"/>
                  </a:lnTo>
                  <a:lnTo>
                    <a:pt x="1052679" y="426873"/>
                  </a:lnTo>
                  <a:lnTo>
                    <a:pt x="1046321" y="422497"/>
                  </a:lnTo>
                  <a:lnTo>
                    <a:pt x="1043493" y="421112"/>
                  </a:lnTo>
                  <a:lnTo>
                    <a:pt x="1041651" y="420799"/>
                  </a:lnTo>
                  <a:lnTo>
                    <a:pt x="1038733" y="421374"/>
                  </a:lnTo>
                  <a:lnTo>
                    <a:pt x="1036943" y="423266"/>
                  </a:lnTo>
                  <a:lnTo>
                    <a:pt x="1033927" y="424071"/>
                  </a:lnTo>
                  <a:lnTo>
                    <a:pt x="1032056" y="425603"/>
                  </a:lnTo>
                  <a:lnTo>
                    <a:pt x="1031060" y="427678"/>
                  </a:lnTo>
                  <a:lnTo>
                    <a:pt x="1025685" y="427898"/>
                  </a:lnTo>
                  <a:lnTo>
                    <a:pt x="1021976" y="426346"/>
                  </a:lnTo>
                  <a:lnTo>
                    <a:pt x="1019624" y="424747"/>
                  </a:lnTo>
                  <a:lnTo>
                    <a:pt x="1016978" y="421476"/>
                  </a:lnTo>
                  <a:lnTo>
                    <a:pt x="1014370" y="417246"/>
                  </a:lnTo>
                  <a:lnTo>
                    <a:pt x="1014048" y="416892"/>
                  </a:lnTo>
                  <a:lnTo>
                    <a:pt x="1013732" y="416002"/>
                  </a:lnTo>
                  <a:lnTo>
                    <a:pt x="1013262" y="413911"/>
                  </a:lnTo>
                  <a:lnTo>
                    <a:pt x="1012707" y="412341"/>
                  </a:lnTo>
                  <a:lnTo>
                    <a:pt x="1011887" y="413225"/>
                  </a:lnTo>
                  <a:lnTo>
                    <a:pt x="1009767" y="418076"/>
                  </a:lnTo>
                  <a:lnTo>
                    <a:pt x="1008890" y="420454"/>
                  </a:lnTo>
                  <a:lnTo>
                    <a:pt x="1007737" y="424948"/>
                  </a:lnTo>
                  <a:lnTo>
                    <a:pt x="1006882" y="428709"/>
                  </a:lnTo>
                  <a:lnTo>
                    <a:pt x="1006767" y="430301"/>
                  </a:lnTo>
                  <a:lnTo>
                    <a:pt x="1007166" y="431674"/>
                  </a:lnTo>
                  <a:lnTo>
                    <a:pt x="1006014" y="432823"/>
                  </a:lnTo>
                  <a:lnTo>
                    <a:pt x="1004782" y="435628"/>
                  </a:lnTo>
                  <a:lnTo>
                    <a:pt x="1002927" y="441138"/>
                  </a:lnTo>
                  <a:lnTo>
                    <a:pt x="1001765" y="443126"/>
                  </a:lnTo>
                  <a:lnTo>
                    <a:pt x="1000297" y="444834"/>
                  </a:lnTo>
                  <a:lnTo>
                    <a:pt x="999301" y="445469"/>
                  </a:lnTo>
                  <a:lnTo>
                    <a:pt x="998085" y="445364"/>
                  </a:lnTo>
                  <a:lnTo>
                    <a:pt x="996978" y="443803"/>
                  </a:lnTo>
                  <a:lnTo>
                    <a:pt x="996384" y="440190"/>
                  </a:lnTo>
                  <a:lnTo>
                    <a:pt x="995714" y="439465"/>
                  </a:lnTo>
                  <a:lnTo>
                    <a:pt x="994919" y="441492"/>
                  </a:lnTo>
                  <a:lnTo>
                    <a:pt x="993741" y="441377"/>
                  </a:lnTo>
                  <a:lnTo>
                    <a:pt x="991449" y="439877"/>
                  </a:lnTo>
                  <a:lnTo>
                    <a:pt x="989164" y="436628"/>
                  </a:lnTo>
                  <a:lnTo>
                    <a:pt x="986799" y="435131"/>
                  </a:lnTo>
                  <a:lnTo>
                    <a:pt x="983463" y="427180"/>
                  </a:lnTo>
                  <a:lnTo>
                    <a:pt x="981982" y="424253"/>
                  </a:lnTo>
                  <a:lnTo>
                    <a:pt x="981175" y="421875"/>
                  </a:lnTo>
                  <a:lnTo>
                    <a:pt x="979279" y="421623"/>
                  </a:lnTo>
                  <a:lnTo>
                    <a:pt x="978567" y="419870"/>
                  </a:lnTo>
                  <a:lnTo>
                    <a:pt x="979515" y="418613"/>
                  </a:lnTo>
                  <a:lnTo>
                    <a:pt x="982068" y="417550"/>
                  </a:lnTo>
                  <a:lnTo>
                    <a:pt x="984102" y="417709"/>
                  </a:lnTo>
                  <a:lnTo>
                    <a:pt x="982585" y="414530"/>
                  </a:lnTo>
                  <a:lnTo>
                    <a:pt x="981854" y="412609"/>
                  </a:lnTo>
                  <a:lnTo>
                    <a:pt x="981060" y="411562"/>
                  </a:lnTo>
                  <a:lnTo>
                    <a:pt x="981353" y="413713"/>
                  </a:lnTo>
                  <a:lnTo>
                    <a:pt x="981018" y="415264"/>
                  </a:lnTo>
                  <a:lnTo>
                    <a:pt x="980332" y="416474"/>
                  </a:lnTo>
                  <a:lnTo>
                    <a:pt x="979183" y="417250"/>
                  </a:lnTo>
                  <a:lnTo>
                    <a:pt x="974229" y="407642"/>
                  </a:lnTo>
                  <a:lnTo>
                    <a:pt x="971251" y="402915"/>
                  </a:lnTo>
                  <a:lnTo>
                    <a:pt x="969595" y="401201"/>
                  </a:lnTo>
                  <a:lnTo>
                    <a:pt x="968560" y="398098"/>
                  </a:lnTo>
                  <a:lnTo>
                    <a:pt x="969253" y="397482"/>
                  </a:lnTo>
                  <a:lnTo>
                    <a:pt x="972777" y="401159"/>
                  </a:lnTo>
                  <a:lnTo>
                    <a:pt x="975270" y="403043"/>
                  </a:lnTo>
                  <a:lnTo>
                    <a:pt x="979387" y="407897"/>
                  </a:lnTo>
                  <a:lnTo>
                    <a:pt x="982512" y="407530"/>
                  </a:lnTo>
                  <a:lnTo>
                    <a:pt x="983648" y="405363"/>
                  </a:lnTo>
                  <a:lnTo>
                    <a:pt x="983658" y="400984"/>
                  </a:lnTo>
                  <a:lnTo>
                    <a:pt x="982493" y="397371"/>
                  </a:lnTo>
                  <a:lnTo>
                    <a:pt x="981015" y="395944"/>
                  </a:lnTo>
                  <a:lnTo>
                    <a:pt x="975933" y="395644"/>
                  </a:lnTo>
                  <a:lnTo>
                    <a:pt x="974759" y="394473"/>
                  </a:lnTo>
                  <a:lnTo>
                    <a:pt x="975570" y="394109"/>
                  </a:lnTo>
                  <a:lnTo>
                    <a:pt x="976690" y="394026"/>
                  </a:lnTo>
                  <a:lnTo>
                    <a:pt x="978318" y="392956"/>
                  </a:lnTo>
                  <a:lnTo>
                    <a:pt x="981028" y="390227"/>
                  </a:lnTo>
                  <a:lnTo>
                    <a:pt x="982218" y="389378"/>
                  </a:lnTo>
                  <a:lnTo>
                    <a:pt x="982024" y="387249"/>
                  </a:lnTo>
                  <a:lnTo>
                    <a:pt x="980128" y="384319"/>
                  </a:lnTo>
                  <a:lnTo>
                    <a:pt x="977051" y="383911"/>
                  </a:lnTo>
                  <a:lnTo>
                    <a:pt x="976380" y="383626"/>
                  </a:lnTo>
                  <a:lnTo>
                    <a:pt x="977600" y="382161"/>
                  </a:lnTo>
                  <a:lnTo>
                    <a:pt x="978659" y="381265"/>
                  </a:lnTo>
                  <a:lnTo>
                    <a:pt x="980456" y="379033"/>
                  </a:lnTo>
                  <a:lnTo>
                    <a:pt x="980875" y="376971"/>
                  </a:lnTo>
                  <a:lnTo>
                    <a:pt x="980504" y="377121"/>
                  </a:lnTo>
                  <a:lnTo>
                    <a:pt x="979199" y="377026"/>
                  </a:lnTo>
                  <a:lnTo>
                    <a:pt x="978825" y="376138"/>
                  </a:lnTo>
                  <a:lnTo>
                    <a:pt x="978978" y="374565"/>
                  </a:lnTo>
                  <a:lnTo>
                    <a:pt x="977564" y="373227"/>
                  </a:lnTo>
                  <a:lnTo>
                    <a:pt x="976278" y="372327"/>
                  </a:lnTo>
                  <a:lnTo>
                    <a:pt x="973329" y="372171"/>
                  </a:lnTo>
                  <a:lnTo>
                    <a:pt x="973386" y="371137"/>
                  </a:lnTo>
                  <a:lnTo>
                    <a:pt x="973543" y="370205"/>
                  </a:lnTo>
                  <a:lnTo>
                    <a:pt x="972288" y="369525"/>
                  </a:lnTo>
                  <a:lnTo>
                    <a:pt x="971251" y="368325"/>
                  </a:lnTo>
                  <a:lnTo>
                    <a:pt x="970993" y="367233"/>
                  </a:lnTo>
                  <a:lnTo>
                    <a:pt x="970619" y="366607"/>
                  </a:lnTo>
                  <a:lnTo>
                    <a:pt x="968694" y="365474"/>
                  </a:lnTo>
                  <a:lnTo>
                    <a:pt x="962342" y="363396"/>
                  </a:lnTo>
                  <a:lnTo>
                    <a:pt x="961663" y="364003"/>
                  </a:lnTo>
                  <a:lnTo>
                    <a:pt x="960616" y="366962"/>
                  </a:lnTo>
                  <a:lnTo>
                    <a:pt x="958053" y="370071"/>
                  </a:lnTo>
                  <a:lnTo>
                    <a:pt x="956112" y="368389"/>
                  </a:lnTo>
                  <a:lnTo>
                    <a:pt x="955726" y="368219"/>
                  </a:lnTo>
                  <a:lnTo>
                    <a:pt x="955410" y="367418"/>
                  </a:lnTo>
                  <a:lnTo>
                    <a:pt x="955873" y="366039"/>
                  </a:lnTo>
                  <a:lnTo>
                    <a:pt x="956198" y="364699"/>
                  </a:lnTo>
                  <a:lnTo>
                    <a:pt x="955758" y="363741"/>
                  </a:lnTo>
                  <a:lnTo>
                    <a:pt x="955387" y="363377"/>
                  </a:lnTo>
                  <a:lnTo>
                    <a:pt x="954069" y="364348"/>
                  </a:lnTo>
                  <a:lnTo>
                    <a:pt x="952103" y="364960"/>
                  </a:lnTo>
                  <a:lnTo>
                    <a:pt x="951267" y="365892"/>
                  </a:lnTo>
                  <a:lnTo>
                    <a:pt x="949511" y="366553"/>
                  </a:lnTo>
                  <a:lnTo>
                    <a:pt x="949677" y="364249"/>
                  </a:lnTo>
                  <a:lnTo>
                    <a:pt x="942323" y="358181"/>
                  </a:lnTo>
                  <a:lnTo>
                    <a:pt x="940038" y="356917"/>
                  </a:lnTo>
                  <a:lnTo>
                    <a:pt x="938665" y="356802"/>
                  </a:lnTo>
                  <a:lnTo>
                    <a:pt x="935362" y="358162"/>
                  </a:lnTo>
                  <a:lnTo>
                    <a:pt x="934599" y="358896"/>
                  </a:lnTo>
                  <a:lnTo>
                    <a:pt x="933370" y="360884"/>
                  </a:lnTo>
                  <a:lnTo>
                    <a:pt x="930631" y="359627"/>
                  </a:lnTo>
                  <a:lnTo>
                    <a:pt x="929961" y="360565"/>
                  </a:lnTo>
                  <a:lnTo>
                    <a:pt x="928965" y="363859"/>
                  </a:lnTo>
                  <a:lnTo>
                    <a:pt x="929121" y="367073"/>
                  </a:lnTo>
                  <a:lnTo>
                    <a:pt x="929415" y="367961"/>
                  </a:lnTo>
                  <a:lnTo>
                    <a:pt x="929670" y="369688"/>
                  </a:lnTo>
                  <a:lnTo>
                    <a:pt x="930721" y="372356"/>
                  </a:lnTo>
                  <a:lnTo>
                    <a:pt x="931806" y="374479"/>
                  </a:lnTo>
                  <a:lnTo>
                    <a:pt x="931359" y="374970"/>
                  </a:lnTo>
                  <a:lnTo>
                    <a:pt x="930906" y="375107"/>
                  </a:lnTo>
                  <a:lnTo>
                    <a:pt x="930366" y="375995"/>
                  </a:lnTo>
                  <a:lnTo>
                    <a:pt x="929856" y="377798"/>
                  </a:lnTo>
                  <a:lnTo>
                    <a:pt x="928927" y="380374"/>
                  </a:lnTo>
                  <a:lnTo>
                    <a:pt x="927666" y="381810"/>
                  </a:lnTo>
                  <a:lnTo>
                    <a:pt x="926223" y="381510"/>
                  </a:lnTo>
                  <a:lnTo>
                    <a:pt x="922783" y="379573"/>
                  </a:lnTo>
                  <a:lnTo>
                    <a:pt x="921991" y="379918"/>
                  </a:lnTo>
                  <a:lnTo>
                    <a:pt x="921771" y="381325"/>
                  </a:lnTo>
                  <a:lnTo>
                    <a:pt x="923823" y="382525"/>
                  </a:lnTo>
                  <a:lnTo>
                    <a:pt x="924011" y="383282"/>
                  </a:lnTo>
                  <a:lnTo>
                    <a:pt x="923475" y="383761"/>
                  </a:lnTo>
                  <a:lnTo>
                    <a:pt x="922090" y="384156"/>
                  </a:lnTo>
                  <a:lnTo>
                    <a:pt x="919607" y="384073"/>
                  </a:lnTo>
                  <a:lnTo>
                    <a:pt x="917545" y="383566"/>
                  </a:lnTo>
                  <a:lnTo>
                    <a:pt x="916258" y="381625"/>
                  </a:lnTo>
                  <a:lnTo>
                    <a:pt x="915020" y="381357"/>
                  </a:lnTo>
                  <a:lnTo>
                    <a:pt x="911496" y="381319"/>
                  </a:lnTo>
                  <a:lnTo>
                    <a:pt x="908295" y="382363"/>
                  </a:lnTo>
                  <a:lnTo>
                    <a:pt x="904720" y="381006"/>
                  </a:lnTo>
                  <a:lnTo>
                    <a:pt x="898662" y="381303"/>
                  </a:lnTo>
                  <a:lnTo>
                    <a:pt x="897129" y="381067"/>
                  </a:lnTo>
                  <a:lnTo>
                    <a:pt x="894218" y="378465"/>
                  </a:lnTo>
                  <a:lnTo>
                    <a:pt x="890053" y="376825"/>
                  </a:lnTo>
                  <a:lnTo>
                    <a:pt x="885304" y="372825"/>
                  </a:lnTo>
                  <a:lnTo>
                    <a:pt x="884825" y="369062"/>
                  </a:lnTo>
                  <a:lnTo>
                    <a:pt x="885546" y="366014"/>
                  </a:lnTo>
                  <a:lnTo>
                    <a:pt x="888211" y="366011"/>
                  </a:lnTo>
                  <a:lnTo>
                    <a:pt x="889842" y="365484"/>
                  </a:lnTo>
                  <a:lnTo>
                    <a:pt x="889616" y="364312"/>
                  </a:lnTo>
                  <a:lnTo>
                    <a:pt x="889258" y="363696"/>
                  </a:lnTo>
                  <a:lnTo>
                    <a:pt x="885489" y="362053"/>
                  </a:lnTo>
                  <a:lnTo>
                    <a:pt x="875262" y="361756"/>
                  </a:lnTo>
                  <a:lnTo>
                    <a:pt x="867978" y="359311"/>
                  </a:lnTo>
                  <a:lnTo>
                    <a:pt x="857608" y="358465"/>
                  </a:lnTo>
                  <a:lnTo>
                    <a:pt x="852932" y="361500"/>
                  </a:lnTo>
                  <a:lnTo>
                    <a:pt x="846165" y="362215"/>
                  </a:lnTo>
                  <a:lnTo>
                    <a:pt x="844342" y="363837"/>
                  </a:lnTo>
                  <a:lnTo>
                    <a:pt x="841237" y="364734"/>
                  </a:lnTo>
                  <a:lnTo>
                    <a:pt x="841498" y="366978"/>
                  </a:lnTo>
                  <a:lnTo>
                    <a:pt x="843037" y="368708"/>
                  </a:lnTo>
                  <a:lnTo>
                    <a:pt x="843787" y="369056"/>
                  </a:lnTo>
                  <a:lnTo>
                    <a:pt x="844601" y="369732"/>
                  </a:lnTo>
                  <a:lnTo>
                    <a:pt x="844093" y="370332"/>
                  </a:lnTo>
                  <a:lnTo>
                    <a:pt x="843519" y="370600"/>
                  </a:lnTo>
                  <a:lnTo>
                    <a:pt x="842389" y="371983"/>
                  </a:lnTo>
                  <a:lnTo>
                    <a:pt x="841667" y="373253"/>
                  </a:lnTo>
                  <a:lnTo>
                    <a:pt x="841868" y="376049"/>
                  </a:lnTo>
                  <a:lnTo>
                    <a:pt x="841521" y="378756"/>
                  </a:lnTo>
                  <a:lnTo>
                    <a:pt x="840397" y="382497"/>
                  </a:lnTo>
                  <a:lnTo>
                    <a:pt x="839449" y="384137"/>
                  </a:lnTo>
                  <a:lnTo>
                    <a:pt x="838587" y="386336"/>
                  </a:lnTo>
                  <a:lnTo>
                    <a:pt x="839325" y="388363"/>
                  </a:lnTo>
                  <a:lnTo>
                    <a:pt x="840164" y="389203"/>
                  </a:lnTo>
                  <a:lnTo>
                    <a:pt x="842299" y="390224"/>
                  </a:lnTo>
                  <a:lnTo>
                    <a:pt x="843034" y="390910"/>
                  </a:lnTo>
                  <a:lnTo>
                    <a:pt x="842606" y="391501"/>
                  </a:lnTo>
                  <a:lnTo>
                    <a:pt x="839452" y="390815"/>
                  </a:lnTo>
                  <a:lnTo>
                    <a:pt x="838322" y="388622"/>
                  </a:lnTo>
                  <a:lnTo>
                    <a:pt x="838073" y="387434"/>
                  </a:lnTo>
                  <a:lnTo>
                    <a:pt x="837802" y="385580"/>
                  </a:lnTo>
                  <a:lnTo>
                    <a:pt x="838875" y="383559"/>
                  </a:lnTo>
                  <a:lnTo>
                    <a:pt x="839966" y="382197"/>
                  </a:lnTo>
                  <a:lnTo>
                    <a:pt x="840911" y="378950"/>
                  </a:lnTo>
                  <a:lnTo>
                    <a:pt x="841026" y="375956"/>
                  </a:lnTo>
                  <a:lnTo>
                    <a:pt x="841055" y="369713"/>
                  </a:lnTo>
                  <a:lnTo>
                    <a:pt x="839136" y="368293"/>
                  </a:lnTo>
                  <a:lnTo>
                    <a:pt x="838064" y="366157"/>
                  </a:lnTo>
                  <a:lnTo>
                    <a:pt x="839921" y="362270"/>
                  </a:lnTo>
                  <a:lnTo>
                    <a:pt x="840387" y="360211"/>
                  </a:lnTo>
                  <a:lnTo>
                    <a:pt x="839586" y="358305"/>
                  </a:lnTo>
                  <a:lnTo>
                    <a:pt x="838284" y="354140"/>
                  </a:lnTo>
                  <a:lnTo>
                    <a:pt x="836953" y="351676"/>
                  </a:lnTo>
                  <a:lnTo>
                    <a:pt x="836079" y="350648"/>
                  </a:lnTo>
                  <a:lnTo>
                    <a:pt x="835191" y="350118"/>
                  </a:lnTo>
                  <a:lnTo>
                    <a:pt x="836120" y="354197"/>
                  </a:lnTo>
                  <a:lnTo>
                    <a:pt x="835373" y="356269"/>
                  </a:lnTo>
                  <a:lnTo>
                    <a:pt x="834831" y="357070"/>
                  </a:lnTo>
                  <a:lnTo>
                    <a:pt x="831287" y="358187"/>
                  </a:lnTo>
                  <a:lnTo>
                    <a:pt x="829024" y="358258"/>
                  </a:lnTo>
                  <a:lnTo>
                    <a:pt x="825948" y="357096"/>
                  </a:lnTo>
                  <a:lnTo>
                    <a:pt x="822334" y="354450"/>
                  </a:lnTo>
                  <a:lnTo>
                    <a:pt x="821431" y="352611"/>
                  </a:lnTo>
                  <a:lnTo>
                    <a:pt x="820789" y="349904"/>
                  </a:lnTo>
                  <a:lnTo>
                    <a:pt x="822867" y="348727"/>
                  </a:lnTo>
                  <a:lnTo>
                    <a:pt x="823678" y="347957"/>
                  </a:lnTo>
                  <a:lnTo>
                    <a:pt x="821805" y="347345"/>
                  </a:lnTo>
                  <a:lnTo>
                    <a:pt x="819918" y="347166"/>
                  </a:lnTo>
                  <a:lnTo>
                    <a:pt x="819248" y="350852"/>
                  </a:lnTo>
                  <a:lnTo>
                    <a:pt x="818028" y="350578"/>
                  </a:lnTo>
                  <a:lnTo>
                    <a:pt x="812127" y="348321"/>
                  </a:lnTo>
                  <a:lnTo>
                    <a:pt x="810537" y="349068"/>
                  </a:lnTo>
                  <a:lnTo>
                    <a:pt x="808612" y="351133"/>
                  </a:lnTo>
                  <a:lnTo>
                    <a:pt x="807760" y="352729"/>
                  </a:lnTo>
                  <a:lnTo>
                    <a:pt x="806787" y="355334"/>
                  </a:lnTo>
                  <a:lnTo>
                    <a:pt x="807154" y="357144"/>
                  </a:lnTo>
                  <a:lnTo>
                    <a:pt x="807566" y="357820"/>
                  </a:lnTo>
                  <a:lnTo>
                    <a:pt x="810598" y="358270"/>
                  </a:lnTo>
                  <a:lnTo>
                    <a:pt x="813260" y="357712"/>
                  </a:lnTo>
                  <a:lnTo>
                    <a:pt x="816254" y="355988"/>
                  </a:lnTo>
                  <a:lnTo>
                    <a:pt x="816943" y="356633"/>
                  </a:lnTo>
                  <a:lnTo>
                    <a:pt x="817559" y="357565"/>
                  </a:lnTo>
                  <a:lnTo>
                    <a:pt x="816710" y="358893"/>
                  </a:lnTo>
                  <a:lnTo>
                    <a:pt x="813621" y="360811"/>
                  </a:lnTo>
                  <a:lnTo>
                    <a:pt x="808485" y="365758"/>
                  </a:lnTo>
                  <a:lnTo>
                    <a:pt x="806531" y="366339"/>
                  </a:lnTo>
                  <a:lnTo>
                    <a:pt x="803793" y="365286"/>
                  </a:lnTo>
                  <a:lnTo>
                    <a:pt x="802309" y="368047"/>
                  </a:lnTo>
                  <a:lnTo>
                    <a:pt x="801632" y="368711"/>
                  </a:lnTo>
                  <a:lnTo>
                    <a:pt x="797023" y="370565"/>
                  </a:lnTo>
                  <a:lnTo>
                    <a:pt x="795015" y="370840"/>
                  </a:lnTo>
                  <a:lnTo>
                    <a:pt x="794425" y="372222"/>
                  </a:lnTo>
                  <a:lnTo>
                    <a:pt x="793218" y="372471"/>
                  </a:lnTo>
                  <a:lnTo>
                    <a:pt x="791877" y="373164"/>
                  </a:lnTo>
                  <a:lnTo>
                    <a:pt x="789630" y="375098"/>
                  </a:lnTo>
                  <a:lnTo>
                    <a:pt x="786212" y="375407"/>
                  </a:lnTo>
                  <a:lnTo>
                    <a:pt x="783885" y="374970"/>
                  </a:lnTo>
                  <a:lnTo>
                    <a:pt x="778232" y="376142"/>
                  </a:lnTo>
                  <a:lnTo>
                    <a:pt x="776774" y="377160"/>
                  </a:lnTo>
                  <a:lnTo>
                    <a:pt x="775822" y="378571"/>
                  </a:lnTo>
                  <a:lnTo>
                    <a:pt x="775379" y="380368"/>
                  </a:lnTo>
                  <a:lnTo>
                    <a:pt x="774549" y="381964"/>
                  </a:lnTo>
                  <a:lnTo>
                    <a:pt x="771335" y="385408"/>
                  </a:lnTo>
                  <a:lnTo>
                    <a:pt x="768599" y="386822"/>
                  </a:lnTo>
                  <a:lnTo>
                    <a:pt x="766279" y="387214"/>
                  </a:lnTo>
                  <a:lnTo>
                    <a:pt x="768510" y="385277"/>
                  </a:lnTo>
                  <a:lnTo>
                    <a:pt x="771057" y="381676"/>
                  </a:lnTo>
                  <a:lnTo>
                    <a:pt x="775640" y="370913"/>
                  </a:lnTo>
                  <a:lnTo>
                    <a:pt x="780036" y="370208"/>
                  </a:lnTo>
                  <a:lnTo>
                    <a:pt x="781063" y="368768"/>
                  </a:lnTo>
                  <a:lnTo>
                    <a:pt x="784405" y="362069"/>
                  </a:lnTo>
                  <a:lnTo>
                    <a:pt x="785337" y="361066"/>
                  </a:lnTo>
                  <a:lnTo>
                    <a:pt x="789764" y="360939"/>
                  </a:lnTo>
                  <a:lnTo>
                    <a:pt x="793655" y="358739"/>
                  </a:lnTo>
                  <a:lnTo>
                    <a:pt x="801498" y="347842"/>
                  </a:lnTo>
                  <a:lnTo>
                    <a:pt x="805401" y="346001"/>
                  </a:lnTo>
                  <a:lnTo>
                    <a:pt x="808086" y="343371"/>
                  </a:lnTo>
                  <a:lnTo>
                    <a:pt x="808565" y="342065"/>
                  </a:lnTo>
                  <a:lnTo>
                    <a:pt x="808989" y="340338"/>
                  </a:lnTo>
                  <a:lnTo>
                    <a:pt x="808587" y="339288"/>
                  </a:lnTo>
                  <a:lnTo>
                    <a:pt x="808354" y="338334"/>
                  </a:lnTo>
                  <a:lnTo>
                    <a:pt x="811808" y="336451"/>
                  </a:lnTo>
                  <a:lnTo>
                    <a:pt x="813132" y="333536"/>
                  </a:lnTo>
                  <a:lnTo>
                    <a:pt x="817783" y="330785"/>
                  </a:lnTo>
                  <a:lnTo>
                    <a:pt x="821421" y="327063"/>
                  </a:lnTo>
                  <a:lnTo>
                    <a:pt x="826522" y="324293"/>
                  </a:lnTo>
                  <a:lnTo>
                    <a:pt x="829420" y="320431"/>
                  </a:lnTo>
                  <a:lnTo>
                    <a:pt x="835989" y="314851"/>
                  </a:lnTo>
                  <a:lnTo>
                    <a:pt x="842159" y="305142"/>
                  </a:lnTo>
                  <a:lnTo>
                    <a:pt x="843168" y="299553"/>
                  </a:lnTo>
                  <a:lnTo>
                    <a:pt x="841667" y="297717"/>
                  </a:lnTo>
                  <a:lnTo>
                    <a:pt x="839851" y="296565"/>
                  </a:lnTo>
                  <a:lnTo>
                    <a:pt x="838839" y="293791"/>
                  </a:lnTo>
                  <a:lnTo>
                    <a:pt x="838109" y="293463"/>
                  </a:lnTo>
                  <a:lnTo>
                    <a:pt x="836264" y="295212"/>
                  </a:lnTo>
                  <a:lnTo>
                    <a:pt x="834240" y="289224"/>
                  </a:lnTo>
                  <a:lnTo>
                    <a:pt x="831763" y="285850"/>
                  </a:lnTo>
                  <a:lnTo>
                    <a:pt x="831878" y="285355"/>
                  </a:lnTo>
                  <a:lnTo>
                    <a:pt x="832152" y="285129"/>
                  </a:lnTo>
                  <a:lnTo>
                    <a:pt x="833340" y="285658"/>
                  </a:lnTo>
                  <a:lnTo>
                    <a:pt x="837796" y="290638"/>
                  </a:lnTo>
                  <a:lnTo>
                    <a:pt x="840170" y="291391"/>
                  </a:lnTo>
                  <a:lnTo>
                    <a:pt x="840866" y="292157"/>
                  </a:lnTo>
                  <a:lnTo>
                    <a:pt x="841297" y="293415"/>
                  </a:lnTo>
                  <a:lnTo>
                    <a:pt x="841016" y="295499"/>
                  </a:lnTo>
                  <a:lnTo>
                    <a:pt x="841747" y="295339"/>
                  </a:lnTo>
                  <a:lnTo>
                    <a:pt x="842213" y="294465"/>
                  </a:lnTo>
                  <a:lnTo>
                    <a:pt x="843365" y="290414"/>
                  </a:lnTo>
                  <a:lnTo>
                    <a:pt x="844464" y="284902"/>
                  </a:lnTo>
                  <a:lnTo>
                    <a:pt x="844339" y="282505"/>
                  </a:lnTo>
                  <a:lnTo>
                    <a:pt x="841712" y="283593"/>
                  </a:lnTo>
                  <a:lnTo>
                    <a:pt x="840493" y="275432"/>
                  </a:lnTo>
                  <a:lnTo>
                    <a:pt x="839934" y="272936"/>
                  </a:lnTo>
                  <a:lnTo>
                    <a:pt x="839101" y="270200"/>
                  </a:lnTo>
                  <a:lnTo>
                    <a:pt x="837432" y="269958"/>
                  </a:lnTo>
                  <a:lnTo>
                    <a:pt x="836554" y="270650"/>
                  </a:lnTo>
                  <a:lnTo>
                    <a:pt x="837253" y="271573"/>
                  </a:lnTo>
                  <a:lnTo>
                    <a:pt x="838010" y="273102"/>
                  </a:lnTo>
                  <a:lnTo>
                    <a:pt x="837505" y="274656"/>
                  </a:lnTo>
                  <a:lnTo>
                    <a:pt x="837081" y="275358"/>
                  </a:lnTo>
                  <a:lnTo>
                    <a:pt x="835038" y="277423"/>
                  </a:lnTo>
                  <a:lnTo>
                    <a:pt x="833582" y="277612"/>
                  </a:lnTo>
                  <a:lnTo>
                    <a:pt x="834170" y="276734"/>
                  </a:lnTo>
                  <a:lnTo>
                    <a:pt x="834856" y="274777"/>
                  </a:lnTo>
                  <a:lnTo>
                    <a:pt x="834358" y="272632"/>
                  </a:lnTo>
                  <a:lnTo>
                    <a:pt x="833835" y="271435"/>
                  </a:lnTo>
                  <a:lnTo>
                    <a:pt x="833254" y="265208"/>
                  </a:lnTo>
                  <a:lnTo>
                    <a:pt x="831406" y="264266"/>
                  </a:lnTo>
                  <a:lnTo>
                    <a:pt x="830365" y="263261"/>
                  </a:lnTo>
                  <a:lnTo>
                    <a:pt x="828983" y="263670"/>
                  </a:lnTo>
                  <a:lnTo>
                    <a:pt x="827189" y="265329"/>
                  </a:lnTo>
                  <a:lnTo>
                    <a:pt x="827853" y="263800"/>
                  </a:lnTo>
                  <a:lnTo>
                    <a:pt x="828546" y="261515"/>
                  </a:lnTo>
                  <a:lnTo>
                    <a:pt x="827154" y="258706"/>
                  </a:lnTo>
                  <a:lnTo>
                    <a:pt x="825785" y="256775"/>
                  </a:lnTo>
                  <a:lnTo>
                    <a:pt x="824122" y="256047"/>
                  </a:lnTo>
                  <a:lnTo>
                    <a:pt x="822258" y="253551"/>
                  </a:lnTo>
                  <a:lnTo>
                    <a:pt x="819771" y="252134"/>
                  </a:lnTo>
                  <a:lnTo>
                    <a:pt x="814007" y="250752"/>
                  </a:lnTo>
                  <a:lnTo>
                    <a:pt x="809602" y="252552"/>
                  </a:lnTo>
                  <a:lnTo>
                    <a:pt x="804121" y="251094"/>
                  </a:lnTo>
                  <a:lnTo>
                    <a:pt x="797572" y="252227"/>
                  </a:lnTo>
                  <a:lnTo>
                    <a:pt x="795005" y="252249"/>
                  </a:lnTo>
                  <a:lnTo>
                    <a:pt x="793477" y="251534"/>
                  </a:lnTo>
                  <a:lnTo>
                    <a:pt x="792101" y="252291"/>
                  </a:lnTo>
                  <a:lnTo>
                    <a:pt x="791402" y="254541"/>
                  </a:lnTo>
                  <a:lnTo>
                    <a:pt x="790974" y="258058"/>
                  </a:lnTo>
                  <a:lnTo>
                    <a:pt x="789359" y="259884"/>
                  </a:lnTo>
                  <a:lnTo>
                    <a:pt x="788481" y="260350"/>
                  </a:lnTo>
                  <a:lnTo>
                    <a:pt x="784303" y="259814"/>
                  </a:lnTo>
                  <a:lnTo>
                    <a:pt x="781325" y="261502"/>
                  </a:lnTo>
                  <a:lnTo>
                    <a:pt x="780052" y="260175"/>
                  </a:lnTo>
                  <a:lnTo>
                    <a:pt x="777635" y="260267"/>
                  </a:lnTo>
                  <a:lnTo>
                    <a:pt x="777377" y="257295"/>
                  </a:lnTo>
                  <a:lnTo>
                    <a:pt x="778816" y="257417"/>
                  </a:lnTo>
                  <a:lnTo>
                    <a:pt x="779656" y="257915"/>
                  </a:lnTo>
                  <a:lnTo>
                    <a:pt x="782362" y="251821"/>
                  </a:lnTo>
                  <a:lnTo>
                    <a:pt x="784594" y="248240"/>
                  </a:lnTo>
                  <a:lnTo>
                    <a:pt x="786742" y="244116"/>
                  </a:lnTo>
                  <a:lnTo>
                    <a:pt x="785388" y="241560"/>
                  </a:lnTo>
                  <a:lnTo>
                    <a:pt x="782369" y="239830"/>
                  </a:lnTo>
                  <a:lnTo>
                    <a:pt x="780955" y="239935"/>
                  </a:lnTo>
                  <a:lnTo>
                    <a:pt x="780249" y="240653"/>
                  </a:lnTo>
                  <a:lnTo>
                    <a:pt x="776968" y="239293"/>
                  </a:lnTo>
                  <a:lnTo>
                    <a:pt x="775238" y="239395"/>
                  </a:lnTo>
                  <a:lnTo>
                    <a:pt x="772343" y="241301"/>
                  </a:lnTo>
                  <a:lnTo>
                    <a:pt x="771354" y="241145"/>
                  </a:lnTo>
                  <a:lnTo>
                    <a:pt x="770760" y="237177"/>
                  </a:lnTo>
                  <a:lnTo>
                    <a:pt x="767843" y="237512"/>
                  </a:lnTo>
                  <a:lnTo>
                    <a:pt x="757830" y="237132"/>
                  </a:lnTo>
                  <a:lnTo>
                    <a:pt x="758915" y="235894"/>
                  </a:lnTo>
                  <a:lnTo>
                    <a:pt x="764185" y="234199"/>
                  </a:lnTo>
                  <a:lnTo>
                    <a:pt x="768417" y="231649"/>
                  </a:lnTo>
                  <a:lnTo>
                    <a:pt x="771548" y="226998"/>
                  </a:lnTo>
                  <a:lnTo>
                    <a:pt x="774463" y="225421"/>
                  </a:lnTo>
                  <a:lnTo>
                    <a:pt x="773780" y="223075"/>
                  </a:lnTo>
                  <a:lnTo>
                    <a:pt x="772985" y="221374"/>
                  </a:lnTo>
                  <a:lnTo>
                    <a:pt x="771331" y="219868"/>
                  </a:lnTo>
                  <a:lnTo>
                    <a:pt x="767737" y="218872"/>
                  </a:lnTo>
                  <a:lnTo>
                    <a:pt x="764657" y="216979"/>
                  </a:lnTo>
                  <a:lnTo>
                    <a:pt x="763304" y="214582"/>
                  </a:lnTo>
                  <a:lnTo>
                    <a:pt x="757664" y="211291"/>
                  </a:lnTo>
                  <a:lnTo>
                    <a:pt x="756138" y="211291"/>
                  </a:lnTo>
                  <a:lnTo>
                    <a:pt x="752075" y="215424"/>
                  </a:lnTo>
                  <a:lnTo>
                    <a:pt x="750016" y="215041"/>
                  </a:lnTo>
                  <a:lnTo>
                    <a:pt x="748226" y="215651"/>
                  </a:lnTo>
                  <a:lnTo>
                    <a:pt x="743556" y="220557"/>
                  </a:lnTo>
                  <a:lnTo>
                    <a:pt x="733769" y="233257"/>
                  </a:lnTo>
                  <a:lnTo>
                    <a:pt x="731755" y="237145"/>
                  </a:lnTo>
                  <a:lnTo>
                    <a:pt x="730795" y="240066"/>
                  </a:lnTo>
                  <a:lnTo>
                    <a:pt x="729042" y="241582"/>
                  </a:lnTo>
                  <a:lnTo>
                    <a:pt x="728289" y="245141"/>
                  </a:lnTo>
                  <a:lnTo>
                    <a:pt x="728420" y="248221"/>
                  </a:lnTo>
                  <a:lnTo>
                    <a:pt x="729205" y="249833"/>
                  </a:lnTo>
                  <a:lnTo>
                    <a:pt x="730022" y="252856"/>
                  </a:lnTo>
                  <a:lnTo>
                    <a:pt x="729186" y="256306"/>
                  </a:lnTo>
                  <a:lnTo>
                    <a:pt x="728487" y="258559"/>
                  </a:lnTo>
                  <a:lnTo>
                    <a:pt x="729154" y="259568"/>
                  </a:lnTo>
                  <a:lnTo>
                    <a:pt x="731040" y="259367"/>
                  </a:lnTo>
                  <a:lnTo>
                    <a:pt x="735254" y="261295"/>
                  </a:lnTo>
                  <a:lnTo>
                    <a:pt x="734484" y="263066"/>
                  </a:lnTo>
                  <a:lnTo>
                    <a:pt x="731915" y="261547"/>
                  </a:lnTo>
                  <a:lnTo>
                    <a:pt x="729674" y="261611"/>
                  </a:lnTo>
                  <a:lnTo>
                    <a:pt x="727730" y="259769"/>
                  </a:lnTo>
                  <a:lnTo>
                    <a:pt x="723061" y="261537"/>
                  </a:lnTo>
                  <a:lnTo>
                    <a:pt x="719597" y="261126"/>
                  </a:lnTo>
                  <a:lnTo>
                    <a:pt x="716377" y="261831"/>
                  </a:lnTo>
                  <a:lnTo>
                    <a:pt x="710048" y="260369"/>
                  </a:lnTo>
                  <a:lnTo>
                    <a:pt x="709473" y="261480"/>
                  </a:lnTo>
                  <a:lnTo>
                    <a:pt x="710941" y="263386"/>
                  </a:lnTo>
                  <a:lnTo>
                    <a:pt x="712055" y="265157"/>
                  </a:lnTo>
                  <a:lnTo>
                    <a:pt x="715343" y="269294"/>
                  </a:lnTo>
                  <a:lnTo>
                    <a:pt x="716741" y="270609"/>
                  </a:lnTo>
                  <a:lnTo>
                    <a:pt x="718611" y="274519"/>
                  </a:lnTo>
                  <a:lnTo>
                    <a:pt x="718844" y="282151"/>
                  </a:lnTo>
                  <a:lnTo>
                    <a:pt x="717823" y="283976"/>
                  </a:lnTo>
                  <a:lnTo>
                    <a:pt x="716677" y="286514"/>
                  </a:lnTo>
                  <a:lnTo>
                    <a:pt x="716064" y="286980"/>
                  </a:lnTo>
                  <a:lnTo>
                    <a:pt x="715180" y="286811"/>
                  </a:lnTo>
                  <a:lnTo>
                    <a:pt x="716616" y="285023"/>
                  </a:lnTo>
                  <a:lnTo>
                    <a:pt x="717395" y="281190"/>
                  </a:lnTo>
                  <a:lnTo>
                    <a:pt x="718123" y="278512"/>
                  </a:lnTo>
                  <a:lnTo>
                    <a:pt x="717162" y="276683"/>
                  </a:lnTo>
                  <a:lnTo>
                    <a:pt x="716734" y="276523"/>
                  </a:lnTo>
                  <a:lnTo>
                    <a:pt x="716262" y="275518"/>
                  </a:lnTo>
                  <a:lnTo>
                    <a:pt x="712898" y="272961"/>
                  </a:lnTo>
                  <a:lnTo>
                    <a:pt x="711085" y="271841"/>
                  </a:lnTo>
                  <a:lnTo>
                    <a:pt x="709170" y="271222"/>
                  </a:lnTo>
                  <a:lnTo>
                    <a:pt x="708193" y="270519"/>
                  </a:lnTo>
                  <a:lnTo>
                    <a:pt x="705327" y="272853"/>
                  </a:lnTo>
                  <a:lnTo>
                    <a:pt x="704005" y="273382"/>
                  </a:lnTo>
                  <a:lnTo>
                    <a:pt x="702441" y="274608"/>
                  </a:lnTo>
                  <a:lnTo>
                    <a:pt x="701532" y="276287"/>
                  </a:lnTo>
                  <a:lnTo>
                    <a:pt x="699307" y="276683"/>
                  </a:lnTo>
                  <a:lnTo>
                    <a:pt x="699020" y="278502"/>
                  </a:lnTo>
                  <a:lnTo>
                    <a:pt x="697778" y="280309"/>
                  </a:lnTo>
                  <a:lnTo>
                    <a:pt x="696447" y="278339"/>
                  </a:lnTo>
                  <a:lnTo>
                    <a:pt x="695148" y="278885"/>
                  </a:lnTo>
                  <a:lnTo>
                    <a:pt x="692224" y="282125"/>
                  </a:lnTo>
                  <a:lnTo>
                    <a:pt x="688802" y="283590"/>
                  </a:lnTo>
                  <a:lnTo>
                    <a:pt x="689166" y="282473"/>
                  </a:lnTo>
                  <a:lnTo>
                    <a:pt x="689728" y="279955"/>
                  </a:lnTo>
                  <a:lnTo>
                    <a:pt x="688905" y="279374"/>
                  </a:lnTo>
                  <a:lnTo>
                    <a:pt x="683766" y="282310"/>
                  </a:lnTo>
                  <a:lnTo>
                    <a:pt x="682055" y="284286"/>
                  </a:lnTo>
                  <a:lnTo>
                    <a:pt x="681244" y="283555"/>
                  </a:lnTo>
                  <a:lnTo>
                    <a:pt x="684225" y="279220"/>
                  </a:lnTo>
                  <a:lnTo>
                    <a:pt x="685026" y="276536"/>
                  </a:lnTo>
                  <a:lnTo>
                    <a:pt x="683632" y="275374"/>
                  </a:lnTo>
                  <a:lnTo>
                    <a:pt x="680574" y="274471"/>
                  </a:lnTo>
                  <a:lnTo>
                    <a:pt x="678611" y="274385"/>
                  </a:lnTo>
                  <a:lnTo>
                    <a:pt x="675738" y="275358"/>
                  </a:lnTo>
                  <a:lnTo>
                    <a:pt x="671592" y="273931"/>
                  </a:lnTo>
                  <a:lnTo>
                    <a:pt x="670976" y="275566"/>
                  </a:lnTo>
                  <a:lnTo>
                    <a:pt x="669913" y="275760"/>
                  </a:lnTo>
                  <a:lnTo>
                    <a:pt x="667353" y="274985"/>
                  </a:lnTo>
                  <a:lnTo>
                    <a:pt x="665026" y="275818"/>
                  </a:lnTo>
                  <a:lnTo>
                    <a:pt x="663283" y="277570"/>
                  </a:lnTo>
                  <a:lnTo>
                    <a:pt x="660695" y="275837"/>
                  </a:lnTo>
                  <a:lnTo>
                    <a:pt x="659798" y="275910"/>
                  </a:lnTo>
                  <a:lnTo>
                    <a:pt x="658413" y="278620"/>
                  </a:lnTo>
                  <a:lnTo>
                    <a:pt x="657219" y="276791"/>
                  </a:lnTo>
                  <a:lnTo>
                    <a:pt x="656210" y="280334"/>
                  </a:lnTo>
                  <a:lnTo>
                    <a:pt x="656494" y="282901"/>
                  </a:lnTo>
                  <a:lnTo>
                    <a:pt x="657356" y="283166"/>
                  </a:lnTo>
                  <a:lnTo>
                    <a:pt x="658090" y="282792"/>
                  </a:lnTo>
                  <a:lnTo>
                    <a:pt x="658518" y="281621"/>
                  </a:lnTo>
                  <a:lnTo>
                    <a:pt x="659073" y="281091"/>
                  </a:lnTo>
                  <a:lnTo>
                    <a:pt x="661116" y="283220"/>
                  </a:lnTo>
                  <a:lnTo>
                    <a:pt x="661735" y="282055"/>
                  </a:lnTo>
                  <a:lnTo>
                    <a:pt x="662620" y="281190"/>
                  </a:lnTo>
                  <a:lnTo>
                    <a:pt x="663628" y="282470"/>
                  </a:lnTo>
                  <a:lnTo>
                    <a:pt x="667832" y="281081"/>
                  </a:lnTo>
                  <a:lnTo>
                    <a:pt x="667104" y="282789"/>
                  </a:lnTo>
                  <a:lnTo>
                    <a:pt x="662396" y="284950"/>
                  </a:lnTo>
                  <a:lnTo>
                    <a:pt x="653912" y="287688"/>
                  </a:lnTo>
                  <a:lnTo>
                    <a:pt x="652163" y="288761"/>
                  </a:lnTo>
                  <a:lnTo>
                    <a:pt x="647129" y="289703"/>
                  </a:lnTo>
                  <a:lnTo>
                    <a:pt x="643851" y="292384"/>
                  </a:lnTo>
                  <a:lnTo>
                    <a:pt x="639600" y="292387"/>
                  </a:lnTo>
                  <a:lnTo>
                    <a:pt x="632255" y="294497"/>
                  </a:lnTo>
                  <a:lnTo>
                    <a:pt x="626973" y="299253"/>
                  </a:lnTo>
                  <a:lnTo>
                    <a:pt x="624419" y="298828"/>
                  </a:lnTo>
                  <a:lnTo>
                    <a:pt x="619248" y="302419"/>
                  </a:lnTo>
                  <a:lnTo>
                    <a:pt x="617193" y="305202"/>
                  </a:lnTo>
                  <a:lnTo>
                    <a:pt x="609737" y="310845"/>
                  </a:lnTo>
                  <a:lnTo>
                    <a:pt x="605255" y="308672"/>
                  </a:lnTo>
                  <a:lnTo>
                    <a:pt x="603777" y="309438"/>
                  </a:lnTo>
                  <a:lnTo>
                    <a:pt x="603024" y="311430"/>
                  </a:lnTo>
                  <a:lnTo>
                    <a:pt x="603177" y="312984"/>
                  </a:lnTo>
                  <a:lnTo>
                    <a:pt x="604984" y="312840"/>
                  </a:lnTo>
                  <a:lnTo>
                    <a:pt x="606299" y="313527"/>
                  </a:lnTo>
                  <a:lnTo>
                    <a:pt x="607911" y="314890"/>
                  </a:lnTo>
                  <a:lnTo>
                    <a:pt x="607480" y="317389"/>
                  </a:lnTo>
                  <a:lnTo>
                    <a:pt x="604097" y="322946"/>
                  </a:lnTo>
                  <a:lnTo>
                    <a:pt x="602494" y="325021"/>
                  </a:lnTo>
                  <a:lnTo>
                    <a:pt x="600598" y="326221"/>
                  </a:lnTo>
                  <a:lnTo>
                    <a:pt x="596564" y="321666"/>
                  </a:lnTo>
                  <a:lnTo>
                    <a:pt x="595833" y="323674"/>
                  </a:lnTo>
                  <a:lnTo>
                    <a:pt x="595290" y="324666"/>
                  </a:lnTo>
                  <a:lnTo>
                    <a:pt x="593694" y="324258"/>
                  </a:lnTo>
                  <a:lnTo>
                    <a:pt x="592890" y="327485"/>
                  </a:lnTo>
                  <a:lnTo>
                    <a:pt x="595804" y="328043"/>
                  </a:lnTo>
                  <a:lnTo>
                    <a:pt x="598575" y="329496"/>
                  </a:lnTo>
                  <a:lnTo>
                    <a:pt x="601036" y="331615"/>
                  </a:lnTo>
                  <a:lnTo>
                    <a:pt x="602775" y="334050"/>
                  </a:lnTo>
                  <a:lnTo>
                    <a:pt x="604674" y="335589"/>
                  </a:lnTo>
                  <a:lnTo>
                    <a:pt x="605782" y="336910"/>
                  </a:lnTo>
                  <a:lnTo>
                    <a:pt x="602810" y="338190"/>
                  </a:lnTo>
                  <a:lnTo>
                    <a:pt x="600720" y="335235"/>
                  </a:lnTo>
                  <a:lnTo>
                    <a:pt x="599590" y="334235"/>
                  </a:lnTo>
                  <a:lnTo>
                    <a:pt x="598313" y="334041"/>
                  </a:lnTo>
                  <a:lnTo>
                    <a:pt x="596404" y="334944"/>
                  </a:lnTo>
                  <a:lnTo>
                    <a:pt x="594779" y="338500"/>
                  </a:lnTo>
                  <a:lnTo>
                    <a:pt x="596359" y="339710"/>
                  </a:lnTo>
                  <a:lnTo>
                    <a:pt x="599883" y="340887"/>
                  </a:lnTo>
                  <a:lnTo>
                    <a:pt x="601013" y="342480"/>
                  </a:lnTo>
                  <a:lnTo>
                    <a:pt x="605603" y="352790"/>
                  </a:lnTo>
                  <a:lnTo>
                    <a:pt x="606746" y="353840"/>
                  </a:lnTo>
                  <a:lnTo>
                    <a:pt x="608233" y="354277"/>
                  </a:lnTo>
                  <a:lnTo>
                    <a:pt x="608840" y="354976"/>
                  </a:lnTo>
                  <a:lnTo>
                    <a:pt x="607033" y="356735"/>
                  </a:lnTo>
                  <a:lnTo>
                    <a:pt x="606363" y="358372"/>
                  </a:lnTo>
                  <a:lnTo>
                    <a:pt x="604802" y="361226"/>
                  </a:lnTo>
                  <a:lnTo>
                    <a:pt x="598137" y="362691"/>
                  </a:lnTo>
                  <a:lnTo>
                    <a:pt x="596155" y="363770"/>
                  </a:lnTo>
                  <a:lnTo>
                    <a:pt x="595606" y="364268"/>
                  </a:lnTo>
                  <a:lnTo>
                    <a:pt x="594770" y="365318"/>
                  </a:lnTo>
                  <a:lnTo>
                    <a:pt x="594230" y="366244"/>
                  </a:lnTo>
                  <a:lnTo>
                    <a:pt x="593972" y="368315"/>
                  </a:lnTo>
                  <a:lnTo>
                    <a:pt x="594518" y="369672"/>
                  </a:lnTo>
                  <a:lnTo>
                    <a:pt x="595871" y="370929"/>
                  </a:lnTo>
                  <a:lnTo>
                    <a:pt x="601186" y="376537"/>
                  </a:lnTo>
                  <a:lnTo>
                    <a:pt x="600844" y="377125"/>
                  </a:lnTo>
                  <a:lnTo>
                    <a:pt x="599389" y="376084"/>
                  </a:lnTo>
                  <a:lnTo>
                    <a:pt x="597540" y="374376"/>
                  </a:lnTo>
                  <a:lnTo>
                    <a:pt x="595660" y="371992"/>
                  </a:lnTo>
                  <a:lnTo>
                    <a:pt x="593152" y="370300"/>
                  </a:lnTo>
                  <a:lnTo>
                    <a:pt x="593011" y="368902"/>
                  </a:lnTo>
                  <a:lnTo>
                    <a:pt x="592925" y="366815"/>
                  </a:lnTo>
                  <a:lnTo>
                    <a:pt x="592992" y="366167"/>
                  </a:lnTo>
                  <a:lnTo>
                    <a:pt x="593231" y="365101"/>
                  </a:lnTo>
                  <a:lnTo>
                    <a:pt x="595622" y="362401"/>
                  </a:lnTo>
                  <a:lnTo>
                    <a:pt x="598058" y="361082"/>
                  </a:lnTo>
                  <a:lnTo>
                    <a:pt x="601032" y="357993"/>
                  </a:lnTo>
                  <a:lnTo>
                    <a:pt x="604007" y="354555"/>
                  </a:lnTo>
                  <a:lnTo>
                    <a:pt x="603398" y="353377"/>
                  </a:lnTo>
                  <a:lnTo>
                    <a:pt x="602785" y="352528"/>
                  </a:lnTo>
                  <a:lnTo>
                    <a:pt x="600084" y="352298"/>
                  </a:lnTo>
                  <a:lnTo>
                    <a:pt x="594598" y="353502"/>
                  </a:lnTo>
                  <a:lnTo>
                    <a:pt x="591304" y="354638"/>
                  </a:lnTo>
                  <a:lnTo>
                    <a:pt x="589845" y="357424"/>
                  </a:lnTo>
                  <a:lnTo>
                    <a:pt x="587627" y="357843"/>
                  </a:lnTo>
                  <a:lnTo>
                    <a:pt x="586522" y="357910"/>
                  </a:lnTo>
                  <a:lnTo>
                    <a:pt x="583480" y="356524"/>
                  </a:lnTo>
                  <a:lnTo>
                    <a:pt x="580611" y="357830"/>
                  </a:lnTo>
                  <a:lnTo>
                    <a:pt x="573889" y="358963"/>
                  </a:lnTo>
                  <a:lnTo>
                    <a:pt x="572794" y="359598"/>
                  </a:lnTo>
                  <a:lnTo>
                    <a:pt x="557316" y="359844"/>
                  </a:lnTo>
                  <a:lnTo>
                    <a:pt x="554195" y="360431"/>
                  </a:lnTo>
                  <a:lnTo>
                    <a:pt x="546263" y="362713"/>
                  </a:lnTo>
                  <a:lnTo>
                    <a:pt x="546071" y="364405"/>
                  </a:lnTo>
                  <a:lnTo>
                    <a:pt x="546375" y="365695"/>
                  </a:lnTo>
                  <a:lnTo>
                    <a:pt x="545143" y="367591"/>
                  </a:lnTo>
                  <a:lnTo>
                    <a:pt x="544603" y="369372"/>
                  </a:lnTo>
                  <a:lnTo>
                    <a:pt x="544792" y="371469"/>
                  </a:lnTo>
                  <a:lnTo>
                    <a:pt x="544843" y="373285"/>
                  </a:lnTo>
                  <a:lnTo>
                    <a:pt x="545120" y="375637"/>
                  </a:lnTo>
                  <a:lnTo>
                    <a:pt x="545602" y="377766"/>
                  </a:lnTo>
                  <a:lnTo>
                    <a:pt x="546758" y="378899"/>
                  </a:lnTo>
                  <a:lnTo>
                    <a:pt x="547821" y="379633"/>
                  </a:lnTo>
                  <a:lnTo>
                    <a:pt x="548574" y="381960"/>
                  </a:lnTo>
                  <a:lnTo>
                    <a:pt x="547967" y="384654"/>
                  </a:lnTo>
                  <a:lnTo>
                    <a:pt x="547090" y="387731"/>
                  </a:lnTo>
                  <a:lnTo>
                    <a:pt x="546917" y="389155"/>
                  </a:lnTo>
                  <a:lnTo>
                    <a:pt x="547485" y="391083"/>
                  </a:lnTo>
                  <a:lnTo>
                    <a:pt x="548185" y="394910"/>
                  </a:lnTo>
                  <a:lnTo>
                    <a:pt x="548449" y="395855"/>
                  </a:lnTo>
                  <a:lnTo>
                    <a:pt x="550879" y="398778"/>
                  </a:lnTo>
                  <a:lnTo>
                    <a:pt x="552532" y="399691"/>
                  </a:lnTo>
                  <a:lnTo>
                    <a:pt x="555251" y="399902"/>
                  </a:lnTo>
                  <a:lnTo>
                    <a:pt x="557103" y="400642"/>
                  </a:lnTo>
                  <a:lnTo>
                    <a:pt x="559800" y="402443"/>
                  </a:lnTo>
                  <a:lnTo>
                    <a:pt x="560604" y="403260"/>
                  </a:lnTo>
                  <a:lnTo>
                    <a:pt x="560834" y="404032"/>
                  </a:lnTo>
                  <a:lnTo>
                    <a:pt x="561472" y="407131"/>
                  </a:lnTo>
                  <a:lnTo>
                    <a:pt x="561817" y="408102"/>
                  </a:lnTo>
                  <a:lnTo>
                    <a:pt x="564738" y="412350"/>
                  </a:lnTo>
                  <a:lnTo>
                    <a:pt x="565721" y="412995"/>
                  </a:lnTo>
                  <a:lnTo>
                    <a:pt x="569711" y="413806"/>
                  </a:lnTo>
                  <a:lnTo>
                    <a:pt x="570968" y="415159"/>
                  </a:lnTo>
                  <a:lnTo>
                    <a:pt x="572704" y="419267"/>
                  </a:lnTo>
                  <a:lnTo>
                    <a:pt x="572877" y="420240"/>
                  </a:lnTo>
                  <a:lnTo>
                    <a:pt x="573036" y="421814"/>
                  </a:lnTo>
                  <a:lnTo>
                    <a:pt x="572848" y="423250"/>
                  </a:lnTo>
                  <a:lnTo>
                    <a:pt x="572676" y="424083"/>
                  </a:lnTo>
                  <a:lnTo>
                    <a:pt x="572018" y="425402"/>
                  </a:lnTo>
                  <a:lnTo>
                    <a:pt x="570301" y="430774"/>
                  </a:lnTo>
                  <a:lnTo>
                    <a:pt x="569273" y="435555"/>
                  </a:lnTo>
                  <a:lnTo>
                    <a:pt x="570911" y="438728"/>
                  </a:lnTo>
                  <a:lnTo>
                    <a:pt x="573107" y="444811"/>
                  </a:lnTo>
                  <a:lnTo>
                    <a:pt x="573755" y="447352"/>
                  </a:lnTo>
                  <a:lnTo>
                    <a:pt x="574511" y="450742"/>
                  </a:lnTo>
                  <a:lnTo>
                    <a:pt x="574192" y="452890"/>
                  </a:lnTo>
                  <a:lnTo>
                    <a:pt x="573831" y="454176"/>
                  </a:lnTo>
                  <a:lnTo>
                    <a:pt x="572372" y="456123"/>
                  </a:lnTo>
                  <a:lnTo>
                    <a:pt x="570550" y="456762"/>
                  </a:lnTo>
                  <a:lnTo>
                    <a:pt x="568584" y="457946"/>
                  </a:lnTo>
                  <a:lnTo>
                    <a:pt x="568766" y="459417"/>
                  </a:lnTo>
                  <a:lnTo>
                    <a:pt x="569104" y="461106"/>
                  </a:lnTo>
                  <a:lnTo>
                    <a:pt x="568903" y="462360"/>
                  </a:lnTo>
                  <a:lnTo>
                    <a:pt x="568644" y="462794"/>
                  </a:lnTo>
                  <a:lnTo>
                    <a:pt x="567572" y="462922"/>
                  </a:lnTo>
                  <a:lnTo>
                    <a:pt x="566637" y="462494"/>
                  </a:lnTo>
                  <a:lnTo>
                    <a:pt x="565836" y="461189"/>
                  </a:lnTo>
                  <a:lnTo>
                    <a:pt x="565076" y="459510"/>
                  </a:lnTo>
                  <a:lnTo>
                    <a:pt x="565615" y="457687"/>
                  </a:lnTo>
                  <a:lnTo>
                    <a:pt x="567205" y="454470"/>
                  </a:lnTo>
                  <a:lnTo>
                    <a:pt x="568194" y="449829"/>
                  </a:lnTo>
                  <a:lnTo>
                    <a:pt x="568447" y="446746"/>
                  </a:lnTo>
                  <a:lnTo>
                    <a:pt x="568380" y="443474"/>
                  </a:lnTo>
                  <a:lnTo>
                    <a:pt x="568012" y="441284"/>
                  </a:lnTo>
                  <a:lnTo>
                    <a:pt x="566749" y="439657"/>
                  </a:lnTo>
                  <a:lnTo>
                    <a:pt x="565574" y="440008"/>
                  </a:lnTo>
                  <a:lnTo>
                    <a:pt x="564272" y="441434"/>
                  </a:lnTo>
                  <a:lnTo>
                    <a:pt x="563008" y="446870"/>
                  </a:lnTo>
                  <a:lnTo>
                    <a:pt x="561278" y="450822"/>
                  </a:lnTo>
                  <a:lnTo>
                    <a:pt x="561038" y="452450"/>
                  </a:lnTo>
                  <a:lnTo>
                    <a:pt x="561076" y="453860"/>
                  </a:lnTo>
                  <a:lnTo>
                    <a:pt x="560946" y="454783"/>
                  </a:lnTo>
                  <a:lnTo>
                    <a:pt x="560601" y="451687"/>
                  </a:lnTo>
                  <a:lnTo>
                    <a:pt x="560425" y="449357"/>
                  </a:lnTo>
                  <a:lnTo>
                    <a:pt x="561389" y="446423"/>
                  </a:lnTo>
                  <a:lnTo>
                    <a:pt x="561977" y="443691"/>
                  </a:lnTo>
                  <a:lnTo>
                    <a:pt x="561798" y="441725"/>
                  </a:lnTo>
                  <a:lnTo>
                    <a:pt x="561108" y="438482"/>
                  </a:lnTo>
                  <a:lnTo>
                    <a:pt x="561242" y="436873"/>
                  </a:lnTo>
                  <a:lnTo>
                    <a:pt x="561444" y="435845"/>
                  </a:lnTo>
                  <a:lnTo>
                    <a:pt x="561855" y="431224"/>
                  </a:lnTo>
                  <a:lnTo>
                    <a:pt x="563384" y="430308"/>
                  </a:lnTo>
                  <a:lnTo>
                    <a:pt x="567189" y="426749"/>
                  </a:lnTo>
                  <a:lnTo>
                    <a:pt x="567716" y="425865"/>
                  </a:lnTo>
                  <a:lnTo>
                    <a:pt x="568868" y="422730"/>
                  </a:lnTo>
                  <a:lnTo>
                    <a:pt x="569404" y="421603"/>
                  </a:lnTo>
                  <a:lnTo>
                    <a:pt x="570014" y="419730"/>
                  </a:lnTo>
                  <a:lnTo>
                    <a:pt x="568877" y="418239"/>
                  </a:lnTo>
                  <a:lnTo>
                    <a:pt x="567795" y="417435"/>
                  </a:lnTo>
                  <a:lnTo>
                    <a:pt x="565749" y="416994"/>
                  </a:lnTo>
                  <a:lnTo>
                    <a:pt x="563863" y="417151"/>
                  </a:lnTo>
                  <a:lnTo>
                    <a:pt x="559675" y="418629"/>
                  </a:lnTo>
                  <a:lnTo>
                    <a:pt x="555928" y="418367"/>
                  </a:lnTo>
                  <a:lnTo>
                    <a:pt x="554581" y="417505"/>
                  </a:lnTo>
                  <a:lnTo>
                    <a:pt x="548711" y="411061"/>
                  </a:lnTo>
                  <a:lnTo>
                    <a:pt x="548341" y="408622"/>
                  </a:lnTo>
                  <a:lnTo>
                    <a:pt x="547875" y="407610"/>
                  </a:lnTo>
                  <a:lnTo>
                    <a:pt x="547307" y="407345"/>
                  </a:lnTo>
                  <a:lnTo>
                    <a:pt x="545289" y="405746"/>
                  </a:lnTo>
                  <a:lnTo>
                    <a:pt x="540629" y="403700"/>
                  </a:lnTo>
                  <a:lnTo>
                    <a:pt x="535867" y="399056"/>
                  </a:lnTo>
                  <a:lnTo>
                    <a:pt x="527450" y="398635"/>
                  </a:lnTo>
                  <a:lnTo>
                    <a:pt x="525146" y="399152"/>
                  </a:lnTo>
                  <a:lnTo>
                    <a:pt x="522841" y="400591"/>
                  </a:lnTo>
                  <a:lnTo>
                    <a:pt x="520734" y="403518"/>
                  </a:lnTo>
                  <a:lnTo>
                    <a:pt x="519767" y="404332"/>
                  </a:lnTo>
                  <a:lnTo>
                    <a:pt x="518392" y="404603"/>
                  </a:lnTo>
                  <a:lnTo>
                    <a:pt x="518104" y="405644"/>
                  </a:lnTo>
                  <a:lnTo>
                    <a:pt x="517846" y="407068"/>
                  </a:lnTo>
                  <a:lnTo>
                    <a:pt x="518580" y="408118"/>
                  </a:lnTo>
                  <a:lnTo>
                    <a:pt x="521159" y="406876"/>
                  </a:lnTo>
                  <a:lnTo>
                    <a:pt x="523269" y="407524"/>
                  </a:lnTo>
                  <a:lnTo>
                    <a:pt x="524386" y="408903"/>
                  </a:lnTo>
                  <a:lnTo>
                    <a:pt x="525206" y="411581"/>
                  </a:lnTo>
                  <a:lnTo>
                    <a:pt x="524798" y="412883"/>
                  </a:lnTo>
                  <a:lnTo>
                    <a:pt x="521133" y="414916"/>
                  </a:lnTo>
                  <a:lnTo>
                    <a:pt x="519100" y="414754"/>
                  </a:lnTo>
                  <a:lnTo>
                    <a:pt x="514715" y="410078"/>
                  </a:lnTo>
                  <a:lnTo>
                    <a:pt x="513017" y="409241"/>
                  </a:lnTo>
                  <a:lnTo>
                    <a:pt x="508985" y="410026"/>
                  </a:lnTo>
                  <a:lnTo>
                    <a:pt x="506320" y="412321"/>
                  </a:lnTo>
                  <a:lnTo>
                    <a:pt x="505500" y="412787"/>
                  </a:lnTo>
                  <a:lnTo>
                    <a:pt x="506135" y="415127"/>
                  </a:lnTo>
                  <a:lnTo>
                    <a:pt x="507137" y="419308"/>
                  </a:lnTo>
                  <a:lnTo>
                    <a:pt x="508002" y="421792"/>
                  </a:lnTo>
                  <a:lnTo>
                    <a:pt x="509087" y="423011"/>
                  </a:lnTo>
                  <a:lnTo>
                    <a:pt x="513010" y="425999"/>
                  </a:lnTo>
                  <a:lnTo>
                    <a:pt x="515184" y="427046"/>
                  </a:lnTo>
                  <a:lnTo>
                    <a:pt x="518475" y="429784"/>
                  </a:lnTo>
                  <a:lnTo>
                    <a:pt x="520495" y="430091"/>
                  </a:lnTo>
                  <a:lnTo>
                    <a:pt x="522302" y="429433"/>
                  </a:lnTo>
                  <a:lnTo>
                    <a:pt x="525028" y="431045"/>
                  </a:lnTo>
                  <a:lnTo>
                    <a:pt x="526585" y="436018"/>
                  </a:lnTo>
                  <a:lnTo>
                    <a:pt x="527524" y="437722"/>
                  </a:lnTo>
                  <a:lnTo>
                    <a:pt x="528389" y="438587"/>
                  </a:lnTo>
                  <a:lnTo>
                    <a:pt x="529608" y="439079"/>
                  </a:lnTo>
                  <a:lnTo>
                    <a:pt x="530323" y="439146"/>
                  </a:lnTo>
                  <a:lnTo>
                    <a:pt x="531086" y="438498"/>
                  </a:lnTo>
                  <a:lnTo>
                    <a:pt x="532835" y="438364"/>
                  </a:lnTo>
                  <a:lnTo>
                    <a:pt x="532222" y="439787"/>
                  </a:lnTo>
                  <a:lnTo>
                    <a:pt x="531568" y="440238"/>
                  </a:lnTo>
                  <a:lnTo>
                    <a:pt x="527836" y="440838"/>
                  </a:lnTo>
                  <a:lnTo>
                    <a:pt x="526001" y="440327"/>
                  </a:lnTo>
                  <a:lnTo>
                    <a:pt x="523738" y="438795"/>
                  </a:lnTo>
                  <a:lnTo>
                    <a:pt x="519451" y="433784"/>
                  </a:lnTo>
                  <a:lnTo>
                    <a:pt x="514127" y="433420"/>
                  </a:lnTo>
                  <a:lnTo>
                    <a:pt x="513530" y="434891"/>
                  </a:lnTo>
                  <a:lnTo>
                    <a:pt x="511858" y="432832"/>
                  </a:lnTo>
                  <a:lnTo>
                    <a:pt x="506202" y="432373"/>
                  </a:lnTo>
                  <a:lnTo>
                    <a:pt x="502825" y="431055"/>
                  </a:lnTo>
                  <a:lnTo>
                    <a:pt x="499228" y="428938"/>
                  </a:lnTo>
                  <a:lnTo>
                    <a:pt x="498921" y="427911"/>
                  </a:lnTo>
                  <a:lnTo>
                    <a:pt x="498762" y="426461"/>
                  </a:lnTo>
                  <a:lnTo>
                    <a:pt x="499987" y="424645"/>
                  </a:lnTo>
                  <a:lnTo>
                    <a:pt x="500450" y="423522"/>
                  </a:lnTo>
                  <a:lnTo>
                    <a:pt x="500763" y="420113"/>
                  </a:lnTo>
                  <a:lnTo>
                    <a:pt x="498471" y="415580"/>
                  </a:lnTo>
                  <a:lnTo>
                    <a:pt x="498707" y="411389"/>
                  </a:lnTo>
                  <a:lnTo>
                    <a:pt x="499786" y="410687"/>
                  </a:lnTo>
                  <a:lnTo>
                    <a:pt x="501184" y="405229"/>
                  </a:lnTo>
                  <a:lnTo>
                    <a:pt x="502027" y="403429"/>
                  </a:lnTo>
                  <a:lnTo>
                    <a:pt x="502477" y="402806"/>
                  </a:lnTo>
                  <a:lnTo>
                    <a:pt x="502898" y="401549"/>
                  </a:lnTo>
                  <a:lnTo>
                    <a:pt x="502448" y="399966"/>
                  </a:lnTo>
                  <a:lnTo>
                    <a:pt x="502027" y="399011"/>
                  </a:lnTo>
                  <a:lnTo>
                    <a:pt x="501555" y="396790"/>
                  </a:lnTo>
                  <a:lnTo>
                    <a:pt x="501660" y="395156"/>
                  </a:lnTo>
                  <a:lnTo>
                    <a:pt x="501663" y="393097"/>
                  </a:lnTo>
                  <a:lnTo>
                    <a:pt x="500511" y="389978"/>
                  </a:lnTo>
                  <a:lnTo>
                    <a:pt x="499566" y="386608"/>
                  </a:lnTo>
                  <a:lnTo>
                    <a:pt x="497625" y="384910"/>
                  </a:lnTo>
                  <a:lnTo>
                    <a:pt x="495742" y="384875"/>
                  </a:lnTo>
                  <a:lnTo>
                    <a:pt x="495046" y="385341"/>
                  </a:lnTo>
                  <a:lnTo>
                    <a:pt x="494347" y="386145"/>
                  </a:lnTo>
                  <a:lnTo>
                    <a:pt x="495334" y="389219"/>
                  </a:lnTo>
                  <a:lnTo>
                    <a:pt x="496329" y="391945"/>
                  </a:lnTo>
                  <a:lnTo>
                    <a:pt x="496799" y="394058"/>
                  </a:lnTo>
                  <a:lnTo>
                    <a:pt x="497131" y="397869"/>
                  </a:lnTo>
                  <a:lnTo>
                    <a:pt x="497063" y="402516"/>
                  </a:lnTo>
                  <a:lnTo>
                    <a:pt x="496735" y="404393"/>
                  </a:lnTo>
                  <a:lnTo>
                    <a:pt x="496186" y="405982"/>
                  </a:lnTo>
                  <a:lnTo>
                    <a:pt x="494500" y="407949"/>
                  </a:lnTo>
                  <a:lnTo>
                    <a:pt x="491679" y="410282"/>
                  </a:lnTo>
                  <a:lnTo>
                    <a:pt x="490086" y="411415"/>
                  </a:lnTo>
                  <a:lnTo>
                    <a:pt x="486757" y="412660"/>
                  </a:lnTo>
                  <a:lnTo>
                    <a:pt x="484360" y="414664"/>
                  </a:lnTo>
                  <a:lnTo>
                    <a:pt x="479113" y="426040"/>
                  </a:lnTo>
                  <a:lnTo>
                    <a:pt x="479687" y="427719"/>
                  </a:lnTo>
                  <a:lnTo>
                    <a:pt x="481615" y="429551"/>
                  </a:lnTo>
                  <a:lnTo>
                    <a:pt x="482885" y="431122"/>
                  </a:lnTo>
                  <a:lnTo>
                    <a:pt x="483504" y="432430"/>
                  </a:lnTo>
                  <a:lnTo>
                    <a:pt x="484893" y="436525"/>
                  </a:lnTo>
                  <a:lnTo>
                    <a:pt x="490083" y="447857"/>
                  </a:lnTo>
                  <a:lnTo>
                    <a:pt x="490377" y="449877"/>
                  </a:lnTo>
                  <a:lnTo>
                    <a:pt x="489151" y="453452"/>
                  </a:lnTo>
                  <a:lnTo>
                    <a:pt x="486738" y="458048"/>
                  </a:lnTo>
                  <a:lnTo>
                    <a:pt x="485777" y="460621"/>
                  </a:lnTo>
                  <a:lnTo>
                    <a:pt x="483517" y="470369"/>
                  </a:lnTo>
                  <a:lnTo>
                    <a:pt x="483358" y="472846"/>
                  </a:lnTo>
                  <a:lnTo>
                    <a:pt x="484280" y="475169"/>
                  </a:lnTo>
                  <a:lnTo>
                    <a:pt x="485799" y="478071"/>
                  </a:lnTo>
                  <a:lnTo>
                    <a:pt x="486320" y="480264"/>
                  </a:lnTo>
                  <a:lnTo>
                    <a:pt x="485289" y="485830"/>
                  </a:lnTo>
                  <a:lnTo>
                    <a:pt x="485831" y="487215"/>
                  </a:lnTo>
                  <a:lnTo>
                    <a:pt x="487095" y="487934"/>
                  </a:lnTo>
                  <a:lnTo>
                    <a:pt x="490546" y="487184"/>
                  </a:lnTo>
                  <a:lnTo>
                    <a:pt x="494596" y="488540"/>
                  </a:lnTo>
                  <a:lnTo>
                    <a:pt x="496735" y="487892"/>
                  </a:lnTo>
                  <a:lnTo>
                    <a:pt x="500019" y="484812"/>
                  </a:lnTo>
                  <a:lnTo>
                    <a:pt x="501283" y="484480"/>
                  </a:lnTo>
                  <a:lnTo>
                    <a:pt x="505222" y="484901"/>
                  </a:lnTo>
                  <a:lnTo>
                    <a:pt x="510993" y="487863"/>
                  </a:lnTo>
                  <a:lnTo>
                    <a:pt x="517115" y="491834"/>
                  </a:lnTo>
                  <a:lnTo>
                    <a:pt x="518350" y="493165"/>
                  </a:lnTo>
                  <a:lnTo>
                    <a:pt x="520003" y="493219"/>
                  </a:lnTo>
                  <a:lnTo>
                    <a:pt x="521210" y="499954"/>
                  </a:lnTo>
                  <a:lnTo>
                    <a:pt x="522298" y="503583"/>
                  </a:lnTo>
                  <a:lnTo>
                    <a:pt x="522764" y="506143"/>
                  </a:lnTo>
                  <a:lnTo>
                    <a:pt x="523093" y="508994"/>
                  </a:lnTo>
                  <a:lnTo>
                    <a:pt x="521960" y="509594"/>
                  </a:lnTo>
                  <a:lnTo>
                    <a:pt x="520961" y="509891"/>
                  </a:lnTo>
                  <a:lnTo>
                    <a:pt x="520138" y="510663"/>
                  </a:lnTo>
                  <a:lnTo>
                    <a:pt x="518985" y="515049"/>
                  </a:lnTo>
                  <a:lnTo>
                    <a:pt x="518842" y="517385"/>
                  </a:lnTo>
                  <a:lnTo>
                    <a:pt x="519451" y="521126"/>
                  </a:lnTo>
                  <a:lnTo>
                    <a:pt x="524584" y="522862"/>
                  </a:lnTo>
                  <a:lnTo>
                    <a:pt x="528146" y="523785"/>
                  </a:lnTo>
                  <a:lnTo>
                    <a:pt x="530652" y="523970"/>
                  </a:lnTo>
                  <a:lnTo>
                    <a:pt x="531089" y="524394"/>
                  </a:lnTo>
                  <a:lnTo>
                    <a:pt x="531402" y="524959"/>
                  </a:lnTo>
                  <a:lnTo>
                    <a:pt x="528417" y="525212"/>
                  </a:lnTo>
                  <a:lnTo>
                    <a:pt x="523010" y="525665"/>
                  </a:lnTo>
                  <a:lnTo>
                    <a:pt x="521092" y="525403"/>
                  </a:lnTo>
                  <a:lnTo>
                    <a:pt x="520227" y="524950"/>
                  </a:lnTo>
                  <a:lnTo>
                    <a:pt x="519368" y="523673"/>
                  </a:lnTo>
                  <a:lnTo>
                    <a:pt x="517721" y="522384"/>
                  </a:lnTo>
                  <a:lnTo>
                    <a:pt x="517093" y="521512"/>
                  </a:lnTo>
                  <a:lnTo>
                    <a:pt x="515742" y="520500"/>
                  </a:lnTo>
                  <a:lnTo>
                    <a:pt x="516403" y="516641"/>
                  </a:lnTo>
                  <a:lnTo>
                    <a:pt x="516515" y="507643"/>
                  </a:lnTo>
                  <a:lnTo>
                    <a:pt x="516314" y="503903"/>
                  </a:lnTo>
                  <a:lnTo>
                    <a:pt x="515178" y="500806"/>
                  </a:lnTo>
                  <a:lnTo>
                    <a:pt x="511804" y="496357"/>
                  </a:lnTo>
                  <a:lnTo>
                    <a:pt x="510645" y="493363"/>
                  </a:lnTo>
                  <a:lnTo>
                    <a:pt x="509333" y="491355"/>
                  </a:lnTo>
                  <a:lnTo>
                    <a:pt x="508050" y="491023"/>
                  </a:lnTo>
                  <a:lnTo>
                    <a:pt x="506183" y="491419"/>
                  </a:lnTo>
                  <a:lnTo>
                    <a:pt x="501545" y="493277"/>
                  </a:lnTo>
                  <a:lnTo>
                    <a:pt x="497379" y="494257"/>
                  </a:lnTo>
                  <a:lnTo>
                    <a:pt x="492496" y="496992"/>
                  </a:lnTo>
                  <a:lnTo>
                    <a:pt x="491615" y="499268"/>
                  </a:lnTo>
                  <a:lnTo>
                    <a:pt x="490814" y="505096"/>
                  </a:lnTo>
                  <a:lnTo>
                    <a:pt x="491886" y="507950"/>
                  </a:lnTo>
                  <a:lnTo>
                    <a:pt x="492972" y="509999"/>
                  </a:lnTo>
                  <a:lnTo>
                    <a:pt x="493961" y="513478"/>
                  </a:lnTo>
                  <a:lnTo>
                    <a:pt x="494280" y="515575"/>
                  </a:lnTo>
                  <a:lnTo>
                    <a:pt x="494360" y="517682"/>
                  </a:lnTo>
                  <a:lnTo>
                    <a:pt x="494200" y="520794"/>
                  </a:lnTo>
                  <a:lnTo>
                    <a:pt x="493364" y="522486"/>
                  </a:lnTo>
                  <a:lnTo>
                    <a:pt x="487976" y="529061"/>
                  </a:lnTo>
                  <a:lnTo>
                    <a:pt x="487185" y="531072"/>
                  </a:lnTo>
                  <a:lnTo>
                    <a:pt x="486262" y="536680"/>
                  </a:lnTo>
                  <a:lnTo>
                    <a:pt x="485445" y="538735"/>
                  </a:lnTo>
                  <a:lnTo>
                    <a:pt x="482952" y="541800"/>
                  </a:lnTo>
                  <a:lnTo>
                    <a:pt x="481414" y="543032"/>
                  </a:lnTo>
                  <a:lnTo>
                    <a:pt x="473134" y="548595"/>
                  </a:lnTo>
                  <a:lnTo>
                    <a:pt x="472834" y="549814"/>
                  </a:lnTo>
                  <a:lnTo>
                    <a:pt x="472272" y="553715"/>
                  </a:lnTo>
                  <a:lnTo>
                    <a:pt x="469996" y="555467"/>
                  </a:lnTo>
                  <a:lnTo>
                    <a:pt x="468646" y="555614"/>
                  </a:lnTo>
                  <a:lnTo>
                    <a:pt x="465502" y="553677"/>
                  </a:lnTo>
                  <a:lnTo>
                    <a:pt x="463642" y="553105"/>
                  </a:lnTo>
                  <a:lnTo>
                    <a:pt x="461736" y="552943"/>
                  </a:lnTo>
                  <a:lnTo>
                    <a:pt x="454516" y="553485"/>
                  </a:lnTo>
                  <a:lnTo>
                    <a:pt x="451318" y="552167"/>
                  </a:lnTo>
                  <a:lnTo>
                    <a:pt x="448796" y="550306"/>
                  </a:lnTo>
                  <a:lnTo>
                    <a:pt x="446207" y="549719"/>
                  </a:lnTo>
                  <a:lnTo>
                    <a:pt x="444257" y="548190"/>
                  </a:lnTo>
                  <a:lnTo>
                    <a:pt x="443804" y="546792"/>
                  </a:lnTo>
                  <a:lnTo>
                    <a:pt x="443332" y="544918"/>
                  </a:lnTo>
                  <a:lnTo>
                    <a:pt x="442974" y="543948"/>
                  </a:lnTo>
                  <a:lnTo>
                    <a:pt x="442639" y="543450"/>
                  </a:lnTo>
                  <a:lnTo>
                    <a:pt x="443226" y="542824"/>
                  </a:lnTo>
                  <a:lnTo>
                    <a:pt x="444474" y="542537"/>
                  </a:lnTo>
                  <a:lnTo>
                    <a:pt x="449157" y="542856"/>
                  </a:lnTo>
                  <a:lnTo>
                    <a:pt x="450379" y="542151"/>
                  </a:lnTo>
                  <a:lnTo>
                    <a:pt x="451021" y="542505"/>
                  </a:lnTo>
                  <a:lnTo>
                    <a:pt x="452320" y="544222"/>
                  </a:lnTo>
                  <a:lnTo>
                    <a:pt x="454018" y="545774"/>
                  </a:lnTo>
                  <a:lnTo>
                    <a:pt x="455454" y="545512"/>
                  </a:lnTo>
                  <a:lnTo>
                    <a:pt x="456667" y="544235"/>
                  </a:lnTo>
                  <a:lnTo>
                    <a:pt x="457130" y="544225"/>
                  </a:lnTo>
                  <a:lnTo>
                    <a:pt x="457666" y="544427"/>
                  </a:lnTo>
                  <a:lnTo>
                    <a:pt x="456568" y="545432"/>
                  </a:lnTo>
                  <a:lnTo>
                    <a:pt x="455442" y="546169"/>
                  </a:lnTo>
                  <a:lnTo>
                    <a:pt x="455138" y="546635"/>
                  </a:lnTo>
                  <a:lnTo>
                    <a:pt x="454909" y="547654"/>
                  </a:lnTo>
                  <a:lnTo>
                    <a:pt x="456508" y="548863"/>
                  </a:lnTo>
                  <a:lnTo>
                    <a:pt x="457973" y="549521"/>
                  </a:lnTo>
                  <a:lnTo>
                    <a:pt x="459894" y="548876"/>
                  </a:lnTo>
                  <a:lnTo>
                    <a:pt x="461024" y="547609"/>
                  </a:lnTo>
                  <a:lnTo>
                    <a:pt x="463498" y="545751"/>
                  </a:lnTo>
                  <a:lnTo>
                    <a:pt x="465269" y="545834"/>
                  </a:lnTo>
                  <a:lnTo>
                    <a:pt x="465372" y="544082"/>
                  </a:lnTo>
                  <a:lnTo>
                    <a:pt x="464455" y="541388"/>
                  </a:lnTo>
                  <a:lnTo>
                    <a:pt x="463709" y="539502"/>
                  </a:lnTo>
                  <a:lnTo>
                    <a:pt x="466422" y="539999"/>
                  </a:lnTo>
                  <a:lnTo>
                    <a:pt x="468030" y="538445"/>
                  </a:lnTo>
                  <a:lnTo>
                    <a:pt x="474720" y="525010"/>
                  </a:lnTo>
                  <a:lnTo>
                    <a:pt x="477896" y="522441"/>
                  </a:lnTo>
                  <a:lnTo>
                    <a:pt x="478953" y="520772"/>
                  </a:lnTo>
                  <a:lnTo>
                    <a:pt x="479716" y="518445"/>
                  </a:lnTo>
                  <a:lnTo>
                    <a:pt x="479904" y="515875"/>
                  </a:lnTo>
                  <a:lnTo>
                    <a:pt x="479515" y="513054"/>
                  </a:lnTo>
                  <a:lnTo>
                    <a:pt x="479604" y="510880"/>
                  </a:lnTo>
                  <a:lnTo>
                    <a:pt x="480740" y="508151"/>
                  </a:lnTo>
                  <a:lnTo>
                    <a:pt x="482521" y="504844"/>
                  </a:lnTo>
                  <a:lnTo>
                    <a:pt x="483651" y="503599"/>
                  </a:lnTo>
                  <a:lnTo>
                    <a:pt x="483488" y="502358"/>
                  </a:lnTo>
                  <a:lnTo>
                    <a:pt x="483262" y="501333"/>
                  </a:lnTo>
                  <a:lnTo>
                    <a:pt x="480061" y="498081"/>
                  </a:lnTo>
                  <a:lnTo>
                    <a:pt x="476668" y="495403"/>
                  </a:lnTo>
                  <a:lnTo>
                    <a:pt x="475471" y="493925"/>
                  </a:lnTo>
                  <a:lnTo>
                    <a:pt x="474564" y="491592"/>
                  </a:lnTo>
                  <a:lnTo>
                    <a:pt x="474117" y="488795"/>
                  </a:lnTo>
                  <a:lnTo>
                    <a:pt x="474117" y="486944"/>
                  </a:lnTo>
                  <a:lnTo>
                    <a:pt x="474388" y="481279"/>
                  </a:lnTo>
                  <a:lnTo>
                    <a:pt x="474909" y="478588"/>
                  </a:lnTo>
                  <a:lnTo>
                    <a:pt x="474765" y="470634"/>
                  </a:lnTo>
                  <a:lnTo>
                    <a:pt x="474139" y="460717"/>
                  </a:lnTo>
                  <a:lnTo>
                    <a:pt x="473600" y="458007"/>
                  </a:lnTo>
                  <a:lnTo>
                    <a:pt x="474430" y="456130"/>
                  </a:lnTo>
                  <a:lnTo>
                    <a:pt x="475247" y="454588"/>
                  </a:lnTo>
                  <a:lnTo>
                    <a:pt x="475668" y="453145"/>
                  </a:lnTo>
                  <a:lnTo>
                    <a:pt x="475953" y="443276"/>
                  </a:lnTo>
                  <a:lnTo>
                    <a:pt x="475710" y="439436"/>
                  </a:lnTo>
                  <a:lnTo>
                    <a:pt x="474606" y="434256"/>
                  </a:lnTo>
                  <a:lnTo>
                    <a:pt x="470108" y="429928"/>
                  </a:lnTo>
                  <a:lnTo>
                    <a:pt x="468209" y="425702"/>
                  </a:lnTo>
                  <a:lnTo>
                    <a:pt x="468362" y="424179"/>
                  </a:lnTo>
                  <a:lnTo>
                    <a:pt x="468608" y="423148"/>
                  </a:lnTo>
                  <a:lnTo>
                    <a:pt x="470558" y="421415"/>
                  </a:lnTo>
                  <a:lnTo>
                    <a:pt x="471899" y="418957"/>
                  </a:lnTo>
                  <a:lnTo>
                    <a:pt x="472757" y="415354"/>
                  </a:lnTo>
                  <a:lnTo>
                    <a:pt x="474542" y="409845"/>
                  </a:lnTo>
                  <a:lnTo>
                    <a:pt x="474995" y="407904"/>
                  </a:lnTo>
                  <a:lnTo>
                    <a:pt x="476144" y="400176"/>
                  </a:lnTo>
                  <a:lnTo>
                    <a:pt x="476454" y="396033"/>
                  </a:lnTo>
                  <a:lnTo>
                    <a:pt x="476674" y="389796"/>
                  </a:lnTo>
                  <a:lnTo>
                    <a:pt x="475078" y="388197"/>
                  </a:lnTo>
                  <a:lnTo>
                    <a:pt x="473399" y="386812"/>
                  </a:lnTo>
                  <a:lnTo>
                    <a:pt x="470303" y="385641"/>
                  </a:lnTo>
                  <a:lnTo>
                    <a:pt x="468771" y="385921"/>
                  </a:lnTo>
                  <a:lnTo>
                    <a:pt x="465968" y="383419"/>
                  </a:lnTo>
                  <a:lnTo>
                    <a:pt x="464925" y="383068"/>
                  </a:lnTo>
                  <a:lnTo>
                    <a:pt x="457357" y="383777"/>
                  </a:lnTo>
                  <a:lnTo>
                    <a:pt x="453029" y="383448"/>
                  </a:lnTo>
                  <a:lnTo>
                    <a:pt x="450478" y="384016"/>
                  </a:lnTo>
                  <a:lnTo>
                    <a:pt x="449141" y="383942"/>
                  </a:lnTo>
                  <a:lnTo>
                    <a:pt x="448304" y="383559"/>
                  </a:lnTo>
                  <a:lnTo>
                    <a:pt x="448429" y="382516"/>
                  </a:lnTo>
                  <a:lnTo>
                    <a:pt x="448879" y="381766"/>
                  </a:lnTo>
                  <a:lnTo>
                    <a:pt x="448748" y="381118"/>
                  </a:lnTo>
                  <a:lnTo>
                    <a:pt x="448011" y="380984"/>
                  </a:lnTo>
                  <a:lnTo>
                    <a:pt x="446035" y="381791"/>
                  </a:lnTo>
                  <a:lnTo>
                    <a:pt x="442882" y="390444"/>
                  </a:lnTo>
                  <a:lnTo>
                    <a:pt x="441005" y="398746"/>
                  </a:lnTo>
                  <a:lnTo>
                    <a:pt x="439013" y="409841"/>
                  </a:lnTo>
                  <a:lnTo>
                    <a:pt x="437778" y="414463"/>
                  </a:lnTo>
                  <a:lnTo>
                    <a:pt x="435981" y="419321"/>
                  </a:lnTo>
                  <a:lnTo>
                    <a:pt x="433207" y="423135"/>
                  </a:lnTo>
                  <a:lnTo>
                    <a:pt x="429466" y="426978"/>
                  </a:lnTo>
                  <a:lnTo>
                    <a:pt x="427069" y="428776"/>
                  </a:lnTo>
                  <a:lnTo>
                    <a:pt x="423874" y="430604"/>
                  </a:lnTo>
                  <a:lnTo>
                    <a:pt x="422533" y="434566"/>
                  </a:lnTo>
                  <a:lnTo>
                    <a:pt x="421384" y="436184"/>
                  </a:lnTo>
                  <a:lnTo>
                    <a:pt x="421857" y="437279"/>
                  </a:lnTo>
                  <a:lnTo>
                    <a:pt x="423242" y="436672"/>
                  </a:lnTo>
                  <a:lnTo>
                    <a:pt x="422450" y="439462"/>
                  </a:lnTo>
                  <a:lnTo>
                    <a:pt x="421620" y="441154"/>
                  </a:lnTo>
                  <a:lnTo>
                    <a:pt x="421700" y="442133"/>
                  </a:lnTo>
                  <a:lnTo>
                    <a:pt x="421943" y="443394"/>
                  </a:lnTo>
                  <a:lnTo>
                    <a:pt x="423022" y="443969"/>
                  </a:lnTo>
                  <a:lnTo>
                    <a:pt x="425894" y="442874"/>
                  </a:lnTo>
                  <a:lnTo>
                    <a:pt x="426504" y="443940"/>
                  </a:lnTo>
                  <a:lnTo>
                    <a:pt x="427158" y="445562"/>
                  </a:lnTo>
                  <a:lnTo>
                    <a:pt x="426820" y="452000"/>
                  </a:lnTo>
                  <a:lnTo>
                    <a:pt x="426016" y="457467"/>
                  </a:lnTo>
                  <a:lnTo>
                    <a:pt x="425923" y="459462"/>
                  </a:lnTo>
                  <a:lnTo>
                    <a:pt x="426380" y="460739"/>
                  </a:lnTo>
                  <a:lnTo>
                    <a:pt x="426753" y="462411"/>
                  </a:lnTo>
                  <a:lnTo>
                    <a:pt x="425904" y="464445"/>
                  </a:lnTo>
                  <a:lnTo>
                    <a:pt x="425227" y="465099"/>
                  </a:lnTo>
                  <a:lnTo>
                    <a:pt x="423950" y="464872"/>
                  </a:lnTo>
                  <a:lnTo>
                    <a:pt x="423108" y="469360"/>
                  </a:lnTo>
                  <a:lnTo>
                    <a:pt x="422843" y="472006"/>
                  </a:lnTo>
                  <a:lnTo>
                    <a:pt x="422856" y="474094"/>
                  </a:lnTo>
                  <a:lnTo>
                    <a:pt x="423181" y="475380"/>
                  </a:lnTo>
                  <a:lnTo>
                    <a:pt x="423686" y="476800"/>
                  </a:lnTo>
                  <a:lnTo>
                    <a:pt x="424021" y="475699"/>
                  </a:lnTo>
                  <a:lnTo>
                    <a:pt x="424286" y="474183"/>
                  </a:lnTo>
                  <a:lnTo>
                    <a:pt x="425186" y="473200"/>
                  </a:lnTo>
                  <a:lnTo>
                    <a:pt x="430197" y="476012"/>
                  </a:lnTo>
                  <a:lnTo>
                    <a:pt x="431544" y="477407"/>
                  </a:lnTo>
                  <a:lnTo>
                    <a:pt x="433616" y="478684"/>
                  </a:lnTo>
                  <a:lnTo>
                    <a:pt x="434219" y="480197"/>
                  </a:lnTo>
                  <a:lnTo>
                    <a:pt x="434615" y="484876"/>
                  </a:lnTo>
                  <a:lnTo>
                    <a:pt x="436744" y="489118"/>
                  </a:lnTo>
                  <a:lnTo>
                    <a:pt x="438423" y="491630"/>
                  </a:lnTo>
                  <a:lnTo>
                    <a:pt x="439469" y="492619"/>
                  </a:lnTo>
                  <a:lnTo>
                    <a:pt x="440395" y="492868"/>
                  </a:lnTo>
                  <a:lnTo>
                    <a:pt x="441841" y="491901"/>
                  </a:lnTo>
                  <a:lnTo>
                    <a:pt x="443775" y="492038"/>
                  </a:lnTo>
                  <a:lnTo>
                    <a:pt x="442738" y="495336"/>
                  </a:lnTo>
                  <a:lnTo>
                    <a:pt x="440992" y="501505"/>
                  </a:lnTo>
                  <a:lnTo>
                    <a:pt x="438078" y="506842"/>
                  </a:lnTo>
                  <a:lnTo>
                    <a:pt x="436884" y="507672"/>
                  </a:lnTo>
                  <a:lnTo>
                    <a:pt x="434966" y="505502"/>
                  </a:lnTo>
                  <a:lnTo>
                    <a:pt x="432441" y="503730"/>
                  </a:lnTo>
                  <a:lnTo>
                    <a:pt x="431148" y="502824"/>
                  </a:lnTo>
                  <a:lnTo>
                    <a:pt x="430331" y="501218"/>
                  </a:lnTo>
                  <a:lnTo>
                    <a:pt x="425939" y="496922"/>
                  </a:lnTo>
                  <a:lnTo>
                    <a:pt x="424624" y="493960"/>
                  </a:lnTo>
                  <a:lnTo>
                    <a:pt x="422422" y="493500"/>
                  </a:lnTo>
                  <a:lnTo>
                    <a:pt x="419373" y="492112"/>
                  </a:lnTo>
                  <a:lnTo>
                    <a:pt x="418920" y="491777"/>
                  </a:lnTo>
                  <a:lnTo>
                    <a:pt x="416405" y="489906"/>
                  </a:lnTo>
                  <a:lnTo>
                    <a:pt x="413966" y="488885"/>
                  </a:lnTo>
                  <a:lnTo>
                    <a:pt x="413277" y="487496"/>
                  </a:lnTo>
                  <a:lnTo>
                    <a:pt x="411413" y="486462"/>
                  </a:lnTo>
                  <a:lnTo>
                    <a:pt x="409613" y="485760"/>
                  </a:lnTo>
                  <a:lnTo>
                    <a:pt x="406970" y="484030"/>
                  </a:lnTo>
                  <a:lnTo>
                    <a:pt x="405757" y="484585"/>
                  </a:lnTo>
                  <a:lnTo>
                    <a:pt x="406047" y="482622"/>
                  </a:lnTo>
                  <a:lnTo>
                    <a:pt x="403034" y="479820"/>
                  </a:lnTo>
                  <a:lnTo>
                    <a:pt x="399437" y="477292"/>
                  </a:lnTo>
                  <a:lnTo>
                    <a:pt x="392010" y="473682"/>
                  </a:lnTo>
                  <a:lnTo>
                    <a:pt x="385469" y="471930"/>
                  </a:lnTo>
                  <a:lnTo>
                    <a:pt x="377758" y="471416"/>
                  </a:lnTo>
                  <a:lnTo>
                    <a:pt x="371001" y="469124"/>
                  </a:lnTo>
                  <a:lnTo>
                    <a:pt x="370043" y="469236"/>
                  </a:lnTo>
                  <a:lnTo>
                    <a:pt x="369178" y="469909"/>
                  </a:lnTo>
                  <a:lnTo>
                    <a:pt x="366902" y="473241"/>
                  </a:lnTo>
                  <a:lnTo>
                    <a:pt x="364371" y="474263"/>
                  </a:lnTo>
                  <a:lnTo>
                    <a:pt x="363423" y="475849"/>
                  </a:lnTo>
                  <a:lnTo>
                    <a:pt x="364917" y="479274"/>
                  </a:lnTo>
                  <a:lnTo>
                    <a:pt x="367850" y="488052"/>
                  </a:lnTo>
                  <a:lnTo>
                    <a:pt x="369587" y="487168"/>
                  </a:lnTo>
                  <a:lnTo>
                    <a:pt x="370260" y="491145"/>
                  </a:lnTo>
                  <a:lnTo>
                    <a:pt x="369200" y="493424"/>
                  </a:lnTo>
                  <a:lnTo>
                    <a:pt x="367611" y="496108"/>
                  </a:lnTo>
                  <a:lnTo>
                    <a:pt x="366280" y="497541"/>
                  </a:lnTo>
                  <a:lnTo>
                    <a:pt x="363334" y="498266"/>
                  </a:lnTo>
                  <a:lnTo>
                    <a:pt x="360965" y="498100"/>
                  </a:lnTo>
                  <a:lnTo>
                    <a:pt x="360688" y="500593"/>
                  </a:lnTo>
                  <a:lnTo>
                    <a:pt x="361371" y="502904"/>
                  </a:lnTo>
                  <a:lnTo>
                    <a:pt x="361205" y="503858"/>
                  </a:lnTo>
                  <a:lnTo>
                    <a:pt x="360978" y="505061"/>
                  </a:lnTo>
                  <a:lnTo>
                    <a:pt x="360633" y="505690"/>
                  </a:lnTo>
                  <a:lnTo>
                    <a:pt x="360353" y="506073"/>
                  </a:lnTo>
                  <a:lnTo>
                    <a:pt x="359443" y="506769"/>
                  </a:lnTo>
                  <a:lnTo>
                    <a:pt x="358354" y="506778"/>
                  </a:lnTo>
                  <a:lnTo>
                    <a:pt x="355724" y="505585"/>
                  </a:lnTo>
                  <a:lnTo>
                    <a:pt x="353828" y="504512"/>
                  </a:lnTo>
                  <a:lnTo>
                    <a:pt x="353947" y="500309"/>
                  </a:lnTo>
                  <a:lnTo>
                    <a:pt x="354936" y="498464"/>
                  </a:lnTo>
                  <a:lnTo>
                    <a:pt x="355613" y="498042"/>
                  </a:lnTo>
                  <a:lnTo>
                    <a:pt x="356261" y="497305"/>
                  </a:lnTo>
                  <a:lnTo>
                    <a:pt x="354914" y="494554"/>
                  </a:lnTo>
                  <a:lnTo>
                    <a:pt x="353927" y="493392"/>
                  </a:lnTo>
                  <a:lnTo>
                    <a:pt x="353474" y="491496"/>
                  </a:lnTo>
                  <a:lnTo>
                    <a:pt x="353452" y="490660"/>
                  </a:lnTo>
                  <a:lnTo>
                    <a:pt x="352210" y="490717"/>
                  </a:lnTo>
                  <a:lnTo>
                    <a:pt x="347148" y="492900"/>
                  </a:lnTo>
                  <a:lnTo>
                    <a:pt x="346101" y="494943"/>
                  </a:lnTo>
                  <a:lnTo>
                    <a:pt x="345526" y="493558"/>
                  </a:lnTo>
                  <a:lnTo>
                    <a:pt x="338999" y="499693"/>
                  </a:lnTo>
                  <a:lnTo>
                    <a:pt x="336155" y="501837"/>
                  </a:lnTo>
                  <a:lnTo>
                    <a:pt x="334208" y="501525"/>
                  </a:lnTo>
                  <a:lnTo>
                    <a:pt x="331616" y="500242"/>
                  </a:lnTo>
                  <a:lnTo>
                    <a:pt x="328530" y="500117"/>
                  </a:lnTo>
                  <a:lnTo>
                    <a:pt x="326452" y="499507"/>
                  </a:lnTo>
                  <a:lnTo>
                    <a:pt x="325386" y="499791"/>
                  </a:lnTo>
                  <a:lnTo>
                    <a:pt x="323151" y="501301"/>
                  </a:lnTo>
                  <a:lnTo>
                    <a:pt x="320847" y="501499"/>
                  </a:lnTo>
                  <a:lnTo>
                    <a:pt x="318453" y="503647"/>
                  </a:lnTo>
                  <a:lnTo>
                    <a:pt x="316413" y="506233"/>
                  </a:lnTo>
                  <a:lnTo>
                    <a:pt x="315858" y="510395"/>
                  </a:lnTo>
                  <a:lnTo>
                    <a:pt x="314575" y="510819"/>
                  </a:lnTo>
                  <a:lnTo>
                    <a:pt x="313173" y="508678"/>
                  </a:lnTo>
                  <a:lnTo>
                    <a:pt x="312411" y="508167"/>
                  </a:lnTo>
                  <a:lnTo>
                    <a:pt x="311676" y="508630"/>
                  </a:lnTo>
                  <a:lnTo>
                    <a:pt x="310234" y="508840"/>
                  </a:lnTo>
                  <a:lnTo>
                    <a:pt x="309037" y="509016"/>
                  </a:lnTo>
                  <a:lnTo>
                    <a:pt x="307862" y="509782"/>
                  </a:lnTo>
                  <a:lnTo>
                    <a:pt x="307377" y="509689"/>
                  </a:lnTo>
                  <a:lnTo>
                    <a:pt x="303805" y="509003"/>
                  </a:lnTo>
                  <a:lnTo>
                    <a:pt x="302806" y="509070"/>
                  </a:lnTo>
                  <a:lnTo>
                    <a:pt x="301530" y="508812"/>
                  </a:lnTo>
                  <a:lnTo>
                    <a:pt x="301823" y="507742"/>
                  </a:lnTo>
                  <a:lnTo>
                    <a:pt x="302267" y="506980"/>
                  </a:lnTo>
                  <a:lnTo>
                    <a:pt x="304275" y="506399"/>
                  </a:lnTo>
                  <a:lnTo>
                    <a:pt x="305379" y="505537"/>
                  </a:lnTo>
                  <a:lnTo>
                    <a:pt x="306630" y="506019"/>
                  </a:lnTo>
                  <a:lnTo>
                    <a:pt x="307537" y="504732"/>
                  </a:lnTo>
                  <a:lnTo>
                    <a:pt x="307419" y="502259"/>
                  </a:lnTo>
                  <a:lnTo>
                    <a:pt x="305998" y="499881"/>
                  </a:lnTo>
                  <a:lnTo>
                    <a:pt x="306669" y="498036"/>
                  </a:lnTo>
                  <a:lnTo>
                    <a:pt x="307182" y="495751"/>
                  </a:lnTo>
                  <a:lnTo>
                    <a:pt x="307524" y="495495"/>
                  </a:lnTo>
                  <a:lnTo>
                    <a:pt x="307891" y="494694"/>
                  </a:lnTo>
                  <a:lnTo>
                    <a:pt x="307435" y="494024"/>
                  </a:lnTo>
                  <a:lnTo>
                    <a:pt x="306346" y="493692"/>
                  </a:lnTo>
                  <a:lnTo>
                    <a:pt x="306340" y="493127"/>
                  </a:lnTo>
                  <a:lnTo>
                    <a:pt x="307029" y="492651"/>
                  </a:lnTo>
                  <a:lnTo>
                    <a:pt x="311523" y="491703"/>
                  </a:lnTo>
                  <a:lnTo>
                    <a:pt x="312551" y="491014"/>
                  </a:lnTo>
                  <a:lnTo>
                    <a:pt x="309819" y="490739"/>
                  </a:lnTo>
                  <a:lnTo>
                    <a:pt x="306381" y="490924"/>
                  </a:lnTo>
                  <a:lnTo>
                    <a:pt x="302896" y="493002"/>
                  </a:lnTo>
                  <a:lnTo>
                    <a:pt x="296362" y="497493"/>
                  </a:lnTo>
                  <a:lnTo>
                    <a:pt x="293320" y="500522"/>
                  </a:lnTo>
                  <a:lnTo>
                    <a:pt x="294134" y="500471"/>
                  </a:lnTo>
                  <a:lnTo>
                    <a:pt x="295165" y="500909"/>
                  </a:lnTo>
                  <a:lnTo>
                    <a:pt x="296040" y="503022"/>
                  </a:lnTo>
                  <a:lnTo>
                    <a:pt x="296710" y="503561"/>
                  </a:lnTo>
                  <a:lnTo>
                    <a:pt x="296237" y="504956"/>
                  </a:lnTo>
                  <a:lnTo>
                    <a:pt x="294492" y="506041"/>
                  </a:lnTo>
                  <a:lnTo>
                    <a:pt x="293789" y="506778"/>
                  </a:lnTo>
                  <a:lnTo>
                    <a:pt x="293122" y="507069"/>
                  </a:lnTo>
                  <a:lnTo>
                    <a:pt x="292557" y="506798"/>
                  </a:lnTo>
                  <a:lnTo>
                    <a:pt x="291881" y="506229"/>
                  </a:lnTo>
                  <a:lnTo>
                    <a:pt x="292273" y="505154"/>
                  </a:lnTo>
                  <a:lnTo>
                    <a:pt x="292790" y="504158"/>
                  </a:lnTo>
                  <a:lnTo>
                    <a:pt x="291389" y="502383"/>
                  </a:lnTo>
                  <a:lnTo>
                    <a:pt x="290735" y="502157"/>
                  </a:lnTo>
                  <a:lnTo>
                    <a:pt x="290189" y="502220"/>
                  </a:lnTo>
                  <a:lnTo>
                    <a:pt x="286802" y="503746"/>
                  </a:lnTo>
                  <a:lnTo>
                    <a:pt x="284287" y="505546"/>
                  </a:lnTo>
                  <a:lnTo>
                    <a:pt x="281979" y="506494"/>
                  </a:lnTo>
                  <a:lnTo>
                    <a:pt x="279831" y="506820"/>
                  </a:lnTo>
                  <a:lnTo>
                    <a:pt x="278580" y="507602"/>
                  </a:lnTo>
                  <a:lnTo>
                    <a:pt x="276023" y="510002"/>
                  </a:lnTo>
                  <a:lnTo>
                    <a:pt x="274405" y="511040"/>
                  </a:lnTo>
                  <a:lnTo>
                    <a:pt x="271698" y="513686"/>
                  </a:lnTo>
                  <a:lnTo>
                    <a:pt x="264746" y="518333"/>
                  </a:lnTo>
                  <a:lnTo>
                    <a:pt x="262943" y="518729"/>
                  </a:lnTo>
                  <a:lnTo>
                    <a:pt x="261928" y="518352"/>
                  </a:lnTo>
                  <a:lnTo>
                    <a:pt x="261156" y="517727"/>
                  </a:lnTo>
                  <a:lnTo>
                    <a:pt x="260629" y="518244"/>
                  </a:lnTo>
                  <a:lnTo>
                    <a:pt x="261229" y="519364"/>
                  </a:lnTo>
                  <a:lnTo>
                    <a:pt x="262260" y="521627"/>
                  </a:lnTo>
                  <a:lnTo>
                    <a:pt x="261861" y="522805"/>
                  </a:lnTo>
                  <a:lnTo>
                    <a:pt x="260255" y="522479"/>
                  </a:lnTo>
                  <a:lnTo>
                    <a:pt x="256895" y="523536"/>
                  </a:lnTo>
                  <a:lnTo>
                    <a:pt x="253275" y="525090"/>
                  </a:lnTo>
                  <a:lnTo>
                    <a:pt x="253345" y="526705"/>
                  </a:lnTo>
                  <a:lnTo>
                    <a:pt x="253575" y="528123"/>
                  </a:lnTo>
                  <a:lnTo>
                    <a:pt x="252959" y="530427"/>
                  </a:lnTo>
                  <a:lnTo>
                    <a:pt x="252320" y="532288"/>
                  </a:lnTo>
                  <a:lnTo>
                    <a:pt x="251791" y="537606"/>
                  </a:lnTo>
                  <a:lnTo>
                    <a:pt x="251315" y="539189"/>
                  </a:lnTo>
                  <a:lnTo>
                    <a:pt x="249885" y="540242"/>
                  </a:lnTo>
                  <a:lnTo>
                    <a:pt x="242668" y="542620"/>
                  </a:lnTo>
                  <a:lnTo>
                    <a:pt x="241427" y="542767"/>
                  </a:lnTo>
                  <a:lnTo>
                    <a:pt x="240890" y="543195"/>
                  </a:lnTo>
                  <a:lnTo>
                    <a:pt x="240498" y="542767"/>
                  </a:lnTo>
                  <a:lnTo>
                    <a:pt x="239148" y="542224"/>
                  </a:lnTo>
                  <a:lnTo>
                    <a:pt x="237232" y="542208"/>
                  </a:lnTo>
                  <a:lnTo>
                    <a:pt x="236355" y="541991"/>
                  </a:lnTo>
                  <a:lnTo>
                    <a:pt x="235451" y="541126"/>
                  </a:lnTo>
                  <a:lnTo>
                    <a:pt x="234261" y="538885"/>
                  </a:lnTo>
                  <a:lnTo>
                    <a:pt x="232557" y="534369"/>
                  </a:lnTo>
                  <a:lnTo>
                    <a:pt x="228764" y="532077"/>
                  </a:lnTo>
                  <a:lnTo>
                    <a:pt x="226977" y="530545"/>
                  </a:lnTo>
                  <a:lnTo>
                    <a:pt x="226642" y="529093"/>
                  </a:lnTo>
                  <a:lnTo>
                    <a:pt x="226974" y="527593"/>
                  </a:lnTo>
                  <a:lnTo>
                    <a:pt x="230868" y="522629"/>
                  </a:lnTo>
                  <a:lnTo>
                    <a:pt x="232253" y="521008"/>
                  </a:lnTo>
                  <a:lnTo>
                    <a:pt x="238034" y="519571"/>
                  </a:lnTo>
                  <a:lnTo>
                    <a:pt x="240316" y="519441"/>
                  </a:lnTo>
                  <a:lnTo>
                    <a:pt x="242656" y="518844"/>
                  </a:lnTo>
                  <a:lnTo>
                    <a:pt x="242595" y="515949"/>
                  </a:lnTo>
                  <a:lnTo>
                    <a:pt x="240322" y="512396"/>
                  </a:lnTo>
                  <a:lnTo>
                    <a:pt x="237893" y="508237"/>
                  </a:lnTo>
                  <a:lnTo>
                    <a:pt x="235506" y="503660"/>
                  </a:lnTo>
                  <a:lnTo>
                    <a:pt x="232167" y="502026"/>
                  </a:lnTo>
                  <a:lnTo>
                    <a:pt x="228215" y="501250"/>
                  </a:lnTo>
                  <a:lnTo>
                    <a:pt x="220127" y="502141"/>
                  </a:lnTo>
                  <a:lnTo>
                    <a:pt x="218988" y="501968"/>
                  </a:lnTo>
                  <a:lnTo>
                    <a:pt x="213826" y="498754"/>
                  </a:lnTo>
                  <a:lnTo>
                    <a:pt x="213300" y="498706"/>
                  </a:lnTo>
                  <a:lnTo>
                    <a:pt x="212582" y="498911"/>
                  </a:lnTo>
                  <a:lnTo>
                    <a:pt x="212805" y="499836"/>
                  </a:lnTo>
                  <a:lnTo>
                    <a:pt x="213217" y="500506"/>
                  </a:lnTo>
                  <a:lnTo>
                    <a:pt x="220070" y="507369"/>
                  </a:lnTo>
                  <a:lnTo>
                    <a:pt x="220389" y="509144"/>
                  </a:lnTo>
                  <a:lnTo>
                    <a:pt x="220587" y="511538"/>
                  </a:lnTo>
                  <a:lnTo>
                    <a:pt x="220472" y="512543"/>
                  </a:lnTo>
                  <a:lnTo>
                    <a:pt x="220632" y="513536"/>
                  </a:lnTo>
                  <a:lnTo>
                    <a:pt x="220574" y="515345"/>
                  </a:lnTo>
                  <a:lnTo>
                    <a:pt x="218883" y="523054"/>
                  </a:lnTo>
                  <a:lnTo>
                    <a:pt x="217271" y="528477"/>
                  </a:lnTo>
                  <a:lnTo>
                    <a:pt x="216728" y="531030"/>
                  </a:lnTo>
                  <a:lnTo>
                    <a:pt x="216607" y="532770"/>
                  </a:lnTo>
                  <a:lnTo>
                    <a:pt x="217261" y="534292"/>
                  </a:lnTo>
                  <a:lnTo>
                    <a:pt x="219224" y="534784"/>
                  </a:lnTo>
                  <a:lnTo>
                    <a:pt x="221171" y="536342"/>
                  </a:lnTo>
                  <a:lnTo>
                    <a:pt x="222177" y="538534"/>
                  </a:lnTo>
                  <a:lnTo>
                    <a:pt x="222403" y="540054"/>
                  </a:lnTo>
                  <a:lnTo>
                    <a:pt x="222473" y="543313"/>
                  </a:lnTo>
                  <a:lnTo>
                    <a:pt x="222936" y="546096"/>
                  </a:lnTo>
                  <a:lnTo>
                    <a:pt x="221391" y="550376"/>
                  </a:lnTo>
                  <a:lnTo>
                    <a:pt x="220533" y="552046"/>
                  </a:lnTo>
                  <a:lnTo>
                    <a:pt x="219428" y="555876"/>
                  </a:lnTo>
                  <a:lnTo>
                    <a:pt x="219859" y="558586"/>
                  </a:lnTo>
                  <a:lnTo>
                    <a:pt x="219744" y="559649"/>
                  </a:lnTo>
                  <a:lnTo>
                    <a:pt x="219492" y="560881"/>
                  </a:lnTo>
                  <a:lnTo>
                    <a:pt x="218707" y="559974"/>
                  </a:lnTo>
                  <a:lnTo>
                    <a:pt x="218056" y="558895"/>
                  </a:lnTo>
                  <a:lnTo>
                    <a:pt x="217156" y="557931"/>
                  </a:lnTo>
                  <a:lnTo>
                    <a:pt x="216198" y="557577"/>
                  </a:lnTo>
                  <a:lnTo>
                    <a:pt x="215186" y="557836"/>
                  </a:lnTo>
                  <a:lnTo>
                    <a:pt x="214452" y="558353"/>
                  </a:lnTo>
                  <a:lnTo>
                    <a:pt x="214529" y="557245"/>
                  </a:lnTo>
                  <a:lnTo>
                    <a:pt x="215451" y="555525"/>
                  </a:lnTo>
                  <a:lnTo>
                    <a:pt x="215004" y="554631"/>
                  </a:lnTo>
                  <a:lnTo>
                    <a:pt x="214535" y="553961"/>
                  </a:lnTo>
                  <a:lnTo>
                    <a:pt x="211688" y="551857"/>
                  </a:lnTo>
                  <a:lnTo>
                    <a:pt x="209655" y="551736"/>
                  </a:lnTo>
                  <a:lnTo>
                    <a:pt x="207867" y="551950"/>
                  </a:lnTo>
                  <a:lnTo>
                    <a:pt x="206038" y="551701"/>
                  </a:lnTo>
                  <a:lnTo>
                    <a:pt x="204682" y="550360"/>
                  </a:lnTo>
                  <a:lnTo>
                    <a:pt x="203456" y="549636"/>
                  </a:lnTo>
                  <a:lnTo>
                    <a:pt x="202530" y="549524"/>
                  </a:lnTo>
                  <a:lnTo>
                    <a:pt x="201394" y="550727"/>
                  </a:lnTo>
                  <a:lnTo>
                    <a:pt x="198681" y="555340"/>
                  </a:lnTo>
                  <a:lnTo>
                    <a:pt x="195949" y="558350"/>
                  </a:lnTo>
                  <a:lnTo>
                    <a:pt x="192368" y="560609"/>
                  </a:lnTo>
                  <a:lnTo>
                    <a:pt x="189664" y="561340"/>
                  </a:lnTo>
                  <a:lnTo>
                    <a:pt x="188924" y="561877"/>
                  </a:lnTo>
                  <a:lnTo>
                    <a:pt x="187324" y="564497"/>
                  </a:lnTo>
                  <a:lnTo>
                    <a:pt x="185665" y="566508"/>
                  </a:lnTo>
                  <a:lnTo>
                    <a:pt x="181084" y="569847"/>
                  </a:lnTo>
                  <a:lnTo>
                    <a:pt x="180765" y="571213"/>
                  </a:lnTo>
                  <a:lnTo>
                    <a:pt x="180478" y="573083"/>
                  </a:lnTo>
                  <a:lnTo>
                    <a:pt x="180915" y="575193"/>
                  </a:lnTo>
                  <a:lnTo>
                    <a:pt x="181796" y="577229"/>
                  </a:lnTo>
                  <a:lnTo>
                    <a:pt x="184002" y="581309"/>
                  </a:lnTo>
                  <a:lnTo>
                    <a:pt x="185243" y="582691"/>
                  </a:lnTo>
                  <a:lnTo>
                    <a:pt x="186089" y="584842"/>
                  </a:lnTo>
                  <a:lnTo>
                    <a:pt x="186712" y="587316"/>
                  </a:lnTo>
                  <a:lnTo>
                    <a:pt x="186380" y="587817"/>
                  </a:lnTo>
                  <a:lnTo>
                    <a:pt x="184551" y="587207"/>
                  </a:lnTo>
                  <a:lnTo>
                    <a:pt x="183245" y="587485"/>
                  </a:lnTo>
                  <a:lnTo>
                    <a:pt x="181372" y="589167"/>
                  </a:lnTo>
                  <a:lnTo>
                    <a:pt x="181231" y="589882"/>
                  </a:lnTo>
                  <a:lnTo>
                    <a:pt x="180561" y="591539"/>
                  </a:lnTo>
                  <a:lnTo>
                    <a:pt x="178853" y="591673"/>
                  </a:lnTo>
                  <a:lnTo>
                    <a:pt x="174251" y="588679"/>
                  </a:lnTo>
                  <a:lnTo>
                    <a:pt x="170305" y="587153"/>
                  </a:lnTo>
                  <a:lnTo>
                    <a:pt x="169661" y="587057"/>
                  </a:lnTo>
                  <a:lnTo>
                    <a:pt x="168773" y="586301"/>
                  </a:lnTo>
                  <a:lnTo>
                    <a:pt x="168505" y="585672"/>
                  </a:lnTo>
                  <a:lnTo>
                    <a:pt x="166858" y="585796"/>
                  </a:lnTo>
                  <a:lnTo>
                    <a:pt x="165853" y="585726"/>
                  </a:lnTo>
                  <a:lnTo>
                    <a:pt x="164901" y="585216"/>
                  </a:lnTo>
                  <a:lnTo>
                    <a:pt x="160589" y="580357"/>
                  </a:lnTo>
                  <a:lnTo>
                    <a:pt x="157120" y="578525"/>
                  </a:lnTo>
                  <a:lnTo>
                    <a:pt x="156309" y="578490"/>
                  </a:lnTo>
                  <a:lnTo>
                    <a:pt x="154809" y="578991"/>
                  </a:lnTo>
                  <a:lnTo>
                    <a:pt x="153941" y="582924"/>
                  </a:lnTo>
                  <a:lnTo>
                    <a:pt x="152750" y="584015"/>
                  </a:lnTo>
                  <a:lnTo>
                    <a:pt x="151690" y="583948"/>
                  </a:lnTo>
                  <a:lnTo>
                    <a:pt x="151633" y="585873"/>
                  </a:lnTo>
                  <a:lnTo>
                    <a:pt x="152086" y="587057"/>
                  </a:lnTo>
                  <a:lnTo>
                    <a:pt x="152491" y="587906"/>
                  </a:lnTo>
                  <a:lnTo>
                    <a:pt x="153794" y="589272"/>
                  </a:lnTo>
                  <a:lnTo>
                    <a:pt x="156223" y="593361"/>
                  </a:lnTo>
                  <a:lnTo>
                    <a:pt x="157506" y="595034"/>
                  </a:lnTo>
                  <a:lnTo>
                    <a:pt x="158454" y="595666"/>
                  </a:lnTo>
                  <a:lnTo>
                    <a:pt x="159708" y="595755"/>
                  </a:lnTo>
                  <a:lnTo>
                    <a:pt x="162495" y="595273"/>
                  </a:lnTo>
                  <a:lnTo>
                    <a:pt x="163417" y="595905"/>
                  </a:lnTo>
                  <a:lnTo>
                    <a:pt x="164404" y="596859"/>
                  </a:lnTo>
                  <a:lnTo>
                    <a:pt x="164614" y="599190"/>
                  </a:lnTo>
                  <a:lnTo>
                    <a:pt x="165377" y="601571"/>
                  </a:lnTo>
                  <a:lnTo>
                    <a:pt x="165454" y="602905"/>
                  </a:lnTo>
                  <a:lnTo>
                    <a:pt x="164531" y="604469"/>
                  </a:lnTo>
                  <a:lnTo>
                    <a:pt x="161553" y="605602"/>
                  </a:lnTo>
                  <a:lnTo>
                    <a:pt x="159823" y="607227"/>
                  </a:lnTo>
                  <a:lnTo>
                    <a:pt x="159201" y="607160"/>
                  </a:lnTo>
                  <a:lnTo>
                    <a:pt x="155639" y="605273"/>
                  </a:lnTo>
                  <a:lnTo>
                    <a:pt x="153299" y="604549"/>
                  </a:lnTo>
                  <a:lnTo>
                    <a:pt x="150174" y="603371"/>
                  </a:lnTo>
                  <a:lnTo>
                    <a:pt x="149609" y="602726"/>
                  </a:lnTo>
                  <a:lnTo>
                    <a:pt x="148214" y="599557"/>
                  </a:lnTo>
                  <a:lnTo>
                    <a:pt x="145131" y="596543"/>
                  </a:lnTo>
                  <a:lnTo>
                    <a:pt x="143743" y="595656"/>
                  </a:lnTo>
                  <a:lnTo>
                    <a:pt x="141815" y="596307"/>
                  </a:lnTo>
                  <a:lnTo>
                    <a:pt x="140487" y="595982"/>
                  </a:lnTo>
                  <a:lnTo>
                    <a:pt x="138259" y="594373"/>
                  </a:lnTo>
                  <a:lnTo>
                    <a:pt x="136775" y="591883"/>
                  </a:lnTo>
                  <a:lnTo>
                    <a:pt x="136673" y="588822"/>
                  </a:lnTo>
                  <a:lnTo>
                    <a:pt x="137094" y="588152"/>
                  </a:lnTo>
                  <a:lnTo>
                    <a:pt x="137512" y="587791"/>
                  </a:lnTo>
                  <a:lnTo>
                    <a:pt x="136443" y="586863"/>
                  </a:lnTo>
                  <a:lnTo>
                    <a:pt x="136392" y="584494"/>
                  </a:lnTo>
                  <a:lnTo>
                    <a:pt x="136181" y="582946"/>
                  </a:lnTo>
                  <a:lnTo>
                    <a:pt x="134994" y="579081"/>
                  </a:lnTo>
                  <a:lnTo>
                    <a:pt x="133784" y="576738"/>
                  </a:lnTo>
                  <a:lnTo>
                    <a:pt x="132625" y="574210"/>
                  </a:lnTo>
                  <a:lnTo>
                    <a:pt x="133861" y="572898"/>
                  </a:lnTo>
                  <a:lnTo>
                    <a:pt x="134502" y="571749"/>
                  </a:lnTo>
                  <a:lnTo>
                    <a:pt x="135396" y="568414"/>
                  </a:lnTo>
                  <a:lnTo>
                    <a:pt x="135568" y="567277"/>
                  </a:lnTo>
                  <a:lnTo>
                    <a:pt x="135948" y="566147"/>
                  </a:lnTo>
                  <a:lnTo>
                    <a:pt x="136092" y="565097"/>
                  </a:lnTo>
                  <a:lnTo>
                    <a:pt x="136031" y="564044"/>
                  </a:lnTo>
                  <a:lnTo>
                    <a:pt x="135182" y="562129"/>
                  </a:lnTo>
                  <a:lnTo>
                    <a:pt x="132568" y="558238"/>
                  </a:lnTo>
                  <a:lnTo>
                    <a:pt x="129995" y="556093"/>
                  </a:lnTo>
                  <a:lnTo>
                    <a:pt x="125102" y="553964"/>
                  </a:lnTo>
                  <a:lnTo>
                    <a:pt x="123752" y="554085"/>
                  </a:lnTo>
                  <a:lnTo>
                    <a:pt x="123257" y="553776"/>
                  </a:lnTo>
                  <a:lnTo>
                    <a:pt x="124301" y="553389"/>
                  </a:lnTo>
                  <a:lnTo>
                    <a:pt x="125342" y="552547"/>
                  </a:lnTo>
                  <a:lnTo>
                    <a:pt x="125903" y="551248"/>
                  </a:lnTo>
                  <a:lnTo>
                    <a:pt x="124665" y="550603"/>
                  </a:lnTo>
                  <a:lnTo>
                    <a:pt x="123659" y="550312"/>
                  </a:lnTo>
                  <a:lnTo>
                    <a:pt x="121977" y="549250"/>
                  </a:lnTo>
                  <a:lnTo>
                    <a:pt x="121668" y="548302"/>
                  </a:lnTo>
                  <a:lnTo>
                    <a:pt x="122038" y="547628"/>
                  </a:lnTo>
                  <a:lnTo>
                    <a:pt x="121645" y="545911"/>
                  </a:lnTo>
                  <a:lnTo>
                    <a:pt x="119389" y="545365"/>
                  </a:lnTo>
                  <a:lnTo>
                    <a:pt x="118795" y="544972"/>
                  </a:lnTo>
                  <a:lnTo>
                    <a:pt x="118747" y="544395"/>
                  </a:lnTo>
                  <a:lnTo>
                    <a:pt x="117218" y="542518"/>
                  </a:lnTo>
                  <a:lnTo>
                    <a:pt x="115223" y="540539"/>
                  </a:lnTo>
                  <a:lnTo>
                    <a:pt x="115555" y="538538"/>
                  </a:lnTo>
                  <a:lnTo>
                    <a:pt x="114119" y="537069"/>
                  </a:lnTo>
                  <a:lnTo>
                    <a:pt x="112874" y="536029"/>
                  </a:lnTo>
                  <a:lnTo>
                    <a:pt x="110917" y="535646"/>
                  </a:lnTo>
                  <a:lnTo>
                    <a:pt x="110132" y="534918"/>
                  </a:lnTo>
                  <a:lnTo>
                    <a:pt x="114652" y="535119"/>
                  </a:lnTo>
                  <a:lnTo>
                    <a:pt x="119405" y="536635"/>
                  </a:lnTo>
                  <a:lnTo>
                    <a:pt x="119002" y="537226"/>
                  </a:lnTo>
                  <a:lnTo>
                    <a:pt x="118664" y="538132"/>
                  </a:lnTo>
                  <a:lnTo>
                    <a:pt x="120049" y="540724"/>
                  </a:lnTo>
                  <a:lnTo>
                    <a:pt x="121377" y="542189"/>
                  </a:lnTo>
                  <a:lnTo>
                    <a:pt x="124349" y="543992"/>
                  </a:lnTo>
                  <a:lnTo>
                    <a:pt x="124716" y="543996"/>
                  </a:lnTo>
                  <a:lnTo>
                    <a:pt x="125364" y="543536"/>
                  </a:lnTo>
                  <a:lnTo>
                    <a:pt x="126835" y="544299"/>
                  </a:lnTo>
                  <a:lnTo>
                    <a:pt x="128035" y="545298"/>
                  </a:lnTo>
                  <a:lnTo>
                    <a:pt x="130295" y="545378"/>
                  </a:lnTo>
                  <a:lnTo>
                    <a:pt x="133031" y="546556"/>
                  </a:lnTo>
                  <a:lnTo>
                    <a:pt x="132846" y="547038"/>
                  </a:lnTo>
                  <a:lnTo>
                    <a:pt x="132533" y="547411"/>
                  </a:lnTo>
                  <a:lnTo>
                    <a:pt x="133309" y="548825"/>
                  </a:lnTo>
                  <a:lnTo>
                    <a:pt x="134451" y="548618"/>
                  </a:lnTo>
                  <a:lnTo>
                    <a:pt x="136373" y="547456"/>
                  </a:lnTo>
                  <a:lnTo>
                    <a:pt x="141205" y="551554"/>
                  </a:lnTo>
                  <a:lnTo>
                    <a:pt x="142542" y="552288"/>
                  </a:lnTo>
                  <a:lnTo>
                    <a:pt x="150248" y="554372"/>
                  </a:lnTo>
                  <a:lnTo>
                    <a:pt x="153797" y="554567"/>
                  </a:lnTo>
                  <a:lnTo>
                    <a:pt x="155715" y="555033"/>
                  </a:lnTo>
                  <a:lnTo>
                    <a:pt x="158502" y="556090"/>
                  </a:lnTo>
                  <a:lnTo>
                    <a:pt x="161489" y="558206"/>
                  </a:lnTo>
                  <a:lnTo>
                    <a:pt x="163931" y="558956"/>
                  </a:lnTo>
                  <a:lnTo>
                    <a:pt x="168384" y="559642"/>
                  </a:lnTo>
                  <a:lnTo>
                    <a:pt x="170679" y="559540"/>
                  </a:lnTo>
                  <a:lnTo>
                    <a:pt x="176370" y="558148"/>
                  </a:lnTo>
                  <a:lnTo>
                    <a:pt x="183663" y="554424"/>
                  </a:lnTo>
                  <a:lnTo>
                    <a:pt x="187411" y="551149"/>
                  </a:lnTo>
                  <a:lnTo>
                    <a:pt x="193389" y="542585"/>
                  </a:lnTo>
                  <a:lnTo>
                    <a:pt x="194165" y="540577"/>
                  </a:lnTo>
                  <a:lnTo>
                    <a:pt x="194870" y="535831"/>
                  </a:lnTo>
                  <a:lnTo>
                    <a:pt x="194912" y="533798"/>
                  </a:lnTo>
                  <a:lnTo>
                    <a:pt x="194043" y="533593"/>
                  </a:lnTo>
                  <a:lnTo>
                    <a:pt x="192897" y="532470"/>
                  </a:lnTo>
                  <a:lnTo>
                    <a:pt x="192897" y="529706"/>
                  </a:lnTo>
                  <a:lnTo>
                    <a:pt x="192243" y="528349"/>
                  </a:lnTo>
                  <a:lnTo>
                    <a:pt x="191397" y="522032"/>
                  </a:lnTo>
                  <a:lnTo>
                    <a:pt x="189603" y="521337"/>
                  </a:lnTo>
                  <a:lnTo>
                    <a:pt x="188620" y="520602"/>
                  </a:lnTo>
                  <a:lnTo>
                    <a:pt x="187449" y="520232"/>
                  </a:lnTo>
                  <a:lnTo>
                    <a:pt x="186150" y="519233"/>
                  </a:lnTo>
                  <a:lnTo>
                    <a:pt x="184592" y="516619"/>
                  </a:lnTo>
                  <a:lnTo>
                    <a:pt x="183063" y="514863"/>
                  </a:lnTo>
                  <a:lnTo>
                    <a:pt x="181806" y="512489"/>
                  </a:lnTo>
                  <a:lnTo>
                    <a:pt x="181033" y="511614"/>
                  </a:lnTo>
                  <a:lnTo>
                    <a:pt x="180468" y="511343"/>
                  </a:lnTo>
                  <a:lnTo>
                    <a:pt x="180858" y="512543"/>
                  </a:lnTo>
                  <a:lnTo>
                    <a:pt x="181158" y="513829"/>
                  </a:lnTo>
                  <a:lnTo>
                    <a:pt x="178879" y="513513"/>
                  </a:lnTo>
                  <a:lnTo>
                    <a:pt x="172272" y="507410"/>
                  </a:lnTo>
                  <a:lnTo>
                    <a:pt x="171142" y="506932"/>
                  </a:lnTo>
                  <a:lnTo>
                    <a:pt x="170704" y="507484"/>
                  </a:lnTo>
                  <a:lnTo>
                    <a:pt x="168674" y="506667"/>
                  </a:lnTo>
                  <a:lnTo>
                    <a:pt x="168023" y="505221"/>
                  </a:lnTo>
                  <a:lnTo>
                    <a:pt x="162406" y="498441"/>
                  </a:lnTo>
                  <a:lnTo>
                    <a:pt x="152440" y="490720"/>
                  </a:lnTo>
                  <a:lnTo>
                    <a:pt x="145629" y="485999"/>
                  </a:lnTo>
                  <a:lnTo>
                    <a:pt x="140541" y="483886"/>
                  </a:lnTo>
                  <a:lnTo>
                    <a:pt x="140034" y="484135"/>
                  </a:lnTo>
                  <a:lnTo>
                    <a:pt x="139520" y="485013"/>
                  </a:lnTo>
                  <a:lnTo>
                    <a:pt x="138032" y="485256"/>
                  </a:lnTo>
                  <a:lnTo>
                    <a:pt x="136727" y="485083"/>
                  </a:lnTo>
                  <a:lnTo>
                    <a:pt x="132147" y="483191"/>
                  </a:lnTo>
                  <a:lnTo>
                    <a:pt x="131039" y="482932"/>
                  </a:lnTo>
                  <a:lnTo>
                    <a:pt x="126159" y="483005"/>
                  </a:lnTo>
                  <a:lnTo>
                    <a:pt x="125645" y="483538"/>
                  </a:lnTo>
                  <a:lnTo>
                    <a:pt x="123931" y="487544"/>
                  </a:lnTo>
                  <a:lnTo>
                    <a:pt x="123015" y="488352"/>
                  </a:lnTo>
                  <a:lnTo>
                    <a:pt x="121291" y="489089"/>
                  </a:lnTo>
                  <a:lnTo>
                    <a:pt x="121786" y="487883"/>
                  </a:lnTo>
                  <a:lnTo>
                    <a:pt x="122964" y="487005"/>
                  </a:lnTo>
                  <a:lnTo>
                    <a:pt x="123726" y="484091"/>
                  </a:lnTo>
                  <a:lnTo>
                    <a:pt x="123771" y="482881"/>
                  </a:lnTo>
                  <a:lnTo>
                    <a:pt x="124183" y="481285"/>
                  </a:lnTo>
                  <a:lnTo>
                    <a:pt x="124100" y="480015"/>
                  </a:lnTo>
                  <a:lnTo>
                    <a:pt x="123477" y="479603"/>
                  </a:lnTo>
                  <a:lnTo>
                    <a:pt x="122322" y="480024"/>
                  </a:lnTo>
                  <a:lnTo>
                    <a:pt x="119842" y="481559"/>
                  </a:lnTo>
                  <a:lnTo>
                    <a:pt x="119510" y="481154"/>
                  </a:lnTo>
                  <a:lnTo>
                    <a:pt x="120222" y="479568"/>
                  </a:lnTo>
                  <a:lnTo>
                    <a:pt x="120030" y="478942"/>
                  </a:lnTo>
                  <a:lnTo>
                    <a:pt x="118990" y="479178"/>
                  </a:lnTo>
                  <a:lnTo>
                    <a:pt x="116778" y="478447"/>
                  </a:lnTo>
                  <a:lnTo>
                    <a:pt x="114457" y="478712"/>
                  </a:lnTo>
                  <a:lnTo>
                    <a:pt x="114036" y="476791"/>
                  </a:lnTo>
                  <a:lnTo>
                    <a:pt x="112520" y="475706"/>
                  </a:lnTo>
                  <a:lnTo>
                    <a:pt x="111894" y="474783"/>
                  </a:lnTo>
                  <a:lnTo>
                    <a:pt x="112657" y="473714"/>
                  </a:lnTo>
                  <a:lnTo>
                    <a:pt x="117831" y="475473"/>
                  </a:lnTo>
                  <a:lnTo>
                    <a:pt x="119271" y="475575"/>
                  </a:lnTo>
                  <a:lnTo>
                    <a:pt x="119982" y="474946"/>
                  </a:lnTo>
                  <a:lnTo>
                    <a:pt x="120145" y="473806"/>
                  </a:lnTo>
                  <a:lnTo>
                    <a:pt x="120101" y="472475"/>
                  </a:lnTo>
                  <a:lnTo>
                    <a:pt x="119507" y="471706"/>
                  </a:lnTo>
                  <a:lnTo>
                    <a:pt x="116136" y="470292"/>
                  </a:lnTo>
                  <a:lnTo>
                    <a:pt x="114578" y="468677"/>
                  </a:lnTo>
                  <a:lnTo>
                    <a:pt x="110933" y="466462"/>
                  </a:lnTo>
                  <a:lnTo>
                    <a:pt x="110796" y="467499"/>
                  </a:lnTo>
                  <a:lnTo>
                    <a:pt x="111345" y="469545"/>
                  </a:lnTo>
                  <a:lnTo>
                    <a:pt x="111055" y="470206"/>
                  </a:lnTo>
                  <a:lnTo>
                    <a:pt x="109992" y="469631"/>
                  </a:lnTo>
                  <a:lnTo>
                    <a:pt x="109178" y="470053"/>
                  </a:lnTo>
                  <a:lnTo>
                    <a:pt x="108080" y="472507"/>
                  </a:lnTo>
                  <a:lnTo>
                    <a:pt x="107014" y="473127"/>
                  </a:lnTo>
                  <a:lnTo>
                    <a:pt x="106171" y="473318"/>
                  </a:lnTo>
                  <a:lnTo>
                    <a:pt x="102558" y="471259"/>
                  </a:lnTo>
                  <a:lnTo>
                    <a:pt x="100946" y="470892"/>
                  </a:lnTo>
                  <a:lnTo>
                    <a:pt x="101434" y="474292"/>
                  </a:lnTo>
                  <a:lnTo>
                    <a:pt x="101418" y="475473"/>
                  </a:lnTo>
                  <a:lnTo>
                    <a:pt x="101189" y="476615"/>
                  </a:lnTo>
                  <a:lnTo>
                    <a:pt x="100866" y="477199"/>
                  </a:lnTo>
                  <a:lnTo>
                    <a:pt x="100225" y="477455"/>
                  </a:lnTo>
                  <a:lnTo>
                    <a:pt x="98670" y="477353"/>
                  </a:lnTo>
                  <a:lnTo>
                    <a:pt x="96561" y="476015"/>
                  </a:lnTo>
                  <a:lnTo>
                    <a:pt x="95198" y="474754"/>
                  </a:lnTo>
                  <a:lnTo>
                    <a:pt x="94773" y="474700"/>
                  </a:lnTo>
                  <a:lnTo>
                    <a:pt x="94588" y="474853"/>
                  </a:lnTo>
                  <a:lnTo>
                    <a:pt x="94920" y="476117"/>
                  </a:lnTo>
                  <a:lnTo>
                    <a:pt x="94830" y="477088"/>
                  </a:lnTo>
                  <a:lnTo>
                    <a:pt x="94626" y="478141"/>
                  </a:lnTo>
                  <a:lnTo>
                    <a:pt x="94339" y="479095"/>
                  </a:lnTo>
                  <a:lnTo>
                    <a:pt x="93940" y="479893"/>
                  </a:lnTo>
                  <a:lnTo>
                    <a:pt x="93104" y="480921"/>
                  </a:lnTo>
                  <a:lnTo>
                    <a:pt x="91658" y="481732"/>
                  </a:lnTo>
                  <a:lnTo>
                    <a:pt x="87677" y="483312"/>
                  </a:lnTo>
                  <a:lnTo>
                    <a:pt x="87361" y="484008"/>
                  </a:lnTo>
                  <a:lnTo>
                    <a:pt x="86078" y="488381"/>
                  </a:lnTo>
                  <a:lnTo>
                    <a:pt x="85730" y="489019"/>
                  </a:lnTo>
                  <a:lnTo>
                    <a:pt x="85261" y="489558"/>
                  </a:lnTo>
                  <a:lnTo>
                    <a:pt x="83892" y="490257"/>
                  </a:lnTo>
                  <a:lnTo>
                    <a:pt x="83292" y="490567"/>
                  </a:lnTo>
                  <a:lnTo>
                    <a:pt x="81441" y="491780"/>
                  </a:lnTo>
                  <a:lnTo>
                    <a:pt x="80311" y="492597"/>
                  </a:lnTo>
                  <a:lnTo>
                    <a:pt x="78951" y="493197"/>
                  </a:lnTo>
                  <a:lnTo>
                    <a:pt x="79302" y="493992"/>
                  </a:lnTo>
                  <a:lnTo>
                    <a:pt x="81562" y="494158"/>
                  </a:lnTo>
                  <a:lnTo>
                    <a:pt x="81910" y="494384"/>
                  </a:lnTo>
                  <a:lnTo>
                    <a:pt x="82162" y="494790"/>
                  </a:lnTo>
                  <a:lnTo>
                    <a:pt x="82203" y="495441"/>
                  </a:lnTo>
                  <a:lnTo>
                    <a:pt x="81977" y="496491"/>
                  </a:lnTo>
                  <a:lnTo>
                    <a:pt x="79532" y="502240"/>
                  </a:lnTo>
                  <a:lnTo>
                    <a:pt x="79455" y="503443"/>
                  </a:lnTo>
                  <a:lnTo>
                    <a:pt x="80253" y="506775"/>
                  </a:lnTo>
                  <a:lnTo>
                    <a:pt x="81374" y="510682"/>
                  </a:lnTo>
                  <a:lnTo>
                    <a:pt x="84760" y="512409"/>
                  </a:lnTo>
                  <a:lnTo>
                    <a:pt x="87275" y="513753"/>
                  </a:lnTo>
                  <a:lnTo>
                    <a:pt x="88890" y="516925"/>
                  </a:lnTo>
                  <a:lnTo>
                    <a:pt x="91555" y="521078"/>
                  </a:lnTo>
                  <a:lnTo>
                    <a:pt x="92966" y="522623"/>
                  </a:lnTo>
                  <a:lnTo>
                    <a:pt x="93046" y="523102"/>
                  </a:lnTo>
                  <a:lnTo>
                    <a:pt x="92628" y="525939"/>
                  </a:lnTo>
                  <a:lnTo>
                    <a:pt x="90920" y="528767"/>
                  </a:lnTo>
                  <a:lnTo>
                    <a:pt x="89324" y="531142"/>
                  </a:lnTo>
                  <a:lnTo>
                    <a:pt x="87671" y="533989"/>
                  </a:lnTo>
                  <a:lnTo>
                    <a:pt x="86378" y="536405"/>
                  </a:lnTo>
                  <a:lnTo>
                    <a:pt x="84977" y="539288"/>
                  </a:lnTo>
                  <a:lnTo>
                    <a:pt x="84814" y="540220"/>
                  </a:lnTo>
                  <a:lnTo>
                    <a:pt x="84789" y="541097"/>
                  </a:lnTo>
                  <a:lnTo>
                    <a:pt x="85031" y="542065"/>
                  </a:lnTo>
                  <a:lnTo>
                    <a:pt x="86825" y="545553"/>
                  </a:lnTo>
                  <a:lnTo>
                    <a:pt x="87524" y="547325"/>
                  </a:lnTo>
                  <a:lnTo>
                    <a:pt x="88357" y="549234"/>
                  </a:lnTo>
                  <a:lnTo>
                    <a:pt x="89075" y="551308"/>
                  </a:lnTo>
                  <a:lnTo>
                    <a:pt x="89490" y="553163"/>
                  </a:lnTo>
                  <a:lnTo>
                    <a:pt x="90209" y="554960"/>
                  </a:lnTo>
                  <a:lnTo>
                    <a:pt x="90655" y="555876"/>
                  </a:lnTo>
                  <a:lnTo>
                    <a:pt x="91396" y="557159"/>
                  </a:lnTo>
                  <a:lnTo>
                    <a:pt x="92290" y="559061"/>
                  </a:lnTo>
                  <a:lnTo>
                    <a:pt x="92587" y="560565"/>
                  </a:lnTo>
                  <a:lnTo>
                    <a:pt x="93937" y="565748"/>
                  </a:lnTo>
                  <a:lnTo>
                    <a:pt x="94074" y="567060"/>
                  </a:lnTo>
                  <a:lnTo>
                    <a:pt x="94007" y="568030"/>
                  </a:lnTo>
                  <a:lnTo>
                    <a:pt x="93413" y="568267"/>
                  </a:lnTo>
                  <a:lnTo>
                    <a:pt x="92101" y="568420"/>
                  </a:lnTo>
                  <a:lnTo>
                    <a:pt x="90678" y="569055"/>
                  </a:lnTo>
                  <a:lnTo>
                    <a:pt x="90608" y="569269"/>
                  </a:lnTo>
                  <a:lnTo>
                    <a:pt x="91536" y="570475"/>
                  </a:lnTo>
                  <a:lnTo>
                    <a:pt x="90716" y="572534"/>
                  </a:lnTo>
                  <a:lnTo>
                    <a:pt x="90598" y="575468"/>
                  </a:lnTo>
                  <a:lnTo>
                    <a:pt x="89723" y="577000"/>
                  </a:lnTo>
                  <a:lnTo>
                    <a:pt x="89640" y="577354"/>
                  </a:lnTo>
                  <a:lnTo>
                    <a:pt x="89679" y="577651"/>
                  </a:lnTo>
                  <a:lnTo>
                    <a:pt x="89835" y="577884"/>
                  </a:lnTo>
                  <a:lnTo>
                    <a:pt x="91453" y="578292"/>
                  </a:lnTo>
                  <a:lnTo>
                    <a:pt x="91594" y="578707"/>
                  </a:lnTo>
                  <a:lnTo>
                    <a:pt x="91600" y="579566"/>
                  </a:lnTo>
                  <a:lnTo>
                    <a:pt x="91457" y="580357"/>
                  </a:lnTo>
                  <a:lnTo>
                    <a:pt x="90643" y="580945"/>
                  </a:lnTo>
                  <a:lnTo>
                    <a:pt x="89771" y="581810"/>
                  </a:lnTo>
                  <a:lnTo>
                    <a:pt x="89577" y="582608"/>
                  </a:lnTo>
                  <a:lnTo>
                    <a:pt x="89605" y="583316"/>
                  </a:lnTo>
                  <a:lnTo>
                    <a:pt x="89902" y="584513"/>
                  </a:lnTo>
                  <a:lnTo>
                    <a:pt x="90480" y="585905"/>
                  </a:lnTo>
                  <a:lnTo>
                    <a:pt x="91211" y="586776"/>
                  </a:lnTo>
                  <a:lnTo>
                    <a:pt x="93806" y="587603"/>
                  </a:lnTo>
                  <a:lnTo>
                    <a:pt x="94141" y="588283"/>
                  </a:lnTo>
                  <a:lnTo>
                    <a:pt x="94281" y="589215"/>
                  </a:lnTo>
                  <a:lnTo>
                    <a:pt x="94227" y="590125"/>
                  </a:lnTo>
                  <a:lnTo>
                    <a:pt x="93021" y="591938"/>
                  </a:lnTo>
                  <a:lnTo>
                    <a:pt x="93030" y="592633"/>
                  </a:lnTo>
                  <a:lnTo>
                    <a:pt x="93525" y="594312"/>
                  </a:lnTo>
                  <a:lnTo>
                    <a:pt x="94119" y="595911"/>
                  </a:lnTo>
                  <a:lnTo>
                    <a:pt x="96650" y="597641"/>
                  </a:lnTo>
                  <a:lnTo>
                    <a:pt x="97521" y="598586"/>
                  </a:lnTo>
                  <a:lnTo>
                    <a:pt x="97751" y="599336"/>
                  </a:lnTo>
                  <a:lnTo>
                    <a:pt x="97879" y="600546"/>
                  </a:lnTo>
                  <a:lnTo>
                    <a:pt x="97863" y="601855"/>
                  </a:lnTo>
                  <a:lnTo>
                    <a:pt x="97665" y="603013"/>
                  </a:lnTo>
                  <a:lnTo>
                    <a:pt x="96870" y="604504"/>
                  </a:lnTo>
                  <a:lnTo>
                    <a:pt x="95035" y="607434"/>
                  </a:lnTo>
                  <a:lnTo>
                    <a:pt x="93187" y="608567"/>
                  </a:lnTo>
                  <a:lnTo>
                    <a:pt x="93075" y="608813"/>
                  </a:lnTo>
                  <a:lnTo>
                    <a:pt x="93646" y="609745"/>
                  </a:lnTo>
                  <a:lnTo>
                    <a:pt x="96899" y="613467"/>
                  </a:lnTo>
                  <a:lnTo>
                    <a:pt x="99021" y="615200"/>
                  </a:lnTo>
                  <a:lnTo>
                    <a:pt x="101881" y="617530"/>
                  </a:lnTo>
                  <a:lnTo>
                    <a:pt x="103726" y="619365"/>
                  </a:lnTo>
                  <a:lnTo>
                    <a:pt x="104323" y="620680"/>
                  </a:lnTo>
                  <a:lnTo>
                    <a:pt x="105121" y="622142"/>
                  </a:lnTo>
                  <a:lnTo>
                    <a:pt x="106018" y="623333"/>
                  </a:lnTo>
                  <a:lnTo>
                    <a:pt x="106666" y="624364"/>
                  </a:lnTo>
                  <a:lnTo>
                    <a:pt x="106912" y="625028"/>
                  </a:lnTo>
                  <a:lnTo>
                    <a:pt x="106889" y="625740"/>
                  </a:lnTo>
                  <a:lnTo>
                    <a:pt x="106024" y="627881"/>
                  </a:lnTo>
                  <a:lnTo>
                    <a:pt x="105533" y="629531"/>
                  </a:lnTo>
                  <a:lnTo>
                    <a:pt x="104668" y="631941"/>
                  </a:lnTo>
                  <a:lnTo>
                    <a:pt x="103780" y="633614"/>
                  </a:lnTo>
                  <a:lnTo>
                    <a:pt x="101533" y="636659"/>
                  </a:lnTo>
                  <a:lnTo>
                    <a:pt x="98217" y="640425"/>
                  </a:lnTo>
                  <a:lnTo>
                    <a:pt x="97448" y="641558"/>
                  </a:lnTo>
                  <a:lnTo>
                    <a:pt x="95897" y="643528"/>
                  </a:lnTo>
                  <a:lnTo>
                    <a:pt x="93238" y="647463"/>
                  </a:lnTo>
                  <a:lnTo>
                    <a:pt x="92551" y="648328"/>
                  </a:lnTo>
                  <a:lnTo>
                    <a:pt x="90375" y="651444"/>
                  </a:lnTo>
                  <a:lnTo>
                    <a:pt x="89382" y="652433"/>
                  </a:lnTo>
                  <a:lnTo>
                    <a:pt x="88600" y="653356"/>
                  </a:lnTo>
                  <a:lnTo>
                    <a:pt x="86445" y="656276"/>
                  </a:lnTo>
                  <a:lnTo>
                    <a:pt x="84128" y="658482"/>
                  </a:lnTo>
                  <a:lnTo>
                    <a:pt x="81856" y="660525"/>
                  </a:lnTo>
                  <a:lnTo>
                    <a:pt x="81172" y="661555"/>
                  </a:lnTo>
                  <a:lnTo>
                    <a:pt x="80323" y="662344"/>
                  </a:lnTo>
                  <a:lnTo>
                    <a:pt x="79311" y="663091"/>
                  </a:lnTo>
                  <a:lnTo>
                    <a:pt x="78887" y="663509"/>
                  </a:lnTo>
                  <a:lnTo>
                    <a:pt x="76598" y="666283"/>
                  </a:lnTo>
                  <a:lnTo>
                    <a:pt x="73423" y="670107"/>
                  </a:lnTo>
                  <a:lnTo>
                    <a:pt x="76841" y="669471"/>
                  </a:lnTo>
                  <a:lnTo>
                    <a:pt x="79829" y="667534"/>
                  </a:lnTo>
                  <a:lnTo>
                    <a:pt x="80413" y="667987"/>
                  </a:lnTo>
                  <a:lnTo>
                    <a:pt x="81064" y="668744"/>
                  </a:lnTo>
                  <a:lnTo>
                    <a:pt x="80971" y="669982"/>
                  </a:lnTo>
                  <a:lnTo>
                    <a:pt x="80812" y="670914"/>
                  </a:lnTo>
                  <a:lnTo>
                    <a:pt x="79640" y="670033"/>
                  </a:lnTo>
                  <a:lnTo>
                    <a:pt x="79915" y="671074"/>
                  </a:lnTo>
                  <a:lnTo>
                    <a:pt x="80997" y="673024"/>
                  </a:lnTo>
                  <a:lnTo>
                    <a:pt x="82516" y="673815"/>
                  </a:lnTo>
                  <a:lnTo>
                    <a:pt x="84814" y="676343"/>
                  </a:lnTo>
                  <a:lnTo>
                    <a:pt x="87515" y="676621"/>
                  </a:lnTo>
                  <a:lnTo>
                    <a:pt x="89296" y="676155"/>
                  </a:lnTo>
                  <a:lnTo>
                    <a:pt x="90655" y="676273"/>
                  </a:lnTo>
                  <a:lnTo>
                    <a:pt x="92009" y="677611"/>
                  </a:lnTo>
                  <a:lnTo>
                    <a:pt x="92944" y="679305"/>
                  </a:lnTo>
                  <a:lnTo>
                    <a:pt x="93688" y="679730"/>
                  </a:lnTo>
                  <a:lnTo>
                    <a:pt x="94696" y="680541"/>
                  </a:lnTo>
                  <a:lnTo>
                    <a:pt x="94556" y="681482"/>
                  </a:lnTo>
                  <a:lnTo>
                    <a:pt x="94250" y="682028"/>
                  </a:lnTo>
                  <a:lnTo>
                    <a:pt x="90193" y="680566"/>
                  </a:lnTo>
                  <a:lnTo>
                    <a:pt x="85513" y="679778"/>
                  </a:lnTo>
                  <a:lnTo>
                    <a:pt x="84904" y="680470"/>
                  </a:lnTo>
                  <a:lnTo>
                    <a:pt x="84313" y="681533"/>
                  </a:lnTo>
                  <a:lnTo>
                    <a:pt x="84029" y="682366"/>
                  </a:lnTo>
                  <a:lnTo>
                    <a:pt x="83723" y="682832"/>
                  </a:lnTo>
                  <a:lnTo>
                    <a:pt x="83001" y="683133"/>
                  </a:lnTo>
                  <a:lnTo>
                    <a:pt x="81932" y="683225"/>
                  </a:lnTo>
                  <a:lnTo>
                    <a:pt x="80646" y="683024"/>
                  </a:lnTo>
                  <a:lnTo>
                    <a:pt x="79876" y="682465"/>
                  </a:lnTo>
                  <a:lnTo>
                    <a:pt x="79302" y="683094"/>
                  </a:lnTo>
                  <a:lnTo>
                    <a:pt x="79031" y="684518"/>
                  </a:lnTo>
                  <a:lnTo>
                    <a:pt x="78233" y="685255"/>
                  </a:lnTo>
                  <a:lnTo>
                    <a:pt x="77138" y="684684"/>
                  </a:lnTo>
                  <a:lnTo>
                    <a:pt x="76410" y="683586"/>
                  </a:lnTo>
                  <a:lnTo>
                    <a:pt x="75756" y="683675"/>
                  </a:lnTo>
                  <a:lnTo>
                    <a:pt x="75360" y="684684"/>
                  </a:lnTo>
                  <a:lnTo>
                    <a:pt x="75650" y="686059"/>
                  </a:lnTo>
                  <a:lnTo>
                    <a:pt x="75810" y="687706"/>
                  </a:lnTo>
                  <a:lnTo>
                    <a:pt x="75347" y="688935"/>
                  </a:lnTo>
                  <a:lnTo>
                    <a:pt x="75823" y="689481"/>
                  </a:lnTo>
                  <a:lnTo>
                    <a:pt x="76423" y="690362"/>
                  </a:lnTo>
                  <a:lnTo>
                    <a:pt x="76586" y="690866"/>
                  </a:lnTo>
                  <a:lnTo>
                    <a:pt x="76381" y="691163"/>
                  </a:lnTo>
                  <a:lnTo>
                    <a:pt x="75781" y="691415"/>
                  </a:lnTo>
                  <a:lnTo>
                    <a:pt x="75644" y="691687"/>
                  </a:lnTo>
                  <a:lnTo>
                    <a:pt x="75379" y="692143"/>
                  </a:lnTo>
                  <a:lnTo>
                    <a:pt x="74677" y="692226"/>
                  </a:lnTo>
                  <a:lnTo>
                    <a:pt x="74316" y="692565"/>
                  </a:lnTo>
                  <a:lnTo>
                    <a:pt x="73885" y="694049"/>
                  </a:lnTo>
                  <a:lnTo>
                    <a:pt x="73062" y="696500"/>
                  </a:lnTo>
                  <a:lnTo>
                    <a:pt x="71846" y="698358"/>
                  </a:lnTo>
                  <a:lnTo>
                    <a:pt x="70872" y="699373"/>
                  </a:lnTo>
                  <a:lnTo>
                    <a:pt x="70438" y="700152"/>
                  </a:lnTo>
                  <a:lnTo>
                    <a:pt x="70167" y="701084"/>
                  </a:lnTo>
                  <a:lnTo>
                    <a:pt x="70103" y="702019"/>
                  </a:lnTo>
                  <a:lnTo>
                    <a:pt x="71035" y="707126"/>
                  </a:lnTo>
                  <a:lnTo>
                    <a:pt x="71026" y="708045"/>
                  </a:lnTo>
                  <a:lnTo>
                    <a:pt x="70805" y="708987"/>
                  </a:lnTo>
                  <a:lnTo>
                    <a:pt x="70646" y="709941"/>
                  </a:lnTo>
                  <a:lnTo>
                    <a:pt x="70777" y="710768"/>
                  </a:lnTo>
                  <a:lnTo>
                    <a:pt x="71393" y="712179"/>
                  </a:lnTo>
                  <a:lnTo>
                    <a:pt x="72047" y="714279"/>
                  </a:lnTo>
                  <a:lnTo>
                    <a:pt x="72312" y="715616"/>
                  </a:lnTo>
                  <a:lnTo>
                    <a:pt x="72746" y="716105"/>
                  </a:lnTo>
                  <a:lnTo>
                    <a:pt x="73164" y="716465"/>
                  </a:lnTo>
                  <a:lnTo>
                    <a:pt x="73250" y="716692"/>
                  </a:lnTo>
                  <a:lnTo>
                    <a:pt x="73237" y="716925"/>
                  </a:lnTo>
                  <a:lnTo>
                    <a:pt x="73020" y="717190"/>
                  </a:lnTo>
                  <a:lnTo>
                    <a:pt x="71134" y="717889"/>
                  </a:lnTo>
                  <a:lnTo>
                    <a:pt x="70888" y="718479"/>
                  </a:lnTo>
                  <a:lnTo>
                    <a:pt x="70684" y="719140"/>
                  </a:lnTo>
                  <a:lnTo>
                    <a:pt x="69860" y="720114"/>
                  </a:lnTo>
                  <a:lnTo>
                    <a:pt x="69608" y="721020"/>
                  </a:lnTo>
                  <a:lnTo>
                    <a:pt x="69452" y="722057"/>
                  </a:lnTo>
                  <a:lnTo>
                    <a:pt x="69433" y="722428"/>
                  </a:lnTo>
                  <a:lnTo>
                    <a:pt x="70489" y="722495"/>
                  </a:lnTo>
                  <a:lnTo>
                    <a:pt x="70860" y="722760"/>
                  </a:lnTo>
                  <a:lnTo>
                    <a:pt x="71109" y="724062"/>
                  </a:lnTo>
                  <a:lnTo>
                    <a:pt x="72309" y="725087"/>
                  </a:lnTo>
                  <a:lnTo>
                    <a:pt x="73419" y="725936"/>
                  </a:lnTo>
                  <a:lnTo>
                    <a:pt x="73703" y="726328"/>
                  </a:lnTo>
                  <a:lnTo>
                    <a:pt x="73790" y="727081"/>
                  </a:lnTo>
                  <a:lnTo>
                    <a:pt x="73719" y="727959"/>
                  </a:lnTo>
                  <a:lnTo>
                    <a:pt x="73579" y="728416"/>
                  </a:lnTo>
                  <a:lnTo>
                    <a:pt x="73113" y="728939"/>
                  </a:lnTo>
                  <a:lnTo>
                    <a:pt x="72708" y="730264"/>
                  </a:lnTo>
                  <a:lnTo>
                    <a:pt x="72650" y="731521"/>
                  </a:lnTo>
                  <a:lnTo>
                    <a:pt x="72009" y="733689"/>
                  </a:lnTo>
                  <a:lnTo>
                    <a:pt x="72152" y="733730"/>
                  </a:lnTo>
                  <a:lnTo>
                    <a:pt x="73499" y="733337"/>
                  </a:lnTo>
                  <a:lnTo>
                    <a:pt x="73882" y="733561"/>
                  </a:lnTo>
                  <a:lnTo>
                    <a:pt x="74176" y="734040"/>
                  </a:lnTo>
                  <a:lnTo>
                    <a:pt x="74272" y="735396"/>
                  </a:lnTo>
                  <a:lnTo>
                    <a:pt x="74712" y="736006"/>
                  </a:lnTo>
                  <a:lnTo>
                    <a:pt x="75162" y="736957"/>
                  </a:lnTo>
                  <a:lnTo>
                    <a:pt x="75303" y="737694"/>
                  </a:lnTo>
                  <a:lnTo>
                    <a:pt x="76161" y="738572"/>
                  </a:lnTo>
                  <a:lnTo>
                    <a:pt x="76228" y="739140"/>
                  </a:lnTo>
                  <a:lnTo>
                    <a:pt x="76752" y="741142"/>
                  </a:lnTo>
                  <a:lnTo>
                    <a:pt x="76953" y="742291"/>
                  </a:lnTo>
                  <a:lnTo>
                    <a:pt x="77045" y="743178"/>
                  </a:lnTo>
                  <a:lnTo>
                    <a:pt x="76787" y="744305"/>
                  </a:lnTo>
                  <a:lnTo>
                    <a:pt x="76560" y="745064"/>
                  </a:lnTo>
                  <a:lnTo>
                    <a:pt x="77783" y="746459"/>
                  </a:lnTo>
                  <a:lnTo>
                    <a:pt x="78070" y="746513"/>
                  </a:lnTo>
                  <a:lnTo>
                    <a:pt x="78750" y="745964"/>
                  </a:lnTo>
                  <a:lnTo>
                    <a:pt x="78884" y="745926"/>
                  </a:lnTo>
                  <a:lnTo>
                    <a:pt x="80288" y="745878"/>
                  </a:lnTo>
                  <a:lnTo>
                    <a:pt x="80939" y="746363"/>
                  </a:lnTo>
                  <a:lnTo>
                    <a:pt x="81421" y="747308"/>
                  </a:lnTo>
                  <a:lnTo>
                    <a:pt x="81871" y="748062"/>
                  </a:lnTo>
                  <a:lnTo>
                    <a:pt x="82353" y="748266"/>
                  </a:lnTo>
                  <a:lnTo>
                    <a:pt x="83720" y="747315"/>
                  </a:lnTo>
                  <a:lnTo>
                    <a:pt x="84476" y="746999"/>
                  </a:lnTo>
                  <a:lnTo>
                    <a:pt x="84974" y="747008"/>
                  </a:lnTo>
                  <a:lnTo>
                    <a:pt x="86726" y="747860"/>
                  </a:lnTo>
                  <a:lnTo>
                    <a:pt x="87550" y="748327"/>
                  </a:lnTo>
                  <a:lnTo>
                    <a:pt x="87738" y="748748"/>
                  </a:lnTo>
                  <a:lnTo>
                    <a:pt x="87754" y="749246"/>
                  </a:lnTo>
                  <a:lnTo>
                    <a:pt x="87531" y="749983"/>
                  </a:lnTo>
                  <a:lnTo>
                    <a:pt x="87355" y="750784"/>
                  </a:lnTo>
                  <a:lnTo>
                    <a:pt x="87888" y="751729"/>
                  </a:lnTo>
                  <a:lnTo>
                    <a:pt x="88507" y="752367"/>
                  </a:lnTo>
                  <a:lnTo>
                    <a:pt x="89832" y="751311"/>
                  </a:lnTo>
                  <a:lnTo>
                    <a:pt x="90320" y="751017"/>
                  </a:lnTo>
                  <a:lnTo>
                    <a:pt x="90853" y="751008"/>
                  </a:lnTo>
                  <a:lnTo>
                    <a:pt x="91568" y="750615"/>
                  </a:lnTo>
                  <a:lnTo>
                    <a:pt x="92085" y="750021"/>
                  </a:lnTo>
                  <a:lnTo>
                    <a:pt x="92580" y="749817"/>
                  </a:lnTo>
                  <a:lnTo>
                    <a:pt x="93525" y="749958"/>
                  </a:lnTo>
                  <a:lnTo>
                    <a:pt x="95236" y="749817"/>
                  </a:lnTo>
                  <a:lnTo>
                    <a:pt x="97231" y="750749"/>
                  </a:lnTo>
                  <a:lnTo>
                    <a:pt x="97403" y="751033"/>
                  </a:lnTo>
                  <a:lnTo>
                    <a:pt x="98399" y="752122"/>
                  </a:lnTo>
                  <a:lnTo>
                    <a:pt x="98747" y="752661"/>
                  </a:lnTo>
                  <a:lnTo>
                    <a:pt x="99076" y="752833"/>
                  </a:lnTo>
                  <a:lnTo>
                    <a:pt x="99609" y="753363"/>
                  </a:lnTo>
                  <a:lnTo>
                    <a:pt x="100317" y="753695"/>
                  </a:lnTo>
                  <a:lnTo>
                    <a:pt x="100812" y="753593"/>
                  </a:lnTo>
                  <a:lnTo>
                    <a:pt x="101048" y="753769"/>
                  </a:lnTo>
                  <a:lnTo>
                    <a:pt x="101268" y="754184"/>
                  </a:lnTo>
                  <a:lnTo>
                    <a:pt x="101284" y="754892"/>
                  </a:lnTo>
                  <a:lnTo>
                    <a:pt x="101214" y="756909"/>
                  </a:lnTo>
                  <a:lnTo>
                    <a:pt x="100866" y="757490"/>
                  </a:lnTo>
                  <a:lnTo>
                    <a:pt x="100499" y="757963"/>
                  </a:lnTo>
                  <a:lnTo>
                    <a:pt x="100407" y="758330"/>
                  </a:lnTo>
                  <a:lnTo>
                    <a:pt x="100442" y="758773"/>
                  </a:lnTo>
                  <a:lnTo>
                    <a:pt x="101007" y="759638"/>
                  </a:lnTo>
                  <a:lnTo>
                    <a:pt x="101734" y="760982"/>
                  </a:lnTo>
                  <a:lnTo>
                    <a:pt x="101904" y="761761"/>
                  </a:lnTo>
                  <a:lnTo>
                    <a:pt x="101904" y="762345"/>
                  </a:lnTo>
                  <a:lnTo>
                    <a:pt x="100911" y="764056"/>
                  </a:lnTo>
                  <a:lnTo>
                    <a:pt x="100579" y="764455"/>
                  </a:lnTo>
                  <a:lnTo>
                    <a:pt x="100349" y="765294"/>
                  </a:lnTo>
                  <a:lnTo>
                    <a:pt x="100228" y="766147"/>
                  </a:lnTo>
                  <a:lnTo>
                    <a:pt x="100298" y="766498"/>
                  </a:lnTo>
                  <a:lnTo>
                    <a:pt x="101958" y="767851"/>
                  </a:lnTo>
                  <a:lnTo>
                    <a:pt x="103187" y="768582"/>
                  </a:lnTo>
                  <a:lnTo>
                    <a:pt x="103461" y="768940"/>
                  </a:lnTo>
                  <a:lnTo>
                    <a:pt x="103487" y="769160"/>
                  </a:lnTo>
                  <a:lnTo>
                    <a:pt x="102832" y="770609"/>
                  </a:lnTo>
                  <a:lnTo>
                    <a:pt x="102769" y="770998"/>
                  </a:lnTo>
                  <a:lnTo>
                    <a:pt x="103755" y="771598"/>
                  </a:lnTo>
                  <a:lnTo>
                    <a:pt x="104297" y="772540"/>
                  </a:lnTo>
                  <a:lnTo>
                    <a:pt x="104776" y="774072"/>
                  </a:lnTo>
                  <a:lnTo>
                    <a:pt x="105712" y="775537"/>
                  </a:lnTo>
                  <a:lnTo>
                    <a:pt x="107726" y="776830"/>
                  </a:lnTo>
                  <a:lnTo>
                    <a:pt x="109191" y="777673"/>
                  </a:lnTo>
                  <a:lnTo>
                    <a:pt x="109494" y="778056"/>
                  </a:lnTo>
                  <a:lnTo>
                    <a:pt x="109599" y="778512"/>
                  </a:lnTo>
                  <a:lnTo>
                    <a:pt x="109488" y="779511"/>
                  </a:lnTo>
                  <a:lnTo>
                    <a:pt x="109111" y="780727"/>
                  </a:lnTo>
                  <a:lnTo>
                    <a:pt x="108852" y="781401"/>
                  </a:lnTo>
                  <a:lnTo>
                    <a:pt x="109449" y="781682"/>
                  </a:lnTo>
                  <a:lnTo>
                    <a:pt x="110985" y="781608"/>
                  </a:lnTo>
                  <a:lnTo>
                    <a:pt x="112849" y="781844"/>
                  </a:lnTo>
                  <a:lnTo>
                    <a:pt x="115086" y="783178"/>
                  </a:lnTo>
                  <a:lnTo>
                    <a:pt x="115092" y="783775"/>
                  </a:lnTo>
                  <a:lnTo>
                    <a:pt x="114863" y="784318"/>
                  </a:lnTo>
                  <a:lnTo>
                    <a:pt x="115016" y="784889"/>
                  </a:lnTo>
                  <a:lnTo>
                    <a:pt x="115262" y="785375"/>
                  </a:lnTo>
                  <a:lnTo>
                    <a:pt x="117196" y="786859"/>
                  </a:lnTo>
                  <a:lnTo>
                    <a:pt x="117381" y="787290"/>
                  </a:lnTo>
                  <a:lnTo>
                    <a:pt x="117416" y="788011"/>
                  </a:lnTo>
                  <a:lnTo>
                    <a:pt x="117362" y="788538"/>
                  </a:lnTo>
                  <a:lnTo>
                    <a:pt x="116826" y="788649"/>
                  </a:lnTo>
                  <a:lnTo>
                    <a:pt x="116229" y="788895"/>
                  </a:lnTo>
                  <a:lnTo>
                    <a:pt x="115255" y="789524"/>
                  </a:lnTo>
                  <a:lnTo>
                    <a:pt x="114869" y="790414"/>
                  </a:lnTo>
                  <a:lnTo>
                    <a:pt x="113295" y="791640"/>
                  </a:lnTo>
                  <a:lnTo>
                    <a:pt x="112322" y="792192"/>
                  </a:lnTo>
                  <a:lnTo>
                    <a:pt x="111546" y="792218"/>
                  </a:lnTo>
                  <a:lnTo>
                    <a:pt x="109705" y="791969"/>
                  </a:lnTo>
                  <a:lnTo>
                    <a:pt x="109057" y="791366"/>
                  </a:lnTo>
                  <a:lnTo>
                    <a:pt x="108789" y="790810"/>
                  </a:lnTo>
                  <a:lnTo>
                    <a:pt x="108080" y="790561"/>
                  </a:lnTo>
                  <a:lnTo>
                    <a:pt x="107138" y="790539"/>
                  </a:lnTo>
                  <a:lnTo>
                    <a:pt x="105839" y="790635"/>
                  </a:lnTo>
                  <a:lnTo>
                    <a:pt x="105574" y="790801"/>
                  </a:lnTo>
                  <a:lnTo>
                    <a:pt x="105360" y="791484"/>
                  </a:lnTo>
                  <a:lnTo>
                    <a:pt x="104808" y="792646"/>
                  </a:lnTo>
                  <a:lnTo>
                    <a:pt x="104412" y="793303"/>
                  </a:lnTo>
                  <a:lnTo>
                    <a:pt x="104741" y="793702"/>
                  </a:lnTo>
                  <a:lnTo>
                    <a:pt x="105258" y="794538"/>
                  </a:lnTo>
                  <a:lnTo>
                    <a:pt x="106063" y="795601"/>
                  </a:lnTo>
                  <a:lnTo>
                    <a:pt x="106889" y="796543"/>
                  </a:lnTo>
                  <a:lnTo>
                    <a:pt x="107154" y="797117"/>
                  </a:lnTo>
                  <a:lnTo>
                    <a:pt x="107145" y="797526"/>
                  </a:lnTo>
                  <a:lnTo>
                    <a:pt x="106749" y="798008"/>
                  </a:lnTo>
                  <a:lnTo>
                    <a:pt x="106810" y="798978"/>
                  </a:lnTo>
                  <a:lnTo>
                    <a:pt x="107614" y="800252"/>
                  </a:lnTo>
                  <a:lnTo>
                    <a:pt x="107343" y="800453"/>
                  </a:lnTo>
                  <a:lnTo>
                    <a:pt x="107263" y="802014"/>
                  </a:lnTo>
                  <a:lnTo>
                    <a:pt x="107269" y="803677"/>
                  </a:lnTo>
                  <a:lnTo>
                    <a:pt x="107486" y="804079"/>
                  </a:lnTo>
                  <a:lnTo>
                    <a:pt x="107920" y="804411"/>
                  </a:lnTo>
                  <a:lnTo>
                    <a:pt x="108284" y="805017"/>
                  </a:lnTo>
                  <a:lnTo>
                    <a:pt x="108894" y="806399"/>
                  </a:lnTo>
                  <a:lnTo>
                    <a:pt x="108935" y="806760"/>
                  </a:lnTo>
                  <a:lnTo>
                    <a:pt x="109108" y="806786"/>
                  </a:lnTo>
                  <a:lnTo>
                    <a:pt x="109944" y="807201"/>
                  </a:lnTo>
                  <a:lnTo>
                    <a:pt x="110822" y="807552"/>
                  </a:lnTo>
                  <a:lnTo>
                    <a:pt x="111428" y="807574"/>
                  </a:lnTo>
                  <a:lnTo>
                    <a:pt x="112150" y="807494"/>
                  </a:lnTo>
                  <a:lnTo>
                    <a:pt x="112999" y="807025"/>
                  </a:lnTo>
                  <a:lnTo>
                    <a:pt x="113589" y="806572"/>
                  </a:lnTo>
                  <a:lnTo>
                    <a:pt x="114307" y="804267"/>
                  </a:lnTo>
                  <a:lnTo>
                    <a:pt x="114563" y="803935"/>
                  </a:lnTo>
                  <a:lnTo>
                    <a:pt x="114958" y="803753"/>
                  </a:lnTo>
                  <a:lnTo>
                    <a:pt x="115606" y="803734"/>
                  </a:lnTo>
                  <a:lnTo>
                    <a:pt x="116838" y="804165"/>
                  </a:lnTo>
                  <a:lnTo>
                    <a:pt x="118281" y="804551"/>
                  </a:lnTo>
                  <a:lnTo>
                    <a:pt x="119117" y="804497"/>
                  </a:lnTo>
                  <a:lnTo>
                    <a:pt x="121345" y="803268"/>
                  </a:lnTo>
                  <a:lnTo>
                    <a:pt x="122587" y="803077"/>
                  </a:lnTo>
                  <a:lnTo>
                    <a:pt x="124062" y="803364"/>
                  </a:lnTo>
                  <a:lnTo>
                    <a:pt x="125511" y="803380"/>
                  </a:lnTo>
                  <a:lnTo>
                    <a:pt x="126602" y="803201"/>
                  </a:lnTo>
                  <a:lnTo>
                    <a:pt x="127352" y="803626"/>
                  </a:lnTo>
                  <a:lnTo>
                    <a:pt x="128278" y="804564"/>
                  </a:lnTo>
                  <a:lnTo>
                    <a:pt x="129114" y="805956"/>
                  </a:lnTo>
                  <a:lnTo>
                    <a:pt x="129989" y="808519"/>
                  </a:lnTo>
                  <a:lnTo>
                    <a:pt x="132539" y="811401"/>
                  </a:lnTo>
                  <a:lnTo>
                    <a:pt x="132581" y="811963"/>
                  </a:lnTo>
                  <a:lnTo>
                    <a:pt x="132373" y="812324"/>
                  </a:lnTo>
                  <a:lnTo>
                    <a:pt x="131119" y="812671"/>
                  </a:lnTo>
                  <a:lnTo>
                    <a:pt x="130059" y="812860"/>
                  </a:lnTo>
                  <a:lnTo>
                    <a:pt x="130008" y="813351"/>
                  </a:lnTo>
                  <a:lnTo>
                    <a:pt x="130289" y="813884"/>
                  </a:lnTo>
                  <a:lnTo>
                    <a:pt x="130774" y="814663"/>
                  </a:lnTo>
                  <a:lnTo>
                    <a:pt x="130848" y="815665"/>
                  </a:lnTo>
                  <a:lnTo>
                    <a:pt x="130822" y="816585"/>
                  </a:lnTo>
                  <a:lnTo>
                    <a:pt x="131029" y="817395"/>
                  </a:lnTo>
                  <a:lnTo>
                    <a:pt x="131435" y="817727"/>
                  </a:lnTo>
                  <a:lnTo>
                    <a:pt x="131486" y="818133"/>
                  </a:lnTo>
                  <a:lnTo>
                    <a:pt x="131020" y="818631"/>
                  </a:lnTo>
                  <a:lnTo>
                    <a:pt x="130889" y="818937"/>
                  </a:lnTo>
                  <a:lnTo>
                    <a:pt x="131071" y="819103"/>
                  </a:lnTo>
                  <a:lnTo>
                    <a:pt x="133372" y="819199"/>
                  </a:lnTo>
                  <a:lnTo>
                    <a:pt x="134499" y="819681"/>
                  </a:lnTo>
                  <a:lnTo>
                    <a:pt x="135354" y="820121"/>
                  </a:lnTo>
                  <a:lnTo>
                    <a:pt x="135785" y="820163"/>
                  </a:lnTo>
                  <a:lnTo>
                    <a:pt x="136756" y="819882"/>
                  </a:lnTo>
                  <a:lnTo>
                    <a:pt x="137847" y="819703"/>
                  </a:lnTo>
                  <a:lnTo>
                    <a:pt x="138508" y="819678"/>
                  </a:lnTo>
                  <a:lnTo>
                    <a:pt x="138763" y="820003"/>
                  </a:lnTo>
                  <a:lnTo>
                    <a:pt x="138968" y="820855"/>
                  </a:lnTo>
                  <a:lnTo>
                    <a:pt x="139351" y="821708"/>
                  </a:lnTo>
                  <a:lnTo>
                    <a:pt x="139708" y="821950"/>
                  </a:lnTo>
                  <a:lnTo>
                    <a:pt x="140346" y="821909"/>
                  </a:lnTo>
                  <a:lnTo>
                    <a:pt x="140729" y="821950"/>
                  </a:lnTo>
                  <a:lnTo>
                    <a:pt x="140934" y="822273"/>
                  </a:lnTo>
                  <a:lnTo>
                    <a:pt x="140704" y="822758"/>
                  </a:lnTo>
                  <a:lnTo>
                    <a:pt x="140755" y="823284"/>
                  </a:lnTo>
                  <a:lnTo>
                    <a:pt x="141036" y="823929"/>
                  </a:lnTo>
                  <a:lnTo>
                    <a:pt x="141368" y="825420"/>
                  </a:lnTo>
                  <a:lnTo>
                    <a:pt x="141674" y="825863"/>
                  </a:lnTo>
                  <a:lnTo>
                    <a:pt x="141879" y="826425"/>
                  </a:lnTo>
                  <a:lnTo>
                    <a:pt x="141879" y="827070"/>
                  </a:lnTo>
                  <a:lnTo>
                    <a:pt x="141623" y="827632"/>
                  </a:lnTo>
                  <a:lnTo>
                    <a:pt x="141444" y="828072"/>
                  </a:lnTo>
                  <a:lnTo>
                    <a:pt x="141623" y="829074"/>
                  </a:lnTo>
                  <a:lnTo>
                    <a:pt x="142313" y="830195"/>
                  </a:lnTo>
                  <a:lnTo>
                    <a:pt x="142823" y="830473"/>
                  </a:lnTo>
                  <a:lnTo>
                    <a:pt x="143232" y="831472"/>
                  </a:lnTo>
                  <a:lnTo>
                    <a:pt x="143973" y="831791"/>
                  </a:lnTo>
                  <a:lnTo>
                    <a:pt x="145071" y="830951"/>
                  </a:lnTo>
                  <a:lnTo>
                    <a:pt x="145913" y="830511"/>
                  </a:lnTo>
                  <a:lnTo>
                    <a:pt x="146967" y="830757"/>
                  </a:lnTo>
                  <a:lnTo>
                    <a:pt x="147940" y="830913"/>
                  </a:lnTo>
                  <a:lnTo>
                    <a:pt x="148594" y="831484"/>
                  </a:lnTo>
                  <a:lnTo>
                    <a:pt x="149076" y="832269"/>
                  </a:lnTo>
                  <a:lnTo>
                    <a:pt x="149638" y="832707"/>
                  </a:lnTo>
                  <a:lnTo>
                    <a:pt x="150200" y="832477"/>
                  </a:lnTo>
                  <a:lnTo>
                    <a:pt x="151371" y="832707"/>
                  </a:lnTo>
                  <a:lnTo>
                    <a:pt x="151907" y="833342"/>
                  </a:lnTo>
                  <a:lnTo>
                    <a:pt x="152444" y="833699"/>
                  </a:lnTo>
                  <a:lnTo>
                    <a:pt x="153133" y="833182"/>
                  </a:lnTo>
                  <a:lnTo>
                    <a:pt x="153695" y="832544"/>
                  </a:lnTo>
                  <a:lnTo>
                    <a:pt x="155750" y="831877"/>
                  </a:lnTo>
                  <a:lnTo>
                    <a:pt x="157027" y="831711"/>
                  </a:lnTo>
                  <a:lnTo>
                    <a:pt x="157385" y="831580"/>
                  </a:lnTo>
                  <a:lnTo>
                    <a:pt x="158135" y="831101"/>
                  </a:lnTo>
                  <a:lnTo>
                    <a:pt x="158926" y="830782"/>
                  </a:lnTo>
                  <a:lnTo>
                    <a:pt x="159638" y="830868"/>
                  </a:lnTo>
                  <a:lnTo>
                    <a:pt x="160340" y="831861"/>
                  </a:lnTo>
                  <a:lnTo>
                    <a:pt x="161068" y="832544"/>
                  </a:lnTo>
                  <a:lnTo>
                    <a:pt x="161272" y="833620"/>
                  </a:lnTo>
                  <a:lnTo>
                    <a:pt x="162160" y="835094"/>
                  </a:lnTo>
                  <a:lnTo>
                    <a:pt x="164365" y="837108"/>
                  </a:lnTo>
                  <a:lnTo>
                    <a:pt x="165230" y="837721"/>
                  </a:lnTo>
                  <a:lnTo>
                    <a:pt x="165818" y="837613"/>
                  </a:lnTo>
                  <a:lnTo>
                    <a:pt x="166124" y="837453"/>
                  </a:lnTo>
                  <a:lnTo>
                    <a:pt x="166268" y="837242"/>
                  </a:lnTo>
                  <a:lnTo>
                    <a:pt x="166402" y="836256"/>
                  </a:lnTo>
                  <a:lnTo>
                    <a:pt x="166679" y="835892"/>
                  </a:lnTo>
                  <a:lnTo>
                    <a:pt x="167126" y="835883"/>
                  </a:lnTo>
                  <a:lnTo>
                    <a:pt x="168853" y="837108"/>
                  </a:lnTo>
                  <a:lnTo>
                    <a:pt x="169756" y="837242"/>
                  </a:lnTo>
                  <a:lnTo>
                    <a:pt x="170615" y="837265"/>
                  </a:lnTo>
                  <a:lnTo>
                    <a:pt x="171771" y="838216"/>
                  </a:lnTo>
                  <a:lnTo>
                    <a:pt x="173038" y="839043"/>
                  </a:lnTo>
                  <a:lnTo>
                    <a:pt x="174018" y="839129"/>
                  </a:lnTo>
                  <a:lnTo>
                    <a:pt x="174800" y="838803"/>
                  </a:lnTo>
                  <a:lnTo>
                    <a:pt x="175336" y="838605"/>
                  </a:lnTo>
                  <a:lnTo>
                    <a:pt x="175668" y="838921"/>
                  </a:lnTo>
                  <a:lnTo>
                    <a:pt x="175974" y="839633"/>
                  </a:lnTo>
                  <a:lnTo>
                    <a:pt x="176485" y="840185"/>
                  </a:lnTo>
                  <a:lnTo>
                    <a:pt x="177072" y="840342"/>
                  </a:lnTo>
                  <a:lnTo>
                    <a:pt x="177918" y="840377"/>
                  </a:lnTo>
                  <a:lnTo>
                    <a:pt x="179386" y="841443"/>
                  </a:lnTo>
                  <a:lnTo>
                    <a:pt x="180765" y="842528"/>
                  </a:lnTo>
                  <a:lnTo>
                    <a:pt x="181627" y="842589"/>
                  </a:lnTo>
                  <a:lnTo>
                    <a:pt x="182358" y="842270"/>
                  </a:lnTo>
                  <a:lnTo>
                    <a:pt x="183003" y="842187"/>
                  </a:lnTo>
                  <a:lnTo>
                    <a:pt x="183453" y="842461"/>
                  </a:lnTo>
                  <a:lnTo>
                    <a:pt x="183580" y="842930"/>
                  </a:lnTo>
                  <a:lnTo>
                    <a:pt x="183249" y="843559"/>
                  </a:lnTo>
                  <a:lnTo>
                    <a:pt x="183249" y="844459"/>
                  </a:lnTo>
                  <a:lnTo>
                    <a:pt x="183861" y="845321"/>
                  </a:lnTo>
                  <a:lnTo>
                    <a:pt x="183880" y="846167"/>
                  </a:lnTo>
                  <a:lnTo>
                    <a:pt x="183705" y="846930"/>
                  </a:lnTo>
                  <a:lnTo>
                    <a:pt x="183357" y="847632"/>
                  </a:lnTo>
                  <a:lnTo>
                    <a:pt x="182518" y="848596"/>
                  </a:lnTo>
                  <a:lnTo>
                    <a:pt x="181742" y="849493"/>
                  </a:lnTo>
                  <a:lnTo>
                    <a:pt x="180577" y="849866"/>
                  </a:lnTo>
                  <a:lnTo>
                    <a:pt x="179923" y="850259"/>
                  </a:lnTo>
                  <a:lnTo>
                    <a:pt x="180095" y="850916"/>
                  </a:lnTo>
                  <a:lnTo>
                    <a:pt x="180523" y="851529"/>
                  </a:lnTo>
                  <a:lnTo>
                    <a:pt x="181512" y="852024"/>
                  </a:lnTo>
                  <a:lnTo>
                    <a:pt x="182636" y="852385"/>
                  </a:lnTo>
                  <a:lnTo>
                    <a:pt x="182767" y="852784"/>
                  </a:lnTo>
                  <a:lnTo>
                    <a:pt x="182594" y="852985"/>
                  </a:lnTo>
                  <a:lnTo>
                    <a:pt x="181873" y="853170"/>
                  </a:lnTo>
                  <a:lnTo>
                    <a:pt x="180877" y="852982"/>
                  </a:lnTo>
                  <a:lnTo>
                    <a:pt x="180545" y="853329"/>
                  </a:lnTo>
                  <a:lnTo>
                    <a:pt x="180085" y="853907"/>
                  </a:lnTo>
                  <a:lnTo>
                    <a:pt x="179779" y="854948"/>
                  </a:lnTo>
                  <a:lnTo>
                    <a:pt x="179549" y="855912"/>
                  </a:lnTo>
                  <a:lnTo>
                    <a:pt x="180631" y="856173"/>
                  </a:lnTo>
                  <a:lnTo>
                    <a:pt x="181260" y="856566"/>
                  </a:lnTo>
                  <a:lnTo>
                    <a:pt x="181458" y="857354"/>
                  </a:lnTo>
                  <a:lnTo>
                    <a:pt x="181681" y="858232"/>
                  </a:lnTo>
                  <a:lnTo>
                    <a:pt x="181748" y="859021"/>
                  </a:lnTo>
                  <a:lnTo>
                    <a:pt x="181391" y="859404"/>
                  </a:lnTo>
                  <a:lnTo>
                    <a:pt x="181368" y="859796"/>
                  </a:lnTo>
                  <a:lnTo>
                    <a:pt x="181538" y="859991"/>
                  </a:lnTo>
                  <a:lnTo>
                    <a:pt x="182004" y="860077"/>
                  </a:lnTo>
                  <a:lnTo>
                    <a:pt x="182358" y="860253"/>
                  </a:lnTo>
                  <a:lnTo>
                    <a:pt x="182387" y="860668"/>
                  </a:lnTo>
                  <a:lnTo>
                    <a:pt x="181707" y="861600"/>
                  </a:lnTo>
                  <a:lnTo>
                    <a:pt x="181072" y="863381"/>
                  </a:lnTo>
                  <a:lnTo>
                    <a:pt x="180730" y="864325"/>
                  </a:lnTo>
                  <a:lnTo>
                    <a:pt x="180756" y="865350"/>
                  </a:lnTo>
                  <a:lnTo>
                    <a:pt x="180373" y="865918"/>
                  </a:lnTo>
                  <a:lnTo>
                    <a:pt x="179654" y="865947"/>
                  </a:lnTo>
                  <a:lnTo>
                    <a:pt x="177260" y="866046"/>
                  </a:lnTo>
                  <a:lnTo>
                    <a:pt x="175176" y="865995"/>
                  </a:lnTo>
                  <a:lnTo>
                    <a:pt x="174276" y="865848"/>
                  </a:lnTo>
                  <a:lnTo>
                    <a:pt x="172865" y="865759"/>
                  </a:lnTo>
                  <a:lnTo>
                    <a:pt x="172166" y="866001"/>
                  </a:lnTo>
                  <a:lnTo>
                    <a:pt x="171241" y="867635"/>
                  </a:lnTo>
                  <a:lnTo>
                    <a:pt x="170538" y="868274"/>
                  </a:lnTo>
                  <a:lnTo>
                    <a:pt x="169380" y="868852"/>
                  </a:lnTo>
                  <a:lnTo>
                    <a:pt x="168106" y="869017"/>
                  </a:lnTo>
                  <a:lnTo>
                    <a:pt x="167375" y="869688"/>
                  </a:lnTo>
                  <a:lnTo>
                    <a:pt x="167117" y="870741"/>
                  </a:lnTo>
                  <a:lnTo>
                    <a:pt x="167098" y="871673"/>
                  </a:lnTo>
                  <a:lnTo>
                    <a:pt x="166979" y="872139"/>
                  </a:lnTo>
                  <a:lnTo>
                    <a:pt x="166705" y="872548"/>
                  </a:lnTo>
                  <a:lnTo>
                    <a:pt x="166606" y="872838"/>
                  </a:lnTo>
                  <a:lnTo>
                    <a:pt x="166667" y="873157"/>
                  </a:lnTo>
                  <a:lnTo>
                    <a:pt x="166963" y="873272"/>
                  </a:lnTo>
                  <a:lnTo>
                    <a:pt x="167318" y="873419"/>
                  </a:lnTo>
                  <a:lnTo>
                    <a:pt x="167318" y="873649"/>
                  </a:lnTo>
                  <a:lnTo>
                    <a:pt x="167181" y="873939"/>
                  </a:lnTo>
                  <a:lnTo>
                    <a:pt x="166785" y="874259"/>
                  </a:lnTo>
                  <a:lnTo>
                    <a:pt x="166606" y="874750"/>
                  </a:lnTo>
                  <a:lnTo>
                    <a:pt x="166647" y="875274"/>
                  </a:lnTo>
                  <a:lnTo>
                    <a:pt x="166724" y="875851"/>
                  </a:lnTo>
                  <a:lnTo>
                    <a:pt x="169147" y="874747"/>
                  </a:lnTo>
                  <a:lnTo>
                    <a:pt x="169974" y="873911"/>
                  </a:lnTo>
                  <a:lnTo>
                    <a:pt x="171630" y="873617"/>
                  </a:lnTo>
                  <a:lnTo>
                    <a:pt x="171397" y="873955"/>
                  </a:lnTo>
                  <a:lnTo>
                    <a:pt x="170577" y="874268"/>
                  </a:lnTo>
                  <a:lnTo>
                    <a:pt x="169753" y="875079"/>
                  </a:lnTo>
                  <a:lnTo>
                    <a:pt x="170791" y="875162"/>
                  </a:lnTo>
                  <a:lnTo>
                    <a:pt x="173121" y="874747"/>
                  </a:lnTo>
                  <a:lnTo>
                    <a:pt x="173976" y="873477"/>
                  </a:lnTo>
                  <a:lnTo>
                    <a:pt x="175514" y="873521"/>
                  </a:lnTo>
                  <a:lnTo>
                    <a:pt x="175952" y="874434"/>
                  </a:lnTo>
                  <a:lnTo>
                    <a:pt x="176389" y="875666"/>
                  </a:lnTo>
                  <a:lnTo>
                    <a:pt x="176351" y="876123"/>
                  </a:lnTo>
                  <a:lnTo>
                    <a:pt x="176185" y="876474"/>
                  </a:lnTo>
                  <a:lnTo>
                    <a:pt x="174895" y="876745"/>
                  </a:lnTo>
                  <a:lnTo>
                    <a:pt x="171978" y="878280"/>
                  </a:lnTo>
                  <a:lnTo>
                    <a:pt x="170452" y="878714"/>
                  </a:lnTo>
                  <a:lnTo>
                    <a:pt x="168732" y="879496"/>
                  </a:lnTo>
                  <a:lnTo>
                    <a:pt x="169176" y="880550"/>
                  </a:lnTo>
                  <a:lnTo>
                    <a:pt x="169290" y="881443"/>
                  </a:lnTo>
                  <a:lnTo>
                    <a:pt x="167880" y="881252"/>
                  </a:lnTo>
                  <a:lnTo>
                    <a:pt x="166861" y="880955"/>
                  </a:lnTo>
                  <a:lnTo>
                    <a:pt x="166229" y="881092"/>
                  </a:lnTo>
                  <a:lnTo>
                    <a:pt x="164512" y="882037"/>
                  </a:lnTo>
                  <a:lnTo>
                    <a:pt x="163612" y="881833"/>
                  </a:lnTo>
                  <a:lnTo>
                    <a:pt x="162709" y="881804"/>
                  </a:lnTo>
                  <a:lnTo>
                    <a:pt x="163095" y="883154"/>
                  </a:lnTo>
                  <a:lnTo>
                    <a:pt x="164030" y="884782"/>
                  </a:lnTo>
                  <a:lnTo>
                    <a:pt x="164601" y="885089"/>
                  </a:lnTo>
                  <a:lnTo>
                    <a:pt x="165498" y="884942"/>
                  </a:lnTo>
                  <a:lnTo>
                    <a:pt x="167627" y="886911"/>
                  </a:lnTo>
                  <a:lnTo>
                    <a:pt x="169214" y="888861"/>
                  </a:lnTo>
                  <a:lnTo>
                    <a:pt x="168390" y="888995"/>
                  </a:lnTo>
                  <a:lnTo>
                    <a:pt x="167596" y="888798"/>
                  </a:lnTo>
                  <a:lnTo>
                    <a:pt x="166446" y="888804"/>
                  </a:lnTo>
                  <a:lnTo>
                    <a:pt x="165990" y="889988"/>
                  </a:lnTo>
                  <a:lnTo>
                    <a:pt x="165514" y="890863"/>
                  </a:lnTo>
                  <a:lnTo>
                    <a:pt x="165428" y="890413"/>
                  </a:lnTo>
                  <a:lnTo>
                    <a:pt x="165463" y="889806"/>
                  </a:lnTo>
                  <a:lnTo>
                    <a:pt x="164930" y="889414"/>
                  </a:lnTo>
                  <a:lnTo>
                    <a:pt x="164202" y="890007"/>
                  </a:lnTo>
                  <a:lnTo>
                    <a:pt x="163376" y="892602"/>
                  </a:lnTo>
                  <a:lnTo>
                    <a:pt x="161841" y="894463"/>
                  </a:lnTo>
                  <a:lnTo>
                    <a:pt x="161330" y="895603"/>
                  </a:lnTo>
                  <a:lnTo>
                    <a:pt x="161308" y="896433"/>
                  </a:lnTo>
                  <a:lnTo>
                    <a:pt x="161528" y="896602"/>
                  </a:lnTo>
                  <a:lnTo>
                    <a:pt x="161863" y="896576"/>
                  </a:lnTo>
                  <a:lnTo>
                    <a:pt x="161872" y="897323"/>
                  </a:lnTo>
                  <a:lnTo>
                    <a:pt x="161643" y="897990"/>
                  </a:lnTo>
                  <a:lnTo>
                    <a:pt x="158211" y="898833"/>
                  </a:lnTo>
                  <a:lnTo>
                    <a:pt x="157758" y="899324"/>
                  </a:lnTo>
                  <a:lnTo>
                    <a:pt x="156772" y="898935"/>
                  </a:lnTo>
                  <a:lnTo>
                    <a:pt x="155645" y="897910"/>
                  </a:lnTo>
                  <a:lnTo>
                    <a:pt x="154643" y="897358"/>
                  </a:lnTo>
                  <a:lnTo>
                    <a:pt x="153998" y="897578"/>
                  </a:lnTo>
                  <a:lnTo>
                    <a:pt x="153341" y="898060"/>
                  </a:lnTo>
                  <a:lnTo>
                    <a:pt x="153711" y="898360"/>
                  </a:lnTo>
                  <a:lnTo>
                    <a:pt x="154154" y="898466"/>
                  </a:lnTo>
                  <a:lnTo>
                    <a:pt x="155320" y="899104"/>
                  </a:lnTo>
                  <a:lnTo>
                    <a:pt x="154710" y="899586"/>
                  </a:lnTo>
                  <a:lnTo>
                    <a:pt x="152437" y="900425"/>
                  </a:lnTo>
                  <a:lnTo>
                    <a:pt x="152514" y="900860"/>
                  </a:lnTo>
                  <a:lnTo>
                    <a:pt x="152721" y="901176"/>
                  </a:lnTo>
                  <a:lnTo>
                    <a:pt x="155351" y="901894"/>
                  </a:lnTo>
                  <a:lnTo>
                    <a:pt x="157682" y="903126"/>
                  </a:lnTo>
                  <a:lnTo>
                    <a:pt x="158393" y="903972"/>
                  </a:lnTo>
                  <a:lnTo>
                    <a:pt x="159003" y="905440"/>
                  </a:lnTo>
                  <a:lnTo>
                    <a:pt x="159533" y="906107"/>
                  </a:lnTo>
                  <a:lnTo>
                    <a:pt x="160283" y="906611"/>
                  </a:lnTo>
                  <a:lnTo>
                    <a:pt x="160976" y="906918"/>
                  </a:lnTo>
                  <a:lnTo>
                    <a:pt x="162163" y="907039"/>
                  </a:lnTo>
                  <a:lnTo>
                    <a:pt x="163475" y="906570"/>
                  </a:lnTo>
                  <a:lnTo>
                    <a:pt x="166430" y="910068"/>
                  </a:lnTo>
                  <a:lnTo>
                    <a:pt x="167599" y="910633"/>
                  </a:lnTo>
                  <a:lnTo>
                    <a:pt x="170500" y="911335"/>
                  </a:lnTo>
                  <a:lnTo>
                    <a:pt x="171231" y="911709"/>
                  </a:lnTo>
                  <a:lnTo>
                    <a:pt x="176715" y="916567"/>
                  </a:lnTo>
                  <a:lnTo>
                    <a:pt x="178390" y="918661"/>
                  </a:lnTo>
                  <a:lnTo>
                    <a:pt x="181589" y="921805"/>
                  </a:lnTo>
                  <a:lnTo>
                    <a:pt x="182527" y="922456"/>
                  </a:lnTo>
                  <a:lnTo>
                    <a:pt x="182933" y="921658"/>
                  </a:lnTo>
                  <a:lnTo>
                    <a:pt x="183475" y="920818"/>
                  </a:lnTo>
                  <a:lnTo>
                    <a:pt x="184062" y="920614"/>
                  </a:lnTo>
                  <a:lnTo>
                    <a:pt x="185783" y="920946"/>
                  </a:lnTo>
                  <a:lnTo>
                    <a:pt x="187366" y="921326"/>
                  </a:lnTo>
                  <a:lnTo>
                    <a:pt x="188521" y="921058"/>
                  </a:lnTo>
                  <a:lnTo>
                    <a:pt x="189897" y="921722"/>
                  </a:lnTo>
                  <a:lnTo>
                    <a:pt x="191155" y="922481"/>
                  </a:lnTo>
                  <a:lnTo>
                    <a:pt x="192419" y="923018"/>
                  </a:lnTo>
                  <a:lnTo>
                    <a:pt x="194883" y="923522"/>
                  </a:lnTo>
                  <a:lnTo>
                    <a:pt x="195802" y="924221"/>
                  </a:lnTo>
                  <a:lnTo>
                    <a:pt x="196875" y="924920"/>
                  </a:lnTo>
                  <a:lnTo>
                    <a:pt x="201078" y="925274"/>
                  </a:lnTo>
                  <a:lnTo>
                    <a:pt x="201416" y="925166"/>
                  </a:lnTo>
                  <a:lnTo>
                    <a:pt x="201726" y="925064"/>
                  </a:lnTo>
                  <a:lnTo>
                    <a:pt x="203137" y="924808"/>
                  </a:lnTo>
                  <a:lnTo>
                    <a:pt x="204385" y="924856"/>
                  </a:lnTo>
                  <a:lnTo>
                    <a:pt x="205703" y="925702"/>
                  </a:lnTo>
                  <a:lnTo>
                    <a:pt x="206546" y="925654"/>
                  </a:lnTo>
                  <a:lnTo>
                    <a:pt x="207446" y="925526"/>
                  </a:lnTo>
                  <a:lnTo>
                    <a:pt x="208605" y="925980"/>
                  </a:lnTo>
                  <a:lnTo>
                    <a:pt x="209514" y="926484"/>
                  </a:lnTo>
                  <a:lnTo>
                    <a:pt x="209591" y="926995"/>
                  </a:lnTo>
                  <a:lnTo>
                    <a:pt x="210389" y="927735"/>
                  </a:lnTo>
                  <a:lnTo>
                    <a:pt x="212706" y="928862"/>
                  </a:lnTo>
                  <a:lnTo>
                    <a:pt x="214586" y="929497"/>
                  </a:lnTo>
                  <a:lnTo>
                    <a:pt x="215173" y="929944"/>
                  </a:lnTo>
                  <a:lnTo>
                    <a:pt x="216600" y="930681"/>
                  </a:lnTo>
                  <a:lnTo>
                    <a:pt x="216744" y="930914"/>
                  </a:lnTo>
                  <a:lnTo>
                    <a:pt x="216715" y="931214"/>
                  </a:lnTo>
                  <a:lnTo>
                    <a:pt x="216310" y="931766"/>
                  </a:lnTo>
                  <a:lnTo>
                    <a:pt x="216204" y="932258"/>
                  </a:lnTo>
                  <a:lnTo>
                    <a:pt x="216396" y="932539"/>
                  </a:lnTo>
                  <a:lnTo>
                    <a:pt x="216990" y="932807"/>
                  </a:lnTo>
                  <a:lnTo>
                    <a:pt x="218168" y="932868"/>
                  </a:lnTo>
                  <a:lnTo>
                    <a:pt x="218592" y="932517"/>
                  </a:lnTo>
                  <a:lnTo>
                    <a:pt x="219470" y="932264"/>
                  </a:lnTo>
                  <a:lnTo>
                    <a:pt x="220338" y="931811"/>
                  </a:lnTo>
                  <a:lnTo>
                    <a:pt x="221500" y="931208"/>
                  </a:lnTo>
                  <a:lnTo>
                    <a:pt x="223080" y="930659"/>
                  </a:lnTo>
                  <a:lnTo>
                    <a:pt x="223712" y="930659"/>
                  </a:lnTo>
                  <a:lnTo>
                    <a:pt x="224318" y="930825"/>
                  </a:lnTo>
                  <a:lnTo>
                    <a:pt x="224743" y="931131"/>
                  </a:lnTo>
                  <a:lnTo>
                    <a:pt x="225454" y="932258"/>
                  </a:lnTo>
                  <a:lnTo>
                    <a:pt x="226166" y="930678"/>
                  </a:lnTo>
                  <a:lnTo>
                    <a:pt x="226351" y="930560"/>
                  </a:lnTo>
                  <a:lnTo>
                    <a:pt x="226999" y="930879"/>
                  </a:lnTo>
                  <a:lnTo>
                    <a:pt x="228148" y="931320"/>
                  </a:lnTo>
                  <a:lnTo>
                    <a:pt x="228943" y="931553"/>
                  </a:lnTo>
                  <a:lnTo>
                    <a:pt x="229371" y="931878"/>
                  </a:lnTo>
                  <a:lnTo>
                    <a:pt x="230584" y="933315"/>
                  </a:lnTo>
                  <a:lnTo>
                    <a:pt x="232547" y="933241"/>
                  </a:lnTo>
                  <a:lnTo>
                    <a:pt x="233377" y="933461"/>
                  </a:lnTo>
                  <a:lnTo>
                    <a:pt x="233824" y="933698"/>
                  </a:lnTo>
                  <a:lnTo>
                    <a:pt x="234025" y="933975"/>
                  </a:lnTo>
                  <a:lnTo>
                    <a:pt x="233674" y="935399"/>
                  </a:lnTo>
                  <a:lnTo>
                    <a:pt x="233188" y="936877"/>
                  </a:lnTo>
                  <a:lnTo>
                    <a:pt x="233227" y="937234"/>
                  </a:lnTo>
                  <a:lnTo>
                    <a:pt x="234015" y="937790"/>
                  </a:lnTo>
                  <a:lnTo>
                    <a:pt x="235084" y="938380"/>
                  </a:lnTo>
                  <a:lnTo>
                    <a:pt x="235662" y="938852"/>
                  </a:lnTo>
                  <a:lnTo>
                    <a:pt x="236055" y="939277"/>
                  </a:lnTo>
                  <a:lnTo>
                    <a:pt x="236901" y="939599"/>
                  </a:lnTo>
                  <a:lnTo>
                    <a:pt x="237900" y="939800"/>
                  </a:lnTo>
                  <a:lnTo>
                    <a:pt x="238372" y="939826"/>
                  </a:lnTo>
                  <a:lnTo>
                    <a:pt x="238867" y="940180"/>
                  </a:lnTo>
                  <a:lnTo>
                    <a:pt x="240153" y="940847"/>
                  </a:lnTo>
                  <a:lnTo>
                    <a:pt x="240316" y="941013"/>
                  </a:lnTo>
                  <a:lnTo>
                    <a:pt x="241280" y="941259"/>
                  </a:lnTo>
                  <a:lnTo>
                    <a:pt x="241411" y="941955"/>
                  </a:lnTo>
                  <a:lnTo>
                    <a:pt x="241583" y="942102"/>
                  </a:lnTo>
                  <a:lnTo>
                    <a:pt x="241982" y="942019"/>
                  </a:lnTo>
                  <a:lnTo>
                    <a:pt x="242646" y="941728"/>
                  </a:lnTo>
                  <a:lnTo>
                    <a:pt x="243176" y="941952"/>
                  </a:lnTo>
                  <a:lnTo>
                    <a:pt x="243859" y="942778"/>
                  </a:lnTo>
                  <a:lnTo>
                    <a:pt x="244801" y="943650"/>
                  </a:lnTo>
                  <a:lnTo>
                    <a:pt x="245311" y="944237"/>
                  </a:lnTo>
                  <a:lnTo>
                    <a:pt x="245512" y="944639"/>
                  </a:lnTo>
                  <a:lnTo>
                    <a:pt x="245994" y="945032"/>
                  </a:lnTo>
                  <a:lnTo>
                    <a:pt x="246700" y="945492"/>
                  </a:lnTo>
                  <a:lnTo>
                    <a:pt x="247261" y="946213"/>
                  </a:lnTo>
                  <a:lnTo>
                    <a:pt x="247763" y="947885"/>
                  </a:lnTo>
                  <a:lnTo>
                    <a:pt x="248270" y="948272"/>
                  </a:lnTo>
                  <a:lnTo>
                    <a:pt x="250086" y="948907"/>
                  </a:lnTo>
                  <a:lnTo>
                    <a:pt x="250724" y="949038"/>
                  </a:lnTo>
                  <a:lnTo>
                    <a:pt x="252509" y="949261"/>
                  </a:lnTo>
                  <a:lnTo>
                    <a:pt x="253138" y="949102"/>
                  </a:lnTo>
                  <a:lnTo>
                    <a:pt x="254057" y="947662"/>
                  </a:lnTo>
                  <a:lnTo>
                    <a:pt x="254884" y="946178"/>
                  </a:lnTo>
                  <a:lnTo>
                    <a:pt x="255656" y="945868"/>
                  </a:lnTo>
                  <a:lnTo>
                    <a:pt x="257051" y="945150"/>
                  </a:lnTo>
                  <a:lnTo>
                    <a:pt x="257887" y="944470"/>
                  </a:lnTo>
                  <a:lnTo>
                    <a:pt x="258238" y="943736"/>
                  </a:lnTo>
                  <a:lnTo>
                    <a:pt x="259027" y="942351"/>
                  </a:lnTo>
                  <a:lnTo>
                    <a:pt x="259512" y="941569"/>
                  </a:lnTo>
                  <a:lnTo>
                    <a:pt x="258650" y="940841"/>
                  </a:lnTo>
                  <a:lnTo>
                    <a:pt x="258197" y="940614"/>
                  </a:lnTo>
                  <a:lnTo>
                    <a:pt x="257814" y="940260"/>
                  </a:lnTo>
                  <a:lnTo>
                    <a:pt x="257089" y="938738"/>
                  </a:lnTo>
                  <a:lnTo>
                    <a:pt x="256425" y="937525"/>
                  </a:lnTo>
                  <a:lnTo>
                    <a:pt x="255094" y="935440"/>
                  </a:lnTo>
                  <a:lnTo>
                    <a:pt x="252783" y="932296"/>
                  </a:lnTo>
                  <a:lnTo>
                    <a:pt x="252314" y="931916"/>
                  </a:lnTo>
                  <a:lnTo>
                    <a:pt x="251937" y="931479"/>
                  </a:lnTo>
                  <a:lnTo>
                    <a:pt x="251768" y="929896"/>
                  </a:lnTo>
                  <a:lnTo>
                    <a:pt x="251104" y="928769"/>
                  </a:lnTo>
                  <a:lnTo>
                    <a:pt x="250156" y="927994"/>
                  </a:lnTo>
                  <a:lnTo>
                    <a:pt x="249799" y="927595"/>
                  </a:lnTo>
                  <a:lnTo>
                    <a:pt x="249569" y="927164"/>
                  </a:lnTo>
                  <a:lnTo>
                    <a:pt x="250016" y="924917"/>
                  </a:lnTo>
                  <a:lnTo>
                    <a:pt x="250006" y="924282"/>
                  </a:lnTo>
                  <a:lnTo>
                    <a:pt x="249808" y="922919"/>
                  </a:lnTo>
                  <a:lnTo>
                    <a:pt x="249981" y="921345"/>
                  </a:lnTo>
                  <a:lnTo>
                    <a:pt x="250511" y="919184"/>
                  </a:lnTo>
                  <a:lnTo>
                    <a:pt x="251047" y="917690"/>
                  </a:lnTo>
                  <a:lnTo>
                    <a:pt x="251216" y="916717"/>
                  </a:lnTo>
                  <a:lnTo>
                    <a:pt x="250466" y="917336"/>
                  </a:lnTo>
                  <a:lnTo>
                    <a:pt x="249572" y="920790"/>
                  </a:lnTo>
                  <a:lnTo>
                    <a:pt x="249272" y="918016"/>
                  </a:lnTo>
                  <a:lnTo>
                    <a:pt x="248666" y="915373"/>
                  </a:lnTo>
                  <a:lnTo>
                    <a:pt x="248177" y="914007"/>
                  </a:lnTo>
                  <a:lnTo>
                    <a:pt x="247488" y="912896"/>
                  </a:lnTo>
                  <a:lnTo>
                    <a:pt x="246527" y="912031"/>
                  </a:lnTo>
                  <a:lnTo>
                    <a:pt x="245640" y="911013"/>
                  </a:lnTo>
                  <a:lnTo>
                    <a:pt x="244673" y="910467"/>
                  </a:lnTo>
                  <a:lnTo>
                    <a:pt x="243214" y="910049"/>
                  </a:lnTo>
                  <a:lnTo>
                    <a:pt x="242927" y="909660"/>
                  </a:lnTo>
                  <a:lnTo>
                    <a:pt x="242802" y="909015"/>
                  </a:lnTo>
                  <a:lnTo>
                    <a:pt x="242882" y="908297"/>
                  </a:lnTo>
                  <a:lnTo>
                    <a:pt x="243233" y="907096"/>
                  </a:lnTo>
                  <a:lnTo>
                    <a:pt x="244003" y="906321"/>
                  </a:lnTo>
                  <a:lnTo>
                    <a:pt x="245046" y="905513"/>
                  </a:lnTo>
                  <a:lnTo>
                    <a:pt x="245279" y="904974"/>
                  </a:lnTo>
                  <a:lnTo>
                    <a:pt x="245452" y="904339"/>
                  </a:lnTo>
                  <a:lnTo>
                    <a:pt x="245777" y="904821"/>
                  </a:lnTo>
                  <a:lnTo>
                    <a:pt x="246176" y="905082"/>
                  </a:lnTo>
                  <a:lnTo>
                    <a:pt x="246454" y="903962"/>
                  </a:lnTo>
                  <a:lnTo>
                    <a:pt x="246872" y="903161"/>
                  </a:lnTo>
                  <a:lnTo>
                    <a:pt x="247408" y="902472"/>
                  </a:lnTo>
                  <a:lnTo>
                    <a:pt x="248075" y="900888"/>
                  </a:lnTo>
                  <a:lnTo>
                    <a:pt x="248570" y="900023"/>
                  </a:lnTo>
                  <a:lnTo>
                    <a:pt x="248928" y="899047"/>
                  </a:lnTo>
                  <a:lnTo>
                    <a:pt x="249125" y="897444"/>
                  </a:lnTo>
                  <a:lnTo>
                    <a:pt x="249496" y="897291"/>
                  </a:lnTo>
                  <a:lnTo>
                    <a:pt x="249802" y="897010"/>
                  </a:lnTo>
                  <a:lnTo>
                    <a:pt x="250032" y="896554"/>
                  </a:lnTo>
                  <a:lnTo>
                    <a:pt x="250166" y="896053"/>
                  </a:lnTo>
                  <a:lnTo>
                    <a:pt x="250118" y="895140"/>
                  </a:lnTo>
                  <a:lnTo>
                    <a:pt x="249572" y="894144"/>
                  </a:lnTo>
                  <a:lnTo>
                    <a:pt x="249716" y="894042"/>
                  </a:lnTo>
                  <a:lnTo>
                    <a:pt x="249978" y="894214"/>
                  </a:lnTo>
                  <a:lnTo>
                    <a:pt x="250568" y="894725"/>
                  </a:lnTo>
                  <a:lnTo>
                    <a:pt x="251098" y="895366"/>
                  </a:lnTo>
                  <a:lnTo>
                    <a:pt x="251245" y="894438"/>
                  </a:lnTo>
                  <a:lnTo>
                    <a:pt x="251704" y="894061"/>
                  </a:lnTo>
                  <a:lnTo>
                    <a:pt x="252266" y="894319"/>
                  </a:lnTo>
                  <a:lnTo>
                    <a:pt x="252860" y="894358"/>
                  </a:lnTo>
                  <a:lnTo>
                    <a:pt x="254855" y="893617"/>
                  </a:lnTo>
                  <a:lnTo>
                    <a:pt x="255806" y="893413"/>
                  </a:lnTo>
                  <a:lnTo>
                    <a:pt x="256687" y="892890"/>
                  </a:lnTo>
                  <a:lnTo>
                    <a:pt x="258743" y="890875"/>
                  </a:lnTo>
                  <a:lnTo>
                    <a:pt x="259193" y="890783"/>
                  </a:lnTo>
                  <a:lnTo>
                    <a:pt x="259659" y="890875"/>
                  </a:lnTo>
                  <a:lnTo>
                    <a:pt x="260090" y="891249"/>
                  </a:lnTo>
                  <a:lnTo>
                    <a:pt x="260559" y="891466"/>
                  </a:lnTo>
                  <a:lnTo>
                    <a:pt x="260916" y="891364"/>
                  </a:lnTo>
                  <a:lnTo>
                    <a:pt x="261095" y="891057"/>
                  </a:lnTo>
                  <a:lnTo>
                    <a:pt x="260683" y="890342"/>
                  </a:lnTo>
                  <a:lnTo>
                    <a:pt x="260540" y="889666"/>
                  </a:lnTo>
                  <a:lnTo>
                    <a:pt x="260508" y="888928"/>
                  </a:lnTo>
                  <a:lnTo>
                    <a:pt x="261037" y="888740"/>
                  </a:lnTo>
                  <a:lnTo>
                    <a:pt x="261641" y="888743"/>
                  </a:lnTo>
                  <a:lnTo>
                    <a:pt x="264054" y="887601"/>
                  </a:lnTo>
                  <a:lnTo>
                    <a:pt x="264335" y="887096"/>
                  </a:lnTo>
                  <a:lnTo>
                    <a:pt x="264466" y="886407"/>
                  </a:lnTo>
                  <a:lnTo>
                    <a:pt x="265544" y="886279"/>
                  </a:lnTo>
                  <a:lnTo>
                    <a:pt x="265423" y="885689"/>
                  </a:lnTo>
                  <a:lnTo>
                    <a:pt x="264992" y="885539"/>
                  </a:lnTo>
                  <a:lnTo>
                    <a:pt x="262975" y="884332"/>
                  </a:lnTo>
                  <a:lnTo>
                    <a:pt x="261318" y="883477"/>
                  </a:lnTo>
                  <a:lnTo>
                    <a:pt x="259847" y="882717"/>
                  </a:lnTo>
                  <a:lnTo>
                    <a:pt x="259633" y="882580"/>
                  </a:lnTo>
                  <a:lnTo>
                    <a:pt x="259231" y="882209"/>
                  </a:lnTo>
                  <a:lnTo>
                    <a:pt x="258944" y="881632"/>
                  </a:lnTo>
                  <a:lnTo>
                    <a:pt x="258883" y="881000"/>
                  </a:lnTo>
                  <a:lnTo>
                    <a:pt x="259027" y="880534"/>
                  </a:lnTo>
                  <a:lnTo>
                    <a:pt x="259384" y="880237"/>
                  </a:lnTo>
                  <a:lnTo>
                    <a:pt x="259805" y="880122"/>
                  </a:lnTo>
                  <a:lnTo>
                    <a:pt x="260179" y="880218"/>
                  </a:lnTo>
                  <a:lnTo>
                    <a:pt x="260594" y="880502"/>
                  </a:lnTo>
                  <a:lnTo>
                    <a:pt x="261334" y="880847"/>
                  </a:lnTo>
                  <a:lnTo>
                    <a:pt x="262295" y="880910"/>
                  </a:lnTo>
                  <a:lnTo>
                    <a:pt x="262895" y="880646"/>
                  </a:lnTo>
                  <a:lnTo>
                    <a:pt x="262975" y="880010"/>
                  </a:lnTo>
                  <a:lnTo>
                    <a:pt x="261832" y="877655"/>
                  </a:lnTo>
                  <a:lnTo>
                    <a:pt x="260779" y="875749"/>
                  </a:lnTo>
                  <a:lnTo>
                    <a:pt x="259761" y="873623"/>
                  </a:lnTo>
                  <a:lnTo>
                    <a:pt x="259330" y="872851"/>
                  </a:lnTo>
                  <a:lnTo>
                    <a:pt x="258082" y="871064"/>
                  </a:lnTo>
                  <a:lnTo>
                    <a:pt x="256850" y="869298"/>
                  </a:lnTo>
                  <a:lnTo>
                    <a:pt x="255876" y="867722"/>
                  </a:lnTo>
                  <a:lnTo>
                    <a:pt x="255366" y="867236"/>
                  </a:lnTo>
                  <a:lnTo>
                    <a:pt x="253795" y="867035"/>
                  </a:lnTo>
                  <a:lnTo>
                    <a:pt x="250801" y="866646"/>
                  </a:lnTo>
                  <a:lnTo>
                    <a:pt x="249741" y="866461"/>
                  </a:lnTo>
                  <a:lnTo>
                    <a:pt x="248892" y="866930"/>
                  </a:lnTo>
                  <a:lnTo>
                    <a:pt x="248040" y="867297"/>
                  </a:lnTo>
                  <a:lnTo>
                    <a:pt x="247233" y="866614"/>
                  </a:lnTo>
                  <a:lnTo>
                    <a:pt x="246594" y="865491"/>
                  </a:lnTo>
                  <a:lnTo>
                    <a:pt x="246259" y="864546"/>
                  </a:lnTo>
                  <a:lnTo>
                    <a:pt x="246422" y="863579"/>
                  </a:lnTo>
                  <a:lnTo>
                    <a:pt x="246489" y="862149"/>
                  </a:lnTo>
                  <a:lnTo>
                    <a:pt x="246001" y="860738"/>
                  </a:lnTo>
                  <a:lnTo>
                    <a:pt x="245461" y="860039"/>
                  </a:lnTo>
                  <a:lnTo>
                    <a:pt x="244108" y="859512"/>
                  </a:lnTo>
                  <a:lnTo>
                    <a:pt x="242384" y="858322"/>
                  </a:lnTo>
                  <a:lnTo>
                    <a:pt x="241921" y="856142"/>
                  </a:lnTo>
                  <a:lnTo>
                    <a:pt x="242758" y="853007"/>
                  </a:lnTo>
                  <a:lnTo>
                    <a:pt x="244105" y="850779"/>
                  </a:lnTo>
                  <a:lnTo>
                    <a:pt x="245085" y="849844"/>
                  </a:lnTo>
                  <a:lnTo>
                    <a:pt x="245551" y="849027"/>
                  </a:lnTo>
                  <a:lnTo>
                    <a:pt x="245704" y="848318"/>
                  </a:lnTo>
                  <a:lnTo>
                    <a:pt x="245586" y="847642"/>
                  </a:lnTo>
                  <a:lnTo>
                    <a:pt x="245005" y="846920"/>
                  </a:lnTo>
                  <a:lnTo>
                    <a:pt x="244105" y="846218"/>
                  </a:lnTo>
                  <a:lnTo>
                    <a:pt x="243648" y="845353"/>
                  </a:lnTo>
                  <a:lnTo>
                    <a:pt x="243837" y="843495"/>
                  </a:lnTo>
                  <a:lnTo>
                    <a:pt x="244433" y="840811"/>
                  </a:lnTo>
                  <a:lnTo>
                    <a:pt x="245353" y="838656"/>
                  </a:lnTo>
                  <a:lnTo>
                    <a:pt x="246585" y="837459"/>
                  </a:lnTo>
                  <a:lnTo>
                    <a:pt x="247648" y="836601"/>
                  </a:lnTo>
                  <a:lnTo>
                    <a:pt x="248066" y="835800"/>
                  </a:lnTo>
                  <a:lnTo>
                    <a:pt x="248088" y="834660"/>
                  </a:lnTo>
                  <a:lnTo>
                    <a:pt x="248063" y="833585"/>
                  </a:lnTo>
                  <a:lnTo>
                    <a:pt x="248347" y="832803"/>
                  </a:lnTo>
                  <a:lnTo>
                    <a:pt x="248793" y="832180"/>
                  </a:lnTo>
                  <a:lnTo>
                    <a:pt x="249266" y="831622"/>
                  </a:lnTo>
                  <a:lnTo>
                    <a:pt x="249930" y="830996"/>
                  </a:lnTo>
                  <a:lnTo>
                    <a:pt x="250792" y="830843"/>
                  </a:lnTo>
                  <a:lnTo>
                    <a:pt x="251740" y="831341"/>
                  </a:lnTo>
                  <a:lnTo>
                    <a:pt x="253029" y="832678"/>
                  </a:lnTo>
                  <a:lnTo>
                    <a:pt x="254919" y="835311"/>
                  </a:lnTo>
                  <a:lnTo>
                    <a:pt x="255998" y="837032"/>
                  </a:lnTo>
                  <a:lnTo>
                    <a:pt x="256387" y="837562"/>
                  </a:lnTo>
                  <a:lnTo>
                    <a:pt x="257373" y="838583"/>
                  </a:lnTo>
                  <a:lnTo>
                    <a:pt x="258264" y="838995"/>
                  </a:lnTo>
                  <a:lnTo>
                    <a:pt x="259748" y="838356"/>
                  </a:lnTo>
                  <a:lnTo>
                    <a:pt x="261172" y="837613"/>
                  </a:lnTo>
                  <a:lnTo>
                    <a:pt x="261631" y="837140"/>
                  </a:lnTo>
                  <a:lnTo>
                    <a:pt x="261925" y="836435"/>
                  </a:lnTo>
                  <a:lnTo>
                    <a:pt x="261698" y="835228"/>
                  </a:lnTo>
                  <a:lnTo>
                    <a:pt x="261401" y="834440"/>
                  </a:lnTo>
                  <a:lnTo>
                    <a:pt x="261085" y="833435"/>
                  </a:lnTo>
                  <a:lnTo>
                    <a:pt x="260648" y="831682"/>
                  </a:lnTo>
                  <a:lnTo>
                    <a:pt x="260338" y="828924"/>
                  </a:lnTo>
                  <a:lnTo>
                    <a:pt x="259971" y="828047"/>
                  </a:lnTo>
                  <a:lnTo>
                    <a:pt x="260240" y="827945"/>
                  </a:lnTo>
                  <a:lnTo>
                    <a:pt x="260954" y="828126"/>
                  </a:lnTo>
                  <a:lnTo>
                    <a:pt x="261615" y="828206"/>
                  </a:lnTo>
                  <a:lnTo>
                    <a:pt x="262560" y="827597"/>
                  </a:lnTo>
                  <a:lnTo>
                    <a:pt x="263856" y="826447"/>
                  </a:lnTo>
                  <a:lnTo>
                    <a:pt x="266227" y="824670"/>
                  </a:lnTo>
                  <a:lnTo>
                    <a:pt x="266729" y="823495"/>
                  </a:lnTo>
                  <a:lnTo>
                    <a:pt x="267134" y="822186"/>
                  </a:lnTo>
                  <a:lnTo>
                    <a:pt x="267792" y="821382"/>
                  </a:lnTo>
                  <a:lnTo>
                    <a:pt x="269301" y="821117"/>
                  </a:lnTo>
                  <a:lnTo>
                    <a:pt x="270699" y="820696"/>
                  </a:lnTo>
                  <a:lnTo>
                    <a:pt x="271686" y="819764"/>
                  </a:lnTo>
                  <a:lnTo>
                    <a:pt x="273230" y="818943"/>
                  </a:lnTo>
                  <a:lnTo>
                    <a:pt x="274501" y="818446"/>
                  </a:lnTo>
                  <a:lnTo>
                    <a:pt x="275059" y="817986"/>
                  </a:lnTo>
                  <a:lnTo>
                    <a:pt x="275458" y="817296"/>
                  </a:lnTo>
                  <a:lnTo>
                    <a:pt x="276914" y="815349"/>
                  </a:lnTo>
                  <a:lnTo>
                    <a:pt x="278057" y="814149"/>
                  </a:lnTo>
                  <a:lnTo>
                    <a:pt x="279062" y="812911"/>
                  </a:lnTo>
                  <a:lnTo>
                    <a:pt x="279397" y="812132"/>
                  </a:lnTo>
                  <a:lnTo>
                    <a:pt x="280192" y="812276"/>
                  </a:lnTo>
                  <a:lnTo>
                    <a:pt x="281405" y="812815"/>
                  </a:lnTo>
                  <a:lnTo>
                    <a:pt x="282707" y="813307"/>
                  </a:lnTo>
                  <a:lnTo>
                    <a:pt x="283662" y="814069"/>
                  </a:lnTo>
                  <a:lnTo>
                    <a:pt x="283850" y="814848"/>
                  </a:lnTo>
                  <a:lnTo>
                    <a:pt x="283942" y="815461"/>
                  </a:lnTo>
                  <a:lnTo>
                    <a:pt x="284329" y="815777"/>
                  </a:lnTo>
                  <a:lnTo>
                    <a:pt x="284791" y="815838"/>
                  </a:lnTo>
                  <a:lnTo>
                    <a:pt x="285487" y="815685"/>
                  </a:lnTo>
                  <a:lnTo>
                    <a:pt x="286703" y="815656"/>
                  </a:lnTo>
                  <a:lnTo>
                    <a:pt x="288194" y="814647"/>
                  </a:lnTo>
                  <a:lnTo>
                    <a:pt x="290269" y="812943"/>
                  </a:lnTo>
                  <a:lnTo>
                    <a:pt x="292168" y="812413"/>
                  </a:lnTo>
                  <a:lnTo>
                    <a:pt x="293167" y="812818"/>
                  </a:lnTo>
                  <a:lnTo>
                    <a:pt x="293994" y="814073"/>
                  </a:lnTo>
                  <a:lnTo>
                    <a:pt x="294648" y="815250"/>
                  </a:lnTo>
                  <a:lnTo>
                    <a:pt x="295321" y="815688"/>
                  </a:lnTo>
                  <a:lnTo>
                    <a:pt x="295740" y="815701"/>
                  </a:lnTo>
                  <a:lnTo>
                    <a:pt x="295893" y="815720"/>
                  </a:lnTo>
                  <a:lnTo>
                    <a:pt x="296729" y="815452"/>
                  </a:lnTo>
                  <a:lnTo>
                    <a:pt x="296793" y="815455"/>
                  </a:lnTo>
                  <a:lnTo>
                    <a:pt x="297556" y="815503"/>
                  </a:lnTo>
                  <a:lnTo>
                    <a:pt x="298290" y="815902"/>
                  </a:lnTo>
                  <a:lnTo>
                    <a:pt x="299506" y="815946"/>
                  </a:lnTo>
                  <a:lnTo>
                    <a:pt x="301201" y="815643"/>
                  </a:lnTo>
                  <a:lnTo>
                    <a:pt x="301379" y="815519"/>
                  </a:lnTo>
                  <a:lnTo>
                    <a:pt x="302193" y="815681"/>
                  </a:lnTo>
                  <a:lnTo>
                    <a:pt x="303183" y="816224"/>
                  </a:lnTo>
                  <a:lnTo>
                    <a:pt x="303952" y="816869"/>
                  </a:lnTo>
                  <a:lnTo>
                    <a:pt x="305331" y="818982"/>
                  </a:lnTo>
                  <a:lnTo>
                    <a:pt x="306123" y="819524"/>
                  </a:lnTo>
                  <a:lnTo>
                    <a:pt x="307738" y="820274"/>
                  </a:lnTo>
                  <a:lnTo>
                    <a:pt x="308494" y="820929"/>
                  </a:lnTo>
                  <a:lnTo>
                    <a:pt x="309375" y="821989"/>
                  </a:lnTo>
                  <a:lnTo>
                    <a:pt x="309835" y="822630"/>
                  </a:lnTo>
                  <a:lnTo>
                    <a:pt x="310792" y="823789"/>
                  </a:lnTo>
                  <a:lnTo>
                    <a:pt x="311900" y="825681"/>
                  </a:lnTo>
                  <a:lnTo>
                    <a:pt x="312098" y="827185"/>
                  </a:lnTo>
                  <a:lnTo>
                    <a:pt x="312350" y="828452"/>
                  </a:lnTo>
                  <a:lnTo>
                    <a:pt x="312762" y="829052"/>
                  </a:lnTo>
                  <a:lnTo>
                    <a:pt x="313100" y="829126"/>
                  </a:lnTo>
                  <a:lnTo>
                    <a:pt x="313464" y="828918"/>
                  </a:lnTo>
                  <a:lnTo>
                    <a:pt x="313821" y="828340"/>
                  </a:lnTo>
                  <a:lnTo>
                    <a:pt x="313946" y="827376"/>
                  </a:lnTo>
                  <a:lnTo>
                    <a:pt x="313837" y="825669"/>
                  </a:lnTo>
                  <a:lnTo>
                    <a:pt x="313553" y="824271"/>
                  </a:lnTo>
                  <a:lnTo>
                    <a:pt x="313189" y="823827"/>
                  </a:lnTo>
                  <a:lnTo>
                    <a:pt x="313014" y="823336"/>
                  </a:lnTo>
                  <a:lnTo>
                    <a:pt x="313253" y="822710"/>
                  </a:lnTo>
                  <a:lnTo>
                    <a:pt x="313869" y="822407"/>
                  </a:lnTo>
                  <a:lnTo>
                    <a:pt x="314635" y="822598"/>
                  </a:lnTo>
                  <a:lnTo>
                    <a:pt x="315896" y="823403"/>
                  </a:lnTo>
                  <a:lnTo>
                    <a:pt x="317211" y="824414"/>
                  </a:lnTo>
                  <a:lnTo>
                    <a:pt x="318830" y="826183"/>
                  </a:lnTo>
                  <a:lnTo>
                    <a:pt x="320314" y="827303"/>
                  </a:lnTo>
                  <a:lnTo>
                    <a:pt x="321938" y="828197"/>
                  </a:lnTo>
                  <a:lnTo>
                    <a:pt x="323228" y="828462"/>
                  </a:lnTo>
                  <a:lnTo>
                    <a:pt x="324227" y="828193"/>
                  </a:lnTo>
                  <a:lnTo>
                    <a:pt x="325405" y="827466"/>
                  </a:lnTo>
                  <a:lnTo>
                    <a:pt x="326484" y="826623"/>
                  </a:lnTo>
                  <a:lnTo>
                    <a:pt x="326975" y="825739"/>
                  </a:lnTo>
                  <a:lnTo>
                    <a:pt x="327326" y="824772"/>
                  </a:lnTo>
                  <a:lnTo>
                    <a:pt x="328954" y="823479"/>
                  </a:lnTo>
                  <a:lnTo>
                    <a:pt x="330442" y="822295"/>
                  </a:lnTo>
                  <a:lnTo>
                    <a:pt x="331118" y="822509"/>
                  </a:lnTo>
                  <a:lnTo>
                    <a:pt x="331594" y="822844"/>
                  </a:lnTo>
                  <a:lnTo>
                    <a:pt x="333120" y="822123"/>
                  </a:lnTo>
                  <a:lnTo>
                    <a:pt x="333649" y="821925"/>
                  </a:lnTo>
                  <a:lnTo>
                    <a:pt x="335102" y="821644"/>
                  </a:lnTo>
                  <a:lnTo>
                    <a:pt x="336602" y="822059"/>
                  </a:lnTo>
                  <a:lnTo>
                    <a:pt x="337799" y="823329"/>
                  </a:lnTo>
                  <a:lnTo>
                    <a:pt x="338957" y="824146"/>
                  </a:lnTo>
                  <a:lnTo>
                    <a:pt x="339995" y="824050"/>
                  </a:lnTo>
                  <a:lnTo>
                    <a:pt x="340853" y="823632"/>
                  </a:lnTo>
                  <a:lnTo>
                    <a:pt x="341422" y="822841"/>
                  </a:lnTo>
                  <a:lnTo>
                    <a:pt x="341853" y="821906"/>
                  </a:lnTo>
                  <a:lnTo>
                    <a:pt x="342427" y="821305"/>
                  </a:lnTo>
                  <a:lnTo>
                    <a:pt x="342513" y="821267"/>
                  </a:lnTo>
                  <a:lnTo>
                    <a:pt x="344361" y="821593"/>
                  </a:lnTo>
                  <a:lnTo>
                    <a:pt x="345520" y="821545"/>
                  </a:lnTo>
                  <a:lnTo>
                    <a:pt x="345644" y="821411"/>
                  </a:lnTo>
                  <a:lnTo>
                    <a:pt x="347173" y="821666"/>
                  </a:lnTo>
                  <a:lnTo>
                    <a:pt x="348862" y="822984"/>
                  </a:lnTo>
                  <a:lnTo>
                    <a:pt x="349909" y="824443"/>
                  </a:lnTo>
                  <a:lnTo>
                    <a:pt x="351249" y="826297"/>
                  </a:lnTo>
                  <a:lnTo>
                    <a:pt x="351872" y="826901"/>
                  </a:lnTo>
                  <a:lnTo>
                    <a:pt x="352778" y="827159"/>
                  </a:lnTo>
                  <a:lnTo>
                    <a:pt x="353490" y="827271"/>
                  </a:lnTo>
                  <a:lnTo>
                    <a:pt x="354444" y="827558"/>
                  </a:lnTo>
                  <a:lnTo>
                    <a:pt x="356966" y="827945"/>
                  </a:lnTo>
                  <a:lnTo>
                    <a:pt x="357349" y="828171"/>
                  </a:lnTo>
                  <a:lnTo>
                    <a:pt x="357608" y="828474"/>
                  </a:lnTo>
                  <a:lnTo>
                    <a:pt x="357375" y="829483"/>
                  </a:lnTo>
                  <a:lnTo>
                    <a:pt x="357598" y="829738"/>
                  </a:lnTo>
                  <a:lnTo>
                    <a:pt x="359644" y="829020"/>
                  </a:lnTo>
                  <a:lnTo>
                    <a:pt x="360193" y="828484"/>
                  </a:lnTo>
                  <a:lnTo>
                    <a:pt x="360866" y="826958"/>
                  </a:lnTo>
                  <a:lnTo>
                    <a:pt x="361470" y="825420"/>
                  </a:lnTo>
                  <a:lnTo>
                    <a:pt x="361920" y="824848"/>
                  </a:lnTo>
                  <a:lnTo>
                    <a:pt x="362395" y="824698"/>
                  </a:lnTo>
                  <a:lnTo>
                    <a:pt x="362874" y="824928"/>
                  </a:lnTo>
                  <a:lnTo>
                    <a:pt x="363544" y="825838"/>
                  </a:lnTo>
                  <a:lnTo>
                    <a:pt x="364451" y="826763"/>
                  </a:lnTo>
                  <a:lnTo>
                    <a:pt x="365677" y="827115"/>
                  </a:lnTo>
                  <a:lnTo>
                    <a:pt x="366424" y="827255"/>
                  </a:lnTo>
                  <a:lnTo>
                    <a:pt x="367582" y="827332"/>
                  </a:lnTo>
                  <a:lnTo>
                    <a:pt x="370308" y="826882"/>
                  </a:lnTo>
                  <a:lnTo>
                    <a:pt x="372858" y="825761"/>
                  </a:lnTo>
                  <a:lnTo>
                    <a:pt x="374314" y="824542"/>
                  </a:lnTo>
                  <a:lnTo>
                    <a:pt x="374990" y="822710"/>
                  </a:lnTo>
                  <a:lnTo>
                    <a:pt x="375415" y="820622"/>
                  </a:lnTo>
                  <a:lnTo>
                    <a:pt x="376066" y="819301"/>
                  </a:lnTo>
                  <a:lnTo>
                    <a:pt x="375795" y="817948"/>
                  </a:lnTo>
                  <a:lnTo>
                    <a:pt x="374512" y="816658"/>
                  </a:lnTo>
                  <a:lnTo>
                    <a:pt x="374078" y="816269"/>
                  </a:lnTo>
                  <a:lnTo>
                    <a:pt x="370956" y="815544"/>
                  </a:lnTo>
                  <a:lnTo>
                    <a:pt x="370764" y="815021"/>
                  </a:lnTo>
                  <a:lnTo>
                    <a:pt x="370586" y="814899"/>
                  </a:lnTo>
                  <a:lnTo>
                    <a:pt x="367509" y="813750"/>
                  </a:lnTo>
                  <a:lnTo>
                    <a:pt x="366028" y="813259"/>
                  </a:lnTo>
                  <a:lnTo>
                    <a:pt x="365610" y="812499"/>
                  </a:lnTo>
                  <a:lnTo>
                    <a:pt x="365335" y="811503"/>
                  </a:lnTo>
                  <a:lnTo>
                    <a:pt x="364374" y="810613"/>
                  </a:lnTo>
                  <a:lnTo>
                    <a:pt x="362465" y="809802"/>
                  </a:lnTo>
                  <a:lnTo>
                    <a:pt x="362134" y="809183"/>
                  </a:lnTo>
                  <a:lnTo>
                    <a:pt x="362450" y="808557"/>
                  </a:lnTo>
                  <a:lnTo>
                    <a:pt x="363465" y="808088"/>
                  </a:lnTo>
                  <a:lnTo>
                    <a:pt x="363953" y="807861"/>
                  </a:lnTo>
                  <a:lnTo>
                    <a:pt x="365673" y="806393"/>
                  </a:lnTo>
                  <a:lnTo>
                    <a:pt x="366334" y="806090"/>
                  </a:lnTo>
                  <a:lnTo>
                    <a:pt x="367863" y="806023"/>
                  </a:lnTo>
                  <a:lnTo>
                    <a:pt x="369280" y="804819"/>
                  </a:lnTo>
                  <a:lnTo>
                    <a:pt x="370257" y="804130"/>
                  </a:lnTo>
                  <a:lnTo>
                    <a:pt x="370768" y="803310"/>
                  </a:lnTo>
                  <a:lnTo>
                    <a:pt x="370634" y="802461"/>
                  </a:lnTo>
                  <a:lnTo>
                    <a:pt x="369216" y="799891"/>
                  </a:lnTo>
                  <a:lnTo>
                    <a:pt x="368795" y="798330"/>
                  </a:lnTo>
                  <a:lnTo>
                    <a:pt x="369047" y="797312"/>
                  </a:lnTo>
                  <a:lnTo>
                    <a:pt x="369861" y="796211"/>
                  </a:lnTo>
                  <a:lnTo>
                    <a:pt x="370324" y="795608"/>
                  </a:lnTo>
                  <a:lnTo>
                    <a:pt x="370879" y="794522"/>
                  </a:lnTo>
                  <a:lnTo>
                    <a:pt x="371243" y="793942"/>
                  </a:lnTo>
                  <a:lnTo>
                    <a:pt x="372673" y="793696"/>
                  </a:lnTo>
                  <a:lnTo>
                    <a:pt x="374406" y="793594"/>
                  </a:lnTo>
                  <a:lnTo>
                    <a:pt x="375597" y="793852"/>
                  </a:lnTo>
                  <a:lnTo>
                    <a:pt x="377260" y="793986"/>
                  </a:lnTo>
                  <a:lnTo>
                    <a:pt x="378776" y="794187"/>
                  </a:lnTo>
                  <a:lnTo>
                    <a:pt x="379542" y="794366"/>
                  </a:lnTo>
                  <a:lnTo>
                    <a:pt x="380107" y="794034"/>
                  </a:lnTo>
                  <a:lnTo>
                    <a:pt x="380516" y="793450"/>
                  </a:lnTo>
                  <a:lnTo>
                    <a:pt x="380503" y="792678"/>
                  </a:lnTo>
                  <a:lnTo>
                    <a:pt x="379906" y="791927"/>
                  </a:lnTo>
                  <a:lnTo>
                    <a:pt x="377681" y="790941"/>
                  </a:lnTo>
                  <a:lnTo>
                    <a:pt x="376727" y="790127"/>
                  </a:lnTo>
                  <a:lnTo>
                    <a:pt x="375980" y="790217"/>
                  </a:lnTo>
                  <a:lnTo>
                    <a:pt x="374729" y="789961"/>
                  </a:lnTo>
                  <a:lnTo>
                    <a:pt x="373599" y="789428"/>
                  </a:lnTo>
                  <a:lnTo>
                    <a:pt x="372600" y="789249"/>
                  </a:lnTo>
                  <a:lnTo>
                    <a:pt x="372274" y="788509"/>
                  </a:lnTo>
                  <a:lnTo>
                    <a:pt x="372478" y="787468"/>
                  </a:lnTo>
                  <a:lnTo>
                    <a:pt x="372865" y="786872"/>
                  </a:lnTo>
                  <a:lnTo>
                    <a:pt x="373602" y="786575"/>
                  </a:lnTo>
                  <a:lnTo>
                    <a:pt x="374403" y="786725"/>
                  </a:lnTo>
                  <a:lnTo>
                    <a:pt x="375274" y="786291"/>
                  </a:lnTo>
                  <a:lnTo>
                    <a:pt x="375527" y="786035"/>
                  </a:lnTo>
                  <a:lnTo>
                    <a:pt x="375600" y="785707"/>
                  </a:lnTo>
                  <a:lnTo>
                    <a:pt x="375460" y="785237"/>
                  </a:lnTo>
                  <a:lnTo>
                    <a:pt x="375054" y="784851"/>
                  </a:lnTo>
                  <a:lnTo>
                    <a:pt x="374480" y="784749"/>
                  </a:lnTo>
                  <a:lnTo>
                    <a:pt x="373819" y="785078"/>
                  </a:lnTo>
                  <a:lnTo>
                    <a:pt x="373027" y="785292"/>
                  </a:lnTo>
                  <a:lnTo>
                    <a:pt x="371690" y="784810"/>
                  </a:lnTo>
                  <a:lnTo>
                    <a:pt x="370624" y="784229"/>
                  </a:lnTo>
                  <a:lnTo>
                    <a:pt x="370678" y="783692"/>
                  </a:lnTo>
                  <a:lnTo>
                    <a:pt x="371467" y="782891"/>
                  </a:lnTo>
                  <a:lnTo>
                    <a:pt x="371821" y="782240"/>
                  </a:lnTo>
                  <a:lnTo>
                    <a:pt x="371821" y="781340"/>
                  </a:lnTo>
                  <a:lnTo>
                    <a:pt x="371821" y="780287"/>
                  </a:lnTo>
                  <a:lnTo>
                    <a:pt x="372095" y="779051"/>
                  </a:lnTo>
                  <a:lnTo>
                    <a:pt x="372877" y="778206"/>
                  </a:lnTo>
                  <a:lnTo>
                    <a:pt x="373797" y="777752"/>
                  </a:lnTo>
                  <a:lnTo>
                    <a:pt x="376165" y="778579"/>
                  </a:lnTo>
                  <a:lnTo>
                    <a:pt x="379127" y="779316"/>
                  </a:lnTo>
                  <a:lnTo>
                    <a:pt x="379635" y="779195"/>
                  </a:lnTo>
                  <a:lnTo>
                    <a:pt x="379785" y="778806"/>
                  </a:lnTo>
                  <a:lnTo>
                    <a:pt x="380123" y="778461"/>
                  </a:lnTo>
                  <a:lnTo>
                    <a:pt x="384234" y="778301"/>
                  </a:lnTo>
                  <a:lnTo>
                    <a:pt x="385032" y="777826"/>
                  </a:lnTo>
                  <a:lnTo>
                    <a:pt x="385431" y="777446"/>
                  </a:lnTo>
                  <a:lnTo>
                    <a:pt x="389383" y="776900"/>
                  </a:lnTo>
                  <a:lnTo>
                    <a:pt x="389852" y="776380"/>
                  </a:lnTo>
                  <a:lnTo>
                    <a:pt x="390433" y="775895"/>
                  </a:lnTo>
                  <a:lnTo>
                    <a:pt x="391343" y="775904"/>
                  </a:lnTo>
                  <a:lnTo>
                    <a:pt x="392425" y="775710"/>
                  </a:lnTo>
                  <a:lnTo>
                    <a:pt x="393934" y="775116"/>
                  </a:lnTo>
                  <a:lnTo>
                    <a:pt x="395004" y="774790"/>
                  </a:lnTo>
                  <a:lnTo>
                    <a:pt x="395182" y="774765"/>
                  </a:lnTo>
                  <a:lnTo>
                    <a:pt x="396312" y="774896"/>
                  </a:lnTo>
                  <a:lnTo>
                    <a:pt x="397713" y="774426"/>
                  </a:lnTo>
                  <a:lnTo>
                    <a:pt x="398017" y="774232"/>
                  </a:lnTo>
                  <a:lnTo>
                    <a:pt x="398243" y="773877"/>
                  </a:lnTo>
                  <a:lnTo>
                    <a:pt x="399466" y="773194"/>
                  </a:lnTo>
                  <a:lnTo>
                    <a:pt x="401812" y="772633"/>
                  </a:lnTo>
                  <a:lnTo>
                    <a:pt x="402383" y="772968"/>
                  </a:lnTo>
                  <a:lnTo>
                    <a:pt x="403504" y="773121"/>
                  </a:lnTo>
                  <a:lnTo>
                    <a:pt x="404930" y="772869"/>
                  </a:lnTo>
                  <a:lnTo>
                    <a:pt x="405984" y="772438"/>
                  </a:lnTo>
                  <a:lnTo>
                    <a:pt x="406596" y="772866"/>
                  </a:lnTo>
                  <a:lnTo>
                    <a:pt x="407429" y="773306"/>
                  </a:lnTo>
                  <a:lnTo>
                    <a:pt x="408052" y="772933"/>
                  </a:lnTo>
                  <a:lnTo>
                    <a:pt x="408361" y="771755"/>
                  </a:lnTo>
                  <a:lnTo>
                    <a:pt x="408764" y="770603"/>
                  </a:lnTo>
                  <a:lnTo>
                    <a:pt x="409469" y="770057"/>
                  </a:lnTo>
                  <a:lnTo>
                    <a:pt x="410028" y="769856"/>
                  </a:lnTo>
                  <a:lnTo>
                    <a:pt x="410532" y="769412"/>
                  </a:lnTo>
                  <a:lnTo>
                    <a:pt x="410912" y="768949"/>
                  </a:lnTo>
                  <a:lnTo>
                    <a:pt x="412977" y="769019"/>
                  </a:lnTo>
                  <a:lnTo>
                    <a:pt x="414825" y="767867"/>
                  </a:lnTo>
                  <a:lnTo>
                    <a:pt x="415189" y="768391"/>
                  </a:lnTo>
                  <a:lnTo>
                    <a:pt x="417589" y="768269"/>
                  </a:lnTo>
                  <a:lnTo>
                    <a:pt x="420570" y="767526"/>
                  </a:lnTo>
                  <a:lnTo>
                    <a:pt x="422355" y="767178"/>
                  </a:lnTo>
                  <a:lnTo>
                    <a:pt x="425435" y="766399"/>
                  </a:lnTo>
                  <a:lnTo>
                    <a:pt x="426858" y="765767"/>
                  </a:lnTo>
                  <a:lnTo>
                    <a:pt x="428898" y="765368"/>
                  </a:lnTo>
                  <a:lnTo>
                    <a:pt x="430768" y="765090"/>
                  </a:lnTo>
                  <a:lnTo>
                    <a:pt x="431991" y="763983"/>
                  </a:lnTo>
                  <a:lnTo>
                    <a:pt x="432977" y="763826"/>
                  </a:lnTo>
                  <a:lnTo>
                    <a:pt x="434177" y="763734"/>
                  </a:lnTo>
                  <a:lnTo>
                    <a:pt x="434911" y="763469"/>
                  </a:lnTo>
                  <a:lnTo>
                    <a:pt x="435390" y="763060"/>
                  </a:lnTo>
                  <a:lnTo>
                    <a:pt x="435700" y="762291"/>
                  </a:lnTo>
                  <a:lnTo>
                    <a:pt x="435531" y="761308"/>
                  </a:lnTo>
                  <a:lnTo>
                    <a:pt x="435358" y="760593"/>
                  </a:lnTo>
                  <a:lnTo>
                    <a:pt x="436217" y="760194"/>
                  </a:lnTo>
                  <a:lnTo>
                    <a:pt x="437443" y="760069"/>
                  </a:lnTo>
                  <a:lnTo>
                    <a:pt x="438215" y="759907"/>
                  </a:lnTo>
                  <a:lnTo>
                    <a:pt x="439900" y="758279"/>
                  </a:lnTo>
                  <a:lnTo>
                    <a:pt x="441062" y="757497"/>
                  </a:lnTo>
                  <a:lnTo>
                    <a:pt x="442266" y="757005"/>
                  </a:lnTo>
                  <a:lnTo>
                    <a:pt x="444682" y="757273"/>
                  </a:lnTo>
                  <a:lnTo>
                    <a:pt x="446887" y="757519"/>
                  </a:lnTo>
                  <a:lnTo>
                    <a:pt x="449099" y="758298"/>
                  </a:lnTo>
                  <a:lnTo>
                    <a:pt x="450261" y="759268"/>
                  </a:lnTo>
                  <a:lnTo>
                    <a:pt x="451260" y="759999"/>
                  </a:lnTo>
                  <a:lnTo>
                    <a:pt x="452205" y="760347"/>
                  </a:lnTo>
                  <a:lnTo>
                    <a:pt x="453061" y="760571"/>
                  </a:lnTo>
                  <a:lnTo>
                    <a:pt x="454053" y="760239"/>
                  </a:lnTo>
                  <a:lnTo>
                    <a:pt x="454755" y="759792"/>
                  </a:lnTo>
                  <a:lnTo>
                    <a:pt x="455164" y="759150"/>
                  </a:lnTo>
                  <a:lnTo>
                    <a:pt x="455783" y="758690"/>
                  </a:lnTo>
                  <a:lnTo>
                    <a:pt x="458040" y="758333"/>
                  </a:lnTo>
                  <a:lnTo>
                    <a:pt x="458506" y="759026"/>
                  </a:lnTo>
                  <a:lnTo>
                    <a:pt x="459578" y="761110"/>
                  </a:lnTo>
                  <a:lnTo>
                    <a:pt x="460309" y="763877"/>
                  </a:lnTo>
                  <a:lnTo>
                    <a:pt x="461512" y="767532"/>
                  </a:lnTo>
                  <a:lnTo>
                    <a:pt x="462042" y="769323"/>
                  </a:lnTo>
                  <a:lnTo>
                    <a:pt x="461809" y="770258"/>
                  </a:lnTo>
                  <a:lnTo>
                    <a:pt x="461812" y="771538"/>
                  </a:lnTo>
                  <a:lnTo>
                    <a:pt x="461745" y="772942"/>
                  </a:lnTo>
                  <a:lnTo>
                    <a:pt x="460858" y="774529"/>
                  </a:lnTo>
                  <a:lnTo>
                    <a:pt x="461219" y="775266"/>
                  </a:lnTo>
                  <a:lnTo>
                    <a:pt x="463399" y="776086"/>
                  </a:lnTo>
                  <a:lnTo>
                    <a:pt x="466450" y="775786"/>
                  </a:lnTo>
                  <a:lnTo>
                    <a:pt x="468334" y="775122"/>
                  </a:lnTo>
                  <a:lnTo>
                    <a:pt x="469384" y="775365"/>
                  </a:lnTo>
                  <a:lnTo>
                    <a:pt x="469933" y="774966"/>
                  </a:lnTo>
                  <a:lnTo>
                    <a:pt x="470287" y="773791"/>
                  </a:lnTo>
                  <a:lnTo>
                    <a:pt x="471011" y="773526"/>
                  </a:lnTo>
                  <a:lnTo>
                    <a:pt x="471755" y="774347"/>
                  </a:lnTo>
                  <a:lnTo>
                    <a:pt x="472295" y="775732"/>
                  </a:lnTo>
                  <a:lnTo>
                    <a:pt x="472812" y="776622"/>
                  </a:lnTo>
                  <a:lnTo>
                    <a:pt x="472773" y="777682"/>
                  </a:lnTo>
                  <a:lnTo>
                    <a:pt x="472965" y="779039"/>
                  </a:lnTo>
                  <a:lnTo>
                    <a:pt x="473345" y="779380"/>
                  </a:lnTo>
                  <a:lnTo>
                    <a:pt x="474092" y="778866"/>
                  </a:lnTo>
                  <a:lnTo>
                    <a:pt x="474590" y="778560"/>
                  </a:lnTo>
                  <a:lnTo>
                    <a:pt x="474708" y="778148"/>
                  </a:lnTo>
                  <a:lnTo>
                    <a:pt x="474497" y="777641"/>
                  </a:lnTo>
                  <a:lnTo>
                    <a:pt x="474398" y="777124"/>
                  </a:lnTo>
                  <a:lnTo>
                    <a:pt x="474564" y="776648"/>
                  </a:lnTo>
                  <a:lnTo>
                    <a:pt x="474918" y="776453"/>
                  </a:lnTo>
                  <a:lnTo>
                    <a:pt x="475981" y="776603"/>
                  </a:lnTo>
                  <a:lnTo>
                    <a:pt x="477529" y="776865"/>
                  </a:lnTo>
                  <a:lnTo>
                    <a:pt x="479368" y="778793"/>
                  </a:lnTo>
                  <a:lnTo>
                    <a:pt x="480361" y="779141"/>
                  </a:lnTo>
                  <a:lnTo>
                    <a:pt x="480779" y="779176"/>
                  </a:lnTo>
                  <a:lnTo>
                    <a:pt x="481711" y="779064"/>
                  </a:lnTo>
                  <a:lnTo>
                    <a:pt x="482831" y="778512"/>
                  </a:lnTo>
                  <a:lnTo>
                    <a:pt x="483584" y="777816"/>
                  </a:lnTo>
                  <a:lnTo>
                    <a:pt x="483836" y="777475"/>
                  </a:lnTo>
                  <a:lnTo>
                    <a:pt x="484270" y="777535"/>
                  </a:lnTo>
                  <a:lnTo>
                    <a:pt x="484682" y="777858"/>
                  </a:lnTo>
                  <a:lnTo>
                    <a:pt x="484711" y="778560"/>
                  </a:lnTo>
                  <a:lnTo>
                    <a:pt x="484382" y="779575"/>
                  </a:lnTo>
                  <a:lnTo>
                    <a:pt x="483265" y="780504"/>
                  </a:lnTo>
                  <a:lnTo>
                    <a:pt x="481877" y="781366"/>
                  </a:lnTo>
                  <a:lnTo>
                    <a:pt x="481034" y="782942"/>
                  </a:lnTo>
                  <a:lnTo>
                    <a:pt x="480855" y="784583"/>
                  </a:lnTo>
                  <a:lnTo>
                    <a:pt x="481222" y="785416"/>
                  </a:lnTo>
                  <a:lnTo>
                    <a:pt x="481538" y="785971"/>
                  </a:lnTo>
                  <a:lnTo>
                    <a:pt x="481628" y="786750"/>
                  </a:lnTo>
                  <a:lnTo>
                    <a:pt x="481940" y="786852"/>
                  </a:lnTo>
                  <a:lnTo>
                    <a:pt x="482509" y="786533"/>
                  </a:lnTo>
                  <a:lnTo>
                    <a:pt x="484057" y="784918"/>
                  </a:lnTo>
                  <a:lnTo>
                    <a:pt x="484845" y="784519"/>
                  </a:lnTo>
                  <a:lnTo>
                    <a:pt x="485988" y="784264"/>
                  </a:lnTo>
                  <a:lnTo>
                    <a:pt x="487868" y="784391"/>
                  </a:lnTo>
                  <a:lnTo>
                    <a:pt x="489132" y="784918"/>
                  </a:lnTo>
                  <a:lnTo>
                    <a:pt x="489735" y="785649"/>
                  </a:lnTo>
                  <a:lnTo>
                    <a:pt x="490399" y="786252"/>
                  </a:lnTo>
                  <a:lnTo>
                    <a:pt x="490859" y="786000"/>
                  </a:lnTo>
                  <a:lnTo>
                    <a:pt x="491095" y="785304"/>
                  </a:lnTo>
                  <a:lnTo>
                    <a:pt x="491108" y="784506"/>
                  </a:lnTo>
                  <a:lnTo>
                    <a:pt x="491302" y="783849"/>
                  </a:lnTo>
                  <a:lnTo>
                    <a:pt x="493358" y="782231"/>
                  </a:lnTo>
                  <a:lnTo>
                    <a:pt x="494727" y="781152"/>
                  </a:lnTo>
                  <a:lnTo>
                    <a:pt x="495196" y="781024"/>
                  </a:lnTo>
                  <a:lnTo>
                    <a:pt x="496112" y="781247"/>
                  </a:lnTo>
                  <a:lnTo>
                    <a:pt x="496680" y="781133"/>
                  </a:lnTo>
                  <a:lnTo>
                    <a:pt x="498184" y="780118"/>
                  </a:lnTo>
                  <a:lnTo>
                    <a:pt x="499588" y="778959"/>
                  </a:lnTo>
                  <a:lnTo>
                    <a:pt x="499726" y="778174"/>
                  </a:lnTo>
                  <a:lnTo>
                    <a:pt x="499780" y="777462"/>
                  </a:lnTo>
                  <a:lnTo>
                    <a:pt x="500128" y="777139"/>
                  </a:lnTo>
                  <a:lnTo>
                    <a:pt x="502094" y="776891"/>
                  </a:lnTo>
                  <a:lnTo>
                    <a:pt x="502420" y="776756"/>
                  </a:lnTo>
                  <a:lnTo>
                    <a:pt x="504098" y="775946"/>
                  </a:lnTo>
                  <a:lnTo>
                    <a:pt x="506425" y="774561"/>
                  </a:lnTo>
                  <a:lnTo>
                    <a:pt x="507555" y="773743"/>
                  </a:lnTo>
                  <a:lnTo>
                    <a:pt x="509614" y="773380"/>
                  </a:lnTo>
                  <a:lnTo>
                    <a:pt x="509997" y="773143"/>
                  </a:lnTo>
                  <a:lnTo>
                    <a:pt x="510680" y="772591"/>
                  </a:lnTo>
                  <a:lnTo>
                    <a:pt x="511970" y="771825"/>
                  </a:lnTo>
                  <a:lnTo>
                    <a:pt x="512669" y="771742"/>
                  </a:lnTo>
                  <a:lnTo>
                    <a:pt x="512235" y="773593"/>
                  </a:lnTo>
                  <a:lnTo>
                    <a:pt x="511465" y="775726"/>
                  </a:lnTo>
                  <a:lnTo>
                    <a:pt x="511031" y="776294"/>
                  </a:lnTo>
                  <a:lnTo>
                    <a:pt x="508944" y="776198"/>
                  </a:lnTo>
                  <a:lnTo>
                    <a:pt x="508947" y="776779"/>
                  </a:lnTo>
                  <a:lnTo>
                    <a:pt x="509276" y="777666"/>
                  </a:lnTo>
                  <a:lnTo>
                    <a:pt x="509512" y="778164"/>
                  </a:lnTo>
                  <a:lnTo>
                    <a:pt x="509764" y="778611"/>
                  </a:lnTo>
                  <a:lnTo>
                    <a:pt x="510326" y="779383"/>
                  </a:lnTo>
                  <a:lnTo>
                    <a:pt x="512522" y="781200"/>
                  </a:lnTo>
                  <a:lnTo>
                    <a:pt x="515315" y="783504"/>
                  </a:lnTo>
                  <a:lnTo>
                    <a:pt x="518331" y="786083"/>
                  </a:lnTo>
                  <a:lnTo>
                    <a:pt x="520438" y="787877"/>
                  </a:lnTo>
                  <a:lnTo>
                    <a:pt x="521290" y="788803"/>
                  </a:lnTo>
                  <a:lnTo>
                    <a:pt x="521832" y="789524"/>
                  </a:lnTo>
                  <a:lnTo>
                    <a:pt x="523384" y="792122"/>
                  </a:lnTo>
                  <a:lnTo>
                    <a:pt x="524858" y="794577"/>
                  </a:lnTo>
                  <a:lnTo>
                    <a:pt x="527345" y="798879"/>
                  </a:lnTo>
                  <a:lnTo>
                    <a:pt x="529544" y="803010"/>
                  </a:lnTo>
                  <a:lnTo>
                    <a:pt x="531970" y="807526"/>
                  </a:lnTo>
                  <a:lnTo>
                    <a:pt x="533371" y="810124"/>
                  </a:lnTo>
                  <a:lnTo>
                    <a:pt x="536237" y="815528"/>
                  </a:lnTo>
                  <a:lnTo>
                    <a:pt x="537003" y="817178"/>
                  </a:lnTo>
                  <a:lnTo>
                    <a:pt x="538456" y="820294"/>
                  </a:lnTo>
                  <a:lnTo>
                    <a:pt x="539736" y="823201"/>
                  </a:lnTo>
                  <a:lnTo>
                    <a:pt x="540869" y="825761"/>
                  </a:lnTo>
                  <a:lnTo>
                    <a:pt x="541584" y="825991"/>
                  </a:lnTo>
                  <a:lnTo>
                    <a:pt x="541641" y="825298"/>
                  </a:lnTo>
                  <a:lnTo>
                    <a:pt x="541769" y="824836"/>
                  </a:lnTo>
                  <a:lnTo>
                    <a:pt x="542133" y="824574"/>
                  </a:lnTo>
                  <a:lnTo>
                    <a:pt x="542969" y="823817"/>
                  </a:lnTo>
                  <a:lnTo>
                    <a:pt x="543419" y="823636"/>
                  </a:lnTo>
                  <a:lnTo>
                    <a:pt x="544089" y="823712"/>
                  </a:lnTo>
                  <a:lnTo>
                    <a:pt x="544792" y="823326"/>
                  </a:lnTo>
                  <a:lnTo>
                    <a:pt x="545050" y="822598"/>
                  </a:lnTo>
                  <a:lnTo>
                    <a:pt x="544881" y="821248"/>
                  </a:lnTo>
                  <a:lnTo>
                    <a:pt x="544772" y="820626"/>
                  </a:lnTo>
                  <a:lnTo>
                    <a:pt x="545012" y="819955"/>
                  </a:lnTo>
                  <a:lnTo>
                    <a:pt x="545395" y="819694"/>
                  </a:lnTo>
                  <a:lnTo>
                    <a:pt x="545928" y="819483"/>
                  </a:lnTo>
                  <a:lnTo>
                    <a:pt x="546419" y="819374"/>
                  </a:lnTo>
                  <a:lnTo>
                    <a:pt x="546822" y="818618"/>
                  </a:lnTo>
                  <a:lnTo>
                    <a:pt x="547581" y="818388"/>
                  </a:lnTo>
                  <a:lnTo>
                    <a:pt x="548280" y="818529"/>
                  </a:lnTo>
                  <a:lnTo>
                    <a:pt x="548855" y="818557"/>
                  </a:lnTo>
                  <a:lnTo>
                    <a:pt x="549362" y="819109"/>
                  </a:lnTo>
                  <a:lnTo>
                    <a:pt x="549646" y="819866"/>
                  </a:lnTo>
                  <a:lnTo>
                    <a:pt x="550195" y="819927"/>
                  </a:lnTo>
                  <a:lnTo>
                    <a:pt x="551092" y="819850"/>
                  </a:lnTo>
                  <a:lnTo>
                    <a:pt x="551217" y="820482"/>
                  </a:lnTo>
                  <a:lnTo>
                    <a:pt x="550962" y="821538"/>
                  </a:lnTo>
                  <a:lnTo>
                    <a:pt x="550646" y="822356"/>
                  </a:lnTo>
                  <a:lnTo>
                    <a:pt x="550591" y="823010"/>
                  </a:lnTo>
                  <a:lnTo>
                    <a:pt x="551067" y="823329"/>
                  </a:lnTo>
                  <a:lnTo>
                    <a:pt x="552810" y="823045"/>
                  </a:lnTo>
                  <a:lnTo>
                    <a:pt x="553426" y="823185"/>
                  </a:lnTo>
                  <a:lnTo>
                    <a:pt x="553624" y="823849"/>
                  </a:lnTo>
                  <a:lnTo>
                    <a:pt x="553873" y="824398"/>
                  </a:lnTo>
                  <a:lnTo>
                    <a:pt x="553994" y="825069"/>
                  </a:lnTo>
                  <a:lnTo>
                    <a:pt x="553812" y="825809"/>
                  </a:lnTo>
                  <a:lnTo>
                    <a:pt x="554125" y="826253"/>
                  </a:lnTo>
                  <a:lnTo>
                    <a:pt x="555628" y="826262"/>
                  </a:lnTo>
                  <a:lnTo>
                    <a:pt x="556688" y="825905"/>
                  </a:lnTo>
                  <a:lnTo>
                    <a:pt x="558316" y="825876"/>
                  </a:lnTo>
                  <a:lnTo>
                    <a:pt x="559787" y="826661"/>
                  </a:lnTo>
                  <a:lnTo>
                    <a:pt x="560805" y="826540"/>
                  </a:lnTo>
                  <a:lnTo>
                    <a:pt x="561830" y="826221"/>
                  </a:lnTo>
                  <a:lnTo>
                    <a:pt x="563333" y="826422"/>
                  </a:lnTo>
                  <a:lnTo>
                    <a:pt x="564390" y="825803"/>
                  </a:lnTo>
                  <a:lnTo>
                    <a:pt x="565118" y="825027"/>
                  </a:lnTo>
                  <a:lnTo>
                    <a:pt x="565344" y="824418"/>
                  </a:lnTo>
                  <a:lnTo>
                    <a:pt x="565724" y="824079"/>
                  </a:lnTo>
                  <a:lnTo>
                    <a:pt x="567141" y="824082"/>
                  </a:lnTo>
                  <a:lnTo>
                    <a:pt x="568035" y="824022"/>
                  </a:lnTo>
                  <a:lnTo>
                    <a:pt x="568696" y="823125"/>
                  </a:lnTo>
                  <a:lnTo>
                    <a:pt x="569299" y="822719"/>
                  </a:lnTo>
                  <a:lnTo>
                    <a:pt x="570314" y="822643"/>
                  </a:lnTo>
                  <a:lnTo>
                    <a:pt x="571061" y="822643"/>
                  </a:lnTo>
                  <a:lnTo>
                    <a:pt x="573068" y="823476"/>
                  </a:lnTo>
                  <a:lnTo>
                    <a:pt x="574291" y="824165"/>
                  </a:lnTo>
                  <a:lnTo>
                    <a:pt x="575561" y="825145"/>
                  </a:lnTo>
                  <a:lnTo>
                    <a:pt x="576324" y="825758"/>
                  </a:lnTo>
                  <a:lnTo>
                    <a:pt x="576838" y="827140"/>
                  </a:lnTo>
                  <a:lnTo>
                    <a:pt x="577703" y="828155"/>
                  </a:lnTo>
                  <a:lnTo>
                    <a:pt x="578392" y="829339"/>
                  </a:lnTo>
                  <a:lnTo>
                    <a:pt x="578558" y="830504"/>
                  </a:lnTo>
                  <a:lnTo>
                    <a:pt x="579127" y="832595"/>
                  </a:lnTo>
                  <a:lnTo>
                    <a:pt x="579714" y="833281"/>
                  </a:lnTo>
                  <a:lnTo>
                    <a:pt x="580410" y="833281"/>
                  </a:lnTo>
                  <a:lnTo>
                    <a:pt x="581287" y="833565"/>
                  </a:lnTo>
                  <a:lnTo>
                    <a:pt x="582258" y="833792"/>
                  </a:lnTo>
                  <a:lnTo>
                    <a:pt x="584332" y="835340"/>
                  </a:lnTo>
                  <a:lnTo>
                    <a:pt x="585095" y="835385"/>
                  </a:lnTo>
                  <a:lnTo>
                    <a:pt x="585683" y="835755"/>
                  </a:lnTo>
                  <a:lnTo>
                    <a:pt x="585772" y="836467"/>
                  </a:lnTo>
                  <a:lnTo>
                    <a:pt x="585555" y="837290"/>
                  </a:lnTo>
                  <a:lnTo>
                    <a:pt x="585782" y="838079"/>
                  </a:lnTo>
                  <a:lnTo>
                    <a:pt x="586461" y="839084"/>
                  </a:lnTo>
                  <a:lnTo>
                    <a:pt x="586998" y="840064"/>
                  </a:lnTo>
                  <a:lnTo>
                    <a:pt x="587658" y="841251"/>
                  </a:lnTo>
                  <a:lnTo>
                    <a:pt x="587860" y="841928"/>
                  </a:lnTo>
                  <a:lnTo>
                    <a:pt x="588389" y="842152"/>
                  </a:lnTo>
                  <a:lnTo>
                    <a:pt x="589104" y="841816"/>
                  </a:lnTo>
                  <a:lnTo>
                    <a:pt x="590241" y="842072"/>
                  </a:lnTo>
                  <a:lnTo>
                    <a:pt x="593659" y="842745"/>
                  </a:lnTo>
                  <a:lnTo>
                    <a:pt x="594135" y="842828"/>
                  </a:lnTo>
                  <a:lnTo>
                    <a:pt x="594499" y="843530"/>
                  </a:lnTo>
                  <a:lnTo>
                    <a:pt x="594993" y="843473"/>
                  </a:lnTo>
                  <a:lnTo>
                    <a:pt x="595561" y="843444"/>
                  </a:lnTo>
                  <a:lnTo>
                    <a:pt x="596350" y="843527"/>
                  </a:lnTo>
                  <a:lnTo>
                    <a:pt x="596899" y="842879"/>
                  </a:lnTo>
                  <a:lnTo>
                    <a:pt x="597349" y="842311"/>
                  </a:lnTo>
                  <a:lnTo>
                    <a:pt x="598476" y="841609"/>
                  </a:lnTo>
                  <a:lnTo>
                    <a:pt x="599411" y="840655"/>
                  </a:lnTo>
                  <a:lnTo>
                    <a:pt x="600196" y="839805"/>
                  </a:lnTo>
                  <a:lnTo>
                    <a:pt x="600783" y="839694"/>
                  </a:lnTo>
                  <a:lnTo>
                    <a:pt x="601259" y="840090"/>
                  </a:lnTo>
                  <a:lnTo>
                    <a:pt x="601278" y="840824"/>
                  </a:lnTo>
                  <a:lnTo>
                    <a:pt x="600691" y="841360"/>
                  </a:lnTo>
                  <a:lnTo>
                    <a:pt x="600231" y="842008"/>
                  </a:lnTo>
                  <a:lnTo>
                    <a:pt x="600340" y="842656"/>
                  </a:lnTo>
                  <a:lnTo>
                    <a:pt x="601128" y="842713"/>
                  </a:lnTo>
                  <a:lnTo>
                    <a:pt x="602003" y="843687"/>
                  </a:lnTo>
                  <a:lnTo>
                    <a:pt x="603267" y="845963"/>
                  </a:lnTo>
                  <a:lnTo>
                    <a:pt x="603694" y="846438"/>
                  </a:lnTo>
                  <a:lnTo>
                    <a:pt x="604320" y="846885"/>
                  </a:lnTo>
                  <a:lnTo>
                    <a:pt x="605013" y="847086"/>
                  </a:lnTo>
                  <a:lnTo>
                    <a:pt x="605779" y="847412"/>
                  </a:lnTo>
                  <a:lnTo>
                    <a:pt x="606347" y="848347"/>
                  </a:lnTo>
                  <a:lnTo>
                    <a:pt x="606577" y="849190"/>
                  </a:lnTo>
                  <a:lnTo>
                    <a:pt x="607419" y="849317"/>
                  </a:lnTo>
                  <a:lnTo>
                    <a:pt x="607952" y="849116"/>
                  </a:lnTo>
                  <a:lnTo>
                    <a:pt x="608307" y="848692"/>
                  </a:lnTo>
                  <a:lnTo>
                    <a:pt x="608852" y="848558"/>
                  </a:lnTo>
                  <a:lnTo>
                    <a:pt x="609673" y="848353"/>
                  </a:lnTo>
                  <a:lnTo>
                    <a:pt x="610519" y="848098"/>
                  </a:lnTo>
                  <a:lnTo>
                    <a:pt x="610985" y="848146"/>
                  </a:lnTo>
                  <a:lnTo>
                    <a:pt x="611020" y="848149"/>
                  </a:lnTo>
                  <a:lnTo>
                    <a:pt x="612064" y="848114"/>
                  </a:lnTo>
                  <a:lnTo>
                    <a:pt x="612539" y="847808"/>
                  </a:lnTo>
                  <a:lnTo>
                    <a:pt x="612900" y="847358"/>
                  </a:lnTo>
                  <a:lnTo>
                    <a:pt x="613682" y="846856"/>
                  </a:lnTo>
                  <a:lnTo>
                    <a:pt x="613848" y="846279"/>
                  </a:lnTo>
                  <a:lnTo>
                    <a:pt x="613861" y="845142"/>
                  </a:lnTo>
                  <a:lnTo>
                    <a:pt x="614371" y="844178"/>
                  </a:lnTo>
                  <a:lnTo>
                    <a:pt x="615670" y="843891"/>
                  </a:lnTo>
                  <a:lnTo>
                    <a:pt x="616168" y="843751"/>
                  </a:lnTo>
                  <a:lnTo>
                    <a:pt x="616698" y="843891"/>
                  </a:lnTo>
                  <a:lnTo>
                    <a:pt x="617522" y="843757"/>
                  </a:lnTo>
                  <a:lnTo>
                    <a:pt x="618316" y="843706"/>
                  </a:lnTo>
                  <a:lnTo>
                    <a:pt x="618760" y="844003"/>
                  </a:lnTo>
                  <a:lnTo>
                    <a:pt x="619347" y="844255"/>
                  </a:lnTo>
                  <a:lnTo>
                    <a:pt x="620097" y="844226"/>
                  </a:lnTo>
                  <a:lnTo>
                    <a:pt x="620353" y="843770"/>
                  </a:lnTo>
                  <a:lnTo>
                    <a:pt x="620385" y="843135"/>
                  </a:lnTo>
                  <a:lnTo>
                    <a:pt x="620710" y="842969"/>
                  </a:lnTo>
                  <a:lnTo>
                    <a:pt x="621116" y="843409"/>
                  </a:lnTo>
                  <a:lnTo>
                    <a:pt x="621342" y="843738"/>
                  </a:lnTo>
                  <a:lnTo>
                    <a:pt x="621677" y="843888"/>
                  </a:lnTo>
                  <a:lnTo>
                    <a:pt x="622584" y="843495"/>
                  </a:lnTo>
                  <a:lnTo>
                    <a:pt x="623216" y="843071"/>
                  </a:lnTo>
                  <a:lnTo>
                    <a:pt x="623420" y="842199"/>
                  </a:lnTo>
                  <a:lnTo>
                    <a:pt x="623787" y="841765"/>
                  </a:lnTo>
                  <a:lnTo>
                    <a:pt x="624279" y="841986"/>
                  </a:lnTo>
                  <a:lnTo>
                    <a:pt x="625144" y="841982"/>
                  </a:lnTo>
                  <a:lnTo>
                    <a:pt x="625856" y="841306"/>
                  </a:lnTo>
                  <a:lnTo>
                    <a:pt x="626791" y="840766"/>
                  </a:lnTo>
                  <a:lnTo>
                    <a:pt x="627461" y="840521"/>
                  </a:lnTo>
                  <a:lnTo>
                    <a:pt x="627598" y="840064"/>
                  </a:lnTo>
                  <a:lnTo>
                    <a:pt x="627282" y="839055"/>
                  </a:lnTo>
                  <a:lnTo>
                    <a:pt x="627369" y="837951"/>
                  </a:lnTo>
                  <a:lnTo>
                    <a:pt x="628265" y="837325"/>
                  </a:lnTo>
                  <a:lnTo>
                    <a:pt x="629466" y="837252"/>
                  </a:lnTo>
                  <a:lnTo>
                    <a:pt x="630353" y="836824"/>
                  </a:lnTo>
                  <a:lnTo>
                    <a:pt x="630599" y="835643"/>
                  </a:lnTo>
                  <a:lnTo>
                    <a:pt x="631039" y="835305"/>
                  </a:lnTo>
                  <a:lnTo>
                    <a:pt x="631486" y="835171"/>
                  </a:lnTo>
                  <a:lnTo>
                    <a:pt x="632568" y="834983"/>
                  </a:lnTo>
                  <a:lnTo>
                    <a:pt x="633347" y="834504"/>
                  </a:lnTo>
                  <a:lnTo>
                    <a:pt x="633826" y="834284"/>
                  </a:lnTo>
                  <a:lnTo>
                    <a:pt x="635189" y="833636"/>
                  </a:lnTo>
                  <a:lnTo>
                    <a:pt x="636427" y="833508"/>
                  </a:lnTo>
                  <a:lnTo>
                    <a:pt x="636957" y="832991"/>
                  </a:lnTo>
                  <a:lnTo>
                    <a:pt x="637372" y="832340"/>
                  </a:lnTo>
                  <a:lnTo>
                    <a:pt x="638068" y="832091"/>
                  </a:lnTo>
                  <a:lnTo>
                    <a:pt x="638776" y="831526"/>
                  </a:lnTo>
                  <a:lnTo>
                    <a:pt x="639712" y="830808"/>
                  </a:lnTo>
                  <a:lnTo>
                    <a:pt x="640079" y="830706"/>
                  </a:lnTo>
                  <a:lnTo>
                    <a:pt x="641611" y="830287"/>
                  </a:lnTo>
                  <a:lnTo>
                    <a:pt x="642211" y="830134"/>
                  </a:lnTo>
                  <a:lnTo>
                    <a:pt x="642571" y="830042"/>
                  </a:lnTo>
                  <a:lnTo>
                    <a:pt x="643235" y="830070"/>
                  </a:lnTo>
                  <a:lnTo>
                    <a:pt x="643516" y="829311"/>
                  </a:lnTo>
                  <a:lnTo>
                    <a:pt x="644190" y="828749"/>
                  </a:lnTo>
                  <a:lnTo>
                    <a:pt x="644866" y="828561"/>
                  </a:lnTo>
                  <a:lnTo>
                    <a:pt x="645198" y="828002"/>
                  </a:lnTo>
                  <a:lnTo>
                    <a:pt x="645846" y="827290"/>
                  </a:lnTo>
                  <a:lnTo>
                    <a:pt x="646721" y="826894"/>
                  </a:lnTo>
                  <a:lnTo>
                    <a:pt x="648087" y="826837"/>
                  </a:lnTo>
                  <a:lnTo>
                    <a:pt x="649408" y="826917"/>
                  </a:lnTo>
                  <a:lnTo>
                    <a:pt x="650200" y="826795"/>
                  </a:lnTo>
                  <a:lnTo>
                    <a:pt x="650851" y="825742"/>
                  </a:lnTo>
                  <a:lnTo>
                    <a:pt x="650976" y="825219"/>
                  </a:lnTo>
                  <a:lnTo>
                    <a:pt x="651126" y="824686"/>
                  </a:lnTo>
                  <a:lnTo>
                    <a:pt x="651655" y="824481"/>
                  </a:lnTo>
                  <a:lnTo>
                    <a:pt x="652294" y="825346"/>
                  </a:lnTo>
                  <a:lnTo>
                    <a:pt x="652833" y="825883"/>
                  </a:lnTo>
                  <a:lnTo>
                    <a:pt x="653663" y="826441"/>
                  </a:lnTo>
                  <a:lnTo>
                    <a:pt x="654091" y="826965"/>
                  </a:lnTo>
                  <a:lnTo>
                    <a:pt x="654579" y="827038"/>
                  </a:lnTo>
                  <a:lnTo>
                    <a:pt x="655093" y="826645"/>
                  </a:lnTo>
                  <a:lnTo>
                    <a:pt x="655457" y="825691"/>
                  </a:lnTo>
                  <a:lnTo>
                    <a:pt x="656146" y="825544"/>
                  </a:lnTo>
                  <a:lnTo>
                    <a:pt x="656906" y="825697"/>
                  </a:lnTo>
                  <a:lnTo>
                    <a:pt x="657107" y="826167"/>
                  </a:lnTo>
                  <a:lnTo>
                    <a:pt x="657174" y="826623"/>
                  </a:lnTo>
                  <a:lnTo>
                    <a:pt x="657522" y="827440"/>
                  </a:lnTo>
                  <a:lnTo>
                    <a:pt x="658358" y="828152"/>
                  </a:lnTo>
                  <a:lnTo>
                    <a:pt x="659428" y="828117"/>
                  </a:lnTo>
                  <a:lnTo>
                    <a:pt x="659859" y="827989"/>
                  </a:lnTo>
                  <a:lnTo>
                    <a:pt x="660899" y="828088"/>
                  </a:lnTo>
                  <a:lnTo>
                    <a:pt x="661924" y="828241"/>
                  </a:lnTo>
                  <a:lnTo>
                    <a:pt x="663041" y="828411"/>
                  </a:lnTo>
                  <a:lnTo>
                    <a:pt x="663366" y="828436"/>
                  </a:lnTo>
                  <a:lnTo>
                    <a:pt x="664563" y="828522"/>
                  </a:lnTo>
                  <a:lnTo>
                    <a:pt x="666306" y="828647"/>
                  </a:lnTo>
                  <a:lnTo>
                    <a:pt x="667072" y="828589"/>
                  </a:lnTo>
                  <a:lnTo>
                    <a:pt x="668643" y="828819"/>
                  </a:lnTo>
                  <a:lnTo>
                    <a:pt x="668965" y="829451"/>
                  </a:lnTo>
                  <a:lnTo>
                    <a:pt x="669255" y="830945"/>
                  </a:lnTo>
                  <a:lnTo>
                    <a:pt x="669501" y="832365"/>
                  </a:lnTo>
                  <a:lnTo>
                    <a:pt x="669571" y="833505"/>
                  </a:lnTo>
                  <a:lnTo>
                    <a:pt x="669980" y="834095"/>
                  </a:lnTo>
                  <a:lnTo>
                    <a:pt x="670500" y="834290"/>
                  </a:lnTo>
                  <a:lnTo>
                    <a:pt x="670845" y="834750"/>
                  </a:lnTo>
                  <a:lnTo>
                    <a:pt x="671448" y="835375"/>
                  </a:lnTo>
                  <a:lnTo>
                    <a:pt x="671898" y="836269"/>
                  </a:lnTo>
                  <a:lnTo>
                    <a:pt x="672444" y="836208"/>
                  </a:lnTo>
                  <a:lnTo>
                    <a:pt x="672824" y="835998"/>
                  </a:lnTo>
                  <a:lnTo>
                    <a:pt x="673660" y="835931"/>
                  </a:lnTo>
                  <a:lnTo>
                    <a:pt x="674726" y="835991"/>
                  </a:lnTo>
                  <a:lnTo>
                    <a:pt x="675467" y="836486"/>
                  </a:lnTo>
                  <a:lnTo>
                    <a:pt x="675748" y="837134"/>
                  </a:lnTo>
                  <a:lnTo>
                    <a:pt x="676348" y="837498"/>
                  </a:lnTo>
                  <a:lnTo>
                    <a:pt x="676836" y="837380"/>
                  </a:lnTo>
                  <a:lnTo>
                    <a:pt x="678298" y="837377"/>
                  </a:lnTo>
                  <a:lnTo>
                    <a:pt x="678802" y="837418"/>
                  </a:lnTo>
                  <a:lnTo>
                    <a:pt x="679303" y="837772"/>
                  </a:lnTo>
                  <a:lnTo>
                    <a:pt x="680031" y="837833"/>
                  </a:lnTo>
                  <a:lnTo>
                    <a:pt x="680430" y="837380"/>
                  </a:lnTo>
                  <a:lnTo>
                    <a:pt x="681691" y="837073"/>
                  </a:lnTo>
                  <a:lnTo>
                    <a:pt x="682422" y="836425"/>
                  </a:lnTo>
                  <a:lnTo>
                    <a:pt x="682984" y="836419"/>
                  </a:lnTo>
                  <a:lnTo>
                    <a:pt x="683408" y="836732"/>
                  </a:lnTo>
                  <a:lnTo>
                    <a:pt x="683737" y="837156"/>
                  </a:lnTo>
                  <a:lnTo>
                    <a:pt x="684216" y="836968"/>
                  </a:lnTo>
                  <a:lnTo>
                    <a:pt x="684477" y="836620"/>
                  </a:lnTo>
                  <a:lnTo>
                    <a:pt x="684899" y="836620"/>
                  </a:lnTo>
                  <a:lnTo>
                    <a:pt x="685311" y="836847"/>
                  </a:lnTo>
                  <a:lnTo>
                    <a:pt x="686367" y="837242"/>
                  </a:lnTo>
                  <a:lnTo>
                    <a:pt x="687133" y="837977"/>
                  </a:lnTo>
                  <a:lnTo>
                    <a:pt x="687727" y="838047"/>
                  </a:lnTo>
                  <a:lnTo>
                    <a:pt x="688490" y="837833"/>
                  </a:lnTo>
                  <a:lnTo>
                    <a:pt x="688841" y="837734"/>
                  </a:lnTo>
                  <a:lnTo>
                    <a:pt x="689176" y="838098"/>
                  </a:lnTo>
                  <a:lnTo>
                    <a:pt x="689667" y="838296"/>
                  </a:lnTo>
                  <a:lnTo>
                    <a:pt x="690041" y="838028"/>
                  </a:lnTo>
                  <a:lnTo>
                    <a:pt x="690682" y="837836"/>
                  </a:lnTo>
                  <a:lnTo>
                    <a:pt x="693137" y="838235"/>
                  </a:lnTo>
                  <a:lnTo>
                    <a:pt x="693705" y="838966"/>
                  </a:lnTo>
                  <a:lnTo>
                    <a:pt x="694142" y="839311"/>
                  </a:lnTo>
                  <a:lnTo>
                    <a:pt x="694493" y="839911"/>
                  </a:lnTo>
                  <a:lnTo>
                    <a:pt x="695132" y="840339"/>
                  </a:lnTo>
                  <a:lnTo>
                    <a:pt x="696488" y="840192"/>
                  </a:lnTo>
                  <a:lnTo>
                    <a:pt x="697012" y="839754"/>
                  </a:lnTo>
                  <a:lnTo>
                    <a:pt x="698110" y="838784"/>
                  </a:lnTo>
                  <a:lnTo>
                    <a:pt x="698547" y="837836"/>
                  </a:lnTo>
                  <a:lnTo>
                    <a:pt x="699099" y="837530"/>
                  </a:lnTo>
                  <a:lnTo>
                    <a:pt x="699722" y="837377"/>
                  </a:lnTo>
                  <a:lnTo>
                    <a:pt x="700306" y="837377"/>
                  </a:lnTo>
                  <a:lnTo>
                    <a:pt x="700916" y="837345"/>
                  </a:lnTo>
                  <a:lnTo>
                    <a:pt x="701656" y="836649"/>
                  </a:lnTo>
                  <a:lnTo>
                    <a:pt x="702256" y="836406"/>
                  </a:lnTo>
                  <a:lnTo>
                    <a:pt x="703147" y="835522"/>
                  </a:lnTo>
                  <a:lnTo>
                    <a:pt x="703313" y="835123"/>
                  </a:lnTo>
                  <a:lnTo>
                    <a:pt x="703747" y="834092"/>
                  </a:lnTo>
                  <a:lnTo>
                    <a:pt x="704015" y="833435"/>
                  </a:lnTo>
                  <a:lnTo>
                    <a:pt x="704465" y="832388"/>
                  </a:lnTo>
                  <a:lnTo>
                    <a:pt x="704707" y="830699"/>
                  </a:lnTo>
                  <a:lnTo>
                    <a:pt x="704845" y="829802"/>
                  </a:lnTo>
                  <a:lnTo>
                    <a:pt x="704727" y="829151"/>
                  </a:lnTo>
                  <a:lnTo>
                    <a:pt x="704200" y="828816"/>
                  </a:lnTo>
                  <a:lnTo>
                    <a:pt x="703523" y="828656"/>
                  </a:lnTo>
                  <a:lnTo>
                    <a:pt x="702930" y="828158"/>
                  </a:lnTo>
                  <a:lnTo>
                    <a:pt x="702489" y="827584"/>
                  </a:lnTo>
                  <a:lnTo>
                    <a:pt x="702231" y="826776"/>
                  </a:lnTo>
                  <a:lnTo>
                    <a:pt x="701883" y="825828"/>
                  </a:lnTo>
                  <a:lnTo>
                    <a:pt x="701902" y="825142"/>
                  </a:lnTo>
                  <a:lnTo>
                    <a:pt x="701803" y="824612"/>
                  </a:lnTo>
                  <a:lnTo>
                    <a:pt x="701506" y="824159"/>
                  </a:lnTo>
                  <a:lnTo>
                    <a:pt x="700935" y="823361"/>
                  </a:lnTo>
                  <a:lnTo>
                    <a:pt x="700657" y="822767"/>
                  </a:lnTo>
                  <a:lnTo>
                    <a:pt x="700750" y="821826"/>
                  </a:lnTo>
                  <a:lnTo>
                    <a:pt x="701423" y="820211"/>
                  </a:lnTo>
                  <a:lnTo>
                    <a:pt x="701487" y="819461"/>
                  </a:lnTo>
                  <a:lnTo>
                    <a:pt x="701570" y="818995"/>
                  </a:lnTo>
                  <a:lnTo>
                    <a:pt x="701532" y="818570"/>
                  </a:lnTo>
                  <a:lnTo>
                    <a:pt x="701742" y="817600"/>
                  </a:lnTo>
                  <a:lnTo>
                    <a:pt x="702122" y="817191"/>
                  </a:lnTo>
                  <a:lnTo>
                    <a:pt x="702556" y="816147"/>
                  </a:lnTo>
                  <a:lnTo>
                    <a:pt x="703143" y="815665"/>
                  </a:lnTo>
                  <a:lnTo>
                    <a:pt x="703874" y="815633"/>
                  </a:lnTo>
                  <a:lnTo>
                    <a:pt x="704190" y="815349"/>
                  </a:lnTo>
                  <a:lnTo>
                    <a:pt x="704347" y="814302"/>
                  </a:lnTo>
                  <a:lnTo>
                    <a:pt x="704698" y="813495"/>
                  </a:lnTo>
                  <a:lnTo>
                    <a:pt x="704934" y="812920"/>
                  </a:lnTo>
                  <a:lnTo>
                    <a:pt x="705381" y="812298"/>
                  </a:lnTo>
                  <a:lnTo>
                    <a:pt x="707960" y="811091"/>
                  </a:lnTo>
                  <a:lnTo>
                    <a:pt x="709029" y="809588"/>
                  </a:lnTo>
                  <a:lnTo>
                    <a:pt x="709409" y="808828"/>
                  </a:lnTo>
                  <a:lnTo>
                    <a:pt x="709824" y="807194"/>
                  </a:lnTo>
                  <a:lnTo>
                    <a:pt x="710223" y="806508"/>
                  </a:lnTo>
                  <a:lnTo>
                    <a:pt x="710804" y="806735"/>
                  </a:lnTo>
                  <a:lnTo>
                    <a:pt x="711487" y="807698"/>
                  </a:lnTo>
                  <a:lnTo>
                    <a:pt x="711998" y="807708"/>
                  </a:lnTo>
                  <a:lnTo>
                    <a:pt x="712757" y="808231"/>
                  </a:lnTo>
                  <a:lnTo>
                    <a:pt x="714826" y="809323"/>
                  </a:lnTo>
                  <a:lnTo>
                    <a:pt x="715949" y="809665"/>
                  </a:lnTo>
                  <a:lnTo>
                    <a:pt x="716671" y="809770"/>
                  </a:lnTo>
                  <a:lnTo>
                    <a:pt x="717625" y="810073"/>
                  </a:lnTo>
                  <a:lnTo>
                    <a:pt x="718238" y="810712"/>
                  </a:lnTo>
                  <a:lnTo>
                    <a:pt x="719435" y="811752"/>
                  </a:lnTo>
                  <a:lnTo>
                    <a:pt x="720447" y="812017"/>
                  </a:lnTo>
                  <a:lnTo>
                    <a:pt x="722202" y="812122"/>
                  </a:lnTo>
                  <a:lnTo>
                    <a:pt x="724338" y="812177"/>
                  </a:lnTo>
                  <a:lnTo>
                    <a:pt x="724941" y="812359"/>
                  </a:lnTo>
                  <a:lnTo>
                    <a:pt x="726502" y="813106"/>
                  </a:lnTo>
                  <a:lnTo>
                    <a:pt x="728232" y="813929"/>
                  </a:lnTo>
                  <a:lnTo>
                    <a:pt x="729859" y="814666"/>
                  </a:lnTo>
                  <a:lnTo>
                    <a:pt x="731095" y="815238"/>
                  </a:lnTo>
                  <a:lnTo>
                    <a:pt x="731826" y="815790"/>
                  </a:lnTo>
                  <a:lnTo>
                    <a:pt x="732512" y="816106"/>
                  </a:lnTo>
                  <a:lnTo>
                    <a:pt x="733256" y="815838"/>
                  </a:lnTo>
                  <a:lnTo>
                    <a:pt x="734210" y="815898"/>
                  </a:lnTo>
                  <a:lnTo>
                    <a:pt x="736451" y="816562"/>
                  </a:lnTo>
                  <a:lnTo>
                    <a:pt x="737868" y="817118"/>
                  </a:lnTo>
                  <a:lnTo>
                    <a:pt x="739052" y="817529"/>
                  </a:lnTo>
                  <a:lnTo>
                    <a:pt x="739448" y="818098"/>
                  </a:lnTo>
                  <a:lnTo>
                    <a:pt x="739486" y="818854"/>
                  </a:lnTo>
                  <a:lnTo>
                    <a:pt x="739327" y="819492"/>
                  </a:lnTo>
                  <a:lnTo>
                    <a:pt x="739413" y="821037"/>
                  </a:lnTo>
                  <a:lnTo>
                    <a:pt x="739793" y="821845"/>
                  </a:lnTo>
                  <a:lnTo>
                    <a:pt x="739933" y="822930"/>
                  </a:lnTo>
                  <a:lnTo>
                    <a:pt x="740077" y="823961"/>
                  </a:lnTo>
                  <a:lnTo>
                    <a:pt x="739978" y="824979"/>
                  </a:lnTo>
                  <a:lnTo>
                    <a:pt x="740160" y="825519"/>
                  </a:lnTo>
                  <a:lnTo>
                    <a:pt x="740530" y="825838"/>
                  </a:lnTo>
                  <a:lnTo>
                    <a:pt x="740887" y="826546"/>
                  </a:lnTo>
                  <a:lnTo>
                    <a:pt x="740769" y="827293"/>
                  </a:lnTo>
                  <a:lnTo>
                    <a:pt x="740610" y="827727"/>
                  </a:lnTo>
                  <a:lnTo>
                    <a:pt x="740635" y="828427"/>
                  </a:lnTo>
                  <a:lnTo>
                    <a:pt x="741066" y="829001"/>
                  </a:lnTo>
                  <a:lnTo>
                    <a:pt x="741698" y="829113"/>
                  </a:lnTo>
                  <a:lnTo>
                    <a:pt x="742257" y="829260"/>
                  </a:lnTo>
                  <a:lnTo>
                    <a:pt x="742946" y="830163"/>
                  </a:lnTo>
                  <a:lnTo>
                    <a:pt x="744175" y="831203"/>
                  </a:lnTo>
                  <a:lnTo>
                    <a:pt x="744909" y="831494"/>
                  </a:lnTo>
                  <a:lnTo>
                    <a:pt x="745755" y="831960"/>
                  </a:lnTo>
                  <a:lnTo>
                    <a:pt x="747367" y="832416"/>
                  </a:lnTo>
                  <a:lnTo>
                    <a:pt x="748462" y="832554"/>
                  </a:lnTo>
                  <a:lnTo>
                    <a:pt x="749107" y="832924"/>
                  </a:lnTo>
                  <a:lnTo>
                    <a:pt x="749738" y="833818"/>
                  </a:lnTo>
                  <a:lnTo>
                    <a:pt x="750785" y="834003"/>
                  </a:lnTo>
                  <a:lnTo>
                    <a:pt x="751456" y="834312"/>
                  </a:lnTo>
                  <a:lnTo>
                    <a:pt x="752681" y="834679"/>
                  </a:lnTo>
                  <a:lnTo>
                    <a:pt x="753492" y="834469"/>
                  </a:lnTo>
                  <a:lnTo>
                    <a:pt x="754204" y="834159"/>
                  </a:lnTo>
                  <a:lnTo>
                    <a:pt x="754679" y="834220"/>
                  </a:lnTo>
                  <a:lnTo>
                    <a:pt x="755599" y="834421"/>
                  </a:lnTo>
                  <a:lnTo>
                    <a:pt x="756674" y="834462"/>
                  </a:lnTo>
                  <a:lnTo>
                    <a:pt x="757578" y="834252"/>
                  </a:lnTo>
                  <a:lnTo>
                    <a:pt x="758299" y="833623"/>
                  </a:lnTo>
                  <a:lnTo>
                    <a:pt x="759142" y="832774"/>
                  </a:lnTo>
                  <a:lnTo>
                    <a:pt x="760147" y="832343"/>
                  </a:lnTo>
                  <a:lnTo>
                    <a:pt x="761312" y="832190"/>
                  </a:lnTo>
                  <a:lnTo>
                    <a:pt x="762110" y="831845"/>
                  </a:lnTo>
                  <a:lnTo>
                    <a:pt x="764721" y="831270"/>
                  </a:lnTo>
                  <a:lnTo>
                    <a:pt x="765774" y="831172"/>
                  </a:lnTo>
                  <a:lnTo>
                    <a:pt x="766591" y="830616"/>
                  </a:lnTo>
                  <a:lnTo>
                    <a:pt x="767316" y="830182"/>
                  </a:lnTo>
                  <a:lnTo>
                    <a:pt x="768363" y="829994"/>
                  </a:lnTo>
                  <a:lnTo>
                    <a:pt x="769777" y="830450"/>
                  </a:lnTo>
                  <a:lnTo>
                    <a:pt x="771130" y="830830"/>
                  </a:lnTo>
                  <a:lnTo>
                    <a:pt x="772768" y="830954"/>
                  </a:lnTo>
                  <a:lnTo>
                    <a:pt x="773856" y="831478"/>
                  </a:lnTo>
                  <a:lnTo>
                    <a:pt x="774625" y="831973"/>
                  </a:lnTo>
                  <a:lnTo>
                    <a:pt x="775838" y="832365"/>
                  </a:lnTo>
                  <a:lnTo>
                    <a:pt x="777185" y="832183"/>
                  </a:lnTo>
                  <a:lnTo>
                    <a:pt x="779033" y="832027"/>
                  </a:lnTo>
                  <a:lnTo>
                    <a:pt x="780256" y="832254"/>
                  </a:lnTo>
                  <a:lnTo>
                    <a:pt x="781533" y="833154"/>
                  </a:lnTo>
                  <a:lnTo>
                    <a:pt x="782318" y="833875"/>
                  </a:lnTo>
                  <a:lnTo>
                    <a:pt x="783202" y="835410"/>
                  </a:lnTo>
                  <a:lnTo>
                    <a:pt x="784124" y="836154"/>
                  </a:lnTo>
                  <a:lnTo>
                    <a:pt x="784932" y="836760"/>
                  </a:lnTo>
                  <a:lnTo>
                    <a:pt x="785950" y="836799"/>
                  </a:lnTo>
                  <a:lnTo>
                    <a:pt x="788494" y="836847"/>
                  </a:lnTo>
                  <a:lnTo>
                    <a:pt x="789892" y="837169"/>
                  </a:lnTo>
                  <a:lnTo>
                    <a:pt x="791054" y="837338"/>
                  </a:lnTo>
                  <a:lnTo>
                    <a:pt x="791332" y="837661"/>
                  </a:lnTo>
                  <a:lnTo>
                    <a:pt x="791217" y="838711"/>
                  </a:lnTo>
                  <a:lnTo>
                    <a:pt x="791252" y="840208"/>
                  </a:lnTo>
                  <a:lnTo>
                    <a:pt x="791236" y="840894"/>
                  </a:lnTo>
                  <a:lnTo>
                    <a:pt x="791491" y="841411"/>
                  </a:lnTo>
                  <a:lnTo>
                    <a:pt x="791887" y="841504"/>
                  </a:lnTo>
                  <a:lnTo>
                    <a:pt x="792101" y="842235"/>
                  </a:lnTo>
                  <a:lnTo>
                    <a:pt x="792679" y="842665"/>
                  </a:lnTo>
                  <a:lnTo>
                    <a:pt x="793710" y="843186"/>
                  </a:lnTo>
                  <a:lnTo>
                    <a:pt x="795446" y="844951"/>
                  </a:lnTo>
                  <a:lnTo>
                    <a:pt x="796480" y="845704"/>
                  </a:lnTo>
                  <a:lnTo>
                    <a:pt x="797297" y="845959"/>
                  </a:lnTo>
                  <a:lnTo>
                    <a:pt x="798367" y="845784"/>
                  </a:lnTo>
                  <a:lnTo>
                    <a:pt x="800039" y="845787"/>
                  </a:lnTo>
                  <a:lnTo>
                    <a:pt x="802877" y="845793"/>
                  </a:lnTo>
                  <a:lnTo>
                    <a:pt x="804820" y="846323"/>
                  </a:lnTo>
                  <a:lnTo>
                    <a:pt x="805494" y="846684"/>
                  </a:lnTo>
                  <a:lnTo>
                    <a:pt x="807479" y="847102"/>
                  </a:lnTo>
                  <a:lnTo>
                    <a:pt x="809666" y="847562"/>
                  </a:lnTo>
                  <a:lnTo>
                    <a:pt x="811508" y="848044"/>
                  </a:lnTo>
                  <a:lnTo>
                    <a:pt x="812596" y="847421"/>
                  </a:lnTo>
                  <a:lnTo>
                    <a:pt x="813550" y="847364"/>
                  </a:lnTo>
                  <a:lnTo>
                    <a:pt x="814460" y="847814"/>
                  </a:lnTo>
                  <a:lnTo>
                    <a:pt x="815370" y="848491"/>
                  </a:lnTo>
                  <a:lnTo>
                    <a:pt x="816075" y="848417"/>
                  </a:lnTo>
                  <a:lnTo>
                    <a:pt x="817131" y="848101"/>
                  </a:lnTo>
                  <a:lnTo>
                    <a:pt x="820505" y="846212"/>
                  </a:lnTo>
                  <a:lnTo>
                    <a:pt x="821690" y="845503"/>
                  </a:lnTo>
                  <a:lnTo>
                    <a:pt x="822520" y="845685"/>
                  </a:lnTo>
                  <a:lnTo>
                    <a:pt x="823260" y="845433"/>
                  </a:lnTo>
                  <a:lnTo>
                    <a:pt x="823825" y="845219"/>
                  </a:lnTo>
                  <a:lnTo>
                    <a:pt x="825264" y="844925"/>
                  </a:lnTo>
                  <a:lnTo>
                    <a:pt x="826139" y="844845"/>
                  </a:lnTo>
                  <a:lnTo>
                    <a:pt x="827042" y="844676"/>
                  </a:lnTo>
                  <a:lnTo>
                    <a:pt x="828345" y="844561"/>
                  </a:lnTo>
                  <a:lnTo>
                    <a:pt x="830991" y="843320"/>
                  </a:lnTo>
                  <a:lnTo>
                    <a:pt x="832063" y="843077"/>
                  </a:lnTo>
                  <a:lnTo>
                    <a:pt x="833876" y="843422"/>
                  </a:lnTo>
                  <a:lnTo>
                    <a:pt x="834853" y="843198"/>
                  </a:lnTo>
                  <a:lnTo>
                    <a:pt x="835826" y="842570"/>
                  </a:lnTo>
                  <a:lnTo>
                    <a:pt x="837087" y="841922"/>
                  </a:lnTo>
                  <a:lnTo>
                    <a:pt x="837416" y="840868"/>
                  </a:lnTo>
                  <a:lnTo>
                    <a:pt x="838061" y="839419"/>
                  </a:lnTo>
                  <a:lnTo>
                    <a:pt x="839452" y="838353"/>
                  </a:lnTo>
                  <a:lnTo>
                    <a:pt x="840582" y="837421"/>
                  </a:lnTo>
                  <a:lnTo>
                    <a:pt x="841734" y="836512"/>
                  </a:lnTo>
                  <a:lnTo>
                    <a:pt x="843148" y="835755"/>
                  </a:lnTo>
                  <a:lnTo>
                    <a:pt x="844483" y="835203"/>
                  </a:lnTo>
                  <a:lnTo>
                    <a:pt x="846181" y="833757"/>
                  </a:lnTo>
                  <a:lnTo>
                    <a:pt x="847534" y="833026"/>
                  </a:lnTo>
                  <a:lnTo>
                    <a:pt x="848208" y="832787"/>
                  </a:lnTo>
                  <a:lnTo>
                    <a:pt x="849009" y="833051"/>
                  </a:lnTo>
                  <a:lnTo>
                    <a:pt x="850509" y="833246"/>
                  </a:lnTo>
                  <a:lnTo>
                    <a:pt x="851594" y="833186"/>
                  </a:lnTo>
                  <a:lnTo>
                    <a:pt x="852204" y="833355"/>
                  </a:lnTo>
                  <a:lnTo>
                    <a:pt x="853426" y="834060"/>
                  </a:lnTo>
                  <a:lnTo>
                    <a:pt x="854537" y="834679"/>
                  </a:lnTo>
                  <a:lnTo>
                    <a:pt x="855386" y="835784"/>
                  </a:lnTo>
                  <a:lnTo>
                    <a:pt x="856966" y="837319"/>
                  </a:lnTo>
                  <a:lnTo>
                    <a:pt x="857777" y="837833"/>
                  </a:lnTo>
                  <a:lnTo>
                    <a:pt x="858355" y="838044"/>
                  </a:lnTo>
                  <a:lnTo>
                    <a:pt x="859775" y="838187"/>
                  </a:lnTo>
                  <a:lnTo>
                    <a:pt x="860937" y="838261"/>
                  </a:lnTo>
                  <a:lnTo>
                    <a:pt x="861633" y="837910"/>
                  </a:lnTo>
                  <a:lnTo>
                    <a:pt x="862804" y="837268"/>
                  </a:lnTo>
                  <a:lnTo>
                    <a:pt x="864671" y="836454"/>
                  </a:lnTo>
                  <a:lnTo>
                    <a:pt x="865405" y="836476"/>
                  </a:lnTo>
                  <a:lnTo>
                    <a:pt x="866609" y="836910"/>
                  </a:lnTo>
                  <a:lnTo>
                    <a:pt x="868403" y="837712"/>
                  </a:lnTo>
                  <a:lnTo>
                    <a:pt x="869124" y="838312"/>
                  </a:lnTo>
                  <a:lnTo>
                    <a:pt x="869590" y="839049"/>
                  </a:lnTo>
                  <a:lnTo>
                    <a:pt x="871432" y="840240"/>
                  </a:lnTo>
                  <a:lnTo>
                    <a:pt x="872619" y="840859"/>
                  </a:lnTo>
                  <a:lnTo>
                    <a:pt x="874627" y="841797"/>
                  </a:lnTo>
                  <a:lnTo>
                    <a:pt x="876698" y="842008"/>
                  </a:lnTo>
                  <a:lnTo>
                    <a:pt x="878680" y="843023"/>
                  </a:lnTo>
                  <a:lnTo>
                    <a:pt x="879702" y="843329"/>
                  </a:lnTo>
                  <a:lnTo>
                    <a:pt x="880248" y="843329"/>
                  </a:lnTo>
                  <a:lnTo>
                    <a:pt x="883053" y="840859"/>
                  </a:lnTo>
                  <a:lnTo>
                    <a:pt x="885425" y="838762"/>
                  </a:lnTo>
                  <a:lnTo>
                    <a:pt x="888151" y="837121"/>
                  </a:lnTo>
                  <a:lnTo>
                    <a:pt x="890155" y="836898"/>
                  </a:lnTo>
                  <a:lnTo>
                    <a:pt x="891662" y="836419"/>
                  </a:lnTo>
                  <a:lnTo>
                    <a:pt x="892664" y="835682"/>
                  </a:lnTo>
                  <a:lnTo>
                    <a:pt x="893261" y="834450"/>
                  </a:lnTo>
                  <a:lnTo>
                    <a:pt x="893443" y="832720"/>
                  </a:lnTo>
                  <a:lnTo>
                    <a:pt x="893041" y="831669"/>
                  </a:lnTo>
                  <a:lnTo>
                    <a:pt x="892057" y="831306"/>
                  </a:lnTo>
                  <a:lnTo>
                    <a:pt x="891805" y="830939"/>
                  </a:lnTo>
                  <a:lnTo>
                    <a:pt x="892278" y="830565"/>
                  </a:lnTo>
                  <a:lnTo>
                    <a:pt x="892629" y="829841"/>
                  </a:lnTo>
                  <a:lnTo>
                    <a:pt x="892849" y="828762"/>
                  </a:lnTo>
                  <a:lnTo>
                    <a:pt x="893417" y="827734"/>
                  </a:lnTo>
                  <a:lnTo>
                    <a:pt x="894327" y="826763"/>
                  </a:lnTo>
                  <a:lnTo>
                    <a:pt x="894831" y="825685"/>
                  </a:lnTo>
                  <a:lnTo>
                    <a:pt x="894924" y="824497"/>
                  </a:lnTo>
                  <a:lnTo>
                    <a:pt x="895473" y="823310"/>
                  </a:lnTo>
                  <a:lnTo>
                    <a:pt x="896472" y="822126"/>
                  </a:lnTo>
                  <a:lnTo>
                    <a:pt x="897021" y="821021"/>
                  </a:lnTo>
                  <a:lnTo>
                    <a:pt x="897114" y="820000"/>
                  </a:lnTo>
                  <a:lnTo>
                    <a:pt x="897621" y="818749"/>
                  </a:lnTo>
                  <a:lnTo>
                    <a:pt x="899000" y="816530"/>
                  </a:lnTo>
                  <a:lnTo>
                    <a:pt x="899894" y="813967"/>
                  </a:lnTo>
                  <a:lnTo>
                    <a:pt x="901419" y="812205"/>
                  </a:lnTo>
                  <a:lnTo>
                    <a:pt x="903871" y="810392"/>
                  </a:lnTo>
                  <a:lnTo>
                    <a:pt x="905399" y="808589"/>
                  </a:lnTo>
                  <a:lnTo>
                    <a:pt x="906009" y="806795"/>
                  </a:lnTo>
                  <a:lnTo>
                    <a:pt x="905961" y="805206"/>
                  </a:lnTo>
                  <a:lnTo>
                    <a:pt x="905253" y="803827"/>
                  </a:lnTo>
                  <a:lnTo>
                    <a:pt x="905115" y="802422"/>
                  </a:lnTo>
                  <a:lnTo>
                    <a:pt x="905556" y="800989"/>
                  </a:lnTo>
                  <a:lnTo>
                    <a:pt x="905170" y="799917"/>
                  </a:lnTo>
                  <a:lnTo>
                    <a:pt x="903960" y="799205"/>
                  </a:lnTo>
                  <a:lnTo>
                    <a:pt x="902517" y="799029"/>
                  </a:lnTo>
                  <a:lnTo>
                    <a:pt x="900842" y="799390"/>
                  </a:lnTo>
                  <a:lnTo>
                    <a:pt x="899900" y="798940"/>
                  </a:lnTo>
                  <a:lnTo>
                    <a:pt x="899692" y="797682"/>
                  </a:lnTo>
                  <a:lnTo>
                    <a:pt x="900143" y="796664"/>
                  </a:lnTo>
                  <a:lnTo>
                    <a:pt x="901250" y="795885"/>
                  </a:lnTo>
                  <a:lnTo>
                    <a:pt x="903069" y="793986"/>
                  </a:lnTo>
                  <a:lnTo>
                    <a:pt x="905604" y="790954"/>
                  </a:lnTo>
                  <a:lnTo>
                    <a:pt x="908125" y="789272"/>
                  </a:lnTo>
                  <a:lnTo>
                    <a:pt x="911885" y="788787"/>
                  </a:lnTo>
                  <a:lnTo>
                    <a:pt x="914918" y="787788"/>
                  </a:lnTo>
                  <a:lnTo>
                    <a:pt x="918007" y="786773"/>
                  </a:lnTo>
                  <a:lnTo>
                    <a:pt x="920239" y="786268"/>
                  </a:lnTo>
                  <a:lnTo>
                    <a:pt x="920618" y="786607"/>
                  </a:lnTo>
                  <a:lnTo>
                    <a:pt x="921835" y="786690"/>
                  </a:lnTo>
                  <a:lnTo>
                    <a:pt x="923887" y="786517"/>
                  </a:lnTo>
                  <a:lnTo>
                    <a:pt x="925792" y="786080"/>
                  </a:lnTo>
                  <a:lnTo>
                    <a:pt x="927554" y="785375"/>
                  </a:lnTo>
                  <a:lnTo>
                    <a:pt x="928949" y="785209"/>
                  </a:lnTo>
                  <a:lnTo>
                    <a:pt x="929974" y="785582"/>
                  </a:lnTo>
                  <a:lnTo>
                    <a:pt x="930561" y="785601"/>
                  </a:lnTo>
                  <a:lnTo>
                    <a:pt x="930966" y="785646"/>
                  </a:lnTo>
                  <a:lnTo>
                    <a:pt x="931190" y="785643"/>
                  </a:lnTo>
                  <a:lnTo>
                    <a:pt x="931621" y="785343"/>
                  </a:lnTo>
                  <a:lnTo>
                    <a:pt x="932811" y="785876"/>
                  </a:lnTo>
                  <a:lnTo>
                    <a:pt x="935087" y="787459"/>
                  </a:lnTo>
                  <a:lnTo>
                    <a:pt x="936514" y="788161"/>
                  </a:lnTo>
                  <a:lnTo>
                    <a:pt x="937104" y="787989"/>
                  </a:lnTo>
                  <a:lnTo>
                    <a:pt x="937743" y="788426"/>
                  </a:lnTo>
                  <a:lnTo>
                    <a:pt x="938442" y="789473"/>
                  </a:lnTo>
                  <a:lnTo>
                    <a:pt x="939307" y="790089"/>
                  </a:lnTo>
                  <a:lnTo>
                    <a:pt x="940864" y="790373"/>
                  </a:lnTo>
                  <a:lnTo>
                    <a:pt x="942409" y="791516"/>
                  </a:lnTo>
                  <a:lnTo>
                    <a:pt x="943032" y="791580"/>
                  </a:lnTo>
                  <a:lnTo>
                    <a:pt x="943249" y="790938"/>
                  </a:lnTo>
                  <a:lnTo>
                    <a:pt x="943826" y="790571"/>
                  </a:lnTo>
                  <a:lnTo>
                    <a:pt x="944759" y="790475"/>
                  </a:lnTo>
                  <a:lnTo>
                    <a:pt x="946109" y="791040"/>
                  </a:lnTo>
                  <a:lnTo>
                    <a:pt x="947874" y="792263"/>
                  </a:lnTo>
                  <a:lnTo>
                    <a:pt x="948981" y="792799"/>
                  </a:lnTo>
                  <a:lnTo>
                    <a:pt x="949431" y="792652"/>
                  </a:lnTo>
                  <a:lnTo>
                    <a:pt x="949904" y="792879"/>
                  </a:lnTo>
                  <a:lnTo>
                    <a:pt x="950284" y="793450"/>
                  </a:lnTo>
                  <a:lnTo>
                    <a:pt x="950319" y="794155"/>
                  </a:lnTo>
                  <a:lnTo>
                    <a:pt x="950188" y="794532"/>
                  </a:lnTo>
                  <a:lnTo>
                    <a:pt x="950612" y="795126"/>
                  </a:lnTo>
                  <a:lnTo>
                    <a:pt x="951101" y="795126"/>
                  </a:lnTo>
                  <a:lnTo>
                    <a:pt x="951899" y="795410"/>
                  </a:lnTo>
                  <a:lnTo>
                    <a:pt x="952524" y="796457"/>
                  </a:lnTo>
                  <a:lnTo>
                    <a:pt x="953086" y="796942"/>
                  </a:lnTo>
                  <a:lnTo>
                    <a:pt x="953479" y="797360"/>
                  </a:lnTo>
                  <a:lnTo>
                    <a:pt x="953549" y="797708"/>
                  </a:lnTo>
                  <a:lnTo>
                    <a:pt x="953584" y="798059"/>
                  </a:lnTo>
                  <a:lnTo>
                    <a:pt x="953469" y="798330"/>
                  </a:lnTo>
                  <a:lnTo>
                    <a:pt x="953255" y="798780"/>
                  </a:lnTo>
                  <a:lnTo>
                    <a:pt x="953188" y="799262"/>
                  </a:lnTo>
                  <a:lnTo>
                    <a:pt x="953459" y="799805"/>
                  </a:lnTo>
                  <a:lnTo>
                    <a:pt x="954452" y="800198"/>
                  </a:lnTo>
                  <a:lnTo>
                    <a:pt x="954787" y="800603"/>
                  </a:lnTo>
                  <a:lnTo>
                    <a:pt x="954864" y="801120"/>
                  </a:lnTo>
                  <a:lnTo>
                    <a:pt x="955174" y="801691"/>
                  </a:lnTo>
                  <a:lnTo>
                    <a:pt x="955850" y="802352"/>
                  </a:lnTo>
                  <a:lnTo>
                    <a:pt x="956106" y="802904"/>
                  </a:lnTo>
                  <a:lnTo>
                    <a:pt x="955949" y="803348"/>
                  </a:lnTo>
                  <a:lnTo>
                    <a:pt x="956150" y="803718"/>
                  </a:lnTo>
                  <a:lnTo>
                    <a:pt x="956482" y="804009"/>
                  </a:lnTo>
                  <a:lnTo>
                    <a:pt x="956552" y="805059"/>
                  </a:lnTo>
                  <a:lnTo>
                    <a:pt x="956581" y="805662"/>
                  </a:lnTo>
                  <a:lnTo>
                    <a:pt x="957127" y="806339"/>
                  </a:lnTo>
                  <a:lnTo>
                    <a:pt x="957239" y="807724"/>
                  </a:lnTo>
                  <a:lnTo>
                    <a:pt x="957619" y="809253"/>
                  </a:lnTo>
                  <a:lnTo>
                    <a:pt x="958899" y="811344"/>
                  </a:lnTo>
                  <a:lnTo>
                    <a:pt x="959323" y="812474"/>
                  </a:lnTo>
                  <a:lnTo>
                    <a:pt x="959215" y="813814"/>
                  </a:lnTo>
                  <a:lnTo>
                    <a:pt x="959400" y="814443"/>
                  </a:lnTo>
                  <a:lnTo>
                    <a:pt x="959984" y="814746"/>
                  </a:lnTo>
                  <a:lnTo>
                    <a:pt x="960261" y="815311"/>
                  </a:lnTo>
                  <a:lnTo>
                    <a:pt x="960230" y="816138"/>
                  </a:lnTo>
                  <a:lnTo>
                    <a:pt x="960456" y="816652"/>
                  </a:lnTo>
                  <a:lnTo>
                    <a:pt x="960641" y="817198"/>
                  </a:lnTo>
                  <a:lnTo>
                    <a:pt x="960517" y="818047"/>
                  </a:lnTo>
                  <a:lnTo>
                    <a:pt x="960702" y="818809"/>
                  </a:lnTo>
                  <a:lnTo>
                    <a:pt x="961002" y="819256"/>
                  </a:lnTo>
                  <a:lnTo>
                    <a:pt x="961213" y="820080"/>
                  </a:lnTo>
                  <a:lnTo>
                    <a:pt x="961331" y="821108"/>
                  </a:lnTo>
                  <a:lnTo>
                    <a:pt x="962189" y="822729"/>
                  </a:lnTo>
                  <a:lnTo>
                    <a:pt x="963782" y="824944"/>
                  </a:lnTo>
                  <a:lnTo>
                    <a:pt x="964759" y="826661"/>
                  </a:lnTo>
                  <a:lnTo>
                    <a:pt x="965113" y="827881"/>
                  </a:lnTo>
                  <a:lnTo>
                    <a:pt x="965116" y="828883"/>
                  </a:lnTo>
                  <a:lnTo>
                    <a:pt x="964768" y="829668"/>
                  </a:lnTo>
                  <a:lnTo>
                    <a:pt x="964749" y="830240"/>
                  </a:lnTo>
                  <a:lnTo>
                    <a:pt x="965062" y="830597"/>
                  </a:lnTo>
                  <a:lnTo>
                    <a:pt x="965154" y="831079"/>
                  </a:lnTo>
                  <a:lnTo>
                    <a:pt x="965030" y="831689"/>
                  </a:lnTo>
                  <a:lnTo>
                    <a:pt x="965547" y="832410"/>
                  </a:lnTo>
                  <a:lnTo>
                    <a:pt x="967296" y="833661"/>
                  </a:lnTo>
                  <a:lnTo>
                    <a:pt x="966597" y="835576"/>
                  </a:lnTo>
                  <a:lnTo>
                    <a:pt x="966412" y="836920"/>
                  </a:lnTo>
                  <a:lnTo>
                    <a:pt x="966505" y="838331"/>
                  </a:lnTo>
                  <a:lnTo>
                    <a:pt x="966939" y="839324"/>
                  </a:lnTo>
                  <a:lnTo>
                    <a:pt x="967708" y="839898"/>
                  </a:lnTo>
                  <a:lnTo>
                    <a:pt x="968187" y="840498"/>
                  </a:lnTo>
                  <a:lnTo>
                    <a:pt x="968375" y="841124"/>
                  </a:lnTo>
                  <a:lnTo>
                    <a:pt x="969301" y="841804"/>
                  </a:lnTo>
                  <a:lnTo>
                    <a:pt x="970961" y="842541"/>
                  </a:lnTo>
                  <a:lnTo>
                    <a:pt x="973090" y="842672"/>
                  </a:lnTo>
                  <a:lnTo>
                    <a:pt x="975684" y="842190"/>
                  </a:lnTo>
                  <a:lnTo>
                    <a:pt x="977271" y="842110"/>
                  </a:lnTo>
                  <a:lnTo>
                    <a:pt x="977855" y="842429"/>
                  </a:lnTo>
                  <a:lnTo>
                    <a:pt x="978056" y="842914"/>
                  </a:lnTo>
                  <a:lnTo>
                    <a:pt x="977868" y="843562"/>
                  </a:lnTo>
                  <a:lnTo>
                    <a:pt x="978308" y="843987"/>
                  </a:lnTo>
                  <a:lnTo>
                    <a:pt x="979374" y="844191"/>
                  </a:lnTo>
                  <a:lnTo>
                    <a:pt x="980105" y="844596"/>
                  </a:lnTo>
                  <a:lnTo>
                    <a:pt x="980507" y="845209"/>
                  </a:lnTo>
                  <a:lnTo>
                    <a:pt x="980999" y="845382"/>
                  </a:lnTo>
                  <a:lnTo>
                    <a:pt x="981583" y="845117"/>
                  </a:lnTo>
                  <a:lnTo>
                    <a:pt x="982151" y="845155"/>
                  </a:lnTo>
                  <a:lnTo>
                    <a:pt x="982704" y="845493"/>
                  </a:lnTo>
                  <a:lnTo>
                    <a:pt x="983061" y="845375"/>
                  </a:lnTo>
                  <a:lnTo>
                    <a:pt x="983374" y="845005"/>
                  </a:lnTo>
                  <a:lnTo>
                    <a:pt x="983875" y="845005"/>
                  </a:lnTo>
                  <a:lnTo>
                    <a:pt x="984389" y="845011"/>
                  </a:lnTo>
                  <a:lnTo>
                    <a:pt x="984708" y="845908"/>
                  </a:lnTo>
                  <a:lnTo>
                    <a:pt x="985225" y="846413"/>
                  </a:lnTo>
                  <a:lnTo>
                    <a:pt x="985940" y="846524"/>
                  </a:lnTo>
                  <a:lnTo>
                    <a:pt x="987028" y="847613"/>
                  </a:lnTo>
                  <a:lnTo>
                    <a:pt x="989218" y="850706"/>
                  </a:lnTo>
                  <a:lnTo>
                    <a:pt x="990642" y="851801"/>
                  </a:lnTo>
                  <a:lnTo>
                    <a:pt x="992068" y="852142"/>
                  </a:lnTo>
                  <a:lnTo>
                    <a:pt x="993843" y="852212"/>
                  </a:lnTo>
                  <a:lnTo>
                    <a:pt x="994418" y="853406"/>
                  </a:lnTo>
                  <a:lnTo>
                    <a:pt x="993952" y="854667"/>
                  </a:lnTo>
                  <a:lnTo>
                    <a:pt x="993834" y="855717"/>
                  </a:lnTo>
                  <a:lnTo>
                    <a:pt x="994236" y="856094"/>
                  </a:lnTo>
                  <a:lnTo>
                    <a:pt x="994791" y="857326"/>
                  </a:lnTo>
                  <a:lnTo>
                    <a:pt x="995576" y="858041"/>
                  </a:lnTo>
                  <a:lnTo>
                    <a:pt x="995726" y="858606"/>
                  </a:lnTo>
                  <a:lnTo>
                    <a:pt x="996090" y="859238"/>
                  </a:lnTo>
                  <a:lnTo>
                    <a:pt x="995937" y="860403"/>
                  </a:lnTo>
                  <a:lnTo>
                    <a:pt x="995264" y="862104"/>
                  </a:lnTo>
                  <a:lnTo>
                    <a:pt x="995449" y="863553"/>
                  </a:lnTo>
                  <a:lnTo>
                    <a:pt x="996489" y="864750"/>
                  </a:lnTo>
                  <a:lnTo>
                    <a:pt x="997089" y="865902"/>
                  </a:lnTo>
                  <a:lnTo>
                    <a:pt x="997246" y="867007"/>
                  </a:lnTo>
                  <a:lnTo>
                    <a:pt x="997504" y="867677"/>
                  </a:lnTo>
                  <a:lnTo>
                    <a:pt x="997871" y="867913"/>
                  </a:lnTo>
                  <a:lnTo>
                    <a:pt x="998937" y="867830"/>
                  </a:lnTo>
                  <a:lnTo>
                    <a:pt x="1000709" y="867431"/>
                  </a:lnTo>
                  <a:lnTo>
                    <a:pt x="1002005" y="867498"/>
                  </a:lnTo>
                  <a:lnTo>
                    <a:pt x="1002834" y="868038"/>
                  </a:lnTo>
                  <a:lnTo>
                    <a:pt x="1004881" y="868057"/>
                  </a:lnTo>
                  <a:lnTo>
                    <a:pt x="1008146" y="867559"/>
                  </a:lnTo>
                  <a:lnTo>
                    <a:pt x="1010208" y="867406"/>
                  </a:lnTo>
                  <a:lnTo>
                    <a:pt x="1011070" y="867597"/>
                  </a:lnTo>
                  <a:lnTo>
                    <a:pt x="1011836" y="866885"/>
                  </a:lnTo>
                  <a:lnTo>
                    <a:pt x="1012509" y="865267"/>
                  </a:lnTo>
                  <a:lnTo>
                    <a:pt x="1013138" y="864507"/>
                  </a:lnTo>
                  <a:lnTo>
                    <a:pt x="1013728" y="864603"/>
                  </a:lnTo>
                  <a:lnTo>
                    <a:pt x="1014660" y="864083"/>
                  </a:lnTo>
                  <a:lnTo>
                    <a:pt x="1015940" y="862943"/>
                  </a:lnTo>
                  <a:lnTo>
                    <a:pt x="1017051" y="862391"/>
                  </a:lnTo>
                  <a:lnTo>
                    <a:pt x="1018459" y="862449"/>
                  </a:lnTo>
                  <a:lnTo>
                    <a:pt x="1019959" y="862506"/>
                  </a:lnTo>
                  <a:lnTo>
                    <a:pt x="1020897" y="862027"/>
                  </a:lnTo>
                  <a:lnTo>
                    <a:pt x="1021778" y="861028"/>
                  </a:lnTo>
                  <a:lnTo>
                    <a:pt x="1023307" y="860144"/>
                  </a:lnTo>
                  <a:lnTo>
                    <a:pt x="1026566" y="858985"/>
                  </a:lnTo>
                  <a:lnTo>
                    <a:pt x="1027348" y="858804"/>
                  </a:lnTo>
                  <a:lnTo>
                    <a:pt x="1027722" y="858867"/>
                  </a:lnTo>
                  <a:lnTo>
                    <a:pt x="1028807" y="859049"/>
                  </a:lnTo>
                  <a:lnTo>
                    <a:pt x="1029771" y="859503"/>
                  </a:lnTo>
                  <a:lnTo>
                    <a:pt x="1030680" y="860412"/>
                  </a:lnTo>
                  <a:lnTo>
                    <a:pt x="1030821" y="860996"/>
                  </a:lnTo>
                  <a:lnTo>
                    <a:pt x="1030719" y="861762"/>
                  </a:lnTo>
                  <a:lnTo>
                    <a:pt x="1030518" y="862206"/>
                  </a:lnTo>
                  <a:lnTo>
                    <a:pt x="1030144" y="862704"/>
                  </a:lnTo>
                  <a:lnTo>
                    <a:pt x="1029793" y="863512"/>
                  </a:lnTo>
                  <a:lnTo>
                    <a:pt x="1030020" y="864140"/>
                  </a:lnTo>
                  <a:lnTo>
                    <a:pt x="1030546" y="865484"/>
                  </a:lnTo>
                  <a:lnTo>
                    <a:pt x="1030981" y="866454"/>
                  </a:lnTo>
                  <a:lnTo>
                    <a:pt x="1031459" y="867597"/>
                  </a:lnTo>
                  <a:lnTo>
                    <a:pt x="1031245" y="868006"/>
                  </a:lnTo>
                  <a:lnTo>
                    <a:pt x="1030955" y="868797"/>
                  </a:lnTo>
                  <a:lnTo>
                    <a:pt x="1030064" y="870135"/>
                  </a:lnTo>
                  <a:lnTo>
                    <a:pt x="1029579" y="870645"/>
                  </a:lnTo>
                  <a:lnTo>
                    <a:pt x="1029056" y="871143"/>
                  </a:lnTo>
                  <a:lnTo>
                    <a:pt x="1028152" y="871265"/>
                  </a:lnTo>
                  <a:lnTo>
                    <a:pt x="1027766" y="871380"/>
                  </a:lnTo>
                  <a:lnTo>
                    <a:pt x="1027329" y="871590"/>
                  </a:lnTo>
                  <a:lnTo>
                    <a:pt x="1027054" y="872063"/>
                  </a:lnTo>
                  <a:lnTo>
                    <a:pt x="1026742" y="872395"/>
                  </a:lnTo>
                  <a:lnTo>
                    <a:pt x="1026225" y="873058"/>
                  </a:lnTo>
                  <a:lnTo>
                    <a:pt x="1026183" y="873630"/>
                  </a:lnTo>
                  <a:lnTo>
                    <a:pt x="1026416" y="874479"/>
                  </a:lnTo>
                  <a:lnTo>
                    <a:pt x="1026531" y="875347"/>
                  </a:lnTo>
                  <a:lnTo>
                    <a:pt x="1025947" y="876123"/>
                  </a:lnTo>
                  <a:lnTo>
                    <a:pt x="1025494" y="877313"/>
                  </a:lnTo>
                  <a:lnTo>
                    <a:pt x="1025356" y="877671"/>
                  </a:lnTo>
                  <a:lnTo>
                    <a:pt x="1025133" y="878571"/>
                  </a:lnTo>
                  <a:lnTo>
                    <a:pt x="1025066" y="878884"/>
                  </a:lnTo>
                  <a:lnTo>
                    <a:pt x="1024922" y="880773"/>
                  </a:lnTo>
                  <a:lnTo>
                    <a:pt x="1024338" y="882059"/>
                  </a:lnTo>
                  <a:lnTo>
                    <a:pt x="1023524" y="883553"/>
                  </a:lnTo>
                  <a:lnTo>
                    <a:pt x="1023706" y="884444"/>
                  </a:lnTo>
                  <a:lnTo>
                    <a:pt x="1023850" y="885267"/>
                  </a:lnTo>
                  <a:lnTo>
                    <a:pt x="1023649" y="885666"/>
                  </a:lnTo>
                  <a:lnTo>
                    <a:pt x="1023598" y="886014"/>
                  </a:lnTo>
                  <a:lnTo>
                    <a:pt x="1023480" y="886806"/>
                  </a:lnTo>
                  <a:lnTo>
                    <a:pt x="1023224" y="887109"/>
                  </a:lnTo>
                  <a:lnTo>
                    <a:pt x="1022484" y="887604"/>
                  </a:lnTo>
                  <a:lnTo>
                    <a:pt x="1022040" y="888201"/>
                  </a:lnTo>
                  <a:lnTo>
                    <a:pt x="1022133" y="889104"/>
                  </a:lnTo>
                  <a:lnTo>
                    <a:pt x="1021906" y="889886"/>
                  </a:lnTo>
                  <a:lnTo>
                    <a:pt x="1021568" y="890575"/>
                  </a:lnTo>
                  <a:lnTo>
                    <a:pt x="1021213" y="891026"/>
                  </a:lnTo>
                  <a:lnTo>
                    <a:pt x="1020703" y="891313"/>
                  </a:lnTo>
                  <a:lnTo>
                    <a:pt x="1020364" y="891555"/>
                  </a:lnTo>
                  <a:lnTo>
                    <a:pt x="1020109" y="892430"/>
                  </a:lnTo>
                  <a:lnTo>
                    <a:pt x="1020032" y="893107"/>
                  </a:lnTo>
                  <a:lnTo>
                    <a:pt x="1019793" y="893780"/>
                  </a:lnTo>
                  <a:lnTo>
                    <a:pt x="1019940" y="894466"/>
                  </a:lnTo>
                  <a:lnTo>
                    <a:pt x="1019681" y="895060"/>
                  </a:lnTo>
                  <a:lnTo>
                    <a:pt x="1018954" y="895475"/>
                  </a:lnTo>
                  <a:lnTo>
                    <a:pt x="1018542" y="895721"/>
                  </a:lnTo>
                  <a:lnTo>
                    <a:pt x="1018162" y="895820"/>
                  </a:lnTo>
                  <a:lnTo>
                    <a:pt x="1017434" y="896464"/>
                  </a:lnTo>
                  <a:lnTo>
                    <a:pt x="1016783" y="898670"/>
                  </a:lnTo>
                  <a:lnTo>
                    <a:pt x="1016636" y="899950"/>
                  </a:lnTo>
                  <a:lnTo>
                    <a:pt x="1016786" y="901086"/>
                  </a:lnTo>
                  <a:lnTo>
                    <a:pt x="1015873" y="901798"/>
                  </a:lnTo>
                  <a:lnTo>
                    <a:pt x="1015197" y="902363"/>
                  </a:lnTo>
                  <a:lnTo>
                    <a:pt x="1014772" y="902159"/>
                  </a:lnTo>
                  <a:lnTo>
                    <a:pt x="1014322" y="901967"/>
                  </a:lnTo>
                  <a:lnTo>
                    <a:pt x="1013288" y="901721"/>
                  </a:lnTo>
                  <a:lnTo>
                    <a:pt x="1012771" y="901555"/>
                  </a:lnTo>
                  <a:lnTo>
                    <a:pt x="1011730" y="901185"/>
                  </a:lnTo>
                  <a:lnTo>
                    <a:pt x="1010064" y="900716"/>
                  </a:lnTo>
                  <a:lnTo>
                    <a:pt x="1008436" y="900170"/>
                  </a:lnTo>
                  <a:lnTo>
                    <a:pt x="1007415" y="899883"/>
                  </a:lnTo>
                  <a:lnTo>
                    <a:pt x="1006611" y="899653"/>
                  </a:lnTo>
                  <a:lnTo>
                    <a:pt x="1006001" y="899276"/>
                  </a:lnTo>
                  <a:lnTo>
                    <a:pt x="1005487" y="898603"/>
                  </a:lnTo>
                  <a:lnTo>
                    <a:pt x="1004976" y="898874"/>
                  </a:lnTo>
                  <a:lnTo>
                    <a:pt x="1004504" y="899672"/>
                  </a:lnTo>
                  <a:lnTo>
                    <a:pt x="1003715" y="900145"/>
                  </a:lnTo>
                  <a:lnTo>
                    <a:pt x="1003358" y="901016"/>
                  </a:lnTo>
                  <a:lnTo>
                    <a:pt x="1003042" y="901683"/>
                  </a:lnTo>
                  <a:lnTo>
                    <a:pt x="1002225" y="902574"/>
                  </a:lnTo>
                  <a:lnTo>
                    <a:pt x="1001861" y="902941"/>
                  </a:lnTo>
                  <a:lnTo>
                    <a:pt x="1000262" y="903544"/>
                  </a:lnTo>
                  <a:lnTo>
                    <a:pt x="999901" y="903745"/>
                  </a:lnTo>
                  <a:lnTo>
                    <a:pt x="998596" y="903873"/>
                  </a:lnTo>
                  <a:lnTo>
                    <a:pt x="998152" y="904138"/>
                  </a:lnTo>
                  <a:lnTo>
                    <a:pt x="997692" y="904699"/>
                  </a:lnTo>
                  <a:lnTo>
                    <a:pt x="997568" y="905258"/>
                  </a:lnTo>
                  <a:lnTo>
                    <a:pt x="997894" y="905845"/>
                  </a:lnTo>
                  <a:lnTo>
                    <a:pt x="998401" y="907020"/>
                  </a:lnTo>
                  <a:lnTo>
                    <a:pt x="998637" y="907821"/>
                  </a:lnTo>
                  <a:lnTo>
                    <a:pt x="998982" y="909407"/>
                  </a:lnTo>
                  <a:lnTo>
                    <a:pt x="1000141" y="914364"/>
                  </a:lnTo>
                  <a:lnTo>
                    <a:pt x="999767" y="915217"/>
                  </a:lnTo>
                  <a:lnTo>
                    <a:pt x="999419" y="918910"/>
                  </a:lnTo>
                  <a:lnTo>
                    <a:pt x="999502" y="919574"/>
                  </a:lnTo>
                  <a:lnTo>
                    <a:pt x="999467" y="920608"/>
                  </a:lnTo>
                  <a:lnTo>
                    <a:pt x="999489" y="921364"/>
                  </a:lnTo>
                  <a:lnTo>
                    <a:pt x="999729" y="921553"/>
                  </a:lnTo>
                  <a:lnTo>
                    <a:pt x="1000042" y="921817"/>
                  </a:lnTo>
                  <a:lnTo>
                    <a:pt x="1000201" y="922258"/>
                  </a:lnTo>
                  <a:lnTo>
                    <a:pt x="1000160" y="922935"/>
                  </a:lnTo>
                  <a:lnTo>
                    <a:pt x="1000000" y="923429"/>
                  </a:lnTo>
                  <a:lnTo>
                    <a:pt x="999754" y="924409"/>
                  </a:lnTo>
                  <a:lnTo>
                    <a:pt x="999429" y="925823"/>
                  </a:lnTo>
                  <a:lnTo>
                    <a:pt x="999068" y="926366"/>
                  </a:lnTo>
                  <a:lnTo>
                    <a:pt x="998832" y="926797"/>
                  </a:lnTo>
                  <a:lnTo>
                    <a:pt x="998631" y="927094"/>
                  </a:lnTo>
                  <a:lnTo>
                    <a:pt x="998605" y="928093"/>
                  </a:lnTo>
                  <a:lnTo>
                    <a:pt x="998471" y="928750"/>
                  </a:lnTo>
                  <a:lnTo>
                    <a:pt x="997906" y="928983"/>
                  </a:lnTo>
                  <a:lnTo>
                    <a:pt x="997345" y="929366"/>
                  </a:lnTo>
                  <a:lnTo>
                    <a:pt x="996678" y="929226"/>
                  </a:lnTo>
                  <a:lnTo>
                    <a:pt x="996090" y="929302"/>
                  </a:lnTo>
                  <a:lnTo>
                    <a:pt x="995366" y="929558"/>
                  </a:lnTo>
                  <a:lnTo>
                    <a:pt x="994067" y="929855"/>
                  </a:lnTo>
                  <a:lnTo>
                    <a:pt x="993313" y="930250"/>
                  </a:lnTo>
                  <a:lnTo>
                    <a:pt x="992953" y="930538"/>
                  </a:lnTo>
                  <a:lnTo>
                    <a:pt x="992704" y="930882"/>
                  </a:lnTo>
                  <a:lnTo>
                    <a:pt x="992659" y="931214"/>
                  </a:lnTo>
                  <a:lnTo>
                    <a:pt x="992831" y="931390"/>
                  </a:lnTo>
                  <a:lnTo>
                    <a:pt x="993562" y="931524"/>
                  </a:lnTo>
                  <a:lnTo>
                    <a:pt x="994063" y="932143"/>
                  </a:lnTo>
                  <a:lnTo>
                    <a:pt x="994134" y="932820"/>
                  </a:lnTo>
                  <a:lnTo>
                    <a:pt x="993616" y="933206"/>
                  </a:lnTo>
                  <a:lnTo>
                    <a:pt x="993859" y="933940"/>
                  </a:lnTo>
                  <a:lnTo>
                    <a:pt x="994434" y="934655"/>
                  </a:lnTo>
                  <a:lnTo>
                    <a:pt x="994734" y="935175"/>
                  </a:lnTo>
                  <a:lnTo>
                    <a:pt x="994794" y="935715"/>
                  </a:lnTo>
                  <a:lnTo>
                    <a:pt x="995056" y="936018"/>
                  </a:lnTo>
                  <a:lnTo>
                    <a:pt x="995439" y="935740"/>
                  </a:lnTo>
                  <a:lnTo>
                    <a:pt x="996371" y="933356"/>
                  </a:lnTo>
                  <a:lnTo>
                    <a:pt x="995254" y="931738"/>
                  </a:lnTo>
                  <a:lnTo>
                    <a:pt x="995672" y="931533"/>
                  </a:lnTo>
                  <a:lnTo>
                    <a:pt x="997370" y="932009"/>
                  </a:lnTo>
                  <a:lnTo>
                    <a:pt x="998079" y="931875"/>
                  </a:lnTo>
                  <a:lnTo>
                    <a:pt x="999276" y="932108"/>
                  </a:lnTo>
                  <a:lnTo>
                    <a:pt x="1000054" y="931243"/>
                  </a:lnTo>
                  <a:lnTo>
                    <a:pt x="1000476" y="930337"/>
                  </a:lnTo>
                  <a:lnTo>
                    <a:pt x="1001379" y="929727"/>
                  </a:lnTo>
                  <a:lnTo>
                    <a:pt x="1002483" y="927604"/>
                  </a:lnTo>
                  <a:lnTo>
                    <a:pt x="1004325" y="925083"/>
                  </a:lnTo>
                  <a:lnTo>
                    <a:pt x="1004976" y="924438"/>
                  </a:lnTo>
                  <a:lnTo>
                    <a:pt x="1006266" y="923867"/>
                  </a:lnTo>
                  <a:lnTo>
                    <a:pt x="1006598" y="923937"/>
                  </a:lnTo>
                  <a:lnTo>
                    <a:pt x="1006930" y="924135"/>
                  </a:lnTo>
                  <a:lnTo>
                    <a:pt x="1005902" y="925475"/>
                  </a:lnTo>
                  <a:lnTo>
                    <a:pt x="1005618" y="926401"/>
                  </a:lnTo>
                  <a:lnTo>
                    <a:pt x="1006342" y="926398"/>
                  </a:lnTo>
                  <a:lnTo>
                    <a:pt x="1007073" y="926110"/>
                  </a:lnTo>
                  <a:lnTo>
                    <a:pt x="1008906" y="924569"/>
                  </a:lnTo>
                  <a:lnTo>
                    <a:pt x="1009589" y="923729"/>
                  </a:lnTo>
                  <a:lnTo>
                    <a:pt x="1009812" y="924649"/>
                  </a:lnTo>
                  <a:lnTo>
                    <a:pt x="1009538" y="928990"/>
                  </a:lnTo>
                  <a:lnTo>
                    <a:pt x="1011127" y="928667"/>
                  </a:lnTo>
                  <a:lnTo>
                    <a:pt x="1011979" y="929133"/>
                  </a:lnTo>
                  <a:lnTo>
                    <a:pt x="1013167" y="929082"/>
                  </a:lnTo>
                  <a:lnTo>
                    <a:pt x="1014552" y="930081"/>
                  </a:lnTo>
                  <a:lnTo>
                    <a:pt x="1015094" y="929941"/>
                  </a:lnTo>
                  <a:lnTo>
                    <a:pt x="1015746" y="929906"/>
                  </a:lnTo>
                  <a:lnTo>
                    <a:pt x="1016307" y="930943"/>
                  </a:lnTo>
                  <a:lnTo>
                    <a:pt x="1017208" y="931259"/>
                  </a:lnTo>
                  <a:lnTo>
                    <a:pt x="1018727" y="930445"/>
                  </a:lnTo>
                  <a:lnTo>
                    <a:pt x="1021035" y="929663"/>
                  </a:lnTo>
                  <a:lnTo>
                    <a:pt x="1022133" y="929641"/>
                  </a:lnTo>
                  <a:lnTo>
                    <a:pt x="1024830" y="928211"/>
                  </a:lnTo>
                  <a:lnTo>
                    <a:pt x="1026138" y="927055"/>
                  </a:lnTo>
                  <a:lnTo>
                    <a:pt x="1030933" y="924017"/>
                  </a:lnTo>
                  <a:lnTo>
                    <a:pt x="1032950" y="922347"/>
                  </a:lnTo>
                  <a:lnTo>
                    <a:pt x="1034871" y="921128"/>
                  </a:lnTo>
                  <a:lnTo>
                    <a:pt x="1036027" y="919168"/>
                  </a:lnTo>
                  <a:lnTo>
                    <a:pt x="1038025" y="917307"/>
                  </a:lnTo>
                  <a:lnTo>
                    <a:pt x="1038076" y="916519"/>
                  </a:lnTo>
                  <a:lnTo>
                    <a:pt x="1038472" y="915619"/>
                  </a:lnTo>
                  <a:lnTo>
                    <a:pt x="1041533" y="910614"/>
                  </a:lnTo>
                  <a:lnTo>
                    <a:pt x="1042538" y="909784"/>
                  </a:lnTo>
                  <a:lnTo>
                    <a:pt x="1043930" y="909168"/>
                  </a:lnTo>
                  <a:lnTo>
                    <a:pt x="1044527" y="908255"/>
                  </a:lnTo>
                  <a:lnTo>
                    <a:pt x="1044907" y="906940"/>
                  </a:lnTo>
                  <a:lnTo>
                    <a:pt x="1046780" y="904987"/>
                  </a:lnTo>
                  <a:lnTo>
                    <a:pt x="1048067" y="903021"/>
                  </a:lnTo>
                  <a:lnTo>
                    <a:pt x="1049260" y="901734"/>
                  </a:lnTo>
                  <a:lnTo>
                    <a:pt x="1049854" y="900582"/>
                  </a:lnTo>
                  <a:lnTo>
                    <a:pt x="1052931" y="897760"/>
                  </a:lnTo>
                  <a:lnTo>
                    <a:pt x="1055424" y="894619"/>
                  </a:lnTo>
                  <a:lnTo>
                    <a:pt x="1057754" y="892337"/>
                  </a:lnTo>
                  <a:lnTo>
                    <a:pt x="1058501" y="890927"/>
                  </a:lnTo>
                  <a:lnTo>
                    <a:pt x="1061520" y="886777"/>
                  </a:lnTo>
                  <a:lnTo>
                    <a:pt x="1062452" y="884032"/>
                  </a:lnTo>
                  <a:lnTo>
                    <a:pt x="1063585" y="882988"/>
                  </a:lnTo>
                  <a:lnTo>
                    <a:pt x="1064077" y="880365"/>
                  </a:lnTo>
                  <a:lnTo>
                    <a:pt x="1065050" y="878475"/>
                  </a:lnTo>
                  <a:lnTo>
                    <a:pt x="1065312" y="877345"/>
                  </a:lnTo>
                  <a:lnTo>
                    <a:pt x="1065823" y="876282"/>
                  </a:lnTo>
                  <a:lnTo>
                    <a:pt x="1069535" y="871996"/>
                  </a:lnTo>
                  <a:lnTo>
                    <a:pt x="1071023" y="868670"/>
                  </a:lnTo>
                  <a:lnTo>
                    <a:pt x="1072864" y="865315"/>
                  </a:lnTo>
                  <a:lnTo>
                    <a:pt x="1074186" y="864143"/>
                  </a:lnTo>
                  <a:lnTo>
                    <a:pt x="1075584" y="862615"/>
                  </a:lnTo>
                  <a:lnTo>
                    <a:pt x="1076340" y="861402"/>
                  </a:lnTo>
                  <a:lnTo>
                    <a:pt x="1078469" y="859480"/>
                  </a:lnTo>
                  <a:lnTo>
                    <a:pt x="1079497" y="858149"/>
                  </a:lnTo>
                  <a:lnTo>
                    <a:pt x="1080011" y="856789"/>
                  </a:lnTo>
                  <a:lnTo>
                    <a:pt x="1080490" y="853422"/>
                  </a:lnTo>
                  <a:lnTo>
                    <a:pt x="1081872" y="850824"/>
                  </a:lnTo>
                  <a:lnTo>
                    <a:pt x="1081470" y="850406"/>
                  </a:lnTo>
                  <a:lnTo>
                    <a:pt x="1081249" y="849601"/>
                  </a:lnTo>
                  <a:lnTo>
                    <a:pt x="1081399" y="848701"/>
                  </a:lnTo>
                  <a:lnTo>
                    <a:pt x="1081604" y="848165"/>
                  </a:lnTo>
                  <a:lnTo>
                    <a:pt x="1081747" y="847322"/>
                  </a:lnTo>
                  <a:lnTo>
                    <a:pt x="1082057" y="846381"/>
                  </a:lnTo>
                  <a:lnTo>
                    <a:pt x="1082344" y="845809"/>
                  </a:lnTo>
                  <a:lnTo>
                    <a:pt x="1083117" y="842171"/>
                  </a:lnTo>
                  <a:lnTo>
                    <a:pt x="1083062" y="839885"/>
                  </a:lnTo>
                  <a:lnTo>
                    <a:pt x="1082641" y="839001"/>
                  </a:lnTo>
                  <a:lnTo>
                    <a:pt x="1082625" y="837811"/>
                  </a:lnTo>
                  <a:lnTo>
                    <a:pt x="1083717" y="836119"/>
                  </a:lnTo>
                  <a:lnTo>
                    <a:pt x="1083975" y="835838"/>
                  </a:lnTo>
                  <a:lnTo>
                    <a:pt x="1084074" y="835439"/>
                  </a:lnTo>
                  <a:lnTo>
                    <a:pt x="1083532" y="835101"/>
                  </a:lnTo>
                  <a:lnTo>
                    <a:pt x="1083276" y="834766"/>
                  </a:lnTo>
                  <a:lnTo>
                    <a:pt x="1082746" y="828953"/>
                  </a:lnTo>
                  <a:lnTo>
                    <a:pt x="1083145" y="825369"/>
                  </a:lnTo>
                  <a:lnTo>
                    <a:pt x="1084266" y="822726"/>
                  </a:lnTo>
                  <a:lnTo>
                    <a:pt x="1084489" y="821810"/>
                  </a:lnTo>
                  <a:lnTo>
                    <a:pt x="1084642" y="819234"/>
                  </a:lnTo>
                  <a:lnTo>
                    <a:pt x="1085992" y="816633"/>
                  </a:lnTo>
                  <a:lnTo>
                    <a:pt x="1086838" y="813680"/>
                  </a:lnTo>
                  <a:lnTo>
                    <a:pt x="1088600" y="812126"/>
                  </a:lnTo>
                  <a:lnTo>
                    <a:pt x="1089756" y="810204"/>
                  </a:lnTo>
                  <a:lnTo>
                    <a:pt x="1090729" y="809336"/>
                  </a:lnTo>
                  <a:lnTo>
                    <a:pt x="1090895" y="807354"/>
                  </a:lnTo>
                  <a:lnTo>
                    <a:pt x="1091789" y="805589"/>
                  </a:lnTo>
                  <a:lnTo>
                    <a:pt x="1091106" y="804775"/>
                  </a:lnTo>
                  <a:lnTo>
                    <a:pt x="1090394" y="804239"/>
                  </a:lnTo>
                  <a:lnTo>
                    <a:pt x="1088961" y="802815"/>
                  </a:lnTo>
                  <a:lnTo>
                    <a:pt x="1088629" y="801829"/>
                  </a:lnTo>
                  <a:lnTo>
                    <a:pt x="1089634" y="800150"/>
                  </a:lnTo>
                  <a:lnTo>
                    <a:pt x="1089823" y="798640"/>
                  </a:lnTo>
                  <a:lnTo>
                    <a:pt x="1089733" y="795873"/>
                  </a:lnTo>
                  <a:lnTo>
                    <a:pt x="1088220" y="795020"/>
                  </a:lnTo>
                  <a:lnTo>
                    <a:pt x="1086318" y="792911"/>
                  </a:lnTo>
                  <a:lnTo>
                    <a:pt x="1086005" y="792196"/>
                  </a:lnTo>
                  <a:lnTo>
                    <a:pt x="1086430" y="792141"/>
                  </a:lnTo>
                  <a:lnTo>
                    <a:pt x="1089063" y="793274"/>
                  </a:lnTo>
                  <a:lnTo>
                    <a:pt x="1090378" y="792055"/>
                  </a:lnTo>
                  <a:lnTo>
                    <a:pt x="1091042" y="790762"/>
                  </a:lnTo>
                  <a:lnTo>
                    <a:pt x="1090787" y="789138"/>
                  </a:lnTo>
                  <a:lnTo>
                    <a:pt x="1089388" y="788512"/>
                  </a:lnTo>
                  <a:lnTo>
                    <a:pt x="1087572" y="786718"/>
                  </a:lnTo>
                  <a:lnTo>
                    <a:pt x="1087493" y="786112"/>
                  </a:lnTo>
                  <a:lnTo>
                    <a:pt x="1084639" y="784583"/>
                  </a:lnTo>
                  <a:lnTo>
                    <a:pt x="1081591" y="781321"/>
                  </a:lnTo>
                  <a:lnTo>
                    <a:pt x="1080646" y="778461"/>
                  </a:lnTo>
                  <a:lnTo>
                    <a:pt x="1080081" y="777692"/>
                  </a:lnTo>
                  <a:lnTo>
                    <a:pt x="1077211" y="775346"/>
                  </a:lnTo>
                  <a:lnTo>
                    <a:pt x="1076650" y="774564"/>
                  </a:lnTo>
                  <a:lnTo>
                    <a:pt x="1075861" y="774245"/>
                  </a:lnTo>
                  <a:lnTo>
                    <a:pt x="1072385" y="775531"/>
                  </a:lnTo>
                  <a:lnTo>
                    <a:pt x="1070461" y="775151"/>
                  </a:lnTo>
                  <a:lnTo>
                    <a:pt x="1066796" y="773587"/>
                  </a:lnTo>
                  <a:lnTo>
                    <a:pt x="1066452" y="773919"/>
                  </a:lnTo>
                  <a:lnTo>
                    <a:pt x="1066978" y="775078"/>
                  </a:lnTo>
                  <a:lnTo>
                    <a:pt x="1066879" y="776223"/>
                  </a:lnTo>
                  <a:lnTo>
                    <a:pt x="1067033" y="777807"/>
                  </a:lnTo>
                  <a:lnTo>
                    <a:pt x="1066832" y="780450"/>
                  </a:lnTo>
                  <a:lnTo>
                    <a:pt x="1066484" y="782342"/>
                  </a:lnTo>
                  <a:lnTo>
                    <a:pt x="1065143" y="784976"/>
                  </a:lnTo>
                  <a:lnTo>
                    <a:pt x="1064604" y="785474"/>
                  </a:lnTo>
                  <a:lnTo>
                    <a:pt x="1063435" y="785684"/>
                  </a:lnTo>
                  <a:lnTo>
                    <a:pt x="1062803" y="785668"/>
                  </a:lnTo>
                  <a:lnTo>
                    <a:pt x="1063183" y="784640"/>
                  </a:lnTo>
                  <a:lnTo>
                    <a:pt x="1064211" y="783408"/>
                  </a:lnTo>
                  <a:lnTo>
                    <a:pt x="1065663" y="781222"/>
                  </a:lnTo>
                  <a:lnTo>
                    <a:pt x="1065657" y="779275"/>
                  </a:lnTo>
                  <a:lnTo>
                    <a:pt x="1065296" y="779083"/>
                  </a:lnTo>
                  <a:lnTo>
                    <a:pt x="1064987" y="779087"/>
                  </a:lnTo>
                  <a:lnTo>
                    <a:pt x="1063962" y="779849"/>
                  </a:lnTo>
                  <a:lnTo>
                    <a:pt x="1062832" y="782617"/>
                  </a:lnTo>
                  <a:lnTo>
                    <a:pt x="1060119" y="784471"/>
                  </a:lnTo>
                  <a:lnTo>
                    <a:pt x="1058217" y="785122"/>
                  </a:lnTo>
                  <a:lnTo>
                    <a:pt x="1054546" y="785445"/>
                  </a:lnTo>
                  <a:lnTo>
                    <a:pt x="1053879" y="785336"/>
                  </a:lnTo>
                  <a:lnTo>
                    <a:pt x="1053588" y="784838"/>
                  </a:lnTo>
                  <a:lnTo>
                    <a:pt x="1054415" y="784047"/>
                  </a:lnTo>
                  <a:lnTo>
                    <a:pt x="1056238" y="782910"/>
                  </a:lnTo>
                  <a:lnTo>
                    <a:pt x="1057381" y="780510"/>
                  </a:lnTo>
                  <a:lnTo>
                    <a:pt x="1058645" y="779942"/>
                  </a:lnTo>
                  <a:lnTo>
                    <a:pt x="1059082" y="779281"/>
                  </a:lnTo>
                  <a:lnTo>
                    <a:pt x="1057179" y="778921"/>
                  </a:lnTo>
                  <a:lnTo>
                    <a:pt x="1055871" y="778052"/>
                  </a:lnTo>
                  <a:lnTo>
                    <a:pt x="1054642" y="776942"/>
                  </a:lnTo>
                  <a:lnTo>
                    <a:pt x="1055216" y="776590"/>
                  </a:lnTo>
                  <a:lnTo>
                    <a:pt x="1055647" y="776485"/>
                  </a:lnTo>
                  <a:lnTo>
                    <a:pt x="1056203" y="776089"/>
                  </a:lnTo>
                  <a:lnTo>
                    <a:pt x="1057572" y="774149"/>
                  </a:lnTo>
                  <a:lnTo>
                    <a:pt x="1056308" y="774027"/>
                  </a:lnTo>
                  <a:lnTo>
                    <a:pt x="1054987" y="774162"/>
                  </a:lnTo>
                  <a:lnTo>
                    <a:pt x="1052873" y="775694"/>
                  </a:lnTo>
                  <a:lnTo>
                    <a:pt x="1052465" y="776511"/>
                  </a:lnTo>
                  <a:lnTo>
                    <a:pt x="1053148" y="777602"/>
                  </a:lnTo>
                  <a:lnTo>
                    <a:pt x="1053914" y="778084"/>
                  </a:lnTo>
                  <a:lnTo>
                    <a:pt x="1052995" y="781174"/>
                  </a:lnTo>
                  <a:lnTo>
                    <a:pt x="1051772" y="780775"/>
                  </a:lnTo>
                  <a:lnTo>
                    <a:pt x="1050585" y="780909"/>
                  </a:lnTo>
                  <a:lnTo>
                    <a:pt x="1049838" y="781774"/>
                  </a:lnTo>
                  <a:lnTo>
                    <a:pt x="1049088" y="781442"/>
                  </a:lnTo>
                  <a:lnTo>
                    <a:pt x="1048766" y="779514"/>
                  </a:lnTo>
                  <a:lnTo>
                    <a:pt x="1049181" y="777548"/>
                  </a:lnTo>
                  <a:lnTo>
                    <a:pt x="1049548" y="773076"/>
                  </a:lnTo>
                  <a:lnTo>
                    <a:pt x="1049998" y="771554"/>
                  </a:lnTo>
                  <a:lnTo>
                    <a:pt x="1050026" y="769875"/>
                  </a:lnTo>
                  <a:lnTo>
                    <a:pt x="1049790" y="768956"/>
                  </a:lnTo>
                  <a:lnTo>
                    <a:pt x="1049053" y="768904"/>
                  </a:lnTo>
                  <a:lnTo>
                    <a:pt x="1047850" y="769070"/>
                  </a:lnTo>
                  <a:lnTo>
                    <a:pt x="1044782" y="769064"/>
                  </a:lnTo>
                  <a:lnTo>
                    <a:pt x="1041319" y="769530"/>
                  </a:lnTo>
                  <a:lnTo>
                    <a:pt x="1037613" y="767854"/>
                  </a:lnTo>
                  <a:lnTo>
                    <a:pt x="1036608" y="767625"/>
                  </a:lnTo>
                  <a:lnTo>
                    <a:pt x="1036004" y="767251"/>
                  </a:lnTo>
                  <a:lnTo>
                    <a:pt x="1035590" y="765556"/>
                  </a:lnTo>
                  <a:lnTo>
                    <a:pt x="1035797" y="764586"/>
                  </a:lnTo>
                  <a:lnTo>
                    <a:pt x="1036043" y="763963"/>
                  </a:lnTo>
                  <a:lnTo>
                    <a:pt x="1038536" y="761305"/>
                  </a:lnTo>
                  <a:lnTo>
                    <a:pt x="1040419" y="760574"/>
                  </a:lnTo>
                  <a:lnTo>
                    <a:pt x="1044217" y="757570"/>
                  </a:lnTo>
                  <a:lnTo>
                    <a:pt x="1045794" y="755084"/>
                  </a:lnTo>
                  <a:lnTo>
                    <a:pt x="1046774" y="754030"/>
                  </a:lnTo>
                  <a:lnTo>
                    <a:pt x="1049761" y="752169"/>
                  </a:lnTo>
                  <a:lnTo>
                    <a:pt x="1051718" y="750564"/>
                  </a:lnTo>
                  <a:lnTo>
                    <a:pt x="1053308" y="749019"/>
                  </a:lnTo>
                  <a:lnTo>
                    <a:pt x="1055050" y="747704"/>
                  </a:lnTo>
                  <a:lnTo>
                    <a:pt x="1056739" y="745505"/>
                  </a:lnTo>
                  <a:lnTo>
                    <a:pt x="1057802" y="745068"/>
                  </a:lnTo>
                  <a:lnTo>
                    <a:pt x="1061227" y="740337"/>
                  </a:lnTo>
                  <a:lnTo>
                    <a:pt x="1061827" y="739274"/>
                  </a:lnTo>
                  <a:lnTo>
                    <a:pt x="1062178" y="737819"/>
                  </a:lnTo>
                  <a:lnTo>
                    <a:pt x="1062513" y="737161"/>
                  </a:lnTo>
                  <a:lnTo>
                    <a:pt x="1066496" y="731668"/>
                  </a:lnTo>
                  <a:lnTo>
                    <a:pt x="1069216" y="729654"/>
                  </a:lnTo>
                  <a:lnTo>
                    <a:pt x="1071147" y="726794"/>
                  </a:lnTo>
                  <a:lnTo>
                    <a:pt x="1073496" y="725664"/>
                  </a:lnTo>
                  <a:lnTo>
                    <a:pt x="1074061" y="725192"/>
                  </a:lnTo>
                  <a:lnTo>
                    <a:pt x="1075067" y="723574"/>
                  </a:lnTo>
                  <a:lnTo>
                    <a:pt x="1076717" y="722600"/>
                  </a:lnTo>
                  <a:lnTo>
                    <a:pt x="1077237" y="722016"/>
                  </a:lnTo>
                  <a:lnTo>
                    <a:pt x="1078501" y="719708"/>
                  </a:lnTo>
                  <a:lnTo>
                    <a:pt x="1082485" y="717592"/>
                  </a:lnTo>
                  <a:lnTo>
                    <a:pt x="1082916" y="716724"/>
                  </a:lnTo>
                  <a:lnTo>
                    <a:pt x="1084617" y="710870"/>
                  </a:lnTo>
                  <a:lnTo>
                    <a:pt x="1085558" y="709319"/>
                  </a:lnTo>
                  <a:lnTo>
                    <a:pt x="1087330" y="707388"/>
                  </a:lnTo>
                  <a:lnTo>
                    <a:pt x="1090550" y="705485"/>
                  </a:lnTo>
                  <a:lnTo>
                    <a:pt x="1092842" y="703410"/>
                  </a:lnTo>
                  <a:lnTo>
                    <a:pt x="1094202" y="701754"/>
                  </a:lnTo>
                  <a:lnTo>
                    <a:pt x="1096628" y="697352"/>
                  </a:lnTo>
                  <a:lnTo>
                    <a:pt x="1099357" y="694690"/>
                  </a:lnTo>
                  <a:lnTo>
                    <a:pt x="1101597" y="693161"/>
                  </a:lnTo>
                  <a:lnTo>
                    <a:pt x="1107078" y="690886"/>
                  </a:lnTo>
                  <a:lnTo>
                    <a:pt x="1110050" y="691352"/>
                  </a:lnTo>
                  <a:lnTo>
                    <a:pt x="1113142" y="690161"/>
                  </a:lnTo>
                  <a:lnTo>
                    <a:pt x="1115421" y="690215"/>
                  </a:lnTo>
                  <a:lnTo>
                    <a:pt x="1118649" y="690777"/>
                  </a:lnTo>
                  <a:lnTo>
                    <a:pt x="1128243" y="690123"/>
                  </a:lnTo>
                  <a:lnTo>
                    <a:pt x="1130050" y="690822"/>
                  </a:lnTo>
                  <a:lnTo>
                    <a:pt x="1130701" y="691585"/>
                  </a:lnTo>
                  <a:lnTo>
                    <a:pt x="1131620" y="693892"/>
                  </a:lnTo>
                  <a:lnTo>
                    <a:pt x="1132677" y="694378"/>
                  </a:lnTo>
                  <a:lnTo>
                    <a:pt x="1134681" y="693490"/>
                  </a:lnTo>
                  <a:lnTo>
                    <a:pt x="1136210" y="689826"/>
                  </a:lnTo>
                  <a:lnTo>
                    <a:pt x="1137043" y="689360"/>
                  </a:lnTo>
                  <a:lnTo>
                    <a:pt x="1139431" y="690838"/>
                  </a:lnTo>
                  <a:lnTo>
                    <a:pt x="1141547" y="690965"/>
                  </a:lnTo>
                  <a:lnTo>
                    <a:pt x="1145799" y="692670"/>
                  </a:lnTo>
                  <a:lnTo>
                    <a:pt x="1147350" y="692280"/>
                  </a:lnTo>
                  <a:lnTo>
                    <a:pt x="1149022" y="690573"/>
                  </a:lnTo>
                  <a:lnTo>
                    <a:pt x="1152450" y="690113"/>
                  </a:lnTo>
                  <a:lnTo>
                    <a:pt x="1154544" y="692775"/>
                  </a:lnTo>
                  <a:lnTo>
                    <a:pt x="1156651" y="692852"/>
                  </a:lnTo>
                  <a:lnTo>
                    <a:pt x="1158330" y="692418"/>
                  </a:lnTo>
                  <a:lnTo>
                    <a:pt x="1158783" y="690902"/>
                  </a:lnTo>
                  <a:lnTo>
                    <a:pt x="1158113" y="690359"/>
                  </a:lnTo>
                  <a:lnTo>
                    <a:pt x="1156810" y="690825"/>
                  </a:lnTo>
                  <a:lnTo>
                    <a:pt x="1156491" y="689507"/>
                  </a:lnTo>
                  <a:lnTo>
                    <a:pt x="1157283" y="688032"/>
                  </a:lnTo>
                  <a:lnTo>
                    <a:pt x="1158426" y="689041"/>
                  </a:lnTo>
                  <a:lnTo>
                    <a:pt x="1160290" y="688945"/>
                  </a:lnTo>
                  <a:lnTo>
                    <a:pt x="1160934" y="688811"/>
                  </a:lnTo>
                  <a:lnTo>
                    <a:pt x="1160669" y="688131"/>
                  </a:lnTo>
                  <a:lnTo>
                    <a:pt x="1160242" y="687566"/>
                  </a:lnTo>
                  <a:lnTo>
                    <a:pt x="1159680" y="686299"/>
                  </a:lnTo>
                  <a:lnTo>
                    <a:pt x="1161700" y="684566"/>
                  </a:lnTo>
                  <a:lnTo>
                    <a:pt x="1162900" y="683988"/>
                  </a:lnTo>
                  <a:lnTo>
                    <a:pt x="1164854" y="683822"/>
                  </a:lnTo>
                  <a:lnTo>
                    <a:pt x="1169868" y="685935"/>
                  </a:lnTo>
                  <a:lnTo>
                    <a:pt x="1170970" y="686155"/>
                  </a:lnTo>
                  <a:lnTo>
                    <a:pt x="1172151" y="687007"/>
                  </a:lnTo>
                  <a:lnTo>
                    <a:pt x="1174034" y="687614"/>
                  </a:lnTo>
                  <a:lnTo>
                    <a:pt x="1172891" y="688166"/>
                  </a:lnTo>
                  <a:lnTo>
                    <a:pt x="1172387" y="688706"/>
                  </a:lnTo>
                  <a:lnTo>
                    <a:pt x="1173568" y="688492"/>
                  </a:lnTo>
                  <a:lnTo>
                    <a:pt x="1174589" y="689152"/>
                  </a:lnTo>
                  <a:lnTo>
                    <a:pt x="1175432" y="689299"/>
                  </a:lnTo>
                  <a:lnTo>
                    <a:pt x="1175789" y="689041"/>
                  </a:lnTo>
                  <a:lnTo>
                    <a:pt x="1176227" y="688201"/>
                  </a:lnTo>
                  <a:lnTo>
                    <a:pt x="1176855" y="687349"/>
                  </a:lnTo>
                  <a:lnTo>
                    <a:pt x="1177315" y="687097"/>
                  </a:lnTo>
                  <a:lnTo>
                    <a:pt x="1178541" y="687138"/>
                  </a:lnTo>
                  <a:lnTo>
                    <a:pt x="1180134" y="687531"/>
                  </a:lnTo>
                  <a:lnTo>
                    <a:pt x="1181369" y="688185"/>
                  </a:lnTo>
                  <a:lnTo>
                    <a:pt x="1184165" y="691715"/>
                  </a:lnTo>
                  <a:lnTo>
                    <a:pt x="1185457" y="692402"/>
                  </a:lnTo>
                  <a:lnTo>
                    <a:pt x="1186910" y="692287"/>
                  </a:lnTo>
                  <a:lnTo>
                    <a:pt x="1187494" y="692507"/>
                  </a:lnTo>
                  <a:lnTo>
                    <a:pt x="1188308" y="693458"/>
                  </a:lnTo>
                  <a:lnTo>
                    <a:pt x="1185885" y="694569"/>
                  </a:lnTo>
                  <a:lnTo>
                    <a:pt x="1183587" y="694802"/>
                  </a:lnTo>
                  <a:lnTo>
                    <a:pt x="1181538" y="694499"/>
                  </a:lnTo>
                  <a:lnTo>
                    <a:pt x="1178097" y="695919"/>
                  </a:lnTo>
                  <a:lnTo>
                    <a:pt x="1179942" y="699516"/>
                  </a:lnTo>
                  <a:lnTo>
                    <a:pt x="1183325" y="699663"/>
                  </a:lnTo>
                  <a:lnTo>
                    <a:pt x="1186760" y="698904"/>
                  </a:lnTo>
                  <a:lnTo>
                    <a:pt x="1187452" y="697403"/>
                  </a:lnTo>
                  <a:lnTo>
                    <a:pt x="1188838" y="696816"/>
                  </a:lnTo>
                  <a:lnTo>
                    <a:pt x="1189565" y="696893"/>
                  </a:lnTo>
                  <a:lnTo>
                    <a:pt x="1191133" y="698147"/>
                  </a:lnTo>
                  <a:lnTo>
                    <a:pt x="1193303" y="698629"/>
                  </a:lnTo>
                  <a:lnTo>
                    <a:pt x="1193881" y="698409"/>
                  </a:lnTo>
                  <a:lnTo>
                    <a:pt x="1195633" y="695929"/>
                  </a:lnTo>
                  <a:lnTo>
                    <a:pt x="1196693" y="695712"/>
                  </a:lnTo>
                  <a:lnTo>
                    <a:pt x="1197382" y="695766"/>
                  </a:lnTo>
                  <a:lnTo>
                    <a:pt x="1198171" y="693615"/>
                  </a:lnTo>
                  <a:lnTo>
                    <a:pt x="1201165" y="693439"/>
                  </a:lnTo>
                  <a:lnTo>
                    <a:pt x="1202927" y="695367"/>
                  </a:lnTo>
                  <a:lnTo>
                    <a:pt x="1203993" y="696040"/>
                  </a:lnTo>
                  <a:lnTo>
                    <a:pt x="1206106" y="695466"/>
                  </a:lnTo>
                  <a:lnTo>
                    <a:pt x="1207261" y="694084"/>
                  </a:lnTo>
                  <a:lnTo>
                    <a:pt x="1207995" y="693583"/>
                  </a:lnTo>
                  <a:lnTo>
                    <a:pt x="1210194" y="694898"/>
                  </a:lnTo>
                  <a:lnTo>
                    <a:pt x="1211273" y="694090"/>
                  </a:lnTo>
                  <a:lnTo>
                    <a:pt x="1213000" y="693950"/>
                  </a:lnTo>
                  <a:lnTo>
                    <a:pt x="1214286" y="694046"/>
                  </a:lnTo>
                  <a:lnTo>
                    <a:pt x="1214219" y="692648"/>
                  </a:lnTo>
                  <a:lnTo>
                    <a:pt x="1214341" y="691071"/>
                  </a:lnTo>
                  <a:lnTo>
                    <a:pt x="1212588" y="689500"/>
                  </a:lnTo>
                  <a:lnTo>
                    <a:pt x="1209106" y="687904"/>
                  </a:lnTo>
                  <a:lnTo>
                    <a:pt x="1207092" y="688939"/>
                  </a:lnTo>
                  <a:lnTo>
                    <a:pt x="1206326" y="689050"/>
                  </a:lnTo>
                  <a:lnTo>
                    <a:pt x="1205796" y="688907"/>
                  </a:lnTo>
                  <a:lnTo>
                    <a:pt x="1205231" y="688112"/>
                  </a:lnTo>
                  <a:lnTo>
                    <a:pt x="1205761" y="686845"/>
                  </a:lnTo>
                  <a:lnTo>
                    <a:pt x="1206297" y="685820"/>
                  </a:lnTo>
                  <a:lnTo>
                    <a:pt x="1206275" y="684543"/>
                  </a:lnTo>
                  <a:lnTo>
                    <a:pt x="1206511" y="682714"/>
                  </a:lnTo>
                  <a:lnTo>
                    <a:pt x="1207379" y="681942"/>
                  </a:lnTo>
                  <a:lnTo>
                    <a:pt x="1207836" y="681818"/>
                  </a:lnTo>
                  <a:lnTo>
                    <a:pt x="1209068" y="678038"/>
                  </a:lnTo>
                  <a:lnTo>
                    <a:pt x="1212585" y="672966"/>
                  </a:lnTo>
                  <a:lnTo>
                    <a:pt x="1216680" y="669826"/>
                  </a:lnTo>
                  <a:lnTo>
                    <a:pt x="1219263" y="667409"/>
                  </a:lnTo>
                  <a:lnTo>
                    <a:pt x="1220491" y="665676"/>
                  </a:lnTo>
                  <a:lnTo>
                    <a:pt x="1222308" y="661661"/>
                  </a:lnTo>
                  <a:lnTo>
                    <a:pt x="1224890" y="658712"/>
                  </a:lnTo>
                  <a:lnTo>
                    <a:pt x="1226131" y="657767"/>
                  </a:lnTo>
                  <a:lnTo>
                    <a:pt x="1227450" y="656531"/>
                  </a:lnTo>
                  <a:lnTo>
                    <a:pt x="1227903" y="652644"/>
                  </a:lnTo>
                  <a:lnTo>
                    <a:pt x="1228893" y="651725"/>
                  </a:lnTo>
                  <a:lnTo>
                    <a:pt x="1229799" y="651057"/>
                  </a:lnTo>
                  <a:lnTo>
                    <a:pt x="1231523" y="648980"/>
                  </a:lnTo>
                  <a:lnTo>
                    <a:pt x="1234089" y="647633"/>
                  </a:lnTo>
                  <a:lnTo>
                    <a:pt x="1234973" y="646649"/>
                  </a:lnTo>
                  <a:lnTo>
                    <a:pt x="1237929" y="646720"/>
                  </a:lnTo>
                  <a:lnTo>
                    <a:pt x="1240354" y="647508"/>
                  </a:lnTo>
                  <a:lnTo>
                    <a:pt x="1241085" y="647294"/>
                  </a:lnTo>
                  <a:lnTo>
                    <a:pt x="1242720" y="646145"/>
                  </a:lnTo>
                  <a:lnTo>
                    <a:pt x="1244632" y="646423"/>
                  </a:lnTo>
                  <a:lnTo>
                    <a:pt x="1247115" y="645679"/>
                  </a:lnTo>
                  <a:lnTo>
                    <a:pt x="1249375" y="644313"/>
                  </a:lnTo>
                  <a:lnTo>
                    <a:pt x="1250380" y="644179"/>
                  </a:lnTo>
                  <a:lnTo>
                    <a:pt x="1251328" y="644469"/>
                  </a:lnTo>
                  <a:lnTo>
                    <a:pt x="1252474" y="646480"/>
                  </a:lnTo>
                  <a:lnTo>
                    <a:pt x="1253132" y="646985"/>
                  </a:lnTo>
                  <a:lnTo>
                    <a:pt x="1253633" y="648156"/>
                  </a:lnTo>
                  <a:lnTo>
                    <a:pt x="1255155" y="647422"/>
                  </a:lnTo>
                  <a:lnTo>
                    <a:pt x="1259279" y="644686"/>
                  </a:lnTo>
                  <a:lnTo>
                    <a:pt x="1259774" y="644667"/>
                  </a:lnTo>
                  <a:lnTo>
                    <a:pt x="1260412" y="644849"/>
                  </a:lnTo>
                  <a:lnTo>
                    <a:pt x="1260521" y="645909"/>
                  </a:lnTo>
                  <a:lnTo>
                    <a:pt x="1260482" y="646764"/>
                  </a:lnTo>
                  <a:lnTo>
                    <a:pt x="1259854" y="649516"/>
                  </a:lnTo>
                  <a:lnTo>
                    <a:pt x="1259100" y="651584"/>
                  </a:lnTo>
                  <a:lnTo>
                    <a:pt x="1257022" y="655577"/>
                  </a:lnTo>
                  <a:lnTo>
                    <a:pt x="1256595" y="656177"/>
                  </a:lnTo>
                  <a:lnTo>
                    <a:pt x="1256872" y="657243"/>
                  </a:lnTo>
                  <a:lnTo>
                    <a:pt x="1257188" y="659206"/>
                  </a:lnTo>
                  <a:lnTo>
                    <a:pt x="1256164" y="661326"/>
                  </a:lnTo>
                  <a:lnTo>
                    <a:pt x="1255768" y="662382"/>
                  </a:lnTo>
                  <a:lnTo>
                    <a:pt x="1256598" y="662625"/>
                  </a:lnTo>
                  <a:lnTo>
                    <a:pt x="1257683" y="661444"/>
                  </a:lnTo>
                  <a:lnTo>
                    <a:pt x="1259298" y="660703"/>
                  </a:lnTo>
                  <a:lnTo>
                    <a:pt x="1260166" y="660758"/>
                  </a:lnTo>
                  <a:lnTo>
                    <a:pt x="1261038" y="661112"/>
                  </a:lnTo>
                  <a:lnTo>
                    <a:pt x="1259665" y="664684"/>
                  </a:lnTo>
                  <a:lnTo>
                    <a:pt x="1259445" y="666551"/>
                  </a:lnTo>
                  <a:lnTo>
                    <a:pt x="1259234" y="667263"/>
                  </a:lnTo>
                  <a:lnTo>
                    <a:pt x="1259199" y="668217"/>
                  </a:lnTo>
                  <a:lnTo>
                    <a:pt x="1260217" y="667693"/>
                  </a:lnTo>
                  <a:lnTo>
                    <a:pt x="1260942" y="666934"/>
                  </a:lnTo>
                  <a:lnTo>
                    <a:pt x="1261960" y="666362"/>
                  </a:lnTo>
                  <a:lnTo>
                    <a:pt x="1264511" y="666117"/>
                  </a:lnTo>
                  <a:lnTo>
                    <a:pt x="1265842" y="663560"/>
                  </a:lnTo>
                  <a:lnTo>
                    <a:pt x="1266936" y="662267"/>
                  </a:lnTo>
                  <a:lnTo>
                    <a:pt x="1277246" y="651523"/>
                  </a:lnTo>
                  <a:lnTo>
                    <a:pt x="1279075" y="649241"/>
                  </a:lnTo>
                  <a:lnTo>
                    <a:pt x="1280093" y="649088"/>
                  </a:lnTo>
                  <a:lnTo>
                    <a:pt x="1281000" y="649468"/>
                  </a:lnTo>
                  <a:lnTo>
                    <a:pt x="1281820" y="649420"/>
                  </a:lnTo>
                  <a:lnTo>
                    <a:pt x="1281989" y="648619"/>
                  </a:lnTo>
                  <a:lnTo>
                    <a:pt x="1282299" y="648316"/>
                  </a:lnTo>
                  <a:lnTo>
                    <a:pt x="1283228" y="648434"/>
                  </a:lnTo>
                  <a:lnTo>
                    <a:pt x="1283818" y="650457"/>
                  </a:lnTo>
                  <a:lnTo>
                    <a:pt x="1284463" y="651463"/>
                  </a:lnTo>
                  <a:lnTo>
                    <a:pt x="1284938" y="651274"/>
                  </a:lnTo>
                  <a:lnTo>
                    <a:pt x="1285280" y="650965"/>
                  </a:lnTo>
                  <a:lnTo>
                    <a:pt x="1285759" y="650196"/>
                  </a:lnTo>
                  <a:lnTo>
                    <a:pt x="1286285" y="649567"/>
                  </a:lnTo>
                  <a:lnTo>
                    <a:pt x="1286825" y="648536"/>
                  </a:lnTo>
                  <a:lnTo>
                    <a:pt x="1286375" y="647834"/>
                  </a:lnTo>
                  <a:lnTo>
                    <a:pt x="1284597" y="646793"/>
                  </a:lnTo>
                  <a:lnTo>
                    <a:pt x="1284670" y="644907"/>
                  </a:lnTo>
                  <a:lnTo>
                    <a:pt x="1285682" y="641884"/>
                  </a:lnTo>
                  <a:lnTo>
                    <a:pt x="1285570" y="639915"/>
                  </a:lnTo>
                  <a:lnTo>
                    <a:pt x="1285976" y="637869"/>
                  </a:lnTo>
                  <a:lnTo>
                    <a:pt x="1286423" y="636831"/>
                  </a:lnTo>
                  <a:lnTo>
                    <a:pt x="1286822" y="636378"/>
                  </a:lnTo>
                  <a:lnTo>
                    <a:pt x="1287217" y="635682"/>
                  </a:lnTo>
                  <a:lnTo>
                    <a:pt x="1286700" y="634089"/>
                  </a:lnTo>
                  <a:lnTo>
                    <a:pt x="1287083" y="633004"/>
                  </a:lnTo>
                  <a:lnTo>
                    <a:pt x="1287482" y="632238"/>
                  </a:lnTo>
                  <a:lnTo>
                    <a:pt x="1295759" y="629404"/>
                  </a:lnTo>
                  <a:lnTo>
                    <a:pt x="1297218" y="629247"/>
                  </a:lnTo>
                  <a:lnTo>
                    <a:pt x="1298549" y="629816"/>
                  </a:lnTo>
                  <a:lnTo>
                    <a:pt x="1300569" y="631846"/>
                  </a:lnTo>
                  <a:lnTo>
                    <a:pt x="1302823" y="632896"/>
                  </a:lnTo>
                  <a:lnTo>
                    <a:pt x="1305979" y="633343"/>
                  </a:lnTo>
                  <a:lnTo>
                    <a:pt x="1306168" y="634249"/>
                  </a:lnTo>
                  <a:lnTo>
                    <a:pt x="1304939" y="633943"/>
                  </a:lnTo>
                  <a:lnTo>
                    <a:pt x="1304342" y="634230"/>
                  </a:lnTo>
                  <a:lnTo>
                    <a:pt x="1304447" y="635050"/>
                  </a:lnTo>
                  <a:lnTo>
                    <a:pt x="1304291" y="635663"/>
                  </a:lnTo>
                  <a:lnTo>
                    <a:pt x="1303538" y="634938"/>
                  </a:lnTo>
                  <a:lnTo>
                    <a:pt x="1301421" y="634546"/>
                  </a:lnTo>
                  <a:lnTo>
                    <a:pt x="1299477" y="633735"/>
                  </a:lnTo>
                  <a:lnTo>
                    <a:pt x="1298829" y="633799"/>
                  </a:lnTo>
                  <a:lnTo>
                    <a:pt x="1296046" y="636193"/>
                  </a:lnTo>
                  <a:lnTo>
                    <a:pt x="1295325" y="637240"/>
                  </a:lnTo>
                  <a:lnTo>
                    <a:pt x="1294134" y="641977"/>
                  </a:lnTo>
                  <a:lnTo>
                    <a:pt x="1294077" y="645232"/>
                  </a:lnTo>
                  <a:lnTo>
                    <a:pt x="1293643" y="648319"/>
                  </a:lnTo>
                  <a:lnTo>
                    <a:pt x="1292417" y="649650"/>
                  </a:lnTo>
                  <a:lnTo>
                    <a:pt x="1292009" y="651188"/>
                  </a:lnTo>
                  <a:lnTo>
                    <a:pt x="1291712" y="653004"/>
                  </a:lnTo>
                  <a:lnTo>
                    <a:pt x="1293221" y="653780"/>
                  </a:lnTo>
                  <a:lnTo>
                    <a:pt x="1293397" y="654371"/>
                  </a:lnTo>
                  <a:lnTo>
                    <a:pt x="1293515" y="655200"/>
                  </a:lnTo>
                  <a:lnTo>
                    <a:pt x="1292513" y="657125"/>
                  </a:lnTo>
                  <a:lnTo>
                    <a:pt x="1290058" y="659522"/>
                  </a:lnTo>
                  <a:lnTo>
                    <a:pt x="1289787" y="660020"/>
                  </a:lnTo>
                  <a:lnTo>
                    <a:pt x="1289468" y="661105"/>
                  </a:lnTo>
                  <a:lnTo>
                    <a:pt x="1290866" y="663110"/>
                  </a:lnTo>
                  <a:lnTo>
                    <a:pt x="1289745" y="663838"/>
                  </a:lnTo>
                  <a:lnTo>
                    <a:pt x="1288683" y="664342"/>
                  </a:lnTo>
                  <a:lnTo>
                    <a:pt x="1287661" y="665248"/>
                  </a:lnTo>
                  <a:lnTo>
                    <a:pt x="1284268" y="665571"/>
                  </a:lnTo>
                  <a:lnTo>
                    <a:pt x="1281941" y="667828"/>
                  </a:lnTo>
                  <a:lnTo>
                    <a:pt x="1277936" y="670065"/>
                  </a:lnTo>
                  <a:lnTo>
                    <a:pt x="1276161" y="671342"/>
                  </a:lnTo>
                  <a:lnTo>
                    <a:pt x="1275580" y="672178"/>
                  </a:lnTo>
                  <a:lnTo>
                    <a:pt x="1274169" y="675574"/>
                  </a:lnTo>
                  <a:lnTo>
                    <a:pt x="1273339" y="677014"/>
                  </a:lnTo>
                  <a:lnTo>
                    <a:pt x="1270613" y="679254"/>
                  </a:lnTo>
                  <a:lnTo>
                    <a:pt x="1268551" y="682501"/>
                  </a:lnTo>
                  <a:lnTo>
                    <a:pt x="1265293" y="686382"/>
                  </a:lnTo>
                  <a:lnTo>
                    <a:pt x="1264006" y="686829"/>
                  </a:lnTo>
                  <a:lnTo>
                    <a:pt x="1262535" y="687786"/>
                  </a:lnTo>
                  <a:lnTo>
                    <a:pt x="1260770" y="690487"/>
                  </a:lnTo>
                  <a:lnTo>
                    <a:pt x="1256263" y="695156"/>
                  </a:lnTo>
                  <a:lnTo>
                    <a:pt x="1253971" y="700768"/>
                  </a:lnTo>
                  <a:lnTo>
                    <a:pt x="1252726" y="702625"/>
                  </a:lnTo>
                  <a:lnTo>
                    <a:pt x="1251437" y="704094"/>
                  </a:lnTo>
                  <a:lnTo>
                    <a:pt x="1250562" y="705654"/>
                  </a:lnTo>
                  <a:lnTo>
                    <a:pt x="1249008" y="707285"/>
                  </a:lnTo>
                  <a:lnTo>
                    <a:pt x="1245873" y="709714"/>
                  </a:lnTo>
                  <a:lnTo>
                    <a:pt x="1243744" y="711729"/>
                  </a:lnTo>
                  <a:lnTo>
                    <a:pt x="1242595" y="713072"/>
                  </a:lnTo>
                  <a:lnTo>
                    <a:pt x="1242183" y="714330"/>
                  </a:lnTo>
                  <a:lnTo>
                    <a:pt x="1241603" y="714055"/>
                  </a:lnTo>
                  <a:lnTo>
                    <a:pt x="1239489" y="714719"/>
                  </a:lnTo>
                  <a:lnTo>
                    <a:pt x="1236732" y="714148"/>
                  </a:lnTo>
                  <a:lnTo>
                    <a:pt x="1234797" y="717860"/>
                  </a:lnTo>
                  <a:lnTo>
                    <a:pt x="1232707" y="718237"/>
                  </a:lnTo>
                  <a:lnTo>
                    <a:pt x="1230638" y="717340"/>
                  </a:lnTo>
                  <a:lnTo>
                    <a:pt x="1229620" y="717787"/>
                  </a:lnTo>
                  <a:lnTo>
                    <a:pt x="1229244" y="718189"/>
                  </a:lnTo>
                  <a:lnTo>
                    <a:pt x="1228902" y="718719"/>
                  </a:lnTo>
                  <a:lnTo>
                    <a:pt x="1229872" y="719909"/>
                  </a:lnTo>
                  <a:lnTo>
                    <a:pt x="1230307" y="720931"/>
                  </a:lnTo>
                  <a:lnTo>
                    <a:pt x="1230444" y="721844"/>
                  </a:lnTo>
                  <a:lnTo>
                    <a:pt x="1230562" y="723420"/>
                  </a:lnTo>
                  <a:lnTo>
                    <a:pt x="1229416" y="726341"/>
                  </a:lnTo>
                  <a:lnTo>
                    <a:pt x="1228337" y="728620"/>
                  </a:lnTo>
                  <a:lnTo>
                    <a:pt x="1226553" y="730778"/>
                  </a:lnTo>
                  <a:lnTo>
                    <a:pt x="1222416" y="734700"/>
                  </a:lnTo>
                  <a:lnTo>
                    <a:pt x="1222039" y="735182"/>
                  </a:lnTo>
                  <a:lnTo>
                    <a:pt x="1221656" y="736108"/>
                  </a:lnTo>
                  <a:lnTo>
                    <a:pt x="1219275" y="746166"/>
                  </a:lnTo>
                  <a:lnTo>
                    <a:pt x="1218618" y="750615"/>
                  </a:lnTo>
                  <a:lnTo>
                    <a:pt x="1217826" y="757650"/>
                  </a:lnTo>
                  <a:lnTo>
                    <a:pt x="1217903" y="759993"/>
                  </a:lnTo>
                  <a:lnTo>
                    <a:pt x="1218410" y="765211"/>
                  </a:lnTo>
                  <a:lnTo>
                    <a:pt x="1219180" y="770516"/>
                  </a:lnTo>
                  <a:lnTo>
                    <a:pt x="1220957" y="779588"/>
                  </a:lnTo>
                  <a:lnTo>
                    <a:pt x="1221366" y="782371"/>
                  </a:lnTo>
                  <a:lnTo>
                    <a:pt x="1222697" y="793424"/>
                  </a:lnTo>
                  <a:lnTo>
                    <a:pt x="1222799" y="795506"/>
                  </a:lnTo>
                  <a:lnTo>
                    <a:pt x="1223195" y="797261"/>
                  </a:lnTo>
                  <a:lnTo>
                    <a:pt x="1223859" y="799045"/>
                  </a:lnTo>
                  <a:lnTo>
                    <a:pt x="1225078" y="800766"/>
                  </a:lnTo>
                  <a:lnTo>
                    <a:pt x="1225190" y="802860"/>
                  </a:lnTo>
                  <a:lnTo>
                    <a:pt x="1226198" y="809460"/>
                  </a:lnTo>
                  <a:lnTo>
                    <a:pt x="1226291" y="815774"/>
                  </a:lnTo>
                  <a:lnTo>
                    <a:pt x="1226479" y="817134"/>
                  </a:lnTo>
                  <a:lnTo>
                    <a:pt x="1226680" y="818117"/>
                  </a:lnTo>
                  <a:lnTo>
                    <a:pt x="1227820" y="819326"/>
                  </a:lnTo>
                  <a:lnTo>
                    <a:pt x="1228200" y="820792"/>
                  </a:lnTo>
                  <a:lnTo>
                    <a:pt x="1228296" y="821886"/>
                  </a:lnTo>
                  <a:lnTo>
                    <a:pt x="1228506" y="822991"/>
                  </a:lnTo>
                  <a:lnTo>
                    <a:pt x="1229397" y="822461"/>
                  </a:lnTo>
                  <a:lnTo>
                    <a:pt x="1232576" y="819528"/>
                  </a:lnTo>
                  <a:lnTo>
                    <a:pt x="1235152" y="816725"/>
                  </a:lnTo>
                  <a:lnTo>
                    <a:pt x="1235522" y="815710"/>
                  </a:lnTo>
                  <a:lnTo>
                    <a:pt x="1236396" y="814925"/>
                  </a:lnTo>
                  <a:lnTo>
                    <a:pt x="1238139" y="813907"/>
                  </a:lnTo>
                  <a:lnTo>
                    <a:pt x="1240648" y="810964"/>
                  </a:lnTo>
                  <a:lnTo>
                    <a:pt x="1242694" y="806885"/>
                  </a:lnTo>
                  <a:lnTo>
                    <a:pt x="1243875" y="803763"/>
                  </a:lnTo>
                  <a:lnTo>
                    <a:pt x="1244140" y="802620"/>
                  </a:lnTo>
                  <a:lnTo>
                    <a:pt x="1244204" y="801490"/>
                  </a:lnTo>
                  <a:lnTo>
                    <a:pt x="1244028" y="799045"/>
                  </a:lnTo>
                  <a:lnTo>
                    <a:pt x="1244501" y="798136"/>
                  </a:lnTo>
                  <a:lnTo>
                    <a:pt x="1245174" y="795400"/>
                  </a:lnTo>
                  <a:lnTo>
                    <a:pt x="1244737" y="794679"/>
                  </a:lnTo>
                  <a:lnTo>
                    <a:pt x="1243594" y="794155"/>
                  </a:lnTo>
                  <a:lnTo>
                    <a:pt x="1243949" y="793041"/>
                  </a:lnTo>
                  <a:lnTo>
                    <a:pt x="1244778" y="792780"/>
                  </a:lnTo>
                  <a:lnTo>
                    <a:pt x="1245452" y="793303"/>
                  </a:lnTo>
                  <a:lnTo>
                    <a:pt x="1245844" y="794481"/>
                  </a:lnTo>
                  <a:lnTo>
                    <a:pt x="1246400" y="794874"/>
                  </a:lnTo>
                  <a:lnTo>
                    <a:pt x="1248251" y="792815"/>
                  </a:lnTo>
                  <a:lnTo>
                    <a:pt x="1249901" y="791781"/>
                  </a:lnTo>
                  <a:lnTo>
                    <a:pt x="1253930" y="789984"/>
                  </a:lnTo>
                  <a:lnTo>
                    <a:pt x="1255592" y="790105"/>
                  </a:lnTo>
                  <a:lnTo>
                    <a:pt x="1257166" y="791663"/>
                  </a:lnTo>
                  <a:lnTo>
                    <a:pt x="1257862" y="791596"/>
                  </a:lnTo>
                  <a:lnTo>
                    <a:pt x="1257658" y="789428"/>
                  </a:lnTo>
                  <a:lnTo>
                    <a:pt x="1256722" y="787845"/>
                  </a:lnTo>
                  <a:lnTo>
                    <a:pt x="1256735" y="786843"/>
                  </a:lnTo>
                  <a:lnTo>
                    <a:pt x="1257243" y="785272"/>
                  </a:lnTo>
                  <a:lnTo>
                    <a:pt x="1256872" y="784238"/>
                  </a:lnTo>
                  <a:lnTo>
                    <a:pt x="1256483" y="783456"/>
                  </a:lnTo>
                  <a:lnTo>
                    <a:pt x="1256240" y="781780"/>
                  </a:lnTo>
                  <a:lnTo>
                    <a:pt x="1256939" y="778372"/>
                  </a:lnTo>
                  <a:lnTo>
                    <a:pt x="1257731" y="776507"/>
                  </a:lnTo>
                  <a:lnTo>
                    <a:pt x="1258309" y="775617"/>
                  </a:lnTo>
                  <a:lnTo>
                    <a:pt x="1260230" y="774101"/>
                  </a:lnTo>
                  <a:lnTo>
                    <a:pt x="1262276" y="771911"/>
                  </a:lnTo>
                  <a:lnTo>
                    <a:pt x="1264568" y="770210"/>
                  </a:lnTo>
                  <a:lnTo>
                    <a:pt x="1266027" y="769639"/>
                  </a:lnTo>
                  <a:lnTo>
                    <a:pt x="1267766" y="769332"/>
                  </a:lnTo>
                  <a:lnTo>
                    <a:pt x="1269238" y="770529"/>
                  </a:lnTo>
                  <a:lnTo>
                    <a:pt x="1272203" y="770596"/>
                  </a:lnTo>
                  <a:lnTo>
                    <a:pt x="1273103" y="770338"/>
                  </a:lnTo>
                  <a:lnTo>
                    <a:pt x="1275267" y="767934"/>
                  </a:lnTo>
                  <a:lnTo>
                    <a:pt x="1276509" y="766951"/>
                  </a:lnTo>
                  <a:lnTo>
                    <a:pt x="1276285" y="764873"/>
                  </a:lnTo>
                  <a:lnTo>
                    <a:pt x="1275532" y="763134"/>
                  </a:lnTo>
                  <a:lnTo>
                    <a:pt x="1273993" y="760934"/>
                  </a:lnTo>
                  <a:lnTo>
                    <a:pt x="1273642" y="759894"/>
                  </a:lnTo>
                  <a:lnTo>
                    <a:pt x="1273144" y="757497"/>
                  </a:lnTo>
                  <a:lnTo>
                    <a:pt x="1273093" y="755320"/>
                  </a:lnTo>
                  <a:lnTo>
                    <a:pt x="1273559" y="752811"/>
                  </a:lnTo>
                  <a:lnTo>
                    <a:pt x="1274887" y="749865"/>
                  </a:lnTo>
                  <a:lnTo>
                    <a:pt x="1276330" y="745881"/>
                  </a:lnTo>
                  <a:lnTo>
                    <a:pt x="1276879" y="745262"/>
                  </a:lnTo>
                  <a:lnTo>
                    <a:pt x="1278561" y="744308"/>
                  </a:lnTo>
                  <a:lnTo>
                    <a:pt x="1279698" y="743542"/>
                  </a:lnTo>
                  <a:lnTo>
                    <a:pt x="1280298" y="743137"/>
                  </a:lnTo>
                  <a:lnTo>
                    <a:pt x="1279943" y="740902"/>
                  </a:lnTo>
                  <a:lnTo>
                    <a:pt x="1280843" y="739999"/>
                  </a:lnTo>
                  <a:lnTo>
                    <a:pt x="1281581" y="739431"/>
                  </a:lnTo>
                  <a:lnTo>
                    <a:pt x="1283426" y="739651"/>
                  </a:lnTo>
                  <a:lnTo>
                    <a:pt x="1284022" y="739137"/>
                  </a:lnTo>
                  <a:lnTo>
                    <a:pt x="1284868" y="738914"/>
                  </a:lnTo>
                  <a:lnTo>
                    <a:pt x="1284303" y="740095"/>
                  </a:lnTo>
                  <a:lnTo>
                    <a:pt x="1283569" y="740896"/>
                  </a:lnTo>
                  <a:lnTo>
                    <a:pt x="1281957" y="742003"/>
                  </a:lnTo>
                  <a:lnTo>
                    <a:pt x="1281194" y="743590"/>
                  </a:lnTo>
                  <a:lnTo>
                    <a:pt x="1283097" y="746265"/>
                  </a:lnTo>
                  <a:lnTo>
                    <a:pt x="1284271" y="746775"/>
                  </a:lnTo>
                  <a:lnTo>
                    <a:pt x="1284951" y="746600"/>
                  </a:lnTo>
                  <a:lnTo>
                    <a:pt x="1286222" y="745122"/>
                  </a:lnTo>
                  <a:lnTo>
                    <a:pt x="1286866" y="744531"/>
                  </a:lnTo>
                  <a:lnTo>
                    <a:pt x="1287530" y="743587"/>
                  </a:lnTo>
                  <a:lnTo>
                    <a:pt x="1287160" y="740117"/>
                  </a:lnTo>
                  <a:lnTo>
                    <a:pt x="1286704" y="738224"/>
                  </a:lnTo>
                  <a:lnTo>
                    <a:pt x="1286822" y="736220"/>
                  </a:lnTo>
                  <a:lnTo>
                    <a:pt x="1286004" y="735610"/>
                  </a:lnTo>
                  <a:lnTo>
                    <a:pt x="1284938" y="735352"/>
                  </a:lnTo>
                  <a:lnTo>
                    <a:pt x="1283824" y="735655"/>
                  </a:lnTo>
                  <a:lnTo>
                    <a:pt x="1283180" y="735096"/>
                  </a:lnTo>
                  <a:lnTo>
                    <a:pt x="1282752" y="734206"/>
                  </a:lnTo>
                  <a:lnTo>
                    <a:pt x="1282650" y="733162"/>
                  </a:lnTo>
                  <a:lnTo>
                    <a:pt x="1282864" y="730736"/>
                  </a:lnTo>
                  <a:lnTo>
                    <a:pt x="1282800" y="729431"/>
                  </a:lnTo>
                  <a:lnTo>
                    <a:pt x="1282385" y="727104"/>
                  </a:lnTo>
                  <a:lnTo>
                    <a:pt x="1282391" y="726440"/>
                  </a:lnTo>
                  <a:lnTo>
                    <a:pt x="1282545" y="725224"/>
                  </a:lnTo>
                  <a:lnTo>
                    <a:pt x="1284134" y="723232"/>
                  </a:lnTo>
                  <a:lnTo>
                    <a:pt x="1285494" y="721776"/>
                  </a:lnTo>
                  <a:lnTo>
                    <a:pt x="1286206" y="720567"/>
                  </a:lnTo>
                  <a:lnTo>
                    <a:pt x="1286435" y="719740"/>
                  </a:lnTo>
                  <a:lnTo>
                    <a:pt x="1286544" y="718007"/>
                  </a:lnTo>
                  <a:lnTo>
                    <a:pt x="1285819" y="717219"/>
                  </a:lnTo>
                  <a:lnTo>
                    <a:pt x="1281996" y="715390"/>
                  </a:lnTo>
                  <a:lnTo>
                    <a:pt x="1281421" y="715351"/>
                  </a:lnTo>
                  <a:lnTo>
                    <a:pt x="1280237" y="716095"/>
                  </a:lnTo>
                  <a:lnTo>
                    <a:pt x="1279745" y="718412"/>
                  </a:lnTo>
                  <a:lnTo>
                    <a:pt x="1279069" y="719233"/>
                  </a:lnTo>
                  <a:lnTo>
                    <a:pt x="1279075" y="718767"/>
                  </a:lnTo>
                  <a:lnTo>
                    <a:pt x="1279247" y="718208"/>
                  </a:lnTo>
                  <a:lnTo>
                    <a:pt x="1277329" y="717356"/>
                  </a:lnTo>
                  <a:lnTo>
                    <a:pt x="1276439" y="716590"/>
                  </a:lnTo>
                  <a:lnTo>
                    <a:pt x="1275918" y="715856"/>
                  </a:lnTo>
                  <a:lnTo>
                    <a:pt x="1275580" y="714799"/>
                  </a:lnTo>
                  <a:lnTo>
                    <a:pt x="1275206" y="713181"/>
                  </a:lnTo>
                  <a:lnTo>
                    <a:pt x="1276004" y="709858"/>
                  </a:lnTo>
                  <a:lnTo>
                    <a:pt x="1276834" y="706883"/>
                  </a:lnTo>
                  <a:lnTo>
                    <a:pt x="1279624" y="702405"/>
                  </a:lnTo>
                  <a:lnTo>
                    <a:pt x="1281329" y="700831"/>
                  </a:lnTo>
                  <a:lnTo>
                    <a:pt x="1283154" y="698422"/>
                  </a:lnTo>
                  <a:lnTo>
                    <a:pt x="1283936" y="697994"/>
                  </a:lnTo>
                  <a:lnTo>
                    <a:pt x="1284252" y="697601"/>
                  </a:lnTo>
                  <a:lnTo>
                    <a:pt x="1284562" y="697017"/>
                  </a:lnTo>
                  <a:lnTo>
                    <a:pt x="1283984" y="695380"/>
                  </a:lnTo>
                  <a:lnTo>
                    <a:pt x="1284300" y="694981"/>
                  </a:lnTo>
                  <a:lnTo>
                    <a:pt x="1284616" y="694786"/>
                  </a:lnTo>
                  <a:lnTo>
                    <a:pt x="1285286" y="695080"/>
                  </a:lnTo>
                  <a:lnTo>
                    <a:pt x="1286968" y="692089"/>
                  </a:lnTo>
                  <a:lnTo>
                    <a:pt x="1286933" y="688268"/>
                  </a:lnTo>
                  <a:lnTo>
                    <a:pt x="1287399" y="684990"/>
                  </a:lnTo>
                  <a:lnTo>
                    <a:pt x="1287789" y="683640"/>
                  </a:lnTo>
                  <a:lnTo>
                    <a:pt x="1288194" y="682689"/>
                  </a:lnTo>
                  <a:lnTo>
                    <a:pt x="1288944" y="681763"/>
                  </a:lnTo>
                  <a:lnTo>
                    <a:pt x="1289666" y="681278"/>
                  </a:lnTo>
                  <a:lnTo>
                    <a:pt x="1290703" y="680129"/>
                  </a:lnTo>
                  <a:lnTo>
                    <a:pt x="1291182" y="679242"/>
                  </a:lnTo>
                  <a:lnTo>
                    <a:pt x="1291511" y="679009"/>
                  </a:lnTo>
                  <a:lnTo>
                    <a:pt x="1292698" y="679079"/>
                  </a:lnTo>
                  <a:lnTo>
                    <a:pt x="1293636" y="679430"/>
                  </a:lnTo>
                  <a:lnTo>
                    <a:pt x="1294690" y="680020"/>
                  </a:lnTo>
                  <a:lnTo>
                    <a:pt x="1294492" y="681569"/>
                  </a:lnTo>
                  <a:lnTo>
                    <a:pt x="1295733" y="680209"/>
                  </a:lnTo>
                  <a:lnTo>
                    <a:pt x="1296857" y="678702"/>
                  </a:lnTo>
                  <a:lnTo>
                    <a:pt x="1297422" y="678437"/>
                  </a:lnTo>
                  <a:lnTo>
                    <a:pt x="1298185" y="678642"/>
                  </a:lnTo>
                  <a:lnTo>
                    <a:pt x="1299477" y="679784"/>
                  </a:lnTo>
                  <a:lnTo>
                    <a:pt x="1300464" y="681983"/>
                  </a:lnTo>
                  <a:lnTo>
                    <a:pt x="1301134" y="682577"/>
                  </a:lnTo>
                  <a:lnTo>
                    <a:pt x="1302021" y="682529"/>
                  </a:lnTo>
                  <a:lnTo>
                    <a:pt x="1302609" y="682223"/>
                  </a:lnTo>
                  <a:lnTo>
                    <a:pt x="1303097" y="680710"/>
                  </a:lnTo>
                  <a:lnTo>
                    <a:pt x="1303193" y="677971"/>
                  </a:lnTo>
                  <a:lnTo>
                    <a:pt x="1304163" y="677502"/>
                  </a:lnTo>
                  <a:lnTo>
                    <a:pt x="1304993" y="677320"/>
                  </a:lnTo>
                  <a:lnTo>
                    <a:pt x="1306164" y="676056"/>
                  </a:lnTo>
                  <a:lnTo>
                    <a:pt x="1307661" y="675491"/>
                  </a:lnTo>
                  <a:lnTo>
                    <a:pt x="1310879" y="673318"/>
                  </a:lnTo>
                  <a:lnTo>
                    <a:pt x="1313011" y="671080"/>
                  </a:lnTo>
                  <a:lnTo>
                    <a:pt x="1314550" y="671000"/>
                  </a:lnTo>
                  <a:lnTo>
                    <a:pt x="1314157" y="672280"/>
                  </a:lnTo>
                  <a:lnTo>
                    <a:pt x="1314016" y="673512"/>
                  </a:lnTo>
                  <a:lnTo>
                    <a:pt x="1313455" y="676538"/>
                  </a:lnTo>
                  <a:lnTo>
                    <a:pt x="1312902" y="678144"/>
                  </a:lnTo>
                  <a:lnTo>
                    <a:pt x="1312612" y="680103"/>
                  </a:lnTo>
                  <a:lnTo>
                    <a:pt x="1312727" y="681128"/>
                  </a:lnTo>
                  <a:lnTo>
                    <a:pt x="1313062" y="682421"/>
                  </a:lnTo>
                  <a:lnTo>
                    <a:pt x="1313838" y="682299"/>
                  </a:lnTo>
                  <a:lnTo>
                    <a:pt x="1314364" y="682012"/>
                  </a:lnTo>
                  <a:lnTo>
                    <a:pt x="1315446" y="680681"/>
                  </a:lnTo>
                  <a:lnTo>
                    <a:pt x="1320030" y="674218"/>
                  </a:lnTo>
                  <a:lnTo>
                    <a:pt x="1322382" y="672421"/>
                  </a:lnTo>
                  <a:lnTo>
                    <a:pt x="1325957" y="671284"/>
                  </a:lnTo>
                  <a:lnTo>
                    <a:pt x="1327033" y="670553"/>
                  </a:lnTo>
                  <a:lnTo>
                    <a:pt x="1330541" y="669379"/>
                  </a:lnTo>
                  <a:lnTo>
                    <a:pt x="1333455" y="669047"/>
                  </a:lnTo>
                  <a:lnTo>
                    <a:pt x="1335312" y="669580"/>
                  </a:lnTo>
                  <a:lnTo>
                    <a:pt x="1336369" y="669564"/>
                  </a:lnTo>
                  <a:lnTo>
                    <a:pt x="1340295" y="668980"/>
                  </a:lnTo>
                  <a:lnTo>
                    <a:pt x="1340736" y="669695"/>
                  </a:lnTo>
                  <a:lnTo>
                    <a:pt x="1343806" y="671849"/>
                  </a:lnTo>
                  <a:lnTo>
                    <a:pt x="1345565" y="674971"/>
                  </a:lnTo>
                  <a:lnTo>
                    <a:pt x="1345919" y="675242"/>
                  </a:lnTo>
                  <a:lnTo>
                    <a:pt x="1346213" y="675823"/>
                  </a:lnTo>
                  <a:lnTo>
                    <a:pt x="1346305" y="677084"/>
                  </a:lnTo>
                  <a:lnTo>
                    <a:pt x="1346570" y="677866"/>
                  </a:lnTo>
                  <a:lnTo>
                    <a:pt x="1347068" y="678533"/>
                  </a:lnTo>
                  <a:lnTo>
                    <a:pt x="1348600" y="679982"/>
                  </a:lnTo>
                  <a:lnTo>
                    <a:pt x="1350365" y="680349"/>
                  </a:lnTo>
                  <a:lnTo>
                    <a:pt x="1350774" y="679558"/>
                  </a:lnTo>
                  <a:lnTo>
                    <a:pt x="1351013" y="678878"/>
                  </a:lnTo>
                  <a:lnTo>
                    <a:pt x="1351811" y="675073"/>
                  </a:lnTo>
                  <a:lnTo>
                    <a:pt x="1352495" y="673570"/>
                  </a:lnTo>
                  <a:lnTo>
                    <a:pt x="1352504" y="672650"/>
                  </a:lnTo>
                  <a:lnTo>
                    <a:pt x="1352673" y="671904"/>
                  </a:lnTo>
                  <a:lnTo>
                    <a:pt x="1354384" y="670786"/>
                  </a:lnTo>
                  <a:lnTo>
                    <a:pt x="1355728" y="670308"/>
                  </a:lnTo>
                  <a:lnTo>
                    <a:pt x="1360570" y="666608"/>
                  </a:lnTo>
                  <a:lnTo>
                    <a:pt x="1362718" y="664460"/>
                  </a:lnTo>
                  <a:lnTo>
                    <a:pt x="1363621" y="664565"/>
                  </a:lnTo>
                  <a:lnTo>
                    <a:pt x="1364403" y="664074"/>
                  </a:lnTo>
                  <a:lnTo>
                    <a:pt x="1365122" y="663404"/>
                  </a:lnTo>
                  <a:lnTo>
                    <a:pt x="1365744" y="663129"/>
                  </a:lnTo>
                  <a:lnTo>
                    <a:pt x="1367049" y="661613"/>
                  </a:lnTo>
                  <a:lnTo>
                    <a:pt x="1368658" y="660432"/>
                  </a:lnTo>
                  <a:lnTo>
                    <a:pt x="1368387" y="659417"/>
                  </a:lnTo>
                  <a:lnTo>
                    <a:pt x="1368690" y="658475"/>
                  </a:lnTo>
                  <a:lnTo>
                    <a:pt x="1369593" y="658134"/>
                  </a:lnTo>
                  <a:lnTo>
                    <a:pt x="1370378" y="658051"/>
                  </a:lnTo>
                  <a:lnTo>
                    <a:pt x="1371381" y="656956"/>
                  </a:lnTo>
                  <a:lnTo>
                    <a:pt x="1371317" y="656104"/>
                  </a:lnTo>
                  <a:lnTo>
                    <a:pt x="1371681" y="655746"/>
                  </a:lnTo>
                  <a:lnTo>
                    <a:pt x="1372204" y="655813"/>
                  </a:lnTo>
                  <a:lnTo>
                    <a:pt x="1372910" y="656142"/>
                  </a:lnTo>
                  <a:lnTo>
                    <a:pt x="1373270" y="655797"/>
                  </a:lnTo>
                  <a:lnTo>
                    <a:pt x="1372641" y="654604"/>
                  </a:lnTo>
                  <a:lnTo>
                    <a:pt x="1372364" y="653470"/>
                  </a:lnTo>
                  <a:lnTo>
                    <a:pt x="1372811" y="652854"/>
                  </a:lnTo>
                  <a:lnTo>
                    <a:pt x="1374585" y="654032"/>
                  </a:lnTo>
                  <a:lnTo>
                    <a:pt x="1375278" y="654023"/>
                  </a:lnTo>
                  <a:lnTo>
                    <a:pt x="1377599" y="651211"/>
                  </a:lnTo>
                  <a:lnTo>
                    <a:pt x="1379683" y="648210"/>
                  </a:lnTo>
                  <a:lnTo>
                    <a:pt x="1381467" y="648903"/>
                  </a:lnTo>
                  <a:lnTo>
                    <a:pt x="1384301" y="646716"/>
                  </a:lnTo>
                  <a:lnTo>
                    <a:pt x="1385610" y="646292"/>
                  </a:lnTo>
                  <a:lnTo>
                    <a:pt x="1387666" y="646177"/>
                  </a:lnTo>
                  <a:lnTo>
                    <a:pt x="1388531" y="645341"/>
                  </a:lnTo>
                  <a:lnTo>
                    <a:pt x="1389466" y="643815"/>
                  </a:lnTo>
                  <a:lnTo>
                    <a:pt x="1390203" y="643987"/>
                  </a:lnTo>
                  <a:lnTo>
                    <a:pt x="1393740" y="642168"/>
                  </a:lnTo>
                  <a:lnTo>
                    <a:pt x="1394416" y="640869"/>
                  </a:lnTo>
                  <a:lnTo>
                    <a:pt x="1395291" y="640505"/>
                  </a:lnTo>
                  <a:lnTo>
                    <a:pt x="1395974" y="640377"/>
                  </a:lnTo>
                  <a:lnTo>
                    <a:pt x="1397512" y="639299"/>
                  </a:lnTo>
                  <a:lnTo>
                    <a:pt x="1403912" y="636190"/>
                  </a:lnTo>
                  <a:lnTo>
                    <a:pt x="1404883" y="634938"/>
                  </a:lnTo>
                  <a:lnTo>
                    <a:pt x="1407267" y="633103"/>
                  </a:lnTo>
                  <a:lnTo>
                    <a:pt x="1409102" y="632516"/>
                  </a:lnTo>
                  <a:lnTo>
                    <a:pt x="1411359" y="632031"/>
                  </a:lnTo>
                  <a:lnTo>
                    <a:pt x="1411630" y="631437"/>
                  </a:lnTo>
                  <a:lnTo>
                    <a:pt x="1410002" y="630757"/>
                  </a:lnTo>
                  <a:lnTo>
                    <a:pt x="1409613" y="630132"/>
                  </a:lnTo>
                  <a:lnTo>
                    <a:pt x="1409603" y="629458"/>
                  </a:lnTo>
                  <a:lnTo>
                    <a:pt x="1409839" y="628893"/>
                  </a:lnTo>
                  <a:lnTo>
                    <a:pt x="1410140" y="627817"/>
                  </a:lnTo>
                  <a:lnTo>
                    <a:pt x="1410746" y="627578"/>
                  </a:lnTo>
                  <a:lnTo>
                    <a:pt x="1411477" y="628344"/>
                  </a:lnTo>
                  <a:lnTo>
                    <a:pt x="1412246" y="628341"/>
                  </a:lnTo>
                  <a:lnTo>
                    <a:pt x="1412601" y="627680"/>
                  </a:lnTo>
                  <a:lnTo>
                    <a:pt x="1412964" y="627738"/>
                  </a:lnTo>
                  <a:lnTo>
                    <a:pt x="1413150" y="628603"/>
                  </a:lnTo>
                  <a:lnTo>
                    <a:pt x="1412757" y="629611"/>
                  </a:lnTo>
                  <a:lnTo>
                    <a:pt x="1412578" y="630406"/>
                  </a:lnTo>
                  <a:lnTo>
                    <a:pt x="1412546" y="631290"/>
                  </a:lnTo>
                  <a:lnTo>
                    <a:pt x="1413073" y="631517"/>
                  </a:lnTo>
                  <a:lnTo>
                    <a:pt x="1415866" y="631606"/>
                  </a:lnTo>
                  <a:lnTo>
                    <a:pt x="1419058" y="632302"/>
                  </a:lnTo>
                  <a:lnTo>
                    <a:pt x="1427516" y="636011"/>
                  </a:lnTo>
                  <a:lnTo>
                    <a:pt x="1428241" y="636617"/>
                  </a:lnTo>
                  <a:lnTo>
                    <a:pt x="1428924" y="636681"/>
                  </a:lnTo>
                  <a:lnTo>
                    <a:pt x="1429042" y="635216"/>
                  </a:lnTo>
                  <a:lnTo>
                    <a:pt x="1429428" y="633812"/>
                  </a:lnTo>
                  <a:lnTo>
                    <a:pt x="1430427" y="633014"/>
                  </a:lnTo>
                  <a:lnTo>
                    <a:pt x="1432116" y="631019"/>
                  </a:lnTo>
                  <a:lnTo>
                    <a:pt x="1432952" y="629570"/>
                  </a:lnTo>
                  <a:lnTo>
                    <a:pt x="1432952" y="627891"/>
                  </a:lnTo>
                  <a:lnTo>
                    <a:pt x="1432419" y="626142"/>
                  </a:lnTo>
                  <a:lnTo>
                    <a:pt x="1431254" y="625733"/>
                  </a:lnTo>
                  <a:lnTo>
                    <a:pt x="1430548" y="624629"/>
                  </a:lnTo>
                  <a:lnTo>
                    <a:pt x="1430165" y="623282"/>
                  </a:lnTo>
                  <a:lnTo>
                    <a:pt x="1430788" y="622302"/>
                  </a:lnTo>
                  <a:lnTo>
                    <a:pt x="1431468" y="621909"/>
                  </a:lnTo>
                  <a:lnTo>
                    <a:pt x="1431321" y="620537"/>
                  </a:lnTo>
                  <a:lnTo>
                    <a:pt x="1430817" y="619685"/>
                  </a:lnTo>
                  <a:lnTo>
                    <a:pt x="1428091" y="617852"/>
                  </a:lnTo>
                  <a:lnTo>
                    <a:pt x="1427136" y="616604"/>
                  </a:lnTo>
                  <a:lnTo>
                    <a:pt x="1427108" y="615503"/>
                  </a:lnTo>
                  <a:lnTo>
                    <a:pt x="1425981" y="612697"/>
                  </a:lnTo>
                  <a:lnTo>
                    <a:pt x="1425825" y="613301"/>
                  </a:lnTo>
                  <a:lnTo>
                    <a:pt x="1425923" y="614657"/>
                  </a:lnTo>
                  <a:lnTo>
                    <a:pt x="1425544" y="615608"/>
                  </a:lnTo>
                  <a:lnTo>
                    <a:pt x="1424956" y="615458"/>
                  </a:lnTo>
                  <a:lnTo>
                    <a:pt x="1424867" y="614705"/>
                  </a:lnTo>
                  <a:lnTo>
                    <a:pt x="1425205" y="613071"/>
                  </a:lnTo>
                  <a:lnTo>
                    <a:pt x="1424733" y="612366"/>
                  </a:lnTo>
                  <a:lnTo>
                    <a:pt x="1423054" y="612014"/>
                  </a:lnTo>
                  <a:lnTo>
                    <a:pt x="1422824" y="611379"/>
                  </a:lnTo>
                  <a:lnTo>
                    <a:pt x="1424487" y="610470"/>
                  </a:lnTo>
                  <a:lnTo>
                    <a:pt x="1424979" y="610470"/>
                  </a:lnTo>
                  <a:lnTo>
                    <a:pt x="1425429" y="610141"/>
                  </a:lnTo>
                  <a:lnTo>
                    <a:pt x="1425081" y="606595"/>
                  </a:lnTo>
                  <a:lnTo>
                    <a:pt x="1424704" y="604095"/>
                  </a:lnTo>
                  <a:lnTo>
                    <a:pt x="1423683" y="603885"/>
                  </a:lnTo>
                  <a:lnTo>
                    <a:pt x="1422926" y="603154"/>
                  </a:lnTo>
                  <a:lnTo>
                    <a:pt x="1423134" y="601564"/>
                  </a:lnTo>
                  <a:lnTo>
                    <a:pt x="1423156" y="600769"/>
                  </a:lnTo>
                  <a:lnTo>
                    <a:pt x="1422297" y="598037"/>
                  </a:lnTo>
                  <a:lnTo>
                    <a:pt x="1421684" y="596933"/>
                  </a:lnTo>
                  <a:lnTo>
                    <a:pt x="1420938" y="595902"/>
                  </a:lnTo>
                  <a:lnTo>
                    <a:pt x="1420350" y="597045"/>
                  </a:lnTo>
                  <a:lnTo>
                    <a:pt x="1420050" y="598567"/>
                  </a:lnTo>
                  <a:lnTo>
                    <a:pt x="1419281" y="598889"/>
                  </a:lnTo>
                  <a:lnTo>
                    <a:pt x="1418461" y="598835"/>
                  </a:lnTo>
                  <a:lnTo>
                    <a:pt x="1416080" y="597134"/>
                  </a:lnTo>
                  <a:lnTo>
                    <a:pt x="1413801" y="594242"/>
                  </a:lnTo>
                  <a:lnTo>
                    <a:pt x="1413593" y="591577"/>
                  </a:lnTo>
                  <a:lnTo>
                    <a:pt x="1414107" y="588149"/>
                  </a:lnTo>
                  <a:lnTo>
                    <a:pt x="1413753" y="587593"/>
                  </a:lnTo>
                  <a:lnTo>
                    <a:pt x="1413395" y="587370"/>
                  </a:lnTo>
                  <a:lnTo>
                    <a:pt x="1410373" y="588519"/>
                  </a:lnTo>
                  <a:lnTo>
                    <a:pt x="1408518" y="590307"/>
                  </a:lnTo>
                  <a:lnTo>
                    <a:pt x="1407516" y="590495"/>
                  </a:lnTo>
                  <a:lnTo>
                    <a:pt x="1405518" y="589292"/>
                  </a:lnTo>
                  <a:lnTo>
                    <a:pt x="1402233" y="591306"/>
                  </a:lnTo>
                  <a:lnTo>
                    <a:pt x="1402936" y="590134"/>
                  </a:lnTo>
                  <a:lnTo>
                    <a:pt x="1403510" y="589678"/>
                  </a:lnTo>
                  <a:lnTo>
                    <a:pt x="1404117" y="588813"/>
                  </a:lnTo>
                  <a:lnTo>
                    <a:pt x="1403663" y="587163"/>
                  </a:lnTo>
                  <a:lnTo>
                    <a:pt x="1403181" y="585918"/>
                  </a:lnTo>
                  <a:lnTo>
                    <a:pt x="1402486" y="585040"/>
                  </a:lnTo>
                  <a:lnTo>
                    <a:pt x="1401477" y="584619"/>
                  </a:lnTo>
                  <a:lnTo>
                    <a:pt x="1400484" y="585452"/>
                  </a:lnTo>
                  <a:lnTo>
                    <a:pt x="1399702" y="586291"/>
                  </a:lnTo>
                  <a:lnTo>
                    <a:pt x="1398084" y="587191"/>
                  </a:lnTo>
                  <a:lnTo>
                    <a:pt x="1394972" y="587941"/>
                  </a:lnTo>
                  <a:lnTo>
                    <a:pt x="1392881" y="587941"/>
                  </a:lnTo>
                  <a:lnTo>
                    <a:pt x="1389313" y="589308"/>
                  </a:lnTo>
                  <a:lnTo>
                    <a:pt x="1387969" y="589253"/>
                  </a:lnTo>
                  <a:lnTo>
                    <a:pt x="1392888" y="587306"/>
                  </a:lnTo>
                  <a:lnTo>
                    <a:pt x="1395562" y="587163"/>
                  </a:lnTo>
                  <a:lnTo>
                    <a:pt x="1399010" y="585895"/>
                  </a:lnTo>
                  <a:lnTo>
                    <a:pt x="1401515" y="583431"/>
                  </a:lnTo>
                  <a:lnTo>
                    <a:pt x="1404816" y="585662"/>
                  </a:lnTo>
                  <a:lnTo>
                    <a:pt x="1405952" y="585982"/>
                  </a:lnTo>
                  <a:lnTo>
                    <a:pt x="1408413" y="585787"/>
                  </a:lnTo>
                  <a:lnTo>
                    <a:pt x="1410542" y="587102"/>
                  </a:lnTo>
                  <a:lnTo>
                    <a:pt x="1411254" y="586722"/>
                  </a:lnTo>
                  <a:lnTo>
                    <a:pt x="1411924" y="585525"/>
                  </a:lnTo>
                  <a:lnTo>
                    <a:pt x="1411033" y="583725"/>
                  </a:lnTo>
                  <a:lnTo>
                    <a:pt x="1410264" y="582611"/>
                  </a:lnTo>
                  <a:lnTo>
                    <a:pt x="1409393" y="582263"/>
                  </a:lnTo>
                  <a:lnTo>
                    <a:pt x="1406756" y="582451"/>
                  </a:lnTo>
                  <a:lnTo>
                    <a:pt x="1405023" y="582068"/>
                  </a:lnTo>
                  <a:lnTo>
                    <a:pt x="1404027" y="581602"/>
                  </a:lnTo>
                  <a:lnTo>
                    <a:pt x="1404672" y="581095"/>
                  </a:lnTo>
                  <a:lnTo>
                    <a:pt x="1406568" y="581810"/>
                  </a:lnTo>
                  <a:lnTo>
                    <a:pt x="1408863" y="580871"/>
                  </a:lnTo>
                  <a:lnTo>
                    <a:pt x="1411538" y="582308"/>
                  </a:lnTo>
                  <a:lnTo>
                    <a:pt x="1412186" y="583588"/>
                  </a:lnTo>
                  <a:lnTo>
                    <a:pt x="1412948" y="584057"/>
                  </a:lnTo>
                  <a:lnTo>
                    <a:pt x="1415141" y="587287"/>
                  </a:lnTo>
                  <a:lnTo>
                    <a:pt x="1416638" y="588564"/>
                  </a:lnTo>
                  <a:lnTo>
                    <a:pt x="1421445" y="589499"/>
                  </a:lnTo>
                  <a:lnTo>
                    <a:pt x="1423545" y="590945"/>
                  </a:lnTo>
                  <a:lnTo>
                    <a:pt x="1425148" y="590358"/>
                  </a:lnTo>
                  <a:lnTo>
                    <a:pt x="1429192" y="587207"/>
                  </a:lnTo>
                  <a:lnTo>
                    <a:pt x="1431863" y="586358"/>
                  </a:lnTo>
                  <a:lnTo>
                    <a:pt x="1433683" y="584274"/>
                  </a:lnTo>
                  <a:lnTo>
                    <a:pt x="1435260" y="581880"/>
                  </a:lnTo>
                  <a:lnTo>
                    <a:pt x="1436805" y="581178"/>
                  </a:lnTo>
                  <a:lnTo>
                    <a:pt x="1439451" y="578627"/>
                  </a:lnTo>
                  <a:lnTo>
                    <a:pt x="1440073" y="577411"/>
                  </a:lnTo>
                  <a:lnTo>
                    <a:pt x="1441107" y="574366"/>
                  </a:lnTo>
                  <a:lnTo>
                    <a:pt x="1441714" y="573099"/>
                  </a:lnTo>
                  <a:lnTo>
                    <a:pt x="1442604" y="571561"/>
                  </a:lnTo>
                  <a:lnTo>
                    <a:pt x="1442671" y="570297"/>
                  </a:lnTo>
                  <a:lnTo>
                    <a:pt x="1442476" y="568924"/>
                  </a:lnTo>
                  <a:lnTo>
                    <a:pt x="1441733" y="567855"/>
                  </a:lnTo>
                  <a:lnTo>
                    <a:pt x="1440019" y="566336"/>
                  </a:lnTo>
                  <a:lnTo>
                    <a:pt x="1439234" y="565327"/>
                  </a:lnTo>
                  <a:lnTo>
                    <a:pt x="1438681" y="563201"/>
                  </a:lnTo>
                  <a:lnTo>
                    <a:pt x="1438739" y="560629"/>
                  </a:lnTo>
                  <a:lnTo>
                    <a:pt x="1439122" y="558694"/>
                  </a:lnTo>
                  <a:lnTo>
                    <a:pt x="1439636" y="556961"/>
                  </a:lnTo>
                  <a:lnTo>
                    <a:pt x="1440236" y="558206"/>
                  </a:lnTo>
                  <a:lnTo>
                    <a:pt x="1441969" y="557915"/>
                  </a:lnTo>
                  <a:lnTo>
                    <a:pt x="1442828" y="557440"/>
                  </a:lnTo>
                  <a:lnTo>
                    <a:pt x="1442923" y="556173"/>
                  </a:lnTo>
                  <a:lnTo>
                    <a:pt x="1442709" y="554669"/>
                  </a:lnTo>
                  <a:lnTo>
                    <a:pt x="1443131" y="554277"/>
                  </a:lnTo>
                  <a:lnTo>
                    <a:pt x="1444031" y="554111"/>
                  </a:lnTo>
                  <a:lnTo>
                    <a:pt x="1444159" y="553201"/>
                  </a:lnTo>
                  <a:lnTo>
                    <a:pt x="1444474" y="552716"/>
                  </a:lnTo>
                  <a:lnTo>
                    <a:pt x="1444803" y="553364"/>
                  </a:lnTo>
                  <a:lnTo>
                    <a:pt x="1444819" y="555901"/>
                  </a:lnTo>
                  <a:lnTo>
                    <a:pt x="1445528" y="556533"/>
                  </a:lnTo>
                  <a:lnTo>
                    <a:pt x="1446520" y="557057"/>
                  </a:lnTo>
                  <a:lnTo>
                    <a:pt x="1446945" y="556900"/>
                  </a:lnTo>
                  <a:lnTo>
                    <a:pt x="1447370" y="556556"/>
                  </a:lnTo>
                  <a:lnTo>
                    <a:pt x="1447976" y="555786"/>
                  </a:lnTo>
                  <a:lnTo>
                    <a:pt x="1449205" y="553163"/>
                  </a:lnTo>
                  <a:lnTo>
                    <a:pt x="1450003" y="552125"/>
                  </a:lnTo>
                  <a:lnTo>
                    <a:pt x="1449936" y="554025"/>
                  </a:lnTo>
                  <a:lnTo>
                    <a:pt x="1449467" y="556648"/>
                  </a:lnTo>
                  <a:lnTo>
                    <a:pt x="1449202" y="557366"/>
                  </a:lnTo>
                  <a:lnTo>
                    <a:pt x="1448506" y="558292"/>
                  </a:lnTo>
                  <a:lnTo>
                    <a:pt x="1448174" y="560214"/>
                  </a:lnTo>
                  <a:lnTo>
                    <a:pt x="1448030" y="560734"/>
                  </a:lnTo>
                  <a:lnTo>
                    <a:pt x="1447031" y="560207"/>
                  </a:lnTo>
                  <a:lnTo>
                    <a:pt x="1446307" y="560313"/>
                  </a:lnTo>
                  <a:lnTo>
                    <a:pt x="1446843" y="562429"/>
                  </a:lnTo>
                  <a:lnTo>
                    <a:pt x="1447631" y="564002"/>
                  </a:lnTo>
                  <a:lnTo>
                    <a:pt x="1448634" y="565518"/>
                  </a:lnTo>
                  <a:lnTo>
                    <a:pt x="1449716" y="566422"/>
                  </a:lnTo>
                  <a:lnTo>
                    <a:pt x="1450003" y="566396"/>
                  </a:lnTo>
                  <a:lnTo>
                    <a:pt x="1450217" y="566719"/>
                  </a:lnTo>
                  <a:lnTo>
                    <a:pt x="1450246" y="567670"/>
                  </a:lnTo>
                  <a:lnTo>
                    <a:pt x="1450006" y="569920"/>
                  </a:lnTo>
                  <a:lnTo>
                    <a:pt x="1450198" y="571127"/>
                  </a:lnTo>
                  <a:lnTo>
                    <a:pt x="1451024" y="572027"/>
                  </a:lnTo>
                  <a:lnTo>
                    <a:pt x="1451940" y="572256"/>
                  </a:lnTo>
                  <a:lnTo>
                    <a:pt x="1457421" y="572151"/>
                  </a:lnTo>
                  <a:lnTo>
                    <a:pt x="1459301" y="571848"/>
                  </a:lnTo>
                  <a:lnTo>
                    <a:pt x="1462110" y="569729"/>
                  </a:lnTo>
                  <a:lnTo>
                    <a:pt x="1463176" y="569470"/>
                  </a:lnTo>
                  <a:lnTo>
                    <a:pt x="1464376" y="569735"/>
                  </a:lnTo>
                  <a:lnTo>
                    <a:pt x="1467734" y="570900"/>
                  </a:lnTo>
                  <a:lnTo>
                    <a:pt x="1471800" y="572553"/>
                  </a:lnTo>
                  <a:lnTo>
                    <a:pt x="1473329" y="575104"/>
                  </a:lnTo>
                  <a:lnTo>
                    <a:pt x="1473929" y="577667"/>
                  </a:lnTo>
                  <a:lnTo>
                    <a:pt x="1474159" y="580380"/>
                  </a:lnTo>
                  <a:lnTo>
                    <a:pt x="1473897" y="581468"/>
                  </a:lnTo>
                  <a:lnTo>
                    <a:pt x="1473948" y="582388"/>
                  </a:lnTo>
                  <a:lnTo>
                    <a:pt x="1475187" y="583760"/>
                  </a:lnTo>
                  <a:lnTo>
                    <a:pt x="1476936" y="585426"/>
                  </a:lnTo>
                  <a:lnTo>
                    <a:pt x="1477271" y="585816"/>
                  </a:lnTo>
                  <a:lnTo>
                    <a:pt x="1477638" y="586486"/>
                  </a:lnTo>
                  <a:lnTo>
                    <a:pt x="1478059" y="586786"/>
                  </a:lnTo>
                  <a:lnTo>
                    <a:pt x="1479307" y="586965"/>
                  </a:lnTo>
                  <a:lnTo>
                    <a:pt x="1480294" y="586642"/>
                  </a:lnTo>
                  <a:lnTo>
                    <a:pt x="1481280" y="586550"/>
                  </a:lnTo>
                  <a:lnTo>
                    <a:pt x="1483118" y="587341"/>
                  </a:lnTo>
                  <a:lnTo>
                    <a:pt x="1485445" y="588564"/>
                  </a:lnTo>
                  <a:lnTo>
                    <a:pt x="1487709" y="590240"/>
                  </a:lnTo>
                  <a:lnTo>
                    <a:pt x="1488720" y="591488"/>
                  </a:lnTo>
                  <a:lnTo>
                    <a:pt x="1490543" y="594165"/>
                  </a:lnTo>
                  <a:lnTo>
                    <a:pt x="1491472" y="594979"/>
                  </a:lnTo>
                  <a:lnTo>
                    <a:pt x="1492978" y="595915"/>
                  </a:lnTo>
                  <a:lnTo>
                    <a:pt x="1493550" y="596061"/>
                  </a:lnTo>
                  <a:lnTo>
                    <a:pt x="1494108" y="595892"/>
                  </a:lnTo>
                  <a:lnTo>
                    <a:pt x="1495260" y="594587"/>
                  </a:lnTo>
                  <a:lnTo>
                    <a:pt x="1495972" y="593540"/>
                  </a:lnTo>
                  <a:lnTo>
                    <a:pt x="1496582" y="592279"/>
                  </a:lnTo>
                  <a:lnTo>
                    <a:pt x="1496745" y="593364"/>
                  </a:lnTo>
                  <a:lnTo>
                    <a:pt x="1496745" y="594293"/>
                  </a:lnTo>
                  <a:lnTo>
                    <a:pt x="1496151" y="594963"/>
                  </a:lnTo>
                  <a:lnTo>
                    <a:pt x="1496148" y="596113"/>
                  </a:lnTo>
                  <a:lnTo>
                    <a:pt x="1497045" y="597460"/>
                  </a:lnTo>
                  <a:lnTo>
                    <a:pt x="1498104" y="597664"/>
                  </a:lnTo>
                  <a:lnTo>
                    <a:pt x="1499432" y="597300"/>
                  </a:lnTo>
                  <a:lnTo>
                    <a:pt x="1499873" y="596674"/>
                  </a:lnTo>
                  <a:lnTo>
                    <a:pt x="1500269" y="595813"/>
                  </a:lnTo>
                  <a:lnTo>
                    <a:pt x="1499972" y="592953"/>
                  </a:lnTo>
                  <a:lnTo>
                    <a:pt x="1500380" y="592563"/>
                  </a:lnTo>
                  <a:lnTo>
                    <a:pt x="1501389" y="593128"/>
                  </a:lnTo>
                  <a:lnTo>
                    <a:pt x="1501708" y="593936"/>
                  </a:lnTo>
                  <a:lnTo>
                    <a:pt x="1501836" y="594925"/>
                  </a:lnTo>
                  <a:lnTo>
                    <a:pt x="1502251" y="595034"/>
                  </a:lnTo>
                  <a:lnTo>
                    <a:pt x="1504868" y="594893"/>
                  </a:lnTo>
                  <a:lnTo>
                    <a:pt x="1505059" y="594529"/>
                  </a:lnTo>
                  <a:lnTo>
                    <a:pt x="1504932" y="593636"/>
                  </a:lnTo>
                  <a:lnTo>
                    <a:pt x="1504549" y="592790"/>
                  </a:lnTo>
                  <a:lnTo>
                    <a:pt x="1504102" y="592190"/>
                  </a:lnTo>
                  <a:lnTo>
                    <a:pt x="1502953" y="591488"/>
                  </a:lnTo>
                  <a:lnTo>
                    <a:pt x="1501772" y="590958"/>
                  </a:lnTo>
                  <a:lnTo>
                    <a:pt x="1500814" y="590820"/>
                  </a:lnTo>
                  <a:lnTo>
                    <a:pt x="1500399" y="590425"/>
                  </a:lnTo>
                  <a:lnTo>
                    <a:pt x="1500495" y="589691"/>
                  </a:lnTo>
                  <a:lnTo>
                    <a:pt x="1500189" y="588832"/>
                  </a:lnTo>
                  <a:lnTo>
                    <a:pt x="1500383" y="588324"/>
                  </a:lnTo>
                  <a:lnTo>
                    <a:pt x="1501197" y="587654"/>
                  </a:lnTo>
                  <a:lnTo>
                    <a:pt x="1501293" y="587038"/>
                  </a:lnTo>
                  <a:lnTo>
                    <a:pt x="1500431" y="586291"/>
                  </a:lnTo>
                  <a:lnTo>
                    <a:pt x="1499528" y="586058"/>
                  </a:lnTo>
                  <a:lnTo>
                    <a:pt x="1498740" y="586473"/>
                  </a:lnTo>
                  <a:lnTo>
                    <a:pt x="1498918" y="585844"/>
                  </a:lnTo>
                  <a:lnTo>
                    <a:pt x="1499518" y="585225"/>
                  </a:lnTo>
                  <a:lnTo>
                    <a:pt x="1500428" y="584960"/>
                  </a:lnTo>
                  <a:lnTo>
                    <a:pt x="1501357" y="585094"/>
                  </a:lnTo>
                  <a:lnTo>
                    <a:pt x="1503144" y="584564"/>
                  </a:lnTo>
                  <a:lnTo>
                    <a:pt x="1504900" y="583364"/>
                  </a:lnTo>
                  <a:lnTo>
                    <a:pt x="1505730" y="582573"/>
                  </a:lnTo>
                  <a:lnTo>
                    <a:pt x="1506560" y="581599"/>
                  </a:lnTo>
                  <a:lnTo>
                    <a:pt x="1506464" y="579888"/>
                  </a:lnTo>
                  <a:lnTo>
                    <a:pt x="1505921" y="578244"/>
                  </a:lnTo>
                  <a:lnTo>
                    <a:pt x="1505091" y="577798"/>
                  </a:lnTo>
                  <a:lnTo>
                    <a:pt x="1504166" y="577900"/>
                  </a:lnTo>
                  <a:lnTo>
                    <a:pt x="1503336" y="577766"/>
                  </a:lnTo>
                  <a:lnTo>
                    <a:pt x="1502538" y="577332"/>
                  </a:lnTo>
                  <a:lnTo>
                    <a:pt x="1505698" y="576751"/>
                  </a:lnTo>
                  <a:lnTo>
                    <a:pt x="1506049" y="576170"/>
                  </a:lnTo>
                  <a:lnTo>
                    <a:pt x="1506560" y="573543"/>
                  </a:lnTo>
                  <a:lnTo>
                    <a:pt x="1506368" y="572885"/>
                  </a:lnTo>
                  <a:lnTo>
                    <a:pt x="1505730" y="573058"/>
                  </a:lnTo>
                  <a:lnTo>
                    <a:pt x="1504740" y="573019"/>
                  </a:lnTo>
                  <a:lnTo>
                    <a:pt x="1504964" y="572483"/>
                  </a:lnTo>
                  <a:lnTo>
                    <a:pt x="1505283" y="572020"/>
                  </a:lnTo>
                  <a:lnTo>
                    <a:pt x="1503495" y="569511"/>
                  </a:lnTo>
                  <a:lnTo>
                    <a:pt x="1501453" y="568015"/>
                  </a:lnTo>
                  <a:lnTo>
                    <a:pt x="1502027" y="567766"/>
                  </a:lnTo>
                  <a:lnTo>
                    <a:pt x="1503017" y="567820"/>
                  </a:lnTo>
                  <a:lnTo>
                    <a:pt x="1504549" y="568263"/>
                  </a:lnTo>
                  <a:lnTo>
                    <a:pt x="1505570" y="569393"/>
                  </a:lnTo>
                  <a:lnTo>
                    <a:pt x="1505953" y="570156"/>
                  </a:lnTo>
                  <a:lnTo>
                    <a:pt x="1506368" y="570415"/>
                  </a:lnTo>
                  <a:lnTo>
                    <a:pt x="1507294" y="570491"/>
                  </a:lnTo>
                  <a:lnTo>
                    <a:pt x="1508858" y="571028"/>
                  </a:lnTo>
                  <a:lnTo>
                    <a:pt x="1508953" y="571765"/>
                  </a:lnTo>
                  <a:lnTo>
                    <a:pt x="1509305" y="572023"/>
                  </a:lnTo>
                  <a:lnTo>
                    <a:pt x="1510326" y="571708"/>
                  </a:lnTo>
                  <a:lnTo>
                    <a:pt x="1513231" y="571219"/>
                  </a:lnTo>
                  <a:lnTo>
                    <a:pt x="1514156" y="571347"/>
                  </a:lnTo>
                  <a:lnTo>
                    <a:pt x="1515497" y="571877"/>
                  </a:lnTo>
                  <a:lnTo>
                    <a:pt x="1515912" y="571889"/>
                  </a:lnTo>
                  <a:lnTo>
                    <a:pt x="1516486" y="571698"/>
                  </a:lnTo>
                  <a:lnTo>
                    <a:pt x="1516933" y="570855"/>
                  </a:lnTo>
                  <a:lnTo>
                    <a:pt x="1516199" y="569164"/>
                  </a:lnTo>
                  <a:lnTo>
                    <a:pt x="1514699" y="567635"/>
                  </a:lnTo>
                  <a:lnTo>
                    <a:pt x="1513805" y="566476"/>
                  </a:lnTo>
                  <a:lnTo>
                    <a:pt x="1513390" y="565550"/>
                  </a:lnTo>
                  <a:lnTo>
                    <a:pt x="1513646" y="565199"/>
                  </a:lnTo>
                  <a:lnTo>
                    <a:pt x="1514061" y="565340"/>
                  </a:lnTo>
                  <a:lnTo>
                    <a:pt x="1515337" y="566802"/>
                  </a:lnTo>
                  <a:lnTo>
                    <a:pt x="1516359" y="567715"/>
                  </a:lnTo>
                  <a:lnTo>
                    <a:pt x="1517412" y="568369"/>
                  </a:lnTo>
                  <a:lnTo>
                    <a:pt x="1518338" y="568854"/>
                  </a:lnTo>
                  <a:lnTo>
                    <a:pt x="1520412" y="569310"/>
                  </a:lnTo>
                  <a:lnTo>
                    <a:pt x="1521338" y="568557"/>
                  </a:lnTo>
                  <a:lnTo>
                    <a:pt x="1521529" y="567383"/>
                  </a:lnTo>
                  <a:lnTo>
                    <a:pt x="1521338" y="564912"/>
                  </a:lnTo>
                  <a:lnTo>
                    <a:pt x="1521529" y="563996"/>
                  </a:lnTo>
                  <a:lnTo>
                    <a:pt x="1522774" y="562614"/>
                  </a:lnTo>
                  <a:lnTo>
                    <a:pt x="1524945" y="560865"/>
                  </a:lnTo>
                  <a:lnTo>
                    <a:pt x="1526349" y="560306"/>
                  </a:lnTo>
                  <a:lnTo>
                    <a:pt x="1526828" y="560360"/>
                  </a:lnTo>
                  <a:lnTo>
                    <a:pt x="1527339" y="560909"/>
                  </a:lnTo>
                  <a:lnTo>
                    <a:pt x="1527881" y="561066"/>
                  </a:lnTo>
                  <a:lnTo>
                    <a:pt x="1528807" y="559764"/>
                  </a:lnTo>
                  <a:lnTo>
                    <a:pt x="1528392" y="557887"/>
                  </a:lnTo>
                  <a:close/>
                  <a:moveTo>
                    <a:pt x="828447" y="330734"/>
                  </a:moveTo>
                  <a:lnTo>
                    <a:pt x="827757" y="331481"/>
                  </a:lnTo>
                  <a:lnTo>
                    <a:pt x="827591" y="332506"/>
                  </a:lnTo>
                  <a:lnTo>
                    <a:pt x="827534" y="333840"/>
                  </a:lnTo>
                  <a:lnTo>
                    <a:pt x="827231" y="336090"/>
                  </a:lnTo>
                  <a:lnTo>
                    <a:pt x="826608" y="336920"/>
                  </a:lnTo>
                  <a:lnTo>
                    <a:pt x="824438" y="336572"/>
                  </a:lnTo>
                  <a:lnTo>
                    <a:pt x="823835" y="336773"/>
                  </a:lnTo>
                  <a:lnTo>
                    <a:pt x="823238" y="337281"/>
                  </a:lnTo>
                  <a:lnTo>
                    <a:pt x="824489" y="339933"/>
                  </a:lnTo>
                  <a:lnTo>
                    <a:pt x="826899" y="341704"/>
                  </a:lnTo>
                  <a:lnTo>
                    <a:pt x="828629" y="343546"/>
                  </a:lnTo>
                  <a:lnTo>
                    <a:pt x="829439" y="344102"/>
                  </a:lnTo>
                  <a:lnTo>
                    <a:pt x="834693" y="345777"/>
                  </a:lnTo>
                  <a:lnTo>
                    <a:pt x="834952" y="345519"/>
                  </a:lnTo>
                  <a:lnTo>
                    <a:pt x="836442" y="342442"/>
                  </a:lnTo>
                  <a:lnTo>
                    <a:pt x="838348" y="341044"/>
                  </a:lnTo>
                  <a:lnTo>
                    <a:pt x="838961" y="339943"/>
                  </a:lnTo>
                  <a:lnTo>
                    <a:pt x="839321" y="338474"/>
                  </a:lnTo>
                  <a:lnTo>
                    <a:pt x="839803" y="337287"/>
                  </a:lnTo>
                  <a:lnTo>
                    <a:pt x="840110" y="335710"/>
                  </a:lnTo>
                  <a:lnTo>
                    <a:pt x="839207" y="334357"/>
                  </a:lnTo>
                  <a:lnTo>
                    <a:pt x="836213" y="333067"/>
                  </a:lnTo>
                  <a:lnTo>
                    <a:pt x="828447" y="330734"/>
                  </a:lnTo>
                  <a:close/>
                  <a:moveTo>
                    <a:pt x="419565" y="444617"/>
                  </a:moveTo>
                  <a:lnTo>
                    <a:pt x="419367" y="445038"/>
                  </a:lnTo>
                  <a:lnTo>
                    <a:pt x="419160" y="445846"/>
                  </a:lnTo>
                  <a:lnTo>
                    <a:pt x="419275" y="448862"/>
                  </a:lnTo>
                  <a:lnTo>
                    <a:pt x="419638" y="450337"/>
                  </a:lnTo>
                  <a:lnTo>
                    <a:pt x="420238" y="451578"/>
                  </a:lnTo>
                  <a:lnTo>
                    <a:pt x="420711" y="451936"/>
                  </a:lnTo>
                  <a:lnTo>
                    <a:pt x="420644" y="450857"/>
                  </a:lnTo>
                  <a:lnTo>
                    <a:pt x="419718" y="446618"/>
                  </a:lnTo>
                  <a:lnTo>
                    <a:pt x="419766" y="444706"/>
                  </a:lnTo>
                  <a:lnTo>
                    <a:pt x="419565" y="444617"/>
                  </a:lnTo>
                  <a:close/>
                  <a:moveTo>
                    <a:pt x="452141" y="545521"/>
                  </a:moveTo>
                  <a:lnTo>
                    <a:pt x="450718" y="545164"/>
                  </a:lnTo>
                  <a:lnTo>
                    <a:pt x="449667" y="544602"/>
                  </a:lnTo>
                  <a:lnTo>
                    <a:pt x="448017" y="544545"/>
                  </a:lnTo>
                  <a:lnTo>
                    <a:pt x="446999" y="544270"/>
                  </a:lnTo>
                  <a:lnTo>
                    <a:pt x="446699" y="545065"/>
                  </a:lnTo>
                  <a:lnTo>
                    <a:pt x="448333" y="548464"/>
                  </a:lnTo>
                  <a:lnTo>
                    <a:pt x="450063" y="550162"/>
                  </a:lnTo>
                  <a:lnTo>
                    <a:pt x="451640" y="549882"/>
                  </a:lnTo>
                  <a:lnTo>
                    <a:pt x="451985" y="549537"/>
                  </a:lnTo>
                  <a:lnTo>
                    <a:pt x="452441" y="548378"/>
                  </a:lnTo>
                  <a:lnTo>
                    <a:pt x="451969" y="547695"/>
                  </a:lnTo>
                  <a:lnTo>
                    <a:pt x="451972" y="547069"/>
                  </a:lnTo>
                  <a:lnTo>
                    <a:pt x="452141" y="545521"/>
                  </a:lnTo>
                  <a:close/>
                  <a:moveTo>
                    <a:pt x="426945" y="479622"/>
                  </a:moveTo>
                  <a:lnTo>
                    <a:pt x="427672" y="477394"/>
                  </a:lnTo>
                  <a:lnTo>
                    <a:pt x="427529" y="476309"/>
                  </a:lnTo>
                  <a:lnTo>
                    <a:pt x="426520" y="476226"/>
                  </a:lnTo>
                  <a:lnTo>
                    <a:pt x="424816" y="478585"/>
                  </a:lnTo>
                  <a:lnTo>
                    <a:pt x="425010" y="478996"/>
                  </a:lnTo>
                  <a:lnTo>
                    <a:pt x="425463" y="479504"/>
                  </a:lnTo>
                  <a:lnTo>
                    <a:pt x="426945" y="47962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8" name="Google Shape;1358;p73"/>
            <p:cNvSpPr/>
            <p:nvPr/>
          </p:nvSpPr>
          <p:spPr>
            <a:xfrm>
              <a:off x="8148970" y="4838657"/>
              <a:ext cx="47609" cy="40912"/>
            </a:xfrm>
            <a:custGeom>
              <a:rect b="b" l="l" r="r" t="t"/>
              <a:pathLst>
                <a:path extrusionOk="0" h="15541" w="18085">
                  <a:moveTo>
                    <a:pt x="14801" y="38"/>
                  </a:moveTo>
                  <a:lnTo>
                    <a:pt x="14507" y="176"/>
                  </a:lnTo>
                  <a:lnTo>
                    <a:pt x="14446" y="606"/>
                  </a:lnTo>
                  <a:lnTo>
                    <a:pt x="14785" y="1293"/>
                  </a:lnTo>
                  <a:lnTo>
                    <a:pt x="15896" y="2710"/>
                  </a:lnTo>
                  <a:lnTo>
                    <a:pt x="16601" y="2968"/>
                  </a:lnTo>
                  <a:lnTo>
                    <a:pt x="17061" y="3521"/>
                  </a:lnTo>
                  <a:lnTo>
                    <a:pt x="17514" y="4449"/>
                  </a:lnTo>
                  <a:lnTo>
                    <a:pt x="17648" y="5615"/>
                  </a:lnTo>
                  <a:lnTo>
                    <a:pt x="17460" y="7013"/>
                  </a:lnTo>
                  <a:lnTo>
                    <a:pt x="17571" y="8050"/>
                  </a:lnTo>
                  <a:lnTo>
                    <a:pt x="17980" y="8733"/>
                  </a:lnTo>
                  <a:lnTo>
                    <a:pt x="18085" y="9617"/>
                  </a:lnTo>
                  <a:lnTo>
                    <a:pt x="17894" y="10702"/>
                  </a:lnTo>
                  <a:lnTo>
                    <a:pt x="17658" y="11353"/>
                  </a:lnTo>
                  <a:lnTo>
                    <a:pt x="17380" y="11571"/>
                  </a:lnTo>
                  <a:lnTo>
                    <a:pt x="17064" y="11650"/>
                  </a:lnTo>
                  <a:lnTo>
                    <a:pt x="16636" y="11577"/>
                  </a:lnTo>
                  <a:lnTo>
                    <a:pt x="16116" y="11669"/>
                  </a:lnTo>
                  <a:lnTo>
                    <a:pt x="15551" y="11874"/>
                  </a:lnTo>
                  <a:lnTo>
                    <a:pt x="15193" y="11902"/>
                  </a:lnTo>
                  <a:lnTo>
                    <a:pt x="14970" y="11864"/>
                  </a:lnTo>
                  <a:lnTo>
                    <a:pt x="14555" y="11689"/>
                  </a:lnTo>
                  <a:lnTo>
                    <a:pt x="13894" y="11127"/>
                  </a:lnTo>
                  <a:lnTo>
                    <a:pt x="12662" y="11436"/>
                  </a:lnTo>
                  <a:lnTo>
                    <a:pt x="12327" y="11430"/>
                  </a:lnTo>
                  <a:lnTo>
                    <a:pt x="11877" y="11698"/>
                  </a:lnTo>
                  <a:lnTo>
                    <a:pt x="11507" y="12027"/>
                  </a:lnTo>
                  <a:lnTo>
                    <a:pt x="11286" y="12049"/>
                  </a:lnTo>
                  <a:lnTo>
                    <a:pt x="11057" y="12005"/>
                  </a:lnTo>
                  <a:lnTo>
                    <a:pt x="9997" y="11344"/>
                  </a:lnTo>
                  <a:lnTo>
                    <a:pt x="9608" y="11363"/>
                  </a:lnTo>
                  <a:lnTo>
                    <a:pt x="9448" y="13224"/>
                  </a:lnTo>
                  <a:lnTo>
                    <a:pt x="9272" y="14261"/>
                  </a:lnTo>
                  <a:lnTo>
                    <a:pt x="9052" y="14721"/>
                  </a:lnTo>
                  <a:lnTo>
                    <a:pt x="8293" y="15165"/>
                  </a:lnTo>
                  <a:lnTo>
                    <a:pt x="7530" y="15417"/>
                  </a:lnTo>
                  <a:lnTo>
                    <a:pt x="7112" y="15401"/>
                  </a:lnTo>
                  <a:lnTo>
                    <a:pt x="5430" y="15538"/>
                  </a:lnTo>
                  <a:lnTo>
                    <a:pt x="4772" y="15541"/>
                  </a:lnTo>
                  <a:lnTo>
                    <a:pt x="4408" y="15391"/>
                  </a:lnTo>
                  <a:lnTo>
                    <a:pt x="3936" y="14335"/>
                  </a:lnTo>
                  <a:lnTo>
                    <a:pt x="3045" y="13865"/>
                  </a:lnTo>
                  <a:lnTo>
                    <a:pt x="2190" y="13645"/>
                  </a:lnTo>
                  <a:lnTo>
                    <a:pt x="1842" y="13706"/>
                  </a:lnTo>
                  <a:lnTo>
                    <a:pt x="1532" y="14258"/>
                  </a:lnTo>
                  <a:lnTo>
                    <a:pt x="1404" y="14753"/>
                  </a:lnTo>
                  <a:lnTo>
                    <a:pt x="575" y="14414"/>
                  </a:lnTo>
                  <a:lnTo>
                    <a:pt x="326" y="13996"/>
                  </a:lnTo>
                  <a:lnTo>
                    <a:pt x="303" y="13288"/>
                  </a:lnTo>
                  <a:lnTo>
                    <a:pt x="0" y="12317"/>
                  </a:lnTo>
                  <a:lnTo>
                    <a:pt x="169" y="11906"/>
                  </a:lnTo>
                  <a:lnTo>
                    <a:pt x="495" y="11638"/>
                  </a:lnTo>
                  <a:lnTo>
                    <a:pt x="1184" y="11127"/>
                  </a:lnTo>
                  <a:lnTo>
                    <a:pt x="2231" y="10415"/>
                  </a:lnTo>
                  <a:lnTo>
                    <a:pt x="2455" y="10080"/>
                  </a:lnTo>
                  <a:lnTo>
                    <a:pt x="2601" y="9515"/>
                  </a:lnTo>
                  <a:lnTo>
                    <a:pt x="2534" y="8203"/>
                  </a:lnTo>
                  <a:lnTo>
                    <a:pt x="2435" y="7096"/>
                  </a:lnTo>
                  <a:lnTo>
                    <a:pt x="2560" y="6703"/>
                  </a:lnTo>
                  <a:lnTo>
                    <a:pt x="3039" y="5848"/>
                  </a:lnTo>
                  <a:lnTo>
                    <a:pt x="3677" y="4970"/>
                  </a:lnTo>
                  <a:lnTo>
                    <a:pt x="4427" y="4044"/>
                  </a:lnTo>
                  <a:lnTo>
                    <a:pt x="4877" y="3955"/>
                  </a:lnTo>
                  <a:lnTo>
                    <a:pt x="5468" y="3607"/>
                  </a:lnTo>
                  <a:lnTo>
                    <a:pt x="6093" y="3086"/>
                  </a:lnTo>
                  <a:lnTo>
                    <a:pt x="6445" y="2892"/>
                  </a:lnTo>
                  <a:lnTo>
                    <a:pt x="6738" y="2885"/>
                  </a:lnTo>
                  <a:lnTo>
                    <a:pt x="8669" y="2426"/>
                  </a:lnTo>
                  <a:lnTo>
                    <a:pt x="8861" y="2569"/>
                  </a:lnTo>
                  <a:lnTo>
                    <a:pt x="9174" y="3460"/>
                  </a:lnTo>
                  <a:lnTo>
                    <a:pt x="9339" y="3591"/>
                  </a:lnTo>
                  <a:lnTo>
                    <a:pt x="9608" y="3623"/>
                  </a:lnTo>
                  <a:lnTo>
                    <a:pt x="10150" y="3418"/>
                  </a:lnTo>
                  <a:lnTo>
                    <a:pt x="11143" y="2719"/>
                  </a:lnTo>
                  <a:lnTo>
                    <a:pt x="11577" y="2298"/>
                  </a:lnTo>
                  <a:lnTo>
                    <a:pt x="12088" y="1701"/>
                  </a:lnTo>
                  <a:lnTo>
                    <a:pt x="12742" y="1031"/>
                  </a:lnTo>
                  <a:lnTo>
                    <a:pt x="13106" y="444"/>
                  </a:lnTo>
                  <a:lnTo>
                    <a:pt x="13460" y="102"/>
                  </a:lnTo>
                  <a:lnTo>
                    <a:pt x="13926" y="0"/>
                  </a:lnTo>
                  <a:lnTo>
                    <a:pt x="14443" y="2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9" name="Google Shape;1359;p73"/>
            <p:cNvSpPr/>
            <p:nvPr/>
          </p:nvSpPr>
          <p:spPr>
            <a:xfrm>
              <a:off x="8284872" y="4017146"/>
              <a:ext cx="495787" cy="407037"/>
            </a:xfrm>
            <a:custGeom>
              <a:rect b="b" l="l" r="r" t="t"/>
              <a:pathLst>
                <a:path extrusionOk="0" h="154620" w="188333">
                  <a:moveTo>
                    <a:pt x="106746" y="31367"/>
                  </a:moveTo>
                  <a:lnTo>
                    <a:pt x="108476" y="31587"/>
                  </a:lnTo>
                  <a:lnTo>
                    <a:pt x="110783" y="31880"/>
                  </a:lnTo>
                  <a:lnTo>
                    <a:pt x="112185" y="32082"/>
                  </a:lnTo>
                  <a:lnTo>
                    <a:pt x="114821" y="32455"/>
                  </a:lnTo>
                  <a:lnTo>
                    <a:pt x="115609" y="34000"/>
                  </a:lnTo>
                  <a:lnTo>
                    <a:pt x="115897" y="35082"/>
                  </a:lnTo>
                  <a:lnTo>
                    <a:pt x="116162" y="36135"/>
                  </a:lnTo>
                  <a:lnTo>
                    <a:pt x="116953" y="37096"/>
                  </a:lnTo>
                  <a:lnTo>
                    <a:pt x="118750" y="37074"/>
                  </a:lnTo>
                  <a:lnTo>
                    <a:pt x="120343" y="37054"/>
                  </a:lnTo>
                  <a:lnTo>
                    <a:pt x="122306" y="37023"/>
                  </a:lnTo>
                  <a:lnTo>
                    <a:pt x="123864" y="37000"/>
                  </a:lnTo>
                  <a:lnTo>
                    <a:pt x="124365" y="37955"/>
                  </a:lnTo>
                  <a:lnTo>
                    <a:pt x="124585" y="38906"/>
                  </a:lnTo>
                  <a:lnTo>
                    <a:pt x="125511" y="41156"/>
                  </a:lnTo>
                  <a:lnTo>
                    <a:pt x="126832" y="42908"/>
                  </a:lnTo>
                  <a:lnTo>
                    <a:pt x="127148" y="43547"/>
                  </a:lnTo>
                  <a:lnTo>
                    <a:pt x="127359" y="44507"/>
                  </a:lnTo>
                  <a:lnTo>
                    <a:pt x="127129" y="44865"/>
                  </a:lnTo>
                  <a:lnTo>
                    <a:pt x="127040" y="45277"/>
                  </a:lnTo>
                  <a:lnTo>
                    <a:pt x="128019" y="46234"/>
                  </a:lnTo>
                  <a:lnTo>
                    <a:pt x="129634" y="47045"/>
                  </a:lnTo>
                  <a:lnTo>
                    <a:pt x="130266" y="47249"/>
                  </a:lnTo>
                  <a:lnTo>
                    <a:pt x="130985" y="47607"/>
                  </a:lnTo>
                  <a:lnTo>
                    <a:pt x="130426" y="48159"/>
                  </a:lnTo>
                  <a:lnTo>
                    <a:pt x="131380" y="49436"/>
                  </a:lnTo>
                  <a:lnTo>
                    <a:pt x="132488" y="50735"/>
                  </a:lnTo>
                  <a:lnTo>
                    <a:pt x="133675" y="51028"/>
                  </a:lnTo>
                  <a:lnTo>
                    <a:pt x="135278" y="52988"/>
                  </a:lnTo>
                  <a:lnTo>
                    <a:pt x="137694" y="54255"/>
                  </a:lnTo>
                  <a:lnTo>
                    <a:pt x="139159" y="55915"/>
                  </a:lnTo>
                  <a:lnTo>
                    <a:pt x="139022" y="55947"/>
                  </a:lnTo>
                  <a:lnTo>
                    <a:pt x="138591" y="55778"/>
                  </a:lnTo>
                  <a:lnTo>
                    <a:pt x="138052" y="55551"/>
                  </a:lnTo>
                  <a:lnTo>
                    <a:pt x="137889" y="55756"/>
                  </a:lnTo>
                  <a:lnTo>
                    <a:pt x="137917" y="56451"/>
                  </a:lnTo>
                  <a:lnTo>
                    <a:pt x="138061" y="57269"/>
                  </a:lnTo>
                  <a:lnTo>
                    <a:pt x="138808" y="57974"/>
                  </a:lnTo>
                  <a:lnTo>
                    <a:pt x="139472" y="58482"/>
                  </a:lnTo>
                  <a:lnTo>
                    <a:pt x="139730" y="59442"/>
                  </a:lnTo>
                  <a:lnTo>
                    <a:pt x="139207" y="61507"/>
                  </a:lnTo>
                  <a:lnTo>
                    <a:pt x="139025" y="61507"/>
                  </a:lnTo>
                  <a:lnTo>
                    <a:pt x="138674" y="61329"/>
                  </a:lnTo>
                  <a:lnTo>
                    <a:pt x="138300" y="61287"/>
                  </a:lnTo>
                  <a:lnTo>
                    <a:pt x="138099" y="61405"/>
                  </a:lnTo>
                  <a:lnTo>
                    <a:pt x="138543" y="62889"/>
                  </a:lnTo>
                  <a:lnTo>
                    <a:pt x="138987" y="64026"/>
                  </a:lnTo>
                  <a:lnTo>
                    <a:pt x="139517" y="64926"/>
                  </a:lnTo>
                  <a:lnTo>
                    <a:pt x="139960" y="66241"/>
                  </a:lnTo>
                  <a:lnTo>
                    <a:pt x="140340" y="66803"/>
                  </a:lnTo>
                  <a:lnTo>
                    <a:pt x="141894" y="68198"/>
                  </a:lnTo>
                  <a:lnTo>
                    <a:pt x="142373" y="69363"/>
                  </a:lnTo>
                  <a:lnTo>
                    <a:pt x="142817" y="71530"/>
                  </a:lnTo>
                  <a:lnTo>
                    <a:pt x="143794" y="72736"/>
                  </a:lnTo>
                  <a:lnTo>
                    <a:pt x="144320" y="73665"/>
                  </a:lnTo>
                  <a:lnTo>
                    <a:pt x="145026" y="74454"/>
                  </a:lnTo>
                  <a:lnTo>
                    <a:pt x="145485" y="75529"/>
                  </a:lnTo>
                  <a:lnTo>
                    <a:pt x="146137" y="76356"/>
                  </a:lnTo>
                  <a:lnTo>
                    <a:pt x="146475" y="76563"/>
                  </a:lnTo>
                  <a:lnTo>
                    <a:pt x="146982" y="76650"/>
                  </a:lnTo>
                  <a:lnTo>
                    <a:pt x="147614" y="76653"/>
                  </a:lnTo>
                  <a:lnTo>
                    <a:pt x="148371" y="76439"/>
                  </a:lnTo>
                  <a:lnTo>
                    <a:pt x="149178" y="76238"/>
                  </a:lnTo>
                  <a:lnTo>
                    <a:pt x="149807" y="76656"/>
                  </a:lnTo>
                  <a:lnTo>
                    <a:pt x="150458" y="76592"/>
                  </a:lnTo>
                  <a:lnTo>
                    <a:pt x="150525" y="76982"/>
                  </a:lnTo>
                  <a:lnTo>
                    <a:pt x="150088" y="77511"/>
                  </a:lnTo>
                  <a:lnTo>
                    <a:pt x="149552" y="78846"/>
                  </a:lnTo>
                  <a:lnTo>
                    <a:pt x="150315" y="79056"/>
                  </a:lnTo>
                  <a:lnTo>
                    <a:pt x="151046" y="79162"/>
                  </a:lnTo>
                  <a:lnTo>
                    <a:pt x="151563" y="79375"/>
                  </a:lnTo>
                  <a:lnTo>
                    <a:pt x="151866" y="79375"/>
                  </a:lnTo>
                  <a:lnTo>
                    <a:pt x="151866" y="79653"/>
                  </a:lnTo>
                  <a:lnTo>
                    <a:pt x="151901" y="80917"/>
                  </a:lnTo>
                  <a:lnTo>
                    <a:pt x="152083" y="81399"/>
                  </a:lnTo>
                  <a:lnTo>
                    <a:pt x="152415" y="81827"/>
                  </a:lnTo>
                  <a:lnTo>
                    <a:pt x="152906" y="82465"/>
                  </a:lnTo>
                  <a:lnTo>
                    <a:pt x="153398" y="83104"/>
                  </a:lnTo>
                  <a:lnTo>
                    <a:pt x="153889" y="83742"/>
                  </a:lnTo>
                  <a:lnTo>
                    <a:pt x="154381" y="84380"/>
                  </a:lnTo>
                  <a:lnTo>
                    <a:pt x="154873" y="85019"/>
                  </a:lnTo>
                  <a:lnTo>
                    <a:pt x="155367" y="85657"/>
                  </a:lnTo>
                  <a:lnTo>
                    <a:pt x="155859" y="86292"/>
                  </a:lnTo>
                  <a:lnTo>
                    <a:pt x="156350" y="86931"/>
                  </a:lnTo>
                  <a:lnTo>
                    <a:pt x="156842" y="87566"/>
                  </a:lnTo>
                  <a:lnTo>
                    <a:pt x="157334" y="88201"/>
                  </a:lnTo>
                  <a:lnTo>
                    <a:pt x="157825" y="88836"/>
                  </a:lnTo>
                  <a:lnTo>
                    <a:pt x="158317" y="89471"/>
                  </a:lnTo>
                  <a:lnTo>
                    <a:pt x="158808" y="90107"/>
                  </a:lnTo>
                  <a:lnTo>
                    <a:pt x="159300" y="90742"/>
                  </a:lnTo>
                  <a:lnTo>
                    <a:pt x="159795" y="91377"/>
                  </a:lnTo>
                  <a:lnTo>
                    <a:pt x="160286" y="92009"/>
                  </a:lnTo>
                  <a:lnTo>
                    <a:pt x="160692" y="92532"/>
                  </a:lnTo>
                  <a:lnTo>
                    <a:pt x="161445" y="92631"/>
                  </a:lnTo>
                  <a:lnTo>
                    <a:pt x="161684" y="92663"/>
                  </a:lnTo>
                  <a:lnTo>
                    <a:pt x="162364" y="92753"/>
                  </a:lnTo>
                  <a:lnTo>
                    <a:pt x="163417" y="92890"/>
                  </a:lnTo>
                  <a:lnTo>
                    <a:pt x="164783" y="93072"/>
                  </a:lnTo>
                  <a:lnTo>
                    <a:pt x="166402" y="93286"/>
                  </a:lnTo>
                  <a:lnTo>
                    <a:pt x="168205" y="93522"/>
                  </a:lnTo>
                  <a:lnTo>
                    <a:pt x="170136" y="93777"/>
                  </a:lnTo>
                  <a:lnTo>
                    <a:pt x="172128" y="94039"/>
                  </a:lnTo>
                  <a:lnTo>
                    <a:pt x="174123" y="94301"/>
                  </a:lnTo>
                  <a:lnTo>
                    <a:pt x="176051" y="94556"/>
                  </a:lnTo>
                  <a:lnTo>
                    <a:pt x="177854" y="94795"/>
                  </a:lnTo>
                  <a:lnTo>
                    <a:pt x="179472" y="95006"/>
                  </a:lnTo>
                  <a:lnTo>
                    <a:pt x="180842" y="95188"/>
                  </a:lnTo>
                  <a:lnTo>
                    <a:pt x="181895" y="95325"/>
                  </a:lnTo>
                  <a:lnTo>
                    <a:pt x="182575" y="95415"/>
                  </a:lnTo>
                  <a:lnTo>
                    <a:pt x="182814" y="95447"/>
                  </a:lnTo>
                  <a:lnTo>
                    <a:pt x="183526" y="95539"/>
                  </a:lnTo>
                  <a:lnTo>
                    <a:pt x="183660" y="95517"/>
                  </a:lnTo>
                  <a:lnTo>
                    <a:pt x="184257" y="94741"/>
                  </a:lnTo>
                  <a:lnTo>
                    <a:pt x="184915" y="95836"/>
                  </a:lnTo>
                  <a:lnTo>
                    <a:pt x="185460" y="96742"/>
                  </a:lnTo>
                  <a:lnTo>
                    <a:pt x="186207" y="97987"/>
                  </a:lnTo>
                  <a:lnTo>
                    <a:pt x="187005" y="99309"/>
                  </a:lnTo>
                  <a:lnTo>
                    <a:pt x="187765" y="100573"/>
                  </a:lnTo>
                  <a:lnTo>
                    <a:pt x="188333" y="101511"/>
                  </a:lnTo>
                  <a:lnTo>
                    <a:pt x="188030" y="102485"/>
                  </a:lnTo>
                  <a:lnTo>
                    <a:pt x="187701" y="103548"/>
                  </a:lnTo>
                  <a:lnTo>
                    <a:pt x="187372" y="104610"/>
                  </a:lnTo>
                  <a:lnTo>
                    <a:pt x="187044" y="105670"/>
                  </a:lnTo>
                  <a:lnTo>
                    <a:pt x="186712" y="106730"/>
                  </a:lnTo>
                  <a:lnTo>
                    <a:pt x="186383" y="107790"/>
                  </a:lnTo>
                  <a:lnTo>
                    <a:pt x="186054" y="108849"/>
                  </a:lnTo>
                  <a:lnTo>
                    <a:pt x="185725" y="109906"/>
                  </a:lnTo>
                  <a:lnTo>
                    <a:pt x="185397" y="110962"/>
                  </a:lnTo>
                  <a:lnTo>
                    <a:pt x="185065" y="112019"/>
                  </a:lnTo>
                  <a:lnTo>
                    <a:pt x="184736" y="113075"/>
                  </a:lnTo>
                  <a:lnTo>
                    <a:pt x="184407" y="114129"/>
                  </a:lnTo>
                  <a:lnTo>
                    <a:pt x="184078" y="115182"/>
                  </a:lnTo>
                  <a:lnTo>
                    <a:pt x="183746" y="116235"/>
                  </a:lnTo>
                  <a:lnTo>
                    <a:pt x="183418" y="117288"/>
                  </a:lnTo>
                  <a:lnTo>
                    <a:pt x="183089" y="118339"/>
                  </a:lnTo>
                  <a:lnTo>
                    <a:pt x="182760" y="119389"/>
                  </a:lnTo>
                  <a:lnTo>
                    <a:pt x="182364" y="120653"/>
                  </a:lnTo>
                  <a:lnTo>
                    <a:pt x="181410" y="120988"/>
                  </a:lnTo>
                  <a:lnTo>
                    <a:pt x="179871" y="121531"/>
                  </a:lnTo>
                  <a:lnTo>
                    <a:pt x="178330" y="122073"/>
                  </a:lnTo>
                  <a:lnTo>
                    <a:pt x="176791" y="122616"/>
                  </a:lnTo>
                  <a:lnTo>
                    <a:pt x="175253" y="123158"/>
                  </a:lnTo>
                  <a:lnTo>
                    <a:pt x="173711" y="123701"/>
                  </a:lnTo>
                  <a:lnTo>
                    <a:pt x="172173" y="124240"/>
                  </a:lnTo>
                  <a:lnTo>
                    <a:pt x="170634" y="124783"/>
                  </a:lnTo>
                  <a:lnTo>
                    <a:pt x="169092" y="125326"/>
                  </a:lnTo>
                  <a:lnTo>
                    <a:pt x="167554" y="125865"/>
                  </a:lnTo>
                  <a:lnTo>
                    <a:pt x="166012" y="126405"/>
                  </a:lnTo>
                  <a:lnTo>
                    <a:pt x="164474" y="126947"/>
                  </a:lnTo>
                  <a:lnTo>
                    <a:pt x="162935" y="127487"/>
                  </a:lnTo>
                  <a:lnTo>
                    <a:pt x="161394" y="128026"/>
                  </a:lnTo>
                  <a:lnTo>
                    <a:pt x="159855" y="128565"/>
                  </a:lnTo>
                  <a:lnTo>
                    <a:pt x="158314" y="129105"/>
                  </a:lnTo>
                  <a:lnTo>
                    <a:pt x="156775" y="129644"/>
                  </a:lnTo>
                  <a:lnTo>
                    <a:pt x="155511" y="130088"/>
                  </a:lnTo>
                  <a:lnTo>
                    <a:pt x="153408" y="130385"/>
                  </a:lnTo>
                  <a:lnTo>
                    <a:pt x="151365" y="130672"/>
                  </a:lnTo>
                  <a:lnTo>
                    <a:pt x="149067" y="130998"/>
                  </a:lnTo>
                  <a:lnTo>
                    <a:pt x="146306" y="131390"/>
                  </a:lnTo>
                  <a:lnTo>
                    <a:pt x="144138" y="131697"/>
                  </a:lnTo>
                  <a:lnTo>
                    <a:pt x="140978" y="132144"/>
                  </a:lnTo>
                  <a:lnTo>
                    <a:pt x="138141" y="132543"/>
                  </a:lnTo>
                  <a:lnTo>
                    <a:pt x="135482" y="132919"/>
                  </a:lnTo>
                  <a:lnTo>
                    <a:pt x="132823" y="133296"/>
                  </a:lnTo>
                  <a:lnTo>
                    <a:pt x="130560" y="133615"/>
                  </a:lnTo>
                  <a:lnTo>
                    <a:pt x="129210" y="133985"/>
                  </a:lnTo>
                  <a:lnTo>
                    <a:pt x="127624" y="134799"/>
                  </a:lnTo>
                  <a:lnTo>
                    <a:pt x="125188" y="136047"/>
                  </a:lnTo>
                  <a:lnTo>
                    <a:pt x="122705" y="137314"/>
                  </a:lnTo>
                  <a:lnTo>
                    <a:pt x="121419" y="137972"/>
                  </a:lnTo>
                  <a:lnTo>
                    <a:pt x="120072" y="139657"/>
                  </a:lnTo>
                  <a:lnTo>
                    <a:pt x="119389" y="140509"/>
                  </a:lnTo>
                  <a:lnTo>
                    <a:pt x="118156" y="142051"/>
                  </a:lnTo>
                  <a:lnTo>
                    <a:pt x="117224" y="143213"/>
                  </a:lnTo>
                  <a:lnTo>
                    <a:pt x="116111" y="144601"/>
                  </a:lnTo>
                  <a:lnTo>
                    <a:pt x="115625" y="145833"/>
                  </a:lnTo>
                  <a:lnTo>
                    <a:pt x="114875" y="147736"/>
                  </a:lnTo>
                  <a:lnTo>
                    <a:pt x="114227" y="148215"/>
                  </a:lnTo>
                  <a:lnTo>
                    <a:pt x="113168" y="148834"/>
                  </a:lnTo>
                  <a:lnTo>
                    <a:pt x="112204" y="149274"/>
                  </a:lnTo>
                  <a:lnTo>
                    <a:pt x="110700" y="149210"/>
                  </a:lnTo>
                  <a:lnTo>
                    <a:pt x="109842" y="148042"/>
                  </a:lnTo>
                  <a:lnTo>
                    <a:pt x="108932" y="146801"/>
                  </a:lnTo>
                  <a:lnTo>
                    <a:pt x="108476" y="146303"/>
                  </a:lnTo>
                  <a:lnTo>
                    <a:pt x="108067" y="146277"/>
                  </a:lnTo>
                  <a:lnTo>
                    <a:pt x="106557" y="146434"/>
                  </a:lnTo>
                  <a:lnTo>
                    <a:pt x="104738" y="146625"/>
                  </a:lnTo>
                  <a:lnTo>
                    <a:pt x="102593" y="146424"/>
                  </a:lnTo>
                  <a:lnTo>
                    <a:pt x="100119" y="146188"/>
                  </a:lnTo>
                  <a:lnTo>
                    <a:pt x="97799" y="145968"/>
                  </a:lnTo>
                  <a:lnTo>
                    <a:pt x="96643" y="145802"/>
                  </a:lnTo>
                  <a:lnTo>
                    <a:pt x="95121" y="144997"/>
                  </a:lnTo>
                  <a:lnTo>
                    <a:pt x="94728" y="144838"/>
                  </a:lnTo>
                  <a:lnTo>
                    <a:pt x="94329" y="144799"/>
                  </a:lnTo>
                  <a:lnTo>
                    <a:pt x="92523" y="144780"/>
                  </a:lnTo>
                  <a:lnTo>
                    <a:pt x="90732" y="144761"/>
                  </a:lnTo>
                  <a:lnTo>
                    <a:pt x="88938" y="145016"/>
                  </a:lnTo>
                  <a:lnTo>
                    <a:pt x="87221" y="144924"/>
                  </a:lnTo>
                  <a:lnTo>
                    <a:pt x="85440" y="145071"/>
                  </a:lnTo>
                  <a:lnTo>
                    <a:pt x="84814" y="145377"/>
                  </a:lnTo>
                  <a:lnTo>
                    <a:pt x="84118" y="145361"/>
                  </a:lnTo>
                  <a:lnTo>
                    <a:pt x="83684" y="145632"/>
                  </a:lnTo>
                  <a:lnTo>
                    <a:pt x="83301" y="145760"/>
                  </a:lnTo>
                  <a:lnTo>
                    <a:pt x="82848" y="145527"/>
                  </a:lnTo>
                  <a:lnTo>
                    <a:pt x="82293" y="145578"/>
                  </a:lnTo>
                  <a:lnTo>
                    <a:pt x="81475" y="145377"/>
                  </a:lnTo>
                  <a:lnTo>
                    <a:pt x="80942" y="144850"/>
                  </a:lnTo>
                  <a:lnTo>
                    <a:pt x="80438" y="144388"/>
                  </a:lnTo>
                  <a:lnTo>
                    <a:pt x="79918" y="144132"/>
                  </a:lnTo>
                  <a:lnTo>
                    <a:pt x="79337" y="143973"/>
                  </a:lnTo>
                  <a:lnTo>
                    <a:pt x="78833" y="143969"/>
                  </a:lnTo>
                  <a:lnTo>
                    <a:pt x="78188" y="144250"/>
                  </a:lnTo>
                  <a:lnTo>
                    <a:pt x="77795" y="144522"/>
                  </a:lnTo>
                  <a:lnTo>
                    <a:pt x="76800" y="145431"/>
                  </a:lnTo>
                  <a:lnTo>
                    <a:pt x="76758" y="145757"/>
                  </a:lnTo>
                  <a:lnTo>
                    <a:pt x="77211" y="146299"/>
                  </a:lnTo>
                  <a:lnTo>
                    <a:pt x="77074" y="146555"/>
                  </a:lnTo>
                  <a:lnTo>
                    <a:pt x="76487" y="146874"/>
                  </a:lnTo>
                  <a:lnTo>
                    <a:pt x="76305" y="147733"/>
                  </a:lnTo>
                  <a:lnTo>
                    <a:pt x="76219" y="148202"/>
                  </a:lnTo>
                  <a:lnTo>
                    <a:pt x="76132" y="149325"/>
                  </a:lnTo>
                  <a:lnTo>
                    <a:pt x="76394" y="150210"/>
                  </a:lnTo>
                  <a:lnTo>
                    <a:pt x="76742" y="150535"/>
                  </a:lnTo>
                  <a:lnTo>
                    <a:pt x="76758" y="150915"/>
                  </a:lnTo>
                  <a:lnTo>
                    <a:pt x="76567" y="151675"/>
                  </a:lnTo>
                  <a:lnTo>
                    <a:pt x="76027" y="151908"/>
                  </a:lnTo>
                  <a:lnTo>
                    <a:pt x="75631" y="152629"/>
                  </a:lnTo>
                  <a:lnTo>
                    <a:pt x="75389" y="152964"/>
                  </a:lnTo>
                  <a:lnTo>
                    <a:pt x="74967" y="153347"/>
                  </a:lnTo>
                  <a:lnTo>
                    <a:pt x="73292" y="154621"/>
                  </a:lnTo>
                  <a:lnTo>
                    <a:pt x="73209" y="153880"/>
                  </a:lnTo>
                  <a:lnTo>
                    <a:pt x="72676" y="152782"/>
                  </a:lnTo>
                  <a:lnTo>
                    <a:pt x="72637" y="152007"/>
                  </a:lnTo>
                  <a:lnTo>
                    <a:pt x="72388" y="151228"/>
                  </a:lnTo>
                  <a:lnTo>
                    <a:pt x="71929" y="150628"/>
                  </a:lnTo>
                  <a:lnTo>
                    <a:pt x="71080" y="150002"/>
                  </a:lnTo>
                  <a:lnTo>
                    <a:pt x="71003" y="149153"/>
                  </a:lnTo>
                  <a:lnTo>
                    <a:pt x="70384" y="148313"/>
                  </a:lnTo>
                  <a:lnTo>
                    <a:pt x="69563" y="147637"/>
                  </a:lnTo>
                  <a:lnTo>
                    <a:pt x="69107" y="146386"/>
                  </a:lnTo>
                  <a:lnTo>
                    <a:pt x="68762" y="144723"/>
                  </a:lnTo>
                  <a:lnTo>
                    <a:pt x="66598" y="142533"/>
                  </a:lnTo>
                  <a:lnTo>
                    <a:pt x="63892" y="140509"/>
                  </a:lnTo>
                  <a:lnTo>
                    <a:pt x="63068" y="139370"/>
                  </a:lnTo>
                  <a:lnTo>
                    <a:pt x="61721" y="137043"/>
                  </a:lnTo>
                  <a:lnTo>
                    <a:pt x="61041" y="135201"/>
                  </a:lnTo>
                  <a:lnTo>
                    <a:pt x="59231" y="133079"/>
                  </a:lnTo>
                  <a:lnTo>
                    <a:pt x="59155" y="132262"/>
                  </a:lnTo>
                  <a:lnTo>
                    <a:pt x="58887" y="131266"/>
                  </a:lnTo>
                  <a:lnTo>
                    <a:pt x="58469" y="130155"/>
                  </a:lnTo>
                  <a:lnTo>
                    <a:pt x="58216" y="129280"/>
                  </a:lnTo>
                  <a:lnTo>
                    <a:pt x="56400" y="125431"/>
                  </a:lnTo>
                  <a:lnTo>
                    <a:pt x="55813" y="124818"/>
                  </a:lnTo>
                  <a:lnTo>
                    <a:pt x="55309" y="123956"/>
                  </a:lnTo>
                  <a:lnTo>
                    <a:pt x="55178" y="123289"/>
                  </a:lnTo>
                  <a:lnTo>
                    <a:pt x="55018" y="122925"/>
                  </a:lnTo>
                  <a:lnTo>
                    <a:pt x="53735" y="122293"/>
                  </a:lnTo>
                  <a:lnTo>
                    <a:pt x="52538" y="120672"/>
                  </a:lnTo>
                  <a:lnTo>
                    <a:pt x="48941" y="118086"/>
                  </a:lnTo>
                  <a:lnTo>
                    <a:pt x="47179" y="117828"/>
                  </a:lnTo>
                  <a:lnTo>
                    <a:pt x="45784" y="116902"/>
                  </a:lnTo>
                  <a:lnTo>
                    <a:pt x="44756" y="115693"/>
                  </a:lnTo>
                  <a:lnTo>
                    <a:pt x="43661" y="113605"/>
                  </a:lnTo>
                  <a:lnTo>
                    <a:pt x="41734" y="111345"/>
                  </a:lnTo>
                  <a:lnTo>
                    <a:pt x="40099" y="108134"/>
                  </a:lnTo>
                  <a:lnTo>
                    <a:pt x="40613" y="106963"/>
                  </a:lnTo>
                  <a:lnTo>
                    <a:pt x="40581" y="106139"/>
                  </a:lnTo>
                  <a:lnTo>
                    <a:pt x="40077" y="104751"/>
                  </a:lnTo>
                  <a:lnTo>
                    <a:pt x="39531" y="103678"/>
                  </a:lnTo>
                  <a:lnTo>
                    <a:pt x="39155" y="102663"/>
                  </a:lnTo>
                  <a:lnTo>
                    <a:pt x="39451" y="101205"/>
                  </a:lnTo>
                  <a:lnTo>
                    <a:pt x="39566" y="99570"/>
                  </a:lnTo>
                  <a:lnTo>
                    <a:pt x="39889" y="98702"/>
                  </a:lnTo>
                  <a:lnTo>
                    <a:pt x="40122" y="97748"/>
                  </a:lnTo>
                  <a:lnTo>
                    <a:pt x="39819" y="95826"/>
                  </a:lnTo>
                  <a:lnTo>
                    <a:pt x="39276" y="94795"/>
                  </a:lnTo>
                  <a:lnTo>
                    <a:pt x="39330" y="94109"/>
                  </a:lnTo>
                  <a:lnTo>
                    <a:pt x="38714" y="93774"/>
                  </a:lnTo>
                  <a:lnTo>
                    <a:pt x="38216" y="93027"/>
                  </a:lnTo>
                  <a:lnTo>
                    <a:pt x="38736" y="93027"/>
                  </a:lnTo>
                  <a:lnTo>
                    <a:pt x="37792" y="91990"/>
                  </a:lnTo>
                  <a:lnTo>
                    <a:pt x="37444" y="91412"/>
                  </a:lnTo>
                  <a:lnTo>
                    <a:pt x="37086" y="90001"/>
                  </a:lnTo>
                  <a:lnTo>
                    <a:pt x="36630" y="88922"/>
                  </a:lnTo>
                  <a:lnTo>
                    <a:pt x="35165" y="86471"/>
                  </a:lnTo>
                  <a:lnTo>
                    <a:pt x="34463" y="84974"/>
                  </a:lnTo>
                  <a:lnTo>
                    <a:pt x="32892" y="83037"/>
                  </a:lnTo>
                  <a:lnTo>
                    <a:pt x="31188" y="81603"/>
                  </a:lnTo>
                  <a:lnTo>
                    <a:pt x="30106" y="80952"/>
                  </a:lnTo>
                  <a:lnTo>
                    <a:pt x="29582" y="80359"/>
                  </a:lnTo>
                  <a:lnTo>
                    <a:pt x="28698" y="80339"/>
                  </a:lnTo>
                  <a:lnTo>
                    <a:pt x="27734" y="79490"/>
                  </a:lnTo>
                  <a:lnTo>
                    <a:pt x="27061" y="79458"/>
                  </a:lnTo>
                  <a:lnTo>
                    <a:pt x="26208" y="79321"/>
                  </a:lnTo>
                  <a:lnTo>
                    <a:pt x="25206" y="77684"/>
                  </a:lnTo>
                  <a:lnTo>
                    <a:pt x="24380" y="76149"/>
                  </a:lnTo>
                  <a:lnTo>
                    <a:pt x="22969" y="74147"/>
                  </a:lnTo>
                  <a:lnTo>
                    <a:pt x="23323" y="73624"/>
                  </a:lnTo>
                  <a:lnTo>
                    <a:pt x="23735" y="72772"/>
                  </a:lnTo>
                  <a:lnTo>
                    <a:pt x="23530" y="71654"/>
                  </a:lnTo>
                  <a:lnTo>
                    <a:pt x="23307" y="70895"/>
                  </a:lnTo>
                  <a:lnTo>
                    <a:pt x="22685" y="69509"/>
                  </a:lnTo>
                  <a:lnTo>
                    <a:pt x="20638" y="66056"/>
                  </a:lnTo>
                  <a:lnTo>
                    <a:pt x="20096" y="65548"/>
                  </a:lnTo>
                  <a:lnTo>
                    <a:pt x="19224" y="64964"/>
                  </a:lnTo>
                  <a:lnTo>
                    <a:pt x="18688" y="63464"/>
                  </a:lnTo>
                  <a:lnTo>
                    <a:pt x="18442" y="62117"/>
                  </a:lnTo>
                  <a:lnTo>
                    <a:pt x="17041" y="61463"/>
                  </a:lnTo>
                  <a:lnTo>
                    <a:pt x="14631" y="56592"/>
                  </a:lnTo>
                  <a:lnTo>
                    <a:pt x="13233" y="54884"/>
                  </a:lnTo>
                  <a:lnTo>
                    <a:pt x="12681" y="53735"/>
                  </a:lnTo>
                  <a:lnTo>
                    <a:pt x="11066" y="51842"/>
                  </a:lnTo>
                  <a:lnTo>
                    <a:pt x="10271" y="49956"/>
                  </a:lnTo>
                  <a:lnTo>
                    <a:pt x="8643" y="48213"/>
                  </a:lnTo>
                  <a:lnTo>
                    <a:pt x="7233" y="45184"/>
                  </a:lnTo>
                  <a:lnTo>
                    <a:pt x="5053" y="42149"/>
                  </a:lnTo>
                  <a:lnTo>
                    <a:pt x="4137" y="41622"/>
                  </a:lnTo>
                  <a:lnTo>
                    <a:pt x="1890" y="41405"/>
                  </a:lnTo>
                  <a:lnTo>
                    <a:pt x="945" y="41182"/>
                  </a:lnTo>
                  <a:lnTo>
                    <a:pt x="77" y="41849"/>
                  </a:lnTo>
                  <a:lnTo>
                    <a:pt x="0" y="41003"/>
                  </a:lnTo>
                  <a:lnTo>
                    <a:pt x="600" y="39831"/>
                  </a:lnTo>
                  <a:lnTo>
                    <a:pt x="1465" y="37367"/>
                  </a:lnTo>
                  <a:lnTo>
                    <a:pt x="1637" y="35203"/>
                  </a:lnTo>
                  <a:lnTo>
                    <a:pt x="2997" y="28749"/>
                  </a:lnTo>
                  <a:lnTo>
                    <a:pt x="4906" y="29081"/>
                  </a:lnTo>
                  <a:lnTo>
                    <a:pt x="6476" y="29356"/>
                  </a:lnTo>
                  <a:lnTo>
                    <a:pt x="8771" y="29758"/>
                  </a:lnTo>
                  <a:lnTo>
                    <a:pt x="11146" y="30173"/>
                  </a:lnTo>
                  <a:lnTo>
                    <a:pt x="12534" y="30415"/>
                  </a:lnTo>
                  <a:lnTo>
                    <a:pt x="13010" y="30310"/>
                  </a:lnTo>
                  <a:lnTo>
                    <a:pt x="14932" y="28727"/>
                  </a:lnTo>
                  <a:lnTo>
                    <a:pt x="16661" y="27297"/>
                  </a:lnTo>
                  <a:lnTo>
                    <a:pt x="17699" y="25545"/>
                  </a:lnTo>
                  <a:lnTo>
                    <a:pt x="18701" y="23843"/>
                  </a:lnTo>
                  <a:lnTo>
                    <a:pt x="19161" y="23492"/>
                  </a:lnTo>
                  <a:lnTo>
                    <a:pt x="20699" y="23173"/>
                  </a:lnTo>
                  <a:lnTo>
                    <a:pt x="23141" y="22666"/>
                  </a:lnTo>
                  <a:lnTo>
                    <a:pt x="25557" y="22164"/>
                  </a:lnTo>
                  <a:lnTo>
                    <a:pt x="25752" y="21992"/>
                  </a:lnTo>
                  <a:lnTo>
                    <a:pt x="26314" y="20623"/>
                  </a:lnTo>
                  <a:lnTo>
                    <a:pt x="27029" y="18883"/>
                  </a:lnTo>
                  <a:lnTo>
                    <a:pt x="27176" y="18701"/>
                  </a:lnTo>
                  <a:lnTo>
                    <a:pt x="27351" y="18522"/>
                  </a:lnTo>
                  <a:lnTo>
                    <a:pt x="29081" y="17546"/>
                  </a:lnTo>
                  <a:lnTo>
                    <a:pt x="30131" y="16952"/>
                  </a:lnTo>
                  <a:lnTo>
                    <a:pt x="28634" y="15200"/>
                  </a:lnTo>
                  <a:lnTo>
                    <a:pt x="27223" y="13543"/>
                  </a:lnTo>
                  <a:lnTo>
                    <a:pt x="25640" y="11685"/>
                  </a:lnTo>
                  <a:lnTo>
                    <a:pt x="24300" y="10236"/>
                  </a:lnTo>
                  <a:lnTo>
                    <a:pt x="22292" y="8066"/>
                  </a:lnTo>
                  <a:lnTo>
                    <a:pt x="20977" y="6642"/>
                  </a:lnTo>
                  <a:lnTo>
                    <a:pt x="23278" y="5966"/>
                  </a:lnTo>
                  <a:lnTo>
                    <a:pt x="25768" y="5235"/>
                  </a:lnTo>
                  <a:lnTo>
                    <a:pt x="28280" y="4497"/>
                  </a:lnTo>
                  <a:lnTo>
                    <a:pt x="31302" y="3610"/>
                  </a:lnTo>
                  <a:lnTo>
                    <a:pt x="33668" y="2914"/>
                  </a:lnTo>
                  <a:lnTo>
                    <a:pt x="37198" y="1874"/>
                  </a:lnTo>
                  <a:lnTo>
                    <a:pt x="38925" y="1366"/>
                  </a:lnTo>
                  <a:lnTo>
                    <a:pt x="39238" y="1232"/>
                  </a:lnTo>
                  <a:lnTo>
                    <a:pt x="40565" y="0"/>
                  </a:lnTo>
                  <a:lnTo>
                    <a:pt x="42563" y="345"/>
                  </a:lnTo>
                  <a:lnTo>
                    <a:pt x="45567" y="865"/>
                  </a:lnTo>
                  <a:lnTo>
                    <a:pt x="48469" y="1363"/>
                  </a:lnTo>
                  <a:lnTo>
                    <a:pt x="51526" y="1953"/>
                  </a:lnTo>
                  <a:lnTo>
                    <a:pt x="52506" y="2432"/>
                  </a:lnTo>
                  <a:lnTo>
                    <a:pt x="55459" y="4194"/>
                  </a:lnTo>
                  <a:lnTo>
                    <a:pt x="57377" y="5337"/>
                  </a:lnTo>
                  <a:lnTo>
                    <a:pt x="59618" y="6668"/>
                  </a:lnTo>
                  <a:lnTo>
                    <a:pt x="62417" y="8331"/>
                  </a:lnTo>
                  <a:lnTo>
                    <a:pt x="64338" y="9470"/>
                  </a:lnTo>
                  <a:lnTo>
                    <a:pt x="66799" y="10929"/>
                  </a:lnTo>
                  <a:lnTo>
                    <a:pt x="68718" y="12592"/>
                  </a:lnTo>
                  <a:lnTo>
                    <a:pt x="71147" y="14695"/>
                  </a:lnTo>
                  <a:lnTo>
                    <a:pt x="73815" y="17000"/>
                  </a:lnTo>
                  <a:lnTo>
                    <a:pt x="76011" y="18787"/>
                  </a:lnTo>
                  <a:lnTo>
                    <a:pt x="79037" y="21245"/>
                  </a:lnTo>
                  <a:lnTo>
                    <a:pt x="82018" y="23661"/>
                  </a:lnTo>
                  <a:lnTo>
                    <a:pt x="84939" y="26020"/>
                  </a:lnTo>
                  <a:lnTo>
                    <a:pt x="87275" y="27907"/>
                  </a:lnTo>
                  <a:lnTo>
                    <a:pt x="90234" y="30288"/>
                  </a:lnTo>
                  <a:lnTo>
                    <a:pt x="90464" y="30377"/>
                  </a:lnTo>
                  <a:lnTo>
                    <a:pt x="93455" y="30645"/>
                  </a:lnTo>
                  <a:lnTo>
                    <a:pt x="97473" y="31009"/>
                  </a:lnTo>
                  <a:lnTo>
                    <a:pt x="101511" y="31373"/>
                  </a:lnTo>
                  <a:lnTo>
                    <a:pt x="105156" y="31702"/>
                  </a:lnTo>
                  <a:lnTo>
                    <a:pt x="106746" y="31367"/>
                  </a:lnTo>
                  <a:close/>
                  <a:moveTo>
                    <a:pt x="17737" y="65334"/>
                  </a:moveTo>
                  <a:lnTo>
                    <a:pt x="17654" y="65469"/>
                  </a:lnTo>
                  <a:lnTo>
                    <a:pt x="17277" y="65121"/>
                  </a:lnTo>
                  <a:lnTo>
                    <a:pt x="17300" y="64358"/>
                  </a:lnTo>
                  <a:lnTo>
                    <a:pt x="17625" y="63924"/>
                  </a:lnTo>
                  <a:lnTo>
                    <a:pt x="17600" y="64517"/>
                  </a:lnTo>
                  <a:lnTo>
                    <a:pt x="17740" y="65117"/>
                  </a:lnTo>
                  <a:lnTo>
                    <a:pt x="17737" y="65334"/>
                  </a:lnTo>
                  <a:close/>
                  <a:moveTo>
                    <a:pt x="20482" y="68590"/>
                  </a:moveTo>
                  <a:lnTo>
                    <a:pt x="20246" y="68590"/>
                  </a:lnTo>
                  <a:lnTo>
                    <a:pt x="19617" y="67923"/>
                  </a:lnTo>
                  <a:lnTo>
                    <a:pt x="19250" y="67431"/>
                  </a:lnTo>
                  <a:lnTo>
                    <a:pt x="18873" y="67100"/>
                  </a:lnTo>
                  <a:lnTo>
                    <a:pt x="17156" y="66432"/>
                  </a:lnTo>
                  <a:lnTo>
                    <a:pt x="16923" y="66002"/>
                  </a:lnTo>
                  <a:lnTo>
                    <a:pt x="17185" y="65571"/>
                  </a:lnTo>
                  <a:lnTo>
                    <a:pt x="17370" y="65998"/>
                  </a:lnTo>
                  <a:lnTo>
                    <a:pt x="17683" y="66251"/>
                  </a:lnTo>
                  <a:lnTo>
                    <a:pt x="19103" y="66854"/>
                  </a:lnTo>
                  <a:lnTo>
                    <a:pt x="20686" y="68169"/>
                  </a:lnTo>
                  <a:lnTo>
                    <a:pt x="20958" y="68277"/>
                  </a:lnTo>
                  <a:lnTo>
                    <a:pt x="20482" y="68590"/>
                  </a:lnTo>
                  <a:close/>
                  <a:moveTo>
                    <a:pt x="66043" y="151403"/>
                  </a:moveTo>
                  <a:lnTo>
                    <a:pt x="66735" y="151458"/>
                  </a:lnTo>
                  <a:lnTo>
                    <a:pt x="66448" y="151161"/>
                  </a:lnTo>
                  <a:lnTo>
                    <a:pt x="66388" y="151017"/>
                  </a:lnTo>
                  <a:lnTo>
                    <a:pt x="66688" y="150589"/>
                  </a:lnTo>
                  <a:lnTo>
                    <a:pt x="67677" y="151470"/>
                  </a:lnTo>
                  <a:lnTo>
                    <a:pt x="67648" y="152514"/>
                  </a:lnTo>
                  <a:lnTo>
                    <a:pt x="67565" y="152753"/>
                  </a:lnTo>
                  <a:lnTo>
                    <a:pt x="67297" y="152530"/>
                  </a:lnTo>
                  <a:lnTo>
                    <a:pt x="67122" y="152310"/>
                  </a:lnTo>
                  <a:lnTo>
                    <a:pt x="67067" y="152074"/>
                  </a:lnTo>
                  <a:lnTo>
                    <a:pt x="66793" y="151818"/>
                  </a:lnTo>
                  <a:lnTo>
                    <a:pt x="65829" y="151984"/>
                  </a:lnTo>
                  <a:lnTo>
                    <a:pt x="65229" y="151700"/>
                  </a:lnTo>
                  <a:lnTo>
                    <a:pt x="64370" y="150822"/>
                  </a:lnTo>
                  <a:lnTo>
                    <a:pt x="64141" y="150187"/>
                  </a:lnTo>
                  <a:lnTo>
                    <a:pt x="64498" y="150063"/>
                  </a:lnTo>
                  <a:lnTo>
                    <a:pt x="64878" y="149756"/>
                  </a:lnTo>
                  <a:lnTo>
                    <a:pt x="65117" y="149255"/>
                  </a:lnTo>
                  <a:lnTo>
                    <a:pt x="64897" y="148735"/>
                  </a:lnTo>
                  <a:lnTo>
                    <a:pt x="65408" y="148818"/>
                  </a:lnTo>
                  <a:lnTo>
                    <a:pt x="65682" y="149351"/>
                  </a:lnTo>
                  <a:lnTo>
                    <a:pt x="65736" y="150561"/>
                  </a:lnTo>
                  <a:lnTo>
                    <a:pt x="65813" y="150816"/>
                  </a:lnTo>
                  <a:lnTo>
                    <a:pt x="65673" y="151094"/>
                  </a:lnTo>
                  <a:lnTo>
                    <a:pt x="66043" y="151403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73"/>
            <p:cNvSpPr/>
            <p:nvPr/>
          </p:nvSpPr>
          <p:spPr>
            <a:xfrm>
              <a:off x="11142328" y="4969023"/>
              <a:ext cx="265335" cy="124022"/>
            </a:xfrm>
            <a:custGeom>
              <a:rect b="b" l="l" r="r" t="t"/>
              <a:pathLst>
                <a:path extrusionOk="0" h="47112" w="100792">
                  <a:moveTo>
                    <a:pt x="16208" y="6470"/>
                  </a:moveTo>
                  <a:lnTo>
                    <a:pt x="16492" y="6786"/>
                  </a:lnTo>
                  <a:lnTo>
                    <a:pt x="15800" y="7322"/>
                  </a:lnTo>
                  <a:lnTo>
                    <a:pt x="14887" y="7032"/>
                  </a:lnTo>
                  <a:lnTo>
                    <a:pt x="14686" y="6728"/>
                  </a:lnTo>
                  <a:lnTo>
                    <a:pt x="14663" y="6569"/>
                  </a:lnTo>
                  <a:lnTo>
                    <a:pt x="14025" y="6671"/>
                  </a:lnTo>
                  <a:lnTo>
                    <a:pt x="12758" y="6406"/>
                  </a:lnTo>
                  <a:lnTo>
                    <a:pt x="10990" y="5123"/>
                  </a:lnTo>
                  <a:lnTo>
                    <a:pt x="9119" y="2707"/>
                  </a:lnTo>
                  <a:lnTo>
                    <a:pt x="7322" y="1369"/>
                  </a:lnTo>
                  <a:lnTo>
                    <a:pt x="6987" y="954"/>
                  </a:lnTo>
                  <a:lnTo>
                    <a:pt x="6942" y="265"/>
                  </a:lnTo>
                  <a:lnTo>
                    <a:pt x="7185" y="0"/>
                  </a:lnTo>
                  <a:lnTo>
                    <a:pt x="8302" y="287"/>
                  </a:lnTo>
                  <a:lnTo>
                    <a:pt x="9748" y="1392"/>
                  </a:lnTo>
                  <a:lnTo>
                    <a:pt x="12120" y="2538"/>
                  </a:lnTo>
                  <a:lnTo>
                    <a:pt x="12764" y="3122"/>
                  </a:lnTo>
                  <a:lnTo>
                    <a:pt x="13176" y="4523"/>
                  </a:lnTo>
                  <a:lnTo>
                    <a:pt x="13578" y="4941"/>
                  </a:lnTo>
                  <a:lnTo>
                    <a:pt x="14858" y="6017"/>
                  </a:lnTo>
                  <a:lnTo>
                    <a:pt x="15535" y="6269"/>
                  </a:lnTo>
                  <a:lnTo>
                    <a:pt x="15892" y="6317"/>
                  </a:lnTo>
                  <a:lnTo>
                    <a:pt x="16208" y="6470"/>
                  </a:lnTo>
                  <a:close/>
                  <a:moveTo>
                    <a:pt x="1455" y="4379"/>
                  </a:moveTo>
                  <a:lnTo>
                    <a:pt x="555" y="4593"/>
                  </a:lnTo>
                  <a:lnTo>
                    <a:pt x="0" y="4306"/>
                  </a:lnTo>
                  <a:lnTo>
                    <a:pt x="246" y="3623"/>
                  </a:lnTo>
                  <a:lnTo>
                    <a:pt x="552" y="3269"/>
                  </a:lnTo>
                  <a:lnTo>
                    <a:pt x="1679" y="3897"/>
                  </a:lnTo>
                  <a:lnTo>
                    <a:pt x="1455" y="4379"/>
                  </a:lnTo>
                  <a:close/>
                  <a:moveTo>
                    <a:pt x="37635" y="17287"/>
                  </a:moveTo>
                  <a:lnTo>
                    <a:pt x="37651" y="17495"/>
                  </a:lnTo>
                  <a:lnTo>
                    <a:pt x="36448" y="16745"/>
                  </a:lnTo>
                  <a:lnTo>
                    <a:pt x="35535" y="15825"/>
                  </a:lnTo>
                  <a:lnTo>
                    <a:pt x="32934" y="14826"/>
                  </a:lnTo>
                  <a:lnTo>
                    <a:pt x="32375" y="14312"/>
                  </a:lnTo>
                  <a:lnTo>
                    <a:pt x="31906" y="14249"/>
                  </a:lnTo>
                  <a:lnTo>
                    <a:pt x="30572" y="13412"/>
                  </a:lnTo>
                  <a:lnTo>
                    <a:pt x="29260" y="12847"/>
                  </a:lnTo>
                  <a:lnTo>
                    <a:pt x="28462" y="12120"/>
                  </a:lnTo>
                  <a:lnTo>
                    <a:pt x="28258" y="11823"/>
                  </a:lnTo>
                  <a:lnTo>
                    <a:pt x="27779" y="11644"/>
                  </a:lnTo>
                  <a:lnTo>
                    <a:pt x="26955" y="10846"/>
                  </a:lnTo>
                  <a:lnTo>
                    <a:pt x="26154" y="10316"/>
                  </a:lnTo>
                  <a:lnTo>
                    <a:pt x="25870" y="9349"/>
                  </a:lnTo>
                  <a:lnTo>
                    <a:pt x="25098" y="8685"/>
                  </a:lnTo>
                  <a:lnTo>
                    <a:pt x="24903" y="8395"/>
                  </a:lnTo>
                  <a:lnTo>
                    <a:pt x="27383" y="8931"/>
                  </a:lnTo>
                  <a:lnTo>
                    <a:pt x="28532" y="9991"/>
                  </a:lnTo>
                  <a:lnTo>
                    <a:pt x="29515" y="10591"/>
                  </a:lnTo>
                  <a:lnTo>
                    <a:pt x="29857" y="11025"/>
                  </a:lnTo>
                  <a:lnTo>
                    <a:pt x="30741" y="11622"/>
                  </a:lnTo>
                  <a:lnTo>
                    <a:pt x="31536" y="11676"/>
                  </a:lnTo>
                  <a:lnTo>
                    <a:pt x="32331" y="12276"/>
                  </a:lnTo>
                  <a:lnTo>
                    <a:pt x="33055" y="12436"/>
                  </a:lnTo>
                  <a:lnTo>
                    <a:pt x="33626" y="12748"/>
                  </a:lnTo>
                  <a:lnTo>
                    <a:pt x="37313" y="15426"/>
                  </a:lnTo>
                  <a:lnTo>
                    <a:pt x="36872" y="16138"/>
                  </a:lnTo>
                  <a:lnTo>
                    <a:pt x="37361" y="16655"/>
                  </a:lnTo>
                  <a:lnTo>
                    <a:pt x="37635" y="17287"/>
                  </a:lnTo>
                  <a:close/>
                  <a:moveTo>
                    <a:pt x="9049" y="11791"/>
                  </a:moveTo>
                  <a:lnTo>
                    <a:pt x="8877" y="11915"/>
                  </a:lnTo>
                  <a:lnTo>
                    <a:pt x="8577" y="11430"/>
                  </a:lnTo>
                  <a:lnTo>
                    <a:pt x="8360" y="11280"/>
                  </a:lnTo>
                  <a:lnTo>
                    <a:pt x="8366" y="10741"/>
                  </a:lnTo>
                  <a:lnTo>
                    <a:pt x="7463" y="9863"/>
                  </a:lnTo>
                  <a:lnTo>
                    <a:pt x="7389" y="9257"/>
                  </a:lnTo>
                  <a:lnTo>
                    <a:pt x="7913" y="8663"/>
                  </a:lnTo>
                  <a:lnTo>
                    <a:pt x="8618" y="9008"/>
                  </a:lnTo>
                  <a:lnTo>
                    <a:pt x="9317" y="9754"/>
                  </a:lnTo>
                  <a:lnTo>
                    <a:pt x="10137" y="9997"/>
                  </a:lnTo>
                  <a:lnTo>
                    <a:pt x="9968" y="10492"/>
                  </a:lnTo>
                  <a:lnTo>
                    <a:pt x="9231" y="11382"/>
                  </a:lnTo>
                  <a:lnTo>
                    <a:pt x="9049" y="11791"/>
                  </a:lnTo>
                  <a:close/>
                  <a:moveTo>
                    <a:pt x="13387" y="13454"/>
                  </a:moveTo>
                  <a:lnTo>
                    <a:pt x="13189" y="13588"/>
                  </a:lnTo>
                  <a:lnTo>
                    <a:pt x="12212" y="13537"/>
                  </a:lnTo>
                  <a:lnTo>
                    <a:pt x="11472" y="12608"/>
                  </a:lnTo>
                  <a:lnTo>
                    <a:pt x="11478" y="11922"/>
                  </a:lnTo>
                  <a:lnTo>
                    <a:pt x="12062" y="11293"/>
                  </a:lnTo>
                  <a:lnTo>
                    <a:pt x="12767" y="11181"/>
                  </a:lnTo>
                  <a:lnTo>
                    <a:pt x="13154" y="11424"/>
                  </a:lnTo>
                  <a:lnTo>
                    <a:pt x="13511" y="11950"/>
                  </a:lnTo>
                  <a:lnTo>
                    <a:pt x="13642" y="12621"/>
                  </a:lnTo>
                  <a:lnTo>
                    <a:pt x="13562" y="13214"/>
                  </a:lnTo>
                  <a:lnTo>
                    <a:pt x="13387" y="13454"/>
                  </a:lnTo>
                  <a:close/>
                  <a:moveTo>
                    <a:pt x="8296" y="14025"/>
                  </a:moveTo>
                  <a:lnTo>
                    <a:pt x="8187" y="14249"/>
                  </a:lnTo>
                  <a:lnTo>
                    <a:pt x="7721" y="13138"/>
                  </a:lnTo>
                  <a:lnTo>
                    <a:pt x="7744" y="12579"/>
                  </a:lnTo>
                  <a:lnTo>
                    <a:pt x="7823" y="12222"/>
                  </a:lnTo>
                  <a:lnTo>
                    <a:pt x="7996" y="12113"/>
                  </a:lnTo>
                  <a:lnTo>
                    <a:pt x="8372" y="13348"/>
                  </a:lnTo>
                  <a:lnTo>
                    <a:pt x="8296" y="14025"/>
                  </a:lnTo>
                  <a:close/>
                  <a:moveTo>
                    <a:pt x="18685" y="14660"/>
                  </a:moveTo>
                  <a:lnTo>
                    <a:pt x="19247" y="15394"/>
                  </a:lnTo>
                  <a:lnTo>
                    <a:pt x="19895" y="17035"/>
                  </a:lnTo>
                  <a:lnTo>
                    <a:pt x="19777" y="17600"/>
                  </a:lnTo>
                  <a:lnTo>
                    <a:pt x="19314" y="17632"/>
                  </a:lnTo>
                  <a:lnTo>
                    <a:pt x="19183" y="17986"/>
                  </a:lnTo>
                  <a:lnTo>
                    <a:pt x="18558" y="17188"/>
                  </a:lnTo>
                  <a:lnTo>
                    <a:pt x="17721" y="16974"/>
                  </a:lnTo>
                  <a:lnTo>
                    <a:pt x="17112" y="16486"/>
                  </a:lnTo>
                  <a:lnTo>
                    <a:pt x="16904" y="15519"/>
                  </a:lnTo>
                  <a:lnTo>
                    <a:pt x="16844" y="14909"/>
                  </a:lnTo>
                  <a:lnTo>
                    <a:pt x="16365" y="14804"/>
                  </a:lnTo>
                  <a:lnTo>
                    <a:pt x="14992" y="14957"/>
                  </a:lnTo>
                  <a:lnTo>
                    <a:pt x="14555" y="15477"/>
                  </a:lnTo>
                  <a:lnTo>
                    <a:pt x="13929" y="15311"/>
                  </a:lnTo>
                  <a:lnTo>
                    <a:pt x="13795" y="14842"/>
                  </a:lnTo>
                  <a:lnTo>
                    <a:pt x="13891" y="14383"/>
                  </a:lnTo>
                  <a:lnTo>
                    <a:pt x="14727" y="13929"/>
                  </a:lnTo>
                  <a:lnTo>
                    <a:pt x="14900" y="13345"/>
                  </a:lnTo>
                  <a:lnTo>
                    <a:pt x="15730" y="12343"/>
                  </a:lnTo>
                  <a:lnTo>
                    <a:pt x="16244" y="12171"/>
                  </a:lnTo>
                  <a:lnTo>
                    <a:pt x="17214" y="12531"/>
                  </a:lnTo>
                  <a:lnTo>
                    <a:pt x="17332" y="13958"/>
                  </a:lnTo>
                  <a:lnTo>
                    <a:pt x="17680" y="14424"/>
                  </a:lnTo>
                  <a:lnTo>
                    <a:pt x="18685" y="14660"/>
                  </a:lnTo>
                  <a:close/>
                  <a:moveTo>
                    <a:pt x="45433" y="15305"/>
                  </a:moveTo>
                  <a:lnTo>
                    <a:pt x="47655" y="17986"/>
                  </a:lnTo>
                  <a:lnTo>
                    <a:pt x="47568" y="18462"/>
                  </a:lnTo>
                  <a:lnTo>
                    <a:pt x="47265" y="18768"/>
                  </a:lnTo>
                  <a:lnTo>
                    <a:pt x="47179" y="19668"/>
                  </a:lnTo>
                  <a:lnTo>
                    <a:pt x="47460" y="20013"/>
                  </a:lnTo>
                  <a:lnTo>
                    <a:pt x="48066" y="20173"/>
                  </a:lnTo>
                  <a:lnTo>
                    <a:pt x="49097" y="21133"/>
                  </a:lnTo>
                  <a:lnTo>
                    <a:pt x="49509" y="22311"/>
                  </a:lnTo>
                  <a:lnTo>
                    <a:pt x="49547" y="22672"/>
                  </a:lnTo>
                  <a:lnTo>
                    <a:pt x="49978" y="23205"/>
                  </a:lnTo>
                  <a:lnTo>
                    <a:pt x="49994" y="24332"/>
                  </a:lnTo>
                  <a:lnTo>
                    <a:pt x="50974" y="25896"/>
                  </a:lnTo>
                  <a:lnTo>
                    <a:pt x="51060" y="26649"/>
                  </a:lnTo>
                  <a:lnTo>
                    <a:pt x="50971" y="26987"/>
                  </a:lnTo>
                  <a:lnTo>
                    <a:pt x="50562" y="26789"/>
                  </a:lnTo>
                  <a:lnTo>
                    <a:pt x="49391" y="25015"/>
                  </a:lnTo>
                  <a:lnTo>
                    <a:pt x="48050" y="24249"/>
                  </a:lnTo>
                  <a:lnTo>
                    <a:pt x="47897" y="23920"/>
                  </a:lnTo>
                  <a:lnTo>
                    <a:pt x="46544" y="22886"/>
                  </a:lnTo>
                  <a:lnTo>
                    <a:pt x="45637" y="21146"/>
                  </a:lnTo>
                  <a:lnTo>
                    <a:pt x="44654" y="18056"/>
                  </a:lnTo>
                  <a:lnTo>
                    <a:pt x="45117" y="17326"/>
                  </a:lnTo>
                  <a:lnTo>
                    <a:pt x="44010" y="15829"/>
                  </a:lnTo>
                  <a:lnTo>
                    <a:pt x="44064" y="15430"/>
                  </a:lnTo>
                  <a:lnTo>
                    <a:pt x="44530" y="15522"/>
                  </a:lnTo>
                  <a:lnTo>
                    <a:pt x="44855" y="15503"/>
                  </a:lnTo>
                  <a:lnTo>
                    <a:pt x="45012" y="15324"/>
                  </a:lnTo>
                  <a:lnTo>
                    <a:pt x="45433" y="15305"/>
                  </a:lnTo>
                  <a:close/>
                  <a:moveTo>
                    <a:pt x="35921" y="17051"/>
                  </a:moveTo>
                  <a:lnTo>
                    <a:pt x="35494" y="17172"/>
                  </a:lnTo>
                  <a:lnTo>
                    <a:pt x="34858" y="16840"/>
                  </a:lnTo>
                  <a:lnTo>
                    <a:pt x="34584" y="16540"/>
                  </a:lnTo>
                  <a:lnTo>
                    <a:pt x="34715" y="16071"/>
                  </a:lnTo>
                  <a:lnTo>
                    <a:pt x="35085" y="15892"/>
                  </a:lnTo>
                  <a:lnTo>
                    <a:pt x="35506" y="16208"/>
                  </a:lnTo>
                  <a:lnTo>
                    <a:pt x="35551" y="16531"/>
                  </a:lnTo>
                  <a:lnTo>
                    <a:pt x="35921" y="17051"/>
                  </a:lnTo>
                  <a:close/>
                  <a:moveTo>
                    <a:pt x="15331" y="18902"/>
                  </a:moveTo>
                  <a:lnTo>
                    <a:pt x="15331" y="19033"/>
                  </a:lnTo>
                  <a:lnTo>
                    <a:pt x="14836" y="18781"/>
                  </a:lnTo>
                  <a:lnTo>
                    <a:pt x="13747" y="17565"/>
                  </a:lnTo>
                  <a:lnTo>
                    <a:pt x="13942" y="17160"/>
                  </a:lnTo>
                  <a:lnTo>
                    <a:pt x="14941" y="16371"/>
                  </a:lnTo>
                  <a:lnTo>
                    <a:pt x="15248" y="16266"/>
                  </a:lnTo>
                  <a:lnTo>
                    <a:pt x="15529" y="16754"/>
                  </a:lnTo>
                  <a:lnTo>
                    <a:pt x="15286" y="17476"/>
                  </a:lnTo>
                  <a:lnTo>
                    <a:pt x="14957" y="17657"/>
                  </a:lnTo>
                  <a:lnTo>
                    <a:pt x="14823" y="18334"/>
                  </a:lnTo>
                  <a:lnTo>
                    <a:pt x="15331" y="18902"/>
                  </a:lnTo>
                  <a:close/>
                  <a:moveTo>
                    <a:pt x="21772" y="18637"/>
                  </a:moveTo>
                  <a:lnTo>
                    <a:pt x="20891" y="19349"/>
                  </a:lnTo>
                  <a:lnTo>
                    <a:pt x="20246" y="19110"/>
                  </a:lnTo>
                  <a:lnTo>
                    <a:pt x="19726" y="18500"/>
                  </a:lnTo>
                  <a:lnTo>
                    <a:pt x="19898" y="17766"/>
                  </a:lnTo>
                  <a:lnTo>
                    <a:pt x="19994" y="17571"/>
                  </a:lnTo>
                  <a:lnTo>
                    <a:pt x="20253" y="17530"/>
                  </a:lnTo>
                  <a:lnTo>
                    <a:pt x="20511" y="17380"/>
                  </a:lnTo>
                  <a:lnTo>
                    <a:pt x="20792" y="17054"/>
                  </a:lnTo>
                  <a:lnTo>
                    <a:pt x="21753" y="17313"/>
                  </a:lnTo>
                  <a:lnTo>
                    <a:pt x="21989" y="17491"/>
                  </a:lnTo>
                  <a:lnTo>
                    <a:pt x="21418" y="17942"/>
                  </a:lnTo>
                  <a:lnTo>
                    <a:pt x="21609" y="18085"/>
                  </a:lnTo>
                  <a:lnTo>
                    <a:pt x="21734" y="18299"/>
                  </a:lnTo>
                  <a:lnTo>
                    <a:pt x="21772" y="18637"/>
                  </a:lnTo>
                  <a:close/>
                  <a:moveTo>
                    <a:pt x="22602" y="19876"/>
                  </a:moveTo>
                  <a:lnTo>
                    <a:pt x="22401" y="19911"/>
                  </a:lnTo>
                  <a:lnTo>
                    <a:pt x="22193" y="19553"/>
                  </a:lnTo>
                  <a:lnTo>
                    <a:pt x="22681" y="18583"/>
                  </a:lnTo>
                  <a:lnTo>
                    <a:pt x="22918" y="19365"/>
                  </a:lnTo>
                  <a:lnTo>
                    <a:pt x="23071" y="19659"/>
                  </a:lnTo>
                  <a:lnTo>
                    <a:pt x="22602" y="19876"/>
                  </a:lnTo>
                  <a:close/>
                  <a:moveTo>
                    <a:pt x="17626" y="19311"/>
                  </a:moveTo>
                  <a:lnTo>
                    <a:pt x="17606" y="19627"/>
                  </a:lnTo>
                  <a:lnTo>
                    <a:pt x="17093" y="19528"/>
                  </a:lnTo>
                  <a:lnTo>
                    <a:pt x="15950" y="19052"/>
                  </a:lnTo>
                  <a:lnTo>
                    <a:pt x="15908" y="18835"/>
                  </a:lnTo>
                  <a:lnTo>
                    <a:pt x="16560" y="18755"/>
                  </a:lnTo>
                  <a:lnTo>
                    <a:pt x="17032" y="18816"/>
                  </a:lnTo>
                  <a:lnTo>
                    <a:pt x="17428" y="19094"/>
                  </a:lnTo>
                  <a:lnTo>
                    <a:pt x="17626" y="19311"/>
                  </a:lnTo>
                  <a:close/>
                  <a:moveTo>
                    <a:pt x="31450" y="22595"/>
                  </a:moveTo>
                  <a:lnTo>
                    <a:pt x="31332" y="22618"/>
                  </a:lnTo>
                  <a:lnTo>
                    <a:pt x="30910" y="22506"/>
                  </a:lnTo>
                  <a:lnTo>
                    <a:pt x="30400" y="22471"/>
                  </a:lnTo>
                  <a:lnTo>
                    <a:pt x="30087" y="22158"/>
                  </a:lnTo>
                  <a:lnTo>
                    <a:pt x="30457" y="21711"/>
                  </a:lnTo>
                  <a:lnTo>
                    <a:pt x="30923" y="21421"/>
                  </a:lnTo>
                  <a:lnTo>
                    <a:pt x="31137" y="21494"/>
                  </a:lnTo>
                  <a:lnTo>
                    <a:pt x="31338" y="21682"/>
                  </a:lnTo>
                  <a:lnTo>
                    <a:pt x="31807" y="21753"/>
                  </a:lnTo>
                  <a:lnTo>
                    <a:pt x="31858" y="22327"/>
                  </a:lnTo>
                  <a:lnTo>
                    <a:pt x="31450" y="22595"/>
                  </a:lnTo>
                  <a:close/>
                  <a:moveTo>
                    <a:pt x="40224" y="21440"/>
                  </a:moveTo>
                  <a:lnTo>
                    <a:pt x="40741" y="21568"/>
                  </a:lnTo>
                  <a:lnTo>
                    <a:pt x="40990" y="21548"/>
                  </a:lnTo>
                  <a:lnTo>
                    <a:pt x="41581" y="22034"/>
                  </a:lnTo>
                  <a:lnTo>
                    <a:pt x="42369" y="22749"/>
                  </a:lnTo>
                  <a:lnTo>
                    <a:pt x="42047" y="23119"/>
                  </a:lnTo>
                  <a:lnTo>
                    <a:pt x="41405" y="22927"/>
                  </a:lnTo>
                  <a:lnTo>
                    <a:pt x="41191" y="23004"/>
                  </a:lnTo>
                  <a:lnTo>
                    <a:pt x="41124" y="22953"/>
                  </a:lnTo>
                  <a:lnTo>
                    <a:pt x="40990" y="22595"/>
                  </a:lnTo>
                  <a:lnTo>
                    <a:pt x="40291" y="22241"/>
                  </a:lnTo>
                  <a:lnTo>
                    <a:pt x="39665" y="22212"/>
                  </a:lnTo>
                  <a:lnTo>
                    <a:pt x="39586" y="21791"/>
                  </a:lnTo>
                  <a:lnTo>
                    <a:pt x="40224" y="21440"/>
                  </a:lnTo>
                  <a:close/>
                  <a:moveTo>
                    <a:pt x="36483" y="23939"/>
                  </a:moveTo>
                  <a:lnTo>
                    <a:pt x="38456" y="25388"/>
                  </a:lnTo>
                  <a:lnTo>
                    <a:pt x="39305" y="25254"/>
                  </a:lnTo>
                  <a:lnTo>
                    <a:pt x="41897" y="25280"/>
                  </a:lnTo>
                  <a:lnTo>
                    <a:pt x="43426" y="26314"/>
                  </a:lnTo>
                  <a:lnTo>
                    <a:pt x="44322" y="26789"/>
                  </a:lnTo>
                  <a:lnTo>
                    <a:pt x="44827" y="27715"/>
                  </a:lnTo>
                  <a:lnTo>
                    <a:pt x="45449" y="27926"/>
                  </a:lnTo>
                  <a:lnTo>
                    <a:pt x="45832" y="28398"/>
                  </a:lnTo>
                  <a:lnTo>
                    <a:pt x="46052" y="29260"/>
                  </a:lnTo>
                  <a:lnTo>
                    <a:pt x="45896" y="29400"/>
                  </a:lnTo>
                  <a:lnTo>
                    <a:pt x="45104" y="29723"/>
                  </a:lnTo>
                  <a:lnTo>
                    <a:pt x="44530" y="29857"/>
                  </a:lnTo>
                  <a:lnTo>
                    <a:pt x="43027" y="29550"/>
                  </a:lnTo>
                  <a:lnTo>
                    <a:pt x="41590" y="28886"/>
                  </a:lnTo>
                  <a:lnTo>
                    <a:pt x="38733" y="28807"/>
                  </a:lnTo>
                  <a:lnTo>
                    <a:pt x="37402" y="28618"/>
                  </a:lnTo>
                  <a:lnTo>
                    <a:pt x="36943" y="28366"/>
                  </a:lnTo>
                  <a:lnTo>
                    <a:pt x="36518" y="28028"/>
                  </a:lnTo>
                  <a:lnTo>
                    <a:pt x="35848" y="27224"/>
                  </a:lnTo>
                  <a:lnTo>
                    <a:pt x="35324" y="26279"/>
                  </a:lnTo>
                  <a:lnTo>
                    <a:pt x="35238" y="25723"/>
                  </a:lnTo>
                  <a:lnTo>
                    <a:pt x="35194" y="24670"/>
                  </a:lnTo>
                  <a:lnTo>
                    <a:pt x="35356" y="24284"/>
                  </a:lnTo>
                  <a:lnTo>
                    <a:pt x="35902" y="23901"/>
                  </a:lnTo>
                  <a:lnTo>
                    <a:pt x="36483" y="23939"/>
                  </a:lnTo>
                  <a:close/>
                  <a:moveTo>
                    <a:pt x="52583" y="27125"/>
                  </a:moveTo>
                  <a:lnTo>
                    <a:pt x="52682" y="28092"/>
                  </a:lnTo>
                  <a:lnTo>
                    <a:pt x="52637" y="28424"/>
                  </a:lnTo>
                  <a:lnTo>
                    <a:pt x="51957" y="27715"/>
                  </a:lnTo>
                  <a:lnTo>
                    <a:pt x="51638" y="27967"/>
                  </a:lnTo>
                  <a:lnTo>
                    <a:pt x="51341" y="27632"/>
                  </a:lnTo>
                  <a:lnTo>
                    <a:pt x="51364" y="26898"/>
                  </a:lnTo>
                  <a:lnTo>
                    <a:pt x="51411" y="26116"/>
                  </a:lnTo>
                  <a:lnTo>
                    <a:pt x="51277" y="25522"/>
                  </a:lnTo>
                  <a:lnTo>
                    <a:pt x="50939" y="24667"/>
                  </a:lnTo>
                  <a:lnTo>
                    <a:pt x="51319" y="24804"/>
                  </a:lnTo>
                  <a:lnTo>
                    <a:pt x="52583" y="27125"/>
                  </a:lnTo>
                  <a:close/>
                  <a:moveTo>
                    <a:pt x="54086" y="34006"/>
                  </a:moveTo>
                  <a:lnTo>
                    <a:pt x="55213" y="34539"/>
                  </a:lnTo>
                  <a:lnTo>
                    <a:pt x="55871" y="34450"/>
                  </a:lnTo>
                  <a:lnTo>
                    <a:pt x="56844" y="34817"/>
                  </a:lnTo>
                  <a:lnTo>
                    <a:pt x="57581" y="34610"/>
                  </a:lnTo>
                  <a:lnTo>
                    <a:pt x="58044" y="35082"/>
                  </a:lnTo>
                  <a:lnTo>
                    <a:pt x="59209" y="36930"/>
                  </a:lnTo>
                  <a:lnTo>
                    <a:pt x="59219" y="37530"/>
                  </a:lnTo>
                  <a:lnTo>
                    <a:pt x="59982" y="37958"/>
                  </a:lnTo>
                  <a:lnTo>
                    <a:pt x="59337" y="38038"/>
                  </a:lnTo>
                  <a:lnTo>
                    <a:pt x="58440" y="37817"/>
                  </a:lnTo>
                  <a:lnTo>
                    <a:pt x="57744" y="37967"/>
                  </a:lnTo>
                  <a:lnTo>
                    <a:pt x="57016" y="37610"/>
                  </a:lnTo>
                  <a:lnTo>
                    <a:pt x="55791" y="37425"/>
                  </a:lnTo>
                  <a:lnTo>
                    <a:pt x="54725" y="36994"/>
                  </a:lnTo>
                  <a:lnTo>
                    <a:pt x="52497" y="35631"/>
                  </a:lnTo>
                  <a:lnTo>
                    <a:pt x="52510" y="34951"/>
                  </a:lnTo>
                  <a:lnTo>
                    <a:pt x="52149" y="34619"/>
                  </a:lnTo>
                  <a:lnTo>
                    <a:pt x="52043" y="33776"/>
                  </a:lnTo>
                  <a:lnTo>
                    <a:pt x="51245" y="33512"/>
                  </a:lnTo>
                  <a:lnTo>
                    <a:pt x="50313" y="33460"/>
                  </a:lnTo>
                  <a:lnTo>
                    <a:pt x="50240" y="33061"/>
                  </a:lnTo>
                  <a:lnTo>
                    <a:pt x="50412" y="32356"/>
                  </a:lnTo>
                  <a:lnTo>
                    <a:pt x="51108" y="32366"/>
                  </a:lnTo>
                  <a:lnTo>
                    <a:pt x="51945" y="32659"/>
                  </a:lnTo>
                  <a:lnTo>
                    <a:pt x="53541" y="33687"/>
                  </a:lnTo>
                  <a:lnTo>
                    <a:pt x="53936" y="33863"/>
                  </a:lnTo>
                  <a:lnTo>
                    <a:pt x="54086" y="34006"/>
                  </a:lnTo>
                  <a:close/>
                  <a:moveTo>
                    <a:pt x="93659" y="37361"/>
                  </a:moveTo>
                  <a:lnTo>
                    <a:pt x="92944" y="37517"/>
                  </a:lnTo>
                  <a:lnTo>
                    <a:pt x="92718" y="37473"/>
                  </a:lnTo>
                  <a:lnTo>
                    <a:pt x="92181" y="37556"/>
                  </a:lnTo>
                  <a:lnTo>
                    <a:pt x="91604" y="38210"/>
                  </a:lnTo>
                  <a:lnTo>
                    <a:pt x="91179" y="38117"/>
                  </a:lnTo>
                  <a:lnTo>
                    <a:pt x="90847" y="38143"/>
                  </a:lnTo>
                  <a:lnTo>
                    <a:pt x="90595" y="37607"/>
                  </a:lnTo>
                  <a:lnTo>
                    <a:pt x="90589" y="37345"/>
                  </a:lnTo>
                  <a:lnTo>
                    <a:pt x="90997" y="37386"/>
                  </a:lnTo>
                  <a:lnTo>
                    <a:pt x="91211" y="36863"/>
                  </a:lnTo>
                  <a:lnTo>
                    <a:pt x="91652" y="36601"/>
                  </a:lnTo>
                  <a:lnTo>
                    <a:pt x="92679" y="36480"/>
                  </a:lnTo>
                  <a:lnTo>
                    <a:pt x="93592" y="36652"/>
                  </a:lnTo>
                  <a:lnTo>
                    <a:pt x="93918" y="36770"/>
                  </a:lnTo>
                  <a:lnTo>
                    <a:pt x="93630" y="37243"/>
                  </a:lnTo>
                  <a:lnTo>
                    <a:pt x="93659" y="37361"/>
                  </a:lnTo>
                  <a:close/>
                  <a:moveTo>
                    <a:pt x="43879" y="46799"/>
                  </a:moveTo>
                  <a:lnTo>
                    <a:pt x="43256" y="47112"/>
                  </a:lnTo>
                  <a:lnTo>
                    <a:pt x="42685" y="46956"/>
                  </a:lnTo>
                  <a:lnTo>
                    <a:pt x="42251" y="46719"/>
                  </a:lnTo>
                  <a:lnTo>
                    <a:pt x="41900" y="46020"/>
                  </a:lnTo>
                  <a:lnTo>
                    <a:pt x="41140" y="45583"/>
                  </a:lnTo>
                  <a:lnTo>
                    <a:pt x="40058" y="45401"/>
                  </a:lnTo>
                  <a:lnTo>
                    <a:pt x="39614" y="45098"/>
                  </a:lnTo>
                  <a:lnTo>
                    <a:pt x="39499" y="44948"/>
                  </a:lnTo>
                  <a:lnTo>
                    <a:pt x="38749" y="44814"/>
                  </a:lnTo>
                  <a:lnTo>
                    <a:pt x="38535" y="44434"/>
                  </a:lnTo>
                  <a:lnTo>
                    <a:pt x="38599" y="44041"/>
                  </a:lnTo>
                  <a:lnTo>
                    <a:pt x="38721" y="43834"/>
                  </a:lnTo>
                  <a:lnTo>
                    <a:pt x="39413" y="44025"/>
                  </a:lnTo>
                  <a:lnTo>
                    <a:pt x="42742" y="45870"/>
                  </a:lnTo>
                  <a:lnTo>
                    <a:pt x="43534" y="46442"/>
                  </a:lnTo>
                  <a:lnTo>
                    <a:pt x="43879" y="46799"/>
                  </a:lnTo>
                  <a:close/>
                  <a:moveTo>
                    <a:pt x="100793" y="45593"/>
                  </a:moveTo>
                  <a:lnTo>
                    <a:pt x="100001" y="45740"/>
                  </a:lnTo>
                  <a:lnTo>
                    <a:pt x="99685" y="45704"/>
                  </a:lnTo>
                  <a:lnTo>
                    <a:pt x="99162" y="44919"/>
                  </a:lnTo>
                  <a:lnTo>
                    <a:pt x="99551" y="44741"/>
                  </a:lnTo>
                  <a:lnTo>
                    <a:pt x="100132" y="44808"/>
                  </a:lnTo>
                  <a:lnTo>
                    <a:pt x="100308" y="45270"/>
                  </a:lnTo>
                  <a:lnTo>
                    <a:pt x="100793" y="45593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1" name="Google Shape;1361;p73"/>
            <p:cNvSpPr/>
            <p:nvPr/>
          </p:nvSpPr>
          <p:spPr>
            <a:xfrm>
              <a:off x="8775069" y="4920733"/>
              <a:ext cx="3754" cy="5326"/>
            </a:xfrm>
            <a:custGeom>
              <a:rect b="b" l="l" r="r" t="t"/>
              <a:pathLst>
                <a:path extrusionOk="0" h="2023" w="1426">
                  <a:moveTo>
                    <a:pt x="1401" y="1197"/>
                  </a:moveTo>
                  <a:lnTo>
                    <a:pt x="1427" y="2024"/>
                  </a:lnTo>
                  <a:lnTo>
                    <a:pt x="996" y="1746"/>
                  </a:lnTo>
                  <a:lnTo>
                    <a:pt x="875" y="1213"/>
                  </a:lnTo>
                  <a:lnTo>
                    <a:pt x="300" y="814"/>
                  </a:lnTo>
                  <a:lnTo>
                    <a:pt x="0" y="450"/>
                  </a:lnTo>
                  <a:lnTo>
                    <a:pt x="64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p73"/>
            <p:cNvSpPr/>
            <p:nvPr/>
          </p:nvSpPr>
          <p:spPr>
            <a:xfrm>
              <a:off x="7982985" y="4279478"/>
              <a:ext cx="395802" cy="329994"/>
            </a:xfrm>
            <a:custGeom>
              <a:rect b="b" l="l" r="r" t="t"/>
              <a:pathLst>
                <a:path extrusionOk="0" h="125354" w="150352">
                  <a:moveTo>
                    <a:pt x="86366" y="1130"/>
                  </a:moveTo>
                  <a:lnTo>
                    <a:pt x="86078" y="1985"/>
                  </a:lnTo>
                  <a:lnTo>
                    <a:pt x="87754" y="1985"/>
                  </a:lnTo>
                  <a:lnTo>
                    <a:pt x="90694" y="1985"/>
                  </a:lnTo>
                  <a:lnTo>
                    <a:pt x="93633" y="1985"/>
                  </a:lnTo>
                  <a:lnTo>
                    <a:pt x="96573" y="1985"/>
                  </a:lnTo>
                  <a:lnTo>
                    <a:pt x="99513" y="1982"/>
                  </a:lnTo>
                  <a:lnTo>
                    <a:pt x="102449" y="1982"/>
                  </a:lnTo>
                  <a:lnTo>
                    <a:pt x="105389" y="1982"/>
                  </a:lnTo>
                  <a:lnTo>
                    <a:pt x="108329" y="1982"/>
                  </a:lnTo>
                  <a:lnTo>
                    <a:pt x="111269" y="1982"/>
                  </a:lnTo>
                  <a:lnTo>
                    <a:pt x="114208" y="1982"/>
                  </a:lnTo>
                  <a:lnTo>
                    <a:pt x="117145" y="1982"/>
                  </a:lnTo>
                  <a:lnTo>
                    <a:pt x="120088" y="1979"/>
                  </a:lnTo>
                  <a:lnTo>
                    <a:pt x="123024" y="1979"/>
                  </a:lnTo>
                  <a:lnTo>
                    <a:pt x="125964" y="1979"/>
                  </a:lnTo>
                  <a:lnTo>
                    <a:pt x="128904" y="1979"/>
                  </a:lnTo>
                  <a:lnTo>
                    <a:pt x="131843" y="1979"/>
                  </a:lnTo>
                  <a:lnTo>
                    <a:pt x="134783" y="1976"/>
                  </a:lnTo>
                  <a:lnTo>
                    <a:pt x="134882" y="4165"/>
                  </a:lnTo>
                  <a:lnTo>
                    <a:pt x="135278" y="5911"/>
                  </a:lnTo>
                  <a:lnTo>
                    <a:pt x="136663" y="8404"/>
                  </a:lnTo>
                  <a:lnTo>
                    <a:pt x="137831" y="9745"/>
                  </a:lnTo>
                  <a:lnTo>
                    <a:pt x="138253" y="10482"/>
                  </a:lnTo>
                  <a:lnTo>
                    <a:pt x="138291" y="10824"/>
                  </a:lnTo>
                  <a:lnTo>
                    <a:pt x="138237" y="11143"/>
                  </a:lnTo>
                  <a:lnTo>
                    <a:pt x="137882" y="10776"/>
                  </a:lnTo>
                  <a:lnTo>
                    <a:pt x="137282" y="10527"/>
                  </a:lnTo>
                  <a:lnTo>
                    <a:pt x="137199" y="11692"/>
                  </a:lnTo>
                  <a:lnTo>
                    <a:pt x="137337" y="12519"/>
                  </a:lnTo>
                  <a:lnTo>
                    <a:pt x="137480" y="14073"/>
                  </a:lnTo>
                  <a:lnTo>
                    <a:pt x="137972" y="15739"/>
                  </a:lnTo>
                  <a:lnTo>
                    <a:pt x="137617" y="17278"/>
                  </a:lnTo>
                  <a:lnTo>
                    <a:pt x="137665" y="19882"/>
                  </a:lnTo>
                  <a:lnTo>
                    <a:pt x="138285" y="22997"/>
                  </a:lnTo>
                  <a:lnTo>
                    <a:pt x="138160" y="24983"/>
                  </a:lnTo>
                  <a:lnTo>
                    <a:pt x="139172" y="29605"/>
                  </a:lnTo>
                  <a:lnTo>
                    <a:pt x="140155" y="32164"/>
                  </a:lnTo>
                  <a:lnTo>
                    <a:pt x="140694" y="32793"/>
                  </a:lnTo>
                  <a:lnTo>
                    <a:pt x="141304" y="33132"/>
                  </a:lnTo>
                  <a:lnTo>
                    <a:pt x="142472" y="33349"/>
                  </a:lnTo>
                  <a:lnTo>
                    <a:pt x="144193" y="34648"/>
                  </a:lnTo>
                  <a:lnTo>
                    <a:pt x="145556" y="36020"/>
                  </a:lnTo>
                  <a:lnTo>
                    <a:pt x="146041" y="36738"/>
                  </a:lnTo>
                  <a:lnTo>
                    <a:pt x="146698" y="37524"/>
                  </a:lnTo>
                  <a:lnTo>
                    <a:pt x="147152" y="37383"/>
                  </a:lnTo>
                  <a:lnTo>
                    <a:pt x="147429" y="37173"/>
                  </a:lnTo>
                  <a:lnTo>
                    <a:pt x="147873" y="37808"/>
                  </a:lnTo>
                  <a:lnTo>
                    <a:pt x="150034" y="39177"/>
                  </a:lnTo>
                  <a:lnTo>
                    <a:pt x="150353" y="39812"/>
                  </a:lnTo>
                  <a:lnTo>
                    <a:pt x="149574" y="40435"/>
                  </a:lnTo>
                  <a:lnTo>
                    <a:pt x="148677" y="41507"/>
                  </a:lnTo>
                  <a:lnTo>
                    <a:pt x="148451" y="41935"/>
                  </a:lnTo>
                  <a:lnTo>
                    <a:pt x="148345" y="42187"/>
                  </a:lnTo>
                  <a:lnTo>
                    <a:pt x="148240" y="42506"/>
                  </a:lnTo>
                  <a:lnTo>
                    <a:pt x="148004" y="42822"/>
                  </a:lnTo>
                  <a:lnTo>
                    <a:pt x="147490" y="43256"/>
                  </a:lnTo>
                  <a:lnTo>
                    <a:pt x="147286" y="43445"/>
                  </a:lnTo>
                  <a:lnTo>
                    <a:pt x="147164" y="43745"/>
                  </a:lnTo>
                  <a:lnTo>
                    <a:pt x="146855" y="43939"/>
                  </a:lnTo>
                  <a:lnTo>
                    <a:pt x="146516" y="43949"/>
                  </a:lnTo>
                  <a:lnTo>
                    <a:pt x="146223" y="44083"/>
                  </a:lnTo>
                  <a:lnTo>
                    <a:pt x="145779" y="44287"/>
                  </a:lnTo>
                  <a:lnTo>
                    <a:pt x="145118" y="44182"/>
                  </a:lnTo>
                  <a:lnTo>
                    <a:pt x="144445" y="44370"/>
                  </a:lnTo>
                  <a:lnTo>
                    <a:pt x="144199" y="44606"/>
                  </a:lnTo>
                  <a:lnTo>
                    <a:pt x="143663" y="44814"/>
                  </a:lnTo>
                  <a:lnTo>
                    <a:pt x="143130" y="44859"/>
                  </a:lnTo>
                  <a:lnTo>
                    <a:pt x="142942" y="44929"/>
                  </a:lnTo>
                  <a:lnTo>
                    <a:pt x="142437" y="45277"/>
                  </a:lnTo>
                  <a:lnTo>
                    <a:pt x="141818" y="45765"/>
                  </a:lnTo>
                  <a:lnTo>
                    <a:pt x="141093" y="46075"/>
                  </a:lnTo>
                  <a:lnTo>
                    <a:pt x="140838" y="46177"/>
                  </a:lnTo>
                  <a:lnTo>
                    <a:pt x="140506" y="46512"/>
                  </a:lnTo>
                  <a:lnTo>
                    <a:pt x="139992" y="48185"/>
                  </a:lnTo>
                  <a:lnTo>
                    <a:pt x="139616" y="48622"/>
                  </a:lnTo>
                  <a:lnTo>
                    <a:pt x="138984" y="48666"/>
                  </a:lnTo>
                  <a:lnTo>
                    <a:pt x="138163" y="48666"/>
                  </a:lnTo>
                  <a:lnTo>
                    <a:pt x="137451" y="48810"/>
                  </a:lnTo>
                  <a:lnTo>
                    <a:pt x="136484" y="48625"/>
                  </a:lnTo>
                  <a:lnTo>
                    <a:pt x="136015" y="48647"/>
                  </a:lnTo>
                  <a:lnTo>
                    <a:pt x="135891" y="49005"/>
                  </a:lnTo>
                  <a:lnTo>
                    <a:pt x="135718" y="50438"/>
                  </a:lnTo>
                  <a:lnTo>
                    <a:pt x="135741" y="51054"/>
                  </a:lnTo>
                  <a:lnTo>
                    <a:pt x="135358" y="51778"/>
                  </a:lnTo>
                  <a:lnTo>
                    <a:pt x="134930" y="52688"/>
                  </a:lnTo>
                  <a:lnTo>
                    <a:pt x="135086" y="54220"/>
                  </a:lnTo>
                  <a:lnTo>
                    <a:pt x="135160" y="55736"/>
                  </a:lnTo>
                  <a:lnTo>
                    <a:pt x="134375" y="58015"/>
                  </a:lnTo>
                  <a:lnTo>
                    <a:pt x="134263" y="58539"/>
                  </a:lnTo>
                  <a:lnTo>
                    <a:pt x="133468" y="60342"/>
                  </a:lnTo>
                  <a:lnTo>
                    <a:pt x="133060" y="61016"/>
                  </a:lnTo>
                  <a:lnTo>
                    <a:pt x="132045" y="64380"/>
                  </a:lnTo>
                  <a:lnTo>
                    <a:pt x="131649" y="65414"/>
                  </a:lnTo>
                  <a:lnTo>
                    <a:pt x="130800" y="66503"/>
                  </a:lnTo>
                  <a:lnTo>
                    <a:pt x="130991" y="68274"/>
                  </a:lnTo>
                  <a:lnTo>
                    <a:pt x="131195" y="70148"/>
                  </a:lnTo>
                  <a:lnTo>
                    <a:pt x="131387" y="71916"/>
                  </a:lnTo>
                  <a:lnTo>
                    <a:pt x="131674" y="74556"/>
                  </a:lnTo>
                  <a:lnTo>
                    <a:pt x="130953" y="77020"/>
                  </a:lnTo>
                  <a:lnTo>
                    <a:pt x="130982" y="78364"/>
                  </a:lnTo>
                  <a:lnTo>
                    <a:pt x="130477" y="80343"/>
                  </a:lnTo>
                  <a:lnTo>
                    <a:pt x="130078" y="81259"/>
                  </a:lnTo>
                  <a:lnTo>
                    <a:pt x="129724" y="81798"/>
                  </a:lnTo>
                  <a:lnTo>
                    <a:pt x="129427" y="82360"/>
                  </a:lnTo>
                  <a:lnTo>
                    <a:pt x="128878" y="83592"/>
                  </a:lnTo>
                  <a:lnTo>
                    <a:pt x="128412" y="85217"/>
                  </a:lnTo>
                  <a:lnTo>
                    <a:pt x="128205" y="86880"/>
                  </a:lnTo>
                  <a:lnTo>
                    <a:pt x="128189" y="87847"/>
                  </a:lnTo>
                  <a:lnTo>
                    <a:pt x="128096" y="88287"/>
                  </a:lnTo>
                  <a:lnTo>
                    <a:pt x="127940" y="88568"/>
                  </a:lnTo>
                  <a:lnTo>
                    <a:pt x="126864" y="88750"/>
                  </a:lnTo>
                  <a:lnTo>
                    <a:pt x="125367" y="88948"/>
                  </a:lnTo>
                  <a:lnTo>
                    <a:pt x="124563" y="89165"/>
                  </a:lnTo>
                  <a:lnTo>
                    <a:pt x="124023" y="89503"/>
                  </a:lnTo>
                  <a:lnTo>
                    <a:pt x="123359" y="90292"/>
                  </a:lnTo>
                  <a:lnTo>
                    <a:pt x="122044" y="92449"/>
                  </a:lnTo>
                  <a:lnTo>
                    <a:pt x="121358" y="93771"/>
                  </a:lnTo>
                  <a:lnTo>
                    <a:pt x="120279" y="95577"/>
                  </a:lnTo>
                  <a:lnTo>
                    <a:pt x="119025" y="96854"/>
                  </a:lnTo>
                  <a:lnTo>
                    <a:pt x="118760" y="97477"/>
                  </a:lnTo>
                  <a:lnTo>
                    <a:pt x="118552" y="98632"/>
                  </a:lnTo>
                  <a:lnTo>
                    <a:pt x="118090" y="100461"/>
                  </a:lnTo>
                  <a:lnTo>
                    <a:pt x="117665" y="101757"/>
                  </a:lnTo>
                  <a:lnTo>
                    <a:pt x="117742" y="102804"/>
                  </a:lnTo>
                  <a:lnTo>
                    <a:pt x="117346" y="104614"/>
                  </a:lnTo>
                  <a:lnTo>
                    <a:pt x="117403" y="105495"/>
                  </a:lnTo>
                  <a:lnTo>
                    <a:pt x="116963" y="105986"/>
                  </a:lnTo>
                  <a:lnTo>
                    <a:pt x="116372" y="106452"/>
                  </a:lnTo>
                  <a:lnTo>
                    <a:pt x="115970" y="106570"/>
                  </a:lnTo>
                  <a:lnTo>
                    <a:pt x="115108" y="106037"/>
                  </a:lnTo>
                  <a:lnTo>
                    <a:pt x="114451" y="105498"/>
                  </a:lnTo>
                  <a:lnTo>
                    <a:pt x="114183" y="105354"/>
                  </a:lnTo>
                  <a:lnTo>
                    <a:pt x="113611" y="105692"/>
                  </a:lnTo>
                  <a:lnTo>
                    <a:pt x="112925" y="106194"/>
                  </a:lnTo>
                  <a:lnTo>
                    <a:pt x="112140" y="107362"/>
                  </a:lnTo>
                  <a:lnTo>
                    <a:pt x="111530" y="108543"/>
                  </a:lnTo>
                  <a:lnTo>
                    <a:pt x="111881" y="111048"/>
                  </a:lnTo>
                  <a:lnTo>
                    <a:pt x="111849" y="111594"/>
                  </a:lnTo>
                  <a:lnTo>
                    <a:pt x="111671" y="112191"/>
                  </a:lnTo>
                  <a:lnTo>
                    <a:pt x="110720" y="114055"/>
                  </a:lnTo>
                  <a:lnTo>
                    <a:pt x="110483" y="114646"/>
                  </a:lnTo>
                  <a:lnTo>
                    <a:pt x="110139" y="115763"/>
                  </a:lnTo>
                  <a:lnTo>
                    <a:pt x="109772" y="117713"/>
                  </a:lnTo>
                  <a:lnTo>
                    <a:pt x="109759" y="118182"/>
                  </a:lnTo>
                  <a:lnTo>
                    <a:pt x="109759" y="118182"/>
                  </a:lnTo>
                  <a:lnTo>
                    <a:pt x="109749" y="118182"/>
                  </a:lnTo>
                  <a:lnTo>
                    <a:pt x="108083" y="118176"/>
                  </a:lnTo>
                  <a:lnTo>
                    <a:pt x="108054" y="118166"/>
                  </a:lnTo>
                  <a:lnTo>
                    <a:pt x="108029" y="118138"/>
                  </a:lnTo>
                  <a:lnTo>
                    <a:pt x="108003" y="118096"/>
                  </a:lnTo>
                  <a:lnTo>
                    <a:pt x="107975" y="118035"/>
                  </a:lnTo>
                  <a:lnTo>
                    <a:pt x="107911" y="117780"/>
                  </a:lnTo>
                  <a:lnTo>
                    <a:pt x="107876" y="117381"/>
                  </a:lnTo>
                  <a:lnTo>
                    <a:pt x="107933" y="116692"/>
                  </a:lnTo>
                  <a:lnTo>
                    <a:pt x="108118" y="115871"/>
                  </a:lnTo>
                  <a:lnTo>
                    <a:pt x="108696" y="114719"/>
                  </a:lnTo>
                  <a:lnTo>
                    <a:pt x="108725" y="114623"/>
                  </a:lnTo>
                  <a:lnTo>
                    <a:pt x="108731" y="114569"/>
                  </a:lnTo>
                  <a:lnTo>
                    <a:pt x="108731" y="114508"/>
                  </a:lnTo>
                  <a:lnTo>
                    <a:pt x="108677" y="114301"/>
                  </a:lnTo>
                  <a:lnTo>
                    <a:pt x="108610" y="114122"/>
                  </a:lnTo>
                  <a:lnTo>
                    <a:pt x="108578" y="113854"/>
                  </a:lnTo>
                  <a:lnTo>
                    <a:pt x="108677" y="113254"/>
                  </a:lnTo>
                  <a:lnTo>
                    <a:pt x="108686" y="113069"/>
                  </a:lnTo>
                  <a:lnTo>
                    <a:pt x="108674" y="112833"/>
                  </a:lnTo>
                  <a:lnTo>
                    <a:pt x="108629" y="112679"/>
                  </a:lnTo>
                  <a:lnTo>
                    <a:pt x="108227" y="111680"/>
                  </a:lnTo>
                  <a:lnTo>
                    <a:pt x="108093" y="111521"/>
                  </a:lnTo>
                  <a:lnTo>
                    <a:pt x="104214" y="108338"/>
                  </a:lnTo>
                  <a:lnTo>
                    <a:pt x="103506" y="107473"/>
                  </a:lnTo>
                  <a:lnTo>
                    <a:pt x="103429" y="107416"/>
                  </a:lnTo>
                  <a:lnTo>
                    <a:pt x="103333" y="107371"/>
                  </a:lnTo>
                  <a:lnTo>
                    <a:pt x="101364" y="106644"/>
                  </a:lnTo>
                  <a:lnTo>
                    <a:pt x="101268" y="106570"/>
                  </a:lnTo>
                  <a:lnTo>
                    <a:pt x="101281" y="106465"/>
                  </a:lnTo>
                  <a:lnTo>
                    <a:pt x="101342" y="106328"/>
                  </a:lnTo>
                  <a:lnTo>
                    <a:pt x="101578" y="105906"/>
                  </a:lnTo>
                  <a:lnTo>
                    <a:pt x="101610" y="105798"/>
                  </a:lnTo>
                  <a:lnTo>
                    <a:pt x="101645" y="105629"/>
                  </a:lnTo>
                  <a:lnTo>
                    <a:pt x="100758" y="98900"/>
                  </a:lnTo>
                  <a:lnTo>
                    <a:pt x="100761" y="98769"/>
                  </a:lnTo>
                  <a:lnTo>
                    <a:pt x="100799" y="98680"/>
                  </a:lnTo>
                  <a:lnTo>
                    <a:pt x="100831" y="98626"/>
                  </a:lnTo>
                  <a:lnTo>
                    <a:pt x="100949" y="98482"/>
                  </a:lnTo>
                  <a:lnTo>
                    <a:pt x="101051" y="98335"/>
                  </a:lnTo>
                  <a:lnTo>
                    <a:pt x="101169" y="98073"/>
                  </a:lnTo>
                  <a:lnTo>
                    <a:pt x="101198" y="97978"/>
                  </a:lnTo>
                  <a:lnTo>
                    <a:pt x="101323" y="96771"/>
                  </a:lnTo>
                  <a:lnTo>
                    <a:pt x="101313" y="95718"/>
                  </a:lnTo>
                  <a:lnTo>
                    <a:pt x="101830" y="93959"/>
                  </a:lnTo>
                  <a:lnTo>
                    <a:pt x="101888" y="93209"/>
                  </a:lnTo>
                  <a:lnTo>
                    <a:pt x="97611" y="93155"/>
                  </a:lnTo>
                  <a:lnTo>
                    <a:pt x="97585" y="93193"/>
                  </a:lnTo>
                  <a:lnTo>
                    <a:pt x="97582" y="93241"/>
                  </a:lnTo>
                  <a:lnTo>
                    <a:pt x="97591" y="93292"/>
                  </a:lnTo>
                  <a:lnTo>
                    <a:pt x="97598" y="93349"/>
                  </a:lnTo>
                  <a:lnTo>
                    <a:pt x="97595" y="93468"/>
                  </a:lnTo>
                  <a:lnTo>
                    <a:pt x="97563" y="93685"/>
                  </a:lnTo>
                  <a:lnTo>
                    <a:pt x="97553" y="93803"/>
                  </a:lnTo>
                  <a:lnTo>
                    <a:pt x="97556" y="93918"/>
                  </a:lnTo>
                  <a:lnTo>
                    <a:pt x="97623" y="94342"/>
                  </a:lnTo>
                  <a:lnTo>
                    <a:pt x="97735" y="94658"/>
                  </a:lnTo>
                  <a:lnTo>
                    <a:pt x="97751" y="94763"/>
                  </a:lnTo>
                  <a:lnTo>
                    <a:pt x="97757" y="94878"/>
                  </a:lnTo>
                  <a:lnTo>
                    <a:pt x="97745" y="95099"/>
                  </a:lnTo>
                  <a:lnTo>
                    <a:pt x="91792" y="95124"/>
                  </a:lnTo>
                  <a:lnTo>
                    <a:pt x="94147" y="97767"/>
                  </a:lnTo>
                  <a:lnTo>
                    <a:pt x="94176" y="97821"/>
                  </a:lnTo>
                  <a:lnTo>
                    <a:pt x="94218" y="97965"/>
                  </a:lnTo>
                  <a:lnTo>
                    <a:pt x="94234" y="98073"/>
                  </a:lnTo>
                  <a:lnTo>
                    <a:pt x="94278" y="99002"/>
                  </a:lnTo>
                  <a:lnTo>
                    <a:pt x="94154" y="100470"/>
                  </a:lnTo>
                  <a:lnTo>
                    <a:pt x="94179" y="101415"/>
                  </a:lnTo>
                  <a:lnTo>
                    <a:pt x="94317" y="102028"/>
                  </a:lnTo>
                  <a:lnTo>
                    <a:pt x="94955" y="103235"/>
                  </a:lnTo>
                  <a:lnTo>
                    <a:pt x="94913" y="103461"/>
                  </a:lnTo>
                  <a:lnTo>
                    <a:pt x="94767" y="103745"/>
                  </a:lnTo>
                  <a:lnTo>
                    <a:pt x="90544" y="107327"/>
                  </a:lnTo>
                  <a:lnTo>
                    <a:pt x="90426" y="107496"/>
                  </a:lnTo>
                  <a:lnTo>
                    <a:pt x="89838" y="108990"/>
                  </a:lnTo>
                  <a:lnTo>
                    <a:pt x="89280" y="109855"/>
                  </a:lnTo>
                  <a:lnTo>
                    <a:pt x="89034" y="110104"/>
                  </a:lnTo>
                  <a:lnTo>
                    <a:pt x="88054" y="111320"/>
                  </a:lnTo>
                  <a:lnTo>
                    <a:pt x="84202" y="115134"/>
                  </a:lnTo>
                  <a:lnTo>
                    <a:pt x="83570" y="115389"/>
                  </a:lnTo>
                  <a:lnTo>
                    <a:pt x="81651" y="115495"/>
                  </a:lnTo>
                  <a:lnTo>
                    <a:pt x="80636" y="115523"/>
                  </a:lnTo>
                  <a:lnTo>
                    <a:pt x="80521" y="115552"/>
                  </a:lnTo>
                  <a:lnTo>
                    <a:pt x="80349" y="115616"/>
                  </a:lnTo>
                  <a:lnTo>
                    <a:pt x="80244" y="115715"/>
                  </a:lnTo>
                  <a:lnTo>
                    <a:pt x="80119" y="115788"/>
                  </a:lnTo>
                  <a:lnTo>
                    <a:pt x="79995" y="115750"/>
                  </a:lnTo>
                  <a:lnTo>
                    <a:pt x="79851" y="115645"/>
                  </a:lnTo>
                  <a:lnTo>
                    <a:pt x="77483" y="113509"/>
                  </a:lnTo>
                  <a:lnTo>
                    <a:pt x="73257" y="110812"/>
                  </a:lnTo>
                  <a:lnTo>
                    <a:pt x="72851" y="111058"/>
                  </a:lnTo>
                  <a:lnTo>
                    <a:pt x="70461" y="112220"/>
                  </a:lnTo>
                  <a:lnTo>
                    <a:pt x="69969" y="112520"/>
                  </a:lnTo>
                  <a:lnTo>
                    <a:pt x="69694" y="112734"/>
                  </a:lnTo>
                  <a:lnTo>
                    <a:pt x="69682" y="114033"/>
                  </a:lnTo>
                  <a:lnTo>
                    <a:pt x="69264" y="114690"/>
                  </a:lnTo>
                  <a:lnTo>
                    <a:pt x="68510" y="115412"/>
                  </a:lnTo>
                  <a:lnTo>
                    <a:pt x="66442" y="115868"/>
                  </a:lnTo>
                  <a:lnTo>
                    <a:pt x="65366" y="116258"/>
                  </a:lnTo>
                  <a:lnTo>
                    <a:pt x="64265" y="116842"/>
                  </a:lnTo>
                  <a:lnTo>
                    <a:pt x="64086" y="116988"/>
                  </a:lnTo>
                  <a:lnTo>
                    <a:pt x="64086" y="116985"/>
                  </a:lnTo>
                  <a:lnTo>
                    <a:pt x="63665" y="117391"/>
                  </a:lnTo>
                  <a:lnTo>
                    <a:pt x="62832" y="118205"/>
                  </a:lnTo>
                  <a:lnTo>
                    <a:pt x="62743" y="118837"/>
                  </a:lnTo>
                  <a:lnTo>
                    <a:pt x="62877" y="119405"/>
                  </a:lnTo>
                  <a:lnTo>
                    <a:pt x="55749" y="119382"/>
                  </a:lnTo>
                  <a:lnTo>
                    <a:pt x="55280" y="118929"/>
                  </a:lnTo>
                  <a:lnTo>
                    <a:pt x="54290" y="116937"/>
                  </a:lnTo>
                  <a:lnTo>
                    <a:pt x="54246" y="116918"/>
                  </a:lnTo>
                  <a:lnTo>
                    <a:pt x="53518" y="117043"/>
                  </a:lnTo>
                  <a:lnTo>
                    <a:pt x="47020" y="116810"/>
                  </a:lnTo>
                  <a:lnTo>
                    <a:pt x="46091" y="117017"/>
                  </a:lnTo>
                  <a:lnTo>
                    <a:pt x="44233" y="117841"/>
                  </a:lnTo>
                  <a:lnTo>
                    <a:pt x="43298" y="117978"/>
                  </a:lnTo>
                  <a:lnTo>
                    <a:pt x="42334" y="117601"/>
                  </a:lnTo>
                  <a:lnTo>
                    <a:pt x="38915" y="113631"/>
                  </a:lnTo>
                  <a:lnTo>
                    <a:pt x="38178" y="113155"/>
                  </a:lnTo>
                  <a:lnTo>
                    <a:pt x="37907" y="112900"/>
                  </a:lnTo>
                  <a:lnTo>
                    <a:pt x="37402" y="112204"/>
                  </a:lnTo>
                  <a:lnTo>
                    <a:pt x="36671" y="111789"/>
                  </a:lnTo>
                  <a:lnTo>
                    <a:pt x="36426" y="111489"/>
                  </a:lnTo>
                  <a:lnTo>
                    <a:pt x="36346" y="111064"/>
                  </a:lnTo>
                  <a:lnTo>
                    <a:pt x="36368" y="110190"/>
                  </a:lnTo>
                  <a:lnTo>
                    <a:pt x="36129" y="109644"/>
                  </a:lnTo>
                  <a:lnTo>
                    <a:pt x="35589" y="109520"/>
                  </a:lnTo>
                  <a:lnTo>
                    <a:pt x="30993" y="110442"/>
                  </a:lnTo>
                  <a:lnTo>
                    <a:pt x="30335" y="110337"/>
                  </a:lnTo>
                  <a:lnTo>
                    <a:pt x="29371" y="110503"/>
                  </a:lnTo>
                  <a:lnTo>
                    <a:pt x="29040" y="110665"/>
                  </a:lnTo>
                  <a:lnTo>
                    <a:pt x="28650" y="111189"/>
                  </a:lnTo>
                  <a:lnTo>
                    <a:pt x="28570" y="111731"/>
                  </a:lnTo>
                  <a:lnTo>
                    <a:pt x="28583" y="112280"/>
                  </a:lnTo>
                  <a:lnTo>
                    <a:pt x="28465" y="112820"/>
                  </a:lnTo>
                  <a:lnTo>
                    <a:pt x="28114" y="113423"/>
                  </a:lnTo>
                  <a:lnTo>
                    <a:pt x="26805" y="114770"/>
                  </a:lnTo>
                  <a:lnTo>
                    <a:pt x="26515" y="115357"/>
                  </a:lnTo>
                  <a:lnTo>
                    <a:pt x="26575" y="116838"/>
                  </a:lnTo>
                  <a:lnTo>
                    <a:pt x="26489" y="117589"/>
                  </a:lnTo>
                  <a:lnTo>
                    <a:pt x="26291" y="117936"/>
                  </a:lnTo>
                  <a:lnTo>
                    <a:pt x="25723" y="118505"/>
                  </a:lnTo>
                  <a:lnTo>
                    <a:pt x="25516" y="118833"/>
                  </a:lnTo>
                  <a:lnTo>
                    <a:pt x="25420" y="119296"/>
                  </a:lnTo>
                  <a:lnTo>
                    <a:pt x="25388" y="120273"/>
                  </a:lnTo>
                  <a:lnTo>
                    <a:pt x="25286" y="120729"/>
                  </a:lnTo>
                  <a:lnTo>
                    <a:pt x="24571" y="121878"/>
                  </a:lnTo>
                  <a:lnTo>
                    <a:pt x="24402" y="122284"/>
                  </a:lnTo>
                  <a:lnTo>
                    <a:pt x="24360" y="123110"/>
                  </a:lnTo>
                  <a:lnTo>
                    <a:pt x="24245" y="123363"/>
                  </a:lnTo>
                  <a:lnTo>
                    <a:pt x="22168" y="124017"/>
                  </a:lnTo>
                  <a:lnTo>
                    <a:pt x="21392" y="124435"/>
                  </a:lnTo>
                  <a:lnTo>
                    <a:pt x="20916" y="125080"/>
                  </a:lnTo>
                  <a:lnTo>
                    <a:pt x="20801" y="125354"/>
                  </a:lnTo>
                  <a:lnTo>
                    <a:pt x="20801" y="125354"/>
                  </a:lnTo>
                  <a:lnTo>
                    <a:pt x="19911" y="125124"/>
                  </a:lnTo>
                  <a:lnTo>
                    <a:pt x="18781" y="124959"/>
                  </a:lnTo>
                  <a:lnTo>
                    <a:pt x="16607" y="124754"/>
                  </a:lnTo>
                  <a:lnTo>
                    <a:pt x="15749" y="124454"/>
                  </a:lnTo>
                  <a:lnTo>
                    <a:pt x="15337" y="124004"/>
                  </a:lnTo>
                  <a:lnTo>
                    <a:pt x="15468" y="122855"/>
                  </a:lnTo>
                  <a:lnTo>
                    <a:pt x="15251" y="122609"/>
                  </a:lnTo>
                  <a:lnTo>
                    <a:pt x="14906" y="122405"/>
                  </a:lnTo>
                  <a:lnTo>
                    <a:pt x="14667" y="121907"/>
                  </a:lnTo>
                  <a:lnTo>
                    <a:pt x="14718" y="121310"/>
                  </a:lnTo>
                  <a:lnTo>
                    <a:pt x="15864" y="119982"/>
                  </a:lnTo>
                  <a:lnTo>
                    <a:pt x="16100" y="119274"/>
                  </a:lnTo>
                  <a:lnTo>
                    <a:pt x="16282" y="116807"/>
                  </a:lnTo>
                  <a:lnTo>
                    <a:pt x="16400" y="115938"/>
                  </a:lnTo>
                  <a:lnTo>
                    <a:pt x="16314" y="114920"/>
                  </a:lnTo>
                  <a:lnTo>
                    <a:pt x="15404" y="113046"/>
                  </a:lnTo>
                  <a:lnTo>
                    <a:pt x="14612" y="111744"/>
                  </a:lnTo>
                  <a:lnTo>
                    <a:pt x="13320" y="109813"/>
                  </a:lnTo>
                  <a:lnTo>
                    <a:pt x="12815" y="109181"/>
                  </a:lnTo>
                  <a:lnTo>
                    <a:pt x="10204" y="106519"/>
                  </a:lnTo>
                  <a:lnTo>
                    <a:pt x="9901" y="106123"/>
                  </a:lnTo>
                  <a:lnTo>
                    <a:pt x="9269" y="104997"/>
                  </a:lnTo>
                  <a:lnTo>
                    <a:pt x="9582" y="104004"/>
                  </a:lnTo>
                  <a:lnTo>
                    <a:pt x="9965" y="102529"/>
                  </a:lnTo>
                  <a:lnTo>
                    <a:pt x="10010" y="101846"/>
                  </a:lnTo>
                  <a:lnTo>
                    <a:pt x="9831" y="101141"/>
                  </a:lnTo>
                  <a:lnTo>
                    <a:pt x="9170" y="100611"/>
                  </a:lnTo>
                  <a:lnTo>
                    <a:pt x="8583" y="100547"/>
                  </a:lnTo>
                  <a:lnTo>
                    <a:pt x="8321" y="100279"/>
                  </a:lnTo>
                  <a:lnTo>
                    <a:pt x="7810" y="99890"/>
                  </a:lnTo>
                  <a:lnTo>
                    <a:pt x="7306" y="99586"/>
                  </a:lnTo>
                  <a:lnTo>
                    <a:pt x="6859" y="99005"/>
                  </a:lnTo>
                  <a:lnTo>
                    <a:pt x="6550" y="98192"/>
                  </a:lnTo>
                  <a:lnTo>
                    <a:pt x="6770" y="95277"/>
                  </a:lnTo>
                  <a:lnTo>
                    <a:pt x="6620" y="94888"/>
                  </a:lnTo>
                  <a:lnTo>
                    <a:pt x="5953" y="94779"/>
                  </a:lnTo>
                  <a:lnTo>
                    <a:pt x="5796" y="94569"/>
                  </a:lnTo>
                  <a:lnTo>
                    <a:pt x="5822" y="94010"/>
                  </a:lnTo>
                  <a:lnTo>
                    <a:pt x="5464" y="92347"/>
                  </a:lnTo>
                  <a:lnTo>
                    <a:pt x="5062" y="90968"/>
                  </a:lnTo>
                  <a:lnTo>
                    <a:pt x="5276" y="90209"/>
                  </a:lnTo>
                  <a:lnTo>
                    <a:pt x="4721" y="89168"/>
                  </a:lnTo>
                  <a:lnTo>
                    <a:pt x="3655" y="88721"/>
                  </a:lnTo>
                  <a:lnTo>
                    <a:pt x="2649" y="88858"/>
                  </a:lnTo>
                  <a:lnTo>
                    <a:pt x="1570" y="89066"/>
                  </a:lnTo>
                  <a:lnTo>
                    <a:pt x="919" y="89008"/>
                  </a:lnTo>
                  <a:lnTo>
                    <a:pt x="476" y="88814"/>
                  </a:lnTo>
                  <a:lnTo>
                    <a:pt x="160" y="88434"/>
                  </a:lnTo>
                  <a:lnTo>
                    <a:pt x="0" y="87981"/>
                  </a:lnTo>
                  <a:lnTo>
                    <a:pt x="147" y="87304"/>
                  </a:lnTo>
                  <a:lnTo>
                    <a:pt x="740" y="86059"/>
                  </a:lnTo>
                  <a:lnTo>
                    <a:pt x="1478" y="85038"/>
                  </a:lnTo>
                  <a:lnTo>
                    <a:pt x="2981" y="84103"/>
                  </a:lnTo>
                  <a:lnTo>
                    <a:pt x="3380" y="83608"/>
                  </a:lnTo>
                  <a:lnTo>
                    <a:pt x="3610" y="83056"/>
                  </a:lnTo>
                  <a:lnTo>
                    <a:pt x="3648" y="82424"/>
                  </a:lnTo>
                  <a:lnTo>
                    <a:pt x="3546" y="81757"/>
                  </a:lnTo>
                  <a:lnTo>
                    <a:pt x="3377" y="81147"/>
                  </a:lnTo>
                  <a:lnTo>
                    <a:pt x="2933" y="80339"/>
                  </a:lnTo>
                  <a:lnTo>
                    <a:pt x="2528" y="79388"/>
                  </a:lnTo>
                  <a:lnTo>
                    <a:pt x="2518" y="78750"/>
                  </a:lnTo>
                  <a:lnTo>
                    <a:pt x="2713" y="78290"/>
                  </a:lnTo>
                  <a:lnTo>
                    <a:pt x="3115" y="77735"/>
                  </a:lnTo>
                  <a:lnTo>
                    <a:pt x="3913" y="77109"/>
                  </a:lnTo>
                  <a:lnTo>
                    <a:pt x="4105" y="76985"/>
                  </a:lnTo>
                  <a:lnTo>
                    <a:pt x="4606" y="76650"/>
                  </a:lnTo>
                  <a:lnTo>
                    <a:pt x="5043" y="76404"/>
                  </a:lnTo>
                  <a:lnTo>
                    <a:pt x="6135" y="75746"/>
                  </a:lnTo>
                  <a:lnTo>
                    <a:pt x="6390" y="75430"/>
                  </a:lnTo>
                  <a:lnTo>
                    <a:pt x="6297" y="75050"/>
                  </a:lnTo>
                  <a:lnTo>
                    <a:pt x="6029" y="74741"/>
                  </a:lnTo>
                  <a:lnTo>
                    <a:pt x="5589" y="74307"/>
                  </a:lnTo>
                  <a:lnTo>
                    <a:pt x="5499" y="73774"/>
                  </a:lnTo>
                  <a:lnTo>
                    <a:pt x="5372" y="72864"/>
                  </a:lnTo>
                  <a:lnTo>
                    <a:pt x="5145" y="72283"/>
                  </a:lnTo>
                  <a:lnTo>
                    <a:pt x="4982" y="71859"/>
                  </a:lnTo>
                  <a:lnTo>
                    <a:pt x="5292" y="71539"/>
                  </a:lnTo>
                  <a:lnTo>
                    <a:pt x="5755" y="71096"/>
                  </a:lnTo>
                  <a:lnTo>
                    <a:pt x="6333" y="70824"/>
                  </a:lnTo>
                  <a:lnTo>
                    <a:pt x="7223" y="70595"/>
                  </a:lnTo>
                  <a:lnTo>
                    <a:pt x="7574" y="70275"/>
                  </a:lnTo>
                  <a:lnTo>
                    <a:pt x="7676" y="69669"/>
                  </a:lnTo>
                  <a:lnTo>
                    <a:pt x="7648" y="69088"/>
                  </a:lnTo>
                  <a:lnTo>
                    <a:pt x="7970" y="68657"/>
                  </a:lnTo>
                  <a:lnTo>
                    <a:pt x="8401" y="67732"/>
                  </a:lnTo>
                  <a:lnTo>
                    <a:pt x="8749" y="67310"/>
                  </a:lnTo>
                  <a:lnTo>
                    <a:pt x="9333" y="66828"/>
                  </a:lnTo>
                  <a:lnTo>
                    <a:pt x="9917" y="66225"/>
                  </a:lnTo>
                  <a:lnTo>
                    <a:pt x="10176" y="65523"/>
                  </a:lnTo>
                  <a:lnTo>
                    <a:pt x="10249" y="64849"/>
                  </a:lnTo>
                  <a:lnTo>
                    <a:pt x="9930" y="62800"/>
                  </a:lnTo>
                  <a:lnTo>
                    <a:pt x="10603" y="61945"/>
                  </a:lnTo>
                  <a:lnTo>
                    <a:pt x="11465" y="61236"/>
                  </a:lnTo>
                  <a:lnTo>
                    <a:pt x="12704" y="61284"/>
                  </a:lnTo>
                  <a:lnTo>
                    <a:pt x="14625" y="61128"/>
                  </a:lnTo>
                  <a:lnTo>
                    <a:pt x="15934" y="60834"/>
                  </a:lnTo>
                  <a:lnTo>
                    <a:pt x="16866" y="60843"/>
                  </a:lnTo>
                  <a:lnTo>
                    <a:pt x="18995" y="61226"/>
                  </a:lnTo>
                  <a:lnTo>
                    <a:pt x="19170" y="61134"/>
                  </a:lnTo>
                  <a:lnTo>
                    <a:pt x="19218" y="61057"/>
                  </a:lnTo>
                  <a:lnTo>
                    <a:pt x="19333" y="60515"/>
                  </a:lnTo>
                  <a:lnTo>
                    <a:pt x="19330" y="59149"/>
                  </a:lnTo>
                  <a:lnTo>
                    <a:pt x="19327" y="55012"/>
                  </a:lnTo>
                  <a:lnTo>
                    <a:pt x="19324" y="50869"/>
                  </a:lnTo>
                  <a:lnTo>
                    <a:pt x="19320" y="46716"/>
                  </a:lnTo>
                  <a:lnTo>
                    <a:pt x="19317" y="42551"/>
                  </a:lnTo>
                  <a:lnTo>
                    <a:pt x="19314" y="38376"/>
                  </a:lnTo>
                  <a:lnTo>
                    <a:pt x="19311" y="34191"/>
                  </a:lnTo>
                  <a:lnTo>
                    <a:pt x="19308" y="29994"/>
                  </a:lnTo>
                  <a:lnTo>
                    <a:pt x="19304" y="25787"/>
                  </a:lnTo>
                  <a:lnTo>
                    <a:pt x="19304" y="24606"/>
                  </a:lnTo>
                  <a:lnTo>
                    <a:pt x="19304" y="23428"/>
                  </a:lnTo>
                  <a:lnTo>
                    <a:pt x="19304" y="22247"/>
                  </a:lnTo>
                  <a:lnTo>
                    <a:pt x="19304" y="21063"/>
                  </a:lnTo>
                  <a:lnTo>
                    <a:pt x="21513" y="21066"/>
                  </a:lnTo>
                  <a:lnTo>
                    <a:pt x="23725" y="21066"/>
                  </a:lnTo>
                  <a:lnTo>
                    <a:pt x="25934" y="21066"/>
                  </a:lnTo>
                  <a:lnTo>
                    <a:pt x="28143" y="21069"/>
                  </a:lnTo>
                  <a:lnTo>
                    <a:pt x="28171" y="21050"/>
                  </a:lnTo>
                  <a:lnTo>
                    <a:pt x="28200" y="21034"/>
                  </a:lnTo>
                  <a:lnTo>
                    <a:pt x="28226" y="21015"/>
                  </a:lnTo>
                  <a:lnTo>
                    <a:pt x="28254" y="21002"/>
                  </a:lnTo>
                  <a:lnTo>
                    <a:pt x="28258" y="16272"/>
                  </a:lnTo>
                  <a:lnTo>
                    <a:pt x="28258" y="11526"/>
                  </a:lnTo>
                  <a:lnTo>
                    <a:pt x="28261" y="6764"/>
                  </a:lnTo>
                  <a:lnTo>
                    <a:pt x="28261" y="1985"/>
                  </a:lnTo>
                  <a:lnTo>
                    <a:pt x="31682" y="1985"/>
                  </a:lnTo>
                  <a:lnTo>
                    <a:pt x="35107" y="1988"/>
                  </a:lnTo>
                  <a:lnTo>
                    <a:pt x="38529" y="1988"/>
                  </a:lnTo>
                  <a:lnTo>
                    <a:pt x="41951" y="1988"/>
                  </a:lnTo>
                  <a:lnTo>
                    <a:pt x="45372" y="1988"/>
                  </a:lnTo>
                  <a:lnTo>
                    <a:pt x="48794" y="1988"/>
                  </a:lnTo>
                  <a:lnTo>
                    <a:pt x="52219" y="1988"/>
                  </a:lnTo>
                  <a:lnTo>
                    <a:pt x="55641" y="1992"/>
                  </a:lnTo>
                  <a:lnTo>
                    <a:pt x="59062" y="1992"/>
                  </a:lnTo>
                  <a:lnTo>
                    <a:pt x="62484" y="1992"/>
                  </a:lnTo>
                  <a:lnTo>
                    <a:pt x="65906" y="1992"/>
                  </a:lnTo>
                  <a:lnTo>
                    <a:pt x="69327" y="1992"/>
                  </a:lnTo>
                  <a:lnTo>
                    <a:pt x="72749" y="1995"/>
                  </a:lnTo>
                  <a:lnTo>
                    <a:pt x="76171" y="1995"/>
                  </a:lnTo>
                  <a:lnTo>
                    <a:pt x="79596" y="1995"/>
                  </a:lnTo>
                  <a:lnTo>
                    <a:pt x="83017" y="1995"/>
                  </a:lnTo>
                  <a:lnTo>
                    <a:pt x="84061" y="1995"/>
                  </a:lnTo>
                  <a:lnTo>
                    <a:pt x="84521" y="1925"/>
                  </a:lnTo>
                  <a:lnTo>
                    <a:pt x="85399" y="134"/>
                  </a:lnTo>
                  <a:lnTo>
                    <a:pt x="85772" y="0"/>
                  </a:lnTo>
                  <a:lnTo>
                    <a:pt x="86343" y="105"/>
                  </a:lnTo>
                  <a:lnTo>
                    <a:pt x="86541" y="52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73"/>
            <p:cNvSpPr/>
            <p:nvPr/>
          </p:nvSpPr>
          <p:spPr>
            <a:xfrm>
              <a:off x="9914319" y="4779804"/>
              <a:ext cx="8158" cy="4259"/>
            </a:xfrm>
            <a:custGeom>
              <a:rect b="b" l="l" r="r" t="t"/>
              <a:pathLst>
                <a:path extrusionOk="0" h="1618" w="3099">
                  <a:moveTo>
                    <a:pt x="2860" y="1028"/>
                  </a:moveTo>
                  <a:lnTo>
                    <a:pt x="1519" y="1618"/>
                  </a:lnTo>
                  <a:lnTo>
                    <a:pt x="0" y="1082"/>
                  </a:lnTo>
                  <a:lnTo>
                    <a:pt x="492" y="211"/>
                  </a:lnTo>
                  <a:lnTo>
                    <a:pt x="1500" y="0"/>
                  </a:lnTo>
                  <a:lnTo>
                    <a:pt x="2317" y="278"/>
                  </a:lnTo>
                  <a:lnTo>
                    <a:pt x="2780" y="488"/>
                  </a:lnTo>
                  <a:lnTo>
                    <a:pt x="3099" y="72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4" name="Google Shape;1364;p73"/>
            <p:cNvSpPr/>
            <p:nvPr/>
          </p:nvSpPr>
          <p:spPr>
            <a:xfrm>
              <a:off x="7127600" y="4999150"/>
              <a:ext cx="206467" cy="194663"/>
            </a:xfrm>
            <a:custGeom>
              <a:rect b="b" l="l" r="r" t="t"/>
              <a:pathLst>
                <a:path extrusionOk="0" h="73946" w="78430">
                  <a:moveTo>
                    <a:pt x="453" y="820"/>
                  </a:moveTo>
                  <a:lnTo>
                    <a:pt x="147" y="833"/>
                  </a:lnTo>
                  <a:lnTo>
                    <a:pt x="57" y="760"/>
                  </a:lnTo>
                  <a:lnTo>
                    <a:pt x="0" y="549"/>
                  </a:lnTo>
                  <a:lnTo>
                    <a:pt x="147" y="207"/>
                  </a:lnTo>
                  <a:lnTo>
                    <a:pt x="281" y="0"/>
                  </a:lnTo>
                  <a:lnTo>
                    <a:pt x="488" y="29"/>
                  </a:lnTo>
                  <a:lnTo>
                    <a:pt x="769" y="268"/>
                  </a:lnTo>
                  <a:lnTo>
                    <a:pt x="1005" y="472"/>
                  </a:lnTo>
                  <a:lnTo>
                    <a:pt x="878" y="658"/>
                  </a:lnTo>
                  <a:lnTo>
                    <a:pt x="453" y="820"/>
                  </a:lnTo>
                  <a:close/>
                  <a:moveTo>
                    <a:pt x="78140" y="73889"/>
                  </a:moveTo>
                  <a:lnTo>
                    <a:pt x="77333" y="73946"/>
                  </a:lnTo>
                  <a:lnTo>
                    <a:pt x="77400" y="73509"/>
                  </a:lnTo>
                  <a:lnTo>
                    <a:pt x="78000" y="73043"/>
                  </a:lnTo>
                  <a:lnTo>
                    <a:pt x="78405" y="73103"/>
                  </a:lnTo>
                  <a:lnTo>
                    <a:pt x="78431" y="73640"/>
                  </a:lnTo>
                  <a:lnTo>
                    <a:pt x="78140" y="7388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5" name="Google Shape;1365;p73"/>
            <p:cNvSpPr/>
            <p:nvPr/>
          </p:nvSpPr>
          <p:spPr>
            <a:xfrm>
              <a:off x="7783605" y="3565165"/>
              <a:ext cx="74000" cy="48691"/>
            </a:xfrm>
            <a:custGeom>
              <a:rect b="b" l="l" r="r" t="t"/>
              <a:pathLst>
                <a:path extrusionOk="0" h="18496" w="28110">
                  <a:moveTo>
                    <a:pt x="28111" y="4730"/>
                  </a:moveTo>
                  <a:lnTo>
                    <a:pt x="27319" y="4414"/>
                  </a:lnTo>
                  <a:lnTo>
                    <a:pt x="26365" y="4280"/>
                  </a:lnTo>
                  <a:lnTo>
                    <a:pt x="26186" y="4453"/>
                  </a:lnTo>
                  <a:lnTo>
                    <a:pt x="25803" y="4628"/>
                  </a:lnTo>
                  <a:lnTo>
                    <a:pt x="25608" y="4941"/>
                  </a:lnTo>
                  <a:lnTo>
                    <a:pt x="25755" y="6167"/>
                  </a:lnTo>
                  <a:lnTo>
                    <a:pt x="25525" y="6377"/>
                  </a:lnTo>
                  <a:lnTo>
                    <a:pt x="24440" y="6256"/>
                  </a:lnTo>
                  <a:lnTo>
                    <a:pt x="24083" y="6397"/>
                  </a:lnTo>
                  <a:lnTo>
                    <a:pt x="23492" y="7249"/>
                  </a:lnTo>
                  <a:lnTo>
                    <a:pt x="22889" y="7609"/>
                  </a:lnTo>
                  <a:lnTo>
                    <a:pt x="22123" y="7865"/>
                  </a:lnTo>
                  <a:lnTo>
                    <a:pt x="21555" y="8171"/>
                  </a:lnTo>
                  <a:lnTo>
                    <a:pt x="20837" y="8439"/>
                  </a:lnTo>
                  <a:lnTo>
                    <a:pt x="20227" y="8602"/>
                  </a:lnTo>
                  <a:lnTo>
                    <a:pt x="19984" y="8972"/>
                  </a:lnTo>
                  <a:lnTo>
                    <a:pt x="19838" y="9384"/>
                  </a:lnTo>
                  <a:lnTo>
                    <a:pt x="19876" y="9780"/>
                  </a:lnTo>
                  <a:lnTo>
                    <a:pt x="20498" y="10562"/>
                  </a:lnTo>
                  <a:lnTo>
                    <a:pt x="20581" y="11395"/>
                  </a:lnTo>
                  <a:lnTo>
                    <a:pt x="20514" y="12413"/>
                  </a:lnTo>
                  <a:lnTo>
                    <a:pt x="20371" y="12956"/>
                  </a:lnTo>
                  <a:lnTo>
                    <a:pt x="20125" y="13316"/>
                  </a:lnTo>
                  <a:lnTo>
                    <a:pt x="18596" y="13782"/>
                  </a:lnTo>
                  <a:lnTo>
                    <a:pt x="17010" y="14616"/>
                  </a:lnTo>
                  <a:lnTo>
                    <a:pt x="16974" y="14807"/>
                  </a:lnTo>
                  <a:lnTo>
                    <a:pt x="17699" y="15544"/>
                  </a:lnTo>
                  <a:lnTo>
                    <a:pt x="17728" y="15729"/>
                  </a:lnTo>
                  <a:lnTo>
                    <a:pt x="17128" y="16148"/>
                  </a:lnTo>
                  <a:lnTo>
                    <a:pt x="17070" y="16569"/>
                  </a:lnTo>
                  <a:lnTo>
                    <a:pt x="17137" y="17054"/>
                  </a:lnTo>
                  <a:lnTo>
                    <a:pt x="17456" y="17555"/>
                  </a:lnTo>
                  <a:lnTo>
                    <a:pt x="17571" y="18005"/>
                  </a:lnTo>
                  <a:lnTo>
                    <a:pt x="16700" y="18331"/>
                  </a:lnTo>
                  <a:lnTo>
                    <a:pt x="15519" y="18210"/>
                  </a:lnTo>
                  <a:lnTo>
                    <a:pt x="14121" y="17587"/>
                  </a:lnTo>
                  <a:lnTo>
                    <a:pt x="13632" y="17677"/>
                  </a:lnTo>
                  <a:lnTo>
                    <a:pt x="13160" y="18002"/>
                  </a:lnTo>
                  <a:lnTo>
                    <a:pt x="12675" y="17862"/>
                  </a:lnTo>
                  <a:lnTo>
                    <a:pt x="12142" y="17475"/>
                  </a:lnTo>
                  <a:lnTo>
                    <a:pt x="11389" y="16674"/>
                  </a:lnTo>
                  <a:lnTo>
                    <a:pt x="11022" y="16180"/>
                  </a:lnTo>
                  <a:lnTo>
                    <a:pt x="10872" y="15656"/>
                  </a:lnTo>
                  <a:lnTo>
                    <a:pt x="10667" y="15579"/>
                  </a:lnTo>
                  <a:lnTo>
                    <a:pt x="10354" y="15733"/>
                  </a:lnTo>
                  <a:lnTo>
                    <a:pt x="10096" y="16371"/>
                  </a:lnTo>
                  <a:lnTo>
                    <a:pt x="9400" y="17511"/>
                  </a:lnTo>
                  <a:lnTo>
                    <a:pt x="8883" y="17820"/>
                  </a:lnTo>
                  <a:lnTo>
                    <a:pt x="8107" y="17753"/>
                  </a:lnTo>
                  <a:lnTo>
                    <a:pt x="7016" y="17772"/>
                  </a:lnTo>
                  <a:lnTo>
                    <a:pt x="6336" y="17868"/>
                  </a:lnTo>
                  <a:lnTo>
                    <a:pt x="5506" y="17466"/>
                  </a:lnTo>
                  <a:lnTo>
                    <a:pt x="5305" y="17543"/>
                  </a:lnTo>
                  <a:lnTo>
                    <a:pt x="5305" y="17807"/>
                  </a:lnTo>
                  <a:lnTo>
                    <a:pt x="4995" y="18222"/>
                  </a:lnTo>
                  <a:lnTo>
                    <a:pt x="4485" y="18497"/>
                  </a:lnTo>
                  <a:lnTo>
                    <a:pt x="2126" y="17881"/>
                  </a:lnTo>
                  <a:lnTo>
                    <a:pt x="1791" y="17370"/>
                  </a:lnTo>
                  <a:lnTo>
                    <a:pt x="2324" y="17128"/>
                  </a:lnTo>
                  <a:lnTo>
                    <a:pt x="3061" y="16467"/>
                  </a:lnTo>
                  <a:lnTo>
                    <a:pt x="3562" y="16540"/>
                  </a:lnTo>
                  <a:lnTo>
                    <a:pt x="4181" y="16400"/>
                  </a:lnTo>
                  <a:lnTo>
                    <a:pt x="4450" y="16119"/>
                  </a:lnTo>
                  <a:lnTo>
                    <a:pt x="4060" y="15283"/>
                  </a:lnTo>
                  <a:lnTo>
                    <a:pt x="3077" y="14248"/>
                  </a:lnTo>
                  <a:lnTo>
                    <a:pt x="2557" y="13856"/>
                  </a:lnTo>
                  <a:lnTo>
                    <a:pt x="1839" y="13594"/>
                  </a:lnTo>
                  <a:lnTo>
                    <a:pt x="1717" y="13316"/>
                  </a:lnTo>
                  <a:lnTo>
                    <a:pt x="2113" y="11679"/>
                  </a:lnTo>
                  <a:lnTo>
                    <a:pt x="1992" y="11446"/>
                  </a:lnTo>
                  <a:lnTo>
                    <a:pt x="1175" y="11523"/>
                  </a:lnTo>
                  <a:lnTo>
                    <a:pt x="983" y="11353"/>
                  </a:lnTo>
                  <a:lnTo>
                    <a:pt x="916" y="11069"/>
                  </a:lnTo>
                  <a:lnTo>
                    <a:pt x="970" y="10680"/>
                  </a:lnTo>
                  <a:lnTo>
                    <a:pt x="1523" y="10038"/>
                  </a:lnTo>
                  <a:lnTo>
                    <a:pt x="2135" y="9473"/>
                  </a:lnTo>
                  <a:lnTo>
                    <a:pt x="2301" y="9157"/>
                  </a:lnTo>
                  <a:lnTo>
                    <a:pt x="2279" y="8905"/>
                  </a:lnTo>
                  <a:lnTo>
                    <a:pt x="1491" y="8656"/>
                  </a:lnTo>
                  <a:lnTo>
                    <a:pt x="1018" y="8398"/>
                  </a:lnTo>
                  <a:lnTo>
                    <a:pt x="642" y="8308"/>
                  </a:lnTo>
                  <a:lnTo>
                    <a:pt x="383" y="8452"/>
                  </a:lnTo>
                  <a:lnTo>
                    <a:pt x="195" y="8289"/>
                  </a:lnTo>
                  <a:lnTo>
                    <a:pt x="0" y="7817"/>
                  </a:lnTo>
                  <a:lnTo>
                    <a:pt x="192" y="7092"/>
                  </a:lnTo>
                  <a:lnTo>
                    <a:pt x="900" y="6425"/>
                  </a:lnTo>
                  <a:lnTo>
                    <a:pt x="1660" y="5832"/>
                  </a:lnTo>
                  <a:lnTo>
                    <a:pt x="2321" y="5397"/>
                  </a:lnTo>
                  <a:lnTo>
                    <a:pt x="2700" y="5212"/>
                  </a:lnTo>
                  <a:lnTo>
                    <a:pt x="2882" y="4465"/>
                  </a:lnTo>
                  <a:lnTo>
                    <a:pt x="3278" y="4545"/>
                  </a:lnTo>
                  <a:lnTo>
                    <a:pt x="4060" y="4583"/>
                  </a:lnTo>
                  <a:lnTo>
                    <a:pt x="4935" y="4753"/>
                  </a:lnTo>
                  <a:lnTo>
                    <a:pt x="5746" y="4963"/>
                  </a:lnTo>
                  <a:lnTo>
                    <a:pt x="6464" y="5225"/>
                  </a:lnTo>
                  <a:lnTo>
                    <a:pt x="7964" y="5500"/>
                  </a:lnTo>
                  <a:lnTo>
                    <a:pt x="9333" y="5666"/>
                  </a:lnTo>
                  <a:lnTo>
                    <a:pt x="9745" y="5819"/>
                  </a:lnTo>
                  <a:lnTo>
                    <a:pt x="10080" y="5806"/>
                  </a:lnTo>
                  <a:lnTo>
                    <a:pt x="10498" y="6029"/>
                  </a:lnTo>
                  <a:lnTo>
                    <a:pt x="10741" y="5857"/>
                  </a:lnTo>
                  <a:lnTo>
                    <a:pt x="10919" y="5560"/>
                  </a:lnTo>
                  <a:lnTo>
                    <a:pt x="11663" y="5203"/>
                  </a:lnTo>
                  <a:lnTo>
                    <a:pt x="12349" y="4740"/>
                  </a:lnTo>
                  <a:lnTo>
                    <a:pt x="12831" y="4153"/>
                  </a:lnTo>
                  <a:lnTo>
                    <a:pt x="13103" y="3687"/>
                  </a:lnTo>
                  <a:lnTo>
                    <a:pt x="13575" y="3355"/>
                  </a:lnTo>
                  <a:lnTo>
                    <a:pt x="14076" y="3259"/>
                  </a:lnTo>
                  <a:lnTo>
                    <a:pt x="14536" y="3093"/>
                  </a:lnTo>
                  <a:lnTo>
                    <a:pt x="16473" y="2873"/>
                  </a:lnTo>
                  <a:lnTo>
                    <a:pt x="18465" y="3048"/>
                  </a:lnTo>
                  <a:lnTo>
                    <a:pt x="19413" y="2719"/>
                  </a:lnTo>
                  <a:lnTo>
                    <a:pt x="20195" y="2151"/>
                  </a:lnTo>
                  <a:lnTo>
                    <a:pt x="21341" y="1992"/>
                  </a:lnTo>
                  <a:lnTo>
                    <a:pt x="21398" y="1982"/>
                  </a:lnTo>
                  <a:lnTo>
                    <a:pt x="23106" y="2423"/>
                  </a:lnTo>
                  <a:lnTo>
                    <a:pt x="23237" y="2167"/>
                  </a:lnTo>
                  <a:lnTo>
                    <a:pt x="23310" y="2052"/>
                  </a:lnTo>
                  <a:lnTo>
                    <a:pt x="23278" y="811"/>
                  </a:lnTo>
                  <a:lnTo>
                    <a:pt x="23821" y="243"/>
                  </a:lnTo>
                  <a:lnTo>
                    <a:pt x="24319" y="0"/>
                  </a:lnTo>
                  <a:lnTo>
                    <a:pt x="26026" y="80"/>
                  </a:lnTo>
                  <a:lnTo>
                    <a:pt x="26250" y="463"/>
                  </a:lnTo>
                  <a:lnTo>
                    <a:pt x="26339" y="1056"/>
                  </a:lnTo>
                  <a:lnTo>
                    <a:pt x="26493" y="1851"/>
                  </a:lnTo>
                  <a:lnTo>
                    <a:pt x="26777" y="2068"/>
                  </a:lnTo>
                  <a:lnTo>
                    <a:pt x="26933" y="2381"/>
                  </a:lnTo>
                  <a:lnTo>
                    <a:pt x="26901" y="2930"/>
                  </a:lnTo>
                  <a:lnTo>
                    <a:pt x="27236" y="3339"/>
                  </a:lnTo>
                  <a:lnTo>
                    <a:pt x="28015" y="4443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73"/>
            <p:cNvSpPr/>
            <p:nvPr/>
          </p:nvSpPr>
          <p:spPr>
            <a:xfrm>
              <a:off x="7253070" y="1461458"/>
              <a:ext cx="1007597" cy="954413"/>
            </a:xfrm>
            <a:custGeom>
              <a:rect b="b" l="l" r="r" t="t"/>
              <a:pathLst>
                <a:path extrusionOk="0" h="362550" w="382753">
                  <a:moveTo>
                    <a:pt x="1302" y="362375"/>
                  </a:moveTo>
                  <a:lnTo>
                    <a:pt x="476" y="362551"/>
                  </a:lnTo>
                  <a:lnTo>
                    <a:pt x="0" y="361944"/>
                  </a:lnTo>
                  <a:lnTo>
                    <a:pt x="1203" y="360278"/>
                  </a:lnTo>
                  <a:lnTo>
                    <a:pt x="5180" y="357128"/>
                  </a:lnTo>
                  <a:lnTo>
                    <a:pt x="6767" y="354105"/>
                  </a:lnTo>
                  <a:lnTo>
                    <a:pt x="9831" y="353061"/>
                  </a:lnTo>
                  <a:lnTo>
                    <a:pt x="10032" y="354746"/>
                  </a:lnTo>
                  <a:lnTo>
                    <a:pt x="9825" y="356834"/>
                  </a:lnTo>
                  <a:lnTo>
                    <a:pt x="7134" y="358487"/>
                  </a:lnTo>
                  <a:lnTo>
                    <a:pt x="4149" y="359604"/>
                  </a:lnTo>
                  <a:lnTo>
                    <a:pt x="1302" y="362375"/>
                  </a:lnTo>
                  <a:close/>
                  <a:moveTo>
                    <a:pt x="253674" y="255585"/>
                  </a:moveTo>
                  <a:lnTo>
                    <a:pt x="252592" y="256874"/>
                  </a:lnTo>
                  <a:lnTo>
                    <a:pt x="250970" y="254930"/>
                  </a:lnTo>
                  <a:lnTo>
                    <a:pt x="249895" y="252425"/>
                  </a:lnTo>
                  <a:lnTo>
                    <a:pt x="250466" y="251470"/>
                  </a:lnTo>
                  <a:lnTo>
                    <a:pt x="253348" y="251343"/>
                  </a:lnTo>
                  <a:lnTo>
                    <a:pt x="254054" y="252648"/>
                  </a:lnTo>
                  <a:lnTo>
                    <a:pt x="254172" y="253392"/>
                  </a:lnTo>
                  <a:lnTo>
                    <a:pt x="253674" y="255585"/>
                  </a:lnTo>
                  <a:close/>
                  <a:moveTo>
                    <a:pt x="275072" y="93069"/>
                  </a:moveTo>
                  <a:lnTo>
                    <a:pt x="276304" y="94138"/>
                  </a:lnTo>
                  <a:lnTo>
                    <a:pt x="278969" y="93918"/>
                  </a:lnTo>
                  <a:lnTo>
                    <a:pt x="280441" y="101517"/>
                  </a:lnTo>
                  <a:lnTo>
                    <a:pt x="281268" y="109456"/>
                  </a:lnTo>
                  <a:lnTo>
                    <a:pt x="282608" y="110024"/>
                  </a:lnTo>
                  <a:lnTo>
                    <a:pt x="285165" y="108939"/>
                  </a:lnTo>
                  <a:lnTo>
                    <a:pt x="287444" y="108409"/>
                  </a:lnTo>
                  <a:lnTo>
                    <a:pt x="288612" y="108996"/>
                  </a:lnTo>
                  <a:lnTo>
                    <a:pt x="290693" y="111291"/>
                  </a:lnTo>
                  <a:lnTo>
                    <a:pt x="291590" y="112900"/>
                  </a:lnTo>
                  <a:lnTo>
                    <a:pt x="290808" y="114159"/>
                  </a:lnTo>
                  <a:lnTo>
                    <a:pt x="288902" y="115567"/>
                  </a:lnTo>
                  <a:lnTo>
                    <a:pt x="288586" y="119742"/>
                  </a:lnTo>
                  <a:lnTo>
                    <a:pt x="290505" y="121188"/>
                  </a:lnTo>
                  <a:lnTo>
                    <a:pt x="293671" y="124715"/>
                  </a:lnTo>
                  <a:lnTo>
                    <a:pt x="295455" y="125171"/>
                  </a:lnTo>
                  <a:lnTo>
                    <a:pt x="298638" y="123728"/>
                  </a:lnTo>
                  <a:lnTo>
                    <a:pt x="301625" y="126461"/>
                  </a:lnTo>
                  <a:lnTo>
                    <a:pt x="304584" y="129758"/>
                  </a:lnTo>
                  <a:lnTo>
                    <a:pt x="297667" y="133895"/>
                  </a:lnTo>
                  <a:lnTo>
                    <a:pt x="297061" y="135050"/>
                  </a:lnTo>
                  <a:lnTo>
                    <a:pt x="296103" y="138089"/>
                  </a:lnTo>
                  <a:lnTo>
                    <a:pt x="295085" y="140575"/>
                  </a:lnTo>
                  <a:lnTo>
                    <a:pt x="294144" y="142037"/>
                  </a:lnTo>
                  <a:lnTo>
                    <a:pt x="292075" y="144543"/>
                  </a:lnTo>
                  <a:lnTo>
                    <a:pt x="290961" y="145408"/>
                  </a:lnTo>
                  <a:lnTo>
                    <a:pt x="288459" y="145216"/>
                  </a:lnTo>
                  <a:lnTo>
                    <a:pt x="287520" y="146209"/>
                  </a:lnTo>
                  <a:lnTo>
                    <a:pt x="286652" y="148229"/>
                  </a:lnTo>
                  <a:lnTo>
                    <a:pt x="285778" y="149678"/>
                  </a:lnTo>
                  <a:lnTo>
                    <a:pt x="283556" y="150049"/>
                  </a:lnTo>
                  <a:lnTo>
                    <a:pt x="282423" y="148044"/>
                  </a:lnTo>
                  <a:lnTo>
                    <a:pt x="282797" y="147425"/>
                  </a:lnTo>
                  <a:lnTo>
                    <a:pt x="282956" y="146237"/>
                  </a:lnTo>
                  <a:lnTo>
                    <a:pt x="282560" y="143397"/>
                  </a:lnTo>
                  <a:lnTo>
                    <a:pt x="284680" y="140476"/>
                  </a:lnTo>
                  <a:lnTo>
                    <a:pt x="285158" y="138852"/>
                  </a:lnTo>
                  <a:lnTo>
                    <a:pt x="284737" y="138264"/>
                  </a:lnTo>
                  <a:lnTo>
                    <a:pt x="284153" y="138424"/>
                  </a:lnTo>
                  <a:lnTo>
                    <a:pt x="282611" y="137530"/>
                  </a:lnTo>
                  <a:lnTo>
                    <a:pt x="282155" y="137575"/>
                  </a:lnTo>
                  <a:lnTo>
                    <a:pt x="280878" y="139286"/>
                  </a:lnTo>
                  <a:lnTo>
                    <a:pt x="279107" y="140435"/>
                  </a:lnTo>
                  <a:lnTo>
                    <a:pt x="277310" y="140725"/>
                  </a:lnTo>
                  <a:lnTo>
                    <a:pt x="270087" y="142921"/>
                  </a:lnTo>
                  <a:lnTo>
                    <a:pt x="268995" y="142152"/>
                  </a:lnTo>
                  <a:lnTo>
                    <a:pt x="268503" y="137776"/>
                  </a:lnTo>
                  <a:lnTo>
                    <a:pt x="271440" y="135516"/>
                  </a:lnTo>
                  <a:lnTo>
                    <a:pt x="271890" y="131683"/>
                  </a:lnTo>
                  <a:lnTo>
                    <a:pt x="272630" y="129116"/>
                  </a:lnTo>
                  <a:lnTo>
                    <a:pt x="273495" y="127409"/>
                  </a:lnTo>
                  <a:lnTo>
                    <a:pt x="275085" y="122982"/>
                  </a:lnTo>
                  <a:lnTo>
                    <a:pt x="275484" y="122662"/>
                  </a:lnTo>
                  <a:lnTo>
                    <a:pt x="271520" y="119129"/>
                  </a:lnTo>
                  <a:lnTo>
                    <a:pt x="269952" y="116824"/>
                  </a:lnTo>
                  <a:lnTo>
                    <a:pt x="268245" y="112188"/>
                  </a:lnTo>
                  <a:lnTo>
                    <a:pt x="267721" y="108406"/>
                  </a:lnTo>
                  <a:lnTo>
                    <a:pt x="265407" y="105166"/>
                  </a:lnTo>
                  <a:lnTo>
                    <a:pt x="265691" y="100997"/>
                  </a:lnTo>
                  <a:lnTo>
                    <a:pt x="264012" y="101326"/>
                  </a:lnTo>
                  <a:lnTo>
                    <a:pt x="262716" y="98383"/>
                  </a:lnTo>
                  <a:lnTo>
                    <a:pt x="263923" y="96723"/>
                  </a:lnTo>
                  <a:lnTo>
                    <a:pt x="270051" y="94834"/>
                  </a:lnTo>
                  <a:lnTo>
                    <a:pt x="273706" y="92986"/>
                  </a:lnTo>
                  <a:lnTo>
                    <a:pt x="275072" y="93069"/>
                  </a:lnTo>
                  <a:close/>
                  <a:moveTo>
                    <a:pt x="322264" y="90652"/>
                  </a:moveTo>
                  <a:lnTo>
                    <a:pt x="320949" y="90764"/>
                  </a:lnTo>
                  <a:lnTo>
                    <a:pt x="318533" y="87397"/>
                  </a:lnTo>
                  <a:lnTo>
                    <a:pt x="318067" y="84454"/>
                  </a:lnTo>
                  <a:lnTo>
                    <a:pt x="318498" y="83247"/>
                  </a:lnTo>
                  <a:lnTo>
                    <a:pt x="319663" y="83203"/>
                  </a:lnTo>
                  <a:lnTo>
                    <a:pt x="321479" y="87224"/>
                  </a:lnTo>
                  <a:lnTo>
                    <a:pt x="323439" y="88434"/>
                  </a:lnTo>
                  <a:lnTo>
                    <a:pt x="322264" y="90652"/>
                  </a:lnTo>
                  <a:close/>
                  <a:moveTo>
                    <a:pt x="182288" y="92389"/>
                  </a:moveTo>
                  <a:lnTo>
                    <a:pt x="182390" y="95507"/>
                  </a:lnTo>
                  <a:lnTo>
                    <a:pt x="183849" y="95198"/>
                  </a:lnTo>
                  <a:lnTo>
                    <a:pt x="185569" y="98504"/>
                  </a:lnTo>
                  <a:lnTo>
                    <a:pt x="187446" y="100250"/>
                  </a:lnTo>
                  <a:lnTo>
                    <a:pt x="187976" y="101444"/>
                  </a:lnTo>
                  <a:lnTo>
                    <a:pt x="188375" y="102976"/>
                  </a:lnTo>
                  <a:lnTo>
                    <a:pt x="189511" y="106047"/>
                  </a:lnTo>
                  <a:lnTo>
                    <a:pt x="190050" y="109264"/>
                  </a:lnTo>
                  <a:lnTo>
                    <a:pt x="188694" y="109602"/>
                  </a:lnTo>
                  <a:lnTo>
                    <a:pt x="186827" y="105013"/>
                  </a:lnTo>
                  <a:lnTo>
                    <a:pt x="185301" y="102386"/>
                  </a:lnTo>
                  <a:lnTo>
                    <a:pt x="183383" y="100132"/>
                  </a:lnTo>
                  <a:lnTo>
                    <a:pt x="181831" y="100020"/>
                  </a:lnTo>
                  <a:lnTo>
                    <a:pt x="181132" y="99034"/>
                  </a:lnTo>
                  <a:lnTo>
                    <a:pt x="178617" y="90844"/>
                  </a:lnTo>
                  <a:lnTo>
                    <a:pt x="178154" y="88938"/>
                  </a:lnTo>
                  <a:lnTo>
                    <a:pt x="176718" y="85858"/>
                  </a:lnTo>
                  <a:lnTo>
                    <a:pt x="176083" y="82002"/>
                  </a:lnTo>
                  <a:lnTo>
                    <a:pt x="176086" y="78967"/>
                  </a:lnTo>
                  <a:lnTo>
                    <a:pt x="178007" y="79685"/>
                  </a:lnTo>
                  <a:lnTo>
                    <a:pt x="179693" y="81591"/>
                  </a:lnTo>
                  <a:lnTo>
                    <a:pt x="181155" y="85880"/>
                  </a:lnTo>
                  <a:lnTo>
                    <a:pt x="181416" y="87205"/>
                  </a:lnTo>
                  <a:lnTo>
                    <a:pt x="180749" y="88961"/>
                  </a:lnTo>
                  <a:lnTo>
                    <a:pt x="181435" y="91032"/>
                  </a:lnTo>
                  <a:lnTo>
                    <a:pt x="182288" y="92389"/>
                  </a:lnTo>
                  <a:close/>
                  <a:moveTo>
                    <a:pt x="341712" y="78539"/>
                  </a:moveTo>
                  <a:lnTo>
                    <a:pt x="344384" y="78833"/>
                  </a:lnTo>
                  <a:lnTo>
                    <a:pt x="347068" y="78096"/>
                  </a:lnTo>
                  <a:lnTo>
                    <a:pt x="347531" y="78884"/>
                  </a:lnTo>
                  <a:lnTo>
                    <a:pt x="344074" y="81329"/>
                  </a:lnTo>
                  <a:lnTo>
                    <a:pt x="340225" y="80030"/>
                  </a:lnTo>
                  <a:lnTo>
                    <a:pt x="336761" y="79698"/>
                  </a:lnTo>
                  <a:lnTo>
                    <a:pt x="332673" y="82408"/>
                  </a:lnTo>
                  <a:lnTo>
                    <a:pt x="331339" y="81326"/>
                  </a:lnTo>
                  <a:lnTo>
                    <a:pt x="333416" y="78712"/>
                  </a:lnTo>
                  <a:lnTo>
                    <a:pt x="335683" y="77843"/>
                  </a:lnTo>
                  <a:lnTo>
                    <a:pt x="336046" y="76241"/>
                  </a:lnTo>
                  <a:lnTo>
                    <a:pt x="336911" y="75967"/>
                  </a:lnTo>
                  <a:lnTo>
                    <a:pt x="339905" y="75801"/>
                  </a:lnTo>
                  <a:lnTo>
                    <a:pt x="341712" y="78539"/>
                  </a:lnTo>
                  <a:close/>
                  <a:moveTo>
                    <a:pt x="231883" y="30032"/>
                  </a:moveTo>
                  <a:lnTo>
                    <a:pt x="232349" y="30134"/>
                  </a:lnTo>
                  <a:lnTo>
                    <a:pt x="232802" y="29592"/>
                  </a:lnTo>
                  <a:lnTo>
                    <a:pt x="233131" y="28155"/>
                  </a:lnTo>
                  <a:lnTo>
                    <a:pt x="233495" y="27361"/>
                  </a:lnTo>
                  <a:lnTo>
                    <a:pt x="235761" y="28293"/>
                  </a:lnTo>
                  <a:lnTo>
                    <a:pt x="238975" y="31159"/>
                  </a:lnTo>
                  <a:lnTo>
                    <a:pt x="239930" y="32567"/>
                  </a:lnTo>
                  <a:lnTo>
                    <a:pt x="241270" y="35455"/>
                  </a:lnTo>
                  <a:lnTo>
                    <a:pt x="242359" y="40278"/>
                  </a:lnTo>
                  <a:lnTo>
                    <a:pt x="241494" y="43735"/>
                  </a:lnTo>
                  <a:lnTo>
                    <a:pt x="240354" y="46988"/>
                  </a:lnTo>
                  <a:lnTo>
                    <a:pt x="239952" y="48775"/>
                  </a:lnTo>
                  <a:lnTo>
                    <a:pt x="240367" y="51332"/>
                  </a:lnTo>
                  <a:lnTo>
                    <a:pt x="240198" y="53809"/>
                  </a:lnTo>
                  <a:lnTo>
                    <a:pt x="239783" y="55992"/>
                  </a:lnTo>
                  <a:lnTo>
                    <a:pt x="241506" y="53502"/>
                  </a:lnTo>
                  <a:lnTo>
                    <a:pt x="245190" y="45452"/>
                  </a:lnTo>
                  <a:lnTo>
                    <a:pt x="245739" y="44951"/>
                  </a:lnTo>
                  <a:lnTo>
                    <a:pt x="246313" y="45226"/>
                  </a:lnTo>
                  <a:lnTo>
                    <a:pt x="247964" y="46889"/>
                  </a:lnTo>
                  <a:lnTo>
                    <a:pt x="249461" y="51000"/>
                  </a:lnTo>
                  <a:lnTo>
                    <a:pt x="249789" y="52353"/>
                  </a:lnTo>
                  <a:lnTo>
                    <a:pt x="250057" y="54010"/>
                  </a:lnTo>
                  <a:lnTo>
                    <a:pt x="250211" y="56052"/>
                  </a:lnTo>
                  <a:lnTo>
                    <a:pt x="250128" y="58383"/>
                  </a:lnTo>
                  <a:lnTo>
                    <a:pt x="249990" y="60001"/>
                  </a:lnTo>
                  <a:lnTo>
                    <a:pt x="249208" y="61045"/>
                  </a:lnTo>
                  <a:lnTo>
                    <a:pt x="248829" y="61996"/>
                  </a:lnTo>
                  <a:lnTo>
                    <a:pt x="249674" y="62066"/>
                  </a:lnTo>
                  <a:lnTo>
                    <a:pt x="250642" y="63311"/>
                  </a:lnTo>
                  <a:lnTo>
                    <a:pt x="251526" y="65947"/>
                  </a:lnTo>
                  <a:lnTo>
                    <a:pt x="252515" y="67004"/>
                  </a:lnTo>
                  <a:lnTo>
                    <a:pt x="256106" y="66113"/>
                  </a:lnTo>
                  <a:lnTo>
                    <a:pt x="258439" y="67489"/>
                  </a:lnTo>
                  <a:lnTo>
                    <a:pt x="259719" y="71782"/>
                  </a:lnTo>
                  <a:lnTo>
                    <a:pt x="261692" y="70815"/>
                  </a:lnTo>
                  <a:lnTo>
                    <a:pt x="261698" y="68526"/>
                  </a:lnTo>
                  <a:lnTo>
                    <a:pt x="262132" y="67543"/>
                  </a:lnTo>
                  <a:lnTo>
                    <a:pt x="264778" y="68325"/>
                  </a:lnTo>
                  <a:lnTo>
                    <a:pt x="266148" y="69394"/>
                  </a:lnTo>
                  <a:lnTo>
                    <a:pt x="267546" y="71642"/>
                  </a:lnTo>
                  <a:lnTo>
                    <a:pt x="265158" y="75299"/>
                  </a:lnTo>
                  <a:lnTo>
                    <a:pt x="267128" y="78785"/>
                  </a:lnTo>
                  <a:lnTo>
                    <a:pt x="270434" y="81297"/>
                  </a:lnTo>
                  <a:lnTo>
                    <a:pt x="272429" y="83921"/>
                  </a:lnTo>
                  <a:lnTo>
                    <a:pt x="272790" y="85015"/>
                  </a:lnTo>
                  <a:lnTo>
                    <a:pt x="273116" y="86468"/>
                  </a:lnTo>
                  <a:lnTo>
                    <a:pt x="271816" y="88345"/>
                  </a:lnTo>
                  <a:lnTo>
                    <a:pt x="270495" y="89401"/>
                  </a:lnTo>
                  <a:lnTo>
                    <a:pt x="267166" y="89583"/>
                  </a:lnTo>
                  <a:lnTo>
                    <a:pt x="264140" y="90904"/>
                  </a:lnTo>
                  <a:lnTo>
                    <a:pt x="258602" y="91840"/>
                  </a:lnTo>
                  <a:lnTo>
                    <a:pt x="257779" y="92437"/>
                  </a:lnTo>
                  <a:lnTo>
                    <a:pt x="257584" y="92970"/>
                  </a:lnTo>
                  <a:lnTo>
                    <a:pt x="257258" y="94585"/>
                  </a:lnTo>
                  <a:lnTo>
                    <a:pt x="255129" y="98290"/>
                  </a:lnTo>
                  <a:lnTo>
                    <a:pt x="253067" y="102772"/>
                  </a:lnTo>
                  <a:lnTo>
                    <a:pt x="252215" y="105453"/>
                  </a:lnTo>
                  <a:lnTo>
                    <a:pt x="251574" y="109184"/>
                  </a:lnTo>
                  <a:lnTo>
                    <a:pt x="251337" y="111454"/>
                  </a:lnTo>
                  <a:lnTo>
                    <a:pt x="251797" y="113643"/>
                  </a:lnTo>
                  <a:lnTo>
                    <a:pt x="251676" y="115848"/>
                  </a:lnTo>
                  <a:lnTo>
                    <a:pt x="250124" y="117571"/>
                  </a:lnTo>
                  <a:lnTo>
                    <a:pt x="249141" y="117638"/>
                  </a:lnTo>
                  <a:lnTo>
                    <a:pt x="247909" y="117300"/>
                  </a:lnTo>
                  <a:lnTo>
                    <a:pt x="246696" y="118289"/>
                  </a:lnTo>
                  <a:lnTo>
                    <a:pt x="246620" y="119774"/>
                  </a:lnTo>
                  <a:lnTo>
                    <a:pt x="246690" y="121858"/>
                  </a:lnTo>
                  <a:lnTo>
                    <a:pt x="246380" y="128168"/>
                  </a:lnTo>
                  <a:lnTo>
                    <a:pt x="246004" y="132876"/>
                  </a:lnTo>
                  <a:lnTo>
                    <a:pt x="245439" y="137214"/>
                  </a:lnTo>
                  <a:lnTo>
                    <a:pt x="244804" y="139538"/>
                  </a:lnTo>
                  <a:lnTo>
                    <a:pt x="243993" y="140183"/>
                  </a:lnTo>
                  <a:lnTo>
                    <a:pt x="241392" y="140607"/>
                  </a:lnTo>
                  <a:lnTo>
                    <a:pt x="239387" y="144619"/>
                  </a:lnTo>
                  <a:lnTo>
                    <a:pt x="237769" y="151718"/>
                  </a:lnTo>
                  <a:lnTo>
                    <a:pt x="236926" y="154479"/>
                  </a:lnTo>
                  <a:lnTo>
                    <a:pt x="235171" y="158810"/>
                  </a:lnTo>
                  <a:lnTo>
                    <a:pt x="235490" y="160339"/>
                  </a:lnTo>
                  <a:lnTo>
                    <a:pt x="236036" y="161989"/>
                  </a:lnTo>
                  <a:lnTo>
                    <a:pt x="235078" y="164929"/>
                  </a:lnTo>
                  <a:lnTo>
                    <a:pt x="233597" y="168210"/>
                  </a:lnTo>
                  <a:lnTo>
                    <a:pt x="233626" y="169474"/>
                  </a:lnTo>
                  <a:lnTo>
                    <a:pt x="234124" y="171779"/>
                  </a:lnTo>
                  <a:lnTo>
                    <a:pt x="234366" y="174166"/>
                  </a:lnTo>
                  <a:lnTo>
                    <a:pt x="233224" y="176212"/>
                  </a:lnTo>
                  <a:lnTo>
                    <a:pt x="231123" y="177250"/>
                  </a:lnTo>
                  <a:lnTo>
                    <a:pt x="228985" y="176088"/>
                  </a:lnTo>
                  <a:lnTo>
                    <a:pt x="227944" y="174715"/>
                  </a:lnTo>
                  <a:lnTo>
                    <a:pt x="226980" y="172513"/>
                  </a:lnTo>
                  <a:lnTo>
                    <a:pt x="225956" y="171070"/>
                  </a:lnTo>
                  <a:lnTo>
                    <a:pt x="224890" y="170202"/>
                  </a:lnTo>
                  <a:lnTo>
                    <a:pt x="220788" y="165267"/>
                  </a:lnTo>
                  <a:lnTo>
                    <a:pt x="217002" y="157368"/>
                  </a:lnTo>
                  <a:lnTo>
                    <a:pt x="213546" y="154262"/>
                  </a:lnTo>
                  <a:lnTo>
                    <a:pt x="211292" y="152784"/>
                  </a:lnTo>
                  <a:lnTo>
                    <a:pt x="210207" y="151348"/>
                  </a:lnTo>
                  <a:lnTo>
                    <a:pt x="209147" y="149413"/>
                  </a:lnTo>
                  <a:lnTo>
                    <a:pt x="208231" y="147230"/>
                  </a:lnTo>
                  <a:lnTo>
                    <a:pt x="207379" y="144463"/>
                  </a:lnTo>
                  <a:lnTo>
                    <a:pt x="206967" y="142736"/>
                  </a:lnTo>
                  <a:lnTo>
                    <a:pt x="206891" y="140135"/>
                  </a:lnTo>
                  <a:lnTo>
                    <a:pt x="207162" y="138603"/>
                  </a:lnTo>
                  <a:lnTo>
                    <a:pt x="207567" y="137814"/>
                  </a:lnTo>
                  <a:lnTo>
                    <a:pt x="210312" y="137166"/>
                  </a:lnTo>
                  <a:lnTo>
                    <a:pt x="211299" y="137533"/>
                  </a:lnTo>
                  <a:lnTo>
                    <a:pt x="212269" y="138899"/>
                  </a:lnTo>
                  <a:lnTo>
                    <a:pt x="213153" y="139436"/>
                  </a:lnTo>
                  <a:lnTo>
                    <a:pt x="215177" y="132602"/>
                  </a:lnTo>
                  <a:lnTo>
                    <a:pt x="226690" y="128653"/>
                  </a:lnTo>
                  <a:lnTo>
                    <a:pt x="230389" y="127967"/>
                  </a:lnTo>
                  <a:lnTo>
                    <a:pt x="234101" y="128009"/>
                  </a:lnTo>
                  <a:lnTo>
                    <a:pt x="233524" y="126132"/>
                  </a:lnTo>
                  <a:lnTo>
                    <a:pt x="233032" y="123744"/>
                  </a:lnTo>
                  <a:lnTo>
                    <a:pt x="232486" y="123163"/>
                  </a:lnTo>
                  <a:lnTo>
                    <a:pt x="229681" y="124504"/>
                  </a:lnTo>
                  <a:lnTo>
                    <a:pt x="225384" y="125912"/>
                  </a:lnTo>
                  <a:lnTo>
                    <a:pt x="223290" y="125912"/>
                  </a:lnTo>
                  <a:lnTo>
                    <a:pt x="221130" y="124973"/>
                  </a:lnTo>
                  <a:lnTo>
                    <a:pt x="218975" y="125490"/>
                  </a:lnTo>
                  <a:lnTo>
                    <a:pt x="216754" y="127530"/>
                  </a:lnTo>
                  <a:lnTo>
                    <a:pt x="214513" y="128816"/>
                  </a:lnTo>
                  <a:lnTo>
                    <a:pt x="212336" y="129333"/>
                  </a:lnTo>
                  <a:lnTo>
                    <a:pt x="207733" y="129126"/>
                  </a:lnTo>
                  <a:lnTo>
                    <a:pt x="206594" y="128073"/>
                  </a:lnTo>
                  <a:lnTo>
                    <a:pt x="205059" y="125628"/>
                  </a:lnTo>
                  <a:lnTo>
                    <a:pt x="204685" y="124370"/>
                  </a:lnTo>
                  <a:lnTo>
                    <a:pt x="204366" y="122825"/>
                  </a:lnTo>
                  <a:lnTo>
                    <a:pt x="204066" y="118155"/>
                  </a:lnTo>
                  <a:lnTo>
                    <a:pt x="204398" y="116879"/>
                  </a:lnTo>
                  <a:lnTo>
                    <a:pt x="204867" y="116145"/>
                  </a:lnTo>
                  <a:lnTo>
                    <a:pt x="205349" y="115691"/>
                  </a:lnTo>
                  <a:lnTo>
                    <a:pt x="206361" y="115669"/>
                  </a:lnTo>
                  <a:lnTo>
                    <a:pt x="207354" y="116480"/>
                  </a:lnTo>
                  <a:lnTo>
                    <a:pt x="209677" y="119148"/>
                  </a:lnTo>
                  <a:lnTo>
                    <a:pt x="209147" y="116285"/>
                  </a:lnTo>
                  <a:lnTo>
                    <a:pt x="215834" y="112817"/>
                  </a:lnTo>
                  <a:lnTo>
                    <a:pt x="218940" y="109765"/>
                  </a:lnTo>
                  <a:lnTo>
                    <a:pt x="220536" y="109251"/>
                  </a:lnTo>
                  <a:lnTo>
                    <a:pt x="222135" y="109475"/>
                  </a:lnTo>
                  <a:lnTo>
                    <a:pt x="221784" y="107844"/>
                  </a:lnTo>
                  <a:lnTo>
                    <a:pt x="221771" y="106328"/>
                  </a:lnTo>
                  <a:lnTo>
                    <a:pt x="222907" y="105089"/>
                  </a:lnTo>
                  <a:lnTo>
                    <a:pt x="223725" y="104556"/>
                  </a:lnTo>
                  <a:lnTo>
                    <a:pt x="226185" y="103946"/>
                  </a:lnTo>
                  <a:lnTo>
                    <a:pt x="231800" y="104052"/>
                  </a:lnTo>
                  <a:lnTo>
                    <a:pt x="233824" y="103212"/>
                  </a:lnTo>
                  <a:lnTo>
                    <a:pt x="235340" y="101087"/>
                  </a:lnTo>
                  <a:lnTo>
                    <a:pt x="233725" y="101827"/>
                  </a:lnTo>
                  <a:lnTo>
                    <a:pt x="232106" y="101968"/>
                  </a:lnTo>
                  <a:lnTo>
                    <a:pt x="231350" y="101527"/>
                  </a:lnTo>
                  <a:lnTo>
                    <a:pt x="229636" y="99666"/>
                  </a:lnTo>
                  <a:lnTo>
                    <a:pt x="228857" y="97212"/>
                  </a:lnTo>
                  <a:lnTo>
                    <a:pt x="231079" y="92277"/>
                  </a:lnTo>
                  <a:lnTo>
                    <a:pt x="231851" y="89972"/>
                  </a:lnTo>
                  <a:lnTo>
                    <a:pt x="229591" y="90304"/>
                  </a:lnTo>
                  <a:lnTo>
                    <a:pt x="228838" y="91112"/>
                  </a:lnTo>
                  <a:lnTo>
                    <a:pt x="226249" y="95654"/>
                  </a:lnTo>
                  <a:lnTo>
                    <a:pt x="224337" y="97684"/>
                  </a:lnTo>
                  <a:lnTo>
                    <a:pt x="221979" y="98658"/>
                  </a:lnTo>
                  <a:lnTo>
                    <a:pt x="219620" y="98575"/>
                  </a:lnTo>
                  <a:lnTo>
                    <a:pt x="219106" y="97933"/>
                  </a:lnTo>
                  <a:lnTo>
                    <a:pt x="218385" y="94939"/>
                  </a:lnTo>
                  <a:lnTo>
                    <a:pt x="218158" y="93359"/>
                  </a:lnTo>
                  <a:lnTo>
                    <a:pt x="218254" y="92491"/>
                  </a:lnTo>
                  <a:lnTo>
                    <a:pt x="219001" y="89995"/>
                  </a:lnTo>
                  <a:lnTo>
                    <a:pt x="219390" y="87342"/>
                  </a:lnTo>
                  <a:lnTo>
                    <a:pt x="219323" y="85047"/>
                  </a:lnTo>
                  <a:lnTo>
                    <a:pt x="218774" y="84585"/>
                  </a:lnTo>
                  <a:lnTo>
                    <a:pt x="217903" y="86832"/>
                  </a:lnTo>
                  <a:lnTo>
                    <a:pt x="217114" y="89941"/>
                  </a:lnTo>
                  <a:lnTo>
                    <a:pt x="216032" y="91492"/>
                  </a:lnTo>
                  <a:lnTo>
                    <a:pt x="214915" y="91067"/>
                  </a:lnTo>
                  <a:lnTo>
                    <a:pt x="214439" y="89877"/>
                  </a:lnTo>
                  <a:lnTo>
                    <a:pt x="214024" y="88051"/>
                  </a:lnTo>
                  <a:lnTo>
                    <a:pt x="213587" y="87346"/>
                  </a:lnTo>
                  <a:lnTo>
                    <a:pt x="213102" y="87346"/>
                  </a:lnTo>
                  <a:lnTo>
                    <a:pt x="212103" y="88076"/>
                  </a:lnTo>
                  <a:lnTo>
                    <a:pt x="211113" y="89427"/>
                  </a:lnTo>
                  <a:lnTo>
                    <a:pt x="211455" y="91469"/>
                  </a:lnTo>
                  <a:lnTo>
                    <a:pt x="211544" y="93732"/>
                  </a:lnTo>
                  <a:lnTo>
                    <a:pt x="211117" y="95523"/>
                  </a:lnTo>
                  <a:lnTo>
                    <a:pt x="210794" y="97703"/>
                  </a:lnTo>
                  <a:lnTo>
                    <a:pt x="211812" y="99072"/>
                  </a:lnTo>
                  <a:lnTo>
                    <a:pt x="212642" y="101189"/>
                  </a:lnTo>
                  <a:lnTo>
                    <a:pt x="211398" y="102181"/>
                  </a:lnTo>
                  <a:lnTo>
                    <a:pt x="210178" y="103624"/>
                  </a:lnTo>
                  <a:lnTo>
                    <a:pt x="209058" y="105842"/>
                  </a:lnTo>
                  <a:lnTo>
                    <a:pt x="207912" y="107563"/>
                  </a:lnTo>
                  <a:lnTo>
                    <a:pt x="206096" y="107745"/>
                  </a:lnTo>
                  <a:lnTo>
                    <a:pt x="203833" y="108696"/>
                  </a:lnTo>
                  <a:lnTo>
                    <a:pt x="199310" y="109031"/>
                  </a:lnTo>
                  <a:lnTo>
                    <a:pt x="197184" y="106232"/>
                  </a:lnTo>
                  <a:lnTo>
                    <a:pt x="196795" y="104898"/>
                  </a:lnTo>
                  <a:lnTo>
                    <a:pt x="196370" y="104001"/>
                  </a:lnTo>
                  <a:lnTo>
                    <a:pt x="194959" y="102523"/>
                  </a:lnTo>
                  <a:lnTo>
                    <a:pt x="192901" y="98137"/>
                  </a:lnTo>
                  <a:lnTo>
                    <a:pt x="191314" y="93100"/>
                  </a:lnTo>
                  <a:lnTo>
                    <a:pt x="190245" y="92609"/>
                  </a:lnTo>
                  <a:lnTo>
                    <a:pt x="188662" y="90936"/>
                  </a:lnTo>
                  <a:lnTo>
                    <a:pt x="187800" y="89500"/>
                  </a:lnTo>
                  <a:lnTo>
                    <a:pt x="186980" y="87575"/>
                  </a:lnTo>
                  <a:lnTo>
                    <a:pt x="186734" y="85287"/>
                  </a:lnTo>
                  <a:lnTo>
                    <a:pt x="186814" y="83193"/>
                  </a:lnTo>
                  <a:lnTo>
                    <a:pt x="187762" y="82261"/>
                  </a:lnTo>
                  <a:lnTo>
                    <a:pt x="185521" y="79896"/>
                  </a:lnTo>
                  <a:lnTo>
                    <a:pt x="183322" y="76755"/>
                  </a:lnTo>
                  <a:lnTo>
                    <a:pt x="184133" y="75695"/>
                  </a:lnTo>
                  <a:lnTo>
                    <a:pt x="184950" y="75229"/>
                  </a:lnTo>
                  <a:lnTo>
                    <a:pt x="191468" y="78897"/>
                  </a:lnTo>
                  <a:lnTo>
                    <a:pt x="191902" y="78440"/>
                  </a:lnTo>
                  <a:lnTo>
                    <a:pt x="192617" y="76621"/>
                  </a:lnTo>
                  <a:lnTo>
                    <a:pt x="192361" y="76008"/>
                  </a:lnTo>
                  <a:lnTo>
                    <a:pt x="191270" y="75587"/>
                  </a:lnTo>
                  <a:lnTo>
                    <a:pt x="189782" y="75599"/>
                  </a:lnTo>
                  <a:lnTo>
                    <a:pt x="189412" y="75223"/>
                  </a:lnTo>
                  <a:lnTo>
                    <a:pt x="188837" y="73241"/>
                  </a:lnTo>
                  <a:lnTo>
                    <a:pt x="188336" y="70793"/>
                  </a:lnTo>
                  <a:lnTo>
                    <a:pt x="188122" y="69155"/>
                  </a:lnTo>
                  <a:lnTo>
                    <a:pt x="188039" y="67230"/>
                  </a:lnTo>
                  <a:lnTo>
                    <a:pt x="189147" y="64332"/>
                  </a:lnTo>
                  <a:lnTo>
                    <a:pt x="189754" y="61721"/>
                  </a:lnTo>
                  <a:lnTo>
                    <a:pt x="188809" y="60508"/>
                  </a:lnTo>
                  <a:lnTo>
                    <a:pt x="186131" y="60582"/>
                  </a:lnTo>
                  <a:lnTo>
                    <a:pt x="185240" y="60952"/>
                  </a:lnTo>
                  <a:lnTo>
                    <a:pt x="185569" y="64702"/>
                  </a:lnTo>
                  <a:lnTo>
                    <a:pt x="184717" y="67278"/>
                  </a:lnTo>
                  <a:lnTo>
                    <a:pt x="183082" y="69280"/>
                  </a:lnTo>
                  <a:lnTo>
                    <a:pt x="181911" y="68306"/>
                  </a:lnTo>
                  <a:lnTo>
                    <a:pt x="181008" y="63378"/>
                  </a:lnTo>
                  <a:lnTo>
                    <a:pt x="179827" y="59918"/>
                  </a:lnTo>
                  <a:lnTo>
                    <a:pt x="179383" y="57725"/>
                  </a:lnTo>
                  <a:lnTo>
                    <a:pt x="179045" y="54555"/>
                  </a:lnTo>
                  <a:lnTo>
                    <a:pt x="178566" y="52235"/>
                  </a:lnTo>
                  <a:lnTo>
                    <a:pt x="177698" y="49420"/>
                  </a:lnTo>
                  <a:lnTo>
                    <a:pt x="177583" y="47677"/>
                  </a:lnTo>
                  <a:lnTo>
                    <a:pt x="177691" y="46384"/>
                  </a:lnTo>
                  <a:lnTo>
                    <a:pt x="178352" y="43441"/>
                  </a:lnTo>
                  <a:lnTo>
                    <a:pt x="177851" y="40977"/>
                  </a:lnTo>
                  <a:lnTo>
                    <a:pt x="177238" y="38807"/>
                  </a:lnTo>
                  <a:lnTo>
                    <a:pt x="177200" y="37565"/>
                  </a:lnTo>
                  <a:lnTo>
                    <a:pt x="177774" y="36030"/>
                  </a:lnTo>
                  <a:lnTo>
                    <a:pt x="178292" y="35519"/>
                  </a:lnTo>
                  <a:lnTo>
                    <a:pt x="178847" y="35631"/>
                  </a:lnTo>
                  <a:lnTo>
                    <a:pt x="180491" y="37460"/>
                  </a:lnTo>
                  <a:lnTo>
                    <a:pt x="181394" y="39640"/>
                  </a:lnTo>
                  <a:lnTo>
                    <a:pt x="181707" y="39464"/>
                  </a:lnTo>
                  <a:lnTo>
                    <a:pt x="182294" y="36221"/>
                  </a:lnTo>
                  <a:lnTo>
                    <a:pt x="183127" y="35487"/>
                  </a:lnTo>
                  <a:lnTo>
                    <a:pt x="186341" y="34415"/>
                  </a:lnTo>
                  <a:lnTo>
                    <a:pt x="189919" y="38606"/>
                  </a:lnTo>
                  <a:lnTo>
                    <a:pt x="190845" y="39535"/>
                  </a:lnTo>
                  <a:lnTo>
                    <a:pt x="191586" y="39835"/>
                  </a:lnTo>
                  <a:lnTo>
                    <a:pt x="191203" y="37980"/>
                  </a:lnTo>
                  <a:lnTo>
                    <a:pt x="190970" y="35564"/>
                  </a:lnTo>
                  <a:lnTo>
                    <a:pt x="191515" y="34648"/>
                  </a:lnTo>
                  <a:lnTo>
                    <a:pt x="194404" y="36809"/>
                  </a:lnTo>
                  <a:lnTo>
                    <a:pt x="195757" y="36678"/>
                  </a:lnTo>
                  <a:lnTo>
                    <a:pt x="198930" y="33850"/>
                  </a:lnTo>
                  <a:lnTo>
                    <a:pt x="204174" y="32362"/>
                  </a:lnTo>
                  <a:lnTo>
                    <a:pt x="206157" y="34600"/>
                  </a:lnTo>
                  <a:lnTo>
                    <a:pt x="206259" y="35790"/>
                  </a:lnTo>
                  <a:lnTo>
                    <a:pt x="206217" y="37390"/>
                  </a:lnTo>
                  <a:lnTo>
                    <a:pt x="206090" y="37868"/>
                  </a:lnTo>
                  <a:lnTo>
                    <a:pt x="204931" y="39723"/>
                  </a:lnTo>
                  <a:lnTo>
                    <a:pt x="198317" y="41233"/>
                  </a:lnTo>
                  <a:lnTo>
                    <a:pt x="193983" y="46988"/>
                  </a:lnTo>
                  <a:lnTo>
                    <a:pt x="199894" y="46065"/>
                  </a:lnTo>
                  <a:lnTo>
                    <a:pt x="200957" y="46723"/>
                  </a:lnTo>
                  <a:lnTo>
                    <a:pt x="201404" y="51354"/>
                  </a:lnTo>
                  <a:lnTo>
                    <a:pt x="201835" y="51839"/>
                  </a:lnTo>
                  <a:lnTo>
                    <a:pt x="203354" y="52509"/>
                  </a:lnTo>
                  <a:lnTo>
                    <a:pt x="204385" y="53882"/>
                  </a:lnTo>
                  <a:lnTo>
                    <a:pt x="205438" y="56487"/>
                  </a:lnTo>
                  <a:lnTo>
                    <a:pt x="206546" y="58232"/>
                  </a:lnTo>
                  <a:lnTo>
                    <a:pt x="207194" y="58015"/>
                  </a:lnTo>
                  <a:lnTo>
                    <a:pt x="207430" y="56123"/>
                  </a:lnTo>
                  <a:lnTo>
                    <a:pt x="207165" y="53872"/>
                  </a:lnTo>
                  <a:lnTo>
                    <a:pt x="207028" y="51297"/>
                  </a:lnTo>
                  <a:lnTo>
                    <a:pt x="207105" y="48504"/>
                  </a:lnTo>
                  <a:lnTo>
                    <a:pt x="207283" y="46183"/>
                  </a:lnTo>
                  <a:lnTo>
                    <a:pt x="208525" y="44543"/>
                  </a:lnTo>
                  <a:lnTo>
                    <a:pt x="210328" y="39183"/>
                  </a:lnTo>
                  <a:lnTo>
                    <a:pt x="212243" y="35519"/>
                  </a:lnTo>
                  <a:lnTo>
                    <a:pt x="214375" y="37150"/>
                  </a:lnTo>
                  <a:lnTo>
                    <a:pt x="216351" y="41721"/>
                  </a:lnTo>
                  <a:lnTo>
                    <a:pt x="218132" y="48172"/>
                  </a:lnTo>
                  <a:lnTo>
                    <a:pt x="219859" y="54974"/>
                  </a:lnTo>
                  <a:lnTo>
                    <a:pt x="221793" y="63282"/>
                  </a:lnTo>
                  <a:lnTo>
                    <a:pt x="222725" y="66180"/>
                  </a:lnTo>
                  <a:lnTo>
                    <a:pt x="223571" y="66863"/>
                  </a:lnTo>
                  <a:lnTo>
                    <a:pt x="227478" y="75312"/>
                  </a:lnTo>
                  <a:lnTo>
                    <a:pt x="227919" y="75545"/>
                  </a:lnTo>
                  <a:lnTo>
                    <a:pt x="227111" y="69136"/>
                  </a:lnTo>
                  <a:lnTo>
                    <a:pt x="225087" y="58102"/>
                  </a:lnTo>
                  <a:lnTo>
                    <a:pt x="223721" y="49464"/>
                  </a:lnTo>
                  <a:lnTo>
                    <a:pt x="223412" y="46126"/>
                  </a:lnTo>
                  <a:lnTo>
                    <a:pt x="223191" y="41399"/>
                  </a:lnTo>
                  <a:lnTo>
                    <a:pt x="223278" y="40039"/>
                  </a:lnTo>
                  <a:lnTo>
                    <a:pt x="223453" y="38804"/>
                  </a:lnTo>
                  <a:lnTo>
                    <a:pt x="224443" y="33677"/>
                  </a:lnTo>
                  <a:lnTo>
                    <a:pt x="225739" y="31169"/>
                  </a:lnTo>
                  <a:lnTo>
                    <a:pt x="225346" y="27613"/>
                  </a:lnTo>
                  <a:lnTo>
                    <a:pt x="225678" y="24865"/>
                  </a:lnTo>
                  <a:lnTo>
                    <a:pt x="227038" y="22681"/>
                  </a:lnTo>
                  <a:lnTo>
                    <a:pt x="228302" y="22522"/>
                  </a:lnTo>
                  <a:lnTo>
                    <a:pt x="229531" y="24182"/>
                  </a:lnTo>
                  <a:lnTo>
                    <a:pt x="231883" y="30032"/>
                  </a:lnTo>
                  <a:close/>
                  <a:moveTo>
                    <a:pt x="372874" y="19065"/>
                  </a:moveTo>
                  <a:lnTo>
                    <a:pt x="364378" y="21028"/>
                  </a:lnTo>
                  <a:lnTo>
                    <a:pt x="363519" y="19652"/>
                  </a:lnTo>
                  <a:lnTo>
                    <a:pt x="377289" y="13881"/>
                  </a:lnTo>
                  <a:lnTo>
                    <a:pt x="378000" y="13316"/>
                  </a:lnTo>
                  <a:lnTo>
                    <a:pt x="380557" y="12595"/>
                  </a:lnTo>
                  <a:lnTo>
                    <a:pt x="382753" y="13910"/>
                  </a:lnTo>
                  <a:lnTo>
                    <a:pt x="382102" y="14925"/>
                  </a:lnTo>
                  <a:lnTo>
                    <a:pt x="372874" y="19065"/>
                  </a:lnTo>
                  <a:close/>
                  <a:moveTo>
                    <a:pt x="249397" y="9489"/>
                  </a:moveTo>
                  <a:lnTo>
                    <a:pt x="247456" y="12423"/>
                  </a:lnTo>
                  <a:lnTo>
                    <a:pt x="244207" y="10166"/>
                  </a:lnTo>
                  <a:lnTo>
                    <a:pt x="244593" y="7842"/>
                  </a:lnTo>
                  <a:lnTo>
                    <a:pt x="245365" y="6425"/>
                  </a:lnTo>
                  <a:lnTo>
                    <a:pt x="247405" y="6958"/>
                  </a:lnTo>
                  <a:lnTo>
                    <a:pt x="249397" y="9489"/>
                  </a:lnTo>
                  <a:close/>
                  <a:moveTo>
                    <a:pt x="268711" y="12196"/>
                  </a:moveTo>
                  <a:lnTo>
                    <a:pt x="269611" y="12783"/>
                  </a:lnTo>
                  <a:lnTo>
                    <a:pt x="274545" y="12570"/>
                  </a:lnTo>
                  <a:lnTo>
                    <a:pt x="275490" y="13859"/>
                  </a:lnTo>
                  <a:lnTo>
                    <a:pt x="275864" y="16978"/>
                  </a:lnTo>
                  <a:lnTo>
                    <a:pt x="276617" y="18044"/>
                  </a:lnTo>
                  <a:lnTo>
                    <a:pt x="277667" y="18376"/>
                  </a:lnTo>
                  <a:lnTo>
                    <a:pt x="280288" y="22164"/>
                  </a:lnTo>
                  <a:lnTo>
                    <a:pt x="281178" y="22707"/>
                  </a:lnTo>
                  <a:lnTo>
                    <a:pt x="281954" y="20607"/>
                  </a:lnTo>
                  <a:lnTo>
                    <a:pt x="282548" y="15343"/>
                  </a:lnTo>
                  <a:lnTo>
                    <a:pt x="282580" y="9100"/>
                  </a:lnTo>
                  <a:lnTo>
                    <a:pt x="282327" y="6049"/>
                  </a:lnTo>
                  <a:lnTo>
                    <a:pt x="282621" y="4082"/>
                  </a:lnTo>
                  <a:lnTo>
                    <a:pt x="283499" y="3316"/>
                  </a:lnTo>
                  <a:lnTo>
                    <a:pt x="284603" y="3521"/>
                  </a:lnTo>
                  <a:lnTo>
                    <a:pt x="285682" y="2423"/>
                  </a:lnTo>
                  <a:lnTo>
                    <a:pt x="286614" y="482"/>
                  </a:lnTo>
                  <a:lnTo>
                    <a:pt x="287613" y="214"/>
                  </a:lnTo>
                  <a:lnTo>
                    <a:pt x="289793" y="1688"/>
                  </a:lnTo>
                  <a:lnTo>
                    <a:pt x="290368" y="2844"/>
                  </a:lnTo>
                  <a:lnTo>
                    <a:pt x="289783" y="5225"/>
                  </a:lnTo>
                  <a:lnTo>
                    <a:pt x="289557" y="8605"/>
                  </a:lnTo>
                  <a:lnTo>
                    <a:pt x="288571" y="15519"/>
                  </a:lnTo>
                  <a:lnTo>
                    <a:pt x="290709" y="15943"/>
                  </a:lnTo>
                  <a:lnTo>
                    <a:pt x="293706" y="14488"/>
                  </a:lnTo>
                  <a:lnTo>
                    <a:pt x="294466" y="12490"/>
                  </a:lnTo>
                  <a:lnTo>
                    <a:pt x="296078" y="9298"/>
                  </a:lnTo>
                  <a:lnTo>
                    <a:pt x="297782" y="9802"/>
                  </a:lnTo>
                  <a:lnTo>
                    <a:pt x="298599" y="9378"/>
                  </a:lnTo>
                  <a:lnTo>
                    <a:pt x="299011" y="7983"/>
                  </a:lnTo>
                  <a:lnTo>
                    <a:pt x="299168" y="6320"/>
                  </a:lnTo>
                  <a:lnTo>
                    <a:pt x="300109" y="6598"/>
                  </a:lnTo>
                  <a:lnTo>
                    <a:pt x="301399" y="9799"/>
                  </a:lnTo>
                  <a:lnTo>
                    <a:pt x="301999" y="10294"/>
                  </a:lnTo>
                  <a:lnTo>
                    <a:pt x="303097" y="9470"/>
                  </a:lnTo>
                  <a:lnTo>
                    <a:pt x="303540" y="9502"/>
                  </a:lnTo>
                  <a:lnTo>
                    <a:pt x="304626" y="10776"/>
                  </a:lnTo>
                  <a:lnTo>
                    <a:pt x="309682" y="13083"/>
                  </a:lnTo>
                  <a:lnTo>
                    <a:pt x="311434" y="14312"/>
                  </a:lnTo>
                  <a:lnTo>
                    <a:pt x="312187" y="15458"/>
                  </a:lnTo>
                  <a:lnTo>
                    <a:pt x="312950" y="16132"/>
                  </a:lnTo>
                  <a:lnTo>
                    <a:pt x="318328" y="16116"/>
                  </a:lnTo>
                  <a:lnTo>
                    <a:pt x="322127" y="16926"/>
                  </a:lnTo>
                  <a:lnTo>
                    <a:pt x="323528" y="18733"/>
                  </a:lnTo>
                  <a:lnTo>
                    <a:pt x="324702" y="22180"/>
                  </a:lnTo>
                  <a:lnTo>
                    <a:pt x="325153" y="30042"/>
                  </a:lnTo>
                  <a:lnTo>
                    <a:pt x="324090" y="32145"/>
                  </a:lnTo>
                  <a:lnTo>
                    <a:pt x="316397" y="41622"/>
                  </a:lnTo>
                  <a:lnTo>
                    <a:pt x="314469" y="44632"/>
                  </a:lnTo>
                  <a:lnTo>
                    <a:pt x="313537" y="47390"/>
                  </a:lnTo>
                  <a:lnTo>
                    <a:pt x="311964" y="53368"/>
                  </a:lnTo>
                  <a:lnTo>
                    <a:pt x="311201" y="55162"/>
                  </a:lnTo>
                  <a:lnTo>
                    <a:pt x="307601" y="57977"/>
                  </a:lnTo>
                  <a:lnTo>
                    <a:pt x="306758" y="58277"/>
                  </a:lnTo>
                  <a:lnTo>
                    <a:pt x="304051" y="56901"/>
                  </a:lnTo>
                  <a:lnTo>
                    <a:pt x="303224" y="57029"/>
                  </a:lnTo>
                  <a:lnTo>
                    <a:pt x="299934" y="60077"/>
                  </a:lnTo>
                  <a:lnTo>
                    <a:pt x="298800" y="61913"/>
                  </a:lnTo>
                  <a:lnTo>
                    <a:pt x="297690" y="64217"/>
                  </a:lnTo>
                  <a:lnTo>
                    <a:pt x="296030" y="65229"/>
                  </a:lnTo>
                  <a:lnTo>
                    <a:pt x="294338" y="64686"/>
                  </a:lnTo>
                  <a:lnTo>
                    <a:pt x="286678" y="63490"/>
                  </a:lnTo>
                  <a:lnTo>
                    <a:pt x="285653" y="61871"/>
                  </a:lnTo>
                  <a:lnTo>
                    <a:pt x="284814" y="58750"/>
                  </a:lnTo>
                  <a:lnTo>
                    <a:pt x="286336" y="54728"/>
                  </a:lnTo>
                  <a:lnTo>
                    <a:pt x="277792" y="56228"/>
                  </a:lnTo>
                  <a:lnTo>
                    <a:pt x="268382" y="55414"/>
                  </a:lnTo>
                  <a:lnTo>
                    <a:pt x="267884" y="54846"/>
                  </a:lnTo>
                  <a:lnTo>
                    <a:pt x="267482" y="53285"/>
                  </a:lnTo>
                  <a:lnTo>
                    <a:pt x="264245" y="52216"/>
                  </a:lnTo>
                  <a:lnTo>
                    <a:pt x="261813" y="50929"/>
                  </a:lnTo>
                  <a:lnTo>
                    <a:pt x="259770" y="48756"/>
                  </a:lnTo>
                  <a:lnTo>
                    <a:pt x="257750" y="45921"/>
                  </a:lnTo>
                  <a:lnTo>
                    <a:pt x="258398" y="44590"/>
                  </a:lnTo>
                  <a:lnTo>
                    <a:pt x="259062" y="43812"/>
                  </a:lnTo>
                  <a:lnTo>
                    <a:pt x="260798" y="43483"/>
                  </a:lnTo>
                  <a:lnTo>
                    <a:pt x="262340" y="43879"/>
                  </a:lnTo>
                  <a:lnTo>
                    <a:pt x="265085" y="43856"/>
                  </a:lnTo>
                  <a:lnTo>
                    <a:pt x="265723" y="40974"/>
                  </a:lnTo>
                  <a:lnTo>
                    <a:pt x="266815" y="40141"/>
                  </a:lnTo>
                  <a:lnTo>
                    <a:pt x="267686" y="38063"/>
                  </a:lnTo>
                  <a:lnTo>
                    <a:pt x="264788" y="36748"/>
                  </a:lnTo>
                  <a:lnTo>
                    <a:pt x="261768" y="36550"/>
                  </a:lnTo>
                  <a:lnTo>
                    <a:pt x="259754" y="38280"/>
                  </a:lnTo>
                  <a:lnTo>
                    <a:pt x="257421" y="39062"/>
                  </a:lnTo>
                  <a:lnTo>
                    <a:pt x="255289" y="39164"/>
                  </a:lnTo>
                  <a:lnTo>
                    <a:pt x="251187" y="38676"/>
                  </a:lnTo>
                  <a:lnTo>
                    <a:pt x="249244" y="37447"/>
                  </a:lnTo>
                  <a:lnTo>
                    <a:pt x="246585" y="34223"/>
                  </a:lnTo>
                  <a:lnTo>
                    <a:pt x="245659" y="32436"/>
                  </a:lnTo>
                  <a:lnTo>
                    <a:pt x="245302" y="31028"/>
                  </a:lnTo>
                  <a:lnTo>
                    <a:pt x="245037" y="28890"/>
                  </a:lnTo>
                  <a:lnTo>
                    <a:pt x="248075" y="26962"/>
                  </a:lnTo>
                  <a:lnTo>
                    <a:pt x="249256" y="25442"/>
                  </a:lnTo>
                  <a:lnTo>
                    <a:pt x="250418" y="23358"/>
                  </a:lnTo>
                  <a:lnTo>
                    <a:pt x="245828" y="22168"/>
                  </a:lnTo>
                  <a:lnTo>
                    <a:pt x="243907" y="20409"/>
                  </a:lnTo>
                  <a:lnTo>
                    <a:pt x="242001" y="17814"/>
                  </a:lnTo>
                  <a:lnTo>
                    <a:pt x="243546" y="16346"/>
                  </a:lnTo>
                  <a:lnTo>
                    <a:pt x="249725" y="15171"/>
                  </a:lnTo>
                  <a:lnTo>
                    <a:pt x="251363" y="16154"/>
                  </a:lnTo>
                  <a:lnTo>
                    <a:pt x="252984" y="18047"/>
                  </a:lnTo>
                  <a:lnTo>
                    <a:pt x="254782" y="19209"/>
                  </a:lnTo>
                  <a:lnTo>
                    <a:pt x="256518" y="16761"/>
                  </a:lnTo>
                  <a:lnTo>
                    <a:pt x="254884" y="15599"/>
                  </a:lnTo>
                  <a:lnTo>
                    <a:pt x="253422" y="11494"/>
                  </a:lnTo>
                  <a:lnTo>
                    <a:pt x="253112" y="9442"/>
                  </a:lnTo>
                  <a:lnTo>
                    <a:pt x="253307" y="7862"/>
                  </a:lnTo>
                  <a:lnTo>
                    <a:pt x="254073" y="7625"/>
                  </a:lnTo>
                  <a:lnTo>
                    <a:pt x="254644" y="8312"/>
                  </a:lnTo>
                  <a:lnTo>
                    <a:pt x="256802" y="12193"/>
                  </a:lnTo>
                  <a:lnTo>
                    <a:pt x="258439" y="13396"/>
                  </a:lnTo>
                  <a:lnTo>
                    <a:pt x="258899" y="9821"/>
                  </a:lnTo>
                  <a:lnTo>
                    <a:pt x="258972" y="8111"/>
                  </a:lnTo>
                  <a:lnTo>
                    <a:pt x="258672" y="6693"/>
                  </a:lnTo>
                  <a:lnTo>
                    <a:pt x="257903" y="4070"/>
                  </a:lnTo>
                  <a:lnTo>
                    <a:pt x="257214" y="827"/>
                  </a:lnTo>
                  <a:lnTo>
                    <a:pt x="258280" y="0"/>
                  </a:lnTo>
                  <a:lnTo>
                    <a:pt x="259336" y="357"/>
                  </a:lnTo>
                  <a:lnTo>
                    <a:pt x="261602" y="2585"/>
                  </a:lnTo>
                  <a:lnTo>
                    <a:pt x="263888" y="4146"/>
                  </a:lnTo>
                  <a:lnTo>
                    <a:pt x="264932" y="5717"/>
                  </a:lnTo>
                  <a:lnTo>
                    <a:pt x="266879" y="9611"/>
                  </a:lnTo>
                  <a:lnTo>
                    <a:pt x="268711" y="1219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7" name="Google Shape;1367;p73"/>
            <p:cNvSpPr/>
            <p:nvPr/>
          </p:nvSpPr>
          <p:spPr>
            <a:xfrm>
              <a:off x="7865848" y="3468538"/>
              <a:ext cx="133852" cy="65328"/>
            </a:xfrm>
            <a:custGeom>
              <a:rect b="b" l="l" r="r" t="t"/>
              <a:pathLst>
                <a:path extrusionOk="0" h="24816" w="50846">
                  <a:moveTo>
                    <a:pt x="50847" y="7198"/>
                  </a:moveTo>
                  <a:lnTo>
                    <a:pt x="50716" y="7759"/>
                  </a:lnTo>
                  <a:lnTo>
                    <a:pt x="50349" y="8414"/>
                  </a:lnTo>
                  <a:lnTo>
                    <a:pt x="49892" y="9090"/>
                  </a:lnTo>
                  <a:lnTo>
                    <a:pt x="49509" y="9908"/>
                  </a:lnTo>
                  <a:lnTo>
                    <a:pt x="48998" y="11647"/>
                  </a:lnTo>
                  <a:lnTo>
                    <a:pt x="48666" y="12451"/>
                  </a:lnTo>
                  <a:lnTo>
                    <a:pt x="47300" y="14035"/>
                  </a:lnTo>
                  <a:lnTo>
                    <a:pt x="47205" y="16234"/>
                  </a:lnTo>
                  <a:lnTo>
                    <a:pt x="47020" y="16393"/>
                  </a:lnTo>
                  <a:lnTo>
                    <a:pt x="43933" y="17137"/>
                  </a:lnTo>
                  <a:lnTo>
                    <a:pt x="43528" y="17025"/>
                  </a:lnTo>
                  <a:lnTo>
                    <a:pt x="43106" y="16598"/>
                  </a:lnTo>
                  <a:lnTo>
                    <a:pt x="42873" y="16285"/>
                  </a:lnTo>
                  <a:lnTo>
                    <a:pt x="42730" y="16058"/>
                  </a:lnTo>
                  <a:lnTo>
                    <a:pt x="42462" y="15449"/>
                  </a:lnTo>
                  <a:lnTo>
                    <a:pt x="42107" y="15018"/>
                  </a:lnTo>
                  <a:lnTo>
                    <a:pt x="41584" y="14663"/>
                  </a:lnTo>
                  <a:lnTo>
                    <a:pt x="41105" y="14255"/>
                  </a:lnTo>
                  <a:lnTo>
                    <a:pt x="40489" y="14239"/>
                  </a:lnTo>
                  <a:lnTo>
                    <a:pt x="38823" y="14817"/>
                  </a:lnTo>
                  <a:lnTo>
                    <a:pt x="37667" y="14880"/>
                  </a:lnTo>
                  <a:lnTo>
                    <a:pt x="36895" y="14695"/>
                  </a:lnTo>
                  <a:lnTo>
                    <a:pt x="35867" y="14344"/>
                  </a:lnTo>
                  <a:lnTo>
                    <a:pt x="33866" y="14290"/>
                  </a:lnTo>
                  <a:lnTo>
                    <a:pt x="32497" y="14596"/>
                  </a:lnTo>
                  <a:lnTo>
                    <a:pt x="32359" y="15027"/>
                  </a:lnTo>
                  <a:lnTo>
                    <a:pt x="31095" y="17709"/>
                  </a:lnTo>
                  <a:lnTo>
                    <a:pt x="29257" y="18698"/>
                  </a:lnTo>
                  <a:lnTo>
                    <a:pt x="27661" y="19707"/>
                  </a:lnTo>
                  <a:lnTo>
                    <a:pt x="27198" y="19911"/>
                  </a:lnTo>
                  <a:lnTo>
                    <a:pt x="26403" y="19592"/>
                  </a:lnTo>
                  <a:lnTo>
                    <a:pt x="25500" y="18995"/>
                  </a:lnTo>
                  <a:lnTo>
                    <a:pt x="24750" y="18682"/>
                  </a:lnTo>
                  <a:lnTo>
                    <a:pt x="24201" y="18819"/>
                  </a:lnTo>
                  <a:lnTo>
                    <a:pt x="23604" y="19499"/>
                  </a:lnTo>
                  <a:lnTo>
                    <a:pt x="23329" y="20185"/>
                  </a:lnTo>
                  <a:lnTo>
                    <a:pt x="21523" y="20690"/>
                  </a:lnTo>
                  <a:lnTo>
                    <a:pt x="18379" y="20987"/>
                  </a:lnTo>
                  <a:lnTo>
                    <a:pt x="17281" y="21663"/>
                  </a:lnTo>
                  <a:lnTo>
                    <a:pt x="16908" y="22474"/>
                  </a:lnTo>
                  <a:lnTo>
                    <a:pt x="16892" y="23096"/>
                  </a:lnTo>
                  <a:lnTo>
                    <a:pt x="17160" y="23626"/>
                  </a:lnTo>
                  <a:lnTo>
                    <a:pt x="16825" y="24242"/>
                  </a:lnTo>
                  <a:lnTo>
                    <a:pt x="16678" y="24501"/>
                  </a:lnTo>
                  <a:lnTo>
                    <a:pt x="14456" y="24635"/>
                  </a:lnTo>
                  <a:lnTo>
                    <a:pt x="11494" y="24817"/>
                  </a:lnTo>
                  <a:lnTo>
                    <a:pt x="9723" y="24769"/>
                  </a:lnTo>
                  <a:lnTo>
                    <a:pt x="8056" y="24727"/>
                  </a:lnTo>
                  <a:lnTo>
                    <a:pt x="6923" y="24198"/>
                  </a:lnTo>
                  <a:lnTo>
                    <a:pt x="5538" y="23163"/>
                  </a:lnTo>
                  <a:lnTo>
                    <a:pt x="4073" y="21788"/>
                  </a:lnTo>
                  <a:lnTo>
                    <a:pt x="3933" y="21756"/>
                  </a:lnTo>
                  <a:lnTo>
                    <a:pt x="3715" y="21609"/>
                  </a:lnTo>
                  <a:lnTo>
                    <a:pt x="2796" y="21504"/>
                  </a:lnTo>
                  <a:lnTo>
                    <a:pt x="2550" y="21587"/>
                  </a:lnTo>
                  <a:lnTo>
                    <a:pt x="2001" y="21137"/>
                  </a:lnTo>
                  <a:lnTo>
                    <a:pt x="1842" y="20552"/>
                  </a:lnTo>
                  <a:lnTo>
                    <a:pt x="986" y="19017"/>
                  </a:lnTo>
                  <a:lnTo>
                    <a:pt x="26" y="16483"/>
                  </a:lnTo>
                  <a:lnTo>
                    <a:pt x="0" y="15749"/>
                  </a:lnTo>
                  <a:lnTo>
                    <a:pt x="377" y="14912"/>
                  </a:lnTo>
                  <a:lnTo>
                    <a:pt x="725" y="14271"/>
                  </a:lnTo>
                  <a:lnTo>
                    <a:pt x="776" y="13763"/>
                  </a:lnTo>
                  <a:lnTo>
                    <a:pt x="811" y="13626"/>
                  </a:lnTo>
                  <a:lnTo>
                    <a:pt x="1101" y="12570"/>
                  </a:lnTo>
                  <a:lnTo>
                    <a:pt x="1797" y="11165"/>
                  </a:lnTo>
                  <a:lnTo>
                    <a:pt x="2448" y="10348"/>
                  </a:lnTo>
                  <a:lnTo>
                    <a:pt x="2917" y="10077"/>
                  </a:lnTo>
                  <a:lnTo>
                    <a:pt x="3891" y="10323"/>
                  </a:lnTo>
                  <a:lnTo>
                    <a:pt x="5554" y="10527"/>
                  </a:lnTo>
                  <a:lnTo>
                    <a:pt x="6834" y="10335"/>
                  </a:lnTo>
                  <a:lnTo>
                    <a:pt x="8028" y="9707"/>
                  </a:lnTo>
                  <a:lnTo>
                    <a:pt x="8676" y="9157"/>
                  </a:lnTo>
                  <a:lnTo>
                    <a:pt x="9228" y="8580"/>
                  </a:lnTo>
                  <a:lnTo>
                    <a:pt x="9413" y="8203"/>
                  </a:lnTo>
                  <a:lnTo>
                    <a:pt x="9659" y="8024"/>
                  </a:lnTo>
                  <a:lnTo>
                    <a:pt x="10645" y="7689"/>
                  </a:lnTo>
                  <a:lnTo>
                    <a:pt x="10961" y="7300"/>
                  </a:lnTo>
                  <a:lnTo>
                    <a:pt x="11089" y="6559"/>
                  </a:lnTo>
                  <a:lnTo>
                    <a:pt x="11175" y="5736"/>
                  </a:lnTo>
                  <a:lnTo>
                    <a:pt x="11376" y="5123"/>
                  </a:lnTo>
                  <a:lnTo>
                    <a:pt x="11631" y="4673"/>
                  </a:lnTo>
                  <a:lnTo>
                    <a:pt x="13457" y="3594"/>
                  </a:lnTo>
                  <a:lnTo>
                    <a:pt x="13623" y="3211"/>
                  </a:lnTo>
                  <a:lnTo>
                    <a:pt x="13913" y="2844"/>
                  </a:lnTo>
                  <a:lnTo>
                    <a:pt x="14456" y="2429"/>
                  </a:lnTo>
                  <a:lnTo>
                    <a:pt x="14980" y="1829"/>
                  </a:lnTo>
                  <a:lnTo>
                    <a:pt x="15535" y="1462"/>
                  </a:lnTo>
                  <a:lnTo>
                    <a:pt x="16247" y="1503"/>
                  </a:lnTo>
                  <a:lnTo>
                    <a:pt x="16904" y="1427"/>
                  </a:lnTo>
                  <a:lnTo>
                    <a:pt x="17418" y="1216"/>
                  </a:lnTo>
                  <a:lnTo>
                    <a:pt x="17645" y="1197"/>
                  </a:lnTo>
                  <a:lnTo>
                    <a:pt x="18593" y="1366"/>
                  </a:lnTo>
                  <a:lnTo>
                    <a:pt x="18765" y="2056"/>
                  </a:lnTo>
                  <a:lnTo>
                    <a:pt x="18864" y="2771"/>
                  </a:lnTo>
                  <a:lnTo>
                    <a:pt x="20486" y="2719"/>
                  </a:lnTo>
                  <a:lnTo>
                    <a:pt x="21389" y="1187"/>
                  </a:lnTo>
                  <a:lnTo>
                    <a:pt x="21858" y="1002"/>
                  </a:lnTo>
                  <a:lnTo>
                    <a:pt x="22608" y="469"/>
                  </a:lnTo>
                  <a:lnTo>
                    <a:pt x="23103" y="0"/>
                  </a:lnTo>
                  <a:lnTo>
                    <a:pt x="23444" y="290"/>
                  </a:lnTo>
                  <a:lnTo>
                    <a:pt x="23936" y="1280"/>
                  </a:lnTo>
                  <a:lnTo>
                    <a:pt x="24459" y="2071"/>
                  </a:lnTo>
                  <a:lnTo>
                    <a:pt x="24763" y="2384"/>
                  </a:lnTo>
                  <a:lnTo>
                    <a:pt x="24794" y="2627"/>
                  </a:lnTo>
                  <a:lnTo>
                    <a:pt x="25098" y="2774"/>
                  </a:lnTo>
                  <a:lnTo>
                    <a:pt x="25688" y="2860"/>
                  </a:lnTo>
                  <a:lnTo>
                    <a:pt x="26081" y="3099"/>
                  </a:lnTo>
                  <a:lnTo>
                    <a:pt x="26196" y="3837"/>
                  </a:lnTo>
                  <a:lnTo>
                    <a:pt x="26205" y="4501"/>
                  </a:lnTo>
                  <a:lnTo>
                    <a:pt x="26020" y="4976"/>
                  </a:lnTo>
                  <a:lnTo>
                    <a:pt x="25924" y="5397"/>
                  </a:lnTo>
                  <a:lnTo>
                    <a:pt x="26333" y="5563"/>
                  </a:lnTo>
                  <a:lnTo>
                    <a:pt x="26933" y="5404"/>
                  </a:lnTo>
                  <a:lnTo>
                    <a:pt x="27354" y="5164"/>
                  </a:lnTo>
                  <a:lnTo>
                    <a:pt x="28622" y="5713"/>
                  </a:lnTo>
                  <a:lnTo>
                    <a:pt x="29069" y="4491"/>
                  </a:lnTo>
                  <a:lnTo>
                    <a:pt x="29573" y="3865"/>
                  </a:lnTo>
                  <a:lnTo>
                    <a:pt x="30224" y="3572"/>
                  </a:lnTo>
                  <a:lnTo>
                    <a:pt x="30818" y="3192"/>
                  </a:lnTo>
                  <a:lnTo>
                    <a:pt x="31357" y="2921"/>
                  </a:lnTo>
                  <a:lnTo>
                    <a:pt x="31731" y="2937"/>
                  </a:lnTo>
                  <a:lnTo>
                    <a:pt x="31893" y="2822"/>
                  </a:lnTo>
                  <a:lnTo>
                    <a:pt x="32356" y="2854"/>
                  </a:lnTo>
                  <a:lnTo>
                    <a:pt x="32896" y="2975"/>
                  </a:lnTo>
                  <a:lnTo>
                    <a:pt x="33626" y="2831"/>
                  </a:lnTo>
                  <a:lnTo>
                    <a:pt x="34635" y="3131"/>
                  </a:lnTo>
                  <a:lnTo>
                    <a:pt x="35267" y="3696"/>
                  </a:lnTo>
                  <a:lnTo>
                    <a:pt x="35886" y="3888"/>
                  </a:lnTo>
                  <a:lnTo>
                    <a:pt x="36592" y="3856"/>
                  </a:lnTo>
                  <a:lnTo>
                    <a:pt x="37074" y="3543"/>
                  </a:lnTo>
                  <a:lnTo>
                    <a:pt x="37773" y="2467"/>
                  </a:lnTo>
                  <a:lnTo>
                    <a:pt x="38283" y="2483"/>
                  </a:lnTo>
                  <a:lnTo>
                    <a:pt x="39078" y="2314"/>
                  </a:lnTo>
                  <a:lnTo>
                    <a:pt x="40202" y="2324"/>
                  </a:lnTo>
                  <a:lnTo>
                    <a:pt x="42794" y="2553"/>
                  </a:lnTo>
                  <a:lnTo>
                    <a:pt x="43442" y="2965"/>
                  </a:lnTo>
                  <a:lnTo>
                    <a:pt x="45037" y="3492"/>
                  </a:lnTo>
                  <a:lnTo>
                    <a:pt x="45733" y="4102"/>
                  </a:lnTo>
                  <a:lnTo>
                    <a:pt x="46040" y="4826"/>
                  </a:lnTo>
                  <a:lnTo>
                    <a:pt x="46202" y="5327"/>
                  </a:lnTo>
                  <a:lnTo>
                    <a:pt x="47837" y="6096"/>
                  </a:lnTo>
                  <a:lnTo>
                    <a:pt x="50259" y="707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8" name="Google Shape;1368;p73"/>
            <p:cNvSpPr/>
            <p:nvPr/>
          </p:nvSpPr>
          <p:spPr>
            <a:xfrm>
              <a:off x="7154117" y="4578074"/>
              <a:ext cx="70943" cy="73252"/>
            </a:xfrm>
            <a:custGeom>
              <a:rect b="b" l="l" r="r" t="t"/>
              <a:pathLst>
                <a:path extrusionOk="0" h="27826" w="26949">
                  <a:moveTo>
                    <a:pt x="26949" y="13655"/>
                  </a:moveTo>
                  <a:lnTo>
                    <a:pt x="26927" y="13932"/>
                  </a:lnTo>
                  <a:lnTo>
                    <a:pt x="26668" y="15222"/>
                  </a:lnTo>
                  <a:lnTo>
                    <a:pt x="26266" y="16326"/>
                  </a:lnTo>
                  <a:lnTo>
                    <a:pt x="26001" y="16598"/>
                  </a:lnTo>
                  <a:lnTo>
                    <a:pt x="24861" y="16888"/>
                  </a:lnTo>
                  <a:lnTo>
                    <a:pt x="24376" y="17373"/>
                  </a:lnTo>
                  <a:lnTo>
                    <a:pt x="23958" y="18944"/>
                  </a:lnTo>
                  <a:lnTo>
                    <a:pt x="23690" y="20176"/>
                  </a:lnTo>
                  <a:lnTo>
                    <a:pt x="23297" y="20383"/>
                  </a:lnTo>
                  <a:lnTo>
                    <a:pt x="21625" y="22161"/>
                  </a:lnTo>
                  <a:lnTo>
                    <a:pt x="20530" y="22835"/>
                  </a:lnTo>
                  <a:lnTo>
                    <a:pt x="19767" y="23416"/>
                  </a:lnTo>
                  <a:lnTo>
                    <a:pt x="19043" y="24169"/>
                  </a:lnTo>
                  <a:lnTo>
                    <a:pt x="18133" y="24903"/>
                  </a:lnTo>
                  <a:lnTo>
                    <a:pt x="17156" y="26141"/>
                  </a:lnTo>
                  <a:lnTo>
                    <a:pt x="16461" y="27428"/>
                  </a:lnTo>
                  <a:lnTo>
                    <a:pt x="15985" y="27827"/>
                  </a:lnTo>
                  <a:lnTo>
                    <a:pt x="15627" y="27463"/>
                  </a:lnTo>
                  <a:lnTo>
                    <a:pt x="13964" y="26196"/>
                  </a:lnTo>
                  <a:lnTo>
                    <a:pt x="12209" y="25343"/>
                  </a:lnTo>
                  <a:lnTo>
                    <a:pt x="8471" y="23926"/>
                  </a:lnTo>
                  <a:lnTo>
                    <a:pt x="7226" y="23527"/>
                  </a:lnTo>
                  <a:lnTo>
                    <a:pt x="7271" y="23023"/>
                  </a:lnTo>
                  <a:lnTo>
                    <a:pt x="7699" y="22101"/>
                  </a:lnTo>
                  <a:lnTo>
                    <a:pt x="7003" y="21018"/>
                  </a:lnTo>
                  <a:lnTo>
                    <a:pt x="7271" y="20230"/>
                  </a:lnTo>
                  <a:lnTo>
                    <a:pt x="7003" y="20230"/>
                  </a:lnTo>
                  <a:lnTo>
                    <a:pt x="6467" y="20702"/>
                  </a:lnTo>
                  <a:lnTo>
                    <a:pt x="5327" y="20565"/>
                  </a:lnTo>
                  <a:lnTo>
                    <a:pt x="4571" y="19889"/>
                  </a:lnTo>
                  <a:lnTo>
                    <a:pt x="3955" y="19640"/>
                  </a:lnTo>
                  <a:lnTo>
                    <a:pt x="3687" y="19301"/>
                  </a:lnTo>
                  <a:lnTo>
                    <a:pt x="3291" y="17517"/>
                  </a:lnTo>
                  <a:lnTo>
                    <a:pt x="3007" y="16706"/>
                  </a:lnTo>
                  <a:lnTo>
                    <a:pt x="2435" y="16205"/>
                  </a:lnTo>
                  <a:lnTo>
                    <a:pt x="1290" y="16081"/>
                  </a:lnTo>
                  <a:lnTo>
                    <a:pt x="817" y="14992"/>
                  </a:lnTo>
                  <a:lnTo>
                    <a:pt x="182" y="14146"/>
                  </a:lnTo>
                  <a:lnTo>
                    <a:pt x="287" y="13626"/>
                  </a:lnTo>
                  <a:lnTo>
                    <a:pt x="804" y="13655"/>
                  </a:lnTo>
                  <a:lnTo>
                    <a:pt x="1210" y="14035"/>
                  </a:lnTo>
                  <a:lnTo>
                    <a:pt x="1864" y="14191"/>
                  </a:lnTo>
                  <a:lnTo>
                    <a:pt x="2678" y="13275"/>
                  </a:lnTo>
                  <a:lnTo>
                    <a:pt x="3406" y="12777"/>
                  </a:lnTo>
                  <a:lnTo>
                    <a:pt x="3575" y="12343"/>
                  </a:lnTo>
                  <a:lnTo>
                    <a:pt x="3486" y="12104"/>
                  </a:lnTo>
                  <a:lnTo>
                    <a:pt x="3045" y="12474"/>
                  </a:lnTo>
                  <a:lnTo>
                    <a:pt x="1839" y="12378"/>
                  </a:lnTo>
                  <a:lnTo>
                    <a:pt x="1539" y="12710"/>
                  </a:lnTo>
                  <a:lnTo>
                    <a:pt x="999" y="12815"/>
                  </a:lnTo>
                  <a:lnTo>
                    <a:pt x="581" y="11746"/>
                  </a:lnTo>
                  <a:lnTo>
                    <a:pt x="600" y="11114"/>
                  </a:lnTo>
                  <a:lnTo>
                    <a:pt x="772" y="10421"/>
                  </a:lnTo>
                  <a:lnTo>
                    <a:pt x="1989" y="10300"/>
                  </a:lnTo>
                  <a:lnTo>
                    <a:pt x="2094" y="10077"/>
                  </a:lnTo>
                  <a:lnTo>
                    <a:pt x="1248" y="9927"/>
                  </a:lnTo>
                  <a:lnTo>
                    <a:pt x="192" y="9119"/>
                  </a:lnTo>
                  <a:lnTo>
                    <a:pt x="0" y="8561"/>
                  </a:lnTo>
                  <a:lnTo>
                    <a:pt x="523" y="8372"/>
                  </a:lnTo>
                  <a:lnTo>
                    <a:pt x="1025" y="8455"/>
                  </a:lnTo>
                  <a:lnTo>
                    <a:pt x="1459" y="8577"/>
                  </a:lnTo>
                  <a:lnTo>
                    <a:pt x="1931" y="8375"/>
                  </a:lnTo>
                  <a:lnTo>
                    <a:pt x="2372" y="8069"/>
                  </a:lnTo>
                  <a:lnTo>
                    <a:pt x="2637" y="7676"/>
                  </a:lnTo>
                  <a:lnTo>
                    <a:pt x="2994" y="6626"/>
                  </a:lnTo>
                  <a:lnTo>
                    <a:pt x="4137" y="6275"/>
                  </a:lnTo>
                  <a:lnTo>
                    <a:pt x="4810" y="5630"/>
                  </a:lnTo>
                  <a:lnTo>
                    <a:pt x="5452" y="4631"/>
                  </a:lnTo>
                  <a:lnTo>
                    <a:pt x="5745" y="3929"/>
                  </a:lnTo>
                  <a:lnTo>
                    <a:pt x="6010" y="3578"/>
                  </a:lnTo>
                  <a:lnTo>
                    <a:pt x="6176" y="3275"/>
                  </a:lnTo>
                  <a:lnTo>
                    <a:pt x="6301" y="2943"/>
                  </a:lnTo>
                  <a:lnTo>
                    <a:pt x="6588" y="2636"/>
                  </a:lnTo>
                  <a:lnTo>
                    <a:pt x="6888" y="1893"/>
                  </a:lnTo>
                  <a:lnTo>
                    <a:pt x="7092" y="1216"/>
                  </a:lnTo>
                  <a:lnTo>
                    <a:pt x="7750" y="891"/>
                  </a:lnTo>
                  <a:lnTo>
                    <a:pt x="9097" y="603"/>
                  </a:lnTo>
                  <a:lnTo>
                    <a:pt x="10310" y="1095"/>
                  </a:lnTo>
                  <a:lnTo>
                    <a:pt x="12276" y="667"/>
                  </a:lnTo>
                  <a:lnTo>
                    <a:pt x="12381" y="32"/>
                  </a:lnTo>
                  <a:lnTo>
                    <a:pt x="14182" y="22"/>
                  </a:lnTo>
                  <a:lnTo>
                    <a:pt x="16314" y="10"/>
                  </a:lnTo>
                  <a:lnTo>
                    <a:pt x="18088" y="0"/>
                  </a:lnTo>
                  <a:lnTo>
                    <a:pt x="18698" y="169"/>
                  </a:lnTo>
                  <a:lnTo>
                    <a:pt x="18918" y="642"/>
                  </a:lnTo>
                  <a:lnTo>
                    <a:pt x="19502" y="1382"/>
                  </a:lnTo>
                  <a:lnTo>
                    <a:pt x="20112" y="1896"/>
                  </a:lnTo>
                  <a:lnTo>
                    <a:pt x="20869" y="3023"/>
                  </a:lnTo>
                  <a:lnTo>
                    <a:pt x="21749" y="4335"/>
                  </a:lnTo>
                  <a:lnTo>
                    <a:pt x="22701" y="5519"/>
                  </a:lnTo>
                  <a:lnTo>
                    <a:pt x="23310" y="6160"/>
                  </a:lnTo>
                  <a:lnTo>
                    <a:pt x="23380" y="6384"/>
                  </a:lnTo>
                  <a:lnTo>
                    <a:pt x="23336" y="6639"/>
                  </a:lnTo>
                  <a:lnTo>
                    <a:pt x="23033" y="7239"/>
                  </a:lnTo>
                  <a:lnTo>
                    <a:pt x="22774" y="7890"/>
                  </a:lnTo>
                  <a:lnTo>
                    <a:pt x="22800" y="8136"/>
                  </a:lnTo>
                  <a:lnTo>
                    <a:pt x="22982" y="8257"/>
                  </a:lnTo>
                  <a:lnTo>
                    <a:pt x="23977" y="8458"/>
                  </a:lnTo>
                  <a:lnTo>
                    <a:pt x="24067" y="9183"/>
                  </a:lnTo>
                  <a:lnTo>
                    <a:pt x="24067" y="10185"/>
                  </a:lnTo>
                  <a:lnTo>
                    <a:pt x="24549" y="11121"/>
                  </a:lnTo>
                  <a:lnTo>
                    <a:pt x="25008" y="11807"/>
                  </a:lnTo>
                  <a:lnTo>
                    <a:pt x="24986" y="12053"/>
                  </a:lnTo>
                  <a:lnTo>
                    <a:pt x="23862" y="13224"/>
                  </a:lnTo>
                  <a:lnTo>
                    <a:pt x="23425" y="14389"/>
                  </a:lnTo>
                  <a:lnTo>
                    <a:pt x="23202" y="14718"/>
                  </a:lnTo>
                  <a:lnTo>
                    <a:pt x="23112" y="14979"/>
                  </a:lnTo>
                  <a:lnTo>
                    <a:pt x="23336" y="15104"/>
                  </a:lnTo>
                  <a:lnTo>
                    <a:pt x="23645" y="15027"/>
                  </a:lnTo>
                  <a:lnTo>
                    <a:pt x="24079" y="15123"/>
                  </a:lnTo>
                  <a:lnTo>
                    <a:pt x="24494" y="15158"/>
                  </a:lnTo>
                  <a:lnTo>
                    <a:pt x="25043" y="14740"/>
                  </a:lnTo>
                  <a:lnTo>
                    <a:pt x="25960" y="13671"/>
                  </a:lnTo>
                  <a:lnTo>
                    <a:pt x="26266" y="13540"/>
                  </a:lnTo>
                  <a:lnTo>
                    <a:pt x="26949" y="13655"/>
                  </a:lnTo>
                  <a:close/>
                  <a:moveTo>
                    <a:pt x="6856" y="23080"/>
                  </a:moveTo>
                  <a:lnTo>
                    <a:pt x="6725" y="23313"/>
                  </a:lnTo>
                  <a:lnTo>
                    <a:pt x="6128" y="22736"/>
                  </a:lnTo>
                  <a:lnTo>
                    <a:pt x="3042" y="21871"/>
                  </a:lnTo>
                  <a:lnTo>
                    <a:pt x="3913" y="21411"/>
                  </a:lnTo>
                  <a:lnTo>
                    <a:pt x="6055" y="21274"/>
                  </a:lnTo>
                  <a:lnTo>
                    <a:pt x="6693" y="21542"/>
                  </a:lnTo>
                  <a:lnTo>
                    <a:pt x="6977" y="21765"/>
                  </a:lnTo>
                  <a:lnTo>
                    <a:pt x="7083" y="22190"/>
                  </a:lnTo>
                  <a:lnTo>
                    <a:pt x="6856" y="2308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73"/>
            <p:cNvSpPr/>
            <p:nvPr/>
          </p:nvSpPr>
          <p:spPr>
            <a:xfrm>
              <a:off x="7760442" y="3661520"/>
              <a:ext cx="2780" cy="3125"/>
            </a:xfrm>
            <a:custGeom>
              <a:rect b="b" l="l" r="r" t="t"/>
              <a:pathLst>
                <a:path extrusionOk="0" h="1187" w="1056">
                  <a:moveTo>
                    <a:pt x="792" y="1095"/>
                  </a:moveTo>
                  <a:lnTo>
                    <a:pt x="265" y="1187"/>
                  </a:lnTo>
                  <a:lnTo>
                    <a:pt x="0" y="683"/>
                  </a:lnTo>
                  <a:lnTo>
                    <a:pt x="396" y="93"/>
                  </a:lnTo>
                  <a:lnTo>
                    <a:pt x="958" y="0"/>
                  </a:lnTo>
                  <a:lnTo>
                    <a:pt x="1056" y="45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0" name="Google Shape;1370;p73"/>
            <p:cNvSpPr/>
            <p:nvPr/>
          </p:nvSpPr>
          <p:spPr>
            <a:xfrm>
              <a:off x="7053941" y="4416977"/>
              <a:ext cx="145103" cy="105342"/>
            </a:xfrm>
            <a:custGeom>
              <a:rect b="b" l="l" r="r" t="t"/>
              <a:pathLst>
                <a:path extrusionOk="0" h="40016" w="55120">
                  <a:moveTo>
                    <a:pt x="47074" y="17297"/>
                  </a:moveTo>
                  <a:lnTo>
                    <a:pt x="47916" y="18775"/>
                  </a:lnTo>
                  <a:lnTo>
                    <a:pt x="47734" y="19486"/>
                  </a:lnTo>
                  <a:lnTo>
                    <a:pt x="47543" y="20520"/>
                  </a:lnTo>
                  <a:lnTo>
                    <a:pt x="48019" y="21274"/>
                  </a:lnTo>
                  <a:lnTo>
                    <a:pt x="48577" y="21762"/>
                  </a:lnTo>
                  <a:lnTo>
                    <a:pt x="48976" y="22215"/>
                  </a:lnTo>
                  <a:lnTo>
                    <a:pt x="49417" y="22835"/>
                  </a:lnTo>
                  <a:lnTo>
                    <a:pt x="49487" y="24073"/>
                  </a:lnTo>
                  <a:lnTo>
                    <a:pt x="49407" y="24964"/>
                  </a:lnTo>
                  <a:lnTo>
                    <a:pt x="49694" y="25366"/>
                  </a:lnTo>
                  <a:lnTo>
                    <a:pt x="49937" y="25876"/>
                  </a:lnTo>
                  <a:lnTo>
                    <a:pt x="49889" y="26298"/>
                  </a:lnTo>
                  <a:lnTo>
                    <a:pt x="49729" y="26674"/>
                  </a:lnTo>
                  <a:lnTo>
                    <a:pt x="49193" y="27172"/>
                  </a:lnTo>
                  <a:lnTo>
                    <a:pt x="49104" y="28095"/>
                  </a:lnTo>
                  <a:lnTo>
                    <a:pt x="49972" y="29212"/>
                  </a:lnTo>
                  <a:lnTo>
                    <a:pt x="50530" y="29822"/>
                  </a:lnTo>
                  <a:lnTo>
                    <a:pt x="50527" y="30170"/>
                  </a:lnTo>
                  <a:lnTo>
                    <a:pt x="50684" y="30553"/>
                  </a:lnTo>
                  <a:lnTo>
                    <a:pt x="51095" y="30999"/>
                  </a:lnTo>
                  <a:lnTo>
                    <a:pt x="51351" y="30894"/>
                  </a:lnTo>
                  <a:lnTo>
                    <a:pt x="51628" y="30530"/>
                  </a:lnTo>
                  <a:lnTo>
                    <a:pt x="51753" y="30278"/>
                  </a:lnTo>
                  <a:lnTo>
                    <a:pt x="52506" y="30390"/>
                  </a:lnTo>
                  <a:lnTo>
                    <a:pt x="52857" y="30505"/>
                  </a:lnTo>
                  <a:lnTo>
                    <a:pt x="53339" y="31236"/>
                  </a:lnTo>
                  <a:lnTo>
                    <a:pt x="53515" y="31721"/>
                  </a:lnTo>
                  <a:lnTo>
                    <a:pt x="53630" y="32330"/>
                  </a:lnTo>
                  <a:lnTo>
                    <a:pt x="54131" y="33090"/>
                  </a:lnTo>
                  <a:lnTo>
                    <a:pt x="54568" y="33626"/>
                  </a:lnTo>
                  <a:lnTo>
                    <a:pt x="54658" y="33961"/>
                  </a:lnTo>
                  <a:lnTo>
                    <a:pt x="55047" y="34415"/>
                  </a:lnTo>
                  <a:lnTo>
                    <a:pt x="54808" y="35420"/>
                  </a:lnTo>
                  <a:lnTo>
                    <a:pt x="54833" y="35934"/>
                  </a:lnTo>
                  <a:lnTo>
                    <a:pt x="54568" y="37284"/>
                  </a:lnTo>
                  <a:lnTo>
                    <a:pt x="54508" y="37923"/>
                  </a:lnTo>
                  <a:lnTo>
                    <a:pt x="54527" y="38156"/>
                  </a:lnTo>
                  <a:lnTo>
                    <a:pt x="55120" y="38638"/>
                  </a:lnTo>
                  <a:lnTo>
                    <a:pt x="55057" y="39317"/>
                  </a:lnTo>
                  <a:lnTo>
                    <a:pt x="54453" y="39199"/>
                  </a:lnTo>
                  <a:lnTo>
                    <a:pt x="53406" y="39120"/>
                  </a:lnTo>
                  <a:lnTo>
                    <a:pt x="51309" y="39474"/>
                  </a:lnTo>
                  <a:lnTo>
                    <a:pt x="50585" y="39330"/>
                  </a:lnTo>
                  <a:lnTo>
                    <a:pt x="49209" y="39378"/>
                  </a:lnTo>
                  <a:lnTo>
                    <a:pt x="48226" y="39573"/>
                  </a:lnTo>
                  <a:lnTo>
                    <a:pt x="46981" y="40016"/>
                  </a:lnTo>
                  <a:lnTo>
                    <a:pt x="46014" y="39905"/>
                  </a:lnTo>
                  <a:lnTo>
                    <a:pt x="45490" y="39557"/>
                  </a:lnTo>
                  <a:lnTo>
                    <a:pt x="44801" y="39582"/>
                  </a:lnTo>
                  <a:lnTo>
                    <a:pt x="44025" y="39394"/>
                  </a:lnTo>
                  <a:lnTo>
                    <a:pt x="43202" y="39056"/>
                  </a:lnTo>
                  <a:lnTo>
                    <a:pt x="42446" y="38887"/>
                  </a:lnTo>
                  <a:lnTo>
                    <a:pt x="41632" y="38264"/>
                  </a:lnTo>
                  <a:lnTo>
                    <a:pt x="41252" y="38156"/>
                  </a:lnTo>
                  <a:lnTo>
                    <a:pt x="40984" y="38318"/>
                  </a:lnTo>
                  <a:lnTo>
                    <a:pt x="40757" y="38523"/>
                  </a:lnTo>
                  <a:lnTo>
                    <a:pt x="40524" y="38650"/>
                  </a:lnTo>
                  <a:lnTo>
                    <a:pt x="40080" y="38539"/>
                  </a:lnTo>
                  <a:lnTo>
                    <a:pt x="39914" y="38117"/>
                  </a:lnTo>
                  <a:lnTo>
                    <a:pt x="40055" y="37709"/>
                  </a:lnTo>
                  <a:lnTo>
                    <a:pt x="40093" y="37399"/>
                  </a:lnTo>
                  <a:lnTo>
                    <a:pt x="39886" y="37230"/>
                  </a:lnTo>
                  <a:lnTo>
                    <a:pt x="39391" y="37176"/>
                  </a:lnTo>
                  <a:lnTo>
                    <a:pt x="38586" y="37176"/>
                  </a:lnTo>
                  <a:lnTo>
                    <a:pt x="37291" y="37048"/>
                  </a:lnTo>
                  <a:lnTo>
                    <a:pt x="36997" y="36968"/>
                  </a:lnTo>
                  <a:lnTo>
                    <a:pt x="34096" y="36863"/>
                  </a:lnTo>
                  <a:lnTo>
                    <a:pt x="31092" y="36850"/>
                  </a:lnTo>
                  <a:lnTo>
                    <a:pt x="28545" y="36841"/>
                  </a:lnTo>
                  <a:lnTo>
                    <a:pt x="25327" y="36825"/>
                  </a:lnTo>
                  <a:lnTo>
                    <a:pt x="23068" y="36815"/>
                  </a:lnTo>
                  <a:lnTo>
                    <a:pt x="20958" y="36805"/>
                  </a:lnTo>
                  <a:lnTo>
                    <a:pt x="19330" y="37639"/>
                  </a:lnTo>
                  <a:lnTo>
                    <a:pt x="17565" y="38535"/>
                  </a:lnTo>
                  <a:lnTo>
                    <a:pt x="15193" y="39014"/>
                  </a:lnTo>
                  <a:lnTo>
                    <a:pt x="12464" y="38835"/>
                  </a:lnTo>
                  <a:lnTo>
                    <a:pt x="11593" y="38966"/>
                  </a:lnTo>
                  <a:lnTo>
                    <a:pt x="10690" y="39365"/>
                  </a:lnTo>
                  <a:lnTo>
                    <a:pt x="10026" y="39653"/>
                  </a:lnTo>
                  <a:lnTo>
                    <a:pt x="9087" y="39828"/>
                  </a:lnTo>
                  <a:lnTo>
                    <a:pt x="7871" y="39684"/>
                  </a:lnTo>
                  <a:lnTo>
                    <a:pt x="7380" y="39771"/>
                  </a:lnTo>
                  <a:lnTo>
                    <a:pt x="7076" y="39362"/>
                  </a:lnTo>
                  <a:lnTo>
                    <a:pt x="6725" y="38698"/>
                  </a:lnTo>
                  <a:lnTo>
                    <a:pt x="6945" y="38213"/>
                  </a:lnTo>
                  <a:lnTo>
                    <a:pt x="7686" y="37900"/>
                  </a:lnTo>
                  <a:lnTo>
                    <a:pt x="8800" y="37492"/>
                  </a:lnTo>
                  <a:lnTo>
                    <a:pt x="9384" y="37702"/>
                  </a:lnTo>
                  <a:lnTo>
                    <a:pt x="9726" y="37712"/>
                  </a:lnTo>
                  <a:lnTo>
                    <a:pt x="9789" y="37450"/>
                  </a:lnTo>
                  <a:lnTo>
                    <a:pt x="9681" y="37310"/>
                  </a:lnTo>
                  <a:lnTo>
                    <a:pt x="8838" y="36955"/>
                  </a:lnTo>
                  <a:lnTo>
                    <a:pt x="8404" y="36486"/>
                  </a:lnTo>
                  <a:lnTo>
                    <a:pt x="8043" y="36761"/>
                  </a:lnTo>
                  <a:lnTo>
                    <a:pt x="7731" y="37335"/>
                  </a:lnTo>
                  <a:lnTo>
                    <a:pt x="7472" y="37508"/>
                  </a:lnTo>
                  <a:lnTo>
                    <a:pt x="7092" y="37667"/>
                  </a:lnTo>
                  <a:lnTo>
                    <a:pt x="6878" y="37278"/>
                  </a:lnTo>
                  <a:lnTo>
                    <a:pt x="6783" y="36898"/>
                  </a:lnTo>
                  <a:lnTo>
                    <a:pt x="6958" y="36601"/>
                  </a:lnTo>
                  <a:lnTo>
                    <a:pt x="6869" y="34951"/>
                  </a:lnTo>
                  <a:lnTo>
                    <a:pt x="6971" y="34070"/>
                  </a:lnTo>
                  <a:lnTo>
                    <a:pt x="6917" y="33301"/>
                  </a:lnTo>
                  <a:lnTo>
                    <a:pt x="7443" y="32793"/>
                  </a:lnTo>
                  <a:lnTo>
                    <a:pt x="7945" y="32477"/>
                  </a:lnTo>
                  <a:lnTo>
                    <a:pt x="9895" y="32449"/>
                  </a:lnTo>
                  <a:lnTo>
                    <a:pt x="11711" y="32420"/>
                  </a:lnTo>
                  <a:lnTo>
                    <a:pt x="13460" y="32439"/>
                  </a:lnTo>
                  <a:lnTo>
                    <a:pt x="15241" y="32455"/>
                  </a:lnTo>
                  <a:lnTo>
                    <a:pt x="15417" y="30913"/>
                  </a:lnTo>
                  <a:lnTo>
                    <a:pt x="15982" y="30792"/>
                  </a:lnTo>
                  <a:lnTo>
                    <a:pt x="16824" y="30632"/>
                  </a:lnTo>
                  <a:lnTo>
                    <a:pt x="18398" y="30444"/>
                  </a:lnTo>
                  <a:lnTo>
                    <a:pt x="20150" y="30265"/>
                  </a:lnTo>
                  <a:lnTo>
                    <a:pt x="20524" y="29962"/>
                  </a:lnTo>
                  <a:lnTo>
                    <a:pt x="20814" y="29451"/>
                  </a:lnTo>
                  <a:lnTo>
                    <a:pt x="20996" y="28992"/>
                  </a:lnTo>
                  <a:lnTo>
                    <a:pt x="21360" y="28797"/>
                  </a:lnTo>
                  <a:lnTo>
                    <a:pt x="21852" y="28950"/>
                  </a:lnTo>
                  <a:lnTo>
                    <a:pt x="22493" y="29193"/>
                  </a:lnTo>
                  <a:lnTo>
                    <a:pt x="23160" y="29563"/>
                  </a:lnTo>
                  <a:lnTo>
                    <a:pt x="23923" y="29908"/>
                  </a:lnTo>
                  <a:lnTo>
                    <a:pt x="24431" y="30128"/>
                  </a:lnTo>
                  <a:lnTo>
                    <a:pt x="25653" y="30671"/>
                  </a:lnTo>
                  <a:lnTo>
                    <a:pt x="27744" y="31427"/>
                  </a:lnTo>
                  <a:lnTo>
                    <a:pt x="29461" y="31730"/>
                  </a:lnTo>
                  <a:lnTo>
                    <a:pt x="31539" y="31175"/>
                  </a:lnTo>
                  <a:lnTo>
                    <a:pt x="33039" y="30821"/>
                  </a:lnTo>
                  <a:lnTo>
                    <a:pt x="33224" y="30157"/>
                  </a:lnTo>
                  <a:lnTo>
                    <a:pt x="32991" y="29509"/>
                  </a:lnTo>
                  <a:lnTo>
                    <a:pt x="31874" y="28915"/>
                  </a:lnTo>
                  <a:lnTo>
                    <a:pt x="30355" y="28982"/>
                  </a:lnTo>
                  <a:lnTo>
                    <a:pt x="29889" y="29142"/>
                  </a:lnTo>
                  <a:lnTo>
                    <a:pt x="29180" y="29340"/>
                  </a:lnTo>
                  <a:lnTo>
                    <a:pt x="28756" y="29416"/>
                  </a:lnTo>
                  <a:lnTo>
                    <a:pt x="28041" y="29279"/>
                  </a:lnTo>
                  <a:lnTo>
                    <a:pt x="27131" y="28765"/>
                  </a:lnTo>
                  <a:lnTo>
                    <a:pt x="26560" y="28248"/>
                  </a:lnTo>
                  <a:lnTo>
                    <a:pt x="25758" y="28009"/>
                  </a:lnTo>
                  <a:lnTo>
                    <a:pt x="24810" y="27763"/>
                  </a:lnTo>
                  <a:lnTo>
                    <a:pt x="23288" y="26700"/>
                  </a:lnTo>
                  <a:lnTo>
                    <a:pt x="22496" y="26508"/>
                  </a:lnTo>
                  <a:lnTo>
                    <a:pt x="21743" y="26454"/>
                  </a:lnTo>
                  <a:lnTo>
                    <a:pt x="20300" y="26665"/>
                  </a:lnTo>
                  <a:lnTo>
                    <a:pt x="18889" y="27233"/>
                  </a:lnTo>
                  <a:lnTo>
                    <a:pt x="18149" y="28523"/>
                  </a:lnTo>
                  <a:lnTo>
                    <a:pt x="16738" y="28503"/>
                  </a:lnTo>
                  <a:lnTo>
                    <a:pt x="13741" y="28465"/>
                  </a:lnTo>
                  <a:lnTo>
                    <a:pt x="10990" y="28427"/>
                  </a:lnTo>
                  <a:lnTo>
                    <a:pt x="8720" y="28513"/>
                  </a:lnTo>
                  <a:lnTo>
                    <a:pt x="8490" y="27578"/>
                  </a:lnTo>
                  <a:lnTo>
                    <a:pt x="7954" y="26831"/>
                  </a:lnTo>
                  <a:lnTo>
                    <a:pt x="7080" y="26196"/>
                  </a:lnTo>
                  <a:lnTo>
                    <a:pt x="6888" y="25602"/>
                  </a:lnTo>
                  <a:lnTo>
                    <a:pt x="7182" y="25085"/>
                  </a:lnTo>
                  <a:lnTo>
                    <a:pt x="8028" y="24664"/>
                  </a:lnTo>
                  <a:lnTo>
                    <a:pt x="8219" y="24357"/>
                  </a:lnTo>
                  <a:lnTo>
                    <a:pt x="7775" y="24405"/>
                  </a:lnTo>
                  <a:lnTo>
                    <a:pt x="7108" y="24680"/>
                  </a:lnTo>
                  <a:lnTo>
                    <a:pt x="6665" y="24692"/>
                  </a:lnTo>
                  <a:lnTo>
                    <a:pt x="6610" y="23875"/>
                  </a:lnTo>
                  <a:lnTo>
                    <a:pt x="5870" y="22819"/>
                  </a:lnTo>
                  <a:lnTo>
                    <a:pt x="5034" y="21028"/>
                  </a:lnTo>
                  <a:lnTo>
                    <a:pt x="4089" y="20297"/>
                  </a:lnTo>
                  <a:lnTo>
                    <a:pt x="3294" y="18845"/>
                  </a:lnTo>
                  <a:lnTo>
                    <a:pt x="2464" y="18289"/>
                  </a:lnTo>
                  <a:lnTo>
                    <a:pt x="1701" y="18031"/>
                  </a:lnTo>
                  <a:lnTo>
                    <a:pt x="1050" y="18082"/>
                  </a:lnTo>
                  <a:lnTo>
                    <a:pt x="811" y="18746"/>
                  </a:lnTo>
                  <a:lnTo>
                    <a:pt x="0" y="17792"/>
                  </a:lnTo>
                  <a:lnTo>
                    <a:pt x="1108" y="17450"/>
                  </a:lnTo>
                  <a:lnTo>
                    <a:pt x="3479" y="16253"/>
                  </a:lnTo>
                  <a:lnTo>
                    <a:pt x="6202" y="12825"/>
                  </a:lnTo>
                  <a:lnTo>
                    <a:pt x="8644" y="8755"/>
                  </a:lnTo>
                  <a:lnTo>
                    <a:pt x="8960" y="7795"/>
                  </a:lnTo>
                  <a:lnTo>
                    <a:pt x="9260" y="7064"/>
                  </a:lnTo>
                  <a:lnTo>
                    <a:pt x="9454" y="5397"/>
                  </a:lnTo>
                  <a:lnTo>
                    <a:pt x="9805" y="4405"/>
                  </a:lnTo>
                  <a:lnTo>
                    <a:pt x="10134" y="4213"/>
                  </a:lnTo>
                  <a:lnTo>
                    <a:pt x="10549" y="3450"/>
                  </a:lnTo>
                  <a:lnTo>
                    <a:pt x="11047" y="2113"/>
                  </a:lnTo>
                  <a:lnTo>
                    <a:pt x="11615" y="1369"/>
                  </a:lnTo>
                  <a:lnTo>
                    <a:pt x="12247" y="1222"/>
                  </a:lnTo>
                  <a:lnTo>
                    <a:pt x="12742" y="1289"/>
                  </a:lnTo>
                  <a:lnTo>
                    <a:pt x="13093" y="1564"/>
                  </a:lnTo>
                  <a:lnTo>
                    <a:pt x="14124" y="1736"/>
                  </a:lnTo>
                  <a:lnTo>
                    <a:pt x="15832" y="1800"/>
                  </a:lnTo>
                  <a:lnTo>
                    <a:pt x="17153" y="1599"/>
                  </a:lnTo>
                  <a:lnTo>
                    <a:pt x="18085" y="1136"/>
                  </a:lnTo>
                  <a:lnTo>
                    <a:pt x="19311" y="900"/>
                  </a:lnTo>
                  <a:lnTo>
                    <a:pt x="20827" y="894"/>
                  </a:lnTo>
                  <a:lnTo>
                    <a:pt x="21628" y="699"/>
                  </a:lnTo>
                  <a:lnTo>
                    <a:pt x="21705" y="316"/>
                  </a:lnTo>
                  <a:lnTo>
                    <a:pt x="21903" y="201"/>
                  </a:lnTo>
                  <a:lnTo>
                    <a:pt x="22219" y="351"/>
                  </a:lnTo>
                  <a:lnTo>
                    <a:pt x="22519" y="290"/>
                  </a:lnTo>
                  <a:lnTo>
                    <a:pt x="22796" y="16"/>
                  </a:lnTo>
                  <a:lnTo>
                    <a:pt x="23077" y="0"/>
                  </a:lnTo>
                  <a:lnTo>
                    <a:pt x="23355" y="236"/>
                  </a:lnTo>
                  <a:lnTo>
                    <a:pt x="24625" y="306"/>
                  </a:lnTo>
                  <a:lnTo>
                    <a:pt x="26891" y="214"/>
                  </a:lnTo>
                  <a:lnTo>
                    <a:pt x="28982" y="916"/>
                  </a:lnTo>
                  <a:lnTo>
                    <a:pt x="30904" y="2413"/>
                  </a:lnTo>
                  <a:lnTo>
                    <a:pt x="31896" y="3412"/>
                  </a:lnTo>
                  <a:lnTo>
                    <a:pt x="31957" y="3913"/>
                  </a:lnTo>
                  <a:lnTo>
                    <a:pt x="32276" y="4418"/>
                  </a:lnTo>
                  <a:lnTo>
                    <a:pt x="32851" y="4925"/>
                  </a:lnTo>
                  <a:lnTo>
                    <a:pt x="33374" y="5018"/>
                  </a:lnTo>
                  <a:lnTo>
                    <a:pt x="33853" y="4698"/>
                  </a:lnTo>
                  <a:lnTo>
                    <a:pt x="34226" y="4734"/>
                  </a:lnTo>
                  <a:lnTo>
                    <a:pt x="34495" y="5123"/>
                  </a:lnTo>
                  <a:lnTo>
                    <a:pt x="35044" y="5203"/>
                  </a:lnTo>
                  <a:lnTo>
                    <a:pt x="35653" y="4963"/>
                  </a:lnTo>
                  <a:lnTo>
                    <a:pt x="36087" y="5046"/>
                  </a:lnTo>
                  <a:lnTo>
                    <a:pt x="36167" y="5276"/>
                  </a:lnTo>
                  <a:lnTo>
                    <a:pt x="36269" y="5401"/>
                  </a:lnTo>
                  <a:lnTo>
                    <a:pt x="36563" y="5455"/>
                  </a:lnTo>
                  <a:lnTo>
                    <a:pt x="36959" y="5749"/>
                  </a:lnTo>
                  <a:lnTo>
                    <a:pt x="37517" y="6543"/>
                  </a:lnTo>
                  <a:lnTo>
                    <a:pt x="37970" y="7651"/>
                  </a:lnTo>
                  <a:lnTo>
                    <a:pt x="38318" y="9071"/>
                  </a:lnTo>
                  <a:lnTo>
                    <a:pt x="38781" y="9844"/>
                  </a:lnTo>
                  <a:lnTo>
                    <a:pt x="39353" y="9968"/>
                  </a:lnTo>
                  <a:lnTo>
                    <a:pt x="39688" y="10259"/>
                  </a:lnTo>
                  <a:lnTo>
                    <a:pt x="39751" y="10597"/>
                  </a:lnTo>
                  <a:lnTo>
                    <a:pt x="39921" y="10827"/>
                  </a:lnTo>
                  <a:lnTo>
                    <a:pt x="40195" y="10955"/>
                  </a:lnTo>
                  <a:lnTo>
                    <a:pt x="40680" y="10878"/>
                  </a:lnTo>
                  <a:lnTo>
                    <a:pt x="41249" y="11357"/>
                  </a:lnTo>
                  <a:lnTo>
                    <a:pt x="41861" y="12397"/>
                  </a:lnTo>
                  <a:lnTo>
                    <a:pt x="41957" y="12863"/>
                  </a:lnTo>
                  <a:lnTo>
                    <a:pt x="41861" y="13115"/>
                  </a:lnTo>
                  <a:lnTo>
                    <a:pt x="41897" y="13301"/>
                  </a:lnTo>
                  <a:lnTo>
                    <a:pt x="42305" y="13476"/>
                  </a:lnTo>
                  <a:lnTo>
                    <a:pt x="42688" y="13814"/>
                  </a:lnTo>
                  <a:lnTo>
                    <a:pt x="43001" y="14325"/>
                  </a:lnTo>
                  <a:lnTo>
                    <a:pt x="43678" y="14778"/>
                  </a:lnTo>
                  <a:lnTo>
                    <a:pt x="44718" y="15177"/>
                  </a:lnTo>
                  <a:lnTo>
                    <a:pt x="45468" y="15771"/>
                  </a:lnTo>
                  <a:lnTo>
                    <a:pt x="45928" y="16559"/>
                  </a:lnTo>
                  <a:lnTo>
                    <a:pt x="46879" y="17223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1" name="Google Shape;1371;p73"/>
            <p:cNvSpPr/>
            <p:nvPr/>
          </p:nvSpPr>
          <p:spPr>
            <a:xfrm>
              <a:off x="8434731" y="4530675"/>
              <a:ext cx="245860" cy="322515"/>
            </a:xfrm>
            <a:custGeom>
              <a:rect b="b" l="l" r="r" t="t"/>
              <a:pathLst>
                <a:path extrusionOk="0" h="122513" w="93394">
                  <a:moveTo>
                    <a:pt x="5091" y="122514"/>
                  </a:moveTo>
                  <a:lnTo>
                    <a:pt x="5132" y="121783"/>
                  </a:lnTo>
                  <a:lnTo>
                    <a:pt x="4992" y="121419"/>
                  </a:lnTo>
                  <a:lnTo>
                    <a:pt x="4143" y="120324"/>
                  </a:lnTo>
                  <a:lnTo>
                    <a:pt x="2557" y="118288"/>
                  </a:lnTo>
                  <a:lnTo>
                    <a:pt x="1357" y="116746"/>
                  </a:lnTo>
                  <a:lnTo>
                    <a:pt x="128" y="115172"/>
                  </a:lnTo>
                  <a:lnTo>
                    <a:pt x="121" y="113911"/>
                  </a:lnTo>
                  <a:lnTo>
                    <a:pt x="109" y="110161"/>
                  </a:lnTo>
                  <a:lnTo>
                    <a:pt x="77" y="102663"/>
                  </a:lnTo>
                  <a:lnTo>
                    <a:pt x="51" y="95162"/>
                  </a:lnTo>
                  <a:lnTo>
                    <a:pt x="19" y="87662"/>
                  </a:lnTo>
                  <a:lnTo>
                    <a:pt x="3" y="83908"/>
                  </a:lnTo>
                  <a:lnTo>
                    <a:pt x="0" y="82373"/>
                  </a:lnTo>
                  <a:lnTo>
                    <a:pt x="128" y="82124"/>
                  </a:lnTo>
                  <a:lnTo>
                    <a:pt x="1529" y="80748"/>
                  </a:lnTo>
                  <a:lnTo>
                    <a:pt x="3380" y="78922"/>
                  </a:lnTo>
                  <a:lnTo>
                    <a:pt x="5812" y="75459"/>
                  </a:lnTo>
                  <a:lnTo>
                    <a:pt x="7134" y="73573"/>
                  </a:lnTo>
                  <a:lnTo>
                    <a:pt x="8238" y="72005"/>
                  </a:lnTo>
                  <a:lnTo>
                    <a:pt x="8516" y="71527"/>
                  </a:lnTo>
                  <a:lnTo>
                    <a:pt x="9493" y="70575"/>
                  </a:lnTo>
                  <a:lnTo>
                    <a:pt x="11322" y="70007"/>
                  </a:lnTo>
                  <a:lnTo>
                    <a:pt x="12458" y="69912"/>
                  </a:lnTo>
                  <a:lnTo>
                    <a:pt x="16368" y="69200"/>
                  </a:lnTo>
                  <a:lnTo>
                    <a:pt x="16949" y="68912"/>
                  </a:lnTo>
                  <a:lnTo>
                    <a:pt x="17290" y="68584"/>
                  </a:lnTo>
                  <a:lnTo>
                    <a:pt x="17616" y="67834"/>
                  </a:lnTo>
                  <a:lnTo>
                    <a:pt x="18376" y="66780"/>
                  </a:lnTo>
                  <a:lnTo>
                    <a:pt x="19359" y="66053"/>
                  </a:lnTo>
                  <a:lnTo>
                    <a:pt x="21226" y="65108"/>
                  </a:lnTo>
                  <a:lnTo>
                    <a:pt x="23055" y="64307"/>
                  </a:lnTo>
                  <a:lnTo>
                    <a:pt x="23460" y="64176"/>
                  </a:lnTo>
                  <a:lnTo>
                    <a:pt x="25663" y="63671"/>
                  </a:lnTo>
                  <a:lnTo>
                    <a:pt x="26202" y="63499"/>
                  </a:lnTo>
                  <a:lnTo>
                    <a:pt x="27093" y="63323"/>
                  </a:lnTo>
                  <a:lnTo>
                    <a:pt x="27444" y="63317"/>
                  </a:lnTo>
                  <a:lnTo>
                    <a:pt x="30502" y="63493"/>
                  </a:lnTo>
                  <a:lnTo>
                    <a:pt x="32896" y="63633"/>
                  </a:lnTo>
                  <a:lnTo>
                    <a:pt x="35356" y="63774"/>
                  </a:lnTo>
                  <a:lnTo>
                    <a:pt x="35618" y="63665"/>
                  </a:lnTo>
                  <a:lnTo>
                    <a:pt x="37338" y="61795"/>
                  </a:lnTo>
                  <a:lnTo>
                    <a:pt x="40077" y="58810"/>
                  </a:lnTo>
                  <a:lnTo>
                    <a:pt x="41826" y="56908"/>
                  </a:lnTo>
                  <a:lnTo>
                    <a:pt x="44527" y="53965"/>
                  </a:lnTo>
                  <a:lnTo>
                    <a:pt x="46601" y="51839"/>
                  </a:lnTo>
                  <a:lnTo>
                    <a:pt x="48896" y="49490"/>
                  </a:lnTo>
                  <a:lnTo>
                    <a:pt x="51127" y="47339"/>
                  </a:lnTo>
                  <a:lnTo>
                    <a:pt x="53805" y="44750"/>
                  </a:lnTo>
                  <a:lnTo>
                    <a:pt x="55497" y="43119"/>
                  </a:lnTo>
                  <a:lnTo>
                    <a:pt x="58121" y="40585"/>
                  </a:lnTo>
                  <a:lnTo>
                    <a:pt x="60620" y="38168"/>
                  </a:lnTo>
                  <a:lnTo>
                    <a:pt x="62829" y="36033"/>
                  </a:lnTo>
                  <a:lnTo>
                    <a:pt x="59781" y="36033"/>
                  </a:lnTo>
                  <a:lnTo>
                    <a:pt x="56803" y="36033"/>
                  </a:lnTo>
                  <a:lnTo>
                    <a:pt x="53869" y="36033"/>
                  </a:lnTo>
                  <a:lnTo>
                    <a:pt x="53346" y="35774"/>
                  </a:lnTo>
                  <a:lnTo>
                    <a:pt x="50882" y="34945"/>
                  </a:lnTo>
                  <a:lnTo>
                    <a:pt x="47760" y="33894"/>
                  </a:lnTo>
                  <a:lnTo>
                    <a:pt x="43885" y="32592"/>
                  </a:lnTo>
                  <a:lnTo>
                    <a:pt x="41124" y="31667"/>
                  </a:lnTo>
                  <a:lnTo>
                    <a:pt x="38181" y="30693"/>
                  </a:lnTo>
                  <a:lnTo>
                    <a:pt x="35197" y="29710"/>
                  </a:lnTo>
                  <a:lnTo>
                    <a:pt x="32854" y="28937"/>
                  </a:lnTo>
                  <a:lnTo>
                    <a:pt x="29933" y="27973"/>
                  </a:lnTo>
                  <a:lnTo>
                    <a:pt x="27396" y="27134"/>
                  </a:lnTo>
                  <a:lnTo>
                    <a:pt x="27048" y="26930"/>
                  </a:lnTo>
                  <a:lnTo>
                    <a:pt x="25640" y="25650"/>
                  </a:lnTo>
                  <a:lnTo>
                    <a:pt x="23792" y="23968"/>
                  </a:lnTo>
                  <a:lnTo>
                    <a:pt x="23438" y="23939"/>
                  </a:lnTo>
                  <a:lnTo>
                    <a:pt x="22557" y="23588"/>
                  </a:lnTo>
                  <a:lnTo>
                    <a:pt x="21765" y="22678"/>
                  </a:lnTo>
                  <a:lnTo>
                    <a:pt x="20948" y="21516"/>
                  </a:lnTo>
                  <a:lnTo>
                    <a:pt x="20192" y="20061"/>
                  </a:lnTo>
                  <a:lnTo>
                    <a:pt x="19863" y="19071"/>
                  </a:lnTo>
                  <a:lnTo>
                    <a:pt x="18851" y="18653"/>
                  </a:lnTo>
                  <a:lnTo>
                    <a:pt x="18366" y="17871"/>
                  </a:lnTo>
                  <a:lnTo>
                    <a:pt x="17450" y="16713"/>
                  </a:lnTo>
                  <a:lnTo>
                    <a:pt x="16815" y="16151"/>
                  </a:lnTo>
                  <a:lnTo>
                    <a:pt x="16588" y="15659"/>
                  </a:lnTo>
                  <a:lnTo>
                    <a:pt x="16294" y="14644"/>
                  </a:lnTo>
                  <a:lnTo>
                    <a:pt x="15771" y="13537"/>
                  </a:lnTo>
                  <a:lnTo>
                    <a:pt x="15270" y="12854"/>
                  </a:lnTo>
                  <a:lnTo>
                    <a:pt x="15155" y="12557"/>
                  </a:lnTo>
                  <a:lnTo>
                    <a:pt x="15184" y="12365"/>
                  </a:lnTo>
                  <a:lnTo>
                    <a:pt x="16112" y="10865"/>
                  </a:lnTo>
                  <a:lnTo>
                    <a:pt x="16531" y="10329"/>
                  </a:lnTo>
                  <a:lnTo>
                    <a:pt x="17006" y="9812"/>
                  </a:lnTo>
                  <a:lnTo>
                    <a:pt x="17392" y="9295"/>
                  </a:lnTo>
                  <a:lnTo>
                    <a:pt x="17542" y="8940"/>
                  </a:lnTo>
                  <a:lnTo>
                    <a:pt x="18669" y="7172"/>
                  </a:lnTo>
                  <a:lnTo>
                    <a:pt x="19662" y="5614"/>
                  </a:lnTo>
                  <a:lnTo>
                    <a:pt x="20438" y="4398"/>
                  </a:lnTo>
                  <a:lnTo>
                    <a:pt x="22187" y="5790"/>
                  </a:lnTo>
                  <a:lnTo>
                    <a:pt x="23888" y="8612"/>
                  </a:lnTo>
                  <a:lnTo>
                    <a:pt x="25870" y="10891"/>
                  </a:lnTo>
                  <a:lnTo>
                    <a:pt x="28609" y="13004"/>
                  </a:lnTo>
                  <a:lnTo>
                    <a:pt x="29694" y="13719"/>
                  </a:lnTo>
                  <a:lnTo>
                    <a:pt x="30655" y="14095"/>
                  </a:lnTo>
                  <a:lnTo>
                    <a:pt x="35637" y="14038"/>
                  </a:lnTo>
                  <a:lnTo>
                    <a:pt x="39174" y="12110"/>
                  </a:lnTo>
                  <a:lnTo>
                    <a:pt x="42385" y="10712"/>
                  </a:lnTo>
                  <a:lnTo>
                    <a:pt x="43464" y="10421"/>
                  </a:lnTo>
                  <a:lnTo>
                    <a:pt x="45328" y="10804"/>
                  </a:lnTo>
                  <a:lnTo>
                    <a:pt x="47383" y="10919"/>
                  </a:lnTo>
                  <a:lnTo>
                    <a:pt x="49231" y="11344"/>
                  </a:lnTo>
                  <a:lnTo>
                    <a:pt x="50170" y="11235"/>
                  </a:lnTo>
                  <a:lnTo>
                    <a:pt x="53828" y="9611"/>
                  </a:lnTo>
                  <a:lnTo>
                    <a:pt x="56126" y="8028"/>
                  </a:lnTo>
                  <a:lnTo>
                    <a:pt x="57693" y="7354"/>
                  </a:lnTo>
                  <a:lnTo>
                    <a:pt x="58309" y="7348"/>
                  </a:lnTo>
                  <a:lnTo>
                    <a:pt x="60448" y="7919"/>
                  </a:lnTo>
                  <a:lnTo>
                    <a:pt x="63196" y="7670"/>
                  </a:lnTo>
                  <a:lnTo>
                    <a:pt x="66956" y="6304"/>
                  </a:lnTo>
                  <a:lnTo>
                    <a:pt x="68153" y="6026"/>
                  </a:lnTo>
                  <a:lnTo>
                    <a:pt x="69066" y="6007"/>
                  </a:lnTo>
                  <a:lnTo>
                    <a:pt x="71112" y="6623"/>
                  </a:lnTo>
                  <a:lnTo>
                    <a:pt x="71431" y="6591"/>
                  </a:lnTo>
                  <a:lnTo>
                    <a:pt x="72538" y="6476"/>
                  </a:lnTo>
                  <a:lnTo>
                    <a:pt x="75459" y="5825"/>
                  </a:lnTo>
                  <a:lnTo>
                    <a:pt x="77735" y="4842"/>
                  </a:lnTo>
                  <a:lnTo>
                    <a:pt x="81926" y="4130"/>
                  </a:lnTo>
                  <a:lnTo>
                    <a:pt x="85114" y="2330"/>
                  </a:lnTo>
                  <a:lnTo>
                    <a:pt x="85673" y="1459"/>
                  </a:lnTo>
                  <a:lnTo>
                    <a:pt x="86637" y="361"/>
                  </a:lnTo>
                  <a:lnTo>
                    <a:pt x="88035" y="0"/>
                  </a:lnTo>
                  <a:lnTo>
                    <a:pt x="91610" y="1289"/>
                  </a:lnTo>
                  <a:lnTo>
                    <a:pt x="92181" y="1392"/>
                  </a:lnTo>
                  <a:lnTo>
                    <a:pt x="91974" y="2170"/>
                  </a:lnTo>
                  <a:lnTo>
                    <a:pt x="91849" y="2965"/>
                  </a:lnTo>
                  <a:lnTo>
                    <a:pt x="91118" y="4350"/>
                  </a:lnTo>
                  <a:lnTo>
                    <a:pt x="90649" y="5889"/>
                  </a:lnTo>
                  <a:lnTo>
                    <a:pt x="90994" y="8238"/>
                  </a:lnTo>
                  <a:lnTo>
                    <a:pt x="91160" y="12043"/>
                  </a:lnTo>
                  <a:lnTo>
                    <a:pt x="91074" y="12595"/>
                  </a:lnTo>
                  <a:lnTo>
                    <a:pt x="90837" y="13138"/>
                  </a:lnTo>
                  <a:lnTo>
                    <a:pt x="90738" y="13569"/>
                  </a:lnTo>
                  <a:lnTo>
                    <a:pt x="90352" y="13719"/>
                  </a:lnTo>
                  <a:lnTo>
                    <a:pt x="90183" y="13964"/>
                  </a:lnTo>
                  <a:lnTo>
                    <a:pt x="90464" y="14060"/>
                  </a:lnTo>
                  <a:lnTo>
                    <a:pt x="91581" y="13648"/>
                  </a:lnTo>
                  <a:lnTo>
                    <a:pt x="91562" y="13192"/>
                  </a:lnTo>
                  <a:lnTo>
                    <a:pt x="91626" y="12969"/>
                  </a:lnTo>
                  <a:lnTo>
                    <a:pt x="92545" y="13476"/>
                  </a:lnTo>
                  <a:lnTo>
                    <a:pt x="93203" y="13687"/>
                  </a:lnTo>
                  <a:lnTo>
                    <a:pt x="93394" y="14165"/>
                  </a:lnTo>
                  <a:lnTo>
                    <a:pt x="93343" y="14491"/>
                  </a:lnTo>
                  <a:lnTo>
                    <a:pt x="92299" y="14341"/>
                  </a:lnTo>
                  <a:lnTo>
                    <a:pt x="91766" y="14089"/>
                  </a:lnTo>
                  <a:lnTo>
                    <a:pt x="90218" y="14504"/>
                  </a:lnTo>
                  <a:lnTo>
                    <a:pt x="89270" y="14951"/>
                  </a:lnTo>
                  <a:lnTo>
                    <a:pt x="88986" y="15698"/>
                  </a:lnTo>
                  <a:lnTo>
                    <a:pt x="88766" y="18672"/>
                  </a:lnTo>
                  <a:lnTo>
                    <a:pt x="88399" y="20600"/>
                  </a:lnTo>
                  <a:lnTo>
                    <a:pt x="88329" y="23151"/>
                  </a:lnTo>
                  <a:lnTo>
                    <a:pt x="87074" y="24836"/>
                  </a:lnTo>
                  <a:lnTo>
                    <a:pt x="86653" y="26023"/>
                  </a:lnTo>
                  <a:lnTo>
                    <a:pt x="84789" y="28404"/>
                  </a:lnTo>
                  <a:lnTo>
                    <a:pt x="83819" y="30434"/>
                  </a:lnTo>
                  <a:lnTo>
                    <a:pt x="83499" y="31427"/>
                  </a:lnTo>
                  <a:lnTo>
                    <a:pt x="81862" y="34210"/>
                  </a:lnTo>
                  <a:lnTo>
                    <a:pt x="79612" y="36343"/>
                  </a:lnTo>
                  <a:lnTo>
                    <a:pt x="78801" y="39065"/>
                  </a:lnTo>
                  <a:lnTo>
                    <a:pt x="77996" y="40773"/>
                  </a:lnTo>
                  <a:lnTo>
                    <a:pt x="77087" y="42318"/>
                  </a:lnTo>
                  <a:lnTo>
                    <a:pt x="75101" y="45069"/>
                  </a:lnTo>
                  <a:lnTo>
                    <a:pt x="74087" y="46978"/>
                  </a:lnTo>
                  <a:lnTo>
                    <a:pt x="72813" y="50291"/>
                  </a:lnTo>
                  <a:lnTo>
                    <a:pt x="72420" y="52385"/>
                  </a:lnTo>
                  <a:lnTo>
                    <a:pt x="68836" y="58462"/>
                  </a:lnTo>
                  <a:lnTo>
                    <a:pt x="65117" y="63301"/>
                  </a:lnTo>
                  <a:lnTo>
                    <a:pt x="62803" y="67371"/>
                  </a:lnTo>
                  <a:lnTo>
                    <a:pt x="58648" y="72088"/>
                  </a:lnTo>
                  <a:lnTo>
                    <a:pt x="52982" y="78175"/>
                  </a:lnTo>
                  <a:lnTo>
                    <a:pt x="45564" y="85395"/>
                  </a:lnTo>
                  <a:lnTo>
                    <a:pt x="43553" y="86867"/>
                  </a:lnTo>
                  <a:lnTo>
                    <a:pt x="35436" y="91319"/>
                  </a:lnTo>
                  <a:lnTo>
                    <a:pt x="30173" y="95047"/>
                  </a:lnTo>
                  <a:lnTo>
                    <a:pt x="27485" y="97585"/>
                  </a:lnTo>
                  <a:lnTo>
                    <a:pt x="24664" y="99794"/>
                  </a:lnTo>
                  <a:lnTo>
                    <a:pt x="22423" y="101897"/>
                  </a:lnTo>
                  <a:lnTo>
                    <a:pt x="15653" y="108990"/>
                  </a:lnTo>
                  <a:lnTo>
                    <a:pt x="14957" y="109657"/>
                  </a:lnTo>
                  <a:lnTo>
                    <a:pt x="14300" y="110285"/>
                  </a:lnTo>
                  <a:lnTo>
                    <a:pt x="13447" y="111489"/>
                  </a:lnTo>
                  <a:lnTo>
                    <a:pt x="12854" y="111964"/>
                  </a:lnTo>
                  <a:lnTo>
                    <a:pt x="11239" y="113994"/>
                  </a:lnTo>
                  <a:lnTo>
                    <a:pt x="10227" y="115045"/>
                  </a:lnTo>
                  <a:lnTo>
                    <a:pt x="9097" y="116085"/>
                  </a:lnTo>
                  <a:lnTo>
                    <a:pt x="8615" y="116819"/>
                  </a:lnTo>
                  <a:lnTo>
                    <a:pt x="8277" y="117665"/>
                  </a:lnTo>
                  <a:lnTo>
                    <a:pt x="7897" y="118134"/>
                  </a:lnTo>
                  <a:lnTo>
                    <a:pt x="6879" y="120152"/>
                  </a:lnTo>
                  <a:lnTo>
                    <a:pt x="5978" y="121473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p73"/>
            <p:cNvSpPr/>
            <p:nvPr/>
          </p:nvSpPr>
          <p:spPr>
            <a:xfrm>
              <a:off x="6097574" y="4672959"/>
              <a:ext cx="95831" cy="97487"/>
            </a:xfrm>
            <a:custGeom>
              <a:rect b="b" l="l" r="r" t="t"/>
              <a:pathLst>
                <a:path extrusionOk="0" h="37032" w="36403">
                  <a:moveTo>
                    <a:pt x="34919" y="5672"/>
                  </a:moveTo>
                  <a:lnTo>
                    <a:pt x="34166" y="6304"/>
                  </a:lnTo>
                  <a:lnTo>
                    <a:pt x="33345" y="7204"/>
                  </a:lnTo>
                  <a:lnTo>
                    <a:pt x="32267" y="8758"/>
                  </a:lnTo>
                  <a:lnTo>
                    <a:pt x="32314" y="9247"/>
                  </a:lnTo>
                  <a:lnTo>
                    <a:pt x="32078" y="9643"/>
                  </a:lnTo>
                  <a:lnTo>
                    <a:pt x="32021" y="10338"/>
                  </a:lnTo>
                  <a:lnTo>
                    <a:pt x="32097" y="11120"/>
                  </a:lnTo>
                  <a:lnTo>
                    <a:pt x="32375" y="11631"/>
                  </a:lnTo>
                  <a:lnTo>
                    <a:pt x="32503" y="12602"/>
                  </a:lnTo>
                  <a:lnTo>
                    <a:pt x="32289" y="13476"/>
                  </a:lnTo>
                  <a:lnTo>
                    <a:pt x="32372" y="13987"/>
                  </a:lnTo>
                  <a:lnTo>
                    <a:pt x="32589" y="14791"/>
                  </a:lnTo>
                  <a:lnTo>
                    <a:pt x="32768" y="15653"/>
                  </a:lnTo>
                  <a:lnTo>
                    <a:pt x="32749" y="15998"/>
                  </a:lnTo>
                  <a:lnTo>
                    <a:pt x="33010" y="16282"/>
                  </a:lnTo>
                  <a:lnTo>
                    <a:pt x="33253" y="16556"/>
                  </a:lnTo>
                  <a:lnTo>
                    <a:pt x="33176" y="17322"/>
                  </a:lnTo>
                  <a:lnTo>
                    <a:pt x="34028" y="18688"/>
                  </a:lnTo>
                  <a:lnTo>
                    <a:pt x="34549" y="19282"/>
                  </a:lnTo>
                  <a:lnTo>
                    <a:pt x="35308" y="19863"/>
                  </a:lnTo>
                  <a:lnTo>
                    <a:pt x="35583" y="20428"/>
                  </a:lnTo>
                  <a:lnTo>
                    <a:pt x="36011" y="21111"/>
                  </a:lnTo>
                  <a:lnTo>
                    <a:pt x="36266" y="21191"/>
                  </a:lnTo>
                  <a:lnTo>
                    <a:pt x="36403" y="21465"/>
                  </a:lnTo>
                  <a:lnTo>
                    <a:pt x="36263" y="21992"/>
                  </a:lnTo>
                  <a:lnTo>
                    <a:pt x="36234" y="22723"/>
                  </a:lnTo>
                  <a:lnTo>
                    <a:pt x="35752" y="23572"/>
                  </a:lnTo>
                  <a:lnTo>
                    <a:pt x="34635" y="25126"/>
                  </a:lnTo>
                  <a:lnTo>
                    <a:pt x="34498" y="25487"/>
                  </a:lnTo>
                  <a:lnTo>
                    <a:pt x="34788" y="26777"/>
                  </a:lnTo>
                  <a:lnTo>
                    <a:pt x="34635" y="27836"/>
                  </a:lnTo>
                  <a:lnTo>
                    <a:pt x="34568" y="28344"/>
                  </a:lnTo>
                  <a:lnTo>
                    <a:pt x="34019" y="29273"/>
                  </a:lnTo>
                  <a:lnTo>
                    <a:pt x="32717" y="31517"/>
                  </a:lnTo>
                  <a:lnTo>
                    <a:pt x="31970" y="31922"/>
                  </a:lnTo>
                  <a:lnTo>
                    <a:pt x="31517" y="32570"/>
                  </a:lnTo>
                  <a:lnTo>
                    <a:pt x="31226" y="32576"/>
                  </a:lnTo>
                  <a:lnTo>
                    <a:pt x="30900" y="32637"/>
                  </a:lnTo>
                  <a:lnTo>
                    <a:pt x="30798" y="32717"/>
                  </a:lnTo>
                  <a:lnTo>
                    <a:pt x="30390" y="32710"/>
                  </a:lnTo>
                  <a:lnTo>
                    <a:pt x="30071" y="32423"/>
                  </a:lnTo>
                  <a:lnTo>
                    <a:pt x="30020" y="32085"/>
                  </a:lnTo>
                  <a:lnTo>
                    <a:pt x="29850" y="31695"/>
                  </a:lnTo>
                  <a:lnTo>
                    <a:pt x="29448" y="31577"/>
                  </a:lnTo>
                  <a:lnTo>
                    <a:pt x="28688" y="31714"/>
                  </a:lnTo>
                  <a:lnTo>
                    <a:pt x="28468" y="31615"/>
                  </a:lnTo>
                  <a:lnTo>
                    <a:pt x="28018" y="31201"/>
                  </a:lnTo>
                  <a:lnTo>
                    <a:pt x="27645" y="30744"/>
                  </a:lnTo>
                  <a:lnTo>
                    <a:pt x="27549" y="30304"/>
                  </a:lnTo>
                  <a:lnTo>
                    <a:pt x="27310" y="30345"/>
                  </a:lnTo>
                  <a:lnTo>
                    <a:pt x="26732" y="30744"/>
                  </a:lnTo>
                  <a:lnTo>
                    <a:pt x="26336" y="30824"/>
                  </a:lnTo>
                  <a:lnTo>
                    <a:pt x="26026" y="30722"/>
                  </a:lnTo>
                  <a:lnTo>
                    <a:pt x="25679" y="30750"/>
                  </a:lnTo>
                  <a:lnTo>
                    <a:pt x="24798" y="31178"/>
                  </a:lnTo>
                  <a:lnTo>
                    <a:pt x="24277" y="31274"/>
                  </a:lnTo>
                  <a:lnTo>
                    <a:pt x="23907" y="31705"/>
                  </a:lnTo>
                  <a:lnTo>
                    <a:pt x="21459" y="31900"/>
                  </a:lnTo>
                  <a:lnTo>
                    <a:pt x="20814" y="32011"/>
                  </a:lnTo>
                  <a:lnTo>
                    <a:pt x="19352" y="31271"/>
                  </a:lnTo>
                  <a:lnTo>
                    <a:pt x="18976" y="31028"/>
                  </a:lnTo>
                  <a:lnTo>
                    <a:pt x="18784" y="30993"/>
                  </a:lnTo>
                  <a:lnTo>
                    <a:pt x="18621" y="31031"/>
                  </a:lnTo>
                  <a:lnTo>
                    <a:pt x="18462" y="31197"/>
                  </a:lnTo>
                  <a:lnTo>
                    <a:pt x="18219" y="32129"/>
                  </a:lnTo>
                  <a:lnTo>
                    <a:pt x="17999" y="32381"/>
                  </a:lnTo>
                  <a:lnTo>
                    <a:pt x="17616" y="32589"/>
                  </a:lnTo>
                  <a:lnTo>
                    <a:pt x="17242" y="32959"/>
                  </a:lnTo>
                  <a:lnTo>
                    <a:pt x="17169" y="33320"/>
                  </a:lnTo>
                  <a:lnTo>
                    <a:pt x="17744" y="33521"/>
                  </a:lnTo>
                  <a:lnTo>
                    <a:pt x="18222" y="34220"/>
                  </a:lnTo>
                  <a:lnTo>
                    <a:pt x="18743" y="34782"/>
                  </a:lnTo>
                  <a:lnTo>
                    <a:pt x="19161" y="35273"/>
                  </a:lnTo>
                  <a:lnTo>
                    <a:pt x="19103" y="35835"/>
                  </a:lnTo>
                  <a:lnTo>
                    <a:pt x="19033" y="36630"/>
                  </a:lnTo>
                  <a:lnTo>
                    <a:pt x="18730" y="36901"/>
                  </a:lnTo>
                  <a:lnTo>
                    <a:pt x="18222" y="37032"/>
                  </a:lnTo>
                  <a:lnTo>
                    <a:pt x="16368" y="36649"/>
                  </a:lnTo>
                  <a:lnTo>
                    <a:pt x="14944" y="36304"/>
                  </a:lnTo>
                  <a:lnTo>
                    <a:pt x="14347" y="36231"/>
                  </a:lnTo>
                  <a:lnTo>
                    <a:pt x="14076" y="36142"/>
                  </a:lnTo>
                  <a:lnTo>
                    <a:pt x="13722" y="35851"/>
                  </a:lnTo>
                  <a:lnTo>
                    <a:pt x="13361" y="35583"/>
                  </a:lnTo>
                  <a:lnTo>
                    <a:pt x="12783" y="35484"/>
                  </a:lnTo>
                  <a:lnTo>
                    <a:pt x="12094" y="35302"/>
                  </a:lnTo>
                  <a:lnTo>
                    <a:pt x="11583" y="34603"/>
                  </a:lnTo>
                  <a:lnTo>
                    <a:pt x="11057" y="33610"/>
                  </a:lnTo>
                  <a:lnTo>
                    <a:pt x="10871" y="33160"/>
                  </a:lnTo>
                  <a:lnTo>
                    <a:pt x="10460" y="32726"/>
                  </a:lnTo>
                  <a:lnTo>
                    <a:pt x="10058" y="32107"/>
                  </a:lnTo>
                  <a:lnTo>
                    <a:pt x="9933" y="31558"/>
                  </a:lnTo>
                  <a:lnTo>
                    <a:pt x="9630" y="31057"/>
                  </a:lnTo>
                  <a:lnTo>
                    <a:pt x="9470" y="30888"/>
                  </a:lnTo>
                  <a:lnTo>
                    <a:pt x="9234" y="30205"/>
                  </a:lnTo>
                  <a:lnTo>
                    <a:pt x="9183" y="29949"/>
                  </a:lnTo>
                  <a:lnTo>
                    <a:pt x="9068" y="29917"/>
                  </a:lnTo>
                  <a:lnTo>
                    <a:pt x="8902" y="29697"/>
                  </a:lnTo>
                  <a:lnTo>
                    <a:pt x="8576" y="28966"/>
                  </a:lnTo>
                  <a:lnTo>
                    <a:pt x="8503" y="28784"/>
                  </a:lnTo>
                  <a:lnTo>
                    <a:pt x="8359" y="28720"/>
                  </a:lnTo>
                  <a:lnTo>
                    <a:pt x="7980" y="28206"/>
                  </a:lnTo>
                  <a:lnTo>
                    <a:pt x="7676" y="28028"/>
                  </a:lnTo>
                  <a:lnTo>
                    <a:pt x="7565" y="27763"/>
                  </a:lnTo>
                  <a:lnTo>
                    <a:pt x="7590" y="27048"/>
                  </a:lnTo>
                  <a:lnTo>
                    <a:pt x="7427" y="26694"/>
                  </a:lnTo>
                  <a:lnTo>
                    <a:pt x="7380" y="26020"/>
                  </a:lnTo>
                  <a:lnTo>
                    <a:pt x="7370" y="25752"/>
                  </a:lnTo>
                  <a:lnTo>
                    <a:pt x="7214" y="25452"/>
                  </a:lnTo>
                  <a:lnTo>
                    <a:pt x="6955" y="25257"/>
                  </a:lnTo>
                  <a:lnTo>
                    <a:pt x="6910" y="24769"/>
                  </a:lnTo>
                  <a:lnTo>
                    <a:pt x="6847" y="23569"/>
                  </a:lnTo>
                  <a:lnTo>
                    <a:pt x="6722" y="23358"/>
                  </a:lnTo>
                  <a:lnTo>
                    <a:pt x="5630" y="23374"/>
                  </a:lnTo>
                  <a:lnTo>
                    <a:pt x="5522" y="23492"/>
                  </a:lnTo>
                  <a:lnTo>
                    <a:pt x="5050" y="23562"/>
                  </a:lnTo>
                  <a:lnTo>
                    <a:pt x="4523" y="23575"/>
                  </a:lnTo>
                  <a:lnTo>
                    <a:pt x="4044" y="23416"/>
                  </a:lnTo>
                  <a:lnTo>
                    <a:pt x="3651" y="23205"/>
                  </a:lnTo>
                  <a:lnTo>
                    <a:pt x="3565" y="22943"/>
                  </a:lnTo>
                  <a:lnTo>
                    <a:pt x="3626" y="22110"/>
                  </a:lnTo>
                  <a:lnTo>
                    <a:pt x="2991" y="21478"/>
                  </a:lnTo>
                  <a:lnTo>
                    <a:pt x="1985" y="20696"/>
                  </a:lnTo>
                  <a:lnTo>
                    <a:pt x="1682" y="19703"/>
                  </a:lnTo>
                  <a:lnTo>
                    <a:pt x="1312" y="19084"/>
                  </a:lnTo>
                  <a:lnTo>
                    <a:pt x="198" y="17788"/>
                  </a:lnTo>
                  <a:lnTo>
                    <a:pt x="0" y="16901"/>
                  </a:lnTo>
                  <a:lnTo>
                    <a:pt x="0" y="16272"/>
                  </a:lnTo>
                  <a:lnTo>
                    <a:pt x="389" y="15698"/>
                  </a:lnTo>
                  <a:lnTo>
                    <a:pt x="935" y="14683"/>
                  </a:lnTo>
                  <a:lnTo>
                    <a:pt x="1162" y="13763"/>
                  </a:lnTo>
                  <a:lnTo>
                    <a:pt x="1328" y="13285"/>
                  </a:lnTo>
                  <a:lnTo>
                    <a:pt x="1609" y="12656"/>
                  </a:lnTo>
                  <a:lnTo>
                    <a:pt x="1864" y="11842"/>
                  </a:lnTo>
                  <a:lnTo>
                    <a:pt x="1669" y="11341"/>
                  </a:lnTo>
                  <a:lnTo>
                    <a:pt x="1337" y="10852"/>
                  </a:lnTo>
                  <a:lnTo>
                    <a:pt x="1229" y="10482"/>
                  </a:lnTo>
                  <a:lnTo>
                    <a:pt x="1551" y="9946"/>
                  </a:lnTo>
                  <a:lnTo>
                    <a:pt x="1874" y="9566"/>
                  </a:lnTo>
                  <a:lnTo>
                    <a:pt x="2241" y="9515"/>
                  </a:lnTo>
                  <a:lnTo>
                    <a:pt x="2707" y="9285"/>
                  </a:lnTo>
                  <a:lnTo>
                    <a:pt x="3074" y="8960"/>
                  </a:lnTo>
                  <a:lnTo>
                    <a:pt x="3632" y="8873"/>
                  </a:lnTo>
                  <a:lnTo>
                    <a:pt x="4328" y="8838"/>
                  </a:lnTo>
                  <a:lnTo>
                    <a:pt x="5752" y="8838"/>
                  </a:lnTo>
                  <a:lnTo>
                    <a:pt x="6479" y="8698"/>
                  </a:lnTo>
                  <a:lnTo>
                    <a:pt x="6706" y="8436"/>
                  </a:lnTo>
                  <a:lnTo>
                    <a:pt x="6671" y="7932"/>
                  </a:lnTo>
                  <a:lnTo>
                    <a:pt x="7032" y="7475"/>
                  </a:lnTo>
                  <a:lnTo>
                    <a:pt x="7411" y="7284"/>
                  </a:lnTo>
                  <a:lnTo>
                    <a:pt x="7565" y="7134"/>
                  </a:lnTo>
                  <a:lnTo>
                    <a:pt x="7587" y="6965"/>
                  </a:lnTo>
                  <a:lnTo>
                    <a:pt x="7488" y="6811"/>
                  </a:lnTo>
                  <a:lnTo>
                    <a:pt x="7335" y="6709"/>
                  </a:lnTo>
                  <a:lnTo>
                    <a:pt x="6939" y="6674"/>
                  </a:lnTo>
                  <a:lnTo>
                    <a:pt x="6591" y="5883"/>
                  </a:lnTo>
                  <a:lnTo>
                    <a:pt x="6831" y="5538"/>
                  </a:lnTo>
                  <a:lnTo>
                    <a:pt x="7137" y="4903"/>
                  </a:lnTo>
                  <a:lnTo>
                    <a:pt x="7223" y="4542"/>
                  </a:lnTo>
                  <a:lnTo>
                    <a:pt x="7699" y="3980"/>
                  </a:lnTo>
                  <a:lnTo>
                    <a:pt x="7814" y="4153"/>
                  </a:lnTo>
                  <a:lnTo>
                    <a:pt x="8181" y="3125"/>
                  </a:lnTo>
                  <a:lnTo>
                    <a:pt x="8225" y="2289"/>
                  </a:lnTo>
                  <a:lnTo>
                    <a:pt x="8506" y="1465"/>
                  </a:lnTo>
                  <a:lnTo>
                    <a:pt x="8937" y="488"/>
                  </a:lnTo>
                  <a:lnTo>
                    <a:pt x="9713" y="3"/>
                  </a:lnTo>
                  <a:lnTo>
                    <a:pt x="14229" y="498"/>
                  </a:lnTo>
                  <a:lnTo>
                    <a:pt x="16291" y="964"/>
                  </a:lnTo>
                  <a:lnTo>
                    <a:pt x="18944" y="1768"/>
                  </a:lnTo>
                  <a:lnTo>
                    <a:pt x="19320" y="2630"/>
                  </a:lnTo>
                  <a:lnTo>
                    <a:pt x="19340" y="1768"/>
                  </a:lnTo>
                  <a:lnTo>
                    <a:pt x="19209" y="900"/>
                  </a:lnTo>
                  <a:lnTo>
                    <a:pt x="19943" y="284"/>
                  </a:lnTo>
                  <a:lnTo>
                    <a:pt x="21551" y="67"/>
                  </a:lnTo>
                  <a:lnTo>
                    <a:pt x="23961" y="364"/>
                  </a:lnTo>
                  <a:lnTo>
                    <a:pt x="26033" y="0"/>
                  </a:lnTo>
                  <a:lnTo>
                    <a:pt x="28851" y="45"/>
                  </a:lnTo>
                  <a:lnTo>
                    <a:pt x="33128" y="747"/>
                  </a:lnTo>
                  <a:lnTo>
                    <a:pt x="35044" y="1226"/>
                  </a:lnTo>
                  <a:lnTo>
                    <a:pt x="35832" y="1660"/>
                  </a:lnTo>
                  <a:lnTo>
                    <a:pt x="35982" y="2439"/>
                  </a:lnTo>
                  <a:lnTo>
                    <a:pt x="35909" y="3438"/>
                  </a:lnTo>
                  <a:lnTo>
                    <a:pt x="35596" y="439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73"/>
            <p:cNvSpPr/>
            <p:nvPr/>
          </p:nvSpPr>
          <p:spPr>
            <a:xfrm>
              <a:off x="8037796" y="4524931"/>
              <a:ext cx="262252" cy="206720"/>
            </a:xfrm>
            <a:custGeom>
              <a:rect b="b" l="l" r="r" t="t"/>
              <a:pathLst>
                <a:path extrusionOk="0" h="78526" w="99621">
                  <a:moveTo>
                    <a:pt x="87895" y="21564"/>
                  </a:moveTo>
                  <a:lnTo>
                    <a:pt x="87317" y="22717"/>
                  </a:lnTo>
                  <a:lnTo>
                    <a:pt x="87132" y="23537"/>
                  </a:lnTo>
                  <a:lnTo>
                    <a:pt x="87074" y="24226"/>
                  </a:lnTo>
                  <a:lnTo>
                    <a:pt x="87109" y="24625"/>
                  </a:lnTo>
                  <a:lnTo>
                    <a:pt x="87173" y="24881"/>
                  </a:lnTo>
                  <a:lnTo>
                    <a:pt x="87202" y="24941"/>
                  </a:lnTo>
                  <a:lnTo>
                    <a:pt x="87227" y="24983"/>
                  </a:lnTo>
                  <a:lnTo>
                    <a:pt x="87253" y="25011"/>
                  </a:lnTo>
                  <a:lnTo>
                    <a:pt x="87282" y="25021"/>
                  </a:lnTo>
                  <a:lnTo>
                    <a:pt x="88948" y="25027"/>
                  </a:lnTo>
                  <a:lnTo>
                    <a:pt x="88957" y="25027"/>
                  </a:lnTo>
                  <a:lnTo>
                    <a:pt x="88957" y="25027"/>
                  </a:lnTo>
                  <a:lnTo>
                    <a:pt x="88948" y="25395"/>
                  </a:lnTo>
                  <a:lnTo>
                    <a:pt x="89015" y="27220"/>
                  </a:lnTo>
                  <a:lnTo>
                    <a:pt x="89072" y="28816"/>
                  </a:lnTo>
                  <a:lnTo>
                    <a:pt x="89168" y="31424"/>
                  </a:lnTo>
                  <a:lnTo>
                    <a:pt x="89171" y="32104"/>
                  </a:lnTo>
                  <a:lnTo>
                    <a:pt x="89107" y="32950"/>
                  </a:lnTo>
                  <a:lnTo>
                    <a:pt x="88910" y="33285"/>
                  </a:lnTo>
                  <a:lnTo>
                    <a:pt x="88437" y="33764"/>
                  </a:lnTo>
                  <a:lnTo>
                    <a:pt x="87840" y="34201"/>
                  </a:lnTo>
                  <a:lnTo>
                    <a:pt x="86334" y="34313"/>
                  </a:lnTo>
                  <a:lnTo>
                    <a:pt x="85076" y="34297"/>
                  </a:lnTo>
                  <a:lnTo>
                    <a:pt x="84186" y="34201"/>
                  </a:lnTo>
                  <a:lnTo>
                    <a:pt x="82966" y="34163"/>
                  </a:lnTo>
                  <a:lnTo>
                    <a:pt x="81821" y="34255"/>
                  </a:lnTo>
                  <a:lnTo>
                    <a:pt x="81399" y="34625"/>
                  </a:lnTo>
                  <a:lnTo>
                    <a:pt x="80780" y="35931"/>
                  </a:lnTo>
                  <a:lnTo>
                    <a:pt x="79886" y="37824"/>
                  </a:lnTo>
                  <a:lnTo>
                    <a:pt x="79414" y="38625"/>
                  </a:lnTo>
                  <a:lnTo>
                    <a:pt x="79293" y="39091"/>
                  </a:lnTo>
                  <a:lnTo>
                    <a:pt x="79433" y="39368"/>
                  </a:lnTo>
                  <a:lnTo>
                    <a:pt x="80024" y="39771"/>
                  </a:lnTo>
                  <a:lnTo>
                    <a:pt x="81326" y="40339"/>
                  </a:lnTo>
                  <a:lnTo>
                    <a:pt x="82816" y="40671"/>
                  </a:lnTo>
                  <a:lnTo>
                    <a:pt x="83927" y="40814"/>
                  </a:lnTo>
                  <a:lnTo>
                    <a:pt x="84684" y="40971"/>
                  </a:lnTo>
                  <a:lnTo>
                    <a:pt x="85268" y="41143"/>
                  </a:lnTo>
                  <a:lnTo>
                    <a:pt x="87384" y="42592"/>
                  </a:lnTo>
                  <a:lnTo>
                    <a:pt x="88061" y="43266"/>
                  </a:lnTo>
                  <a:lnTo>
                    <a:pt x="88440" y="43863"/>
                  </a:lnTo>
                  <a:lnTo>
                    <a:pt x="88530" y="44498"/>
                  </a:lnTo>
                  <a:lnTo>
                    <a:pt x="88833" y="45139"/>
                  </a:lnTo>
                  <a:lnTo>
                    <a:pt x="90056" y="46407"/>
                  </a:lnTo>
                  <a:lnTo>
                    <a:pt x="90761" y="47138"/>
                  </a:lnTo>
                  <a:lnTo>
                    <a:pt x="92596" y="48076"/>
                  </a:lnTo>
                  <a:lnTo>
                    <a:pt x="93302" y="49139"/>
                  </a:lnTo>
                  <a:lnTo>
                    <a:pt x="93982" y="49653"/>
                  </a:lnTo>
                  <a:lnTo>
                    <a:pt x="94626" y="50208"/>
                  </a:lnTo>
                  <a:lnTo>
                    <a:pt x="94971" y="51035"/>
                  </a:lnTo>
                  <a:lnTo>
                    <a:pt x="95766" y="53432"/>
                  </a:lnTo>
                  <a:lnTo>
                    <a:pt x="96302" y="54690"/>
                  </a:lnTo>
                  <a:lnTo>
                    <a:pt x="96851" y="55717"/>
                  </a:lnTo>
                  <a:lnTo>
                    <a:pt x="97068" y="57387"/>
                  </a:lnTo>
                  <a:lnTo>
                    <a:pt x="97502" y="58134"/>
                  </a:lnTo>
                  <a:lnTo>
                    <a:pt x="97949" y="59043"/>
                  </a:lnTo>
                  <a:lnTo>
                    <a:pt x="98689" y="59867"/>
                  </a:lnTo>
                  <a:lnTo>
                    <a:pt x="99478" y="60492"/>
                  </a:lnTo>
                  <a:lnTo>
                    <a:pt x="99621" y="60662"/>
                  </a:lnTo>
                  <a:lnTo>
                    <a:pt x="97974" y="62273"/>
                  </a:lnTo>
                  <a:lnTo>
                    <a:pt x="96126" y="64080"/>
                  </a:lnTo>
                  <a:lnTo>
                    <a:pt x="93991" y="66174"/>
                  </a:lnTo>
                  <a:lnTo>
                    <a:pt x="91664" y="68446"/>
                  </a:lnTo>
                  <a:lnTo>
                    <a:pt x="89842" y="70247"/>
                  </a:lnTo>
                  <a:lnTo>
                    <a:pt x="88045" y="72021"/>
                  </a:lnTo>
                  <a:lnTo>
                    <a:pt x="85944" y="74118"/>
                  </a:lnTo>
                  <a:lnTo>
                    <a:pt x="84393" y="75666"/>
                  </a:lnTo>
                  <a:lnTo>
                    <a:pt x="84135" y="75883"/>
                  </a:lnTo>
                  <a:lnTo>
                    <a:pt x="83685" y="76171"/>
                  </a:lnTo>
                  <a:lnTo>
                    <a:pt x="82207" y="76177"/>
                  </a:lnTo>
                  <a:lnTo>
                    <a:pt x="80681" y="75995"/>
                  </a:lnTo>
                  <a:lnTo>
                    <a:pt x="79277" y="75054"/>
                  </a:lnTo>
                  <a:lnTo>
                    <a:pt x="77850" y="75785"/>
                  </a:lnTo>
                  <a:lnTo>
                    <a:pt x="76946" y="76014"/>
                  </a:lnTo>
                  <a:lnTo>
                    <a:pt x="76407" y="76097"/>
                  </a:lnTo>
                  <a:lnTo>
                    <a:pt x="75133" y="76215"/>
                  </a:lnTo>
                  <a:lnTo>
                    <a:pt x="73349" y="76608"/>
                  </a:lnTo>
                  <a:lnTo>
                    <a:pt x="72542" y="77096"/>
                  </a:lnTo>
                  <a:lnTo>
                    <a:pt x="72104" y="77483"/>
                  </a:lnTo>
                  <a:lnTo>
                    <a:pt x="71744" y="78194"/>
                  </a:lnTo>
                  <a:lnTo>
                    <a:pt x="71562" y="78268"/>
                  </a:lnTo>
                  <a:lnTo>
                    <a:pt x="71233" y="78185"/>
                  </a:lnTo>
                  <a:lnTo>
                    <a:pt x="70777" y="77898"/>
                  </a:lnTo>
                  <a:lnTo>
                    <a:pt x="69822" y="77486"/>
                  </a:lnTo>
                  <a:lnTo>
                    <a:pt x="69340" y="76579"/>
                  </a:lnTo>
                  <a:lnTo>
                    <a:pt x="68900" y="76034"/>
                  </a:lnTo>
                  <a:lnTo>
                    <a:pt x="68533" y="75746"/>
                  </a:lnTo>
                  <a:lnTo>
                    <a:pt x="67020" y="76650"/>
                  </a:lnTo>
                  <a:lnTo>
                    <a:pt x="66286" y="76860"/>
                  </a:lnTo>
                  <a:lnTo>
                    <a:pt x="65686" y="76835"/>
                  </a:lnTo>
                  <a:lnTo>
                    <a:pt x="64588" y="76327"/>
                  </a:lnTo>
                  <a:lnTo>
                    <a:pt x="63375" y="75893"/>
                  </a:lnTo>
                  <a:lnTo>
                    <a:pt x="62749" y="75896"/>
                  </a:lnTo>
                  <a:lnTo>
                    <a:pt x="61814" y="76439"/>
                  </a:lnTo>
                  <a:lnTo>
                    <a:pt x="60751" y="77250"/>
                  </a:lnTo>
                  <a:lnTo>
                    <a:pt x="60205" y="78051"/>
                  </a:lnTo>
                  <a:lnTo>
                    <a:pt x="59940" y="78526"/>
                  </a:lnTo>
                  <a:lnTo>
                    <a:pt x="59745" y="78147"/>
                  </a:lnTo>
                  <a:lnTo>
                    <a:pt x="59567" y="77792"/>
                  </a:lnTo>
                  <a:lnTo>
                    <a:pt x="59209" y="77339"/>
                  </a:lnTo>
                  <a:lnTo>
                    <a:pt x="58695" y="77160"/>
                  </a:lnTo>
                  <a:lnTo>
                    <a:pt x="58229" y="77250"/>
                  </a:lnTo>
                  <a:lnTo>
                    <a:pt x="57684" y="77339"/>
                  </a:lnTo>
                  <a:lnTo>
                    <a:pt x="57438" y="77080"/>
                  </a:lnTo>
                  <a:lnTo>
                    <a:pt x="57387" y="76458"/>
                  </a:lnTo>
                  <a:lnTo>
                    <a:pt x="57237" y="75883"/>
                  </a:lnTo>
                  <a:lnTo>
                    <a:pt x="56981" y="75453"/>
                  </a:lnTo>
                  <a:lnTo>
                    <a:pt x="56196" y="75022"/>
                  </a:lnTo>
                  <a:lnTo>
                    <a:pt x="54173" y="74147"/>
                  </a:lnTo>
                  <a:lnTo>
                    <a:pt x="52618" y="72401"/>
                  </a:lnTo>
                  <a:lnTo>
                    <a:pt x="51836" y="71590"/>
                  </a:lnTo>
                  <a:lnTo>
                    <a:pt x="51265" y="71067"/>
                  </a:lnTo>
                  <a:lnTo>
                    <a:pt x="50454" y="69694"/>
                  </a:lnTo>
                  <a:lnTo>
                    <a:pt x="49531" y="68750"/>
                  </a:lnTo>
                  <a:lnTo>
                    <a:pt x="48414" y="68309"/>
                  </a:lnTo>
                  <a:lnTo>
                    <a:pt x="47677" y="68526"/>
                  </a:lnTo>
                  <a:lnTo>
                    <a:pt x="46917" y="69538"/>
                  </a:lnTo>
                  <a:lnTo>
                    <a:pt x="45484" y="70489"/>
                  </a:lnTo>
                  <a:lnTo>
                    <a:pt x="44827" y="70521"/>
                  </a:lnTo>
                  <a:lnTo>
                    <a:pt x="43984" y="70007"/>
                  </a:lnTo>
                  <a:lnTo>
                    <a:pt x="42924" y="69640"/>
                  </a:lnTo>
                  <a:lnTo>
                    <a:pt x="41025" y="69481"/>
                  </a:lnTo>
                  <a:lnTo>
                    <a:pt x="40240" y="69931"/>
                  </a:lnTo>
                  <a:lnTo>
                    <a:pt x="39212" y="70658"/>
                  </a:lnTo>
                  <a:lnTo>
                    <a:pt x="38341" y="71093"/>
                  </a:lnTo>
                  <a:lnTo>
                    <a:pt x="37801" y="71144"/>
                  </a:lnTo>
                  <a:lnTo>
                    <a:pt x="37297" y="70968"/>
                  </a:lnTo>
                  <a:lnTo>
                    <a:pt x="36726" y="70875"/>
                  </a:lnTo>
                  <a:lnTo>
                    <a:pt x="36231" y="70860"/>
                  </a:lnTo>
                  <a:lnTo>
                    <a:pt x="35216" y="70196"/>
                  </a:lnTo>
                  <a:lnTo>
                    <a:pt x="34689" y="69707"/>
                  </a:lnTo>
                  <a:lnTo>
                    <a:pt x="34338" y="69238"/>
                  </a:lnTo>
                  <a:lnTo>
                    <a:pt x="33764" y="68919"/>
                  </a:lnTo>
                  <a:lnTo>
                    <a:pt x="33093" y="68651"/>
                  </a:lnTo>
                  <a:lnTo>
                    <a:pt x="32615" y="68233"/>
                  </a:lnTo>
                  <a:lnTo>
                    <a:pt x="32375" y="67709"/>
                  </a:lnTo>
                  <a:lnTo>
                    <a:pt x="31995" y="67039"/>
                  </a:lnTo>
                  <a:lnTo>
                    <a:pt x="31504" y="66436"/>
                  </a:lnTo>
                  <a:lnTo>
                    <a:pt x="29953" y="65350"/>
                  </a:lnTo>
                  <a:lnTo>
                    <a:pt x="29490" y="64709"/>
                  </a:lnTo>
                  <a:lnTo>
                    <a:pt x="29164" y="64083"/>
                  </a:lnTo>
                  <a:lnTo>
                    <a:pt x="28532" y="63394"/>
                  </a:lnTo>
                  <a:lnTo>
                    <a:pt x="27852" y="62471"/>
                  </a:lnTo>
                  <a:lnTo>
                    <a:pt x="27635" y="61121"/>
                  </a:lnTo>
                  <a:lnTo>
                    <a:pt x="27607" y="60033"/>
                  </a:lnTo>
                  <a:lnTo>
                    <a:pt x="27463" y="59528"/>
                  </a:lnTo>
                  <a:lnTo>
                    <a:pt x="27176" y="59024"/>
                  </a:lnTo>
                  <a:lnTo>
                    <a:pt x="26840" y="58596"/>
                  </a:lnTo>
                  <a:lnTo>
                    <a:pt x="26301" y="58118"/>
                  </a:lnTo>
                  <a:lnTo>
                    <a:pt x="25037" y="57419"/>
                  </a:lnTo>
                  <a:lnTo>
                    <a:pt x="23728" y="56608"/>
                  </a:lnTo>
                  <a:lnTo>
                    <a:pt x="23103" y="56135"/>
                  </a:lnTo>
                  <a:lnTo>
                    <a:pt x="21912" y="55963"/>
                  </a:lnTo>
                  <a:lnTo>
                    <a:pt x="21200" y="55500"/>
                  </a:lnTo>
                  <a:lnTo>
                    <a:pt x="20604" y="54482"/>
                  </a:lnTo>
                  <a:lnTo>
                    <a:pt x="20364" y="53668"/>
                  </a:lnTo>
                  <a:lnTo>
                    <a:pt x="19761" y="53033"/>
                  </a:lnTo>
                  <a:lnTo>
                    <a:pt x="19502" y="52573"/>
                  </a:lnTo>
                  <a:lnTo>
                    <a:pt x="19359" y="52043"/>
                  </a:lnTo>
                  <a:lnTo>
                    <a:pt x="19838" y="50432"/>
                  </a:lnTo>
                  <a:lnTo>
                    <a:pt x="19145" y="49860"/>
                  </a:lnTo>
                  <a:lnTo>
                    <a:pt x="18114" y="49120"/>
                  </a:lnTo>
                  <a:lnTo>
                    <a:pt x="17373" y="48309"/>
                  </a:lnTo>
                  <a:lnTo>
                    <a:pt x="16923" y="47565"/>
                  </a:lnTo>
                  <a:lnTo>
                    <a:pt x="15599" y="46582"/>
                  </a:lnTo>
                  <a:lnTo>
                    <a:pt x="12713" y="45111"/>
                  </a:lnTo>
                  <a:lnTo>
                    <a:pt x="11047" y="44172"/>
                  </a:lnTo>
                  <a:lnTo>
                    <a:pt x="10137" y="43330"/>
                  </a:lnTo>
                  <a:lnTo>
                    <a:pt x="9343" y="42503"/>
                  </a:lnTo>
                  <a:lnTo>
                    <a:pt x="9263" y="42165"/>
                  </a:lnTo>
                  <a:lnTo>
                    <a:pt x="9777" y="41341"/>
                  </a:lnTo>
                  <a:lnTo>
                    <a:pt x="9853" y="40661"/>
                  </a:lnTo>
                  <a:lnTo>
                    <a:pt x="9432" y="39914"/>
                  </a:lnTo>
                  <a:lnTo>
                    <a:pt x="7702" y="38504"/>
                  </a:lnTo>
                  <a:lnTo>
                    <a:pt x="6323" y="36952"/>
                  </a:lnTo>
                  <a:lnTo>
                    <a:pt x="5279" y="36467"/>
                  </a:lnTo>
                  <a:lnTo>
                    <a:pt x="2764" y="36036"/>
                  </a:lnTo>
                  <a:lnTo>
                    <a:pt x="2043" y="35864"/>
                  </a:lnTo>
                  <a:lnTo>
                    <a:pt x="1289" y="35567"/>
                  </a:lnTo>
                  <a:lnTo>
                    <a:pt x="546" y="34868"/>
                  </a:lnTo>
                  <a:lnTo>
                    <a:pt x="294" y="34041"/>
                  </a:lnTo>
                  <a:lnTo>
                    <a:pt x="658" y="32717"/>
                  </a:lnTo>
                  <a:lnTo>
                    <a:pt x="425" y="32311"/>
                  </a:lnTo>
                  <a:lnTo>
                    <a:pt x="0" y="32200"/>
                  </a:lnTo>
                  <a:lnTo>
                    <a:pt x="0" y="32200"/>
                  </a:lnTo>
                  <a:lnTo>
                    <a:pt x="115" y="31925"/>
                  </a:lnTo>
                  <a:lnTo>
                    <a:pt x="590" y="31280"/>
                  </a:lnTo>
                  <a:lnTo>
                    <a:pt x="1366" y="30862"/>
                  </a:lnTo>
                  <a:lnTo>
                    <a:pt x="3444" y="30208"/>
                  </a:lnTo>
                  <a:lnTo>
                    <a:pt x="3559" y="29956"/>
                  </a:lnTo>
                  <a:lnTo>
                    <a:pt x="3601" y="29129"/>
                  </a:lnTo>
                  <a:lnTo>
                    <a:pt x="3770" y="28724"/>
                  </a:lnTo>
                  <a:lnTo>
                    <a:pt x="4485" y="27575"/>
                  </a:lnTo>
                  <a:lnTo>
                    <a:pt x="4587" y="27118"/>
                  </a:lnTo>
                  <a:lnTo>
                    <a:pt x="4619" y="26141"/>
                  </a:lnTo>
                  <a:lnTo>
                    <a:pt x="4715" y="25679"/>
                  </a:lnTo>
                  <a:lnTo>
                    <a:pt x="4922" y="25350"/>
                  </a:lnTo>
                  <a:lnTo>
                    <a:pt x="5490" y="24782"/>
                  </a:lnTo>
                  <a:lnTo>
                    <a:pt x="5688" y="24434"/>
                  </a:lnTo>
                  <a:lnTo>
                    <a:pt x="5774" y="23684"/>
                  </a:lnTo>
                  <a:lnTo>
                    <a:pt x="5714" y="22203"/>
                  </a:lnTo>
                  <a:lnTo>
                    <a:pt x="6004" y="21615"/>
                  </a:lnTo>
                  <a:lnTo>
                    <a:pt x="7313" y="20268"/>
                  </a:lnTo>
                  <a:lnTo>
                    <a:pt x="7664" y="19665"/>
                  </a:lnTo>
                  <a:lnTo>
                    <a:pt x="7782" y="19126"/>
                  </a:lnTo>
                  <a:lnTo>
                    <a:pt x="7769" y="18577"/>
                  </a:lnTo>
                  <a:lnTo>
                    <a:pt x="7849" y="18034"/>
                  </a:lnTo>
                  <a:lnTo>
                    <a:pt x="8238" y="17511"/>
                  </a:lnTo>
                  <a:lnTo>
                    <a:pt x="8570" y="17348"/>
                  </a:lnTo>
                  <a:lnTo>
                    <a:pt x="9534" y="17182"/>
                  </a:lnTo>
                  <a:lnTo>
                    <a:pt x="10192" y="17287"/>
                  </a:lnTo>
                  <a:lnTo>
                    <a:pt x="14788" y="16365"/>
                  </a:lnTo>
                  <a:lnTo>
                    <a:pt x="15327" y="16489"/>
                  </a:lnTo>
                  <a:lnTo>
                    <a:pt x="15567" y="17035"/>
                  </a:lnTo>
                  <a:lnTo>
                    <a:pt x="15544" y="17910"/>
                  </a:lnTo>
                  <a:lnTo>
                    <a:pt x="15624" y="18334"/>
                  </a:lnTo>
                  <a:lnTo>
                    <a:pt x="15870" y="18634"/>
                  </a:lnTo>
                  <a:lnTo>
                    <a:pt x="16601" y="19049"/>
                  </a:lnTo>
                  <a:lnTo>
                    <a:pt x="17105" y="19745"/>
                  </a:lnTo>
                  <a:lnTo>
                    <a:pt x="17377" y="20000"/>
                  </a:lnTo>
                  <a:lnTo>
                    <a:pt x="18114" y="20476"/>
                  </a:lnTo>
                  <a:lnTo>
                    <a:pt x="21532" y="24447"/>
                  </a:lnTo>
                  <a:lnTo>
                    <a:pt x="22496" y="24823"/>
                  </a:lnTo>
                  <a:lnTo>
                    <a:pt x="23432" y="24686"/>
                  </a:lnTo>
                  <a:lnTo>
                    <a:pt x="25289" y="23862"/>
                  </a:lnTo>
                  <a:lnTo>
                    <a:pt x="26218" y="23655"/>
                  </a:lnTo>
                  <a:lnTo>
                    <a:pt x="32717" y="23888"/>
                  </a:lnTo>
                  <a:lnTo>
                    <a:pt x="33445" y="23764"/>
                  </a:lnTo>
                  <a:lnTo>
                    <a:pt x="33489" y="23783"/>
                  </a:lnTo>
                  <a:lnTo>
                    <a:pt x="34479" y="25774"/>
                  </a:lnTo>
                  <a:lnTo>
                    <a:pt x="34948" y="26228"/>
                  </a:lnTo>
                  <a:lnTo>
                    <a:pt x="42075" y="26250"/>
                  </a:lnTo>
                  <a:lnTo>
                    <a:pt x="41941" y="25682"/>
                  </a:lnTo>
                  <a:lnTo>
                    <a:pt x="42031" y="25050"/>
                  </a:lnTo>
                  <a:lnTo>
                    <a:pt x="42864" y="24236"/>
                  </a:lnTo>
                  <a:lnTo>
                    <a:pt x="43285" y="23831"/>
                  </a:lnTo>
                  <a:lnTo>
                    <a:pt x="43285" y="23834"/>
                  </a:lnTo>
                  <a:lnTo>
                    <a:pt x="43464" y="23687"/>
                  </a:lnTo>
                  <a:lnTo>
                    <a:pt x="44565" y="23103"/>
                  </a:lnTo>
                  <a:lnTo>
                    <a:pt x="45641" y="22713"/>
                  </a:lnTo>
                  <a:lnTo>
                    <a:pt x="47709" y="22257"/>
                  </a:lnTo>
                  <a:lnTo>
                    <a:pt x="48462" y="21536"/>
                  </a:lnTo>
                  <a:lnTo>
                    <a:pt x="48880" y="20878"/>
                  </a:lnTo>
                  <a:lnTo>
                    <a:pt x="48893" y="19579"/>
                  </a:lnTo>
                  <a:lnTo>
                    <a:pt x="49168" y="19365"/>
                  </a:lnTo>
                  <a:lnTo>
                    <a:pt x="49659" y="19065"/>
                  </a:lnTo>
                  <a:lnTo>
                    <a:pt x="52050" y="17903"/>
                  </a:lnTo>
                  <a:lnTo>
                    <a:pt x="52455" y="17657"/>
                  </a:lnTo>
                  <a:lnTo>
                    <a:pt x="56681" y="20355"/>
                  </a:lnTo>
                  <a:lnTo>
                    <a:pt x="59050" y="22490"/>
                  </a:lnTo>
                  <a:lnTo>
                    <a:pt x="59193" y="22595"/>
                  </a:lnTo>
                  <a:lnTo>
                    <a:pt x="59318" y="22634"/>
                  </a:lnTo>
                  <a:lnTo>
                    <a:pt x="59442" y="22560"/>
                  </a:lnTo>
                  <a:lnTo>
                    <a:pt x="59548" y="22461"/>
                  </a:lnTo>
                  <a:lnTo>
                    <a:pt x="59720" y="22397"/>
                  </a:lnTo>
                  <a:lnTo>
                    <a:pt x="59835" y="22369"/>
                  </a:lnTo>
                  <a:lnTo>
                    <a:pt x="60850" y="22340"/>
                  </a:lnTo>
                  <a:lnTo>
                    <a:pt x="62768" y="22235"/>
                  </a:lnTo>
                  <a:lnTo>
                    <a:pt x="63400" y="21979"/>
                  </a:lnTo>
                  <a:lnTo>
                    <a:pt x="67253" y="18165"/>
                  </a:lnTo>
                  <a:lnTo>
                    <a:pt x="68233" y="16949"/>
                  </a:lnTo>
                  <a:lnTo>
                    <a:pt x="68479" y="16700"/>
                  </a:lnTo>
                  <a:lnTo>
                    <a:pt x="69037" y="15835"/>
                  </a:lnTo>
                  <a:lnTo>
                    <a:pt x="69624" y="14341"/>
                  </a:lnTo>
                  <a:lnTo>
                    <a:pt x="69742" y="14172"/>
                  </a:lnTo>
                  <a:lnTo>
                    <a:pt x="73965" y="10591"/>
                  </a:lnTo>
                  <a:lnTo>
                    <a:pt x="74112" y="10307"/>
                  </a:lnTo>
                  <a:lnTo>
                    <a:pt x="74154" y="10080"/>
                  </a:lnTo>
                  <a:lnTo>
                    <a:pt x="73515" y="8873"/>
                  </a:lnTo>
                  <a:lnTo>
                    <a:pt x="73378" y="8261"/>
                  </a:lnTo>
                  <a:lnTo>
                    <a:pt x="73352" y="7316"/>
                  </a:lnTo>
                  <a:lnTo>
                    <a:pt x="73477" y="5848"/>
                  </a:lnTo>
                  <a:lnTo>
                    <a:pt x="73432" y="4919"/>
                  </a:lnTo>
                  <a:lnTo>
                    <a:pt x="73416" y="4810"/>
                  </a:lnTo>
                  <a:lnTo>
                    <a:pt x="73375" y="4667"/>
                  </a:lnTo>
                  <a:lnTo>
                    <a:pt x="73346" y="4612"/>
                  </a:lnTo>
                  <a:lnTo>
                    <a:pt x="70990" y="1969"/>
                  </a:lnTo>
                  <a:lnTo>
                    <a:pt x="76943" y="1944"/>
                  </a:lnTo>
                  <a:lnTo>
                    <a:pt x="76956" y="1724"/>
                  </a:lnTo>
                  <a:lnTo>
                    <a:pt x="76950" y="1609"/>
                  </a:lnTo>
                  <a:lnTo>
                    <a:pt x="76934" y="1503"/>
                  </a:lnTo>
                  <a:lnTo>
                    <a:pt x="76822" y="1187"/>
                  </a:lnTo>
                  <a:lnTo>
                    <a:pt x="76755" y="763"/>
                  </a:lnTo>
                  <a:lnTo>
                    <a:pt x="76752" y="648"/>
                  </a:lnTo>
                  <a:lnTo>
                    <a:pt x="76761" y="530"/>
                  </a:lnTo>
                  <a:lnTo>
                    <a:pt x="76793" y="313"/>
                  </a:lnTo>
                  <a:lnTo>
                    <a:pt x="76796" y="195"/>
                  </a:lnTo>
                  <a:lnTo>
                    <a:pt x="76790" y="137"/>
                  </a:lnTo>
                  <a:lnTo>
                    <a:pt x="76780" y="86"/>
                  </a:lnTo>
                  <a:lnTo>
                    <a:pt x="76784" y="38"/>
                  </a:lnTo>
                  <a:lnTo>
                    <a:pt x="76809" y="0"/>
                  </a:lnTo>
                  <a:lnTo>
                    <a:pt x="81086" y="54"/>
                  </a:lnTo>
                  <a:lnTo>
                    <a:pt x="81029" y="804"/>
                  </a:lnTo>
                  <a:lnTo>
                    <a:pt x="80512" y="2563"/>
                  </a:lnTo>
                  <a:lnTo>
                    <a:pt x="80521" y="3616"/>
                  </a:lnTo>
                  <a:lnTo>
                    <a:pt x="80397" y="4823"/>
                  </a:lnTo>
                  <a:lnTo>
                    <a:pt x="80368" y="4919"/>
                  </a:lnTo>
                  <a:lnTo>
                    <a:pt x="80250" y="5180"/>
                  </a:lnTo>
                  <a:lnTo>
                    <a:pt x="80148" y="5327"/>
                  </a:lnTo>
                  <a:lnTo>
                    <a:pt x="80030" y="5471"/>
                  </a:lnTo>
                  <a:lnTo>
                    <a:pt x="79998" y="5525"/>
                  </a:lnTo>
                  <a:lnTo>
                    <a:pt x="79960" y="5615"/>
                  </a:lnTo>
                  <a:lnTo>
                    <a:pt x="79957" y="5745"/>
                  </a:lnTo>
                  <a:lnTo>
                    <a:pt x="80844" y="12474"/>
                  </a:lnTo>
                  <a:lnTo>
                    <a:pt x="80809" y="12643"/>
                  </a:lnTo>
                  <a:lnTo>
                    <a:pt x="80777" y="12752"/>
                  </a:lnTo>
                  <a:lnTo>
                    <a:pt x="80541" y="13173"/>
                  </a:lnTo>
                  <a:lnTo>
                    <a:pt x="80480" y="13310"/>
                  </a:lnTo>
                  <a:lnTo>
                    <a:pt x="80467" y="13415"/>
                  </a:lnTo>
                  <a:lnTo>
                    <a:pt x="80563" y="13489"/>
                  </a:lnTo>
                  <a:lnTo>
                    <a:pt x="82532" y="14217"/>
                  </a:lnTo>
                  <a:lnTo>
                    <a:pt x="82628" y="14261"/>
                  </a:lnTo>
                  <a:lnTo>
                    <a:pt x="82705" y="14319"/>
                  </a:lnTo>
                  <a:lnTo>
                    <a:pt x="83413" y="15184"/>
                  </a:lnTo>
                  <a:lnTo>
                    <a:pt x="87291" y="18366"/>
                  </a:lnTo>
                  <a:lnTo>
                    <a:pt x="87425" y="18526"/>
                  </a:lnTo>
                  <a:lnTo>
                    <a:pt x="87828" y="19525"/>
                  </a:lnTo>
                  <a:lnTo>
                    <a:pt x="87872" y="19678"/>
                  </a:lnTo>
                  <a:lnTo>
                    <a:pt x="87885" y="19914"/>
                  </a:lnTo>
                  <a:lnTo>
                    <a:pt x="87875" y="20099"/>
                  </a:lnTo>
                  <a:lnTo>
                    <a:pt x="87776" y="20699"/>
                  </a:lnTo>
                  <a:lnTo>
                    <a:pt x="87808" y="20967"/>
                  </a:lnTo>
                  <a:lnTo>
                    <a:pt x="87875" y="21146"/>
                  </a:lnTo>
                  <a:lnTo>
                    <a:pt x="87930" y="21354"/>
                  </a:lnTo>
                  <a:lnTo>
                    <a:pt x="87930" y="21414"/>
                  </a:lnTo>
                  <a:lnTo>
                    <a:pt x="87923" y="2146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73"/>
            <p:cNvSpPr/>
            <p:nvPr/>
          </p:nvSpPr>
          <p:spPr>
            <a:xfrm>
              <a:off x="7620506" y="4773891"/>
              <a:ext cx="23224" cy="38692"/>
            </a:xfrm>
            <a:custGeom>
              <a:rect b="b" l="l" r="r" t="t"/>
              <a:pathLst>
                <a:path extrusionOk="0" h="14698" w="8822">
                  <a:moveTo>
                    <a:pt x="8564" y="1171"/>
                  </a:moveTo>
                  <a:lnTo>
                    <a:pt x="8232" y="1404"/>
                  </a:lnTo>
                  <a:lnTo>
                    <a:pt x="7836" y="1207"/>
                  </a:lnTo>
                  <a:lnTo>
                    <a:pt x="7731" y="852"/>
                  </a:lnTo>
                  <a:lnTo>
                    <a:pt x="8241" y="169"/>
                  </a:lnTo>
                  <a:lnTo>
                    <a:pt x="8484" y="0"/>
                  </a:lnTo>
                  <a:lnTo>
                    <a:pt x="8685" y="144"/>
                  </a:lnTo>
                  <a:lnTo>
                    <a:pt x="8806" y="332"/>
                  </a:lnTo>
                  <a:lnTo>
                    <a:pt x="8822" y="606"/>
                  </a:lnTo>
                  <a:lnTo>
                    <a:pt x="8564" y="1171"/>
                  </a:lnTo>
                  <a:close/>
                  <a:moveTo>
                    <a:pt x="1720" y="14047"/>
                  </a:moveTo>
                  <a:lnTo>
                    <a:pt x="795" y="14699"/>
                  </a:lnTo>
                  <a:lnTo>
                    <a:pt x="463" y="14529"/>
                  </a:lnTo>
                  <a:lnTo>
                    <a:pt x="259" y="14076"/>
                  </a:lnTo>
                  <a:lnTo>
                    <a:pt x="0" y="13096"/>
                  </a:lnTo>
                  <a:lnTo>
                    <a:pt x="83" y="12627"/>
                  </a:lnTo>
                  <a:lnTo>
                    <a:pt x="501" y="12091"/>
                  </a:lnTo>
                  <a:lnTo>
                    <a:pt x="1411" y="11558"/>
                  </a:lnTo>
                  <a:lnTo>
                    <a:pt x="1957" y="11519"/>
                  </a:lnTo>
                  <a:lnTo>
                    <a:pt x="2518" y="12222"/>
                  </a:lnTo>
                  <a:lnTo>
                    <a:pt x="2522" y="12953"/>
                  </a:lnTo>
                  <a:lnTo>
                    <a:pt x="1720" y="1404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1375;p73"/>
            <p:cNvSpPr/>
            <p:nvPr/>
          </p:nvSpPr>
          <p:spPr>
            <a:xfrm>
              <a:off x="5341047" y="4471711"/>
              <a:ext cx="56380" cy="30576"/>
            </a:xfrm>
            <a:custGeom>
              <a:rect b="b" l="l" r="r" t="t"/>
              <a:pathLst>
                <a:path extrusionOk="0" h="11615" w="21417">
                  <a:moveTo>
                    <a:pt x="6661" y="137"/>
                  </a:moveTo>
                  <a:lnTo>
                    <a:pt x="6888" y="182"/>
                  </a:lnTo>
                  <a:lnTo>
                    <a:pt x="8385" y="651"/>
                  </a:lnTo>
                  <a:lnTo>
                    <a:pt x="8829" y="559"/>
                  </a:lnTo>
                  <a:lnTo>
                    <a:pt x="9397" y="935"/>
                  </a:lnTo>
                  <a:lnTo>
                    <a:pt x="9668" y="1232"/>
                  </a:lnTo>
                  <a:lnTo>
                    <a:pt x="9908" y="1641"/>
                  </a:lnTo>
                  <a:lnTo>
                    <a:pt x="11089" y="2455"/>
                  </a:lnTo>
                  <a:lnTo>
                    <a:pt x="11286" y="2812"/>
                  </a:lnTo>
                  <a:lnTo>
                    <a:pt x="12171" y="3294"/>
                  </a:lnTo>
                  <a:lnTo>
                    <a:pt x="12528" y="3664"/>
                  </a:lnTo>
                  <a:lnTo>
                    <a:pt x="12905" y="3814"/>
                  </a:lnTo>
                  <a:lnTo>
                    <a:pt x="13642" y="3958"/>
                  </a:lnTo>
                  <a:lnTo>
                    <a:pt x="14274" y="4153"/>
                  </a:lnTo>
                  <a:lnTo>
                    <a:pt x="14347" y="4287"/>
                  </a:lnTo>
                  <a:lnTo>
                    <a:pt x="14408" y="4836"/>
                  </a:lnTo>
                  <a:lnTo>
                    <a:pt x="14542" y="5295"/>
                  </a:lnTo>
                  <a:lnTo>
                    <a:pt x="14842" y="5324"/>
                  </a:lnTo>
                  <a:lnTo>
                    <a:pt x="15206" y="5101"/>
                  </a:lnTo>
                  <a:lnTo>
                    <a:pt x="16393" y="4485"/>
                  </a:lnTo>
                  <a:lnTo>
                    <a:pt x="17514" y="4073"/>
                  </a:lnTo>
                  <a:lnTo>
                    <a:pt x="18146" y="4319"/>
                  </a:lnTo>
                  <a:lnTo>
                    <a:pt x="18519" y="4833"/>
                  </a:lnTo>
                  <a:lnTo>
                    <a:pt x="18947" y="5062"/>
                  </a:lnTo>
                  <a:lnTo>
                    <a:pt x="19834" y="4922"/>
                  </a:lnTo>
                  <a:lnTo>
                    <a:pt x="20639" y="4967"/>
                  </a:lnTo>
                  <a:lnTo>
                    <a:pt x="21271" y="5417"/>
                  </a:lnTo>
                  <a:lnTo>
                    <a:pt x="21417" y="5675"/>
                  </a:lnTo>
                  <a:lnTo>
                    <a:pt x="21028" y="7169"/>
                  </a:lnTo>
                  <a:lnTo>
                    <a:pt x="20888" y="7804"/>
                  </a:lnTo>
                  <a:lnTo>
                    <a:pt x="20821" y="8344"/>
                  </a:lnTo>
                  <a:lnTo>
                    <a:pt x="21047" y="8487"/>
                  </a:lnTo>
                  <a:lnTo>
                    <a:pt x="21271" y="8695"/>
                  </a:lnTo>
                  <a:lnTo>
                    <a:pt x="21223" y="8985"/>
                  </a:lnTo>
                  <a:lnTo>
                    <a:pt x="20530" y="9464"/>
                  </a:lnTo>
                  <a:lnTo>
                    <a:pt x="20313" y="9585"/>
                  </a:lnTo>
                  <a:lnTo>
                    <a:pt x="20473" y="10504"/>
                  </a:lnTo>
                  <a:lnTo>
                    <a:pt x="19959" y="11063"/>
                  </a:lnTo>
                  <a:lnTo>
                    <a:pt x="19486" y="11462"/>
                  </a:lnTo>
                  <a:lnTo>
                    <a:pt x="18656" y="11571"/>
                  </a:lnTo>
                  <a:lnTo>
                    <a:pt x="17249" y="11615"/>
                  </a:lnTo>
                  <a:lnTo>
                    <a:pt x="15129" y="11162"/>
                  </a:lnTo>
                  <a:lnTo>
                    <a:pt x="13565" y="10543"/>
                  </a:lnTo>
                  <a:lnTo>
                    <a:pt x="12726" y="10540"/>
                  </a:lnTo>
                  <a:lnTo>
                    <a:pt x="12991" y="10744"/>
                  </a:lnTo>
                  <a:lnTo>
                    <a:pt x="13658" y="10875"/>
                  </a:lnTo>
                  <a:lnTo>
                    <a:pt x="14533" y="11309"/>
                  </a:lnTo>
                  <a:lnTo>
                    <a:pt x="14280" y="11430"/>
                  </a:lnTo>
                  <a:lnTo>
                    <a:pt x="11098" y="10524"/>
                  </a:lnTo>
                  <a:lnTo>
                    <a:pt x="7421" y="8739"/>
                  </a:lnTo>
                  <a:lnTo>
                    <a:pt x="5222" y="8455"/>
                  </a:lnTo>
                  <a:lnTo>
                    <a:pt x="2703" y="7989"/>
                  </a:lnTo>
                  <a:lnTo>
                    <a:pt x="1216" y="6863"/>
                  </a:lnTo>
                  <a:lnTo>
                    <a:pt x="99" y="6374"/>
                  </a:lnTo>
                  <a:lnTo>
                    <a:pt x="0" y="5946"/>
                  </a:lnTo>
                  <a:lnTo>
                    <a:pt x="13" y="5474"/>
                  </a:lnTo>
                  <a:lnTo>
                    <a:pt x="517" y="4839"/>
                  </a:lnTo>
                  <a:lnTo>
                    <a:pt x="1462" y="3984"/>
                  </a:lnTo>
                  <a:lnTo>
                    <a:pt x="2091" y="3540"/>
                  </a:lnTo>
                  <a:lnTo>
                    <a:pt x="2384" y="3454"/>
                  </a:lnTo>
                  <a:lnTo>
                    <a:pt x="2799" y="3498"/>
                  </a:lnTo>
                  <a:lnTo>
                    <a:pt x="3195" y="3249"/>
                  </a:lnTo>
                  <a:lnTo>
                    <a:pt x="3537" y="2662"/>
                  </a:lnTo>
                  <a:lnTo>
                    <a:pt x="3894" y="2282"/>
                  </a:lnTo>
                  <a:lnTo>
                    <a:pt x="4801" y="1896"/>
                  </a:lnTo>
                  <a:lnTo>
                    <a:pt x="5008" y="1743"/>
                  </a:lnTo>
                  <a:lnTo>
                    <a:pt x="4938" y="1414"/>
                  </a:lnTo>
                  <a:lnTo>
                    <a:pt x="4740" y="772"/>
                  </a:lnTo>
                  <a:lnTo>
                    <a:pt x="4772" y="377"/>
                  </a:lnTo>
                  <a:lnTo>
                    <a:pt x="5065" y="195"/>
                  </a:lnTo>
                  <a:lnTo>
                    <a:pt x="5423" y="160"/>
                  </a:lnTo>
                  <a:lnTo>
                    <a:pt x="6157" y="0"/>
                  </a:lnTo>
                  <a:lnTo>
                    <a:pt x="6476" y="3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1376;p73"/>
            <p:cNvSpPr/>
            <p:nvPr/>
          </p:nvSpPr>
          <p:spPr>
            <a:xfrm>
              <a:off x="5977894" y="4382808"/>
              <a:ext cx="2669" cy="1227"/>
            </a:xfrm>
            <a:custGeom>
              <a:rect b="b" l="l" r="r" t="t"/>
              <a:pathLst>
                <a:path extrusionOk="0" h="466" w="1014">
                  <a:moveTo>
                    <a:pt x="13" y="0"/>
                  </a:moveTo>
                  <a:lnTo>
                    <a:pt x="1015" y="0"/>
                  </a:lnTo>
                  <a:lnTo>
                    <a:pt x="1005" y="220"/>
                  </a:lnTo>
                  <a:lnTo>
                    <a:pt x="910" y="466"/>
                  </a:lnTo>
                  <a:lnTo>
                    <a:pt x="306" y="259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7" name="Google Shape;1377;p73"/>
            <p:cNvSpPr/>
            <p:nvPr/>
          </p:nvSpPr>
          <p:spPr>
            <a:xfrm>
              <a:off x="8311993" y="3869194"/>
              <a:ext cx="155515" cy="142466"/>
            </a:xfrm>
            <a:custGeom>
              <a:rect b="b" l="l" r="r" t="t"/>
              <a:pathLst>
                <a:path extrusionOk="0" h="54118" w="59075">
                  <a:moveTo>
                    <a:pt x="59075" y="2113"/>
                  </a:moveTo>
                  <a:lnTo>
                    <a:pt x="59075" y="2263"/>
                  </a:lnTo>
                  <a:lnTo>
                    <a:pt x="58995" y="2649"/>
                  </a:lnTo>
                  <a:lnTo>
                    <a:pt x="57984" y="3760"/>
                  </a:lnTo>
                  <a:lnTo>
                    <a:pt x="56611" y="5267"/>
                  </a:lnTo>
                  <a:lnTo>
                    <a:pt x="55625" y="6218"/>
                  </a:lnTo>
                  <a:lnTo>
                    <a:pt x="53965" y="7814"/>
                  </a:lnTo>
                  <a:lnTo>
                    <a:pt x="52723" y="8155"/>
                  </a:lnTo>
                  <a:lnTo>
                    <a:pt x="50636" y="8730"/>
                  </a:lnTo>
                  <a:lnTo>
                    <a:pt x="50074" y="9285"/>
                  </a:lnTo>
                  <a:lnTo>
                    <a:pt x="49551" y="10185"/>
                  </a:lnTo>
                  <a:lnTo>
                    <a:pt x="49244" y="11414"/>
                  </a:lnTo>
                  <a:lnTo>
                    <a:pt x="49155" y="12180"/>
                  </a:lnTo>
                  <a:lnTo>
                    <a:pt x="49101" y="13610"/>
                  </a:lnTo>
                  <a:lnTo>
                    <a:pt x="49589" y="15094"/>
                  </a:lnTo>
                  <a:lnTo>
                    <a:pt x="50058" y="16515"/>
                  </a:lnTo>
                  <a:lnTo>
                    <a:pt x="50119" y="17453"/>
                  </a:lnTo>
                  <a:lnTo>
                    <a:pt x="50071" y="18376"/>
                  </a:lnTo>
                  <a:lnTo>
                    <a:pt x="49618" y="19362"/>
                  </a:lnTo>
                  <a:lnTo>
                    <a:pt x="49123" y="20712"/>
                  </a:lnTo>
                  <a:lnTo>
                    <a:pt x="48839" y="22235"/>
                  </a:lnTo>
                  <a:lnTo>
                    <a:pt x="48689" y="25079"/>
                  </a:lnTo>
                  <a:lnTo>
                    <a:pt x="48686" y="27495"/>
                  </a:lnTo>
                  <a:lnTo>
                    <a:pt x="48644" y="27887"/>
                  </a:lnTo>
                  <a:lnTo>
                    <a:pt x="47786" y="29585"/>
                  </a:lnTo>
                  <a:lnTo>
                    <a:pt x="46783" y="31571"/>
                  </a:lnTo>
                  <a:lnTo>
                    <a:pt x="46317" y="32027"/>
                  </a:lnTo>
                  <a:lnTo>
                    <a:pt x="44118" y="32618"/>
                  </a:lnTo>
                  <a:lnTo>
                    <a:pt x="41718" y="34067"/>
                  </a:lnTo>
                  <a:lnTo>
                    <a:pt x="39033" y="35685"/>
                  </a:lnTo>
                  <a:lnTo>
                    <a:pt x="36598" y="37150"/>
                  </a:lnTo>
                  <a:lnTo>
                    <a:pt x="34041" y="38685"/>
                  </a:lnTo>
                  <a:lnTo>
                    <a:pt x="31389" y="40275"/>
                  </a:lnTo>
                  <a:lnTo>
                    <a:pt x="29493" y="41408"/>
                  </a:lnTo>
                  <a:lnTo>
                    <a:pt x="26955" y="42924"/>
                  </a:lnTo>
                  <a:lnTo>
                    <a:pt x="24644" y="44370"/>
                  </a:lnTo>
                  <a:lnTo>
                    <a:pt x="22305" y="45835"/>
                  </a:lnTo>
                  <a:lnTo>
                    <a:pt x="20524" y="46943"/>
                  </a:lnTo>
                  <a:lnTo>
                    <a:pt x="17823" y="48695"/>
                  </a:lnTo>
                  <a:lnTo>
                    <a:pt x="16240" y="49723"/>
                  </a:lnTo>
                  <a:lnTo>
                    <a:pt x="13913" y="51229"/>
                  </a:lnTo>
                  <a:lnTo>
                    <a:pt x="11864" y="52554"/>
                  </a:lnTo>
                  <a:lnTo>
                    <a:pt x="9442" y="54118"/>
                  </a:lnTo>
                  <a:lnTo>
                    <a:pt x="6403" y="53655"/>
                  </a:lnTo>
                  <a:lnTo>
                    <a:pt x="5442" y="53384"/>
                  </a:lnTo>
                  <a:lnTo>
                    <a:pt x="4657" y="52640"/>
                  </a:lnTo>
                  <a:lnTo>
                    <a:pt x="4079" y="52241"/>
                  </a:lnTo>
                  <a:lnTo>
                    <a:pt x="2643" y="51833"/>
                  </a:lnTo>
                  <a:lnTo>
                    <a:pt x="1720" y="50425"/>
                  </a:lnTo>
                  <a:lnTo>
                    <a:pt x="1168" y="49927"/>
                  </a:lnTo>
                  <a:lnTo>
                    <a:pt x="204" y="49704"/>
                  </a:lnTo>
                  <a:lnTo>
                    <a:pt x="332" y="49200"/>
                  </a:lnTo>
                  <a:lnTo>
                    <a:pt x="830" y="48350"/>
                  </a:lnTo>
                  <a:lnTo>
                    <a:pt x="1334" y="47425"/>
                  </a:lnTo>
                  <a:lnTo>
                    <a:pt x="1053" y="46911"/>
                  </a:lnTo>
                  <a:lnTo>
                    <a:pt x="961" y="46470"/>
                  </a:lnTo>
                  <a:lnTo>
                    <a:pt x="929" y="45947"/>
                  </a:lnTo>
                  <a:lnTo>
                    <a:pt x="1274" y="45446"/>
                  </a:lnTo>
                  <a:lnTo>
                    <a:pt x="1111" y="44839"/>
                  </a:lnTo>
                  <a:lnTo>
                    <a:pt x="846" y="44233"/>
                  </a:lnTo>
                  <a:lnTo>
                    <a:pt x="651" y="43927"/>
                  </a:lnTo>
                  <a:lnTo>
                    <a:pt x="651" y="43368"/>
                  </a:lnTo>
                  <a:lnTo>
                    <a:pt x="779" y="42940"/>
                  </a:lnTo>
                  <a:lnTo>
                    <a:pt x="938" y="42286"/>
                  </a:lnTo>
                  <a:lnTo>
                    <a:pt x="1347" y="41928"/>
                  </a:lnTo>
                  <a:lnTo>
                    <a:pt x="1452" y="41555"/>
                  </a:lnTo>
                  <a:lnTo>
                    <a:pt x="1819" y="41188"/>
                  </a:lnTo>
                  <a:lnTo>
                    <a:pt x="2308" y="40888"/>
                  </a:lnTo>
                  <a:lnTo>
                    <a:pt x="2419" y="40648"/>
                  </a:lnTo>
                  <a:lnTo>
                    <a:pt x="2349" y="40511"/>
                  </a:lnTo>
                  <a:lnTo>
                    <a:pt x="1858" y="40240"/>
                  </a:lnTo>
                  <a:lnTo>
                    <a:pt x="1593" y="39764"/>
                  </a:lnTo>
                  <a:lnTo>
                    <a:pt x="1829" y="39072"/>
                  </a:lnTo>
                  <a:lnTo>
                    <a:pt x="1985" y="38855"/>
                  </a:lnTo>
                  <a:lnTo>
                    <a:pt x="2279" y="38516"/>
                  </a:lnTo>
                  <a:lnTo>
                    <a:pt x="2936" y="38006"/>
                  </a:lnTo>
                  <a:lnTo>
                    <a:pt x="3450" y="37923"/>
                  </a:lnTo>
                  <a:lnTo>
                    <a:pt x="3894" y="37919"/>
                  </a:lnTo>
                  <a:lnTo>
                    <a:pt x="4647" y="37964"/>
                  </a:lnTo>
                  <a:lnTo>
                    <a:pt x="5231" y="38057"/>
                  </a:lnTo>
                  <a:lnTo>
                    <a:pt x="5381" y="37923"/>
                  </a:lnTo>
                  <a:lnTo>
                    <a:pt x="5359" y="37753"/>
                  </a:lnTo>
                  <a:lnTo>
                    <a:pt x="4638" y="37335"/>
                  </a:lnTo>
                  <a:lnTo>
                    <a:pt x="4599" y="37000"/>
                  </a:lnTo>
                  <a:lnTo>
                    <a:pt x="4778" y="36643"/>
                  </a:lnTo>
                  <a:lnTo>
                    <a:pt x="5289" y="36075"/>
                  </a:lnTo>
                  <a:lnTo>
                    <a:pt x="5899" y="35660"/>
                  </a:lnTo>
                  <a:lnTo>
                    <a:pt x="6208" y="35586"/>
                  </a:lnTo>
                  <a:lnTo>
                    <a:pt x="6904" y="34750"/>
                  </a:lnTo>
                  <a:lnTo>
                    <a:pt x="7351" y="33815"/>
                  </a:lnTo>
                  <a:lnTo>
                    <a:pt x="6626" y="31536"/>
                  </a:lnTo>
                  <a:lnTo>
                    <a:pt x="6192" y="31169"/>
                  </a:lnTo>
                  <a:lnTo>
                    <a:pt x="5484" y="30856"/>
                  </a:lnTo>
                  <a:lnTo>
                    <a:pt x="5065" y="30808"/>
                  </a:lnTo>
                  <a:lnTo>
                    <a:pt x="5033" y="30658"/>
                  </a:lnTo>
                  <a:lnTo>
                    <a:pt x="5592" y="30080"/>
                  </a:lnTo>
                  <a:lnTo>
                    <a:pt x="5988" y="29573"/>
                  </a:lnTo>
                  <a:lnTo>
                    <a:pt x="5551" y="29094"/>
                  </a:lnTo>
                  <a:lnTo>
                    <a:pt x="4762" y="28867"/>
                  </a:lnTo>
                  <a:lnTo>
                    <a:pt x="4472" y="29365"/>
                  </a:lnTo>
                  <a:lnTo>
                    <a:pt x="3463" y="29410"/>
                  </a:lnTo>
                  <a:lnTo>
                    <a:pt x="1899" y="29404"/>
                  </a:lnTo>
                  <a:lnTo>
                    <a:pt x="1210" y="26984"/>
                  </a:lnTo>
                  <a:lnTo>
                    <a:pt x="1104" y="25934"/>
                  </a:lnTo>
                  <a:lnTo>
                    <a:pt x="1124" y="24718"/>
                  </a:lnTo>
                  <a:lnTo>
                    <a:pt x="1599" y="22937"/>
                  </a:lnTo>
                  <a:lnTo>
                    <a:pt x="1376" y="22110"/>
                  </a:lnTo>
                  <a:lnTo>
                    <a:pt x="1357" y="21551"/>
                  </a:lnTo>
                  <a:lnTo>
                    <a:pt x="1235" y="20785"/>
                  </a:lnTo>
                  <a:lnTo>
                    <a:pt x="0" y="19132"/>
                  </a:lnTo>
                  <a:lnTo>
                    <a:pt x="673" y="16081"/>
                  </a:lnTo>
                  <a:lnTo>
                    <a:pt x="1149" y="15340"/>
                  </a:lnTo>
                  <a:lnTo>
                    <a:pt x="1819" y="15410"/>
                  </a:lnTo>
                  <a:lnTo>
                    <a:pt x="3249" y="16279"/>
                  </a:lnTo>
                  <a:lnTo>
                    <a:pt x="3485" y="16253"/>
                  </a:lnTo>
                  <a:lnTo>
                    <a:pt x="3920" y="15110"/>
                  </a:lnTo>
                  <a:lnTo>
                    <a:pt x="4341" y="14724"/>
                  </a:lnTo>
                  <a:lnTo>
                    <a:pt x="5222" y="14383"/>
                  </a:lnTo>
                  <a:lnTo>
                    <a:pt x="5474" y="12531"/>
                  </a:lnTo>
                  <a:lnTo>
                    <a:pt x="5886" y="12177"/>
                  </a:lnTo>
                  <a:lnTo>
                    <a:pt x="6384" y="11985"/>
                  </a:lnTo>
                  <a:lnTo>
                    <a:pt x="7150" y="11947"/>
                  </a:lnTo>
                  <a:lnTo>
                    <a:pt x="7814" y="11839"/>
                  </a:lnTo>
                  <a:lnTo>
                    <a:pt x="7855" y="11513"/>
                  </a:lnTo>
                  <a:lnTo>
                    <a:pt x="6923" y="9365"/>
                  </a:lnTo>
                  <a:lnTo>
                    <a:pt x="7006" y="8819"/>
                  </a:lnTo>
                  <a:lnTo>
                    <a:pt x="7456" y="6655"/>
                  </a:lnTo>
                  <a:lnTo>
                    <a:pt x="7740" y="5806"/>
                  </a:lnTo>
                  <a:lnTo>
                    <a:pt x="8012" y="5528"/>
                  </a:lnTo>
                  <a:lnTo>
                    <a:pt x="9068" y="5637"/>
                  </a:lnTo>
                  <a:lnTo>
                    <a:pt x="10546" y="6020"/>
                  </a:lnTo>
                  <a:lnTo>
                    <a:pt x="10939" y="6642"/>
                  </a:lnTo>
                  <a:lnTo>
                    <a:pt x="11663" y="7198"/>
                  </a:lnTo>
                  <a:lnTo>
                    <a:pt x="12745" y="7159"/>
                  </a:lnTo>
                  <a:lnTo>
                    <a:pt x="13999" y="7265"/>
                  </a:lnTo>
                  <a:lnTo>
                    <a:pt x="14976" y="7300"/>
                  </a:lnTo>
                  <a:lnTo>
                    <a:pt x="15758" y="6910"/>
                  </a:lnTo>
                  <a:lnTo>
                    <a:pt x="17523" y="6183"/>
                  </a:lnTo>
                  <a:lnTo>
                    <a:pt x="18395" y="5940"/>
                  </a:lnTo>
                  <a:lnTo>
                    <a:pt x="19190" y="5618"/>
                  </a:lnTo>
                  <a:lnTo>
                    <a:pt x="21743" y="4424"/>
                  </a:lnTo>
                  <a:lnTo>
                    <a:pt x="22768" y="4517"/>
                  </a:lnTo>
                  <a:lnTo>
                    <a:pt x="23467" y="4673"/>
                  </a:lnTo>
                  <a:lnTo>
                    <a:pt x="24003" y="4864"/>
                  </a:lnTo>
                  <a:lnTo>
                    <a:pt x="25203" y="5678"/>
                  </a:lnTo>
                  <a:lnTo>
                    <a:pt x="26196" y="6502"/>
                  </a:lnTo>
                  <a:lnTo>
                    <a:pt x="26895" y="6748"/>
                  </a:lnTo>
                  <a:lnTo>
                    <a:pt x="28146" y="6728"/>
                  </a:lnTo>
                  <a:lnTo>
                    <a:pt x="29956" y="6888"/>
                  </a:lnTo>
                  <a:lnTo>
                    <a:pt x="32177" y="6875"/>
                  </a:lnTo>
                  <a:lnTo>
                    <a:pt x="33476" y="6645"/>
                  </a:lnTo>
                  <a:lnTo>
                    <a:pt x="35133" y="6240"/>
                  </a:lnTo>
                  <a:lnTo>
                    <a:pt x="38089" y="5267"/>
                  </a:lnTo>
                  <a:lnTo>
                    <a:pt x="41976" y="3227"/>
                  </a:lnTo>
                  <a:lnTo>
                    <a:pt x="44262" y="2234"/>
                  </a:lnTo>
                  <a:lnTo>
                    <a:pt x="45248" y="2116"/>
                  </a:lnTo>
                  <a:lnTo>
                    <a:pt x="46531" y="2107"/>
                  </a:lnTo>
                  <a:lnTo>
                    <a:pt x="47814" y="2365"/>
                  </a:lnTo>
                  <a:lnTo>
                    <a:pt x="49270" y="2550"/>
                  </a:lnTo>
                  <a:lnTo>
                    <a:pt x="49943" y="2534"/>
                  </a:lnTo>
                  <a:lnTo>
                    <a:pt x="51517" y="2330"/>
                  </a:lnTo>
                  <a:lnTo>
                    <a:pt x="53559" y="1915"/>
                  </a:lnTo>
                  <a:lnTo>
                    <a:pt x="54843" y="1577"/>
                  </a:lnTo>
                  <a:lnTo>
                    <a:pt x="56394" y="1021"/>
                  </a:lnTo>
                  <a:lnTo>
                    <a:pt x="57361" y="96"/>
                  </a:lnTo>
                  <a:lnTo>
                    <a:pt x="57674" y="0"/>
                  </a:lnTo>
                  <a:lnTo>
                    <a:pt x="58076" y="169"/>
                  </a:lnTo>
                  <a:lnTo>
                    <a:pt x="58264" y="233"/>
                  </a:lnTo>
                  <a:lnTo>
                    <a:pt x="58660" y="75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73"/>
            <p:cNvSpPr/>
            <p:nvPr/>
          </p:nvSpPr>
          <p:spPr>
            <a:xfrm>
              <a:off x="8194519" y="5438956"/>
              <a:ext cx="31256" cy="41078"/>
            </a:xfrm>
            <a:custGeom>
              <a:rect b="b" l="l" r="r" t="t"/>
              <a:pathLst>
                <a:path extrusionOk="0" h="15604" w="11873">
                  <a:moveTo>
                    <a:pt x="10399" y="2126"/>
                  </a:moveTo>
                  <a:lnTo>
                    <a:pt x="10578" y="2269"/>
                  </a:lnTo>
                  <a:lnTo>
                    <a:pt x="11405" y="2726"/>
                  </a:lnTo>
                  <a:lnTo>
                    <a:pt x="11478" y="3639"/>
                  </a:lnTo>
                  <a:lnTo>
                    <a:pt x="11398" y="4679"/>
                  </a:lnTo>
                  <a:lnTo>
                    <a:pt x="11232" y="5337"/>
                  </a:lnTo>
                  <a:lnTo>
                    <a:pt x="11296" y="5991"/>
                  </a:lnTo>
                  <a:lnTo>
                    <a:pt x="11561" y="7012"/>
                  </a:lnTo>
                  <a:lnTo>
                    <a:pt x="11813" y="7711"/>
                  </a:lnTo>
                  <a:lnTo>
                    <a:pt x="11874" y="10897"/>
                  </a:lnTo>
                  <a:lnTo>
                    <a:pt x="11593" y="10750"/>
                  </a:lnTo>
                  <a:lnTo>
                    <a:pt x="11085" y="10613"/>
                  </a:lnTo>
                  <a:lnTo>
                    <a:pt x="10814" y="10677"/>
                  </a:lnTo>
                  <a:lnTo>
                    <a:pt x="10568" y="12110"/>
                  </a:lnTo>
                  <a:lnTo>
                    <a:pt x="10377" y="14239"/>
                  </a:lnTo>
                  <a:lnTo>
                    <a:pt x="10492" y="15563"/>
                  </a:lnTo>
                  <a:lnTo>
                    <a:pt x="8558" y="15605"/>
                  </a:lnTo>
                  <a:lnTo>
                    <a:pt x="6113" y="15461"/>
                  </a:lnTo>
                  <a:lnTo>
                    <a:pt x="4360" y="14887"/>
                  </a:lnTo>
                  <a:lnTo>
                    <a:pt x="2470" y="13626"/>
                  </a:lnTo>
                  <a:lnTo>
                    <a:pt x="1350" y="11660"/>
                  </a:lnTo>
                  <a:lnTo>
                    <a:pt x="859" y="10428"/>
                  </a:lnTo>
                  <a:lnTo>
                    <a:pt x="172" y="10358"/>
                  </a:lnTo>
                  <a:lnTo>
                    <a:pt x="61" y="10147"/>
                  </a:lnTo>
                  <a:lnTo>
                    <a:pt x="0" y="8643"/>
                  </a:lnTo>
                  <a:lnTo>
                    <a:pt x="13" y="7070"/>
                  </a:lnTo>
                  <a:lnTo>
                    <a:pt x="144" y="6652"/>
                  </a:lnTo>
                  <a:lnTo>
                    <a:pt x="1414" y="4714"/>
                  </a:lnTo>
                  <a:lnTo>
                    <a:pt x="2202" y="3514"/>
                  </a:lnTo>
                  <a:lnTo>
                    <a:pt x="2694" y="2356"/>
                  </a:lnTo>
                  <a:lnTo>
                    <a:pt x="3763" y="993"/>
                  </a:lnTo>
                  <a:lnTo>
                    <a:pt x="4906" y="124"/>
                  </a:lnTo>
                  <a:lnTo>
                    <a:pt x="5330" y="0"/>
                  </a:lnTo>
                  <a:lnTo>
                    <a:pt x="5624" y="35"/>
                  </a:lnTo>
                  <a:lnTo>
                    <a:pt x="7641" y="1229"/>
                  </a:lnTo>
                  <a:lnTo>
                    <a:pt x="9710" y="2362"/>
                  </a:lnTo>
                  <a:lnTo>
                    <a:pt x="10163" y="223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73"/>
            <p:cNvSpPr/>
            <p:nvPr/>
          </p:nvSpPr>
          <p:spPr>
            <a:xfrm>
              <a:off x="5760332" y="4285820"/>
              <a:ext cx="16635" cy="5057"/>
            </a:xfrm>
            <a:custGeom>
              <a:rect b="b" l="l" r="r" t="t"/>
              <a:pathLst>
                <a:path extrusionOk="0" h="1921" w="6319">
                  <a:moveTo>
                    <a:pt x="4140" y="1069"/>
                  </a:moveTo>
                  <a:lnTo>
                    <a:pt x="3983" y="1171"/>
                  </a:lnTo>
                  <a:lnTo>
                    <a:pt x="3463" y="839"/>
                  </a:lnTo>
                  <a:lnTo>
                    <a:pt x="3390" y="575"/>
                  </a:lnTo>
                  <a:lnTo>
                    <a:pt x="3205" y="562"/>
                  </a:lnTo>
                  <a:lnTo>
                    <a:pt x="2895" y="322"/>
                  </a:lnTo>
                  <a:lnTo>
                    <a:pt x="2968" y="13"/>
                  </a:lnTo>
                  <a:lnTo>
                    <a:pt x="3677" y="0"/>
                  </a:lnTo>
                  <a:lnTo>
                    <a:pt x="3961" y="859"/>
                  </a:lnTo>
                  <a:lnTo>
                    <a:pt x="4140" y="1069"/>
                  </a:lnTo>
                  <a:close/>
                  <a:moveTo>
                    <a:pt x="6100" y="1791"/>
                  </a:moveTo>
                  <a:lnTo>
                    <a:pt x="6065" y="1921"/>
                  </a:lnTo>
                  <a:lnTo>
                    <a:pt x="5557" y="1551"/>
                  </a:lnTo>
                  <a:lnTo>
                    <a:pt x="4583" y="1548"/>
                  </a:lnTo>
                  <a:lnTo>
                    <a:pt x="4430" y="1041"/>
                  </a:lnTo>
                  <a:lnTo>
                    <a:pt x="4804" y="958"/>
                  </a:lnTo>
                  <a:lnTo>
                    <a:pt x="6039" y="1136"/>
                  </a:lnTo>
                  <a:lnTo>
                    <a:pt x="6320" y="1577"/>
                  </a:lnTo>
                  <a:lnTo>
                    <a:pt x="6100" y="1791"/>
                  </a:lnTo>
                  <a:close/>
                  <a:moveTo>
                    <a:pt x="83" y="967"/>
                  </a:moveTo>
                  <a:lnTo>
                    <a:pt x="1108" y="1497"/>
                  </a:lnTo>
                  <a:lnTo>
                    <a:pt x="1724" y="1417"/>
                  </a:lnTo>
                  <a:lnTo>
                    <a:pt x="1775" y="1532"/>
                  </a:lnTo>
                  <a:lnTo>
                    <a:pt x="1443" y="1653"/>
                  </a:lnTo>
                  <a:lnTo>
                    <a:pt x="1360" y="1752"/>
                  </a:lnTo>
                  <a:lnTo>
                    <a:pt x="373" y="1890"/>
                  </a:lnTo>
                  <a:lnTo>
                    <a:pt x="64" y="1864"/>
                  </a:lnTo>
                  <a:lnTo>
                    <a:pt x="0" y="1507"/>
                  </a:lnTo>
                  <a:lnTo>
                    <a:pt x="83" y="96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73"/>
            <p:cNvSpPr/>
            <p:nvPr/>
          </p:nvSpPr>
          <p:spPr>
            <a:xfrm>
              <a:off x="7785263" y="4247830"/>
              <a:ext cx="248440" cy="389778"/>
            </a:xfrm>
            <a:custGeom>
              <a:rect b="b" l="l" r="r" t="t"/>
              <a:pathLst>
                <a:path extrusionOk="0" h="148064" w="94374">
                  <a:moveTo>
                    <a:pt x="94345" y="37798"/>
                  </a:moveTo>
                  <a:lnTo>
                    <a:pt x="94349" y="42005"/>
                  </a:lnTo>
                  <a:lnTo>
                    <a:pt x="94352" y="46202"/>
                  </a:lnTo>
                  <a:lnTo>
                    <a:pt x="94355" y="50387"/>
                  </a:lnTo>
                  <a:lnTo>
                    <a:pt x="94358" y="54562"/>
                  </a:lnTo>
                  <a:lnTo>
                    <a:pt x="94361" y="58727"/>
                  </a:lnTo>
                  <a:lnTo>
                    <a:pt x="94365" y="62880"/>
                  </a:lnTo>
                  <a:lnTo>
                    <a:pt x="94368" y="67023"/>
                  </a:lnTo>
                  <a:lnTo>
                    <a:pt x="94371" y="71160"/>
                  </a:lnTo>
                  <a:lnTo>
                    <a:pt x="94374" y="72526"/>
                  </a:lnTo>
                  <a:lnTo>
                    <a:pt x="94259" y="73068"/>
                  </a:lnTo>
                  <a:lnTo>
                    <a:pt x="94211" y="73145"/>
                  </a:lnTo>
                  <a:lnTo>
                    <a:pt x="94036" y="73238"/>
                  </a:lnTo>
                  <a:lnTo>
                    <a:pt x="91907" y="72854"/>
                  </a:lnTo>
                  <a:lnTo>
                    <a:pt x="90975" y="72845"/>
                  </a:lnTo>
                  <a:lnTo>
                    <a:pt x="89666" y="73139"/>
                  </a:lnTo>
                  <a:lnTo>
                    <a:pt x="87744" y="73295"/>
                  </a:lnTo>
                  <a:lnTo>
                    <a:pt x="86506" y="73247"/>
                  </a:lnTo>
                  <a:lnTo>
                    <a:pt x="85644" y="73956"/>
                  </a:lnTo>
                  <a:lnTo>
                    <a:pt x="84971" y="74811"/>
                  </a:lnTo>
                  <a:lnTo>
                    <a:pt x="85290" y="76860"/>
                  </a:lnTo>
                  <a:lnTo>
                    <a:pt x="85217" y="77534"/>
                  </a:lnTo>
                  <a:lnTo>
                    <a:pt x="84958" y="78236"/>
                  </a:lnTo>
                  <a:lnTo>
                    <a:pt x="84374" y="78839"/>
                  </a:lnTo>
                  <a:lnTo>
                    <a:pt x="83790" y="79321"/>
                  </a:lnTo>
                  <a:lnTo>
                    <a:pt x="83442" y="79743"/>
                  </a:lnTo>
                  <a:lnTo>
                    <a:pt x="83011" y="80668"/>
                  </a:lnTo>
                  <a:lnTo>
                    <a:pt x="82689" y="81099"/>
                  </a:lnTo>
                  <a:lnTo>
                    <a:pt x="82717" y="81680"/>
                  </a:lnTo>
                  <a:lnTo>
                    <a:pt x="82615" y="82286"/>
                  </a:lnTo>
                  <a:lnTo>
                    <a:pt x="82264" y="82606"/>
                  </a:lnTo>
                  <a:lnTo>
                    <a:pt x="81374" y="82835"/>
                  </a:lnTo>
                  <a:lnTo>
                    <a:pt x="80796" y="83107"/>
                  </a:lnTo>
                  <a:lnTo>
                    <a:pt x="80333" y="83550"/>
                  </a:lnTo>
                  <a:lnTo>
                    <a:pt x="80023" y="83870"/>
                  </a:lnTo>
                  <a:lnTo>
                    <a:pt x="80186" y="84294"/>
                  </a:lnTo>
                  <a:lnTo>
                    <a:pt x="80413" y="84875"/>
                  </a:lnTo>
                  <a:lnTo>
                    <a:pt x="80540" y="85785"/>
                  </a:lnTo>
                  <a:lnTo>
                    <a:pt x="80630" y="86318"/>
                  </a:lnTo>
                  <a:lnTo>
                    <a:pt x="81070" y="86752"/>
                  </a:lnTo>
                  <a:lnTo>
                    <a:pt x="81338" y="87061"/>
                  </a:lnTo>
                  <a:lnTo>
                    <a:pt x="81431" y="87441"/>
                  </a:lnTo>
                  <a:lnTo>
                    <a:pt x="81176" y="87757"/>
                  </a:lnTo>
                  <a:lnTo>
                    <a:pt x="80084" y="88415"/>
                  </a:lnTo>
                  <a:lnTo>
                    <a:pt x="79647" y="88661"/>
                  </a:lnTo>
                  <a:lnTo>
                    <a:pt x="79146" y="88996"/>
                  </a:lnTo>
                  <a:lnTo>
                    <a:pt x="78954" y="89120"/>
                  </a:lnTo>
                  <a:lnTo>
                    <a:pt x="78156" y="89746"/>
                  </a:lnTo>
                  <a:lnTo>
                    <a:pt x="77754" y="90301"/>
                  </a:lnTo>
                  <a:lnTo>
                    <a:pt x="77559" y="90761"/>
                  </a:lnTo>
                  <a:lnTo>
                    <a:pt x="77569" y="91399"/>
                  </a:lnTo>
                  <a:lnTo>
                    <a:pt x="77974" y="92350"/>
                  </a:lnTo>
                  <a:lnTo>
                    <a:pt x="78418" y="93158"/>
                  </a:lnTo>
                  <a:lnTo>
                    <a:pt x="78587" y="93768"/>
                  </a:lnTo>
                  <a:lnTo>
                    <a:pt x="78689" y="94435"/>
                  </a:lnTo>
                  <a:lnTo>
                    <a:pt x="78651" y="95067"/>
                  </a:lnTo>
                  <a:lnTo>
                    <a:pt x="78421" y="95619"/>
                  </a:lnTo>
                  <a:lnTo>
                    <a:pt x="78022" y="96114"/>
                  </a:lnTo>
                  <a:lnTo>
                    <a:pt x="76519" y="97049"/>
                  </a:lnTo>
                  <a:lnTo>
                    <a:pt x="75781" y="98070"/>
                  </a:lnTo>
                  <a:lnTo>
                    <a:pt x="75188" y="99315"/>
                  </a:lnTo>
                  <a:lnTo>
                    <a:pt x="75041" y="99992"/>
                  </a:lnTo>
                  <a:lnTo>
                    <a:pt x="75200" y="100445"/>
                  </a:lnTo>
                  <a:lnTo>
                    <a:pt x="75516" y="100825"/>
                  </a:lnTo>
                  <a:lnTo>
                    <a:pt x="75960" y="101019"/>
                  </a:lnTo>
                  <a:lnTo>
                    <a:pt x="76611" y="101077"/>
                  </a:lnTo>
                  <a:lnTo>
                    <a:pt x="77690" y="100869"/>
                  </a:lnTo>
                  <a:lnTo>
                    <a:pt x="78696" y="100732"/>
                  </a:lnTo>
                  <a:lnTo>
                    <a:pt x="79762" y="101179"/>
                  </a:lnTo>
                  <a:lnTo>
                    <a:pt x="80317" y="102220"/>
                  </a:lnTo>
                  <a:lnTo>
                    <a:pt x="80103" y="102979"/>
                  </a:lnTo>
                  <a:lnTo>
                    <a:pt x="80505" y="104358"/>
                  </a:lnTo>
                  <a:lnTo>
                    <a:pt x="80863" y="106021"/>
                  </a:lnTo>
                  <a:lnTo>
                    <a:pt x="80837" y="106580"/>
                  </a:lnTo>
                  <a:lnTo>
                    <a:pt x="80994" y="106790"/>
                  </a:lnTo>
                  <a:lnTo>
                    <a:pt x="81661" y="106899"/>
                  </a:lnTo>
                  <a:lnTo>
                    <a:pt x="81811" y="107288"/>
                  </a:lnTo>
                  <a:lnTo>
                    <a:pt x="81591" y="110203"/>
                  </a:lnTo>
                  <a:lnTo>
                    <a:pt x="81900" y="111016"/>
                  </a:lnTo>
                  <a:lnTo>
                    <a:pt x="82347" y="111597"/>
                  </a:lnTo>
                  <a:lnTo>
                    <a:pt x="82851" y="111901"/>
                  </a:lnTo>
                  <a:lnTo>
                    <a:pt x="83362" y="112290"/>
                  </a:lnTo>
                  <a:lnTo>
                    <a:pt x="83624" y="112558"/>
                  </a:lnTo>
                  <a:lnTo>
                    <a:pt x="84211" y="112622"/>
                  </a:lnTo>
                  <a:lnTo>
                    <a:pt x="84872" y="113152"/>
                  </a:lnTo>
                  <a:lnTo>
                    <a:pt x="85051" y="113857"/>
                  </a:lnTo>
                  <a:lnTo>
                    <a:pt x="85006" y="114540"/>
                  </a:lnTo>
                  <a:lnTo>
                    <a:pt x="84623" y="116015"/>
                  </a:lnTo>
                  <a:lnTo>
                    <a:pt x="84310" y="117008"/>
                  </a:lnTo>
                  <a:lnTo>
                    <a:pt x="83927" y="116941"/>
                  </a:lnTo>
                  <a:lnTo>
                    <a:pt x="83148" y="116695"/>
                  </a:lnTo>
                  <a:lnTo>
                    <a:pt x="82197" y="116484"/>
                  </a:lnTo>
                  <a:lnTo>
                    <a:pt x="81029" y="116315"/>
                  </a:lnTo>
                  <a:lnTo>
                    <a:pt x="79918" y="116720"/>
                  </a:lnTo>
                  <a:lnTo>
                    <a:pt x="78718" y="117241"/>
                  </a:lnTo>
                  <a:lnTo>
                    <a:pt x="78341" y="117627"/>
                  </a:lnTo>
                  <a:lnTo>
                    <a:pt x="78006" y="117857"/>
                  </a:lnTo>
                  <a:lnTo>
                    <a:pt x="77476" y="117818"/>
                  </a:lnTo>
                  <a:lnTo>
                    <a:pt x="76991" y="117885"/>
                  </a:lnTo>
                  <a:lnTo>
                    <a:pt x="76729" y="118256"/>
                  </a:lnTo>
                  <a:lnTo>
                    <a:pt x="76289" y="118667"/>
                  </a:lnTo>
                  <a:lnTo>
                    <a:pt x="74559" y="119516"/>
                  </a:lnTo>
                  <a:lnTo>
                    <a:pt x="74195" y="119826"/>
                  </a:lnTo>
                  <a:lnTo>
                    <a:pt x="73978" y="120132"/>
                  </a:lnTo>
                  <a:lnTo>
                    <a:pt x="73978" y="120468"/>
                  </a:lnTo>
                  <a:lnTo>
                    <a:pt x="74154" y="121157"/>
                  </a:lnTo>
                  <a:lnTo>
                    <a:pt x="74150" y="122016"/>
                  </a:lnTo>
                  <a:lnTo>
                    <a:pt x="73764" y="122712"/>
                  </a:lnTo>
                  <a:lnTo>
                    <a:pt x="73317" y="123178"/>
                  </a:lnTo>
                  <a:lnTo>
                    <a:pt x="72803" y="123356"/>
                  </a:lnTo>
                  <a:lnTo>
                    <a:pt x="72379" y="123455"/>
                  </a:lnTo>
                  <a:lnTo>
                    <a:pt x="72098" y="123742"/>
                  </a:lnTo>
                  <a:lnTo>
                    <a:pt x="71195" y="125319"/>
                  </a:lnTo>
                  <a:lnTo>
                    <a:pt x="70805" y="125610"/>
                  </a:lnTo>
                  <a:lnTo>
                    <a:pt x="70011" y="125562"/>
                  </a:lnTo>
                  <a:lnTo>
                    <a:pt x="67731" y="127921"/>
                  </a:lnTo>
                  <a:lnTo>
                    <a:pt x="67505" y="128616"/>
                  </a:lnTo>
                  <a:lnTo>
                    <a:pt x="66672" y="129603"/>
                  </a:lnTo>
                  <a:lnTo>
                    <a:pt x="65618" y="130698"/>
                  </a:lnTo>
                  <a:lnTo>
                    <a:pt x="64677" y="131227"/>
                  </a:lnTo>
                  <a:lnTo>
                    <a:pt x="64600" y="131432"/>
                  </a:lnTo>
                  <a:lnTo>
                    <a:pt x="64348" y="131639"/>
                  </a:lnTo>
                  <a:lnTo>
                    <a:pt x="63767" y="131875"/>
                  </a:lnTo>
                  <a:lnTo>
                    <a:pt x="61756" y="133210"/>
                  </a:lnTo>
                  <a:lnTo>
                    <a:pt x="59340" y="133155"/>
                  </a:lnTo>
                  <a:lnTo>
                    <a:pt x="58274" y="133679"/>
                  </a:lnTo>
                  <a:lnTo>
                    <a:pt x="57237" y="133909"/>
                  </a:lnTo>
                  <a:lnTo>
                    <a:pt x="55717" y="134167"/>
                  </a:lnTo>
                  <a:lnTo>
                    <a:pt x="55264" y="134142"/>
                  </a:lnTo>
                  <a:lnTo>
                    <a:pt x="53317" y="134250"/>
                  </a:lnTo>
                  <a:lnTo>
                    <a:pt x="51035" y="134212"/>
                  </a:lnTo>
                  <a:lnTo>
                    <a:pt x="50160" y="134400"/>
                  </a:lnTo>
                  <a:lnTo>
                    <a:pt x="49340" y="134904"/>
                  </a:lnTo>
                  <a:lnTo>
                    <a:pt x="48730" y="135348"/>
                  </a:lnTo>
                  <a:lnTo>
                    <a:pt x="48644" y="135498"/>
                  </a:lnTo>
                  <a:lnTo>
                    <a:pt x="48733" y="135683"/>
                  </a:lnTo>
                  <a:lnTo>
                    <a:pt x="48711" y="135830"/>
                  </a:lnTo>
                  <a:lnTo>
                    <a:pt x="50307" y="136918"/>
                  </a:lnTo>
                  <a:lnTo>
                    <a:pt x="50706" y="137452"/>
                  </a:lnTo>
                  <a:lnTo>
                    <a:pt x="50304" y="137969"/>
                  </a:lnTo>
                  <a:lnTo>
                    <a:pt x="50112" y="138045"/>
                  </a:lnTo>
                  <a:lnTo>
                    <a:pt x="50090" y="138077"/>
                  </a:lnTo>
                  <a:lnTo>
                    <a:pt x="49828" y="138486"/>
                  </a:lnTo>
                  <a:lnTo>
                    <a:pt x="48893" y="139711"/>
                  </a:lnTo>
                  <a:lnTo>
                    <a:pt x="47470" y="141161"/>
                  </a:lnTo>
                  <a:lnTo>
                    <a:pt x="46742" y="141575"/>
                  </a:lnTo>
                  <a:lnTo>
                    <a:pt x="46451" y="141847"/>
                  </a:lnTo>
                  <a:lnTo>
                    <a:pt x="46072" y="142807"/>
                  </a:lnTo>
                  <a:lnTo>
                    <a:pt x="45829" y="142942"/>
                  </a:lnTo>
                  <a:lnTo>
                    <a:pt x="44849" y="143066"/>
                  </a:lnTo>
                  <a:lnTo>
                    <a:pt x="42915" y="143171"/>
                  </a:lnTo>
                  <a:lnTo>
                    <a:pt x="40237" y="143484"/>
                  </a:lnTo>
                  <a:lnTo>
                    <a:pt x="38631" y="143589"/>
                  </a:lnTo>
                  <a:lnTo>
                    <a:pt x="37632" y="143500"/>
                  </a:lnTo>
                  <a:lnTo>
                    <a:pt x="36228" y="144164"/>
                  </a:lnTo>
                  <a:lnTo>
                    <a:pt x="35727" y="144333"/>
                  </a:lnTo>
                  <a:lnTo>
                    <a:pt x="35420" y="144391"/>
                  </a:lnTo>
                  <a:lnTo>
                    <a:pt x="34029" y="145032"/>
                  </a:lnTo>
                  <a:lnTo>
                    <a:pt x="32873" y="146031"/>
                  </a:lnTo>
                  <a:lnTo>
                    <a:pt x="32461" y="146220"/>
                  </a:lnTo>
                  <a:lnTo>
                    <a:pt x="30833" y="146644"/>
                  </a:lnTo>
                  <a:lnTo>
                    <a:pt x="30185" y="147330"/>
                  </a:lnTo>
                  <a:lnTo>
                    <a:pt x="29889" y="147388"/>
                  </a:lnTo>
                  <a:lnTo>
                    <a:pt x="28845" y="146481"/>
                  </a:lnTo>
                  <a:lnTo>
                    <a:pt x="28133" y="145661"/>
                  </a:lnTo>
                  <a:lnTo>
                    <a:pt x="27785" y="144828"/>
                  </a:lnTo>
                  <a:lnTo>
                    <a:pt x="27744" y="144563"/>
                  </a:lnTo>
                  <a:lnTo>
                    <a:pt x="27546" y="144611"/>
                  </a:lnTo>
                  <a:lnTo>
                    <a:pt x="26974" y="144981"/>
                  </a:lnTo>
                  <a:lnTo>
                    <a:pt x="26480" y="145399"/>
                  </a:lnTo>
                  <a:lnTo>
                    <a:pt x="26253" y="146197"/>
                  </a:lnTo>
                  <a:lnTo>
                    <a:pt x="24571" y="146734"/>
                  </a:lnTo>
                  <a:lnTo>
                    <a:pt x="23132" y="147196"/>
                  </a:lnTo>
                  <a:lnTo>
                    <a:pt x="22477" y="147777"/>
                  </a:lnTo>
                  <a:lnTo>
                    <a:pt x="21469" y="148065"/>
                  </a:lnTo>
                  <a:lnTo>
                    <a:pt x="20182" y="147946"/>
                  </a:lnTo>
                  <a:lnTo>
                    <a:pt x="19180" y="147710"/>
                  </a:lnTo>
                  <a:lnTo>
                    <a:pt x="18200" y="147630"/>
                  </a:lnTo>
                  <a:lnTo>
                    <a:pt x="18669" y="146906"/>
                  </a:lnTo>
                  <a:lnTo>
                    <a:pt x="18851" y="146366"/>
                  </a:lnTo>
                  <a:lnTo>
                    <a:pt x="18896" y="145706"/>
                  </a:lnTo>
                  <a:lnTo>
                    <a:pt x="18826" y="145259"/>
                  </a:lnTo>
                  <a:lnTo>
                    <a:pt x="18238" y="145035"/>
                  </a:lnTo>
                  <a:lnTo>
                    <a:pt x="17868" y="144684"/>
                  </a:lnTo>
                  <a:lnTo>
                    <a:pt x="17025" y="142600"/>
                  </a:lnTo>
                  <a:lnTo>
                    <a:pt x="16160" y="140455"/>
                  </a:lnTo>
                  <a:lnTo>
                    <a:pt x="14941" y="138342"/>
                  </a:lnTo>
                  <a:lnTo>
                    <a:pt x="13613" y="136992"/>
                  </a:lnTo>
                  <a:lnTo>
                    <a:pt x="12653" y="136168"/>
                  </a:lnTo>
                  <a:lnTo>
                    <a:pt x="12346" y="136063"/>
                  </a:lnTo>
                  <a:lnTo>
                    <a:pt x="11851" y="135805"/>
                  </a:lnTo>
                  <a:lnTo>
                    <a:pt x="11507" y="135565"/>
                  </a:lnTo>
                  <a:lnTo>
                    <a:pt x="9745" y="134129"/>
                  </a:lnTo>
                  <a:lnTo>
                    <a:pt x="7919" y="132520"/>
                  </a:lnTo>
                  <a:lnTo>
                    <a:pt x="7450" y="131786"/>
                  </a:lnTo>
                  <a:lnTo>
                    <a:pt x="6537" y="130691"/>
                  </a:lnTo>
                  <a:lnTo>
                    <a:pt x="5516" y="129561"/>
                  </a:lnTo>
                  <a:lnTo>
                    <a:pt x="4986" y="129047"/>
                  </a:lnTo>
                  <a:lnTo>
                    <a:pt x="4740" y="128119"/>
                  </a:lnTo>
                  <a:lnTo>
                    <a:pt x="5442" y="127279"/>
                  </a:lnTo>
                  <a:lnTo>
                    <a:pt x="6195" y="126219"/>
                  </a:lnTo>
                  <a:lnTo>
                    <a:pt x="7121" y="125514"/>
                  </a:lnTo>
                  <a:lnTo>
                    <a:pt x="8321" y="125466"/>
                  </a:lnTo>
                  <a:lnTo>
                    <a:pt x="10297" y="125756"/>
                  </a:lnTo>
                  <a:lnTo>
                    <a:pt x="12429" y="125859"/>
                  </a:lnTo>
                  <a:lnTo>
                    <a:pt x="14542" y="125638"/>
                  </a:lnTo>
                  <a:lnTo>
                    <a:pt x="15088" y="125485"/>
                  </a:lnTo>
                  <a:lnTo>
                    <a:pt x="15631" y="125498"/>
                  </a:lnTo>
                  <a:lnTo>
                    <a:pt x="16767" y="125744"/>
                  </a:lnTo>
                  <a:lnTo>
                    <a:pt x="18746" y="125689"/>
                  </a:lnTo>
                  <a:lnTo>
                    <a:pt x="19767" y="125262"/>
                  </a:lnTo>
                  <a:lnTo>
                    <a:pt x="18666" y="124531"/>
                  </a:lnTo>
                  <a:lnTo>
                    <a:pt x="17482" y="123372"/>
                  </a:lnTo>
                  <a:lnTo>
                    <a:pt x="16374" y="122102"/>
                  </a:lnTo>
                  <a:lnTo>
                    <a:pt x="15701" y="120950"/>
                  </a:lnTo>
                  <a:lnTo>
                    <a:pt x="15085" y="119465"/>
                  </a:lnTo>
                  <a:lnTo>
                    <a:pt x="14517" y="117630"/>
                  </a:lnTo>
                  <a:lnTo>
                    <a:pt x="14169" y="115249"/>
                  </a:lnTo>
                  <a:lnTo>
                    <a:pt x="14220" y="113899"/>
                  </a:lnTo>
                  <a:lnTo>
                    <a:pt x="14398" y="112938"/>
                  </a:lnTo>
                  <a:lnTo>
                    <a:pt x="14992" y="111368"/>
                  </a:lnTo>
                  <a:lnTo>
                    <a:pt x="14600" y="110448"/>
                  </a:lnTo>
                  <a:lnTo>
                    <a:pt x="14686" y="109705"/>
                  </a:lnTo>
                  <a:lnTo>
                    <a:pt x="14628" y="108603"/>
                  </a:lnTo>
                  <a:lnTo>
                    <a:pt x="14437" y="108042"/>
                  </a:lnTo>
                  <a:lnTo>
                    <a:pt x="13668" y="106213"/>
                  </a:lnTo>
                  <a:lnTo>
                    <a:pt x="13511" y="106012"/>
                  </a:lnTo>
                  <a:lnTo>
                    <a:pt x="12831" y="104744"/>
                  </a:lnTo>
                  <a:lnTo>
                    <a:pt x="12531" y="102625"/>
                  </a:lnTo>
                  <a:lnTo>
                    <a:pt x="11762" y="101224"/>
                  </a:lnTo>
                  <a:lnTo>
                    <a:pt x="10527" y="100547"/>
                  </a:lnTo>
                  <a:lnTo>
                    <a:pt x="9825" y="99720"/>
                  </a:lnTo>
                  <a:lnTo>
                    <a:pt x="9566" y="98265"/>
                  </a:lnTo>
                  <a:lnTo>
                    <a:pt x="9078" y="97882"/>
                  </a:lnTo>
                  <a:lnTo>
                    <a:pt x="7137" y="97374"/>
                  </a:lnTo>
                  <a:lnTo>
                    <a:pt x="5516" y="97362"/>
                  </a:lnTo>
                  <a:lnTo>
                    <a:pt x="4338" y="95718"/>
                  </a:lnTo>
                  <a:lnTo>
                    <a:pt x="2825" y="93602"/>
                  </a:lnTo>
                  <a:lnTo>
                    <a:pt x="1417" y="91635"/>
                  </a:lnTo>
                  <a:lnTo>
                    <a:pt x="517" y="87690"/>
                  </a:lnTo>
                  <a:lnTo>
                    <a:pt x="0" y="85430"/>
                  </a:lnTo>
                  <a:lnTo>
                    <a:pt x="584" y="84744"/>
                  </a:lnTo>
                  <a:lnTo>
                    <a:pt x="1740" y="83132"/>
                  </a:lnTo>
                  <a:lnTo>
                    <a:pt x="3214" y="80043"/>
                  </a:lnTo>
                  <a:lnTo>
                    <a:pt x="6537" y="75258"/>
                  </a:lnTo>
                  <a:lnTo>
                    <a:pt x="8238" y="72803"/>
                  </a:lnTo>
                  <a:lnTo>
                    <a:pt x="11631" y="69133"/>
                  </a:lnTo>
                  <a:lnTo>
                    <a:pt x="15800" y="64613"/>
                  </a:lnTo>
                  <a:lnTo>
                    <a:pt x="18149" y="62060"/>
                  </a:lnTo>
                  <a:lnTo>
                    <a:pt x="18529" y="57399"/>
                  </a:lnTo>
                  <a:lnTo>
                    <a:pt x="18931" y="52458"/>
                  </a:lnTo>
                  <a:lnTo>
                    <a:pt x="19234" y="48714"/>
                  </a:lnTo>
                  <a:lnTo>
                    <a:pt x="19611" y="44262"/>
                  </a:lnTo>
                  <a:lnTo>
                    <a:pt x="19930" y="40534"/>
                  </a:lnTo>
                  <a:lnTo>
                    <a:pt x="20160" y="37811"/>
                  </a:lnTo>
                  <a:lnTo>
                    <a:pt x="20486" y="33946"/>
                  </a:lnTo>
                  <a:lnTo>
                    <a:pt x="20763" y="33202"/>
                  </a:lnTo>
                  <a:lnTo>
                    <a:pt x="22401" y="30160"/>
                  </a:lnTo>
                  <a:lnTo>
                    <a:pt x="22528" y="29751"/>
                  </a:lnTo>
                  <a:lnTo>
                    <a:pt x="22225" y="29241"/>
                  </a:lnTo>
                  <a:lnTo>
                    <a:pt x="19889" y="26649"/>
                  </a:lnTo>
                  <a:lnTo>
                    <a:pt x="19161" y="26071"/>
                  </a:lnTo>
                  <a:lnTo>
                    <a:pt x="18739" y="24721"/>
                  </a:lnTo>
                  <a:lnTo>
                    <a:pt x="19340" y="23965"/>
                  </a:lnTo>
                  <a:lnTo>
                    <a:pt x="16531" y="19598"/>
                  </a:lnTo>
                  <a:lnTo>
                    <a:pt x="15835" y="19062"/>
                  </a:lnTo>
                  <a:lnTo>
                    <a:pt x="15528" y="18529"/>
                  </a:lnTo>
                  <a:lnTo>
                    <a:pt x="15493" y="17737"/>
                  </a:lnTo>
                  <a:lnTo>
                    <a:pt x="15442" y="14705"/>
                  </a:lnTo>
                  <a:lnTo>
                    <a:pt x="14695" y="9933"/>
                  </a:lnTo>
                  <a:lnTo>
                    <a:pt x="13712" y="4354"/>
                  </a:lnTo>
                  <a:lnTo>
                    <a:pt x="17013" y="2761"/>
                  </a:lnTo>
                  <a:lnTo>
                    <a:pt x="19518" y="1548"/>
                  </a:lnTo>
                  <a:lnTo>
                    <a:pt x="22717" y="0"/>
                  </a:lnTo>
                  <a:lnTo>
                    <a:pt x="25679" y="1586"/>
                  </a:lnTo>
                  <a:lnTo>
                    <a:pt x="29972" y="3878"/>
                  </a:lnTo>
                  <a:lnTo>
                    <a:pt x="34265" y="6164"/>
                  </a:lnTo>
                  <a:lnTo>
                    <a:pt x="38555" y="8449"/>
                  </a:lnTo>
                  <a:lnTo>
                    <a:pt x="42848" y="10731"/>
                  </a:lnTo>
                  <a:lnTo>
                    <a:pt x="47138" y="13007"/>
                  </a:lnTo>
                  <a:lnTo>
                    <a:pt x="51431" y="15276"/>
                  </a:lnTo>
                  <a:lnTo>
                    <a:pt x="55720" y="17546"/>
                  </a:lnTo>
                  <a:lnTo>
                    <a:pt x="60014" y="19812"/>
                  </a:lnTo>
                  <a:lnTo>
                    <a:pt x="64303" y="22072"/>
                  </a:lnTo>
                  <a:lnTo>
                    <a:pt x="68597" y="24328"/>
                  </a:lnTo>
                  <a:lnTo>
                    <a:pt x="72886" y="26582"/>
                  </a:lnTo>
                  <a:lnTo>
                    <a:pt x="77179" y="28832"/>
                  </a:lnTo>
                  <a:lnTo>
                    <a:pt x="81469" y="31079"/>
                  </a:lnTo>
                  <a:lnTo>
                    <a:pt x="85762" y="33323"/>
                  </a:lnTo>
                  <a:lnTo>
                    <a:pt x="90052" y="3556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73"/>
            <p:cNvSpPr/>
            <p:nvPr/>
          </p:nvSpPr>
          <p:spPr>
            <a:xfrm>
              <a:off x="7465706" y="4551448"/>
              <a:ext cx="44055" cy="119139"/>
            </a:xfrm>
            <a:custGeom>
              <a:rect b="b" l="l" r="r" t="t"/>
              <a:pathLst>
                <a:path extrusionOk="0" h="45257" w="16735">
                  <a:moveTo>
                    <a:pt x="8877" y="1111"/>
                  </a:moveTo>
                  <a:lnTo>
                    <a:pt x="8647" y="2088"/>
                  </a:lnTo>
                  <a:lnTo>
                    <a:pt x="8171" y="3294"/>
                  </a:lnTo>
                  <a:lnTo>
                    <a:pt x="7865" y="3677"/>
                  </a:lnTo>
                  <a:lnTo>
                    <a:pt x="7648" y="6607"/>
                  </a:lnTo>
                  <a:lnTo>
                    <a:pt x="7798" y="6850"/>
                  </a:lnTo>
                  <a:lnTo>
                    <a:pt x="7906" y="6923"/>
                  </a:lnTo>
                  <a:lnTo>
                    <a:pt x="9394" y="7913"/>
                  </a:lnTo>
                  <a:lnTo>
                    <a:pt x="11344" y="9212"/>
                  </a:lnTo>
                  <a:lnTo>
                    <a:pt x="12723" y="10128"/>
                  </a:lnTo>
                  <a:lnTo>
                    <a:pt x="12838" y="10437"/>
                  </a:lnTo>
                  <a:lnTo>
                    <a:pt x="12860" y="12359"/>
                  </a:lnTo>
                  <a:lnTo>
                    <a:pt x="12876" y="14009"/>
                  </a:lnTo>
                  <a:lnTo>
                    <a:pt x="13160" y="14951"/>
                  </a:lnTo>
                  <a:lnTo>
                    <a:pt x="13221" y="15867"/>
                  </a:lnTo>
                  <a:lnTo>
                    <a:pt x="13569" y="16556"/>
                  </a:lnTo>
                  <a:lnTo>
                    <a:pt x="14839" y="17887"/>
                  </a:lnTo>
                  <a:lnTo>
                    <a:pt x="15142" y="18672"/>
                  </a:lnTo>
                  <a:lnTo>
                    <a:pt x="15177" y="21188"/>
                  </a:lnTo>
                  <a:lnTo>
                    <a:pt x="15200" y="23093"/>
                  </a:lnTo>
                  <a:lnTo>
                    <a:pt x="15362" y="25688"/>
                  </a:lnTo>
                  <a:lnTo>
                    <a:pt x="15362" y="27852"/>
                  </a:lnTo>
                  <a:lnTo>
                    <a:pt x="15362" y="30585"/>
                  </a:lnTo>
                  <a:lnTo>
                    <a:pt x="15362" y="33789"/>
                  </a:lnTo>
                  <a:lnTo>
                    <a:pt x="15362" y="37125"/>
                  </a:lnTo>
                  <a:lnTo>
                    <a:pt x="14523" y="37166"/>
                  </a:lnTo>
                  <a:lnTo>
                    <a:pt x="14983" y="38204"/>
                  </a:lnTo>
                  <a:lnTo>
                    <a:pt x="15059" y="39142"/>
                  </a:lnTo>
                  <a:lnTo>
                    <a:pt x="15168" y="39448"/>
                  </a:lnTo>
                  <a:lnTo>
                    <a:pt x="14941" y="39902"/>
                  </a:lnTo>
                  <a:lnTo>
                    <a:pt x="15129" y="40594"/>
                  </a:lnTo>
                  <a:lnTo>
                    <a:pt x="15493" y="40850"/>
                  </a:lnTo>
                  <a:lnTo>
                    <a:pt x="16425" y="42241"/>
                  </a:lnTo>
                  <a:lnTo>
                    <a:pt x="16735" y="43419"/>
                  </a:lnTo>
                  <a:lnTo>
                    <a:pt x="15241" y="43812"/>
                  </a:lnTo>
                  <a:lnTo>
                    <a:pt x="15343" y="44115"/>
                  </a:lnTo>
                  <a:lnTo>
                    <a:pt x="12550" y="44741"/>
                  </a:lnTo>
                  <a:lnTo>
                    <a:pt x="11446" y="45258"/>
                  </a:lnTo>
                  <a:lnTo>
                    <a:pt x="11424" y="44760"/>
                  </a:lnTo>
                  <a:lnTo>
                    <a:pt x="11018" y="44670"/>
                  </a:lnTo>
                  <a:lnTo>
                    <a:pt x="10524" y="44501"/>
                  </a:lnTo>
                  <a:lnTo>
                    <a:pt x="10214" y="44243"/>
                  </a:lnTo>
                  <a:lnTo>
                    <a:pt x="9786" y="43652"/>
                  </a:lnTo>
                  <a:lnTo>
                    <a:pt x="9633" y="43189"/>
                  </a:lnTo>
                  <a:lnTo>
                    <a:pt x="8982" y="43116"/>
                  </a:lnTo>
                  <a:lnTo>
                    <a:pt x="8178" y="42599"/>
                  </a:lnTo>
                  <a:lnTo>
                    <a:pt x="7411" y="42005"/>
                  </a:lnTo>
                  <a:lnTo>
                    <a:pt x="7143" y="41411"/>
                  </a:lnTo>
                  <a:lnTo>
                    <a:pt x="7220" y="41140"/>
                  </a:lnTo>
                  <a:lnTo>
                    <a:pt x="7099" y="40856"/>
                  </a:lnTo>
                  <a:lnTo>
                    <a:pt x="6837" y="40751"/>
                  </a:lnTo>
                  <a:lnTo>
                    <a:pt x="6148" y="39410"/>
                  </a:lnTo>
                  <a:lnTo>
                    <a:pt x="5717" y="38871"/>
                  </a:lnTo>
                  <a:lnTo>
                    <a:pt x="5519" y="38437"/>
                  </a:lnTo>
                  <a:lnTo>
                    <a:pt x="5589" y="38101"/>
                  </a:lnTo>
                  <a:lnTo>
                    <a:pt x="5493" y="37648"/>
                  </a:lnTo>
                  <a:lnTo>
                    <a:pt x="5627" y="37281"/>
                  </a:lnTo>
                  <a:lnTo>
                    <a:pt x="6001" y="37064"/>
                  </a:lnTo>
                  <a:lnTo>
                    <a:pt x="6116" y="36796"/>
                  </a:lnTo>
                  <a:lnTo>
                    <a:pt x="6151" y="36231"/>
                  </a:lnTo>
                  <a:lnTo>
                    <a:pt x="6358" y="35069"/>
                  </a:lnTo>
                  <a:lnTo>
                    <a:pt x="6495" y="33926"/>
                  </a:lnTo>
                  <a:lnTo>
                    <a:pt x="6103" y="33614"/>
                  </a:lnTo>
                  <a:lnTo>
                    <a:pt x="5624" y="33524"/>
                  </a:lnTo>
                  <a:lnTo>
                    <a:pt x="5375" y="33196"/>
                  </a:lnTo>
                  <a:lnTo>
                    <a:pt x="5279" y="32659"/>
                  </a:lnTo>
                  <a:lnTo>
                    <a:pt x="5289" y="32193"/>
                  </a:lnTo>
                  <a:lnTo>
                    <a:pt x="6231" y="30565"/>
                  </a:lnTo>
                  <a:lnTo>
                    <a:pt x="6036" y="26812"/>
                  </a:lnTo>
                  <a:lnTo>
                    <a:pt x="6176" y="26240"/>
                  </a:lnTo>
                  <a:lnTo>
                    <a:pt x="6607" y="25845"/>
                  </a:lnTo>
                  <a:lnTo>
                    <a:pt x="6971" y="25388"/>
                  </a:lnTo>
                  <a:lnTo>
                    <a:pt x="6955" y="24932"/>
                  </a:lnTo>
                  <a:lnTo>
                    <a:pt x="6329" y="23811"/>
                  </a:lnTo>
                  <a:lnTo>
                    <a:pt x="5139" y="22950"/>
                  </a:lnTo>
                  <a:lnTo>
                    <a:pt x="4529" y="22254"/>
                  </a:lnTo>
                  <a:lnTo>
                    <a:pt x="4201" y="21628"/>
                  </a:lnTo>
                  <a:lnTo>
                    <a:pt x="4146" y="21293"/>
                  </a:lnTo>
                  <a:lnTo>
                    <a:pt x="4868" y="20802"/>
                  </a:lnTo>
                  <a:lnTo>
                    <a:pt x="5187" y="20463"/>
                  </a:lnTo>
                  <a:lnTo>
                    <a:pt x="5228" y="20071"/>
                  </a:lnTo>
                  <a:lnTo>
                    <a:pt x="4935" y="19359"/>
                  </a:lnTo>
                  <a:lnTo>
                    <a:pt x="4986" y="18085"/>
                  </a:lnTo>
                  <a:lnTo>
                    <a:pt x="5263" y="17131"/>
                  </a:lnTo>
                  <a:lnTo>
                    <a:pt x="5547" y="15896"/>
                  </a:lnTo>
                  <a:lnTo>
                    <a:pt x="5519" y="15535"/>
                  </a:lnTo>
                  <a:lnTo>
                    <a:pt x="4820" y="14794"/>
                  </a:lnTo>
                  <a:lnTo>
                    <a:pt x="4440" y="14695"/>
                  </a:lnTo>
                  <a:lnTo>
                    <a:pt x="4134" y="14747"/>
                  </a:lnTo>
                  <a:lnTo>
                    <a:pt x="3403" y="15232"/>
                  </a:lnTo>
                  <a:lnTo>
                    <a:pt x="3138" y="15283"/>
                  </a:lnTo>
                  <a:lnTo>
                    <a:pt x="2972" y="15142"/>
                  </a:lnTo>
                  <a:lnTo>
                    <a:pt x="2898" y="14948"/>
                  </a:lnTo>
                  <a:lnTo>
                    <a:pt x="3157" y="14657"/>
                  </a:lnTo>
                  <a:lnTo>
                    <a:pt x="3061" y="14296"/>
                  </a:lnTo>
                  <a:lnTo>
                    <a:pt x="3278" y="13980"/>
                  </a:lnTo>
                  <a:lnTo>
                    <a:pt x="3741" y="13837"/>
                  </a:lnTo>
                  <a:lnTo>
                    <a:pt x="3878" y="13677"/>
                  </a:lnTo>
                  <a:lnTo>
                    <a:pt x="3253" y="13527"/>
                  </a:lnTo>
                  <a:lnTo>
                    <a:pt x="3179" y="13310"/>
                  </a:lnTo>
                  <a:lnTo>
                    <a:pt x="3224" y="13103"/>
                  </a:lnTo>
                  <a:lnTo>
                    <a:pt x="3406" y="13061"/>
                  </a:lnTo>
                  <a:lnTo>
                    <a:pt x="3600" y="13074"/>
                  </a:lnTo>
                  <a:lnTo>
                    <a:pt x="3709" y="12924"/>
                  </a:lnTo>
                  <a:lnTo>
                    <a:pt x="3808" y="11874"/>
                  </a:lnTo>
                  <a:lnTo>
                    <a:pt x="3881" y="11507"/>
                  </a:lnTo>
                  <a:lnTo>
                    <a:pt x="3961" y="10779"/>
                  </a:lnTo>
                  <a:lnTo>
                    <a:pt x="4057" y="7964"/>
                  </a:lnTo>
                  <a:lnTo>
                    <a:pt x="4201" y="7673"/>
                  </a:lnTo>
                  <a:lnTo>
                    <a:pt x="4223" y="7463"/>
                  </a:lnTo>
                  <a:lnTo>
                    <a:pt x="3782" y="7325"/>
                  </a:lnTo>
                  <a:lnTo>
                    <a:pt x="2745" y="6569"/>
                  </a:lnTo>
                  <a:lnTo>
                    <a:pt x="2139" y="5988"/>
                  </a:lnTo>
                  <a:lnTo>
                    <a:pt x="1609" y="5394"/>
                  </a:lnTo>
                  <a:lnTo>
                    <a:pt x="1165" y="5002"/>
                  </a:lnTo>
                  <a:lnTo>
                    <a:pt x="294" y="4398"/>
                  </a:lnTo>
                  <a:lnTo>
                    <a:pt x="38" y="4012"/>
                  </a:lnTo>
                  <a:lnTo>
                    <a:pt x="0" y="3629"/>
                  </a:lnTo>
                  <a:lnTo>
                    <a:pt x="265" y="2857"/>
                  </a:lnTo>
                  <a:lnTo>
                    <a:pt x="686" y="2036"/>
                  </a:lnTo>
                  <a:lnTo>
                    <a:pt x="894" y="859"/>
                  </a:lnTo>
                  <a:lnTo>
                    <a:pt x="766" y="546"/>
                  </a:lnTo>
                  <a:lnTo>
                    <a:pt x="195" y="0"/>
                  </a:lnTo>
                  <a:lnTo>
                    <a:pt x="2234" y="418"/>
                  </a:lnTo>
                  <a:lnTo>
                    <a:pt x="5145" y="1124"/>
                  </a:lnTo>
                  <a:lnTo>
                    <a:pt x="5206" y="1248"/>
                  </a:lnTo>
                  <a:lnTo>
                    <a:pt x="5225" y="1459"/>
                  </a:lnTo>
                  <a:lnTo>
                    <a:pt x="5729" y="1452"/>
                  </a:lnTo>
                  <a:lnTo>
                    <a:pt x="6569" y="1203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73"/>
            <p:cNvSpPr/>
            <p:nvPr/>
          </p:nvSpPr>
          <p:spPr>
            <a:xfrm>
              <a:off x="9766207" y="4324163"/>
              <a:ext cx="194939" cy="356814"/>
            </a:xfrm>
            <a:custGeom>
              <a:rect b="b" l="l" r="r" t="t"/>
              <a:pathLst>
                <a:path extrusionOk="0" h="135542" w="74051">
                  <a:moveTo>
                    <a:pt x="24609" y="1063"/>
                  </a:moveTo>
                  <a:lnTo>
                    <a:pt x="24542" y="1621"/>
                  </a:lnTo>
                  <a:lnTo>
                    <a:pt x="24763" y="1740"/>
                  </a:lnTo>
                  <a:lnTo>
                    <a:pt x="25072" y="1478"/>
                  </a:lnTo>
                  <a:lnTo>
                    <a:pt x="25465" y="843"/>
                  </a:lnTo>
                  <a:lnTo>
                    <a:pt x="25896" y="485"/>
                  </a:lnTo>
                  <a:lnTo>
                    <a:pt x="26362" y="405"/>
                  </a:lnTo>
                  <a:lnTo>
                    <a:pt x="26856" y="839"/>
                  </a:lnTo>
                  <a:lnTo>
                    <a:pt x="27380" y="1784"/>
                  </a:lnTo>
                  <a:lnTo>
                    <a:pt x="27916" y="2321"/>
                  </a:lnTo>
                  <a:lnTo>
                    <a:pt x="28168" y="2381"/>
                  </a:lnTo>
                  <a:lnTo>
                    <a:pt x="28350" y="2812"/>
                  </a:lnTo>
                  <a:lnTo>
                    <a:pt x="28379" y="3227"/>
                  </a:lnTo>
                  <a:lnTo>
                    <a:pt x="28124" y="4102"/>
                  </a:lnTo>
                  <a:lnTo>
                    <a:pt x="27693" y="5117"/>
                  </a:lnTo>
                  <a:lnTo>
                    <a:pt x="27077" y="6374"/>
                  </a:lnTo>
                  <a:lnTo>
                    <a:pt x="27278" y="7431"/>
                  </a:lnTo>
                  <a:lnTo>
                    <a:pt x="28117" y="8293"/>
                  </a:lnTo>
                  <a:lnTo>
                    <a:pt x="29116" y="8800"/>
                  </a:lnTo>
                  <a:lnTo>
                    <a:pt x="30176" y="8660"/>
                  </a:lnTo>
                  <a:lnTo>
                    <a:pt x="30741" y="8401"/>
                  </a:lnTo>
                  <a:lnTo>
                    <a:pt x="31204" y="7996"/>
                  </a:lnTo>
                  <a:lnTo>
                    <a:pt x="31632" y="7804"/>
                  </a:lnTo>
                  <a:lnTo>
                    <a:pt x="32174" y="7753"/>
                  </a:lnTo>
                  <a:lnTo>
                    <a:pt x="33859" y="8050"/>
                  </a:lnTo>
                  <a:lnTo>
                    <a:pt x="34373" y="8344"/>
                  </a:lnTo>
                  <a:lnTo>
                    <a:pt x="34450" y="8928"/>
                  </a:lnTo>
                  <a:lnTo>
                    <a:pt x="34242" y="10425"/>
                  </a:lnTo>
                  <a:lnTo>
                    <a:pt x="34504" y="11523"/>
                  </a:lnTo>
                  <a:lnTo>
                    <a:pt x="34980" y="12678"/>
                  </a:lnTo>
                  <a:lnTo>
                    <a:pt x="35037" y="13731"/>
                  </a:lnTo>
                  <a:lnTo>
                    <a:pt x="34447" y="15465"/>
                  </a:lnTo>
                  <a:lnTo>
                    <a:pt x="33955" y="17105"/>
                  </a:lnTo>
                  <a:lnTo>
                    <a:pt x="33425" y="17903"/>
                  </a:lnTo>
                  <a:lnTo>
                    <a:pt x="33014" y="18417"/>
                  </a:lnTo>
                  <a:lnTo>
                    <a:pt x="32892" y="18765"/>
                  </a:lnTo>
                  <a:lnTo>
                    <a:pt x="32927" y="19094"/>
                  </a:lnTo>
                  <a:lnTo>
                    <a:pt x="33304" y="19585"/>
                  </a:lnTo>
                  <a:lnTo>
                    <a:pt x="33706" y="20221"/>
                  </a:lnTo>
                  <a:lnTo>
                    <a:pt x="33805" y="20827"/>
                  </a:lnTo>
                  <a:lnTo>
                    <a:pt x="33760" y="21571"/>
                  </a:lnTo>
                  <a:lnTo>
                    <a:pt x="33486" y="22592"/>
                  </a:lnTo>
                  <a:lnTo>
                    <a:pt x="32465" y="24804"/>
                  </a:lnTo>
                  <a:lnTo>
                    <a:pt x="31654" y="26799"/>
                  </a:lnTo>
                  <a:lnTo>
                    <a:pt x="32078" y="27198"/>
                  </a:lnTo>
                  <a:lnTo>
                    <a:pt x="32883" y="27488"/>
                  </a:lnTo>
                  <a:lnTo>
                    <a:pt x="33416" y="27773"/>
                  </a:lnTo>
                  <a:lnTo>
                    <a:pt x="33974" y="27591"/>
                  </a:lnTo>
                  <a:lnTo>
                    <a:pt x="35159" y="26413"/>
                  </a:lnTo>
                  <a:lnTo>
                    <a:pt x="36177" y="25538"/>
                  </a:lnTo>
                  <a:lnTo>
                    <a:pt x="37444" y="24664"/>
                  </a:lnTo>
                  <a:lnTo>
                    <a:pt x="37517" y="24587"/>
                  </a:lnTo>
                  <a:lnTo>
                    <a:pt x="38628" y="23942"/>
                  </a:lnTo>
                  <a:lnTo>
                    <a:pt x="39136" y="23349"/>
                  </a:lnTo>
                  <a:lnTo>
                    <a:pt x="39410" y="22592"/>
                  </a:lnTo>
                  <a:lnTo>
                    <a:pt x="39803" y="22302"/>
                  </a:lnTo>
                  <a:lnTo>
                    <a:pt x="40310" y="22471"/>
                  </a:lnTo>
                  <a:lnTo>
                    <a:pt x="40955" y="22142"/>
                  </a:lnTo>
                  <a:lnTo>
                    <a:pt x="41737" y="21312"/>
                  </a:lnTo>
                  <a:lnTo>
                    <a:pt x="42337" y="20929"/>
                  </a:lnTo>
                  <a:lnTo>
                    <a:pt x="42755" y="20993"/>
                  </a:lnTo>
                  <a:lnTo>
                    <a:pt x="43502" y="21507"/>
                  </a:lnTo>
                  <a:lnTo>
                    <a:pt x="44581" y="22471"/>
                  </a:lnTo>
                  <a:lnTo>
                    <a:pt x="45539" y="23045"/>
                  </a:lnTo>
                  <a:lnTo>
                    <a:pt x="46378" y="23230"/>
                  </a:lnTo>
                  <a:lnTo>
                    <a:pt x="46790" y="23588"/>
                  </a:lnTo>
                  <a:lnTo>
                    <a:pt x="46767" y="24121"/>
                  </a:lnTo>
                  <a:lnTo>
                    <a:pt x="46956" y="24459"/>
                  </a:lnTo>
                  <a:lnTo>
                    <a:pt x="47348" y="24603"/>
                  </a:lnTo>
                  <a:lnTo>
                    <a:pt x="47524" y="24545"/>
                  </a:lnTo>
                  <a:lnTo>
                    <a:pt x="47479" y="24287"/>
                  </a:lnTo>
                  <a:lnTo>
                    <a:pt x="47859" y="23907"/>
                  </a:lnTo>
                  <a:lnTo>
                    <a:pt x="48663" y="23409"/>
                  </a:lnTo>
                  <a:lnTo>
                    <a:pt x="49480" y="23116"/>
                  </a:lnTo>
                  <a:lnTo>
                    <a:pt x="50310" y="23029"/>
                  </a:lnTo>
                  <a:lnTo>
                    <a:pt x="50850" y="22634"/>
                  </a:lnTo>
                  <a:lnTo>
                    <a:pt x="51204" y="21606"/>
                  </a:lnTo>
                  <a:lnTo>
                    <a:pt x="51718" y="20824"/>
                  </a:lnTo>
                  <a:lnTo>
                    <a:pt x="52178" y="20469"/>
                  </a:lnTo>
                  <a:lnTo>
                    <a:pt x="52746" y="20291"/>
                  </a:lnTo>
                  <a:lnTo>
                    <a:pt x="52896" y="20042"/>
                  </a:lnTo>
                  <a:lnTo>
                    <a:pt x="52621" y="19723"/>
                  </a:lnTo>
                  <a:lnTo>
                    <a:pt x="52647" y="19397"/>
                  </a:lnTo>
                  <a:lnTo>
                    <a:pt x="52976" y="19068"/>
                  </a:lnTo>
                  <a:lnTo>
                    <a:pt x="53681" y="18928"/>
                  </a:lnTo>
                  <a:lnTo>
                    <a:pt x="54766" y="18976"/>
                  </a:lnTo>
                  <a:lnTo>
                    <a:pt x="56033" y="19308"/>
                  </a:lnTo>
                  <a:lnTo>
                    <a:pt x="57489" y="19927"/>
                  </a:lnTo>
                  <a:lnTo>
                    <a:pt x="58443" y="20128"/>
                  </a:lnTo>
                  <a:lnTo>
                    <a:pt x="58900" y="19905"/>
                  </a:lnTo>
                  <a:lnTo>
                    <a:pt x="59787" y="20862"/>
                  </a:lnTo>
                  <a:lnTo>
                    <a:pt x="61108" y="23001"/>
                  </a:lnTo>
                  <a:lnTo>
                    <a:pt x="62238" y="24616"/>
                  </a:lnTo>
                  <a:lnTo>
                    <a:pt x="63186" y="25707"/>
                  </a:lnTo>
                  <a:lnTo>
                    <a:pt x="64182" y="26544"/>
                  </a:lnTo>
                  <a:lnTo>
                    <a:pt x="65226" y="27128"/>
                  </a:lnTo>
                  <a:lnTo>
                    <a:pt x="65976" y="27923"/>
                  </a:lnTo>
                  <a:lnTo>
                    <a:pt x="66659" y="29429"/>
                  </a:lnTo>
                  <a:lnTo>
                    <a:pt x="66148" y="31507"/>
                  </a:lnTo>
                  <a:lnTo>
                    <a:pt x="66011" y="33304"/>
                  </a:lnTo>
                  <a:lnTo>
                    <a:pt x="66075" y="35503"/>
                  </a:lnTo>
                  <a:lnTo>
                    <a:pt x="66691" y="37188"/>
                  </a:lnTo>
                  <a:lnTo>
                    <a:pt x="67859" y="38360"/>
                  </a:lnTo>
                  <a:lnTo>
                    <a:pt x="68539" y="39305"/>
                  </a:lnTo>
                  <a:lnTo>
                    <a:pt x="68731" y="40026"/>
                  </a:lnTo>
                  <a:lnTo>
                    <a:pt x="69640" y="40645"/>
                  </a:lnTo>
                  <a:lnTo>
                    <a:pt x="71271" y="41159"/>
                  </a:lnTo>
                  <a:lnTo>
                    <a:pt x="71951" y="41625"/>
                  </a:lnTo>
                  <a:lnTo>
                    <a:pt x="71674" y="42043"/>
                  </a:lnTo>
                  <a:lnTo>
                    <a:pt x="71651" y="42529"/>
                  </a:lnTo>
                  <a:lnTo>
                    <a:pt x="71881" y="43081"/>
                  </a:lnTo>
                  <a:lnTo>
                    <a:pt x="72449" y="43540"/>
                  </a:lnTo>
                  <a:lnTo>
                    <a:pt x="73346" y="43901"/>
                  </a:lnTo>
                  <a:lnTo>
                    <a:pt x="73882" y="44284"/>
                  </a:lnTo>
                  <a:lnTo>
                    <a:pt x="74051" y="44686"/>
                  </a:lnTo>
                  <a:lnTo>
                    <a:pt x="74032" y="45341"/>
                  </a:lnTo>
                  <a:lnTo>
                    <a:pt x="73825" y="46244"/>
                  </a:lnTo>
                  <a:lnTo>
                    <a:pt x="73451" y="46937"/>
                  </a:lnTo>
                  <a:lnTo>
                    <a:pt x="72909" y="47418"/>
                  </a:lnTo>
                  <a:lnTo>
                    <a:pt x="72842" y="47802"/>
                  </a:lnTo>
                  <a:lnTo>
                    <a:pt x="72701" y="48382"/>
                  </a:lnTo>
                  <a:lnTo>
                    <a:pt x="72701" y="49573"/>
                  </a:lnTo>
                  <a:lnTo>
                    <a:pt x="73087" y="50365"/>
                  </a:lnTo>
                  <a:lnTo>
                    <a:pt x="73206" y="51370"/>
                  </a:lnTo>
                  <a:lnTo>
                    <a:pt x="72995" y="52190"/>
                  </a:lnTo>
                  <a:lnTo>
                    <a:pt x="72791" y="53866"/>
                  </a:lnTo>
                  <a:lnTo>
                    <a:pt x="72765" y="54514"/>
                  </a:lnTo>
                  <a:lnTo>
                    <a:pt x="72570" y="55073"/>
                  </a:lnTo>
                  <a:lnTo>
                    <a:pt x="72098" y="55609"/>
                  </a:lnTo>
                  <a:lnTo>
                    <a:pt x="71373" y="56113"/>
                  </a:lnTo>
                  <a:lnTo>
                    <a:pt x="70493" y="56563"/>
                  </a:lnTo>
                  <a:lnTo>
                    <a:pt x="69953" y="56761"/>
                  </a:lnTo>
                  <a:lnTo>
                    <a:pt x="69825" y="56854"/>
                  </a:lnTo>
                  <a:lnTo>
                    <a:pt x="69439" y="57361"/>
                  </a:lnTo>
                  <a:lnTo>
                    <a:pt x="68973" y="57853"/>
                  </a:lnTo>
                  <a:lnTo>
                    <a:pt x="68613" y="57853"/>
                  </a:lnTo>
                  <a:lnTo>
                    <a:pt x="68341" y="57604"/>
                  </a:lnTo>
                  <a:lnTo>
                    <a:pt x="68150" y="57281"/>
                  </a:lnTo>
                  <a:lnTo>
                    <a:pt x="68038" y="56576"/>
                  </a:lnTo>
                  <a:lnTo>
                    <a:pt x="67224" y="56228"/>
                  </a:lnTo>
                  <a:lnTo>
                    <a:pt x="66330" y="56008"/>
                  </a:lnTo>
                  <a:lnTo>
                    <a:pt x="64511" y="56356"/>
                  </a:lnTo>
                  <a:lnTo>
                    <a:pt x="63039" y="56544"/>
                  </a:lnTo>
                  <a:lnTo>
                    <a:pt x="61389" y="56305"/>
                  </a:lnTo>
                  <a:lnTo>
                    <a:pt x="59838" y="56605"/>
                  </a:lnTo>
                  <a:lnTo>
                    <a:pt x="59190" y="56649"/>
                  </a:lnTo>
                  <a:lnTo>
                    <a:pt x="58446" y="56601"/>
                  </a:lnTo>
                  <a:lnTo>
                    <a:pt x="57725" y="56608"/>
                  </a:lnTo>
                  <a:lnTo>
                    <a:pt x="57039" y="56499"/>
                  </a:lnTo>
                  <a:lnTo>
                    <a:pt x="55775" y="56068"/>
                  </a:lnTo>
                  <a:lnTo>
                    <a:pt x="55290" y="56104"/>
                  </a:lnTo>
                  <a:lnTo>
                    <a:pt x="54272" y="56461"/>
                  </a:lnTo>
                  <a:lnTo>
                    <a:pt x="53205" y="56710"/>
                  </a:lnTo>
                  <a:lnTo>
                    <a:pt x="52184" y="56882"/>
                  </a:lnTo>
                  <a:lnTo>
                    <a:pt x="50674" y="57616"/>
                  </a:lnTo>
                  <a:lnTo>
                    <a:pt x="49583" y="58679"/>
                  </a:lnTo>
                  <a:lnTo>
                    <a:pt x="49260" y="59430"/>
                  </a:lnTo>
                  <a:lnTo>
                    <a:pt x="48718" y="60186"/>
                  </a:lnTo>
                  <a:lnTo>
                    <a:pt x="47967" y="61383"/>
                  </a:lnTo>
                  <a:lnTo>
                    <a:pt x="46994" y="62529"/>
                  </a:lnTo>
                  <a:lnTo>
                    <a:pt x="46317" y="63052"/>
                  </a:lnTo>
                  <a:lnTo>
                    <a:pt x="46506" y="63362"/>
                  </a:lnTo>
                  <a:lnTo>
                    <a:pt x="46336" y="63732"/>
                  </a:lnTo>
                  <a:lnTo>
                    <a:pt x="45277" y="63898"/>
                  </a:lnTo>
                  <a:lnTo>
                    <a:pt x="44450" y="63965"/>
                  </a:lnTo>
                  <a:lnTo>
                    <a:pt x="44300" y="64150"/>
                  </a:lnTo>
                  <a:lnTo>
                    <a:pt x="44399" y="66455"/>
                  </a:lnTo>
                  <a:lnTo>
                    <a:pt x="44689" y="67326"/>
                  </a:lnTo>
                  <a:lnTo>
                    <a:pt x="45223" y="68376"/>
                  </a:lnTo>
                  <a:lnTo>
                    <a:pt x="45570" y="68954"/>
                  </a:lnTo>
                  <a:lnTo>
                    <a:pt x="45832" y="70658"/>
                  </a:lnTo>
                  <a:lnTo>
                    <a:pt x="45909" y="72104"/>
                  </a:lnTo>
                  <a:lnTo>
                    <a:pt x="47074" y="73017"/>
                  </a:lnTo>
                  <a:lnTo>
                    <a:pt x="47731" y="73713"/>
                  </a:lnTo>
                  <a:lnTo>
                    <a:pt x="48200" y="74326"/>
                  </a:lnTo>
                  <a:lnTo>
                    <a:pt x="48038" y="74715"/>
                  </a:lnTo>
                  <a:lnTo>
                    <a:pt x="47757" y="75880"/>
                  </a:lnTo>
                  <a:lnTo>
                    <a:pt x="48028" y="77390"/>
                  </a:lnTo>
                  <a:lnTo>
                    <a:pt x="49656" y="80646"/>
                  </a:lnTo>
                  <a:lnTo>
                    <a:pt x="49796" y="80876"/>
                  </a:lnTo>
                  <a:lnTo>
                    <a:pt x="49602" y="80901"/>
                  </a:lnTo>
                  <a:lnTo>
                    <a:pt x="49346" y="80276"/>
                  </a:lnTo>
                  <a:lnTo>
                    <a:pt x="48520" y="79219"/>
                  </a:lnTo>
                  <a:lnTo>
                    <a:pt x="48264" y="78092"/>
                  </a:lnTo>
                  <a:lnTo>
                    <a:pt x="47294" y="76851"/>
                  </a:lnTo>
                  <a:lnTo>
                    <a:pt x="46751" y="76359"/>
                  </a:lnTo>
                  <a:lnTo>
                    <a:pt x="46576" y="76771"/>
                  </a:lnTo>
                  <a:lnTo>
                    <a:pt x="46266" y="77211"/>
                  </a:lnTo>
                  <a:lnTo>
                    <a:pt x="45315" y="76573"/>
                  </a:lnTo>
                  <a:lnTo>
                    <a:pt x="44498" y="75906"/>
                  </a:lnTo>
                  <a:lnTo>
                    <a:pt x="43748" y="74613"/>
                  </a:lnTo>
                  <a:lnTo>
                    <a:pt x="43652" y="74913"/>
                  </a:lnTo>
                  <a:lnTo>
                    <a:pt x="43483" y="75185"/>
                  </a:lnTo>
                  <a:lnTo>
                    <a:pt x="42628" y="74170"/>
                  </a:lnTo>
                  <a:lnTo>
                    <a:pt x="41734" y="73359"/>
                  </a:lnTo>
                  <a:lnTo>
                    <a:pt x="40929" y="73068"/>
                  </a:lnTo>
                  <a:lnTo>
                    <a:pt x="40435" y="72800"/>
                  </a:lnTo>
                  <a:lnTo>
                    <a:pt x="39956" y="72369"/>
                  </a:lnTo>
                  <a:lnTo>
                    <a:pt x="38954" y="71922"/>
                  </a:lnTo>
                  <a:lnTo>
                    <a:pt x="36458" y="72567"/>
                  </a:lnTo>
                  <a:lnTo>
                    <a:pt x="33282" y="72066"/>
                  </a:lnTo>
                  <a:lnTo>
                    <a:pt x="32059" y="72545"/>
                  </a:lnTo>
                  <a:lnTo>
                    <a:pt x="31558" y="72248"/>
                  </a:lnTo>
                  <a:lnTo>
                    <a:pt x="31249" y="71696"/>
                  </a:lnTo>
                  <a:lnTo>
                    <a:pt x="31545" y="70751"/>
                  </a:lnTo>
                  <a:lnTo>
                    <a:pt x="31612" y="68772"/>
                  </a:lnTo>
                  <a:lnTo>
                    <a:pt x="31992" y="67380"/>
                  </a:lnTo>
                  <a:lnTo>
                    <a:pt x="31814" y="66321"/>
                  </a:lnTo>
                  <a:lnTo>
                    <a:pt x="31999" y="65823"/>
                  </a:lnTo>
                  <a:lnTo>
                    <a:pt x="32139" y="65143"/>
                  </a:lnTo>
                  <a:lnTo>
                    <a:pt x="31638" y="64865"/>
                  </a:lnTo>
                  <a:lnTo>
                    <a:pt x="29394" y="64326"/>
                  </a:lnTo>
                  <a:lnTo>
                    <a:pt x="28922" y="63898"/>
                  </a:lnTo>
                  <a:lnTo>
                    <a:pt x="28322" y="64390"/>
                  </a:lnTo>
                  <a:lnTo>
                    <a:pt x="25628" y="64664"/>
                  </a:lnTo>
                  <a:lnTo>
                    <a:pt x="24613" y="65076"/>
                  </a:lnTo>
                  <a:lnTo>
                    <a:pt x="23674" y="65868"/>
                  </a:lnTo>
                  <a:lnTo>
                    <a:pt x="23432" y="66870"/>
                  </a:lnTo>
                  <a:lnTo>
                    <a:pt x="23974" y="67530"/>
                  </a:lnTo>
                  <a:lnTo>
                    <a:pt x="24322" y="68676"/>
                  </a:lnTo>
                  <a:lnTo>
                    <a:pt x="23355" y="71179"/>
                  </a:lnTo>
                  <a:lnTo>
                    <a:pt x="23192" y="71922"/>
                  </a:lnTo>
                  <a:lnTo>
                    <a:pt x="23566" y="74980"/>
                  </a:lnTo>
                  <a:lnTo>
                    <a:pt x="23416" y="76656"/>
                  </a:lnTo>
                  <a:lnTo>
                    <a:pt x="22889" y="77780"/>
                  </a:lnTo>
                  <a:lnTo>
                    <a:pt x="22056" y="78788"/>
                  </a:lnTo>
                  <a:lnTo>
                    <a:pt x="21711" y="80496"/>
                  </a:lnTo>
                  <a:lnTo>
                    <a:pt x="21057" y="81287"/>
                  </a:lnTo>
                  <a:lnTo>
                    <a:pt x="20179" y="83094"/>
                  </a:lnTo>
                  <a:lnTo>
                    <a:pt x="19585" y="85344"/>
                  </a:lnTo>
                  <a:lnTo>
                    <a:pt x="19164" y="86385"/>
                  </a:lnTo>
                  <a:lnTo>
                    <a:pt x="18918" y="88300"/>
                  </a:lnTo>
                  <a:lnTo>
                    <a:pt x="17109" y="91201"/>
                  </a:lnTo>
                  <a:lnTo>
                    <a:pt x="16684" y="92839"/>
                  </a:lnTo>
                  <a:lnTo>
                    <a:pt x="16036" y="93458"/>
                  </a:lnTo>
                  <a:lnTo>
                    <a:pt x="16263" y="93946"/>
                  </a:lnTo>
                  <a:lnTo>
                    <a:pt x="16301" y="94763"/>
                  </a:lnTo>
                  <a:lnTo>
                    <a:pt x="16074" y="96944"/>
                  </a:lnTo>
                  <a:lnTo>
                    <a:pt x="16001" y="98750"/>
                  </a:lnTo>
                  <a:lnTo>
                    <a:pt x="16275" y="99717"/>
                  </a:lnTo>
                  <a:lnTo>
                    <a:pt x="17140" y="101636"/>
                  </a:lnTo>
                  <a:lnTo>
                    <a:pt x="16936" y="102191"/>
                  </a:lnTo>
                  <a:lnTo>
                    <a:pt x="16834" y="102983"/>
                  </a:lnTo>
                  <a:lnTo>
                    <a:pt x="17565" y="103340"/>
                  </a:lnTo>
                  <a:lnTo>
                    <a:pt x="18088" y="103445"/>
                  </a:lnTo>
                  <a:lnTo>
                    <a:pt x="21044" y="102539"/>
                  </a:lnTo>
                  <a:lnTo>
                    <a:pt x="22043" y="102772"/>
                  </a:lnTo>
                  <a:lnTo>
                    <a:pt x="22420" y="103618"/>
                  </a:lnTo>
                  <a:lnTo>
                    <a:pt x="22662" y="104355"/>
                  </a:lnTo>
                  <a:lnTo>
                    <a:pt x="23163" y="108332"/>
                  </a:lnTo>
                  <a:lnTo>
                    <a:pt x="23422" y="109069"/>
                  </a:lnTo>
                  <a:lnTo>
                    <a:pt x="24019" y="109772"/>
                  </a:lnTo>
                  <a:lnTo>
                    <a:pt x="24673" y="110519"/>
                  </a:lnTo>
                  <a:lnTo>
                    <a:pt x="24897" y="110384"/>
                  </a:lnTo>
                  <a:lnTo>
                    <a:pt x="24938" y="110107"/>
                  </a:lnTo>
                  <a:lnTo>
                    <a:pt x="24983" y="109794"/>
                  </a:lnTo>
                  <a:lnTo>
                    <a:pt x="25567" y="110547"/>
                  </a:lnTo>
                  <a:lnTo>
                    <a:pt x="26023" y="111952"/>
                  </a:lnTo>
                  <a:lnTo>
                    <a:pt x="27581" y="119373"/>
                  </a:lnTo>
                  <a:lnTo>
                    <a:pt x="28031" y="120314"/>
                  </a:lnTo>
                  <a:lnTo>
                    <a:pt x="28405" y="121307"/>
                  </a:lnTo>
                  <a:lnTo>
                    <a:pt x="27453" y="120825"/>
                  </a:lnTo>
                  <a:lnTo>
                    <a:pt x="27198" y="119178"/>
                  </a:lnTo>
                  <a:lnTo>
                    <a:pt x="26927" y="118485"/>
                  </a:lnTo>
                  <a:lnTo>
                    <a:pt x="26591" y="118383"/>
                  </a:lnTo>
                  <a:lnTo>
                    <a:pt x="26062" y="118396"/>
                  </a:lnTo>
                  <a:lnTo>
                    <a:pt x="26026" y="118102"/>
                  </a:lnTo>
                  <a:lnTo>
                    <a:pt x="26425" y="117566"/>
                  </a:lnTo>
                  <a:lnTo>
                    <a:pt x="26362" y="116921"/>
                  </a:lnTo>
                  <a:lnTo>
                    <a:pt x="25816" y="116392"/>
                  </a:lnTo>
                  <a:lnTo>
                    <a:pt x="24935" y="116813"/>
                  </a:lnTo>
                  <a:lnTo>
                    <a:pt x="24960" y="117968"/>
                  </a:lnTo>
                  <a:lnTo>
                    <a:pt x="25353" y="118853"/>
                  </a:lnTo>
                  <a:lnTo>
                    <a:pt x="26847" y="120832"/>
                  </a:lnTo>
                  <a:lnTo>
                    <a:pt x="27313" y="121658"/>
                  </a:lnTo>
                  <a:lnTo>
                    <a:pt x="27907" y="121894"/>
                  </a:lnTo>
                  <a:lnTo>
                    <a:pt x="28772" y="121764"/>
                  </a:lnTo>
                  <a:lnTo>
                    <a:pt x="29806" y="122606"/>
                  </a:lnTo>
                  <a:lnTo>
                    <a:pt x="30620" y="123388"/>
                  </a:lnTo>
                  <a:lnTo>
                    <a:pt x="32640" y="124585"/>
                  </a:lnTo>
                  <a:lnTo>
                    <a:pt x="33863" y="124457"/>
                  </a:lnTo>
                  <a:lnTo>
                    <a:pt x="35184" y="124161"/>
                  </a:lnTo>
                  <a:lnTo>
                    <a:pt x="36068" y="124237"/>
                  </a:lnTo>
                  <a:lnTo>
                    <a:pt x="36936" y="124544"/>
                  </a:lnTo>
                  <a:lnTo>
                    <a:pt x="37980" y="125543"/>
                  </a:lnTo>
                  <a:lnTo>
                    <a:pt x="39637" y="128045"/>
                  </a:lnTo>
                  <a:lnTo>
                    <a:pt x="42343" y="130126"/>
                  </a:lnTo>
                  <a:lnTo>
                    <a:pt x="42050" y="130643"/>
                  </a:lnTo>
                  <a:lnTo>
                    <a:pt x="41932" y="131432"/>
                  </a:lnTo>
                  <a:lnTo>
                    <a:pt x="40866" y="132482"/>
                  </a:lnTo>
                  <a:lnTo>
                    <a:pt x="40693" y="133088"/>
                  </a:lnTo>
                  <a:lnTo>
                    <a:pt x="40304" y="133858"/>
                  </a:lnTo>
                  <a:lnTo>
                    <a:pt x="39563" y="134269"/>
                  </a:lnTo>
                  <a:lnTo>
                    <a:pt x="38925" y="134346"/>
                  </a:lnTo>
                  <a:lnTo>
                    <a:pt x="38558" y="134272"/>
                  </a:lnTo>
                  <a:lnTo>
                    <a:pt x="38302" y="134119"/>
                  </a:lnTo>
                  <a:lnTo>
                    <a:pt x="37868" y="133392"/>
                  </a:lnTo>
                  <a:lnTo>
                    <a:pt x="37648" y="133171"/>
                  </a:lnTo>
                  <a:lnTo>
                    <a:pt x="37463" y="133120"/>
                  </a:lnTo>
                  <a:lnTo>
                    <a:pt x="36100" y="133621"/>
                  </a:lnTo>
                  <a:lnTo>
                    <a:pt x="34782" y="134177"/>
                  </a:lnTo>
                  <a:lnTo>
                    <a:pt x="34539" y="134675"/>
                  </a:lnTo>
                  <a:lnTo>
                    <a:pt x="34188" y="135256"/>
                  </a:lnTo>
                  <a:lnTo>
                    <a:pt x="33805" y="135485"/>
                  </a:lnTo>
                  <a:lnTo>
                    <a:pt x="33502" y="135543"/>
                  </a:lnTo>
                  <a:lnTo>
                    <a:pt x="33212" y="135201"/>
                  </a:lnTo>
                  <a:lnTo>
                    <a:pt x="32707" y="134758"/>
                  </a:lnTo>
                  <a:lnTo>
                    <a:pt x="32318" y="134343"/>
                  </a:lnTo>
                  <a:lnTo>
                    <a:pt x="32417" y="133672"/>
                  </a:lnTo>
                  <a:lnTo>
                    <a:pt x="33157" y="132686"/>
                  </a:lnTo>
                  <a:lnTo>
                    <a:pt x="33253" y="131997"/>
                  </a:lnTo>
                  <a:lnTo>
                    <a:pt x="33160" y="130809"/>
                  </a:lnTo>
                  <a:lnTo>
                    <a:pt x="32959" y="130126"/>
                  </a:lnTo>
                  <a:lnTo>
                    <a:pt x="32746" y="130104"/>
                  </a:lnTo>
                  <a:lnTo>
                    <a:pt x="32382" y="129992"/>
                  </a:lnTo>
                  <a:lnTo>
                    <a:pt x="31354" y="130104"/>
                  </a:lnTo>
                  <a:lnTo>
                    <a:pt x="30840" y="129331"/>
                  </a:lnTo>
                  <a:lnTo>
                    <a:pt x="30639" y="128482"/>
                  </a:lnTo>
                  <a:lnTo>
                    <a:pt x="30288" y="128179"/>
                  </a:lnTo>
                  <a:lnTo>
                    <a:pt x="29940" y="127994"/>
                  </a:lnTo>
                  <a:lnTo>
                    <a:pt x="29171" y="128288"/>
                  </a:lnTo>
                  <a:lnTo>
                    <a:pt x="28580" y="128112"/>
                  </a:lnTo>
                  <a:lnTo>
                    <a:pt x="26623" y="127375"/>
                  </a:lnTo>
                  <a:lnTo>
                    <a:pt x="25873" y="126184"/>
                  </a:lnTo>
                  <a:lnTo>
                    <a:pt x="25471" y="126149"/>
                  </a:lnTo>
                  <a:lnTo>
                    <a:pt x="25117" y="126280"/>
                  </a:lnTo>
                  <a:lnTo>
                    <a:pt x="24976" y="126551"/>
                  </a:lnTo>
                  <a:lnTo>
                    <a:pt x="24769" y="127921"/>
                  </a:lnTo>
                  <a:lnTo>
                    <a:pt x="24600" y="128339"/>
                  </a:lnTo>
                  <a:lnTo>
                    <a:pt x="22356" y="125581"/>
                  </a:lnTo>
                  <a:lnTo>
                    <a:pt x="20811" y="124445"/>
                  </a:lnTo>
                  <a:lnTo>
                    <a:pt x="21028" y="122386"/>
                  </a:lnTo>
                  <a:lnTo>
                    <a:pt x="20559" y="121987"/>
                  </a:lnTo>
                  <a:lnTo>
                    <a:pt x="19972" y="121949"/>
                  </a:lnTo>
                  <a:lnTo>
                    <a:pt x="19528" y="121377"/>
                  </a:lnTo>
                  <a:lnTo>
                    <a:pt x="19921" y="120152"/>
                  </a:lnTo>
                  <a:lnTo>
                    <a:pt x="19314" y="120385"/>
                  </a:lnTo>
                  <a:lnTo>
                    <a:pt x="18475" y="120340"/>
                  </a:lnTo>
                  <a:lnTo>
                    <a:pt x="17785" y="120002"/>
                  </a:lnTo>
                  <a:lnTo>
                    <a:pt x="17265" y="118303"/>
                  </a:lnTo>
                  <a:lnTo>
                    <a:pt x="16933" y="117786"/>
                  </a:lnTo>
                  <a:lnTo>
                    <a:pt x="16215" y="116896"/>
                  </a:lnTo>
                  <a:lnTo>
                    <a:pt x="15267" y="116896"/>
                  </a:lnTo>
                  <a:lnTo>
                    <a:pt x="14951" y="116468"/>
                  </a:lnTo>
                  <a:lnTo>
                    <a:pt x="15027" y="115370"/>
                  </a:lnTo>
                  <a:lnTo>
                    <a:pt x="14335" y="114697"/>
                  </a:lnTo>
                  <a:lnTo>
                    <a:pt x="13425" y="114148"/>
                  </a:lnTo>
                  <a:lnTo>
                    <a:pt x="12678" y="113825"/>
                  </a:lnTo>
                  <a:lnTo>
                    <a:pt x="11915" y="112054"/>
                  </a:lnTo>
                  <a:lnTo>
                    <a:pt x="11315" y="111620"/>
                  </a:lnTo>
                  <a:lnTo>
                    <a:pt x="10805" y="111265"/>
                  </a:lnTo>
                  <a:lnTo>
                    <a:pt x="10093" y="111505"/>
                  </a:lnTo>
                  <a:lnTo>
                    <a:pt x="9860" y="112143"/>
                  </a:lnTo>
                  <a:lnTo>
                    <a:pt x="9387" y="112759"/>
                  </a:lnTo>
                  <a:lnTo>
                    <a:pt x="8848" y="112683"/>
                  </a:lnTo>
                  <a:lnTo>
                    <a:pt x="8353" y="112332"/>
                  </a:lnTo>
                  <a:lnTo>
                    <a:pt x="7750" y="110560"/>
                  </a:lnTo>
                  <a:lnTo>
                    <a:pt x="7651" y="109475"/>
                  </a:lnTo>
                  <a:lnTo>
                    <a:pt x="7785" y="107458"/>
                  </a:lnTo>
                  <a:lnTo>
                    <a:pt x="8538" y="105648"/>
                  </a:lnTo>
                  <a:lnTo>
                    <a:pt x="8944" y="102750"/>
                  </a:lnTo>
                  <a:lnTo>
                    <a:pt x="9585" y="100927"/>
                  </a:lnTo>
                  <a:lnTo>
                    <a:pt x="10035" y="100308"/>
                  </a:lnTo>
                  <a:lnTo>
                    <a:pt x="10651" y="97815"/>
                  </a:lnTo>
                  <a:lnTo>
                    <a:pt x="11912" y="94626"/>
                  </a:lnTo>
                  <a:lnTo>
                    <a:pt x="12056" y="93943"/>
                  </a:lnTo>
                  <a:lnTo>
                    <a:pt x="12311" y="93177"/>
                  </a:lnTo>
                  <a:lnTo>
                    <a:pt x="12503" y="92453"/>
                  </a:lnTo>
                  <a:lnTo>
                    <a:pt x="12566" y="91310"/>
                  </a:lnTo>
                  <a:lnTo>
                    <a:pt x="12404" y="90710"/>
                  </a:lnTo>
                  <a:lnTo>
                    <a:pt x="12404" y="90372"/>
                  </a:lnTo>
                  <a:lnTo>
                    <a:pt x="12669" y="89941"/>
                  </a:lnTo>
                  <a:lnTo>
                    <a:pt x="13565" y="89216"/>
                  </a:lnTo>
                  <a:lnTo>
                    <a:pt x="14807" y="88022"/>
                  </a:lnTo>
                  <a:lnTo>
                    <a:pt x="16282" y="86343"/>
                  </a:lnTo>
                  <a:lnTo>
                    <a:pt x="17795" y="83764"/>
                  </a:lnTo>
                  <a:lnTo>
                    <a:pt x="18545" y="82267"/>
                  </a:lnTo>
                  <a:lnTo>
                    <a:pt x="18861" y="81737"/>
                  </a:lnTo>
                  <a:lnTo>
                    <a:pt x="19193" y="81571"/>
                  </a:lnTo>
                  <a:lnTo>
                    <a:pt x="19710" y="81058"/>
                  </a:lnTo>
                  <a:lnTo>
                    <a:pt x="20064" y="80489"/>
                  </a:lnTo>
                  <a:lnTo>
                    <a:pt x="20083" y="80202"/>
                  </a:lnTo>
                  <a:lnTo>
                    <a:pt x="19263" y="77397"/>
                  </a:lnTo>
                  <a:lnTo>
                    <a:pt x="18724" y="76480"/>
                  </a:lnTo>
                  <a:lnTo>
                    <a:pt x="18452" y="75398"/>
                  </a:lnTo>
                  <a:lnTo>
                    <a:pt x="18306" y="74616"/>
                  </a:lnTo>
                  <a:lnTo>
                    <a:pt x="18108" y="73898"/>
                  </a:lnTo>
                  <a:lnTo>
                    <a:pt x="18203" y="73222"/>
                  </a:lnTo>
                  <a:lnTo>
                    <a:pt x="17907" y="72800"/>
                  </a:lnTo>
                  <a:lnTo>
                    <a:pt x="17236" y="72267"/>
                  </a:lnTo>
                  <a:lnTo>
                    <a:pt x="16540" y="71472"/>
                  </a:lnTo>
                  <a:lnTo>
                    <a:pt x="16125" y="70173"/>
                  </a:lnTo>
                  <a:lnTo>
                    <a:pt x="16125" y="69449"/>
                  </a:lnTo>
                  <a:lnTo>
                    <a:pt x="15682" y="68814"/>
                  </a:lnTo>
                  <a:lnTo>
                    <a:pt x="15532" y="68150"/>
                  </a:lnTo>
                  <a:lnTo>
                    <a:pt x="15800" y="67514"/>
                  </a:lnTo>
                  <a:lnTo>
                    <a:pt x="16148" y="66965"/>
                  </a:lnTo>
                  <a:lnTo>
                    <a:pt x="16106" y="64552"/>
                  </a:lnTo>
                  <a:lnTo>
                    <a:pt x="15966" y="63831"/>
                  </a:lnTo>
                  <a:lnTo>
                    <a:pt x="15793" y="62542"/>
                  </a:lnTo>
                  <a:lnTo>
                    <a:pt x="15340" y="61568"/>
                  </a:lnTo>
                  <a:lnTo>
                    <a:pt x="14699" y="60429"/>
                  </a:lnTo>
                  <a:lnTo>
                    <a:pt x="13971" y="59487"/>
                  </a:lnTo>
                  <a:lnTo>
                    <a:pt x="12068" y="57782"/>
                  </a:lnTo>
                  <a:lnTo>
                    <a:pt x="10712" y="56643"/>
                  </a:lnTo>
                  <a:lnTo>
                    <a:pt x="10042" y="55602"/>
                  </a:lnTo>
                  <a:lnTo>
                    <a:pt x="9189" y="54405"/>
                  </a:lnTo>
                  <a:lnTo>
                    <a:pt x="8580" y="53544"/>
                  </a:lnTo>
                  <a:lnTo>
                    <a:pt x="7811" y="52455"/>
                  </a:lnTo>
                  <a:lnTo>
                    <a:pt x="7418" y="50971"/>
                  </a:lnTo>
                  <a:lnTo>
                    <a:pt x="7201" y="49388"/>
                  </a:lnTo>
                  <a:lnTo>
                    <a:pt x="7319" y="48864"/>
                  </a:lnTo>
                  <a:lnTo>
                    <a:pt x="7686" y="48520"/>
                  </a:lnTo>
                  <a:lnTo>
                    <a:pt x="8168" y="48242"/>
                  </a:lnTo>
                  <a:lnTo>
                    <a:pt x="8558" y="48178"/>
                  </a:lnTo>
                  <a:lnTo>
                    <a:pt x="9655" y="47450"/>
                  </a:lnTo>
                  <a:lnTo>
                    <a:pt x="10418" y="47514"/>
                  </a:lnTo>
                  <a:lnTo>
                    <a:pt x="10597" y="47358"/>
                  </a:lnTo>
                  <a:lnTo>
                    <a:pt x="10670" y="47026"/>
                  </a:lnTo>
                  <a:lnTo>
                    <a:pt x="10572" y="45583"/>
                  </a:lnTo>
                  <a:lnTo>
                    <a:pt x="10607" y="43652"/>
                  </a:lnTo>
                  <a:lnTo>
                    <a:pt x="10747" y="42078"/>
                  </a:lnTo>
                  <a:lnTo>
                    <a:pt x="10913" y="41041"/>
                  </a:lnTo>
                  <a:lnTo>
                    <a:pt x="12937" y="39835"/>
                  </a:lnTo>
                  <a:lnTo>
                    <a:pt x="13361" y="39311"/>
                  </a:lnTo>
                  <a:lnTo>
                    <a:pt x="13565" y="38746"/>
                  </a:lnTo>
                  <a:lnTo>
                    <a:pt x="13565" y="38248"/>
                  </a:lnTo>
                  <a:lnTo>
                    <a:pt x="13393" y="37856"/>
                  </a:lnTo>
                  <a:lnTo>
                    <a:pt x="13090" y="37639"/>
                  </a:lnTo>
                  <a:lnTo>
                    <a:pt x="11781" y="38679"/>
                  </a:lnTo>
                  <a:lnTo>
                    <a:pt x="11526" y="38449"/>
                  </a:lnTo>
                  <a:lnTo>
                    <a:pt x="10926" y="36738"/>
                  </a:lnTo>
                  <a:lnTo>
                    <a:pt x="10667" y="36215"/>
                  </a:lnTo>
                  <a:lnTo>
                    <a:pt x="10294" y="35589"/>
                  </a:lnTo>
                  <a:lnTo>
                    <a:pt x="9892" y="34715"/>
                  </a:lnTo>
                  <a:lnTo>
                    <a:pt x="9828" y="33202"/>
                  </a:lnTo>
                  <a:lnTo>
                    <a:pt x="9537" y="32452"/>
                  </a:lnTo>
                  <a:lnTo>
                    <a:pt x="7903" y="30853"/>
                  </a:lnTo>
                  <a:lnTo>
                    <a:pt x="7172" y="29991"/>
                  </a:lnTo>
                  <a:lnTo>
                    <a:pt x="6173" y="28746"/>
                  </a:lnTo>
                  <a:lnTo>
                    <a:pt x="4976" y="27252"/>
                  </a:lnTo>
                  <a:lnTo>
                    <a:pt x="3754" y="25870"/>
                  </a:lnTo>
                  <a:lnTo>
                    <a:pt x="3179" y="24986"/>
                  </a:lnTo>
                  <a:lnTo>
                    <a:pt x="2978" y="24785"/>
                  </a:lnTo>
                  <a:lnTo>
                    <a:pt x="2911" y="24443"/>
                  </a:lnTo>
                  <a:lnTo>
                    <a:pt x="3281" y="23492"/>
                  </a:lnTo>
                  <a:lnTo>
                    <a:pt x="3096" y="22535"/>
                  </a:lnTo>
                  <a:lnTo>
                    <a:pt x="2490" y="21258"/>
                  </a:lnTo>
                  <a:lnTo>
                    <a:pt x="2228" y="20466"/>
                  </a:lnTo>
                  <a:lnTo>
                    <a:pt x="2314" y="20163"/>
                  </a:lnTo>
                  <a:lnTo>
                    <a:pt x="2020" y="20045"/>
                  </a:lnTo>
                  <a:lnTo>
                    <a:pt x="1341" y="20112"/>
                  </a:lnTo>
                  <a:lnTo>
                    <a:pt x="689" y="19512"/>
                  </a:lnTo>
                  <a:lnTo>
                    <a:pt x="61" y="18248"/>
                  </a:lnTo>
                  <a:lnTo>
                    <a:pt x="0" y="18025"/>
                  </a:lnTo>
                  <a:lnTo>
                    <a:pt x="204" y="18028"/>
                  </a:lnTo>
                  <a:lnTo>
                    <a:pt x="993" y="18245"/>
                  </a:lnTo>
                  <a:lnTo>
                    <a:pt x="1261" y="18213"/>
                  </a:lnTo>
                  <a:lnTo>
                    <a:pt x="1819" y="17922"/>
                  </a:lnTo>
                  <a:lnTo>
                    <a:pt x="2665" y="17616"/>
                  </a:lnTo>
                  <a:lnTo>
                    <a:pt x="3166" y="17514"/>
                  </a:lnTo>
                  <a:lnTo>
                    <a:pt x="3332" y="17364"/>
                  </a:lnTo>
                  <a:lnTo>
                    <a:pt x="3403" y="17057"/>
                  </a:lnTo>
                  <a:lnTo>
                    <a:pt x="2972" y="14134"/>
                  </a:lnTo>
                  <a:lnTo>
                    <a:pt x="3045" y="13524"/>
                  </a:lnTo>
                  <a:lnTo>
                    <a:pt x="3846" y="12260"/>
                  </a:lnTo>
                  <a:lnTo>
                    <a:pt x="3757" y="10983"/>
                  </a:lnTo>
                  <a:lnTo>
                    <a:pt x="3961" y="9151"/>
                  </a:lnTo>
                  <a:lnTo>
                    <a:pt x="4855" y="7897"/>
                  </a:lnTo>
                  <a:lnTo>
                    <a:pt x="5525" y="7319"/>
                  </a:lnTo>
                  <a:lnTo>
                    <a:pt x="5736" y="6412"/>
                  </a:lnTo>
                  <a:lnTo>
                    <a:pt x="6042" y="6221"/>
                  </a:lnTo>
                  <a:lnTo>
                    <a:pt x="6598" y="6291"/>
                  </a:lnTo>
                  <a:lnTo>
                    <a:pt x="7744" y="6968"/>
                  </a:lnTo>
                  <a:lnTo>
                    <a:pt x="8232" y="7000"/>
                  </a:lnTo>
                  <a:lnTo>
                    <a:pt x="8928" y="6981"/>
                  </a:lnTo>
                  <a:lnTo>
                    <a:pt x="9675" y="6930"/>
                  </a:lnTo>
                  <a:lnTo>
                    <a:pt x="10023" y="6866"/>
                  </a:lnTo>
                  <a:lnTo>
                    <a:pt x="12413" y="6205"/>
                  </a:lnTo>
                  <a:lnTo>
                    <a:pt x="12940" y="6135"/>
                  </a:lnTo>
                  <a:lnTo>
                    <a:pt x="13444" y="6218"/>
                  </a:lnTo>
                  <a:lnTo>
                    <a:pt x="13811" y="6186"/>
                  </a:lnTo>
                  <a:lnTo>
                    <a:pt x="14178" y="5883"/>
                  </a:lnTo>
                  <a:lnTo>
                    <a:pt x="14440" y="5350"/>
                  </a:lnTo>
                  <a:lnTo>
                    <a:pt x="14740" y="3639"/>
                  </a:lnTo>
                  <a:lnTo>
                    <a:pt x="14912" y="3336"/>
                  </a:lnTo>
                  <a:lnTo>
                    <a:pt x="15222" y="3093"/>
                  </a:lnTo>
                  <a:lnTo>
                    <a:pt x="15730" y="2930"/>
                  </a:lnTo>
                  <a:lnTo>
                    <a:pt x="16323" y="2943"/>
                  </a:lnTo>
                  <a:lnTo>
                    <a:pt x="17099" y="3272"/>
                  </a:lnTo>
                  <a:lnTo>
                    <a:pt x="17584" y="3285"/>
                  </a:lnTo>
                  <a:lnTo>
                    <a:pt x="18133" y="3147"/>
                  </a:lnTo>
                  <a:lnTo>
                    <a:pt x="18599" y="2911"/>
                  </a:lnTo>
                  <a:lnTo>
                    <a:pt x="18909" y="2611"/>
                  </a:lnTo>
                  <a:lnTo>
                    <a:pt x="19049" y="2250"/>
                  </a:lnTo>
                  <a:lnTo>
                    <a:pt x="18925" y="1558"/>
                  </a:lnTo>
                  <a:lnTo>
                    <a:pt x="18570" y="689"/>
                  </a:lnTo>
                  <a:lnTo>
                    <a:pt x="18669" y="584"/>
                  </a:lnTo>
                  <a:lnTo>
                    <a:pt x="19321" y="776"/>
                  </a:lnTo>
                  <a:lnTo>
                    <a:pt x="20278" y="989"/>
                  </a:lnTo>
                  <a:lnTo>
                    <a:pt x="21009" y="942"/>
                  </a:lnTo>
                  <a:lnTo>
                    <a:pt x="21485" y="792"/>
                  </a:lnTo>
                  <a:lnTo>
                    <a:pt x="21951" y="380"/>
                  </a:lnTo>
                  <a:lnTo>
                    <a:pt x="22538" y="0"/>
                  </a:lnTo>
                  <a:lnTo>
                    <a:pt x="23109" y="86"/>
                  </a:lnTo>
                  <a:lnTo>
                    <a:pt x="23553" y="425"/>
                  </a:lnTo>
                  <a:lnTo>
                    <a:pt x="24609" y="1063"/>
                  </a:lnTo>
                  <a:close/>
                  <a:moveTo>
                    <a:pt x="45251" y="78332"/>
                  </a:moveTo>
                  <a:lnTo>
                    <a:pt x="45280" y="78549"/>
                  </a:lnTo>
                  <a:lnTo>
                    <a:pt x="44814" y="78383"/>
                  </a:lnTo>
                  <a:lnTo>
                    <a:pt x="44651" y="78459"/>
                  </a:lnTo>
                  <a:lnTo>
                    <a:pt x="44131" y="78399"/>
                  </a:lnTo>
                  <a:lnTo>
                    <a:pt x="43876" y="77138"/>
                  </a:lnTo>
                  <a:lnTo>
                    <a:pt x="43914" y="76841"/>
                  </a:lnTo>
                  <a:lnTo>
                    <a:pt x="44284" y="76934"/>
                  </a:lnTo>
                  <a:lnTo>
                    <a:pt x="44814" y="77559"/>
                  </a:lnTo>
                  <a:lnTo>
                    <a:pt x="45085" y="77993"/>
                  </a:lnTo>
                  <a:lnTo>
                    <a:pt x="45251" y="78332"/>
                  </a:lnTo>
                  <a:close/>
                  <a:moveTo>
                    <a:pt x="46860" y="81169"/>
                  </a:moveTo>
                  <a:lnTo>
                    <a:pt x="46713" y="82117"/>
                  </a:lnTo>
                  <a:lnTo>
                    <a:pt x="46202" y="81728"/>
                  </a:lnTo>
                  <a:lnTo>
                    <a:pt x="46324" y="81249"/>
                  </a:lnTo>
                  <a:lnTo>
                    <a:pt x="46525" y="81032"/>
                  </a:lnTo>
                  <a:lnTo>
                    <a:pt x="46860" y="81169"/>
                  </a:lnTo>
                  <a:close/>
                  <a:moveTo>
                    <a:pt x="24178" y="99101"/>
                  </a:moveTo>
                  <a:lnTo>
                    <a:pt x="24092" y="99251"/>
                  </a:lnTo>
                  <a:lnTo>
                    <a:pt x="23744" y="98964"/>
                  </a:lnTo>
                  <a:lnTo>
                    <a:pt x="23499" y="98638"/>
                  </a:lnTo>
                  <a:lnTo>
                    <a:pt x="23368" y="98223"/>
                  </a:lnTo>
                  <a:lnTo>
                    <a:pt x="23904" y="98239"/>
                  </a:lnTo>
                  <a:lnTo>
                    <a:pt x="24169" y="98622"/>
                  </a:lnTo>
                  <a:lnTo>
                    <a:pt x="24178" y="99101"/>
                  </a:lnTo>
                  <a:close/>
                  <a:moveTo>
                    <a:pt x="24147" y="100100"/>
                  </a:moveTo>
                  <a:lnTo>
                    <a:pt x="24188" y="100611"/>
                  </a:lnTo>
                  <a:lnTo>
                    <a:pt x="23993" y="101224"/>
                  </a:lnTo>
                  <a:lnTo>
                    <a:pt x="23176" y="101585"/>
                  </a:lnTo>
                  <a:lnTo>
                    <a:pt x="22895" y="101093"/>
                  </a:lnTo>
                  <a:lnTo>
                    <a:pt x="22969" y="100336"/>
                  </a:lnTo>
                  <a:lnTo>
                    <a:pt x="23093" y="100145"/>
                  </a:lnTo>
                  <a:lnTo>
                    <a:pt x="23894" y="100183"/>
                  </a:lnTo>
                  <a:lnTo>
                    <a:pt x="24147" y="100100"/>
                  </a:lnTo>
                  <a:close/>
                  <a:moveTo>
                    <a:pt x="8353" y="104923"/>
                  </a:moveTo>
                  <a:lnTo>
                    <a:pt x="7846" y="105019"/>
                  </a:lnTo>
                  <a:lnTo>
                    <a:pt x="7913" y="104527"/>
                  </a:lnTo>
                  <a:lnTo>
                    <a:pt x="8047" y="104218"/>
                  </a:lnTo>
                  <a:lnTo>
                    <a:pt x="8293" y="104135"/>
                  </a:lnTo>
                  <a:lnTo>
                    <a:pt x="8395" y="104665"/>
                  </a:lnTo>
                  <a:lnTo>
                    <a:pt x="8353" y="104923"/>
                  </a:lnTo>
                  <a:close/>
                  <a:moveTo>
                    <a:pt x="9263" y="115265"/>
                  </a:moveTo>
                  <a:lnTo>
                    <a:pt x="9167" y="115926"/>
                  </a:lnTo>
                  <a:lnTo>
                    <a:pt x="8800" y="115916"/>
                  </a:lnTo>
                  <a:lnTo>
                    <a:pt x="8427" y="116341"/>
                  </a:lnTo>
                  <a:lnTo>
                    <a:pt x="8251" y="116398"/>
                  </a:lnTo>
                  <a:lnTo>
                    <a:pt x="7948" y="115051"/>
                  </a:lnTo>
                  <a:lnTo>
                    <a:pt x="8296" y="113161"/>
                  </a:lnTo>
                  <a:lnTo>
                    <a:pt x="8484" y="112893"/>
                  </a:lnTo>
                  <a:lnTo>
                    <a:pt x="8743" y="113394"/>
                  </a:lnTo>
                  <a:lnTo>
                    <a:pt x="9493" y="113618"/>
                  </a:lnTo>
                  <a:lnTo>
                    <a:pt x="9167" y="114706"/>
                  </a:lnTo>
                  <a:lnTo>
                    <a:pt x="9263" y="115265"/>
                  </a:lnTo>
                  <a:close/>
                  <a:moveTo>
                    <a:pt x="10897" y="114978"/>
                  </a:moveTo>
                  <a:lnTo>
                    <a:pt x="10792" y="115128"/>
                  </a:lnTo>
                  <a:lnTo>
                    <a:pt x="10335" y="113407"/>
                  </a:lnTo>
                  <a:lnTo>
                    <a:pt x="11009" y="113870"/>
                  </a:lnTo>
                  <a:lnTo>
                    <a:pt x="10897" y="114978"/>
                  </a:lnTo>
                  <a:close/>
                  <a:moveTo>
                    <a:pt x="15257" y="118048"/>
                  </a:moveTo>
                  <a:lnTo>
                    <a:pt x="15490" y="119130"/>
                  </a:lnTo>
                  <a:lnTo>
                    <a:pt x="15161" y="118910"/>
                  </a:lnTo>
                  <a:lnTo>
                    <a:pt x="14890" y="118438"/>
                  </a:lnTo>
                  <a:lnTo>
                    <a:pt x="14893" y="117745"/>
                  </a:lnTo>
                  <a:lnTo>
                    <a:pt x="14960" y="117649"/>
                  </a:lnTo>
                  <a:lnTo>
                    <a:pt x="15257" y="118048"/>
                  </a:lnTo>
                  <a:close/>
                  <a:moveTo>
                    <a:pt x="20492" y="127643"/>
                  </a:moveTo>
                  <a:lnTo>
                    <a:pt x="20323" y="127697"/>
                  </a:lnTo>
                  <a:lnTo>
                    <a:pt x="19988" y="126973"/>
                  </a:lnTo>
                  <a:lnTo>
                    <a:pt x="20412" y="125923"/>
                  </a:lnTo>
                  <a:lnTo>
                    <a:pt x="20837" y="127209"/>
                  </a:lnTo>
                  <a:lnTo>
                    <a:pt x="20492" y="127643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73"/>
            <p:cNvSpPr/>
            <p:nvPr/>
          </p:nvSpPr>
          <p:spPr>
            <a:xfrm>
              <a:off x="9057551" y="3755807"/>
              <a:ext cx="183167" cy="131288"/>
            </a:xfrm>
            <a:custGeom>
              <a:rect b="b" l="l" r="r" t="t"/>
              <a:pathLst>
                <a:path extrusionOk="0" h="49872" w="69579">
                  <a:moveTo>
                    <a:pt x="32305" y="9365"/>
                  </a:moveTo>
                  <a:lnTo>
                    <a:pt x="32334" y="9579"/>
                  </a:lnTo>
                  <a:lnTo>
                    <a:pt x="32203" y="9965"/>
                  </a:lnTo>
                  <a:lnTo>
                    <a:pt x="30342" y="10623"/>
                  </a:lnTo>
                  <a:lnTo>
                    <a:pt x="29496" y="11178"/>
                  </a:lnTo>
                  <a:lnTo>
                    <a:pt x="29314" y="12164"/>
                  </a:lnTo>
                  <a:lnTo>
                    <a:pt x="29091" y="12448"/>
                  </a:lnTo>
                  <a:lnTo>
                    <a:pt x="28714" y="12681"/>
                  </a:lnTo>
                  <a:lnTo>
                    <a:pt x="28341" y="12736"/>
                  </a:lnTo>
                  <a:lnTo>
                    <a:pt x="27769" y="11577"/>
                  </a:lnTo>
                  <a:lnTo>
                    <a:pt x="27118" y="11338"/>
                  </a:lnTo>
                  <a:lnTo>
                    <a:pt x="26183" y="10929"/>
                  </a:lnTo>
                  <a:lnTo>
                    <a:pt x="24367" y="10137"/>
                  </a:lnTo>
                  <a:lnTo>
                    <a:pt x="23428" y="9793"/>
                  </a:lnTo>
                  <a:lnTo>
                    <a:pt x="21625" y="10310"/>
                  </a:lnTo>
                  <a:lnTo>
                    <a:pt x="19518" y="11018"/>
                  </a:lnTo>
                  <a:lnTo>
                    <a:pt x="19190" y="11449"/>
                  </a:lnTo>
                  <a:lnTo>
                    <a:pt x="18966" y="11912"/>
                  </a:lnTo>
                  <a:lnTo>
                    <a:pt x="18989" y="12263"/>
                  </a:lnTo>
                  <a:lnTo>
                    <a:pt x="19142" y="12732"/>
                  </a:lnTo>
                  <a:lnTo>
                    <a:pt x="19036" y="13090"/>
                  </a:lnTo>
                  <a:lnTo>
                    <a:pt x="18641" y="13205"/>
                  </a:lnTo>
                  <a:lnTo>
                    <a:pt x="18044" y="12771"/>
                  </a:lnTo>
                  <a:lnTo>
                    <a:pt x="17523" y="12519"/>
                  </a:lnTo>
                  <a:lnTo>
                    <a:pt x="17268" y="13112"/>
                  </a:lnTo>
                  <a:lnTo>
                    <a:pt x="16962" y="14165"/>
                  </a:lnTo>
                  <a:lnTo>
                    <a:pt x="16821" y="14932"/>
                  </a:lnTo>
                  <a:lnTo>
                    <a:pt x="17281" y="16036"/>
                  </a:lnTo>
                  <a:lnTo>
                    <a:pt x="17437" y="17667"/>
                  </a:lnTo>
                  <a:lnTo>
                    <a:pt x="18280" y="17581"/>
                  </a:lnTo>
                  <a:lnTo>
                    <a:pt x="18921" y="17584"/>
                  </a:lnTo>
                  <a:lnTo>
                    <a:pt x="20134" y="17102"/>
                  </a:lnTo>
                  <a:lnTo>
                    <a:pt x="20744" y="17089"/>
                  </a:lnTo>
                  <a:lnTo>
                    <a:pt x="21686" y="17300"/>
                  </a:lnTo>
                  <a:lnTo>
                    <a:pt x="23336" y="17341"/>
                  </a:lnTo>
                  <a:lnTo>
                    <a:pt x="24638" y="17255"/>
                  </a:lnTo>
                  <a:lnTo>
                    <a:pt x="24954" y="17290"/>
                  </a:lnTo>
                  <a:lnTo>
                    <a:pt x="25264" y="16981"/>
                  </a:lnTo>
                  <a:lnTo>
                    <a:pt x="25605" y="17089"/>
                  </a:lnTo>
                  <a:lnTo>
                    <a:pt x="25924" y="17463"/>
                  </a:lnTo>
                  <a:lnTo>
                    <a:pt x="27243" y="17009"/>
                  </a:lnTo>
                  <a:lnTo>
                    <a:pt x="28222" y="16946"/>
                  </a:lnTo>
                  <a:lnTo>
                    <a:pt x="28823" y="17080"/>
                  </a:lnTo>
                  <a:lnTo>
                    <a:pt x="29177" y="17214"/>
                  </a:lnTo>
                  <a:lnTo>
                    <a:pt x="29812" y="18293"/>
                  </a:lnTo>
                  <a:lnTo>
                    <a:pt x="30297" y="18960"/>
                  </a:lnTo>
                  <a:lnTo>
                    <a:pt x="30891" y="19174"/>
                  </a:lnTo>
                  <a:lnTo>
                    <a:pt x="32733" y="18976"/>
                  </a:lnTo>
                  <a:lnTo>
                    <a:pt x="33272" y="18034"/>
                  </a:lnTo>
                  <a:lnTo>
                    <a:pt x="33745" y="17801"/>
                  </a:lnTo>
                  <a:lnTo>
                    <a:pt x="34504" y="17731"/>
                  </a:lnTo>
                  <a:lnTo>
                    <a:pt x="35130" y="17549"/>
                  </a:lnTo>
                  <a:lnTo>
                    <a:pt x="35628" y="17163"/>
                  </a:lnTo>
                  <a:lnTo>
                    <a:pt x="36308" y="16824"/>
                  </a:lnTo>
                  <a:lnTo>
                    <a:pt x="36901" y="16757"/>
                  </a:lnTo>
                  <a:lnTo>
                    <a:pt x="37195" y="17006"/>
                  </a:lnTo>
                  <a:lnTo>
                    <a:pt x="37323" y="17335"/>
                  </a:lnTo>
                  <a:lnTo>
                    <a:pt x="37220" y="17760"/>
                  </a:lnTo>
                  <a:lnTo>
                    <a:pt x="37198" y="18203"/>
                  </a:lnTo>
                  <a:lnTo>
                    <a:pt x="37581" y="18500"/>
                  </a:lnTo>
                  <a:lnTo>
                    <a:pt x="38711" y="18570"/>
                  </a:lnTo>
                  <a:lnTo>
                    <a:pt x="39244" y="18848"/>
                  </a:lnTo>
                  <a:lnTo>
                    <a:pt x="39276" y="19371"/>
                  </a:lnTo>
                  <a:lnTo>
                    <a:pt x="39190" y="20192"/>
                  </a:lnTo>
                  <a:lnTo>
                    <a:pt x="39662" y="20524"/>
                  </a:lnTo>
                  <a:lnTo>
                    <a:pt x="39908" y="20552"/>
                  </a:lnTo>
                  <a:lnTo>
                    <a:pt x="41565" y="19684"/>
                  </a:lnTo>
                  <a:lnTo>
                    <a:pt x="42031" y="19671"/>
                  </a:lnTo>
                  <a:lnTo>
                    <a:pt x="42401" y="20150"/>
                  </a:lnTo>
                  <a:lnTo>
                    <a:pt x="42966" y="20725"/>
                  </a:lnTo>
                  <a:lnTo>
                    <a:pt x="43706" y="21338"/>
                  </a:lnTo>
                  <a:lnTo>
                    <a:pt x="43885" y="21242"/>
                  </a:lnTo>
                  <a:lnTo>
                    <a:pt x="44217" y="20575"/>
                  </a:lnTo>
                  <a:lnTo>
                    <a:pt x="44849" y="19847"/>
                  </a:lnTo>
                  <a:lnTo>
                    <a:pt x="46036" y="19608"/>
                  </a:lnTo>
                  <a:lnTo>
                    <a:pt x="46691" y="19381"/>
                  </a:lnTo>
                  <a:lnTo>
                    <a:pt x="47377" y="19279"/>
                  </a:lnTo>
                  <a:lnTo>
                    <a:pt x="49458" y="19573"/>
                  </a:lnTo>
                  <a:lnTo>
                    <a:pt x="50147" y="19611"/>
                  </a:lnTo>
                  <a:lnTo>
                    <a:pt x="51581" y="19553"/>
                  </a:lnTo>
                  <a:lnTo>
                    <a:pt x="52707" y="19407"/>
                  </a:lnTo>
                  <a:lnTo>
                    <a:pt x="53614" y="18969"/>
                  </a:lnTo>
                  <a:lnTo>
                    <a:pt x="54073" y="18618"/>
                  </a:lnTo>
                  <a:lnTo>
                    <a:pt x="54817" y="18414"/>
                  </a:lnTo>
                  <a:lnTo>
                    <a:pt x="55759" y="18449"/>
                  </a:lnTo>
                  <a:lnTo>
                    <a:pt x="56260" y="18551"/>
                  </a:lnTo>
                  <a:lnTo>
                    <a:pt x="56305" y="19151"/>
                  </a:lnTo>
                  <a:lnTo>
                    <a:pt x="56187" y="20291"/>
                  </a:lnTo>
                  <a:lnTo>
                    <a:pt x="56043" y="21082"/>
                  </a:lnTo>
                  <a:lnTo>
                    <a:pt x="56787" y="22515"/>
                  </a:lnTo>
                  <a:lnTo>
                    <a:pt x="57262" y="23205"/>
                  </a:lnTo>
                  <a:lnTo>
                    <a:pt x="57728" y="23693"/>
                  </a:lnTo>
                  <a:lnTo>
                    <a:pt x="57814" y="24079"/>
                  </a:lnTo>
                  <a:lnTo>
                    <a:pt x="57719" y="24392"/>
                  </a:lnTo>
                  <a:lnTo>
                    <a:pt x="57141" y="24699"/>
                  </a:lnTo>
                  <a:lnTo>
                    <a:pt x="56934" y="25024"/>
                  </a:lnTo>
                  <a:lnTo>
                    <a:pt x="56838" y="25391"/>
                  </a:lnTo>
                  <a:lnTo>
                    <a:pt x="57026" y="25816"/>
                  </a:lnTo>
                  <a:lnTo>
                    <a:pt x="57358" y="27169"/>
                  </a:lnTo>
                  <a:lnTo>
                    <a:pt x="57786" y="28219"/>
                  </a:lnTo>
                  <a:lnTo>
                    <a:pt x="58389" y="28724"/>
                  </a:lnTo>
                  <a:lnTo>
                    <a:pt x="59292" y="29056"/>
                  </a:lnTo>
                  <a:lnTo>
                    <a:pt x="59787" y="28985"/>
                  </a:lnTo>
                  <a:lnTo>
                    <a:pt x="60141" y="28200"/>
                  </a:lnTo>
                  <a:lnTo>
                    <a:pt x="60735" y="27600"/>
                  </a:lnTo>
                  <a:lnTo>
                    <a:pt x="61236" y="27642"/>
                  </a:lnTo>
                  <a:lnTo>
                    <a:pt x="62044" y="27616"/>
                  </a:lnTo>
                  <a:lnTo>
                    <a:pt x="64163" y="28296"/>
                  </a:lnTo>
                  <a:lnTo>
                    <a:pt x="66231" y="29324"/>
                  </a:lnTo>
                  <a:lnTo>
                    <a:pt x="66831" y="29892"/>
                  </a:lnTo>
                  <a:lnTo>
                    <a:pt x="67042" y="30530"/>
                  </a:lnTo>
                  <a:lnTo>
                    <a:pt x="66471" y="32005"/>
                  </a:lnTo>
                  <a:lnTo>
                    <a:pt x="66496" y="32943"/>
                  </a:lnTo>
                  <a:lnTo>
                    <a:pt x="66627" y="33945"/>
                  </a:lnTo>
                  <a:lnTo>
                    <a:pt x="67100" y="34686"/>
                  </a:lnTo>
                  <a:lnTo>
                    <a:pt x="67534" y="35956"/>
                  </a:lnTo>
                  <a:lnTo>
                    <a:pt x="67617" y="37007"/>
                  </a:lnTo>
                  <a:lnTo>
                    <a:pt x="67805" y="37319"/>
                  </a:lnTo>
                  <a:lnTo>
                    <a:pt x="67958" y="37686"/>
                  </a:lnTo>
                  <a:lnTo>
                    <a:pt x="67728" y="38647"/>
                  </a:lnTo>
                  <a:lnTo>
                    <a:pt x="67566" y="39614"/>
                  </a:lnTo>
                  <a:lnTo>
                    <a:pt x="67760" y="39937"/>
                  </a:lnTo>
                  <a:lnTo>
                    <a:pt x="68392" y="40412"/>
                  </a:lnTo>
                  <a:lnTo>
                    <a:pt x="69388" y="41303"/>
                  </a:lnTo>
                  <a:lnTo>
                    <a:pt x="69580" y="42037"/>
                  </a:lnTo>
                  <a:lnTo>
                    <a:pt x="69225" y="42503"/>
                  </a:lnTo>
                  <a:lnTo>
                    <a:pt x="68593" y="43071"/>
                  </a:lnTo>
                  <a:lnTo>
                    <a:pt x="67783" y="43559"/>
                  </a:lnTo>
                  <a:lnTo>
                    <a:pt x="67543" y="43764"/>
                  </a:lnTo>
                  <a:lnTo>
                    <a:pt x="67400" y="43649"/>
                  </a:lnTo>
                  <a:lnTo>
                    <a:pt x="66997" y="43154"/>
                  </a:lnTo>
                  <a:lnTo>
                    <a:pt x="66104" y="42356"/>
                  </a:lnTo>
                  <a:lnTo>
                    <a:pt x="65468" y="41935"/>
                  </a:lnTo>
                  <a:lnTo>
                    <a:pt x="64255" y="42069"/>
                  </a:lnTo>
                  <a:lnTo>
                    <a:pt x="63544" y="41922"/>
                  </a:lnTo>
                  <a:lnTo>
                    <a:pt x="62685" y="41660"/>
                  </a:lnTo>
                  <a:lnTo>
                    <a:pt x="61884" y="41699"/>
                  </a:lnTo>
                  <a:lnTo>
                    <a:pt x="61380" y="42181"/>
                  </a:lnTo>
                  <a:lnTo>
                    <a:pt x="61054" y="42663"/>
                  </a:lnTo>
                  <a:lnTo>
                    <a:pt x="60253" y="42809"/>
                  </a:lnTo>
                  <a:lnTo>
                    <a:pt x="59101" y="43180"/>
                  </a:lnTo>
                  <a:lnTo>
                    <a:pt x="57313" y="43757"/>
                  </a:lnTo>
                  <a:lnTo>
                    <a:pt x="56452" y="43671"/>
                  </a:lnTo>
                  <a:lnTo>
                    <a:pt x="56219" y="43422"/>
                  </a:lnTo>
                  <a:lnTo>
                    <a:pt x="56413" y="43090"/>
                  </a:lnTo>
                  <a:lnTo>
                    <a:pt x="57023" y="42659"/>
                  </a:lnTo>
                  <a:lnTo>
                    <a:pt x="57173" y="42139"/>
                  </a:lnTo>
                  <a:lnTo>
                    <a:pt x="57055" y="41657"/>
                  </a:lnTo>
                  <a:lnTo>
                    <a:pt x="56483" y="41526"/>
                  </a:lnTo>
                  <a:lnTo>
                    <a:pt x="56266" y="41450"/>
                  </a:lnTo>
                  <a:lnTo>
                    <a:pt x="56014" y="41351"/>
                  </a:lnTo>
                  <a:lnTo>
                    <a:pt x="54910" y="41063"/>
                  </a:lnTo>
                  <a:lnTo>
                    <a:pt x="54029" y="41169"/>
                  </a:lnTo>
                  <a:lnTo>
                    <a:pt x="52493" y="41772"/>
                  </a:lnTo>
                  <a:lnTo>
                    <a:pt x="49665" y="43355"/>
                  </a:lnTo>
                  <a:lnTo>
                    <a:pt x="48424" y="44418"/>
                  </a:lnTo>
                  <a:lnTo>
                    <a:pt x="47530" y="46024"/>
                  </a:lnTo>
                  <a:lnTo>
                    <a:pt x="44855" y="46541"/>
                  </a:lnTo>
                  <a:lnTo>
                    <a:pt x="43017" y="47460"/>
                  </a:lnTo>
                  <a:lnTo>
                    <a:pt x="41121" y="48954"/>
                  </a:lnTo>
                  <a:lnTo>
                    <a:pt x="39866" y="49758"/>
                  </a:lnTo>
                  <a:lnTo>
                    <a:pt x="39257" y="49873"/>
                  </a:lnTo>
                  <a:lnTo>
                    <a:pt x="38647" y="49729"/>
                  </a:lnTo>
                  <a:lnTo>
                    <a:pt x="38037" y="49330"/>
                  </a:lnTo>
                  <a:lnTo>
                    <a:pt x="37441" y="48079"/>
                  </a:lnTo>
                  <a:lnTo>
                    <a:pt x="36911" y="46183"/>
                  </a:lnTo>
                  <a:lnTo>
                    <a:pt x="36563" y="44926"/>
                  </a:lnTo>
                  <a:lnTo>
                    <a:pt x="36761" y="43310"/>
                  </a:lnTo>
                  <a:lnTo>
                    <a:pt x="36984" y="41469"/>
                  </a:lnTo>
                  <a:lnTo>
                    <a:pt x="37211" y="39592"/>
                  </a:lnTo>
                  <a:lnTo>
                    <a:pt x="37578" y="37418"/>
                  </a:lnTo>
                  <a:lnTo>
                    <a:pt x="37884" y="36643"/>
                  </a:lnTo>
                  <a:lnTo>
                    <a:pt x="37900" y="36126"/>
                  </a:lnTo>
                  <a:lnTo>
                    <a:pt x="37629" y="35864"/>
                  </a:lnTo>
                  <a:lnTo>
                    <a:pt x="37054" y="35877"/>
                  </a:lnTo>
                  <a:lnTo>
                    <a:pt x="36177" y="36167"/>
                  </a:lnTo>
                  <a:lnTo>
                    <a:pt x="35554" y="36218"/>
                  </a:lnTo>
                  <a:lnTo>
                    <a:pt x="35184" y="36030"/>
                  </a:lnTo>
                  <a:lnTo>
                    <a:pt x="35222" y="35018"/>
                  </a:lnTo>
                  <a:lnTo>
                    <a:pt x="35669" y="33176"/>
                  </a:lnTo>
                  <a:lnTo>
                    <a:pt x="34983" y="31625"/>
                  </a:lnTo>
                  <a:lnTo>
                    <a:pt x="33157" y="30361"/>
                  </a:lnTo>
                  <a:lnTo>
                    <a:pt x="31606" y="29921"/>
                  </a:lnTo>
                  <a:lnTo>
                    <a:pt x="30326" y="30307"/>
                  </a:lnTo>
                  <a:lnTo>
                    <a:pt x="29250" y="31309"/>
                  </a:lnTo>
                  <a:lnTo>
                    <a:pt x="28382" y="32927"/>
                  </a:lnTo>
                  <a:lnTo>
                    <a:pt x="27479" y="34249"/>
                  </a:lnTo>
                  <a:lnTo>
                    <a:pt x="26544" y="35273"/>
                  </a:lnTo>
                  <a:lnTo>
                    <a:pt x="25873" y="35768"/>
                  </a:lnTo>
                  <a:lnTo>
                    <a:pt x="25659" y="35960"/>
                  </a:lnTo>
                  <a:lnTo>
                    <a:pt x="25525" y="36394"/>
                  </a:lnTo>
                  <a:lnTo>
                    <a:pt x="26020" y="37757"/>
                  </a:lnTo>
                  <a:lnTo>
                    <a:pt x="25988" y="38896"/>
                  </a:lnTo>
                  <a:lnTo>
                    <a:pt x="25426" y="39819"/>
                  </a:lnTo>
                  <a:lnTo>
                    <a:pt x="24810" y="40256"/>
                  </a:lnTo>
                  <a:lnTo>
                    <a:pt x="24137" y="40214"/>
                  </a:lnTo>
                  <a:lnTo>
                    <a:pt x="23601" y="40000"/>
                  </a:lnTo>
                  <a:lnTo>
                    <a:pt x="23205" y="39614"/>
                  </a:lnTo>
                  <a:lnTo>
                    <a:pt x="22132" y="39509"/>
                  </a:lnTo>
                  <a:lnTo>
                    <a:pt x="20383" y="39684"/>
                  </a:lnTo>
                  <a:lnTo>
                    <a:pt x="19186" y="40144"/>
                  </a:lnTo>
                  <a:lnTo>
                    <a:pt x="18542" y="40891"/>
                  </a:lnTo>
                  <a:lnTo>
                    <a:pt x="18353" y="41874"/>
                  </a:lnTo>
                  <a:lnTo>
                    <a:pt x="18625" y="43090"/>
                  </a:lnTo>
                  <a:lnTo>
                    <a:pt x="18491" y="44022"/>
                  </a:lnTo>
                  <a:lnTo>
                    <a:pt x="17945" y="44670"/>
                  </a:lnTo>
                  <a:lnTo>
                    <a:pt x="17498" y="45040"/>
                  </a:lnTo>
                  <a:lnTo>
                    <a:pt x="17150" y="45136"/>
                  </a:lnTo>
                  <a:lnTo>
                    <a:pt x="16390" y="44578"/>
                  </a:lnTo>
                  <a:lnTo>
                    <a:pt x="15225" y="43365"/>
                  </a:lnTo>
                  <a:lnTo>
                    <a:pt x="14424" y="42707"/>
                  </a:lnTo>
                  <a:lnTo>
                    <a:pt x="13987" y="42608"/>
                  </a:lnTo>
                  <a:lnTo>
                    <a:pt x="13751" y="42675"/>
                  </a:lnTo>
                  <a:lnTo>
                    <a:pt x="13482" y="42803"/>
                  </a:lnTo>
                  <a:lnTo>
                    <a:pt x="13329" y="42959"/>
                  </a:lnTo>
                  <a:lnTo>
                    <a:pt x="13198" y="43320"/>
                  </a:lnTo>
                  <a:lnTo>
                    <a:pt x="12825" y="43464"/>
                  </a:lnTo>
                  <a:lnTo>
                    <a:pt x="12298" y="43349"/>
                  </a:lnTo>
                  <a:lnTo>
                    <a:pt x="11816" y="43457"/>
                  </a:lnTo>
                  <a:lnTo>
                    <a:pt x="11526" y="43837"/>
                  </a:lnTo>
                  <a:lnTo>
                    <a:pt x="10715" y="44297"/>
                  </a:lnTo>
                  <a:lnTo>
                    <a:pt x="9285" y="44811"/>
                  </a:lnTo>
                  <a:lnTo>
                    <a:pt x="8503" y="45360"/>
                  </a:lnTo>
                  <a:lnTo>
                    <a:pt x="8372" y="45944"/>
                  </a:lnTo>
                  <a:lnTo>
                    <a:pt x="8162" y="46205"/>
                  </a:lnTo>
                  <a:lnTo>
                    <a:pt x="7721" y="46110"/>
                  </a:lnTo>
                  <a:lnTo>
                    <a:pt x="6432" y="46911"/>
                  </a:lnTo>
                  <a:lnTo>
                    <a:pt x="5445" y="46662"/>
                  </a:lnTo>
                  <a:lnTo>
                    <a:pt x="4338" y="45631"/>
                  </a:lnTo>
                  <a:lnTo>
                    <a:pt x="3725" y="44782"/>
                  </a:lnTo>
                  <a:lnTo>
                    <a:pt x="3661" y="44424"/>
                  </a:lnTo>
                  <a:lnTo>
                    <a:pt x="4009" y="43611"/>
                  </a:lnTo>
                  <a:lnTo>
                    <a:pt x="4156" y="40894"/>
                  </a:lnTo>
                  <a:lnTo>
                    <a:pt x="4599" y="39953"/>
                  </a:lnTo>
                  <a:lnTo>
                    <a:pt x="5918" y="38261"/>
                  </a:lnTo>
                  <a:lnTo>
                    <a:pt x="6604" y="36968"/>
                  </a:lnTo>
                  <a:lnTo>
                    <a:pt x="7380" y="35915"/>
                  </a:lnTo>
                  <a:lnTo>
                    <a:pt x="7938" y="35564"/>
                  </a:lnTo>
                  <a:lnTo>
                    <a:pt x="8455" y="34734"/>
                  </a:lnTo>
                  <a:lnTo>
                    <a:pt x="8877" y="33783"/>
                  </a:lnTo>
                  <a:lnTo>
                    <a:pt x="8995" y="33183"/>
                  </a:lnTo>
                  <a:lnTo>
                    <a:pt x="8956" y="32713"/>
                  </a:lnTo>
                  <a:lnTo>
                    <a:pt x="8803" y="32410"/>
                  </a:lnTo>
                  <a:lnTo>
                    <a:pt x="8072" y="31765"/>
                  </a:lnTo>
                  <a:lnTo>
                    <a:pt x="7112" y="30760"/>
                  </a:lnTo>
                  <a:lnTo>
                    <a:pt x="6601" y="29729"/>
                  </a:lnTo>
                  <a:lnTo>
                    <a:pt x="6323" y="28414"/>
                  </a:lnTo>
                  <a:lnTo>
                    <a:pt x="6250" y="27495"/>
                  </a:lnTo>
                  <a:lnTo>
                    <a:pt x="7150" y="24964"/>
                  </a:lnTo>
                  <a:lnTo>
                    <a:pt x="7006" y="24539"/>
                  </a:lnTo>
                  <a:lnTo>
                    <a:pt x="6748" y="24147"/>
                  </a:lnTo>
                  <a:lnTo>
                    <a:pt x="6218" y="23898"/>
                  </a:lnTo>
                  <a:lnTo>
                    <a:pt x="5461" y="23792"/>
                  </a:lnTo>
                  <a:lnTo>
                    <a:pt x="4708" y="23907"/>
                  </a:lnTo>
                  <a:lnTo>
                    <a:pt x="3747" y="23917"/>
                  </a:lnTo>
                  <a:lnTo>
                    <a:pt x="3083" y="23773"/>
                  </a:lnTo>
                  <a:lnTo>
                    <a:pt x="2924" y="23613"/>
                  </a:lnTo>
                  <a:lnTo>
                    <a:pt x="2841" y="22458"/>
                  </a:lnTo>
                  <a:lnTo>
                    <a:pt x="2672" y="22206"/>
                  </a:lnTo>
                  <a:lnTo>
                    <a:pt x="2387" y="21986"/>
                  </a:lnTo>
                  <a:lnTo>
                    <a:pt x="450" y="21452"/>
                  </a:lnTo>
                  <a:lnTo>
                    <a:pt x="70" y="21223"/>
                  </a:lnTo>
                  <a:lnTo>
                    <a:pt x="0" y="20929"/>
                  </a:lnTo>
                  <a:lnTo>
                    <a:pt x="686" y="18350"/>
                  </a:lnTo>
                  <a:lnTo>
                    <a:pt x="983" y="18155"/>
                  </a:lnTo>
                  <a:lnTo>
                    <a:pt x="1274" y="17734"/>
                  </a:lnTo>
                  <a:lnTo>
                    <a:pt x="1730" y="17284"/>
                  </a:lnTo>
                  <a:lnTo>
                    <a:pt x="3310" y="16547"/>
                  </a:lnTo>
                  <a:lnTo>
                    <a:pt x="5008" y="16866"/>
                  </a:lnTo>
                  <a:lnTo>
                    <a:pt x="6518" y="17207"/>
                  </a:lnTo>
                  <a:lnTo>
                    <a:pt x="8024" y="17392"/>
                  </a:lnTo>
                  <a:lnTo>
                    <a:pt x="8545" y="17517"/>
                  </a:lnTo>
                  <a:lnTo>
                    <a:pt x="9403" y="17619"/>
                  </a:lnTo>
                  <a:lnTo>
                    <a:pt x="9981" y="17530"/>
                  </a:lnTo>
                  <a:lnTo>
                    <a:pt x="10374" y="17227"/>
                  </a:lnTo>
                  <a:lnTo>
                    <a:pt x="11082" y="16390"/>
                  </a:lnTo>
                  <a:lnTo>
                    <a:pt x="11299" y="15133"/>
                  </a:lnTo>
                  <a:lnTo>
                    <a:pt x="11555" y="14022"/>
                  </a:lnTo>
                  <a:lnTo>
                    <a:pt x="11985" y="13936"/>
                  </a:lnTo>
                  <a:lnTo>
                    <a:pt x="12420" y="14054"/>
                  </a:lnTo>
                  <a:lnTo>
                    <a:pt x="12624" y="13830"/>
                  </a:lnTo>
                  <a:lnTo>
                    <a:pt x="12710" y="13524"/>
                  </a:lnTo>
                  <a:lnTo>
                    <a:pt x="12796" y="13262"/>
                  </a:lnTo>
                  <a:lnTo>
                    <a:pt x="12975" y="13205"/>
                  </a:lnTo>
                  <a:lnTo>
                    <a:pt x="13288" y="13492"/>
                  </a:lnTo>
                  <a:lnTo>
                    <a:pt x="13466" y="13415"/>
                  </a:lnTo>
                  <a:lnTo>
                    <a:pt x="13613" y="13221"/>
                  </a:lnTo>
                  <a:lnTo>
                    <a:pt x="13569" y="12991"/>
                  </a:lnTo>
                  <a:lnTo>
                    <a:pt x="13218" y="12602"/>
                  </a:lnTo>
                  <a:lnTo>
                    <a:pt x="12902" y="11992"/>
                  </a:lnTo>
                  <a:lnTo>
                    <a:pt x="12933" y="11781"/>
                  </a:lnTo>
                  <a:lnTo>
                    <a:pt x="13039" y="11561"/>
                  </a:lnTo>
                  <a:lnTo>
                    <a:pt x="13968" y="11353"/>
                  </a:lnTo>
                  <a:lnTo>
                    <a:pt x="14392" y="11315"/>
                  </a:lnTo>
                  <a:lnTo>
                    <a:pt x="14539" y="11098"/>
                  </a:lnTo>
                  <a:lnTo>
                    <a:pt x="14485" y="10753"/>
                  </a:lnTo>
                  <a:lnTo>
                    <a:pt x="14134" y="10559"/>
                  </a:lnTo>
                  <a:lnTo>
                    <a:pt x="12863" y="10664"/>
                  </a:lnTo>
                  <a:lnTo>
                    <a:pt x="11564" y="10642"/>
                  </a:lnTo>
                  <a:lnTo>
                    <a:pt x="11408" y="10431"/>
                  </a:lnTo>
                  <a:lnTo>
                    <a:pt x="11481" y="10198"/>
                  </a:lnTo>
                  <a:lnTo>
                    <a:pt x="11679" y="10016"/>
                  </a:lnTo>
                  <a:lnTo>
                    <a:pt x="14360" y="9550"/>
                  </a:lnTo>
                  <a:lnTo>
                    <a:pt x="15781" y="9713"/>
                  </a:lnTo>
                  <a:lnTo>
                    <a:pt x="16837" y="9959"/>
                  </a:lnTo>
                  <a:lnTo>
                    <a:pt x="17252" y="9837"/>
                  </a:lnTo>
                  <a:lnTo>
                    <a:pt x="16761" y="8784"/>
                  </a:lnTo>
                  <a:lnTo>
                    <a:pt x="17431" y="8685"/>
                  </a:lnTo>
                  <a:lnTo>
                    <a:pt x="17517" y="8324"/>
                  </a:lnTo>
                  <a:lnTo>
                    <a:pt x="16639" y="5519"/>
                  </a:lnTo>
                  <a:lnTo>
                    <a:pt x="17121" y="5270"/>
                  </a:lnTo>
                  <a:lnTo>
                    <a:pt x="17603" y="4718"/>
                  </a:lnTo>
                  <a:lnTo>
                    <a:pt x="17562" y="3667"/>
                  </a:lnTo>
                  <a:lnTo>
                    <a:pt x="17989" y="3157"/>
                  </a:lnTo>
                  <a:lnTo>
                    <a:pt x="18497" y="2806"/>
                  </a:lnTo>
                  <a:lnTo>
                    <a:pt x="19250" y="3160"/>
                  </a:lnTo>
                  <a:lnTo>
                    <a:pt x="20419" y="4197"/>
                  </a:lnTo>
                  <a:lnTo>
                    <a:pt x="20795" y="4398"/>
                  </a:lnTo>
                  <a:lnTo>
                    <a:pt x="21172" y="4456"/>
                  </a:lnTo>
                  <a:lnTo>
                    <a:pt x="21714" y="4133"/>
                  </a:lnTo>
                  <a:lnTo>
                    <a:pt x="23795" y="3109"/>
                  </a:lnTo>
                  <a:lnTo>
                    <a:pt x="24964" y="2531"/>
                  </a:lnTo>
                  <a:lnTo>
                    <a:pt x="26362" y="1692"/>
                  </a:lnTo>
                  <a:lnTo>
                    <a:pt x="26601" y="1366"/>
                  </a:lnTo>
                  <a:lnTo>
                    <a:pt x="27080" y="86"/>
                  </a:lnTo>
                  <a:lnTo>
                    <a:pt x="27341" y="0"/>
                  </a:lnTo>
                  <a:lnTo>
                    <a:pt x="27696" y="137"/>
                  </a:lnTo>
                  <a:lnTo>
                    <a:pt x="28922" y="1462"/>
                  </a:lnTo>
                  <a:lnTo>
                    <a:pt x="29630" y="2311"/>
                  </a:lnTo>
                  <a:lnTo>
                    <a:pt x="29630" y="2601"/>
                  </a:lnTo>
                  <a:lnTo>
                    <a:pt x="29429" y="2818"/>
                  </a:lnTo>
                  <a:lnTo>
                    <a:pt x="29467" y="3029"/>
                  </a:lnTo>
                  <a:lnTo>
                    <a:pt x="30470" y="3489"/>
                  </a:lnTo>
                  <a:lnTo>
                    <a:pt x="30470" y="3696"/>
                  </a:lnTo>
                  <a:lnTo>
                    <a:pt x="30243" y="4095"/>
                  </a:lnTo>
                  <a:lnTo>
                    <a:pt x="30122" y="4315"/>
                  </a:lnTo>
                  <a:lnTo>
                    <a:pt x="29997" y="4408"/>
                  </a:lnTo>
                  <a:lnTo>
                    <a:pt x="28657" y="5563"/>
                  </a:lnTo>
                  <a:lnTo>
                    <a:pt x="27169" y="6847"/>
                  </a:lnTo>
                  <a:lnTo>
                    <a:pt x="27118" y="7013"/>
                  </a:lnTo>
                  <a:lnTo>
                    <a:pt x="27051" y="7332"/>
                  </a:lnTo>
                  <a:lnTo>
                    <a:pt x="27067" y="7657"/>
                  </a:lnTo>
                  <a:lnTo>
                    <a:pt x="27306" y="7925"/>
                  </a:lnTo>
                  <a:lnTo>
                    <a:pt x="27948" y="8114"/>
                  </a:lnTo>
                  <a:lnTo>
                    <a:pt x="28519" y="8356"/>
                  </a:lnTo>
                  <a:lnTo>
                    <a:pt x="28810" y="9027"/>
                  </a:lnTo>
                  <a:lnTo>
                    <a:pt x="29142" y="9646"/>
                  </a:lnTo>
                  <a:lnTo>
                    <a:pt x="29592" y="9799"/>
                  </a:lnTo>
                  <a:lnTo>
                    <a:pt x="31798" y="9406"/>
                  </a:lnTo>
                  <a:lnTo>
                    <a:pt x="32305" y="9365"/>
                  </a:lnTo>
                  <a:close/>
                  <a:moveTo>
                    <a:pt x="29570" y="1168"/>
                  </a:moveTo>
                  <a:lnTo>
                    <a:pt x="29301" y="1194"/>
                  </a:lnTo>
                  <a:lnTo>
                    <a:pt x="28819" y="635"/>
                  </a:lnTo>
                  <a:lnTo>
                    <a:pt x="28650" y="243"/>
                  </a:lnTo>
                  <a:lnTo>
                    <a:pt x="28848" y="124"/>
                  </a:lnTo>
                  <a:lnTo>
                    <a:pt x="29263" y="396"/>
                  </a:lnTo>
                  <a:lnTo>
                    <a:pt x="29541" y="878"/>
                  </a:lnTo>
                  <a:lnTo>
                    <a:pt x="29570" y="1168"/>
                  </a:lnTo>
                  <a:close/>
                  <a:moveTo>
                    <a:pt x="30010" y="14185"/>
                  </a:moveTo>
                  <a:lnTo>
                    <a:pt x="29206" y="14631"/>
                  </a:lnTo>
                  <a:lnTo>
                    <a:pt x="28736" y="14584"/>
                  </a:lnTo>
                  <a:lnTo>
                    <a:pt x="28373" y="14150"/>
                  </a:lnTo>
                  <a:lnTo>
                    <a:pt x="28108" y="13744"/>
                  </a:lnTo>
                  <a:lnTo>
                    <a:pt x="28050" y="13514"/>
                  </a:lnTo>
                  <a:lnTo>
                    <a:pt x="28184" y="13518"/>
                  </a:lnTo>
                  <a:lnTo>
                    <a:pt x="28803" y="13703"/>
                  </a:lnTo>
                  <a:lnTo>
                    <a:pt x="29672" y="13830"/>
                  </a:lnTo>
                  <a:lnTo>
                    <a:pt x="29978" y="13942"/>
                  </a:lnTo>
                  <a:lnTo>
                    <a:pt x="30010" y="1418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73"/>
            <p:cNvSpPr/>
            <p:nvPr/>
          </p:nvSpPr>
          <p:spPr>
            <a:xfrm>
              <a:off x="11893422" y="5014860"/>
              <a:ext cx="31006" cy="19257"/>
            </a:xfrm>
            <a:custGeom>
              <a:rect b="b" l="l" r="r" t="t"/>
              <a:pathLst>
                <a:path extrusionOk="0" h="7315" w="11778">
                  <a:moveTo>
                    <a:pt x="192" y="310"/>
                  </a:moveTo>
                  <a:lnTo>
                    <a:pt x="160" y="329"/>
                  </a:lnTo>
                  <a:lnTo>
                    <a:pt x="96" y="227"/>
                  </a:lnTo>
                  <a:lnTo>
                    <a:pt x="64" y="115"/>
                  </a:lnTo>
                  <a:lnTo>
                    <a:pt x="0" y="13"/>
                  </a:lnTo>
                  <a:lnTo>
                    <a:pt x="0" y="0"/>
                  </a:lnTo>
                  <a:lnTo>
                    <a:pt x="96" y="86"/>
                  </a:lnTo>
                  <a:lnTo>
                    <a:pt x="160" y="188"/>
                  </a:lnTo>
                  <a:lnTo>
                    <a:pt x="192" y="310"/>
                  </a:lnTo>
                  <a:close/>
                  <a:moveTo>
                    <a:pt x="11778" y="7290"/>
                  </a:moveTo>
                  <a:lnTo>
                    <a:pt x="11746" y="7316"/>
                  </a:lnTo>
                  <a:lnTo>
                    <a:pt x="11714" y="7261"/>
                  </a:lnTo>
                  <a:lnTo>
                    <a:pt x="11650" y="7191"/>
                  </a:lnTo>
                  <a:lnTo>
                    <a:pt x="11587" y="7089"/>
                  </a:lnTo>
                  <a:lnTo>
                    <a:pt x="11618" y="7083"/>
                  </a:lnTo>
                  <a:lnTo>
                    <a:pt x="11682" y="7140"/>
                  </a:lnTo>
                  <a:lnTo>
                    <a:pt x="11746" y="7210"/>
                  </a:lnTo>
                  <a:lnTo>
                    <a:pt x="11778" y="729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73"/>
            <p:cNvSpPr/>
            <p:nvPr/>
          </p:nvSpPr>
          <p:spPr>
            <a:xfrm>
              <a:off x="10395492" y="5005229"/>
              <a:ext cx="76874" cy="32525"/>
            </a:xfrm>
            <a:custGeom>
              <a:rect b="b" l="l" r="r" t="t"/>
              <a:pathLst>
                <a:path extrusionOk="0" h="12355" w="29202">
                  <a:moveTo>
                    <a:pt x="14421" y="0"/>
                  </a:moveTo>
                  <a:lnTo>
                    <a:pt x="13821" y="1545"/>
                  </a:lnTo>
                  <a:lnTo>
                    <a:pt x="13173" y="1216"/>
                  </a:lnTo>
                  <a:lnTo>
                    <a:pt x="13862" y="348"/>
                  </a:lnTo>
                  <a:lnTo>
                    <a:pt x="14194" y="89"/>
                  </a:lnTo>
                  <a:lnTo>
                    <a:pt x="14421" y="0"/>
                  </a:lnTo>
                  <a:close/>
                  <a:moveTo>
                    <a:pt x="9240" y="12356"/>
                  </a:moveTo>
                  <a:lnTo>
                    <a:pt x="8931" y="11181"/>
                  </a:lnTo>
                  <a:lnTo>
                    <a:pt x="8602" y="10677"/>
                  </a:lnTo>
                  <a:lnTo>
                    <a:pt x="8347" y="10390"/>
                  </a:lnTo>
                  <a:lnTo>
                    <a:pt x="8261" y="10032"/>
                  </a:lnTo>
                  <a:lnTo>
                    <a:pt x="8273" y="9665"/>
                  </a:lnTo>
                  <a:lnTo>
                    <a:pt x="8430" y="9496"/>
                  </a:lnTo>
                  <a:lnTo>
                    <a:pt x="9534" y="9448"/>
                  </a:lnTo>
                  <a:lnTo>
                    <a:pt x="9971" y="8845"/>
                  </a:lnTo>
                  <a:lnTo>
                    <a:pt x="9968" y="8120"/>
                  </a:lnTo>
                  <a:lnTo>
                    <a:pt x="9748" y="7874"/>
                  </a:lnTo>
                  <a:lnTo>
                    <a:pt x="9534" y="7772"/>
                  </a:lnTo>
                  <a:lnTo>
                    <a:pt x="8398" y="8315"/>
                  </a:lnTo>
                  <a:lnTo>
                    <a:pt x="8069" y="8216"/>
                  </a:lnTo>
                  <a:lnTo>
                    <a:pt x="7874" y="8018"/>
                  </a:lnTo>
                  <a:lnTo>
                    <a:pt x="7938" y="7217"/>
                  </a:lnTo>
                  <a:lnTo>
                    <a:pt x="8877" y="6467"/>
                  </a:lnTo>
                  <a:lnTo>
                    <a:pt x="9671" y="5107"/>
                  </a:lnTo>
                  <a:lnTo>
                    <a:pt x="10230" y="4564"/>
                  </a:lnTo>
                  <a:lnTo>
                    <a:pt x="11529" y="4057"/>
                  </a:lnTo>
                  <a:lnTo>
                    <a:pt x="12056" y="3913"/>
                  </a:lnTo>
                  <a:lnTo>
                    <a:pt x="15841" y="3163"/>
                  </a:lnTo>
                  <a:lnTo>
                    <a:pt x="16744" y="3112"/>
                  </a:lnTo>
                  <a:lnTo>
                    <a:pt x="19142" y="3134"/>
                  </a:lnTo>
                  <a:lnTo>
                    <a:pt x="22353" y="2972"/>
                  </a:lnTo>
                  <a:lnTo>
                    <a:pt x="23144" y="2869"/>
                  </a:lnTo>
                  <a:lnTo>
                    <a:pt x="24172" y="2537"/>
                  </a:lnTo>
                  <a:lnTo>
                    <a:pt x="25171" y="2129"/>
                  </a:lnTo>
                  <a:lnTo>
                    <a:pt x="25698" y="1807"/>
                  </a:lnTo>
                  <a:lnTo>
                    <a:pt x="26253" y="1574"/>
                  </a:lnTo>
                  <a:lnTo>
                    <a:pt x="27080" y="1867"/>
                  </a:lnTo>
                  <a:lnTo>
                    <a:pt x="28478" y="2087"/>
                  </a:lnTo>
                  <a:lnTo>
                    <a:pt x="28854" y="2282"/>
                  </a:lnTo>
                  <a:lnTo>
                    <a:pt x="29202" y="2550"/>
                  </a:lnTo>
                  <a:lnTo>
                    <a:pt x="27578" y="3980"/>
                  </a:lnTo>
                  <a:lnTo>
                    <a:pt x="25790" y="5168"/>
                  </a:lnTo>
                  <a:lnTo>
                    <a:pt x="24689" y="5525"/>
                  </a:lnTo>
                  <a:lnTo>
                    <a:pt x="23553" y="5768"/>
                  </a:lnTo>
                  <a:lnTo>
                    <a:pt x="22685" y="6227"/>
                  </a:lnTo>
                  <a:lnTo>
                    <a:pt x="21954" y="6945"/>
                  </a:lnTo>
                  <a:lnTo>
                    <a:pt x="21018" y="7348"/>
                  </a:lnTo>
                  <a:lnTo>
                    <a:pt x="19965" y="7485"/>
                  </a:lnTo>
                  <a:lnTo>
                    <a:pt x="19062" y="7699"/>
                  </a:lnTo>
                  <a:lnTo>
                    <a:pt x="18245" y="8120"/>
                  </a:lnTo>
                  <a:lnTo>
                    <a:pt x="17111" y="8845"/>
                  </a:lnTo>
                  <a:lnTo>
                    <a:pt x="16649" y="8918"/>
                  </a:lnTo>
                  <a:lnTo>
                    <a:pt x="16164" y="8902"/>
                  </a:lnTo>
                  <a:lnTo>
                    <a:pt x="15222" y="9180"/>
                  </a:lnTo>
                  <a:lnTo>
                    <a:pt x="12289" y="10214"/>
                  </a:lnTo>
                  <a:lnTo>
                    <a:pt x="10517" y="11366"/>
                  </a:lnTo>
                  <a:lnTo>
                    <a:pt x="9240" y="12356"/>
                  </a:lnTo>
                  <a:close/>
                  <a:moveTo>
                    <a:pt x="0" y="10820"/>
                  </a:moveTo>
                  <a:lnTo>
                    <a:pt x="1449" y="10051"/>
                  </a:lnTo>
                  <a:lnTo>
                    <a:pt x="3655" y="9457"/>
                  </a:lnTo>
                  <a:lnTo>
                    <a:pt x="3597" y="9892"/>
                  </a:lnTo>
                  <a:lnTo>
                    <a:pt x="3374" y="10575"/>
                  </a:lnTo>
                  <a:lnTo>
                    <a:pt x="3042" y="10897"/>
                  </a:lnTo>
                  <a:lnTo>
                    <a:pt x="2537" y="11475"/>
                  </a:lnTo>
                  <a:lnTo>
                    <a:pt x="2206" y="11602"/>
                  </a:lnTo>
                  <a:lnTo>
                    <a:pt x="884" y="11475"/>
                  </a:lnTo>
                  <a:lnTo>
                    <a:pt x="712" y="11558"/>
                  </a:lnTo>
                  <a:lnTo>
                    <a:pt x="485" y="11497"/>
                  </a:lnTo>
                  <a:lnTo>
                    <a:pt x="150" y="11127"/>
                  </a:lnTo>
                  <a:lnTo>
                    <a:pt x="0" y="1082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73"/>
            <p:cNvSpPr/>
            <p:nvPr/>
          </p:nvSpPr>
          <p:spPr>
            <a:xfrm>
              <a:off x="8706813" y="3700738"/>
              <a:ext cx="333372" cy="230212"/>
            </a:xfrm>
            <a:custGeom>
              <a:rect b="b" l="l" r="r" t="t"/>
              <a:pathLst>
                <a:path extrusionOk="0" h="87450" w="126637">
                  <a:moveTo>
                    <a:pt x="125686" y="63359"/>
                  </a:moveTo>
                  <a:lnTo>
                    <a:pt x="125233" y="63400"/>
                  </a:lnTo>
                  <a:lnTo>
                    <a:pt x="124145" y="63138"/>
                  </a:lnTo>
                  <a:lnTo>
                    <a:pt x="121977" y="62615"/>
                  </a:lnTo>
                  <a:lnTo>
                    <a:pt x="120116" y="61565"/>
                  </a:lnTo>
                  <a:lnTo>
                    <a:pt x="118900" y="60879"/>
                  </a:lnTo>
                  <a:lnTo>
                    <a:pt x="118709" y="60971"/>
                  </a:lnTo>
                  <a:lnTo>
                    <a:pt x="118163" y="61440"/>
                  </a:lnTo>
                  <a:lnTo>
                    <a:pt x="117790" y="62018"/>
                  </a:lnTo>
                  <a:lnTo>
                    <a:pt x="117493" y="63135"/>
                  </a:lnTo>
                  <a:lnTo>
                    <a:pt x="117017" y="64450"/>
                  </a:lnTo>
                  <a:lnTo>
                    <a:pt x="114767" y="64501"/>
                  </a:lnTo>
                  <a:lnTo>
                    <a:pt x="112849" y="64600"/>
                  </a:lnTo>
                  <a:lnTo>
                    <a:pt x="111610" y="65098"/>
                  </a:lnTo>
                  <a:lnTo>
                    <a:pt x="110397" y="65784"/>
                  </a:lnTo>
                  <a:lnTo>
                    <a:pt x="110094" y="66598"/>
                  </a:lnTo>
                  <a:lnTo>
                    <a:pt x="109832" y="67655"/>
                  </a:lnTo>
                  <a:lnTo>
                    <a:pt x="109124" y="70046"/>
                  </a:lnTo>
                  <a:lnTo>
                    <a:pt x="108482" y="72222"/>
                  </a:lnTo>
                  <a:lnTo>
                    <a:pt x="108150" y="73630"/>
                  </a:lnTo>
                  <a:lnTo>
                    <a:pt x="107662" y="74594"/>
                  </a:lnTo>
                  <a:lnTo>
                    <a:pt x="106289" y="75861"/>
                  </a:lnTo>
                  <a:lnTo>
                    <a:pt x="104735" y="76713"/>
                  </a:lnTo>
                  <a:lnTo>
                    <a:pt x="103908" y="77112"/>
                  </a:lnTo>
                  <a:lnTo>
                    <a:pt x="103544" y="77610"/>
                  </a:lnTo>
                  <a:lnTo>
                    <a:pt x="103464" y="78080"/>
                  </a:lnTo>
                  <a:lnTo>
                    <a:pt x="103171" y="78223"/>
                  </a:lnTo>
                  <a:lnTo>
                    <a:pt x="102529" y="78140"/>
                  </a:lnTo>
                  <a:lnTo>
                    <a:pt x="101852" y="78220"/>
                  </a:lnTo>
                  <a:lnTo>
                    <a:pt x="100365" y="78712"/>
                  </a:lnTo>
                  <a:lnTo>
                    <a:pt x="98756" y="79315"/>
                  </a:lnTo>
                  <a:lnTo>
                    <a:pt x="96829" y="79915"/>
                  </a:lnTo>
                  <a:lnTo>
                    <a:pt x="95727" y="79915"/>
                  </a:lnTo>
                  <a:lnTo>
                    <a:pt x="95290" y="80049"/>
                  </a:lnTo>
                  <a:lnTo>
                    <a:pt x="95095" y="80352"/>
                  </a:lnTo>
                  <a:lnTo>
                    <a:pt x="95290" y="80923"/>
                  </a:lnTo>
                  <a:lnTo>
                    <a:pt x="95478" y="81348"/>
                  </a:lnTo>
                  <a:lnTo>
                    <a:pt x="95648" y="81897"/>
                  </a:lnTo>
                  <a:lnTo>
                    <a:pt x="95194" y="82341"/>
                  </a:lnTo>
                  <a:lnTo>
                    <a:pt x="94878" y="83103"/>
                  </a:lnTo>
                  <a:lnTo>
                    <a:pt x="94633" y="84444"/>
                  </a:lnTo>
                  <a:lnTo>
                    <a:pt x="93949" y="84843"/>
                  </a:lnTo>
                  <a:lnTo>
                    <a:pt x="92851" y="85494"/>
                  </a:lnTo>
                  <a:lnTo>
                    <a:pt x="91642" y="86350"/>
                  </a:lnTo>
                  <a:lnTo>
                    <a:pt x="91329" y="86525"/>
                  </a:lnTo>
                  <a:lnTo>
                    <a:pt x="90633" y="86768"/>
                  </a:lnTo>
                  <a:lnTo>
                    <a:pt x="89940" y="86694"/>
                  </a:lnTo>
                  <a:lnTo>
                    <a:pt x="89312" y="86570"/>
                  </a:lnTo>
                  <a:lnTo>
                    <a:pt x="88629" y="86790"/>
                  </a:lnTo>
                  <a:lnTo>
                    <a:pt x="87920" y="87451"/>
                  </a:lnTo>
                  <a:lnTo>
                    <a:pt x="87591" y="87250"/>
                  </a:lnTo>
                  <a:lnTo>
                    <a:pt x="87425" y="86583"/>
                  </a:lnTo>
                  <a:lnTo>
                    <a:pt x="87071" y="86149"/>
                  </a:lnTo>
                  <a:lnTo>
                    <a:pt x="85963" y="85169"/>
                  </a:lnTo>
                  <a:lnTo>
                    <a:pt x="85016" y="84470"/>
                  </a:lnTo>
                  <a:lnTo>
                    <a:pt x="84607" y="84422"/>
                  </a:lnTo>
                  <a:lnTo>
                    <a:pt x="83739" y="84604"/>
                  </a:lnTo>
                  <a:lnTo>
                    <a:pt x="82650" y="84735"/>
                  </a:lnTo>
                  <a:lnTo>
                    <a:pt x="81766" y="84594"/>
                  </a:lnTo>
                  <a:lnTo>
                    <a:pt x="81064" y="84313"/>
                  </a:lnTo>
                  <a:lnTo>
                    <a:pt x="79982" y="83349"/>
                  </a:lnTo>
                  <a:lnTo>
                    <a:pt x="79586" y="82829"/>
                  </a:lnTo>
                  <a:lnTo>
                    <a:pt x="79289" y="82430"/>
                  </a:lnTo>
                  <a:lnTo>
                    <a:pt x="78552" y="82539"/>
                  </a:lnTo>
                  <a:lnTo>
                    <a:pt x="78344" y="82104"/>
                  </a:lnTo>
                  <a:lnTo>
                    <a:pt x="78316" y="81594"/>
                  </a:lnTo>
                  <a:lnTo>
                    <a:pt x="78520" y="80978"/>
                  </a:lnTo>
                  <a:lnTo>
                    <a:pt x="78459" y="79813"/>
                  </a:lnTo>
                  <a:lnTo>
                    <a:pt x="78044" y="78976"/>
                  </a:lnTo>
                  <a:lnTo>
                    <a:pt x="77572" y="78613"/>
                  </a:lnTo>
                  <a:lnTo>
                    <a:pt x="77633" y="78357"/>
                  </a:lnTo>
                  <a:lnTo>
                    <a:pt x="77840" y="77773"/>
                  </a:lnTo>
                  <a:lnTo>
                    <a:pt x="78105" y="77262"/>
                  </a:lnTo>
                  <a:lnTo>
                    <a:pt x="78102" y="76254"/>
                  </a:lnTo>
                  <a:lnTo>
                    <a:pt x="77770" y="75159"/>
                  </a:lnTo>
                  <a:lnTo>
                    <a:pt x="77639" y="73573"/>
                  </a:lnTo>
                  <a:lnTo>
                    <a:pt x="77722" y="72025"/>
                  </a:lnTo>
                  <a:lnTo>
                    <a:pt x="77272" y="71243"/>
                  </a:lnTo>
                  <a:lnTo>
                    <a:pt x="73582" y="71239"/>
                  </a:lnTo>
                  <a:lnTo>
                    <a:pt x="70301" y="71300"/>
                  </a:lnTo>
                  <a:lnTo>
                    <a:pt x="70116" y="71121"/>
                  </a:lnTo>
                  <a:lnTo>
                    <a:pt x="68839" y="69165"/>
                  </a:lnTo>
                  <a:lnTo>
                    <a:pt x="67805" y="67677"/>
                  </a:lnTo>
                  <a:lnTo>
                    <a:pt x="66783" y="66799"/>
                  </a:lnTo>
                  <a:lnTo>
                    <a:pt x="64444" y="65717"/>
                  </a:lnTo>
                  <a:lnTo>
                    <a:pt x="63323" y="65264"/>
                  </a:lnTo>
                  <a:lnTo>
                    <a:pt x="62363" y="64437"/>
                  </a:lnTo>
                  <a:lnTo>
                    <a:pt x="61578" y="63528"/>
                  </a:lnTo>
                  <a:lnTo>
                    <a:pt x="61376" y="62283"/>
                  </a:lnTo>
                  <a:lnTo>
                    <a:pt x="61217" y="61874"/>
                  </a:lnTo>
                  <a:lnTo>
                    <a:pt x="60990" y="61542"/>
                  </a:lnTo>
                  <a:lnTo>
                    <a:pt x="60745" y="61396"/>
                  </a:lnTo>
                  <a:lnTo>
                    <a:pt x="60444" y="61428"/>
                  </a:lnTo>
                  <a:lnTo>
                    <a:pt x="57725" y="59978"/>
                  </a:lnTo>
                  <a:lnTo>
                    <a:pt x="56633" y="59595"/>
                  </a:lnTo>
                  <a:lnTo>
                    <a:pt x="55605" y="59902"/>
                  </a:lnTo>
                  <a:lnTo>
                    <a:pt x="55152" y="59956"/>
                  </a:lnTo>
                  <a:lnTo>
                    <a:pt x="54258" y="59544"/>
                  </a:lnTo>
                  <a:lnTo>
                    <a:pt x="53231" y="60103"/>
                  </a:lnTo>
                  <a:lnTo>
                    <a:pt x="52793" y="60138"/>
                  </a:lnTo>
                  <a:lnTo>
                    <a:pt x="52181" y="60004"/>
                  </a:lnTo>
                  <a:lnTo>
                    <a:pt x="51673" y="59796"/>
                  </a:lnTo>
                  <a:lnTo>
                    <a:pt x="50304" y="58472"/>
                  </a:lnTo>
                  <a:lnTo>
                    <a:pt x="49155" y="57939"/>
                  </a:lnTo>
                  <a:lnTo>
                    <a:pt x="48328" y="57597"/>
                  </a:lnTo>
                  <a:lnTo>
                    <a:pt x="46735" y="57093"/>
                  </a:lnTo>
                  <a:lnTo>
                    <a:pt x="45040" y="56831"/>
                  </a:lnTo>
                  <a:lnTo>
                    <a:pt x="44169" y="56614"/>
                  </a:lnTo>
                  <a:lnTo>
                    <a:pt x="43543" y="56324"/>
                  </a:lnTo>
                  <a:lnTo>
                    <a:pt x="43381" y="56135"/>
                  </a:lnTo>
                  <a:lnTo>
                    <a:pt x="43390" y="55650"/>
                  </a:lnTo>
                  <a:lnTo>
                    <a:pt x="43342" y="55012"/>
                  </a:lnTo>
                  <a:lnTo>
                    <a:pt x="43135" y="54546"/>
                  </a:lnTo>
                  <a:lnTo>
                    <a:pt x="42704" y="53987"/>
                  </a:lnTo>
                  <a:lnTo>
                    <a:pt x="42107" y="53569"/>
                  </a:lnTo>
                  <a:lnTo>
                    <a:pt x="41079" y="53643"/>
                  </a:lnTo>
                  <a:lnTo>
                    <a:pt x="39538" y="53607"/>
                  </a:lnTo>
                  <a:lnTo>
                    <a:pt x="38357" y="53189"/>
                  </a:lnTo>
                  <a:lnTo>
                    <a:pt x="37418" y="53116"/>
                  </a:lnTo>
                  <a:lnTo>
                    <a:pt x="36288" y="53196"/>
                  </a:lnTo>
                  <a:lnTo>
                    <a:pt x="35363" y="53196"/>
                  </a:lnTo>
                  <a:lnTo>
                    <a:pt x="34702" y="53502"/>
                  </a:lnTo>
                  <a:lnTo>
                    <a:pt x="34319" y="53860"/>
                  </a:lnTo>
                  <a:lnTo>
                    <a:pt x="34076" y="54951"/>
                  </a:lnTo>
                  <a:lnTo>
                    <a:pt x="33853" y="55114"/>
                  </a:lnTo>
                  <a:lnTo>
                    <a:pt x="33467" y="55194"/>
                  </a:lnTo>
                  <a:lnTo>
                    <a:pt x="32953" y="55136"/>
                  </a:lnTo>
                  <a:lnTo>
                    <a:pt x="31868" y="55146"/>
                  </a:lnTo>
                  <a:lnTo>
                    <a:pt x="29994" y="54951"/>
                  </a:lnTo>
                  <a:lnTo>
                    <a:pt x="27642" y="54894"/>
                  </a:lnTo>
                  <a:lnTo>
                    <a:pt x="25870" y="55446"/>
                  </a:lnTo>
                  <a:lnTo>
                    <a:pt x="24472" y="56238"/>
                  </a:lnTo>
                  <a:lnTo>
                    <a:pt x="23138" y="57128"/>
                  </a:lnTo>
                  <a:lnTo>
                    <a:pt x="21567" y="58532"/>
                  </a:lnTo>
                  <a:lnTo>
                    <a:pt x="21105" y="59158"/>
                  </a:lnTo>
                  <a:lnTo>
                    <a:pt x="20179" y="61645"/>
                  </a:lnTo>
                  <a:lnTo>
                    <a:pt x="19767" y="62002"/>
                  </a:lnTo>
                  <a:lnTo>
                    <a:pt x="19231" y="62286"/>
                  </a:lnTo>
                  <a:lnTo>
                    <a:pt x="18688" y="62337"/>
                  </a:lnTo>
                  <a:lnTo>
                    <a:pt x="17609" y="62704"/>
                  </a:lnTo>
                  <a:lnTo>
                    <a:pt x="16186" y="63311"/>
                  </a:lnTo>
                  <a:lnTo>
                    <a:pt x="15219" y="63547"/>
                  </a:lnTo>
                  <a:lnTo>
                    <a:pt x="12732" y="63422"/>
                  </a:lnTo>
                  <a:lnTo>
                    <a:pt x="12586" y="62634"/>
                  </a:lnTo>
                  <a:lnTo>
                    <a:pt x="12139" y="59755"/>
                  </a:lnTo>
                  <a:lnTo>
                    <a:pt x="11922" y="56838"/>
                  </a:lnTo>
                  <a:lnTo>
                    <a:pt x="11934" y="55491"/>
                  </a:lnTo>
                  <a:lnTo>
                    <a:pt x="12196" y="52781"/>
                  </a:lnTo>
                  <a:lnTo>
                    <a:pt x="12174" y="51411"/>
                  </a:lnTo>
                  <a:lnTo>
                    <a:pt x="12068" y="50170"/>
                  </a:lnTo>
                  <a:lnTo>
                    <a:pt x="12171" y="48951"/>
                  </a:lnTo>
                  <a:lnTo>
                    <a:pt x="12372" y="47578"/>
                  </a:lnTo>
                  <a:lnTo>
                    <a:pt x="12474" y="46180"/>
                  </a:lnTo>
                  <a:lnTo>
                    <a:pt x="12324" y="45203"/>
                  </a:lnTo>
                  <a:lnTo>
                    <a:pt x="11845" y="44415"/>
                  </a:lnTo>
                  <a:lnTo>
                    <a:pt x="11031" y="43438"/>
                  </a:lnTo>
                  <a:lnTo>
                    <a:pt x="10903" y="42857"/>
                  </a:lnTo>
                  <a:lnTo>
                    <a:pt x="10856" y="42213"/>
                  </a:lnTo>
                  <a:lnTo>
                    <a:pt x="10077" y="42139"/>
                  </a:lnTo>
                  <a:lnTo>
                    <a:pt x="9375" y="41472"/>
                  </a:lnTo>
                  <a:lnTo>
                    <a:pt x="8797" y="41108"/>
                  </a:lnTo>
                  <a:lnTo>
                    <a:pt x="7552" y="40703"/>
                  </a:lnTo>
                  <a:lnTo>
                    <a:pt x="6933" y="40684"/>
                  </a:lnTo>
                  <a:lnTo>
                    <a:pt x="6361" y="40980"/>
                  </a:lnTo>
                  <a:lnTo>
                    <a:pt x="5943" y="41577"/>
                  </a:lnTo>
                  <a:lnTo>
                    <a:pt x="5649" y="40636"/>
                  </a:lnTo>
                  <a:lnTo>
                    <a:pt x="5659" y="39649"/>
                  </a:lnTo>
                  <a:lnTo>
                    <a:pt x="6652" y="37610"/>
                  </a:lnTo>
                  <a:lnTo>
                    <a:pt x="7274" y="38207"/>
                  </a:lnTo>
                  <a:lnTo>
                    <a:pt x="8031" y="38446"/>
                  </a:lnTo>
                  <a:lnTo>
                    <a:pt x="8995" y="38481"/>
                  </a:lnTo>
                  <a:lnTo>
                    <a:pt x="9943" y="38325"/>
                  </a:lnTo>
                  <a:lnTo>
                    <a:pt x="9758" y="37626"/>
                  </a:lnTo>
                  <a:lnTo>
                    <a:pt x="9317" y="37227"/>
                  </a:lnTo>
                  <a:lnTo>
                    <a:pt x="8768" y="36914"/>
                  </a:lnTo>
                  <a:lnTo>
                    <a:pt x="8573" y="35988"/>
                  </a:lnTo>
                  <a:lnTo>
                    <a:pt x="8640" y="35028"/>
                  </a:lnTo>
                  <a:lnTo>
                    <a:pt x="8899" y="34118"/>
                  </a:lnTo>
                  <a:lnTo>
                    <a:pt x="8602" y="33751"/>
                  </a:lnTo>
                  <a:lnTo>
                    <a:pt x="8155" y="33524"/>
                  </a:lnTo>
                  <a:lnTo>
                    <a:pt x="7118" y="33550"/>
                  </a:lnTo>
                  <a:lnTo>
                    <a:pt x="5774" y="33310"/>
                  </a:lnTo>
                  <a:lnTo>
                    <a:pt x="4421" y="33205"/>
                  </a:lnTo>
                  <a:lnTo>
                    <a:pt x="4101" y="34277"/>
                  </a:lnTo>
                  <a:lnTo>
                    <a:pt x="4848" y="35682"/>
                  </a:lnTo>
                  <a:lnTo>
                    <a:pt x="4216" y="34992"/>
                  </a:lnTo>
                  <a:lnTo>
                    <a:pt x="3616" y="34080"/>
                  </a:lnTo>
                  <a:lnTo>
                    <a:pt x="2780" y="32433"/>
                  </a:lnTo>
                  <a:lnTo>
                    <a:pt x="2241" y="30498"/>
                  </a:lnTo>
                  <a:lnTo>
                    <a:pt x="2145" y="28404"/>
                  </a:lnTo>
                  <a:lnTo>
                    <a:pt x="2601" y="26671"/>
                  </a:lnTo>
                  <a:lnTo>
                    <a:pt x="3189" y="25037"/>
                  </a:lnTo>
                  <a:lnTo>
                    <a:pt x="3540" y="22940"/>
                  </a:lnTo>
                  <a:lnTo>
                    <a:pt x="4025" y="20878"/>
                  </a:lnTo>
                  <a:lnTo>
                    <a:pt x="4507" y="21804"/>
                  </a:lnTo>
                  <a:lnTo>
                    <a:pt x="5062" y="22634"/>
                  </a:lnTo>
                  <a:lnTo>
                    <a:pt x="5828" y="23396"/>
                  </a:lnTo>
                  <a:lnTo>
                    <a:pt x="6250" y="23578"/>
                  </a:lnTo>
                  <a:lnTo>
                    <a:pt x="7514" y="23894"/>
                  </a:lnTo>
                  <a:lnTo>
                    <a:pt x="8328" y="23776"/>
                  </a:lnTo>
                  <a:lnTo>
                    <a:pt x="9193" y="23323"/>
                  </a:lnTo>
                  <a:lnTo>
                    <a:pt x="10045" y="23470"/>
                  </a:lnTo>
                  <a:lnTo>
                    <a:pt x="10750" y="24319"/>
                  </a:lnTo>
                  <a:lnTo>
                    <a:pt x="11376" y="25270"/>
                  </a:lnTo>
                  <a:lnTo>
                    <a:pt x="12327" y="25471"/>
                  </a:lnTo>
                  <a:lnTo>
                    <a:pt x="14287" y="24785"/>
                  </a:lnTo>
                  <a:lnTo>
                    <a:pt x="15219" y="24628"/>
                  </a:lnTo>
                  <a:lnTo>
                    <a:pt x="16029" y="24944"/>
                  </a:lnTo>
                  <a:lnTo>
                    <a:pt x="16448" y="25002"/>
                  </a:lnTo>
                  <a:lnTo>
                    <a:pt x="16872" y="24948"/>
                  </a:lnTo>
                  <a:lnTo>
                    <a:pt x="16505" y="24105"/>
                  </a:lnTo>
                  <a:lnTo>
                    <a:pt x="16355" y="23285"/>
                  </a:lnTo>
                  <a:lnTo>
                    <a:pt x="16847" y="22851"/>
                  </a:lnTo>
                  <a:lnTo>
                    <a:pt x="18391" y="23313"/>
                  </a:lnTo>
                  <a:lnTo>
                    <a:pt x="19378" y="23007"/>
                  </a:lnTo>
                  <a:lnTo>
                    <a:pt x="19630" y="22835"/>
                  </a:lnTo>
                  <a:lnTo>
                    <a:pt x="19850" y="22621"/>
                  </a:lnTo>
                  <a:lnTo>
                    <a:pt x="19968" y="21912"/>
                  </a:lnTo>
                  <a:lnTo>
                    <a:pt x="19920" y="21181"/>
                  </a:lnTo>
                  <a:lnTo>
                    <a:pt x="19793" y="20495"/>
                  </a:lnTo>
                  <a:lnTo>
                    <a:pt x="19505" y="19892"/>
                  </a:lnTo>
                  <a:lnTo>
                    <a:pt x="18794" y="19046"/>
                  </a:lnTo>
                  <a:lnTo>
                    <a:pt x="16039" y="17025"/>
                  </a:lnTo>
                  <a:lnTo>
                    <a:pt x="15110" y="16218"/>
                  </a:lnTo>
                  <a:lnTo>
                    <a:pt x="14338" y="15171"/>
                  </a:lnTo>
                  <a:lnTo>
                    <a:pt x="13846" y="13693"/>
                  </a:lnTo>
                  <a:lnTo>
                    <a:pt x="13447" y="12148"/>
                  </a:lnTo>
                  <a:lnTo>
                    <a:pt x="13077" y="10999"/>
                  </a:lnTo>
                  <a:lnTo>
                    <a:pt x="12116" y="8324"/>
                  </a:lnTo>
                  <a:lnTo>
                    <a:pt x="11743" y="8005"/>
                  </a:lnTo>
                  <a:lnTo>
                    <a:pt x="11274" y="7865"/>
                  </a:lnTo>
                  <a:lnTo>
                    <a:pt x="10134" y="7782"/>
                  </a:lnTo>
                  <a:lnTo>
                    <a:pt x="8979" y="7976"/>
                  </a:lnTo>
                  <a:lnTo>
                    <a:pt x="7089" y="8439"/>
                  </a:lnTo>
                  <a:lnTo>
                    <a:pt x="6007" y="8296"/>
                  </a:lnTo>
                  <a:lnTo>
                    <a:pt x="5506" y="8580"/>
                  </a:lnTo>
                  <a:lnTo>
                    <a:pt x="4267" y="9710"/>
                  </a:lnTo>
                  <a:lnTo>
                    <a:pt x="3687" y="10674"/>
                  </a:lnTo>
                  <a:lnTo>
                    <a:pt x="2876" y="12876"/>
                  </a:lnTo>
                  <a:lnTo>
                    <a:pt x="3489" y="13585"/>
                  </a:lnTo>
                  <a:lnTo>
                    <a:pt x="3476" y="14051"/>
                  </a:lnTo>
                  <a:lnTo>
                    <a:pt x="3010" y="17287"/>
                  </a:lnTo>
                  <a:lnTo>
                    <a:pt x="3294" y="18854"/>
                  </a:lnTo>
                  <a:lnTo>
                    <a:pt x="3192" y="18969"/>
                  </a:lnTo>
                  <a:lnTo>
                    <a:pt x="2972" y="18605"/>
                  </a:lnTo>
                  <a:lnTo>
                    <a:pt x="2269" y="17009"/>
                  </a:lnTo>
                  <a:lnTo>
                    <a:pt x="1034" y="15056"/>
                  </a:lnTo>
                  <a:lnTo>
                    <a:pt x="0" y="12059"/>
                  </a:lnTo>
                  <a:lnTo>
                    <a:pt x="1816" y="10093"/>
                  </a:lnTo>
                  <a:lnTo>
                    <a:pt x="3371" y="8695"/>
                  </a:lnTo>
                  <a:lnTo>
                    <a:pt x="4641" y="7852"/>
                  </a:lnTo>
                  <a:lnTo>
                    <a:pt x="5030" y="7648"/>
                  </a:lnTo>
                  <a:lnTo>
                    <a:pt x="6770" y="6949"/>
                  </a:lnTo>
                  <a:lnTo>
                    <a:pt x="9014" y="6317"/>
                  </a:lnTo>
                  <a:lnTo>
                    <a:pt x="10670" y="5851"/>
                  </a:lnTo>
                  <a:lnTo>
                    <a:pt x="12828" y="5452"/>
                  </a:lnTo>
                  <a:lnTo>
                    <a:pt x="13537" y="5378"/>
                  </a:lnTo>
                  <a:lnTo>
                    <a:pt x="14574" y="5385"/>
                  </a:lnTo>
                  <a:lnTo>
                    <a:pt x="15417" y="5758"/>
                  </a:lnTo>
                  <a:lnTo>
                    <a:pt x="15924" y="6052"/>
                  </a:lnTo>
                  <a:lnTo>
                    <a:pt x="17724" y="7255"/>
                  </a:lnTo>
                  <a:lnTo>
                    <a:pt x="19560" y="8481"/>
                  </a:lnTo>
                  <a:lnTo>
                    <a:pt x="21137" y="9837"/>
                  </a:lnTo>
                  <a:lnTo>
                    <a:pt x="21583" y="10390"/>
                  </a:lnTo>
                  <a:lnTo>
                    <a:pt x="21832" y="11050"/>
                  </a:lnTo>
                  <a:lnTo>
                    <a:pt x="22021" y="11698"/>
                  </a:lnTo>
                  <a:lnTo>
                    <a:pt x="23358" y="13747"/>
                  </a:lnTo>
                  <a:lnTo>
                    <a:pt x="23901" y="14683"/>
                  </a:lnTo>
                  <a:lnTo>
                    <a:pt x="24683" y="15899"/>
                  </a:lnTo>
                  <a:lnTo>
                    <a:pt x="25312" y="16492"/>
                  </a:lnTo>
                  <a:lnTo>
                    <a:pt x="25924" y="17223"/>
                  </a:lnTo>
                  <a:lnTo>
                    <a:pt x="26336" y="17823"/>
                  </a:lnTo>
                  <a:lnTo>
                    <a:pt x="26805" y="18107"/>
                  </a:lnTo>
                  <a:lnTo>
                    <a:pt x="27329" y="18219"/>
                  </a:lnTo>
                  <a:lnTo>
                    <a:pt x="28522" y="18028"/>
                  </a:lnTo>
                  <a:lnTo>
                    <a:pt x="29959" y="17648"/>
                  </a:lnTo>
                  <a:lnTo>
                    <a:pt x="30817" y="17488"/>
                  </a:lnTo>
                  <a:lnTo>
                    <a:pt x="31200" y="17511"/>
                  </a:lnTo>
                  <a:lnTo>
                    <a:pt x="33569" y="17645"/>
                  </a:lnTo>
                  <a:lnTo>
                    <a:pt x="35701" y="17766"/>
                  </a:lnTo>
                  <a:lnTo>
                    <a:pt x="38331" y="17916"/>
                  </a:lnTo>
                  <a:lnTo>
                    <a:pt x="39113" y="18056"/>
                  </a:lnTo>
                  <a:lnTo>
                    <a:pt x="40052" y="18187"/>
                  </a:lnTo>
                  <a:lnTo>
                    <a:pt x="40518" y="18206"/>
                  </a:lnTo>
                  <a:lnTo>
                    <a:pt x="40932" y="17686"/>
                  </a:lnTo>
                  <a:lnTo>
                    <a:pt x="41207" y="17402"/>
                  </a:lnTo>
                  <a:lnTo>
                    <a:pt x="41421" y="17175"/>
                  </a:lnTo>
                  <a:lnTo>
                    <a:pt x="41376" y="16920"/>
                  </a:lnTo>
                  <a:lnTo>
                    <a:pt x="41044" y="16703"/>
                  </a:lnTo>
                  <a:lnTo>
                    <a:pt x="40521" y="15982"/>
                  </a:lnTo>
                  <a:lnTo>
                    <a:pt x="40221" y="13374"/>
                  </a:lnTo>
                  <a:lnTo>
                    <a:pt x="40032" y="11133"/>
                  </a:lnTo>
                  <a:lnTo>
                    <a:pt x="40655" y="10434"/>
                  </a:lnTo>
                  <a:lnTo>
                    <a:pt x="41373" y="9927"/>
                  </a:lnTo>
                  <a:lnTo>
                    <a:pt x="42404" y="8398"/>
                  </a:lnTo>
                  <a:lnTo>
                    <a:pt x="42959" y="7925"/>
                  </a:lnTo>
                  <a:lnTo>
                    <a:pt x="43773" y="7533"/>
                  </a:lnTo>
                  <a:lnTo>
                    <a:pt x="46499" y="7431"/>
                  </a:lnTo>
                  <a:lnTo>
                    <a:pt x="47648" y="7131"/>
                  </a:lnTo>
                  <a:lnTo>
                    <a:pt x="48019" y="6636"/>
                  </a:lnTo>
                  <a:lnTo>
                    <a:pt x="48622" y="5378"/>
                  </a:lnTo>
                  <a:lnTo>
                    <a:pt x="48823" y="4354"/>
                  </a:lnTo>
                  <a:lnTo>
                    <a:pt x="49161" y="3884"/>
                  </a:lnTo>
                  <a:lnTo>
                    <a:pt x="49567" y="3537"/>
                  </a:lnTo>
                  <a:lnTo>
                    <a:pt x="49985" y="3549"/>
                  </a:lnTo>
                  <a:lnTo>
                    <a:pt x="50792" y="3849"/>
                  </a:lnTo>
                  <a:lnTo>
                    <a:pt x="51405" y="4019"/>
                  </a:lnTo>
                  <a:lnTo>
                    <a:pt x="51842" y="4245"/>
                  </a:lnTo>
                  <a:lnTo>
                    <a:pt x="52241" y="4609"/>
                  </a:lnTo>
                  <a:lnTo>
                    <a:pt x="52627" y="5238"/>
                  </a:lnTo>
                  <a:lnTo>
                    <a:pt x="52688" y="5653"/>
                  </a:lnTo>
                  <a:lnTo>
                    <a:pt x="52867" y="5892"/>
                  </a:lnTo>
                  <a:lnTo>
                    <a:pt x="53176" y="5895"/>
                  </a:lnTo>
                  <a:lnTo>
                    <a:pt x="53406" y="5899"/>
                  </a:lnTo>
                  <a:lnTo>
                    <a:pt x="53563" y="5809"/>
                  </a:lnTo>
                  <a:lnTo>
                    <a:pt x="53662" y="5599"/>
                  </a:lnTo>
                  <a:lnTo>
                    <a:pt x="53585" y="5318"/>
                  </a:lnTo>
                  <a:lnTo>
                    <a:pt x="53058" y="4513"/>
                  </a:lnTo>
                  <a:lnTo>
                    <a:pt x="51900" y="3055"/>
                  </a:lnTo>
                  <a:lnTo>
                    <a:pt x="51143" y="2458"/>
                  </a:lnTo>
                  <a:lnTo>
                    <a:pt x="50767" y="2135"/>
                  </a:lnTo>
                  <a:lnTo>
                    <a:pt x="50674" y="1829"/>
                  </a:lnTo>
                  <a:lnTo>
                    <a:pt x="51166" y="1366"/>
                  </a:lnTo>
                  <a:lnTo>
                    <a:pt x="51641" y="1101"/>
                  </a:lnTo>
                  <a:lnTo>
                    <a:pt x="52477" y="1299"/>
                  </a:lnTo>
                  <a:lnTo>
                    <a:pt x="53591" y="1408"/>
                  </a:lnTo>
                  <a:lnTo>
                    <a:pt x="54083" y="1175"/>
                  </a:lnTo>
                  <a:lnTo>
                    <a:pt x="54590" y="0"/>
                  </a:lnTo>
                  <a:lnTo>
                    <a:pt x="55854" y="1245"/>
                  </a:lnTo>
                  <a:lnTo>
                    <a:pt x="57170" y="2636"/>
                  </a:lnTo>
                  <a:lnTo>
                    <a:pt x="57652" y="2895"/>
                  </a:lnTo>
                  <a:lnTo>
                    <a:pt x="58593" y="3042"/>
                  </a:lnTo>
                  <a:lnTo>
                    <a:pt x="59375" y="3093"/>
                  </a:lnTo>
                  <a:lnTo>
                    <a:pt x="59704" y="3243"/>
                  </a:lnTo>
                  <a:lnTo>
                    <a:pt x="60055" y="3604"/>
                  </a:lnTo>
                  <a:lnTo>
                    <a:pt x="60751" y="5123"/>
                  </a:lnTo>
                  <a:lnTo>
                    <a:pt x="61447" y="5522"/>
                  </a:lnTo>
                  <a:lnTo>
                    <a:pt x="62312" y="5809"/>
                  </a:lnTo>
                  <a:lnTo>
                    <a:pt x="65104" y="5784"/>
                  </a:lnTo>
                  <a:lnTo>
                    <a:pt x="65963" y="5860"/>
                  </a:lnTo>
                  <a:lnTo>
                    <a:pt x="66662" y="6572"/>
                  </a:lnTo>
                  <a:lnTo>
                    <a:pt x="67099" y="6866"/>
                  </a:lnTo>
                  <a:lnTo>
                    <a:pt x="67288" y="7118"/>
                  </a:lnTo>
                  <a:lnTo>
                    <a:pt x="67240" y="7431"/>
                  </a:lnTo>
                  <a:lnTo>
                    <a:pt x="67067" y="7830"/>
                  </a:lnTo>
                  <a:lnTo>
                    <a:pt x="67045" y="8596"/>
                  </a:lnTo>
                  <a:lnTo>
                    <a:pt x="67000" y="9189"/>
                  </a:lnTo>
                  <a:lnTo>
                    <a:pt x="66777" y="9470"/>
                  </a:lnTo>
                  <a:lnTo>
                    <a:pt x="66710" y="9732"/>
                  </a:lnTo>
                  <a:lnTo>
                    <a:pt x="66895" y="9962"/>
                  </a:lnTo>
                  <a:lnTo>
                    <a:pt x="68188" y="10524"/>
                  </a:lnTo>
                  <a:lnTo>
                    <a:pt x="68625" y="11127"/>
                  </a:lnTo>
                  <a:lnTo>
                    <a:pt x="68954" y="11395"/>
                  </a:lnTo>
                  <a:lnTo>
                    <a:pt x="69031" y="11772"/>
                  </a:lnTo>
                  <a:lnTo>
                    <a:pt x="68813" y="12021"/>
                  </a:lnTo>
                  <a:lnTo>
                    <a:pt x="68207" y="11896"/>
                  </a:lnTo>
                  <a:lnTo>
                    <a:pt x="67910" y="12292"/>
                  </a:lnTo>
                  <a:lnTo>
                    <a:pt x="67910" y="13000"/>
                  </a:lnTo>
                  <a:lnTo>
                    <a:pt x="68344" y="13664"/>
                  </a:lnTo>
                  <a:lnTo>
                    <a:pt x="68472" y="14271"/>
                  </a:lnTo>
                  <a:lnTo>
                    <a:pt x="68185" y="14855"/>
                  </a:lnTo>
                  <a:lnTo>
                    <a:pt x="67849" y="15678"/>
                  </a:lnTo>
                  <a:lnTo>
                    <a:pt x="67840" y="16259"/>
                  </a:lnTo>
                  <a:lnTo>
                    <a:pt x="68038" y="16591"/>
                  </a:lnTo>
                  <a:lnTo>
                    <a:pt x="69031" y="17191"/>
                  </a:lnTo>
                  <a:lnTo>
                    <a:pt x="71313" y="18704"/>
                  </a:lnTo>
                  <a:lnTo>
                    <a:pt x="71839" y="18768"/>
                  </a:lnTo>
                  <a:lnTo>
                    <a:pt x="74000" y="18417"/>
                  </a:lnTo>
                  <a:lnTo>
                    <a:pt x="75006" y="18382"/>
                  </a:lnTo>
                  <a:lnTo>
                    <a:pt x="75599" y="18618"/>
                  </a:lnTo>
                  <a:lnTo>
                    <a:pt x="77272" y="18832"/>
                  </a:lnTo>
                  <a:lnTo>
                    <a:pt x="77802" y="19075"/>
                  </a:lnTo>
                  <a:lnTo>
                    <a:pt x="78370" y="19091"/>
                  </a:lnTo>
                  <a:lnTo>
                    <a:pt x="79142" y="19020"/>
                  </a:lnTo>
                  <a:lnTo>
                    <a:pt x="79666" y="18344"/>
                  </a:lnTo>
                  <a:lnTo>
                    <a:pt x="79934" y="18190"/>
                  </a:lnTo>
                  <a:lnTo>
                    <a:pt x="80170" y="18079"/>
                  </a:lnTo>
                  <a:lnTo>
                    <a:pt x="80646" y="18063"/>
                  </a:lnTo>
                  <a:lnTo>
                    <a:pt x="81967" y="18494"/>
                  </a:lnTo>
                  <a:lnTo>
                    <a:pt x="83362" y="19400"/>
                  </a:lnTo>
                  <a:lnTo>
                    <a:pt x="84281" y="20227"/>
                  </a:lnTo>
                  <a:lnTo>
                    <a:pt x="84738" y="20974"/>
                  </a:lnTo>
                  <a:lnTo>
                    <a:pt x="85312" y="22589"/>
                  </a:lnTo>
                  <a:lnTo>
                    <a:pt x="86008" y="25069"/>
                  </a:lnTo>
                  <a:lnTo>
                    <a:pt x="86844" y="26738"/>
                  </a:lnTo>
                  <a:lnTo>
                    <a:pt x="87827" y="27603"/>
                  </a:lnTo>
                  <a:lnTo>
                    <a:pt x="88517" y="29193"/>
                  </a:lnTo>
                  <a:lnTo>
                    <a:pt x="89117" y="32650"/>
                  </a:lnTo>
                  <a:lnTo>
                    <a:pt x="89487" y="33355"/>
                  </a:lnTo>
                  <a:lnTo>
                    <a:pt x="89867" y="33722"/>
                  </a:lnTo>
                  <a:lnTo>
                    <a:pt x="90991" y="34718"/>
                  </a:lnTo>
                  <a:lnTo>
                    <a:pt x="93286" y="36365"/>
                  </a:lnTo>
                  <a:lnTo>
                    <a:pt x="94639" y="37335"/>
                  </a:lnTo>
                  <a:lnTo>
                    <a:pt x="96733" y="38880"/>
                  </a:lnTo>
                  <a:lnTo>
                    <a:pt x="98654" y="40294"/>
                  </a:lnTo>
                  <a:lnTo>
                    <a:pt x="100579" y="42471"/>
                  </a:lnTo>
                  <a:lnTo>
                    <a:pt x="100962" y="42790"/>
                  </a:lnTo>
                  <a:lnTo>
                    <a:pt x="102654" y="43965"/>
                  </a:lnTo>
                  <a:lnTo>
                    <a:pt x="104537" y="45165"/>
                  </a:lnTo>
                  <a:lnTo>
                    <a:pt x="105855" y="44894"/>
                  </a:lnTo>
                  <a:lnTo>
                    <a:pt x="107841" y="46739"/>
                  </a:lnTo>
                  <a:lnTo>
                    <a:pt x="108648" y="47422"/>
                  </a:lnTo>
                  <a:lnTo>
                    <a:pt x="108990" y="47655"/>
                  </a:lnTo>
                  <a:lnTo>
                    <a:pt x="110429" y="48382"/>
                  </a:lnTo>
                  <a:lnTo>
                    <a:pt x="112721" y="49902"/>
                  </a:lnTo>
                  <a:lnTo>
                    <a:pt x="115613" y="52072"/>
                  </a:lnTo>
                  <a:lnTo>
                    <a:pt x="117528" y="53327"/>
                  </a:lnTo>
                  <a:lnTo>
                    <a:pt x="118045" y="53473"/>
                  </a:lnTo>
                  <a:lnTo>
                    <a:pt x="118562" y="53467"/>
                  </a:lnTo>
                  <a:lnTo>
                    <a:pt x="119114" y="53199"/>
                  </a:lnTo>
                  <a:lnTo>
                    <a:pt x="119714" y="52988"/>
                  </a:lnTo>
                  <a:lnTo>
                    <a:pt x="120736" y="53266"/>
                  </a:lnTo>
                  <a:lnTo>
                    <a:pt x="121843" y="53767"/>
                  </a:lnTo>
                  <a:lnTo>
                    <a:pt x="122549" y="54147"/>
                  </a:lnTo>
                  <a:lnTo>
                    <a:pt x="123359" y="54696"/>
                  </a:lnTo>
                  <a:lnTo>
                    <a:pt x="124001" y="55219"/>
                  </a:lnTo>
                  <a:lnTo>
                    <a:pt x="124486" y="55459"/>
                  </a:lnTo>
                  <a:lnTo>
                    <a:pt x="126143" y="55915"/>
                  </a:lnTo>
                  <a:lnTo>
                    <a:pt x="126427" y="56186"/>
                  </a:lnTo>
                  <a:lnTo>
                    <a:pt x="126609" y="56490"/>
                  </a:lnTo>
                  <a:lnTo>
                    <a:pt x="126637" y="56806"/>
                  </a:lnTo>
                  <a:lnTo>
                    <a:pt x="125705" y="58459"/>
                  </a:lnTo>
                  <a:lnTo>
                    <a:pt x="125581" y="60563"/>
                  </a:lnTo>
                  <a:lnTo>
                    <a:pt x="125575" y="62143"/>
                  </a:lnTo>
                  <a:lnTo>
                    <a:pt x="125686" y="63359"/>
                  </a:lnTo>
                  <a:close/>
                  <a:moveTo>
                    <a:pt x="5535" y="46873"/>
                  </a:moveTo>
                  <a:lnTo>
                    <a:pt x="5452" y="47409"/>
                  </a:lnTo>
                  <a:lnTo>
                    <a:pt x="4966" y="45794"/>
                  </a:lnTo>
                  <a:lnTo>
                    <a:pt x="4724" y="44009"/>
                  </a:lnTo>
                  <a:lnTo>
                    <a:pt x="5033" y="43505"/>
                  </a:lnTo>
                  <a:lnTo>
                    <a:pt x="5381" y="43534"/>
                  </a:lnTo>
                  <a:lnTo>
                    <a:pt x="5049" y="44179"/>
                  </a:lnTo>
                  <a:lnTo>
                    <a:pt x="5535" y="46873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73"/>
            <p:cNvSpPr/>
            <p:nvPr/>
          </p:nvSpPr>
          <p:spPr>
            <a:xfrm>
              <a:off x="7644726" y="3867890"/>
              <a:ext cx="95310" cy="201089"/>
            </a:xfrm>
            <a:custGeom>
              <a:rect b="b" l="l" r="r" t="t"/>
              <a:pathLst>
                <a:path extrusionOk="0" h="76387" w="36205">
                  <a:moveTo>
                    <a:pt x="35925" y="45446"/>
                  </a:moveTo>
                  <a:lnTo>
                    <a:pt x="35905" y="45727"/>
                  </a:lnTo>
                  <a:lnTo>
                    <a:pt x="35589" y="47747"/>
                  </a:lnTo>
                  <a:lnTo>
                    <a:pt x="35519" y="48472"/>
                  </a:lnTo>
                  <a:lnTo>
                    <a:pt x="35471" y="49701"/>
                  </a:lnTo>
                  <a:lnTo>
                    <a:pt x="35471" y="51175"/>
                  </a:lnTo>
                  <a:lnTo>
                    <a:pt x="36186" y="52420"/>
                  </a:lnTo>
                  <a:lnTo>
                    <a:pt x="36205" y="52966"/>
                  </a:lnTo>
                  <a:lnTo>
                    <a:pt x="35928" y="53598"/>
                  </a:lnTo>
                  <a:lnTo>
                    <a:pt x="34609" y="54319"/>
                  </a:lnTo>
                  <a:lnTo>
                    <a:pt x="32908" y="55251"/>
                  </a:lnTo>
                  <a:lnTo>
                    <a:pt x="31446" y="56135"/>
                  </a:lnTo>
                  <a:lnTo>
                    <a:pt x="29844" y="57106"/>
                  </a:lnTo>
                  <a:lnTo>
                    <a:pt x="29352" y="57731"/>
                  </a:lnTo>
                  <a:lnTo>
                    <a:pt x="28558" y="58213"/>
                  </a:lnTo>
                  <a:lnTo>
                    <a:pt x="27894" y="58695"/>
                  </a:lnTo>
                  <a:lnTo>
                    <a:pt x="27772" y="59158"/>
                  </a:lnTo>
                  <a:lnTo>
                    <a:pt x="27306" y="60030"/>
                  </a:lnTo>
                  <a:lnTo>
                    <a:pt x="26700" y="60725"/>
                  </a:lnTo>
                  <a:lnTo>
                    <a:pt x="25177" y="61054"/>
                  </a:lnTo>
                  <a:lnTo>
                    <a:pt x="24897" y="61262"/>
                  </a:lnTo>
                  <a:lnTo>
                    <a:pt x="24191" y="62309"/>
                  </a:lnTo>
                  <a:lnTo>
                    <a:pt x="23866" y="62717"/>
                  </a:lnTo>
                  <a:lnTo>
                    <a:pt x="23463" y="63576"/>
                  </a:lnTo>
                  <a:lnTo>
                    <a:pt x="23981" y="65797"/>
                  </a:lnTo>
                  <a:lnTo>
                    <a:pt x="24613" y="68076"/>
                  </a:lnTo>
                  <a:lnTo>
                    <a:pt x="24737" y="69024"/>
                  </a:lnTo>
                  <a:lnTo>
                    <a:pt x="24727" y="69813"/>
                  </a:lnTo>
                  <a:lnTo>
                    <a:pt x="24373" y="70662"/>
                  </a:lnTo>
                  <a:lnTo>
                    <a:pt x="23562" y="71875"/>
                  </a:lnTo>
                  <a:lnTo>
                    <a:pt x="22969" y="72765"/>
                  </a:lnTo>
                  <a:lnTo>
                    <a:pt x="21829" y="74364"/>
                  </a:lnTo>
                  <a:lnTo>
                    <a:pt x="21494" y="74760"/>
                  </a:lnTo>
                  <a:lnTo>
                    <a:pt x="20709" y="75226"/>
                  </a:lnTo>
                  <a:lnTo>
                    <a:pt x="19193" y="75842"/>
                  </a:lnTo>
                  <a:lnTo>
                    <a:pt x="18123" y="76388"/>
                  </a:lnTo>
                  <a:lnTo>
                    <a:pt x="17581" y="73949"/>
                  </a:lnTo>
                  <a:lnTo>
                    <a:pt x="17115" y="71865"/>
                  </a:lnTo>
                  <a:lnTo>
                    <a:pt x="16732" y="70141"/>
                  </a:lnTo>
                  <a:lnTo>
                    <a:pt x="16058" y="67100"/>
                  </a:lnTo>
                  <a:lnTo>
                    <a:pt x="15484" y="64508"/>
                  </a:lnTo>
                  <a:lnTo>
                    <a:pt x="14912" y="61919"/>
                  </a:lnTo>
                  <a:lnTo>
                    <a:pt x="14392" y="59563"/>
                  </a:lnTo>
                  <a:lnTo>
                    <a:pt x="13869" y="57186"/>
                  </a:lnTo>
                  <a:lnTo>
                    <a:pt x="13645" y="56838"/>
                  </a:lnTo>
                  <a:lnTo>
                    <a:pt x="12078" y="55714"/>
                  </a:lnTo>
                  <a:lnTo>
                    <a:pt x="10635" y="54677"/>
                  </a:lnTo>
                  <a:lnTo>
                    <a:pt x="9132" y="53496"/>
                  </a:lnTo>
                  <a:lnTo>
                    <a:pt x="7504" y="52216"/>
                  </a:lnTo>
                  <a:lnTo>
                    <a:pt x="7242" y="50601"/>
                  </a:lnTo>
                  <a:lnTo>
                    <a:pt x="6406" y="48156"/>
                  </a:lnTo>
                  <a:lnTo>
                    <a:pt x="5525" y="46790"/>
                  </a:lnTo>
                  <a:lnTo>
                    <a:pt x="5193" y="46432"/>
                  </a:lnTo>
                  <a:lnTo>
                    <a:pt x="3415" y="45548"/>
                  </a:lnTo>
                  <a:lnTo>
                    <a:pt x="2391" y="44897"/>
                  </a:lnTo>
                  <a:lnTo>
                    <a:pt x="2110" y="44517"/>
                  </a:lnTo>
                  <a:lnTo>
                    <a:pt x="1912" y="43518"/>
                  </a:lnTo>
                  <a:lnTo>
                    <a:pt x="1181" y="41526"/>
                  </a:lnTo>
                  <a:lnTo>
                    <a:pt x="348" y="39713"/>
                  </a:lnTo>
                  <a:lnTo>
                    <a:pt x="41" y="38484"/>
                  </a:lnTo>
                  <a:lnTo>
                    <a:pt x="0" y="36936"/>
                  </a:lnTo>
                  <a:lnTo>
                    <a:pt x="163" y="35816"/>
                  </a:lnTo>
                  <a:lnTo>
                    <a:pt x="527" y="35337"/>
                  </a:lnTo>
                  <a:lnTo>
                    <a:pt x="2263" y="33939"/>
                  </a:lnTo>
                  <a:lnTo>
                    <a:pt x="3067" y="32257"/>
                  </a:lnTo>
                  <a:lnTo>
                    <a:pt x="4063" y="31625"/>
                  </a:lnTo>
                  <a:lnTo>
                    <a:pt x="4925" y="31149"/>
                  </a:lnTo>
                  <a:lnTo>
                    <a:pt x="5624" y="30594"/>
                  </a:lnTo>
                  <a:lnTo>
                    <a:pt x="6243" y="29704"/>
                  </a:lnTo>
                  <a:lnTo>
                    <a:pt x="6716" y="28752"/>
                  </a:lnTo>
                  <a:lnTo>
                    <a:pt x="6795" y="27721"/>
                  </a:lnTo>
                  <a:lnTo>
                    <a:pt x="6993" y="26084"/>
                  </a:lnTo>
                  <a:lnTo>
                    <a:pt x="7309" y="24938"/>
                  </a:lnTo>
                  <a:lnTo>
                    <a:pt x="8043" y="23639"/>
                  </a:lnTo>
                  <a:lnTo>
                    <a:pt x="7734" y="22592"/>
                  </a:lnTo>
                  <a:lnTo>
                    <a:pt x="7344" y="21462"/>
                  </a:lnTo>
                  <a:lnTo>
                    <a:pt x="7456" y="19499"/>
                  </a:lnTo>
                  <a:lnTo>
                    <a:pt x="7357" y="18701"/>
                  </a:lnTo>
                  <a:lnTo>
                    <a:pt x="7041" y="17996"/>
                  </a:lnTo>
                  <a:lnTo>
                    <a:pt x="6719" y="17089"/>
                  </a:lnTo>
                  <a:lnTo>
                    <a:pt x="6709" y="16333"/>
                  </a:lnTo>
                  <a:lnTo>
                    <a:pt x="7019" y="14344"/>
                  </a:lnTo>
                  <a:lnTo>
                    <a:pt x="7255" y="12822"/>
                  </a:lnTo>
                  <a:lnTo>
                    <a:pt x="7632" y="10840"/>
                  </a:lnTo>
                  <a:lnTo>
                    <a:pt x="7498" y="10284"/>
                  </a:lnTo>
                  <a:lnTo>
                    <a:pt x="7217" y="9869"/>
                  </a:lnTo>
                  <a:lnTo>
                    <a:pt x="6374" y="9432"/>
                  </a:lnTo>
                  <a:lnTo>
                    <a:pt x="6365" y="9167"/>
                  </a:lnTo>
                  <a:lnTo>
                    <a:pt x="6569" y="8873"/>
                  </a:lnTo>
                  <a:lnTo>
                    <a:pt x="7814" y="7903"/>
                  </a:lnTo>
                  <a:lnTo>
                    <a:pt x="8481" y="6476"/>
                  </a:lnTo>
                  <a:lnTo>
                    <a:pt x="9039" y="6179"/>
                  </a:lnTo>
                  <a:lnTo>
                    <a:pt x="9888" y="5662"/>
                  </a:lnTo>
                  <a:lnTo>
                    <a:pt x="9856" y="5107"/>
                  </a:lnTo>
                  <a:lnTo>
                    <a:pt x="9665" y="4510"/>
                  </a:lnTo>
                  <a:lnTo>
                    <a:pt x="11877" y="3837"/>
                  </a:lnTo>
                  <a:lnTo>
                    <a:pt x="13984" y="2068"/>
                  </a:lnTo>
                  <a:lnTo>
                    <a:pt x="14727" y="1634"/>
                  </a:lnTo>
                  <a:lnTo>
                    <a:pt x="19617" y="0"/>
                  </a:lnTo>
                  <a:lnTo>
                    <a:pt x="20252" y="112"/>
                  </a:lnTo>
                  <a:lnTo>
                    <a:pt x="20964" y="351"/>
                  </a:lnTo>
                  <a:lnTo>
                    <a:pt x="20760" y="961"/>
                  </a:lnTo>
                  <a:lnTo>
                    <a:pt x="20479" y="1443"/>
                  </a:lnTo>
                  <a:lnTo>
                    <a:pt x="20894" y="2295"/>
                  </a:lnTo>
                  <a:lnTo>
                    <a:pt x="21488" y="1775"/>
                  </a:lnTo>
                  <a:lnTo>
                    <a:pt x="21338" y="1427"/>
                  </a:lnTo>
                  <a:lnTo>
                    <a:pt x="21302" y="964"/>
                  </a:lnTo>
                  <a:lnTo>
                    <a:pt x="22308" y="922"/>
                  </a:lnTo>
                  <a:lnTo>
                    <a:pt x="23199" y="996"/>
                  </a:lnTo>
                  <a:lnTo>
                    <a:pt x="24175" y="1503"/>
                  </a:lnTo>
                  <a:lnTo>
                    <a:pt x="24108" y="3428"/>
                  </a:lnTo>
                  <a:lnTo>
                    <a:pt x="25410" y="5308"/>
                  </a:lnTo>
                  <a:lnTo>
                    <a:pt x="25043" y="6243"/>
                  </a:lnTo>
                  <a:lnTo>
                    <a:pt x="26109" y="6795"/>
                  </a:lnTo>
                  <a:lnTo>
                    <a:pt x="27057" y="6132"/>
                  </a:lnTo>
                  <a:lnTo>
                    <a:pt x="27533" y="5152"/>
                  </a:lnTo>
                  <a:lnTo>
                    <a:pt x="29279" y="4584"/>
                  </a:lnTo>
                  <a:lnTo>
                    <a:pt x="30939" y="3141"/>
                  </a:lnTo>
                  <a:lnTo>
                    <a:pt x="31858" y="2994"/>
                  </a:lnTo>
                  <a:lnTo>
                    <a:pt x="32065" y="4178"/>
                  </a:lnTo>
                  <a:lnTo>
                    <a:pt x="32509" y="5212"/>
                  </a:lnTo>
                  <a:lnTo>
                    <a:pt x="31880" y="5576"/>
                  </a:lnTo>
                  <a:lnTo>
                    <a:pt x="31082" y="6674"/>
                  </a:lnTo>
                  <a:lnTo>
                    <a:pt x="29566" y="9451"/>
                  </a:lnTo>
                  <a:lnTo>
                    <a:pt x="28171" y="10265"/>
                  </a:lnTo>
                  <a:lnTo>
                    <a:pt x="27124" y="11331"/>
                  </a:lnTo>
                  <a:lnTo>
                    <a:pt x="26786" y="12088"/>
                  </a:lnTo>
                  <a:lnTo>
                    <a:pt x="26684" y="12969"/>
                  </a:lnTo>
                  <a:lnTo>
                    <a:pt x="26946" y="14545"/>
                  </a:lnTo>
                  <a:lnTo>
                    <a:pt x="27709" y="16144"/>
                  </a:lnTo>
                  <a:lnTo>
                    <a:pt x="28590" y="17108"/>
                  </a:lnTo>
                  <a:lnTo>
                    <a:pt x="29439" y="17408"/>
                  </a:lnTo>
                  <a:lnTo>
                    <a:pt x="31414" y="18928"/>
                  </a:lnTo>
                  <a:lnTo>
                    <a:pt x="31382" y="19828"/>
                  </a:lnTo>
                  <a:lnTo>
                    <a:pt x="31657" y="20897"/>
                  </a:lnTo>
                  <a:lnTo>
                    <a:pt x="31762" y="22196"/>
                  </a:lnTo>
                  <a:lnTo>
                    <a:pt x="32449" y="23234"/>
                  </a:lnTo>
                  <a:lnTo>
                    <a:pt x="30980" y="25487"/>
                  </a:lnTo>
                  <a:lnTo>
                    <a:pt x="30176" y="27112"/>
                  </a:lnTo>
                  <a:lnTo>
                    <a:pt x="28606" y="29346"/>
                  </a:lnTo>
                  <a:lnTo>
                    <a:pt x="27207" y="30795"/>
                  </a:lnTo>
                  <a:lnTo>
                    <a:pt x="24214" y="32943"/>
                  </a:lnTo>
                  <a:lnTo>
                    <a:pt x="23479" y="33655"/>
                  </a:lnTo>
                  <a:lnTo>
                    <a:pt x="23001" y="34392"/>
                  </a:lnTo>
                  <a:lnTo>
                    <a:pt x="22780" y="35162"/>
                  </a:lnTo>
                  <a:lnTo>
                    <a:pt x="22860" y="36065"/>
                  </a:lnTo>
                  <a:lnTo>
                    <a:pt x="23846" y="38283"/>
                  </a:lnTo>
                  <a:lnTo>
                    <a:pt x="25158" y="39589"/>
                  </a:lnTo>
                  <a:lnTo>
                    <a:pt x="26492" y="40294"/>
                  </a:lnTo>
                  <a:lnTo>
                    <a:pt x="28813" y="40010"/>
                  </a:lnTo>
                  <a:lnTo>
                    <a:pt x="28733" y="40862"/>
                  </a:lnTo>
                  <a:lnTo>
                    <a:pt x="28899" y="41881"/>
                  </a:lnTo>
                  <a:lnTo>
                    <a:pt x="29841" y="41833"/>
                  </a:lnTo>
                  <a:lnTo>
                    <a:pt x="30473" y="41673"/>
                  </a:lnTo>
                  <a:lnTo>
                    <a:pt x="31006" y="40680"/>
                  </a:lnTo>
                  <a:lnTo>
                    <a:pt x="32139" y="41360"/>
                  </a:lnTo>
                  <a:lnTo>
                    <a:pt x="32729" y="43429"/>
                  </a:lnTo>
                  <a:lnTo>
                    <a:pt x="33690" y="44073"/>
                  </a:lnTo>
                  <a:lnTo>
                    <a:pt x="33802" y="44313"/>
                  </a:lnTo>
                  <a:lnTo>
                    <a:pt x="33464" y="44472"/>
                  </a:lnTo>
                  <a:lnTo>
                    <a:pt x="33199" y="44709"/>
                  </a:lnTo>
                  <a:lnTo>
                    <a:pt x="33483" y="44878"/>
                  </a:lnTo>
                  <a:lnTo>
                    <a:pt x="34412" y="45133"/>
                  </a:lnTo>
                  <a:lnTo>
                    <a:pt x="34973" y="44970"/>
                  </a:lnTo>
                  <a:lnTo>
                    <a:pt x="35925" y="45446"/>
                  </a:lnTo>
                  <a:close/>
                  <a:moveTo>
                    <a:pt x="33894" y="28548"/>
                  </a:moveTo>
                  <a:lnTo>
                    <a:pt x="32512" y="29330"/>
                  </a:lnTo>
                  <a:lnTo>
                    <a:pt x="32777" y="28650"/>
                  </a:lnTo>
                  <a:lnTo>
                    <a:pt x="33690" y="27827"/>
                  </a:lnTo>
                  <a:lnTo>
                    <a:pt x="33926" y="28025"/>
                  </a:lnTo>
                  <a:lnTo>
                    <a:pt x="33894" y="28548"/>
                  </a:lnTo>
                  <a:close/>
                  <a:moveTo>
                    <a:pt x="31025" y="39675"/>
                  </a:moveTo>
                  <a:lnTo>
                    <a:pt x="30789" y="39726"/>
                  </a:lnTo>
                  <a:lnTo>
                    <a:pt x="30355" y="40016"/>
                  </a:lnTo>
                  <a:lnTo>
                    <a:pt x="30125" y="40048"/>
                  </a:lnTo>
                  <a:lnTo>
                    <a:pt x="29474" y="39720"/>
                  </a:lnTo>
                  <a:lnTo>
                    <a:pt x="29225" y="39723"/>
                  </a:lnTo>
                  <a:lnTo>
                    <a:pt x="28912" y="39493"/>
                  </a:lnTo>
                  <a:lnTo>
                    <a:pt x="29017" y="38242"/>
                  </a:lnTo>
                  <a:lnTo>
                    <a:pt x="29119" y="37887"/>
                  </a:lnTo>
                  <a:lnTo>
                    <a:pt x="30703" y="37840"/>
                  </a:lnTo>
                  <a:lnTo>
                    <a:pt x="31561" y="38590"/>
                  </a:lnTo>
                  <a:lnTo>
                    <a:pt x="31702" y="38788"/>
                  </a:lnTo>
                  <a:lnTo>
                    <a:pt x="31737" y="39001"/>
                  </a:lnTo>
                  <a:lnTo>
                    <a:pt x="31338" y="39420"/>
                  </a:lnTo>
                  <a:lnTo>
                    <a:pt x="31025" y="3967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73"/>
            <p:cNvSpPr/>
            <p:nvPr/>
          </p:nvSpPr>
          <p:spPr>
            <a:xfrm>
              <a:off x="11825871" y="5256924"/>
              <a:ext cx="33988" cy="71991"/>
            </a:xfrm>
            <a:custGeom>
              <a:rect b="b" l="l" r="r" t="t"/>
              <a:pathLst>
                <a:path extrusionOk="0" h="27347" w="12911">
                  <a:moveTo>
                    <a:pt x="12624" y="696"/>
                  </a:moveTo>
                  <a:lnTo>
                    <a:pt x="12286" y="1251"/>
                  </a:lnTo>
                  <a:lnTo>
                    <a:pt x="12123" y="1245"/>
                  </a:lnTo>
                  <a:lnTo>
                    <a:pt x="11730" y="922"/>
                  </a:lnTo>
                  <a:lnTo>
                    <a:pt x="11587" y="705"/>
                  </a:lnTo>
                  <a:lnTo>
                    <a:pt x="12187" y="51"/>
                  </a:lnTo>
                  <a:lnTo>
                    <a:pt x="12496" y="0"/>
                  </a:lnTo>
                  <a:lnTo>
                    <a:pt x="12911" y="220"/>
                  </a:lnTo>
                  <a:lnTo>
                    <a:pt x="12892" y="405"/>
                  </a:lnTo>
                  <a:lnTo>
                    <a:pt x="12624" y="696"/>
                  </a:lnTo>
                  <a:close/>
                  <a:moveTo>
                    <a:pt x="1797" y="24660"/>
                  </a:moveTo>
                  <a:lnTo>
                    <a:pt x="1925" y="24660"/>
                  </a:lnTo>
                  <a:lnTo>
                    <a:pt x="2065" y="24380"/>
                  </a:lnTo>
                  <a:lnTo>
                    <a:pt x="2547" y="24277"/>
                  </a:lnTo>
                  <a:lnTo>
                    <a:pt x="2493" y="24581"/>
                  </a:lnTo>
                  <a:lnTo>
                    <a:pt x="1842" y="25564"/>
                  </a:lnTo>
                  <a:lnTo>
                    <a:pt x="1433" y="25181"/>
                  </a:lnTo>
                  <a:lnTo>
                    <a:pt x="239" y="24552"/>
                  </a:lnTo>
                  <a:lnTo>
                    <a:pt x="0" y="24067"/>
                  </a:lnTo>
                  <a:lnTo>
                    <a:pt x="396" y="23700"/>
                  </a:lnTo>
                  <a:lnTo>
                    <a:pt x="354" y="23997"/>
                  </a:lnTo>
                  <a:lnTo>
                    <a:pt x="555" y="24131"/>
                  </a:lnTo>
                  <a:lnTo>
                    <a:pt x="1229" y="24182"/>
                  </a:lnTo>
                  <a:lnTo>
                    <a:pt x="1829" y="24447"/>
                  </a:lnTo>
                  <a:lnTo>
                    <a:pt x="1455" y="24533"/>
                  </a:lnTo>
                  <a:lnTo>
                    <a:pt x="1797" y="24660"/>
                  </a:lnTo>
                  <a:close/>
                  <a:moveTo>
                    <a:pt x="4028" y="25912"/>
                  </a:moveTo>
                  <a:lnTo>
                    <a:pt x="3977" y="27348"/>
                  </a:lnTo>
                  <a:lnTo>
                    <a:pt x="3540" y="26690"/>
                  </a:lnTo>
                  <a:lnTo>
                    <a:pt x="3489" y="26384"/>
                  </a:lnTo>
                  <a:lnTo>
                    <a:pt x="3932" y="25940"/>
                  </a:lnTo>
                  <a:lnTo>
                    <a:pt x="4028" y="2591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73"/>
            <p:cNvSpPr/>
            <p:nvPr/>
          </p:nvSpPr>
          <p:spPr>
            <a:xfrm>
              <a:off x="8073707" y="3722536"/>
              <a:ext cx="451571" cy="189393"/>
            </a:xfrm>
            <a:custGeom>
              <a:rect b="b" l="l" r="r" t="t"/>
              <a:pathLst>
                <a:path extrusionOk="0" h="71944" w="171537">
                  <a:moveTo>
                    <a:pt x="21012" y="1500"/>
                  </a:moveTo>
                  <a:lnTo>
                    <a:pt x="20770" y="2870"/>
                  </a:lnTo>
                  <a:lnTo>
                    <a:pt x="21335" y="4376"/>
                  </a:lnTo>
                  <a:lnTo>
                    <a:pt x="22656" y="6460"/>
                  </a:lnTo>
                  <a:lnTo>
                    <a:pt x="23987" y="7511"/>
                  </a:lnTo>
                  <a:lnTo>
                    <a:pt x="29365" y="10102"/>
                  </a:lnTo>
                  <a:lnTo>
                    <a:pt x="30355" y="10323"/>
                  </a:lnTo>
                  <a:lnTo>
                    <a:pt x="30131" y="11382"/>
                  </a:lnTo>
                  <a:lnTo>
                    <a:pt x="29806" y="12321"/>
                  </a:lnTo>
                  <a:lnTo>
                    <a:pt x="29451" y="12946"/>
                  </a:lnTo>
                  <a:lnTo>
                    <a:pt x="27875" y="13348"/>
                  </a:lnTo>
                  <a:lnTo>
                    <a:pt x="23527" y="12196"/>
                  </a:lnTo>
                  <a:lnTo>
                    <a:pt x="22426" y="12088"/>
                  </a:lnTo>
                  <a:lnTo>
                    <a:pt x="21651" y="12317"/>
                  </a:lnTo>
                  <a:lnTo>
                    <a:pt x="20214" y="13154"/>
                  </a:lnTo>
                  <a:lnTo>
                    <a:pt x="18621" y="12886"/>
                  </a:lnTo>
                  <a:lnTo>
                    <a:pt x="16400" y="13358"/>
                  </a:lnTo>
                  <a:lnTo>
                    <a:pt x="15781" y="14932"/>
                  </a:lnTo>
                  <a:lnTo>
                    <a:pt x="14239" y="16729"/>
                  </a:lnTo>
                  <a:lnTo>
                    <a:pt x="11701" y="18178"/>
                  </a:lnTo>
                  <a:lnTo>
                    <a:pt x="9888" y="18953"/>
                  </a:lnTo>
                  <a:lnTo>
                    <a:pt x="7163" y="21724"/>
                  </a:lnTo>
                  <a:lnTo>
                    <a:pt x="5927" y="23336"/>
                  </a:lnTo>
                  <a:lnTo>
                    <a:pt x="5407" y="23649"/>
                  </a:lnTo>
                  <a:lnTo>
                    <a:pt x="4788" y="23898"/>
                  </a:lnTo>
                  <a:lnTo>
                    <a:pt x="4995" y="23122"/>
                  </a:lnTo>
                  <a:lnTo>
                    <a:pt x="5302" y="22413"/>
                  </a:lnTo>
                  <a:lnTo>
                    <a:pt x="5231" y="21877"/>
                  </a:lnTo>
                  <a:lnTo>
                    <a:pt x="5244" y="21098"/>
                  </a:lnTo>
                  <a:lnTo>
                    <a:pt x="6151" y="20214"/>
                  </a:lnTo>
                  <a:lnTo>
                    <a:pt x="6977" y="19573"/>
                  </a:lnTo>
                  <a:lnTo>
                    <a:pt x="9419" y="18408"/>
                  </a:lnTo>
                  <a:lnTo>
                    <a:pt x="10064" y="17437"/>
                  </a:lnTo>
                  <a:lnTo>
                    <a:pt x="8149" y="17460"/>
                  </a:lnTo>
                  <a:lnTo>
                    <a:pt x="6202" y="17673"/>
                  </a:lnTo>
                  <a:lnTo>
                    <a:pt x="4979" y="17536"/>
                  </a:lnTo>
                  <a:lnTo>
                    <a:pt x="3913" y="17616"/>
                  </a:lnTo>
                  <a:lnTo>
                    <a:pt x="3578" y="16767"/>
                  </a:lnTo>
                  <a:lnTo>
                    <a:pt x="3319" y="16256"/>
                  </a:lnTo>
                  <a:lnTo>
                    <a:pt x="3597" y="16097"/>
                  </a:lnTo>
                  <a:lnTo>
                    <a:pt x="3948" y="15985"/>
                  </a:lnTo>
                  <a:lnTo>
                    <a:pt x="4574" y="15078"/>
                  </a:lnTo>
                  <a:lnTo>
                    <a:pt x="5133" y="14411"/>
                  </a:lnTo>
                  <a:lnTo>
                    <a:pt x="5937" y="13569"/>
                  </a:lnTo>
                  <a:lnTo>
                    <a:pt x="6141" y="13064"/>
                  </a:lnTo>
                  <a:lnTo>
                    <a:pt x="6141" y="12595"/>
                  </a:lnTo>
                  <a:lnTo>
                    <a:pt x="5946" y="12270"/>
                  </a:lnTo>
                  <a:lnTo>
                    <a:pt x="5908" y="11880"/>
                  </a:lnTo>
                  <a:lnTo>
                    <a:pt x="5883" y="11334"/>
                  </a:lnTo>
                  <a:lnTo>
                    <a:pt x="5927" y="10201"/>
                  </a:lnTo>
                  <a:lnTo>
                    <a:pt x="7772" y="8963"/>
                  </a:lnTo>
                  <a:lnTo>
                    <a:pt x="8363" y="8832"/>
                  </a:lnTo>
                  <a:lnTo>
                    <a:pt x="8564" y="8264"/>
                  </a:lnTo>
                  <a:lnTo>
                    <a:pt x="8430" y="6949"/>
                  </a:lnTo>
                  <a:lnTo>
                    <a:pt x="8174" y="5886"/>
                  </a:lnTo>
                  <a:lnTo>
                    <a:pt x="7843" y="5816"/>
                  </a:lnTo>
                  <a:lnTo>
                    <a:pt x="7399" y="5506"/>
                  </a:lnTo>
                  <a:lnTo>
                    <a:pt x="7108" y="5145"/>
                  </a:lnTo>
                  <a:lnTo>
                    <a:pt x="6642" y="4753"/>
                  </a:lnTo>
                  <a:lnTo>
                    <a:pt x="5841" y="4510"/>
                  </a:lnTo>
                  <a:lnTo>
                    <a:pt x="5816" y="4175"/>
                  </a:lnTo>
                  <a:lnTo>
                    <a:pt x="5899" y="3840"/>
                  </a:lnTo>
                  <a:lnTo>
                    <a:pt x="6195" y="3495"/>
                  </a:lnTo>
                  <a:lnTo>
                    <a:pt x="7549" y="3198"/>
                  </a:lnTo>
                  <a:lnTo>
                    <a:pt x="7708" y="2956"/>
                  </a:lnTo>
                  <a:lnTo>
                    <a:pt x="7890" y="2356"/>
                  </a:lnTo>
                  <a:lnTo>
                    <a:pt x="8159" y="1743"/>
                  </a:lnTo>
                  <a:lnTo>
                    <a:pt x="8478" y="1542"/>
                  </a:lnTo>
                  <a:lnTo>
                    <a:pt x="9049" y="1561"/>
                  </a:lnTo>
                  <a:lnTo>
                    <a:pt x="10134" y="1420"/>
                  </a:lnTo>
                  <a:lnTo>
                    <a:pt x="10891" y="1219"/>
                  </a:lnTo>
                  <a:lnTo>
                    <a:pt x="11641" y="798"/>
                  </a:lnTo>
                  <a:lnTo>
                    <a:pt x="12027" y="415"/>
                  </a:lnTo>
                  <a:lnTo>
                    <a:pt x="13655" y="195"/>
                  </a:lnTo>
                  <a:lnTo>
                    <a:pt x="14111" y="0"/>
                  </a:lnTo>
                  <a:lnTo>
                    <a:pt x="14564" y="166"/>
                  </a:lnTo>
                  <a:lnTo>
                    <a:pt x="15174" y="820"/>
                  </a:lnTo>
                  <a:lnTo>
                    <a:pt x="16176" y="1759"/>
                  </a:lnTo>
                  <a:lnTo>
                    <a:pt x="16713" y="2072"/>
                  </a:lnTo>
                  <a:lnTo>
                    <a:pt x="17115" y="1928"/>
                  </a:lnTo>
                  <a:lnTo>
                    <a:pt x="17843" y="1586"/>
                  </a:lnTo>
                  <a:lnTo>
                    <a:pt x="18538" y="1586"/>
                  </a:lnTo>
                  <a:lnTo>
                    <a:pt x="19100" y="1647"/>
                  </a:lnTo>
                  <a:lnTo>
                    <a:pt x="19372" y="1350"/>
                  </a:lnTo>
                  <a:lnTo>
                    <a:pt x="19796" y="1286"/>
                  </a:lnTo>
                  <a:lnTo>
                    <a:pt x="21012" y="1500"/>
                  </a:lnTo>
                  <a:close/>
                  <a:moveTo>
                    <a:pt x="141904" y="6901"/>
                  </a:moveTo>
                  <a:lnTo>
                    <a:pt x="142498" y="7140"/>
                  </a:lnTo>
                  <a:lnTo>
                    <a:pt x="143622" y="7447"/>
                  </a:lnTo>
                  <a:lnTo>
                    <a:pt x="144317" y="7817"/>
                  </a:lnTo>
                  <a:lnTo>
                    <a:pt x="144713" y="7916"/>
                  </a:lnTo>
                  <a:lnTo>
                    <a:pt x="145629" y="7163"/>
                  </a:lnTo>
                  <a:lnTo>
                    <a:pt x="146989" y="7182"/>
                  </a:lnTo>
                  <a:lnTo>
                    <a:pt x="148186" y="7268"/>
                  </a:lnTo>
                  <a:lnTo>
                    <a:pt x="148802" y="7408"/>
                  </a:lnTo>
                  <a:lnTo>
                    <a:pt x="149558" y="7657"/>
                  </a:lnTo>
                  <a:lnTo>
                    <a:pt x="150471" y="7827"/>
                  </a:lnTo>
                  <a:lnTo>
                    <a:pt x="150845" y="7466"/>
                  </a:lnTo>
                  <a:lnTo>
                    <a:pt x="151378" y="6403"/>
                  </a:lnTo>
                  <a:lnTo>
                    <a:pt x="151585" y="6269"/>
                  </a:lnTo>
                  <a:lnTo>
                    <a:pt x="151732" y="6173"/>
                  </a:lnTo>
                  <a:lnTo>
                    <a:pt x="152409" y="6090"/>
                  </a:lnTo>
                  <a:lnTo>
                    <a:pt x="153050" y="6170"/>
                  </a:lnTo>
                  <a:lnTo>
                    <a:pt x="153353" y="6352"/>
                  </a:lnTo>
                  <a:lnTo>
                    <a:pt x="153657" y="7204"/>
                  </a:lnTo>
                  <a:lnTo>
                    <a:pt x="154420" y="7507"/>
                  </a:lnTo>
                  <a:lnTo>
                    <a:pt x="155767" y="8864"/>
                  </a:lnTo>
                  <a:lnTo>
                    <a:pt x="156590" y="9407"/>
                  </a:lnTo>
                  <a:lnTo>
                    <a:pt x="156791" y="9633"/>
                  </a:lnTo>
                  <a:lnTo>
                    <a:pt x="156520" y="9908"/>
                  </a:lnTo>
                  <a:lnTo>
                    <a:pt x="156628" y="10246"/>
                  </a:lnTo>
                  <a:lnTo>
                    <a:pt x="157098" y="10686"/>
                  </a:lnTo>
                  <a:lnTo>
                    <a:pt x="157758" y="10852"/>
                  </a:lnTo>
                  <a:lnTo>
                    <a:pt x="158473" y="10792"/>
                  </a:lnTo>
                  <a:lnTo>
                    <a:pt x="158863" y="10951"/>
                  </a:lnTo>
                  <a:lnTo>
                    <a:pt x="159140" y="11200"/>
                  </a:lnTo>
                  <a:lnTo>
                    <a:pt x="159214" y="11551"/>
                  </a:lnTo>
                  <a:lnTo>
                    <a:pt x="159195" y="11775"/>
                  </a:lnTo>
                  <a:lnTo>
                    <a:pt x="159335" y="12276"/>
                  </a:lnTo>
                  <a:lnTo>
                    <a:pt x="159894" y="12985"/>
                  </a:lnTo>
                  <a:lnTo>
                    <a:pt x="160557" y="13419"/>
                  </a:lnTo>
                  <a:lnTo>
                    <a:pt x="160915" y="13881"/>
                  </a:lnTo>
                  <a:lnTo>
                    <a:pt x="161496" y="15474"/>
                  </a:lnTo>
                  <a:lnTo>
                    <a:pt x="161732" y="16352"/>
                  </a:lnTo>
                  <a:lnTo>
                    <a:pt x="161643" y="17198"/>
                  </a:lnTo>
                  <a:lnTo>
                    <a:pt x="161240" y="18063"/>
                  </a:lnTo>
                  <a:lnTo>
                    <a:pt x="160360" y="19138"/>
                  </a:lnTo>
                  <a:lnTo>
                    <a:pt x="160577" y="19589"/>
                  </a:lnTo>
                  <a:lnTo>
                    <a:pt x="160774" y="20182"/>
                  </a:lnTo>
                  <a:lnTo>
                    <a:pt x="160707" y="20613"/>
                  </a:lnTo>
                  <a:lnTo>
                    <a:pt x="161333" y="21986"/>
                  </a:lnTo>
                  <a:lnTo>
                    <a:pt x="161617" y="22838"/>
                  </a:lnTo>
                  <a:lnTo>
                    <a:pt x="161381" y="23036"/>
                  </a:lnTo>
                  <a:lnTo>
                    <a:pt x="161228" y="23307"/>
                  </a:lnTo>
                  <a:lnTo>
                    <a:pt x="162351" y="23961"/>
                  </a:lnTo>
                  <a:lnTo>
                    <a:pt x="163698" y="24510"/>
                  </a:lnTo>
                  <a:lnTo>
                    <a:pt x="164266" y="24616"/>
                  </a:lnTo>
                  <a:lnTo>
                    <a:pt x="165811" y="24364"/>
                  </a:lnTo>
                  <a:lnTo>
                    <a:pt x="166807" y="24309"/>
                  </a:lnTo>
                  <a:lnTo>
                    <a:pt x="167797" y="24830"/>
                  </a:lnTo>
                  <a:lnTo>
                    <a:pt x="169236" y="26090"/>
                  </a:lnTo>
                  <a:lnTo>
                    <a:pt x="170791" y="27731"/>
                  </a:lnTo>
                  <a:lnTo>
                    <a:pt x="171100" y="28229"/>
                  </a:lnTo>
                  <a:lnTo>
                    <a:pt x="171234" y="28449"/>
                  </a:lnTo>
                  <a:lnTo>
                    <a:pt x="171538" y="28845"/>
                  </a:lnTo>
                  <a:lnTo>
                    <a:pt x="171222" y="28839"/>
                  </a:lnTo>
                  <a:lnTo>
                    <a:pt x="170711" y="28484"/>
                  </a:lnTo>
                  <a:lnTo>
                    <a:pt x="169476" y="27476"/>
                  </a:lnTo>
                  <a:lnTo>
                    <a:pt x="168844" y="27910"/>
                  </a:lnTo>
                  <a:lnTo>
                    <a:pt x="168298" y="28657"/>
                  </a:lnTo>
                  <a:lnTo>
                    <a:pt x="167701" y="31488"/>
                  </a:lnTo>
                  <a:lnTo>
                    <a:pt x="167219" y="31788"/>
                  </a:lnTo>
                  <a:lnTo>
                    <a:pt x="166367" y="31781"/>
                  </a:lnTo>
                  <a:lnTo>
                    <a:pt x="165323" y="31683"/>
                  </a:lnTo>
                  <a:lnTo>
                    <a:pt x="164605" y="31823"/>
                  </a:lnTo>
                  <a:lnTo>
                    <a:pt x="164420" y="32002"/>
                  </a:lnTo>
                  <a:lnTo>
                    <a:pt x="164515" y="32305"/>
                  </a:lnTo>
                  <a:lnTo>
                    <a:pt x="164729" y="32771"/>
                  </a:lnTo>
                  <a:lnTo>
                    <a:pt x="164879" y="33358"/>
                  </a:lnTo>
                  <a:lnTo>
                    <a:pt x="164924" y="33837"/>
                  </a:lnTo>
                  <a:lnTo>
                    <a:pt x="165301" y="34271"/>
                  </a:lnTo>
                  <a:lnTo>
                    <a:pt x="165808" y="34683"/>
                  </a:lnTo>
                  <a:lnTo>
                    <a:pt x="165830" y="35104"/>
                  </a:lnTo>
                  <a:lnTo>
                    <a:pt x="165754" y="35701"/>
                  </a:lnTo>
                  <a:lnTo>
                    <a:pt x="165636" y="36154"/>
                  </a:lnTo>
                  <a:lnTo>
                    <a:pt x="165508" y="36413"/>
                  </a:lnTo>
                  <a:lnTo>
                    <a:pt x="165744" y="37102"/>
                  </a:lnTo>
                  <a:lnTo>
                    <a:pt x="166296" y="37916"/>
                  </a:lnTo>
                  <a:lnTo>
                    <a:pt x="166648" y="38229"/>
                  </a:lnTo>
                  <a:lnTo>
                    <a:pt x="166517" y="39777"/>
                  </a:lnTo>
                  <a:lnTo>
                    <a:pt x="166724" y="40463"/>
                  </a:lnTo>
                  <a:lnTo>
                    <a:pt x="166884" y="41408"/>
                  </a:lnTo>
                  <a:lnTo>
                    <a:pt x="166820" y="42979"/>
                  </a:lnTo>
                  <a:lnTo>
                    <a:pt x="166887" y="43365"/>
                  </a:lnTo>
                  <a:lnTo>
                    <a:pt x="167075" y="43496"/>
                  </a:lnTo>
                  <a:lnTo>
                    <a:pt x="167580" y="43556"/>
                  </a:lnTo>
                  <a:lnTo>
                    <a:pt x="168071" y="43700"/>
                  </a:lnTo>
                  <a:lnTo>
                    <a:pt x="168244" y="43958"/>
                  </a:lnTo>
                  <a:lnTo>
                    <a:pt x="168240" y="44147"/>
                  </a:lnTo>
                  <a:lnTo>
                    <a:pt x="167624" y="44865"/>
                  </a:lnTo>
                  <a:lnTo>
                    <a:pt x="167551" y="45376"/>
                  </a:lnTo>
                  <a:lnTo>
                    <a:pt x="167337" y="46094"/>
                  </a:lnTo>
                  <a:lnTo>
                    <a:pt x="167162" y="46515"/>
                  </a:lnTo>
                  <a:lnTo>
                    <a:pt x="166612" y="47313"/>
                  </a:lnTo>
                  <a:lnTo>
                    <a:pt x="166265" y="48124"/>
                  </a:lnTo>
                  <a:lnTo>
                    <a:pt x="166105" y="48791"/>
                  </a:lnTo>
                  <a:lnTo>
                    <a:pt x="166210" y="49107"/>
                  </a:lnTo>
                  <a:lnTo>
                    <a:pt x="167225" y="49203"/>
                  </a:lnTo>
                  <a:lnTo>
                    <a:pt x="167774" y="49681"/>
                  </a:lnTo>
                  <a:lnTo>
                    <a:pt x="169239" y="50636"/>
                  </a:lnTo>
                  <a:lnTo>
                    <a:pt x="169498" y="51022"/>
                  </a:lnTo>
                  <a:lnTo>
                    <a:pt x="169099" y="51609"/>
                  </a:lnTo>
                  <a:lnTo>
                    <a:pt x="169105" y="51855"/>
                  </a:lnTo>
                  <a:lnTo>
                    <a:pt x="169297" y="52168"/>
                  </a:lnTo>
                  <a:lnTo>
                    <a:pt x="169386" y="52714"/>
                  </a:lnTo>
                  <a:lnTo>
                    <a:pt x="169351" y="53317"/>
                  </a:lnTo>
                  <a:lnTo>
                    <a:pt x="169358" y="54115"/>
                  </a:lnTo>
                  <a:lnTo>
                    <a:pt x="169626" y="54246"/>
                  </a:lnTo>
                  <a:lnTo>
                    <a:pt x="170621" y="54993"/>
                  </a:lnTo>
                  <a:lnTo>
                    <a:pt x="171330" y="55740"/>
                  </a:lnTo>
                  <a:lnTo>
                    <a:pt x="171352" y="55973"/>
                  </a:lnTo>
                  <a:lnTo>
                    <a:pt x="171011" y="56563"/>
                  </a:lnTo>
                  <a:lnTo>
                    <a:pt x="171084" y="57243"/>
                  </a:lnTo>
                  <a:lnTo>
                    <a:pt x="171072" y="57399"/>
                  </a:lnTo>
                  <a:lnTo>
                    <a:pt x="170765" y="57144"/>
                  </a:lnTo>
                  <a:lnTo>
                    <a:pt x="170213" y="57052"/>
                  </a:lnTo>
                  <a:lnTo>
                    <a:pt x="169645" y="57023"/>
                  </a:lnTo>
                  <a:lnTo>
                    <a:pt x="169287" y="57224"/>
                  </a:lnTo>
                  <a:lnTo>
                    <a:pt x="168662" y="57757"/>
                  </a:lnTo>
                  <a:lnTo>
                    <a:pt x="167819" y="58338"/>
                  </a:lnTo>
                  <a:lnTo>
                    <a:pt x="167136" y="58871"/>
                  </a:lnTo>
                  <a:lnTo>
                    <a:pt x="166743" y="59238"/>
                  </a:lnTo>
                  <a:lnTo>
                    <a:pt x="166418" y="59177"/>
                  </a:lnTo>
                  <a:lnTo>
                    <a:pt x="166166" y="58858"/>
                  </a:lnTo>
                  <a:lnTo>
                    <a:pt x="166025" y="58411"/>
                  </a:lnTo>
                  <a:lnTo>
                    <a:pt x="166086" y="56723"/>
                  </a:lnTo>
                  <a:lnTo>
                    <a:pt x="165936" y="56193"/>
                  </a:lnTo>
                  <a:lnTo>
                    <a:pt x="165617" y="55823"/>
                  </a:lnTo>
                  <a:lnTo>
                    <a:pt x="165240" y="55612"/>
                  </a:lnTo>
                  <a:lnTo>
                    <a:pt x="164793" y="55494"/>
                  </a:lnTo>
                  <a:lnTo>
                    <a:pt x="164330" y="55481"/>
                  </a:lnTo>
                  <a:lnTo>
                    <a:pt x="163676" y="55976"/>
                  </a:lnTo>
                  <a:lnTo>
                    <a:pt x="162747" y="56490"/>
                  </a:lnTo>
                  <a:lnTo>
                    <a:pt x="161308" y="56448"/>
                  </a:lnTo>
                  <a:lnTo>
                    <a:pt x="160340" y="56352"/>
                  </a:lnTo>
                  <a:lnTo>
                    <a:pt x="159874" y="56257"/>
                  </a:lnTo>
                  <a:lnTo>
                    <a:pt x="158001" y="55472"/>
                  </a:lnTo>
                  <a:lnTo>
                    <a:pt x="157611" y="55452"/>
                  </a:lnTo>
                  <a:lnTo>
                    <a:pt x="156912" y="55133"/>
                  </a:lnTo>
                  <a:lnTo>
                    <a:pt x="156083" y="54881"/>
                  </a:lnTo>
                  <a:lnTo>
                    <a:pt x="154684" y="55360"/>
                  </a:lnTo>
                  <a:lnTo>
                    <a:pt x="154081" y="55245"/>
                  </a:lnTo>
                  <a:lnTo>
                    <a:pt x="153235" y="54830"/>
                  </a:lnTo>
                  <a:lnTo>
                    <a:pt x="152935" y="54942"/>
                  </a:lnTo>
                  <a:lnTo>
                    <a:pt x="151990" y="56206"/>
                  </a:lnTo>
                  <a:lnTo>
                    <a:pt x="150382" y="57556"/>
                  </a:lnTo>
                  <a:lnTo>
                    <a:pt x="149514" y="57783"/>
                  </a:lnTo>
                  <a:lnTo>
                    <a:pt x="149102" y="56426"/>
                  </a:lnTo>
                  <a:lnTo>
                    <a:pt x="148703" y="55899"/>
                  </a:lnTo>
                  <a:lnTo>
                    <a:pt x="148515" y="55835"/>
                  </a:lnTo>
                  <a:lnTo>
                    <a:pt x="148112" y="55666"/>
                  </a:lnTo>
                  <a:lnTo>
                    <a:pt x="147800" y="55762"/>
                  </a:lnTo>
                  <a:lnTo>
                    <a:pt x="146832" y="56688"/>
                  </a:lnTo>
                  <a:lnTo>
                    <a:pt x="145281" y="57243"/>
                  </a:lnTo>
                  <a:lnTo>
                    <a:pt x="143998" y="57581"/>
                  </a:lnTo>
                  <a:lnTo>
                    <a:pt x="141955" y="57993"/>
                  </a:lnTo>
                  <a:lnTo>
                    <a:pt x="140378" y="58197"/>
                  </a:lnTo>
                  <a:lnTo>
                    <a:pt x="139708" y="58213"/>
                  </a:lnTo>
                  <a:lnTo>
                    <a:pt x="138253" y="58028"/>
                  </a:lnTo>
                  <a:lnTo>
                    <a:pt x="136970" y="57770"/>
                  </a:lnTo>
                  <a:lnTo>
                    <a:pt x="135686" y="57779"/>
                  </a:lnTo>
                  <a:lnTo>
                    <a:pt x="134700" y="57897"/>
                  </a:lnTo>
                  <a:lnTo>
                    <a:pt x="132415" y="58890"/>
                  </a:lnTo>
                  <a:lnTo>
                    <a:pt x="128527" y="60930"/>
                  </a:lnTo>
                  <a:lnTo>
                    <a:pt x="125571" y="61903"/>
                  </a:lnTo>
                  <a:lnTo>
                    <a:pt x="123915" y="62309"/>
                  </a:lnTo>
                  <a:lnTo>
                    <a:pt x="122616" y="62538"/>
                  </a:lnTo>
                  <a:lnTo>
                    <a:pt x="120394" y="62551"/>
                  </a:lnTo>
                  <a:lnTo>
                    <a:pt x="118584" y="62395"/>
                  </a:lnTo>
                  <a:lnTo>
                    <a:pt x="117330" y="62411"/>
                  </a:lnTo>
                  <a:lnTo>
                    <a:pt x="116634" y="62165"/>
                  </a:lnTo>
                  <a:lnTo>
                    <a:pt x="115641" y="61341"/>
                  </a:lnTo>
                  <a:lnTo>
                    <a:pt x="114441" y="60527"/>
                  </a:lnTo>
                  <a:lnTo>
                    <a:pt x="113905" y="60336"/>
                  </a:lnTo>
                  <a:lnTo>
                    <a:pt x="113206" y="60180"/>
                  </a:lnTo>
                  <a:lnTo>
                    <a:pt x="112185" y="60087"/>
                  </a:lnTo>
                  <a:lnTo>
                    <a:pt x="109631" y="61281"/>
                  </a:lnTo>
                  <a:lnTo>
                    <a:pt x="108836" y="61606"/>
                  </a:lnTo>
                  <a:lnTo>
                    <a:pt x="107962" y="61849"/>
                  </a:lnTo>
                  <a:lnTo>
                    <a:pt x="106197" y="62577"/>
                  </a:lnTo>
                  <a:lnTo>
                    <a:pt x="105415" y="62966"/>
                  </a:lnTo>
                  <a:lnTo>
                    <a:pt x="104435" y="62931"/>
                  </a:lnTo>
                  <a:lnTo>
                    <a:pt x="103184" y="62829"/>
                  </a:lnTo>
                  <a:lnTo>
                    <a:pt x="102098" y="62864"/>
                  </a:lnTo>
                  <a:lnTo>
                    <a:pt x="101374" y="62312"/>
                  </a:lnTo>
                  <a:lnTo>
                    <a:pt x="100981" y="61689"/>
                  </a:lnTo>
                  <a:lnTo>
                    <a:pt x="99503" y="61306"/>
                  </a:lnTo>
                  <a:lnTo>
                    <a:pt x="98447" y="61195"/>
                  </a:lnTo>
                  <a:lnTo>
                    <a:pt x="98176" y="61472"/>
                  </a:lnTo>
                  <a:lnTo>
                    <a:pt x="97895" y="62321"/>
                  </a:lnTo>
                  <a:lnTo>
                    <a:pt x="97445" y="64489"/>
                  </a:lnTo>
                  <a:lnTo>
                    <a:pt x="97362" y="65031"/>
                  </a:lnTo>
                  <a:lnTo>
                    <a:pt x="98294" y="67179"/>
                  </a:lnTo>
                  <a:lnTo>
                    <a:pt x="98252" y="67505"/>
                  </a:lnTo>
                  <a:lnTo>
                    <a:pt x="97588" y="67617"/>
                  </a:lnTo>
                  <a:lnTo>
                    <a:pt x="96825" y="67655"/>
                  </a:lnTo>
                  <a:lnTo>
                    <a:pt x="96328" y="67846"/>
                  </a:lnTo>
                  <a:lnTo>
                    <a:pt x="95916" y="68201"/>
                  </a:lnTo>
                  <a:lnTo>
                    <a:pt x="95667" y="70052"/>
                  </a:lnTo>
                  <a:lnTo>
                    <a:pt x="94783" y="70390"/>
                  </a:lnTo>
                  <a:lnTo>
                    <a:pt x="94361" y="70777"/>
                  </a:lnTo>
                  <a:lnTo>
                    <a:pt x="93927" y="71919"/>
                  </a:lnTo>
                  <a:lnTo>
                    <a:pt x="93691" y="71945"/>
                  </a:lnTo>
                  <a:lnTo>
                    <a:pt x="92261" y="71080"/>
                  </a:lnTo>
                  <a:lnTo>
                    <a:pt x="91591" y="71010"/>
                  </a:lnTo>
                  <a:lnTo>
                    <a:pt x="92168" y="70113"/>
                  </a:lnTo>
                  <a:lnTo>
                    <a:pt x="91543" y="68335"/>
                  </a:lnTo>
                  <a:lnTo>
                    <a:pt x="90860" y="66669"/>
                  </a:lnTo>
                  <a:lnTo>
                    <a:pt x="91505" y="65603"/>
                  </a:lnTo>
                  <a:lnTo>
                    <a:pt x="92839" y="64313"/>
                  </a:lnTo>
                  <a:lnTo>
                    <a:pt x="94240" y="62800"/>
                  </a:lnTo>
                  <a:lnTo>
                    <a:pt x="94240" y="61865"/>
                  </a:lnTo>
                  <a:lnTo>
                    <a:pt x="94167" y="61150"/>
                  </a:lnTo>
                  <a:lnTo>
                    <a:pt x="93764" y="60655"/>
                  </a:lnTo>
                  <a:lnTo>
                    <a:pt x="92992" y="59998"/>
                  </a:lnTo>
                  <a:lnTo>
                    <a:pt x="91699" y="60700"/>
                  </a:lnTo>
                  <a:lnTo>
                    <a:pt x="90777" y="61475"/>
                  </a:lnTo>
                  <a:lnTo>
                    <a:pt x="90173" y="61632"/>
                  </a:lnTo>
                  <a:lnTo>
                    <a:pt x="89519" y="62072"/>
                  </a:lnTo>
                  <a:lnTo>
                    <a:pt x="89200" y="62870"/>
                  </a:lnTo>
                  <a:lnTo>
                    <a:pt x="88408" y="63490"/>
                  </a:lnTo>
                  <a:lnTo>
                    <a:pt x="87116" y="63732"/>
                  </a:lnTo>
                  <a:lnTo>
                    <a:pt x="85172" y="63068"/>
                  </a:lnTo>
                  <a:lnTo>
                    <a:pt x="83084" y="62060"/>
                  </a:lnTo>
                  <a:lnTo>
                    <a:pt x="81903" y="61239"/>
                  </a:lnTo>
                  <a:lnTo>
                    <a:pt x="80940" y="61041"/>
                  </a:lnTo>
                  <a:lnTo>
                    <a:pt x="80023" y="61402"/>
                  </a:lnTo>
                  <a:lnTo>
                    <a:pt x="77320" y="63407"/>
                  </a:lnTo>
                  <a:lnTo>
                    <a:pt x="74846" y="66330"/>
                  </a:lnTo>
                  <a:lnTo>
                    <a:pt x="74233" y="66835"/>
                  </a:lnTo>
                  <a:lnTo>
                    <a:pt x="71903" y="68089"/>
                  </a:lnTo>
                  <a:lnTo>
                    <a:pt x="70365" y="68507"/>
                  </a:lnTo>
                  <a:lnTo>
                    <a:pt x="69640" y="68411"/>
                  </a:lnTo>
                  <a:lnTo>
                    <a:pt x="66573" y="68960"/>
                  </a:lnTo>
                  <a:lnTo>
                    <a:pt x="65050" y="69040"/>
                  </a:lnTo>
                  <a:lnTo>
                    <a:pt x="63844" y="69701"/>
                  </a:lnTo>
                  <a:lnTo>
                    <a:pt x="61504" y="68986"/>
                  </a:lnTo>
                  <a:lnTo>
                    <a:pt x="60106" y="68070"/>
                  </a:lnTo>
                  <a:lnTo>
                    <a:pt x="59264" y="67138"/>
                  </a:lnTo>
                  <a:lnTo>
                    <a:pt x="57891" y="65130"/>
                  </a:lnTo>
                  <a:lnTo>
                    <a:pt x="56918" y="64176"/>
                  </a:lnTo>
                  <a:lnTo>
                    <a:pt x="54731" y="63314"/>
                  </a:lnTo>
                  <a:lnTo>
                    <a:pt x="50920" y="61220"/>
                  </a:lnTo>
                  <a:lnTo>
                    <a:pt x="49918" y="60990"/>
                  </a:lnTo>
                  <a:lnTo>
                    <a:pt x="47316" y="60690"/>
                  </a:lnTo>
                  <a:lnTo>
                    <a:pt x="44575" y="60499"/>
                  </a:lnTo>
                  <a:lnTo>
                    <a:pt x="44019" y="61262"/>
                  </a:lnTo>
                  <a:lnTo>
                    <a:pt x="43808" y="64278"/>
                  </a:lnTo>
                  <a:lnTo>
                    <a:pt x="43339" y="65105"/>
                  </a:lnTo>
                  <a:lnTo>
                    <a:pt x="43138" y="66665"/>
                  </a:lnTo>
                  <a:lnTo>
                    <a:pt x="42803" y="67112"/>
                  </a:lnTo>
                  <a:lnTo>
                    <a:pt x="42276" y="67406"/>
                  </a:lnTo>
                  <a:lnTo>
                    <a:pt x="41453" y="66914"/>
                  </a:lnTo>
                  <a:lnTo>
                    <a:pt x="40881" y="66697"/>
                  </a:lnTo>
                  <a:lnTo>
                    <a:pt x="39550" y="67339"/>
                  </a:lnTo>
                  <a:lnTo>
                    <a:pt x="36917" y="68236"/>
                  </a:lnTo>
                  <a:lnTo>
                    <a:pt x="36020" y="68363"/>
                  </a:lnTo>
                  <a:lnTo>
                    <a:pt x="32969" y="67234"/>
                  </a:lnTo>
                  <a:lnTo>
                    <a:pt x="31852" y="66506"/>
                  </a:lnTo>
                  <a:lnTo>
                    <a:pt x="31130" y="65702"/>
                  </a:lnTo>
                  <a:lnTo>
                    <a:pt x="30888" y="64339"/>
                  </a:lnTo>
                  <a:lnTo>
                    <a:pt x="30434" y="63563"/>
                  </a:lnTo>
                  <a:lnTo>
                    <a:pt x="30367" y="63030"/>
                  </a:lnTo>
                  <a:lnTo>
                    <a:pt x="30189" y="62417"/>
                  </a:lnTo>
                  <a:lnTo>
                    <a:pt x="29573" y="62174"/>
                  </a:lnTo>
                  <a:lnTo>
                    <a:pt x="28912" y="62640"/>
                  </a:lnTo>
                  <a:lnTo>
                    <a:pt x="28203" y="62621"/>
                  </a:lnTo>
                  <a:lnTo>
                    <a:pt x="27316" y="62337"/>
                  </a:lnTo>
                  <a:lnTo>
                    <a:pt x="25219" y="61191"/>
                  </a:lnTo>
                  <a:lnTo>
                    <a:pt x="23610" y="61099"/>
                  </a:lnTo>
                  <a:lnTo>
                    <a:pt x="22640" y="62497"/>
                  </a:lnTo>
                  <a:lnTo>
                    <a:pt x="21887" y="62941"/>
                  </a:lnTo>
                  <a:lnTo>
                    <a:pt x="21063" y="63075"/>
                  </a:lnTo>
                  <a:lnTo>
                    <a:pt x="21015" y="62679"/>
                  </a:lnTo>
                  <a:lnTo>
                    <a:pt x="21641" y="61772"/>
                  </a:lnTo>
                  <a:lnTo>
                    <a:pt x="19129" y="61938"/>
                  </a:lnTo>
                  <a:lnTo>
                    <a:pt x="17804" y="62628"/>
                  </a:lnTo>
                  <a:lnTo>
                    <a:pt x="16770" y="62519"/>
                  </a:lnTo>
                  <a:lnTo>
                    <a:pt x="15994" y="62210"/>
                  </a:lnTo>
                  <a:lnTo>
                    <a:pt x="16109" y="61830"/>
                  </a:lnTo>
                  <a:lnTo>
                    <a:pt x="16895" y="61689"/>
                  </a:lnTo>
                  <a:lnTo>
                    <a:pt x="17578" y="61380"/>
                  </a:lnTo>
                  <a:lnTo>
                    <a:pt x="20297" y="61128"/>
                  </a:lnTo>
                  <a:lnTo>
                    <a:pt x="20932" y="60875"/>
                  </a:lnTo>
                  <a:lnTo>
                    <a:pt x="21628" y="59889"/>
                  </a:lnTo>
                  <a:lnTo>
                    <a:pt x="22892" y="59040"/>
                  </a:lnTo>
                  <a:lnTo>
                    <a:pt x="23055" y="58676"/>
                  </a:lnTo>
                  <a:lnTo>
                    <a:pt x="22081" y="58673"/>
                  </a:lnTo>
                  <a:lnTo>
                    <a:pt x="17913" y="58919"/>
                  </a:lnTo>
                  <a:lnTo>
                    <a:pt x="15053" y="58785"/>
                  </a:lnTo>
                  <a:lnTo>
                    <a:pt x="14714" y="59206"/>
                  </a:lnTo>
                  <a:lnTo>
                    <a:pt x="14284" y="59267"/>
                  </a:lnTo>
                  <a:lnTo>
                    <a:pt x="14165" y="58121"/>
                  </a:lnTo>
                  <a:lnTo>
                    <a:pt x="14619" y="57588"/>
                  </a:lnTo>
                  <a:lnTo>
                    <a:pt x="15225" y="57639"/>
                  </a:lnTo>
                  <a:lnTo>
                    <a:pt x="16722" y="57176"/>
                  </a:lnTo>
                  <a:lnTo>
                    <a:pt x="16588" y="56222"/>
                  </a:lnTo>
                  <a:lnTo>
                    <a:pt x="15519" y="55577"/>
                  </a:lnTo>
                  <a:lnTo>
                    <a:pt x="15302" y="55194"/>
                  </a:lnTo>
                  <a:lnTo>
                    <a:pt x="14523" y="55104"/>
                  </a:lnTo>
                  <a:lnTo>
                    <a:pt x="13894" y="54648"/>
                  </a:lnTo>
                  <a:lnTo>
                    <a:pt x="13757" y="53499"/>
                  </a:lnTo>
                  <a:lnTo>
                    <a:pt x="13256" y="52235"/>
                  </a:lnTo>
                  <a:lnTo>
                    <a:pt x="12541" y="51625"/>
                  </a:lnTo>
                  <a:lnTo>
                    <a:pt x="12630" y="51290"/>
                  </a:lnTo>
                  <a:lnTo>
                    <a:pt x="13942" y="50862"/>
                  </a:lnTo>
                  <a:lnTo>
                    <a:pt x="14213" y="49091"/>
                  </a:lnTo>
                  <a:lnTo>
                    <a:pt x="14012" y="48003"/>
                  </a:lnTo>
                  <a:lnTo>
                    <a:pt x="13352" y="47910"/>
                  </a:lnTo>
                  <a:lnTo>
                    <a:pt x="11427" y="47048"/>
                  </a:lnTo>
                  <a:lnTo>
                    <a:pt x="10843" y="47141"/>
                  </a:lnTo>
                  <a:lnTo>
                    <a:pt x="10204" y="46193"/>
                  </a:lnTo>
                  <a:lnTo>
                    <a:pt x="9087" y="45513"/>
                  </a:lnTo>
                  <a:lnTo>
                    <a:pt x="8535" y="45762"/>
                  </a:lnTo>
                  <a:lnTo>
                    <a:pt x="8187" y="46072"/>
                  </a:lnTo>
                  <a:lnTo>
                    <a:pt x="7670" y="45925"/>
                  </a:lnTo>
                  <a:lnTo>
                    <a:pt x="6805" y="45334"/>
                  </a:lnTo>
                  <a:lnTo>
                    <a:pt x="5953" y="45015"/>
                  </a:lnTo>
                  <a:lnTo>
                    <a:pt x="5576" y="44619"/>
                  </a:lnTo>
                  <a:lnTo>
                    <a:pt x="6049" y="43563"/>
                  </a:lnTo>
                  <a:lnTo>
                    <a:pt x="6700" y="43588"/>
                  </a:lnTo>
                  <a:lnTo>
                    <a:pt x="6818" y="42762"/>
                  </a:lnTo>
                  <a:lnTo>
                    <a:pt x="6304" y="41379"/>
                  </a:lnTo>
                  <a:lnTo>
                    <a:pt x="6355" y="40668"/>
                  </a:lnTo>
                  <a:lnTo>
                    <a:pt x="6923" y="40473"/>
                  </a:lnTo>
                  <a:lnTo>
                    <a:pt x="7571" y="40607"/>
                  </a:lnTo>
                  <a:lnTo>
                    <a:pt x="8226" y="41434"/>
                  </a:lnTo>
                  <a:lnTo>
                    <a:pt x="8439" y="42232"/>
                  </a:lnTo>
                  <a:lnTo>
                    <a:pt x="8302" y="43010"/>
                  </a:lnTo>
                  <a:lnTo>
                    <a:pt x="8717" y="43764"/>
                  </a:lnTo>
                  <a:lnTo>
                    <a:pt x="9014" y="43955"/>
                  </a:lnTo>
                  <a:lnTo>
                    <a:pt x="9212" y="43160"/>
                  </a:lnTo>
                  <a:lnTo>
                    <a:pt x="9490" y="43010"/>
                  </a:lnTo>
                  <a:lnTo>
                    <a:pt x="9873" y="43355"/>
                  </a:lnTo>
                  <a:lnTo>
                    <a:pt x="10693" y="43528"/>
                  </a:lnTo>
                  <a:lnTo>
                    <a:pt x="12819" y="43042"/>
                  </a:lnTo>
                  <a:lnTo>
                    <a:pt x="13227" y="42631"/>
                  </a:lnTo>
                  <a:lnTo>
                    <a:pt x="11669" y="42679"/>
                  </a:lnTo>
                  <a:lnTo>
                    <a:pt x="11101" y="42292"/>
                  </a:lnTo>
                  <a:lnTo>
                    <a:pt x="10482" y="41427"/>
                  </a:lnTo>
                  <a:lnTo>
                    <a:pt x="10102" y="40642"/>
                  </a:lnTo>
                  <a:lnTo>
                    <a:pt x="10035" y="40256"/>
                  </a:lnTo>
                  <a:lnTo>
                    <a:pt x="9821" y="39691"/>
                  </a:lnTo>
                  <a:lnTo>
                    <a:pt x="10058" y="39388"/>
                  </a:lnTo>
                  <a:lnTo>
                    <a:pt x="11124" y="38934"/>
                  </a:lnTo>
                  <a:lnTo>
                    <a:pt x="12059" y="37661"/>
                  </a:lnTo>
                  <a:lnTo>
                    <a:pt x="11666" y="37294"/>
                  </a:lnTo>
                  <a:lnTo>
                    <a:pt x="11219" y="37118"/>
                  </a:lnTo>
                  <a:lnTo>
                    <a:pt x="10734" y="37249"/>
                  </a:lnTo>
                  <a:lnTo>
                    <a:pt x="10275" y="36812"/>
                  </a:lnTo>
                  <a:lnTo>
                    <a:pt x="10214" y="36205"/>
                  </a:lnTo>
                  <a:lnTo>
                    <a:pt x="10581" y="35714"/>
                  </a:lnTo>
                  <a:lnTo>
                    <a:pt x="10619" y="35037"/>
                  </a:lnTo>
                  <a:lnTo>
                    <a:pt x="9416" y="33368"/>
                  </a:lnTo>
                  <a:lnTo>
                    <a:pt x="9081" y="33004"/>
                  </a:lnTo>
                  <a:lnTo>
                    <a:pt x="9343" y="32458"/>
                  </a:lnTo>
                  <a:lnTo>
                    <a:pt x="10262" y="31542"/>
                  </a:lnTo>
                  <a:lnTo>
                    <a:pt x="11136" y="30406"/>
                  </a:lnTo>
                  <a:lnTo>
                    <a:pt x="11031" y="30032"/>
                  </a:lnTo>
                  <a:lnTo>
                    <a:pt x="10383" y="29879"/>
                  </a:lnTo>
                  <a:lnTo>
                    <a:pt x="7313" y="30367"/>
                  </a:lnTo>
                  <a:lnTo>
                    <a:pt x="6119" y="30789"/>
                  </a:lnTo>
                  <a:lnTo>
                    <a:pt x="3990" y="30983"/>
                  </a:lnTo>
                  <a:lnTo>
                    <a:pt x="3837" y="30364"/>
                  </a:lnTo>
                  <a:lnTo>
                    <a:pt x="3884" y="29809"/>
                  </a:lnTo>
                  <a:lnTo>
                    <a:pt x="4363" y="28794"/>
                  </a:lnTo>
                  <a:lnTo>
                    <a:pt x="4319" y="26285"/>
                  </a:lnTo>
                  <a:lnTo>
                    <a:pt x="4603" y="24922"/>
                  </a:lnTo>
                  <a:lnTo>
                    <a:pt x="5787" y="24514"/>
                  </a:lnTo>
                  <a:lnTo>
                    <a:pt x="7239" y="22506"/>
                  </a:lnTo>
                  <a:lnTo>
                    <a:pt x="9592" y="20131"/>
                  </a:lnTo>
                  <a:lnTo>
                    <a:pt x="12049" y="20176"/>
                  </a:lnTo>
                  <a:lnTo>
                    <a:pt x="13032" y="19518"/>
                  </a:lnTo>
                  <a:lnTo>
                    <a:pt x="14491" y="19480"/>
                  </a:lnTo>
                  <a:lnTo>
                    <a:pt x="14756" y="19956"/>
                  </a:lnTo>
                  <a:lnTo>
                    <a:pt x="14922" y="20412"/>
                  </a:lnTo>
                  <a:lnTo>
                    <a:pt x="16202" y="21070"/>
                  </a:lnTo>
                  <a:lnTo>
                    <a:pt x="18462" y="20964"/>
                  </a:lnTo>
                  <a:lnTo>
                    <a:pt x="19011" y="20706"/>
                  </a:lnTo>
                  <a:lnTo>
                    <a:pt x="19544" y="20345"/>
                  </a:lnTo>
                  <a:lnTo>
                    <a:pt x="18497" y="19177"/>
                  </a:lnTo>
                  <a:lnTo>
                    <a:pt x="18829" y="18845"/>
                  </a:lnTo>
                  <a:lnTo>
                    <a:pt x="19777" y="18806"/>
                  </a:lnTo>
                  <a:lnTo>
                    <a:pt x="20805" y="19081"/>
                  </a:lnTo>
                  <a:lnTo>
                    <a:pt x="20853" y="19349"/>
                  </a:lnTo>
                  <a:lnTo>
                    <a:pt x="20581" y="19716"/>
                  </a:lnTo>
                  <a:lnTo>
                    <a:pt x="20262" y="20358"/>
                  </a:lnTo>
                  <a:lnTo>
                    <a:pt x="20565" y="20482"/>
                  </a:lnTo>
                  <a:lnTo>
                    <a:pt x="23489" y="20093"/>
                  </a:lnTo>
                  <a:lnTo>
                    <a:pt x="26547" y="20406"/>
                  </a:lnTo>
                  <a:lnTo>
                    <a:pt x="27520" y="20237"/>
                  </a:lnTo>
                  <a:lnTo>
                    <a:pt x="29924" y="20249"/>
                  </a:lnTo>
                  <a:lnTo>
                    <a:pt x="30355" y="19847"/>
                  </a:lnTo>
                  <a:lnTo>
                    <a:pt x="29627" y="19340"/>
                  </a:lnTo>
                  <a:lnTo>
                    <a:pt x="28915" y="19164"/>
                  </a:lnTo>
                  <a:lnTo>
                    <a:pt x="28436" y="18918"/>
                  </a:lnTo>
                  <a:lnTo>
                    <a:pt x="27958" y="18558"/>
                  </a:lnTo>
                  <a:lnTo>
                    <a:pt x="29483" y="17424"/>
                  </a:lnTo>
                  <a:lnTo>
                    <a:pt x="30345" y="17207"/>
                  </a:lnTo>
                  <a:lnTo>
                    <a:pt x="34408" y="16508"/>
                  </a:lnTo>
                  <a:lnTo>
                    <a:pt x="37431" y="16161"/>
                  </a:lnTo>
                  <a:lnTo>
                    <a:pt x="37469" y="15899"/>
                  </a:lnTo>
                  <a:lnTo>
                    <a:pt x="37032" y="15899"/>
                  </a:lnTo>
                  <a:lnTo>
                    <a:pt x="33129" y="15318"/>
                  </a:lnTo>
                  <a:lnTo>
                    <a:pt x="32187" y="14871"/>
                  </a:lnTo>
                  <a:lnTo>
                    <a:pt x="30881" y="13802"/>
                  </a:lnTo>
                  <a:lnTo>
                    <a:pt x="30597" y="13498"/>
                  </a:lnTo>
                  <a:lnTo>
                    <a:pt x="30269" y="12975"/>
                  </a:lnTo>
                  <a:lnTo>
                    <a:pt x="30466" y="11861"/>
                  </a:lnTo>
                  <a:lnTo>
                    <a:pt x="30709" y="10964"/>
                  </a:lnTo>
                  <a:lnTo>
                    <a:pt x="31191" y="10444"/>
                  </a:lnTo>
                  <a:lnTo>
                    <a:pt x="32752" y="10364"/>
                  </a:lnTo>
                  <a:lnTo>
                    <a:pt x="38101" y="11277"/>
                  </a:lnTo>
                  <a:lnTo>
                    <a:pt x="41912" y="10731"/>
                  </a:lnTo>
                  <a:lnTo>
                    <a:pt x="46078" y="12059"/>
                  </a:lnTo>
                  <a:lnTo>
                    <a:pt x="50064" y="11791"/>
                  </a:lnTo>
                  <a:lnTo>
                    <a:pt x="50885" y="11194"/>
                  </a:lnTo>
                  <a:lnTo>
                    <a:pt x="51884" y="9269"/>
                  </a:lnTo>
                  <a:lnTo>
                    <a:pt x="57514" y="6065"/>
                  </a:lnTo>
                  <a:lnTo>
                    <a:pt x="59484" y="4389"/>
                  </a:lnTo>
                  <a:lnTo>
                    <a:pt x="61597" y="3470"/>
                  </a:lnTo>
                  <a:lnTo>
                    <a:pt x="65219" y="2448"/>
                  </a:lnTo>
                  <a:lnTo>
                    <a:pt x="68249" y="1095"/>
                  </a:lnTo>
                  <a:lnTo>
                    <a:pt x="69114" y="938"/>
                  </a:lnTo>
                  <a:lnTo>
                    <a:pt x="76385" y="1586"/>
                  </a:lnTo>
                  <a:lnTo>
                    <a:pt x="81380" y="1669"/>
                  </a:lnTo>
                  <a:lnTo>
                    <a:pt x="83672" y="389"/>
                  </a:lnTo>
                  <a:lnTo>
                    <a:pt x="85003" y="820"/>
                  </a:lnTo>
                  <a:lnTo>
                    <a:pt x="84878" y="1277"/>
                  </a:lnTo>
                  <a:lnTo>
                    <a:pt x="84636" y="1669"/>
                  </a:lnTo>
                  <a:lnTo>
                    <a:pt x="84709" y="2458"/>
                  </a:lnTo>
                  <a:lnTo>
                    <a:pt x="85488" y="3616"/>
                  </a:lnTo>
                  <a:lnTo>
                    <a:pt x="86283" y="4405"/>
                  </a:lnTo>
                  <a:lnTo>
                    <a:pt x="88613" y="5535"/>
                  </a:lnTo>
                  <a:lnTo>
                    <a:pt x="91852" y="4584"/>
                  </a:lnTo>
                  <a:lnTo>
                    <a:pt x="92376" y="4689"/>
                  </a:lnTo>
                  <a:lnTo>
                    <a:pt x="93037" y="4954"/>
                  </a:lnTo>
                  <a:lnTo>
                    <a:pt x="94179" y="8008"/>
                  </a:lnTo>
                  <a:lnTo>
                    <a:pt x="95067" y="9084"/>
                  </a:lnTo>
                  <a:lnTo>
                    <a:pt x="96203" y="9815"/>
                  </a:lnTo>
                  <a:lnTo>
                    <a:pt x="97138" y="9959"/>
                  </a:lnTo>
                  <a:lnTo>
                    <a:pt x="97831" y="9196"/>
                  </a:lnTo>
                  <a:lnTo>
                    <a:pt x="98367" y="8889"/>
                  </a:lnTo>
                  <a:lnTo>
                    <a:pt x="99538" y="8759"/>
                  </a:lnTo>
                  <a:lnTo>
                    <a:pt x="101457" y="9805"/>
                  </a:lnTo>
                  <a:lnTo>
                    <a:pt x="102121" y="10884"/>
                  </a:lnTo>
                  <a:lnTo>
                    <a:pt x="105386" y="11717"/>
                  </a:lnTo>
                  <a:lnTo>
                    <a:pt x="108383" y="12135"/>
                  </a:lnTo>
                  <a:lnTo>
                    <a:pt x="109676" y="13048"/>
                  </a:lnTo>
                  <a:lnTo>
                    <a:pt x="113895" y="13961"/>
                  </a:lnTo>
                  <a:lnTo>
                    <a:pt x="115472" y="13821"/>
                  </a:lnTo>
                  <a:lnTo>
                    <a:pt x="118115" y="12863"/>
                  </a:lnTo>
                  <a:lnTo>
                    <a:pt x="123260" y="11813"/>
                  </a:lnTo>
                  <a:lnTo>
                    <a:pt x="126679" y="13278"/>
                  </a:lnTo>
                  <a:lnTo>
                    <a:pt x="127605" y="13470"/>
                  </a:lnTo>
                  <a:lnTo>
                    <a:pt x="128403" y="13342"/>
                  </a:lnTo>
                  <a:lnTo>
                    <a:pt x="129552" y="13744"/>
                  </a:lnTo>
                  <a:lnTo>
                    <a:pt x="130777" y="13527"/>
                  </a:lnTo>
                  <a:lnTo>
                    <a:pt x="134560" y="11797"/>
                  </a:lnTo>
                  <a:lnTo>
                    <a:pt x="135744" y="10814"/>
                  </a:lnTo>
                  <a:lnTo>
                    <a:pt x="136998" y="10562"/>
                  </a:lnTo>
                  <a:lnTo>
                    <a:pt x="138109" y="9971"/>
                  </a:lnTo>
                  <a:lnTo>
                    <a:pt x="141071" y="8040"/>
                  </a:lnTo>
                  <a:lnTo>
                    <a:pt x="141904" y="6901"/>
                  </a:lnTo>
                  <a:close/>
                  <a:moveTo>
                    <a:pt x="2697" y="23189"/>
                  </a:moveTo>
                  <a:lnTo>
                    <a:pt x="638" y="23550"/>
                  </a:lnTo>
                  <a:lnTo>
                    <a:pt x="0" y="23195"/>
                  </a:lnTo>
                  <a:lnTo>
                    <a:pt x="645" y="22490"/>
                  </a:lnTo>
                  <a:lnTo>
                    <a:pt x="1845" y="22053"/>
                  </a:lnTo>
                  <a:lnTo>
                    <a:pt x="2234" y="22002"/>
                  </a:lnTo>
                  <a:lnTo>
                    <a:pt x="2761" y="22704"/>
                  </a:lnTo>
                  <a:lnTo>
                    <a:pt x="2697" y="2318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73"/>
            <p:cNvSpPr/>
            <p:nvPr/>
          </p:nvSpPr>
          <p:spPr>
            <a:xfrm>
              <a:off x="6006660" y="4546445"/>
              <a:ext cx="32551" cy="30055"/>
            </a:xfrm>
            <a:custGeom>
              <a:rect b="b" l="l" r="r" t="t"/>
              <a:pathLst>
                <a:path extrusionOk="0" h="11417" w="12365">
                  <a:moveTo>
                    <a:pt x="10300" y="1331"/>
                  </a:moveTo>
                  <a:lnTo>
                    <a:pt x="9812" y="1420"/>
                  </a:lnTo>
                  <a:lnTo>
                    <a:pt x="9869" y="1060"/>
                  </a:lnTo>
                  <a:lnTo>
                    <a:pt x="10725" y="437"/>
                  </a:lnTo>
                  <a:lnTo>
                    <a:pt x="12033" y="16"/>
                  </a:lnTo>
                  <a:lnTo>
                    <a:pt x="12365" y="0"/>
                  </a:lnTo>
                  <a:lnTo>
                    <a:pt x="12177" y="559"/>
                  </a:lnTo>
                  <a:lnTo>
                    <a:pt x="10300" y="1331"/>
                  </a:lnTo>
                  <a:close/>
                  <a:moveTo>
                    <a:pt x="8008" y="10788"/>
                  </a:moveTo>
                  <a:lnTo>
                    <a:pt x="6556" y="11296"/>
                  </a:lnTo>
                  <a:lnTo>
                    <a:pt x="2770" y="11417"/>
                  </a:lnTo>
                  <a:lnTo>
                    <a:pt x="1203" y="11232"/>
                  </a:lnTo>
                  <a:lnTo>
                    <a:pt x="0" y="11376"/>
                  </a:lnTo>
                  <a:lnTo>
                    <a:pt x="2193" y="10268"/>
                  </a:lnTo>
                  <a:lnTo>
                    <a:pt x="2451" y="9802"/>
                  </a:lnTo>
                  <a:lnTo>
                    <a:pt x="3383" y="9716"/>
                  </a:lnTo>
                  <a:lnTo>
                    <a:pt x="3648" y="9576"/>
                  </a:lnTo>
                  <a:lnTo>
                    <a:pt x="3958" y="7127"/>
                  </a:lnTo>
                  <a:lnTo>
                    <a:pt x="3837" y="6543"/>
                  </a:lnTo>
                  <a:lnTo>
                    <a:pt x="3651" y="6221"/>
                  </a:lnTo>
                  <a:lnTo>
                    <a:pt x="3275" y="5988"/>
                  </a:lnTo>
                  <a:lnTo>
                    <a:pt x="2429" y="5672"/>
                  </a:lnTo>
                  <a:lnTo>
                    <a:pt x="2289" y="5503"/>
                  </a:lnTo>
                  <a:lnTo>
                    <a:pt x="2822" y="5231"/>
                  </a:lnTo>
                  <a:lnTo>
                    <a:pt x="3958" y="5081"/>
                  </a:lnTo>
                  <a:lnTo>
                    <a:pt x="4807" y="4788"/>
                  </a:lnTo>
                  <a:lnTo>
                    <a:pt x="6566" y="4727"/>
                  </a:lnTo>
                  <a:lnTo>
                    <a:pt x="7421" y="4465"/>
                  </a:lnTo>
                  <a:lnTo>
                    <a:pt x="8861" y="4392"/>
                  </a:lnTo>
                  <a:lnTo>
                    <a:pt x="8152" y="5519"/>
                  </a:lnTo>
                  <a:lnTo>
                    <a:pt x="7820" y="5937"/>
                  </a:lnTo>
                  <a:lnTo>
                    <a:pt x="7951" y="6949"/>
                  </a:lnTo>
                  <a:lnTo>
                    <a:pt x="7788" y="7635"/>
                  </a:lnTo>
                  <a:lnTo>
                    <a:pt x="7976" y="8503"/>
                  </a:lnTo>
                  <a:lnTo>
                    <a:pt x="8407" y="9074"/>
                  </a:lnTo>
                  <a:lnTo>
                    <a:pt x="8130" y="9633"/>
                  </a:lnTo>
                  <a:lnTo>
                    <a:pt x="8088" y="10482"/>
                  </a:lnTo>
                  <a:lnTo>
                    <a:pt x="8008" y="1078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73"/>
            <p:cNvSpPr/>
            <p:nvPr/>
          </p:nvSpPr>
          <p:spPr>
            <a:xfrm>
              <a:off x="11628971" y="4956771"/>
              <a:ext cx="69277" cy="58389"/>
            </a:xfrm>
            <a:custGeom>
              <a:rect b="b" l="l" r="r" t="t"/>
              <a:pathLst>
                <a:path extrusionOk="0" h="22180" w="26316">
                  <a:moveTo>
                    <a:pt x="8963" y="220"/>
                  </a:moveTo>
                  <a:lnTo>
                    <a:pt x="8912" y="223"/>
                  </a:lnTo>
                  <a:lnTo>
                    <a:pt x="8832" y="182"/>
                  </a:lnTo>
                  <a:lnTo>
                    <a:pt x="8803" y="89"/>
                  </a:lnTo>
                  <a:lnTo>
                    <a:pt x="8832" y="0"/>
                  </a:lnTo>
                  <a:lnTo>
                    <a:pt x="9049" y="147"/>
                  </a:lnTo>
                  <a:lnTo>
                    <a:pt x="8963" y="220"/>
                  </a:lnTo>
                  <a:close/>
                  <a:moveTo>
                    <a:pt x="150" y="1727"/>
                  </a:moveTo>
                  <a:lnTo>
                    <a:pt x="99" y="1784"/>
                  </a:lnTo>
                  <a:lnTo>
                    <a:pt x="32" y="1756"/>
                  </a:lnTo>
                  <a:lnTo>
                    <a:pt x="0" y="1663"/>
                  </a:lnTo>
                  <a:lnTo>
                    <a:pt x="96" y="1532"/>
                  </a:lnTo>
                  <a:lnTo>
                    <a:pt x="150" y="1727"/>
                  </a:lnTo>
                  <a:close/>
                  <a:moveTo>
                    <a:pt x="21558" y="12420"/>
                  </a:moveTo>
                  <a:lnTo>
                    <a:pt x="21504" y="12499"/>
                  </a:lnTo>
                  <a:lnTo>
                    <a:pt x="21440" y="12471"/>
                  </a:lnTo>
                  <a:lnTo>
                    <a:pt x="21440" y="12353"/>
                  </a:lnTo>
                  <a:lnTo>
                    <a:pt x="21558" y="12420"/>
                  </a:lnTo>
                  <a:close/>
                  <a:moveTo>
                    <a:pt x="26221" y="22117"/>
                  </a:moveTo>
                  <a:lnTo>
                    <a:pt x="26141" y="22180"/>
                  </a:lnTo>
                  <a:lnTo>
                    <a:pt x="26046" y="21319"/>
                  </a:lnTo>
                  <a:lnTo>
                    <a:pt x="26189" y="21465"/>
                  </a:lnTo>
                  <a:lnTo>
                    <a:pt x="26250" y="21558"/>
                  </a:lnTo>
                  <a:lnTo>
                    <a:pt x="26304" y="21673"/>
                  </a:lnTo>
                  <a:lnTo>
                    <a:pt x="26317" y="21794"/>
                  </a:lnTo>
                  <a:lnTo>
                    <a:pt x="26311" y="21928"/>
                  </a:lnTo>
                  <a:lnTo>
                    <a:pt x="26279" y="22018"/>
                  </a:lnTo>
                  <a:lnTo>
                    <a:pt x="26221" y="2211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73"/>
            <p:cNvSpPr/>
            <p:nvPr/>
          </p:nvSpPr>
          <p:spPr>
            <a:xfrm>
              <a:off x="10259793" y="4200650"/>
              <a:ext cx="85906" cy="85764"/>
            </a:xfrm>
            <a:custGeom>
              <a:rect b="b" l="l" r="r" t="t"/>
              <a:pathLst>
                <a:path extrusionOk="0" h="32579" w="32633">
                  <a:moveTo>
                    <a:pt x="24383" y="25889"/>
                  </a:moveTo>
                  <a:lnTo>
                    <a:pt x="23827" y="27019"/>
                  </a:lnTo>
                  <a:lnTo>
                    <a:pt x="23380" y="28213"/>
                  </a:lnTo>
                  <a:lnTo>
                    <a:pt x="23202" y="29340"/>
                  </a:lnTo>
                  <a:lnTo>
                    <a:pt x="23211" y="30498"/>
                  </a:lnTo>
                  <a:lnTo>
                    <a:pt x="23084" y="31545"/>
                  </a:lnTo>
                  <a:lnTo>
                    <a:pt x="22867" y="32579"/>
                  </a:lnTo>
                  <a:lnTo>
                    <a:pt x="21998" y="32283"/>
                  </a:lnTo>
                  <a:lnTo>
                    <a:pt x="21529" y="31542"/>
                  </a:lnTo>
                  <a:lnTo>
                    <a:pt x="21421" y="30326"/>
                  </a:lnTo>
                  <a:lnTo>
                    <a:pt x="20792" y="28858"/>
                  </a:lnTo>
                  <a:lnTo>
                    <a:pt x="20556" y="28436"/>
                  </a:lnTo>
                  <a:lnTo>
                    <a:pt x="19646" y="27613"/>
                  </a:lnTo>
                  <a:lnTo>
                    <a:pt x="18819" y="27204"/>
                  </a:lnTo>
                  <a:lnTo>
                    <a:pt x="18181" y="26595"/>
                  </a:lnTo>
                  <a:lnTo>
                    <a:pt x="18264" y="26646"/>
                  </a:lnTo>
                  <a:lnTo>
                    <a:pt x="17791" y="25825"/>
                  </a:lnTo>
                  <a:lnTo>
                    <a:pt x="17434" y="24954"/>
                  </a:lnTo>
                  <a:lnTo>
                    <a:pt x="16697" y="22471"/>
                  </a:lnTo>
                  <a:lnTo>
                    <a:pt x="16441" y="21871"/>
                  </a:lnTo>
                  <a:lnTo>
                    <a:pt x="16100" y="21322"/>
                  </a:lnTo>
                  <a:lnTo>
                    <a:pt x="16004" y="20779"/>
                  </a:lnTo>
                  <a:lnTo>
                    <a:pt x="16119" y="20176"/>
                  </a:lnTo>
                  <a:lnTo>
                    <a:pt x="16441" y="19273"/>
                  </a:lnTo>
                  <a:lnTo>
                    <a:pt x="16636" y="18363"/>
                  </a:lnTo>
                  <a:lnTo>
                    <a:pt x="16480" y="17124"/>
                  </a:lnTo>
                  <a:lnTo>
                    <a:pt x="16540" y="15899"/>
                  </a:lnTo>
                  <a:lnTo>
                    <a:pt x="16780" y="15353"/>
                  </a:lnTo>
                  <a:lnTo>
                    <a:pt x="20996" y="7846"/>
                  </a:lnTo>
                  <a:lnTo>
                    <a:pt x="22139" y="6240"/>
                  </a:lnTo>
                  <a:lnTo>
                    <a:pt x="22844" y="5452"/>
                  </a:lnTo>
                  <a:lnTo>
                    <a:pt x="23435" y="4561"/>
                  </a:lnTo>
                  <a:lnTo>
                    <a:pt x="23993" y="3435"/>
                  </a:lnTo>
                  <a:lnTo>
                    <a:pt x="24680" y="2404"/>
                  </a:lnTo>
                  <a:lnTo>
                    <a:pt x="25168" y="2084"/>
                  </a:lnTo>
                  <a:lnTo>
                    <a:pt x="27590" y="1159"/>
                  </a:lnTo>
                  <a:lnTo>
                    <a:pt x="28341" y="274"/>
                  </a:lnTo>
                  <a:lnTo>
                    <a:pt x="28944" y="0"/>
                  </a:lnTo>
                  <a:lnTo>
                    <a:pt x="29630" y="16"/>
                  </a:lnTo>
                  <a:lnTo>
                    <a:pt x="30074" y="437"/>
                  </a:lnTo>
                  <a:lnTo>
                    <a:pt x="30470" y="938"/>
                  </a:lnTo>
                  <a:lnTo>
                    <a:pt x="30885" y="1207"/>
                  </a:lnTo>
                  <a:lnTo>
                    <a:pt x="31954" y="1695"/>
                  </a:lnTo>
                  <a:lnTo>
                    <a:pt x="32423" y="2167"/>
                  </a:lnTo>
                  <a:lnTo>
                    <a:pt x="32634" y="2978"/>
                  </a:lnTo>
                  <a:lnTo>
                    <a:pt x="31983" y="3751"/>
                  </a:lnTo>
                  <a:lnTo>
                    <a:pt x="31657" y="4446"/>
                  </a:lnTo>
                  <a:lnTo>
                    <a:pt x="31596" y="5212"/>
                  </a:lnTo>
                  <a:lnTo>
                    <a:pt x="31711" y="6250"/>
                  </a:lnTo>
                  <a:lnTo>
                    <a:pt x="31727" y="7290"/>
                  </a:lnTo>
                  <a:lnTo>
                    <a:pt x="30910" y="9726"/>
                  </a:lnTo>
                  <a:lnTo>
                    <a:pt x="30039" y="11242"/>
                  </a:lnTo>
                  <a:lnTo>
                    <a:pt x="29802" y="11995"/>
                  </a:lnTo>
                  <a:lnTo>
                    <a:pt x="29537" y="13866"/>
                  </a:lnTo>
                  <a:lnTo>
                    <a:pt x="29024" y="15739"/>
                  </a:lnTo>
                  <a:lnTo>
                    <a:pt x="28586" y="18111"/>
                  </a:lnTo>
                  <a:lnTo>
                    <a:pt x="27871" y="20553"/>
                  </a:lnTo>
                  <a:lnTo>
                    <a:pt x="27466" y="21571"/>
                  </a:lnTo>
                  <a:lnTo>
                    <a:pt x="26962" y="22544"/>
                  </a:lnTo>
                  <a:lnTo>
                    <a:pt x="25755" y="24383"/>
                  </a:lnTo>
                  <a:lnTo>
                    <a:pt x="24383" y="25889"/>
                  </a:lnTo>
                  <a:close/>
                  <a:moveTo>
                    <a:pt x="1079" y="7408"/>
                  </a:moveTo>
                  <a:lnTo>
                    <a:pt x="1468" y="8060"/>
                  </a:lnTo>
                  <a:lnTo>
                    <a:pt x="1302" y="8462"/>
                  </a:lnTo>
                  <a:lnTo>
                    <a:pt x="70" y="8248"/>
                  </a:lnTo>
                  <a:lnTo>
                    <a:pt x="0" y="7855"/>
                  </a:lnTo>
                  <a:lnTo>
                    <a:pt x="466" y="7925"/>
                  </a:lnTo>
                  <a:lnTo>
                    <a:pt x="1079" y="740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73"/>
            <p:cNvSpPr/>
            <p:nvPr/>
          </p:nvSpPr>
          <p:spPr>
            <a:xfrm>
              <a:off x="8160005" y="4837110"/>
              <a:ext cx="262673" cy="253060"/>
            </a:xfrm>
            <a:custGeom>
              <a:rect b="b" l="l" r="r" t="t"/>
              <a:pathLst>
                <a:path extrusionOk="0" h="96129" w="99781">
                  <a:moveTo>
                    <a:pt x="93040" y="62344"/>
                  </a:moveTo>
                  <a:lnTo>
                    <a:pt x="92555" y="62462"/>
                  </a:lnTo>
                  <a:lnTo>
                    <a:pt x="92366" y="62347"/>
                  </a:lnTo>
                  <a:lnTo>
                    <a:pt x="92070" y="61970"/>
                  </a:lnTo>
                  <a:lnTo>
                    <a:pt x="92587" y="61651"/>
                  </a:lnTo>
                  <a:lnTo>
                    <a:pt x="93088" y="61032"/>
                  </a:lnTo>
                  <a:lnTo>
                    <a:pt x="94253" y="60122"/>
                  </a:lnTo>
                  <a:lnTo>
                    <a:pt x="94652" y="59522"/>
                  </a:lnTo>
                  <a:lnTo>
                    <a:pt x="94795" y="59394"/>
                  </a:lnTo>
                  <a:lnTo>
                    <a:pt x="94712" y="60103"/>
                  </a:lnTo>
                  <a:lnTo>
                    <a:pt x="94055" y="61651"/>
                  </a:lnTo>
                  <a:lnTo>
                    <a:pt x="93493" y="61753"/>
                  </a:lnTo>
                  <a:lnTo>
                    <a:pt x="93040" y="62344"/>
                  </a:lnTo>
                  <a:close/>
                  <a:moveTo>
                    <a:pt x="91115" y="46177"/>
                  </a:moveTo>
                  <a:lnTo>
                    <a:pt x="91801" y="48082"/>
                  </a:lnTo>
                  <a:lnTo>
                    <a:pt x="91715" y="48440"/>
                  </a:lnTo>
                  <a:lnTo>
                    <a:pt x="91230" y="48657"/>
                  </a:lnTo>
                  <a:lnTo>
                    <a:pt x="90978" y="48676"/>
                  </a:lnTo>
                  <a:lnTo>
                    <a:pt x="90678" y="48370"/>
                  </a:lnTo>
                  <a:lnTo>
                    <a:pt x="90467" y="47728"/>
                  </a:lnTo>
                  <a:lnTo>
                    <a:pt x="90100" y="47881"/>
                  </a:lnTo>
                  <a:lnTo>
                    <a:pt x="89475" y="47112"/>
                  </a:lnTo>
                  <a:lnTo>
                    <a:pt x="88855" y="47074"/>
                  </a:lnTo>
                  <a:lnTo>
                    <a:pt x="88306" y="46158"/>
                  </a:lnTo>
                  <a:lnTo>
                    <a:pt x="88520" y="45360"/>
                  </a:lnTo>
                  <a:lnTo>
                    <a:pt x="88396" y="43997"/>
                  </a:lnTo>
                  <a:lnTo>
                    <a:pt x="89063" y="43301"/>
                  </a:lnTo>
                  <a:lnTo>
                    <a:pt x="89439" y="42126"/>
                  </a:lnTo>
                  <a:lnTo>
                    <a:pt x="89874" y="42927"/>
                  </a:lnTo>
                  <a:lnTo>
                    <a:pt x="89972" y="44179"/>
                  </a:lnTo>
                  <a:lnTo>
                    <a:pt x="90557" y="45647"/>
                  </a:lnTo>
                  <a:lnTo>
                    <a:pt x="91045" y="46100"/>
                  </a:lnTo>
                  <a:lnTo>
                    <a:pt x="91115" y="46177"/>
                  </a:lnTo>
                  <a:close/>
                  <a:moveTo>
                    <a:pt x="94416" y="34836"/>
                  </a:moveTo>
                  <a:lnTo>
                    <a:pt x="94470" y="35286"/>
                  </a:lnTo>
                  <a:lnTo>
                    <a:pt x="94333" y="35711"/>
                  </a:lnTo>
                  <a:lnTo>
                    <a:pt x="94361" y="37061"/>
                  </a:lnTo>
                  <a:lnTo>
                    <a:pt x="94307" y="37958"/>
                  </a:lnTo>
                  <a:lnTo>
                    <a:pt x="93796" y="39199"/>
                  </a:lnTo>
                  <a:lnTo>
                    <a:pt x="93378" y="39643"/>
                  </a:lnTo>
                  <a:lnTo>
                    <a:pt x="93005" y="39512"/>
                  </a:lnTo>
                  <a:lnTo>
                    <a:pt x="92698" y="39308"/>
                  </a:lnTo>
                  <a:lnTo>
                    <a:pt x="92459" y="38966"/>
                  </a:lnTo>
                  <a:lnTo>
                    <a:pt x="92944" y="36691"/>
                  </a:lnTo>
                  <a:lnTo>
                    <a:pt x="92695" y="35024"/>
                  </a:lnTo>
                  <a:lnTo>
                    <a:pt x="93656" y="35184"/>
                  </a:lnTo>
                  <a:lnTo>
                    <a:pt x="94416" y="34836"/>
                  </a:lnTo>
                  <a:close/>
                  <a:moveTo>
                    <a:pt x="13425" y="19"/>
                  </a:moveTo>
                  <a:lnTo>
                    <a:pt x="13613" y="45"/>
                  </a:lnTo>
                  <a:lnTo>
                    <a:pt x="14552" y="45"/>
                  </a:lnTo>
                  <a:lnTo>
                    <a:pt x="16145" y="45"/>
                  </a:lnTo>
                  <a:lnTo>
                    <a:pt x="17737" y="45"/>
                  </a:lnTo>
                  <a:lnTo>
                    <a:pt x="19330" y="45"/>
                  </a:lnTo>
                  <a:lnTo>
                    <a:pt x="20923" y="45"/>
                  </a:lnTo>
                  <a:lnTo>
                    <a:pt x="22516" y="45"/>
                  </a:lnTo>
                  <a:lnTo>
                    <a:pt x="24108" y="45"/>
                  </a:lnTo>
                  <a:lnTo>
                    <a:pt x="25701" y="45"/>
                  </a:lnTo>
                  <a:lnTo>
                    <a:pt x="27294" y="45"/>
                  </a:lnTo>
                  <a:lnTo>
                    <a:pt x="28886" y="45"/>
                  </a:lnTo>
                  <a:lnTo>
                    <a:pt x="30479" y="45"/>
                  </a:lnTo>
                  <a:lnTo>
                    <a:pt x="32072" y="45"/>
                  </a:lnTo>
                  <a:lnTo>
                    <a:pt x="33665" y="45"/>
                  </a:lnTo>
                  <a:lnTo>
                    <a:pt x="35257" y="45"/>
                  </a:lnTo>
                  <a:lnTo>
                    <a:pt x="36850" y="45"/>
                  </a:lnTo>
                  <a:lnTo>
                    <a:pt x="38443" y="45"/>
                  </a:lnTo>
                  <a:lnTo>
                    <a:pt x="40036" y="45"/>
                  </a:lnTo>
                  <a:lnTo>
                    <a:pt x="41016" y="45"/>
                  </a:lnTo>
                  <a:lnTo>
                    <a:pt x="41699" y="45"/>
                  </a:lnTo>
                  <a:lnTo>
                    <a:pt x="42343" y="380"/>
                  </a:lnTo>
                  <a:lnTo>
                    <a:pt x="43062" y="779"/>
                  </a:lnTo>
                  <a:lnTo>
                    <a:pt x="44974" y="1839"/>
                  </a:lnTo>
                  <a:lnTo>
                    <a:pt x="46882" y="2898"/>
                  </a:lnTo>
                  <a:lnTo>
                    <a:pt x="48791" y="3958"/>
                  </a:lnTo>
                  <a:lnTo>
                    <a:pt x="50700" y="5018"/>
                  </a:lnTo>
                  <a:lnTo>
                    <a:pt x="52608" y="6077"/>
                  </a:lnTo>
                  <a:lnTo>
                    <a:pt x="54520" y="7137"/>
                  </a:lnTo>
                  <a:lnTo>
                    <a:pt x="56429" y="8197"/>
                  </a:lnTo>
                  <a:lnTo>
                    <a:pt x="58341" y="9257"/>
                  </a:lnTo>
                  <a:lnTo>
                    <a:pt x="60250" y="10316"/>
                  </a:lnTo>
                  <a:lnTo>
                    <a:pt x="62158" y="11376"/>
                  </a:lnTo>
                  <a:lnTo>
                    <a:pt x="64067" y="12436"/>
                  </a:lnTo>
                  <a:lnTo>
                    <a:pt x="65976" y="13495"/>
                  </a:lnTo>
                  <a:lnTo>
                    <a:pt x="67888" y="14555"/>
                  </a:lnTo>
                  <a:lnTo>
                    <a:pt x="69797" y="15615"/>
                  </a:lnTo>
                  <a:lnTo>
                    <a:pt x="71705" y="16674"/>
                  </a:lnTo>
                  <a:lnTo>
                    <a:pt x="73614" y="17734"/>
                  </a:lnTo>
                  <a:lnTo>
                    <a:pt x="74527" y="18242"/>
                  </a:lnTo>
                  <a:lnTo>
                    <a:pt x="74664" y="18462"/>
                  </a:lnTo>
                  <a:lnTo>
                    <a:pt x="74821" y="19429"/>
                  </a:lnTo>
                  <a:lnTo>
                    <a:pt x="74920" y="20032"/>
                  </a:lnTo>
                  <a:lnTo>
                    <a:pt x="74865" y="20565"/>
                  </a:lnTo>
                  <a:lnTo>
                    <a:pt x="74358" y="21469"/>
                  </a:lnTo>
                  <a:lnTo>
                    <a:pt x="74211" y="21941"/>
                  </a:lnTo>
                  <a:lnTo>
                    <a:pt x="74208" y="22270"/>
                  </a:lnTo>
                  <a:lnTo>
                    <a:pt x="74332" y="22401"/>
                  </a:lnTo>
                  <a:lnTo>
                    <a:pt x="74763" y="22448"/>
                  </a:lnTo>
                  <a:lnTo>
                    <a:pt x="75130" y="22662"/>
                  </a:lnTo>
                  <a:lnTo>
                    <a:pt x="75264" y="22832"/>
                  </a:lnTo>
                  <a:lnTo>
                    <a:pt x="75545" y="23511"/>
                  </a:lnTo>
                  <a:lnTo>
                    <a:pt x="75899" y="23853"/>
                  </a:lnTo>
                  <a:lnTo>
                    <a:pt x="76707" y="24431"/>
                  </a:lnTo>
                  <a:lnTo>
                    <a:pt x="78083" y="25417"/>
                  </a:lnTo>
                  <a:lnTo>
                    <a:pt x="79459" y="26403"/>
                  </a:lnTo>
                  <a:lnTo>
                    <a:pt x="80834" y="27390"/>
                  </a:lnTo>
                  <a:lnTo>
                    <a:pt x="82210" y="28376"/>
                  </a:lnTo>
                  <a:lnTo>
                    <a:pt x="83586" y="29362"/>
                  </a:lnTo>
                  <a:lnTo>
                    <a:pt x="84961" y="30348"/>
                  </a:lnTo>
                  <a:lnTo>
                    <a:pt x="86337" y="31335"/>
                  </a:lnTo>
                  <a:lnTo>
                    <a:pt x="87713" y="32321"/>
                  </a:lnTo>
                  <a:lnTo>
                    <a:pt x="88380" y="32803"/>
                  </a:lnTo>
                  <a:lnTo>
                    <a:pt x="88664" y="32937"/>
                  </a:lnTo>
                  <a:lnTo>
                    <a:pt x="88485" y="33687"/>
                  </a:lnTo>
                  <a:lnTo>
                    <a:pt x="87780" y="35510"/>
                  </a:lnTo>
                  <a:lnTo>
                    <a:pt x="87738" y="36269"/>
                  </a:lnTo>
                  <a:lnTo>
                    <a:pt x="87464" y="37163"/>
                  </a:lnTo>
                  <a:lnTo>
                    <a:pt x="87199" y="37753"/>
                  </a:lnTo>
                  <a:lnTo>
                    <a:pt x="86481" y="40320"/>
                  </a:lnTo>
                  <a:lnTo>
                    <a:pt x="85880" y="41281"/>
                  </a:lnTo>
                  <a:lnTo>
                    <a:pt x="85060" y="43531"/>
                  </a:lnTo>
                  <a:lnTo>
                    <a:pt x="84929" y="45254"/>
                  </a:lnTo>
                  <a:lnTo>
                    <a:pt x="85383" y="46461"/>
                  </a:lnTo>
                  <a:lnTo>
                    <a:pt x="85549" y="47591"/>
                  </a:lnTo>
                  <a:lnTo>
                    <a:pt x="86512" y="48702"/>
                  </a:lnTo>
                  <a:lnTo>
                    <a:pt x="87282" y="49097"/>
                  </a:lnTo>
                  <a:lnTo>
                    <a:pt x="87802" y="49605"/>
                  </a:lnTo>
                  <a:lnTo>
                    <a:pt x="88724" y="50764"/>
                  </a:lnTo>
                  <a:lnTo>
                    <a:pt x="89254" y="51925"/>
                  </a:lnTo>
                  <a:lnTo>
                    <a:pt x="90911" y="52497"/>
                  </a:lnTo>
                  <a:lnTo>
                    <a:pt x="91572" y="53802"/>
                  </a:lnTo>
                  <a:lnTo>
                    <a:pt x="91332" y="54699"/>
                  </a:lnTo>
                  <a:lnTo>
                    <a:pt x="90563" y="55443"/>
                  </a:lnTo>
                  <a:lnTo>
                    <a:pt x="89845" y="56646"/>
                  </a:lnTo>
                  <a:lnTo>
                    <a:pt x="89267" y="58229"/>
                  </a:lnTo>
                  <a:lnTo>
                    <a:pt x="89254" y="60652"/>
                  </a:lnTo>
                  <a:lnTo>
                    <a:pt x="89644" y="60285"/>
                  </a:lnTo>
                  <a:lnTo>
                    <a:pt x="90522" y="60879"/>
                  </a:lnTo>
                  <a:lnTo>
                    <a:pt x="90633" y="62663"/>
                  </a:lnTo>
                  <a:lnTo>
                    <a:pt x="89730" y="64741"/>
                  </a:lnTo>
                  <a:lnTo>
                    <a:pt x="89452" y="65714"/>
                  </a:lnTo>
                  <a:lnTo>
                    <a:pt x="89407" y="66551"/>
                  </a:lnTo>
                  <a:lnTo>
                    <a:pt x="90065" y="69043"/>
                  </a:lnTo>
                  <a:lnTo>
                    <a:pt x="91061" y="70311"/>
                  </a:lnTo>
                  <a:lnTo>
                    <a:pt x="90968" y="70700"/>
                  </a:lnTo>
                  <a:lnTo>
                    <a:pt x="90710" y="71032"/>
                  </a:lnTo>
                  <a:lnTo>
                    <a:pt x="92414" y="73279"/>
                  </a:lnTo>
                  <a:lnTo>
                    <a:pt x="92274" y="75236"/>
                  </a:lnTo>
                  <a:lnTo>
                    <a:pt x="92912" y="76761"/>
                  </a:lnTo>
                  <a:lnTo>
                    <a:pt x="93190" y="78083"/>
                  </a:lnTo>
                  <a:lnTo>
                    <a:pt x="93611" y="79098"/>
                  </a:lnTo>
                  <a:lnTo>
                    <a:pt x="93691" y="79797"/>
                  </a:lnTo>
                  <a:lnTo>
                    <a:pt x="93164" y="80572"/>
                  </a:lnTo>
                  <a:lnTo>
                    <a:pt x="94406" y="80767"/>
                  </a:lnTo>
                  <a:lnTo>
                    <a:pt x="95137" y="81402"/>
                  </a:lnTo>
                  <a:lnTo>
                    <a:pt x="95482" y="82009"/>
                  </a:lnTo>
                  <a:lnTo>
                    <a:pt x="96379" y="81983"/>
                  </a:lnTo>
                  <a:lnTo>
                    <a:pt x="96864" y="82398"/>
                  </a:lnTo>
                  <a:lnTo>
                    <a:pt x="97566" y="82743"/>
                  </a:lnTo>
                  <a:lnTo>
                    <a:pt x="99114" y="83764"/>
                  </a:lnTo>
                  <a:lnTo>
                    <a:pt x="99532" y="84278"/>
                  </a:lnTo>
                  <a:lnTo>
                    <a:pt x="99682" y="84575"/>
                  </a:lnTo>
                  <a:lnTo>
                    <a:pt x="99781" y="84770"/>
                  </a:lnTo>
                  <a:lnTo>
                    <a:pt x="98741" y="85561"/>
                  </a:lnTo>
                  <a:lnTo>
                    <a:pt x="97119" y="86793"/>
                  </a:lnTo>
                  <a:lnTo>
                    <a:pt x="95526" y="88000"/>
                  </a:lnTo>
                  <a:lnTo>
                    <a:pt x="93991" y="88830"/>
                  </a:lnTo>
                  <a:lnTo>
                    <a:pt x="92893" y="89216"/>
                  </a:lnTo>
                  <a:lnTo>
                    <a:pt x="91719" y="89430"/>
                  </a:lnTo>
                  <a:lnTo>
                    <a:pt x="90604" y="89937"/>
                  </a:lnTo>
                  <a:lnTo>
                    <a:pt x="89551" y="90735"/>
                  </a:lnTo>
                  <a:lnTo>
                    <a:pt x="88201" y="91138"/>
                  </a:lnTo>
                  <a:lnTo>
                    <a:pt x="86557" y="91141"/>
                  </a:lnTo>
                  <a:lnTo>
                    <a:pt x="84830" y="91699"/>
                  </a:lnTo>
                  <a:lnTo>
                    <a:pt x="83116" y="92756"/>
                  </a:lnTo>
                  <a:lnTo>
                    <a:pt x="82117" y="93372"/>
                  </a:lnTo>
                  <a:lnTo>
                    <a:pt x="80534" y="92443"/>
                  </a:lnTo>
                  <a:lnTo>
                    <a:pt x="79293" y="92149"/>
                  </a:lnTo>
                  <a:lnTo>
                    <a:pt x="77866" y="92181"/>
                  </a:lnTo>
                  <a:lnTo>
                    <a:pt x="76997" y="92296"/>
                  </a:lnTo>
                  <a:lnTo>
                    <a:pt x="76685" y="92497"/>
                  </a:lnTo>
                  <a:lnTo>
                    <a:pt x="76413" y="93065"/>
                  </a:lnTo>
                  <a:lnTo>
                    <a:pt x="76184" y="93997"/>
                  </a:lnTo>
                  <a:lnTo>
                    <a:pt x="75248" y="94894"/>
                  </a:lnTo>
                  <a:lnTo>
                    <a:pt x="73608" y="95753"/>
                  </a:lnTo>
                  <a:lnTo>
                    <a:pt x="72095" y="96075"/>
                  </a:lnTo>
                  <a:lnTo>
                    <a:pt x="70710" y="95858"/>
                  </a:lnTo>
                  <a:lnTo>
                    <a:pt x="69774" y="95501"/>
                  </a:lnTo>
                  <a:lnTo>
                    <a:pt x="69286" y="95003"/>
                  </a:lnTo>
                  <a:lnTo>
                    <a:pt x="68568" y="94773"/>
                  </a:lnTo>
                  <a:lnTo>
                    <a:pt x="67617" y="94815"/>
                  </a:lnTo>
                  <a:lnTo>
                    <a:pt x="66704" y="95169"/>
                  </a:lnTo>
                  <a:lnTo>
                    <a:pt x="65832" y="95839"/>
                  </a:lnTo>
                  <a:lnTo>
                    <a:pt x="64444" y="96130"/>
                  </a:lnTo>
                  <a:lnTo>
                    <a:pt x="62535" y="96040"/>
                  </a:lnTo>
                  <a:lnTo>
                    <a:pt x="61511" y="95715"/>
                  </a:lnTo>
                  <a:lnTo>
                    <a:pt x="61370" y="95156"/>
                  </a:lnTo>
                  <a:lnTo>
                    <a:pt x="60534" y="94502"/>
                  </a:lnTo>
                  <a:lnTo>
                    <a:pt x="59005" y="93752"/>
                  </a:lnTo>
                  <a:lnTo>
                    <a:pt x="57875" y="93736"/>
                  </a:lnTo>
                  <a:lnTo>
                    <a:pt x="57151" y="94457"/>
                  </a:lnTo>
                  <a:lnTo>
                    <a:pt x="56490" y="94910"/>
                  </a:lnTo>
                  <a:lnTo>
                    <a:pt x="55893" y="95095"/>
                  </a:lnTo>
                  <a:lnTo>
                    <a:pt x="55357" y="95118"/>
                  </a:lnTo>
                  <a:lnTo>
                    <a:pt x="54881" y="94981"/>
                  </a:lnTo>
                  <a:lnTo>
                    <a:pt x="54584" y="94923"/>
                  </a:lnTo>
                  <a:lnTo>
                    <a:pt x="52474" y="94846"/>
                  </a:lnTo>
                  <a:lnTo>
                    <a:pt x="50476" y="94875"/>
                  </a:lnTo>
                  <a:lnTo>
                    <a:pt x="50412" y="94562"/>
                  </a:lnTo>
                  <a:lnTo>
                    <a:pt x="50275" y="93831"/>
                  </a:lnTo>
                  <a:lnTo>
                    <a:pt x="49860" y="93196"/>
                  </a:lnTo>
                  <a:lnTo>
                    <a:pt x="49503" y="92816"/>
                  </a:lnTo>
                  <a:lnTo>
                    <a:pt x="49056" y="92717"/>
                  </a:lnTo>
                  <a:lnTo>
                    <a:pt x="48813" y="92724"/>
                  </a:lnTo>
                  <a:lnTo>
                    <a:pt x="48619" y="92430"/>
                  </a:lnTo>
                  <a:lnTo>
                    <a:pt x="48389" y="91782"/>
                  </a:lnTo>
                  <a:lnTo>
                    <a:pt x="48050" y="91233"/>
                  </a:lnTo>
                  <a:lnTo>
                    <a:pt x="47600" y="90777"/>
                  </a:lnTo>
                  <a:lnTo>
                    <a:pt x="47329" y="90352"/>
                  </a:lnTo>
                  <a:lnTo>
                    <a:pt x="47237" y="89963"/>
                  </a:lnTo>
                  <a:lnTo>
                    <a:pt x="47307" y="89535"/>
                  </a:lnTo>
                  <a:lnTo>
                    <a:pt x="47725" y="88472"/>
                  </a:lnTo>
                  <a:lnTo>
                    <a:pt x="47859" y="87741"/>
                  </a:lnTo>
                  <a:lnTo>
                    <a:pt x="47811" y="86994"/>
                  </a:lnTo>
                  <a:lnTo>
                    <a:pt x="47584" y="86228"/>
                  </a:lnTo>
                  <a:lnTo>
                    <a:pt x="47112" y="85319"/>
                  </a:lnTo>
                  <a:lnTo>
                    <a:pt x="47166" y="85057"/>
                  </a:lnTo>
                  <a:lnTo>
                    <a:pt x="47007" y="84438"/>
                  </a:lnTo>
                  <a:lnTo>
                    <a:pt x="46991" y="84004"/>
                  </a:lnTo>
                  <a:lnTo>
                    <a:pt x="47083" y="83461"/>
                  </a:lnTo>
                  <a:lnTo>
                    <a:pt x="46994" y="82749"/>
                  </a:lnTo>
                  <a:lnTo>
                    <a:pt x="46585" y="81230"/>
                  </a:lnTo>
                  <a:lnTo>
                    <a:pt x="46585" y="80841"/>
                  </a:lnTo>
                  <a:lnTo>
                    <a:pt x="46155" y="80106"/>
                  </a:lnTo>
                  <a:lnTo>
                    <a:pt x="44827" y="78370"/>
                  </a:lnTo>
                  <a:lnTo>
                    <a:pt x="44763" y="78143"/>
                  </a:lnTo>
                  <a:lnTo>
                    <a:pt x="42682" y="76394"/>
                  </a:lnTo>
                  <a:lnTo>
                    <a:pt x="41849" y="76011"/>
                  </a:lnTo>
                  <a:lnTo>
                    <a:pt x="41549" y="76340"/>
                  </a:lnTo>
                  <a:lnTo>
                    <a:pt x="41437" y="76643"/>
                  </a:lnTo>
                  <a:lnTo>
                    <a:pt x="41523" y="77205"/>
                  </a:lnTo>
                  <a:lnTo>
                    <a:pt x="41472" y="77483"/>
                  </a:lnTo>
                  <a:lnTo>
                    <a:pt x="41386" y="77610"/>
                  </a:lnTo>
                  <a:lnTo>
                    <a:pt x="40891" y="77591"/>
                  </a:lnTo>
                  <a:lnTo>
                    <a:pt x="40581" y="77527"/>
                  </a:lnTo>
                  <a:lnTo>
                    <a:pt x="39793" y="77058"/>
                  </a:lnTo>
                  <a:lnTo>
                    <a:pt x="39180" y="76943"/>
                  </a:lnTo>
                  <a:lnTo>
                    <a:pt x="37654" y="77026"/>
                  </a:lnTo>
                  <a:lnTo>
                    <a:pt x="37121" y="77138"/>
                  </a:lnTo>
                  <a:lnTo>
                    <a:pt x="36703" y="77033"/>
                  </a:lnTo>
                  <a:lnTo>
                    <a:pt x="35896" y="76232"/>
                  </a:lnTo>
                  <a:lnTo>
                    <a:pt x="34951" y="76062"/>
                  </a:lnTo>
                  <a:lnTo>
                    <a:pt x="34102" y="76021"/>
                  </a:lnTo>
                  <a:lnTo>
                    <a:pt x="32701" y="75111"/>
                  </a:lnTo>
                  <a:lnTo>
                    <a:pt x="32372" y="75153"/>
                  </a:lnTo>
                  <a:lnTo>
                    <a:pt x="32216" y="75223"/>
                  </a:lnTo>
                  <a:lnTo>
                    <a:pt x="31708" y="74983"/>
                  </a:lnTo>
                  <a:lnTo>
                    <a:pt x="30754" y="74454"/>
                  </a:lnTo>
                  <a:lnTo>
                    <a:pt x="29426" y="73988"/>
                  </a:lnTo>
                  <a:lnTo>
                    <a:pt x="28341" y="73467"/>
                  </a:lnTo>
                  <a:lnTo>
                    <a:pt x="27855" y="72960"/>
                  </a:lnTo>
                  <a:lnTo>
                    <a:pt x="26837" y="72765"/>
                  </a:lnTo>
                  <a:lnTo>
                    <a:pt x="25956" y="72682"/>
                  </a:lnTo>
                  <a:lnTo>
                    <a:pt x="25139" y="72210"/>
                  </a:lnTo>
                  <a:lnTo>
                    <a:pt x="24293" y="72155"/>
                  </a:lnTo>
                  <a:lnTo>
                    <a:pt x="23463" y="72034"/>
                  </a:lnTo>
                  <a:lnTo>
                    <a:pt x="23278" y="71725"/>
                  </a:lnTo>
                  <a:lnTo>
                    <a:pt x="23250" y="71029"/>
                  </a:lnTo>
                  <a:lnTo>
                    <a:pt x="22959" y="70847"/>
                  </a:lnTo>
                  <a:lnTo>
                    <a:pt x="22350" y="70668"/>
                  </a:lnTo>
                  <a:lnTo>
                    <a:pt x="21692" y="70678"/>
                  </a:lnTo>
                  <a:lnTo>
                    <a:pt x="21293" y="70777"/>
                  </a:lnTo>
                  <a:lnTo>
                    <a:pt x="21057" y="70726"/>
                  </a:lnTo>
                  <a:lnTo>
                    <a:pt x="20511" y="70317"/>
                  </a:lnTo>
                  <a:lnTo>
                    <a:pt x="20004" y="69797"/>
                  </a:lnTo>
                  <a:lnTo>
                    <a:pt x="19812" y="68967"/>
                  </a:lnTo>
                  <a:lnTo>
                    <a:pt x="19046" y="68434"/>
                  </a:lnTo>
                  <a:lnTo>
                    <a:pt x="18162" y="68012"/>
                  </a:lnTo>
                  <a:lnTo>
                    <a:pt x="15704" y="68057"/>
                  </a:lnTo>
                  <a:lnTo>
                    <a:pt x="15318" y="67929"/>
                  </a:lnTo>
                  <a:lnTo>
                    <a:pt x="14734" y="67508"/>
                  </a:lnTo>
                  <a:lnTo>
                    <a:pt x="14051" y="66812"/>
                  </a:lnTo>
                  <a:lnTo>
                    <a:pt x="13502" y="66018"/>
                  </a:lnTo>
                  <a:lnTo>
                    <a:pt x="13020" y="64942"/>
                  </a:lnTo>
                  <a:lnTo>
                    <a:pt x="12790" y="64291"/>
                  </a:lnTo>
                  <a:lnTo>
                    <a:pt x="12519" y="63490"/>
                  </a:lnTo>
                  <a:lnTo>
                    <a:pt x="11918" y="62289"/>
                  </a:lnTo>
                  <a:lnTo>
                    <a:pt x="11069" y="60591"/>
                  </a:lnTo>
                  <a:lnTo>
                    <a:pt x="10412" y="59200"/>
                  </a:lnTo>
                  <a:lnTo>
                    <a:pt x="9707" y="57706"/>
                  </a:lnTo>
                  <a:lnTo>
                    <a:pt x="9419" y="56611"/>
                  </a:lnTo>
                  <a:lnTo>
                    <a:pt x="8870" y="55401"/>
                  </a:lnTo>
                  <a:lnTo>
                    <a:pt x="7970" y="53914"/>
                  </a:lnTo>
                  <a:lnTo>
                    <a:pt x="7514" y="53333"/>
                  </a:lnTo>
                  <a:lnTo>
                    <a:pt x="7016" y="52813"/>
                  </a:lnTo>
                  <a:lnTo>
                    <a:pt x="5723" y="51811"/>
                  </a:lnTo>
                  <a:lnTo>
                    <a:pt x="4258" y="50815"/>
                  </a:lnTo>
                  <a:lnTo>
                    <a:pt x="3463" y="50144"/>
                  </a:lnTo>
                  <a:lnTo>
                    <a:pt x="2397" y="48149"/>
                  </a:lnTo>
                  <a:lnTo>
                    <a:pt x="1950" y="47428"/>
                  </a:lnTo>
                  <a:lnTo>
                    <a:pt x="1641" y="46161"/>
                  </a:lnTo>
                  <a:lnTo>
                    <a:pt x="1408" y="44846"/>
                  </a:lnTo>
                  <a:lnTo>
                    <a:pt x="1503" y="44313"/>
                  </a:lnTo>
                  <a:lnTo>
                    <a:pt x="2448" y="42618"/>
                  </a:lnTo>
                  <a:lnTo>
                    <a:pt x="2544" y="42142"/>
                  </a:lnTo>
                  <a:lnTo>
                    <a:pt x="2429" y="41501"/>
                  </a:lnTo>
                  <a:lnTo>
                    <a:pt x="1963" y="40151"/>
                  </a:lnTo>
                  <a:lnTo>
                    <a:pt x="1615" y="39270"/>
                  </a:lnTo>
                  <a:lnTo>
                    <a:pt x="1372" y="38516"/>
                  </a:lnTo>
                  <a:lnTo>
                    <a:pt x="868" y="37262"/>
                  </a:lnTo>
                  <a:lnTo>
                    <a:pt x="176" y="35535"/>
                  </a:lnTo>
                  <a:lnTo>
                    <a:pt x="0" y="34782"/>
                  </a:lnTo>
                  <a:lnTo>
                    <a:pt x="22" y="34217"/>
                  </a:lnTo>
                  <a:lnTo>
                    <a:pt x="396" y="32726"/>
                  </a:lnTo>
                  <a:lnTo>
                    <a:pt x="725" y="31191"/>
                  </a:lnTo>
                  <a:lnTo>
                    <a:pt x="715" y="30770"/>
                  </a:lnTo>
                  <a:lnTo>
                    <a:pt x="3533" y="30827"/>
                  </a:lnTo>
                  <a:lnTo>
                    <a:pt x="3996" y="30492"/>
                  </a:lnTo>
                  <a:lnTo>
                    <a:pt x="5589" y="29503"/>
                  </a:lnTo>
                  <a:lnTo>
                    <a:pt x="7380" y="27520"/>
                  </a:lnTo>
                  <a:lnTo>
                    <a:pt x="7737" y="26697"/>
                  </a:lnTo>
                  <a:lnTo>
                    <a:pt x="8468" y="25426"/>
                  </a:lnTo>
                  <a:lnTo>
                    <a:pt x="9183" y="24798"/>
                  </a:lnTo>
                  <a:lnTo>
                    <a:pt x="9458" y="24360"/>
                  </a:lnTo>
                  <a:lnTo>
                    <a:pt x="9646" y="23674"/>
                  </a:lnTo>
                  <a:lnTo>
                    <a:pt x="9869" y="23093"/>
                  </a:lnTo>
                  <a:lnTo>
                    <a:pt x="10808" y="22235"/>
                  </a:lnTo>
                  <a:lnTo>
                    <a:pt x="11721" y="21574"/>
                  </a:lnTo>
                  <a:lnTo>
                    <a:pt x="11654" y="21309"/>
                  </a:lnTo>
                  <a:lnTo>
                    <a:pt x="11532" y="21111"/>
                  </a:lnTo>
                  <a:lnTo>
                    <a:pt x="11666" y="20942"/>
                  </a:lnTo>
                  <a:lnTo>
                    <a:pt x="12164" y="20604"/>
                  </a:lnTo>
                  <a:lnTo>
                    <a:pt x="13135" y="20294"/>
                  </a:lnTo>
                  <a:lnTo>
                    <a:pt x="13326" y="19633"/>
                  </a:lnTo>
                  <a:lnTo>
                    <a:pt x="13323" y="18883"/>
                  </a:lnTo>
                  <a:lnTo>
                    <a:pt x="13166" y="18465"/>
                  </a:lnTo>
                  <a:lnTo>
                    <a:pt x="13195" y="17983"/>
                  </a:lnTo>
                  <a:lnTo>
                    <a:pt x="13045" y="17715"/>
                  </a:lnTo>
                  <a:lnTo>
                    <a:pt x="12410" y="17648"/>
                  </a:lnTo>
                  <a:lnTo>
                    <a:pt x="11468" y="17274"/>
                  </a:lnTo>
                  <a:lnTo>
                    <a:pt x="10670" y="17118"/>
                  </a:lnTo>
                  <a:lnTo>
                    <a:pt x="10137" y="16901"/>
                  </a:lnTo>
                  <a:lnTo>
                    <a:pt x="9940" y="16735"/>
                  </a:lnTo>
                  <a:lnTo>
                    <a:pt x="9853" y="16285"/>
                  </a:lnTo>
                  <a:lnTo>
                    <a:pt x="10010" y="15793"/>
                  </a:lnTo>
                  <a:lnTo>
                    <a:pt x="10090" y="15653"/>
                  </a:lnTo>
                  <a:lnTo>
                    <a:pt x="10294" y="15126"/>
                  </a:lnTo>
                  <a:lnTo>
                    <a:pt x="9946" y="14810"/>
                  </a:lnTo>
                  <a:lnTo>
                    <a:pt x="9857" y="14657"/>
                  </a:lnTo>
                  <a:lnTo>
                    <a:pt x="10016" y="14405"/>
                  </a:lnTo>
                  <a:lnTo>
                    <a:pt x="10836" y="12739"/>
                  </a:lnTo>
                  <a:lnTo>
                    <a:pt x="11015" y="12506"/>
                  </a:lnTo>
                  <a:lnTo>
                    <a:pt x="11373" y="12477"/>
                  </a:lnTo>
                  <a:lnTo>
                    <a:pt x="11938" y="12273"/>
                  </a:lnTo>
                  <a:lnTo>
                    <a:pt x="12461" y="12180"/>
                  </a:lnTo>
                  <a:lnTo>
                    <a:pt x="12889" y="12250"/>
                  </a:lnTo>
                  <a:lnTo>
                    <a:pt x="13205" y="12171"/>
                  </a:lnTo>
                  <a:lnTo>
                    <a:pt x="13482" y="11957"/>
                  </a:lnTo>
                  <a:lnTo>
                    <a:pt x="13719" y="11306"/>
                  </a:lnTo>
                  <a:lnTo>
                    <a:pt x="13913" y="10220"/>
                  </a:lnTo>
                  <a:lnTo>
                    <a:pt x="13805" y="9336"/>
                  </a:lnTo>
                  <a:lnTo>
                    <a:pt x="13396" y="8653"/>
                  </a:lnTo>
                  <a:lnTo>
                    <a:pt x="13285" y="7613"/>
                  </a:lnTo>
                  <a:lnTo>
                    <a:pt x="13473" y="6215"/>
                  </a:lnTo>
                  <a:lnTo>
                    <a:pt x="13339" y="5053"/>
                  </a:lnTo>
                  <a:lnTo>
                    <a:pt x="12886" y="4124"/>
                  </a:lnTo>
                  <a:lnTo>
                    <a:pt x="12423" y="3572"/>
                  </a:lnTo>
                  <a:lnTo>
                    <a:pt x="11717" y="3310"/>
                  </a:lnTo>
                  <a:lnTo>
                    <a:pt x="10607" y="1893"/>
                  </a:lnTo>
                  <a:lnTo>
                    <a:pt x="10268" y="1207"/>
                  </a:lnTo>
                  <a:lnTo>
                    <a:pt x="10329" y="779"/>
                  </a:lnTo>
                  <a:lnTo>
                    <a:pt x="10623" y="642"/>
                  </a:lnTo>
                  <a:lnTo>
                    <a:pt x="10712" y="600"/>
                  </a:lnTo>
                  <a:lnTo>
                    <a:pt x="11421" y="664"/>
                  </a:lnTo>
                  <a:lnTo>
                    <a:pt x="12084" y="501"/>
                  </a:lnTo>
                  <a:lnTo>
                    <a:pt x="12704" y="112"/>
                  </a:lnTo>
                  <a:lnTo>
                    <a:pt x="13304" y="0"/>
                  </a:lnTo>
                  <a:lnTo>
                    <a:pt x="13425" y="1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73"/>
            <p:cNvSpPr/>
            <p:nvPr/>
          </p:nvSpPr>
          <p:spPr>
            <a:xfrm>
              <a:off x="7990168" y="3365429"/>
              <a:ext cx="424449" cy="282773"/>
            </a:xfrm>
            <a:custGeom>
              <a:rect b="b" l="l" r="r" t="t"/>
              <a:pathLst>
                <a:path extrusionOk="0" h="107416" w="161234">
                  <a:moveTo>
                    <a:pt x="144087" y="72819"/>
                  </a:moveTo>
                  <a:lnTo>
                    <a:pt x="143762" y="72966"/>
                  </a:lnTo>
                  <a:lnTo>
                    <a:pt x="140630" y="72762"/>
                  </a:lnTo>
                  <a:lnTo>
                    <a:pt x="138074" y="73040"/>
                  </a:lnTo>
                  <a:lnTo>
                    <a:pt x="136251" y="75105"/>
                  </a:lnTo>
                  <a:lnTo>
                    <a:pt x="135166" y="75098"/>
                  </a:lnTo>
                  <a:lnTo>
                    <a:pt x="133637" y="75635"/>
                  </a:lnTo>
                  <a:lnTo>
                    <a:pt x="132600" y="76302"/>
                  </a:lnTo>
                  <a:lnTo>
                    <a:pt x="131371" y="77744"/>
                  </a:lnTo>
                  <a:lnTo>
                    <a:pt x="130420" y="77097"/>
                  </a:lnTo>
                  <a:lnTo>
                    <a:pt x="129255" y="77116"/>
                  </a:lnTo>
                  <a:lnTo>
                    <a:pt x="128118" y="77508"/>
                  </a:lnTo>
                  <a:lnTo>
                    <a:pt x="126752" y="78472"/>
                  </a:lnTo>
                  <a:lnTo>
                    <a:pt x="125993" y="78641"/>
                  </a:lnTo>
                  <a:lnTo>
                    <a:pt x="124473" y="78367"/>
                  </a:lnTo>
                  <a:lnTo>
                    <a:pt x="122702" y="78919"/>
                  </a:lnTo>
                  <a:lnTo>
                    <a:pt x="118878" y="82069"/>
                  </a:lnTo>
                  <a:lnTo>
                    <a:pt x="117592" y="84364"/>
                  </a:lnTo>
                  <a:lnTo>
                    <a:pt x="117122" y="84811"/>
                  </a:lnTo>
                  <a:lnTo>
                    <a:pt x="116478" y="85370"/>
                  </a:lnTo>
                  <a:lnTo>
                    <a:pt x="115788" y="85651"/>
                  </a:lnTo>
                  <a:lnTo>
                    <a:pt x="115424" y="85625"/>
                  </a:lnTo>
                  <a:lnTo>
                    <a:pt x="117247" y="83997"/>
                  </a:lnTo>
                  <a:lnTo>
                    <a:pt x="117805" y="83388"/>
                  </a:lnTo>
                  <a:lnTo>
                    <a:pt x="117901" y="82938"/>
                  </a:lnTo>
                  <a:lnTo>
                    <a:pt x="117911" y="82207"/>
                  </a:lnTo>
                  <a:lnTo>
                    <a:pt x="117359" y="81300"/>
                  </a:lnTo>
                  <a:lnTo>
                    <a:pt x="115868" y="83544"/>
                  </a:lnTo>
                  <a:lnTo>
                    <a:pt x="115022" y="83870"/>
                  </a:lnTo>
                  <a:lnTo>
                    <a:pt x="113947" y="84543"/>
                  </a:lnTo>
                  <a:lnTo>
                    <a:pt x="113892" y="86040"/>
                  </a:lnTo>
                  <a:lnTo>
                    <a:pt x="114017" y="87151"/>
                  </a:lnTo>
                  <a:lnTo>
                    <a:pt x="114457" y="88546"/>
                  </a:lnTo>
                  <a:lnTo>
                    <a:pt x="115498" y="90822"/>
                  </a:lnTo>
                  <a:lnTo>
                    <a:pt x="117624" y="94061"/>
                  </a:lnTo>
                  <a:lnTo>
                    <a:pt x="118642" y="95249"/>
                  </a:lnTo>
                  <a:lnTo>
                    <a:pt x="119389" y="95721"/>
                  </a:lnTo>
                  <a:lnTo>
                    <a:pt x="120289" y="95788"/>
                  </a:lnTo>
                  <a:lnTo>
                    <a:pt x="122019" y="94789"/>
                  </a:lnTo>
                  <a:lnTo>
                    <a:pt x="122756" y="94633"/>
                  </a:lnTo>
                  <a:lnTo>
                    <a:pt x="124365" y="95012"/>
                  </a:lnTo>
                  <a:lnTo>
                    <a:pt x="124939" y="94349"/>
                  </a:lnTo>
                  <a:lnTo>
                    <a:pt x="125776" y="93978"/>
                  </a:lnTo>
                  <a:lnTo>
                    <a:pt x="126848" y="93930"/>
                  </a:lnTo>
                  <a:lnTo>
                    <a:pt x="128074" y="94230"/>
                  </a:lnTo>
                  <a:lnTo>
                    <a:pt x="129402" y="94735"/>
                  </a:lnTo>
                  <a:lnTo>
                    <a:pt x="128856" y="95874"/>
                  </a:lnTo>
                  <a:lnTo>
                    <a:pt x="128288" y="96781"/>
                  </a:lnTo>
                  <a:lnTo>
                    <a:pt x="128086" y="97783"/>
                  </a:lnTo>
                  <a:lnTo>
                    <a:pt x="127770" y="98897"/>
                  </a:lnTo>
                  <a:lnTo>
                    <a:pt x="126305" y="99395"/>
                  </a:lnTo>
                  <a:lnTo>
                    <a:pt x="124738" y="99334"/>
                  </a:lnTo>
                  <a:lnTo>
                    <a:pt x="123085" y="99657"/>
                  </a:lnTo>
                  <a:lnTo>
                    <a:pt x="122488" y="99226"/>
                  </a:lnTo>
                  <a:lnTo>
                    <a:pt x="122092" y="98830"/>
                  </a:lnTo>
                  <a:lnTo>
                    <a:pt x="121358" y="98434"/>
                  </a:lnTo>
                  <a:lnTo>
                    <a:pt x="120391" y="98217"/>
                  </a:lnTo>
                  <a:lnTo>
                    <a:pt x="119523" y="98482"/>
                  </a:lnTo>
                  <a:lnTo>
                    <a:pt x="118495" y="99998"/>
                  </a:lnTo>
                  <a:lnTo>
                    <a:pt x="116676" y="101032"/>
                  </a:lnTo>
                  <a:lnTo>
                    <a:pt x="116075" y="102213"/>
                  </a:lnTo>
                  <a:lnTo>
                    <a:pt x="114285" y="101948"/>
                  </a:lnTo>
                  <a:lnTo>
                    <a:pt x="112753" y="102156"/>
                  </a:lnTo>
                  <a:lnTo>
                    <a:pt x="110541" y="103232"/>
                  </a:lnTo>
                  <a:lnTo>
                    <a:pt x="108856" y="105530"/>
                  </a:lnTo>
                  <a:lnTo>
                    <a:pt x="106998" y="106963"/>
                  </a:lnTo>
                  <a:lnTo>
                    <a:pt x="105526" y="107416"/>
                  </a:lnTo>
                  <a:lnTo>
                    <a:pt x="104144" y="107276"/>
                  </a:lnTo>
                  <a:lnTo>
                    <a:pt x="103251" y="106848"/>
                  </a:lnTo>
                  <a:lnTo>
                    <a:pt x="101412" y="105341"/>
                  </a:lnTo>
                  <a:lnTo>
                    <a:pt x="101521" y="104802"/>
                  </a:lnTo>
                  <a:lnTo>
                    <a:pt x="101776" y="104531"/>
                  </a:lnTo>
                  <a:lnTo>
                    <a:pt x="102124" y="103752"/>
                  </a:lnTo>
                  <a:lnTo>
                    <a:pt x="102858" y="100892"/>
                  </a:lnTo>
                  <a:lnTo>
                    <a:pt x="102759" y="99960"/>
                  </a:lnTo>
                  <a:lnTo>
                    <a:pt x="102347" y="98495"/>
                  </a:lnTo>
                  <a:lnTo>
                    <a:pt x="100889" y="97352"/>
                  </a:lnTo>
                  <a:lnTo>
                    <a:pt x="99717" y="97569"/>
                  </a:lnTo>
                  <a:lnTo>
                    <a:pt x="99050" y="97266"/>
                  </a:lnTo>
                  <a:lnTo>
                    <a:pt x="96647" y="95319"/>
                  </a:lnTo>
                  <a:lnTo>
                    <a:pt x="95338" y="95182"/>
                  </a:lnTo>
                  <a:lnTo>
                    <a:pt x="93892" y="95574"/>
                  </a:lnTo>
                  <a:lnTo>
                    <a:pt x="93359" y="95290"/>
                  </a:lnTo>
                  <a:lnTo>
                    <a:pt x="92966" y="94610"/>
                  </a:lnTo>
                  <a:lnTo>
                    <a:pt x="95833" y="92200"/>
                  </a:lnTo>
                  <a:lnTo>
                    <a:pt x="98648" y="90206"/>
                  </a:lnTo>
                  <a:lnTo>
                    <a:pt x="99883" y="90001"/>
                  </a:lnTo>
                  <a:lnTo>
                    <a:pt x="101549" y="89069"/>
                  </a:lnTo>
                  <a:lnTo>
                    <a:pt x="103330" y="87671"/>
                  </a:lnTo>
                  <a:lnTo>
                    <a:pt x="103078" y="86570"/>
                  </a:lnTo>
                  <a:lnTo>
                    <a:pt x="102695" y="85753"/>
                  </a:lnTo>
                  <a:lnTo>
                    <a:pt x="101843" y="85976"/>
                  </a:lnTo>
                  <a:lnTo>
                    <a:pt x="101224" y="86248"/>
                  </a:lnTo>
                  <a:lnTo>
                    <a:pt x="99733" y="85373"/>
                  </a:lnTo>
                  <a:lnTo>
                    <a:pt x="99187" y="84728"/>
                  </a:lnTo>
                  <a:lnTo>
                    <a:pt x="96854" y="85399"/>
                  </a:lnTo>
                  <a:lnTo>
                    <a:pt x="95555" y="85300"/>
                  </a:lnTo>
                  <a:lnTo>
                    <a:pt x="92689" y="85916"/>
                  </a:lnTo>
                  <a:lnTo>
                    <a:pt x="91370" y="85316"/>
                  </a:lnTo>
                  <a:lnTo>
                    <a:pt x="88737" y="83630"/>
                  </a:lnTo>
                  <a:lnTo>
                    <a:pt x="87748" y="83292"/>
                  </a:lnTo>
                  <a:lnTo>
                    <a:pt x="86905" y="83365"/>
                  </a:lnTo>
                  <a:lnTo>
                    <a:pt x="86445" y="82810"/>
                  </a:lnTo>
                  <a:lnTo>
                    <a:pt x="87007" y="82532"/>
                  </a:lnTo>
                  <a:lnTo>
                    <a:pt x="87661" y="82500"/>
                  </a:lnTo>
                  <a:lnTo>
                    <a:pt x="88341" y="82296"/>
                  </a:lnTo>
                  <a:lnTo>
                    <a:pt x="88533" y="82002"/>
                  </a:lnTo>
                  <a:lnTo>
                    <a:pt x="88491" y="81447"/>
                  </a:lnTo>
                  <a:lnTo>
                    <a:pt x="87122" y="81026"/>
                  </a:lnTo>
                  <a:lnTo>
                    <a:pt x="85849" y="80904"/>
                  </a:lnTo>
                  <a:lnTo>
                    <a:pt x="85041" y="80406"/>
                  </a:lnTo>
                  <a:lnTo>
                    <a:pt x="84425" y="79835"/>
                  </a:lnTo>
                  <a:lnTo>
                    <a:pt x="85868" y="79826"/>
                  </a:lnTo>
                  <a:lnTo>
                    <a:pt x="87320" y="80260"/>
                  </a:lnTo>
                  <a:lnTo>
                    <a:pt x="89589" y="80419"/>
                  </a:lnTo>
                  <a:lnTo>
                    <a:pt x="91651" y="80866"/>
                  </a:lnTo>
                  <a:lnTo>
                    <a:pt x="92165" y="80311"/>
                  </a:lnTo>
                  <a:lnTo>
                    <a:pt x="93362" y="79347"/>
                  </a:lnTo>
                  <a:lnTo>
                    <a:pt x="93589" y="79040"/>
                  </a:lnTo>
                  <a:lnTo>
                    <a:pt x="91584" y="79701"/>
                  </a:lnTo>
                  <a:lnTo>
                    <a:pt x="89551" y="79280"/>
                  </a:lnTo>
                  <a:lnTo>
                    <a:pt x="88811" y="78692"/>
                  </a:lnTo>
                  <a:lnTo>
                    <a:pt x="88182" y="77827"/>
                  </a:lnTo>
                  <a:lnTo>
                    <a:pt x="87917" y="76841"/>
                  </a:lnTo>
                  <a:lnTo>
                    <a:pt x="88089" y="75922"/>
                  </a:lnTo>
                  <a:lnTo>
                    <a:pt x="87869" y="74259"/>
                  </a:lnTo>
                  <a:lnTo>
                    <a:pt x="87199" y="72775"/>
                  </a:lnTo>
                  <a:lnTo>
                    <a:pt x="86962" y="71961"/>
                  </a:lnTo>
                  <a:lnTo>
                    <a:pt x="86254" y="71230"/>
                  </a:lnTo>
                  <a:lnTo>
                    <a:pt x="86950" y="72883"/>
                  </a:lnTo>
                  <a:lnTo>
                    <a:pt x="87208" y="73981"/>
                  </a:lnTo>
                  <a:lnTo>
                    <a:pt x="87626" y="74990"/>
                  </a:lnTo>
                  <a:lnTo>
                    <a:pt x="87527" y="77658"/>
                  </a:lnTo>
                  <a:lnTo>
                    <a:pt x="87269" y="78593"/>
                  </a:lnTo>
                  <a:lnTo>
                    <a:pt x="86433" y="78830"/>
                  </a:lnTo>
                  <a:lnTo>
                    <a:pt x="85335" y="78689"/>
                  </a:lnTo>
                  <a:lnTo>
                    <a:pt x="84218" y="78399"/>
                  </a:lnTo>
                  <a:lnTo>
                    <a:pt x="84495" y="76934"/>
                  </a:lnTo>
                  <a:lnTo>
                    <a:pt x="83898" y="77441"/>
                  </a:lnTo>
                  <a:lnTo>
                    <a:pt x="83059" y="78868"/>
                  </a:lnTo>
                  <a:lnTo>
                    <a:pt x="82318" y="79079"/>
                  </a:lnTo>
                  <a:lnTo>
                    <a:pt x="80674" y="78922"/>
                  </a:lnTo>
                  <a:lnTo>
                    <a:pt x="77623" y="79864"/>
                  </a:lnTo>
                  <a:lnTo>
                    <a:pt x="77412" y="80888"/>
                  </a:lnTo>
                  <a:lnTo>
                    <a:pt x="76953" y="82271"/>
                  </a:lnTo>
                  <a:lnTo>
                    <a:pt x="76509" y="83075"/>
                  </a:lnTo>
                  <a:lnTo>
                    <a:pt x="76372" y="83560"/>
                  </a:lnTo>
                  <a:lnTo>
                    <a:pt x="75073" y="85638"/>
                  </a:lnTo>
                  <a:lnTo>
                    <a:pt x="74907" y="85836"/>
                  </a:lnTo>
                  <a:lnTo>
                    <a:pt x="72452" y="88705"/>
                  </a:lnTo>
                  <a:lnTo>
                    <a:pt x="72140" y="88919"/>
                  </a:lnTo>
                  <a:lnTo>
                    <a:pt x="70550" y="89586"/>
                  </a:lnTo>
                  <a:lnTo>
                    <a:pt x="69608" y="90170"/>
                  </a:lnTo>
                  <a:lnTo>
                    <a:pt x="68887" y="90432"/>
                  </a:lnTo>
                  <a:lnTo>
                    <a:pt x="67668" y="90142"/>
                  </a:lnTo>
                  <a:lnTo>
                    <a:pt x="67160" y="90553"/>
                  </a:lnTo>
                  <a:lnTo>
                    <a:pt x="66921" y="91064"/>
                  </a:lnTo>
                  <a:lnTo>
                    <a:pt x="66917" y="92121"/>
                  </a:lnTo>
                  <a:lnTo>
                    <a:pt x="67537" y="92877"/>
                  </a:lnTo>
                  <a:lnTo>
                    <a:pt x="68044" y="95389"/>
                  </a:lnTo>
                  <a:lnTo>
                    <a:pt x="67856" y="96449"/>
                  </a:lnTo>
                  <a:lnTo>
                    <a:pt x="67374" y="95763"/>
                  </a:lnTo>
                  <a:lnTo>
                    <a:pt x="66617" y="95038"/>
                  </a:lnTo>
                  <a:lnTo>
                    <a:pt x="65149" y="94419"/>
                  </a:lnTo>
                  <a:lnTo>
                    <a:pt x="63537" y="94633"/>
                  </a:lnTo>
                  <a:lnTo>
                    <a:pt x="61779" y="95680"/>
                  </a:lnTo>
                  <a:lnTo>
                    <a:pt x="60585" y="96069"/>
                  </a:lnTo>
                  <a:lnTo>
                    <a:pt x="59959" y="95801"/>
                  </a:lnTo>
                  <a:lnTo>
                    <a:pt x="59576" y="95817"/>
                  </a:lnTo>
                  <a:lnTo>
                    <a:pt x="59442" y="96117"/>
                  </a:lnTo>
                  <a:lnTo>
                    <a:pt x="59471" y="96363"/>
                  </a:lnTo>
                  <a:lnTo>
                    <a:pt x="59662" y="96554"/>
                  </a:lnTo>
                  <a:lnTo>
                    <a:pt x="59637" y="96691"/>
                  </a:lnTo>
                  <a:lnTo>
                    <a:pt x="59388" y="96778"/>
                  </a:lnTo>
                  <a:lnTo>
                    <a:pt x="56617" y="96040"/>
                  </a:lnTo>
                  <a:lnTo>
                    <a:pt x="55420" y="95341"/>
                  </a:lnTo>
                  <a:lnTo>
                    <a:pt x="54479" y="94029"/>
                  </a:lnTo>
                  <a:lnTo>
                    <a:pt x="54948" y="93605"/>
                  </a:lnTo>
                  <a:lnTo>
                    <a:pt x="55356" y="93416"/>
                  </a:lnTo>
                  <a:lnTo>
                    <a:pt x="56799" y="93308"/>
                  </a:lnTo>
                  <a:lnTo>
                    <a:pt x="57048" y="93174"/>
                  </a:lnTo>
                  <a:lnTo>
                    <a:pt x="57074" y="92871"/>
                  </a:lnTo>
                  <a:lnTo>
                    <a:pt x="57182" y="92475"/>
                  </a:lnTo>
                  <a:lnTo>
                    <a:pt x="57144" y="91897"/>
                  </a:lnTo>
                  <a:lnTo>
                    <a:pt x="56984" y="91284"/>
                  </a:lnTo>
                  <a:lnTo>
                    <a:pt x="57616" y="90387"/>
                  </a:lnTo>
                  <a:lnTo>
                    <a:pt x="58558" y="89647"/>
                  </a:lnTo>
                  <a:lnTo>
                    <a:pt x="59110" y="88903"/>
                  </a:lnTo>
                  <a:lnTo>
                    <a:pt x="59193" y="87812"/>
                  </a:lnTo>
                  <a:lnTo>
                    <a:pt x="60186" y="87279"/>
                  </a:lnTo>
                  <a:lnTo>
                    <a:pt x="61064" y="86362"/>
                  </a:lnTo>
                  <a:lnTo>
                    <a:pt x="61281" y="85363"/>
                  </a:lnTo>
                  <a:lnTo>
                    <a:pt x="61590" y="84735"/>
                  </a:lnTo>
                  <a:lnTo>
                    <a:pt x="61029" y="83289"/>
                  </a:lnTo>
                  <a:lnTo>
                    <a:pt x="60910" y="82334"/>
                  </a:lnTo>
                  <a:lnTo>
                    <a:pt x="60885" y="81533"/>
                  </a:lnTo>
                  <a:lnTo>
                    <a:pt x="61159" y="81089"/>
                  </a:lnTo>
                  <a:lnTo>
                    <a:pt x="61980" y="80588"/>
                  </a:lnTo>
                  <a:lnTo>
                    <a:pt x="62842" y="80199"/>
                  </a:lnTo>
                  <a:lnTo>
                    <a:pt x="63199" y="80237"/>
                  </a:lnTo>
                  <a:lnTo>
                    <a:pt x="63330" y="80483"/>
                  </a:lnTo>
                  <a:lnTo>
                    <a:pt x="63362" y="82111"/>
                  </a:lnTo>
                  <a:lnTo>
                    <a:pt x="63534" y="82143"/>
                  </a:lnTo>
                  <a:lnTo>
                    <a:pt x="63809" y="81942"/>
                  </a:lnTo>
                  <a:lnTo>
                    <a:pt x="64259" y="80984"/>
                  </a:lnTo>
                  <a:lnTo>
                    <a:pt x="64568" y="81262"/>
                  </a:lnTo>
                  <a:lnTo>
                    <a:pt x="65047" y="81367"/>
                  </a:lnTo>
                  <a:lnTo>
                    <a:pt x="65405" y="81118"/>
                  </a:lnTo>
                  <a:lnTo>
                    <a:pt x="65638" y="81147"/>
                  </a:lnTo>
                  <a:lnTo>
                    <a:pt x="65925" y="81393"/>
                  </a:lnTo>
                  <a:lnTo>
                    <a:pt x="66499" y="81741"/>
                  </a:lnTo>
                  <a:lnTo>
                    <a:pt x="67036" y="81856"/>
                  </a:lnTo>
                  <a:lnTo>
                    <a:pt x="67479" y="81626"/>
                  </a:lnTo>
                  <a:lnTo>
                    <a:pt x="67859" y="81211"/>
                  </a:lnTo>
                  <a:lnTo>
                    <a:pt x="68264" y="81351"/>
                  </a:lnTo>
                  <a:lnTo>
                    <a:pt x="69034" y="82481"/>
                  </a:lnTo>
                  <a:lnTo>
                    <a:pt x="69391" y="82357"/>
                  </a:lnTo>
                  <a:lnTo>
                    <a:pt x="71163" y="82130"/>
                  </a:lnTo>
                  <a:lnTo>
                    <a:pt x="71447" y="81824"/>
                  </a:lnTo>
                  <a:lnTo>
                    <a:pt x="71658" y="81546"/>
                  </a:lnTo>
                  <a:lnTo>
                    <a:pt x="69806" y="80046"/>
                  </a:lnTo>
                  <a:lnTo>
                    <a:pt x="69899" y="78925"/>
                  </a:lnTo>
                  <a:lnTo>
                    <a:pt x="69969" y="77639"/>
                  </a:lnTo>
                  <a:lnTo>
                    <a:pt x="69749" y="76873"/>
                  </a:lnTo>
                  <a:lnTo>
                    <a:pt x="69388" y="76267"/>
                  </a:lnTo>
                  <a:lnTo>
                    <a:pt x="67974" y="75561"/>
                  </a:lnTo>
                  <a:lnTo>
                    <a:pt x="66879" y="74830"/>
                  </a:lnTo>
                  <a:lnTo>
                    <a:pt x="66649" y="74498"/>
                  </a:lnTo>
                  <a:lnTo>
                    <a:pt x="66621" y="74071"/>
                  </a:lnTo>
                  <a:lnTo>
                    <a:pt x="66573" y="73407"/>
                  </a:lnTo>
                  <a:lnTo>
                    <a:pt x="66139" y="72835"/>
                  </a:lnTo>
                  <a:lnTo>
                    <a:pt x="66104" y="72350"/>
                  </a:lnTo>
                  <a:lnTo>
                    <a:pt x="66378" y="71594"/>
                  </a:lnTo>
                  <a:lnTo>
                    <a:pt x="66445" y="70789"/>
                  </a:lnTo>
                  <a:lnTo>
                    <a:pt x="66352" y="70470"/>
                  </a:lnTo>
                  <a:lnTo>
                    <a:pt x="66097" y="70208"/>
                  </a:lnTo>
                  <a:lnTo>
                    <a:pt x="65606" y="70183"/>
                  </a:lnTo>
                  <a:lnTo>
                    <a:pt x="64958" y="69717"/>
                  </a:lnTo>
                  <a:lnTo>
                    <a:pt x="64514" y="69088"/>
                  </a:lnTo>
                  <a:lnTo>
                    <a:pt x="63320" y="68182"/>
                  </a:lnTo>
                  <a:lnTo>
                    <a:pt x="62956" y="68035"/>
                  </a:lnTo>
                  <a:lnTo>
                    <a:pt x="62733" y="67585"/>
                  </a:lnTo>
                  <a:lnTo>
                    <a:pt x="62624" y="67048"/>
                  </a:lnTo>
                  <a:lnTo>
                    <a:pt x="62877" y="66381"/>
                  </a:lnTo>
                  <a:lnTo>
                    <a:pt x="63193" y="65350"/>
                  </a:lnTo>
                  <a:lnTo>
                    <a:pt x="63413" y="64383"/>
                  </a:lnTo>
                  <a:lnTo>
                    <a:pt x="63416" y="63806"/>
                  </a:lnTo>
                  <a:lnTo>
                    <a:pt x="63272" y="62376"/>
                  </a:lnTo>
                  <a:lnTo>
                    <a:pt x="62650" y="61281"/>
                  </a:lnTo>
                  <a:lnTo>
                    <a:pt x="62360" y="61137"/>
                  </a:lnTo>
                  <a:lnTo>
                    <a:pt x="61858" y="61444"/>
                  </a:lnTo>
                  <a:lnTo>
                    <a:pt x="61287" y="61702"/>
                  </a:lnTo>
                  <a:lnTo>
                    <a:pt x="60837" y="61459"/>
                  </a:lnTo>
                  <a:lnTo>
                    <a:pt x="60323" y="60866"/>
                  </a:lnTo>
                  <a:lnTo>
                    <a:pt x="59500" y="59209"/>
                  </a:lnTo>
                  <a:lnTo>
                    <a:pt x="57958" y="58877"/>
                  </a:lnTo>
                  <a:lnTo>
                    <a:pt x="57320" y="58798"/>
                  </a:lnTo>
                  <a:lnTo>
                    <a:pt x="56716" y="59595"/>
                  </a:lnTo>
                  <a:lnTo>
                    <a:pt x="56528" y="59353"/>
                  </a:lnTo>
                  <a:lnTo>
                    <a:pt x="56359" y="58842"/>
                  </a:lnTo>
                  <a:lnTo>
                    <a:pt x="56040" y="58641"/>
                  </a:lnTo>
                  <a:lnTo>
                    <a:pt x="55618" y="58877"/>
                  </a:lnTo>
                  <a:lnTo>
                    <a:pt x="55497" y="58651"/>
                  </a:lnTo>
                  <a:lnTo>
                    <a:pt x="55679" y="57958"/>
                  </a:lnTo>
                  <a:lnTo>
                    <a:pt x="55178" y="57617"/>
                  </a:lnTo>
                  <a:lnTo>
                    <a:pt x="53994" y="57623"/>
                  </a:lnTo>
                  <a:lnTo>
                    <a:pt x="53362" y="57368"/>
                  </a:lnTo>
                  <a:lnTo>
                    <a:pt x="53288" y="56847"/>
                  </a:lnTo>
                  <a:lnTo>
                    <a:pt x="52915" y="56506"/>
                  </a:lnTo>
                  <a:lnTo>
                    <a:pt x="52244" y="56340"/>
                  </a:lnTo>
                  <a:lnTo>
                    <a:pt x="51590" y="55915"/>
                  </a:lnTo>
                  <a:lnTo>
                    <a:pt x="50958" y="55229"/>
                  </a:lnTo>
                  <a:lnTo>
                    <a:pt x="50010" y="54782"/>
                  </a:lnTo>
                  <a:lnTo>
                    <a:pt x="48749" y="54575"/>
                  </a:lnTo>
                  <a:lnTo>
                    <a:pt x="48647" y="54501"/>
                  </a:lnTo>
                  <a:lnTo>
                    <a:pt x="48529" y="54402"/>
                  </a:lnTo>
                  <a:lnTo>
                    <a:pt x="47715" y="54868"/>
                  </a:lnTo>
                  <a:lnTo>
                    <a:pt x="47227" y="55239"/>
                  </a:lnTo>
                  <a:lnTo>
                    <a:pt x="46627" y="55009"/>
                  </a:lnTo>
                  <a:lnTo>
                    <a:pt x="45657" y="55832"/>
                  </a:lnTo>
                  <a:lnTo>
                    <a:pt x="43684" y="55874"/>
                  </a:lnTo>
                  <a:lnTo>
                    <a:pt x="42717" y="55823"/>
                  </a:lnTo>
                  <a:lnTo>
                    <a:pt x="42238" y="55618"/>
                  </a:lnTo>
                  <a:lnTo>
                    <a:pt x="40387" y="56870"/>
                  </a:lnTo>
                  <a:lnTo>
                    <a:pt x="40192" y="57329"/>
                  </a:lnTo>
                  <a:lnTo>
                    <a:pt x="39777" y="57482"/>
                  </a:lnTo>
                  <a:lnTo>
                    <a:pt x="38612" y="57731"/>
                  </a:lnTo>
                  <a:lnTo>
                    <a:pt x="37386" y="58083"/>
                  </a:lnTo>
                  <a:lnTo>
                    <a:pt x="37128" y="59292"/>
                  </a:lnTo>
                  <a:lnTo>
                    <a:pt x="36764" y="59947"/>
                  </a:lnTo>
                  <a:lnTo>
                    <a:pt x="36106" y="60904"/>
                  </a:lnTo>
                  <a:lnTo>
                    <a:pt x="33831" y="61236"/>
                  </a:lnTo>
                  <a:lnTo>
                    <a:pt x="31864" y="61702"/>
                  </a:lnTo>
                  <a:lnTo>
                    <a:pt x="29850" y="61993"/>
                  </a:lnTo>
                  <a:lnTo>
                    <a:pt x="27211" y="63161"/>
                  </a:lnTo>
                  <a:lnTo>
                    <a:pt x="26352" y="64189"/>
                  </a:lnTo>
                  <a:lnTo>
                    <a:pt x="25503" y="64476"/>
                  </a:lnTo>
                  <a:lnTo>
                    <a:pt x="24734" y="64562"/>
                  </a:lnTo>
                  <a:lnTo>
                    <a:pt x="24236" y="63987"/>
                  </a:lnTo>
                  <a:lnTo>
                    <a:pt x="22560" y="62449"/>
                  </a:lnTo>
                  <a:lnTo>
                    <a:pt x="21915" y="61721"/>
                  </a:lnTo>
                  <a:lnTo>
                    <a:pt x="21066" y="61507"/>
                  </a:lnTo>
                  <a:lnTo>
                    <a:pt x="20144" y="61629"/>
                  </a:lnTo>
                  <a:lnTo>
                    <a:pt x="19256" y="61986"/>
                  </a:lnTo>
                  <a:lnTo>
                    <a:pt x="18324" y="62053"/>
                  </a:lnTo>
                  <a:lnTo>
                    <a:pt x="17268" y="61536"/>
                  </a:lnTo>
                  <a:lnTo>
                    <a:pt x="17156" y="61587"/>
                  </a:lnTo>
                  <a:lnTo>
                    <a:pt x="16751" y="61657"/>
                  </a:lnTo>
                  <a:lnTo>
                    <a:pt x="14127" y="61032"/>
                  </a:lnTo>
                  <a:lnTo>
                    <a:pt x="13885" y="60926"/>
                  </a:lnTo>
                  <a:lnTo>
                    <a:pt x="13770" y="60901"/>
                  </a:lnTo>
                  <a:lnTo>
                    <a:pt x="13409" y="60853"/>
                  </a:lnTo>
                  <a:lnTo>
                    <a:pt x="11433" y="60930"/>
                  </a:lnTo>
                  <a:lnTo>
                    <a:pt x="9592" y="59666"/>
                  </a:lnTo>
                  <a:lnTo>
                    <a:pt x="9027" y="59627"/>
                  </a:lnTo>
                  <a:lnTo>
                    <a:pt x="8589" y="60138"/>
                  </a:lnTo>
                  <a:lnTo>
                    <a:pt x="8267" y="60706"/>
                  </a:lnTo>
                  <a:lnTo>
                    <a:pt x="6996" y="61271"/>
                  </a:lnTo>
                  <a:lnTo>
                    <a:pt x="6671" y="61498"/>
                  </a:lnTo>
                  <a:lnTo>
                    <a:pt x="6486" y="61322"/>
                  </a:lnTo>
                  <a:lnTo>
                    <a:pt x="6400" y="60834"/>
                  </a:lnTo>
                  <a:lnTo>
                    <a:pt x="6495" y="60400"/>
                  </a:lnTo>
                  <a:lnTo>
                    <a:pt x="6307" y="59991"/>
                  </a:lnTo>
                  <a:lnTo>
                    <a:pt x="5825" y="59525"/>
                  </a:lnTo>
                  <a:lnTo>
                    <a:pt x="5707" y="59331"/>
                  </a:lnTo>
                  <a:lnTo>
                    <a:pt x="5100" y="59366"/>
                  </a:lnTo>
                  <a:lnTo>
                    <a:pt x="4935" y="59410"/>
                  </a:lnTo>
                  <a:lnTo>
                    <a:pt x="4874" y="59401"/>
                  </a:lnTo>
                  <a:lnTo>
                    <a:pt x="4031" y="59005"/>
                  </a:lnTo>
                  <a:lnTo>
                    <a:pt x="3476" y="58051"/>
                  </a:lnTo>
                  <a:lnTo>
                    <a:pt x="2611" y="57543"/>
                  </a:lnTo>
                  <a:lnTo>
                    <a:pt x="1950" y="57371"/>
                  </a:lnTo>
                  <a:lnTo>
                    <a:pt x="1650" y="56959"/>
                  </a:lnTo>
                  <a:lnTo>
                    <a:pt x="1455" y="56413"/>
                  </a:lnTo>
                  <a:lnTo>
                    <a:pt x="1251" y="56001"/>
                  </a:lnTo>
                  <a:lnTo>
                    <a:pt x="1229" y="55960"/>
                  </a:lnTo>
                  <a:lnTo>
                    <a:pt x="1088" y="55334"/>
                  </a:lnTo>
                  <a:lnTo>
                    <a:pt x="887" y="55270"/>
                  </a:lnTo>
                  <a:lnTo>
                    <a:pt x="852" y="55254"/>
                  </a:lnTo>
                  <a:lnTo>
                    <a:pt x="0" y="55363"/>
                  </a:lnTo>
                  <a:lnTo>
                    <a:pt x="99" y="53164"/>
                  </a:lnTo>
                  <a:lnTo>
                    <a:pt x="1462" y="51577"/>
                  </a:lnTo>
                  <a:lnTo>
                    <a:pt x="1797" y="50776"/>
                  </a:lnTo>
                  <a:lnTo>
                    <a:pt x="2308" y="49037"/>
                  </a:lnTo>
                  <a:lnTo>
                    <a:pt x="2691" y="48220"/>
                  </a:lnTo>
                  <a:lnTo>
                    <a:pt x="3150" y="47543"/>
                  </a:lnTo>
                  <a:lnTo>
                    <a:pt x="3517" y="46889"/>
                  </a:lnTo>
                  <a:lnTo>
                    <a:pt x="3648" y="46327"/>
                  </a:lnTo>
                  <a:lnTo>
                    <a:pt x="4018" y="46263"/>
                  </a:lnTo>
                  <a:lnTo>
                    <a:pt x="5104" y="46771"/>
                  </a:lnTo>
                  <a:lnTo>
                    <a:pt x="6077" y="47032"/>
                  </a:lnTo>
                  <a:lnTo>
                    <a:pt x="6345" y="46783"/>
                  </a:lnTo>
                  <a:lnTo>
                    <a:pt x="6457" y="46458"/>
                  </a:lnTo>
                  <a:lnTo>
                    <a:pt x="6412" y="46206"/>
                  </a:lnTo>
                  <a:lnTo>
                    <a:pt x="5634" y="45455"/>
                  </a:lnTo>
                  <a:lnTo>
                    <a:pt x="5145" y="44977"/>
                  </a:lnTo>
                  <a:lnTo>
                    <a:pt x="5113" y="44683"/>
                  </a:lnTo>
                  <a:lnTo>
                    <a:pt x="5289" y="44022"/>
                  </a:lnTo>
                  <a:lnTo>
                    <a:pt x="5385" y="43282"/>
                  </a:lnTo>
                  <a:lnTo>
                    <a:pt x="5273" y="42477"/>
                  </a:lnTo>
                  <a:lnTo>
                    <a:pt x="4740" y="40693"/>
                  </a:lnTo>
                  <a:lnTo>
                    <a:pt x="4641" y="39934"/>
                  </a:lnTo>
                  <a:lnTo>
                    <a:pt x="5148" y="39008"/>
                  </a:lnTo>
                  <a:lnTo>
                    <a:pt x="6802" y="36799"/>
                  </a:lnTo>
                  <a:lnTo>
                    <a:pt x="7354" y="35966"/>
                  </a:lnTo>
                  <a:lnTo>
                    <a:pt x="8107" y="34961"/>
                  </a:lnTo>
                  <a:lnTo>
                    <a:pt x="10153" y="32548"/>
                  </a:lnTo>
                  <a:lnTo>
                    <a:pt x="11443" y="31140"/>
                  </a:lnTo>
                  <a:lnTo>
                    <a:pt x="12317" y="30358"/>
                  </a:lnTo>
                  <a:lnTo>
                    <a:pt x="13597" y="29001"/>
                  </a:lnTo>
                  <a:lnTo>
                    <a:pt x="14159" y="28296"/>
                  </a:lnTo>
                  <a:lnTo>
                    <a:pt x="16495" y="27836"/>
                  </a:lnTo>
                  <a:lnTo>
                    <a:pt x="16786" y="27176"/>
                  </a:lnTo>
                  <a:lnTo>
                    <a:pt x="17214" y="26454"/>
                  </a:lnTo>
                  <a:lnTo>
                    <a:pt x="17546" y="26145"/>
                  </a:lnTo>
                  <a:lnTo>
                    <a:pt x="17590" y="24929"/>
                  </a:lnTo>
                  <a:lnTo>
                    <a:pt x="17156" y="23438"/>
                  </a:lnTo>
                  <a:lnTo>
                    <a:pt x="16808" y="22911"/>
                  </a:lnTo>
                  <a:lnTo>
                    <a:pt x="16550" y="22551"/>
                  </a:lnTo>
                  <a:lnTo>
                    <a:pt x="16719" y="22215"/>
                  </a:lnTo>
                  <a:lnTo>
                    <a:pt x="16977" y="22120"/>
                  </a:lnTo>
                  <a:lnTo>
                    <a:pt x="17297" y="22072"/>
                  </a:lnTo>
                  <a:lnTo>
                    <a:pt x="17692" y="21711"/>
                  </a:lnTo>
                  <a:lnTo>
                    <a:pt x="17603" y="21319"/>
                  </a:lnTo>
                  <a:lnTo>
                    <a:pt x="16617" y="20361"/>
                  </a:lnTo>
                  <a:lnTo>
                    <a:pt x="16189" y="19624"/>
                  </a:lnTo>
                  <a:lnTo>
                    <a:pt x="15522" y="17721"/>
                  </a:lnTo>
                  <a:lnTo>
                    <a:pt x="14169" y="15742"/>
                  </a:lnTo>
                  <a:lnTo>
                    <a:pt x="13741" y="15101"/>
                  </a:lnTo>
                  <a:lnTo>
                    <a:pt x="13680" y="14494"/>
                  </a:lnTo>
                  <a:lnTo>
                    <a:pt x="13878" y="13888"/>
                  </a:lnTo>
                  <a:lnTo>
                    <a:pt x="13690" y="13112"/>
                  </a:lnTo>
                  <a:lnTo>
                    <a:pt x="13211" y="12123"/>
                  </a:lnTo>
                  <a:lnTo>
                    <a:pt x="13288" y="12014"/>
                  </a:lnTo>
                  <a:lnTo>
                    <a:pt x="13240" y="10792"/>
                  </a:lnTo>
                  <a:lnTo>
                    <a:pt x="13581" y="10527"/>
                  </a:lnTo>
                  <a:lnTo>
                    <a:pt x="14121" y="10348"/>
                  </a:lnTo>
                  <a:lnTo>
                    <a:pt x="14880" y="10409"/>
                  </a:lnTo>
                  <a:lnTo>
                    <a:pt x="15532" y="10597"/>
                  </a:lnTo>
                  <a:lnTo>
                    <a:pt x="16310" y="11156"/>
                  </a:lnTo>
                  <a:lnTo>
                    <a:pt x="16553" y="11066"/>
                  </a:lnTo>
                  <a:lnTo>
                    <a:pt x="17884" y="10013"/>
                  </a:lnTo>
                  <a:lnTo>
                    <a:pt x="19256" y="8423"/>
                  </a:lnTo>
                  <a:lnTo>
                    <a:pt x="19649" y="7501"/>
                  </a:lnTo>
                  <a:lnTo>
                    <a:pt x="19991" y="7080"/>
                  </a:lnTo>
                  <a:lnTo>
                    <a:pt x="21184" y="6856"/>
                  </a:lnTo>
                  <a:lnTo>
                    <a:pt x="22225" y="6764"/>
                  </a:lnTo>
                  <a:lnTo>
                    <a:pt x="22886" y="6780"/>
                  </a:lnTo>
                  <a:lnTo>
                    <a:pt x="24510" y="6623"/>
                  </a:lnTo>
                  <a:lnTo>
                    <a:pt x="25471" y="6448"/>
                  </a:lnTo>
                  <a:lnTo>
                    <a:pt x="26304" y="6167"/>
                  </a:lnTo>
                  <a:lnTo>
                    <a:pt x="28101" y="6061"/>
                  </a:lnTo>
                  <a:lnTo>
                    <a:pt x="30904" y="6250"/>
                  </a:lnTo>
                  <a:lnTo>
                    <a:pt x="32745" y="6262"/>
                  </a:lnTo>
                  <a:lnTo>
                    <a:pt x="33997" y="6412"/>
                  </a:lnTo>
                  <a:lnTo>
                    <a:pt x="37058" y="7258"/>
                  </a:lnTo>
                  <a:lnTo>
                    <a:pt x="38197" y="7412"/>
                  </a:lnTo>
                  <a:lnTo>
                    <a:pt x="38727" y="7862"/>
                  </a:lnTo>
                  <a:lnTo>
                    <a:pt x="39745" y="8028"/>
                  </a:lnTo>
                  <a:lnTo>
                    <a:pt x="41596" y="8478"/>
                  </a:lnTo>
                  <a:lnTo>
                    <a:pt x="43202" y="8720"/>
                  </a:lnTo>
                  <a:lnTo>
                    <a:pt x="44287" y="8621"/>
                  </a:lnTo>
                  <a:lnTo>
                    <a:pt x="44894" y="8749"/>
                  </a:lnTo>
                  <a:lnTo>
                    <a:pt x="46043" y="10744"/>
                  </a:lnTo>
                  <a:lnTo>
                    <a:pt x="46279" y="10977"/>
                  </a:lnTo>
                  <a:lnTo>
                    <a:pt x="46739" y="11025"/>
                  </a:lnTo>
                  <a:lnTo>
                    <a:pt x="47677" y="10852"/>
                  </a:lnTo>
                  <a:lnTo>
                    <a:pt x="49011" y="10919"/>
                  </a:lnTo>
                  <a:lnTo>
                    <a:pt x="49803" y="11338"/>
                  </a:lnTo>
                  <a:lnTo>
                    <a:pt x="49688" y="12522"/>
                  </a:lnTo>
                  <a:lnTo>
                    <a:pt x="49895" y="12694"/>
                  </a:lnTo>
                  <a:lnTo>
                    <a:pt x="50266" y="12627"/>
                  </a:lnTo>
                  <a:lnTo>
                    <a:pt x="50690" y="11960"/>
                  </a:lnTo>
                  <a:lnTo>
                    <a:pt x="51048" y="11267"/>
                  </a:lnTo>
                  <a:lnTo>
                    <a:pt x="51312" y="11050"/>
                  </a:lnTo>
                  <a:lnTo>
                    <a:pt x="52675" y="11519"/>
                  </a:lnTo>
                  <a:lnTo>
                    <a:pt x="53298" y="11443"/>
                  </a:lnTo>
                  <a:lnTo>
                    <a:pt x="53872" y="10916"/>
                  </a:lnTo>
                  <a:lnTo>
                    <a:pt x="54223" y="10827"/>
                  </a:lnTo>
                  <a:lnTo>
                    <a:pt x="55191" y="11200"/>
                  </a:lnTo>
                  <a:lnTo>
                    <a:pt x="56381" y="11462"/>
                  </a:lnTo>
                  <a:lnTo>
                    <a:pt x="57345" y="11478"/>
                  </a:lnTo>
                  <a:lnTo>
                    <a:pt x="57945" y="11762"/>
                  </a:lnTo>
                  <a:lnTo>
                    <a:pt x="58383" y="12997"/>
                  </a:lnTo>
                  <a:lnTo>
                    <a:pt x="58762" y="13253"/>
                  </a:lnTo>
                  <a:lnTo>
                    <a:pt x="59129" y="13329"/>
                  </a:lnTo>
                  <a:lnTo>
                    <a:pt x="59685" y="12225"/>
                  </a:lnTo>
                  <a:lnTo>
                    <a:pt x="60189" y="11797"/>
                  </a:lnTo>
                  <a:lnTo>
                    <a:pt x="60888" y="11481"/>
                  </a:lnTo>
                  <a:lnTo>
                    <a:pt x="61338" y="11344"/>
                  </a:lnTo>
                  <a:lnTo>
                    <a:pt x="61657" y="10951"/>
                  </a:lnTo>
                  <a:lnTo>
                    <a:pt x="62085" y="10572"/>
                  </a:lnTo>
                  <a:lnTo>
                    <a:pt x="62455" y="10540"/>
                  </a:lnTo>
                  <a:lnTo>
                    <a:pt x="62755" y="10686"/>
                  </a:lnTo>
                  <a:lnTo>
                    <a:pt x="63100" y="11213"/>
                  </a:lnTo>
                  <a:lnTo>
                    <a:pt x="63604" y="12413"/>
                  </a:lnTo>
                  <a:lnTo>
                    <a:pt x="64217" y="13617"/>
                  </a:lnTo>
                  <a:lnTo>
                    <a:pt x="64645" y="14054"/>
                  </a:lnTo>
                  <a:lnTo>
                    <a:pt x="65749" y="13684"/>
                  </a:lnTo>
                  <a:lnTo>
                    <a:pt x="66496" y="13307"/>
                  </a:lnTo>
                  <a:lnTo>
                    <a:pt x="67865" y="13237"/>
                  </a:lnTo>
                  <a:lnTo>
                    <a:pt x="69682" y="12972"/>
                  </a:lnTo>
                  <a:lnTo>
                    <a:pt x="71070" y="12627"/>
                  </a:lnTo>
                  <a:lnTo>
                    <a:pt x="71938" y="12688"/>
                  </a:lnTo>
                  <a:lnTo>
                    <a:pt x="72465" y="13071"/>
                  </a:lnTo>
                  <a:lnTo>
                    <a:pt x="73266" y="13808"/>
                  </a:lnTo>
                  <a:lnTo>
                    <a:pt x="73483" y="14868"/>
                  </a:lnTo>
                  <a:lnTo>
                    <a:pt x="74524" y="15599"/>
                  </a:lnTo>
                  <a:lnTo>
                    <a:pt x="75376" y="15733"/>
                  </a:lnTo>
                  <a:lnTo>
                    <a:pt x="75666" y="14973"/>
                  </a:lnTo>
                  <a:lnTo>
                    <a:pt x="76164" y="14443"/>
                  </a:lnTo>
                  <a:lnTo>
                    <a:pt x="75976" y="13712"/>
                  </a:lnTo>
                  <a:lnTo>
                    <a:pt x="75893" y="12780"/>
                  </a:lnTo>
                  <a:lnTo>
                    <a:pt x="75520" y="11915"/>
                  </a:lnTo>
                  <a:lnTo>
                    <a:pt x="75271" y="10983"/>
                  </a:lnTo>
                  <a:lnTo>
                    <a:pt x="75727" y="9649"/>
                  </a:lnTo>
                  <a:lnTo>
                    <a:pt x="76225" y="8481"/>
                  </a:lnTo>
                  <a:lnTo>
                    <a:pt x="76474" y="7846"/>
                  </a:lnTo>
                  <a:lnTo>
                    <a:pt x="77262" y="6671"/>
                  </a:lnTo>
                  <a:lnTo>
                    <a:pt x="78070" y="5832"/>
                  </a:lnTo>
                  <a:lnTo>
                    <a:pt x="79280" y="4481"/>
                  </a:lnTo>
                  <a:lnTo>
                    <a:pt x="80164" y="4035"/>
                  </a:lnTo>
                  <a:lnTo>
                    <a:pt x="80962" y="4239"/>
                  </a:lnTo>
                  <a:lnTo>
                    <a:pt x="81405" y="4424"/>
                  </a:lnTo>
                  <a:lnTo>
                    <a:pt x="82551" y="3623"/>
                  </a:lnTo>
                  <a:lnTo>
                    <a:pt x="84591" y="3581"/>
                  </a:lnTo>
                  <a:lnTo>
                    <a:pt x="86289" y="3683"/>
                  </a:lnTo>
                  <a:lnTo>
                    <a:pt x="86461" y="3709"/>
                  </a:lnTo>
                  <a:lnTo>
                    <a:pt x="87298" y="4124"/>
                  </a:lnTo>
                  <a:lnTo>
                    <a:pt x="88175" y="4475"/>
                  </a:lnTo>
                  <a:lnTo>
                    <a:pt x="88782" y="4497"/>
                  </a:lnTo>
                  <a:lnTo>
                    <a:pt x="89503" y="4418"/>
                  </a:lnTo>
                  <a:lnTo>
                    <a:pt x="90352" y="3948"/>
                  </a:lnTo>
                  <a:lnTo>
                    <a:pt x="90943" y="3495"/>
                  </a:lnTo>
                  <a:lnTo>
                    <a:pt x="91661" y="1191"/>
                  </a:lnTo>
                  <a:lnTo>
                    <a:pt x="91916" y="859"/>
                  </a:lnTo>
                  <a:lnTo>
                    <a:pt x="92312" y="677"/>
                  </a:lnTo>
                  <a:lnTo>
                    <a:pt x="92960" y="658"/>
                  </a:lnTo>
                  <a:lnTo>
                    <a:pt x="94192" y="1088"/>
                  </a:lnTo>
                  <a:lnTo>
                    <a:pt x="95635" y="1475"/>
                  </a:lnTo>
                  <a:lnTo>
                    <a:pt x="96471" y="1420"/>
                  </a:lnTo>
                  <a:lnTo>
                    <a:pt x="98699" y="192"/>
                  </a:lnTo>
                  <a:lnTo>
                    <a:pt x="99941" y="0"/>
                  </a:lnTo>
                  <a:lnTo>
                    <a:pt x="101415" y="287"/>
                  </a:lnTo>
                  <a:lnTo>
                    <a:pt x="102864" y="303"/>
                  </a:lnTo>
                  <a:lnTo>
                    <a:pt x="103956" y="124"/>
                  </a:lnTo>
                  <a:lnTo>
                    <a:pt x="104706" y="549"/>
                  </a:lnTo>
                  <a:lnTo>
                    <a:pt x="105632" y="1487"/>
                  </a:lnTo>
                  <a:lnTo>
                    <a:pt x="106468" y="2879"/>
                  </a:lnTo>
                  <a:lnTo>
                    <a:pt x="107343" y="5442"/>
                  </a:lnTo>
                  <a:lnTo>
                    <a:pt x="109893" y="8324"/>
                  </a:lnTo>
                  <a:lnTo>
                    <a:pt x="109934" y="8886"/>
                  </a:lnTo>
                  <a:lnTo>
                    <a:pt x="109727" y="9247"/>
                  </a:lnTo>
                  <a:lnTo>
                    <a:pt x="108473" y="9595"/>
                  </a:lnTo>
                  <a:lnTo>
                    <a:pt x="107413" y="9783"/>
                  </a:lnTo>
                  <a:lnTo>
                    <a:pt x="107362" y="10275"/>
                  </a:lnTo>
                  <a:lnTo>
                    <a:pt x="107643" y="10808"/>
                  </a:lnTo>
                  <a:lnTo>
                    <a:pt x="108128" y="11587"/>
                  </a:lnTo>
                  <a:lnTo>
                    <a:pt x="108201" y="12589"/>
                  </a:lnTo>
                  <a:lnTo>
                    <a:pt x="108176" y="13508"/>
                  </a:lnTo>
                  <a:lnTo>
                    <a:pt x="108383" y="14319"/>
                  </a:lnTo>
                  <a:lnTo>
                    <a:pt x="108789" y="14651"/>
                  </a:lnTo>
                  <a:lnTo>
                    <a:pt x="108840" y="15056"/>
                  </a:lnTo>
                  <a:lnTo>
                    <a:pt x="108374" y="15554"/>
                  </a:lnTo>
                  <a:lnTo>
                    <a:pt x="108243" y="15860"/>
                  </a:lnTo>
                  <a:lnTo>
                    <a:pt x="108425" y="16026"/>
                  </a:lnTo>
                  <a:lnTo>
                    <a:pt x="110726" y="16122"/>
                  </a:lnTo>
                  <a:lnTo>
                    <a:pt x="111853" y="16604"/>
                  </a:lnTo>
                  <a:lnTo>
                    <a:pt x="112708" y="17045"/>
                  </a:lnTo>
                  <a:lnTo>
                    <a:pt x="113139" y="17086"/>
                  </a:lnTo>
                  <a:lnTo>
                    <a:pt x="114109" y="16805"/>
                  </a:lnTo>
                  <a:lnTo>
                    <a:pt x="115201" y="16627"/>
                  </a:lnTo>
                  <a:lnTo>
                    <a:pt x="115862" y="16601"/>
                  </a:lnTo>
                  <a:lnTo>
                    <a:pt x="116117" y="16927"/>
                  </a:lnTo>
                  <a:lnTo>
                    <a:pt x="116321" y="17779"/>
                  </a:lnTo>
                  <a:lnTo>
                    <a:pt x="116704" y="18631"/>
                  </a:lnTo>
                  <a:lnTo>
                    <a:pt x="117062" y="18874"/>
                  </a:lnTo>
                  <a:lnTo>
                    <a:pt x="117700" y="18832"/>
                  </a:lnTo>
                  <a:lnTo>
                    <a:pt x="118083" y="18874"/>
                  </a:lnTo>
                  <a:lnTo>
                    <a:pt x="118287" y="19196"/>
                  </a:lnTo>
                  <a:lnTo>
                    <a:pt x="118058" y="19681"/>
                  </a:lnTo>
                  <a:lnTo>
                    <a:pt x="118109" y="20208"/>
                  </a:lnTo>
                  <a:lnTo>
                    <a:pt x="118390" y="20853"/>
                  </a:lnTo>
                  <a:lnTo>
                    <a:pt x="118722" y="22343"/>
                  </a:lnTo>
                  <a:lnTo>
                    <a:pt x="119028" y="22787"/>
                  </a:lnTo>
                  <a:lnTo>
                    <a:pt x="119232" y="23349"/>
                  </a:lnTo>
                  <a:lnTo>
                    <a:pt x="119232" y="23993"/>
                  </a:lnTo>
                  <a:lnTo>
                    <a:pt x="118977" y="24555"/>
                  </a:lnTo>
                  <a:lnTo>
                    <a:pt x="118798" y="24996"/>
                  </a:lnTo>
                  <a:lnTo>
                    <a:pt x="118977" y="25998"/>
                  </a:lnTo>
                  <a:lnTo>
                    <a:pt x="119666" y="27118"/>
                  </a:lnTo>
                  <a:lnTo>
                    <a:pt x="120177" y="27396"/>
                  </a:lnTo>
                  <a:lnTo>
                    <a:pt x="120586" y="28395"/>
                  </a:lnTo>
                  <a:lnTo>
                    <a:pt x="121326" y="28714"/>
                  </a:lnTo>
                  <a:lnTo>
                    <a:pt x="122424" y="27875"/>
                  </a:lnTo>
                  <a:lnTo>
                    <a:pt x="123267" y="27434"/>
                  </a:lnTo>
                  <a:lnTo>
                    <a:pt x="124320" y="27680"/>
                  </a:lnTo>
                  <a:lnTo>
                    <a:pt x="125294" y="27836"/>
                  </a:lnTo>
                  <a:lnTo>
                    <a:pt x="125948" y="28408"/>
                  </a:lnTo>
                  <a:lnTo>
                    <a:pt x="126430" y="29193"/>
                  </a:lnTo>
                  <a:lnTo>
                    <a:pt x="126992" y="29630"/>
                  </a:lnTo>
                  <a:lnTo>
                    <a:pt x="127553" y="29400"/>
                  </a:lnTo>
                  <a:lnTo>
                    <a:pt x="128725" y="29630"/>
                  </a:lnTo>
                  <a:lnTo>
                    <a:pt x="129261" y="30265"/>
                  </a:lnTo>
                  <a:lnTo>
                    <a:pt x="129797" y="30623"/>
                  </a:lnTo>
                  <a:lnTo>
                    <a:pt x="130487" y="30106"/>
                  </a:lnTo>
                  <a:lnTo>
                    <a:pt x="131049" y="29467"/>
                  </a:lnTo>
                  <a:lnTo>
                    <a:pt x="133104" y="28800"/>
                  </a:lnTo>
                  <a:lnTo>
                    <a:pt x="134381" y="28634"/>
                  </a:lnTo>
                  <a:lnTo>
                    <a:pt x="134738" y="28503"/>
                  </a:lnTo>
                  <a:lnTo>
                    <a:pt x="135489" y="28025"/>
                  </a:lnTo>
                  <a:lnTo>
                    <a:pt x="136280" y="27706"/>
                  </a:lnTo>
                  <a:lnTo>
                    <a:pt x="136992" y="27792"/>
                  </a:lnTo>
                  <a:lnTo>
                    <a:pt x="137694" y="28784"/>
                  </a:lnTo>
                  <a:lnTo>
                    <a:pt x="138422" y="29467"/>
                  </a:lnTo>
                  <a:lnTo>
                    <a:pt x="138626" y="30543"/>
                  </a:lnTo>
                  <a:lnTo>
                    <a:pt x="139513" y="32018"/>
                  </a:lnTo>
                  <a:lnTo>
                    <a:pt x="141719" y="34032"/>
                  </a:lnTo>
                  <a:lnTo>
                    <a:pt x="142584" y="34645"/>
                  </a:lnTo>
                  <a:lnTo>
                    <a:pt x="143171" y="34536"/>
                  </a:lnTo>
                  <a:lnTo>
                    <a:pt x="143478" y="34377"/>
                  </a:lnTo>
                  <a:lnTo>
                    <a:pt x="143621" y="34166"/>
                  </a:lnTo>
                  <a:lnTo>
                    <a:pt x="143755" y="33180"/>
                  </a:lnTo>
                  <a:lnTo>
                    <a:pt x="144033" y="32816"/>
                  </a:lnTo>
                  <a:lnTo>
                    <a:pt x="144480" y="32806"/>
                  </a:lnTo>
                  <a:lnTo>
                    <a:pt x="146207" y="34032"/>
                  </a:lnTo>
                  <a:lnTo>
                    <a:pt x="147110" y="34166"/>
                  </a:lnTo>
                  <a:lnTo>
                    <a:pt x="147969" y="34188"/>
                  </a:lnTo>
                  <a:lnTo>
                    <a:pt x="149124" y="35139"/>
                  </a:lnTo>
                  <a:lnTo>
                    <a:pt x="150391" y="35966"/>
                  </a:lnTo>
                  <a:lnTo>
                    <a:pt x="151371" y="36052"/>
                  </a:lnTo>
                  <a:lnTo>
                    <a:pt x="152153" y="35727"/>
                  </a:lnTo>
                  <a:lnTo>
                    <a:pt x="152689" y="35529"/>
                  </a:lnTo>
                  <a:lnTo>
                    <a:pt x="153021" y="35845"/>
                  </a:lnTo>
                  <a:lnTo>
                    <a:pt x="153328" y="36557"/>
                  </a:lnTo>
                  <a:lnTo>
                    <a:pt x="153838" y="37109"/>
                  </a:lnTo>
                  <a:lnTo>
                    <a:pt x="154426" y="37265"/>
                  </a:lnTo>
                  <a:lnTo>
                    <a:pt x="155272" y="37300"/>
                  </a:lnTo>
                  <a:lnTo>
                    <a:pt x="156740" y="38366"/>
                  </a:lnTo>
                  <a:lnTo>
                    <a:pt x="158119" y="39452"/>
                  </a:lnTo>
                  <a:lnTo>
                    <a:pt x="158981" y="39512"/>
                  </a:lnTo>
                  <a:lnTo>
                    <a:pt x="159712" y="39193"/>
                  </a:lnTo>
                  <a:lnTo>
                    <a:pt x="160356" y="39110"/>
                  </a:lnTo>
                  <a:lnTo>
                    <a:pt x="160806" y="39385"/>
                  </a:lnTo>
                  <a:lnTo>
                    <a:pt x="160934" y="39854"/>
                  </a:lnTo>
                  <a:lnTo>
                    <a:pt x="160602" y="40483"/>
                  </a:lnTo>
                  <a:lnTo>
                    <a:pt x="160602" y="41383"/>
                  </a:lnTo>
                  <a:lnTo>
                    <a:pt x="161215" y="42244"/>
                  </a:lnTo>
                  <a:lnTo>
                    <a:pt x="161234" y="43090"/>
                  </a:lnTo>
                  <a:lnTo>
                    <a:pt x="161059" y="43853"/>
                  </a:lnTo>
                  <a:lnTo>
                    <a:pt x="160711" y="44555"/>
                  </a:lnTo>
                  <a:lnTo>
                    <a:pt x="159871" y="45519"/>
                  </a:lnTo>
                  <a:lnTo>
                    <a:pt x="159096" y="46416"/>
                  </a:lnTo>
                  <a:lnTo>
                    <a:pt x="157931" y="46790"/>
                  </a:lnTo>
                  <a:lnTo>
                    <a:pt x="157276" y="47182"/>
                  </a:lnTo>
                  <a:lnTo>
                    <a:pt x="157449" y="47840"/>
                  </a:lnTo>
                  <a:lnTo>
                    <a:pt x="157876" y="48453"/>
                  </a:lnTo>
                  <a:lnTo>
                    <a:pt x="158866" y="48947"/>
                  </a:lnTo>
                  <a:lnTo>
                    <a:pt x="159989" y="49308"/>
                  </a:lnTo>
                  <a:lnTo>
                    <a:pt x="160120" y="49707"/>
                  </a:lnTo>
                  <a:lnTo>
                    <a:pt x="159948" y="49908"/>
                  </a:lnTo>
                  <a:lnTo>
                    <a:pt x="159226" y="50093"/>
                  </a:lnTo>
                  <a:lnTo>
                    <a:pt x="158231" y="49905"/>
                  </a:lnTo>
                  <a:lnTo>
                    <a:pt x="157899" y="50253"/>
                  </a:lnTo>
                  <a:lnTo>
                    <a:pt x="157439" y="50831"/>
                  </a:lnTo>
                  <a:lnTo>
                    <a:pt x="157133" y="51871"/>
                  </a:lnTo>
                  <a:lnTo>
                    <a:pt x="156903" y="52835"/>
                  </a:lnTo>
                  <a:lnTo>
                    <a:pt x="157985" y="53097"/>
                  </a:lnTo>
                  <a:lnTo>
                    <a:pt x="158614" y="53489"/>
                  </a:lnTo>
                  <a:lnTo>
                    <a:pt x="158812" y="54278"/>
                  </a:lnTo>
                  <a:lnTo>
                    <a:pt x="159035" y="55156"/>
                  </a:lnTo>
                  <a:lnTo>
                    <a:pt x="159102" y="55944"/>
                  </a:lnTo>
                  <a:lnTo>
                    <a:pt x="158745" y="56327"/>
                  </a:lnTo>
                  <a:lnTo>
                    <a:pt x="158722" y="56720"/>
                  </a:lnTo>
                  <a:lnTo>
                    <a:pt x="158891" y="56914"/>
                  </a:lnTo>
                  <a:lnTo>
                    <a:pt x="159357" y="57000"/>
                  </a:lnTo>
                  <a:lnTo>
                    <a:pt x="159712" y="57176"/>
                  </a:lnTo>
                  <a:lnTo>
                    <a:pt x="159740" y="57591"/>
                  </a:lnTo>
                  <a:lnTo>
                    <a:pt x="159061" y="58523"/>
                  </a:lnTo>
                  <a:lnTo>
                    <a:pt x="158425" y="60304"/>
                  </a:lnTo>
                  <a:lnTo>
                    <a:pt x="158084" y="61249"/>
                  </a:lnTo>
                  <a:lnTo>
                    <a:pt x="158109" y="62273"/>
                  </a:lnTo>
                  <a:lnTo>
                    <a:pt x="157726" y="62842"/>
                  </a:lnTo>
                  <a:lnTo>
                    <a:pt x="157021" y="62915"/>
                  </a:lnTo>
                  <a:lnTo>
                    <a:pt x="154627" y="63014"/>
                  </a:lnTo>
                  <a:lnTo>
                    <a:pt x="152543" y="62963"/>
                  </a:lnTo>
                  <a:lnTo>
                    <a:pt x="151642" y="62816"/>
                  </a:lnTo>
                  <a:lnTo>
                    <a:pt x="150232" y="62727"/>
                  </a:lnTo>
                  <a:lnTo>
                    <a:pt x="149533" y="62969"/>
                  </a:lnTo>
                  <a:lnTo>
                    <a:pt x="148607" y="64604"/>
                  </a:lnTo>
                  <a:lnTo>
                    <a:pt x="147905" y="65242"/>
                  </a:lnTo>
                  <a:lnTo>
                    <a:pt x="146746" y="65820"/>
                  </a:lnTo>
                  <a:lnTo>
                    <a:pt x="145473" y="65986"/>
                  </a:lnTo>
                  <a:lnTo>
                    <a:pt x="144742" y="66656"/>
                  </a:lnTo>
                  <a:lnTo>
                    <a:pt x="144483" y="67709"/>
                  </a:lnTo>
                  <a:lnTo>
                    <a:pt x="144464" y="68641"/>
                  </a:lnTo>
                  <a:lnTo>
                    <a:pt x="144346" y="69107"/>
                  </a:lnTo>
                  <a:lnTo>
                    <a:pt x="144071" y="69516"/>
                  </a:lnTo>
                  <a:lnTo>
                    <a:pt x="143972" y="69806"/>
                  </a:lnTo>
                  <a:lnTo>
                    <a:pt x="144033" y="70125"/>
                  </a:lnTo>
                  <a:lnTo>
                    <a:pt x="144330" y="70240"/>
                  </a:lnTo>
                  <a:lnTo>
                    <a:pt x="144684" y="70387"/>
                  </a:lnTo>
                  <a:lnTo>
                    <a:pt x="144684" y="70617"/>
                  </a:lnTo>
                  <a:lnTo>
                    <a:pt x="144547" y="70907"/>
                  </a:lnTo>
                  <a:lnTo>
                    <a:pt x="144151" y="71227"/>
                  </a:lnTo>
                  <a:lnTo>
                    <a:pt x="143972" y="71718"/>
                  </a:lnTo>
                  <a:lnTo>
                    <a:pt x="144014" y="72242"/>
                  </a:lnTo>
                  <a:lnTo>
                    <a:pt x="144087" y="72819"/>
                  </a:lnTo>
                  <a:close/>
                  <a:moveTo>
                    <a:pt x="88530" y="84364"/>
                  </a:moveTo>
                  <a:lnTo>
                    <a:pt x="89765" y="85000"/>
                  </a:lnTo>
                  <a:lnTo>
                    <a:pt x="88504" y="84830"/>
                  </a:lnTo>
                  <a:lnTo>
                    <a:pt x="85737" y="84234"/>
                  </a:lnTo>
                  <a:lnTo>
                    <a:pt x="84514" y="83669"/>
                  </a:lnTo>
                  <a:lnTo>
                    <a:pt x="84198" y="83037"/>
                  </a:lnTo>
                  <a:lnTo>
                    <a:pt x="84020" y="82175"/>
                  </a:lnTo>
                  <a:lnTo>
                    <a:pt x="84703" y="83078"/>
                  </a:lnTo>
                  <a:lnTo>
                    <a:pt x="85181" y="83474"/>
                  </a:lnTo>
                  <a:lnTo>
                    <a:pt x="88530" y="8436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Google Shape;1395;p73"/>
            <p:cNvSpPr/>
            <p:nvPr/>
          </p:nvSpPr>
          <p:spPr>
            <a:xfrm>
              <a:off x="8165598" y="4714698"/>
              <a:ext cx="127718" cy="133381"/>
            </a:xfrm>
            <a:custGeom>
              <a:rect b="b" l="l" r="r" t="t"/>
              <a:pathLst>
                <a:path extrusionOk="0" h="50667" w="48516">
                  <a:moveTo>
                    <a:pt x="38890" y="46502"/>
                  </a:moveTo>
                  <a:lnTo>
                    <a:pt x="37910" y="46502"/>
                  </a:lnTo>
                  <a:lnTo>
                    <a:pt x="36317" y="46502"/>
                  </a:lnTo>
                  <a:lnTo>
                    <a:pt x="34724" y="46502"/>
                  </a:lnTo>
                  <a:lnTo>
                    <a:pt x="33132" y="46502"/>
                  </a:lnTo>
                  <a:lnTo>
                    <a:pt x="31539" y="46502"/>
                  </a:lnTo>
                  <a:lnTo>
                    <a:pt x="29949" y="46502"/>
                  </a:lnTo>
                  <a:lnTo>
                    <a:pt x="28356" y="46502"/>
                  </a:lnTo>
                  <a:lnTo>
                    <a:pt x="26764" y="46502"/>
                  </a:lnTo>
                  <a:lnTo>
                    <a:pt x="25171" y="46502"/>
                  </a:lnTo>
                  <a:lnTo>
                    <a:pt x="23578" y="46502"/>
                  </a:lnTo>
                  <a:lnTo>
                    <a:pt x="21986" y="46502"/>
                  </a:lnTo>
                  <a:lnTo>
                    <a:pt x="20393" y="46502"/>
                  </a:lnTo>
                  <a:lnTo>
                    <a:pt x="18800" y="46502"/>
                  </a:lnTo>
                  <a:lnTo>
                    <a:pt x="17210" y="46502"/>
                  </a:lnTo>
                  <a:lnTo>
                    <a:pt x="15618" y="46502"/>
                  </a:lnTo>
                  <a:lnTo>
                    <a:pt x="14025" y="46502"/>
                  </a:lnTo>
                  <a:lnTo>
                    <a:pt x="12432" y="46502"/>
                  </a:lnTo>
                  <a:lnTo>
                    <a:pt x="11491" y="46502"/>
                  </a:lnTo>
                  <a:lnTo>
                    <a:pt x="11302" y="46477"/>
                  </a:lnTo>
                  <a:lnTo>
                    <a:pt x="11172" y="46439"/>
                  </a:lnTo>
                  <a:lnTo>
                    <a:pt x="10571" y="46550"/>
                  </a:lnTo>
                  <a:lnTo>
                    <a:pt x="9949" y="46943"/>
                  </a:lnTo>
                  <a:lnTo>
                    <a:pt x="9288" y="47103"/>
                  </a:lnTo>
                  <a:lnTo>
                    <a:pt x="8580" y="47042"/>
                  </a:lnTo>
                  <a:lnTo>
                    <a:pt x="8490" y="47083"/>
                  </a:lnTo>
                  <a:lnTo>
                    <a:pt x="8133" y="47074"/>
                  </a:lnTo>
                  <a:lnTo>
                    <a:pt x="7616" y="47045"/>
                  </a:lnTo>
                  <a:lnTo>
                    <a:pt x="7150" y="47147"/>
                  </a:lnTo>
                  <a:lnTo>
                    <a:pt x="6795" y="47489"/>
                  </a:lnTo>
                  <a:lnTo>
                    <a:pt x="6431" y="48076"/>
                  </a:lnTo>
                  <a:lnTo>
                    <a:pt x="5777" y="48746"/>
                  </a:lnTo>
                  <a:lnTo>
                    <a:pt x="5266" y="49343"/>
                  </a:lnTo>
                  <a:lnTo>
                    <a:pt x="4832" y="49764"/>
                  </a:lnTo>
                  <a:lnTo>
                    <a:pt x="3840" y="50463"/>
                  </a:lnTo>
                  <a:lnTo>
                    <a:pt x="3297" y="50668"/>
                  </a:lnTo>
                  <a:lnTo>
                    <a:pt x="3029" y="50636"/>
                  </a:lnTo>
                  <a:lnTo>
                    <a:pt x="2863" y="50505"/>
                  </a:lnTo>
                  <a:lnTo>
                    <a:pt x="2550" y="49614"/>
                  </a:lnTo>
                  <a:lnTo>
                    <a:pt x="2359" y="49471"/>
                  </a:lnTo>
                  <a:lnTo>
                    <a:pt x="428" y="49930"/>
                  </a:lnTo>
                  <a:lnTo>
                    <a:pt x="134" y="49937"/>
                  </a:lnTo>
                  <a:lnTo>
                    <a:pt x="160" y="49659"/>
                  </a:lnTo>
                  <a:lnTo>
                    <a:pt x="16" y="47565"/>
                  </a:lnTo>
                  <a:lnTo>
                    <a:pt x="0" y="46282"/>
                  </a:lnTo>
                  <a:lnTo>
                    <a:pt x="252" y="45481"/>
                  </a:lnTo>
                  <a:lnTo>
                    <a:pt x="399" y="44555"/>
                  </a:lnTo>
                  <a:lnTo>
                    <a:pt x="415" y="43738"/>
                  </a:lnTo>
                  <a:lnTo>
                    <a:pt x="769" y="42350"/>
                  </a:lnTo>
                  <a:lnTo>
                    <a:pt x="638" y="41517"/>
                  </a:lnTo>
                  <a:lnTo>
                    <a:pt x="1095" y="38596"/>
                  </a:lnTo>
                  <a:lnTo>
                    <a:pt x="1216" y="38120"/>
                  </a:lnTo>
                  <a:lnTo>
                    <a:pt x="1395" y="36710"/>
                  </a:lnTo>
                  <a:lnTo>
                    <a:pt x="1679" y="36276"/>
                  </a:lnTo>
                  <a:lnTo>
                    <a:pt x="1934" y="36106"/>
                  </a:lnTo>
                  <a:lnTo>
                    <a:pt x="2263" y="35241"/>
                  </a:lnTo>
                  <a:lnTo>
                    <a:pt x="2898" y="33856"/>
                  </a:lnTo>
                  <a:lnTo>
                    <a:pt x="3335" y="33144"/>
                  </a:lnTo>
                  <a:lnTo>
                    <a:pt x="3240" y="31590"/>
                  </a:lnTo>
                  <a:lnTo>
                    <a:pt x="3313" y="30530"/>
                  </a:lnTo>
                  <a:lnTo>
                    <a:pt x="3412" y="30297"/>
                  </a:lnTo>
                  <a:lnTo>
                    <a:pt x="4347" y="29901"/>
                  </a:lnTo>
                  <a:lnTo>
                    <a:pt x="5560" y="28925"/>
                  </a:lnTo>
                  <a:lnTo>
                    <a:pt x="6074" y="27772"/>
                  </a:lnTo>
                  <a:lnTo>
                    <a:pt x="6799" y="27038"/>
                  </a:lnTo>
                  <a:lnTo>
                    <a:pt x="8203" y="26563"/>
                  </a:lnTo>
                  <a:lnTo>
                    <a:pt x="8206" y="26560"/>
                  </a:lnTo>
                  <a:lnTo>
                    <a:pt x="12368" y="22611"/>
                  </a:lnTo>
                  <a:lnTo>
                    <a:pt x="14303" y="20482"/>
                  </a:lnTo>
                  <a:lnTo>
                    <a:pt x="15145" y="19391"/>
                  </a:lnTo>
                  <a:lnTo>
                    <a:pt x="15174" y="18998"/>
                  </a:lnTo>
                  <a:lnTo>
                    <a:pt x="15337" y="18484"/>
                  </a:lnTo>
                  <a:lnTo>
                    <a:pt x="14999" y="18082"/>
                  </a:lnTo>
                  <a:lnTo>
                    <a:pt x="14596" y="17718"/>
                  </a:lnTo>
                  <a:lnTo>
                    <a:pt x="14459" y="17380"/>
                  </a:lnTo>
                  <a:lnTo>
                    <a:pt x="14114" y="17214"/>
                  </a:lnTo>
                  <a:lnTo>
                    <a:pt x="13616" y="17220"/>
                  </a:lnTo>
                  <a:lnTo>
                    <a:pt x="13288" y="16974"/>
                  </a:lnTo>
                  <a:lnTo>
                    <a:pt x="12914" y="16496"/>
                  </a:lnTo>
                  <a:lnTo>
                    <a:pt x="12541" y="16196"/>
                  </a:lnTo>
                  <a:lnTo>
                    <a:pt x="11360" y="16221"/>
                  </a:lnTo>
                  <a:lnTo>
                    <a:pt x="10450" y="15730"/>
                  </a:lnTo>
                  <a:lnTo>
                    <a:pt x="10463" y="15062"/>
                  </a:lnTo>
                  <a:lnTo>
                    <a:pt x="10817" y="13747"/>
                  </a:lnTo>
                  <a:lnTo>
                    <a:pt x="11507" y="12241"/>
                  </a:lnTo>
                  <a:lnTo>
                    <a:pt x="11545" y="11826"/>
                  </a:lnTo>
                  <a:lnTo>
                    <a:pt x="11446" y="11472"/>
                  </a:lnTo>
                  <a:lnTo>
                    <a:pt x="11280" y="11168"/>
                  </a:lnTo>
                  <a:lnTo>
                    <a:pt x="10970" y="10868"/>
                  </a:lnTo>
                  <a:lnTo>
                    <a:pt x="10677" y="10508"/>
                  </a:lnTo>
                  <a:lnTo>
                    <a:pt x="10903" y="9422"/>
                  </a:lnTo>
                  <a:lnTo>
                    <a:pt x="11338" y="8363"/>
                  </a:lnTo>
                  <a:lnTo>
                    <a:pt x="11695" y="7830"/>
                  </a:lnTo>
                  <a:lnTo>
                    <a:pt x="12043" y="7236"/>
                  </a:lnTo>
                  <a:lnTo>
                    <a:pt x="11944" y="6748"/>
                  </a:lnTo>
                  <a:lnTo>
                    <a:pt x="11436" y="6505"/>
                  </a:lnTo>
                  <a:lnTo>
                    <a:pt x="11701" y="6029"/>
                  </a:lnTo>
                  <a:lnTo>
                    <a:pt x="12247" y="5228"/>
                  </a:lnTo>
                  <a:lnTo>
                    <a:pt x="13310" y="4418"/>
                  </a:lnTo>
                  <a:lnTo>
                    <a:pt x="14245" y="3875"/>
                  </a:lnTo>
                  <a:lnTo>
                    <a:pt x="14871" y="3872"/>
                  </a:lnTo>
                  <a:lnTo>
                    <a:pt x="16084" y="4306"/>
                  </a:lnTo>
                  <a:lnTo>
                    <a:pt x="17182" y="4813"/>
                  </a:lnTo>
                  <a:lnTo>
                    <a:pt x="17782" y="4839"/>
                  </a:lnTo>
                  <a:lnTo>
                    <a:pt x="18516" y="4628"/>
                  </a:lnTo>
                  <a:lnTo>
                    <a:pt x="20029" y="3725"/>
                  </a:lnTo>
                  <a:lnTo>
                    <a:pt x="20396" y="4012"/>
                  </a:lnTo>
                  <a:lnTo>
                    <a:pt x="20836" y="4558"/>
                  </a:lnTo>
                  <a:lnTo>
                    <a:pt x="21318" y="5465"/>
                  </a:lnTo>
                  <a:lnTo>
                    <a:pt x="22273" y="5876"/>
                  </a:lnTo>
                  <a:lnTo>
                    <a:pt x="22729" y="6164"/>
                  </a:lnTo>
                  <a:lnTo>
                    <a:pt x="23058" y="6246"/>
                  </a:lnTo>
                  <a:lnTo>
                    <a:pt x="23240" y="6173"/>
                  </a:lnTo>
                  <a:lnTo>
                    <a:pt x="23601" y="5461"/>
                  </a:lnTo>
                  <a:lnTo>
                    <a:pt x="24038" y="5075"/>
                  </a:lnTo>
                  <a:lnTo>
                    <a:pt x="24846" y="4587"/>
                  </a:lnTo>
                  <a:lnTo>
                    <a:pt x="26630" y="4194"/>
                  </a:lnTo>
                  <a:lnTo>
                    <a:pt x="27903" y="4076"/>
                  </a:lnTo>
                  <a:lnTo>
                    <a:pt x="28443" y="3993"/>
                  </a:lnTo>
                  <a:lnTo>
                    <a:pt x="29346" y="3763"/>
                  </a:lnTo>
                  <a:lnTo>
                    <a:pt x="30773" y="3032"/>
                  </a:lnTo>
                  <a:lnTo>
                    <a:pt x="32177" y="3974"/>
                  </a:lnTo>
                  <a:lnTo>
                    <a:pt x="33703" y="4156"/>
                  </a:lnTo>
                  <a:lnTo>
                    <a:pt x="35181" y="4149"/>
                  </a:lnTo>
                  <a:lnTo>
                    <a:pt x="35631" y="3862"/>
                  </a:lnTo>
                  <a:lnTo>
                    <a:pt x="35889" y="3645"/>
                  </a:lnTo>
                  <a:lnTo>
                    <a:pt x="37441" y="2097"/>
                  </a:lnTo>
                  <a:lnTo>
                    <a:pt x="39541" y="0"/>
                  </a:lnTo>
                  <a:lnTo>
                    <a:pt x="40939" y="2953"/>
                  </a:lnTo>
                  <a:lnTo>
                    <a:pt x="41421" y="3128"/>
                  </a:lnTo>
                  <a:lnTo>
                    <a:pt x="41351" y="3383"/>
                  </a:lnTo>
                  <a:lnTo>
                    <a:pt x="41232" y="3632"/>
                  </a:lnTo>
                  <a:lnTo>
                    <a:pt x="42149" y="4344"/>
                  </a:lnTo>
                  <a:lnTo>
                    <a:pt x="43275" y="4718"/>
                  </a:lnTo>
                  <a:lnTo>
                    <a:pt x="43677" y="5081"/>
                  </a:lnTo>
                  <a:lnTo>
                    <a:pt x="43713" y="5474"/>
                  </a:lnTo>
                  <a:lnTo>
                    <a:pt x="43333" y="7201"/>
                  </a:lnTo>
                  <a:lnTo>
                    <a:pt x="43403" y="7692"/>
                  </a:lnTo>
                  <a:lnTo>
                    <a:pt x="43767" y="9422"/>
                  </a:lnTo>
                  <a:lnTo>
                    <a:pt x="44437" y="9809"/>
                  </a:lnTo>
                  <a:lnTo>
                    <a:pt x="45031" y="11551"/>
                  </a:lnTo>
                  <a:lnTo>
                    <a:pt x="46234" y="12289"/>
                  </a:lnTo>
                  <a:lnTo>
                    <a:pt x="46407" y="12499"/>
                  </a:lnTo>
                  <a:lnTo>
                    <a:pt x="46684" y="13342"/>
                  </a:lnTo>
                  <a:lnTo>
                    <a:pt x="47051" y="14268"/>
                  </a:lnTo>
                  <a:lnTo>
                    <a:pt x="47339" y="14482"/>
                  </a:lnTo>
                  <a:lnTo>
                    <a:pt x="47514" y="14536"/>
                  </a:lnTo>
                  <a:lnTo>
                    <a:pt x="47868" y="15513"/>
                  </a:lnTo>
                  <a:lnTo>
                    <a:pt x="47664" y="16065"/>
                  </a:lnTo>
                  <a:lnTo>
                    <a:pt x="47942" y="17737"/>
                  </a:lnTo>
                  <a:lnTo>
                    <a:pt x="48392" y="19231"/>
                  </a:lnTo>
                  <a:lnTo>
                    <a:pt x="48513" y="21015"/>
                  </a:lnTo>
                  <a:lnTo>
                    <a:pt x="48516" y="21801"/>
                  </a:lnTo>
                  <a:lnTo>
                    <a:pt x="48500" y="22283"/>
                  </a:lnTo>
                  <a:lnTo>
                    <a:pt x="48402" y="22959"/>
                  </a:lnTo>
                  <a:lnTo>
                    <a:pt x="48188" y="23352"/>
                  </a:lnTo>
                  <a:lnTo>
                    <a:pt x="47805" y="23735"/>
                  </a:lnTo>
                  <a:lnTo>
                    <a:pt x="47377" y="24335"/>
                  </a:lnTo>
                  <a:lnTo>
                    <a:pt x="47007" y="24980"/>
                  </a:lnTo>
                  <a:lnTo>
                    <a:pt x="46774" y="25296"/>
                  </a:lnTo>
                  <a:lnTo>
                    <a:pt x="46956" y="26259"/>
                  </a:lnTo>
                  <a:lnTo>
                    <a:pt x="46908" y="26512"/>
                  </a:lnTo>
                  <a:lnTo>
                    <a:pt x="46812" y="26633"/>
                  </a:lnTo>
                  <a:lnTo>
                    <a:pt x="46266" y="26780"/>
                  </a:lnTo>
                  <a:lnTo>
                    <a:pt x="45570" y="27038"/>
                  </a:lnTo>
                  <a:lnTo>
                    <a:pt x="45149" y="27294"/>
                  </a:lnTo>
                  <a:lnTo>
                    <a:pt x="44549" y="27785"/>
                  </a:lnTo>
                  <a:lnTo>
                    <a:pt x="44070" y="28312"/>
                  </a:lnTo>
                  <a:lnTo>
                    <a:pt x="43435" y="29866"/>
                  </a:lnTo>
                  <a:lnTo>
                    <a:pt x="42375" y="31079"/>
                  </a:lnTo>
                  <a:lnTo>
                    <a:pt x="42196" y="31478"/>
                  </a:lnTo>
                  <a:lnTo>
                    <a:pt x="41197" y="32200"/>
                  </a:lnTo>
                  <a:lnTo>
                    <a:pt x="40757" y="33090"/>
                  </a:lnTo>
                  <a:lnTo>
                    <a:pt x="40476" y="34182"/>
                  </a:lnTo>
                  <a:lnTo>
                    <a:pt x="40090" y="34964"/>
                  </a:lnTo>
                  <a:lnTo>
                    <a:pt x="39244" y="36039"/>
                  </a:lnTo>
                  <a:lnTo>
                    <a:pt x="39052" y="37737"/>
                  </a:lnTo>
                  <a:lnTo>
                    <a:pt x="39078" y="41124"/>
                  </a:lnTo>
                  <a:lnTo>
                    <a:pt x="38858" y="4498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73"/>
            <p:cNvSpPr/>
            <p:nvPr/>
          </p:nvSpPr>
          <p:spPr>
            <a:xfrm>
              <a:off x="11799791" y="4808516"/>
              <a:ext cx="269" cy="166"/>
            </a:xfrm>
            <a:custGeom>
              <a:rect b="b" l="l" r="r" t="t"/>
              <a:pathLst>
                <a:path extrusionOk="0" h="63" w="102">
                  <a:moveTo>
                    <a:pt x="102" y="0"/>
                  </a:moveTo>
                  <a:lnTo>
                    <a:pt x="54" y="64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p73"/>
            <p:cNvSpPr/>
            <p:nvPr/>
          </p:nvSpPr>
          <p:spPr>
            <a:xfrm>
              <a:off x="11795644" y="4794773"/>
              <a:ext cx="284" cy="426"/>
            </a:xfrm>
            <a:custGeom>
              <a:rect b="b" l="l" r="r" t="t"/>
              <a:pathLst>
                <a:path extrusionOk="0" h="162" w="108">
                  <a:moveTo>
                    <a:pt x="109" y="118"/>
                  </a:moveTo>
                  <a:lnTo>
                    <a:pt x="64" y="163"/>
                  </a:lnTo>
                  <a:lnTo>
                    <a:pt x="0" y="134"/>
                  </a:lnTo>
                  <a:lnTo>
                    <a:pt x="3" y="3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73"/>
            <p:cNvSpPr/>
            <p:nvPr/>
          </p:nvSpPr>
          <p:spPr>
            <a:xfrm>
              <a:off x="11963310" y="4415715"/>
              <a:ext cx="334" cy="150"/>
            </a:xfrm>
            <a:custGeom>
              <a:rect b="b" l="l" r="r" t="t"/>
              <a:pathLst>
                <a:path extrusionOk="0" h="57" w="127">
                  <a:moveTo>
                    <a:pt x="128" y="0"/>
                  </a:moveTo>
                  <a:lnTo>
                    <a:pt x="0" y="5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9" name="Google Shape;1399;p73"/>
            <p:cNvSpPr/>
            <p:nvPr/>
          </p:nvSpPr>
          <p:spPr>
            <a:xfrm>
              <a:off x="11777882" y="4123200"/>
              <a:ext cx="821" cy="998"/>
            </a:xfrm>
            <a:custGeom>
              <a:rect b="b" l="l" r="r" t="t"/>
              <a:pathLst>
                <a:path extrusionOk="0" h="379" w="312">
                  <a:moveTo>
                    <a:pt x="67" y="357"/>
                  </a:moveTo>
                  <a:lnTo>
                    <a:pt x="22" y="380"/>
                  </a:lnTo>
                  <a:lnTo>
                    <a:pt x="0" y="345"/>
                  </a:lnTo>
                  <a:lnTo>
                    <a:pt x="70" y="73"/>
                  </a:lnTo>
                  <a:lnTo>
                    <a:pt x="198" y="0"/>
                  </a:lnTo>
                  <a:lnTo>
                    <a:pt x="313" y="13"/>
                  </a:lnTo>
                  <a:lnTo>
                    <a:pt x="281" y="17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0" name="Google Shape;1400;p73"/>
            <p:cNvSpPr/>
            <p:nvPr/>
          </p:nvSpPr>
          <p:spPr>
            <a:xfrm>
              <a:off x="11400339" y="4351705"/>
              <a:ext cx="1258" cy="1116"/>
            </a:xfrm>
            <a:custGeom>
              <a:rect b="b" l="l" r="r" t="t"/>
              <a:pathLst>
                <a:path extrusionOk="0" h="424" w="478">
                  <a:moveTo>
                    <a:pt x="450" y="393"/>
                  </a:moveTo>
                  <a:lnTo>
                    <a:pt x="306" y="425"/>
                  </a:lnTo>
                  <a:lnTo>
                    <a:pt x="45" y="259"/>
                  </a:lnTo>
                  <a:lnTo>
                    <a:pt x="0" y="166"/>
                  </a:lnTo>
                  <a:lnTo>
                    <a:pt x="169" y="0"/>
                  </a:lnTo>
                  <a:lnTo>
                    <a:pt x="373" y="67"/>
                  </a:lnTo>
                  <a:lnTo>
                    <a:pt x="450" y="121"/>
                  </a:lnTo>
                  <a:lnTo>
                    <a:pt x="479" y="25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1" name="Google Shape;1401;p73"/>
            <p:cNvSpPr/>
            <p:nvPr/>
          </p:nvSpPr>
          <p:spPr>
            <a:xfrm>
              <a:off x="3476802" y="2374790"/>
              <a:ext cx="2407724" cy="1984070"/>
            </a:xfrm>
            <a:custGeom>
              <a:rect b="b" l="l" r="r" t="t"/>
              <a:pathLst>
                <a:path extrusionOk="0" h="753683" w="914615">
                  <a:moveTo>
                    <a:pt x="251599" y="47227"/>
                  </a:moveTo>
                  <a:lnTo>
                    <a:pt x="251599" y="54696"/>
                  </a:lnTo>
                  <a:lnTo>
                    <a:pt x="251599" y="62066"/>
                  </a:lnTo>
                  <a:lnTo>
                    <a:pt x="251599" y="69337"/>
                  </a:lnTo>
                  <a:lnTo>
                    <a:pt x="251599" y="76516"/>
                  </a:lnTo>
                  <a:lnTo>
                    <a:pt x="251599" y="83601"/>
                  </a:lnTo>
                  <a:lnTo>
                    <a:pt x="251599" y="90595"/>
                  </a:lnTo>
                  <a:lnTo>
                    <a:pt x="251599" y="97502"/>
                  </a:lnTo>
                  <a:lnTo>
                    <a:pt x="251599" y="104323"/>
                  </a:lnTo>
                  <a:lnTo>
                    <a:pt x="251599" y="111061"/>
                  </a:lnTo>
                  <a:lnTo>
                    <a:pt x="251599" y="117719"/>
                  </a:lnTo>
                  <a:lnTo>
                    <a:pt x="251599" y="124301"/>
                  </a:lnTo>
                  <a:lnTo>
                    <a:pt x="251599" y="130803"/>
                  </a:lnTo>
                  <a:lnTo>
                    <a:pt x="251599" y="137231"/>
                  </a:lnTo>
                  <a:lnTo>
                    <a:pt x="251599" y="143586"/>
                  </a:lnTo>
                  <a:lnTo>
                    <a:pt x="251599" y="149871"/>
                  </a:lnTo>
                  <a:lnTo>
                    <a:pt x="251599" y="156086"/>
                  </a:lnTo>
                  <a:lnTo>
                    <a:pt x="251599" y="162233"/>
                  </a:lnTo>
                  <a:lnTo>
                    <a:pt x="251599" y="168314"/>
                  </a:lnTo>
                  <a:lnTo>
                    <a:pt x="251599" y="174330"/>
                  </a:lnTo>
                  <a:lnTo>
                    <a:pt x="251599" y="180283"/>
                  </a:lnTo>
                  <a:lnTo>
                    <a:pt x="251599" y="186172"/>
                  </a:lnTo>
                  <a:lnTo>
                    <a:pt x="251599" y="192004"/>
                  </a:lnTo>
                  <a:lnTo>
                    <a:pt x="251599" y="197778"/>
                  </a:lnTo>
                  <a:lnTo>
                    <a:pt x="251599" y="203495"/>
                  </a:lnTo>
                  <a:lnTo>
                    <a:pt x="251599" y="209154"/>
                  </a:lnTo>
                  <a:lnTo>
                    <a:pt x="251599" y="214755"/>
                  </a:lnTo>
                  <a:lnTo>
                    <a:pt x="251599" y="220306"/>
                  </a:lnTo>
                  <a:lnTo>
                    <a:pt x="251599" y="225803"/>
                  </a:lnTo>
                  <a:lnTo>
                    <a:pt x="251599" y="231251"/>
                  </a:lnTo>
                  <a:lnTo>
                    <a:pt x="251599" y="236645"/>
                  </a:lnTo>
                  <a:lnTo>
                    <a:pt x="251599" y="241992"/>
                  </a:lnTo>
                  <a:lnTo>
                    <a:pt x="251599" y="247290"/>
                  </a:lnTo>
                  <a:lnTo>
                    <a:pt x="253744" y="248031"/>
                  </a:lnTo>
                  <a:lnTo>
                    <a:pt x="255870" y="248765"/>
                  </a:lnTo>
                  <a:lnTo>
                    <a:pt x="256521" y="247300"/>
                  </a:lnTo>
                  <a:lnTo>
                    <a:pt x="258813" y="248423"/>
                  </a:lnTo>
                  <a:lnTo>
                    <a:pt x="260814" y="249403"/>
                  </a:lnTo>
                  <a:lnTo>
                    <a:pt x="262091" y="248146"/>
                  </a:lnTo>
                  <a:lnTo>
                    <a:pt x="263473" y="246783"/>
                  </a:lnTo>
                  <a:lnTo>
                    <a:pt x="265337" y="246687"/>
                  </a:lnTo>
                  <a:lnTo>
                    <a:pt x="267428" y="246578"/>
                  </a:lnTo>
                  <a:lnTo>
                    <a:pt x="268822" y="246508"/>
                  </a:lnTo>
                  <a:lnTo>
                    <a:pt x="268822" y="247670"/>
                  </a:lnTo>
                  <a:lnTo>
                    <a:pt x="268305" y="249592"/>
                  </a:lnTo>
                  <a:lnTo>
                    <a:pt x="267875" y="251191"/>
                  </a:lnTo>
                  <a:lnTo>
                    <a:pt x="269145" y="252809"/>
                  </a:lnTo>
                  <a:lnTo>
                    <a:pt x="270709" y="253658"/>
                  </a:lnTo>
                  <a:lnTo>
                    <a:pt x="272171" y="254453"/>
                  </a:lnTo>
                  <a:lnTo>
                    <a:pt x="272828" y="256642"/>
                  </a:lnTo>
                  <a:lnTo>
                    <a:pt x="274428" y="258328"/>
                  </a:lnTo>
                  <a:lnTo>
                    <a:pt x="275643" y="259604"/>
                  </a:lnTo>
                  <a:lnTo>
                    <a:pt x="276812" y="260827"/>
                  </a:lnTo>
                  <a:lnTo>
                    <a:pt x="278481" y="262570"/>
                  </a:lnTo>
                  <a:lnTo>
                    <a:pt x="279649" y="263789"/>
                  </a:lnTo>
                  <a:lnTo>
                    <a:pt x="281207" y="265407"/>
                  </a:lnTo>
                  <a:lnTo>
                    <a:pt x="282132" y="266368"/>
                  </a:lnTo>
                  <a:lnTo>
                    <a:pt x="282576" y="268232"/>
                  </a:lnTo>
                  <a:lnTo>
                    <a:pt x="283109" y="270463"/>
                  </a:lnTo>
                  <a:lnTo>
                    <a:pt x="282780" y="271778"/>
                  </a:lnTo>
                  <a:lnTo>
                    <a:pt x="283518" y="271989"/>
                  </a:lnTo>
                  <a:lnTo>
                    <a:pt x="284960" y="270514"/>
                  </a:lnTo>
                  <a:lnTo>
                    <a:pt x="286317" y="269598"/>
                  </a:lnTo>
                  <a:lnTo>
                    <a:pt x="287993" y="268465"/>
                  </a:lnTo>
                  <a:lnTo>
                    <a:pt x="289123" y="267699"/>
                  </a:lnTo>
                  <a:lnTo>
                    <a:pt x="291223" y="267661"/>
                  </a:lnTo>
                  <a:lnTo>
                    <a:pt x="292225" y="265430"/>
                  </a:lnTo>
                  <a:lnTo>
                    <a:pt x="292228" y="262286"/>
                  </a:lnTo>
                  <a:lnTo>
                    <a:pt x="293291" y="262340"/>
                  </a:lnTo>
                  <a:lnTo>
                    <a:pt x="293917" y="261912"/>
                  </a:lnTo>
                  <a:lnTo>
                    <a:pt x="294191" y="260983"/>
                  </a:lnTo>
                  <a:lnTo>
                    <a:pt x="293524" y="259713"/>
                  </a:lnTo>
                  <a:lnTo>
                    <a:pt x="295535" y="259119"/>
                  </a:lnTo>
                  <a:lnTo>
                    <a:pt x="296991" y="258688"/>
                  </a:lnTo>
                  <a:lnTo>
                    <a:pt x="299069" y="257517"/>
                  </a:lnTo>
                  <a:lnTo>
                    <a:pt x="301099" y="256371"/>
                  </a:lnTo>
                  <a:lnTo>
                    <a:pt x="302066" y="257258"/>
                  </a:lnTo>
                  <a:lnTo>
                    <a:pt x="303024" y="258114"/>
                  </a:lnTo>
                  <a:lnTo>
                    <a:pt x="304903" y="260173"/>
                  </a:lnTo>
                  <a:lnTo>
                    <a:pt x="305031" y="260667"/>
                  </a:lnTo>
                  <a:lnTo>
                    <a:pt x="304903" y="261631"/>
                  </a:lnTo>
                  <a:lnTo>
                    <a:pt x="304718" y="262592"/>
                  </a:lnTo>
                  <a:lnTo>
                    <a:pt x="305861" y="265280"/>
                  </a:lnTo>
                  <a:lnTo>
                    <a:pt x="306190" y="265580"/>
                  </a:lnTo>
                  <a:lnTo>
                    <a:pt x="307128" y="265950"/>
                  </a:lnTo>
                  <a:lnTo>
                    <a:pt x="308248" y="266837"/>
                  </a:lnTo>
                  <a:lnTo>
                    <a:pt x="308743" y="267603"/>
                  </a:lnTo>
                  <a:lnTo>
                    <a:pt x="310365" y="268823"/>
                  </a:lnTo>
                  <a:lnTo>
                    <a:pt x="310639" y="269327"/>
                  </a:lnTo>
                  <a:lnTo>
                    <a:pt x="310792" y="270144"/>
                  </a:lnTo>
                  <a:lnTo>
                    <a:pt x="311057" y="270846"/>
                  </a:lnTo>
                  <a:lnTo>
                    <a:pt x="311361" y="271347"/>
                  </a:lnTo>
                  <a:lnTo>
                    <a:pt x="311654" y="272062"/>
                  </a:lnTo>
                  <a:lnTo>
                    <a:pt x="312356" y="272905"/>
                  </a:lnTo>
                  <a:lnTo>
                    <a:pt x="313694" y="273843"/>
                  </a:lnTo>
                  <a:lnTo>
                    <a:pt x="314623" y="274495"/>
                  </a:lnTo>
                  <a:lnTo>
                    <a:pt x="315922" y="275404"/>
                  </a:lnTo>
                  <a:lnTo>
                    <a:pt x="317237" y="277259"/>
                  </a:lnTo>
                  <a:lnTo>
                    <a:pt x="318380" y="278864"/>
                  </a:lnTo>
                  <a:lnTo>
                    <a:pt x="319683" y="280447"/>
                  </a:lnTo>
                  <a:lnTo>
                    <a:pt x="319491" y="281708"/>
                  </a:lnTo>
                  <a:lnTo>
                    <a:pt x="320809" y="283649"/>
                  </a:lnTo>
                  <a:lnTo>
                    <a:pt x="322198" y="286110"/>
                  </a:lnTo>
                  <a:lnTo>
                    <a:pt x="323264" y="288283"/>
                  </a:lnTo>
                  <a:lnTo>
                    <a:pt x="324020" y="289496"/>
                  </a:lnTo>
                  <a:lnTo>
                    <a:pt x="324930" y="291246"/>
                  </a:lnTo>
                  <a:lnTo>
                    <a:pt x="326041" y="293381"/>
                  </a:lnTo>
                  <a:lnTo>
                    <a:pt x="327305" y="295803"/>
                  </a:lnTo>
                  <a:lnTo>
                    <a:pt x="328272" y="297352"/>
                  </a:lnTo>
                  <a:lnTo>
                    <a:pt x="329533" y="299512"/>
                  </a:lnTo>
                  <a:lnTo>
                    <a:pt x="330155" y="300799"/>
                  </a:lnTo>
                  <a:lnTo>
                    <a:pt x="329731" y="301676"/>
                  </a:lnTo>
                  <a:lnTo>
                    <a:pt x="329207" y="302762"/>
                  </a:lnTo>
                  <a:lnTo>
                    <a:pt x="330829" y="303276"/>
                  </a:lnTo>
                  <a:lnTo>
                    <a:pt x="331952" y="303630"/>
                  </a:lnTo>
                  <a:lnTo>
                    <a:pt x="331671" y="304830"/>
                  </a:lnTo>
                  <a:lnTo>
                    <a:pt x="331301" y="306413"/>
                  </a:lnTo>
                  <a:lnTo>
                    <a:pt x="332571" y="307036"/>
                  </a:lnTo>
                  <a:lnTo>
                    <a:pt x="333433" y="307460"/>
                  </a:lnTo>
                  <a:lnTo>
                    <a:pt x="333254" y="308287"/>
                  </a:lnTo>
                  <a:lnTo>
                    <a:pt x="333730" y="309219"/>
                  </a:lnTo>
                  <a:lnTo>
                    <a:pt x="333807" y="310761"/>
                  </a:lnTo>
                  <a:lnTo>
                    <a:pt x="335355" y="310662"/>
                  </a:lnTo>
                  <a:lnTo>
                    <a:pt x="336038" y="310617"/>
                  </a:lnTo>
                  <a:lnTo>
                    <a:pt x="336963" y="311300"/>
                  </a:lnTo>
                  <a:lnTo>
                    <a:pt x="338183" y="312200"/>
                  </a:lnTo>
                  <a:lnTo>
                    <a:pt x="339405" y="313043"/>
                  </a:lnTo>
                  <a:lnTo>
                    <a:pt x="340449" y="313761"/>
                  </a:lnTo>
                  <a:lnTo>
                    <a:pt x="341818" y="314185"/>
                  </a:lnTo>
                  <a:lnTo>
                    <a:pt x="343507" y="314795"/>
                  </a:lnTo>
                  <a:lnTo>
                    <a:pt x="344337" y="316040"/>
                  </a:lnTo>
                  <a:lnTo>
                    <a:pt x="345875" y="316573"/>
                  </a:lnTo>
                  <a:lnTo>
                    <a:pt x="346450" y="318306"/>
                  </a:lnTo>
                  <a:lnTo>
                    <a:pt x="348227" y="318941"/>
                  </a:lnTo>
                  <a:lnTo>
                    <a:pt x="349274" y="318517"/>
                  </a:lnTo>
                  <a:lnTo>
                    <a:pt x="349651" y="319222"/>
                  </a:lnTo>
                  <a:lnTo>
                    <a:pt x="349948" y="320033"/>
                  </a:lnTo>
                  <a:lnTo>
                    <a:pt x="350028" y="321054"/>
                  </a:lnTo>
                  <a:lnTo>
                    <a:pt x="349929" y="322050"/>
                  </a:lnTo>
                  <a:lnTo>
                    <a:pt x="349485" y="322880"/>
                  </a:lnTo>
                  <a:lnTo>
                    <a:pt x="349150" y="323774"/>
                  </a:lnTo>
                  <a:lnTo>
                    <a:pt x="348927" y="324735"/>
                  </a:lnTo>
                  <a:lnTo>
                    <a:pt x="348840" y="325762"/>
                  </a:lnTo>
                  <a:lnTo>
                    <a:pt x="348895" y="326860"/>
                  </a:lnTo>
                  <a:lnTo>
                    <a:pt x="349073" y="327818"/>
                  </a:lnTo>
                  <a:lnTo>
                    <a:pt x="349619" y="329586"/>
                  </a:lnTo>
                  <a:lnTo>
                    <a:pt x="349801" y="330668"/>
                  </a:lnTo>
                  <a:lnTo>
                    <a:pt x="349823" y="331386"/>
                  </a:lnTo>
                  <a:lnTo>
                    <a:pt x="348614" y="333908"/>
                  </a:lnTo>
                  <a:lnTo>
                    <a:pt x="348196" y="335105"/>
                  </a:lnTo>
                  <a:lnTo>
                    <a:pt x="348234" y="335641"/>
                  </a:lnTo>
                  <a:lnTo>
                    <a:pt x="347353" y="336886"/>
                  </a:lnTo>
                  <a:lnTo>
                    <a:pt x="345735" y="338622"/>
                  </a:lnTo>
                  <a:lnTo>
                    <a:pt x="345000" y="339621"/>
                  </a:lnTo>
                  <a:lnTo>
                    <a:pt x="344637" y="339289"/>
                  </a:lnTo>
                  <a:lnTo>
                    <a:pt x="342543" y="339031"/>
                  </a:lnTo>
                  <a:lnTo>
                    <a:pt x="341783" y="336813"/>
                  </a:lnTo>
                  <a:lnTo>
                    <a:pt x="341381" y="335086"/>
                  </a:lnTo>
                  <a:lnTo>
                    <a:pt x="340771" y="333579"/>
                  </a:lnTo>
                  <a:lnTo>
                    <a:pt x="340787" y="333238"/>
                  </a:lnTo>
                  <a:lnTo>
                    <a:pt x="341343" y="332229"/>
                  </a:lnTo>
                  <a:lnTo>
                    <a:pt x="343436" y="331399"/>
                  </a:lnTo>
                  <a:lnTo>
                    <a:pt x="343456" y="331067"/>
                  </a:lnTo>
                  <a:lnTo>
                    <a:pt x="342677" y="330847"/>
                  </a:lnTo>
                  <a:lnTo>
                    <a:pt x="342489" y="330486"/>
                  </a:lnTo>
                  <a:lnTo>
                    <a:pt x="342275" y="328843"/>
                  </a:lnTo>
                  <a:lnTo>
                    <a:pt x="342332" y="327397"/>
                  </a:lnTo>
                  <a:lnTo>
                    <a:pt x="342278" y="326436"/>
                  </a:lnTo>
                  <a:lnTo>
                    <a:pt x="341930" y="324470"/>
                  </a:lnTo>
                  <a:lnTo>
                    <a:pt x="341406" y="323263"/>
                  </a:lnTo>
                  <a:lnTo>
                    <a:pt x="340056" y="320901"/>
                  </a:lnTo>
                  <a:lnTo>
                    <a:pt x="339941" y="320304"/>
                  </a:lnTo>
                  <a:lnTo>
                    <a:pt x="340535" y="319554"/>
                  </a:lnTo>
                  <a:lnTo>
                    <a:pt x="340905" y="318855"/>
                  </a:lnTo>
                  <a:lnTo>
                    <a:pt x="338623" y="320071"/>
                  </a:lnTo>
                  <a:lnTo>
                    <a:pt x="335508" y="321345"/>
                  </a:lnTo>
                  <a:lnTo>
                    <a:pt x="334174" y="322232"/>
                  </a:lnTo>
                  <a:lnTo>
                    <a:pt x="333893" y="322587"/>
                  </a:lnTo>
                  <a:lnTo>
                    <a:pt x="333797" y="322887"/>
                  </a:lnTo>
                  <a:lnTo>
                    <a:pt x="334040" y="323723"/>
                  </a:lnTo>
                  <a:lnTo>
                    <a:pt x="334001" y="323991"/>
                  </a:lnTo>
                  <a:lnTo>
                    <a:pt x="333730" y="324486"/>
                  </a:lnTo>
                  <a:lnTo>
                    <a:pt x="333408" y="325877"/>
                  </a:lnTo>
                  <a:lnTo>
                    <a:pt x="332731" y="327349"/>
                  </a:lnTo>
                  <a:lnTo>
                    <a:pt x="332389" y="327652"/>
                  </a:lnTo>
                  <a:lnTo>
                    <a:pt x="331173" y="327103"/>
                  </a:lnTo>
                  <a:lnTo>
                    <a:pt x="330848" y="326634"/>
                  </a:lnTo>
                  <a:lnTo>
                    <a:pt x="330238" y="324709"/>
                  </a:lnTo>
                  <a:lnTo>
                    <a:pt x="330379" y="324195"/>
                  </a:lnTo>
                  <a:lnTo>
                    <a:pt x="330822" y="323761"/>
                  </a:lnTo>
                  <a:lnTo>
                    <a:pt x="331425" y="322826"/>
                  </a:lnTo>
                  <a:lnTo>
                    <a:pt x="332185" y="321383"/>
                  </a:lnTo>
                  <a:lnTo>
                    <a:pt x="333637" y="317703"/>
                  </a:lnTo>
                  <a:lnTo>
                    <a:pt x="334585" y="317687"/>
                  </a:lnTo>
                  <a:lnTo>
                    <a:pt x="336258" y="316956"/>
                  </a:lnTo>
                  <a:lnTo>
                    <a:pt x="333634" y="316589"/>
                  </a:lnTo>
                  <a:lnTo>
                    <a:pt x="333242" y="316397"/>
                  </a:lnTo>
                  <a:lnTo>
                    <a:pt x="332891" y="315893"/>
                  </a:lnTo>
                  <a:lnTo>
                    <a:pt x="332578" y="315076"/>
                  </a:lnTo>
                  <a:lnTo>
                    <a:pt x="332045" y="314166"/>
                  </a:lnTo>
                  <a:lnTo>
                    <a:pt x="331046" y="313847"/>
                  </a:lnTo>
                  <a:lnTo>
                    <a:pt x="330608" y="313512"/>
                  </a:lnTo>
                  <a:lnTo>
                    <a:pt x="329948" y="312404"/>
                  </a:lnTo>
                  <a:lnTo>
                    <a:pt x="329504" y="311906"/>
                  </a:lnTo>
                  <a:lnTo>
                    <a:pt x="329261" y="311290"/>
                  </a:lnTo>
                  <a:lnTo>
                    <a:pt x="329220" y="310556"/>
                  </a:lnTo>
                  <a:lnTo>
                    <a:pt x="329032" y="310186"/>
                  </a:lnTo>
                  <a:lnTo>
                    <a:pt x="328345" y="310052"/>
                  </a:lnTo>
                  <a:lnTo>
                    <a:pt x="327975" y="309800"/>
                  </a:lnTo>
                  <a:lnTo>
                    <a:pt x="327873" y="307897"/>
                  </a:lnTo>
                  <a:lnTo>
                    <a:pt x="326507" y="307409"/>
                  </a:lnTo>
                  <a:lnTo>
                    <a:pt x="325948" y="306988"/>
                  </a:lnTo>
                  <a:lnTo>
                    <a:pt x="325048" y="305794"/>
                  </a:lnTo>
                  <a:lnTo>
                    <a:pt x="324799" y="305213"/>
                  </a:lnTo>
                  <a:lnTo>
                    <a:pt x="324719" y="304728"/>
                  </a:lnTo>
                  <a:lnTo>
                    <a:pt x="324940" y="303407"/>
                  </a:lnTo>
                  <a:lnTo>
                    <a:pt x="324847" y="303158"/>
                  </a:lnTo>
                  <a:lnTo>
                    <a:pt x="324049" y="303292"/>
                  </a:lnTo>
                  <a:lnTo>
                    <a:pt x="319102" y="301239"/>
                  </a:lnTo>
                  <a:lnTo>
                    <a:pt x="319363" y="298517"/>
                  </a:lnTo>
                  <a:lnTo>
                    <a:pt x="318447" y="294907"/>
                  </a:lnTo>
                  <a:lnTo>
                    <a:pt x="317463" y="293438"/>
                  </a:lnTo>
                  <a:lnTo>
                    <a:pt x="317658" y="292864"/>
                  </a:lnTo>
                  <a:lnTo>
                    <a:pt x="317869" y="292561"/>
                  </a:lnTo>
                  <a:lnTo>
                    <a:pt x="318310" y="292554"/>
                  </a:lnTo>
                  <a:lnTo>
                    <a:pt x="320209" y="293623"/>
                  </a:lnTo>
                  <a:lnTo>
                    <a:pt x="321997" y="294887"/>
                  </a:lnTo>
                  <a:lnTo>
                    <a:pt x="322227" y="294702"/>
                  </a:lnTo>
                  <a:lnTo>
                    <a:pt x="319370" y="292015"/>
                  </a:lnTo>
                  <a:lnTo>
                    <a:pt x="318655" y="291210"/>
                  </a:lnTo>
                  <a:lnTo>
                    <a:pt x="318476" y="290240"/>
                  </a:lnTo>
                  <a:lnTo>
                    <a:pt x="318466" y="289720"/>
                  </a:lnTo>
                  <a:lnTo>
                    <a:pt x="318693" y="289448"/>
                  </a:lnTo>
                  <a:lnTo>
                    <a:pt x="321371" y="289691"/>
                  </a:lnTo>
                  <a:lnTo>
                    <a:pt x="321531" y="289490"/>
                  </a:lnTo>
                  <a:lnTo>
                    <a:pt x="318814" y="288698"/>
                  </a:lnTo>
                  <a:lnTo>
                    <a:pt x="318259" y="288702"/>
                  </a:lnTo>
                  <a:lnTo>
                    <a:pt x="317664" y="289838"/>
                  </a:lnTo>
                  <a:lnTo>
                    <a:pt x="317383" y="290106"/>
                  </a:lnTo>
                  <a:lnTo>
                    <a:pt x="316799" y="290052"/>
                  </a:lnTo>
                  <a:lnTo>
                    <a:pt x="316601" y="289876"/>
                  </a:lnTo>
                  <a:lnTo>
                    <a:pt x="315912" y="288500"/>
                  </a:lnTo>
                  <a:lnTo>
                    <a:pt x="315255" y="287540"/>
                  </a:lnTo>
                  <a:lnTo>
                    <a:pt x="314032" y="286209"/>
                  </a:lnTo>
                  <a:lnTo>
                    <a:pt x="313803" y="285258"/>
                  </a:lnTo>
                  <a:lnTo>
                    <a:pt x="313742" y="283856"/>
                  </a:lnTo>
                  <a:lnTo>
                    <a:pt x="313904" y="282528"/>
                  </a:lnTo>
                  <a:lnTo>
                    <a:pt x="314904" y="279483"/>
                  </a:lnTo>
                  <a:lnTo>
                    <a:pt x="315309" y="278954"/>
                  </a:lnTo>
                  <a:lnTo>
                    <a:pt x="315414" y="278622"/>
                  </a:lnTo>
                  <a:lnTo>
                    <a:pt x="315104" y="278673"/>
                  </a:lnTo>
                  <a:lnTo>
                    <a:pt x="314811" y="278963"/>
                  </a:lnTo>
                  <a:lnTo>
                    <a:pt x="313984" y="280380"/>
                  </a:lnTo>
                  <a:lnTo>
                    <a:pt x="313132" y="282698"/>
                  </a:lnTo>
                  <a:lnTo>
                    <a:pt x="312436" y="283486"/>
                  </a:lnTo>
                  <a:lnTo>
                    <a:pt x="311999" y="283294"/>
                  </a:lnTo>
                  <a:lnTo>
                    <a:pt x="311338" y="282353"/>
                  </a:lnTo>
                  <a:lnTo>
                    <a:pt x="309959" y="281201"/>
                  </a:lnTo>
                  <a:lnTo>
                    <a:pt x="308363" y="280904"/>
                  </a:lnTo>
                  <a:lnTo>
                    <a:pt x="307355" y="279723"/>
                  </a:lnTo>
                  <a:lnTo>
                    <a:pt x="305864" y="276422"/>
                  </a:lnTo>
                  <a:lnTo>
                    <a:pt x="305663" y="274772"/>
                  </a:lnTo>
                  <a:lnTo>
                    <a:pt x="305471" y="274367"/>
                  </a:lnTo>
                  <a:lnTo>
                    <a:pt x="304664" y="273831"/>
                  </a:lnTo>
                  <a:lnTo>
                    <a:pt x="304166" y="273036"/>
                  </a:lnTo>
                  <a:lnTo>
                    <a:pt x="303400" y="268982"/>
                  </a:lnTo>
                  <a:lnTo>
                    <a:pt x="302388" y="266148"/>
                  </a:lnTo>
                  <a:lnTo>
                    <a:pt x="302136" y="264644"/>
                  </a:lnTo>
                  <a:lnTo>
                    <a:pt x="302219" y="263151"/>
                  </a:lnTo>
                  <a:lnTo>
                    <a:pt x="302088" y="262985"/>
                  </a:lnTo>
                  <a:lnTo>
                    <a:pt x="301740" y="264150"/>
                  </a:lnTo>
                  <a:lnTo>
                    <a:pt x="301651" y="264756"/>
                  </a:lnTo>
                  <a:lnTo>
                    <a:pt x="301012" y="264929"/>
                  </a:lnTo>
                  <a:lnTo>
                    <a:pt x="301613" y="266106"/>
                  </a:lnTo>
                  <a:lnTo>
                    <a:pt x="301762" y="266694"/>
                  </a:lnTo>
                  <a:lnTo>
                    <a:pt x="301462" y="266646"/>
                  </a:lnTo>
                  <a:lnTo>
                    <a:pt x="300850" y="266793"/>
                  </a:lnTo>
                  <a:lnTo>
                    <a:pt x="301890" y="268794"/>
                  </a:lnTo>
                  <a:lnTo>
                    <a:pt x="302356" y="271884"/>
                  </a:lnTo>
                  <a:lnTo>
                    <a:pt x="303046" y="274163"/>
                  </a:lnTo>
                  <a:lnTo>
                    <a:pt x="303492" y="276004"/>
                  </a:lnTo>
                  <a:lnTo>
                    <a:pt x="303694" y="277399"/>
                  </a:lnTo>
                  <a:lnTo>
                    <a:pt x="303987" y="278730"/>
                  </a:lnTo>
                  <a:lnTo>
                    <a:pt x="304792" y="281657"/>
                  </a:lnTo>
                  <a:lnTo>
                    <a:pt x="304900" y="282238"/>
                  </a:lnTo>
                  <a:lnTo>
                    <a:pt x="304805" y="282710"/>
                  </a:lnTo>
                  <a:lnTo>
                    <a:pt x="304539" y="283272"/>
                  </a:lnTo>
                  <a:lnTo>
                    <a:pt x="304080" y="283483"/>
                  </a:lnTo>
                  <a:lnTo>
                    <a:pt x="302637" y="283100"/>
                  </a:lnTo>
                  <a:lnTo>
                    <a:pt x="302095" y="282378"/>
                  </a:lnTo>
                  <a:lnTo>
                    <a:pt x="301316" y="281051"/>
                  </a:lnTo>
                  <a:lnTo>
                    <a:pt x="300224" y="280438"/>
                  </a:lnTo>
                  <a:lnTo>
                    <a:pt x="297520" y="280741"/>
                  </a:lnTo>
                  <a:lnTo>
                    <a:pt x="297304" y="280639"/>
                  </a:lnTo>
                  <a:lnTo>
                    <a:pt x="297313" y="279554"/>
                  </a:lnTo>
                  <a:lnTo>
                    <a:pt x="297623" y="277616"/>
                  </a:lnTo>
                  <a:lnTo>
                    <a:pt x="297374" y="276831"/>
                  </a:lnTo>
                  <a:lnTo>
                    <a:pt x="295976" y="273968"/>
                  </a:lnTo>
                  <a:lnTo>
                    <a:pt x="295998" y="273406"/>
                  </a:lnTo>
                  <a:lnTo>
                    <a:pt x="297939" y="272085"/>
                  </a:lnTo>
                  <a:lnTo>
                    <a:pt x="296997" y="271986"/>
                  </a:lnTo>
                  <a:lnTo>
                    <a:pt x="296237" y="272503"/>
                  </a:lnTo>
                  <a:lnTo>
                    <a:pt x="295944" y="272171"/>
                  </a:lnTo>
                  <a:lnTo>
                    <a:pt x="295484" y="270323"/>
                  </a:lnTo>
                  <a:lnTo>
                    <a:pt x="295187" y="269633"/>
                  </a:lnTo>
                  <a:lnTo>
                    <a:pt x="295040" y="269486"/>
                  </a:lnTo>
                  <a:lnTo>
                    <a:pt x="294958" y="271245"/>
                  </a:lnTo>
                  <a:lnTo>
                    <a:pt x="295280" y="272168"/>
                  </a:lnTo>
                  <a:lnTo>
                    <a:pt x="295328" y="272701"/>
                  </a:lnTo>
                  <a:lnTo>
                    <a:pt x="295277" y="273444"/>
                  </a:lnTo>
                  <a:lnTo>
                    <a:pt x="295076" y="273977"/>
                  </a:lnTo>
                  <a:lnTo>
                    <a:pt x="294721" y="274300"/>
                  </a:lnTo>
                  <a:lnTo>
                    <a:pt x="294367" y="274380"/>
                  </a:lnTo>
                  <a:lnTo>
                    <a:pt x="293713" y="274009"/>
                  </a:lnTo>
                  <a:lnTo>
                    <a:pt x="292985" y="273310"/>
                  </a:lnTo>
                  <a:lnTo>
                    <a:pt x="292350" y="272982"/>
                  </a:lnTo>
                  <a:lnTo>
                    <a:pt x="292113" y="272704"/>
                  </a:lnTo>
                  <a:lnTo>
                    <a:pt x="291814" y="271931"/>
                  </a:lnTo>
                  <a:lnTo>
                    <a:pt x="291322" y="271344"/>
                  </a:lnTo>
                  <a:lnTo>
                    <a:pt x="288950" y="270600"/>
                  </a:lnTo>
                  <a:lnTo>
                    <a:pt x="287536" y="269719"/>
                  </a:lnTo>
                  <a:lnTo>
                    <a:pt x="287419" y="269952"/>
                  </a:lnTo>
                  <a:lnTo>
                    <a:pt x="287859" y="270891"/>
                  </a:lnTo>
                  <a:lnTo>
                    <a:pt x="287900" y="271446"/>
                  </a:lnTo>
                  <a:lnTo>
                    <a:pt x="287543" y="271615"/>
                  </a:lnTo>
                  <a:lnTo>
                    <a:pt x="286904" y="272506"/>
                  </a:lnTo>
                  <a:lnTo>
                    <a:pt x="287089" y="272627"/>
                  </a:lnTo>
                  <a:lnTo>
                    <a:pt x="287763" y="272334"/>
                  </a:lnTo>
                  <a:lnTo>
                    <a:pt x="288516" y="272369"/>
                  </a:lnTo>
                  <a:lnTo>
                    <a:pt x="289761" y="272908"/>
                  </a:lnTo>
                  <a:lnTo>
                    <a:pt x="290891" y="273617"/>
                  </a:lnTo>
                  <a:lnTo>
                    <a:pt x="291300" y="274013"/>
                  </a:lnTo>
                  <a:lnTo>
                    <a:pt x="291469" y="274600"/>
                  </a:lnTo>
                  <a:lnTo>
                    <a:pt x="291609" y="274807"/>
                  </a:lnTo>
                  <a:lnTo>
                    <a:pt x="292714" y="275490"/>
                  </a:lnTo>
                  <a:lnTo>
                    <a:pt x="292768" y="275848"/>
                  </a:lnTo>
                  <a:lnTo>
                    <a:pt x="292056" y="276914"/>
                  </a:lnTo>
                  <a:lnTo>
                    <a:pt x="293524" y="276796"/>
                  </a:lnTo>
                  <a:lnTo>
                    <a:pt x="294377" y="277176"/>
                  </a:lnTo>
                  <a:lnTo>
                    <a:pt x="295468" y="278823"/>
                  </a:lnTo>
                  <a:lnTo>
                    <a:pt x="295838" y="279739"/>
                  </a:lnTo>
                  <a:lnTo>
                    <a:pt x="295890" y="280910"/>
                  </a:lnTo>
                  <a:lnTo>
                    <a:pt x="295663" y="281249"/>
                  </a:lnTo>
                  <a:lnTo>
                    <a:pt x="295229" y="281485"/>
                  </a:lnTo>
                  <a:lnTo>
                    <a:pt x="292248" y="281868"/>
                  </a:lnTo>
                  <a:lnTo>
                    <a:pt x="291172" y="283275"/>
                  </a:lnTo>
                  <a:lnTo>
                    <a:pt x="290948" y="283294"/>
                  </a:lnTo>
                  <a:lnTo>
                    <a:pt x="290128" y="282911"/>
                  </a:lnTo>
                  <a:lnTo>
                    <a:pt x="288641" y="281788"/>
                  </a:lnTo>
                  <a:lnTo>
                    <a:pt x="286786" y="280719"/>
                  </a:lnTo>
                  <a:lnTo>
                    <a:pt x="282557" y="277536"/>
                  </a:lnTo>
                  <a:lnTo>
                    <a:pt x="282442" y="277386"/>
                  </a:lnTo>
                  <a:lnTo>
                    <a:pt x="282372" y="276770"/>
                  </a:lnTo>
                  <a:lnTo>
                    <a:pt x="282081" y="276454"/>
                  </a:lnTo>
                  <a:lnTo>
                    <a:pt x="281507" y="276186"/>
                  </a:lnTo>
                  <a:lnTo>
                    <a:pt x="280709" y="275375"/>
                  </a:lnTo>
                  <a:lnTo>
                    <a:pt x="279691" y="274022"/>
                  </a:lnTo>
                  <a:lnTo>
                    <a:pt x="279062" y="272962"/>
                  </a:lnTo>
                  <a:lnTo>
                    <a:pt x="278823" y="272200"/>
                  </a:lnTo>
                  <a:lnTo>
                    <a:pt x="278229" y="271325"/>
                  </a:lnTo>
                  <a:lnTo>
                    <a:pt x="276314" y="269496"/>
                  </a:lnTo>
                  <a:lnTo>
                    <a:pt x="275311" y="268794"/>
                  </a:lnTo>
                  <a:lnTo>
                    <a:pt x="274428" y="268395"/>
                  </a:lnTo>
                  <a:lnTo>
                    <a:pt x="273658" y="268309"/>
                  </a:lnTo>
                  <a:lnTo>
                    <a:pt x="273451" y="268063"/>
                  </a:lnTo>
                  <a:lnTo>
                    <a:pt x="273805" y="267661"/>
                  </a:lnTo>
                  <a:lnTo>
                    <a:pt x="273859" y="267425"/>
                  </a:lnTo>
                  <a:lnTo>
                    <a:pt x="272161" y="267045"/>
                  </a:lnTo>
                  <a:lnTo>
                    <a:pt x="270549" y="266183"/>
                  </a:lnTo>
                  <a:lnTo>
                    <a:pt x="266460" y="263754"/>
                  </a:lnTo>
                  <a:lnTo>
                    <a:pt x="264347" y="262228"/>
                  </a:lnTo>
                  <a:lnTo>
                    <a:pt x="263115" y="261497"/>
                  </a:lnTo>
                  <a:lnTo>
                    <a:pt x="262589" y="261085"/>
                  </a:lnTo>
                  <a:lnTo>
                    <a:pt x="262356" y="260750"/>
                  </a:lnTo>
                  <a:lnTo>
                    <a:pt x="262652" y="260399"/>
                  </a:lnTo>
                  <a:lnTo>
                    <a:pt x="263476" y="260035"/>
                  </a:lnTo>
                  <a:lnTo>
                    <a:pt x="264035" y="259620"/>
                  </a:lnTo>
                  <a:lnTo>
                    <a:pt x="264916" y="258066"/>
                  </a:lnTo>
                  <a:lnTo>
                    <a:pt x="264983" y="257565"/>
                  </a:lnTo>
                  <a:lnTo>
                    <a:pt x="264510" y="256432"/>
                  </a:lnTo>
                  <a:lnTo>
                    <a:pt x="264299" y="255398"/>
                  </a:lnTo>
                  <a:lnTo>
                    <a:pt x="264309" y="254823"/>
                  </a:lnTo>
                  <a:lnTo>
                    <a:pt x="264434" y="254248"/>
                  </a:lnTo>
                  <a:lnTo>
                    <a:pt x="264568" y="253875"/>
                  </a:lnTo>
                  <a:lnTo>
                    <a:pt x="264941" y="253514"/>
                  </a:lnTo>
                  <a:lnTo>
                    <a:pt x="265203" y="253332"/>
                  </a:lnTo>
                  <a:lnTo>
                    <a:pt x="265528" y="253457"/>
                  </a:lnTo>
                  <a:lnTo>
                    <a:pt x="266566" y="254880"/>
                  </a:lnTo>
                  <a:lnTo>
                    <a:pt x="266713" y="255398"/>
                  </a:lnTo>
                  <a:lnTo>
                    <a:pt x="266665" y="257338"/>
                  </a:lnTo>
                  <a:lnTo>
                    <a:pt x="266962" y="259601"/>
                  </a:lnTo>
                  <a:lnTo>
                    <a:pt x="267057" y="259435"/>
                  </a:lnTo>
                  <a:lnTo>
                    <a:pt x="267153" y="258688"/>
                  </a:lnTo>
                  <a:lnTo>
                    <a:pt x="267214" y="257258"/>
                  </a:lnTo>
                  <a:lnTo>
                    <a:pt x="267332" y="256569"/>
                  </a:lnTo>
                  <a:lnTo>
                    <a:pt x="267555" y="255899"/>
                  </a:lnTo>
                  <a:lnTo>
                    <a:pt x="267932" y="255544"/>
                  </a:lnTo>
                  <a:lnTo>
                    <a:pt x="269103" y="255749"/>
                  </a:lnTo>
                  <a:lnTo>
                    <a:pt x="269643" y="255627"/>
                  </a:lnTo>
                  <a:lnTo>
                    <a:pt x="267364" y="254600"/>
                  </a:lnTo>
                  <a:lnTo>
                    <a:pt x="265931" y="252669"/>
                  </a:lnTo>
                  <a:lnTo>
                    <a:pt x="265672" y="252467"/>
                  </a:lnTo>
                  <a:lnTo>
                    <a:pt x="264887" y="252381"/>
                  </a:lnTo>
                  <a:lnTo>
                    <a:pt x="264057" y="253163"/>
                  </a:lnTo>
                  <a:lnTo>
                    <a:pt x="261922" y="255707"/>
                  </a:lnTo>
                  <a:lnTo>
                    <a:pt x="261321" y="256154"/>
                  </a:lnTo>
                  <a:lnTo>
                    <a:pt x="258637" y="257558"/>
                  </a:lnTo>
                  <a:lnTo>
                    <a:pt x="256818" y="257839"/>
                  </a:lnTo>
                  <a:lnTo>
                    <a:pt x="254769" y="257619"/>
                  </a:lnTo>
                  <a:lnTo>
                    <a:pt x="253023" y="257163"/>
                  </a:lnTo>
                  <a:lnTo>
                    <a:pt x="248643" y="254941"/>
                  </a:lnTo>
                  <a:lnTo>
                    <a:pt x="247960" y="254424"/>
                  </a:lnTo>
                  <a:lnTo>
                    <a:pt x="248979" y="253045"/>
                  </a:lnTo>
                  <a:lnTo>
                    <a:pt x="249020" y="252614"/>
                  </a:lnTo>
                  <a:lnTo>
                    <a:pt x="248666" y="251207"/>
                  </a:lnTo>
                  <a:lnTo>
                    <a:pt x="248372" y="250804"/>
                  </a:lnTo>
                  <a:lnTo>
                    <a:pt x="247957" y="250581"/>
                  </a:lnTo>
                  <a:lnTo>
                    <a:pt x="247839" y="250741"/>
                  </a:lnTo>
                  <a:lnTo>
                    <a:pt x="247836" y="251159"/>
                  </a:lnTo>
                  <a:lnTo>
                    <a:pt x="247948" y="251934"/>
                  </a:lnTo>
                  <a:lnTo>
                    <a:pt x="247613" y="252343"/>
                  </a:lnTo>
                  <a:lnTo>
                    <a:pt x="246869" y="252783"/>
                  </a:lnTo>
                  <a:lnTo>
                    <a:pt x="245615" y="253230"/>
                  </a:lnTo>
                  <a:lnTo>
                    <a:pt x="241727" y="252094"/>
                  </a:lnTo>
                  <a:lnTo>
                    <a:pt x="237743" y="251152"/>
                  </a:lnTo>
                  <a:lnTo>
                    <a:pt x="234187" y="250958"/>
                  </a:lnTo>
                  <a:lnTo>
                    <a:pt x="229167" y="251708"/>
                  </a:lnTo>
                  <a:lnTo>
                    <a:pt x="226489" y="252461"/>
                  </a:lnTo>
                  <a:lnTo>
                    <a:pt x="224928" y="252534"/>
                  </a:lnTo>
                  <a:lnTo>
                    <a:pt x="223424" y="252400"/>
                  </a:lnTo>
                  <a:lnTo>
                    <a:pt x="223300" y="251874"/>
                  </a:lnTo>
                  <a:lnTo>
                    <a:pt x="223986" y="251564"/>
                  </a:lnTo>
                  <a:lnTo>
                    <a:pt x="223948" y="251181"/>
                  </a:lnTo>
                  <a:lnTo>
                    <a:pt x="223080" y="249987"/>
                  </a:lnTo>
                  <a:lnTo>
                    <a:pt x="221762" y="249263"/>
                  </a:lnTo>
                  <a:lnTo>
                    <a:pt x="219993" y="249007"/>
                  </a:lnTo>
                  <a:lnTo>
                    <a:pt x="218981" y="248656"/>
                  </a:lnTo>
                  <a:lnTo>
                    <a:pt x="218726" y="248213"/>
                  </a:lnTo>
                  <a:lnTo>
                    <a:pt x="218100" y="247791"/>
                  </a:lnTo>
                  <a:lnTo>
                    <a:pt x="217104" y="247389"/>
                  </a:lnTo>
                  <a:lnTo>
                    <a:pt x="216668" y="246665"/>
                  </a:lnTo>
                  <a:lnTo>
                    <a:pt x="217015" y="244418"/>
                  </a:lnTo>
                  <a:lnTo>
                    <a:pt x="217353" y="243067"/>
                  </a:lnTo>
                  <a:lnTo>
                    <a:pt x="217692" y="242139"/>
                  </a:lnTo>
                  <a:lnTo>
                    <a:pt x="218547" y="240597"/>
                  </a:lnTo>
                  <a:lnTo>
                    <a:pt x="218250" y="240712"/>
                  </a:lnTo>
                  <a:lnTo>
                    <a:pt x="217009" y="241842"/>
                  </a:lnTo>
                  <a:lnTo>
                    <a:pt x="215927" y="243007"/>
                  </a:lnTo>
                  <a:lnTo>
                    <a:pt x="214924" y="244520"/>
                  </a:lnTo>
                  <a:lnTo>
                    <a:pt x="214328" y="245212"/>
                  </a:lnTo>
                  <a:lnTo>
                    <a:pt x="213562" y="245851"/>
                  </a:lnTo>
                  <a:lnTo>
                    <a:pt x="212365" y="245701"/>
                  </a:lnTo>
                  <a:lnTo>
                    <a:pt x="210740" y="244756"/>
                  </a:lnTo>
                  <a:lnTo>
                    <a:pt x="209349" y="244268"/>
                  </a:lnTo>
                  <a:lnTo>
                    <a:pt x="208190" y="244239"/>
                  </a:lnTo>
                  <a:lnTo>
                    <a:pt x="207730" y="244076"/>
                  </a:lnTo>
                  <a:lnTo>
                    <a:pt x="208522" y="243230"/>
                  </a:lnTo>
                  <a:lnTo>
                    <a:pt x="208978" y="242550"/>
                  </a:lnTo>
                  <a:lnTo>
                    <a:pt x="209600" y="241459"/>
                  </a:lnTo>
                  <a:lnTo>
                    <a:pt x="209738" y="240926"/>
                  </a:lnTo>
                  <a:lnTo>
                    <a:pt x="205489" y="240750"/>
                  </a:lnTo>
                  <a:lnTo>
                    <a:pt x="205333" y="240172"/>
                  </a:lnTo>
                  <a:lnTo>
                    <a:pt x="205326" y="239748"/>
                  </a:lnTo>
                  <a:lnTo>
                    <a:pt x="205192" y="239397"/>
                  </a:lnTo>
                  <a:lnTo>
                    <a:pt x="204576" y="239135"/>
                  </a:lnTo>
                  <a:lnTo>
                    <a:pt x="203715" y="239336"/>
                  </a:lnTo>
                  <a:lnTo>
                    <a:pt x="202320" y="240019"/>
                  </a:lnTo>
                  <a:lnTo>
                    <a:pt x="201716" y="239499"/>
                  </a:lnTo>
                  <a:lnTo>
                    <a:pt x="201930" y="239208"/>
                  </a:lnTo>
                  <a:lnTo>
                    <a:pt x="202387" y="238995"/>
                  </a:lnTo>
                  <a:lnTo>
                    <a:pt x="203316" y="238002"/>
                  </a:lnTo>
                  <a:lnTo>
                    <a:pt x="202061" y="237488"/>
                  </a:lnTo>
                  <a:lnTo>
                    <a:pt x="201420" y="236898"/>
                  </a:lnTo>
                  <a:lnTo>
                    <a:pt x="201107" y="236412"/>
                  </a:lnTo>
                  <a:lnTo>
                    <a:pt x="201129" y="234660"/>
                  </a:lnTo>
                  <a:lnTo>
                    <a:pt x="201461" y="233533"/>
                  </a:lnTo>
                  <a:lnTo>
                    <a:pt x="204276" y="232438"/>
                  </a:lnTo>
                  <a:lnTo>
                    <a:pt x="203386" y="232011"/>
                  </a:lnTo>
                  <a:lnTo>
                    <a:pt x="201608" y="232158"/>
                  </a:lnTo>
                  <a:lnTo>
                    <a:pt x="200414" y="233090"/>
                  </a:lnTo>
                  <a:lnTo>
                    <a:pt x="198997" y="234430"/>
                  </a:lnTo>
                  <a:lnTo>
                    <a:pt x="198046" y="234931"/>
                  </a:lnTo>
                  <a:lnTo>
                    <a:pt x="197561" y="234593"/>
                  </a:lnTo>
                  <a:lnTo>
                    <a:pt x="196919" y="234475"/>
                  </a:lnTo>
                  <a:lnTo>
                    <a:pt x="196121" y="234580"/>
                  </a:lnTo>
                  <a:lnTo>
                    <a:pt x="195585" y="234922"/>
                  </a:lnTo>
                  <a:lnTo>
                    <a:pt x="195310" y="235503"/>
                  </a:lnTo>
                  <a:lnTo>
                    <a:pt x="194991" y="235895"/>
                  </a:lnTo>
                  <a:lnTo>
                    <a:pt x="194631" y="236096"/>
                  </a:lnTo>
                  <a:lnTo>
                    <a:pt x="194369" y="236029"/>
                  </a:lnTo>
                  <a:lnTo>
                    <a:pt x="193986" y="235436"/>
                  </a:lnTo>
                  <a:lnTo>
                    <a:pt x="193181" y="235065"/>
                  </a:lnTo>
                  <a:lnTo>
                    <a:pt x="192786" y="234612"/>
                  </a:lnTo>
                  <a:lnTo>
                    <a:pt x="192559" y="234896"/>
                  </a:lnTo>
                  <a:lnTo>
                    <a:pt x="192285" y="235752"/>
                  </a:lnTo>
                  <a:lnTo>
                    <a:pt x="191994" y="236186"/>
                  </a:lnTo>
                  <a:lnTo>
                    <a:pt x="190634" y="236629"/>
                  </a:lnTo>
                  <a:lnTo>
                    <a:pt x="189887" y="236546"/>
                  </a:lnTo>
                  <a:lnTo>
                    <a:pt x="188994" y="235474"/>
                  </a:lnTo>
                  <a:lnTo>
                    <a:pt x="188866" y="235100"/>
                  </a:lnTo>
                  <a:lnTo>
                    <a:pt x="189169" y="234168"/>
                  </a:lnTo>
                  <a:lnTo>
                    <a:pt x="191132" y="230466"/>
                  </a:lnTo>
                  <a:lnTo>
                    <a:pt x="190934" y="230488"/>
                  </a:lnTo>
                  <a:lnTo>
                    <a:pt x="190299" y="231072"/>
                  </a:lnTo>
                  <a:lnTo>
                    <a:pt x="189032" y="232553"/>
                  </a:lnTo>
                  <a:lnTo>
                    <a:pt x="188467" y="232994"/>
                  </a:lnTo>
                  <a:lnTo>
                    <a:pt x="187494" y="233051"/>
                  </a:lnTo>
                  <a:lnTo>
                    <a:pt x="187040" y="232892"/>
                  </a:lnTo>
                  <a:lnTo>
                    <a:pt x="186491" y="233013"/>
                  </a:lnTo>
                  <a:lnTo>
                    <a:pt x="185847" y="233409"/>
                  </a:lnTo>
                  <a:lnTo>
                    <a:pt x="185428" y="233843"/>
                  </a:lnTo>
                  <a:lnTo>
                    <a:pt x="185230" y="234312"/>
                  </a:lnTo>
                  <a:lnTo>
                    <a:pt x="185365" y="234392"/>
                  </a:lnTo>
                  <a:lnTo>
                    <a:pt x="186335" y="233856"/>
                  </a:lnTo>
                  <a:lnTo>
                    <a:pt x="186887" y="233712"/>
                  </a:lnTo>
                  <a:lnTo>
                    <a:pt x="187040" y="233974"/>
                  </a:lnTo>
                  <a:lnTo>
                    <a:pt x="186284" y="235637"/>
                  </a:lnTo>
                  <a:lnTo>
                    <a:pt x="185824" y="237223"/>
                  </a:lnTo>
                  <a:lnTo>
                    <a:pt x="185387" y="237622"/>
                  </a:lnTo>
                  <a:lnTo>
                    <a:pt x="184691" y="237555"/>
                  </a:lnTo>
                  <a:lnTo>
                    <a:pt x="183928" y="237711"/>
                  </a:lnTo>
                  <a:lnTo>
                    <a:pt x="183919" y="238155"/>
                  </a:lnTo>
                  <a:lnTo>
                    <a:pt x="185339" y="239416"/>
                  </a:lnTo>
                  <a:lnTo>
                    <a:pt x="185853" y="239595"/>
                  </a:lnTo>
                  <a:lnTo>
                    <a:pt x="186510" y="240045"/>
                  </a:lnTo>
                  <a:lnTo>
                    <a:pt x="186613" y="240492"/>
                  </a:lnTo>
                  <a:lnTo>
                    <a:pt x="186364" y="241695"/>
                  </a:lnTo>
                  <a:lnTo>
                    <a:pt x="186178" y="242167"/>
                  </a:lnTo>
                  <a:lnTo>
                    <a:pt x="185878" y="242413"/>
                  </a:lnTo>
                  <a:lnTo>
                    <a:pt x="184720" y="242372"/>
                  </a:lnTo>
                  <a:lnTo>
                    <a:pt x="184343" y="242496"/>
                  </a:lnTo>
                  <a:lnTo>
                    <a:pt x="183564" y="243249"/>
                  </a:lnTo>
                  <a:lnTo>
                    <a:pt x="183175" y="243872"/>
                  </a:lnTo>
                  <a:lnTo>
                    <a:pt x="183315" y="243926"/>
                  </a:lnTo>
                  <a:lnTo>
                    <a:pt x="183989" y="243412"/>
                  </a:lnTo>
                  <a:lnTo>
                    <a:pt x="184969" y="243138"/>
                  </a:lnTo>
                  <a:lnTo>
                    <a:pt x="186255" y="243099"/>
                  </a:lnTo>
                  <a:lnTo>
                    <a:pt x="187213" y="242828"/>
                  </a:lnTo>
                  <a:lnTo>
                    <a:pt x="187841" y="242317"/>
                  </a:lnTo>
                  <a:lnTo>
                    <a:pt x="188454" y="242461"/>
                  </a:lnTo>
                  <a:lnTo>
                    <a:pt x="189051" y="243259"/>
                  </a:lnTo>
                  <a:lnTo>
                    <a:pt x="189230" y="243958"/>
                  </a:lnTo>
                  <a:lnTo>
                    <a:pt x="188987" y="244558"/>
                  </a:lnTo>
                  <a:lnTo>
                    <a:pt x="188496" y="244986"/>
                  </a:lnTo>
                  <a:lnTo>
                    <a:pt x="187752" y="245241"/>
                  </a:lnTo>
                  <a:lnTo>
                    <a:pt x="187283" y="245624"/>
                  </a:lnTo>
                  <a:lnTo>
                    <a:pt x="187085" y="246135"/>
                  </a:lnTo>
                  <a:lnTo>
                    <a:pt x="186973" y="246891"/>
                  </a:lnTo>
                  <a:lnTo>
                    <a:pt x="186948" y="247890"/>
                  </a:lnTo>
                  <a:lnTo>
                    <a:pt x="187136" y="249687"/>
                  </a:lnTo>
                  <a:lnTo>
                    <a:pt x="186992" y="249930"/>
                  </a:lnTo>
                  <a:lnTo>
                    <a:pt x="186711" y="250064"/>
                  </a:lnTo>
                  <a:lnTo>
                    <a:pt x="186297" y="250086"/>
                  </a:lnTo>
                  <a:lnTo>
                    <a:pt x="185923" y="250508"/>
                  </a:lnTo>
                  <a:lnTo>
                    <a:pt x="185049" y="252889"/>
                  </a:lnTo>
                  <a:lnTo>
                    <a:pt x="184739" y="253147"/>
                  </a:lnTo>
                  <a:lnTo>
                    <a:pt x="184372" y="252892"/>
                  </a:lnTo>
                  <a:lnTo>
                    <a:pt x="184046" y="252921"/>
                  </a:lnTo>
                  <a:lnTo>
                    <a:pt x="183762" y="253230"/>
                  </a:lnTo>
                  <a:lnTo>
                    <a:pt x="183140" y="253466"/>
                  </a:lnTo>
                  <a:lnTo>
                    <a:pt x="182179" y="253629"/>
                  </a:lnTo>
                  <a:lnTo>
                    <a:pt x="181356" y="253569"/>
                  </a:lnTo>
                  <a:lnTo>
                    <a:pt x="179910" y="253055"/>
                  </a:lnTo>
                  <a:lnTo>
                    <a:pt x="179319" y="252691"/>
                  </a:lnTo>
                  <a:lnTo>
                    <a:pt x="178859" y="252094"/>
                  </a:lnTo>
                  <a:lnTo>
                    <a:pt x="177560" y="252726"/>
                  </a:lnTo>
                  <a:lnTo>
                    <a:pt x="177219" y="252451"/>
                  </a:lnTo>
                  <a:lnTo>
                    <a:pt x="176411" y="250801"/>
                  </a:lnTo>
                  <a:lnTo>
                    <a:pt x="176236" y="250900"/>
                  </a:lnTo>
                  <a:lnTo>
                    <a:pt x="176079" y="252678"/>
                  </a:lnTo>
                  <a:lnTo>
                    <a:pt x="175834" y="253301"/>
                  </a:lnTo>
                  <a:lnTo>
                    <a:pt x="175032" y="254584"/>
                  </a:lnTo>
                  <a:lnTo>
                    <a:pt x="174595" y="256786"/>
                  </a:lnTo>
                  <a:lnTo>
                    <a:pt x="174461" y="256853"/>
                  </a:lnTo>
                  <a:lnTo>
                    <a:pt x="174311" y="256534"/>
                  </a:lnTo>
                  <a:lnTo>
                    <a:pt x="173816" y="254564"/>
                  </a:lnTo>
                  <a:lnTo>
                    <a:pt x="173555" y="254130"/>
                  </a:lnTo>
                  <a:lnTo>
                    <a:pt x="172830" y="255267"/>
                  </a:lnTo>
                  <a:lnTo>
                    <a:pt x="172750" y="255678"/>
                  </a:lnTo>
                  <a:lnTo>
                    <a:pt x="172942" y="257143"/>
                  </a:lnTo>
                  <a:lnTo>
                    <a:pt x="172773" y="257364"/>
                  </a:lnTo>
                  <a:lnTo>
                    <a:pt x="171308" y="256575"/>
                  </a:lnTo>
                  <a:lnTo>
                    <a:pt x="170947" y="256537"/>
                  </a:lnTo>
                  <a:lnTo>
                    <a:pt x="170851" y="256671"/>
                  </a:lnTo>
                  <a:lnTo>
                    <a:pt x="171352" y="257804"/>
                  </a:lnTo>
                  <a:lnTo>
                    <a:pt x="171295" y="258213"/>
                  </a:lnTo>
                  <a:lnTo>
                    <a:pt x="169220" y="260396"/>
                  </a:lnTo>
                  <a:lnTo>
                    <a:pt x="168681" y="260319"/>
                  </a:lnTo>
                  <a:lnTo>
                    <a:pt x="168342" y="260102"/>
                  </a:lnTo>
                  <a:lnTo>
                    <a:pt x="167969" y="260137"/>
                  </a:lnTo>
                  <a:lnTo>
                    <a:pt x="166651" y="260948"/>
                  </a:lnTo>
                  <a:lnTo>
                    <a:pt x="166287" y="260913"/>
                  </a:lnTo>
                  <a:lnTo>
                    <a:pt x="165789" y="260434"/>
                  </a:lnTo>
                  <a:lnTo>
                    <a:pt x="165559" y="260453"/>
                  </a:lnTo>
                  <a:lnTo>
                    <a:pt x="165434" y="260955"/>
                  </a:lnTo>
                  <a:lnTo>
                    <a:pt x="165419" y="261931"/>
                  </a:lnTo>
                  <a:lnTo>
                    <a:pt x="164930" y="262857"/>
                  </a:lnTo>
                  <a:lnTo>
                    <a:pt x="163360" y="264351"/>
                  </a:lnTo>
                  <a:lnTo>
                    <a:pt x="162945" y="265037"/>
                  </a:lnTo>
                  <a:lnTo>
                    <a:pt x="162629" y="265975"/>
                  </a:lnTo>
                  <a:lnTo>
                    <a:pt x="162393" y="266065"/>
                  </a:lnTo>
                  <a:lnTo>
                    <a:pt x="161470" y="265462"/>
                  </a:lnTo>
                  <a:lnTo>
                    <a:pt x="160404" y="265069"/>
                  </a:lnTo>
                  <a:lnTo>
                    <a:pt x="160257" y="265264"/>
                  </a:lnTo>
                  <a:lnTo>
                    <a:pt x="160583" y="265835"/>
                  </a:lnTo>
                  <a:lnTo>
                    <a:pt x="160516" y="266186"/>
                  </a:lnTo>
                  <a:lnTo>
                    <a:pt x="160053" y="266317"/>
                  </a:lnTo>
                  <a:lnTo>
                    <a:pt x="159469" y="266266"/>
                  </a:lnTo>
                  <a:lnTo>
                    <a:pt x="158760" y="266033"/>
                  </a:lnTo>
                  <a:lnTo>
                    <a:pt x="157768" y="266295"/>
                  </a:lnTo>
                  <a:lnTo>
                    <a:pt x="156494" y="267051"/>
                  </a:lnTo>
                  <a:lnTo>
                    <a:pt x="155431" y="267029"/>
                  </a:lnTo>
                  <a:lnTo>
                    <a:pt x="153947" y="265784"/>
                  </a:lnTo>
                  <a:lnTo>
                    <a:pt x="153538" y="265691"/>
                  </a:lnTo>
                  <a:lnTo>
                    <a:pt x="153408" y="265340"/>
                  </a:lnTo>
                  <a:lnTo>
                    <a:pt x="153698" y="264332"/>
                  </a:lnTo>
                  <a:lnTo>
                    <a:pt x="154119" y="263566"/>
                  </a:lnTo>
                  <a:lnTo>
                    <a:pt x="154429" y="263214"/>
                  </a:lnTo>
                  <a:lnTo>
                    <a:pt x="155837" y="262231"/>
                  </a:lnTo>
                  <a:lnTo>
                    <a:pt x="157448" y="261871"/>
                  </a:lnTo>
                  <a:lnTo>
                    <a:pt x="158460" y="261277"/>
                  </a:lnTo>
                  <a:lnTo>
                    <a:pt x="159692" y="260054"/>
                  </a:lnTo>
                  <a:lnTo>
                    <a:pt x="160343" y="259135"/>
                  </a:lnTo>
                  <a:lnTo>
                    <a:pt x="161623" y="256757"/>
                  </a:lnTo>
                  <a:lnTo>
                    <a:pt x="161528" y="256572"/>
                  </a:lnTo>
                  <a:lnTo>
                    <a:pt x="161240" y="256441"/>
                  </a:lnTo>
                  <a:lnTo>
                    <a:pt x="158425" y="258698"/>
                  </a:lnTo>
                  <a:lnTo>
                    <a:pt x="158010" y="258905"/>
                  </a:lnTo>
                  <a:lnTo>
                    <a:pt x="157452" y="258889"/>
                  </a:lnTo>
                  <a:lnTo>
                    <a:pt x="155201" y="258024"/>
                  </a:lnTo>
                  <a:lnTo>
                    <a:pt x="154726" y="257654"/>
                  </a:lnTo>
                  <a:lnTo>
                    <a:pt x="154400" y="256569"/>
                  </a:lnTo>
                  <a:lnTo>
                    <a:pt x="155026" y="254092"/>
                  </a:lnTo>
                  <a:lnTo>
                    <a:pt x="155463" y="252892"/>
                  </a:lnTo>
                  <a:lnTo>
                    <a:pt x="156561" y="251034"/>
                  </a:lnTo>
                  <a:lnTo>
                    <a:pt x="157997" y="249046"/>
                  </a:lnTo>
                  <a:lnTo>
                    <a:pt x="158495" y="247753"/>
                  </a:lnTo>
                  <a:lnTo>
                    <a:pt x="159242" y="244280"/>
                  </a:lnTo>
                  <a:lnTo>
                    <a:pt x="159198" y="242697"/>
                  </a:lnTo>
                  <a:lnTo>
                    <a:pt x="158862" y="240763"/>
                  </a:lnTo>
                  <a:lnTo>
                    <a:pt x="158850" y="239611"/>
                  </a:lnTo>
                  <a:lnTo>
                    <a:pt x="159162" y="239247"/>
                  </a:lnTo>
                  <a:lnTo>
                    <a:pt x="162460" y="237446"/>
                  </a:lnTo>
                  <a:lnTo>
                    <a:pt x="164020" y="236093"/>
                  </a:lnTo>
                  <a:lnTo>
                    <a:pt x="167050" y="234089"/>
                  </a:lnTo>
                  <a:lnTo>
                    <a:pt x="167873" y="234105"/>
                  </a:lnTo>
                  <a:lnTo>
                    <a:pt x="168480" y="234794"/>
                  </a:lnTo>
                  <a:lnTo>
                    <a:pt x="169185" y="235346"/>
                  </a:lnTo>
                  <a:lnTo>
                    <a:pt x="169989" y="235758"/>
                  </a:lnTo>
                  <a:lnTo>
                    <a:pt x="171023" y="235716"/>
                  </a:lnTo>
                  <a:lnTo>
                    <a:pt x="172287" y="235215"/>
                  </a:lnTo>
                  <a:lnTo>
                    <a:pt x="174292" y="235407"/>
                  </a:lnTo>
                  <a:lnTo>
                    <a:pt x="178409" y="236725"/>
                  </a:lnTo>
                  <a:lnTo>
                    <a:pt x="179284" y="236799"/>
                  </a:lnTo>
                  <a:lnTo>
                    <a:pt x="179319" y="236633"/>
                  </a:lnTo>
                  <a:lnTo>
                    <a:pt x="178684" y="235710"/>
                  </a:lnTo>
                  <a:lnTo>
                    <a:pt x="175846" y="235174"/>
                  </a:lnTo>
                  <a:lnTo>
                    <a:pt x="174649" y="234638"/>
                  </a:lnTo>
                  <a:lnTo>
                    <a:pt x="171288" y="232272"/>
                  </a:lnTo>
                  <a:lnTo>
                    <a:pt x="170522" y="231356"/>
                  </a:lnTo>
                  <a:lnTo>
                    <a:pt x="170832" y="230929"/>
                  </a:lnTo>
                  <a:lnTo>
                    <a:pt x="171655" y="230574"/>
                  </a:lnTo>
                  <a:lnTo>
                    <a:pt x="171936" y="230233"/>
                  </a:lnTo>
                  <a:lnTo>
                    <a:pt x="172054" y="229636"/>
                  </a:lnTo>
                  <a:lnTo>
                    <a:pt x="172527" y="228822"/>
                  </a:lnTo>
                  <a:lnTo>
                    <a:pt x="173354" y="227782"/>
                  </a:lnTo>
                  <a:lnTo>
                    <a:pt x="174618" y="226776"/>
                  </a:lnTo>
                  <a:lnTo>
                    <a:pt x="177008" y="225276"/>
                  </a:lnTo>
                  <a:lnTo>
                    <a:pt x="176073" y="225212"/>
                  </a:lnTo>
                  <a:lnTo>
                    <a:pt x="174353" y="225490"/>
                  </a:lnTo>
                  <a:lnTo>
                    <a:pt x="173727" y="225774"/>
                  </a:lnTo>
                  <a:lnTo>
                    <a:pt x="172578" y="226846"/>
                  </a:lnTo>
                  <a:lnTo>
                    <a:pt x="172131" y="227600"/>
                  </a:lnTo>
                  <a:lnTo>
                    <a:pt x="171489" y="229068"/>
                  </a:lnTo>
                  <a:lnTo>
                    <a:pt x="171215" y="229345"/>
                  </a:lnTo>
                  <a:lnTo>
                    <a:pt x="170021" y="229556"/>
                  </a:lnTo>
                  <a:lnTo>
                    <a:pt x="166769" y="229703"/>
                  </a:lnTo>
                  <a:lnTo>
                    <a:pt x="166220" y="228953"/>
                  </a:lnTo>
                  <a:lnTo>
                    <a:pt x="165916" y="228832"/>
                  </a:lnTo>
                  <a:lnTo>
                    <a:pt x="165514" y="228937"/>
                  </a:lnTo>
                  <a:lnTo>
                    <a:pt x="162527" y="230852"/>
                  </a:lnTo>
                  <a:lnTo>
                    <a:pt x="161457" y="231826"/>
                  </a:lnTo>
                  <a:lnTo>
                    <a:pt x="160695" y="232936"/>
                  </a:lnTo>
                  <a:lnTo>
                    <a:pt x="159514" y="233747"/>
                  </a:lnTo>
                  <a:lnTo>
                    <a:pt x="157918" y="234261"/>
                  </a:lnTo>
                  <a:lnTo>
                    <a:pt x="156724" y="234896"/>
                  </a:lnTo>
                  <a:lnTo>
                    <a:pt x="155466" y="236163"/>
                  </a:lnTo>
                  <a:lnTo>
                    <a:pt x="155039" y="237134"/>
                  </a:lnTo>
                  <a:lnTo>
                    <a:pt x="155013" y="237590"/>
                  </a:lnTo>
                  <a:lnTo>
                    <a:pt x="155319" y="239023"/>
                  </a:lnTo>
                  <a:lnTo>
                    <a:pt x="155007" y="239291"/>
                  </a:lnTo>
                  <a:lnTo>
                    <a:pt x="154282" y="239403"/>
                  </a:lnTo>
                  <a:lnTo>
                    <a:pt x="153117" y="240351"/>
                  </a:lnTo>
                  <a:lnTo>
                    <a:pt x="150656" y="243160"/>
                  </a:lnTo>
                  <a:lnTo>
                    <a:pt x="150334" y="244175"/>
                  </a:lnTo>
                  <a:lnTo>
                    <a:pt x="150347" y="244523"/>
                  </a:lnTo>
                  <a:lnTo>
                    <a:pt x="150746" y="245314"/>
                  </a:lnTo>
                  <a:lnTo>
                    <a:pt x="150468" y="245828"/>
                  </a:lnTo>
                  <a:lnTo>
                    <a:pt x="149775" y="246639"/>
                  </a:lnTo>
                  <a:lnTo>
                    <a:pt x="148233" y="247919"/>
                  </a:lnTo>
                  <a:lnTo>
                    <a:pt x="147222" y="248404"/>
                  </a:lnTo>
                  <a:lnTo>
                    <a:pt x="146564" y="248430"/>
                  </a:lnTo>
                  <a:lnTo>
                    <a:pt x="145932" y="248248"/>
                  </a:lnTo>
                  <a:lnTo>
                    <a:pt x="144809" y="247424"/>
                  </a:lnTo>
                  <a:lnTo>
                    <a:pt x="143899" y="247373"/>
                  </a:lnTo>
                  <a:lnTo>
                    <a:pt x="143841" y="247488"/>
                  </a:lnTo>
                  <a:lnTo>
                    <a:pt x="145080" y="248369"/>
                  </a:lnTo>
                  <a:lnTo>
                    <a:pt x="146341" y="249499"/>
                  </a:lnTo>
                  <a:lnTo>
                    <a:pt x="147126" y="250437"/>
                  </a:lnTo>
                  <a:lnTo>
                    <a:pt x="147436" y="251181"/>
                  </a:lnTo>
                  <a:lnTo>
                    <a:pt x="147448" y="251947"/>
                  </a:lnTo>
                  <a:lnTo>
                    <a:pt x="147164" y="252732"/>
                  </a:lnTo>
                  <a:lnTo>
                    <a:pt x="146274" y="254095"/>
                  </a:lnTo>
                  <a:lnTo>
                    <a:pt x="145402" y="254501"/>
                  </a:lnTo>
                  <a:lnTo>
                    <a:pt x="143171" y="254909"/>
                  </a:lnTo>
                  <a:lnTo>
                    <a:pt x="142453" y="255235"/>
                  </a:lnTo>
                  <a:lnTo>
                    <a:pt x="142230" y="255487"/>
                  </a:lnTo>
                  <a:lnTo>
                    <a:pt x="143762" y="256061"/>
                  </a:lnTo>
                  <a:lnTo>
                    <a:pt x="143899" y="256355"/>
                  </a:lnTo>
                  <a:lnTo>
                    <a:pt x="143688" y="257491"/>
                  </a:lnTo>
                  <a:lnTo>
                    <a:pt x="143283" y="257862"/>
                  </a:lnTo>
                  <a:lnTo>
                    <a:pt x="142006" y="258538"/>
                  </a:lnTo>
                  <a:lnTo>
                    <a:pt x="140863" y="258736"/>
                  </a:lnTo>
                  <a:lnTo>
                    <a:pt x="140688" y="258605"/>
                  </a:lnTo>
                  <a:lnTo>
                    <a:pt x="140902" y="257715"/>
                  </a:lnTo>
                  <a:lnTo>
                    <a:pt x="140841" y="257495"/>
                  </a:lnTo>
                  <a:lnTo>
                    <a:pt x="140410" y="257313"/>
                  </a:lnTo>
                  <a:lnTo>
                    <a:pt x="139801" y="257651"/>
                  </a:lnTo>
                  <a:lnTo>
                    <a:pt x="138278" y="258963"/>
                  </a:lnTo>
                  <a:lnTo>
                    <a:pt x="138115" y="259177"/>
                  </a:lnTo>
                  <a:lnTo>
                    <a:pt x="138664" y="259528"/>
                  </a:lnTo>
                  <a:lnTo>
                    <a:pt x="138549" y="259818"/>
                  </a:lnTo>
                  <a:lnTo>
                    <a:pt x="137726" y="260757"/>
                  </a:lnTo>
                  <a:lnTo>
                    <a:pt x="137384" y="261382"/>
                  </a:lnTo>
                  <a:lnTo>
                    <a:pt x="136832" y="262018"/>
                  </a:lnTo>
                  <a:lnTo>
                    <a:pt x="134374" y="263958"/>
                  </a:lnTo>
                  <a:lnTo>
                    <a:pt x="134563" y="264431"/>
                  </a:lnTo>
                  <a:lnTo>
                    <a:pt x="133924" y="266113"/>
                  </a:lnTo>
                  <a:lnTo>
                    <a:pt x="133567" y="267597"/>
                  </a:lnTo>
                  <a:lnTo>
                    <a:pt x="134001" y="268219"/>
                  </a:lnTo>
                  <a:lnTo>
                    <a:pt x="136063" y="268947"/>
                  </a:lnTo>
                  <a:lnTo>
                    <a:pt x="137062" y="269123"/>
                  </a:lnTo>
                  <a:lnTo>
                    <a:pt x="138240" y="269630"/>
                  </a:lnTo>
                  <a:lnTo>
                    <a:pt x="140372" y="270996"/>
                  </a:lnTo>
                  <a:lnTo>
                    <a:pt x="141084" y="271887"/>
                  </a:lnTo>
                  <a:lnTo>
                    <a:pt x="141189" y="272305"/>
                  </a:lnTo>
                  <a:lnTo>
                    <a:pt x="141122" y="272761"/>
                  </a:lnTo>
                  <a:lnTo>
                    <a:pt x="140867" y="273377"/>
                  </a:lnTo>
                  <a:lnTo>
                    <a:pt x="140200" y="274539"/>
                  </a:lnTo>
                  <a:lnTo>
                    <a:pt x="138588" y="276263"/>
                  </a:lnTo>
                  <a:lnTo>
                    <a:pt x="137860" y="276751"/>
                  </a:lnTo>
                  <a:lnTo>
                    <a:pt x="136759" y="277134"/>
                  </a:lnTo>
                  <a:lnTo>
                    <a:pt x="136398" y="277412"/>
                  </a:lnTo>
                  <a:lnTo>
                    <a:pt x="134984" y="279037"/>
                  </a:lnTo>
                  <a:lnTo>
                    <a:pt x="134601" y="279911"/>
                  </a:lnTo>
                  <a:lnTo>
                    <a:pt x="134662" y="280674"/>
                  </a:lnTo>
                  <a:lnTo>
                    <a:pt x="134390" y="281207"/>
                  </a:lnTo>
                  <a:lnTo>
                    <a:pt x="132571" y="282254"/>
                  </a:lnTo>
                  <a:lnTo>
                    <a:pt x="132635" y="282439"/>
                  </a:lnTo>
                  <a:lnTo>
                    <a:pt x="133296" y="282519"/>
                  </a:lnTo>
                  <a:lnTo>
                    <a:pt x="133053" y="283441"/>
                  </a:lnTo>
                  <a:lnTo>
                    <a:pt x="132944" y="284718"/>
                  </a:lnTo>
                  <a:lnTo>
                    <a:pt x="132628" y="284932"/>
                  </a:lnTo>
                  <a:lnTo>
                    <a:pt x="131492" y="284922"/>
                  </a:lnTo>
                  <a:lnTo>
                    <a:pt x="130046" y="285417"/>
                  </a:lnTo>
                  <a:lnTo>
                    <a:pt x="129944" y="285558"/>
                  </a:lnTo>
                  <a:lnTo>
                    <a:pt x="129919" y="286474"/>
                  </a:lnTo>
                  <a:lnTo>
                    <a:pt x="126139" y="287144"/>
                  </a:lnTo>
                  <a:lnTo>
                    <a:pt x="125313" y="288874"/>
                  </a:lnTo>
                  <a:lnTo>
                    <a:pt x="124882" y="289404"/>
                  </a:lnTo>
                  <a:lnTo>
                    <a:pt x="123401" y="290658"/>
                  </a:lnTo>
                  <a:lnTo>
                    <a:pt x="122494" y="291163"/>
                  </a:lnTo>
                  <a:lnTo>
                    <a:pt x="121457" y="291469"/>
                  </a:lnTo>
                  <a:lnTo>
                    <a:pt x="120914" y="291893"/>
                  </a:lnTo>
                  <a:lnTo>
                    <a:pt x="120863" y="292436"/>
                  </a:lnTo>
                  <a:lnTo>
                    <a:pt x="120570" y="292905"/>
                  </a:lnTo>
                  <a:lnTo>
                    <a:pt x="119673" y="293681"/>
                  </a:lnTo>
                  <a:lnTo>
                    <a:pt x="119232" y="294654"/>
                  </a:lnTo>
                  <a:lnTo>
                    <a:pt x="118913" y="294808"/>
                  </a:lnTo>
                  <a:lnTo>
                    <a:pt x="117244" y="295041"/>
                  </a:lnTo>
                  <a:lnTo>
                    <a:pt x="116912" y="295350"/>
                  </a:lnTo>
                  <a:lnTo>
                    <a:pt x="116749" y="296662"/>
                  </a:lnTo>
                  <a:lnTo>
                    <a:pt x="116439" y="296704"/>
                  </a:lnTo>
                  <a:lnTo>
                    <a:pt x="115846" y="296397"/>
                  </a:lnTo>
                  <a:lnTo>
                    <a:pt x="115073" y="296633"/>
                  </a:lnTo>
                  <a:lnTo>
                    <a:pt x="113337" y="298114"/>
                  </a:lnTo>
                  <a:lnTo>
                    <a:pt x="112957" y="298647"/>
                  </a:lnTo>
                  <a:lnTo>
                    <a:pt x="112998" y="298932"/>
                  </a:lnTo>
                  <a:lnTo>
                    <a:pt x="113267" y="299212"/>
                  </a:lnTo>
                  <a:lnTo>
                    <a:pt x="113678" y="300090"/>
                  </a:lnTo>
                  <a:lnTo>
                    <a:pt x="113653" y="300681"/>
                  </a:lnTo>
                  <a:lnTo>
                    <a:pt x="112986" y="302324"/>
                  </a:lnTo>
                  <a:lnTo>
                    <a:pt x="112749" y="302580"/>
                  </a:lnTo>
                  <a:lnTo>
                    <a:pt x="111939" y="302985"/>
                  </a:lnTo>
                  <a:lnTo>
                    <a:pt x="111607" y="303892"/>
                  </a:lnTo>
                  <a:lnTo>
                    <a:pt x="110860" y="303793"/>
                  </a:lnTo>
                  <a:lnTo>
                    <a:pt x="110257" y="303965"/>
                  </a:lnTo>
                  <a:lnTo>
                    <a:pt x="109861" y="304568"/>
                  </a:lnTo>
                  <a:lnTo>
                    <a:pt x="109433" y="304916"/>
                  </a:lnTo>
                  <a:lnTo>
                    <a:pt x="108970" y="305006"/>
                  </a:lnTo>
                  <a:lnTo>
                    <a:pt x="108386" y="305484"/>
                  </a:lnTo>
                  <a:lnTo>
                    <a:pt x="107687" y="306346"/>
                  </a:lnTo>
                  <a:lnTo>
                    <a:pt x="107036" y="306895"/>
                  </a:lnTo>
                  <a:lnTo>
                    <a:pt x="106439" y="307131"/>
                  </a:lnTo>
                  <a:lnTo>
                    <a:pt x="105858" y="307192"/>
                  </a:lnTo>
                  <a:lnTo>
                    <a:pt x="105293" y="307071"/>
                  </a:lnTo>
                  <a:lnTo>
                    <a:pt x="104786" y="307170"/>
                  </a:lnTo>
                  <a:lnTo>
                    <a:pt x="104336" y="307489"/>
                  </a:lnTo>
                  <a:lnTo>
                    <a:pt x="103895" y="307987"/>
                  </a:lnTo>
                  <a:lnTo>
                    <a:pt x="103544" y="309398"/>
                  </a:lnTo>
                  <a:lnTo>
                    <a:pt x="103100" y="310026"/>
                  </a:lnTo>
                  <a:lnTo>
                    <a:pt x="102820" y="310135"/>
                  </a:lnTo>
                  <a:lnTo>
                    <a:pt x="102245" y="310042"/>
                  </a:lnTo>
                  <a:lnTo>
                    <a:pt x="101377" y="309746"/>
                  </a:lnTo>
                  <a:lnTo>
                    <a:pt x="100496" y="309851"/>
                  </a:lnTo>
                  <a:lnTo>
                    <a:pt x="99072" y="310716"/>
                  </a:lnTo>
                  <a:lnTo>
                    <a:pt x="98619" y="311367"/>
                  </a:lnTo>
                  <a:lnTo>
                    <a:pt x="99516" y="311511"/>
                  </a:lnTo>
                  <a:lnTo>
                    <a:pt x="99960" y="311696"/>
                  </a:lnTo>
                  <a:lnTo>
                    <a:pt x="99950" y="311878"/>
                  </a:lnTo>
                  <a:lnTo>
                    <a:pt x="99484" y="312053"/>
                  </a:lnTo>
                  <a:lnTo>
                    <a:pt x="98686" y="312041"/>
                  </a:lnTo>
                  <a:lnTo>
                    <a:pt x="98207" y="312191"/>
                  </a:lnTo>
                  <a:lnTo>
                    <a:pt x="97626" y="312561"/>
                  </a:lnTo>
                  <a:lnTo>
                    <a:pt x="96165" y="312960"/>
                  </a:lnTo>
                  <a:lnTo>
                    <a:pt x="95609" y="313244"/>
                  </a:lnTo>
                  <a:lnTo>
                    <a:pt x="94508" y="314865"/>
                  </a:lnTo>
                  <a:lnTo>
                    <a:pt x="94374" y="315232"/>
                  </a:lnTo>
                  <a:lnTo>
                    <a:pt x="94514" y="315312"/>
                  </a:lnTo>
                  <a:lnTo>
                    <a:pt x="95134" y="315143"/>
                  </a:lnTo>
                  <a:lnTo>
                    <a:pt x="95861" y="315411"/>
                  </a:lnTo>
                  <a:lnTo>
                    <a:pt x="96238" y="315753"/>
                  </a:lnTo>
                  <a:lnTo>
                    <a:pt x="96481" y="316174"/>
                  </a:lnTo>
                  <a:lnTo>
                    <a:pt x="96710" y="316985"/>
                  </a:lnTo>
                  <a:lnTo>
                    <a:pt x="96851" y="317106"/>
                  </a:lnTo>
                  <a:lnTo>
                    <a:pt x="95453" y="318466"/>
                  </a:lnTo>
                  <a:lnTo>
                    <a:pt x="95057" y="319043"/>
                  </a:lnTo>
                  <a:lnTo>
                    <a:pt x="94802" y="319257"/>
                  </a:lnTo>
                  <a:lnTo>
                    <a:pt x="94632" y="319091"/>
                  </a:lnTo>
                  <a:lnTo>
                    <a:pt x="94460" y="317578"/>
                  </a:lnTo>
                  <a:lnTo>
                    <a:pt x="94355" y="317320"/>
                  </a:lnTo>
                  <a:lnTo>
                    <a:pt x="94023" y="317294"/>
                  </a:lnTo>
                  <a:lnTo>
                    <a:pt x="93704" y="317773"/>
                  </a:lnTo>
                  <a:lnTo>
                    <a:pt x="93005" y="319561"/>
                  </a:lnTo>
                  <a:lnTo>
                    <a:pt x="92242" y="320461"/>
                  </a:lnTo>
                  <a:lnTo>
                    <a:pt x="86512" y="322759"/>
                  </a:lnTo>
                  <a:lnTo>
                    <a:pt x="85689" y="323289"/>
                  </a:lnTo>
                  <a:lnTo>
                    <a:pt x="85526" y="324265"/>
                  </a:lnTo>
                  <a:lnTo>
                    <a:pt x="85290" y="325111"/>
                  </a:lnTo>
                  <a:lnTo>
                    <a:pt x="84910" y="325781"/>
                  </a:lnTo>
                  <a:lnTo>
                    <a:pt x="84466" y="326206"/>
                  </a:lnTo>
                  <a:lnTo>
                    <a:pt x="84371" y="325903"/>
                  </a:lnTo>
                  <a:lnTo>
                    <a:pt x="84415" y="323525"/>
                  </a:lnTo>
                  <a:lnTo>
                    <a:pt x="84297" y="323053"/>
                  </a:lnTo>
                  <a:lnTo>
                    <a:pt x="83719" y="322749"/>
                  </a:lnTo>
                  <a:lnTo>
                    <a:pt x="83464" y="322791"/>
                  </a:lnTo>
                  <a:lnTo>
                    <a:pt x="83116" y="322925"/>
                  </a:lnTo>
                  <a:lnTo>
                    <a:pt x="82542" y="323442"/>
                  </a:lnTo>
                  <a:lnTo>
                    <a:pt x="82191" y="323570"/>
                  </a:lnTo>
                  <a:lnTo>
                    <a:pt x="81753" y="323528"/>
                  </a:lnTo>
                  <a:lnTo>
                    <a:pt x="81006" y="324036"/>
                  </a:lnTo>
                  <a:lnTo>
                    <a:pt x="79232" y="325660"/>
                  </a:lnTo>
                  <a:lnTo>
                    <a:pt x="78073" y="326062"/>
                  </a:lnTo>
                  <a:lnTo>
                    <a:pt x="77767" y="326398"/>
                  </a:lnTo>
                  <a:lnTo>
                    <a:pt x="77272" y="327285"/>
                  </a:lnTo>
                  <a:lnTo>
                    <a:pt x="76943" y="327610"/>
                  </a:lnTo>
                  <a:lnTo>
                    <a:pt x="76458" y="327639"/>
                  </a:lnTo>
                  <a:lnTo>
                    <a:pt x="75813" y="327374"/>
                  </a:lnTo>
                  <a:lnTo>
                    <a:pt x="75296" y="327563"/>
                  </a:lnTo>
                  <a:lnTo>
                    <a:pt x="74903" y="328207"/>
                  </a:lnTo>
                  <a:lnTo>
                    <a:pt x="74504" y="328463"/>
                  </a:lnTo>
                  <a:lnTo>
                    <a:pt x="73378" y="327987"/>
                  </a:lnTo>
                  <a:lnTo>
                    <a:pt x="72880" y="328313"/>
                  </a:lnTo>
                  <a:lnTo>
                    <a:pt x="72235" y="329143"/>
                  </a:lnTo>
                  <a:lnTo>
                    <a:pt x="71562" y="329688"/>
                  </a:lnTo>
                  <a:lnTo>
                    <a:pt x="70859" y="329953"/>
                  </a:lnTo>
                  <a:lnTo>
                    <a:pt x="69034" y="330228"/>
                  </a:lnTo>
                  <a:lnTo>
                    <a:pt x="68299" y="330052"/>
                  </a:lnTo>
                  <a:lnTo>
                    <a:pt x="68149" y="329813"/>
                  </a:lnTo>
                  <a:lnTo>
                    <a:pt x="68185" y="328756"/>
                  </a:lnTo>
                  <a:lnTo>
                    <a:pt x="68478" y="327994"/>
                  </a:lnTo>
                  <a:lnTo>
                    <a:pt x="68750" y="327633"/>
                  </a:lnTo>
                  <a:lnTo>
                    <a:pt x="69113" y="327314"/>
                  </a:lnTo>
                  <a:lnTo>
                    <a:pt x="69646" y="327275"/>
                  </a:lnTo>
                  <a:lnTo>
                    <a:pt x="70642" y="327515"/>
                  </a:lnTo>
                  <a:lnTo>
                    <a:pt x="70527" y="327259"/>
                  </a:lnTo>
                  <a:lnTo>
                    <a:pt x="70167" y="326956"/>
                  </a:lnTo>
                  <a:lnTo>
                    <a:pt x="69251" y="326429"/>
                  </a:lnTo>
                  <a:lnTo>
                    <a:pt x="68341" y="326161"/>
                  </a:lnTo>
                  <a:lnTo>
                    <a:pt x="67821" y="326334"/>
                  </a:lnTo>
                  <a:lnTo>
                    <a:pt x="67090" y="326736"/>
                  </a:lnTo>
                  <a:lnTo>
                    <a:pt x="66592" y="327202"/>
                  </a:lnTo>
                  <a:lnTo>
                    <a:pt x="66330" y="327732"/>
                  </a:lnTo>
                  <a:lnTo>
                    <a:pt x="66001" y="329455"/>
                  </a:lnTo>
                  <a:lnTo>
                    <a:pt x="65810" y="329921"/>
                  </a:lnTo>
                  <a:lnTo>
                    <a:pt x="63671" y="332944"/>
                  </a:lnTo>
                  <a:lnTo>
                    <a:pt x="62832" y="333873"/>
                  </a:lnTo>
                  <a:lnTo>
                    <a:pt x="62002" y="333803"/>
                  </a:lnTo>
                  <a:lnTo>
                    <a:pt x="61600" y="334154"/>
                  </a:lnTo>
                  <a:lnTo>
                    <a:pt x="61035" y="334904"/>
                  </a:lnTo>
                  <a:lnTo>
                    <a:pt x="60511" y="335265"/>
                  </a:lnTo>
                  <a:lnTo>
                    <a:pt x="60033" y="335233"/>
                  </a:lnTo>
                  <a:lnTo>
                    <a:pt x="59659" y="335089"/>
                  </a:lnTo>
                  <a:lnTo>
                    <a:pt x="59394" y="334837"/>
                  </a:lnTo>
                  <a:lnTo>
                    <a:pt x="59439" y="334601"/>
                  </a:lnTo>
                  <a:lnTo>
                    <a:pt x="59796" y="334380"/>
                  </a:lnTo>
                  <a:lnTo>
                    <a:pt x="59669" y="333780"/>
                  </a:lnTo>
                  <a:lnTo>
                    <a:pt x="59056" y="332791"/>
                  </a:lnTo>
                  <a:lnTo>
                    <a:pt x="58638" y="332255"/>
                  </a:lnTo>
                  <a:lnTo>
                    <a:pt x="57843" y="332191"/>
                  </a:lnTo>
                  <a:lnTo>
                    <a:pt x="57718" y="332641"/>
                  </a:lnTo>
                  <a:lnTo>
                    <a:pt x="57987" y="334933"/>
                  </a:lnTo>
                  <a:lnTo>
                    <a:pt x="57945" y="335450"/>
                  </a:lnTo>
                  <a:lnTo>
                    <a:pt x="57450" y="336101"/>
                  </a:lnTo>
                  <a:lnTo>
                    <a:pt x="56148" y="336829"/>
                  </a:lnTo>
                  <a:lnTo>
                    <a:pt x="55743" y="336758"/>
                  </a:lnTo>
                  <a:lnTo>
                    <a:pt x="54571" y="335325"/>
                  </a:lnTo>
                  <a:lnTo>
                    <a:pt x="53460" y="335041"/>
                  </a:lnTo>
                  <a:lnTo>
                    <a:pt x="53387" y="335507"/>
                  </a:lnTo>
                  <a:lnTo>
                    <a:pt x="53636" y="336462"/>
                  </a:lnTo>
                  <a:lnTo>
                    <a:pt x="53358" y="337349"/>
                  </a:lnTo>
                  <a:lnTo>
                    <a:pt x="52557" y="338176"/>
                  </a:lnTo>
                  <a:lnTo>
                    <a:pt x="51948" y="338574"/>
                  </a:lnTo>
                  <a:lnTo>
                    <a:pt x="51529" y="338549"/>
                  </a:lnTo>
                  <a:lnTo>
                    <a:pt x="51507" y="337971"/>
                  </a:lnTo>
                  <a:lnTo>
                    <a:pt x="51881" y="336838"/>
                  </a:lnTo>
                  <a:lnTo>
                    <a:pt x="51976" y="335893"/>
                  </a:lnTo>
                  <a:lnTo>
                    <a:pt x="51794" y="335134"/>
                  </a:lnTo>
                  <a:lnTo>
                    <a:pt x="51817" y="334553"/>
                  </a:lnTo>
                  <a:lnTo>
                    <a:pt x="52037" y="334147"/>
                  </a:lnTo>
                  <a:lnTo>
                    <a:pt x="53508" y="333017"/>
                  </a:lnTo>
                  <a:lnTo>
                    <a:pt x="54128" y="332848"/>
                  </a:lnTo>
                  <a:lnTo>
                    <a:pt x="54460" y="333126"/>
                  </a:lnTo>
                  <a:lnTo>
                    <a:pt x="54871" y="333174"/>
                  </a:lnTo>
                  <a:lnTo>
                    <a:pt x="55369" y="332989"/>
                  </a:lnTo>
                  <a:lnTo>
                    <a:pt x="55682" y="332628"/>
                  </a:lnTo>
                  <a:lnTo>
                    <a:pt x="55813" y="332089"/>
                  </a:lnTo>
                  <a:lnTo>
                    <a:pt x="56448" y="331399"/>
                  </a:lnTo>
                  <a:lnTo>
                    <a:pt x="57588" y="330553"/>
                  </a:lnTo>
                  <a:lnTo>
                    <a:pt x="58893" y="328993"/>
                  </a:lnTo>
                  <a:lnTo>
                    <a:pt x="60361" y="326707"/>
                  </a:lnTo>
                  <a:lnTo>
                    <a:pt x="62082" y="324731"/>
                  </a:lnTo>
                  <a:lnTo>
                    <a:pt x="64057" y="323068"/>
                  </a:lnTo>
                  <a:lnTo>
                    <a:pt x="66199" y="321744"/>
                  </a:lnTo>
                  <a:lnTo>
                    <a:pt x="70515" y="319921"/>
                  </a:lnTo>
                  <a:lnTo>
                    <a:pt x="70847" y="320033"/>
                  </a:lnTo>
                  <a:lnTo>
                    <a:pt x="70451" y="320627"/>
                  </a:lnTo>
                  <a:lnTo>
                    <a:pt x="70719" y="320997"/>
                  </a:lnTo>
                  <a:lnTo>
                    <a:pt x="71143" y="321045"/>
                  </a:lnTo>
                  <a:lnTo>
                    <a:pt x="72723" y="320751"/>
                  </a:lnTo>
                  <a:lnTo>
                    <a:pt x="73352" y="320368"/>
                  </a:lnTo>
                  <a:lnTo>
                    <a:pt x="73537" y="320738"/>
                  </a:lnTo>
                  <a:lnTo>
                    <a:pt x="73317" y="321204"/>
                  </a:lnTo>
                  <a:lnTo>
                    <a:pt x="72369" y="321677"/>
                  </a:lnTo>
                  <a:lnTo>
                    <a:pt x="72395" y="322069"/>
                  </a:lnTo>
                  <a:lnTo>
                    <a:pt x="73777" y="323905"/>
                  </a:lnTo>
                  <a:lnTo>
                    <a:pt x="74211" y="324182"/>
                  </a:lnTo>
                  <a:lnTo>
                    <a:pt x="74572" y="324147"/>
                  </a:lnTo>
                  <a:lnTo>
                    <a:pt x="74725" y="323911"/>
                  </a:lnTo>
                  <a:lnTo>
                    <a:pt x="74610" y="322587"/>
                  </a:lnTo>
                  <a:lnTo>
                    <a:pt x="75076" y="322334"/>
                  </a:lnTo>
                  <a:lnTo>
                    <a:pt x="76030" y="322271"/>
                  </a:lnTo>
                  <a:lnTo>
                    <a:pt x="76653" y="322443"/>
                  </a:lnTo>
                  <a:lnTo>
                    <a:pt x="76943" y="322848"/>
                  </a:lnTo>
                  <a:lnTo>
                    <a:pt x="77489" y="323183"/>
                  </a:lnTo>
                  <a:lnTo>
                    <a:pt x="78290" y="323451"/>
                  </a:lnTo>
                  <a:lnTo>
                    <a:pt x="78788" y="323368"/>
                  </a:lnTo>
                  <a:lnTo>
                    <a:pt x="78983" y="322938"/>
                  </a:lnTo>
                  <a:lnTo>
                    <a:pt x="78641" y="322424"/>
                  </a:lnTo>
                  <a:lnTo>
                    <a:pt x="77106" y="321294"/>
                  </a:lnTo>
                  <a:lnTo>
                    <a:pt x="76678" y="320821"/>
                  </a:lnTo>
                  <a:lnTo>
                    <a:pt x="76576" y="320161"/>
                  </a:lnTo>
                  <a:lnTo>
                    <a:pt x="76793" y="319315"/>
                  </a:lnTo>
                  <a:lnTo>
                    <a:pt x="77275" y="318057"/>
                  </a:lnTo>
                  <a:lnTo>
                    <a:pt x="78022" y="316388"/>
                  </a:lnTo>
                  <a:lnTo>
                    <a:pt x="78699" y="315220"/>
                  </a:lnTo>
                  <a:lnTo>
                    <a:pt x="80068" y="313892"/>
                  </a:lnTo>
                  <a:lnTo>
                    <a:pt x="80990" y="313234"/>
                  </a:lnTo>
                  <a:lnTo>
                    <a:pt x="83330" y="311217"/>
                  </a:lnTo>
                  <a:lnTo>
                    <a:pt x="87827" y="309155"/>
                  </a:lnTo>
                  <a:lnTo>
                    <a:pt x="88938" y="307827"/>
                  </a:lnTo>
                  <a:lnTo>
                    <a:pt x="90448" y="306359"/>
                  </a:lnTo>
                  <a:lnTo>
                    <a:pt x="91096" y="305998"/>
                  </a:lnTo>
                  <a:lnTo>
                    <a:pt x="91096" y="306566"/>
                  </a:lnTo>
                  <a:lnTo>
                    <a:pt x="91303" y="307074"/>
                  </a:lnTo>
                  <a:lnTo>
                    <a:pt x="92312" y="307412"/>
                  </a:lnTo>
                  <a:lnTo>
                    <a:pt x="92969" y="307530"/>
                  </a:lnTo>
                  <a:lnTo>
                    <a:pt x="93273" y="307428"/>
                  </a:lnTo>
                  <a:lnTo>
                    <a:pt x="93356" y="306889"/>
                  </a:lnTo>
                  <a:lnTo>
                    <a:pt x="93222" y="305909"/>
                  </a:lnTo>
                  <a:lnTo>
                    <a:pt x="93187" y="304983"/>
                  </a:lnTo>
                  <a:lnTo>
                    <a:pt x="93254" y="304112"/>
                  </a:lnTo>
                  <a:lnTo>
                    <a:pt x="93400" y="303422"/>
                  </a:lnTo>
                  <a:lnTo>
                    <a:pt x="94074" y="302194"/>
                  </a:lnTo>
                  <a:lnTo>
                    <a:pt x="95076" y="300792"/>
                  </a:lnTo>
                  <a:lnTo>
                    <a:pt x="96445" y="299161"/>
                  </a:lnTo>
                  <a:lnTo>
                    <a:pt x="97310" y="298421"/>
                  </a:lnTo>
                  <a:lnTo>
                    <a:pt x="98124" y="298025"/>
                  </a:lnTo>
                  <a:lnTo>
                    <a:pt x="98913" y="297310"/>
                  </a:lnTo>
                  <a:lnTo>
                    <a:pt x="100269" y="295615"/>
                  </a:lnTo>
                  <a:lnTo>
                    <a:pt x="100703" y="295337"/>
                  </a:lnTo>
                  <a:lnTo>
                    <a:pt x="101677" y="295002"/>
                  </a:lnTo>
                  <a:lnTo>
                    <a:pt x="102034" y="295149"/>
                  </a:lnTo>
                  <a:lnTo>
                    <a:pt x="102242" y="295577"/>
                  </a:lnTo>
                  <a:lnTo>
                    <a:pt x="102497" y="295842"/>
                  </a:lnTo>
                  <a:lnTo>
                    <a:pt x="103483" y="296081"/>
                  </a:lnTo>
                  <a:lnTo>
                    <a:pt x="104141" y="295704"/>
                  </a:lnTo>
                  <a:lnTo>
                    <a:pt x="104032" y="295503"/>
                  </a:lnTo>
                  <a:lnTo>
                    <a:pt x="103499" y="295373"/>
                  </a:lnTo>
                  <a:lnTo>
                    <a:pt x="103158" y="295127"/>
                  </a:lnTo>
                  <a:lnTo>
                    <a:pt x="102836" y="294115"/>
                  </a:lnTo>
                  <a:lnTo>
                    <a:pt x="102181" y="293505"/>
                  </a:lnTo>
                  <a:lnTo>
                    <a:pt x="102034" y="292813"/>
                  </a:lnTo>
                  <a:lnTo>
                    <a:pt x="102152" y="291734"/>
                  </a:lnTo>
                  <a:lnTo>
                    <a:pt x="102714" y="289193"/>
                  </a:lnTo>
                  <a:lnTo>
                    <a:pt x="102807" y="286569"/>
                  </a:lnTo>
                  <a:lnTo>
                    <a:pt x="103308" y="285060"/>
                  </a:lnTo>
                  <a:lnTo>
                    <a:pt x="104313" y="284514"/>
                  </a:lnTo>
                  <a:lnTo>
                    <a:pt x="106544" y="284140"/>
                  </a:lnTo>
                  <a:lnTo>
                    <a:pt x="105239" y="283457"/>
                  </a:lnTo>
                  <a:lnTo>
                    <a:pt x="104754" y="283454"/>
                  </a:lnTo>
                  <a:lnTo>
                    <a:pt x="103905" y="283132"/>
                  </a:lnTo>
                  <a:lnTo>
                    <a:pt x="103582" y="281478"/>
                  </a:lnTo>
                  <a:lnTo>
                    <a:pt x="103589" y="280275"/>
                  </a:lnTo>
                  <a:lnTo>
                    <a:pt x="104151" y="278877"/>
                  </a:lnTo>
                  <a:lnTo>
                    <a:pt x="106228" y="276512"/>
                  </a:lnTo>
                  <a:lnTo>
                    <a:pt x="108504" y="274868"/>
                  </a:lnTo>
                  <a:lnTo>
                    <a:pt x="108195" y="274734"/>
                  </a:lnTo>
                  <a:lnTo>
                    <a:pt x="107914" y="274246"/>
                  </a:lnTo>
                  <a:lnTo>
                    <a:pt x="108964" y="270939"/>
                  </a:lnTo>
                  <a:lnTo>
                    <a:pt x="109989" y="267974"/>
                  </a:lnTo>
                  <a:lnTo>
                    <a:pt x="108606" y="270501"/>
                  </a:lnTo>
                  <a:lnTo>
                    <a:pt x="107007" y="272429"/>
                  </a:lnTo>
                  <a:lnTo>
                    <a:pt x="102315" y="274661"/>
                  </a:lnTo>
                  <a:lnTo>
                    <a:pt x="99123" y="276525"/>
                  </a:lnTo>
                  <a:lnTo>
                    <a:pt x="97610" y="276968"/>
                  </a:lnTo>
                  <a:lnTo>
                    <a:pt x="96611" y="276496"/>
                  </a:lnTo>
                  <a:lnTo>
                    <a:pt x="95833" y="274708"/>
                  </a:lnTo>
                  <a:lnTo>
                    <a:pt x="95386" y="274070"/>
                  </a:lnTo>
                  <a:lnTo>
                    <a:pt x="94814" y="272902"/>
                  </a:lnTo>
                  <a:lnTo>
                    <a:pt x="95057" y="271376"/>
                  </a:lnTo>
                  <a:lnTo>
                    <a:pt x="95510" y="270320"/>
                  </a:lnTo>
                  <a:lnTo>
                    <a:pt x="96506" y="270147"/>
                  </a:lnTo>
                  <a:lnTo>
                    <a:pt x="97630" y="270658"/>
                  </a:lnTo>
                  <a:lnTo>
                    <a:pt x="98603" y="270703"/>
                  </a:lnTo>
                  <a:lnTo>
                    <a:pt x="97349" y="269659"/>
                  </a:lnTo>
                  <a:lnTo>
                    <a:pt x="95539" y="268746"/>
                  </a:lnTo>
                  <a:lnTo>
                    <a:pt x="94719" y="269043"/>
                  </a:lnTo>
                  <a:lnTo>
                    <a:pt x="94090" y="270521"/>
                  </a:lnTo>
                  <a:lnTo>
                    <a:pt x="93250" y="271532"/>
                  </a:lnTo>
                  <a:lnTo>
                    <a:pt x="92513" y="271172"/>
                  </a:lnTo>
                  <a:lnTo>
                    <a:pt x="92076" y="270760"/>
                  </a:lnTo>
                  <a:lnTo>
                    <a:pt x="92379" y="271995"/>
                  </a:lnTo>
                  <a:lnTo>
                    <a:pt x="91820" y="273872"/>
                  </a:lnTo>
                  <a:lnTo>
                    <a:pt x="91610" y="275168"/>
                  </a:lnTo>
                  <a:lnTo>
                    <a:pt x="92408" y="278577"/>
                  </a:lnTo>
                  <a:lnTo>
                    <a:pt x="92261" y="279934"/>
                  </a:lnTo>
                  <a:lnTo>
                    <a:pt x="90809" y="280556"/>
                  </a:lnTo>
                  <a:lnTo>
                    <a:pt x="89624" y="279442"/>
                  </a:lnTo>
                  <a:lnTo>
                    <a:pt x="87157" y="275127"/>
                  </a:lnTo>
                  <a:lnTo>
                    <a:pt x="86295" y="273891"/>
                  </a:lnTo>
                  <a:lnTo>
                    <a:pt x="84361" y="271848"/>
                  </a:lnTo>
                  <a:lnTo>
                    <a:pt x="83723" y="272139"/>
                  </a:lnTo>
                  <a:lnTo>
                    <a:pt x="82909" y="273148"/>
                  </a:lnTo>
                  <a:lnTo>
                    <a:pt x="82120" y="273425"/>
                  </a:lnTo>
                  <a:lnTo>
                    <a:pt x="80039" y="271938"/>
                  </a:lnTo>
                  <a:lnTo>
                    <a:pt x="79069" y="270802"/>
                  </a:lnTo>
                  <a:lnTo>
                    <a:pt x="78153" y="269419"/>
                  </a:lnTo>
                  <a:lnTo>
                    <a:pt x="76748" y="270182"/>
                  </a:lnTo>
                  <a:lnTo>
                    <a:pt x="75523" y="271089"/>
                  </a:lnTo>
                  <a:lnTo>
                    <a:pt x="74086" y="272532"/>
                  </a:lnTo>
                  <a:lnTo>
                    <a:pt x="73126" y="272519"/>
                  </a:lnTo>
                  <a:lnTo>
                    <a:pt x="70515" y="273754"/>
                  </a:lnTo>
                  <a:lnTo>
                    <a:pt x="70237" y="273780"/>
                  </a:lnTo>
                  <a:lnTo>
                    <a:pt x="69870" y="274443"/>
                  </a:lnTo>
                  <a:lnTo>
                    <a:pt x="69509" y="274740"/>
                  </a:lnTo>
                  <a:lnTo>
                    <a:pt x="69212" y="276017"/>
                  </a:lnTo>
                  <a:lnTo>
                    <a:pt x="65682" y="277007"/>
                  </a:lnTo>
                  <a:lnTo>
                    <a:pt x="62193" y="276454"/>
                  </a:lnTo>
                  <a:lnTo>
                    <a:pt x="63413" y="275752"/>
                  </a:lnTo>
                  <a:lnTo>
                    <a:pt x="64776" y="275200"/>
                  </a:lnTo>
                  <a:lnTo>
                    <a:pt x="65960" y="273869"/>
                  </a:lnTo>
                  <a:lnTo>
                    <a:pt x="65456" y="272085"/>
                  </a:lnTo>
                  <a:lnTo>
                    <a:pt x="65369" y="271175"/>
                  </a:lnTo>
                  <a:lnTo>
                    <a:pt x="65382" y="270023"/>
                  </a:lnTo>
                  <a:lnTo>
                    <a:pt x="66675" y="268401"/>
                  </a:lnTo>
                  <a:lnTo>
                    <a:pt x="65331" y="268404"/>
                  </a:lnTo>
                  <a:lnTo>
                    <a:pt x="64466" y="268985"/>
                  </a:lnTo>
                  <a:lnTo>
                    <a:pt x="63659" y="267766"/>
                  </a:lnTo>
                  <a:lnTo>
                    <a:pt x="63279" y="265359"/>
                  </a:lnTo>
                  <a:lnTo>
                    <a:pt x="64204" y="263929"/>
                  </a:lnTo>
                  <a:lnTo>
                    <a:pt x="64632" y="262825"/>
                  </a:lnTo>
                  <a:lnTo>
                    <a:pt x="64996" y="261306"/>
                  </a:lnTo>
                  <a:lnTo>
                    <a:pt x="65021" y="259997"/>
                  </a:lnTo>
                  <a:lnTo>
                    <a:pt x="64306" y="257776"/>
                  </a:lnTo>
                  <a:lnTo>
                    <a:pt x="62251" y="253042"/>
                  </a:lnTo>
                  <a:lnTo>
                    <a:pt x="61316" y="249486"/>
                  </a:lnTo>
                  <a:lnTo>
                    <a:pt x="59713" y="247584"/>
                  </a:lnTo>
                  <a:lnTo>
                    <a:pt x="60910" y="244456"/>
                  </a:lnTo>
                  <a:lnTo>
                    <a:pt x="62245" y="241593"/>
                  </a:lnTo>
                  <a:lnTo>
                    <a:pt x="63968" y="240306"/>
                  </a:lnTo>
                  <a:lnTo>
                    <a:pt x="63831" y="240115"/>
                  </a:lnTo>
                  <a:lnTo>
                    <a:pt x="62880" y="240124"/>
                  </a:lnTo>
                  <a:lnTo>
                    <a:pt x="62254" y="240294"/>
                  </a:lnTo>
                  <a:lnTo>
                    <a:pt x="61702" y="241229"/>
                  </a:lnTo>
                  <a:lnTo>
                    <a:pt x="61118" y="241941"/>
                  </a:lnTo>
                  <a:lnTo>
                    <a:pt x="59295" y="245583"/>
                  </a:lnTo>
                  <a:lnTo>
                    <a:pt x="58121" y="247351"/>
                  </a:lnTo>
                  <a:lnTo>
                    <a:pt x="57358" y="247855"/>
                  </a:lnTo>
                  <a:lnTo>
                    <a:pt x="58587" y="248538"/>
                  </a:lnTo>
                  <a:lnTo>
                    <a:pt x="58775" y="249113"/>
                  </a:lnTo>
                  <a:lnTo>
                    <a:pt x="59011" y="250418"/>
                  </a:lnTo>
                  <a:lnTo>
                    <a:pt x="58695" y="251998"/>
                  </a:lnTo>
                  <a:lnTo>
                    <a:pt x="58379" y="252870"/>
                  </a:lnTo>
                  <a:lnTo>
                    <a:pt x="56930" y="252799"/>
                  </a:lnTo>
                  <a:lnTo>
                    <a:pt x="55628" y="254067"/>
                  </a:lnTo>
                  <a:lnTo>
                    <a:pt x="52570" y="255442"/>
                  </a:lnTo>
                  <a:lnTo>
                    <a:pt x="48440" y="256227"/>
                  </a:lnTo>
                  <a:lnTo>
                    <a:pt x="46410" y="256135"/>
                  </a:lnTo>
                  <a:lnTo>
                    <a:pt x="44297" y="254533"/>
                  </a:lnTo>
                  <a:lnTo>
                    <a:pt x="44313" y="253601"/>
                  </a:lnTo>
                  <a:lnTo>
                    <a:pt x="44399" y="252793"/>
                  </a:lnTo>
                  <a:lnTo>
                    <a:pt x="41363" y="250013"/>
                  </a:lnTo>
                  <a:lnTo>
                    <a:pt x="39646" y="247230"/>
                  </a:lnTo>
                  <a:lnTo>
                    <a:pt x="38411" y="247169"/>
                  </a:lnTo>
                  <a:lnTo>
                    <a:pt x="37338" y="246425"/>
                  </a:lnTo>
                  <a:lnTo>
                    <a:pt x="36071" y="245267"/>
                  </a:lnTo>
                  <a:lnTo>
                    <a:pt x="36183" y="244331"/>
                  </a:lnTo>
                  <a:lnTo>
                    <a:pt x="36384" y="243671"/>
                  </a:lnTo>
                  <a:lnTo>
                    <a:pt x="35605" y="243208"/>
                  </a:lnTo>
                  <a:lnTo>
                    <a:pt x="34609" y="243253"/>
                  </a:lnTo>
                  <a:lnTo>
                    <a:pt x="33451" y="242933"/>
                  </a:lnTo>
                  <a:lnTo>
                    <a:pt x="36477" y="239307"/>
                  </a:lnTo>
                  <a:lnTo>
                    <a:pt x="37517" y="236866"/>
                  </a:lnTo>
                  <a:lnTo>
                    <a:pt x="38366" y="236518"/>
                  </a:lnTo>
                  <a:lnTo>
                    <a:pt x="39467" y="236894"/>
                  </a:lnTo>
                  <a:lnTo>
                    <a:pt x="40987" y="237858"/>
                  </a:lnTo>
                  <a:lnTo>
                    <a:pt x="42267" y="238283"/>
                  </a:lnTo>
                  <a:lnTo>
                    <a:pt x="42729" y="238736"/>
                  </a:lnTo>
                  <a:lnTo>
                    <a:pt x="43202" y="239588"/>
                  </a:lnTo>
                  <a:lnTo>
                    <a:pt x="42704" y="241015"/>
                  </a:lnTo>
                  <a:lnTo>
                    <a:pt x="42247" y="242014"/>
                  </a:lnTo>
                  <a:lnTo>
                    <a:pt x="42809" y="241746"/>
                  </a:lnTo>
                  <a:lnTo>
                    <a:pt x="44402" y="240198"/>
                  </a:lnTo>
                  <a:lnTo>
                    <a:pt x="45589" y="238835"/>
                  </a:lnTo>
                  <a:lnTo>
                    <a:pt x="46157" y="238975"/>
                  </a:lnTo>
                  <a:lnTo>
                    <a:pt x="46528" y="239215"/>
                  </a:lnTo>
                  <a:lnTo>
                    <a:pt x="47188" y="240619"/>
                  </a:lnTo>
                  <a:lnTo>
                    <a:pt x="48006" y="242046"/>
                  </a:lnTo>
                  <a:lnTo>
                    <a:pt x="49809" y="240686"/>
                  </a:lnTo>
                  <a:lnTo>
                    <a:pt x="50773" y="238988"/>
                  </a:lnTo>
                  <a:lnTo>
                    <a:pt x="49959" y="238244"/>
                  </a:lnTo>
                  <a:lnTo>
                    <a:pt x="48963" y="237801"/>
                  </a:lnTo>
                  <a:lnTo>
                    <a:pt x="46422" y="237223"/>
                  </a:lnTo>
                  <a:lnTo>
                    <a:pt x="47042" y="236735"/>
                  </a:lnTo>
                  <a:lnTo>
                    <a:pt x="48673" y="236789"/>
                  </a:lnTo>
                  <a:lnTo>
                    <a:pt x="49286" y="236323"/>
                  </a:lnTo>
                  <a:lnTo>
                    <a:pt x="48641" y="235675"/>
                  </a:lnTo>
                  <a:lnTo>
                    <a:pt x="47833" y="235094"/>
                  </a:lnTo>
                  <a:lnTo>
                    <a:pt x="45634" y="237025"/>
                  </a:lnTo>
                  <a:lnTo>
                    <a:pt x="41631" y="236929"/>
                  </a:lnTo>
                  <a:lnTo>
                    <a:pt x="38835" y="235799"/>
                  </a:lnTo>
                  <a:lnTo>
                    <a:pt x="36042" y="235997"/>
                  </a:lnTo>
                  <a:lnTo>
                    <a:pt x="35602" y="235774"/>
                  </a:lnTo>
                  <a:lnTo>
                    <a:pt x="35059" y="235171"/>
                  </a:lnTo>
                  <a:lnTo>
                    <a:pt x="36633" y="233731"/>
                  </a:lnTo>
                  <a:lnTo>
                    <a:pt x="37747" y="232933"/>
                  </a:lnTo>
                  <a:lnTo>
                    <a:pt x="37808" y="232470"/>
                  </a:lnTo>
                  <a:lnTo>
                    <a:pt x="37160" y="232413"/>
                  </a:lnTo>
                  <a:lnTo>
                    <a:pt x="35943" y="232796"/>
                  </a:lnTo>
                  <a:lnTo>
                    <a:pt x="35401" y="232132"/>
                  </a:lnTo>
                  <a:lnTo>
                    <a:pt x="35490" y="230977"/>
                  </a:lnTo>
                  <a:lnTo>
                    <a:pt x="35289" y="231082"/>
                  </a:lnTo>
                  <a:lnTo>
                    <a:pt x="34807" y="231714"/>
                  </a:lnTo>
                  <a:lnTo>
                    <a:pt x="34127" y="231401"/>
                  </a:lnTo>
                  <a:lnTo>
                    <a:pt x="33537" y="230858"/>
                  </a:lnTo>
                  <a:lnTo>
                    <a:pt x="33843" y="230303"/>
                  </a:lnTo>
                  <a:lnTo>
                    <a:pt x="34443" y="229537"/>
                  </a:lnTo>
                  <a:lnTo>
                    <a:pt x="34178" y="229422"/>
                  </a:lnTo>
                  <a:lnTo>
                    <a:pt x="33642" y="229585"/>
                  </a:lnTo>
                  <a:lnTo>
                    <a:pt x="33119" y="230584"/>
                  </a:lnTo>
                  <a:lnTo>
                    <a:pt x="33234" y="231392"/>
                  </a:lnTo>
                  <a:lnTo>
                    <a:pt x="33221" y="232550"/>
                  </a:lnTo>
                  <a:lnTo>
                    <a:pt x="32327" y="232761"/>
                  </a:lnTo>
                  <a:lnTo>
                    <a:pt x="31561" y="232624"/>
                  </a:lnTo>
                  <a:lnTo>
                    <a:pt x="31009" y="231459"/>
                  </a:lnTo>
                  <a:lnTo>
                    <a:pt x="30438" y="228956"/>
                  </a:lnTo>
                  <a:lnTo>
                    <a:pt x="28893" y="228289"/>
                  </a:lnTo>
                  <a:lnTo>
                    <a:pt x="28513" y="227019"/>
                  </a:lnTo>
                  <a:lnTo>
                    <a:pt x="29490" y="225381"/>
                  </a:lnTo>
                  <a:lnTo>
                    <a:pt x="29059" y="224535"/>
                  </a:lnTo>
                  <a:lnTo>
                    <a:pt x="28018" y="224261"/>
                  </a:lnTo>
                  <a:lnTo>
                    <a:pt x="26831" y="225088"/>
                  </a:lnTo>
                  <a:lnTo>
                    <a:pt x="26304" y="224353"/>
                  </a:lnTo>
                  <a:lnTo>
                    <a:pt x="26208" y="223546"/>
                  </a:lnTo>
                  <a:lnTo>
                    <a:pt x="26167" y="222384"/>
                  </a:lnTo>
                  <a:lnTo>
                    <a:pt x="26499" y="222260"/>
                  </a:lnTo>
                  <a:lnTo>
                    <a:pt x="26773" y="222489"/>
                  </a:lnTo>
                  <a:lnTo>
                    <a:pt x="29158" y="221845"/>
                  </a:lnTo>
                  <a:lnTo>
                    <a:pt x="29388" y="221529"/>
                  </a:lnTo>
                  <a:lnTo>
                    <a:pt x="27498" y="220542"/>
                  </a:lnTo>
                  <a:lnTo>
                    <a:pt x="26971" y="219505"/>
                  </a:lnTo>
                  <a:lnTo>
                    <a:pt x="27753" y="218914"/>
                  </a:lnTo>
                  <a:lnTo>
                    <a:pt x="29164" y="218863"/>
                  </a:lnTo>
                  <a:lnTo>
                    <a:pt x="31143" y="218247"/>
                  </a:lnTo>
                  <a:lnTo>
                    <a:pt x="30310" y="217143"/>
                  </a:lnTo>
                  <a:lnTo>
                    <a:pt x="30134" y="216537"/>
                  </a:lnTo>
                  <a:lnTo>
                    <a:pt x="29968" y="215541"/>
                  </a:lnTo>
                  <a:lnTo>
                    <a:pt x="30297" y="213846"/>
                  </a:lnTo>
                  <a:lnTo>
                    <a:pt x="32624" y="209942"/>
                  </a:lnTo>
                  <a:lnTo>
                    <a:pt x="34890" y="206667"/>
                  </a:lnTo>
                  <a:lnTo>
                    <a:pt x="35596" y="205911"/>
                  </a:lnTo>
                  <a:lnTo>
                    <a:pt x="36633" y="205502"/>
                  </a:lnTo>
                  <a:lnTo>
                    <a:pt x="37600" y="205818"/>
                  </a:lnTo>
                  <a:lnTo>
                    <a:pt x="38609" y="206524"/>
                  </a:lnTo>
                  <a:lnTo>
                    <a:pt x="38800" y="206220"/>
                  </a:lnTo>
                  <a:lnTo>
                    <a:pt x="38459" y="205933"/>
                  </a:lnTo>
                  <a:lnTo>
                    <a:pt x="38028" y="204586"/>
                  </a:lnTo>
                  <a:lnTo>
                    <a:pt x="39429" y="204056"/>
                  </a:lnTo>
                  <a:lnTo>
                    <a:pt x="40249" y="202531"/>
                  </a:lnTo>
                  <a:lnTo>
                    <a:pt x="40310" y="202087"/>
                  </a:lnTo>
                  <a:lnTo>
                    <a:pt x="39419" y="202722"/>
                  </a:lnTo>
                  <a:lnTo>
                    <a:pt x="38491" y="203766"/>
                  </a:lnTo>
                  <a:lnTo>
                    <a:pt x="38258" y="202716"/>
                  </a:lnTo>
                  <a:lnTo>
                    <a:pt x="38018" y="200296"/>
                  </a:lnTo>
                  <a:lnTo>
                    <a:pt x="38427" y="198001"/>
                  </a:lnTo>
                  <a:lnTo>
                    <a:pt x="38746" y="196967"/>
                  </a:lnTo>
                  <a:lnTo>
                    <a:pt x="39522" y="195984"/>
                  </a:lnTo>
                  <a:lnTo>
                    <a:pt x="41756" y="195588"/>
                  </a:lnTo>
                  <a:lnTo>
                    <a:pt x="42152" y="195786"/>
                  </a:lnTo>
                  <a:lnTo>
                    <a:pt x="42231" y="195320"/>
                  </a:lnTo>
                  <a:lnTo>
                    <a:pt x="40888" y="193865"/>
                  </a:lnTo>
                  <a:lnTo>
                    <a:pt x="41440" y="192725"/>
                  </a:lnTo>
                  <a:lnTo>
                    <a:pt x="41925" y="192131"/>
                  </a:lnTo>
                  <a:lnTo>
                    <a:pt x="44625" y="191206"/>
                  </a:lnTo>
                  <a:lnTo>
                    <a:pt x="46100" y="191493"/>
                  </a:lnTo>
                  <a:lnTo>
                    <a:pt x="47951" y="192572"/>
                  </a:lnTo>
                  <a:lnTo>
                    <a:pt x="49027" y="193913"/>
                  </a:lnTo>
                  <a:lnTo>
                    <a:pt x="48871" y="194599"/>
                  </a:lnTo>
                  <a:lnTo>
                    <a:pt x="48606" y="194998"/>
                  </a:lnTo>
                  <a:lnTo>
                    <a:pt x="48050" y="195441"/>
                  </a:lnTo>
                  <a:lnTo>
                    <a:pt x="47843" y="195786"/>
                  </a:lnTo>
                  <a:lnTo>
                    <a:pt x="47942" y="196061"/>
                  </a:lnTo>
                  <a:lnTo>
                    <a:pt x="48737" y="195263"/>
                  </a:lnTo>
                  <a:lnTo>
                    <a:pt x="50036" y="194292"/>
                  </a:lnTo>
                  <a:lnTo>
                    <a:pt x="50763" y="194714"/>
                  </a:lnTo>
                  <a:lnTo>
                    <a:pt x="51338" y="195480"/>
                  </a:lnTo>
                  <a:lnTo>
                    <a:pt x="51973" y="195467"/>
                  </a:lnTo>
                  <a:lnTo>
                    <a:pt x="53994" y="194809"/>
                  </a:lnTo>
                  <a:lnTo>
                    <a:pt x="55018" y="194114"/>
                  </a:lnTo>
                  <a:lnTo>
                    <a:pt x="56273" y="192297"/>
                  </a:lnTo>
                  <a:lnTo>
                    <a:pt x="57939" y="191123"/>
                  </a:lnTo>
                  <a:lnTo>
                    <a:pt x="60285" y="187395"/>
                  </a:lnTo>
                  <a:lnTo>
                    <a:pt x="60974" y="185859"/>
                  </a:lnTo>
                  <a:lnTo>
                    <a:pt x="61775" y="185623"/>
                  </a:lnTo>
                  <a:lnTo>
                    <a:pt x="62500" y="185757"/>
                  </a:lnTo>
                  <a:lnTo>
                    <a:pt x="63004" y="187018"/>
                  </a:lnTo>
                  <a:lnTo>
                    <a:pt x="63741" y="187385"/>
                  </a:lnTo>
                  <a:lnTo>
                    <a:pt x="67939" y="187079"/>
                  </a:lnTo>
                  <a:lnTo>
                    <a:pt x="70084" y="186501"/>
                  </a:lnTo>
                  <a:lnTo>
                    <a:pt x="71574" y="185279"/>
                  </a:lnTo>
                  <a:lnTo>
                    <a:pt x="73126" y="183213"/>
                  </a:lnTo>
                  <a:lnTo>
                    <a:pt x="74023" y="181825"/>
                  </a:lnTo>
                  <a:lnTo>
                    <a:pt x="74453" y="180012"/>
                  </a:lnTo>
                  <a:lnTo>
                    <a:pt x="73898" y="177656"/>
                  </a:lnTo>
                  <a:lnTo>
                    <a:pt x="73330" y="175693"/>
                  </a:lnTo>
                  <a:lnTo>
                    <a:pt x="72583" y="171180"/>
                  </a:lnTo>
                  <a:lnTo>
                    <a:pt x="70499" y="168180"/>
                  </a:lnTo>
                  <a:lnTo>
                    <a:pt x="69018" y="167280"/>
                  </a:lnTo>
                  <a:lnTo>
                    <a:pt x="68076" y="167407"/>
                  </a:lnTo>
                  <a:lnTo>
                    <a:pt x="68756" y="165483"/>
                  </a:lnTo>
                  <a:lnTo>
                    <a:pt x="70741" y="165690"/>
                  </a:lnTo>
                  <a:lnTo>
                    <a:pt x="72034" y="165313"/>
                  </a:lnTo>
                  <a:lnTo>
                    <a:pt x="73081" y="164385"/>
                  </a:lnTo>
                  <a:lnTo>
                    <a:pt x="73422" y="163679"/>
                  </a:lnTo>
                  <a:lnTo>
                    <a:pt x="73940" y="162236"/>
                  </a:lnTo>
                  <a:lnTo>
                    <a:pt x="73761" y="160695"/>
                  </a:lnTo>
                  <a:lnTo>
                    <a:pt x="73483" y="159855"/>
                  </a:lnTo>
                  <a:lnTo>
                    <a:pt x="72762" y="158930"/>
                  </a:lnTo>
                  <a:lnTo>
                    <a:pt x="71903" y="157573"/>
                  </a:lnTo>
                  <a:lnTo>
                    <a:pt x="71303" y="157120"/>
                  </a:lnTo>
                  <a:lnTo>
                    <a:pt x="70796" y="157149"/>
                  </a:lnTo>
                  <a:lnTo>
                    <a:pt x="68293" y="159871"/>
                  </a:lnTo>
                  <a:lnTo>
                    <a:pt x="66790" y="159922"/>
                  </a:lnTo>
                  <a:lnTo>
                    <a:pt x="65666" y="159424"/>
                  </a:lnTo>
                  <a:lnTo>
                    <a:pt x="64689" y="160969"/>
                  </a:lnTo>
                  <a:lnTo>
                    <a:pt x="61967" y="162323"/>
                  </a:lnTo>
                  <a:lnTo>
                    <a:pt x="60511" y="163686"/>
                  </a:lnTo>
                  <a:lnTo>
                    <a:pt x="57814" y="167056"/>
                  </a:lnTo>
                  <a:lnTo>
                    <a:pt x="57141" y="168576"/>
                  </a:lnTo>
                  <a:lnTo>
                    <a:pt x="56279" y="168643"/>
                  </a:lnTo>
                  <a:lnTo>
                    <a:pt x="55656" y="165693"/>
                  </a:lnTo>
                  <a:lnTo>
                    <a:pt x="52723" y="162865"/>
                  </a:lnTo>
                  <a:lnTo>
                    <a:pt x="51836" y="163829"/>
                  </a:lnTo>
                  <a:lnTo>
                    <a:pt x="52324" y="164717"/>
                  </a:lnTo>
                  <a:lnTo>
                    <a:pt x="52988" y="165349"/>
                  </a:lnTo>
                  <a:lnTo>
                    <a:pt x="54083" y="165623"/>
                  </a:lnTo>
                  <a:lnTo>
                    <a:pt x="53611" y="166478"/>
                  </a:lnTo>
                  <a:lnTo>
                    <a:pt x="53253" y="167615"/>
                  </a:lnTo>
                  <a:lnTo>
                    <a:pt x="52155" y="166549"/>
                  </a:lnTo>
                  <a:lnTo>
                    <a:pt x="50192" y="164997"/>
                  </a:lnTo>
                  <a:lnTo>
                    <a:pt x="48159" y="164196"/>
                  </a:lnTo>
                  <a:lnTo>
                    <a:pt x="42867" y="164286"/>
                  </a:lnTo>
                  <a:lnTo>
                    <a:pt x="39394" y="165878"/>
                  </a:lnTo>
                  <a:lnTo>
                    <a:pt x="39075" y="165546"/>
                  </a:lnTo>
                  <a:lnTo>
                    <a:pt x="38740" y="165416"/>
                  </a:lnTo>
                  <a:lnTo>
                    <a:pt x="38159" y="165795"/>
                  </a:lnTo>
                  <a:lnTo>
                    <a:pt x="37910" y="166443"/>
                  </a:lnTo>
                  <a:lnTo>
                    <a:pt x="37530" y="166849"/>
                  </a:lnTo>
                  <a:lnTo>
                    <a:pt x="36821" y="166992"/>
                  </a:lnTo>
                  <a:lnTo>
                    <a:pt x="35391" y="166753"/>
                  </a:lnTo>
                  <a:lnTo>
                    <a:pt x="32634" y="165763"/>
                  </a:lnTo>
                  <a:lnTo>
                    <a:pt x="26394" y="164308"/>
                  </a:lnTo>
                  <a:lnTo>
                    <a:pt x="24759" y="163411"/>
                  </a:lnTo>
                  <a:lnTo>
                    <a:pt x="23361" y="161269"/>
                  </a:lnTo>
                  <a:lnTo>
                    <a:pt x="23390" y="159811"/>
                  </a:lnTo>
                  <a:lnTo>
                    <a:pt x="24012" y="159191"/>
                  </a:lnTo>
                  <a:lnTo>
                    <a:pt x="23952" y="157094"/>
                  </a:lnTo>
                  <a:lnTo>
                    <a:pt x="22739" y="156536"/>
                  </a:lnTo>
                  <a:lnTo>
                    <a:pt x="20265" y="153503"/>
                  </a:lnTo>
                  <a:lnTo>
                    <a:pt x="19356" y="152208"/>
                  </a:lnTo>
                  <a:lnTo>
                    <a:pt x="19553" y="152064"/>
                  </a:lnTo>
                  <a:lnTo>
                    <a:pt x="19997" y="152415"/>
                  </a:lnTo>
                  <a:lnTo>
                    <a:pt x="20843" y="152680"/>
                  </a:lnTo>
                  <a:lnTo>
                    <a:pt x="22918" y="152259"/>
                  </a:lnTo>
                  <a:lnTo>
                    <a:pt x="23629" y="150283"/>
                  </a:lnTo>
                  <a:lnTo>
                    <a:pt x="25168" y="149718"/>
                  </a:lnTo>
                  <a:lnTo>
                    <a:pt x="26585" y="149996"/>
                  </a:lnTo>
                  <a:lnTo>
                    <a:pt x="26266" y="149459"/>
                  </a:lnTo>
                  <a:lnTo>
                    <a:pt x="25905" y="149038"/>
                  </a:lnTo>
                  <a:lnTo>
                    <a:pt x="22215" y="148026"/>
                  </a:lnTo>
                  <a:lnTo>
                    <a:pt x="21714" y="148336"/>
                  </a:lnTo>
                  <a:lnTo>
                    <a:pt x="15098" y="146536"/>
                  </a:lnTo>
                  <a:lnTo>
                    <a:pt x="9872" y="143395"/>
                  </a:lnTo>
                  <a:lnTo>
                    <a:pt x="9445" y="142792"/>
                  </a:lnTo>
                  <a:lnTo>
                    <a:pt x="8969" y="141445"/>
                  </a:lnTo>
                  <a:lnTo>
                    <a:pt x="9675" y="140110"/>
                  </a:lnTo>
                  <a:lnTo>
                    <a:pt x="10383" y="139478"/>
                  </a:lnTo>
                  <a:lnTo>
                    <a:pt x="10415" y="140213"/>
                  </a:lnTo>
                  <a:lnTo>
                    <a:pt x="10530" y="140934"/>
                  </a:lnTo>
                  <a:lnTo>
                    <a:pt x="13524" y="139258"/>
                  </a:lnTo>
                  <a:lnTo>
                    <a:pt x="15091" y="137053"/>
                  </a:lnTo>
                  <a:lnTo>
                    <a:pt x="18056" y="136663"/>
                  </a:lnTo>
                  <a:lnTo>
                    <a:pt x="18746" y="136054"/>
                  </a:lnTo>
                  <a:lnTo>
                    <a:pt x="19668" y="134863"/>
                  </a:lnTo>
                  <a:lnTo>
                    <a:pt x="20983" y="132823"/>
                  </a:lnTo>
                  <a:lnTo>
                    <a:pt x="22844" y="131748"/>
                  </a:lnTo>
                  <a:lnTo>
                    <a:pt x="24111" y="130781"/>
                  </a:lnTo>
                  <a:lnTo>
                    <a:pt x="25762" y="130206"/>
                  </a:lnTo>
                  <a:lnTo>
                    <a:pt x="27169" y="131160"/>
                  </a:lnTo>
                  <a:lnTo>
                    <a:pt x="27603" y="131291"/>
                  </a:lnTo>
                  <a:lnTo>
                    <a:pt x="30157" y="131486"/>
                  </a:lnTo>
                  <a:lnTo>
                    <a:pt x="30996" y="131074"/>
                  </a:lnTo>
                  <a:lnTo>
                    <a:pt x="31354" y="130768"/>
                  </a:lnTo>
                  <a:lnTo>
                    <a:pt x="31622" y="130283"/>
                  </a:lnTo>
                  <a:lnTo>
                    <a:pt x="29113" y="128553"/>
                  </a:lnTo>
                  <a:lnTo>
                    <a:pt x="29368" y="127589"/>
                  </a:lnTo>
                  <a:lnTo>
                    <a:pt x="29688" y="126909"/>
                  </a:lnTo>
                  <a:lnTo>
                    <a:pt x="32614" y="124882"/>
                  </a:lnTo>
                  <a:lnTo>
                    <a:pt x="34865" y="124212"/>
                  </a:lnTo>
                  <a:lnTo>
                    <a:pt x="36068" y="124260"/>
                  </a:lnTo>
                  <a:lnTo>
                    <a:pt x="39560" y="121629"/>
                  </a:lnTo>
                  <a:lnTo>
                    <a:pt x="41472" y="120876"/>
                  </a:lnTo>
                  <a:lnTo>
                    <a:pt x="45075" y="120375"/>
                  </a:lnTo>
                  <a:lnTo>
                    <a:pt x="48037" y="120244"/>
                  </a:lnTo>
                  <a:lnTo>
                    <a:pt x="48839" y="121186"/>
                  </a:lnTo>
                  <a:lnTo>
                    <a:pt x="47246" y="120988"/>
                  </a:lnTo>
                  <a:lnTo>
                    <a:pt x="46547" y="121160"/>
                  </a:lnTo>
                  <a:lnTo>
                    <a:pt x="47045" y="121483"/>
                  </a:lnTo>
                  <a:lnTo>
                    <a:pt x="47607" y="122169"/>
                  </a:lnTo>
                  <a:lnTo>
                    <a:pt x="47444" y="123034"/>
                  </a:lnTo>
                  <a:lnTo>
                    <a:pt x="46467" y="125591"/>
                  </a:lnTo>
                  <a:lnTo>
                    <a:pt x="46547" y="127630"/>
                  </a:lnTo>
                  <a:lnTo>
                    <a:pt x="45912" y="128291"/>
                  </a:lnTo>
                  <a:lnTo>
                    <a:pt x="45296" y="129220"/>
                  </a:lnTo>
                  <a:lnTo>
                    <a:pt x="48328" y="132134"/>
                  </a:lnTo>
                  <a:lnTo>
                    <a:pt x="53020" y="132319"/>
                  </a:lnTo>
                  <a:lnTo>
                    <a:pt x="55574" y="131792"/>
                  </a:lnTo>
                  <a:lnTo>
                    <a:pt x="57048" y="132661"/>
                  </a:lnTo>
                  <a:lnTo>
                    <a:pt x="58255" y="132858"/>
                  </a:lnTo>
                  <a:lnTo>
                    <a:pt x="61593" y="132412"/>
                  </a:lnTo>
                  <a:lnTo>
                    <a:pt x="64109" y="133031"/>
                  </a:lnTo>
                  <a:lnTo>
                    <a:pt x="65159" y="132795"/>
                  </a:lnTo>
                  <a:lnTo>
                    <a:pt x="67486" y="128438"/>
                  </a:lnTo>
                  <a:lnTo>
                    <a:pt x="68395" y="127751"/>
                  </a:lnTo>
                  <a:lnTo>
                    <a:pt x="69385" y="128511"/>
                  </a:lnTo>
                  <a:lnTo>
                    <a:pt x="70674" y="129127"/>
                  </a:lnTo>
                  <a:lnTo>
                    <a:pt x="71498" y="128680"/>
                  </a:lnTo>
                  <a:lnTo>
                    <a:pt x="72168" y="129807"/>
                  </a:lnTo>
                  <a:lnTo>
                    <a:pt x="71852" y="127458"/>
                  </a:lnTo>
                  <a:lnTo>
                    <a:pt x="71396" y="126574"/>
                  </a:lnTo>
                  <a:lnTo>
                    <a:pt x="67597" y="124949"/>
                  </a:lnTo>
                  <a:lnTo>
                    <a:pt x="65057" y="125757"/>
                  </a:lnTo>
                  <a:lnTo>
                    <a:pt x="64262" y="124840"/>
                  </a:lnTo>
                  <a:lnTo>
                    <a:pt x="64527" y="123021"/>
                  </a:lnTo>
                  <a:lnTo>
                    <a:pt x="61807" y="118514"/>
                  </a:lnTo>
                  <a:lnTo>
                    <a:pt x="60674" y="117595"/>
                  </a:lnTo>
                  <a:lnTo>
                    <a:pt x="59334" y="117550"/>
                  </a:lnTo>
                  <a:lnTo>
                    <a:pt x="58650" y="115973"/>
                  </a:lnTo>
                  <a:lnTo>
                    <a:pt x="58079" y="113943"/>
                  </a:lnTo>
                  <a:lnTo>
                    <a:pt x="59235" y="113110"/>
                  </a:lnTo>
                  <a:lnTo>
                    <a:pt x="60282" y="112734"/>
                  </a:lnTo>
                  <a:lnTo>
                    <a:pt x="61249" y="113391"/>
                  </a:lnTo>
                  <a:lnTo>
                    <a:pt x="62343" y="116060"/>
                  </a:lnTo>
                  <a:lnTo>
                    <a:pt x="63362" y="116452"/>
                  </a:lnTo>
                  <a:lnTo>
                    <a:pt x="63065" y="119098"/>
                  </a:lnTo>
                  <a:lnTo>
                    <a:pt x="64329" y="121527"/>
                  </a:lnTo>
                  <a:lnTo>
                    <a:pt x="67182" y="123774"/>
                  </a:lnTo>
                  <a:lnTo>
                    <a:pt x="69468" y="122948"/>
                  </a:lnTo>
                  <a:lnTo>
                    <a:pt x="71083" y="122973"/>
                  </a:lnTo>
                  <a:lnTo>
                    <a:pt x="72047" y="123446"/>
                  </a:lnTo>
                  <a:lnTo>
                    <a:pt x="74409" y="125457"/>
                  </a:lnTo>
                  <a:lnTo>
                    <a:pt x="75609" y="125709"/>
                  </a:lnTo>
                  <a:lnTo>
                    <a:pt x="79359" y="124655"/>
                  </a:lnTo>
                  <a:lnTo>
                    <a:pt x="79398" y="122676"/>
                  </a:lnTo>
                  <a:lnTo>
                    <a:pt x="79082" y="121240"/>
                  </a:lnTo>
                  <a:lnTo>
                    <a:pt x="78201" y="120337"/>
                  </a:lnTo>
                  <a:lnTo>
                    <a:pt x="75666" y="120506"/>
                  </a:lnTo>
                  <a:lnTo>
                    <a:pt x="73694" y="119019"/>
                  </a:lnTo>
                  <a:lnTo>
                    <a:pt x="72015" y="119427"/>
                  </a:lnTo>
                  <a:lnTo>
                    <a:pt x="68909" y="121703"/>
                  </a:lnTo>
                  <a:lnTo>
                    <a:pt x="67355" y="120809"/>
                  </a:lnTo>
                  <a:lnTo>
                    <a:pt x="66378" y="119593"/>
                  </a:lnTo>
                  <a:lnTo>
                    <a:pt x="64801" y="118355"/>
                  </a:lnTo>
                  <a:lnTo>
                    <a:pt x="64603" y="116005"/>
                  </a:lnTo>
                  <a:lnTo>
                    <a:pt x="65925" y="113299"/>
                  </a:lnTo>
                  <a:lnTo>
                    <a:pt x="66901" y="112006"/>
                  </a:lnTo>
                  <a:lnTo>
                    <a:pt x="66027" y="111061"/>
                  </a:lnTo>
                  <a:lnTo>
                    <a:pt x="63828" y="110397"/>
                  </a:lnTo>
                  <a:lnTo>
                    <a:pt x="60010" y="111077"/>
                  </a:lnTo>
                  <a:lnTo>
                    <a:pt x="59831" y="110148"/>
                  </a:lnTo>
                  <a:lnTo>
                    <a:pt x="59851" y="109146"/>
                  </a:lnTo>
                  <a:lnTo>
                    <a:pt x="58296" y="111109"/>
                  </a:lnTo>
                  <a:lnTo>
                    <a:pt x="56700" y="110697"/>
                  </a:lnTo>
                  <a:lnTo>
                    <a:pt x="54549" y="110908"/>
                  </a:lnTo>
                  <a:lnTo>
                    <a:pt x="49799" y="109178"/>
                  </a:lnTo>
                  <a:lnTo>
                    <a:pt x="48108" y="107036"/>
                  </a:lnTo>
                  <a:lnTo>
                    <a:pt x="47399" y="105293"/>
                  </a:lnTo>
                  <a:lnTo>
                    <a:pt x="46119" y="100487"/>
                  </a:lnTo>
                  <a:lnTo>
                    <a:pt x="44485" y="97461"/>
                  </a:lnTo>
                  <a:lnTo>
                    <a:pt x="33189" y="87052"/>
                  </a:lnTo>
                  <a:lnTo>
                    <a:pt x="28050" y="84406"/>
                  </a:lnTo>
                  <a:lnTo>
                    <a:pt x="25576" y="81463"/>
                  </a:lnTo>
                  <a:lnTo>
                    <a:pt x="24025" y="80735"/>
                  </a:lnTo>
                  <a:lnTo>
                    <a:pt x="22544" y="80438"/>
                  </a:lnTo>
                  <a:lnTo>
                    <a:pt x="20645" y="79484"/>
                  </a:lnTo>
                  <a:lnTo>
                    <a:pt x="21922" y="78309"/>
                  </a:lnTo>
                  <a:lnTo>
                    <a:pt x="22800" y="77910"/>
                  </a:lnTo>
                  <a:lnTo>
                    <a:pt x="21887" y="79139"/>
                  </a:lnTo>
                  <a:lnTo>
                    <a:pt x="22579" y="79449"/>
                  </a:lnTo>
                  <a:lnTo>
                    <a:pt x="23684" y="78740"/>
                  </a:lnTo>
                  <a:lnTo>
                    <a:pt x="24281" y="77891"/>
                  </a:lnTo>
                  <a:lnTo>
                    <a:pt x="25155" y="74275"/>
                  </a:lnTo>
                  <a:lnTo>
                    <a:pt x="26058" y="68759"/>
                  </a:lnTo>
                  <a:lnTo>
                    <a:pt x="25816" y="66573"/>
                  </a:lnTo>
                  <a:lnTo>
                    <a:pt x="32081" y="67013"/>
                  </a:lnTo>
                  <a:lnTo>
                    <a:pt x="36253" y="66643"/>
                  </a:lnTo>
                  <a:lnTo>
                    <a:pt x="37635" y="66145"/>
                  </a:lnTo>
                  <a:lnTo>
                    <a:pt x="42895" y="65299"/>
                  </a:lnTo>
                  <a:lnTo>
                    <a:pt x="44258" y="64686"/>
                  </a:lnTo>
                  <a:lnTo>
                    <a:pt x="46786" y="62800"/>
                  </a:lnTo>
                  <a:lnTo>
                    <a:pt x="49764" y="59452"/>
                  </a:lnTo>
                  <a:lnTo>
                    <a:pt x="52318" y="55021"/>
                  </a:lnTo>
                  <a:lnTo>
                    <a:pt x="52723" y="53825"/>
                  </a:lnTo>
                  <a:lnTo>
                    <a:pt x="52886" y="54131"/>
                  </a:lnTo>
                  <a:lnTo>
                    <a:pt x="53116" y="53939"/>
                  </a:lnTo>
                  <a:lnTo>
                    <a:pt x="53387" y="52248"/>
                  </a:lnTo>
                  <a:lnTo>
                    <a:pt x="53722" y="48248"/>
                  </a:lnTo>
                  <a:lnTo>
                    <a:pt x="54989" y="44447"/>
                  </a:lnTo>
                  <a:lnTo>
                    <a:pt x="60380" y="35685"/>
                  </a:lnTo>
                  <a:lnTo>
                    <a:pt x="62883" y="32174"/>
                  </a:lnTo>
                  <a:lnTo>
                    <a:pt x="63716" y="30572"/>
                  </a:lnTo>
                  <a:lnTo>
                    <a:pt x="64584" y="29400"/>
                  </a:lnTo>
                  <a:lnTo>
                    <a:pt x="65197" y="30514"/>
                  </a:lnTo>
                  <a:lnTo>
                    <a:pt x="65487" y="30846"/>
                  </a:lnTo>
                  <a:lnTo>
                    <a:pt x="65657" y="31370"/>
                  </a:lnTo>
                  <a:lnTo>
                    <a:pt x="65143" y="31612"/>
                  </a:lnTo>
                  <a:lnTo>
                    <a:pt x="64306" y="32749"/>
                  </a:lnTo>
                  <a:lnTo>
                    <a:pt x="63138" y="33508"/>
                  </a:lnTo>
                  <a:lnTo>
                    <a:pt x="62857" y="33898"/>
                  </a:lnTo>
                  <a:lnTo>
                    <a:pt x="63544" y="33811"/>
                  </a:lnTo>
                  <a:lnTo>
                    <a:pt x="65596" y="32985"/>
                  </a:lnTo>
                  <a:lnTo>
                    <a:pt x="66755" y="31983"/>
                  </a:lnTo>
                  <a:lnTo>
                    <a:pt x="72513" y="30122"/>
                  </a:lnTo>
                  <a:lnTo>
                    <a:pt x="75634" y="27035"/>
                  </a:lnTo>
                  <a:lnTo>
                    <a:pt x="75756" y="26346"/>
                  </a:lnTo>
                  <a:lnTo>
                    <a:pt x="80387" y="22458"/>
                  </a:lnTo>
                  <a:lnTo>
                    <a:pt x="81029" y="22608"/>
                  </a:lnTo>
                  <a:lnTo>
                    <a:pt x="81766" y="23077"/>
                  </a:lnTo>
                  <a:lnTo>
                    <a:pt x="80483" y="25643"/>
                  </a:lnTo>
                  <a:lnTo>
                    <a:pt x="81386" y="26314"/>
                  </a:lnTo>
                  <a:lnTo>
                    <a:pt x="80585" y="29362"/>
                  </a:lnTo>
                  <a:lnTo>
                    <a:pt x="82264" y="29410"/>
                  </a:lnTo>
                  <a:lnTo>
                    <a:pt x="82641" y="30808"/>
                  </a:lnTo>
                  <a:lnTo>
                    <a:pt x="82733" y="29605"/>
                  </a:lnTo>
                  <a:lnTo>
                    <a:pt x="82714" y="27875"/>
                  </a:lnTo>
                  <a:lnTo>
                    <a:pt x="82848" y="26170"/>
                  </a:lnTo>
                  <a:lnTo>
                    <a:pt x="83097" y="24989"/>
                  </a:lnTo>
                  <a:lnTo>
                    <a:pt x="84278" y="25522"/>
                  </a:lnTo>
                  <a:lnTo>
                    <a:pt x="86937" y="24252"/>
                  </a:lnTo>
                  <a:lnTo>
                    <a:pt x="83716" y="24092"/>
                  </a:lnTo>
                  <a:lnTo>
                    <a:pt x="81785" y="21303"/>
                  </a:lnTo>
                  <a:lnTo>
                    <a:pt x="80713" y="21280"/>
                  </a:lnTo>
                  <a:lnTo>
                    <a:pt x="84304" y="17163"/>
                  </a:lnTo>
                  <a:lnTo>
                    <a:pt x="87585" y="14660"/>
                  </a:lnTo>
                  <a:lnTo>
                    <a:pt x="88325" y="14708"/>
                  </a:lnTo>
                  <a:lnTo>
                    <a:pt x="88683" y="15174"/>
                  </a:lnTo>
                  <a:lnTo>
                    <a:pt x="88759" y="15931"/>
                  </a:lnTo>
                  <a:lnTo>
                    <a:pt x="88051" y="16422"/>
                  </a:lnTo>
                  <a:lnTo>
                    <a:pt x="87355" y="17310"/>
                  </a:lnTo>
                  <a:lnTo>
                    <a:pt x="87674" y="18092"/>
                  </a:lnTo>
                  <a:lnTo>
                    <a:pt x="88150" y="18203"/>
                  </a:lnTo>
                  <a:lnTo>
                    <a:pt x="89727" y="17562"/>
                  </a:lnTo>
                  <a:lnTo>
                    <a:pt x="90432" y="16757"/>
                  </a:lnTo>
                  <a:lnTo>
                    <a:pt x="93793" y="16828"/>
                  </a:lnTo>
                  <a:lnTo>
                    <a:pt x="94779" y="16253"/>
                  </a:lnTo>
                  <a:lnTo>
                    <a:pt x="95015" y="15682"/>
                  </a:lnTo>
                  <a:lnTo>
                    <a:pt x="99369" y="15567"/>
                  </a:lnTo>
                  <a:lnTo>
                    <a:pt x="100167" y="15165"/>
                  </a:lnTo>
                  <a:lnTo>
                    <a:pt x="102890" y="12943"/>
                  </a:lnTo>
                  <a:lnTo>
                    <a:pt x="105408" y="10240"/>
                  </a:lnTo>
                  <a:lnTo>
                    <a:pt x="106567" y="8759"/>
                  </a:lnTo>
                  <a:lnTo>
                    <a:pt x="108555" y="4967"/>
                  </a:lnTo>
                  <a:lnTo>
                    <a:pt x="110260" y="2486"/>
                  </a:lnTo>
                  <a:lnTo>
                    <a:pt x="113062" y="0"/>
                  </a:lnTo>
                  <a:lnTo>
                    <a:pt x="113733" y="310"/>
                  </a:lnTo>
                  <a:lnTo>
                    <a:pt x="112823" y="804"/>
                  </a:lnTo>
                  <a:lnTo>
                    <a:pt x="112191" y="1858"/>
                  </a:lnTo>
                  <a:lnTo>
                    <a:pt x="113062" y="3256"/>
                  </a:lnTo>
                  <a:lnTo>
                    <a:pt x="118964" y="6125"/>
                  </a:lnTo>
                  <a:lnTo>
                    <a:pt x="120448" y="6282"/>
                  </a:lnTo>
                  <a:lnTo>
                    <a:pt x="121042" y="7992"/>
                  </a:lnTo>
                  <a:lnTo>
                    <a:pt x="120547" y="9636"/>
                  </a:lnTo>
                  <a:lnTo>
                    <a:pt x="119025" y="11456"/>
                  </a:lnTo>
                  <a:lnTo>
                    <a:pt x="115960" y="13313"/>
                  </a:lnTo>
                  <a:lnTo>
                    <a:pt x="116899" y="14012"/>
                  </a:lnTo>
                  <a:lnTo>
                    <a:pt x="117512" y="15659"/>
                  </a:lnTo>
                  <a:lnTo>
                    <a:pt x="118418" y="15860"/>
                  </a:lnTo>
                  <a:lnTo>
                    <a:pt x="119890" y="15241"/>
                  </a:lnTo>
                  <a:lnTo>
                    <a:pt x="121042" y="14229"/>
                  </a:lnTo>
                  <a:lnTo>
                    <a:pt x="123426" y="10919"/>
                  </a:lnTo>
                  <a:lnTo>
                    <a:pt x="124176" y="9065"/>
                  </a:lnTo>
                  <a:lnTo>
                    <a:pt x="124738" y="8596"/>
                  </a:lnTo>
                  <a:lnTo>
                    <a:pt x="126736" y="9043"/>
                  </a:lnTo>
                  <a:lnTo>
                    <a:pt x="127866" y="9997"/>
                  </a:lnTo>
                  <a:lnTo>
                    <a:pt x="129156" y="11685"/>
                  </a:lnTo>
                  <a:lnTo>
                    <a:pt x="128683" y="13313"/>
                  </a:lnTo>
                  <a:lnTo>
                    <a:pt x="128157" y="14229"/>
                  </a:lnTo>
                  <a:lnTo>
                    <a:pt x="129826" y="15493"/>
                  </a:lnTo>
                  <a:lnTo>
                    <a:pt x="131677" y="15758"/>
                  </a:lnTo>
                  <a:lnTo>
                    <a:pt x="133442" y="16773"/>
                  </a:lnTo>
                  <a:lnTo>
                    <a:pt x="135922" y="14695"/>
                  </a:lnTo>
                  <a:lnTo>
                    <a:pt x="137866" y="14252"/>
                  </a:lnTo>
                  <a:lnTo>
                    <a:pt x="139689" y="14319"/>
                  </a:lnTo>
                  <a:lnTo>
                    <a:pt x="142060" y="13182"/>
                  </a:lnTo>
                  <a:lnTo>
                    <a:pt x="146073" y="14731"/>
                  </a:lnTo>
                  <a:lnTo>
                    <a:pt x="147094" y="14328"/>
                  </a:lnTo>
                  <a:lnTo>
                    <a:pt x="148703" y="14596"/>
                  </a:lnTo>
                  <a:lnTo>
                    <a:pt x="150414" y="15528"/>
                  </a:lnTo>
                  <a:lnTo>
                    <a:pt x="151017" y="16521"/>
                  </a:lnTo>
                  <a:lnTo>
                    <a:pt x="149185" y="18618"/>
                  </a:lnTo>
                  <a:lnTo>
                    <a:pt x="148888" y="20773"/>
                  </a:lnTo>
                  <a:lnTo>
                    <a:pt x="149526" y="21670"/>
                  </a:lnTo>
                  <a:lnTo>
                    <a:pt x="150685" y="21823"/>
                  </a:lnTo>
                  <a:lnTo>
                    <a:pt x="150832" y="23077"/>
                  </a:lnTo>
                  <a:lnTo>
                    <a:pt x="151553" y="23390"/>
                  </a:lnTo>
                  <a:lnTo>
                    <a:pt x="155173" y="23298"/>
                  </a:lnTo>
                  <a:lnTo>
                    <a:pt x="154895" y="23894"/>
                  </a:lnTo>
                  <a:lnTo>
                    <a:pt x="154719" y="24613"/>
                  </a:lnTo>
                  <a:lnTo>
                    <a:pt x="153599" y="26199"/>
                  </a:lnTo>
                  <a:lnTo>
                    <a:pt x="160050" y="27089"/>
                  </a:lnTo>
                  <a:lnTo>
                    <a:pt x="160915" y="26212"/>
                  </a:lnTo>
                  <a:lnTo>
                    <a:pt x="162249" y="25864"/>
                  </a:lnTo>
                  <a:lnTo>
                    <a:pt x="165083" y="24651"/>
                  </a:lnTo>
                  <a:lnTo>
                    <a:pt x="166149" y="25181"/>
                  </a:lnTo>
                  <a:lnTo>
                    <a:pt x="167407" y="26419"/>
                  </a:lnTo>
                  <a:lnTo>
                    <a:pt x="168569" y="26678"/>
                  </a:lnTo>
                  <a:lnTo>
                    <a:pt x="169654" y="26426"/>
                  </a:lnTo>
                  <a:lnTo>
                    <a:pt x="172182" y="24657"/>
                  </a:lnTo>
                  <a:lnTo>
                    <a:pt x="175103" y="24571"/>
                  </a:lnTo>
                  <a:lnTo>
                    <a:pt x="176300" y="25149"/>
                  </a:lnTo>
                  <a:lnTo>
                    <a:pt x="177564" y="24897"/>
                  </a:lnTo>
                  <a:lnTo>
                    <a:pt x="181368" y="26920"/>
                  </a:lnTo>
                  <a:lnTo>
                    <a:pt x="182770" y="27156"/>
                  </a:lnTo>
                  <a:lnTo>
                    <a:pt x="184643" y="29777"/>
                  </a:lnTo>
                  <a:lnTo>
                    <a:pt x="185610" y="29854"/>
                  </a:lnTo>
                  <a:lnTo>
                    <a:pt x="186705" y="28743"/>
                  </a:lnTo>
                  <a:lnTo>
                    <a:pt x="187656" y="28778"/>
                  </a:lnTo>
                  <a:lnTo>
                    <a:pt x="188585" y="29841"/>
                  </a:lnTo>
                  <a:lnTo>
                    <a:pt x="190104" y="30166"/>
                  </a:lnTo>
                  <a:lnTo>
                    <a:pt x="190813" y="31839"/>
                  </a:lnTo>
                  <a:lnTo>
                    <a:pt x="191576" y="32445"/>
                  </a:lnTo>
                  <a:lnTo>
                    <a:pt x="197331" y="33684"/>
                  </a:lnTo>
                  <a:lnTo>
                    <a:pt x="200181" y="33119"/>
                  </a:lnTo>
                  <a:lnTo>
                    <a:pt x="204334" y="33266"/>
                  </a:lnTo>
                  <a:lnTo>
                    <a:pt x="206335" y="34057"/>
                  </a:lnTo>
                  <a:lnTo>
                    <a:pt x="208435" y="33955"/>
                  </a:lnTo>
                  <a:lnTo>
                    <a:pt x="211867" y="36825"/>
                  </a:lnTo>
                  <a:lnTo>
                    <a:pt x="213686" y="37271"/>
                  </a:lnTo>
                  <a:lnTo>
                    <a:pt x="214040" y="37932"/>
                  </a:lnTo>
                  <a:lnTo>
                    <a:pt x="219221" y="38628"/>
                  </a:lnTo>
                  <a:lnTo>
                    <a:pt x="221034" y="37137"/>
                  </a:lnTo>
                  <a:lnTo>
                    <a:pt x="224194" y="36742"/>
                  </a:lnTo>
                  <a:lnTo>
                    <a:pt x="227038" y="35484"/>
                  </a:lnTo>
                  <a:lnTo>
                    <a:pt x="228649" y="35497"/>
                  </a:lnTo>
                  <a:lnTo>
                    <a:pt x="230526" y="35810"/>
                  </a:lnTo>
                  <a:lnTo>
                    <a:pt x="231248" y="35660"/>
                  </a:lnTo>
                  <a:lnTo>
                    <a:pt x="231768" y="35111"/>
                  </a:lnTo>
                  <a:lnTo>
                    <a:pt x="236342" y="37275"/>
                  </a:lnTo>
                  <a:lnTo>
                    <a:pt x="238902" y="39739"/>
                  </a:lnTo>
                  <a:lnTo>
                    <a:pt x="240022" y="41552"/>
                  </a:lnTo>
                  <a:lnTo>
                    <a:pt x="245378" y="44134"/>
                  </a:lnTo>
                  <a:lnTo>
                    <a:pt x="246926" y="45574"/>
                  </a:lnTo>
                  <a:lnTo>
                    <a:pt x="247986" y="47157"/>
                  </a:lnTo>
                  <a:lnTo>
                    <a:pt x="248608" y="47326"/>
                  </a:lnTo>
                  <a:lnTo>
                    <a:pt x="249046" y="46863"/>
                  </a:lnTo>
                  <a:lnTo>
                    <a:pt x="250916" y="46997"/>
                  </a:lnTo>
                  <a:lnTo>
                    <a:pt x="251599" y="47227"/>
                  </a:lnTo>
                  <a:close/>
                  <a:moveTo>
                    <a:pt x="26684" y="128958"/>
                  </a:moveTo>
                  <a:lnTo>
                    <a:pt x="26339" y="129082"/>
                  </a:lnTo>
                  <a:lnTo>
                    <a:pt x="26358" y="128744"/>
                  </a:lnTo>
                  <a:lnTo>
                    <a:pt x="27380" y="127841"/>
                  </a:lnTo>
                  <a:lnTo>
                    <a:pt x="29263" y="126720"/>
                  </a:lnTo>
                  <a:lnTo>
                    <a:pt x="29193" y="126963"/>
                  </a:lnTo>
                  <a:lnTo>
                    <a:pt x="28187" y="127831"/>
                  </a:lnTo>
                  <a:lnTo>
                    <a:pt x="26684" y="128958"/>
                  </a:lnTo>
                  <a:close/>
                  <a:moveTo>
                    <a:pt x="189533" y="237718"/>
                  </a:moveTo>
                  <a:lnTo>
                    <a:pt x="188400" y="237868"/>
                  </a:lnTo>
                  <a:lnTo>
                    <a:pt x="187880" y="237635"/>
                  </a:lnTo>
                  <a:lnTo>
                    <a:pt x="187806" y="237383"/>
                  </a:lnTo>
                  <a:lnTo>
                    <a:pt x="188020" y="236454"/>
                  </a:lnTo>
                  <a:lnTo>
                    <a:pt x="188004" y="236061"/>
                  </a:lnTo>
                  <a:lnTo>
                    <a:pt x="188576" y="235914"/>
                  </a:lnTo>
                  <a:lnTo>
                    <a:pt x="189233" y="236355"/>
                  </a:lnTo>
                  <a:lnTo>
                    <a:pt x="189425" y="236811"/>
                  </a:lnTo>
                  <a:lnTo>
                    <a:pt x="189533" y="237718"/>
                  </a:lnTo>
                  <a:close/>
                  <a:moveTo>
                    <a:pt x="152894" y="246176"/>
                  </a:moveTo>
                  <a:lnTo>
                    <a:pt x="152463" y="246243"/>
                  </a:lnTo>
                  <a:lnTo>
                    <a:pt x="153040" y="245350"/>
                  </a:lnTo>
                  <a:lnTo>
                    <a:pt x="153443" y="243604"/>
                  </a:lnTo>
                  <a:lnTo>
                    <a:pt x="153982" y="243846"/>
                  </a:lnTo>
                  <a:lnTo>
                    <a:pt x="154091" y="244165"/>
                  </a:lnTo>
                  <a:lnTo>
                    <a:pt x="153200" y="245956"/>
                  </a:lnTo>
                  <a:lnTo>
                    <a:pt x="152894" y="246176"/>
                  </a:lnTo>
                  <a:close/>
                  <a:moveTo>
                    <a:pt x="191972" y="244571"/>
                  </a:moveTo>
                  <a:lnTo>
                    <a:pt x="191969" y="245046"/>
                  </a:lnTo>
                  <a:lnTo>
                    <a:pt x="191688" y="245506"/>
                  </a:lnTo>
                  <a:lnTo>
                    <a:pt x="191956" y="246345"/>
                  </a:lnTo>
                  <a:lnTo>
                    <a:pt x="191490" y="247785"/>
                  </a:lnTo>
                  <a:lnTo>
                    <a:pt x="191311" y="248698"/>
                  </a:lnTo>
                  <a:lnTo>
                    <a:pt x="191062" y="249272"/>
                  </a:lnTo>
                  <a:lnTo>
                    <a:pt x="190813" y="249493"/>
                  </a:lnTo>
                  <a:lnTo>
                    <a:pt x="190561" y="249362"/>
                  </a:lnTo>
                  <a:lnTo>
                    <a:pt x="190507" y="249046"/>
                  </a:lnTo>
                  <a:lnTo>
                    <a:pt x="190653" y="248541"/>
                  </a:lnTo>
                  <a:lnTo>
                    <a:pt x="190063" y="248557"/>
                  </a:lnTo>
                  <a:lnTo>
                    <a:pt x="189881" y="247300"/>
                  </a:lnTo>
                  <a:lnTo>
                    <a:pt x="190210" y="246901"/>
                  </a:lnTo>
                  <a:lnTo>
                    <a:pt x="190328" y="246365"/>
                  </a:lnTo>
                  <a:lnTo>
                    <a:pt x="190366" y="246001"/>
                  </a:lnTo>
                  <a:lnTo>
                    <a:pt x="190752" y="244395"/>
                  </a:lnTo>
                  <a:lnTo>
                    <a:pt x="190890" y="244283"/>
                  </a:lnTo>
                  <a:lnTo>
                    <a:pt x="190934" y="244666"/>
                  </a:lnTo>
                  <a:lnTo>
                    <a:pt x="191059" y="244778"/>
                  </a:lnTo>
                  <a:lnTo>
                    <a:pt x="191263" y="244622"/>
                  </a:lnTo>
                  <a:lnTo>
                    <a:pt x="191570" y="243907"/>
                  </a:lnTo>
                  <a:lnTo>
                    <a:pt x="191700" y="243824"/>
                  </a:lnTo>
                  <a:lnTo>
                    <a:pt x="191972" y="244571"/>
                  </a:lnTo>
                  <a:close/>
                  <a:moveTo>
                    <a:pt x="203300" y="244587"/>
                  </a:moveTo>
                  <a:lnTo>
                    <a:pt x="203501" y="245085"/>
                  </a:lnTo>
                  <a:lnTo>
                    <a:pt x="205224" y="244963"/>
                  </a:lnTo>
                  <a:lnTo>
                    <a:pt x="205719" y="245053"/>
                  </a:lnTo>
                  <a:lnTo>
                    <a:pt x="205917" y="245283"/>
                  </a:lnTo>
                  <a:lnTo>
                    <a:pt x="205684" y="245618"/>
                  </a:lnTo>
                  <a:lnTo>
                    <a:pt x="205020" y="246061"/>
                  </a:lnTo>
                  <a:lnTo>
                    <a:pt x="203079" y="246840"/>
                  </a:lnTo>
                  <a:lnTo>
                    <a:pt x="201503" y="247862"/>
                  </a:lnTo>
                  <a:lnTo>
                    <a:pt x="201298" y="247766"/>
                  </a:lnTo>
                  <a:lnTo>
                    <a:pt x="201011" y="246649"/>
                  </a:lnTo>
                  <a:lnTo>
                    <a:pt x="200721" y="246195"/>
                  </a:lnTo>
                  <a:lnTo>
                    <a:pt x="200542" y="245563"/>
                  </a:lnTo>
                  <a:lnTo>
                    <a:pt x="200542" y="245327"/>
                  </a:lnTo>
                  <a:lnTo>
                    <a:pt x="200832" y="244890"/>
                  </a:lnTo>
                  <a:lnTo>
                    <a:pt x="201410" y="244252"/>
                  </a:lnTo>
                  <a:lnTo>
                    <a:pt x="201819" y="244022"/>
                  </a:lnTo>
                  <a:lnTo>
                    <a:pt x="203300" y="244587"/>
                  </a:lnTo>
                  <a:close/>
                  <a:moveTo>
                    <a:pt x="214723" y="246623"/>
                  </a:moveTo>
                  <a:lnTo>
                    <a:pt x="214436" y="247064"/>
                  </a:lnTo>
                  <a:lnTo>
                    <a:pt x="213654" y="246907"/>
                  </a:lnTo>
                  <a:lnTo>
                    <a:pt x="213236" y="246626"/>
                  </a:lnTo>
                  <a:lnTo>
                    <a:pt x="214634" y="245464"/>
                  </a:lnTo>
                  <a:lnTo>
                    <a:pt x="214864" y="245697"/>
                  </a:lnTo>
                  <a:lnTo>
                    <a:pt x="214723" y="246623"/>
                  </a:lnTo>
                  <a:close/>
                  <a:moveTo>
                    <a:pt x="26454" y="245784"/>
                  </a:moveTo>
                  <a:lnTo>
                    <a:pt x="27278" y="246681"/>
                  </a:lnTo>
                  <a:lnTo>
                    <a:pt x="27715" y="246732"/>
                  </a:lnTo>
                  <a:lnTo>
                    <a:pt x="29094" y="246460"/>
                  </a:lnTo>
                  <a:lnTo>
                    <a:pt x="29601" y="246652"/>
                  </a:lnTo>
                  <a:lnTo>
                    <a:pt x="30090" y="247038"/>
                  </a:lnTo>
                  <a:lnTo>
                    <a:pt x="30393" y="247629"/>
                  </a:lnTo>
                  <a:lnTo>
                    <a:pt x="30450" y="248663"/>
                  </a:lnTo>
                  <a:lnTo>
                    <a:pt x="30227" y="249585"/>
                  </a:lnTo>
                  <a:lnTo>
                    <a:pt x="30294" y="250884"/>
                  </a:lnTo>
                  <a:lnTo>
                    <a:pt x="30246" y="251443"/>
                  </a:lnTo>
                  <a:lnTo>
                    <a:pt x="30977" y="252177"/>
                  </a:lnTo>
                  <a:lnTo>
                    <a:pt x="31207" y="253170"/>
                  </a:lnTo>
                  <a:lnTo>
                    <a:pt x="31325" y="254236"/>
                  </a:lnTo>
                  <a:lnTo>
                    <a:pt x="29735" y="254590"/>
                  </a:lnTo>
                  <a:lnTo>
                    <a:pt x="28146" y="254647"/>
                  </a:lnTo>
                  <a:lnTo>
                    <a:pt x="26773" y="255369"/>
                  </a:lnTo>
                  <a:lnTo>
                    <a:pt x="26493" y="255902"/>
                  </a:lnTo>
                  <a:lnTo>
                    <a:pt x="26713" y="256690"/>
                  </a:lnTo>
                  <a:lnTo>
                    <a:pt x="26336" y="256891"/>
                  </a:lnTo>
                  <a:lnTo>
                    <a:pt x="25988" y="256719"/>
                  </a:lnTo>
                  <a:lnTo>
                    <a:pt x="25324" y="255988"/>
                  </a:lnTo>
                  <a:lnTo>
                    <a:pt x="24597" y="255640"/>
                  </a:lnTo>
                  <a:lnTo>
                    <a:pt x="22046" y="255101"/>
                  </a:lnTo>
                  <a:lnTo>
                    <a:pt x="18845" y="252972"/>
                  </a:lnTo>
                  <a:lnTo>
                    <a:pt x="17466" y="252531"/>
                  </a:lnTo>
                  <a:lnTo>
                    <a:pt x="16068" y="250967"/>
                  </a:lnTo>
                  <a:lnTo>
                    <a:pt x="14804" y="248972"/>
                  </a:lnTo>
                  <a:lnTo>
                    <a:pt x="15627" y="248650"/>
                  </a:lnTo>
                  <a:lnTo>
                    <a:pt x="16457" y="248487"/>
                  </a:lnTo>
                  <a:lnTo>
                    <a:pt x="20179" y="248784"/>
                  </a:lnTo>
                  <a:lnTo>
                    <a:pt x="20645" y="247351"/>
                  </a:lnTo>
                  <a:lnTo>
                    <a:pt x="21124" y="246993"/>
                  </a:lnTo>
                  <a:lnTo>
                    <a:pt x="22305" y="246588"/>
                  </a:lnTo>
                  <a:lnTo>
                    <a:pt x="23409" y="245790"/>
                  </a:lnTo>
                  <a:lnTo>
                    <a:pt x="23904" y="245809"/>
                  </a:lnTo>
                  <a:lnTo>
                    <a:pt x="24408" y="246116"/>
                  </a:lnTo>
                  <a:lnTo>
                    <a:pt x="25455" y="245640"/>
                  </a:lnTo>
                  <a:lnTo>
                    <a:pt x="26011" y="245538"/>
                  </a:lnTo>
                  <a:lnTo>
                    <a:pt x="26454" y="245784"/>
                  </a:lnTo>
                  <a:close/>
                  <a:moveTo>
                    <a:pt x="191279" y="256014"/>
                  </a:moveTo>
                  <a:lnTo>
                    <a:pt x="190290" y="256272"/>
                  </a:lnTo>
                  <a:lnTo>
                    <a:pt x="190057" y="255745"/>
                  </a:lnTo>
                  <a:lnTo>
                    <a:pt x="190577" y="254434"/>
                  </a:lnTo>
                  <a:lnTo>
                    <a:pt x="190992" y="253690"/>
                  </a:lnTo>
                  <a:lnTo>
                    <a:pt x="191301" y="253514"/>
                  </a:lnTo>
                  <a:lnTo>
                    <a:pt x="192438" y="252030"/>
                  </a:lnTo>
                  <a:lnTo>
                    <a:pt x="193698" y="250948"/>
                  </a:lnTo>
                  <a:lnTo>
                    <a:pt x="194857" y="249362"/>
                  </a:lnTo>
                  <a:lnTo>
                    <a:pt x="196032" y="247092"/>
                  </a:lnTo>
                  <a:lnTo>
                    <a:pt x="196249" y="246243"/>
                  </a:lnTo>
                  <a:lnTo>
                    <a:pt x="196795" y="246154"/>
                  </a:lnTo>
                  <a:lnTo>
                    <a:pt x="197692" y="246712"/>
                  </a:lnTo>
                  <a:lnTo>
                    <a:pt x="198247" y="247498"/>
                  </a:lnTo>
                  <a:lnTo>
                    <a:pt x="197988" y="248120"/>
                  </a:lnTo>
                  <a:lnTo>
                    <a:pt x="195017" y="251338"/>
                  </a:lnTo>
                  <a:lnTo>
                    <a:pt x="194768" y="251756"/>
                  </a:lnTo>
                  <a:lnTo>
                    <a:pt x="194500" y="252844"/>
                  </a:lnTo>
                  <a:lnTo>
                    <a:pt x="194254" y="253224"/>
                  </a:lnTo>
                  <a:lnTo>
                    <a:pt x="193861" y="253396"/>
                  </a:lnTo>
                  <a:lnTo>
                    <a:pt x="193577" y="253869"/>
                  </a:lnTo>
                  <a:lnTo>
                    <a:pt x="193398" y="254644"/>
                  </a:lnTo>
                  <a:lnTo>
                    <a:pt x="193031" y="255050"/>
                  </a:lnTo>
                  <a:lnTo>
                    <a:pt x="192476" y="255085"/>
                  </a:lnTo>
                  <a:lnTo>
                    <a:pt x="192093" y="255299"/>
                  </a:lnTo>
                  <a:lnTo>
                    <a:pt x="191879" y="255691"/>
                  </a:lnTo>
                  <a:lnTo>
                    <a:pt x="191279" y="256014"/>
                  </a:lnTo>
                  <a:close/>
                  <a:moveTo>
                    <a:pt x="188716" y="251513"/>
                  </a:moveTo>
                  <a:lnTo>
                    <a:pt x="188247" y="252062"/>
                  </a:lnTo>
                  <a:lnTo>
                    <a:pt x="186475" y="251730"/>
                  </a:lnTo>
                  <a:lnTo>
                    <a:pt x="186842" y="250648"/>
                  </a:lnTo>
                  <a:lnTo>
                    <a:pt x="188196" y="249965"/>
                  </a:lnTo>
                  <a:lnTo>
                    <a:pt x="189677" y="251028"/>
                  </a:lnTo>
                  <a:lnTo>
                    <a:pt x="188716" y="251513"/>
                  </a:lnTo>
                  <a:close/>
                  <a:moveTo>
                    <a:pt x="219677" y="255924"/>
                  </a:moveTo>
                  <a:lnTo>
                    <a:pt x="219246" y="256026"/>
                  </a:lnTo>
                  <a:lnTo>
                    <a:pt x="219891" y="254858"/>
                  </a:lnTo>
                  <a:lnTo>
                    <a:pt x="220756" y="253565"/>
                  </a:lnTo>
                  <a:lnTo>
                    <a:pt x="221570" y="252755"/>
                  </a:lnTo>
                  <a:lnTo>
                    <a:pt x="222630" y="252416"/>
                  </a:lnTo>
                  <a:lnTo>
                    <a:pt x="222512" y="253007"/>
                  </a:lnTo>
                  <a:lnTo>
                    <a:pt x="221129" y="254098"/>
                  </a:lnTo>
                  <a:lnTo>
                    <a:pt x="219677" y="255924"/>
                  </a:lnTo>
                  <a:close/>
                  <a:moveTo>
                    <a:pt x="73186" y="277603"/>
                  </a:moveTo>
                  <a:lnTo>
                    <a:pt x="72529" y="277878"/>
                  </a:lnTo>
                  <a:lnTo>
                    <a:pt x="71833" y="277741"/>
                  </a:lnTo>
                  <a:lnTo>
                    <a:pt x="71284" y="276039"/>
                  </a:lnTo>
                  <a:lnTo>
                    <a:pt x="71705" y="275985"/>
                  </a:lnTo>
                  <a:lnTo>
                    <a:pt x="72586" y="274862"/>
                  </a:lnTo>
                  <a:lnTo>
                    <a:pt x="74536" y="273952"/>
                  </a:lnTo>
                  <a:lnTo>
                    <a:pt x="75015" y="273850"/>
                  </a:lnTo>
                  <a:lnTo>
                    <a:pt x="73186" y="277603"/>
                  </a:lnTo>
                  <a:close/>
                  <a:moveTo>
                    <a:pt x="148728" y="279180"/>
                  </a:moveTo>
                  <a:lnTo>
                    <a:pt x="148463" y="279289"/>
                  </a:lnTo>
                  <a:lnTo>
                    <a:pt x="147809" y="278765"/>
                  </a:lnTo>
                  <a:lnTo>
                    <a:pt x="147378" y="278210"/>
                  </a:lnTo>
                  <a:lnTo>
                    <a:pt x="147662" y="277785"/>
                  </a:lnTo>
                  <a:lnTo>
                    <a:pt x="148929" y="276892"/>
                  </a:lnTo>
                  <a:lnTo>
                    <a:pt x="149536" y="276876"/>
                  </a:lnTo>
                  <a:lnTo>
                    <a:pt x="149785" y="277016"/>
                  </a:lnTo>
                  <a:lnTo>
                    <a:pt x="149884" y="277294"/>
                  </a:lnTo>
                  <a:lnTo>
                    <a:pt x="149836" y="277706"/>
                  </a:lnTo>
                  <a:lnTo>
                    <a:pt x="149565" y="278219"/>
                  </a:lnTo>
                  <a:lnTo>
                    <a:pt x="148728" y="279180"/>
                  </a:lnTo>
                  <a:close/>
                  <a:moveTo>
                    <a:pt x="149344" y="281309"/>
                  </a:moveTo>
                  <a:lnTo>
                    <a:pt x="149670" y="281446"/>
                  </a:lnTo>
                  <a:lnTo>
                    <a:pt x="150008" y="280431"/>
                  </a:lnTo>
                  <a:lnTo>
                    <a:pt x="150248" y="280400"/>
                  </a:lnTo>
                  <a:lnTo>
                    <a:pt x="151307" y="281258"/>
                  </a:lnTo>
                  <a:lnTo>
                    <a:pt x="151958" y="281067"/>
                  </a:lnTo>
                  <a:lnTo>
                    <a:pt x="152377" y="282123"/>
                  </a:lnTo>
                  <a:lnTo>
                    <a:pt x="152753" y="282219"/>
                  </a:lnTo>
                  <a:lnTo>
                    <a:pt x="153101" y="282091"/>
                  </a:lnTo>
                  <a:lnTo>
                    <a:pt x="153312" y="282165"/>
                  </a:lnTo>
                  <a:lnTo>
                    <a:pt x="153238" y="283279"/>
                  </a:lnTo>
                  <a:lnTo>
                    <a:pt x="152463" y="284405"/>
                  </a:lnTo>
                  <a:lnTo>
                    <a:pt x="152102" y="284689"/>
                  </a:lnTo>
                  <a:lnTo>
                    <a:pt x="151598" y="284399"/>
                  </a:lnTo>
                  <a:lnTo>
                    <a:pt x="151409" y="284290"/>
                  </a:lnTo>
                  <a:lnTo>
                    <a:pt x="151077" y="283792"/>
                  </a:lnTo>
                  <a:lnTo>
                    <a:pt x="150825" y="283164"/>
                  </a:lnTo>
                  <a:lnTo>
                    <a:pt x="150675" y="283154"/>
                  </a:lnTo>
                  <a:lnTo>
                    <a:pt x="150085" y="283895"/>
                  </a:lnTo>
                  <a:lnTo>
                    <a:pt x="150098" y="284262"/>
                  </a:lnTo>
                  <a:lnTo>
                    <a:pt x="150343" y="284811"/>
                  </a:lnTo>
                  <a:lnTo>
                    <a:pt x="150308" y="285152"/>
                  </a:lnTo>
                  <a:lnTo>
                    <a:pt x="149663" y="285315"/>
                  </a:lnTo>
                  <a:lnTo>
                    <a:pt x="149031" y="285229"/>
                  </a:lnTo>
                  <a:lnTo>
                    <a:pt x="148259" y="285708"/>
                  </a:lnTo>
                  <a:lnTo>
                    <a:pt x="148074" y="285411"/>
                  </a:lnTo>
                  <a:lnTo>
                    <a:pt x="147956" y="284571"/>
                  </a:lnTo>
                  <a:lnTo>
                    <a:pt x="147716" y="284667"/>
                  </a:lnTo>
                  <a:lnTo>
                    <a:pt x="147353" y="285695"/>
                  </a:lnTo>
                  <a:lnTo>
                    <a:pt x="146954" y="286346"/>
                  </a:lnTo>
                  <a:lnTo>
                    <a:pt x="146229" y="286885"/>
                  </a:lnTo>
                  <a:lnTo>
                    <a:pt x="146069" y="287147"/>
                  </a:lnTo>
                  <a:lnTo>
                    <a:pt x="145540" y="287182"/>
                  </a:lnTo>
                  <a:lnTo>
                    <a:pt x="144754" y="287521"/>
                  </a:lnTo>
                  <a:lnTo>
                    <a:pt x="144269" y="287463"/>
                  </a:lnTo>
                  <a:lnTo>
                    <a:pt x="141377" y="286349"/>
                  </a:lnTo>
                  <a:lnTo>
                    <a:pt x="140697" y="285941"/>
                  </a:lnTo>
                  <a:lnTo>
                    <a:pt x="143075" y="283377"/>
                  </a:lnTo>
                  <a:lnTo>
                    <a:pt x="144327" y="282382"/>
                  </a:lnTo>
                  <a:lnTo>
                    <a:pt x="145051" y="282436"/>
                  </a:lnTo>
                  <a:lnTo>
                    <a:pt x="145776" y="282745"/>
                  </a:lnTo>
                  <a:lnTo>
                    <a:pt x="146159" y="282694"/>
                  </a:lnTo>
                  <a:lnTo>
                    <a:pt x="146188" y="281555"/>
                  </a:lnTo>
                  <a:lnTo>
                    <a:pt x="145514" y="280703"/>
                  </a:lnTo>
                  <a:lnTo>
                    <a:pt x="145540" y="280348"/>
                  </a:lnTo>
                  <a:lnTo>
                    <a:pt x="147030" y="279764"/>
                  </a:lnTo>
                  <a:lnTo>
                    <a:pt x="147589" y="279847"/>
                  </a:lnTo>
                  <a:lnTo>
                    <a:pt x="148205" y="280147"/>
                  </a:lnTo>
                  <a:lnTo>
                    <a:pt x="148789" y="280633"/>
                  </a:lnTo>
                  <a:lnTo>
                    <a:pt x="149344" y="281309"/>
                  </a:lnTo>
                  <a:close/>
                  <a:moveTo>
                    <a:pt x="308229" y="284683"/>
                  </a:moveTo>
                  <a:lnTo>
                    <a:pt x="310505" y="285069"/>
                  </a:lnTo>
                  <a:lnTo>
                    <a:pt x="312171" y="284983"/>
                  </a:lnTo>
                  <a:lnTo>
                    <a:pt x="313694" y="287511"/>
                  </a:lnTo>
                  <a:lnTo>
                    <a:pt x="314629" y="289544"/>
                  </a:lnTo>
                  <a:lnTo>
                    <a:pt x="315178" y="290965"/>
                  </a:lnTo>
                  <a:lnTo>
                    <a:pt x="315491" y="292334"/>
                  </a:lnTo>
                  <a:lnTo>
                    <a:pt x="315909" y="293652"/>
                  </a:lnTo>
                  <a:lnTo>
                    <a:pt x="315871" y="293837"/>
                  </a:lnTo>
                  <a:lnTo>
                    <a:pt x="314993" y="292950"/>
                  </a:lnTo>
                  <a:lnTo>
                    <a:pt x="314361" y="291147"/>
                  </a:lnTo>
                  <a:lnTo>
                    <a:pt x="314038" y="290441"/>
                  </a:lnTo>
                  <a:lnTo>
                    <a:pt x="313719" y="290122"/>
                  </a:lnTo>
                  <a:lnTo>
                    <a:pt x="313384" y="289455"/>
                  </a:lnTo>
                  <a:lnTo>
                    <a:pt x="312730" y="287725"/>
                  </a:lnTo>
                  <a:lnTo>
                    <a:pt x="312707" y="287236"/>
                  </a:lnTo>
                  <a:lnTo>
                    <a:pt x="312417" y="286783"/>
                  </a:lnTo>
                  <a:lnTo>
                    <a:pt x="312082" y="286595"/>
                  </a:lnTo>
                  <a:lnTo>
                    <a:pt x="311702" y="286668"/>
                  </a:lnTo>
                  <a:lnTo>
                    <a:pt x="311571" y="286844"/>
                  </a:lnTo>
                  <a:lnTo>
                    <a:pt x="311629" y="288041"/>
                  </a:lnTo>
                  <a:lnTo>
                    <a:pt x="311929" y="289369"/>
                  </a:lnTo>
                  <a:lnTo>
                    <a:pt x="313573" y="292261"/>
                  </a:lnTo>
                  <a:lnTo>
                    <a:pt x="314670" y="293901"/>
                  </a:lnTo>
                  <a:lnTo>
                    <a:pt x="314887" y="294444"/>
                  </a:lnTo>
                  <a:lnTo>
                    <a:pt x="315031" y="295938"/>
                  </a:lnTo>
                  <a:lnTo>
                    <a:pt x="314559" y="296611"/>
                  </a:lnTo>
                  <a:lnTo>
                    <a:pt x="315140" y="297984"/>
                  </a:lnTo>
                  <a:lnTo>
                    <a:pt x="315117" y="298252"/>
                  </a:lnTo>
                  <a:lnTo>
                    <a:pt x="314990" y="298513"/>
                  </a:lnTo>
                  <a:lnTo>
                    <a:pt x="313426" y="299120"/>
                  </a:lnTo>
                  <a:lnTo>
                    <a:pt x="311992" y="301651"/>
                  </a:lnTo>
                  <a:lnTo>
                    <a:pt x="310422" y="303129"/>
                  </a:lnTo>
                  <a:lnTo>
                    <a:pt x="309697" y="303365"/>
                  </a:lnTo>
                  <a:lnTo>
                    <a:pt x="309350" y="303119"/>
                  </a:lnTo>
                  <a:lnTo>
                    <a:pt x="309021" y="302554"/>
                  </a:lnTo>
                  <a:lnTo>
                    <a:pt x="308826" y="301798"/>
                  </a:lnTo>
                  <a:lnTo>
                    <a:pt x="308769" y="300850"/>
                  </a:lnTo>
                  <a:lnTo>
                    <a:pt x="309161" y="300250"/>
                  </a:lnTo>
                  <a:lnTo>
                    <a:pt x="309937" y="297128"/>
                  </a:lnTo>
                  <a:lnTo>
                    <a:pt x="309959" y="296100"/>
                  </a:lnTo>
                  <a:lnTo>
                    <a:pt x="308992" y="294670"/>
                  </a:lnTo>
                  <a:lnTo>
                    <a:pt x="308408" y="293499"/>
                  </a:lnTo>
                  <a:lnTo>
                    <a:pt x="308092" y="291862"/>
                  </a:lnTo>
                  <a:lnTo>
                    <a:pt x="307562" y="287508"/>
                  </a:lnTo>
                  <a:lnTo>
                    <a:pt x="307316" y="286110"/>
                  </a:lnTo>
                  <a:lnTo>
                    <a:pt x="306972" y="284942"/>
                  </a:lnTo>
                  <a:lnTo>
                    <a:pt x="306525" y="284006"/>
                  </a:lnTo>
                  <a:lnTo>
                    <a:pt x="306190" y="282975"/>
                  </a:lnTo>
                  <a:lnTo>
                    <a:pt x="305960" y="281849"/>
                  </a:lnTo>
                  <a:lnTo>
                    <a:pt x="306046" y="281411"/>
                  </a:lnTo>
                  <a:lnTo>
                    <a:pt x="306822" y="281999"/>
                  </a:lnTo>
                  <a:lnTo>
                    <a:pt x="307754" y="283614"/>
                  </a:lnTo>
                  <a:lnTo>
                    <a:pt x="308229" y="284683"/>
                  </a:lnTo>
                  <a:close/>
                  <a:moveTo>
                    <a:pt x="311520" y="283543"/>
                  </a:moveTo>
                  <a:lnTo>
                    <a:pt x="311456" y="283965"/>
                  </a:lnTo>
                  <a:lnTo>
                    <a:pt x="310234" y="283923"/>
                  </a:lnTo>
                  <a:lnTo>
                    <a:pt x="309002" y="283304"/>
                  </a:lnTo>
                  <a:lnTo>
                    <a:pt x="308396" y="282490"/>
                  </a:lnTo>
                  <a:lnTo>
                    <a:pt x="308516" y="282123"/>
                  </a:lnTo>
                  <a:lnTo>
                    <a:pt x="309662" y="281782"/>
                  </a:lnTo>
                  <a:lnTo>
                    <a:pt x="310748" y="282554"/>
                  </a:lnTo>
                  <a:lnTo>
                    <a:pt x="311520" y="283543"/>
                  </a:lnTo>
                  <a:close/>
                  <a:moveTo>
                    <a:pt x="298823" y="283282"/>
                  </a:moveTo>
                  <a:lnTo>
                    <a:pt x="300103" y="284935"/>
                  </a:lnTo>
                  <a:lnTo>
                    <a:pt x="300112" y="285315"/>
                  </a:lnTo>
                  <a:lnTo>
                    <a:pt x="299851" y="286448"/>
                  </a:lnTo>
                  <a:lnTo>
                    <a:pt x="299155" y="286767"/>
                  </a:lnTo>
                  <a:lnTo>
                    <a:pt x="299353" y="287217"/>
                  </a:lnTo>
                  <a:lnTo>
                    <a:pt x="299870" y="287556"/>
                  </a:lnTo>
                  <a:lnTo>
                    <a:pt x="300240" y="287275"/>
                  </a:lnTo>
                  <a:lnTo>
                    <a:pt x="301590" y="285688"/>
                  </a:lnTo>
                  <a:lnTo>
                    <a:pt x="302005" y="285357"/>
                  </a:lnTo>
                  <a:lnTo>
                    <a:pt x="302257" y="285321"/>
                  </a:lnTo>
                  <a:lnTo>
                    <a:pt x="303904" y="285800"/>
                  </a:lnTo>
                  <a:lnTo>
                    <a:pt x="305344" y="286557"/>
                  </a:lnTo>
                  <a:lnTo>
                    <a:pt x="305768" y="287160"/>
                  </a:lnTo>
                  <a:lnTo>
                    <a:pt x="306008" y="288216"/>
                  </a:lnTo>
                  <a:lnTo>
                    <a:pt x="305625" y="290495"/>
                  </a:lnTo>
                  <a:lnTo>
                    <a:pt x="304444" y="290891"/>
                  </a:lnTo>
                  <a:lnTo>
                    <a:pt x="303885" y="290850"/>
                  </a:lnTo>
                  <a:lnTo>
                    <a:pt x="303288" y="290518"/>
                  </a:lnTo>
                  <a:lnTo>
                    <a:pt x="302327" y="291309"/>
                  </a:lnTo>
                  <a:lnTo>
                    <a:pt x="303125" y="291913"/>
                  </a:lnTo>
                  <a:lnTo>
                    <a:pt x="305552" y="292050"/>
                  </a:lnTo>
                  <a:lnTo>
                    <a:pt x="306285" y="293327"/>
                  </a:lnTo>
                  <a:lnTo>
                    <a:pt x="306496" y="294310"/>
                  </a:lnTo>
                  <a:lnTo>
                    <a:pt x="305973" y="296110"/>
                  </a:lnTo>
                  <a:lnTo>
                    <a:pt x="304597" y="295612"/>
                  </a:lnTo>
                  <a:lnTo>
                    <a:pt x="303384" y="294568"/>
                  </a:lnTo>
                  <a:lnTo>
                    <a:pt x="300898" y="293087"/>
                  </a:lnTo>
                  <a:lnTo>
                    <a:pt x="300301" y="293020"/>
                  </a:lnTo>
                  <a:lnTo>
                    <a:pt x="299902" y="293282"/>
                  </a:lnTo>
                  <a:lnTo>
                    <a:pt x="299793" y="294179"/>
                  </a:lnTo>
                  <a:lnTo>
                    <a:pt x="299819" y="296119"/>
                  </a:lnTo>
                  <a:lnTo>
                    <a:pt x="299155" y="297125"/>
                  </a:lnTo>
                  <a:lnTo>
                    <a:pt x="297195" y="296681"/>
                  </a:lnTo>
                  <a:lnTo>
                    <a:pt x="296426" y="295213"/>
                  </a:lnTo>
                  <a:lnTo>
                    <a:pt x="295708" y="292883"/>
                  </a:lnTo>
                  <a:lnTo>
                    <a:pt x="293004" y="290109"/>
                  </a:lnTo>
                  <a:lnTo>
                    <a:pt x="292273" y="289554"/>
                  </a:lnTo>
                  <a:lnTo>
                    <a:pt x="291300" y="287888"/>
                  </a:lnTo>
                  <a:lnTo>
                    <a:pt x="291689" y="286563"/>
                  </a:lnTo>
                  <a:lnTo>
                    <a:pt x="291804" y="285797"/>
                  </a:lnTo>
                  <a:lnTo>
                    <a:pt x="292324" y="285593"/>
                  </a:lnTo>
                  <a:lnTo>
                    <a:pt x="293084" y="284999"/>
                  </a:lnTo>
                  <a:lnTo>
                    <a:pt x="293508" y="283713"/>
                  </a:lnTo>
                  <a:lnTo>
                    <a:pt x="294191" y="284753"/>
                  </a:lnTo>
                  <a:lnTo>
                    <a:pt x="295104" y="285752"/>
                  </a:lnTo>
                  <a:lnTo>
                    <a:pt x="295117" y="284814"/>
                  </a:lnTo>
                  <a:lnTo>
                    <a:pt x="295548" y="284064"/>
                  </a:lnTo>
                  <a:lnTo>
                    <a:pt x="296445" y="284092"/>
                  </a:lnTo>
                  <a:lnTo>
                    <a:pt x="296866" y="283936"/>
                  </a:lnTo>
                  <a:lnTo>
                    <a:pt x="297453" y="283234"/>
                  </a:lnTo>
                  <a:lnTo>
                    <a:pt x="298302" y="282870"/>
                  </a:lnTo>
                  <a:lnTo>
                    <a:pt x="298823" y="283282"/>
                  </a:lnTo>
                  <a:close/>
                  <a:moveTo>
                    <a:pt x="145035" y="290380"/>
                  </a:moveTo>
                  <a:lnTo>
                    <a:pt x="145099" y="291303"/>
                  </a:lnTo>
                  <a:lnTo>
                    <a:pt x="145463" y="291191"/>
                  </a:lnTo>
                  <a:lnTo>
                    <a:pt x="146842" y="290243"/>
                  </a:lnTo>
                  <a:lnTo>
                    <a:pt x="147560" y="289966"/>
                  </a:lnTo>
                  <a:lnTo>
                    <a:pt x="148495" y="289921"/>
                  </a:lnTo>
                  <a:lnTo>
                    <a:pt x="149236" y="290355"/>
                  </a:lnTo>
                  <a:lnTo>
                    <a:pt x="149386" y="290687"/>
                  </a:lnTo>
                  <a:lnTo>
                    <a:pt x="149319" y="291083"/>
                  </a:lnTo>
                  <a:lnTo>
                    <a:pt x="148725" y="291884"/>
                  </a:lnTo>
                  <a:lnTo>
                    <a:pt x="148751" y="292404"/>
                  </a:lnTo>
                  <a:lnTo>
                    <a:pt x="149389" y="293362"/>
                  </a:lnTo>
                  <a:lnTo>
                    <a:pt x="150956" y="293882"/>
                  </a:lnTo>
                  <a:lnTo>
                    <a:pt x="151148" y="294169"/>
                  </a:lnTo>
                  <a:lnTo>
                    <a:pt x="151141" y="294514"/>
                  </a:lnTo>
                  <a:lnTo>
                    <a:pt x="150062" y="296094"/>
                  </a:lnTo>
                  <a:lnTo>
                    <a:pt x="149667" y="296461"/>
                  </a:lnTo>
                  <a:lnTo>
                    <a:pt x="149386" y="296550"/>
                  </a:lnTo>
                  <a:lnTo>
                    <a:pt x="147426" y="296266"/>
                  </a:lnTo>
                  <a:lnTo>
                    <a:pt x="145632" y="295749"/>
                  </a:lnTo>
                  <a:lnTo>
                    <a:pt x="144908" y="295660"/>
                  </a:lnTo>
                  <a:lnTo>
                    <a:pt x="144649" y="295829"/>
                  </a:lnTo>
                  <a:lnTo>
                    <a:pt x="144142" y="296314"/>
                  </a:lnTo>
                  <a:lnTo>
                    <a:pt x="144505" y="296458"/>
                  </a:lnTo>
                  <a:lnTo>
                    <a:pt x="146076" y="296573"/>
                  </a:lnTo>
                  <a:lnTo>
                    <a:pt x="146631" y="297278"/>
                  </a:lnTo>
                  <a:lnTo>
                    <a:pt x="146874" y="297798"/>
                  </a:lnTo>
                  <a:lnTo>
                    <a:pt x="146995" y="298370"/>
                  </a:lnTo>
                  <a:lnTo>
                    <a:pt x="146682" y="298603"/>
                  </a:lnTo>
                  <a:lnTo>
                    <a:pt x="146012" y="298775"/>
                  </a:lnTo>
                  <a:lnTo>
                    <a:pt x="145208" y="298772"/>
                  </a:lnTo>
                  <a:lnTo>
                    <a:pt x="144212" y="299413"/>
                  </a:lnTo>
                  <a:lnTo>
                    <a:pt x="143663" y="300148"/>
                  </a:lnTo>
                  <a:lnTo>
                    <a:pt x="141668" y="300333"/>
                  </a:lnTo>
                  <a:lnTo>
                    <a:pt x="140149" y="301309"/>
                  </a:lnTo>
                  <a:lnTo>
                    <a:pt x="139615" y="301791"/>
                  </a:lnTo>
                  <a:lnTo>
                    <a:pt x="139427" y="302366"/>
                  </a:lnTo>
                  <a:lnTo>
                    <a:pt x="138853" y="302781"/>
                  </a:lnTo>
                  <a:lnTo>
                    <a:pt x="137560" y="303199"/>
                  </a:lnTo>
                  <a:lnTo>
                    <a:pt x="138332" y="303573"/>
                  </a:lnTo>
                  <a:lnTo>
                    <a:pt x="138454" y="303889"/>
                  </a:lnTo>
                  <a:lnTo>
                    <a:pt x="138466" y="304326"/>
                  </a:lnTo>
                  <a:lnTo>
                    <a:pt x="138361" y="304702"/>
                  </a:lnTo>
                  <a:lnTo>
                    <a:pt x="137340" y="306378"/>
                  </a:lnTo>
                  <a:lnTo>
                    <a:pt x="135412" y="307754"/>
                  </a:lnTo>
                  <a:lnTo>
                    <a:pt x="134923" y="307690"/>
                  </a:lnTo>
                  <a:lnTo>
                    <a:pt x="134713" y="307518"/>
                  </a:lnTo>
                  <a:lnTo>
                    <a:pt x="134540" y="307256"/>
                  </a:lnTo>
                  <a:lnTo>
                    <a:pt x="134534" y="306991"/>
                  </a:lnTo>
                  <a:lnTo>
                    <a:pt x="137020" y="304227"/>
                  </a:lnTo>
                  <a:lnTo>
                    <a:pt x="136922" y="304093"/>
                  </a:lnTo>
                  <a:lnTo>
                    <a:pt x="136245" y="304000"/>
                  </a:lnTo>
                  <a:lnTo>
                    <a:pt x="135176" y="303237"/>
                  </a:lnTo>
                  <a:lnTo>
                    <a:pt x="134419" y="303729"/>
                  </a:lnTo>
                  <a:lnTo>
                    <a:pt x="134247" y="303710"/>
                  </a:lnTo>
                  <a:lnTo>
                    <a:pt x="134448" y="303055"/>
                  </a:lnTo>
                  <a:lnTo>
                    <a:pt x="134939" y="302277"/>
                  </a:lnTo>
                  <a:lnTo>
                    <a:pt x="134853" y="302056"/>
                  </a:lnTo>
                  <a:lnTo>
                    <a:pt x="134582" y="301862"/>
                  </a:lnTo>
                  <a:lnTo>
                    <a:pt x="133959" y="301744"/>
                  </a:lnTo>
                  <a:lnTo>
                    <a:pt x="132983" y="301705"/>
                  </a:lnTo>
                  <a:lnTo>
                    <a:pt x="132258" y="301890"/>
                  </a:lnTo>
                  <a:lnTo>
                    <a:pt x="131789" y="302299"/>
                  </a:lnTo>
                  <a:lnTo>
                    <a:pt x="131751" y="302471"/>
                  </a:lnTo>
                  <a:lnTo>
                    <a:pt x="132750" y="302423"/>
                  </a:lnTo>
                  <a:lnTo>
                    <a:pt x="133021" y="302631"/>
                  </a:lnTo>
                  <a:lnTo>
                    <a:pt x="133289" y="303017"/>
                  </a:lnTo>
                  <a:lnTo>
                    <a:pt x="133452" y="303464"/>
                  </a:lnTo>
                  <a:lnTo>
                    <a:pt x="133513" y="303972"/>
                  </a:lnTo>
                  <a:lnTo>
                    <a:pt x="133302" y="304651"/>
                  </a:lnTo>
                  <a:lnTo>
                    <a:pt x="132826" y="305504"/>
                  </a:lnTo>
                  <a:lnTo>
                    <a:pt x="132127" y="305354"/>
                  </a:lnTo>
                  <a:lnTo>
                    <a:pt x="130694" y="303454"/>
                  </a:lnTo>
                  <a:lnTo>
                    <a:pt x="130062" y="300665"/>
                  </a:lnTo>
                  <a:lnTo>
                    <a:pt x="128837" y="298526"/>
                  </a:lnTo>
                  <a:lnTo>
                    <a:pt x="128782" y="298012"/>
                  </a:lnTo>
                  <a:lnTo>
                    <a:pt x="129130" y="296688"/>
                  </a:lnTo>
                  <a:lnTo>
                    <a:pt x="130365" y="294801"/>
                  </a:lnTo>
                  <a:lnTo>
                    <a:pt x="131693" y="294284"/>
                  </a:lnTo>
                  <a:lnTo>
                    <a:pt x="132638" y="293489"/>
                  </a:lnTo>
                  <a:lnTo>
                    <a:pt x="133554" y="293250"/>
                  </a:lnTo>
                  <a:lnTo>
                    <a:pt x="134119" y="293269"/>
                  </a:lnTo>
                  <a:lnTo>
                    <a:pt x="134895" y="293611"/>
                  </a:lnTo>
                  <a:lnTo>
                    <a:pt x="135207" y="294335"/>
                  </a:lnTo>
                  <a:lnTo>
                    <a:pt x="135019" y="294674"/>
                  </a:lnTo>
                  <a:lnTo>
                    <a:pt x="135089" y="294852"/>
                  </a:lnTo>
                  <a:lnTo>
                    <a:pt x="135632" y="295286"/>
                  </a:lnTo>
                  <a:lnTo>
                    <a:pt x="136219" y="296803"/>
                  </a:lnTo>
                  <a:lnTo>
                    <a:pt x="136902" y="298143"/>
                  </a:lnTo>
                  <a:lnTo>
                    <a:pt x="137359" y="298686"/>
                  </a:lnTo>
                  <a:lnTo>
                    <a:pt x="137959" y="299021"/>
                  </a:lnTo>
                  <a:lnTo>
                    <a:pt x="137340" y="298000"/>
                  </a:lnTo>
                  <a:lnTo>
                    <a:pt x="136973" y="296732"/>
                  </a:lnTo>
                  <a:lnTo>
                    <a:pt x="136787" y="294198"/>
                  </a:lnTo>
                  <a:lnTo>
                    <a:pt x="136609" y="293524"/>
                  </a:lnTo>
                  <a:lnTo>
                    <a:pt x="136957" y="293346"/>
                  </a:lnTo>
                  <a:lnTo>
                    <a:pt x="137937" y="293445"/>
                  </a:lnTo>
                  <a:lnTo>
                    <a:pt x="137911" y="293065"/>
                  </a:lnTo>
                  <a:lnTo>
                    <a:pt x="136877" y="292206"/>
                  </a:lnTo>
                  <a:lnTo>
                    <a:pt x="136242" y="291494"/>
                  </a:lnTo>
                  <a:lnTo>
                    <a:pt x="136002" y="290933"/>
                  </a:lnTo>
                  <a:lnTo>
                    <a:pt x="136015" y="290444"/>
                  </a:lnTo>
                  <a:lnTo>
                    <a:pt x="136580" y="289723"/>
                  </a:lnTo>
                  <a:lnTo>
                    <a:pt x="136899" y="289519"/>
                  </a:lnTo>
                  <a:lnTo>
                    <a:pt x="137231" y="289429"/>
                  </a:lnTo>
                  <a:lnTo>
                    <a:pt x="137889" y="289582"/>
                  </a:lnTo>
                  <a:lnTo>
                    <a:pt x="138182" y="289809"/>
                  </a:lnTo>
                  <a:lnTo>
                    <a:pt x="139025" y="291431"/>
                  </a:lnTo>
                  <a:lnTo>
                    <a:pt x="139421" y="291935"/>
                  </a:lnTo>
                  <a:lnTo>
                    <a:pt x="139750" y="291935"/>
                  </a:lnTo>
                  <a:lnTo>
                    <a:pt x="140053" y="291667"/>
                  </a:lnTo>
                  <a:lnTo>
                    <a:pt x="140334" y="291131"/>
                  </a:lnTo>
                  <a:lnTo>
                    <a:pt x="140624" y="290808"/>
                  </a:lnTo>
                  <a:lnTo>
                    <a:pt x="140921" y="290703"/>
                  </a:lnTo>
                  <a:lnTo>
                    <a:pt x="141859" y="290942"/>
                  </a:lnTo>
                  <a:lnTo>
                    <a:pt x="142172" y="290853"/>
                  </a:lnTo>
                  <a:lnTo>
                    <a:pt x="142325" y="290448"/>
                  </a:lnTo>
                  <a:lnTo>
                    <a:pt x="142319" y="289720"/>
                  </a:lnTo>
                  <a:lnTo>
                    <a:pt x="142552" y="289458"/>
                  </a:lnTo>
                  <a:lnTo>
                    <a:pt x="142609" y="288922"/>
                  </a:lnTo>
                  <a:lnTo>
                    <a:pt x="142099" y="288130"/>
                  </a:lnTo>
                  <a:lnTo>
                    <a:pt x="142686" y="287888"/>
                  </a:lnTo>
                  <a:lnTo>
                    <a:pt x="144633" y="288491"/>
                  </a:lnTo>
                  <a:lnTo>
                    <a:pt x="145466" y="289152"/>
                  </a:lnTo>
                  <a:lnTo>
                    <a:pt x="145035" y="290380"/>
                  </a:lnTo>
                  <a:close/>
                  <a:moveTo>
                    <a:pt x="141968" y="289943"/>
                  </a:moveTo>
                  <a:lnTo>
                    <a:pt x="141716" y="290409"/>
                  </a:lnTo>
                  <a:lnTo>
                    <a:pt x="141480" y="290288"/>
                  </a:lnTo>
                  <a:lnTo>
                    <a:pt x="140978" y="289742"/>
                  </a:lnTo>
                  <a:lnTo>
                    <a:pt x="139957" y="288944"/>
                  </a:lnTo>
                  <a:lnTo>
                    <a:pt x="139491" y="288398"/>
                  </a:lnTo>
                  <a:lnTo>
                    <a:pt x="139462" y="288165"/>
                  </a:lnTo>
                  <a:lnTo>
                    <a:pt x="139813" y="287907"/>
                  </a:lnTo>
                  <a:lnTo>
                    <a:pt x="141013" y="288552"/>
                  </a:lnTo>
                  <a:lnTo>
                    <a:pt x="141524" y="289139"/>
                  </a:lnTo>
                  <a:lnTo>
                    <a:pt x="141968" y="289943"/>
                  </a:lnTo>
                  <a:close/>
                  <a:moveTo>
                    <a:pt x="305638" y="298264"/>
                  </a:moveTo>
                  <a:lnTo>
                    <a:pt x="306397" y="300081"/>
                  </a:lnTo>
                  <a:lnTo>
                    <a:pt x="306949" y="301485"/>
                  </a:lnTo>
                  <a:lnTo>
                    <a:pt x="307441" y="303170"/>
                  </a:lnTo>
                  <a:lnTo>
                    <a:pt x="308261" y="306646"/>
                  </a:lnTo>
                  <a:lnTo>
                    <a:pt x="308644" y="307955"/>
                  </a:lnTo>
                  <a:lnTo>
                    <a:pt x="308765" y="308670"/>
                  </a:lnTo>
                  <a:lnTo>
                    <a:pt x="308855" y="310537"/>
                  </a:lnTo>
                  <a:lnTo>
                    <a:pt x="308730" y="310939"/>
                  </a:lnTo>
                  <a:lnTo>
                    <a:pt x="308485" y="311306"/>
                  </a:lnTo>
                  <a:lnTo>
                    <a:pt x="308437" y="311839"/>
                  </a:lnTo>
                  <a:lnTo>
                    <a:pt x="308663" y="313257"/>
                  </a:lnTo>
                  <a:lnTo>
                    <a:pt x="308676" y="315405"/>
                  </a:lnTo>
                  <a:lnTo>
                    <a:pt x="308462" y="316611"/>
                  </a:lnTo>
                  <a:lnTo>
                    <a:pt x="308210" y="316793"/>
                  </a:lnTo>
                  <a:lnTo>
                    <a:pt x="307598" y="316397"/>
                  </a:lnTo>
                  <a:lnTo>
                    <a:pt x="307093" y="315743"/>
                  </a:lnTo>
                  <a:lnTo>
                    <a:pt x="306723" y="315063"/>
                  </a:lnTo>
                  <a:lnTo>
                    <a:pt x="305807" y="312909"/>
                  </a:lnTo>
                  <a:lnTo>
                    <a:pt x="305535" y="311903"/>
                  </a:lnTo>
                  <a:lnTo>
                    <a:pt x="305519" y="311179"/>
                  </a:lnTo>
                  <a:lnTo>
                    <a:pt x="305660" y="310649"/>
                  </a:lnTo>
                  <a:lnTo>
                    <a:pt x="305960" y="310320"/>
                  </a:lnTo>
                  <a:lnTo>
                    <a:pt x="306480" y="309439"/>
                  </a:lnTo>
                  <a:lnTo>
                    <a:pt x="306407" y="309299"/>
                  </a:lnTo>
                  <a:lnTo>
                    <a:pt x="306011" y="309497"/>
                  </a:lnTo>
                  <a:lnTo>
                    <a:pt x="305204" y="309608"/>
                  </a:lnTo>
                  <a:lnTo>
                    <a:pt x="304492" y="308912"/>
                  </a:lnTo>
                  <a:lnTo>
                    <a:pt x="303936" y="308545"/>
                  </a:lnTo>
                  <a:lnTo>
                    <a:pt x="304048" y="307288"/>
                  </a:lnTo>
                  <a:lnTo>
                    <a:pt x="303901" y="306933"/>
                  </a:lnTo>
                  <a:lnTo>
                    <a:pt x="302810" y="307323"/>
                  </a:lnTo>
                  <a:lnTo>
                    <a:pt x="302401" y="306972"/>
                  </a:lnTo>
                  <a:lnTo>
                    <a:pt x="302312" y="306499"/>
                  </a:lnTo>
                  <a:lnTo>
                    <a:pt x="302331" y="305794"/>
                  </a:lnTo>
                  <a:lnTo>
                    <a:pt x="302538" y="305175"/>
                  </a:lnTo>
                  <a:lnTo>
                    <a:pt x="303572" y="303608"/>
                  </a:lnTo>
                  <a:lnTo>
                    <a:pt x="303467" y="303317"/>
                  </a:lnTo>
                  <a:lnTo>
                    <a:pt x="302963" y="303253"/>
                  </a:lnTo>
                  <a:lnTo>
                    <a:pt x="302299" y="302717"/>
                  </a:lnTo>
                  <a:lnTo>
                    <a:pt x="301995" y="300955"/>
                  </a:lnTo>
                  <a:lnTo>
                    <a:pt x="301281" y="299950"/>
                  </a:lnTo>
                  <a:lnTo>
                    <a:pt x="300859" y="300042"/>
                  </a:lnTo>
                  <a:lnTo>
                    <a:pt x="299902" y="302883"/>
                  </a:lnTo>
                  <a:lnTo>
                    <a:pt x="299429" y="303502"/>
                  </a:lnTo>
                  <a:lnTo>
                    <a:pt x="298082" y="303901"/>
                  </a:lnTo>
                  <a:lnTo>
                    <a:pt x="298357" y="303113"/>
                  </a:lnTo>
                  <a:lnTo>
                    <a:pt x="298484" y="302407"/>
                  </a:lnTo>
                  <a:lnTo>
                    <a:pt x="298006" y="300266"/>
                  </a:lnTo>
                  <a:lnTo>
                    <a:pt x="297993" y="299439"/>
                  </a:lnTo>
                  <a:lnTo>
                    <a:pt x="298312" y="298829"/>
                  </a:lnTo>
                  <a:lnTo>
                    <a:pt x="299263" y="298574"/>
                  </a:lnTo>
                  <a:lnTo>
                    <a:pt x="299768" y="298213"/>
                  </a:lnTo>
                  <a:lnTo>
                    <a:pt x="300160" y="297623"/>
                  </a:lnTo>
                  <a:lnTo>
                    <a:pt x="300259" y="297048"/>
                  </a:lnTo>
                  <a:lnTo>
                    <a:pt x="300996" y="295523"/>
                  </a:lnTo>
                  <a:lnTo>
                    <a:pt x="301341" y="295226"/>
                  </a:lnTo>
                  <a:lnTo>
                    <a:pt x="302260" y="295245"/>
                  </a:lnTo>
                  <a:lnTo>
                    <a:pt x="304191" y="296933"/>
                  </a:lnTo>
                  <a:lnTo>
                    <a:pt x="304779" y="297182"/>
                  </a:lnTo>
                  <a:lnTo>
                    <a:pt x="305638" y="298264"/>
                  </a:lnTo>
                  <a:close/>
                  <a:moveTo>
                    <a:pt x="144059" y="302008"/>
                  </a:moveTo>
                  <a:lnTo>
                    <a:pt x="142919" y="302538"/>
                  </a:lnTo>
                  <a:lnTo>
                    <a:pt x="142718" y="302516"/>
                  </a:lnTo>
                  <a:lnTo>
                    <a:pt x="142016" y="303588"/>
                  </a:lnTo>
                  <a:lnTo>
                    <a:pt x="141480" y="304051"/>
                  </a:lnTo>
                  <a:lnTo>
                    <a:pt x="140771" y="303205"/>
                  </a:lnTo>
                  <a:lnTo>
                    <a:pt x="140953" y="301890"/>
                  </a:lnTo>
                  <a:lnTo>
                    <a:pt x="141572" y="301016"/>
                  </a:lnTo>
                  <a:lnTo>
                    <a:pt x="144706" y="301309"/>
                  </a:lnTo>
                  <a:lnTo>
                    <a:pt x="144949" y="301555"/>
                  </a:lnTo>
                  <a:lnTo>
                    <a:pt x="144955" y="301763"/>
                  </a:lnTo>
                  <a:lnTo>
                    <a:pt x="144726" y="301935"/>
                  </a:lnTo>
                  <a:lnTo>
                    <a:pt x="144059" y="302008"/>
                  </a:lnTo>
                  <a:close/>
                  <a:moveTo>
                    <a:pt x="320002" y="304003"/>
                  </a:moveTo>
                  <a:lnTo>
                    <a:pt x="320599" y="304517"/>
                  </a:lnTo>
                  <a:lnTo>
                    <a:pt x="320924" y="303978"/>
                  </a:lnTo>
                  <a:lnTo>
                    <a:pt x="321527" y="304003"/>
                  </a:lnTo>
                  <a:lnTo>
                    <a:pt x="322651" y="304482"/>
                  </a:lnTo>
                  <a:lnTo>
                    <a:pt x="323318" y="305200"/>
                  </a:lnTo>
                  <a:lnTo>
                    <a:pt x="323695" y="306021"/>
                  </a:lnTo>
                  <a:lnTo>
                    <a:pt x="323727" y="306509"/>
                  </a:lnTo>
                  <a:lnTo>
                    <a:pt x="323612" y="307617"/>
                  </a:lnTo>
                  <a:lnTo>
                    <a:pt x="323695" y="308750"/>
                  </a:lnTo>
                  <a:lnTo>
                    <a:pt x="323647" y="309337"/>
                  </a:lnTo>
                  <a:lnTo>
                    <a:pt x="323497" y="309822"/>
                  </a:lnTo>
                  <a:lnTo>
                    <a:pt x="323245" y="310205"/>
                  </a:lnTo>
                  <a:lnTo>
                    <a:pt x="322970" y="310253"/>
                  </a:lnTo>
                  <a:lnTo>
                    <a:pt x="322099" y="309238"/>
                  </a:lnTo>
                  <a:lnTo>
                    <a:pt x="321100" y="307403"/>
                  </a:lnTo>
                  <a:lnTo>
                    <a:pt x="320340" y="306844"/>
                  </a:lnTo>
                  <a:lnTo>
                    <a:pt x="320308" y="307036"/>
                  </a:lnTo>
                  <a:lnTo>
                    <a:pt x="320516" y="307562"/>
                  </a:lnTo>
                  <a:lnTo>
                    <a:pt x="321138" y="308552"/>
                  </a:lnTo>
                  <a:lnTo>
                    <a:pt x="321250" y="309146"/>
                  </a:lnTo>
                  <a:lnTo>
                    <a:pt x="321687" y="309870"/>
                  </a:lnTo>
                  <a:lnTo>
                    <a:pt x="321882" y="310416"/>
                  </a:lnTo>
                  <a:lnTo>
                    <a:pt x="321993" y="311134"/>
                  </a:lnTo>
                  <a:lnTo>
                    <a:pt x="321990" y="311760"/>
                  </a:lnTo>
                  <a:lnTo>
                    <a:pt x="321869" y="312296"/>
                  </a:lnTo>
                  <a:lnTo>
                    <a:pt x="321668" y="312637"/>
                  </a:lnTo>
                  <a:lnTo>
                    <a:pt x="321384" y="312787"/>
                  </a:lnTo>
                  <a:lnTo>
                    <a:pt x="319858" y="312637"/>
                  </a:lnTo>
                  <a:lnTo>
                    <a:pt x="318948" y="312995"/>
                  </a:lnTo>
                  <a:lnTo>
                    <a:pt x="317885" y="312794"/>
                  </a:lnTo>
                  <a:lnTo>
                    <a:pt x="317629" y="312468"/>
                  </a:lnTo>
                  <a:lnTo>
                    <a:pt x="317470" y="311938"/>
                  </a:lnTo>
                  <a:lnTo>
                    <a:pt x="317390" y="310649"/>
                  </a:lnTo>
                  <a:lnTo>
                    <a:pt x="317122" y="308798"/>
                  </a:lnTo>
                  <a:lnTo>
                    <a:pt x="317186" y="307371"/>
                  </a:lnTo>
                  <a:lnTo>
                    <a:pt x="316500" y="306078"/>
                  </a:lnTo>
                  <a:lnTo>
                    <a:pt x="315912" y="305296"/>
                  </a:lnTo>
                  <a:lnTo>
                    <a:pt x="315066" y="304597"/>
                  </a:lnTo>
                  <a:lnTo>
                    <a:pt x="314511" y="303901"/>
                  </a:lnTo>
                  <a:lnTo>
                    <a:pt x="314664" y="303346"/>
                  </a:lnTo>
                  <a:lnTo>
                    <a:pt x="315529" y="302931"/>
                  </a:lnTo>
                  <a:lnTo>
                    <a:pt x="316947" y="303030"/>
                  </a:lnTo>
                  <a:lnTo>
                    <a:pt x="320002" y="304003"/>
                  </a:lnTo>
                  <a:close/>
                  <a:moveTo>
                    <a:pt x="314419" y="306598"/>
                  </a:moveTo>
                  <a:lnTo>
                    <a:pt x="314999" y="307728"/>
                  </a:lnTo>
                  <a:lnTo>
                    <a:pt x="315842" y="307636"/>
                  </a:lnTo>
                  <a:lnTo>
                    <a:pt x="316314" y="308491"/>
                  </a:lnTo>
                  <a:lnTo>
                    <a:pt x="316672" y="309768"/>
                  </a:lnTo>
                  <a:lnTo>
                    <a:pt x="316410" y="310585"/>
                  </a:lnTo>
                  <a:lnTo>
                    <a:pt x="316037" y="310403"/>
                  </a:lnTo>
                  <a:lnTo>
                    <a:pt x="315622" y="310876"/>
                  </a:lnTo>
                  <a:lnTo>
                    <a:pt x="315366" y="312443"/>
                  </a:lnTo>
                  <a:lnTo>
                    <a:pt x="315485" y="314010"/>
                  </a:lnTo>
                  <a:lnTo>
                    <a:pt x="315357" y="315568"/>
                  </a:lnTo>
                  <a:lnTo>
                    <a:pt x="314875" y="317151"/>
                  </a:lnTo>
                  <a:lnTo>
                    <a:pt x="314776" y="318210"/>
                  </a:lnTo>
                  <a:lnTo>
                    <a:pt x="314587" y="318526"/>
                  </a:lnTo>
                  <a:lnTo>
                    <a:pt x="314380" y="318635"/>
                  </a:lnTo>
                  <a:lnTo>
                    <a:pt x="314112" y="318348"/>
                  </a:lnTo>
                  <a:lnTo>
                    <a:pt x="313722" y="318124"/>
                  </a:lnTo>
                  <a:lnTo>
                    <a:pt x="313231" y="319015"/>
                  </a:lnTo>
                  <a:lnTo>
                    <a:pt x="312631" y="319021"/>
                  </a:lnTo>
                  <a:lnTo>
                    <a:pt x="312133" y="316994"/>
                  </a:lnTo>
                  <a:lnTo>
                    <a:pt x="312577" y="313604"/>
                  </a:lnTo>
                  <a:lnTo>
                    <a:pt x="313573" y="312912"/>
                  </a:lnTo>
                  <a:lnTo>
                    <a:pt x="312979" y="311986"/>
                  </a:lnTo>
                  <a:lnTo>
                    <a:pt x="311728" y="310907"/>
                  </a:lnTo>
                  <a:lnTo>
                    <a:pt x="311833" y="310307"/>
                  </a:lnTo>
                  <a:lnTo>
                    <a:pt x="310882" y="308568"/>
                  </a:lnTo>
                  <a:lnTo>
                    <a:pt x="310828" y="308153"/>
                  </a:lnTo>
                  <a:lnTo>
                    <a:pt x="310977" y="306697"/>
                  </a:lnTo>
                  <a:lnTo>
                    <a:pt x="311865" y="305395"/>
                  </a:lnTo>
                  <a:lnTo>
                    <a:pt x="313039" y="305165"/>
                  </a:lnTo>
                  <a:lnTo>
                    <a:pt x="313860" y="305724"/>
                  </a:lnTo>
                  <a:lnTo>
                    <a:pt x="314319" y="306199"/>
                  </a:lnTo>
                  <a:lnTo>
                    <a:pt x="314419" y="306598"/>
                  </a:lnTo>
                  <a:close/>
                  <a:moveTo>
                    <a:pt x="325549" y="311795"/>
                  </a:moveTo>
                  <a:lnTo>
                    <a:pt x="325454" y="312031"/>
                  </a:lnTo>
                  <a:lnTo>
                    <a:pt x="324314" y="312009"/>
                  </a:lnTo>
                  <a:lnTo>
                    <a:pt x="323902" y="311814"/>
                  </a:lnTo>
                  <a:lnTo>
                    <a:pt x="323749" y="311121"/>
                  </a:lnTo>
                  <a:lnTo>
                    <a:pt x="323854" y="310480"/>
                  </a:lnTo>
                  <a:lnTo>
                    <a:pt x="324119" y="309982"/>
                  </a:lnTo>
                  <a:lnTo>
                    <a:pt x="324442" y="309021"/>
                  </a:lnTo>
                  <a:lnTo>
                    <a:pt x="324694" y="307419"/>
                  </a:lnTo>
                  <a:lnTo>
                    <a:pt x="326363" y="309213"/>
                  </a:lnTo>
                  <a:lnTo>
                    <a:pt x="326877" y="310011"/>
                  </a:lnTo>
                  <a:lnTo>
                    <a:pt x="327152" y="310984"/>
                  </a:lnTo>
                  <a:lnTo>
                    <a:pt x="326558" y="311348"/>
                  </a:lnTo>
                  <a:lnTo>
                    <a:pt x="325840" y="311523"/>
                  </a:lnTo>
                  <a:lnTo>
                    <a:pt x="325549" y="311795"/>
                  </a:lnTo>
                  <a:close/>
                  <a:moveTo>
                    <a:pt x="133296" y="311970"/>
                  </a:moveTo>
                  <a:lnTo>
                    <a:pt x="132855" y="312005"/>
                  </a:lnTo>
                  <a:lnTo>
                    <a:pt x="132191" y="311578"/>
                  </a:lnTo>
                  <a:lnTo>
                    <a:pt x="132281" y="311064"/>
                  </a:lnTo>
                  <a:lnTo>
                    <a:pt x="133225" y="310445"/>
                  </a:lnTo>
                  <a:lnTo>
                    <a:pt x="134180" y="310540"/>
                  </a:lnTo>
                  <a:lnTo>
                    <a:pt x="134250" y="310885"/>
                  </a:lnTo>
                  <a:lnTo>
                    <a:pt x="134205" y="311274"/>
                  </a:lnTo>
                  <a:lnTo>
                    <a:pt x="134129" y="311498"/>
                  </a:lnTo>
                  <a:lnTo>
                    <a:pt x="133825" y="311731"/>
                  </a:lnTo>
                  <a:lnTo>
                    <a:pt x="133296" y="311970"/>
                  </a:lnTo>
                  <a:close/>
                  <a:moveTo>
                    <a:pt x="129047" y="313250"/>
                  </a:moveTo>
                  <a:lnTo>
                    <a:pt x="128434" y="313633"/>
                  </a:lnTo>
                  <a:lnTo>
                    <a:pt x="128233" y="313499"/>
                  </a:lnTo>
                  <a:lnTo>
                    <a:pt x="128205" y="313183"/>
                  </a:lnTo>
                  <a:lnTo>
                    <a:pt x="128348" y="312679"/>
                  </a:lnTo>
                  <a:lnTo>
                    <a:pt x="128632" y="312175"/>
                  </a:lnTo>
                  <a:lnTo>
                    <a:pt x="129577" y="311217"/>
                  </a:lnTo>
                  <a:lnTo>
                    <a:pt x="130528" y="310582"/>
                  </a:lnTo>
                  <a:lnTo>
                    <a:pt x="131013" y="310620"/>
                  </a:lnTo>
                  <a:lnTo>
                    <a:pt x="131179" y="311026"/>
                  </a:lnTo>
                  <a:lnTo>
                    <a:pt x="130586" y="311865"/>
                  </a:lnTo>
                  <a:lnTo>
                    <a:pt x="129047" y="313250"/>
                  </a:lnTo>
                  <a:close/>
                  <a:moveTo>
                    <a:pt x="331234" y="318504"/>
                  </a:moveTo>
                  <a:lnTo>
                    <a:pt x="331049" y="321163"/>
                  </a:lnTo>
                  <a:lnTo>
                    <a:pt x="330695" y="321013"/>
                  </a:lnTo>
                  <a:lnTo>
                    <a:pt x="330356" y="321010"/>
                  </a:lnTo>
                  <a:lnTo>
                    <a:pt x="329667" y="321386"/>
                  </a:lnTo>
                  <a:lnTo>
                    <a:pt x="328939" y="321220"/>
                  </a:lnTo>
                  <a:lnTo>
                    <a:pt x="328597" y="320927"/>
                  </a:lnTo>
                  <a:lnTo>
                    <a:pt x="328473" y="320585"/>
                  </a:lnTo>
                  <a:lnTo>
                    <a:pt x="328604" y="319794"/>
                  </a:lnTo>
                  <a:lnTo>
                    <a:pt x="328202" y="319353"/>
                  </a:lnTo>
                  <a:lnTo>
                    <a:pt x="326842" y="319193"/>
                  </a:lnTo>
                  <a:lnTo>
                    <a:pt x="326331" y="319005"/>
                  </a:lnTo>
                  <a:lnTo>
                    <a:pt x="326050" y="318172"/>
                  </a:lnTo>
                  <a:lnTo>
                    <a:pt x="325983" y="317081"/>
                  </a:lnTo>
                  <a:lnTo>
                    <a:pt x="326197" y="316672"/>
                  </a:lnTo>
                  <a:lnTo>
                    <a:pt x="326883" y="316385"/>
                  </a:lnTo>
                  <a:lnTo>
                    <a:pt x="327416" y="315054"/>
                  </a:lnTo>
                  <a:lnTo>
                    <a:pt x="327713" y="314875"/>
                  </a:lnTo>
                  <a:lnTo>
                    <a:pt x="328843" y="312232"/>
                  </a:lnTo>
                  <a:lnTo>
                    <a:pt x="329411" y="312417"/>
                  </a:lnTo>
                  <a:lnTo>
                    <a:pt x="330404" y="314026"/>
                  </a:lnTo>
                  <a:lnTo>
                    <a:pt x="331649" y="316343"/>
                  </a:lnTo>
                  <a:lnTo>
                    <a:pt x="331234" y="318504"/>
                  </a:lnTo>
                  <a:close/>
                  <a:moveTo>
                    <a:pt x="325256" y="316292"/>
                  </a:moveTo>
                  <a:lnTo>
                    <a:pt x="324796" y="316343"/>
                  </a:lnTo>
                  <a:lnTo>
                    <a:pt x="324253" y="316097"/>
                  </a:lnTo>
                  <a:lnTo>
                    <a:pt x="322967" y="314786"/>
                  </a:lnTo>
                  <a:lnTo>
                    <a:pt x="322945" y="314399"/>
                  </a:lnTo>
                  <a:lnTo>
                    <a:pt x="323130" y="313959"/>
                  </a:lnTo>
                  <a:lnTo>
                    <a:pt x="323861" y="313154"/>
                  </a:lnTo>
                  <a:lnTo>
                    <a:pt x="324161" y="312960"/>
                  </a:lnTo>
                  <a:lnTo>
                    <a:pt x="325916" y="313046"/>
                  </a:lnTo>
                  <a:lnTo>
                    <a:pt x="326478" y="313260"/>
                  </a:lnTo>
                  <a:lnTo>
                    <a:pt x="326606" y="313636"/>
                  </a:lnTo>
                  <a:lnTo>
                    <a:pt x="326577" y="314019"/>
                  </a:lnTo>
                  <a:lnTo>
                    <a:pt x="326392" y="314406"/>
                  </a:lnTo>
                  <a:lnTo>
                    <a:pt x="326350" y="314808"/>
                  </a:lnTo>
                  <a:lnTo>
                    <a:pt x="326449" y="315229"/>
                  </a:lnTo>
                  <a:lnTo>
                    <a:pt x="326245" y="315647"/>
                  </a:lnTo>
                  <a:lnTo>
                    <a:pt x="325256" y="316292"/>
                  </a:lnTo>
                  <a:close/>
                  <a:moveTo>
                    <a:pt x="318211" y="314811"/>
                  </a:moveTo>
                  <a:lnTo>
                    <a:pt x="319909" y="315156"/>
                  </a:lnTo>
                  <a:lnTo>
                    <a:pt x="321464" y="315121"/>
                  </a:lnTo>
                  <a:lnTo>
                    <a:pt x="321997" y="315785"/>
                  </a:lnTo>
                  <a:lnTo>
                    <a:pt x="322348" y="316484"/>
                  </a:lnTo>
                  <a:lnTo>
                    <a:pt x="322552" y="317141"/>
                  </a:lnTo>
                  <a:lnTo>
                    <a:pt x="322610" y="317757"/>
                  </a:lnTo>
                  <a:lnTo>
                    <a:pt x="322568" y="318191"/>
                  </a:lnTo>
                  <a:lnTo>
                    <a:pt x="322380" y="318657"/>
                  </a:lnTo>
                  <a:lnTo>
                    <a:pt x="322421" y="318814"/>
                  </a:lnTo>
                  <a:lnTo>
                    <a:pt x="325460" y="320336"/>
                  </a:lnTo>
                  <a:lnTo>
                    <a:pt x="326893" y="321932"/>
                  </a:lnTo>
                  <a:lnTo>
                    <a:pt x="327464" y="322768"/>
                  </a:lnTo>
                  <a:lnTo>
                    <a:pt x="327796" y="323474"/>
                  </a:lnTo>
                  <a:lnTo>
                    <a:pt x="328396" y="325239"/>
                  </a:lnTo>
                  <a:lnTo>
                    <a:pt x="329660" y="327282"/>
                  </a:lnTo>
                  <a:lnTo>
                    <a:pt x="330324" y="327901"/>
                  </a:lnTo>
                  <a:lnTo>
                    <a:pt x="330701" y="328504"/>
                  </a:lnTo>
                  <a:lnTo>
                    <a:pt x="330490" y="328527"/>
                  </a:lnTo>
                  <a:lnTo>
                    <a:pt x="329600" y="328080"/>
                  </a:lnTo>
                  <a:lnTo>
                    <a:pt x="327672" y="326714"/>
                  </a:lnTo>
                  <a:lnTo>
                    <a:pt x="327512" y="326768"/>
                  </a:lnTo>
                  <a:lnTo>
                    <a:pt x="327337" y="327508"/>
                  </a:lnTo>
                  <a:lnTo>
                    <a:pt x="327037" y="328156"/>
                  </a:lnTo>
                  <a:lnTo>
                    <a:pt x="326593" y="328622"/>
                  </a:lnTo>
                  <a:lnTo>
                    <a:pt x="326947" y="328760"/>
                  </a:lnTo>
                  <a:lnTo>
                    <a:pt x="328502" y="328466"/>
                  </a:lnTo>
                  <a:lnTo>
                    <a:pt x="329810" y="329794"/>
                  </a:lnTo>
                  <a:lnTo>
                    <a:pt x="330318" y="330033"/>
                  </a:lnTo>
                  <a:lnTo>
                    <a:pt x="330809" y="330984"/>
                  </a:lnTo>
                  <a:lnTo>
                    <a:pt x="330825" y="331348"/>
                  </a:lnTo>
                  <a:lnTo>
                    <a:pt x="330538" y="332050"/>
                  </a:lnTo>
                  <a:lnTo>
                    <a:pt x="330318" y="332338"/>
                  </a:lnTo>
                  <a:lnTo>
                    <a:pt x="330391" y="332532"/>
                  </a:lnTo>
                  <a:lnTo>
                    <a:pt x="330755" y="332631"/>
                  </a:lnTo>
                  <a:lnTo>
                    <a:pt x="332198" y="332433"/>
                  </a:lnTo>
                  <a:lnTo>
                    <a:pt x="332456" y="332778"/>
                  </a:lnTo>
                  <a:lnTo>
                    <a:pt x="332243" y="335510"/>
                  </a:lnTo>
                  <a:lnTo>
                    <a:pt x="332447" y="336513"/>
                  </a:lnTo>
                  <a:lnTo>
                    <a:pt x="332444" y="336969"/>
                  </a:lnTo>
                  <a:lnTo>
                    <a:pt x="332278" y="337572"/>
                  </a:lnTo>
                  <a:lnTo>
                    <a:pt x="332271" y="338083"/>
                  </a:lnTo>
                  <a:lnTo>
                    <a:pt x="332402" y="338606"/>
                  </a:lnTo>
                  <a:lnTo>
                    <a:pt x="332418" y="339072"/>
                  </a:lnTo>
                  <a:lnTo>
                    <a:pt x="332051" y="340289"/>
                  </a:lnTo>
                  <a:lnTo>
                    <a:pt x="331665" y="340493"/>
                  </a:lnTo>
                  <a:lnTo>
                    <a:pt x="331042" y="340502"/>
                  </a:lnTo>
                  <a:lnTo>
                    <a:pt x="330551" y="340158"/>
                  </a:lnTo>
                  <a:lnTo>
                    <a:pt x="329861" y="339111"/>
                  </a:lnTo>
                  <a:lnTo>
                    <a:pt x="329191" y="337483"/>
                  </a:lnTo>
                  <a:lnTo>
                    <a:pt x="328933" y="337250"/>
                  </a:lnTo>
                  <a:lnTo>
                    <a:pt x="328052" y="337004"/>
                  </a:lnTo>
                  <a:lnTo>
                    <a:pt x="327892" y="336809"/>
                  </a:lnTo>
                  <a:lnTo>
                    <a:pt x="327330" y="336774"/>
                  </a:lnTo>
                  <a:lnTo>
                    <a:pt x="326931" y="336104"/>
                  </a:lnTo>
                  <a:lnTo>
                    <a:pt x="326979" y="335223"/>
                  </a:lnTo>
                  <a:lnTo>
                    <a:pt x="326634" y="334320"/>
                  </a:lnTo>
                  <a:lnTo>
                    <a:pt x="326676" y="333918"/>
                  </a:lnTo>
                  <a:lnTo>
                    <a:pt x="326290" y="333748"/>
                  </a:lnTo>
                  <a:lnTo>
                    <a:pt x="325964" y="334004"/>
                  </a:lnTo>
                  <a:lnTo>
                    <a:pt x="326133" y="334888"/>
                  </a:lnTo>
                  <a:lnTo>
                    <a:pt x="325942" y="335571"/>
                  </a:lnTo>
                  <a:lnTo>
                    <a:pt x="325243" y="335284"/>
                  </a:lnTo>
                  <a:lnTo>
                    <a:pt x="324075" y="333094"/>
                  </a:lnTo>
                  <a:lnTo>
                    <a:pt x="322747" y="331332"/>
                  </a:lnTo>
                  <a:lnTo>
                    <a:pt x="322227" y="330914"/>
                  </a:lnTo>
                  <a:lnTo>
                    <a:pt x="322364" y="330400"/>
                  </a:lnTo>
                  <a:lnTo>
                    <a:pt x="323018" y="330129"/>
                  </a:lnTo>
                  <a:lnTo>
                    <a:pt x="323548" y="330151"/>
                  </a:lnTo>
                  <a:lnTo>
                    <a:pt x="323656" y="329845"/>
                  </a:lnTo>
                  <a:lnTo>
                    <a:pt x="322549" y="328134"/>
                  </a:lnTo>
                  <a:lnTo>
                    <a:pt x="322587" y="327649"/>
                  </a:lnTo>
                  <a:lnTo>
                    <a:pt x="322989" y="326784"/>
                  </a:lnTo>
                  <a:lnTo>
                    <a:pt x="322485" y="326423"/>
                  </a:lnTo>
                  <a:lnTo>
                    <a:pt x="321103" y="326694"/>
                  </a:lnTo>
                  <a:lnTo>
                    <a:pt x="320615" y="326512"/>
                  </a:lnTo>
                  <a:lnTo>
                    <a:pt x="320216" y="325817"/>
                  </a:lnTo>
                  <a:lnTo>
                    <a:pt x="319983" y="325213"/>
                  </a:lnTo>
                  <a:lnTo>
                    <a:pt x="318786" y="325105"/>
                  </a:lnTo>
                  <a:lnTo>
                    <a:pt x="318332" y="325178"/>
                  </a:lnTo>
                  <a:lnTo>
                    <a:pt x="317549" y="324262"/>
                  </a:lnTo>
                  <a:lnTo>
                    <a:pt x="317195" y="323684"/>
                  </a:lnTo>
                  <a:lnTo>
                    <a:pt x="317336" y="323388"/>
                  </a:lnTo>
                  <a:lnTo>
                    <a:pt x="318054" y="322867"/>
                  </a:lnTo>
                  <a:lnTo>
                    <a:pt x="318476" y="322941"/>
                  </a:lnTo>
                  <a:lnTo>
                    <a:pt x="319284" y="323496"/>
                  </a:lnTo>
                  <a:lnTo>
                    <a:pt x="319600" y="323477"/>
                  </a:lnTo>
                  <a:lnTo>
                    <a:pt x="320401" y="322740"/>
                  </a:lnTo>
                  <a:lnTo>
                    <a:pt x="320522" y="322076"/>
                  </a:lnTo>
                  <a:lnTo>
                    <a:pt x="321122" y="321527"/>
                  </a:lnTo>
                  <a:lnTo>
                    <a:pt x="321026" y="320949"/>
                  </a:lnTo>
                  <a:lnTo>
                    <a:pt x="320694" y="319963"/>
                  </a:lnTo>
                  <a:lnTo>
                    <a:pt x="319960" y="319688"/>
                  </a:lnTo>
                  <a:lnTo>
                    <a:pt x="318460" y="320276"/>
                  </a:lnTo>
                  <a:lnTo>
                    <a:pt x="317154" y="321179"/>
                  </a:lnTo>
                  <a:lnTo>
                    <a:pt x="316630" y="320828"/>
                  </a:lnTo>
                  <a:lnTo>
                    <a:pt x="316515" y="320276"/>
                  </a:lnTo>
                  <a:lnTo>
                    <a:pt x="317913" y="318769"/>
                  </a:lnTo>
                  <a:lnTo>
                    <a:pt x="318527" y="317936"/>
                  </a:lnTo>
                  <a:lnTo>
                    <a:pt x="318409" y="317441"/>
                  </a:lnTo>
                  <a:lnTo>
                    <a:pt x="317958" y="316800"/>
                  </a:lnTo>
                  <a:lnTo>
                    <a:pt x="317920" y="315194"/>
                  </a:lnTo>
                  <a:lnTo>
                    <a:pt x="318211" y="314811"/>
                  </a:lnTo>
                  <a:close/>
                  <a:moveTo>
                    <a:pt x="341384" y="328370"/>
                  </a:moveTo>
                  <a:lnTo>
                    <a:pt x="341071" y="330100"/>
                  </a:lnTo>
                  <a:lnTo>
                    <a:pt x="340455" y="331865"/>
                  </a:lnTo>
                  <a:lnTo>
                    <a:pt x="339514" y="332813"/>
                  </a:lnTo>
                  <a:lnTo>
                    <a:pt x="338850" y="332603"/>
                  </a:lnTo>
                  <a:lnTo>
                    <a:pt x="338361" y="331836"/>
                  </a:lnTo>
                  <a:lnTo>
                    <a:pt x="337908" y="331878"/>
                  </a:lnTo>
                  <a:lnTo>
                    <a:pt x="337426" y="331722"/>
                  </a:lnTo>
                  <a:lnTo>
                    <a:pt x="337155" y="331086"/>
                  </a:lnTo>
                  <a:lnTo>
                    <a:pt x="337410" y="330266"/>
                  </a:lnTo>
                  <a:lnTo>
                    <a:pt x="337184" y="329631"/>
                  </a:lnTo>
                  <a:lnTo>
                    <a:pt x="336944" y="330186"/>
                  </a:lnTo>
                  <a:lnTo>
                    <a:pt x="336520" y="330694"/>
                  </a:lnTo>
                  <a:lnTo>
                    <a:pt x="335450" y="331358"/>
                  </a:lnTo>
                  <a:lnTo>
                    <a:pt x="334713" y="332622"/>
                  </a:lnTo>
                  <a:lnTo>
                    <a:pt x="334365" y="333445"/>
                  </a:lnTo>
                  <a:lnTo>
                    <a:pt x="333931" y="332548"/>
                  </a:lnTo>
                  <a:lnTo>
                    <a:pt x="333653" y="330419"/>
                  </a:lnTo>
                  <a:lnTo>
                    <a:pt x="333618" y="329513"/>
                  </a:lnTo>
                  <a:lnTo>
                    <a:pt x="334394" y="328144"/>
                  </a:lnTo>
                  <a:lnTo>
                    <a:pt x="335396" y="326841"/>
                  </a:lnTo>
                  <a:lnTo>
                    <a:pt x="335597" y="322938"/>
                  </a:lnTo>
                  <a:lnTo>
                    <a:pt x="338783" y="320965"/>
                  </a:lnTo>
                  <a:lnTo>
                    <a:pt x="339080" y="321067"/>
                  </a:lnTo>
                  <a:lnTo>
                    <a:pt x="340114" y="322539"/>
                  </a:lnTo>
                  <a:lnTo>
                    <a:pt x="341215" y="324591"/>
                  </a:lnTo>
                  <a:lnTo>
                    <a:pt x="341499" y="325513"/>
                  </a:lnTo>
                  <a:lnTo>
                    <a:pt x="341505" y="327119"/>
                  </a:lnTo>
                  <a:lnTo>
                    <a:pt x="341384" y="328370"/>
                  </a:lnTo>
                  <a:close/>
                  <a:moveTo>
                    <a:pt x="121135" y="323110"/>
                  </a:moveTo>
                  <a:lnTo>
                    <a:pt x="120787" y="323611"/>
                  </a:lnTo>
                  <a:lnTo>
                    <a:pt x="120107" y="323576"/>
                  </a:lnTo>
                  <a:lnTo>
                    <a:pt x="119727" y="323413"/>
                  </a:lnTo>
                  <a:lnTo>
                    <a:pt x="119599" y="322973"/>
                  </a:lnTo>
                  <a:lnTo>
                    <a:pt x="120646" y="321645"/>
                  </a:lnTo>
                  <a:lnTo>
                    <a:pt x="120886" y="321466"/>
                  </a:lnTo>
                  <a:lnTo>
                    <a:pt x="121074" y="321517"/>
                  </a:lnTo>
                  <a:lnTo>
                    <a:pt x="121157" y="322066"/>
                  </a:lnTo>
                  <a:lnTo>
                    <a:pt x="121135" y="323110"/>
                  </a:lnTo>
                  <a:close/>
                  <a:moveTo>
                    <a:pt x="320551" y="327508"/>
                  </a:moveTo>
                  <a:lnTo>
                    <a:pt x="320749" y="327952"/>
                  </a:lnTo>
                  <a:lnTo>
                    <a:pt x="320761" y="328233"/>
                  </a:lnTo>
                  <a:lnTo>
                    <a:pt x="319466" y="329280"/>
                  </a:lnTo>
                  <a:lnTo>
                    <a:pt x="319443" y="329497"/>
                  </a:lnTo>
                  <a:lnTo>
                    <a:pt x="319140" y="330142"/>
                  </a:lnTo>
                  <a:lnTo>
                    <a:pt x="318869" y="330378"/>
                  </a:lnTo>
                  <a:lnTo>
                    <a:pt x="318387" y="331077"/>
                  </a:lnTo>
                  <a:lnTo>
                    <a:pt x="317463" y="331830"/>
                  </a:lnTo>
                  <a:lnTo>
                    <a:pt x="317601" y="329567"/>
                  </a:lnTo>
                  <a:lnTo>
                    <a:pt x="316685" y="328249"/>
                  </a:lnTo>
                  <a:lnTo>
                    <a:pt x="317607" y="327582"/>
                  </a:lnTo>
                  <a:lnTo>
                    <a:pt x="318211" y="327773"/>
                  </a:lnTo>
                  <a:lnTo>
                    <a:pt x="319213" y="327850"/>
                  </a:lnTo>
                  <a:lnTo>
                    <a:pt x="320190" y="327269"/>
                  </a:lnTo>
                  <a:lnTo>
                    <a:pt x="320551" y="327508"/>
                  </a:lnTo>
                  <a:close/>
                  <a:moveTo>
                    <a:pt x="75280" y="331115"/>
                  </a:moveTo>
                  <a:lnTo>
                    <a:pt x="75417" y="331125"/>
                  </a:lnTo>
                  <a:lnTo>
                    <a:pt x="75692" y="331003"/>
                  </a:lnTo>
                  <a:lnTo>
                    <a:pt x="76273" y="330119"/>
                  </a:lnTo>
                  <a:lnTo>
                    <a:pt x="76464" y="330081"/>
                  </a:lnTo>
                  <a:lnTo>
                    <a:pt x="76467" y="330352"/>
                  </a:lnTo>
                  <a:lnTo>
                    <a:pt x="76193" y="331227"/>
                  </a:lnTo>
                  <a:lnTo>
                    <a:pt x="76659" y="332395"/>
                  </a:lnTo>
                  <a:lnTo>
                    <a:pt x="77093" y="332954"/>
                  </a:lnTo>
                  <a:lnTo>
                    <a:pt x="77048" y="333152"/>
                  </a:lnTo>
                  <a:lnTo>
                    <a:pt x="75960" y="333554"/>
                  </a:lnTo>
                  <a:lnTo>
                    <a:pt x="75130" y="333263"/>
                  </a:lnTo>
                  <a:lnTo>
                    <a:pt x="74693" y="333365"/>
                  </a:lnTo>
                  <a:lnTo>
                    <a:pt x="74294" y="333771"/>
                  </a:lnTo>
                  <a:lnTo>
                    <a:pt x="74023" y="333321"/>
                  </a:lnTo>
                  <a:lnTo>
                    <a:pt x="73834" y="331166"/>
                  </a:lnTo>
                  <a:lnTo>
                    <a:pt x="73898" y="330790"/>
                  </a:lnTo>
                  <a:lnTo>
                    <a:pt x="74351" y="330039"/>
                  </a:lnTo>
                  <a:lnTo>
                    <a:pt x="74935" y="329701"/>
                  </a:lnTo>
                  <a:lnTo>
                    <a:pt x="75188" y="329800"/>
                  </a:lnTo>
                  <a:lnTo>
                    <a:pt x="75398" y="330100"/>
                  </a:lnTo>
                  <a:lnTo>
                    <a:pt x="75452" y="330413"/>
                  </a:lnTo>
                  <a:lnTo>
                    <a:pt x="75280" y="331115"/>
                  </a:lnTo>
                  <a:close/>
                  <a:moveTo>
                    <a:pt x="78466" y="330754"/>
                  </a:moveTo>
                  <a:lnTo>
                    <a:pt x="78341" y="331993"/>
                  </a:lnTo>
                  <a:lnTo>
                    <a:pt x="77109" y="331204"/>
                  </a:lnTo>
                  <a:lnTo>
                    <a:pt x="76780" y="330812"/>
                  </a:lnTo>
                  <a:lnTo>
                    <a:pt x="77001" y="330521"/>
                  </a:lnTo>
                  <a:lnTo>
                    <a:pt x="78172" y="330448"/>
                  </a:lnTo>
                  <a:lnTo>
                    <a:pt x="78466" y="330754"/>
                  </a:lnTo>
                  <a:close/>
                  <a:moveTo>
                    <a:pt x="324515" y="337681"/>
                  </a:moveTo>
                  <a:lnTo>
                    <a:pt x="324735" y="337891"/>
                  </a:lnTo>
                  <a:lnTo>
                    <a:pt x="324959" y="337745"/>
                  </a:lnTo>
                  <a:lnTo>
                    <a:pt x="325323" y="337192"/>
                  </a:lnTo>
                  <a:lnTo>
                    <a:pt x="325964" y="337301"/>
                  </a:lnTo>
                  <a:lnTo>
                    <a:pt x="326430" y="337486"/>
                  </a:lnTo>
                  <a:lnTo>
                    <a:pt x="326714" y="337716"/>
                  </a:lnTo>
                  <a:lnTo>
                    <a:pt x="326564" y="338520"/>
                  </a:lnTo>
                  <a:lnTo>
                    <a:pt x="326449" y="339829"/>
                  </a:lnTo>
                  <a:lnTo>
                    <a:pt x="326184" y="340292"/>
                  </a:lnTo>
                  <a:lnTo>
                    <a:pt x="325923" y="340943"/>
                  </a:lnTo>
                  <a:lnTo>
                    <a:pt x="325013" y="340557"/>
                  </a:lnTo>
                  <a:lnTo>
                    <a:pt x="324276" y="339727"/>
                  </a:lnTo>
                  <a:lnTo>
                    <a:pt x="323206" y="338297"/>
                  </a:lnTo>
                  <a:lnTo>
                    <a:pt x="322610" y="337263"/>
                  </a:lnTo>
                  <a:lnTo>
                    <a:pt x="322562" y="336825"/>
                  </a:lnTo>
                  <a:lnTo>
                    <a:pt x="322185" y="336509"/>
                  </a:lnTo>
                  <a:lnTo>
                    <a:pt x="321451" y="334722"/>
                  </a:lnTo>
                  <a:lnTo>
                    <a:pt x="321036" y="333305"/>
                  </a:lnTo>
                  <a:lnTo>
                    <a:pt x="320375" y="333142"/>
                  </a:lnTo>
                  <a:lnTo>
                    <a:pt x="319542" y="332746"/>
                  </a:lnTo>
                  <a:lnTo>
                    <a:pt x="319220" y="331967"/>
                  </a:lnTo>
                  <a:lnTo>
                    <a:pt x="319443" y="331284"/>
                  </a:lnTo>
                  <a:lnTo>
                    <a:pt x="320631" y="330940"/>
                  </a:lnTo>
                  <a:lnTo>
                    <a:pt x="322415" y="332695"/>
                  </a:lnTo>
                  <a:lnTo>
                    <a:pt x="322686" y="333439"/>
                  </a:lnTo>
                  <a:lnTo>
                    <a:pt x="323325" y="334307"/>
                  </a:lnTo>
                  <a:lnTo>
                    <a:pt x="323446" y="335517"/>
                  </a:lnTo>
                  <a:lnTo>
                    <a:pt x="323771" y="335989"/>
                  </a:lnTo>
                  <a:lnTo>
                    <a:pt x="324515" y="337681"/>
                  </a:lnTo>
                  <a:close/>
                  <a:moveTo>
                    <a:pt x="82554" y="334029"/>
                  </a:moveTo>
                  <a:lnTo>
                    <a:pt x="82009" y="334371"/>
                  </a:lnTo>
                  <a:lnTo>
                    <a:pt x="81836" y="334805"/>
                  </a:lnTo>
                  <a:lnTo>
                    <a:pt x="81421" y="334990"/>
                  </a:lnTo>
                  <a:lnTo>
                    <a:pt x="81073" y="335344"/>
                  </a:lnTo>
                  <a:lnTo>
                    <a:pt x="79899" y="336947"/>
                  </a:lnTo>
                  <a:lnTo>
                    <a:pt x="79385" y="337240"/>
                  </a:lnTo>
                  <a:lnTo>
                    <a:pt x="79953" y="335874"/>
                  </a:lnTo>
                  <a:lnTo>
                    <a:pt x="80042" y="335440"/>
                  </a:lnTo>
                  <a:lnTo>
                    <a:pt x="80052" y="335150"/>
                  </a:lnTo>
                  <a:lnTo>
                    <a:pt x="79876" y="334116"/>
                  </a:lnTo>
                  <a:lnTo>
                    <a:pt x="80218" y="334160"/>
                  </a:lnTo>
                  <a:lnTo>
                    <a:pt x="80499" y="333946"/>
                  </a:lnTo>
                  <a:lnTo>
                    <a:pt x="81067" y="333027"/>
                  </a:lnTo>
                  <a:lnTo>
                    <a:pt x="81578" y="332947"/>
                  </a:lnTo>
                  <a:lnTo>
                    <a:pt x="82127" y="331852"/>
                  </a:lnTo>
                  <a:lnTo>
                    <a:pt x="82424" y="331766"/>
                  </a:lnTo>
                  <a:lnTo>
                    <a:pt x="82570" y="331913"/>
                  </a:lnTo>
                  <a:lnTo>
                    <a:pt x="82328" y="332577"/>
                  </a:lnTo>
                  <a:lnTo>
                    <a:pt x="82854" y="333187"/>
                  </a:lnTo>
                  <a:lnTo>
                    <a:pt x="82720" y="333777"/>
                  </a:lnTo>
                  <a:lnTo>
                    <a:pt x="82554" y="334029"/>
                  </a:lnTo>
                  <a:close/>
                  <a:moveTo>
                    <a:pt x="338154" y="334795"/>
                  </a:moveTo>
                  <a:lnTo>
                    <a:pt x="339070" y="336829"/>
                  </a:lnTo>
                  <a:lnTo>
                    <a:pt x="339118" y="337540"/>
                  </a:lnTo>
                  <a:lnTo>
                    <a:pt x="338247" y="337789"/>
                  </a:lnTo>
                  <a:lnTo>
                    <a:pt x="337560" y="337687"/>
                  </a:lnTo>
                  <a:lnTo>
                    <a:pt x="337206" y="337454"/>
                  </a:lnTo>
                  <a:lnTo>
                    <a:pt x="337113" y="337122"/>
                  </a:lnTo>
                  <a:lnTo>
                    <a:pt x="337337" y="336094"/>
                  </a:lnTo>
                  <a:lnTo>
                    <a:pt x="336884" y="335491"/>
                  </a:lnTo>
                  <a:lnTo>
                    <a:pt x="336360" y="335284"/>
                  </a:lnTo>
                  <a:lnTo>
                    <a:pt x="335894" y="335638"/>
                  </a:lnTo>
                  <a:lnTo>
                    <a:pt x="335869" y="334623"/>
                  </a:lnTo>
                  <a:lnTo>
                    <a:pt x="336220" y="333892"/>
                  </a:lnTo>
                  <a:lnTo>
                    <a:pt x="336025" y="332899"/>
                  </a:lnTo>
                  <a:lnTo>
                    <a:pt x="336019" y="332149"/>
                  </a:lnTo>
                  <a:lnTo>
                    <a:pt x="336137" y="331910"/>
                  </a:lnTo>
                  <a:lnTo>
                    <a:pt x="336609" y="331932"/>
                  </a:lnTo>
                  <a:lnTo>
                    <a:pt x="337576" y="332708"/>
                  </a:lnTo>
                  <a:lnTo>
                    <a:pt x="338154" y="334795"/>
                  </a:lnTo>
                  <a:close/>
                  <a:moveTo>
                    <a:pt x="85759" y="333669"/>
                  </a:moveTo>
                  <a:lnTo>
                    <a:pt x="85711" y="334914"/>
                  </a:lnTo>
                  <a:lnTo>
                    <a:pt x="85580" y="335108"/>
                  </a:lnTo>
                  <a:lnTo>
                    <a:pt x="85341" y="334776"/>
                  </a:lnTo>
                  <a:lnTo>
                    <a:pt x="84837" y="335147"/>
                  </a:lnTo>
                  <a:lnTo>
                    <a:pt x="84562" y="334878"/>
                  </a:lnTo>
                  <a:lnTo>
                    <a:pt x="84680" y="334444"/>
                  </a:lnTo>
                  <a:lnTo>
                    <a:pt x="84642" y="334106"/>
                  </a:lnTo>
                  <a:lnTo>
                    <a:pt x="85015" y="334077"/>
                  </a:lnTo>
                  <a:lnTo>
                    <a:pt x="85105" y="333458"/>
                  </a:lnTo>
                  <a:lnTo>
                    <a:pt x="85038" y="333196"/>
                  </a:lnTo>
                  <a:lnTo>
                    <a:pt x="85223" y="332638"/>
                  </a:lnTo>
                  <a:lnTo>
                    <a:pt x="85488" y="332507"/>
                  </a:lnTo>
                  <a:lnTo>
                    <a:pt x="85759" y="333669"/>
                  </a:lnTo>
                  <a:close/>
                  <a:moveTo>
                    <a:pt x="87132" y="336468"/>
                  </a:moveTo>
                  <a:lnTo>
                    <a:pt x="86841" y="336548"/>
                  </a:lnTo>
                  <a:lnTo>
                    <a:pt x="86602" y="336379"/>
                  </a:lnTo>
                  <a:lnTo>
                    <a:pt x="86270" y="335494"/>
                  </a:lnTo>
                  <a:lnTo>
                    <a:pt x="86241" y="335121"/>
                  </a:lnTo>
                  <a:lnTo>
                    <a:pt x="86883" y="335399"/>
                  </a:lnTo>
                  <a:lnTo>
                    <a:pt x="87125" y="336043"/>
                  </a:lnTo>
                  <a:lnTo>
                    <a:pt x="87132" y="336468"/>
                  </a:lnTo>
                  <a:close/>
                  <a:moveTo>
                    <a:pt x="50278" y="336340"/>
                  </a:moveTo>
                  <a:lnTo>
                    <a:pt x="51146" y="338910"/>
                  </a:lnTo>
                  <a:lnTo>
                    <a:pt x="51523" y="339411"/>
                  </a:lnTo>
                  <a:lnTo>
                    <a:pt x="52082" y="339682"/>
                  </a:lnTo>
                  <a:lnTo>
                    <a:pt x="52867" y="339957"/>
                  </a:lnTo>
                  <a:lnTo>
                    <a:pt x="53333" y="340336"/>
                  </a:lnTo>
                  <a:lnTo>
                    <a:pt x="53741" y="340914"/>
                  </a:lnTo>
                  <a:lnTo>
                    <a:pt x="53796" y="341179"/>
                  </a:lnTo>
                  <a:lnTo>
                    <a:pt x="51335" y="340148"/>
                  </a:lnTo>
                  <a:lnTo>
                    <a:pt x="49787" y="341655"/>
                  </a:lnTo>
                  <a:lnTo>
                    <a:pt x="49321" y="341853"/>
                  </a:lnTo>
                  <a:lnTo>
                    <a:pt x="44929" y="341923"/>
                  </a:lnTo>
                  <a:lnTo>
                    <a:pt x="44051" y="342201"/>
                  </a:lnTo>
                  <a:lnTo>
                    <a:pt x="43483" y="342689"/>
                  </a:lnTo>
                  <a:lnTo>
                    <a:pt x="42480" y="344058"/>
                  </a:lnTo>
                  <a:lnTo>
                    <a:pt x="41970" y="344591"/>
                  </a:lnTo>
                  <a:lnTo>
                    <a:pt x="41434" y="344907"/>
                  </a:lnTo>
                  <a:lnTo>
                    <a:pt x="40294" y="345258"/>
                  </a:lnTo>
                  <a:lnTo>
                    <a:pt x="38925" y="345210"/>
                  </a:lnTo>
                  <a:lnTo>
                    <a:pt x="38210" y="345032"/>
                  </a:lnTo>
                  <a:lnTo>
                    <a:pt x="37827" y="344381"/>
                  </a:lnTo>
                  <a:lnTo>
                    <a:pt x="37488" y="343097"/>
                  </a:lnTo>
                  <a:lnTo>
                    <a:pt x="37488" y="342740"/>
                  </a:lnTo>
                  <a:lnTo>
                    <a:pt x="37632" y="342124"/>
                  </a:lnTo>
                  <a:lnTo>
                    <a:pt x="38851" y="341275"/>
                  </a:lnTo>
                  <a:lnTo>
                    <a:pt x="39257" y="340825"/>
                  </a:lnTo>
                  <a:lnTo>
                    <a:pt x="40837" y="337898"/>
                  </a:lnTo>
                  <a:lnTo>
                    <a:pt x="41296" y="337496"/>
                  </a:lnTo>
                  <a:lnTo>
                    <a:pt x="41781" y="337397"/>
                  </a:lnTo>
                  <a:lnTo>
                    <a:pt x="43132" y="337601"/>
                  </a:lnTo>
                  <a:lnTo>
                    <a:pt x="44284" y="336742"/>
                  </a:lnTo>
                  <a:lnTo>
                    <a:pt x="46767" y="335434"/>
                  </a:lnTo>
                  <a:lnTo>
                    <a:pt x="47313" y="335277"/>
                  </a:lnTo>
                  <a:lnTo>
                    <a:pt x="49100" y="335249"/>
                  </a:lnTo>
                  <a:lnTo>
                    <a:pt x="49589" y="335453"/>
                  </a:lnTo>
                  <a:lnTo>
                    <a:pt x="49965" y="335820"/>
                  </a:lnTo>
                  <a:lnTo>
                    <a:pt x="50278" y="336340"/>
                  </a:lnTo>
                  <a:close/>
                  <a:moveTo>
                    <a:pt x="60831" y="338418"/>
                  </a:moveTo>
                  <a:lnTo>
                    <a:pt x="60617" y="338488"/>
                  </a:lnTo>
                  <a:lnTo>
                    <a:pt x="60001" y="338013"/>
                  </a:lnTo>
                  <a:lnTo>
                    <a:pt x="59777" y="337658"/>
                  </a:lnTo>
                  <a:lnTo>
                    <a:pt x="59614" y="337103"/>
                  </a:lnTo>
                  <a:lnTo>
                    <a:pt x="60872" y="336305"/>
                  </a:lnTo>
                  <a:lnTo>
                    <a:pt x="61134" y="336296"/>
                  </a:lnTo>
                  <a:lnTo>
                    <a:pt x="61370" y="336746"/>
                  </a:lnTo>
                  <a:lnTo>
                    <a:pt x="61411" y="337097"/>
                  </a:lnTo>
                  <a:lnTo>
                    <a:pt x="61064" y="338105"/>
                  </a:lnTo>
                  <a:lnTo>
                    <a:pt x="60831" y="338418"/>
                  </a:lnTo>
                  <a:close/>
                  <a:moveTo>
                    <a:pt x="58536" y="345300"/>
                  </a:moveTo>
                  <a:lnTo>
                    <a:pt x="57760" y="345635"/>
                  </a:lnTo>
                  <a:lnTo>
                    <a:pt x="56936" y="345284"/>
                  </a:lnTo>
                  <a:lnTo>
                    <a:pt x="56231" y="344636"/>
                  </a:lnTo>
                  <a:lnTo>
                    <a:pt x="56151" y="343863"/>
                  </a:lnTo>
                  <a:lnTo>
                    <a:pt x="57722" y="344365"/>
                  </a:lnTo>
                  <a:lnTo>
                    <a:pt x="58057" y="344601"/>
                  </a:lnTo>
                  <a:lnTo>
                    <a:pt x="58536" y="345300"/>
                  </a:lnTo>
                  <a:close/>
                  <a:moveTo>
                    <a:pt x="31599" y="349350"/>
                  </a:moveTo>
                  <a:lnTo>
                    <a:pt x="31207" y="349465"/>
                  </a:lnTo>
                  <a:lnTo>
                    <a:pt x="31114" y="349309"/>
                  </a:lnTo>
                  <a:lnTo>
                    <a:pt x="31066" y="348639"/>
                  </a:lnTo>
                  <a:lnTo>
                    <a:pt x="30766" y="347572"/>
                  </a:lnTo>
                  <a:lnTo>
                    <a:pt x="31338" y="347186"/>
                  </a:lnTo>
                  <a:lnTo>
                    <a:pt x="31695" y="347097"/>
                  </a:lnTo>
                  <a:lnTo>
                    <a:pt x="31845" y="347260"/>
                  </a:lnTo>
                  <a:lnTo>
                    <a:pt x="32257" y="348058"/>
                  </a:lnTo>
                  <a:lnTo>
                    <a:pt x="32669" y="348268"/>
                  </a:lnTo>
                  <a:lnTo>
                    <a:pt x="32972" y="348437"/>
                  </a:lnTo>
                  <a:lnTo>
                    <a:pt x="32439" y="348680"/>
                  </a:lnTo>
                  <a:lnTo>
                    <a:pt x="31599" y="349350"/>
                  </a:lnTo>
                  <a:close/>
                  <a:moveTo>
                    <a:pt x="29091" y="350356"/>
                  </a:moveTo>
                  <a:lnTo>
                    <a:pt x="28752" y="350624"/>
                  </a:lnTo>
                  <a:lnTo>
                    <a:pt x="28481" y="350681"/>
                  </a:lnTo>
                  <a:lnTo>
                    <a:pt x="28277" y="350531"/>
                  </a:lnTo>
                  <a:lnTo>
                    <a:pt x="27342" y="350713"/>
                  </a:lnTo>
                  <a:lnTo>
                    <a:pt x="27160" y="350605"/>
                  </a:lnTo>
                  <a:lnTo>
                    <a:pt x="26748" y="349695"/>
                  </a:lnTo>
                  <a:lnTo>
                    <a:pt x="26722" y="349226"/>
                  </a:lnTo>
                  <a:lnTo>
                    <a:pt x="26885" y="348856"/>
                  </a:lnTo>
                  <a:lnTo>
                    <a:pt x="27300" y="348517"/>
                  </a:lnTo>
                  <a:lnTo>
                    <a:pt x="27970" y="348214"/>
                  </a:lnTo>
                  <a:lnTo>
                    <a:pt x="28631" y="348278"/>
                  </a:lnTo>
                  <a:lnTo>
                    <a:pt x="29780" y="349117"/>
                  </a:lnTo>
                  <a:lnTo>
                    <a:pt x="30320" y="349609"/>
                  </a:lnTo>
                  <a:lnTo>
                    <a:pt x="30422" y="349912"/>
                  </a:lnTo>
                  <a:lnTo>
                    <a:pt x="30020" y="350199"/>
                  </a:lnTo>
                  <a:lnTo>
                    <a:pt x="29091" y="350356"/>
                  </a:lnTo>
                  <a:close/>
                  <a:moveTo>
                    <a:pt x="22158" y="352935"/>
                  </a:moveTo>
                  <a:lnTo>
                    <a:pt x="22544" y="353656"/>
                  </a:lnTo>
                  <a:lnTo>
                    <a:pt x="23211" y="353200"/>
                  </a:lnTo>
                  <a:lnTo>
                    <a:pt x="23703" y="352574"/>
                  </a:lnTo>
                  <a:lnTo>
                    <a:pt x="24086" y="351767"/>
                  </a:lnTo>
                  <a:lnTo>
                    <a:pt x="24335" y="351447"/>
                  </a:lnTo>
                  <a:lnTo>
                    <a:pt x="24664" y="351875"/>
                  </a:lnTo>
                  <a:lnTo>
                    <a:pt x="25602" y="352456"/>
                  </a:lnTo>
                  <a:lnTo>
                    <a:pt x="24810" y="353350"/>
                  </a:lnTo>
                  <a:lnTo>
                    <a:pt x="23291" y="354684"/>
                  </a:lnTo>
                  <a:lnTo>
                    <a:pt x="22780" y="355578"/>
                  </a:lnTo>
                  <a:lnTo>
                    <a:pt x="22748" y="355964"/>
                  </a:lnTo>
                  <a:lnTo>
                    <a:pt x="24223" y="355670"/>
                  </a:lnTo>
                  <a:lnTo>
                    <a:pt x="24635" y="355712"/>
                  </a:lnTo>
                  <a:lnTo>
                    <a:pt x="24897" y="356018"/>
                  </a:lnTo>
                  <a:lnTo>
                    <a:pt x="24494" y="356379"/>
                  </a:lnTo>
                  <a:lnTo>
                    <a:pt x="23693" y="356708"/>
                  </a:lnTo>
                  <a:lnTo>
                    <a:pt x="22997" y="357343"/>
                  </a:lnTo>
                  <a:lnTo>
                    <a:pt x="21382" y="358441"/>
                  </a:lnTo>
                  <a:lnTo>
                    <a:pt x="20773" y="359354"/>
                  </a:lnTo>
                  <a:lnTo>
                    <a:pt x="20051" y="359702"/>
                  </a:lnTo>
                  <a:lnTo>
                    <a:pt x="19068" y="359785"/>
                  </a:lnTo>
                  <a:lnTo>
                    <a:pt x="17338" y="360378"/>
                  </a:lnTo>
                  <a:lnTo>
                    <a:pt x="16288" y="360937"/>
                  </a:lnTo>
                  <a:lnTo>
                    <a:pt x="16023" y="361237"/>
                  </a:lnTo>
                  <a:lnTo>
                    <a:pt x="15691" y="361374"/>
                  </a:lnTo>
                  <a:lnTo>
                    <a:pt x="15295" y="361358"/>
                  </a:lnTo>
                  <a:lnTo>
                    <a:pt x="14871" y="361604"/>
                  </a:lnTo>
                  <a:lnTo>
                    <a:pt x="14411" y="362108"/>
                  </a:lnTo>
                  <a:lnTo>
                    <a:pt x="14028" y="362344"/>
                  </a:lnTo>
                  <a:lnTo>
                    <a:pt x="13403" y="362399"/>
                  </a:lnTo>
                  <a:lnTo>
                    <a:pt x="13077" y="362597"/>
                  </a:lnTo>
                  <a:lnTo>
                    <a:pt x="12713" y="362590"/>
                  </a:lnTo>
                  <a:lnTo>
                    <a:pt x="11714" y="361987"/>
                  </a:lnTo>
                  <a:lnTo>
                    <a:pt x="11465" y="361636"/>
                  </a:lnTo>
                  <a:lnTo>
                    <a:pt x="12349" y="360930"/>
                  </a:lnTo>
                  <a:lnTo>
                    <a:pt x="12988" y="360694"/>
                  </a:lnTo>
                  <a:lnTo>
                    <a:pt x="13961" y="360589"/>
                  </a:lnTo>
                  <a:lnTo>
                    <a:pt x="14916" y="359935"/>
                  </a:lnTo>
                  <a:lnTo>
                    <a:pt x="16882" y="359070"/>
                  </a:lnTo>
                  <a:lnTo>
                    <a:pt x="17491" y="358597"/>
                  </a:lnTo>
                  <a:lnTo>
                    <a:pt x="17884" y="356947"/>
                  </a:lnTo>
                  <a:lnTo>
                    <a:pt x="18331" y="356666"/>
                  </a:lnTo>
                  <a:lnTo>
                    <a:pt x="18570" y="356005"/>
                  </a:lnTo>
                  <a:lnTo>
                    <a:pt x="19659" y="356024"/>
                  </a:lnTo>
                  <a:lnTo>
                    <a:pt x="20157" y="356765"/>
                  </a:lnTo>
                  <a:lnTo>
                    <a:pt x="20332" y="356867"/>
                  </a:lnTo>
                  <a:lnTo>
                    <a:pt x="20418" y="356797"/>
                  </a:lnTo>
                  <a:lnTo>
                    <a:pt x="20466" y="356203"/>
                  </a:lnTo>
                  <a:lnTo>
                    <a:pt x="21025" y="355788"/>
                  </a:lnTo>
                  <a:lnTo>
                    <a:pt x="20702" y="355482"/>
                  </a:lnTo>
                  <a:lnTo>
                    <a:pt x="19697" y="355099"/>
                  </a:lnTo>
                  <a:lnTo>
                    <a:pt x="18950" y="354917"/>
                  </a:lnTo>
                  <a:lnTo>
                    <a:pt x="18462" y="354939"/>
                  </a:lnTo>
                  <a:lnTo>
                    <a:pt x="18066" y="354725"/>
                  </a:lnTo>
                  <a:lnTo>
                    <a:pt x="17760" y="354272"/>
                  </a:lnTo>
                  <a:lnTo>
                    <a:pt x="17622" y="353822"/>
                  </a:lnTo>
                  <a:lnTo>
                    <a:pt x="17648" y="353375"/>
                  </a:lnTo>
                  <a:lnTo>
                    <a:pt x="17897" y="352874"/>
                  </a:lnTo>
                  <a:lnTo>
                    <a:pt x="18366" y="352319"/>
                  </a:lnTo>
                  <a:lnTo>
                    <a:pt x="18902" y="352003"/>
                  </a:lnTo>
                  <a:lnTo>
                    <a:pt x="20061" y="351776"/>
                  </a:lnTo>
                  <a:lnTo>
                    <a:pt x="21089" y="351406"/>
                  </a:lnTo>
                  <a:lnTo>
                    <a:pt x="21631" y="351348"/>
                  </a:lnTo>
                  <a:lnTo>
                    <a:pt x="22043" y="351505"/>
                  </a:lnTo>
                  <a:lnTo>
                    <a:pt x="22158" y="352935"/>
                  </a:lnTo>
                  <a:close/>
                  <a:moveTo>
                    <a:pt x="25790" y="355626"/>
                  </a:moveTo>
                  <a:lnTo>
                    <a:pt x="25663" y="355670"/>
                  </a:lnTo>
                  <a:lnTo>
                    <a:pt x="25433" y="355297"/>
                  </a:lnTo>
                  <a:lnTo>
                    <a:pt x="25423" y="354955"/>
                  </a:lnTo>
                  <a:lnTo>
                    <a:pt x="25570" y="354706"/>
                  </a:lnTo>
                  <a:lnTo>
                    <a:pt x="25988" y="354125"/>
                  </a:lnTo>
                  <a:lnTo>
                    <a:pt x="26285" y="353921"/>
                  </a:lnTo>
                  <a:lnTo>
                    <a:pt x="26652" y="353816"/>
                  </a:lnTo>
                  <a:lnTo>
                    <a:pt x="26751" y="353972"/>
                  </a:lnTo>
                  <a:lnTo>
                    <a:pt x="26429" y="354658"/>
                  </a:lnTo>
                  <a:lnTo>
                    <a:pt x="26027" y="355121"/>
                  </a:lnTo>
                  <a:lnTo>
                    <a:pt x="25790" y="355626"/>
                  </a:lnTo>
                  <a:close/>
                  <a:moveTo>
                    <a:pt x="10074" y="361310"/>
                  </a:moveTo>
                  <a:lnTo>
                    <a:pt x="7332" y="362909"/>
                  </a:lnTo>
                  <a:lnTo>
                    <a:pt x="6441" y="364078"/>
                  </a:lnTo>
                  <a:lnTo>
                    <a:pt x="5761" y="365201"/>
                  </a:lnTo>
                  <a:lnTo>
                    <a:pt x="5228" y="365814"/>
                  </a:lnTo>
                  <a:lnTo>
                    <a:pt x="4839" y="365919"/>
                  </a:lnTo>
                  <a:lnTo>
                    <a:pt x="4405" y="366216"/>
                  </a:lnTo>
                  <a:lnTo>
                    <a:pt x="3498" y="366998"/>
                  </a:lnTo>
                  <a:lnTo>
                    <a:pt x="3115" y="367094"/>
                  </a:lnTo>
                  <a:lnTo>
                    <a:pt x="204" y="368916"/>
                  </a:lnTo>
                  <a:lnTo>
                    <a:pt x="0" y="368945"/>
                  </a:lnTo>
                  <a:lnTo>
                    <a:pt x="140" y="368470"/>
                  </a:lnTo>
                  <a:lnTo>
                    <a:pt x="1028" y="367796"/>
                  </a:lnTo>
                  <a:lnTo>
                    <a:pt x="1609" y="367180"/>
                  </a:lnTo>
                  <a:lnTo>
                    <a:pt x="2263" y="366165"/>
                  </a:lnTo>
                  <a:lnTo>
                    <a:pt x="2624" y="365788"/>
                  </a:lnTo>
                  <a:lnTo>
                    <a:pt x="2739" y="365278"/>
                  </a:lnTo>
                  <a:lnTo>
                    <a:pt x="2787" y="364244"/>
                  </a:lnTo>
                  <a:lnTo>
                    <a:pt x="2949" y="363851"/>
                  </a:lnTo>
                  <a:lnTo>
                    <a:pt x="3575" y="363072"/>
                  </a:lnTo>
                  <a:lnTo>
                    <a:pt x="4031" y="362648"/>
                  </a:lnTo>
                  <a:lnTo>
                    <a:pt x="4631" y="362501"/>
                  </a:lnTo>
                  <a:lnTo>
                    <a:pt x="5844" y="362632"/>
                  </a:lnTo>
                  <a:lnTo>
                    <a:pt x="6349" y="362233"/>
                  </a:lnTo>
                  <a:lnTo>
                    <a:pt x="6505" y="361933"/>
                  </a:lnTo>
                  <a:lnTo>
                    <a:pt x="6199" y="361658"/>
                  </a:lnTo>
                  <a:lnTo>
                    <a:pt x="6128" y="361183"/>
                  </a:lnTo>
                  <a:lnTo>
                    <a:pt x="6208" y="360359"/>
                  </a:lnTo>
                  <a:lnTo>
                    <a:pt x="6559" y="359628"/>
                  </a:lnTo>
                  <a:lnTo>
                    <a:pt x="7182" y="358990"/>
                  </a:lnTo>
                  <a:lnTo>
                    <a:pt x="8031" y="358492"/>
                  </a:lnTo>
                  <a:lnTo>
                    <a:pt x="9103" y="358134"/>
                  </a:lnTo>
                  <a:lnTo>
                    <a:pt x="9888" y="358118"/>
                  </a:lnTo>
                  <a:lnTo>
                    <a:pt x="11299" y="358872"/>
                  </a:lnTo>
                  <a:lnTo>
                    <a:pt x="11507" y="359216"/>
                  </a:lnTo>
                  <a:lnTo>
                    <a:pt x="11159" y="359970"/>
                  </a:lnTo>
                  <a:lnTo>
                    <a:pt x="10961" y="360678"/>
                  </a:lnTo>
                  <a:lnTo>
                    <a:pt x="10074" y="361310"/>
                  </a:lnTo>
                  <a:close/>
                  <a:moveTo>
                    <a:pt x="678216" y="428490"/>
                  </a:moveTo>
                  <a:lnTo>
                    <a:pt x="679288" y="428324"/>
                  </a:lnTo>
                  <a:lnTo>
                    <a:pt x="680211" y="428371"/>
                  </a:lnTo>
                  <a:lnTo>
                    <a:pt x="681140" y="428445"/>
                  </a:lnTo>
                  <a:lnTo>
                    <a:pt x="681634" y="428553"/>
                  </a:lnTo>
                  <a:lnTo>
                    <a:pt x="683064" y="429147"/>
                  </a:lnTo>
                  <a:lnTo>
                    <a:pt x="683996" y="429632"/>
                  </a:lnTo>
                  <a:lnTo>
                    <a:pt x="685334" y="430532"/>
                  </a:lnTo>
                  <a:lnTo>
                    <a:pt x="686074" y="430931"/>
                  </a:lnTo>
                  <a:lnTo>
                    <a:pt x="686432" y="431867"/>
                  </a:lnTo>
                  <a:lnTo>
                    <a:pt x="686847" y="433064"/>
                  </a:lnTo>
                  <a:lnTo>
                    <a:pt x="687440" y="433064"/>
                  </a:lnTo>
                  <a:lnTo>
                    <a:pt x="687887" y="432361"/>
                  </a:lnTo>
                  <a:lnTo>
                    <a:pt x="689024" y="432234"/>
                  </a:lnTo>
                  <a:lnTo>
                    <a:pt x="690517" y="432725"/>
                  </a:lnTo>
                  <a:lnTo>
                    <a:pt x="691832" y="434123"/>
                  </a:lnTo>
                  <a:lnTo>
                    <a:pt x="693722" y="435368"/>
                  </a:lnTo>
                  <a:lnTo>
                    <a:pt x="694877" y="435987"/>
                  </a:lnTo>
                  <a:lnTo>
                    <a:pt x="696052" y="435984"/>
                  </a:lnTo>
                  <a:lnTo>
                    <a:pt x="697543" y="435368"/>
                  </a:lnTo>
                  <a:lnTo>
                    <a:pt x="699129" y="434174"/>
                  </a:lnTo>
                  <a:lnTo>
                    <a:pt x="700272" y="433967"/>
                  </a:lnTo>
                  <a:lnTo>
                    <a:pt x="700948" y="434085"/>
                  </a:lnTo>
                  <a:lnTo>
                    <a:pt x="701335" y="435014"/>
                  </a:lnTo>
                  <a:lnTo>
                    <a:pt x="701807" y="435368"/>
                  </a:lnTo>
                  <a:lnTo>
                    <a:pt x="703039" y="435263"/>
                  </a:lnTo>
                  <a:lnTo>
                    <a:pt x="705608" y="435441"/>
                  </a:lnTo>
                  <a:lnTo>
                    <a:pt x="707654" y="435189"/>
                  </a:lnTo>
                  <a:lnTo>
                    <a:pt x="708120" y="435722"/>
                  </a:lnTo>
                  <a:lnTo>
                    <a:pt x="708535" y="436562"/>
                  </a:lnTo>
                  <a:lnTo>
                    <a:pt x="709365" y="436827"/>
                  </a:lnTo>
                  <a:lnTo>
                    <a:pt x="710492" y="436562"/>
                  </a:lnTo>
                  <a:lnTo>
                    <a:pt x="712263" y="436744"/>
                  </a:lnTo>
                  <a:lnTo>
                    <a:pt x="712021" y="436878"/>
                  </a:lnTo>
                  <a:lnTo>
                    <a:pt x="711759" y="436849"/>
                  </a:lnTo>
                  <a:lnTo>
                    <a:pt x="711418" y="437050"/>
                  </a:lnTo>
                  <a:lnTo>
                    <a:pt x="710993" y="437478"/>
                  </a:lnTo>
                  <a:lnTo>
                    <a:pt x="710013" y="438087"/>
                  </a:lnTo>
                  <a:lnTo>
                    <a:pt x="708481" y="438882"/>
                  </a:lnTo>
                  <a:lnTo>
                    <a:pt x="706713" y="439610"/>
                  </a:lnTo>
                  <a:lnTo>
                    <a:pt x="703128" y="440922"/>
                  </a:lnTo>
                  <a:lnTo>
                    <a:pt x="700894" y="442282"/>
                  </a:lnTo>
                  <a:lnTo>
                    <a:pt x="699905" y="443096"/>
                  </a:lnTo>
                  <a:lnTo>
                    <a:pt x="696058" y="447168"/>
                  </a:lnTo>
                  <a:lnTo>
                    <a:pt x="693738" y="449329"/>
                  </a:lnTo>
                  <a:lnTo>
                    <a:pt x="689981" y="452355"/>
                  </a:lnTo>
                  <a:lnTo>
                    <a:pt x="689624" y="452738"/>
                  </a:lnTo>
                  <a:lnTo>
                    <a:pt x="689601" y="453096"/>
                  </a:lnTo>
                  <a:lnTo>
                    <a:pt x="689908" y="453431"/>
                  </a:lnTo>
                  <a:lnTo>
                    <a:pt x="690674" y="453916"/>
                  </a:lnTo>
                  <a:lnTo>
                    <a:pt x="691271" y="453977"/>
                  </a:lnTo>
                  <a:lnTo>
                    <a:pt x="692033" y="453878"/>
                  </a:lnTo>
                  <a:lnTo>
                    <a:pt x="695050" y="453041"/>
                  </a:lnTo>
                  <a:lnTo>
                    <a:pt x="696320" y="452461"/>
                  </a:lnTo>
                  <a:lnTo>
                    <a:pt x="697568" y="451484"/>
                  </a:lnTo>
                  <a:lnTo>
                    <a:pt x="697696" y="451452"/>
                  </a:lnTo>
                  <a:lnTo>
                    <a:pt x="698216" y="451631"/>
                  </a:lnTo>
                  <a:lnTo>
                    <a:pt x="698379" y="451717"/>
                  </a:lnTo>
                  <a:lnTo>
                    <a:pt x="700000" y="450590"/>
                  </a:lnTo>
                  <a:lnTo>
                    <a:pt x="700533" y="450446"/>
                  </a:lnTo>
                  <a:lnTo>
                    <a:pt x="700952" y="450475"/>
                  </a:lnTo>
                  <a:lnTo>
                    <a:pt x="701472" y="450919"/>
                  </a:lnTo>
                  <a:lnTo>
                    <a:pt x="701593" y="451187"/>
                  </a:lnTo>
                  <a:lnTo>
                    <a:pt x="701418" y="451704"/>
                  </a:lnTo>
                  <a:lnTo>
                    <a:pt x="700952" y="452467"/>
                  </a:lnTo>
                  <a:lnTo>
                    <a:pt x="700725" y="453108"/>
                  </a:lnTo>
                  <a:lnTo>
                    <a:pt x="700738" y="453629"/>
                  </a:lnTo>
                  <a:lnTo>
                    <a:pt x="700537" y="454190"/>
                  </a:lnTo>
                  <a:lnTo>
                    <a:pt x="700026" y="454953"/>
                  </a:lnTo>
                  <a:lnTo>
                    <a:pt x="700211" y="455158"/>
                  </a:lnTo>
                  <a:lnTo>
                    <a:pt x="701580" y="454609"/>
                  </a:lnTo>
                  <a:lnTo>
                    <a:pt x="701781" y="454395"/>
                  </a:lnTo>
                  <a:lnTo>
                    <a:pt x="701804" y="454267"/>
                  </a:lnTo>
                  <a:lnTo>
                    <a:pt x="701721" y="454114"/>
                  </a:lnTo>
                  <a:lnTo>
                    <a:pt x="701877" y="454044"/>
                  </a:lnTo>
                  <a:lnTo>
                    <a:pt x="702956" y="454794"/>
                  </a:lnTo>
                  <a:lnTo>
                    <a:pt x="703674" y="455209"/>
                  </a:lnTo>
                  <a:lnTo>
                    <a:pt x="704277" y="455407"/>
                  </a:lnTo>
                  <a:lnTo>
                    <a:pt x="705420" y="455167"/>
                  </a:lnTo>
                  <a:lnTo>
                    <a:pt x="707102" y="454491"/>
                  </a:lnTo>
                  <a:lnTo>
                    <a:pt x="708539" y="453667"/>
                  </a:lnTo>
                  <a:lnTo>
                    <a:pt x="709726" y="452690"/>
                  </a:lnTo>
                  <a:lnTo>
                    <a:pt x="711207" y="452090"/>
                  </a:lnTo>
                  <a:lnTo>
                    <a:pt x="712985" y="451870"/>
                  </a:lnTo>
                  <a:lnTo>
                    <a:pt x="714255" y="451525"/>
                  </a:lnTo>
                  <a:lnTo>
                    <a:pt x="715021" y="451053"/>
                  </a:lnTo>
                  <a:lnTo>
                    <a:pt x="716049" y="450130"/>
                  </a:lnTo>
                  <a:lnTo>
                    <a:pt x="716627" y="449859"/>
                  </a:lnTo>
                  <a:lnTo>
                    <a:pt x="717355" y="449776"/>
                  </a:lnTo>
                  <a:lnTo>
                    <a:pt x="717900" y="449419"/>
                  </a:lnTo>
                  <a:lnTo>
                    <a:pt x="718267" y="448787"/>
                  </a:lnTo>
                  <a:lnTo>
                    <a:pt x="718963" y="448068"/>
                  </a:lnTo>
                  <a:lnTo>
                    <a:pt x="719985" y="447264"/>
                  </a:lnTo>
                  <a:lnTo>
                    <a:pt x="720569" y="446939"/>
                  </a:lnTo>
                  <a:lnTo>
                    <a:pt x="720712" y="447092"/>
                  </a:lnTo>
                  <a:lnTo>
                    <a:pt x="720767" y="447376"/>
                  </a:lnTo>
                  <a:lnTo>
                    <a:pt x="720728" y="447794"/>
                  </a:lnTo>
                  <a:lnTo>
                    <a:pt x="720984" y="448129"/>
                  </a:lnTo>
                  <a:lnTo>
                    <a:pt x="721529" y="448388"/>
                  </a:lnTo>
                  <a:lnTo>
                    <a:pt x="721778" y="448729"/>
                  </a:lnTo>
                  <a:lnTo>
                    <a:pt x="721731" y="449154"/>
                  </a:lnTo>
                  <a:lnTo>
                    <a:pt x="721877" y="449514"/>
                  </a:lnTo>
                  <a:lnTo>
                    <a:pt x="722222" y="449814"/>
                  </a:lnTo>
                  <a:lnTo>
                    <a:pt x="722312" y="450466"/>
                  </a:lnTo>
                  <a:lnTo>
                    <a:pt x="722152" y="451465"/>
                  </a:lnTo>
                  <a:lnTo>
                    <a:pt x="722133" y="452113"/>
                  </a:lnTo>
                  <a:lnTo>
                    <a:pt x="722254" y="452406"/>
                  </a:lnTo>
                  <a:lnTo>
                    <a:pt x="722375" y="452572"/>
                  </a:lnTo>
                  <a:lnTo>
                    <a:pt x="722570" y="452413"/>
                  </a:lnTo>
                  <a:lnTo>
                    <a:pt x="722816" y="452062"/>
                  </a:lnTo>
                  <a:lnTo>
                    <a:pt x="722905" y="451844"/>
                  </a:lnTo>
                  <a:lnTo>
                    <a:pt x="722969" y="451624"/>
                  </a:lnTo>
                  <a:lnTo>
                    <a:pt x="724463" y="450616"/>
                  </a:lnTo>
                  <a:lnTo>
                    <a:pt x="724753" y="450565"/>
                  </a:lnTo>
                  <a:lnTo>
                    <a:pt x="725242" y="450826"/>
                  </a:lnTo>
                  <a:lnTo>
                    <a:pt x="727501" y="451190"/>
                  </a:lnTo>
                  <a:lnTo>
                    <a:pt x="728392" y="451449"/>
                  </a:lnTo>
                  <a:lnTo>
                    <a:pt x="729327" y="452026"/>
                  </a:lnTo>
                  <a:lnTo>
                    <a:pt x="729646" y="452250"/>
                  </a:lnTo>
                  <a:lnTo>
                    <a:pt x="730792" y="454114"/>
                  </a:lnTo>
                  <a:lnTo>
                    <a:pt x="731316" y="454842"/>
                  </a:lnTo>
                  <a:lnTo>
                    <a:pt x="731641" y="455043"/>
                  </a:lnTo>
                  <a:lnTo>
                    <a:pt x="731826" y="455327"/>
                  </a:lnTo>
                  <a:lnTo>
                    <a:pt x="731973" y="455984"/>
                  </a:lnTo>
                  <a:lnTo>
                    <a:pt x="732152" y="456182"/>
                  </a:lnTo>
                  <a:lnTo>
                    <a:pt x="733831" y="456323"/>
                  </a:lnTo>
                  <a:lnTo>
                    <a:pt x="734591" y="456205"/>
                  </a:lnTo>
                  <a:lnTo>
                    <a:pt x="735053" y="455940"/>
                  </a:lnTo>
                  <a:lnTo>
                    <a:pt x="735567" y="456112"/>
                  </a:lnTo>
                  <a:lnTo>
                    <a:pt x="736132" y="456718"/>
                  </a:lnTo>
                  <a:lnTo>
                    <a:pt x="736688" y="456888"/>
                  </a:lnTo>
                  <a:lnTo>
                    <a:pt x="737234" y="456623"/>
                  </a:lnTo>
                  <a:lnTo>
                    <a:pt x="737747" y="456629"/>
                  </a:lnTo>
                  <a:lnTo>
                    <a:pt x="738229" y="456913"/>
                  </a:lnTo>
                  <a:lnTo>
                    <a:pt x="738453" y="457117"/>
                  </a:lnTo>
                  <a:lnTo>
                    <a:pt x="738600" y="457108"/>
                  </a:lnTo>
                  <a:lnTo>
                    <a:pt x="739554" y="456182"/>
                  </a:lnTo>
                  <a:lnTo>
                    <a:pt x="740703" y="455359"/>
                  </a:lnTo>
                  <a:lnTo>
                    <a:pt x="742238" y="454468"/>
                  </a:lnTo>
                  <a:lnTo>
                    <a:pt x="743129" y="454072"/>
                  </a:lnTo>
                  <a:lnTo>
                    <a:pt x="743375" y="454168"/>
                  </a:lnTo>
                  <a:lnTo>
                    <a:pt x="744789" y="453871"/>
                  </a:lnTo>
                  <a:lnTo>
                    <a:pt x="746062" y="453846"/>
                  </a:lnTo>
                  <a:lnTo>
                    <a:pt x="747751" y="454025"/>
                  </a:lnTo>
                  <a:lnTo>
                    <a:pt x="749315" y="453817"/>
                  </a:lnTo>
                  <a:lnTo>
                    <a:pt x="750754" y="453220"/>
                  </a:lnTo>
                  <a:lnTo>
                    <a:pt x="752028" y="452888"/>
                  </a:lnTo>
                  <a:lnTo>
                    <a:pt x="753135" y="452818"/>
                  </a:lnTo>
                  <a:lnTo>
                    <a:pt x="753554" y="452984"/>
                  </a:lnTo>
                  <a:lnTo>
                    <a:pt x="753282" y="453389"/>
                  </a:lnTo>
                  <a:lnTo>
                    <a:pt x="753135" y="454082"/>
                  </a:lnTo>
                  <a:lnTo>
                    <a:pt x="753116" y="455065"/>
                  </a:lnTo>
                  <a:lnTo>
                    <a:pt x="753021" y="455684"/>
                  </a:lnTo>
                  <a:lnTo>
                    <a:pt x="752851" y="455946"/>
                  </a:lnTo>
                  <a:lnTo>
                    <a:pt x="752832" y="456195"/>
                  </a:lnTo>
                  <a:lnTo>
                    <a:pt x="752960" y="456431"/>
                  </a:lnTo>
                  <a:lnTo>
                    <a:pt x="754036" y="456584"/>
                  </a:lnTo>
                  <a:lnTo>
                    <a:pt x="754600" y="456904"/>
                  </a:lnTo>
                  <a:lnTo>
                    <a:pt x="755248" y="456916"/>
                  </a:lnTo>
                  <a:lnTo>
                    <a:pt x="755979" y="456626"/>
                  </a:lnTo>
                  <a:lnTo>
                    <a:pt x="756538" y="456738"/>
                  </a:lnTo>
                  <a:lnTo>
                    <a:pt x="756927" y="457245"/>
                  </a:lnTo>
                  <a:lnTo>
                    <a:pt x="757492" y="457338"/>
                  </a:lnTo>
                  <a:lnTo>
                    <a:pt x="758041" y="456974"/>
                  </a:lnTo>
                  <a:lnTo>
                    <a:pt x="758428" y="456632"/>
                  </a:lnTo>
                  <a:lnTo>
                    <a:pt x="758759" y="456482"/>
                  </a:lnTo>
                  <a:lnTo>
                    <a:pt x="759018" y="456450"/>
                  </a:lnTo>
                  <a:lnTo>
                    <a:pt x="759293" y="456623"/>
                  </a:lnTo>
                  <a:lnTo>
                    <a:pt x="759478" y="456913"/>
                  </a:lnTo>
                  <a:lnTo>
                    <a:pt x="759944" y="457711"/>
                  </a:lnTo>
                  <a:lnTo>
                    <a:pt x="760173" y="458251"/>
                  </a:lnTo>
                  <a:lnTo>
                    <a:pt x="760314" y="459052"/>
                  </a:lnTo>
                  <a:lnTo>
                    <a:pt x="760413" y="459317"/>
                  </a:lnTo>
                  <a:lnTo>
                    <a:pt x="760400" y="459783"/>
                  </a:lnTo>
                  <a:lnTo>
                    <a:pt x="760087" y="460099"/>
                  </a:lnTo>
                  <a:lnTo>
                    <a:pt x="760004" y="460351"/>
                  </a:lnTo>
                  <a:lnTo>
                    <a:pt x="760193" y="460603"/>
                  </a:lnTo>
                  <a:lnTo>
                    <a:pt x="761252" y="460673"/>
                  </a:lnTo>
                  <a:lnTo>
                    <a:pt x="761734" y="460922"/>
                  </a:lnTo>
                  <a:lnTo>
                    <a:pt x="761913" y="461200"/>
                  </a:lnTo>
                  <a:lnTo>
                    <a:pt x="761792" y="461506"/>
                  </a:lnTo>
                  <a:lnTo>
                    <a:pt x="761859" y="461835"/>
                  </a:lnTo>
                  <a:lnTo>
                    <a:pt x="762117" y="462180"/>
                  </a:lnTo>
                  <a:lnTo>
                    <a:pt x="762966" y="462703"/>
                  </a:lnTo>
                  <a:lnTo>
                    <a:pt x="763174" y="462952"/>
                  </a:lnTo>
                  <a:lnTo>
                    <a:pt x="763113" y="463217"/>
                  </a:lnTo>
                  <a:lnTo>
                    <a:pt x="762861" y="463386"/>
                  </a:lnTo>
                  <a:lnTo>
                    <a:pt x="762417" y="463463"/>
                  </a:lnTo>
                  <a:lnTo>
                    <a:pt x="759174" y="462971"/>
                  </a:lnTo>
                  <a:lnTo>
                    <a:pt x="758220" y="462892"/>
                  </a:lnTo>
                  <a:lnTo>
                    <a:pt x="758080" y="463073"/>
                  </a:lnTo>
                  <a:lnTo>
                    <a:pt x="757990" y="463099"/>
                  </a:lnTo>
                  <a:lnTo>
                    <a:pt x="757837" y="463051"/>
                  </a:lnTo>
                  <a:lnTo>
                    <a:pt x="757559" y="463042"/>
                  </a:lnTo>
                  <a:lnTo>
                    <a:pt x="757419" y="462923"/>
                  </a:lnTo>
                  <a:lnTo>
                    <a:pt x="757301" y="462595"/>
                  </a:lnTo>
                  <a:lnTo>
                    <a:pt x="757020" y="462384"/>
                  </a:lnTo>
                  <a:lnTo>
                    <a:pt x="756570" y="462291"/>
                  </a:lnTo>
                  <a:lnTo>
                    <a:pt x="756184" y="462540"/>
                  </a:lnTo>
                  <a:lnTo>
                    <a:pt x="755734" y="463514"/>
                  </a:lnTo>
                  <a:lnTo>
                    <a:pt x="755804" y="463696"/>
                  </a:lnTo>
                  <a:lnTo>
                    <a:pt x="755730" y="464318"/>
                  </a:lnTo>
                  <a:lnTo>
                    <a:pt x="755845" y="464488"/>
                  </a:lnTo>
                  <a:lnTo>
                    <a:pt x="755839" y="464628"/>
                  </a:lnTo>
                  <a:lnTo>
                    <a:pt x="755711" y="464746"/>
                  </a:lnTo>
                  <a:lnTo>
                    <a:pt x="755446" y="464730"/>
                  </a:lnTo>
                  <a:lnTo>
                    <a:pt x="755044" y="464583"/>
                  </a:lnTo>
                  <a:lnTo>
                    <a:pt x="753522" y="463112"/>
                  </a:lnTo>
                  <a:lnTo>
                    <a:pt x="752369" y="462378"/>
                  </a:lnTo>
                  <a:lnTo>
                    <a:pt x="750943" y="461838"/>
                  </a:lnTo>
                  <a:lnTo>
                    <a:pt x="749813" y="461573"/>
                  </a:lnTo>
                  <a:lnTo>
                    <a:pt x="748983" y="461586"/>
                  </a:lnTo>
                  <a:lnTo>
                    <a:pt x="748300" y="461966"/>
                  </a:lnTo>
                  <a:lnTo>
                    <a:pt x="747767" y="462706"/>
                  </a:lnTo>
                  <a:lnTo>
                    <a:pt x="746934" y="463128"/>
                  </a:lnTo>
                  <a:lnTo>
                    <a:pt x="745800" y="463230"/>
                  </a:lnTo>
                  <a:lnTo>
                    <a:pt x="745188" y="463431"/>
                  </a:lnTo>
                  <a:lnTo>
                    <a:pt x="745092" y="463728"/>
                  </a:lnTo>
                  <a:lnTo>
                    <a:pt x="744683" y="463734"/>
                  </a:lnTo>
                  <a:lnTo>
                    <a:pt x="743962" y="463453"/>
                  </a:lnTo>
                  <a:lnTo>
                    <a:pt x="743218" y="463373"/>
                  </a:lnTo>
                  <a:lnTo>
                    <a:pt x="742449" y="463498"/>
                  </a:lnTo>
                  <a:lnTo>
                    <a:pt x="741887" y="463788"/>
                  </a:lnTo>
                  <a:lnTo>
                    <a:pt x="741290" y="464698"/>
                  </a:lnTo>
                  <a:lnTo>
                    <a:pt x="741172" y="465145"/>
                  </a:lnTo>
                  <a:lnTo>
                    <a:pt x="740741" y="465534"/>
                  </a:lnTo>
                  <a:lnTo>
                    <a:pt x="739595" y="466141"/>
                  </a:lnTo>
                  <a:lnTo>
                    <a:pt x="739538" y="466364"/>
                  </a:lnTo>
                  <a:lnTo>
                    <a:pt x="738935" y="467054"/>
                  </a:lnTo>
                  <a:lnTo>
                    <a:pt x="738743" y="467434"/>
                  </a:lnTo>
                  <a:lnTo>
                    <a:pt x="738746" y="467807"/>
                  </a:lnTo>
                  <a:lnTo>
                    <a:pt x="738545" y="467785"/>
                  </a:lnTo>
                  <a:lnTo>
                    <a:pt x="738140" y="467367"/>
                  </a:lnTo>
                  <a:lnTo>
                    <a:pt x="738124" y="466805"/>
                  </a:lnTo>
                  <a:lnTo>
                    <a:pt x="738497" y="466096"/>
                  </a:lnTo>
                  <a:lnTo>
                    <a:pt x="738833" y="465755"/>
                  </a:lnTo>
                  <a:lnTo>
                    <a:pt x="739126" y="465777"/>
                  </a:lnTo>
                  <a:lnTo>
                    <a:pt x="739308" y="465461"/>
                  </a:lnTo>
                  <a:lnTo>
                    <a:pt x="739378" y="464810"/>
                  </a:lnTo>
                  <a:lnTo>
                    <a:pt x="739273" y="464484"/>
                  </a:lnTo>
                  <a:lnTo>
                    <a:pt x="738702" y="464612"/>
                  </a:lnTo>
                  <a:lnTo>
                    <a:pt x="738402" y="464871"/>
                  </a:lnTo>
                  <a:lnTo>
                    <a:pt x="738022" y="464928"/>
                  </a:lnTo>
                  <a:lnTo>
                    <a:pt x="737565" y="464781"/>
                  </a:lnTo>
                  <a:lnTo>
                    <a:pt x="737163" y="465135"/>
                  </a:lnTo>
                  <a:lnTo>
                    <a:pt x="736815" y="465994"/>
                  </a:lnTo>
                  <a:lnTo>
                    <a:pt x="736400" y="466556"/>
                  </a:lnTo>
                  <a:lnTo>
                    <a:pt x="735918" y="466821"/>
                  </a:lnTo>
                  <a:lnTo>
                    <a:pt x="735593" y="466527"/>
                  </a:lnTo>
                  <a:lnTo>
                    <a:pt x="735427" y="465675"/>
                  </a:lnTo>
                  <a:lnTo>
                    <a:pt x="735427" y="465008"/>
                  </a:lnTo>
                  <a:lnTo>
                    <a:pt x="735622" y="464200"/>
                  </a:lnTo>
                  <a:lnTo>
                    <a:pt x="735523" y="464044"/>
                  </a:lnTo>
                  <a:lnTo>
                    <a:pt x="735318" y="464302"/>
                  </a:lnTo>
                  <a:lnTo>
                    <a:pt x="735012" y="464976"/>
                  </a:lnTo>
                  <a:lnTo>
                    <a:pt x="734603" y="466444"/>
                  </a:lnTo>
                  <a:lnTo>
                    <a:pt x="734342" y="466920"/>
                  </a:lnTo>
                  <a:lnTo>
                    <a:pt x="733987" y="467121"/>
                  </a:lnTo>
                  <a:lnTo>
                    <a:pt x="733426" y="468008"/>
                  </a:lnTo>
                  <a:lnTo>
                    <a:pt x="732660" y="469578"/>
                  </a:lnTo>
                  <a:lnTo>
                    <a:pt x="731795" y="471101"/>
                  </a:lnTo>
                  <a:lnTo>
                    <a:pt x="730831" y="472569"/>
                  </a:lnTo>
                  <a:lnTo>
                    <a:pt x="730250" y="473358"/>
                  </a:lnTo>
                  <a:lnTo>
                    <a:pt x="730055" y="473469"/>
                  </a:lnTo>
                  <a:lnTo>
                    <a:pt x="729969" y="473731"/>
                  </a:lnTo>
                  <a:lnTo>
                    <a:pt x="729921" y="474673"/>
                  </a:lnTo>
                  <a:lnTo>
                    <a:pt x="729749" y="475311"/>
                  </a:lnTo>
                  <a:lnTo>
                    <a:pt x="729244" y="475812"/>
                  </a:lnTo>
                  <a:lnTo>
                    <a:pt x="727926" y="476444"/>
                  </a:lnTo>
                  <a:lnTo>
                    <a:pt x="727719" y="476875"/>
                  </a:lnTo>
                  <a:lnTo>
                    <a:pt x="727690" y="477229"/>
                  </a:lnTo>
                  <a:lnTo>
                    <a:pt x="726841" y="478694"/>
                  </a:lnTo>
                  <a:lnTo>
                    <a:pt x="726426" y="479591"/>
                  </a:lnTo>
                  <a:lnTo>
                    <a:pt x="726155" y="480523"/>
                  </a:lnTo>
                  <a:lnTo>
                    <a:pt x="726241" y="481111"/>
                  </a:lnTo>
                  <a:lnTo>
                    <a:pt x="726684" y="481350"/>
                  </a:lnTo>
                  <a:lnTo>
                    <a:pt x="727045" y="481258"/>
                  </a:lnTo>
                  <a:lnTo>
                    <a:pt x="727320" y="480833"/>
                  </a:lnTo>
                  <a:lnTo>
                    <a:pt x="727741" y="480447"/>
                  </a:lnTo>
                  <a:lnTo>
                    <a:pt x="728312" y="480102"/>
                  </a:lnTo>
                  <a:lnTo>
                    <a:pt x="728727" y="479595"/>
                  </a:lnTo>
                  <a:lnTo>
                    <a:pt x="729305" y="478359"/>
                  </a:lnTo>
                  <a:lnTo>
                    <a:pt x="729953" y="477648"/>
                  </a:lnTo>
                  <a:lnTo>
                    <a:pt x="730298" y="477606"/>
                  </a:lnTo>
                  <a:lnTo>
                    <a:pt x="730393" y="477625"/>
                  </a:lnTo>
                  <a:lnTo>
                    <a:pt x="731067" y="477303"/>
                  </a:lnTo>
                  <a:lnTo>
                    <a:pt x="731609" y="477408"/>
                  </a:lnTo>
                  <a:lnTo>
                    <a:pt x="731938" y="477893"/>
                  </a:lnTo>
                  <a:lnTo>
                    <a:pt x="732273" y="478225"/>
                  </a:lnTo>
                  <a:lnTo>
                    <a:pt x="732347" y="478538"/>
                  </a:lnTo>
                  <a:lnTo>
                    <a:pt x="732181" y="479234"/>
                  </a:lnTo>
                  <a:lnTo>
                    <a:pt x="731871" y="479968"/>
                  </a:lnTo>
                  <a:lnTo>
                    <a:pt x="731421" y="480737"/>
                  </a:lnTo>
                  <a:lnTo>
                    <a:pt x="731013" y="481890"/>
                  </a:lnTo>
                  <a:lnTo>
                    <a:pt x="730645" y="483425"/>
                  </a:lnTo>
                  <a:lnTo>
                    <a:pt x="730569" y="484583"/>
                  </a:lnTo>
                  <a:lnTo>
                    <a:pt x="730780" y="485365"/>
                  </a:lnTo>
                  <a:lnTo>
                    <a:pt x="730578" y="486064"/>
                  </a:lnTo>
                  <a:lnTo>
                    <a:pt x="729966" y="486677"/>
                  </a:lnTo>
                  <a:lnTo>
                    <a:pt x="729471" y="487498"/>
                  </a:lnTo>
                  <a:lnTo>
                    <a:pt x="729097" y="488522"/>
                  </a:lnTo>
                  <a:lnTo>
                    <a:pt x="728887" y="489381"/>
                  </a:lnTo>
                  <a:lnTo>
                    <a:pt x="728836" y="490077"/>
                  </a:lnTo>
                  <a:lnTo>
                    <a:pt x="728890" y="490597"/>
                  </a:lnTo>
                  <a:lnTo>
                    <a:pt x="729120" y="491299"/>
                  </a:lnTo>
                  <a:lnTo>
                    <a:pt x="729104" y="491653"/>
                  </a:lnTo>
                  <a:lnTo>
                    <a:pt x="728440" y="493195"/>
                  </a:lnTo>
                  <a:lnTo>
                    <a:pt x="728201" y="493942"/>
                  </a:lnTo>
                  <a:lnTo>
                    <a:pt x="728159" y="494533"/>
                  </a:lnTo>
                  <a:lnTo>
                    <a:pt x="727993" y="495113"/>
                  </a:lnTo>
                  <a:lnTo>
                    <a:pt x="727486" y="496291"/>
                  </a:lnTo>
                  <a:lnTo>
                    <a:pt x="727326" y="496946"/>
                  </a:lnTo>
                  <a:lnTo>
                    <a:pt x="727297" y="497546"/>
                  </a:lnTo>
                  <a:lnTo>
                    <a:pt x="727412" y="498529"/>
                  </a:lnTo>
                  <a:lnTo>
                    <a:pt x="727348" y="498861"/>
                  </a:lnTo>
                  <a:lnTo>
                    <a:pt x="727377" y="499113"/>
                  </a:lnTo>
                  <a:lnTo>
                    <a:pt x="727501" y="499282"/>
                  </a:lnTo>
                  <a:lnTo>
                    <a:pt x="727501" y="499592"/>
                  </a:lnTo>
                  <a:lnTo>
                    <a:pt x="727371" y="500042"/>
                  </a:lnTo>
                  <a:lnTo>
                    <a:pt x="727422" y="500390"/>
                  </a:lnTo>
                  <a:lnTo>
                    <a:pt x="727652" y="500639"/>
                  </a:lnTo>
                  <a:lnTo>
                    <a:pt x="727798" y="501114"/>
                  </a:lnTo>
                  <a:lnTo>
                    <a:pt x="727865" y="501813"/>
                  </a:lnTo>
                  <a:lnTo>
                    <a:pt x="728041" y="502397"/>
                  </a:lnTo>
                  <a:lnTo>
                    <a:pt x="728325" y="502863"/>
                  </a:lnTo>
                  <a:lnTo>
                    <a:pt x="728376" y="503543"/>
                  </a:lnTo>
                  <a:lnTo>
                    <a:pt x="728194" y="504431"/>
                  </a:lnTo>
                  <a:lnTo>
                    <a:pt x="728102" y="506097"/>
                  </a:lnTo>
                  <a:lnTo>
                    <a:pt x="728098" y="508539"/>
                  </a:lnTo>
                  <a:lnTo>
                    <a:pt x="728232" y="510102"/>
                  </a:lnTo>
                  <a:lnTo>
                    <a:pt x="728507" y="510795"/>
                  </a:lnTo>
                  <a:lnTo>
                    <a:pt x="728813" y="511306"/>
                  </a:lnTo>
                  <a:lnTo>
                    <a:pt x="729152" y="511635"/>
                  </a:lnTo>
                  <a:lnTo>
                    <a:pt x="729541" y="512643"/>
                  </a:lnTo>
                  <a:lnTo>
                    <a:pt x="729982" y="514335"/>
                  </a:lnTo>
                  <a:lnTo>
                    <a:pt x="730387" y="515452"/>
                  </a:lnTo>
                  <a:lnTo>
                    <a:pt x="730764" y="515995"/>
                  </a:lnTo>
                  <a:lnTo>
                    <a:pt x="731102" y="516295"/>
                  </a:lnTo>
                  <a:lnTo>
                    <a:pt x="731370" y="516470"/>
                  </a:lnTo>
                  <a:lnTo>
                    <a:pt x="731568" y="516496"/>
                  </a:lnTo>
                  <a:lnTo>
                    <a:pt x="731680" y="516761"/>
                  </a:lnTo>
                  <a:lnTo>
                    <a:pt x="732184" y="516920"/>
                  </a:lnTo>
                  <a:lnTo>
                    <a:pt x="733106" y="516987"/>
                  </a:lnTo>
                  <a:lnTo>
                    <a:pt x="733955" y="516882"/>
                  </a:lnTo>
                  <a:lnTo>
                    <a:pt x="734728" y="516608"/>
                  </a:lnTo>
                  <a:lnTo>
                    <a:pt x="737186" y="515184"/>
                  </a:lnTo>
                  <a:lnTo>
                    <a:pt x="738140" y="514408"/>
                  </a:lnTo>
                  <a:lnTo>
                    <a:pt x="738670" y="513713"/>
                  </a:lnTo>
                  <a:lnTo>
                    <a:pt x="739184" y="512796"/>
                  </a:lnTo>
                  <a:lnTo>
                    <a:pt x="739678" y="511660"/>
                  </a:lnTo>
                  <a:lnTo>
                    <a:pt x="740687" y="509956"/>
                  </a:lnTo>
                  <a:lnTo>
                    <a:pt x="741179" y="508925"/>
                  </a:lnTo>
                  <a:lnTo>
                    <a:pt x="741651" y="507616"/>
                  </a:lnTo>
                  <a:lnTo>
                    <a:pt x="742009" y="506244"/>
                  </a:lnTo>
                  <a:lnTo>
                    <a:pt x="742248" y="504804"/>
                  </a:lnTo>
                  <a:lnTo>
                    <a:pt x="742363" y="503307"/>
                  </a:lnTo>
                  <a:lnTo>
                    <a:pt x="742350" y="501756"/>
                  </a:lnTo>
                  <a:lnTo>
                    <a:pt x="742107" y="500192"/>
                  </a:lnTo>
                  <a:lnTo>
                    <a:pt x="741638" y="498612"/>
                  </a:lnTo>
                  <a:lnTo>
                    <a:pt x="741386" y="497804"/>
                  </a:lnTo>
                  <a:lnTo>
                    <a:pt x="741287" y="497590"/>
                  </a:lnTo>
                  <a:lnTo>
                    <a:pt x="740438" y="495560"/>
                  </a:lnTo>
                  <a:lnTo>
                    <a:pt x="739481" y="492726"/>
                  </a:lnTo>
                  <a:lnTo>
                    <a:pt x="739493" y="492483"/>
                  </a:lnTo>
                  <a:lnTo>
                    <a:pt x="740387" y="490788"/>
                  </a:lnTo>
                  <a:lnTo>
                    <a:pt x="740409" y="490559"/>
                  </a:lnTo>
                  <a:lnTo>
                    <a:pt x="740314" y="489180"/>
                  </a:lnTo>
                  <a:lnTo>
                    <a:pt x="740122" y="488487"/>
                  </a:lnTo>
                  <a:lnTo>
                    <a:pt x="739666" y="487555"/>
                  </a:lnTo>
                  <a:lnTo>
                    <a:pt x="739682" y="487319"/>
                  </a:lnTo>
                  <a:lnTo>
                    <a:pt x="740611" y="486128"/>
                  </a:lnTo>
                  <a:lnTo>
                    <a:pt x="741172" y="485222"/>
                  </a:lnTo>
                  <a:lnTo>
                    <a:pt x="741683" y="484121"/>
                  </a:lnTo>
                  <a:lnTo>
                    <a:pt x="742015" y="482834"/>
                  </a:lnTo>
                  <a:lnTo>
                    <a:pt x="742165" y="481363"/>
                  </a:lnTo>
                  <a:lnTo>
                    <a:pt x="742162" y="480380"/>
                  </a:lnTo>
                  <a:lnTo>
                    <a:pt x="741999" y="479888"/>
                  </a:lnTo>
                  <a:lnTo>
                    <a:pt x="742015" y="479508"/>
                  </a:lnTo>
                  <a:lnTo>
                    <a:pt x="742210" y="479243"/>
                  </a:lnTo>
                  <a:lnTo>
                    <a:pt x="743205" y="478899"/>
                  </a:lnTo>
                  <a:lnTo>
                    <a:pt x="743541" y="478315"/>
                  </a:lnTo>
                  <a:lnTo>
                    <a:pt x="743611" y="477287"/>
                  </a:lnTo>
                  <a:lnTo>
                    <a:pt x="743815" y="476776"/>
                  </a:lnTo>
                  <a:lnTo>
                    <a:pt x="744153" y="476786"/>
                  </a:lnTo>
                  <a:lnTo>
                    <a:pt x="744466" y="476575"/>
                  </a:lnTo>
                  <a:lnTo>
                    <a:pt x="744754" y="476144"/>
                  </a:lnTo>
                  <a:lnTo>
                    <a:pt x="745133" y="476020"/>
                  </a:lnTo>
                  <a:lnTo>
                    <a:pt x="745606" y="476208"/>
                  </a:lnTo>
                  <a:lnTo>
                    <a:pt x="746266" y="475570"/>
                  </a:lnTo>
                  <a:lnTo>
                    <a:pt x="747116" y="474105"/>
                  </a:lnTo>
                  <a:lnTo>
                    <a:pt x="747767" y="473284"/>
                  </a:lnTo>
                  <a:lnTo>
                    <a:pt x="748223" y="473112"/>
                  </a:lnTo>
                  <a:lnTo>
                    <a:pt x="748309" y="473246"/>
                  </a:lnTo>
                  <a:lnTo>
                    <a:pt x="748028" y="473683"/>
                  </a:lnTo>
                  <a:lnTo>
                    <a:pt x="747942" y="474165"/>
                  </a:lnTo>
                  <a:lnTo>
                    <a:pt x="748051" y="474689"/>
                  </a:lnTo>
                  <a:lnTo>
                    <a:pt x="747955" y="475196"/>
                  </a:lnTo>
                  <a:lnTo>
                    <a:pt x="747744" y="475889"/>
                  </a:lnTo>
                  <a:lnTo>
                    <a:pt x="747875" y="476106"/>
                  </a:lnTo>
                  <a:lnTo>
                    <a:pt x="747511" y="477220"/>
                  </a:lnTo>
                  <a:lnTo>
                    <a:pt x="747495" y="477775"/>
                  </a:lnTo>
                  <a:lnTo>
                    <a:pt x="747716" y="478197"/>
                  </a:lnTo>
                  <a:lnTo>
                    <a:pt x="747977" y="478050"/>
                  </a:lnTo>
                  <a:lnTo>
                    <a:pt x="748281" y="477332"/>
                  </a:lnTo>
                  <a:lnTo>
                    <a:pt x="748373" y="476949"/>
                  </a:lnTo>
                  <a:lnTo>
                    <a:pt x="748249" y="476901"/>
                  </a:lnTo>
                  <a:lnTo>
                    <a:pt x="748297" y="476594"/>
                  </a:lnTo>
                  <a:lnTo>
                    <a:pt x="748510" y="476032"/>
                  </a:lnTo>
                  <a:lnTo>
                    <a:pt x="748702" y="475764"/>
                  </a:lnTo>
                  <a:lnTo>
                    <a:pt x="748868" y="475796"/>
                  </a:lnTo>
                  <a:lnTo>
                    <a:pt x="748913" y="476103"/>
                  </a:lnTo>
                  <a:lnTo>
                    <a:pt x="748839" y="476687"/>
                  </a:lnTo>
                  <a:lnTo>
                    <a:pt x="748357" y="478063"/>
                  </a:lnTo>
                  <a:lnTo>
                    <a:pt x="748261" y="478481"/>
                  </a:lnTo>
                  <a:lnTo>
                    <a:pt x="748370" y="478599"/>
                  </a:lnTo>
                  <a:lnTo>
                    <a:pt x="748951" y="477737"/>
                  </a:lnTo>
                  <a:lnTo>
                    <a:pt x="749436" y="476364"/>
                  </a:lnTo>
                  <a:lnTo>
                    <a:pt x="749806" y="475311"/>
                  </a:lnTo>
                  <a:lnTo>
                    <a:pt x="749873" y="474737"/>
                  </a:lnTo>
                  <a:lnTo>
                    <a:pt x="749762" y="473252"/>
                  </a:lnTo>
                  <a:lnTo>
                    <a:pt x="749784" y="472643"/>
                  </a:lnTo>
                  <a:lnTo>
                    <a:pt x="749924" y="472221"/>
                  </a:lnTo>
                  <a:lnTo>
                    <a:pt x="750429" y="471746"/>
                  </a:lnTo>
                  <a:lnTo>
                    <a:pt x="751294" y="471216"/>
                  </a:lnTo>
                  <a:lnTo>
                    <a:pt x="752149" y="470932"/>
                  </a:lnTo>
                  <a:lnTo>
                    <a:pt x="752995" y="470897"/>
                  </a:lnTo>
                  <a:lnTo>
                    <a:pt x="753585" y="470753"/>
                  </a:lnTo>
                  <a:lnTo>
                    <a:pt x="753921" y="470501"/>
                  </a:lnTo>
                  <a:lnTo>
                    <a:pt x="753803" y="470297"/>
                  </a:lnTo>
                  <a:lnTo>
                    <a:pt x="753234" y="470147"/>
                  </a:lnTo>
                  <a:lnTo>
                    <a:pt x="752800" y="469815"/>
                  </a:lnTo>
                  <a:lnTo>
                    <a:pt x="752507" y="469301"/>
                  </a:lnTo>
                  <a:lnTo>
                    <a:pt x="752408" y="468710"/>
                  </a:lnTo>
                  <a:lnTo>
                    <a:pt x="752507" y="468046"/>
                  </a:lnTo>
                  <a:lnTo>
                    <a:pt x="752867" y="467392"/>
                  </a:lnTo>
                  <a:lnTo>
                    <a:pt x="753493" y="466750"/>
                  </a:lnTo>
                  <a:lnTo>
                    <a:pt x="753691" y="466281"/>
                  </a:lnTo>
                  <a:lnTo>
                    <a:pt x="753458" y="465978"/>
                  </a:lnTo>
                  <a:lnTo>
                    <a:pt x="753726" y="465870"/>
                  </a:lnTo>
                  <a:lnTo>
                    <a:pt x="754492" y="465956"/>
                  </a:lnTo>
                  <a:lnTo>
                    <a:pt x="755028" y="465873"/>
                  </a:lnTo>
                  <a:lnTo>
                    <a:pt x="755331" y="465621"/>
                  </a:lnTo>
                  <a:lnTo>
                    <a:pt x="755414" y="465653"/>
                  </a:lnTo>
                  <a:lnTo>
                    <a:pt x="756056" y="465892"/>
                  </a:lnTo>
                  <a:lnTo>
                    <a:pt x="757202" y="466680"/>
                  </a:lnTo>
                  <a:lnTo>
                    <a:pt x="758290" y="467140"/>
                  </a:lnTo>
                  <a:lnTo>
                    <a:pt x="759321" y="467271"/>
                  </a:lnTo>
                  <a:lnTo>
                    <a:pt x="760075" y="467548"/>
                  </a:lnTo>
                  <a:lnTo>
                    <a:pt x="760547" y="467973"/>
                  </a:lnTo>
                  <a:lnTo>
                    <a:pt x="760888" y="468449"/>
                  </a:lnTo>
                  <a:lnTo>
                    <a:pt x="761096" y="468975"/>
                  </a:lnTo>
                  <a:lnTo>
                    <a:pt x="761587" y="469272"/>
                  </a:lnTo>
                  <a:lnTo>
                    <a:pt x="762363" y="469339"/>
                  </a:lnTo>
                  <a:lnTo>
                    <a:pt x="762973" y="469563"/>
                  </a:lnTo>
                  <a:lnTo>
                    <a:pt x="763416" y="469942"/>
                  </a:lnTo>
                  <a:lnTo>
                    <a:pt x="765881" y="470922"/>
                  </a:lnTo>
                  <a:lnTo>
                    <a:pt x="766911" y="471439"/>
                  </a:lnTo>
                  <a:lnTo>
                    <a:pt x="767480" y="471944"/>
                  </a:lnTo>
                  <a:lnTo>
                    <a:pt x="767639" y="472269"/>
                  </a:lnTo>
                  <a:lnTo>
                    <a:pt x="767591" y="472588"/>
                  </a:lnTo>
                  <a:lnTo>
                    <a:pt x="767649" y="472930"/>
                  </a:lnTo>
                  <a:lnTo>
                    <a:pt x="768070" y="473594"/>
                  </a:lnTo>
                  <a:lnTo>
                    <a:pt x="768230" y="473654"/>
                  </a:lnTo>
                  <a:lnTo>
                    <a:pt x="768329" y="473974"/>
                  </a:lnTo>
                  <a:lnTo>
                    <a:pt x="768364" y="474555"/>
                  </a:lnTo>
                  <a:lnTo>
                    <a:pt x="768488" y="474944"/>
                  </a:lnTo>
                  <a:lnTo>
                    <a:pt x="768699" y="475142"/>
                  </a:lnTo>
                  <a:lnTo>
                    <a:pt x="768568" y="475222"/>
                  </a:lnTo>
                  <a:lnTo>
                    <a:pt x="767808" y="474887"/>
                  </a:lnTo>
                  <a:lnTo>
                    <a:pt x="767378" y="474989"/>
                  </a:lnTo>
                  <a:lnTo>
                    <a:pt x="767176" y="475423"/>
                  </a:lnTo>
                  <a:lnTo>
                    <a:pt x="767144" y="475835"/>
                  </a:lnTo>
                  <a:lnTo>
                    <a:pt x="767282" y="476221"/>
                  </a:lnTo>
                  <a:lnTo>
                    <a:pt x="768252" y="477383"/>
                  </a:lnTo>
                  <a:lnTo>
                    <a:pt x="768504" y="478442"/>
                  </a:lnTo>
                  <a:lnTo>
                    <a:pt x="768552" y="479722"/>
                  </a:lnTo>
                  <a:lnTo>
                    <a:pt x="768431" y="480220"/>
                  </a:lnTo>
                  <a:lnTo>
                    <a:pt x="768329" y="481315"/>
                  </a:lnTo>
                  <a:lnTo>
                    <a:pt x="768246" y="483007"/>
                  </a:lnTo>
                  <a:lnTo>
                    <a:pt x="768227" y="483584"/>
                  </a:lnTo>
                  <a:lnTo>
                    <a:pt x="767907" y="484149"/>
                  </a:lnTo>
                  <a:lnTo>
                    <a:pt x="767042" y="484960"/>
                  </a:lnTo>
                  <a:lnTo>
                    <a:pt x="767030" y="484807"/>
                  </a:lnTo>
                  <a:lnTo>
                    <a:pt x="766822" y="484765"/>
                  </a:lnTo>
                  <a:lnTo>
                    <a:pt x="766599" y="484890"/>
                  </a:lnTo>
                  <a:lnTo>
                    <a:pt x="766286" y="485583"/>
                  </a:lnTo>
                  <a:lnTo>
                    <a:pt x="766018" y="486846"/>
                  </a:lnTo>
                  <a:lnTo>
                    <a:pt x="765692" y="487533"/>
                  </a:lnTo>
                  <a:lnTo>
                    <a:pt x="765306" y="487641"/>
                  </a:lnTo>
                  <a:lnTo>
                    <a:pt x="765073" y="487823"/>
                  </a:lnTo>
                  <a:lnTo>
                    <a:pt x="764996" y="488079"/>
                  </a:lnTo>
                  <a:lnTo>
                    <a:pt x="764585" y="488251"/>
                  </a:lnTo>
                  <a:lnTo>
                    <a:pt x="763835" y="488340"/>
                  </a:lnTo>
                  <a:lnTo>
                    <a:pt x="763321" y="488723"/>
                  </a:lnTo>
                  <a:lnTo>
                    <a:pt x="762938" y="489802"/>
                  </a:lnTo>
                  <a:lnTo>
                    <a:pt x="762954" y="490319"/>
                  </a:lnTo>
                  <a:lnTo>
                    <a:pt x="762775" y="490961"/>
                  </a:lnTo>
                  <a:lnTo>
                    <a:pt x="762788" y="491510"/>
                  </a:lnTo>
                  <a:lnTo>
                    <a:pt x="762989" y="491966"/>
                  </a:lnTo>
                  <a:lnTo>
                    <a:pt x="763595" y="492423"/>
                  </a:lnTo>
                  <a:lnTo>
                    <a:pt x="764604" y="492879"/>
                  </a:lnTo>
                  <a:lnTo>
                    <a:pt x="765207" y="492949"/>
                  </a:lnTo>
                  <a:lnTo>
                    <a:pt x="765622" y="492758"/>
                  </a:lnTo>
                  <a:lnTo>
                    <a:pt x="766056" y="492011"/>
                  </a:lnTo>
                  <a:lnTo>
                    <a:pt x="766477" y="491717"/>
                  </a:lnTo>
                  <a:lnTo>
                    <a:pt x="766991" y="491593"/>
                  </a:lnTo>
                  <a:lnTo>
                    <a:pt x="767186" y="491254"/>
                  </a:lnTo>
                  <a:lnTo>
                    <a:pt x="768032" y="489758"/>
                  </a:lnTo>
                  <a:lnTo>
                    <a:pt x="768032" y="489426"/>
                  </a:lnTo>
                  <a:lnTo>
                    <a:pt x="767722" y="489298"/>
                  </a:lnTo>
                  <a:lnTo>
                    <a:pt x="767767" y="489205"/>
                  </a:lnTo>
                  <a:lnTo>
                    <a:pt x="768166" y="489145"/>
                  </a:lnTo>
                  <a:lnTo>
                    <a:pt x="768511" y="488944"/>
                  </a:lnTo>
                  <a:lnTo>
                    <a:pt x="768804" y="488599"/>
                  </a:lnTo>
                  <a:lnTo>
                    <a:pt x="769318" y="488344"/>
                  </a:lnTo>
                  <a:lnTo>
                    <a:pt x="770569" y="487951"/>
                  </a:lnTo>
                  <a:lnTo>
                    <a:pt x="771240" y="487504"/>
                  </a:lnTo>
                  <a:lnTo>
                    <a:pt x="771664" y="487431"/>
                  </a:lnTo>
                  <a:lnTo>
                    <a:pt x="772283" y="487670"/>
                  </a:lnTo>
                  <a:lnTo>
                    <a:pt x="773094" y="488219"/>
                  </a:lnTo>
                  <a:lnTo>
                    <a:pt x="773736" y="489020"/>
                  </a:lnTo>
                  <a:lnTo>
                    <a:pt x="774208" y="490070"/>
                  </a:lnTo>
                  <a:lnTo>
                    <a:pt x="774805" y="492787"/>
                  </a:lnTo>
                  <a:lnTo>
                    <a:pt x="775526" y="497150"/>
                  </a:lnTo>
                  <a:lnTo>
                    <a:pt x="776018" y="499582"/>
                  </a:lnTo>
                  <a:lnTo>
                    <a:pt x="776283" y="500099"/>
                  </a:lnTo>
                  <a:lnTo>
                    <a:pt x="776414" y="500358"/>
                  </a:lnTo>
                  <a:lnTo>
                    <a:pt x="775779" y="503744"/>
                  </a:lnTo>
                  <a:lnTo>
                    <a:pt x="775268" y="505139"/>
                  </a:lnTo>
                  <a:lnTo>
                    <a:pt x="774374" y="505947"/>
                  </a:lnTo>
                  <a:lnTo>
                    <a:pt x="773487" y="506729"/>
                  </a:lnTo>
                  <a:lnTo>
                    <a:pt x="772379" y="508037"/>
                  </a:lnTo>
                  <a:lnTo>
                    <a:pt x="771163" y="508682"/>
                  </a:lnTo>
                  <a:lnTo>
                    <a:pt x="770541" y="509062"/>
                  </a:lnTo>
                  <a:lnTo>
                    <a:pt x="770407" y="509308"/>
                  </a:lnTo>
                  <a:lnTo>
                    <a:pt x="770257" y="509231"/>
                  </a:lnTo>
                  <a:lnTo>
                    <a:pt x="769925" y="509940"/>
                  </a:lnTo>
                  <a:lnTo>
                    <a:pt x="769628" y="510920"/>
                  </a:lnTo>
                  <a:lnTo>
                    <a:pt x="769510" y="511676"/>
                  </a:lnTo>
                  <a:lnTo>
                    <a:pt x="769615" y="512091"/>
                  </a:lnTo>
                  <a:lnTo>
                    <a:pt x="769363" y="512356"/>
                  </a:lnTo>
                  <a:lnTo>
                    <a:pt x="768906" y="512854"/>
                  </a:lnTo>
                  <a:lnTo>
                    <a:pt x="768820" y="513036"/>
                  </a:lnTo>
                  <a:lnTo>
                    <a:pt x="768852" y="513326"/>
                  </a:lnTo>
                  <a:lnTo>
                    <a:pt x="768756" y="513467"/>
                  </a:lnTo>
                  <a:lnTo>
                    <a:pt x="768536" y="513460"/>
                  </a:lnTo>
                  <a:lnTo>
                    <a:pt x="768367" y="513601"/>
                  </a:lnTo>
                  <a:lnTo>
                    <a:pt x="767955" y="514121"/>
                  </a:lnTo>
                  <a:lnTo>
                    <a:pt x="767247" y="515481"/>
                  </a:lnTo>
                  <a:lnTo>
                    <a:pt x="767113" y="515765"/>
                  </a:lnTo>
                  <a:lnTo>
                    <a:pt x="767231" y="515976"/>
                  </a:lnTo>
                  <a:lnTo>
                    <a:pt x="768041" y="516106"/>
                  </a:lnTo>
                  <a:lnTo>
                    <a:pt x="768594" y="516355"/>
                  </a:lnTo>
                  <a:lnTo>
                    <a:pt x="769025" y="516729"/>
                  </a:lnTo>
                  <a:lnTo>
                    <a:pt x="770579" y="517460"/>
                  </a:lnTo>
                  <a:lnTo>
                    <a:pt x="771055" y="517913"/>
                  </a:lnTo>
                  <a:lnTo>
                    <a:pt x="771527" y="518162"/>
                  </a:lnTo>
                  <a:lnTo>
                    <a:pt x="771996" y="518207"/>
                  </a:lnTo>
                  <a:lnTo>
                    <a:pt x="772319" y="518063"/>
                  </a:lnTo>
                  <a:lnTo>
                    <a:pt x="772491" y="517731"/>
                  </a:lnTo>
                  <a:lnTo>
                    <a:pt x="772711" y="517709"/>
                  </a:lnTo>
                  <a:lnTo>
                    <a:pt x="772979" y="517996"/>
                  </a:lnTo>
                  <a:lnTo>
                    <a:pt x="773854" y="518309"/>
                  </a:lnTo>
                  <a:lnTo>
                    <a:pt x="773883" y="518408"/>
                  </a:lnTo>
                  <a:lnTo>
                    <a:pt x="771457" y="518950"/>
                  </a:lnTo>
                  <a:lnTo>
                    <a:pt x="770949" y="519203"/>
                  </a:lnTo>
                  <a:lnTo>
                    <a:pt x="771556" y="519378"/>
                  </a:lnTo>
                  <a:lnTo>
                    <a:pt x="772169" y="519337"/>
                  </a:lnTo>
                  <a:lnTo>
                    <a:pt x="772785" y="519075"/>
                  </a:lnTo>
                  <a:lnTo>
                    <a:pt x="773493" y="519088"/>
                  </a:lnTo>
                  <a:lnTo>
                    <a:pt x="774116" y="519212"/>
                  </a:lnTo>
                  <a:lnTo>
                    <a:pt x="774313" y="519107"/>
                  </a:lnTo>
                  <a:lnTo>
                    <a:pt x="774393" y="519052"/>
                  </a:lnTo>
                  <a:lnTo>
                    <a:pt x="775453" y="519764"/>
                  </a:lnTo>
                  <a:lnTo>
                    <a:pt x="775849" y="519870"/>
                  </a:lnTo>
                  <a:lnTo>
                    <a:pt x="776260" y="519790"/>
                  </a:lnTo>
                  <a:lnTo>
                    <a:pt x="776685" y="519522"/>
                  </a:lnTo>
                  <a:lnTo>
                    <a:pt x="777620" y="519174"/>
                  </a:lnTo>
                  <a:lnTo>
                    <a:pt x="779063" y="518743"/>
                  </a:lnTo>
                  <a:lnTo>
                    <a:pt x="780451" y="518567"/>
                  </a:lnTo>
                  <a:lnTo>
                    <a:pt x="781786" y="518647"/>
                  </a:lnTo>
                  <a:lnTo>
                    <a:pt x="782628" y="518526"/>
                  </a:lnTo>
                  <a:lnTo>
                    <a:pt x="783401" y="518079"/>
                  </a:lnTo>
                  <a:lnTo>
                    <a:pt x="785105" y="516611"/>
                  </a:lnTo>
                  <a:lnTo>
                    <a:pt x="787062" y="515427"/>
                  </a:lnTo>
                  <a:lnTo>
                    <a:pt x="790282" y="513955"/>
                  </a:lnTo>
                  <a:lnTo>
                    <a:pt x="795070" y="512184"/>
                  </a:lnTo>
                  <a:lnTo>
                    <a:pt x="795811" y="511772"/>
                  </a:lnTo>
                  <a:lnTo>
                    <a:pt x="796561" y="511366"/>
                  </a:lnTo>
                  <a:lnTo>
                    <a:pt x="796950" y="511133"/>
                  </a:lnTo>
                  <a:lnTo>
                    <a:pt x="797384" y="510923"/>
                  </a:lnTo>
                  <a:lnTo>
                    <a:pt x="800717" y="509065"/>
                  </a:lnTo>
                  <a:lnTo>
                    <a:pt x="802434" y="507967"/>
                  </a:lnTo>
                  <a:lnTo>
                    <a:pt x="803292" y="507169"/>
                  </a:lnTo>
                  <a:lnTo>
                    <a:pt x="804199" y="506505"/>
                  </a:lnTo>
                  <a:lnTo>
                    <a:pt x="805150" y="505975"/>
                  </a:lnTo>
                  <a:lnTo>
                    <a:pt x="805903" y="505295"/>
                  </a:lnTo>
                  <a:lnTo>
                    <a:pt x="806462" y="504466"/>
                  </a:lnTo>
                  <a:lnTo>
                    <a:pt x="807078" y="503846"/>
                  </a:lnTo>
                  <a:lnTo>
                    <a:pt x="807751" y="503441"/>
                  </a:lnTo>
                  <a:lnTo>
                    <a:pt x="808115" y="503013"/>
                  </a:lnTo>
                  <a:lnTo>
                    <a:pt x="808166" y="502567"/>
                  </a:lnTo>
                  <a:lnTo>
                    <a:pt x="808039" y="501960"/>
                  </a:lnTo>
                  <a:lnTo>
                    <a:pt x="807739" y="501197"/>
                  </a:lnTo>
                  <a:lnTo>
                    <a:pt x="807697" y="500597"/>
                  </a:lnTo>
                  <a:lnTo>
                    <a:pt x="807914" y="500157"/>
                  </a:lnTo>
                  <a:lnTo>
                    <a:pt x="807962" y="499860"/>
                  </a:lnTo>
                  <a:lnTo>
                    <a:pt x="807841" y="499707"/>
                  </a:lnTo>
                  <a:lnTo>
                    <a:pt x="806427" y="499269"/>
                  </a:lnTo>
                  <a:lnTo>
                    <a:pt x="806488" y="497163"/>
                  </a:lnTo>
                  <a:lnTo>
                    <a:pt x="806468" y="497102"/>
                  </a:lnTo>
                  <a:lnTo>
                    <a:pt x="806542" y="497076"/>
                  </a:lnTo>
                  <a:lnTo>
                    <a:pt x="809801" y="496141"/>
                  </a:lnTo>
                  <a:lnTo>
                    <a:pt x="811879" y="495819"/>
                  </a:lnTo>
                  <a:lnTo>
                    <a:pt x="814410" y="495733"/>
                  </a:lnTo>
                  <a:lnTo>
                    <a:pt x="817426" y="496196"/>
                  </a:lnTo>
                  <a:lnTo>
                    <a:pt x="818597" y="496617"/>
                  </a:lnTo>
                  <a:lnTo>
                    <a:pt x="819338" y="497153"/>
                  </a:lnTo>
                  <a:lnTo>
                    <a:pt x="820193" y="497297"/>
                  </a:lnTo>
                  <a:lnTo>
                    <a:pt x="821164" y="497048"/>
                  </a:lnTo>
                  <a:lnTo>
                    <a:pt x="822507" y="496965"/>
                  </a:lnTo>
                  <a:lnTo>
                    <a:pt x="824228" y="497048"/>
                  </a:lnTo>
                  <a:lnTo>
                    <a:pt x="825147" y="497175"/>
                  </a:lnTo>
                  <a:lnTo>
                    <a:pt x="825269" y="497345"/>
                  </a:lnTo>
                  <a:lnTo>
                    <a:pt x="825387" y="497294"/>
                  </a:lnTo>
                  <a:lnTo>
                    <a:pt x="825505" y="497025"/>
                  </a:lnTo>
                  <a:lnTo>
                    <a:pt x="825964" y="496729"/>
                  </a:lnTo>
                  <a:lnTo>
                    <a:pt x="827254" y="496285"/>
                  </a:lnTo>
                  <a:lnTo>
                    <a:pt x="827426" y="496377"/>
                  </a:lnTo>
                  <a:lnTo>
                    <a:pt x="827691" y="496154"/>
                  </a:lnTo>
                  <a:lnTo>
                    <a:pt x="828049" y="495611"/>
                  </a:lnTo>
                  <a:lnTo>
                    <a:pt x="828706" y="495011"/>
                  </a:lnTo>
                  <a:lnTo>
                    <a:pt x="829664" y="494354"/>
                  </a:lnTo>
                  <a:lnTo>
                    <a:pt x="830529" y="494012"/>
                  </a:lnTo>
                  <a:lnTo>
                    <a:pt x="831304" y="493984"/>
                  </a:lnTo>
                  <a:lnTo>
                    <a:pt x="831821" y="493824"/>
                  </a:lnTo>
                  <a:lnTo>
                    <a:pt x="832083" y="493527"/>
                  </a:lnTo>
                  <a:lnTo>
                    <a:pt x="832163" y="493265"/>
                  </a:lnTo>
                  <a:lnTo>
                    <a:pt x="832061" y="493039"/>
                  </a:lnTo>
                  <a:lnTo>
                    <a:pt x="832106" y="492787"/>
                  </a:lnTo>
                  <a:lnTo>
                    <a:pt x="832150" y="492662"/>
                  </a:lnTo>
                  <a:lnTo>
                    <a:pt x="832112" y="492560"/>
                  </a:lnTo>
                  <a:lnTo>
                    <a:pt x="832019" y="492346"/>
                  </a:lnTo>
                  <a:lnTo>
                    <a:pt x="831946" y="491267"/>
                  </a:lnTo>
                  <a:lnTo>
                    <a:pt x="831796" y="490760"/>
                  </a:lnTo>
                  <a:lnTo>
                    <a:pt x="831585" y="490383"/>
                  </a:lnTo>
                  <a:lnTo>
                    <a:pt x="831317" y="490141"/>
                  </a:lnTo>
                  <a:lnTo>
                    <a:pt x="831349" y="489888"/>
                  </a:lnTo>
                  <a:lnTo>
                    <a:pt x="831815" y="489576"/>
                  </a:lnTo>
                  <a:lnTo>
                    <a:pt x="831780" y="489866"/>
                  </a:lnTo>
                  <a:lnTo>
                    <a:pt x="831901" y="489955"/>
                  </a:lnTo>
                  <a:lnTo>
                    <a:pt x="832118" y="489821"/>
                  </a:lnTo>
                  <a:lnTo>
                    <a:pt x="832616" y="489170"/>
                  </a:lnTo>
                  <a:lnTo>
                    <a:pt x="832674" y="488924"/>
                  </a:lnTo>
                  <a:lnTo>
                    <a:pt x="833012" y="488672"/>
                  </a:lnTo>
                  <a:lnTo>
                    <a:pt x="833264" y="488280"/>
                  </a:lnTo>
                  <a:lnTo>
                    <a:pt x="832986" y="488222"/>
                  </a:lnTo>
                  <a:lnTo>
                    <a:pt x="832326" y="488340"/>
                  </a:lnTo>
                  <a:lnTo>
                    <a:pt x="832176" y="488222"/>
                  </a:lnTo>
                  <a:lnTo>
                    <a:pt x="832517" y="487699"/>
                  </a:lnTo>
                  <a:lnTo>
                    <a:pt x="832453" y="487402"/>
                  </a:lnTo>
                  <a:lnTo>
                    <a:pt x="832345" y="487277"/>
                  </a:lnTo>
                  <a:lnTo>
                    <a:pt x="832128" y="487226"/>
                  </a:lnTo>
                  <a:lnTo>
                    <a:pt x="831384" y="487686"/>
                  </a:lnTo>
                  <a:lnTo>
                    <a:pt x="831154" y="487727"/>
                  </a:lnTo>
                  <a:lnTo>
                    <a:pt x="831122" y="487485"/>
                  </a:lnTo>
                  <a:lnTo>
                    <a:pt x="830739" y="486945"/>
                  </a:lnTo>
                  <a:lnTo>
                    <a:pt x="831767" y="485988"/>
                  </a:lnTo>
                  <a:lnTo>
                    <a:pt x="835399" y="483316"/>
                  </a:lnTo>
                  <a:lnTo>
                    <a:pt x="835770" y="482911"/>
                  </a:lnTo>
                  <a:lnTo>
                    <a:pt x="835907" y="482547"/>
                  </a:lnTo>
                  <a:lnTo>
                    <a:pt x="835808" y="482228"/>
                  </a:lnTo>
                  <a:lnTo>
                    <a:pt x="835706" y="482148"/>
                  </a:lnTo>
                  <a:lnTo>
                    <a:pt x="835760" y="482068"/>
                  </a:lnTo>
                  <a:lnTo>
                    <a:pt x="839262" y="478615"/>
                  </a:lnTo>
                  <a:lnTo>
                    <a:pt x="841250" y="477016"/>
                  </a:lnTo>
                  <a:lnTo>
                    <a:pt x="842891" y="476122"/>
                  </a:lnTo>
                  <a:lnTo>
                    <a:pt x="844142" y="475697"/>
                  </a:lnTo>
                  <a:lnTo>
                    <a:pt x="844988" y="475758"/>
                  </a:lnTo>
                  <a:lnTo>
                    <a:pt x="845467" y="475697"/>
                  </a:lnTo>
                  <a:lnTo>
                    <a:pt x="845875" y="475697"/>
                  </a:lnTo>
                  <a:lnTo>
                    <a:pt x="847959" y="475694"/>
                  </a:lnTo>
                  <a:lnTo>
                    <a:pt x="851688" y="475688"/>
                  </a:lnTo>
                  <a:lnTo>
                    <a:pt x="855416" y="475685"/>
                  </a:lnTo>
                  <a:lnTo>
                    <a:pt x="859144" y="475678"/>
                  </a:lnTo>
                  <a:lnTo>
                    <a:pt x="862869" y="475672"/>
                  </a:lnTo>
                  <a:lnTo>
                    <a:pt x="866597" y="475665"/>
                  </a:lnTo>
                  <a:lnTo>
                    <a:pt x="870325" y="475659"/>
                  </a:lnTo>
                  <a:lnTo>
                    <a:pt x="874050" y="475653"/>
                  </a:lnTo>
                  <a:lnTo>
                    <a:pt x="874934" y="473214"/>
                  </a:lnTo>
                  <a:lnTo>
                    <a:pt x="875754" y="472075"/>
                  </a:lnTo>
                  <a:lnTo>
                    <a:pt x="876881" y="472451"/>
                  </a:lnTo>
                  <a:lnTo>
                    <a:pt x="877481" y="472419"/>
                  </a:lnTo>
                  <a:lnTo>
                    <a:pt x="878148" y="471832"/>
                  </a:lnTo>
                  <a:lnTo>
                    <a:pt x="878688" y="471474"/>
                  </a:lnTo>
                  <a:lnTo>
                    <a:pt x="879042" y="471529"/>
                  </a:lnTo>
                  <a:lnTo>
                    <a:pt x="879345" y="472065"/>
                  </a:lnTo>
                  <a:lnTo>
                    <a:pt x="879597" y="472422"/>
                  </a:lnTo>
                  <a:lnTo>
                    <a:pt x="879894" y="472317"/>
                  </a:lnTo>
                  <a:lnTo>
                    <a:pt x="880146" y="471810"/>
                  </a:lnTo>
                  <a:lnTo>
                    <a:pt x="880137" y="471104"/>
                  </a:lnTo>
                  <a:lnTo>
                    <a:pt x="880481" y="470613"/>
                  </a:lnTo>
                  <a:lnTo>
                    <a:pt x="880893" y="470539"/>
                  </a:lnTo>
                  <a:lnTo>
                    <a:pt x="881273" y="470555"/>
                  </a:lnTo>
                  <a:lnTo>
                    <a:pt x="881465" y="470316"/>
                  </a:lnTo>
                  <a:lnTo>
                    <a:pt x="881442" y="469974"/>
                  </a:lnTo>
                  <a:lnTo>
                    <a:pt x="881308" y="469419"/>
                  </a:lnTo>
                  <a:lnTo>
                    <a:pt x="881356" y="468752"/>
                  </a:lnTo>
                  <a:lnTo>
                    <a:pt x="882304" y="467568"/>
                  </a:lnTo>
                  <a:lnTo>
                    <a:pt x="883466" y="466766"/>
                  </a:lnTo>
                  <a:lnTo>
                    <a:pt x="883871" y="466364"/>
                  </a:lnTo>
                  <a:lnTo>
                    <a:pt x="883989" y="465550"/>
                  </a:lnTo>
                  <a:lnTo>
                    <a:pt x="884656" y="464705"/>
                  </a:lnTo>
                  <a:lnTo>
                    <a:pt x="884988" y="464216"/>
                  </a:lnTo>
                  <a:lnTo>
                    <a:pt x="885068" y="463792"/>
                  </a:lnTo>
                  <a:lnTo>
                    <a:pt x="884896" y="463268"/>
                  </a:lnTo>
                  <a:lnTo>
                    <a:pt x="884912" y="462269"/>
                  </a:lnTo>
                  <a:lnTo>
                    <a:pt x="885142" y="461075"/>
                  </a:lnTo>
                  <a:lnTo>
                    <a:pt x="885416" y="459773"/>
                  </a:lnTo>
                  <a:lnTo>
                    <a:pt x="886029" y="458599"/>
                  </a:lnTo>
                  <a:lnTo>
                    <a:pt x="887034" y="457315"/>
                  </a:lnTo>
                  <a:lnTo>
                    <a:pt x="887296" y="455624"/>
                  </a:lnTo>
                  <a:lnTo>
                    <a:pt x="887567" y="453836"/>
                  </a:lnTo>
                  <a:lnTo>
                    <a:pt x="888787" y="452090"/>
                  </a:lnTo>
                  <a:lnTo>
                    <a:pt x="890169" y="450102"/>
                  </a:lnTo>
                  <a:lnTo>
                    <a:pt x="890957" y="448969"/>
                  </a:lnTo>
                  <a:lnTo>
                    <a:pt x="892374" y="446903"/>
                  </a:lnTo>
                  <a:lnTo>
                    <a:pt x="893383" y="445429"/>
                  </a:lnTo>
                  <a:lnTo>
                    <a:pt x="893891" y="444752"/>
                  </a:lnTo>
                  <a:lnTo>
                    <a:pt x="894420" y="443948"/>
                  </a:lnTo>
                  <a:lnTo>
                    <a:pt x="895285" y="444190"/>
                  </a:lnTo>
                  <a:lnTo>
                    <a:pt x="896147" y="444430"/>
                  </a:lnTo>
                  <a:lnTo>
                    <a:pt x="896019" y="445598"/>
                  </a:lnTo>
                  <a:lnTo>
                    <a:pt x="896160" y="446447"/>
                  </a:lnTo>
                  <a:lnTo>
                    <a:pt x="896568" y="446935"/>
                  </a:lnTo>
                  <a:lnTo>
                    <a:pt x="897159" y="447267"/>
                  </a:lnTo>
                  <a:lnTo>
                    <a:pt x="897606" y="447379"/>
                  </a:lnTo>
                  <a:lnTo>
                    <a:pt x="898132" y="447373"/>
                  </a:lnTo>
                  <a:lnTo>
                    <a:pt x="899569" y="446712"/>
                  </a:lnTo>
                  <a:lnTo>
                    <a:pt x="901254" y="446284"/>
                  </a:lnTo>
                  <a:lnTo>
                    <a:pt x="902183" y="445885"/>
                  </a:lnTo>
                  <a:lnTo>
                    <a:pt x="902352" y="445512"/>
                  </a:lnTo>
                  <a:lnTo>
                    <a:pt x="902773" y="445381"/>
                  </a:lnTo>
                  <a:lnTo>
                    <a:pt x="903447" y="445493"/>
                  </a:lnTo>
                  <a:lnTo>
                    <a:pt x="904692" y="446428"/>
                  </a:lnTo>
                  <a:lnTo>
                    <a:pt x="906144" y="447839"/>
                  </a:lnTo>
                  <a:lnTo>
                    <a:pt x="907290" y="448953"/>
                  </a:lnTo>
                  <a:lnTo>
                    <a:pt x="907325" y="450881"/>
                  </a:lnTo>
                  <a:lnTo>
                    <a:pt x="907347" y="452917"/>
                  </a:lnTo>
                  <a:lnTo>
                    <a:pt x="907370" y="455055"/>
                  </a:lnTo>
                  <a:lnTo>
                    <a:pt x="907386" y="456578"/>
                  </a:lnTo>
                  <a:lnTo>
                    <a:pt x="907414" y="458666"/>
                  </a:lnTo>
                  <a:lnTo>
                    <a:pt x="907437" y="460319"/>
                  </a:lnTo>
                  <a:lnTo>
                    <a:pt x="907466" y="462473"/>
                  </a:lnTo>
                  <a:lnTo>
                    <a:pt x="907481" y="463622"/>
                  </a:lnTo>
                  <a:lnTo>
                    <a:pt x="907638" y="463954"/>
                  </a:lnTo>
                  <a:lnTo>
                    <a:pt x="907542" y="464405"/>
                  </a:lnTo>
                  <a:lnTo>
                    <a:pt x="907501" y="464631"/>
                  </a:lnTo>
                  <a:lnTo>
                    <a:pt x="907510" y="464813"/>
                  </a:lnTo>
                  <a:lnTo>
                    <a:pt x="907574" y="465040"/>
                  </a:lnTo>
                  <a:lnTo>
                    <a:pt x="907564" y="465356"/>
                  </a:lnTo>
                  <a:lnTo>
                    <a:pt x="907418" y="465640"/>
                  </a:lnTo>
                  <a:lnTo>
                    <a:pt x="907344" y="465972"/>
                  </a:lnTo>
                  <a:lnTo>
                    <a:pt x="907325" y="466511"/>
                  </a:lnTo>
                  <a:lnTo>
                    <a:pt x="907481" y="466843"/>
                  </a:lnTo>
                  <a:lnTo>
                    <a:pt x="907743" y="467038"/>
                  </a:lnTo>
                  <a:lnTo>
                    <a:pt x="907963" y="467038"/>
                  </a:lnTo>
                  <a:lnTo>
                    <a:pt x="908248" y="467232"/>
                  </a:lnTo>
                  <a:lnTo>
                    <a:pt x="908615" y="467577"/>
                  </a:lnTo>
                  <a:lnTo>
                    <a:pt x="909173" y="467877"/>
                  </a:lnTo>
                  <a:lnTo>
                    <a:pt x="909751" y="467983"/>
                  </a:lnTo>
                  <a:lnTo>
                    <a:pt x="910150" y="467909"/>
                  </a:lnTo>
                  <a:lnTo>
                    <a:pt x="910632" y="468104"/>
                  </a:lnTo>
                  <a:lnTo>
                    <a:pt x="910801" y="468583"/>
                  </a:lnTo>
                  <a:lnTo>
                    <a:pt x="910705" y="469033"/>
                  </a:lnTo>
                  <a:lnTo>
                    <a:pt x="910434" y="469243"/>
                  </a:lnTo>
                  <a:lnTo>
                    <a:pt x="910140" y="469406"/>
                  </a:lnTo>
                  <a:lnTo>
                    <a:pt x="910086" y="469751"/>
                  </a:lnTo>
                  <a:lnTo>
                    <a:pt x="910233" y="470108"/>
                  </a:lnTo>
                  <a:lnTo>
                    <a:pt x="910444" y="470421"/>
                  </a:lnTo>
                  <a:lnTo>
                    <a:pt x="910673" y="470970"/>
                  </a:lnTo>
                  <a:lnTo>
                    <a:pt x="910578" y="471449"/>
                  </a:lnTo>
                  <a:lnTo>
                    <a:pt x="910367" y="471851"/>
                  </a:lnTo>
                  <a:lnTo>
                    <a:pt x="910274" y="472266"/>
                  </a:lnTo>
                  <a:lnTo>
                    <a:pt x="910453" y="472624"/>
                  </a:lnTo>
                  <a:lnTo>
                    <a:pt x="910926" y="473099"/>
                  </a:lnTo>
                  <a:lnTo>
                    <a:pt x="911219" y="473559"/>
                  </a:lnTo>
                  <a:lnTo>
                    <a:pt x="911682" y="473811"/>
                  </a:lnTo>
                  <a:lnTo>
                    <a:pt x="911902" y="473632"/>
                  </a:lnTo>
                  <a:lnTo>
                    <a:pt x="912081" y="473393"/>
                  </a:lnTo>
                  <a:lnTo>
                    <a:pt x="912269" y="473214"/>
                  </a:lnTo>
                  <a:lnTo>
                    <a:pt x="912595" y="473319"/>
                  </a:lnTo>
                  <a:lnTo>
                    <a:pt x="912975" y="473453"/>
                  </a:lnTo>
                  <a:lnTo>
                    <a:pt x="913386" y="473613"/>
                  </a:lnTo>
                  <a:lnTo>
                    <a:pt x="913335" y="473999"/>
                  </a:lnTo>
                  <a:lnTo>
                    <a:pt x="913588" y="474647"/>
                  </a:lnTo>
                  <a:lnTo>
                    <a:pt x="913782" y="475892"/>
                  </a:lnTo>
                  <a:lnTo>
                    <a:pt x="913482" y="476457"/>
                  </a:lnTo>
                  <a:lnTo>
                    <a:pt x="913546" y="477204"/>
                  </a:lnTo>
                  <a:lnTo>
                    <a:pt x="914376" y="477421"/>
                  </a:lnTo>
                  <a:lnTo>
                    <a:pt x="914577" y="477651"/>
                  </a:lnTo>
                  <a:lnTo>
                    <a:pt x="914615" y="477925"/>
                  </a:lnTo>
                  <a:lnTo>
                    <a:pt x="912786" y="479837"/>
                  </a:lnTo>
                  <a:lnTo>
                    <a:pt x="911238" y="479572"/>
                  </a:lnTo>
                  <a:lnTo>
                    <a:pt x="910399" y="480080"/>
                  </a:lnTo>
                  <a:lnTo>
                    <a:pt x="909521" y="480227"/>
                  </a:lnTo>
                  <a:lnTo>
                    <a:pt x="909135" y="481079"/>
                  </a:lnTo>
                  <a:lnTo>
                    <a:pt x="908653" y="481261"/>
                  </a:lnTo>
                  <a:lnTo>
                    <a:pt x="907992" y="481210"/>
                  </a:lnTo>
                  <a:lnTo>
                    <a:pt x="907421" y="480970"/>
                  </a:lnTo>
                  <a:lnTo>
                    <a:pt x="906987" y="481088"/>
                  </a:lnTo>
                  <a:lnTo>
                    <a:pt x="906377" y="482624"/>
                  </a:lnTo>
                  <a:lnTo>
                    <a:pt x="905879" y="482490"/>
                  </a:lnTo>
                  <a:lnTo>
                    <a:pt x="905681" y="483042"/>
                  </a:lnTo>
                  <a:lnTo>
                    <a:pt x="905420" y="483284"/>
                  </a:lnTo>
                  <a:lnTo>
                    <a:pt x="905037" y="483489"/>
                  </a:lnTo>
                  <a:lnTo>
                    <a:pt x="904705" y="482809"/>
                  </a:lnTo>
                  <a:lnTo>
                    <a:pt x="904494" y="482161"/>
                  </a:lnTo>
                  <a:lnTo>
                    <a:pt x="904181" y="482020"/>
                  </a:lnTo>
                  <a:lnTo>
                    <a:pt x="903766" y="481854"/>
                  </a:lnTo>
                  <a:lnTo>
                    <a:pt x="903342" y="481861"/>
                  </a:lnTo>
                  <a:lnTo>
                    <a:pt x="903058" y="481953"/>
                  </a:lnTo>
                  <a:lnTo>
                    <a:pt x="902703" y="482372"/>
                  </a:lnTo>
                  <a:lnTo>
                    <a:pt x="902193" y="482732"/>
                  </a:lnTo>
                  <a:lnTo>
                    <a:pt x="901806" y="482432"/>
                  </a:lnTo>
                  <a:lnTo>
                    <a:pt x="901503" y="481950"/>
                  </a:lnTo>
                  <a:lnTo>
                    <a:pt x="901245" y="482726"/>
                  </a:lnTo>
                  <a:lnTo>
                    <a:pt x="900868" y="483543"/>
                  </a:lnTo>
                  <a:lnTo>
                    <a:pt x="900932" y="484494"/>
                  </a:lnTo>
                  <a:lnTo>
                    <a:pt x="900769" y="485059"/>
                  </a:lnTo>
                  <a:lnTo>
                    <a:pt x="900412" y="484909"/>
                  </a:lnTo>
                  <a:lnTo>
                    <a:pt x="900057" y="484414"/>
                  </a:lnTo>
                  <a:lnTo>
                    <a:pt x="899061" y="484019"/>
                  </a:lnTo>
                  <a:lnTo>
                    <a:pt x="898267" y="484054"/>
                  </a:lnTo>
                  <a:lnTo>
                    <a:pt x="898429" y="483524"/>
                  </a:lnTo>
                  <a:lnTo>
                    <a:pt x="899179" y="482764"/>
                  </a:lnTo>
                  <a:lnTo>
                    <a:pt x="898946" y="482617"/>
                  </a:lnTo>
                  <a:lnTo>
                    <a:pt x="898579" y="482723"/>
                  </a:lnTo>
                  <a:lnTo>
                    <a:pt x="898420" y="482617"/>
                  </a:lnTo>
                  <a:lnTo>
                    <a:pt x="898685" y="481925"/>
                  </a:lnTo>
                  <a:lnTo>
                    <a:pt x="898710" y="481162"/>
                  </a:lnTo>
                  <a:lnTo>
                    <a:pt x="898375" y="481427"/>
                  </a:lnTo>
                  <a:lnTo>
                    <a:pt x="897954" y="482231"/>
                  </a:lnTo>
                  <a:lnTo>
                    <a:pt x="896932" y="482873"/>
                  </a:lnTo>
                  <a:lnTo>
                    <a:pt x="896980" y="483945"/>
                  </a:lnTo>
                  <a:lnTo>
                    <a:pt x="896019" y="486135"/>
                  </a:lnTo>
                  <a:lnTo>
                    <a:pt x="895975" y="487067"/>
                  </a:lnTo>
                  <a:lnTo>
                    <a:pt x="895359" y="487807"/>
                  </a:lnTo>
                  <a:lnTo>
                    <a:pt x="894561" y="488446"/>
                  </a:lnTo>
                  <a:lnTo>
                    <a:pt x="893498" y="488267"/>
                  </a:lnTo>
                  <a:lnTo>
                    <a:pt x="892687" y="488819"/>
                  </a:lnTo>
                  <a:lnTo>
                    <a:pt x="892275" y="489454"/>
                  </a:lnTo>
                  <a:lnTo>
                    <a:pt x="891918" y="489550"/>
                  </a:lnTo>
                  <a:lnTo>
                    <a:pt x="891733" y="488743"/>
                  </a:lnTo>
                  <a:lnTo>
                    <a:pt x="891599" y="488494"/>
                  </a:lnTo>
                  <a:lnTo>
                    <a:pt x="891299" y="489687"/>
                  </a:lnTo>
                  <a:lnTo>
                    <a:pt x="890995" y="489761"/>
                  </a:lnTo>
                  <a:lnTo>
                    <a:pt x="890881" y="488915"/>
                  </a:lnTo>
                  <a:lnTo>
                    <a:pt x="890737" y="488356"/>
                  </a:lnTo>
                  <a:lnTo>
                    <a:pt x="890322" y="488838"/>
                  </a:lnTo>
                  <a:lnTo>
                    <a:pt x="890047" y="490115"/>
                  </a:lnTo>
                  <a:lnTo>
                    <a:pt x="889760" y="490006"/>
                  </a:lnTo>
                  <a:lnTo>
                    <a:pt x="889668" y="489534"/>
                  </a:lnTo>
                  <a:lnTo>
                    <a:pt x="889460" y="489390"/>
                  </a:lnTo>
                  <a:lnTo>
                    <a:pt x="889390" y="489933"/>
                  </a:lnTo>
                  <a:lnTo>
                    <a:pt x="889492" y="490696"/>
                  </a:lnTo>
                  <a:lnTo>
                    <a:pt x="889342" y="491101"/>
                  </a:lnTo>
                  <a:lnTo>
                    <a:pt x="889055" y="490884"/>
                  </a:lnTo>
                  <a:lnTo>
                    <a:pt x="888768" y="490517"/>
                  </a:lnTo>
                  <a:lnTo>
                    <a:pt x="888292" y="490795"/>
                  </a:lnTo>
                  <a:lnTo>
                    <a:pt x="887855" y="490907"/>
                  </a:lnTo>
                  <a:lnTo>
                    <a:pt x="887855" y="490533"/>
                  </a:lnTo>
                  <a:lnTo>
                    <a:pt x="887938" y="490074"/>
                  </a:lnTo>
                  <a:lnTo>
                    <a:pt x="887070" y="490326"/>
                  </a:lnTo>
                  <a:lnTo>
                    <a:pt x="886026" y="491172"/>
                  </a:lnTo>
                  <a:lnTo>
                    <a:pt x="885215" y="492340"/>
                  </a:lnTo>
                  <a:lnTo>
                    <a:pt x="885496" y="492534"/>
                  </a:lnTo>
                  <a:lnTo>
                    <a:pt x="885812" y="492905"/>
                  </a:lnTo>
                  <a:lnTo>
                    <a:pt x="884404" y="494702"/>
                  </a:lnTo>
                  <a:lnTo>
                    <a:pt x="882962" y="496317"/>
                  </a:lnTo>
                  <a:lnTo>
                    <a:pt x="881873" y="498944"/>
                  </a:lnTo>
                  <a:lnTo>
                    <a:pt x="881436" y="499250"/>
                  </a:lnTo>
                  <a:lnTo>
                    <a:pt x="881059" y="499729"/>
                  </a:lnTo>
                  <a:lnTo>
                    <a:pt x="880660" y="501309"/>
                  </a:lnTo>
                  <a:lnTo>
                    <a:pt x="880201" y="502710"/>
                  </a:lnTo>
                  <a:lnTo>
                    <a:pt x="880459" y="503336"/>
                  </a:lnTo>
                  <a:lnTo>
                    <a:pt x="880628" y="503977"/>
                  </a:lnTo>
                  <a:lnTo>
                    <a:pt x="881037" y="504609"/>
                  </a:lnTo>
                  <a:lnTo>
                    <a:pt x="881385" y="504667"/>
                  </a:lnTo>
                  <a:lnTo>
                    <a:pt x="881761" y="504552"/>
                  </a:lnTo>
                  <a:lnTo>
                    <a:pt x="882036" y="504577"/>
                  </a:lnTo>
                  <a:lnTo>
                    <a:pt x="882215" y="504845"/>
                  </a:lnTo>
                  <a:lnTo>
                    <a:pt x="882138" y="505168"/>
                  </a:lnTo>
                  <a:lnTo>
                    <a:pt x="881704" y="505248"/>
                  </a:lnTo>
                  <a:lnTo>
                    <a:pt x="880893" y="505809"/>
                  </a:lnTo>
                  <a:lnTo>
                    <a:pt x="880181" y="506026"/>
                  </a:lnTo>
                  <a:lnTo>
                    <a:pt x="879827" y="506703"/>
                  </a:lnTo>
                  <a:lnTo>
                    <a:pt x="879294" y="507485"/>
                  </a:lnTo>
                  <a:lnTo>
                    <a:pt x="878257" y="508704"/>
                  </a:lnTo>
                  <a:lnTo>
                    <a:pt x="878700" y="509081"/>
                  </a:lnTo>
                  <a:lnTo>
                    <a:pt x="880300" y="509502"/>
                  </a:lnTo>
                  <a:lnTo>
                    <a:pt x="881015" y="509937"/>
                  </a:lnTo>
                  <a:lnTo>
                    <a:pt x="882093" y="512203"/>
                  </a:lnTo>
                  <a:lnTo>
                    <a:pt x="881848" y="512429"/>
                  </a:lnTo>
                  <a:lnTo>
                    <a:pt x="881749" y="512844"/>
                  </a:lnTo>
                  <a:lnTo>
                    <a:pt x="882709" y="513425"/>
                  </a:lnTo>
                  <a:lnTo>
                    <a:pt x="883016" y="515047"/>
                  </a:lnTo>
                  <a:lnTo>
                    <a:pt x="883804" y="515599"/>
                  </a:lnTo>
                  <a:lnTo>
                    <a:pt x="884979" y="515937"/>
                  </a:lnTo>
                  <a:lnTo>
                    <a:pt x="886418" y="515449"/>
                  </a:lnTo>
                  <a:lnTo>
                    <a:pt x="887615" y="514775"/>
                  </a:lnTo>
                  <a:lnTo>
                    <a:pt x="887574" y="514223"/>
                  </a:lnTo>
                  <a:lnTo>
                    <a:pt x="886821" y="512934"/>
                  </a:lnTo>
                  <a:lnTo>
                    <a:pt x="886639" y="512330"/>
                  </a:lnTo>
                  <a:lnTo>
                    <a:pt x="886080" y="511938"/>
                  </a:lnTo>
                  <a:lnTo>
                    <a:pt x="885869" y="512270"/>
                  </a:lnTo>
                  <a:lnTo>
                    <a:pt x="885509" y="511839"/>
                  </a:lnTo>
                  <a:lnTo>
                    <a:pt x="885467" y="511596"/>
                  </a:lnTo>
                  <a:lnTo>
                    <a:pt x="885802" y="511478"/>
                  </a:lnTo>
                  <a:lnTo>
                    <a:pt x="886195" y="511526"/>
                  </a:lnTo>
                  <a:lnTo>
                    <a:pt x="886651" y="511753"/>
                  </a:lnTo>
                  <a:lnTo>
                    <a:pt x="887826" y="513160"/>
                  </a:lnTo>
                  <a:lnTo>
                    <a:pt x="888152" y="514999"/>
                  </a:lnTo>
                  <a:lnTo>
                    <a:pt x="888222" y="516164"/>
                  </a:lnTo>
                  <a:lnTo>
                    <a:pt x="888088" y="516563"/>
                  </a:lnTo>
                  <a:lnTo>
                    <a:pt x="887746" y="516480"/>
                  </a:lnTo>
                  <a:lnTo>
                    <a:pt x="887095" y="516560"/>
                  </a:lnTo>
                  <a:lnTo>
                    <a:pt x="884002" y="517163"/>
                  </a:lnTo>
                  <a:lnTo>
                    <a:pt x="883316" y="517693"/>
                  </a:lnTo>
                  <a:lnTo>
                    <a:pt x="881742" y="518267"/>
                  </a:lnTo>
                  <a:lnTo>
                    <a:pt x="881643" y="517980"/>
                  </a:lnTo>
                  <a:lnTo>
                    <a:pt x="881758" y="517386"/>
                  </a:lnTo>
                  <a:lnTo>
                    <a:pt x="881659" y="516167"/>
                  </a:lnTo>
                  <a:lnTo>
                    <a:pt x="881350" y="516110"/>
                  </a:lnTo>
                  <a:lnTo>
                    <a:pt x="878901" y="518098"/>
                  </a:lnTo>
                  <a:lnTo>
                    <a:pt x="877957" y="518223"/>
                  </a:lnTo>
                  <a:lnTo>
                    <a:pt x="877162" y="518804"/>
                  </a:lnTo>
                  <a:lnTo>
                    <a:pt x="876983" y="518481"/>
                  </a:lnTo>
                  <a:lnTo>
                    <a:pt x="876843" y="516994"/>
                  </a:lnTo>
                  <a:lnTo>
                    <a:pt x="877341" y="515743"/>
                  </a:lnTo>
                  <a:lnTo>
                    <a:pt x="877076" y="515762"/>
                  </a:lnTo>
                  <a:lnTo>
                    <a:pt x="876246" y="516512"/>
                  </a:lnTo>
                  <a:lnTo>
                    <a:pt x="875892" y="516049"/>
                  </a:lnTo>
                  <a:lnTo>
                    <a:pt x="875713" y="515541"/>
                  </a:lnTo>
                  <a:lnTo>
                    <a:pt x="875457" y="515254"/>
                  </a:lnTo>
                  <a:lnTo>
                    <a:pt x="875180" y="515146"/>
                  </a:lnTo>
                  <a:lnTo>
                    <a:pt x="875419" y="516253"/>
                  </a:lnTo>
                  <a:lnTo>
                    <a:pt x="874854" y="517083"/>
                  </a:lnTo>
                  <a:lnTo>
                    <a:pt x="874701" y="519225"/>
                  </a:lnTo>
                  <a:lnTo>
                    <a:pt x="873992" y="520112"/>
                  </a:lnTo>
                  <a:lnTo>
                    <a:pt x="871784" y="520684"/>
                  </a:lnTo>
                  <a:lnTo>
                    <a:pt x="870344" y="520562"/>
                  </a:lnTo>
                  <a:lnTo>
                    <a:pt x="869055" y="520741"/>
                  </a:lnTo>
                  <a:lnTo>
                    <a:pt x="867341" y="521150"/>
                  </a:lnTo>
                  <a:lnTo>
                    <a:pt x="866392" y="520907"/>
                  </a:lnTo>
                  <a:lnTo>
                    <a:pt x="865422" y="521338"/>
                  </a:lnTo>
                  <a:lnTo>
                    <a:pt x="862128" y="521456"/>
                  </a:lnTo>
                  <a:lnTo>
                    <a:pt x="861432" y="521226"/>
                  </a:lnTo>
                  <a:lnTo>
                    <a:pt x="860545" y="522040"/>
                  </a:lnTo>
                  <a:lnTo>
                    <a:pt x="859125" y="522522"/>
                  </a:lnTo>
                  <a:lnTo>
                    <a:pt x="855534" y="524345"/>
                  </a:lnTo>
                  <a:lnTo>
                    <a:pt x="854742" y="525009"/>
                  </a:lnTo>
                  <a:lnTo>
                    <a:pt x="853778" y="526040"/>
                  </a:lnTo>
                  <a:lnTo>
                    <a:pt x="853130" y="526595"/>
                  </a:lnTo>
                  <a:lnTo>
                    <a:pt x="852597" y="526777"/>
                  </a:lnTo>
                  <a:lnTo>
                    <a:pt x="852269" y="527240"/>
                  </a:lnTo>
                  <a:lnTo>
                    <a:pt x="851911" y="527540"/>
                  </a:lnTo>
                  <a:lnTo>
                    <a:pt x="852256" y="526512"/>
                  </a:lnTo>
                  <a:lnTo>
                    <a:pt x="852629" y="525644"/>
                  </a:lnTo>
                  <a:lnTo>
                    <a:pt x="852942" y="523955"/>
                  </a:lnTo>
                  <a:lnTo>
                    <a:pt x="852849" y="522589"/>
                  </a:lnTo>
                  <a:lnTo>
                    <a:pt x="852463" y="522027"/>
                  </a:lnTo>
                  <a:lnTo>
                    <a:pt x="852064" y="521651"/>
                  </a:lnTo>
                  <a:lnTo>
                    <a:pt x="852530" y="523001"/>
                  </a:lnTo>
                  <a:lnTo>
                    <a:pt x="852607" y="524654"/>
                  </a:lnTo>
                  <a:lnTo>
                    <a:pt x="852444" y="525621"/>
                  </a:lnTo>
                  <a:lnTo>
                    <a:pt x="851563" y="527482"/>
                  </a:lnTo>
                  <a:lnTo>
                    <a:pt x="851190" y="527913"/>
                  </a:lnTo>
                  <a:lnTo>
                    <a:pt x="850752" y="528296"/>
                  </a:lnTo>
                  <a:lnTo>
                    <a:pt x="850420" y="528459"/>
                  </a:lnTo>
                  <a:lnTo>
                    <a:pt x="850114" y="528756"/>
                  </a:lnTo>
                  <a:lnTo>
                    <a:pt x="849760" y="529225"/>
                  </a:lnTo>
                  <a:lnTo>
                    <a:pt x="849425" y="530157"/>
                  </a:lnTo>
                  <a:lnTo>
                    <a:pt x="849629" y="531006"/>
                  </a:lnTo>
                  <a:lnTo>
                    <a:pt x="851346" y="531316"/>
                  </a:lnTo>
                  <a:lnTo>
                    <a:pt x="851809" y="531054"/>
                  </a:lnTo>
                  <a:lnTo>
                    <a:pt x="852042" y="531660"/>
                  </a:lnTo>
                  <a:lnTo>
                    <a:pt x="852176" y="532503"/>
                  </a:lnTo>
                  <a:lnTo>
                    <a:pt x="852045" y="533416"/>
                  </a:lnTo>
                  <a:lnTo>
                    <a:pt x="851758" y="534342"/>
                  </a:lnTo>
                  <a:lnTo>
                    <a:pt x="851541" y="535491"/>
                  </a:lnTo>
                  <a:lnTo>
                    <a:pt x="851356" y="537237"/>
                  </a:lnTo>
                  <a:lnTo>
                    <a:pt x="851078" y="538804"/>
                  </a:lnTo>
                  <a:lnTo>
                    <a:pt x="851040" y="538328"/>
                  </a:lnTo>
                  <a:lnTo>
                    <a:pt x="851215" y="536419"/>
                  </a:lnTo>
                  <a:lnTo>
                    <a:pt x="850934" y="536621"/>
                  </a:lnTo>
                  <a:lnTo>
                    <a:pt x="850740" y="537061"/>
                  </a:lnTo>
                  <a:lnTo>
                    <a:pt x="850216" y="539519"/>
                  </a:lnTo>
                  <a:lnTo>
                    <a:pt x="849495" y="540824"/>
                  </a:lnTo>
                  <a:lnTo>
                    <a:pt x="848831" y="541728"/>
                  </a:lnTo>
                  <a:lnTo>
                    <a:pt x="848145" y="541578"/>
                  </a:lnTo>
                  <a:lnTo>
                    <a:pt x="848298" y="542296"/>
                  </a:lnTo>
                  <a:lnTo>
                    <a:pt x="848109" y="542669"/>
                  </a:lnTo>
                  <a:lnTo>
                    <a:pt x="847950" y="543448"/>
                  </a:lnTo>
                  <a:lnTo>
                    <a:pt x="847541" y="543962"/>
                  </a:lnTo>
                  <a:lnTo>
                    <a:pt x="847158" y="543914"/>
                  </a:lnTo>
                  <a:lnTo>
                    <a:pt x="846609" y="544268"/>
                  </a:lnTo>
                  <a:lnTo>
                    <a:pt x="846392" y="544540"/>
                  </a:lnTo>
                  <a:lnTo>
                    <a:pt x="846376" y="545060"/>
                  </a:lnTo>
                  <a:lnTo>
                    <a:pt x="846006" y="545516"/>
                  </a:lnTo>
                  <a:lnTo>
                    <a:pt x="844675" y="547885"/>
                  </a:lnTo>
                  <a:lnTo>
                    <a:pt x="843520" y="548580"/>
                  </a:lnTo>
                  <a:lnTo>
                    <a:pt x="843245" y="548478"/>
                  </a:lnTo>
                  <a:lnTo>
                    <a:pt x="843548" y="547361"/>
                  </a:lnTo>
                  <a:lnTo>
                    <a:pt x="843756" y="546231"/>
                  </a:lnTo>
                  <a:lnTo>
                    <a:pt x="843054" y="545740"/>
                  </a:lnTo>
                  <a:lnTo>
                    <a:pt x="842383" y="545478"/>
                  </a:lnTo>
                  <a:lnTo>
                    <a:pt x="841614" y="545513"/>
                  </a:lnTo>
                  <a:lnTo>
                    <a:pt x="840762" y="544632"/>
                  </a:lnTo>
                  <a:lnTo>
                    <a:pt x="839667" y="543994"/>
                  </a:lnTo>
                  <a:lnTo>
                    <a:pt x="838138" y="542257"/>
                  </a:lnTo>
                  <a:lnTo>
                    <a:pt x="838183" y="541775"/>
                  </a:lnTo>
                  <a:lnTo>
                    <a:pt x="838145" y="540965"/>
                  </a:lnTo>
                  <a:lnTo>
                    <a:pt x="838611" y="539685"/>
                  </a:lnTo>
                  <a:lnTo>
                    <a:pt x="839054" y="538788"/>
                  </a:lnTo>
                  <a:lnTo>
                    <a:pt x="839670" y="538322"/>
                  </a:lnTo>
                  <a:lnTo>
                    <a:pt x="841458" y="537849"/>
                  </a:lnTo>
                  <a:lnTo>
                    <a:pt x="841904" y="537138"/>
                  </a:lnTo>
                  <a:lnTo>
                    <a:pt x="842169" y="536538"/>
                  </a:lnTo>
                  <a:lnTo>
                    <a:pt x="841285" y="537569"/>
                  </a:lnTo>
                  <a:lnTo>
                    <a:pt x="839961" y="537920"/>
                  </a:lnTo>
                  <a:lnTo>
                    <a:pt x="839246" y="538306"/>
                  </a:lnTo>
                  <a:lnTo>
                    <a:pt x="838674" y="538893"/>
                  </a:lnTo>
                  <a:lnTo>
                    <a:pt x="838336" y="539631"/>
                  </a:lnTo>
                  <a:lnTo>
                    <a:pt x="837570" y="540518"/>
                  </a:lnTo>
                  <a:lnTo>
                    <a:pt x="837624" y="541112"/>
                  </a:lnTo>
                  <a:lnTo>
                    <a:pt x="837752" y="541533"/>
                  </a:lnTo>
                  <a:lnTo>
                    <a:pt x="837691" y="542414"/>
                  </a:lnTo>
                  <a:lnTo>
                    <a:pt x="838176" y="543269"/>
                  </a:lnTo>
                  <a:lnTo>
                    <a:pt x="839134" y="544670"/>
                  </a:lnTo>
                  <a:lnTo>
                    <a:pt x="839319" y="546841"/>
                  </a:lnTo>
                  <a:lnTo>
                    <a:pt x="840050" y="548290"/>
                  </a:lnTo>
                  <a:lnTo>
                    <a:pt x="841174" y="549975"/>
                  </a:lnTo>
                  <a:lnTo>
                    <a:pt x="842035" y="550454"/>
                  </a:lnTo>
                  <a:lnTo>
                    <a:pt x="842080" y="551080"/>
                  </a:lnTo>
                  <a:lnTo>
                    <a:pt x="841681" y="552114"/>
                  </a:lnTo>
                  <a:lnTo>
                    <a:pt x="841154" y="552586"/>
                  </a:lnTo>
                  <a:lnTo>
                    <a:pt x="841837" y="552491"/>
                  </a:lnTo>
                  <a:lnTo>
                    <a:pt x="842176" y="552727"/>
                  </a:lnTo>
                  <a:lnTo>
                    <a:pt x="842508" y="553589"/>
                  </a:lnTo>
                  <a:lnTo>
                    <a:pt x="842482" y="554466"/>
                  </a:lnTo>
                  <a:lnTo>
                    <a:pt x="842370" y="554958"/>
                  </a:lnTo>
                  <a:lnTo>
                    <a:pt x="842163" y="555156"/>
                  </a:lnTo>
                  <a:lnTo>
                    <a:pt x="842169" y="554651"/>
                  </a:lnTo>
                  <a:lnTo>
                    <a:pt x="842023" y="554476"/>
                  </a:lnTo>
                  <a:lnTo>
                    <a:pt x="841780" y="554693"/>
                  </a:lnTo>
                  <a:lnTo>
                    <a:pt x="841624" y="554942"/>
                  </a:lnTo>
                  <a:lnTo>
                    <a:pt x="841557" y="555922"/>
                  </a:lnTo>
                  <a:lnTo>
                    <a:pt x="841391" y="556410"/>
                  </a:lnTo>
                  <a:lnTo>
                    <a:pt x="840803" y="556554"/>
                  </a:lnTo>
                  <a:lnTo>
                    <a:pt x="840206" y="557837"/>
                  </a:lnTo>
                  <a:lnTo>
                    <a:pt x="839654" y="558565"/>
                  </a:lnTo>
                  <a:lnTo>
                    <a:pt x="837481" y="563467"/>
                  </a:lnTo>
                  <a:lnTo>
                    <a:pt x="837564" y="564285"/>
                  </a:lnTo>
                  <a:lnTo>
                    <a:pt x="837165" y="564546"/>
                  </a:lnTo>
                  <a:lnTo>
                    <a:pt x="836564" y="564760"/>
                  </a:lnTo>
                  <a:lnTo>
                    <a:pt x="835955" y="565248"/>
                  </a:lnTo>
                  <a:lnTo>
                    <a:pt x="835549" y="565785"/>
                  </a:lnTo>
                  <a:lnTo>
                    <a:pt x="835173" y="567227"/>
                  </a:lnTo>
                  <a:lnTo>
                    <a:pt x="834451" y="568849"/>
                  </a:lnTo>
                  <a:lnTo>
                    <a:pt x="834001" y="568175"/>
                  </a:lnTo>
                  <a:lnTo>
                    <a:pt x="833887" y="567598"/>
                  </a:lnTo>
                  <a:lnTo>
                    <a:pt x="834088" y="566085"/>
                  </a:lnTo>
                  <a:lnTo>
                    <a:pt x="834866" y="563605"/>
                  </a:lnTo>
                  <a:lnTo>
                    <a:pt x="835725" y="562060"/>
                  </a:lnTo>
                  <a:lnTo>
                    <a:pt x="836379" y="561326"/>
                  </a:lnTo>
                  <a:lnTo>
                    <a:pt x="836916" y="559825"/>
                  </a:lnTo>
                  <a:lnTo>
                    <a:pt x="836236" y="559602"/>
                  </a:lnTo>
                  <a:lnTo>
                    <a:pt x="835198" y="559628"/>
                  </a:lnTo>
                  <a:lnTo>
                    <a:pt x="835393" y="558935"/>
                  </a:lnTo>
                  <a:lnTo>
                    <a:pt x="835696" y="558325"/>
                  </a:lnTo>
                  <a:lnTo>
                    <a:pt x="835157" y="557716"/>
                  </a:lnTo>
                  <a:lnTo>
                    <a:pt x="834838" y="557639"/>
                  </a:lnTo>
                  <a:lnTo>
                    <a:pt x="834509" y="557390"/>
                  </a:lnTo>
                  <a:lnTo>
                    <a:pt x="834895" y="556883"/>
                  </a:lnTo>
                  <a:lnTo>
                    <a:pt x="835083" y="556346"/>
                  </a:lnTo>
                  <a:lnTo>
                    <a:pt x="834969" y="555692"/>
                  </a:lnTo>
                  <a:lnTo>
                    <a:pt x="835131" y="555197"/>
                  </a:lnTo>
                  <a:lnTo>
                    <a:pt x="834863" y="555271"/>
                  </a:lnTo>
                  <a:lnTo>
                    <a:pt x="834429" y="555794"/>
                  </a:lnTo>
                  <a:lnTo>
                    <a:pt x="834161" y="556002"/>
                  </a:lnTo>
                  <a:lnTo>
                    <a:pt x="833998" y="555539"/>
                  </a:lnTo>
                  <a:lnTo>
                    <a:pt x="833810" y="555644"/>
                  </a:lnTo>
                  <a:lnTo>
                    <a:pt x="833689" y="555963"/>
                  </a:lnTo>
                  <a:lnTo>
                    <a:pt x="833411" y="556136"/>
                  </a:lnTo>
                  <a:lnTo>
                    <a:pt x="832827" y="555702"/>
                  </a:lnTo>
                  <a:lnTo>
                    <a:pt x="831975" y="555207"/>
                  </a:lnTo>
                  <a:lnTo>
                    <a:pt x="831502" y="554351"/>
                  </a:lnTo>
                  <a:lnTo>
                    <a:pt x="831231" y="553687"/>
                  </a:lnTo>
                  <a:lnTo>
                    <a:pt x="831505" y="552487"/>
                  </a:lnTo>
                  <a:lnTo>
                    <a:pt x="832096" y="552274"/>
                  </a:lnTo>
                  <a:lnTo>
                    <a:pt x="832862" y="552468"/>
                  </a:lnTo>
                  <a:lnTo>
                    <a:pt x="833864" y="552468"/>
                  </a:lnTo>
                  <a:lnTo>
                    <a:pt x="833721" y="552203"/>
                  </a:lnTo>
                  <a:lnTo>
                    <a:pt x="833363" y="552248"/>
                  </a:lnTo>
                  <a:lnTo>
                    <a:pt x="832307" y="551271"/>
                  </a:lnTo>
                  <a:lnTo>
                    <a:pt x="831965" y="550681"/>
                  </a:lnTo>
                  <a:lnTo>
                    <a:pt x="831381" y="550518"/>
                  </a:lnTo>
                  <a:lnTo>
                    <a:pt x="831116" y="551086"/>
                  </a:lnTo>
                  <a:lnTo>
                    <a:pt x="830819" y="551236"/>
                  </a:lnTo>
                  <a:lnTo>
                    <a:pt x="831183" y="549994"/>
                  </a:lnTo>
                  <a:lnTo>
                    <a:pt x="831662" y="549943"/>
                  </a:lnTo>
                  <a:lnTo>
                    <a:pt x="832367" y="549599"/>
                  </a:lnTo>
                  <a:lnTo>
                    <a:pt x="832163" y="548877"/>
                  </a:lnTo>
                  <a:lnTo>
                    <a:pt x="831716" y="548561"/>
                  </a:lnTo>
                  <a:lnTo>
                    <a:pt x="830912" y="548957"/>
                  </a:lnTo>
                  <a:lnTo>
                    <a:pt x="830921" y="548450"/>
                  </a:lnTo>
                  <a:lnTo>
                    <a:pt x="831071" y="547802"/>
                  </a:lnTo>
                  <a:lnTo>
                    <a:pt x="831678" y="547802"/>
                  </a:lnTo>
                  <a:lnTo>
                    <a:pt x="832211" y="548012"/>
                  </a:lnTo>
                  <a:lnTo>
                    <a:pt x="832664" y="546962"/>
                  </a:lnTo>
                  <a:lnTo>
                    <a:pt x="832683" y="546493"/>
                  </a:lnTo>
                  <a:lnTo>
                    <a:pt x="831933" y="547176"/>
                  </a:lnTo>
                  <a:lnTo>
                    <a:pt x="831764" y="545705"/>
                  </a:lnTo>
                  <a:lnTo>
                    <a:pt x="832501" y="544284"/>
                  </a:lnTo>
                  <a:lnTo>
                    <a:pt x="833207" y="543662"/>
                  </a:lnTo>
                  <a:lnTo>
                    <a:pt x="834088" y="543681"/>
                  </a:lnTo>
                  <a:lnTo>
                    <a:pt x="834981" y="543582"/>
                  </a:lnTo>
                  <a:lnTo>
                    <a:pt x="834420" y="543320"/>
                  </a:lnTo>
                  <a:lnTo>
                    <a:pt x="833842" y="543180"/>
                  </a:lnTo>
                  <a:lnTo>
                    <a:pt x="834276" y="542615"/>
                  </a:lnTo>
                  <a:lnTo>
                    <a:pt x="834646" y="542513"/>
                  </a:lnTo>
                  <a:lnTo>
                    <a:pt x="835010" y="542021"/>
                  </a:lnTo>
                  <a:lnTo>
                    <a:pt x="834139" y="542095"/>
                  </a:lnTo>
                  <a:lnTo>
                    <a:pt x="834241" y="541163"/>
                  </a:lnTo>
                  <a:lnTo>
                    <a:pt x="833816" y="541354"/>
                  </a:lnTo>
                  <a:lnTo>
                    <a:pt x="833309" y="541440"/>
                  </a:lnTo>
                  <a:lnTo>
                    <a:pt x="833111" y="541836"/>
                  </a:lnTo>
                  <a:lnTo>
                    <a:pt x="833149" y="542494"/>
                  </a:lnTo>
                  <a:lnTo>
                    <a:pt x="833002" y="542924"/>
                  </a:lnTo>
                  <a:lnTo>
                    <a:pt x="832607" y="543269"/>
                  </a:lnTo>
                  <a:lnTo>
                    <a:pt x="831940" y="543537"/>
                  </a:lnTo>
                  <a:lnTo>
                    <a:pt x="831876" y="543071"/>
                  </a:lnTo>
                  <a:lnTo>
                    <a:pt x="831655" y="542861"/>
                  </a:lnTo>
                  <a:lnTo>
                    <a:pt x="831572" y="543860"/>
                  </a:lnTo>
                  <a:lnTo>
                    <a:pt x="831397" y="544198"/>
                  </a:lnTo>
                  <a:lnTo>
                    <a:pt x="830909" y="543263"/>
                  </a:lnTo>
                  <a:lnTo>
                    <a:pt x="830762" y="543451"/>
                  </a:lnTo>
                  <a:lnTo>
                    <a:pt x="830781" y="543716"/>
                  </a:lnTo>
                  <a:lnTo>
                    <a:pt x="830656" y="544176"/>
                  </a:lnTo>
                  <a:lnTo>
                    <a:pt x="830238" y="544415"/>
                  </a:lnTo>
                  <a:lnTo>
                    <a:pt x="830264" y="545002"/>
                  </a:lnTo>
                  <a:lnTo>
                    <a:pt x="830101" y="545325"/>
                  </a:lnTo>
                  <a:lnTo>
                    <a:pt x="828764" y="544814"/>
                  </a:lnTo>
                  <a:lnTo>
                    <a:pt x="828732" y="544986"/>
                  </a:lnTo>
                  <a:lnTo>
                    <a:pt x="829488" y="546088"/>
                  </a:lnTo>
                  <a:lnTo>
                    <a:pt x="830040" y="546464"/>
                  </a:lnTo>
                  <a:lnTo>
                    <a:pt x="830107" y="547064"/>
                  </a:lnTo>
                  <a:lnTo>
                    <a:pt x="829632" y="547562"/>
                  </a:lnTo>
                  <a:lnTo>
                    <a:pt x="828977" y="547135"/>
                  </a:lnTo>
                  <a:lnTo>
                    <a:pt x="828866" y="547167"/>
                  </a:lnTo>
                  <a:lnTo>
                    <a:pt x="829223" y="547901"/>
                  </a:lnTo>
                  <a:lnTo>
                    <a:pt x="829447" y="548542"/>
                  </a:lnTo>
                  <a:lnTo>
                    <a:pt x="829217" y="549078"/>
                  </a:lnTo>
                  <a:lnTo>
                    <a:pt x="829252" y="549742"/>
                  </a:lnTo>
                  <a:lnTo>
                    <a:pt x="829201" y="550342"/>
                  </a:lnTo>
                  <a:lnTo>
                    <a:pt x="829060" y="550866"/>
                  </a:lnTo>
                  <a:lnTo>
                    <a:pt x="829380" y="553269"/>
                  </a:lnTo>
                  <a:lnTo>
                    <a:pt x="829763" y="553924"/>
                  </a:lnTo>
                  <a:lnTo>
                    <a:pt x="830139" y="554546"/>
                  </a:lnTo>
                  <a:lnTo>
                    <a:pt x="830340" y="555130"/>
                  </a:lnTo>
                  <a:lnTo>
                    <a:pt x="829941" y="555213"/>
                  </a:lnTo>
                  <a:lnTo>
                    <a:pt x="829303" y="554734"/>
                  </a:lnTo>
                  <a:lnTo>
                    <a:pt x="828741" y="554367"/>
                  </a:lnTo>
                  <a:lnTo>
                    <a:pt x="828074" y="553196"/>
                  </a:lnTo>
                  <a:lnTo>
                    <a:pt x="827966" y="552727"/>
                  </a:lnTo>
                  <a:lnTo>
                    <a:pt x="827803" y="552357"/>
                  </a:lnTo>
                  <a:lnTo>
                    <a:pt x="827879" y="553206"/>
                  </a:lnTo>
                  <a:lnTo>
                    <a:pt x="828119" y="554153"/>
                  </a:lnTo>
                  <a:lnTo>
                    <a:pt x="830206" y="556273"/>
                  </a:lnTo>
                  <a:lnTo>
                    <a:pt x="830593" y="557084"/>
                  </a:lnTo>
                  <a:lnTo>
                    <a:pt x="830886" y="557722"/>
                  </a:lnTo>
                  <a:lnTo>
                    <a:pt x="830813" y="558329"/>
                  </a:lnTo>
                  <a:lnTo>
                    <a:pt x="830267" y="557898"/>
                  </a:lnTo>
                  <a:lnTo>
                    <a:pt x="829798" y="557349"/>
                  </a:lnTo>
                  <a:lnTo>
                    <a:pt x="828550" y="556726"/>
                  </a:lnTo>
                  <a:lnTo>
                    <a:pt x="826976" y="556334"/>
                  </a:lnTo>
                  <a:lnTo>
                    <a:pt x="826089" y="554884"/>
                  </a:lnTo>
                  <a:lnTo>
                    <a:pt x="826092" y="555488"/>
                  </a:lnTo>
                  <a:lnTo>
                    <a:pt x="825894" y="556002"/>
                  </a:lnTo>
                  <a:lnTo>
                    <a:pt x="825351" y="555376"/>
                  </a:lnTo>
                  <a:lnTo>
                    <a:pt x="825010" y="554843"/>
                  </a:lnTo>
                  <a:lnTo>
                    <a:pt x="824895" y="554259"/>
                  </a:lnTo>
                  <a:lnTo>
                    <a:pt x="824218" y="554297"/>
                  </a:lnTo>
                  <a:lnTo>
                    <a:pt x="823510" y="554808"/>
                  </a:lnTo>
                  <a:lnTo>
                    <a:pt x="822823" y="554687"/>
                  </a:lnTo>
                  <a:lnTo>
                    <a:pt x="822744" y="553694"/>
                  </a:lnTo>
                  <a:lnTo>
                    <a:pt x="822929" y="553167"/>
                  </a:lnTo>
                  <a:lnTo>
                    <a:pt x="823698" y="551922"/>
                  </a:lnTo>
                  <a:lnTo>
                    <a:pt x="824426" y="551284"/>
                  </a:lnTo>
                  <a:lnTo>
                    <a:pt x="824745" y="550461"/>
                  </a:lnTo>
                  <a:lnTo>
                    <a:pt x="824636" y="549184"/>
                  </a:lnTo>
                  <a:lnTo>
                    <a:pt x="824502" y="550483"/>
                  </a:lnTo>
                  <a:lnTo>
                    <a:pt x="824087" y="551124"/>
                  </a:lnTo>
                  <a:lnTo>
                    <a:pt x="823433" y="551616"/>
                  </a:lnTo>
                  <a:lnTo>
                    <a:pt x="822575" y="552491"/>
                  </a:lnTo>
                  <a:lnTo>
                    <a:pt x="822367" y="553298"/>
                  </a:lnTo>
                  <a:lnTo>
                    <a:pt x="822099" y="554808"/>
                  </a:lnTo>
                  <a:lnTo>
                    <a:pt x="822460" y="555319"/>
                  </a:lnTo>
                  <a:lnTo>
                    <a:pt x="822830" y="555453"/>
                  </a:lnTo>
                  <a:lnTo>
                    <a:pt x="823921" y="555111"/>
                  </a:lnTo>
                  <a:lnTo>
                    <a:pt x="824486" y="555264"/>
                  </a:lnTo>
                  <a:lnTo>
                    <a:pt x="825744" y="557077"/>
                  </a:lnTo>
                  <a:lnTo>
                    <a:pt x="828087" y="557792"/>
                  </a:lnTo>
                  <a:lnTo>
                    <a:pt x="828942" y="558239"/>
                  </a:lnTo>
                  <a:lnTo>
                    <a:pt x="829638" y="559184"/>
                  </a:lnTo>
                  <a:lnTo>
                    <a:pt x="830685" y="559727"/>
                  </a:lnTo>
                  <a:lnTo>
                    <a:pt x="831499" y="560515"/>
                  </a:lnTo>
                  <a:lnTo>
                    <a:pt x="831521" y="561029"/>
                  </a:lnTo>
                  <a:lnTo>
                    <a:pt x="831240" y="561635"/>
                  </a:lnTo>
                  <a:lnTo>
                    <a:pt x="831129" y="562456"/>
                  </a:lnTo>
                  <a:lnTo>
                    <a:pt x="830784" y="562973"/>
                  </a:lnTo>
                  <a:lnTo>
                    <a:pt x="829957" y="563033"/>
                  </a:lnTo>
                  <a:lnTo>
                    <a:pt x="829456" y="562899"/>
                  </a:lnTo>
                  <a:lnTo>
                    <a:pt x="826765" y="560011"/>
                  </a:lnTo>
                  <a:lnTo>
                    <a:pt x="826443" y="559746"/>
                  </a:lnTo>
                  <a:lnTo>
                    <a:pt x="825444" y="558230"/>
                  </a:lnTo>
                  <a:lnTo>
                    <a:pt x="824273" y="557416"/>
                  </a:lnTo>
                  <a:lnTo>
                    <a:pt x="823909" y="557432"/>
                  </a:lnTo>
                  <a:lnTo>
                    <a:pt x="825575" y="558935"/>
                  </a:lnTo>
                  <a:lnTo>
                    <a:pt x="826255" y="559985"/>
                  </a:lnTo>
                  <a:lnTo>
                    <a:pt x="827452" y="561453"/>
                  </a:lnTo>
                  <a:lnTo>
                    <a:pt x="828307" y="562076"/>
                  </a:lnTo>
                  <a:lnTo>
                    <a:pt x="828936" y="563046"/>
                  </a:lnTo>
                  <a:lnTo>
                    <a:pt x="829523" y="563499"/>
                  </a:lnTo>
                  <a:lnTo>
                    <a:pt x="831122" y="564144"/>
                  </a:lnTo>
                  <a:lnTo>
                    <a:pt x="830567" y="564610"/>
                  </a:lnTo>
                  <a:lnTo>
                    <a:pt x="831454" y="565006"/>
                  </a:lnTo>
                  <a:lnTo>
                    <a:pt x="831582" y="565730"/>
                  </a:lnTo>
                  <a:lnTo>
                    <a:pt x="831502" y="566557"/>
                  </a:lnTo>
                  <a:lnTo>
                    <a:pt x="830270" y="566228"/>
                  </a:lnTo>
                  <a:lnTo>
                    <a:pt x="830229" y="566838"/>
                  </a:lnTo>
                  <a:lnTo>
                    <a:pt x="830340" y="567195"/>
                  </a:lnTo>
                  <a:lnTo>
                    <a:pt x="829798" y="567492"/>
                  </a:lnTo>
                  <a:lnTo>
                    <a:pt x="829041" y="567090"/>
                  </a:lnTo>
                  <a:lnTo>
                    <a:pt x="827078" y="564888"/>
                  </a:lnTo>
                  <a:lnTo>
                    <a:pt x="827094" y="565181"/>
                  </a:lnTo>
                  <a:lnTo>
                    <a:pt x="827254" y="565523"/>
                  </a:lnTo>
                  <a:lnTo>
                    <a:pt x="828393" y="566940"/>
                  </a:lnTo>
                  <a:lnTo>
                    <a:pt x="829411" y="567789"/>
                  </a:lnTo>
                  <a:lnTo>
                    <a:pt x="830273" y="568172"/>
                  </a:lnTo>
                  <a:lnTo>
                    <a:pt x="830937" y="568884"/>
                  </a:lnTo>
                  <a:lnTo>
                    <a:pt x="831173" y="569312"/>
                  </a:lnTo>
                  <a:lnTo>
                    <a:pt x="831330" y="569963"/>
                  </a:lnTo>
                  <a:lnTo>
                    <a:pt x="830838" y="570403"/>
                  </a:lnTo>
                  <a:lnTo>
                    <a:pt x="830276" y="570649"/>
                  </a:lnTo>
                  <a:lnTo>
                    <a:pt x="829731" y="570209"/>
                  </a:lnTo>
                  <a:lnTo>
                    <a:pt x="829328" y="569743"/>
                  </a:lnTo>
                  <a:lnTo>
                    <a:pt x="828473" y="568954"/>
                  </a:lnTo>
                  <a:lnTo>
                    <a:pt x="828215" y="568070"/>
                  </a:lnTo>
                  <a:lnTo>
                    <a:pt x="827563" y="568115"/>
                  </a:lnTo>
                  <a:lnTo>
                    <a:pt x="824844" y="566994"/>
                  </a:lnTo>
                  <a:lnTo>
                    <a:pt x="822657" y="566864"/>
                  </a:lnTo>
                  <a:lnTo>
                    <a:pt x="822871" y="567090"/>
                  </a:lnTo>
                  <a:lnTo>
                    <a:pt x="823146" y="567240"/>
                  </a:lnTo>
                  <a:lnTo>
                    <a:pt x="824885" y="567515"/>
                  </a:lnTo>
                  <a:lnTo>
                    <a:pt x="825572" y="568032"/>
                  </a:lnTo>
                  <a:lnTo>
                    <a:pt x="827002" y="568491"/>
                  </a:lnTo>
                  <a:lnTo>
                    <a:pt x="827841" y="568616"/>
                  </a:lnTo>
                  <a:lnTo>
                    <a:pt x="828179" y="570020"/>
                  </a:lnTo>
                  <a:lnTo>
                    <a:pt x="829338" y="570987"/>
                  </a:lnTo>
                  <a:lnTo>
                    <a:pt x="829488" y="571702"/>
                  </a:lnTo>
                  <a:lnTo>
                    <a:pt x="830280" y="571782"/>
                  </a:lnTo>
                  <a:lnTo>
                    <a:pt x="831671" y="571083"/>
                  </a:lnTo>
                  <a:lnTo>
                    <a:pt x="832568" y="571329"/>
                  </a:lnTo>
                  <a:lnTo>
                    <a:pt x="833864" y="571530"/>
                  </a:lnTo>
                  <a:lnTo>
                    <a:pt x="834161" y="572095"/>
                  </a:lnTo>
                  <a:lnTo>
                    <a:pt x="834381" y="573167"/>
                  </a:lnTo>
                  <a:lnTo>
                    <a:pt x="834841" y="574374"/>
                  </a:lnTo>
                  <a:lnTo>
                    <a:pt x="836028" y="579117"/>
                  </a:lnTo>
                  <a:lnTo>
                    <a:pt x="837813" y="582976"/>
                  </a:lnTo>
                  <a:lnTo>
                    <a:pt x="838033" y="583640"/>
                  </a:lnTo>
                  <a:lnTo>
                    <a:pt x="837618" y="583056"/>
                  </a:lnTo>
                  <a:lnTo>
                    <a:pt x="836293" y="580502"/>
                  </a:lnTo>
                  <a:lnTo>
                    <a:pt x="835562" y="578651"/>
                  </a:lnTo>
                  <a:lnTo>
                    <a:pt x="834812" y="575376"/>
                  </a:lnTo>
                  <a:lnTo>
                    <a:pt x="834595" y="574642"/>
                  </a:lnTo>
                  <a:lnTo>
                    <a:pt x="834337" y="574348"/>
                  </a:lnTo>
                  <a:lnTo>
                    <a:pt x="834167" y="574588"/>
                  </a:lnTo>
                  <a:lnTo>
                    <a:pt x="834094" y="575006"/>
                  </a:lnTo>
                  <a:lnTo>
                    <a:pt x="834218" y="575328"/>
                  </a:lnTo>
                  <a:lnTo>
                    <a:pt x="833922" y="576407"/>
                  </a:lnTo>
                  <a:lnTo>
                    <a:pt x="834049" y="576902"/>
                  </a:lnTo>
                  <a:lnTo>
                    <a:pt x="834528" y="577413"/>
                  </a:lnTo>
                  <a:lnTo>
                    <a:pt x="835052" y="578686"/>
                  </a:lnTo>
                  <a:lnTo>
                    <a:pt x="835470" y="580400"/>
                  </a:lnTo>
                  <a:lnTo>
                    <a:pt x="834905" y="579704"/>
                  </a:lnTo>
                  <a:lnTo>
                    <a:pt x="834305" y="579337"/>
                  </a:lnTo>
                  <a:lnTo>
                    <a:pt x="833369" y="579056"/>
                  </a:lnTo>
                  <a:lnTo>
                    <a:pt x="832536" y="578562"/>
                  </a:lnTo>
                  <a:lnTo>
                    <a:pt x="832597" y="579270"/>
                  </a:lnTo>
                  <a:lnTo>
                    <a:pt x="832517" y="580036"/>
                  </a:lnTo>
                  <a:lnTo>
                    <a:pt x="831876" y="579803"/>
                  </a:lnTo>
                  <a:lnTo>
                    <a:pt x="831438" y="579548"/>
                  </a:lnTo>
                  <a:lnTo>
                    <a:pt x="831828" y="580362"/>
                  </a:lnTo>
                  <a:lnTo>
                    <a:pt x="830988" y="580119"/>
                  </a:lnTo>
                  <a:lnTo>
                    <a:pt x="830427" y="580170"/>
                  </a:lnTo>
                  <a:lnTo>
                    <a:pt x="830063" y="580895"/>
                  </a:lnTo>
                  <a:lnTo>
                    <a:pt x="829574" y="581332"/>
                  </a:lnTo>
                  <a:lnTo>
                    <a:pt x="828853" y="581473"/>
                  </a:lnTo>
                  <a:lnTo>
                    <a:pt x="827780" y="580812"/>
                  </a:lnTo>
                  <a:lnTo>
                    <a:pt x="827436" y="580008"/>
                  </a:lnTo>
                  <a:lnTo>
                    <a:pt x="827292" y="579111"/>
                  </a:lnTo>
                  <a:lnTo>
                    <a:pt x="827235" y="580170"/>
                  </a:lnTo>
                  <a:lnTo>
                    <a:pt x="827426" y="581272"/>
                  </a:lnTo>
                  <a:lnTo>
                    <a:pt x="827359" y="582108"/>
                  </a:lnTo>
                  <a:lnTo>
                    <a:pt x="828390" y="582261"/>
                  </a:lnTo>
                  <a:lnTo>
                    <a:pt x="829354" y="582127"/>
                  </a:lnTo>
                  <a:lnTo>
                    <a:pt x="830656" y="582162"/>
                  </a:lnTo>
                  <a:lnTo>
                    <a:pt x="831505" y="582006"/>
                  </a:lnTo>
                  <a:lnTo>
                    <a:pt x="832016" y="581741"/>
                  </a:lnTo>
                  <a:lnTo>
                    <a:pt x="833242" y="581971"/>
                  </a:lnTo>
                  <a:lnTo>
                    <a:pt x="833328" y="582979"/>
                  </a:lnTo>
                  <a:lnTo>
                    <a:pt x="833188" y="583982"/>
                  </a:lnTo>
                  <a:lnTo>
                    <a:pt x="833117" y="585044"/>
                  </a:lnTo>
                  <a:lnTo>
                    <a:pt x="833456" y="585038"/>
                  </a:lnTo>
                  <a:lnTo>
                    <a:pt x="833855" y="584697"/>
                  </a:lnTo>
                  <a:lnTo>
                    <a:pt x="834056" y="582785"/>
                  </a:lnTo>
                  <a:lnTo>
                    <a:pt x="835176" y="582076"/>
                  </a:lnTo>
                  <a:lnTo>
                    <a:pt x="835553" y="582127"/>
                  </a:lnTo>
                  <a:lnTo>
                    <a:pt x="835910" y="582740"/>
                  </a:lnTo>
                  <a:lnTo>
                    <a:pt x="836031" y="583362"/>
                  </a:lnTo>
                  <a:lnTo>
                    <a:pt x="836159" y="584218"/>
                  </a:lnTo>
                  <a:lnTo>
                    <a:pt x="835897" y="585520"/>
                  </a:lnTo>
                  <a:lnTo>
                    <a:pt x="834177" y="587039"/>
                  </a:lnTo>
                  <a:lnTo>
                    <a:pt x="832945" y="588441"/>
                  </a:lnTo>
                  <a:lnTo>
                    <a:pt x="832313" y="588725"/>
                  </a:lnTo>
                  <a:lnTo>
                    <a:pt x="831406" y="588562"/>
                  </a:lnTo>
                  <a:lnTo>
                    <a:pt x="830375" y="588211"/>
                  </a:lnTo>
                  <a:lnTo>
                    <a:pt x="829868" y="588141"/>
                  </a:lnTo>
                  <a:lnTo>
                    <a:pt x="829485" y="588259"/>
                  </a:lnTo>
                  <a:lnTo>
                    <a:pt x="829252" y="587825"/>
                  </a:lnTo>
                  <a:lnTo>
                    <a:pt x="829102" y="587036"/>
                  </a:lnTo>
                  <a:lnTo>
                    <a:pt x="828703" y="586774"/>
                  </a:lnTo>
                  <a:lnTo>
                    <a:pt x="828400" y="586803"/>
                  </a:lnTo>
                  <a:lnTo>
                    <a:pt x="828195" y="587639"/>
                  </a:lnTo>
                  <a:lnTo>
                    <a:pt x="827235" y="587879"/>
                  </a:lnTo>
                  <a:lnTo>
                    <a:pt x="825929" y="587531"/>
                  </a:lnTo>
                  <a:lnTo>
                    <a:pt x="824560" y="586829"/>
                  </a:lnTo>
                  <a:lnTo>
                    <a:pt x="825147" y="587582"/>
                  </a:lnTo>
                  <a:lnTo>
                    <a:pt x="828540" y="588990"/>
                  </a:lnTo>
                  <a:lnTo>
                    <a:pt x="828923" y="589255"/>
                  </a:lnTo>
                  <a:lnTo>
                    <a:pt x="829281" y="589638"/>
                  </a:lnTo>
                  <a:lnTo>
                    <a:pt x="828808" y="590241"/>
                  </a:lnTo>
                  <a:lnTo>
                    <a:pt x="828435" y="590921"/>
                  </a:lnTo>
                  <a:lnTo>
                    <a:pt x="828381" y="591454"/>
                  </a:lnTo>
                  <a:lnTo>
                    <a:pt x="828250" y="591789"/>
                  </a:lnTo>
                  <a:lnTo>
                    <a:pt x="826896" y="592692"/>
                  </a:lnTo>
                  <a:lnTo>
                    <a:pt x="826165" y="592533"/>
                  </a:lnTo>
                  <a:lnTo>
                    <a:pt x="824292" y="590902"/>
                  </a:lnTo>
                  <a:lnTo>
                    <a:pt x="825147" y="592312"/>
                  </a:lnTo>
                  <a:lnTo>
                    <a:pt x="825830" y="592909"/>
                  </a:lnTo>
                  <a:lnTo>
                    <a:pt x="827209" y="593228"/>
                  </a:lnTo>
                  <a:lnTo>
                    <a:pt x="829791" y="592702"/>
                  </a:lnTo>
                  <a:lnTo>
                    <a:pt x="830640" y="593276"/>
                  </a:lnTo>
                  <a:lnTo>
                    <a:pt x="829945" y="594295"/>
                  </a:lnTo>
                  <a:lnTo>
                    <a:pt x="829255" y="595006"/>
                  </a:lnTo>
                  <a:lnTo>
                    <a:pt x="828349" y="595086"/>
                  </a:lnTo>
                  <a:lnTo>
                    <a:pt x="827551" y="595281"/>
                  </a:lnTo>
                  <a:lnTo>
                    <a:pt x="827314" y="595769"/>
                  </a:lnTo>
                  <a:lnTo>
                    <a:pt x="826746" y="595801"/>
                  </a:lnTo>
                  <a:lnTo>
                    <a:pt x="825856" y="595830"/>
                  </a:lnTo>
                  <a:lnTo>
                    <a:pt x="824480" y="595874"/>
                  </a:lnTo>
                  <a:lnTo>
                    <a:pt x="823724" y="595760"/>
                  </a:lnTo>
                  <a:lnTo>
                    <a:pt x="822667" y="596759"/>
                  </a:lnTo>
                  <a:lnTo>
                    <a:pt x="822268" y="596896"/>
                  </a:lnTo>
                  <a:lnTo>
                    <a:pt x="821713" y="596708"/>
                  </a:lnTo>
                  <a:lnTo>
                    <a:pt x="821480" y="595903"/>
                  </a:lnTo>
                  <a:lnTo>
                    <a:pt x="821231" y="595507"/>
                  </a:lnTo>
                  <a:lnTo>
                    <a:pt x="821224" y="597011"/>
                  </a:lnTo>
                  <a:lnTo>
                    <a:pt x="821323" y="597416"/>
                  </a:lnTo>
                  <a:lnTo>
                    <a:pt x="821524" y="597719"/>
                  </a:lnTo>
                  <a:lnTo>
                    <a:pt x="820289" y="598533"/>
                  </a:lnTo>
                  <a:lnTo>
                    <a:pt x="819105" y="599548"/>
                  </a:lnTo>
                  <a:lnTo>
                    <a:pt x="818680" y="599823"/>
                  </a:lnTo>
                  <a:lnTo>
                    <a:pt x="818198" y="600330"/>
                  </a:lnTo>
                  <a:lnTo>
                    <a:pt x="817212" y="601795"/>
                  </a:lnTo>
                  <a:lnTo>
                    <a:pt x="816970" y="602861"/>
                  </a:lnTo>
                  <a:lnTo>
                    <a:pt x="816612" y="604049"/>
                  </a:lnTo>
                  <a:lnTo>
                    <a:pt x="816567" y="603516"/>
                  </a:lnTo>
                  <a:lnTo>
                    <a:pt x="816628" y="602616"/>
                  </a:lnTo>
                  <a:lnTo>
                    <a:pt x="816385" y="601585"/>
                  </a:lnTo>
                  <a:lnTo>
                    <a:pt x="816229" y="603474"/>
                  </a:lnTo>
                  <a:lnTo>
                    <a:pt x="815846" y="604349"/>
                  </a:lnTo>
                  <a:lnTo>
                    <a:pt x="812329" y="604288"/>
                  </a:lnTo>
                  <a:lnTo>
                    <a:pt x="810790" y="604764"/>
                  </a:lnTo>
                  <a:lnTo>
                    <a:pt x="808428" y="606363"/>
                  </a:lnTo>
                  <a:lnTo>
                    <a:pt x="807723" y="607065"/>
                  </a:lnTo>
                  <a:lnTo>
                    <a:pt x="805769" y="609769"/>
                  </a:lnTo>
                  <a:lnTo>
                    <a:pt x="805271" y="611495"/>
                  </a:lnTo>
                  <a:lnTo>
                    <a:pt x="804872" y="610771"/>
                  </a:lnTo>
                  <a:lnTo>
                    <a:pt x="804971" y="610228"/>
                  </a:lnTo>
                  <a:lnTo>
                    <a:pt x="804978" y="609781"/>
                  </a:lnTo>
                  <a:lnTo>
                    <a:pt x="804489" y="610691"/>
                  </a:lnTo>
                  <a:lnTo>
                    <a:pt x="804955" y="612083"/>
                  </a:lnTo>
                  <a:lnTo>
                    <a:pt x="804537" y="612613"/>
                  </a:lnTo>
                  <a:lnTo>
                    <a:pt x="803248" y="613602"/>
                  </a:lnTo>
                  <a:lnTo>
                    <a:pt x="802542" y="613762"/>
                  </a:lnTo>
                  <a:lnTo>
                    <a:pt x="801751" y="614043"/>
                  </a:lnTo>
                  <a:lnTo>
                    <a:pt x="801502" y="615016"/>
                  </a:lnTo>
                  <a:lnTo>
                    <a:pt x="800426" y="615913"/>
                  </a:lnTo>
                  <a:lnTo>
                    <a:pt x="799801" y="616309"/>
                  </a:lnTo>
                  <a:lnTo>
                    <a:pt x="798651" y="616069"/>
                  </a:lnTo>
                  <a:lnTo>
                    <a:pt x="799006" y="616931"/>
                  </a:lnTo>
                  <a:lnTo>
                    <a:pt x="798584" y="617586"/>
                  </a:lnTo>
                  <a:lnTo>
                    <a:pt x="797857" y="618087"/>
                  </a:lnTo>
                  <a:lnTo>
                    <a:pt x="796953" y="618412"/>
                  </a:lnTo>
                  <a:lnTo>
                    <a:pt x="796436" y="618371"/>
                  </a:lnTo>
                  <a:lnTo>
                    <a:pt x="795996" y="618543"/>
                  </a:lnTo>
                  <a:lnTo>
                    <a:pt x="795648" y="618958"/>
                  </a:lnTo>
                  <a:lnTo>
                    <a:pt x="794802" y="619348"/>
                  </a:lnTo>
                  <a:lnTo>
                    <a:pt x="793924" y="619130"/>
                  </a:lnTo>
                  <a:lnTo>
                    <a:pt x="792928" y="619000"/>
                  </a:lnTo>
                  <a:lnTo>
                    <a:pt x="792373" y="619233"/>
                  </a:lnTo>
                  <a:lnTo>
                    <a:pt x="793305" y="619619"/>
                  </a:lnTo>
                  <a:lnTo>
                    <a:pt x="793806" y="620174"/>
                  </a:lnTo>
                  <a:lnTo>
                    <a:pt x="793704" y="620924"/>
                  </a:lnTo>
                  <a:lnTo>
                    <a:pt x="793455" y="621212"/>
                  </a:lnTo>
                  <a:lnTo>
                    <a:pt x="792865" y="621604"/>
                  </a:lnTo>
                  <a:lnTo>
                    <a:pt x="792606" y="621547"/>
                  </a:lnTo>
                  <a:lnTo>
                    <a:pt x="792450" y="621196"/>
                  </a:lnTo>
                  <a:lnTo>
                    <a:pt x="792258" y="620461"/>
                  </a:lnTo>
                  <a:lnTo>
                    <a:pt x="791984" y="620618"/>
                  </a:lnTo>
                  <a:lnTo>
                    <a:pt x="791936" y="620959"/>
                  </a:lnTo>
                  <a:lnTo>
                    <a:pt x="791700" y="621084"/>
                  </a:lnTo>
                  <a:lnTo>
                    <a:pt x="790863" y="619912"/>
                  </a:lnTo>
                  <a:lnTo>
                    <a:pt x="790905" y="620806"/>
                  </a:lnTo>
                  <a:lnTo>
                    <a:pt x="791195" y="621492"/>
                  </a:lnTo>
                  <a:lnTo>
                    <a:pt x="791476" y="621840"/>
                  </a:lnTo>
                  <a:lnTo>
                    <a:pt x="791760" y="622045"/>
                  </a:lnTo>
                  <a:lnTo>
                    <a:pt x="791830" y="622364"/>
                  </a:lnTo>
                  <a:lnTo>
                    <a:pt x="791259" y="623139"/>
                  </a:lnTo>
                  <a:lnTo>
                    <a:pt x="790965" y="623312"/>
                  </a:lnTo>
                  <a:lnTo>
                    <a:pt x="790442" y="623436"/>
                  </a:lnTo>
                  <a:lnTo>
                    <a:pt x="790148" y="623912"/>
                  </a:lnTo>
                  <a:lnTo>
                    <a:pt x="790235" y="624324"/>
                  </a:lnTo>
                  <a:lnTo>
                    <a:pt x="789775" y="625214"/>
                  </a:lnTo>
                  <a:lnTo>
                    <a:pt x="788680" y="625770"/>
                  </a:lnTo>
                  <a:lnTo>
                    <a:pt x="788348" y="625747"/>
                  </a:lnTo>
                  <a:lnTo>
                    <a:pt x="788077" y="625910"/>
                  </a:lnTo>
                  <a:lnTo>
                    <a:pt x="788236" y="626306"/>
                  </a:lnTo>
                  <a:lnTo>
                    <a:pt x="788508" y="626593"/>
                  </a:lnTo>
                  <a:lnTo>
                    <a:pt x="788498" y="626861"/>
                  </a:lnTo>
                  <a:lnTo>
                    <a:pt x="788211" y="627225"/>
                  </a:lnTo>
                  <a:lnTo>
                    <a:pt x="787640" y="627327"/>
                  </a:lnTo>
                  <a:lnTo>
                    <a:pt x="787320" y="627739"/>
                  </a:lnTo>
                  <a:lnTo>
                    <a:pt x="787422" y="628131"/>
                  </a:lnTo>
                  <a:lnTo>
                    <a:pt x="787611" y="628349"/>
                  </a:lnTo>
                  <a:lnTo>
                    <a:pt x="787569" y="628722"/>
                  </a:lnTo>
                  <a:lnTo>
                    <a:pt x="786921" y="629099"/>
                  </a:lnTo>
                  <a:lnTo>
                    <a:pt x="786768" y="629469"/>
                  </a:lnTo>
                  <a:lnTo>
                    <a:pt x="787091" y="629577"/>
                  </a:lnTo>
                  <a:lnTo>
                    <a:pt x="787339" y="629469"/>
                  </a:lnTo>
                  <a:lnTo>
                    <a:pt x="787521" y="629549"/>
                  </a:lnTo>
                  <a:lnTo>
                    <a:pt x="787132" y="630168"/>
                  </a:lnTo>
                  <a:lnTo>
                    <a:pt x="786784" y="630545"/>
                  </a:lnTo>
                  <a:lnTo>
                    <a:pt x="786452" y="631221"/>
                  </a:lnTo>
                  <a:lnTo>
                    <a:pt x="785683" y="631410"/>
                  </a:lnTo>
                  <a:lnTo>
                    <a:pt x="785712" y="631630"/>
                  </a:lnTo>
                  <a:lnTo>
                    <a:pt x="786146" y="631825"/>
                  </a:lnTo>
                  <a:lnTo>
                    <a:pt x="786510" y="632345"/>
                  </a:lnTo>
                  <a:lnTo>
                    <a:pt x="785827" y="633306"/>
                  </a:lnTo>
                  <a:lnTo>
                    <a:pt x="785399" y="633226"/>
                  </a:lnTo>
                  <a:lnTo>
                    <a:pt x="785137" y="633015"/>
                  </a:lnTo>
                  <a:lnTo>
                    <a:pt x="784971" y="633772"/>
                  </a:lnTo>
                  <a:lnTo>
                    <a:pt x="785035" y="634174"/>
                  </a:lnTo>
                  <a:lnTo>
                    <a:pt x="784872" y="635000"/>
                  </a:lnTo>
                  <a:lnTo>
                    <a:pt x="784610" y="635990"/>
                  </a:lnTo>
                  <a:lnTo>
                    <a:pt x="784432" y="636395"/>
                  </a:lnTo>
                  <a:lnTo>
                    <a:pt x="784470" y="637152"/>
                  </a:lnTo>
                  <a:lnTo>
                    <a:pt x="784582" y="637883"/>
                  </a:lnTo>
                  <a:lnTo>
                    <a:pt x="785000" y="638821"/>
                  </a:lnTo>
                  <a:lnTo>
                    <a:pt x="785641" y="642655"/>
                  </a:lnTo>
                  <a:lnTo>
                    <a:pt x="786079" y="643982"/>
                  </a:lnTo>
                  <a:lnTo>
                    <a:pt x="786864" y="647557"/>
                  </a:lnTo>
                  <a:lnTo>
                    <a:pt x="788163" y="651011"/>
                  </a:lnTo>
                  <a:lnTo>
                    <a:pt x="789995" y="655170"/>
                  </a:lnTo>
                  <a:lnTo>
                    <a:pt x="793002" y="660187"/>
                  </a:lnTo>
                  <a:lnTo>
                    <a:pt x="793363" y="660899"/>
                  </a:lnTo>
                  <a:lnTo>
                    <a:pt x="792970" y="661503"/>
                  </a:lnTo>
                  <a:lnTo>
                    <a:pt x="792852" y="662128"/>
                  </a:lnTo>
                  <a:lnTo>
                    <a:pt x="792817" y="663070"/>
                  </a:lnTo>
                  <a:lnTo>
                    <a:pt x="792925" y="663989"/>
                  </a:lnTo>
                  <a:lnTo>
                    <a:pt x="793280" y="665109"/>
                  </a:lnTo>
                  <a:lnTo>
                    <a:pt x="793963" y="666820"/>
                  </a:lnTo>
                  <a:lnTo>
                    <a:pt x="793580" y="666482"/>
                  </a:lnTo>
                  <a:lnTo>
                    <a:pt x="792590" y="664024"/>
                  </a:lnTo>
                  <a:lnTo>
                    <a:pt x="792475" y="662581"/>
                  </a:lnTo>
                  <a:lnTo>
                    <a:pt x="792616" y="660529"/>
                  </a:lnTo>
                  <a:lnTo>
                    <a:pt x="792383" y="660580"/>
                  </a:lnTo>
                  <a:lnTo>
                    <a:pt x="792194" y="661247"/>
                  </a:lnTo>
                  <a:lnTo>
                    <a:pt x="792089" y="662029"/>
                  </a:lnTo>
                  <a:lnTo>
                    <a:pt x="791837" y="662332"/>
                  </a:lnTo>
                  <a:lnTo>
                    <a:pt x="791495" y="661135"/>
                  </a:lnTo>
                  <a:lnTo>
                    <a:pt x="791521" y="660596"/>
                  </a:lnTo>
                  <a:lnTo>
                    <a:pt x="791885" y="659964"/>
                  </a:lnTo>
                  <a:lnTo>
                    <a:pt x="791779" y="659737"/>
                  </a:lnTo>
                  <a:lnTo>
                    <a:pt x="791189" y="659412"/>
                  </a:lnTo>
                  <a:lnTo>
                    <a:pt x="791064" y="658904"/>
                  </a:lnTo>
                  <a:lnTo>
                    <a:pt x="791144" y="658400"/>
                  </a:lnTo>
                  <a:lnTo>
                    <a:pt x="790809" y="658132"/>
                  </a:lnTo>
                  <a:lnTo>
                    <a:pt x="790544" y="658145"/>
                  </a:lnTo>
                  <a:lnTo>
                    <a:pt x="790723" y="659386"/>
                  </a:lnTo>
                  <a:lnTo>
                    <a:pt x="791001" y="660146"/>
                  </a:lnTo>
                  <a:lnTo>
                    <a:pt x="791345" y="661969"/>
                  </a:lnTo>
                  <a:lnTo>
                    <a:pt x="791904" y="663070"/>
                  </a:lnTo>
                  <a:lnTo>
                    <a:pt x="792229" y="663992"/>
                  </a:lnTo>
                  <a:lnTo>
                    <a:pt x="796028" y="673791"/>
                  </a:lnTo>
                  <a:lnTo>
                    <a:pt x="796928" y="675033"/>
                  </a:lnTo>
                  <a:lnTo>
                    <a:pt x="797260" y="675923"/>
                  </a:lnTo>
                  <a:lnTo>
                    <a:pt x="797605" y="677784"/>
                  </a:lnTo>
                  <a:lnTo>
                    <a:pt x="797681" y="680169"/>
                  </a:lnTo>
                  <a:lnTo>
                    <a:pt x="797062" y="684513"/>
                  </a:lnTo>
                  <a:lnTo>
                    <a:pt x="796921" y="687465"/>
                  </a:lnTo>
                  <a:lnTo>
                    <a:pt x="796832" y="687376"/>
                  </a:lnTo>
                  <a:lnTo>
                    <a:pt x="796771" y="687063"/>
                  </a:lnTo>
                  <a:lnTo>
                    <a:pt x="796628" y="687022"/>
                  </a:lnTo>
                  <a:lnTo>
                    <a:pt x="796092" y="688372"/>
                  </a:lnTo>
                  <a:lnTo>
                    <a:pt x="795361" y="689588"/>
                  </a:lnTo>
                  <a:lnTo>
                    <a:pt x="795118" y="691477"/>
                  </a:lnTo>
                  <a:lnTo>
                    <a:pt x="794767" y="692422"/>
                  </a:lnTo>
                  <a:lnTo>
                    <a:pt x="793710" y="693421"/>
                  </a:lnTo>
                  <a:lnTo>
                    <a:pt x="793056" y="693396"/>
                  </a:lnTo>
                  <a:lnTo>
                    <a:pt x="791454" y="694146"/>
                  </a:lnTo>
                  <a:lnTo>
                    <a:pt x="790327" y="693951"/>
                  </a:lnTo>
                  <a:lnTo>
                    <a:pt x="788986" y="694372"/>
                  </a:lnTo>
                  <a:lnTo>
                    <a:pt x="788106" y="694325"/>
                  </a:lnTo>
                  <a:lnTo>
                    <a:pt x="787595" y="693434"/>
                  </a:lnTo>
                  <a:lnTo>
                    <a:pt x="787671" y="693035"/>
                  </a:lnTo>
                  <a:lnTo>
                    <a:pt x="787873" y="692636"/>
                  </a:lnTo>
                  <a:lnTo>
                    <a:pt x="788217" y="692543"/>
                  </a:lnTo>
                  <a:lnTo>
                    <a:pt x="789401" y="693479"/>
                  </a:lnTo>
                  <a:lnTo>
                    <a:pt x="789625" y="693083"/>
                  </a:lnTo>
                  <a:lnTo>
                    <a:pt x="789267" y="692617"/>
                  </a:lnTo>
                  <a:lnTo>
                    <a:pt x="788581" y="692355"/>
                  </a:lnTo>
                  <a:lnTo>
                    <a:pt x="788077" y="692068"/>
                  </a:lnTo>
                  <a:lnTo>
                    <a:pt x="787059" y="689936"/>
                  </a:lnTo>
                  <a:lnTo>
                    <a:pt x="786002" y="688471"/>
                  </a:lnTo>
                  <a:lnTo>
                    <a:pt x="785823" y="687488"/>
                  </a:lnTo>
                  <a:lnTo>
                    <a:pt x="784001" y="686887"/>
                  </a:lnTo>
                  <a:lnTo>
                    <a:pt x="782683" y="685978"/>
                  </a:lnTo>
                  <a:lnTo>
                    <a:pt x="781821" y="684363"/>
                  </a:lnTo>
                  <a:lnTo>
                    <a:pt x="781326" y="681493"/>
                  </a:lnTo>
                  <a:lnTo>
                    <a:pt x="780745" y="681171"/>
                  </a:lnTo>
                  <a:lnTo>
                    <a:pt x="780499" y="680947"/>
                  </a:lnTo>
                  <a:lnTo>
                    <a:pt x="781067" y="679878"/>
                  </a:lnTo>
                  <a:lnTo>
                    <a:pt x="781668" y="678981"/>
                  </a:lnTo>
                  <a:lnTo>
                    <a:pt x="781195" y="679205"/>
                  </a:lnTo>
                  <a:lnTo>
                    <a:pt x="780847" y="679537"/>
                  </a:lnTo>
                  <a:lnTo>
                    <a:pt x="780404" y="680328"/>
                  </a:lnTo>
                  <a:lnTo>
                    <a:pt x="780078" y="680449"/>
                  </a:lnTo>
                  <a:lnTo>
                    <a:pt x="779781" y="680328"/>
                  </a:lnTo>
                  <a:lnTo>
                    <a:pt x="779440" y="678809"/>
                  </a:lnTo>
                  <a:lnTo>
                    <a:pt x="779539" y="676942"/>
                  </a:lnTo>
                  <a:lnTo>
                    <a:pt x="780017" y="676243"/>
                  </a:lnTo>
                  <a:lnTo>
                    <a:pt x="779280" y="676223"/>
                  </a:lnTo>
                  <a:lnTo>
                    <a:pt x="778517" y="676488"/>
                  </a:lnTo>
                  <a:lnTo>
                    <a:pt x="778629" y="677111"/>
                  </a:lnTo>
                  <a:lnTo>
                    <a:pt x="778520" y="677452"/>
                  </a:lnTo>
                  <a:lnTo>
                    <a:pt x="777965" y="677363"/>
                  </a:lnTo>
                  <a:lnTo>
                    <a:pt x="777540" y="677146"/>
                  </a:lnTo>
                  <a:lnTo>
                    <a:pt x="776969" y="676495"/>
                  </a:lnTo>
                  <a:lnTo>
                    <a:pt x="776187" y="675256"/>
                  </a:lnTo>
                  <a:lnTo>
                    <a:pt x="774582" y="671835"/>
                  </a:lnTo>
                  <a:lnTo>
                    <a:pt x="774269" y="671353"/>
                  </a:lnTo>
                  <a:lnTo>
                    <a:pt x="773736" y="670845"/>
                  </a:lnTo>
                  <a:lnTo>
                    <a:pt x="773988" y="670689"/>
                  </a:lnTo>
                  <a:lnTo>
                    <a:pt x="774444" y="670596"/>
                  </a:lnTo>
                  <a:lnTo>
                    <a:pt x="775475" y="669051"/>
                  </a:lnTo>
                  <a:lnTo>
                    <a:pt x="776283" y="668116"/>
                  </a:lnTo>
                  <a:lnTo>
                    <a:pt x="776551" y="667468"/>
                  </a:lnTo>
                  <a:lnTo>
                    <a:pt x="776503" y="667190"/>
                  </a:lnTo>
                  <a:lnTo>
                    <a:pt x="776146" y="666788"/>
                  </a:lnTo>
                  <a:lnTo>
                    <a:pt x="775676" y="667139"/>
                  </a:lnTo>
                  <a:lnTo>
                    <a:pt x="775475" y="667040"/>
                  </a:lnTo>
                  <a:lnTo>
                    <a:pt x="774945" y="666226"/>
                  </a:lnTo>
                  <a:lnTo>
                    <a:pt x="774441" y="665997"/>
                  </a:lnTo>
                  <a:lnTo>
                    <a:pt x="774090" y="666172"/>
                  </a:lnTo>
                  <a:lnTo>
                    <a:pt x="774460" y="666836"/>
                  </a:lnTo>
                  <a:lnTo>
                    <a:pt x="774792" y="667085"/>
                  </a:lnTo>
                  <a:lnTo>
                    <a:pt x="774661" y="668052"/>
                  </a:lnTo>
                  <a:lnTo>
                    <a:pt x="774527" y="668365"/>
                  </a:lnTo>
                  <a:lnTo>
                    <a:pt x="774215" y="668643"/>
                  </a:lnTo>
                  <a:lnTo>
                    <a:pt x="773726" y="668493"/>
                  </a:lnTo>
                  <a:lnTo>
                    <a:pt x="773480" y="668732"/>
                  </a:lnTo>
                  <a:lnTo>
                    <a:pt x="773190" y="668480"/>
                  </a:lnTo>
                  <a:lnTo>
                    <a:pt x="772903" y="668055"/>
                  </a:lnTo>
                  <a:lnTo>
                    <a:pt x="772580" y="667356"/>
                  </a:lnTo>
                  <a:lnTo>
                    <a:pt x="773432" y="663411"/>
                  </a:lnTo>
                  <a:lnTo>
                    <a:pt x="774221" y="660890"/>
                  </a:lnTo>
                  <a:lnTo>
                    <a:pt x="774310" y="658004"/>
                  </a:lnTo>
                  <a:lnTo>
                    <a:pt x="774371" y="657577"/>
                  </a:lnTo>
                  <a:lnTo>
                    <a:pt x="774304" y="656807"/>
                  </a:lnTo>
                  <a:lnTo>
                    <a:pt x="773247" y="655138"/>
                  </a:lnTo>
                  <a:lnTo>
                    <a:pt x="768578" y="651049"/>
                  </a:lnTo>
                  <a:lnTo>
                    <a:pt x="764961" y="646185"/>
                  </a:lnTo>
                  <a:lnTo>
                    <a:pt x="761827" y="644356"/>
                  </a:lnTo>
                  <a:lnTo>
                    <a:pt x="759449" y="644758"/>
                  </a:lnTo>
                  <a:lnTo>
                    <a:pt x="759037" y="645125"/>
                  </a:lnTo>
                  <a:lnTo>
                    <a:pt x="758862" y="645604"/>
                  </a:lnTo>
                  <a:lnTo>
                    <a:pt x="759008" y="646150"/>
                  </a:lnTo>
                  <a:lnTo>
                    <a:pt x="758795" y="646376"/>
                  </a:lnTo>
                  <a:lnTo>
                    <a:pt x="758156" y="646348"/>
                  </a:lnTo>
                  <a:lnTo>
                    <a:pt x="757298" y="646475"/>
                  </a:lnTo>
                  <a:lnTo>
                    <a:pt x="755054" y="647755"/>
                  </a:lnTo>
                  <a:lnTo>
                    <a:pt x="754262" y="647707"/>
                  </a:lnTo>
                  <a:lnTo>
                    <a:pt x="753544" y="648039"/>
                  </a:lnTo>
                  <a:lnTo>
                    <a:pt x="753005" y="648288"/>
                  </a:lnTo>
                  <a:lnTo>
                    <a:pt x="751600" y="648422"/>
                  </a:lnTo>
                  <a:lnTo>
                    <a:pt x="750410" y="648706"/>
                  </a:lnTo>
                  <a:lnTo>
                    <a:pt x="749896" y="648553"/>
                  </a:lnTo>
                  <a:lnTo>
                    <a:pt x="749561" y="647809"/>
                  </a:lnTo>
                  <a:lnTo>
                    <a:pt x="749561" y="647040"/>
                  </a:lnTo>
                  <a:lnTo>
                    <a:pt x="749832" y="647631"/>
                  </a:lnTo>
                  <a:lnTo>
                    <a:pt x="750253" y="648093"/>
                  </a:lnTo>
                  <a:lnTo>
                    <a:pt x="750448" y="647908"/>
                  </a:lnTo>
                  <a:lnTo>
                    <a:pt x="750518" y="647500"/>
                  </a:lnTo>
                  <a:lnTo>
                    <a:pt x="750100" y="646699"/>
                  </a:lnTo>
                  <a:lnTo>
                    <a:pt x="748750" y="645671"/>
                  </a:lnTo>
                  <a:lnTo>
                    <a:pt x="747214" y="644168"/>
                  </a:lnTo>
                  <a:lnTo>
                    <a:pt x="747684" y="644219"/>
                  </a:lnTo>
                  <a:lnTo>
                    <a:pt x="747802" y="643896"/>
                  </a:lnTo>
                  <a:lnTo>
                    <a:pt x="747326" y="643472"/>
                  </a:lnTo>
                  <a:lnTo>
                    <a:pt x="747527" y="642983"/>
                  </a:lnTo>
                  <a:lnTo>
                    <a:pt x="747862" y="642469"/>
                  </a:lnTo>
                  <a:lnTo>
                    <a:pt x="747214" y="642546"/>
                  </a:lnTo>
                  <a:lnTo>
                    <a:pt x="746630" y="642907"/>
                  </a:lnTo>
                  <a:lnTo>
                    <a:pt x="746611" y="643350"/>
                  </a:lnTo>
                  <a:lnTo>
                    <a:pt x="746496" y="643705"/>
                  </a:lnTo>
                  <a:lnTo>
                    <a:pt x="746184" y="643654"/>
                  </a:lnTo>
                  <a:lnTo>
                    <a:pt x="745603" y="643216"/>
                  </a:lnTo>
                  <a:lnTo>
                    <a:pt x="742743" y="641997"/>
                  </a:lnTo>
                  <a:lnTo>
                    <a:pt x="740240" y="641308"/>
                  </a:lnTo>
                  <a:lnTo>
                    <a:pt x="742162" y="640998"/>
                  </a:lnTo>
                  <a:lnTo>
                    <a:pt x="743202" y="641237"/>
                  </a:lnTo>
                  <a:lnTo>
                    <a:pt x="743078" y="640867"/>
                  </a:lnTo>
                  <a:lnTo>
                    <a:pt x="742826" y="640631"/>
                  </a:lnTo>
                  <a:lnTo>
                    <a:pt x="742005" y="640334"/>
                  </a:lnTo>
                  <a:lnTo>
                    <a:pt x="740958" y="640446"/>
                  </a:lnTo>
                  <a:lnTo>
                    <a:pt x="740298" y="640305"/>
                  </a:lnTo>
                  <a:lnTo>
                    <a:pt x="739624" y="640602"/>
                  </a:lnTo>
                  <a:lnTo>
                    <a:pt x="738884" y="641039"/>
                  </a:lnTo>
                  <a:lnTo>
                    <a:pt x="738223" y="641263"/>
                  </a:lnTo>
                  <a:lnTo>
                    <a:pt x="735644" y="641579"/>
                  </a:lnTo>
                  <a:lnTo>
                    <a:pt x="733553" y="641920"/>
                  </a:lnTo>
                  <a:lnTo>
                    <a:pt x="733888" y="641560"/>
                  </a:lnTo>
                  <a:lnTo>
                    <a:pt x="734246" y="641327"/>
                  </a:lnTo>
                  <a:lnTo>
                    <a:pt x="735481" y="640972"/>
                  </a:lnTo>
                  <a:lnTo>
                    <a:pt x="735666" y="640238"/>
                  </a:lnTo>
                  <a:lnTo>
                    <a:pt x="735376" y="639530"/>
                  </a:lnTo>
                  <a:lnTo>
                    <a:pt x="735050" y="639699"/>
                  </a:lnTo>
                  <a:lnTo>
                    <a:pt x="734709" y="640251"/>
                  </a:lnTo>
                  <a:lnTo>
                    <a:pt x="734291" y="639852"/>
                  </a:lnTo>
                  <a:lnTo>
                    <a:pt x="733828" y="639855"/>
                  </a:lnTo>
                  <a:lnTo>
                    <a:pt x="733700" y="640733"/>
                  </a:lnTo>
                  <a:lnTo>
                    <a:pt x="733103" y="641323"/>
                  </a:lnTo>
                  <a:lnTo>
                    <a:pt x="732835" y="641917"/>
                  </a:lnTo>
                  <a:lnTo>
                    <a:pt x="731089" y="642383"/>
                  </a:lnTo>
                  <a:lnTo>
                    <a:pt x="730866" y="642230"/>
                  </a:lnTo>
                  <a:lnTo>
                    <a:pt x="731376" y="641665"/>
                  </a:lnTo>
                  <a:lnTo>
                    <a:pt x="731335" y="641352"/>
                  </a:lnTo>
                  <a:lnTo>
                    <a:pt x="730754" y="641620"/>
                  </a:lnTo>
                  <a:lnTo>
                    <a:pt x="729777" y="642686"/>
                  </a:lnTo>
                  <a:lnTo>
                    <a:pt x="726340" y="643034"/>
                  </a:lnTo>
                  <a:lnTo>
                    <a:pt x="726528" y="642792"/>
                  </a:lnTo>
                  <a:lnTo>
                    <a:pt x="727256" y="642741"/>
                  </a:lnTo>
                  <a:lnTo>
                    <a:pt x="728274" y="642406"/>
                  </a:lnTo>
                  <a:lnTo>
                    <a:pt x="728066" y="641837"/>
                  </a:lnTo>
                  <a:lnTo>
                    <a:pt x="727674" y="641212"/>
                  </a:lnTo>
                  <a:lnTo>
                    <a:pt x="727310" y="641142"/>
                  </a:lnTo>
                  <a:lnTo>
                    <a:pt x="727071" y="640774"/>
                  </a:lnTo>
                  <a:lnTo>
                    <a:pt x="727083" y="639619"/>
                  </a:lnTo>
                  <a:lnTo>
                    <a:pt x="726850" y="638942"/>
                  </a:lnTo>
                  <a:lnTo>
                    <a:pt x="726292" y="638247"/>
                  </a:lnTo>
                  <a:lnTo>
                    <a:pt x="726103" y="638381"/>
                  </a:lnTo>
                  <a:lnTo>
                    <a:pt x="725692" y="639574"/>
                  </a:lnTo>
                  <a:lnTo>
                    <a:pt x="725350" y="641135"/>
                  </a:lnTo>
                  <a:lnTo>
                    <a:pt x="725181" y="641639"/>
                  </a:lnTo>
                  <a:lnTo>
                    <a:pt x="724163" y="641675"/>
                  </a:lnTo>
                  <a:lnTo>
                    <a:pt x="723259" y="641566"/>
                  </a:lnTo>
                  <a:lnTo>
                    <a:pt x="720195" y="641754"/>
                  </a:lnTo>
                  <a:lnTo>
                    <a:pt x="719053" y="641225"/>
                  </a:lnTo>
                  <a:lnTo>
                    <a:pt x="718577" y="641122"/>
                  </a:lnTo>
                  <a:lnTo>
                    <a:pt x="718287" y="641135"/>
                  </a:lnTo>
                  <a:lnTo>
                    <a:pt x="716956" y="641620"/>
                  </a:lnTo>
                  <a:lnTo>
                    <a:pt x="715436" y="641991"/>
                  </a:lnTo>
                  <a:lnTo>
                    <a:pt x="715079" y="641872"/>
                  </a:lnTo>
                  <a:lnTo>
                    <a:pt x="714568" y="641857"/>
                  </a:lnTo>
                  <a:lnTo>
                    <a:pt x="713467" y="643117"/>
                  </a:lnTo>
                  <a:lnTo>
                    <a:pt x="712168" y="643708"/>
                  </a:lnTo>
                  <a:lnTo>
                    <a:pt x="708893" y="642645"/>
                  </a:lnTo>
                  <a:lnTo>
                    <a:pt x="708079" y="641793"/>
                  </a:lnTo>
                  <a:lnTo>
                    <a:pt x="707354" y="641611"/>
                  </a:lnTo>
                  <a:lnTo>
                    <a:pt x="706464" y="641505"/>
                  </a:lnTo>
                  <a:lnTo>
                    <a:pt x="705509" y="642556"/>
                  </a:lnTo>
                  <a:lnTo>
                    <a:pt x="704782" y="643970"/>
                  </a:lnTo>
                  <a:lnTo>
                    <a:pt x="705928" y="644745"/>
                  </a:lnTo>
                  <a:lnTo>
                    <a:pt x="706911" y="645115"/>
                  </a:lnTo>
                  <a:lnTo>
                    <a:pt x="708532" y="644806"/>
                  </a:lnTo>
                  <a:lnTo>
                    <a:pt x="709429" y="644120"/>
                  </a:lnTo>
                  <a:lnTo>
                    <a:pt x="710160" y="644142"/>
                  </a:lnTo>
                  <a:lnTo>
                    <a:pt x="710511" y="644005"/>
                  </a:lnTo>
                  <a:lnTo>
                    <a:pt x="710830" y="643647"/>
                  </a:lnTo>
                  <a:lnTo>
                    <a:pt x="711456" y="643928"/>
                  </a:lnTo>
                  <a:lnTo>
                    <a:pt x="711478" y="644212"/>
                  </a:lnTo>
                  <a:lnTo>
                    <a:pt x="711035" y="644611"/>
                  </a:lnTo>
                  <a:lnTo>
                    <a:pt x="710473" y="644946"/>
                  </a:lnTo>
                  <a:lnTo>
                    <a:pt x="710135" y="645342"/>
                  </a:lnTo>
                  <a:lnTo>
                    <a:pt x="710773" y="646137"/>
                  </a:lnTo>
                  <a:lnTo>
                    <a:pt x="711778" y="646405"/>
                  </a:lnTo>
                  <a:lnTo>
                    <a:pt x="712155" y="646290"/>
                  </a:lnTo>
                  <a:lnTo>
                    <a:pt x="712388" y="645396"/>
                  </a:lnTo>
                  <a:lnTo>
                    <a:pt x="713007" y="644819"/>
                  </a:lnTo>
                  <a:lnTo>
                    <a:pt x="713847" y="644943"/>
                  </a:lnTo>
                  <a:lnTo>
                    <a:pt x="713729" y="645307"/>
                  </a:lnTo>
                  <a:lnTo>
                    <a:pt x="713847" y="645649"/>
                  </a:lnTo>
                  <a:lnTo>
                    <a:pt x="714233" y="646233"/>
                  </a:lnTo>
                  <a:lnTo>
                    <a:pt x="714188" y="647069"/>
                  </a:lnTo>
                  <a:lnTo>
                    <a:pt x="714262" y="647270"/>
                  </a:lnTo>
                  <a:lnTo>
                    <a:pt x="713358" y="647637"/>
                  </a:lnTo>
                  <a:lnTo>
                    <a:pt x="712685" y="647761"/>
                  </a:lnTo>
                  <a:lnTo>
                    <a:pt x="712145" y="648243"/>
                  </a:lnTo>
                  <a:lnTo>
                    <a:pt x="712429" y="648521"/>
                  </a:lnTo>
                  <a:lnTo>
                    <a:pt x="711880" y="648767"/>
                  </a:lnTo>
                  <a:lnTo>
                    <a:pt x="711510" y="648668"/>
                  </a:lnTo>
                  <a:lnTo>
                    <a:pt x="711322" y="648757"/>
                  </a:lnTo>
                  <a:lnTo>
                    <a:pt x="711264" y="649054"/>
                  </a:lnTo>
                  <a:lnTo>
                    <a:pt x="710980" y="649326"/>
                  </a:lnTo>
                  <a:lnTo>
                    <a:pt x="711392" y="650152"/>
                  </a:lnTo>
                  <a:lnTo>
                    <a:pt x="712238" y="650688"/>
                  </a:lnTo>
                  <a:lnTo>
                    <a:pt x="712835" y="651365"/>
                  </a:lnTo>
                  <a:lnTo>
                    <a:pt x="715235" y="652252"/>
                  </a:lnTo>
                  <a:lnTo>
                    <a:pt x="715816" y="652227"/>
                  </a:lnTo>
                  <a:lnTo>
                    <a:pt x="716387" y="653121"/>
                  </a:lnTo>
                  <a:lnTo>
                    <a:pt x="716850" y="653427"/>
                  </a:lnTo>
                  <a:lnTo>
                    <a:pt x="717294" y="653583"/>
                  </a:lnTo>
                  <a:lnTo>
                    <a:pt x="717243" y="654196"/>
                  </a:lnTo>
                  <a:lnTo>
                    <a:pt x="716451" y="654646"/>
                  </a:lnTo>
                  <a:lnTo>
                    <a:pt x="716237" y="655183"/>
                  </a:lnTo>
                  <a:lnTo>
                    <a:pt x="716040" y="655483"/>
                  </a:lnTo>
                  <a:lnTo>
                    <a:pt x="715682" y="655103"/>
                  </a:lnTo>
                  <a:lnTo>
                    <a:pt x="715318" y="654825"/>
                  </a:lnTo>
                  <a:lnTo>
                    <a:pt x="714472" y="655665"/>
                  </a:lnTo>
                  <a:lnTo>
                    <a:pt x="714064" y="655843"/>
                  </a:lnTo>
                  <a:lnTo>
                    <a:pt x="714265" y="654937"/>
                  </a:lnTo>
                  <a:lnTo>
                    <a:pt x="713946" y="654583"/>
                  </a:lnTo>
                  <a:lnTo>
                    <a:pt x="713464" y="653673"/>
                  </a:lnTo>
                  <a:lnTo>
                    <a:pt x="712758" y="653111"/>
                  </a:lnTo>
                  <a:lnTo>
                    <a:pt x="712260" y="652923"/>
                  </a:lnTo>
                  <a:lnTo>
                    <a:pt x="711874" y="652568"/>
                  </a:lnTo>
                  <a:lnTo>
                    <a:pt x="711405" y="652425"/>
                  </a:lnTo>
                  <a:lnTo>
                    <a:pt x="711006" y="652463"/>
                  </a:lnTo>
                  <a:lnTo>
                    <a:pt x="710329" y="652256"/>
                  </a:lnTo>
                  <a:lnTo>
                    <a:pt x="710285" y="651771"/>
                  </a:lnTo>
                  <a:lnTo>
                    <a:pt x="710096" y="651407"/>
                  </a:lnTo>
                  <a:lnTo>
                    <a:pt x="709566" y="650979"/>
                  </a:lnTo>
                  <a:lnTo>
                    <a:pt x="707042" y="650168"/>
                  </a:lnTo>
                  <a:lnTo>
                    <a:pt x="707026" y="650503"/>
                  </a:lnTo>
                  <a:lnTo>
                    <a:pt x="707201" y="650756"/>
                  </a:lnTo>
                  <a:lnTo>
                    <a:pt x="707565" y="650925"/>
                  </a:lnTo>
                  <a:lnTo>
                    <a:pt x="707999" y="651250"/>
                  </a:lnTo>
                  <a:lnTo>
                    <a:pt x="707996" y="652217"/>
                  </a:lnTo>
                  <a:lnTo>
                    <a:pt x="707808" y="652626"/>
                  </a:lnTo>
                  <a:lnTo>
                    <a:pt x="707728" y="653207"/>
                  </a:lnTo>
                  <a:lnTo>
                    <a:pt x="707559" y="653800"/>
                  </a:lnTo>
                  <a:lnTo>
                    <a:pt x="707249" y="654267"/>
                  </a:lnTo>
                  <a:lnTo>
                    <a:pt x="706560" y="654583"/>
                  </a:lnTo>
                  <a:lnTo>
                    <a:pt x="706256" y="654318"/>
                  </a:lnTo>
                  <a:lnTo>
                    <a:pt x="705765" y="653044"/>
                  </a:lnTo>
                  <a:lnTo>
                    <a:pt x="705069" y="652645"/>
                  </a:lnTo>
                  <a:lnTo>
                    <a:pt x="703965" y="652597"/>
                  </a:lnTo>
                  <a:lnTo>
                    <a:pt x="703215" y="652884"/>
                  </a:lnTo>
                  <a:lnTo>
                    <a:pt x="702397" y="654120"/>
                  </a:lnTo>
                  <a:lnTo>
                    <a:pt x="701737" y="654321"/>
                  </a:lnTo>
                  <a:lnTo>
                    <a:pt x="699480" y="653682"/>
                  </a:lnTo>
                  <a:lnTo>
                    <a:pt x="696907" y="652706"/>
                  </a:lnTo>
                  <a:lnTo>
                    <a:pt x="696974" y="652380"/>
                  </a:lnTo>
                  <a:lnTo>
                    <a:pt x="697380" y="652275"/>
                  </a:lnTo>
                  <a:lnTo>
                    <a:pt x="698159" y="652409"/>
                  </a:lnTo>
                  <a:lnTo>
                    <a:pt x="698117" y="652074"/>
                  </a:lnTo>
                  <a:lnTo>
                    <a:pt x="697322" y="650982"/>
                  </a:lnTo>
                  <a:lnTo>
                    <a:pt x="697179" y="650491"/>
                  </a:lnTo>
                  <a:lnTo>
                    <a:pt x="697281" y="649891"/>
                  </a:lnTo>
                  <a:lnTo>
                    <a:pt x="697022" y="649903"/>
                  </a:lnTo>
                  <a:lnTo>
                    <a:pt x="696547" y="650408"/>
                  </a:lnTo>
                  <a:lnTo>
                    <a:pt x="694906" y="649980"/>
                  </a:lnTo>
                  <a:lnTo>
                    <a:pt x="694453" y="649466"/>
                  </a:lnTo>
                  <a:lnTo>
                    <a:pt x="693489" y="648023"/>
                  </a:lnTo>
                  <a:lnTo>
                    <a:pt x="692129" y="647975"/>
                  </a:lnTo>
                  <a:lnTo>
                    <a:pt x="691513" y="647101"/>
                  </a:lnTo>
                  <a:lnTo>
                    <a:pt x="690399" y="647468"/>
                  </a:lnTo>
                  <a:lnTo>
                    <a:pt x="689837" y="647873"/>
                  </a:lnTo>
                  <a:lnTo>
                    <a:pt x="689343" y="648502"/>
                  </a:lnTo>
                  <a:lnTo>
                    <a:pt x="689534" y="648828"/>
                  </a:lnTo>
                  <a:lnTo>
                    <a:pt x="690029" y="649345"/>
                  </a:lnTo>
                  <a:lnTo>
                    <a:pt x="689805" y="649597"/>
                  </a:lnTo>
                  <a:lnTo>
                    <a:pt x="688219" y="649964"/>
                  </a:lnTo>
                  <a:lnTo>
                    <a:pt x="684542" y="649552"/>
                  </a:lnTo>
                  <a:lnTo>
                    <a:pt x="683466" y="649166"/>
                  </a:lnTo>
                  <a:lnTo>
                    <a:pt x="682024" y="648349"/>
                  </a:lnTo>
                  <a:lnTo>
                    <a:pt x="680026" y="647685"/>
                  </a:lnTo>
                  <a:lnTo>
                    <a:pt x="679062" y="647576"/>
                  </a:lnTo>
                  <a:lnTo>
                    <a:pt x="678120" y="647707"/>
                  </a:lnTo>
                  <a:lnTo>
                    <a:pt x="675375" y="647774"/>
                  </a:lnTo>
                  <a:lnTo>
                    <a:pt x="674740" y="647950"/>
                  </a:lnTo>
                  <a:lnTo>
                    <a:pt x="674197" y="648234"/>
                  </a:lnTo>
                  <a:lnTo>
                    <a:pt x="673846" y="647921"/>
                  </a:lnTo>
                  <a:lnTo>
                    <a:pt x="673683" y="647362"/>
                  </a:lnTo>
                  <a:lnTo>
                    <a:pt x="674003" y="647273"/>
                  </a:lnTo>
                  <a:lnTo>
                    <a:pt x="674357" y="646944"/>
                  </a:lnTo>
                  <a:lnTo>
                    <a:pt x="674676" y="646293"/>
                  </a:lnTo>
                  <a:lnTo>
                    <a:pt x="674714" y="645897"/>
                  </a:lnTo>
                  <a:lnTo>
                    <a:pt x="674491" y="645642"/>
                  </a:lnTo>
                  <a:lnTo>
                    <a:pt x="674066" y="645617"/>
                  </a:lnTo>
                  <a:lnTo>
                    <a:pt x="673128" y="647311"/>
                  </a:lnTo>
                  <a:lnTo>
                    <a:pt x="673664" y="648259"/>
                  </a:lnTo>
                  <a:lnTo>
                    <a:pt x="673629" y="648601"/>
                  </a:lnTo>
                  <a:lnTo>
                    <a:pt x="671755" y="648796"/>
                  </a:lnTo>
                  <a:lnTo>
                    <a:pt x="667501" y="650701"/>
                  </a:lnTo>
                  <a:lnTo>
                    <a:pt x="665841" y="651729"/>
                  </a:lnTo>
                  <a:lnTo>
                    <a:pt x="665927" y="651384"/>
                  </a:lnTo>
                  <a:lnTo>
                    <a:pt x="667932" y="650053"/>
                  </a:lnTo>
                  <a:lnTo>
                    <a:pt x="667223" y="649849"/>
                  </a:lnTo>
                  <a:lnTo>
                    <a:pt x="666084" y="650181"/>
                  </a:lnTo>
                  <a:lnTo>
                    <a:pt x="665675" y="650053"/>
                  </a:lnTo>
                  <a:lnTo>
                    <a:pt x="666157" y="648952"/>
                  </a:lnTo>
                  <a:lnTo>
                    <a:pt x="666001" y="647979"/>
                  </a:lnTo>
                  <a:lnTo>
                    <a:pt x="665190" y="647953"/>
                  </a:lnTo>
                  <a:lnTo>
                    <a:pt x="664673" y="648729"/>
                  </a:lnTo>
                  <a:lnTo>
                    <a:pt x="664315" y="648697"/>
                  </a:lnTo>
                  <a:lnTo>
                    <a:pt x="663846" y="648365"/>
                  </a:lnTo>
                  <a:lnTo>
                    <a:pt x="663482" y="648470"/>
                  </a:lnTo>
                  <a:lnTo>
                    <a:pt x="663750" y="650229"/>
                  </a:lnTo>
                  <a:lnTo>
                    <a:pt x="664261" y="650950"/>
                  </a:lnTo>
                  <a:lnTo>
                    <a:pt x="664689" y="651873"/>
                  </a:lnTo>
                  <a:lnTo>
                    <a:pt x="663524" y="653006"/>
                  </a:lnTo>
                  <a:lnTo>
                    <a:pt x="662442" y="653941"/>
                  </a:lnTo>
                  <a:lnTo>
                    <a:pt x="662323" y="654844"/>
                  </a:lnTo>
                  <a:lnTo>
                    <a:pt x="661235" y="656019"/>
                  </a:lnTo>
                  <a:lnTo>
                    <a:pt x="660214" y="656686"/>
                  </a:lnTo>
                  <a:lnTo>
                    <a:pt x="657810" y="658250"/>
                  </a:lnTo>
                  <a:lnTo>
                    <a:pt x="657124" y="658582"/>
                  </a:lnTo>
                  <a:lnTo>
                    <a:pt x="656039" y="659306"/>
                  </a:lnTo>
                  <a:lnTo>
                    <a:pt x="654545" y="659849"/>
                  </a:lnTo>
                  <a:lnTo>
                    <a:pt x="653109" y="660711"/>
                  </a:lnTo>
                  <a:lnTo>
                    <a:pt x="652627" y="660842"/>
                  </a:lnTo>
                  <a:lnTo>
                    <a:pt x="653543" y="660111"/>
                  </a:lnTo>
                  <a:lnTo>
                    <a:pt x="654628" y="659389"/>
                  </a:lnTo>
                  <a:lnTo>
                    <a:pt x="653696" y="659488"/>
                  </a:lnTo>
                  <a:lnTo>
                    <a:pt x="652260" y="659156"/>
                  </a:lnTo>
                  <a:lnTo>
                    <a:pt x="651382" y="659137"/>
                  </a:lnTo>
                  <a:lnTo>
                    <a:pt x="651379" y="659402"/>
                  </a:lnTo>
                  <a:lnTo>
                    <a:pt x="650711" y="659776"/>
                  </a:lnTo>
                  <a:lnTo>
                    <a:pt x="650019" y="659230"/>
                  </a:lnTo>
                  <a:lnTo>
                    <a:pt x="649719" y="658863"/>
                  </a:lnTo>
                  <a:lnTo>
                    <a:pt x="649575" y="658544"/>
                  </a:lnTo>
                  <a:lnTo>
                    <a:pt x="649282" y="658467"/>
                  </a:lnTo>
                  <a:lnTo>
                    <a:pt x="649001" y="658614"/>
                  </a:lnTo>
                  <a:lnTo>
                    <a:pt x="650035" y="660848"/>
                  </a:lnTo>
                  <a:lnTo>
                    <a:pt x="650475" y="660944"/>
                  </a:lnTo>
                  <a:lnTo>
                    <a:pt x="650960" y="661164"/>
                  </a:lnTo>
                  <a:lnTo>
                    <a:pt x="650354" y="661684"/>
                  </a:lnTo>
                  <a:lnTo>
                    <a:pt x="649700" y="662080"/>
                  </a:lnTo>
                  <a:lnTo>
                    <a:pt x="648672" y="662342"/>
                  </a:lnTo>
                  <a:lnTo>
                    <a:pt x="647804" y="661528"/>
                  </a:lnTo>
                  <a:lnTo>
                    <a:pt x="647615" y="662549"/>
                  </a:lnTo>
                  <a:lnTo>
                    <a:pt x="647504" y="663568"/>
                  </a:lnTo>
                  <a:lnTo>
                    <a:pt x="647213" y="663829"/>
                  </a:lnTo>
                  <a:lnTo>
                    <a:pt x="646747" y="664203"/>
                  </a:lnTo>
                  <a:lnTo>
                    <a:pt x="646495" y="663922"/>
                  </a:lnTo>
                  <a:lnTo>
                    <a:pt x="646374" y="663526"/>
                  </a:lnTo>
                  <a:lnTo>
                    <a:pt x="646074" y="663877"/>
                  </a:lnTo>
                  <a:lnTo>
                    <a:pt x="645636" y="664142"/>
                  </a:lnTo>
                  <a:lnTo>
                    <a:pt x="644915" y="664196"/>
                  </a:lnTo>
                  <a:lnTo>
                    <a:pt x="644376" y="664337"/>
                  </a:lnTo>
                  <a:lnTo>
                    <a:pt x="644388" y="664758"/>
                  </a:lnTo>
                  <a:lnTo>
                    <a:pt x="644513" y="665183"/>
                  </a:lnTo>
                  <a:lnTo>
                    <a:pt x="645470" y="664848"/>
                  </a:lnTo>
                  <a:lnTo>
                    <a:pt x="645123" y="665936"/>
                  </a:lnTo>
                  <a:lnTo>
                    <a:pt x="644242" y="667012"/>
                  </a:lnTo>
                  <a:lnTo>
                    <a:pt x="643523" y="667264"/>
                  </a:lnTo>
                  <a:lnTo>
                    <a:pt x="642425" y="667107"/>
                  </a:lnTo>
                  <a:lnTo>
                    <a:pt x="642154" y="667216"/>
                  </a:lnTo>
                  <a:lnTo>
                    <a:pt x="641911" y="667439"/>
                  </a:lnTo>
                  <a:lnTo>
                    <a:pt x="643191" y="669115"/>
                  </a:lnTo>
                  <a:lnTo>
                    <a:pt x="642368" y="671640"/>
                  </a:lnTo>
                  <a:lnTo>
                    <a:pt x="641841" y="672556"/>
                  </a:lnTo>
                  <a:lnTo>
                    <a:pt x="641477" y="672674"/>
                  </a:lnTo>
                  <a:lnTo>
                    <a:pt x="641075" y="672703"/>
                  </a:lnTo>
                  <a:lnTo>
                    <a:pt x="639658" y="671892"/>
                  </a:lnTo>
                  <a:lnTo>
                    <a:pt x="638886" y="671263"/>
                  </a:lnTo>
                  <a:lnTo>
                    <a:pt x="639569" y="672971"/>
                  </a:lnTo>
                  <a:lnTo>
                    <a:pt x="641426" y="673469"/>
                  </a:lnTo>
                  <a:lnTo>
                    <a:pt x="641522" y="674117"/>
                  </a:lnTo>
                  <a:lnTo>
                    <a:pt x="641512" y="674666"/>
                  </a:lnTo>
                  <a:lnTo>
                    <a:pt x="641145" y="675314"/>
                  </a:lnTo>
                  <a:lnTo>
                    <a:pt x="640804" y="676172"/>
                  </a:lnTo>
                  <a:lnTo>
                    <a:pt x="641056" y="676769"/>
                  </a:lnTo>
                  <a:lnTo>
                    <a:pt x="641350" y="678247"/>
                  </a:lnTo>
                  <a:lnTo>
                    <a:pt x="641602" y="678924"/>
                  </a:lnTo>
                  <a:lnTo>
                    <a:pt x="641876" y="680976"/>
                  </a:lnTo>
                  <a:lnTo>
                    <a:pt x="642170" y="681863"/>
                  </a:lnTo>
                  <a:lnTo>
                    <a:pt x="643859" y="685126"/>
                  </a:lnTo>
                  <a:lnTo>
                    <a:pt x="644427" y="685151"/>
                  </a:lnTo>
                  <a:lnTo>
                    <a:pt x="644516" y="685502"/>
                  </a:lnTo>
                  <a:lnTo>
                    <a:pt x="644462" y="686179"/>
                  </a:lnTo>
                  <a:lnTo>
                    <a:pt x="643249" y="686377"/>
                  </a:lnTo>
                  <a:lnTo>
                    <a:pt x="642738" y="686677"/>
                  </a:lnTo>
                  <a:lnTo>
                    <a:pt x="642639" y="686939"/>
                  </a:lnTo>
                  <a:lnTo>
                    <a:pt x="642566" y="687079"/>
                  </a:lnTo>
                  <a:lnTo>
                    <a:pt x="642409" y="687066"/>
                  </a:lnTo>
                  <a:lnTo>
                    <a:pt x="641832" y="686878"/>
                  </a:lnTo>
                  <a:lnTo>
                    <a:pt x="640513" y="685952"/>
                  </a:lnTo>
                  <a:lnTo>
                    <a:pt x="638595" y="685378"/>
                  </a:lnTo>
                  <a:lnTo>
                    <a:pt x="636074" y="685154"/>
                  </a:lnTo>
                  <a:lnTo>
                    <a:pt x="634350" y="684691"/>
                  </a:lnTo>
                  <a:lnTo>
                    <a:pt x="633424" y="683986"/>
                  </a:lnTo>
                  <a:lnTo>
                    <a:pt x="632460" y="683565"/>
                  </a:lnTo>
                  <a:lnTo>
                    <a:pt x="631455" y="683434"/>
                  </a:lnTo>
                  <a:lnTo>
                    <a:pt x="630619" y="683051"/>
                  </a:lnTo>
                  <a:lnTo>
                    <a:pt x="629958" y="682416"/>
                  </a:lnTo>
                  <a:lnTo>
                    <a:pt x="628991" y="682010"/>
                  </a:lnTo>
                  <a:lnTo>
                    <a:pt x="627717" y="681832"/>
                  </a:lnTo>
                  <a:lnTo>
                    <a:pt x="626887" y="681356"/>
                  </a:lnTo>
                  <a:lnTo>
                    <a:pt x="626313" y="680188"/>
                  </a:lnTo>
                  <a:lnTo>
                    <a:pt x="626310" y="680172"/>
                  </a:lnTo>
                  <a:lnTo>
                    <a:pt x="625793" y="678218"/>
                  </a:lnTo>
                  <a:lnTo>
                    <a:pt x="625141" y="676993"/>
                  </a:lnTo>
                  <a:lnTo>
                    <a:pt x="623877" y="675473"/>
                  </a:lnTo>
                  <a:lnTo>
                    <a:pt x="623763" y="675272"/>
                  </a:lnTo>
                  <a:lnTo>
                    <a:pt x="623763" y="675272"/>
                  </a:lnTo>
                  <a:lnTo>
                    <a:pt x="623753" y="675023"/>
                  </a:lnTo>
                  <a:lnTo>
                    <a:pt x="623909" y="674139"/>
                  </a:lnTo>
                  <a:lnTo>
                    <a:pt x="623775" y="673501"/>
                  </a:lnTo>
                  <a:lnTo>
                    <a:pt x="623376" y="672980"/>
                  </a:lnTo>
                  <a:lnTo>
                    <a:pt x="623284" y="672431"/>
                  </a:lnTo>
                  <a:lnTo>
                    <a:pt x="623501" y="671854"/>
                  </a:lnTo>
                  <a:lnTo>
                    <a:pt x="623514" y="671158"/>
                  </a:lnTo>
                  <a:lnTo>
                    <a:pt x="623325" y="670344"/>
                  </a:lnTo>
                  <a:lnTo>
                    <a:pt x="622521" y="669463"/>
                  </a:lnTo>
                  <a:lnTo>
                    <a:pt x="621097" y="668518"/>
                  </a:lnTo>
                  <a:lnTo>
                    <a:pt x="619884" y="667133"/>
                  </a:lnTo>
                  <a:lnTo>
                    <a:pt x="618885" y="665310"/>
                  </a:lnTo>
                  <a:lnTo>
                    <a:pt x="617896" y="664046"/>
                  </a:lnTo>
                  <a:lnTo>
                    <a:pt x="616916" y="663341"/>
                  </a:lnTo>
                  <a:lnTo>
                    <a:pt x="616249" y="662479"/>
                  </a:lnTo>
                  <a:lnTo>
                    <a:pt x="615888" y="661461"/>
                  </a:lnTo>
                  <a:lnTo>
                    <a:pt x="615783" y="660870"/>
                  </a:lnTo>
                  <a:lnTo>
                    <a:pt x="615930" y="660708"/>
                  </a:lnTo>
                  <a:lnTo>
                    <a:pt x="615330" y="659575"/>
                  </a:lnTo>
                  <a:lnTo>
                    <a:pt x="613979" y="657471"/>
                  </a:lnTo>
                  <a:lnTo>
                    <a:pt x="613204" y="655930"/>
                  </a:lnTo>
                  <a:lnTo>
                    <a:pt x="613003" y="654953"/>
                  </a:lnTo>
                  <a:lnTo>
                    <a:pt x="612144" y="653791"/>
                  </a:lnTo>
                  <a:lnTo>
                    <a:pt x="610625" y="652441"/>
                  </a:lnTo>
                  <a:lnTo>
                    <a:pt x="609801" y="651563"/>
                  </a:lnTo>
                  <a:lnTo>
                    <a:pt x="609600" y="650953"/>
                  </a:lnTo>
                  <a:lnTo>
                    <a:pt x="609597" y="650953"/>
                  </a:lnTo>
                  <a:lnTo>
                    <a:pt x="607229" y="649172"/>
                  </a:lnTo>
                  <a:lnTo>
                    <a:pt x="606539" y="648058"/>
                  </a:lnTo>
                  <a:lnTo>
                    <a:pt x="606003" y="647707"/>
                  </a:lnTo>
                  <a:lnTo>
                    <a:pt x="605387" y="647746"/>
                  </a:lnTo>
                  <a:lnTo>
                    <a:pt x="605071" y="647637"/>
                  </a:lnTo>
                  <a:lnTo>
                    <a:pt x="605055" y="647385"/>
                  </a:lnTo>
                  <a:lnTo>
                    <a:pt x="604854" y="647372"/>
                  </a:lnTo>
                  <a:lnTo>
                    <a:pt x="604468" y="647602"/>
                  </a:lnTo>
                  <a:lnTo>
                    <a:pt x="603207" y="647647"/>
                  </a:lnTo>
                  <a:lnTo>
                    <a:pt x="601071" y="647513"/>
                  </a:lnTo>
                  <a:lnTo>
                    <a:pt x="599530" y="647209"/>
                  </a:lnTo>
                  <a:lnTo>
                    <a:pt x="598582" y="646740"/>
                  </a:lnTo>
                  <a:lnTo>
                    <a:pt x="597918" y="646804"/>
                  </a:lnTo>
                  <a:lnTo>
                    <a:pt x="597535" y="647404"/>
                  </a:lnTo>
                  <a:lnTo>
                    <a:pt x="596724" y="647790"/>
                  </a:lnTo>
                  <a:lnTo>
                    <a:pt x="595483" y="647963"/>
                  </a:lnTo>
                  <a:lnTo>
                    <a:pt x="594416" y="649073"/>
                  </a:lnTo>
                  <a:lnTo>
                    <a:pt x="593523" y="651123"/>
                  </a:lnTo>
                  <a:lnTo>
                    <a:pt x="593130" y="652438"/>
                  </a:lnTo>
                  <a:lnTo>
                    <a:pt x="593239" y="653025"/>
                  </a:lnTo>
                  <a:lnTo>
                    <a:pt x="593002" y="653449"/>
                  </a:lnTo>
                  <a:lnTo>
                    <a:pt x="592422" y="653714"/>
                  </a:lnTo>
                  <a:lnTo>
                    <a:pt x="591831" y="654308"/>
                  </a:lnTo>
                  <a:lnTo>
                    <a:pt x="591231" y="655230"/>
                  </a:lnTo>
                  <a:lnTo>
                    <a:pt x="590529" y="655677"/>
                  </a:lnTo>
                  <a:lnTo>
                    <a:pt x="589728" y="655645"/>
                  </a:lnTo>
                  <a:lnTo>
                    <a:pt x="588247" y="654937"/>
                  </a:lnTo>
                  <a:lnTo>
                    <a:pt x="586089" y="653545"/>
                  </a:lnTo>
                  <a:lnTo>
                    <a:pt x="584397" y="652683"/>
                  </a:lnTo>
                  <a:lnTo>
                    <a:pt x="583171" y="652355"/>
                  </a:lnTo>
                  <a:lnTo>
                    <a:pt x="582089" y="651710"/>
                  </a:lnTo>
                  <a:lnTo>
                    <a:pt x="581151" y="650749"/>
                  </a:lnTo>
                  <a:lnTo>
                    <a:pt x="580286" y="650108"/>
                  </a:lnTo>
                  <a:lnTo>
                    <a:pt x="579494" y="649785"/>
                  </a:lnTo>
                  <a:lnTo>
                    <a:pt x="578569" y="648719"/>
                  </a:lnTo>
                  <a:lnTo>
                    <a:pt x="577509" y="646906"/>
                  </a:lnTo>
                  <a:lnTo>
                    <a:pt x="576979" y="645505"/>
                  </a:lnTo>
                  <a:lnTo>
                    <a:pt x="576979" y="644024"/>
                  </a:lnTo>
                  <a:lnTo>
                    <a:pt x="575594" y="640790"/>
                  </a:lnTo>
                  <a:lnTo>
                    <a:pt x="574860" y="639386"/>
                  </a:lnTo>
                  <a:lnTo>
                    <a:pt x="574314" y="638738"/>
                  </a:lnTo>
                  <a:lnTo>
                    <a:pt x="573248" y="637966"/>
                  </a:lnTo>
                  <a:lnTo>
                    <a:pt x="571655" y="637066"/>
                  </a:lnTo>
                  <a:lnTo>
                    <a:pt x="569523" y="635265"/>
                  </a:lnTo>
                  <a:lnTo>
                    <a:pt x="566848" y="632555"/>
                  </a:lnTo>
                  <a:lnTo>
                    <a:pt x="564956" y="630921"/>
                  </a:lnTo>
                  <a:lnTo>
                    <a:pt x="563845" y="630366"/>
                  </a:lnTo>
                  <a:lnTo>
                    <a:pt x="562881" y="629386"/>
                  </a:lnTo>
                  <a:lnTo>
                    <a:pt x="562064" y="627981"/>
                  </a:lnTo>
                  <a:lnTo>
                    <a:pt x="561266" y="627085"/>
                  </a:lnTo>
                  <a:lnTo>
                    <a:pt x="561183" y="627043"/>
                  </a:lnTo>
                  <a:lnTo>
                    <a:pt x="561112" y="627024"/>
                  </a:lnTo>
                  <a:lnTo>
                    <a:pt x="559143" y="627011"/>
                  </a:lnTo>
                  <a:lnTo>
                    <a:pt x="557174" y="626998"/>
                  </a:lnTo>
                  <a:lnTo>
                    <a:pt x="555204" y="626986"/>
                  </a:lnTo>
                  <a:lnTo>
                    <a:pt x="553235" y="626976"/>
                  </a:lnTo>
                  <a:lnTo>
                    <a:pt x="551266" y="626963"/>
                  </a:lnTo>
                  <a:lnTo>
                    <a:pt x="549296" y="626954"/>
                  </a:lnTo>
                  <a:lnTo>
                    <a:pt x="547327" y="626941"/>
                  </a:lnTo>
                  <a:lnTo>
                    <a:pt x="545357" y="626928"/>
                  </a:lnTo>
                  <a:lnTo>
                    <a:pt x="545351" y="628106"/>
                  </a:lnTo>
                  <a:lnTo>
                    <a:pt x="545319" y="629293"/>
                  </a:lnTo>
                  <a:lnTo>
                    <a:pt x="545316" y="630468"/>
                  </a:lnTo>
                  <a:lnTo>
                    <a:pt x="545310" y="631643"/>
                  </a:lnTo>
                  <a:lnTo>
                    <a:pt x="542143" y="631649"/>
                  </a:lnTo>
                  <a:lnTo>
                    <a:pt x="538977" y="631655"/>
                  </a:lnTo>
                  <a:lnTo>
                    <a:pt x="535811" y="631662"/>
                  </a:lnTo>
                  <a:lnTo>
                    <a:pt x="532644" y="631668"/>
                  </a:lnTo>
                  <a:lnTo>
                    <a:pt x="529478" y="631675"/>
                  </a:lnTo>
                  <a:lnTo>
                    <a:pt x="526312" y="631681"/>
                  </a:lnTo>
                  <a:lnTo>
                    <a:pt x="523145" y="631687"/>
                  </a:lnTo>
                  <a:lnTo>
                    <a:pt x="519979" y="631694"/>
                  </a:lnTo>
                  <a:lnTo>
                    <a:pt x="515730" y="630149"/>
                  </a:lnTo>
                  <a:lnTo>
                    <a:pt x="511482" y="628601"/>
                  </a:lnTo>
                  <a:lnTo>
                    <a:pt x="507234" y="627049"/>
                  </a:lnTo>
                  <a:lnTo>
                    <a:pt x="502985" y="625495"/>
                  </a:lnTo>
                  <a:lnTo>
                    <a:pt x="498737" y="623941"/>
                  </a:lnTo>
                  <a:lnTo>
                    <a:pt x="494489" y="622383"/>
                  </a:lnTo>
                  <a:lnTo>
                    <a:pt x="490240" y="620822"/>
                  </a:lnTo>
                  <a:lnTo>
                    <a:pt x="485992" y="619258"/>
                  </a:lnTo>
                  <a:lnTo>
                    <a:pt x="486419" y="618661"/>
                  </a:lnTo>
                  <a:lnTo>
                    <a:pt x="486988" y="617065"/>
                  </a:lnTo>
                  <a:lnTo>
                    <a:pt x="485963" y="617180"/>
                  </a:lnTo>
                  <a:lnTo>
                    <a:pt x="483400" y="617407"/>
                  </a:lnTo>
                  <a:lnTo>
                    <a:pt x="480837" y="617633"/>
                  </a:lnTo>
                  <a:lnTo>
                    <a:pt x="478274" y="617860"/>
                  </a:lnTo>
                  <a:lnTo>
                    <a:pt x="475711" y="618087"/>
                  </a:lnTo>
                  <a:lnTo>
                    <a:pt x="473148" y="618313"/>
                  </a:lnTo>
                  <a:lnTo>
                    <a:pt x="470585" y="618540"/>
                  </a:lnTo>
                  <a:lnTo>
                    <a:pt x="468022" y="618767"/>
                  </a:lnTo>
                  <a:lnTo>
                    <a:pt x="465458" y="618993"/>
                  </a:lnTo>
                  <a:lnTo>
                    <a:pt x="465439" y="618926"/>
                  </a:lnTo>
                  <a:lnTo>
                    <a:pt x="465375" y="617767"/>
                  </a:lnTo>
                  <a:lnTo>
                    <a:pt x="464961" y="617359"/>
                  </a:lnTo>
                  <a:lnTo>
                    <a:pt x="464428" y="617611"/>
                  </a:lnTo>
                  <a:lnTo>
                    <a:pt x="464185" y="616105"/>
                  </a:lnTo>
                  <a:lnTo>
                    <a:pt x="464319" y="615393"/>
                  </a:lnTo>
                  <a:lnTo>
                    <a:pt x="464255" y="614697"/>
                  </a:lnTo>
                  <a:lnTo>
                    <a:pt x="463754" y="612983"/>
                  </a:lnTo>
                  <a:lnTo>
                    <a:pt x="462423" y="610902"/>
                  </a:lnTo>
                  <a:lnTo>
                    <a:pt x="459547" y="608307"/>
                  </a:lnTo>
                  <a:lnTo>
                    <a:pt x="458082" y="607439"/>
                  </a:lnTo>
                  <a:lnTo>
                    <a:pt x="456933" y="606341"/>
                  </a:lnTo>
                  <a:lnTo>
                    <a:pt x="456202" y="606034"/>
                  </a:lnTo>
                  <a:lnTo>
                    <a:pt x="455283" y="605951"/>
                  </a:lnTo>
                  <a:lnTo>
                    <a:pt x="455018" y="606446"/>
                  </a:lnTo>
                  <a:lnTo>
                    <a:pt x="453977" y="606108"/>
                  </a:lnTo>
                  <a:lnTo>
                    <a:pt x="454134" y="604879"/>
                  </a:lnTo>
                  <a:lnTo>
                    <a:pt x="453119" y="603168"/>
                  </a:lnTo>
                  <a:lnTo>
                    <a:pt x="452289" y="602976"/>
                  </a:lnTo>
                  <a:lnTo>
                    <a:pt x="450198" y="603091"/>
                  </a:lnTo>
                  <a:lnTo>
                    <a:pt x="447405" y="602150"/>
                  </a:lnTo>
                  <a:lnTo>
                    <a:pt x="446582" y="601588"/>
                  </a:lnTo>
                  <a:lnTo>
                    <a:pt x="446298" y="600583"/>
                  </a:lnTo>
                  <a:lnTo>
                    <a:pt x="444989" y="599708"/>
                  </a:lnTo>
                  <a:lnTo>
                    <a:pt x="443265" y="598849"/>
                  </a:lnTo>
                  <a:lnTo>
                    <a:pt x="442305" y="599050"/>
                  </a:lnTo>
                  <a:lnTo>
                    <a:pt x="441050" y="598916"/>
                  </a:lnTo>
                  <a:lnTo>
                    <a:pt x="439260" y="598297"/>
                  </a:lnTo>
                  <a:lnTo>
                    <a:pt x="438216" y="598220"/>
                  </a:lnTo>
                  <a:lnTo>
                    <a:pt x="436183" y="598402"/>
                  </a:lnTo>
                  <a:lnTo>
                    <a:pt x="435423" y="598272"/>
                  </a:lnTo>
                  <a:lnTo>
                    <a:pt x="434718" y="597490"/>
                  </a:lnTo>
                  <a:lnTo>
                    <a:pt x="433958" y="597097"/>
                  </a:lnTo>
                  <a:lnTo>
                    <a:pt x="434118" y="596133"/>
                  </a:lnTo>
                  <a:lnTo>
                    <a:pt x="434022" y="595262"/>
                  </a:lnTo>
                  <a:lnTo>
                    <a:pt x="434137" y="594582"/>
                  </a:lnTo>
                  <a:lnTo>
                    <a:pt x="433795" y="593091"/>
                  </a:lnTo>
                  <a:lnTo>
                    <a:pt x="434060" y="591706"/>
                  </a:lnTo>
                  <a:lnTo>
                    <a:pt x="433830" y="591205"/>
                  </a:lnTo>
                  <a:lnTo>
                    <a:pt x="433399" y="590819"/>
                  </a:lnTo>
                  <a:lnTo>
                    <a:pt x="432052" y="590250"/>
                  </a:lnTo>
                  <a:lnTo>
                    <a:pt x="431807" y="589539"/>
                  </a:lnTo>
                  <a:lnTo>
                    <a:pt x="432027" y="588549"/>
                  </a:lnTo>
                  <a:lnTo>
                    <a:pt x="431676" y="587895"/>
                  </a:lnTo>
                  <a:lnTo>
                    <a:pt x="430571" y="587285"/>
                  </a:lnTo>
                  <a:lnTo>
                    <a:pt x="429540" y="585900"/>
                  </a:lnTo>
                  <a:lnTo>
                    <a:pt x="428232" y="585140"/>
                  </a:lnTo>
                  <a:lnTo>
                    <a:pt x="427695" y="583867"/>
                  </a:lnTo>
                  <a:lnTo>
                    <a:pt x="426891" y="583078"/>
                  </a:lnTo>
                  <a:lnTo>
                    <a:pt x="426610" y="582379"/>
                  </a:lnTo>
                  <a:lnTo>
                    <a:pt x="424823" y="579880"/>
                  </a:lnTo>
                  <a:lnTo>
                    <a:pt x="422914" y="577923"/>
                  </a:lnTo>
                  <a:lnTo>
                    <a:pt x="422620" y="576793"/>
                  </a:lnTo>
                  <a:lnTo>
                    <a:pt x="422547" y="575245"/>
                  </a:lnTo>
                  <a:lnTo>
                    <a:pt x="423294" y="574301"/>
                  </a:lnTo>
                  <a:lnTo>
                    <a:pt x="423696" y="573467"/>
                  </a:lnTo>
                  <a:lnTo>
                    <a:pt x="423655" y="572705"/>
                  </a:lnTo>
                  <a:lnTo>
                    <a:pt x="423540" y="572143"/>
                  </a:lnTo>
                  <a:lnTo>
                    <a:pt x="422882" y="571166"/>
                  </a:lnTo>
                  <a:lnTo>
                    <a:pt x="420341" y="570585"/>
                  </a:lnTo>
                  <a:lnTo>
                    <a:pt x="418276" y="568163"/>
                  </a:lnTo>
                  <a:lnTo>
                    <a:pt x="418155" y="566305"/>
                  </a:lnTo>
                  <a:lnTo>
                    <a:pt x="417344" y="564403"/>
                  </a:lnTo>
                  <a:lnTo>
                    <a:pt x="417335" y="563161"/>
                  </a:lnTo>
                  <a:lnTo>
                    <a:pt x="417210" y="561817"/>
                  </a:lnTo>
                  <a:lnTo>
                    <a:pt x="417826" y="561523"/>
                  </a:lnTo>
                  <a:lnTo>
                    <a:pt x="418375" y="561632"/>
                  </a:lnTo>
                  <a:lnTo>
                    <a:pt x="418321" y="562165"/>
                  </a:lnTo>
                  <a:lnTo>
                    <a:pt x="418506" y="563126"/>
                  </a:lnTo>
                  <a:lnTo>
                    <a:pt x="419154" y="563847"/>
                  </a:lnTo>
                  <a:lnTo>
                    <a:pt x="419770" y="564163"/>
                  </a:lnTo>
                  <a:lnTo>
                    <a:pt x="420332" y="564862"/>
                  </a:lnTo>
                  <a:lnTo>
                    <a:pt x="420753" y="565073"/>
                  </a:lnTo>
                  <a:lnTo>
                    <a:pt x="421187" y="565124"/>
                  </a:lnTo>
                  <a:lnTo>
                    <a:pt x="420954" y="564674"/>
                  </a:lnTo>
                  <a:lnTo>
                    <a:pt x="420705" y="564387"/>
                  </a:lnTo>
                  <a:lnTo>
                    <a:pt x="420402" y="563455"/>
                  </a:lnTo>
                  <a:lnTo>
                    <a:pt x="419828" y="562264"/>
                  </a:lnTo>
                  <a:lnTo>
                    <a:pt x="419167" y="561606"/>
                  </a:lnTo>
                  <a:lnTo>
                    <a:pt x="418832" y="560406"/>
                  </a:lnTo>
                  <a:lnTo>
                    <a:pt x="418544" y="560129"/>
                  </a:lnTo>
                  <a:lnTo>
                    <a:pt x="418366" y="559682"/>
                  </a:lnTo>
                  <a:lnTo>
                    <a:pt x="419004" y="559152"/>
                  </a:lnTo>
                  <a:lnTo>
                    <a:pt x="419875" y="558775"/>
                  </a:lnTo>
                  <a:lnTo>
                    <a:pt x="421044" y="558673"/>
                  </a:lnTo>
                  <a:lnTo>
                    <a:pt x="424357" y="558852"/>
                  </a:lnTo>
                  <a:lnTo>
                    <a:pt x="425062" y="558542"/>
                  </a:lnTo>
                  <a:lnTo>
                    <a:pt x="425646" y="558641"/>
                  </a:lnTo>
                  <a:lnTo>
                    <a:pt x="426074" y="558603"/>
                  </a:lnTo>
                  <a:lnTo>
                    <a:pt x="425174" y="558284"/>
                  </a:lnTo>
                  <a:lnTo>
                    <a:pt x="424670" y="558389"/>
                  </a:lnTo>
                  <a:lnTo>
                    <a:pt x="424073" y="558322"/>
                  </a:lnTo>
                  <a:lnTo>
                    <a:pt x="422889" y="558386"/>
                  </a:lnTo>
                  <a:lnTo>
                    <a:pt x="422410" y="558252"/>
                  </a:lnTo>
                  <a:lnTo>
                    <a:pt x="421883" y="557875"/>
                  </a:lnTo>
                  <a:lnTo>
                    <a:pt x="421538" y="557837"/>
                  </a:lnTo>
                  <a:lnTo>
                    <a:pt x="420444" y="558494"/>
                  </a:lnTo>
                  <a:lnTo>
                    <a:pt x="419955" y="558415"/>
                  </a:lnTo>
                  <a:lnTo>
                    <a:pt x="418800" y="557697"/>
                  </a:lnTo>
                  <a:lnTo>
                    <a:pt x="418295" y="557594"/>
                  </a:lnTo>
                  <a:lnTo>
                    <a:pt x="417485" y="558003"/>
                  </a:lnTo>
                  <a:lnTo>
                    <a:pt x="417386" y="559762"/>
                  </a:lnTo>
                  <a:lnTo>
                    <a:pt x="417638" y="561067"/>
                  </a:lnTo>
                  <a:lnTo>
                    <a:pt x="417153" y="561201"/>
                  </a:lnTo>
                  <a:lnTo>
                    <a:pt x="416588" y="560665"/>
                  </a:lnTo>
                  <a:lnTo>
                    <a:pt x="415723" y="560346"/>
                  </a:lnTo>
                  <a:lnTo>
                    <a:pt x="415008" y="559857"/>
                  </a:lnTo>
                  <a:lnTo>
                    <a:pt x="413999" y="558948"/>
                  </a:lnTo>
                  <a:lnTo>
                    <a:pt x="413469" y="558616"/>
                  </a:lnTo>
                  <a:lnTo>
                    <a:pt x="412869" y="559372"/>
                  </a:lnTo>
                  <a:lnTo>
                    <a:pt x="412847" y="559024"/>
                  </a:lnTo>
                  <a:lnTo>
                    <a:pt x="413144" y="558143"/>
                  </a:lnTo>
                  <a:lnTo>
                    <a:pt x="413061" y="556666"/>
                  </a:lnTo>
                  <a:lnTo>
                    <a:pt x="413964" y="557847"/>
                  </a:lnTo>
                  <a:lnTo>
                    <a:pt x="413683" y="557017"/>
                  </a:lnTo>
                  <a:lnTo>
                    <a:pt x="412981" y="556101"/>
                  </a:lnTo>
                  <a:lnTo>
                    <a:pt x="412448" y="555781"/>
                  </a:lnTo>
                  <a:lnTo>
                    <a:pt x="411778" y="554141"/>
                  </a:lnTo>
                  <a:lnTo>
                    <a:pt x="410268" y="553154"/>
                  </a:lnTo>
                  <a:lnTo>
                    <a:pt x="409058" y="551559"/>
                  </a:lnTo>
                  <a:lnTo>
                    <a:pt x="406581" y="548906"/>
                  </a:lnTo>
                  <a:lnTo>
                    <a:pt x="406418" y="546570"/>
                  </a:lnTo>
                  <a:lnTo>
                    <a:pt x="405515" y="543604"/>
                  </a:lnTo>
                  <a:lnTo>
                    <a:pt x="405895" y="541913"/>
                  </a:lnTo>
                  <a:lnTo>
                    <a:pt x="405844" y="540713"/>
                  </a:lnTo>
                  <a:lnTo>
                    <a:pt x="405400" y="538893"/>
                  </a:lnTo>
                  <a:lnTo>
                    <a:pt x="404937" y="537904"/>
                  </a:lnTo>
                  <a:lnTo>
                    <a:pt x="402930" y="535181"/>
                  </a:lnTo>
                  <a:lnTo>
                    <a:pt x="400999" y="533343"/>
                  </a:lnTo>
                  <a:lnTo>
                    <a:pt x="400708" y="531948"/>
                  </a:lnTo>
                  <a:lnTo>
                    <a:pt x="400574" y="530540"/>
                  </a:lnTo>
                  <a:lnTo>
                    <a:pt x="400995" y="529286"/>
                  </a:lnTo>
                  <a:lnTo>
                    <a:pt x="401363" y="527961"/>
                  </a:lnTo>
                  <a:lnTo>
                    <a:pt x="401627" y="527610"/>
                  </a:lnTo>
                  <a:lnTo>
                    <a:pt x="401733" y="527757"/>
                  </a:lnTo>
                  <a:lnTo>
                    <a:pt x="401659" y="528038"/>
                  </a:lnTo>
                  <a:lnTo>
                    <a:pt x="401934" y="528124"/>
                  </a:lnTo>
                  <a:lnTo>
                    <a:pt x="402039" y="527540"/>
                  </a:lnTo>
                  <a:lnTo>
                    <a:pt x="402202" y="527240"/>
                  </a:lnTo>
                  <a:lnTo>
                    <a:pt x="401915" y="527201"/>
                  </a:lnTo>
                  <a:lnTo>
                    <a:pt x="401943" y="527016"/>
                  </a:lnTo>
                  <a:lnTo>
                    <a:pt x="402116" y="526646"/>
                  </a:lnTo>
                  <a:lnTo>
                    <a:pt x="402716" y="524903"/>
                  </a:lnTo>
                  <a:lnTo>
                    <a:pt x="402652" y="522701"/>
                  </a:lnTo>
                  <a:lnTo>
                    <a:pt x="403294" y="519991"/>
                  </a:lnTo>
                  <a:lnTo>
                    <a:pt x="403262" y="519094"/>
                  </a:lnTo>
                  <a:lnTo>
                    <a:pt x="402853" y="517160"/>
                  </a:lnTo>
                  <a:lnTo>
                    <a:pt x="402445" y="515998"/>
                  </a:lnTo>
                  <a:lnTo>
                    <a:pt x="401717" y="515174"/>
                  </a:lnTo>
                  <a:lnTo>
                    <a:pt x="402039" y="513968"/>
                  </a:lnTo>
                  <a:lnTo>
                    <a:pt x="402014" y="512816"/>
                  </a:lnTo>
                  <a:lnTo>
                    <a:pt x="400727" y="511153"/>
                  </a:lnTo>
                  <a:lnTo>
                    <a:pt x="400236" y="508966"/>
                  </a:lnTo>
                  <a:lnTo>
                    <a:pt x="400143" y="508041"/>
                  </a:lnTo>
                  <a:lnTo>
                    <a:pt x="400271" y="505589"/>
                  </a:lnTo>
                  <a:lnTo>
                    <a:pt x="399936" y="504539"/>
                  </a:lnTo>
                  <a:lnTo>
                    <a:pt x="399077" y="502806"/>
                  </a:lnTo>
                  <a:lnTo>
                    <a:pt x="399444" y="501296"/>
                  </a:lnTo>
                  <a:lnTo>
                    <a:pt x="399840" y="500374"/>
                  </a:lnTo>
                  <a:lnTo>
                    <a:pt x="400807" y="496342"/>
                  </a:lnTo>
                  <a:lnTo>
                    <a:pt x="401040" y="496014"/>
                  </a:lnTo>
                  <a:lnTo>
                    <a:pt x="401442" y="496023"/>
                  </a:lnTo>
                  <a:lnTo>
                    <a:pt x="402148" y="495337"/>
                  </a:lnTo>
                  <a:lnTo>
                    <a:pt x="401822" y="495177"/>
                  </a:lnTo>
                  <a:lnTo>
                    <a:pt x="401331" y="495506"/>
                  </a:lnTo>
                  <a:lnTo>
                    <a:pt x="401768" y="493904"/>
                  </a:lnTo>
                  <a:lnTo>
                    <a:pt x="402259" y="492528"/>
                  </a:lnTo>
                  <a:lnTo>
                    <a:pt x="402579" y="492033"/>
                  </a:lnTo>
                  <a:lnTo>
                    <a:pt x="402741" y="487526"/>
                  </a:lnTo>
                  <a:lnTo>
                    <a:pt x="403022" y="484063"/>
                  </a:lnTo>
                  <a:lnTo>
                    <a:pt x="403485" y="482917"/>
                  </a:lnTo>
                  <a:lnTo>
                    <a:pt x="403322" y="481733"/>
                  </a:lnTo>
                  <a:lnTo>
                    <a:pt x="403511" y="480128"/>
                  </a:lnTo>
                  <a:lnTo>
                    <a:pt x="403377" y="478500"/>
                  </a:lnTo>
                  <a:lnTo>
                    <a:pt x="404369" y="470619"/>
                  </a:lnTo>
                  <a:lnTo>
                    <a:pt x="404238" y="469661"/>
                  </a:lnTo>
                  <a:lnTo>
                    <a:pt x="404542" y="468375"/>
                  </a:lnTo>
                  <a:lnTo>
                    <a:pt x="404258" y="464976"/>
                  </a:lnTo>
                  <a:lnTo>
                    <a:pt x="404385" y="461152"/>
                  </a:lnTo>
                  <a:lnTo>
                    <a:pt x="404133" y="460664"/>
                  </a:lnTo>
                  <a:lnTo>
                    <a:pt x="404005" y="460134"/>
                  </a:lnTo>
                  <a:lnTo>
                    <a:pt x="404242" y="460054"/>
                  </a:lnTo>
                  <a:lnTo>
                    <a:pt x="404701" y="460613"/>
                  </a:lnTo>
                  <a:lnTo>
                    <a:pt x="406833" y="460606"/>
                  </a:lnTo>
                  <a:lnTo>
                    <a:pt x="408193" y="460089"/>
                  </a:lnTo>
                  <a:lnTo>
                    <a:pt x="408688" y="460258"/>
                  </a:lnTo>
                  <a:lnTo>
                    <a:pt x="409262" y="460960"/>
                  </a:lnTo>
                  <a:lnTo>
                    <a:pt x="409987" y="461101"/>
                  </a:lnTo>
                  <a:lnTo>
                    <a:pt x="410890" y="460976"/>
                  </a:lnTo>
                  <a:lnTo>
                    <a:pt x="410616" y="460801"/>
                  </a:lnTo>
                  <a:lnTo>
                    <a:pt x="410191" y="460753"/>
                  </a:lnTo>
                  <a:lnTo>
                    <a:pt x="409240" y="460105"/>
                  </a:lnTo>
                  <a:lnTo>
                    <a:pt x="408701" y="459457"/>
                  </a:lnTo>
                  <a:lnTo>
                    <a:pt x="407038" y="459502"/>
                  </a:lnTo>
                  <a:lnTo>
                    <a:pt x="406699" y="459087"/>
                  </a:lnTo>
                  <a:lnTo>
                    <a:pt x="404842" y="459502"/>
                  </a:lnTo>
                  <a:lnTo>
                    <a:pt x="404267" y="459077"/>
                  </a:lnTo>
                  <a:lnTo>
                    <a:pt x="403255" y="459352"/>
                  </a:lnTo>
                  <a:lnTo>
                    <a:pt x="403504" y="458145"/>
                  </a:lnTo>
                  <a:lnTo>
                    <a:pt x="403460" y="456619"/>
                  </a:lnTo>
                  <a:lnTo>
                    <a:pt x="403514" y="455132"/>
                  </a:lnTo>
                  <a:lnTo>
                    <a:pt x="403763" y="456217"/>
                  </a:lnTo>
                  <a:lnTo>
                    <a:pt x="404392" y="457370"/>
                  </a:lnTo>
                  <a:lnTo>
                    <a:pt x="404695" y="456064"/>
                  </a:lnTo>
                  <a:lnTo>
                    <a:pt x="404902" y="454417"/>
                  </a:lnTo>
                  <a:lnTo>
                    <a:pt x="404289" y="453785"/>
                  </a:lnTo>
                  <a:lnTo>
                    <a:pt x="403268" y="453316"/>
                  </a:lnTo>
                  <a:lnTo>
                    <a:pt x="402901" y="451777"/>
                  </a:lnTo>
                  <a:lnTo>
                    <a:pt x="405317" y="450462"/>
                  </a:lnTo>
                  <a:lnTo>
                    <a:pt x="404034" y="450185"/>
                  </a:lnTo>
                  <a:lnTo>
                    <a:pt x="403530" y="449594"/>
                  </a:lnTo>
                  <a:lnTo>
                    <a:pt x="402907" y="449521"/>
                  </a:lnTo>
                  <a:lnTo>
                    <a:pt x="402860" y="449977"/>
                  </a:lnTo>
                  <a:lnTo>
                    <a:pt x="402658" y="450574"/>
                  </a:lnTo>
                  <a:lnTo>
                    <a:pt x="402441" y="449779"/>
                  </a:lnTo>
                  <a:lnTo>
                    <a:pt x="402378" y="448844"/>
                  </a:lnTo>
                  <a:lnTo>
                    <a:pt x="402122" y="447245"/>
                  </a:lnTo>
                  <a:lnTo>
                    <a:pt x="401133" y="444663"/>
                  </a:lnTo>
                  <a:lnTo>
                    <a:pt x="400533" y="441302"/>
                  </a:lnTo>
                  <a:lnTo>
                    <a:pt x="399779" y="439636"/>
                  </a:lnTo>
                  <a:lnTo>
                    <a:pt x="398337" y="438040"/>
                  </a:lnTo>
                  <a:lnTo>
                    <a:pt x="397960" y="437108"/>
                  </a:lnTo>
                  <a:lnTo>
                    <a:pt x="397615" y="434736"/>
                  </a:lnTo>
                  <a:lnTo>
                    <a:pt x="397810" y="432936"/>
                  </a:lnTo>
                  <a:lnTo>
                    <a:pt x="397542" y="431665"/>
                  </a:lnTo>
                  <a:lnTo>
                    <a:pt x="398235" y="431739"/>
                  </a:lnTo>
                  <a:lnTo>
                    <a:pt x="400057" y="432738"/>
                  </a:lnTo>
                  <a:lnTo>
                    <a:pt x="402327" y="433520"/>
                  </a:lnTo>
                  <a:lnTo>
                    <a:pt x="403013" y="434088"/>
                  </a:lnTo>
                  <a:lnTo>
                    <a:pt x="404114" y="434509"/>
                  </a:lnTo>
                  <a:lnTo>
                    <a:pt x="410217" y="435164"/>
                  </a:lnTo>
                  <a:lnTo>
                    <a:pt x="410616" y="435100"/>
                  </a:lnTo>
                  <a:lnTo>
                    <a:pt x="411404" y="434695"/>
                  </a:lnTo>
                  <a:lnTo>
                    <a:pt x="411739" y="434746"/>
                  </a:lnTo>
                  <a:lnTo>
                    <a:pt x="412636" y="435674"/>
                  </a:lnTo>
                  <a:lnTo>
                    <a:pt x="413086" y="435786"/>
                  </a:lnTo>
                  <a:lnTo>
                    <a:pt x="413670" y="435738"/>
                  </a:lnTo>
                  <a:lnTo>
                    <a:pt x="414101" y="435563"/>
                  </a:lnTo>
                  <a:lnTo>
                    <a:pt x="414839" y="434928"/>
                  </a:lnTo>
                  <a:lnTo>
                    <a:pt x="414938" y="435164"/>
                  </a:lnTo>
                  <a:lnTo>
                    <a:pt x="414925" y="435754"/>
                  </a:lnTo>
                  <a:lnTo>
                    <a:pt x="415187" y="436594"/>
                  </a:lnTo>
                  <a:lnTo>
                    <a:pt x="415726" y="437679"/>
                  </a:lnTo>
                  <a:lnTo>
                    <a:pt x="415930" y="438352"/>
                  </a:lnTo>
                  <a:lnTo>
                    <a:pt x="414839" y="440248"/>
                  </a:lnTo>
                  <a:lnTo>
                    <a:pt x="414631" y="440290"/>
                  </a:lnTo>
                  <a:lnTo>
                    <a:pt x="414599" y="439648"/>
                  </a:lnTo>
                  <a:lnTo>
                    <a:pt x="414456" y="439521"/>
                  </a:lnTo>
                  <a:lnTo>
                    <a:pt x="412400" y="442719"/>
                  </a:lnTo>
                  <a:lnTo>
                    <a:pt x="411679" y="444229"/>
                  </a:lnTo>
                  <a:lnTo>
                    <a:pt x="411608" y="444909"/>
                  </a:lnTo>
                  <a:lnTo>
                    <a:pt x="411634" y="445308"/>
                  </a:lnTo>
                  <a:lnTo>
                    <a:pt x="411921" y="445406"/>
                  </a:lnTo>
                  <a:lnTo>
                    <a:pt x="412579" y="445250"/>
                  </a:lnTo>
                  <a:lnTo>
                    <a:pt x="413552" y="444624"/>
                  </a:lnTo>
                  <a:lnTo>
                    <a:pt x="413600" y="444487"/>
                  </a:lnTo>
                  <a:lnTo>
                    <a:pt x="412694" y="444711"/>
                  </a:lnTo>
                  <a:lnTo>
                    <a:pt x="412260" y="444730"/>
                  </a:lnTo>
                  <a:lnTo>
                    <a:pt x="412320" y="444015"/>
                  </a:lnTo>
                  <a:lnTo>
                    <a:pt x="412422" y="443676"/>
                  </a:lnTo>
                  <a:lnTo>
                    <a:pt x="413016" y="442617"/>
                  </a:lnTo>
                  <a:lnTo>
                    <a:pt x="413638" y="441982"/>
                  </a:lnTo>
                  <a:lnTo>
                    <a:pt x="414523" y="441305"/>
                  </a:lnTo>
                  <a:lnTo>
                    <a:pt x="415033" y="440746"/>
                  </a:lnTo>
                  <a:lnTo>
                    <a:pt x="415384" y="439929"/>
                  </a:lnTo>
                  <a:lnTo>
                    <a:pt x="416368" y="438953"/>
                  </a:lnTo>
                  <a:lnTo>
                    <a:pt x="416549" y="438681"/>
                  </a:lnTo>
                  <a:lnTo>
                    <a:pt x="416508" y="437877"/>
                  </a:lnTo>
                  <a:lnTo>
                    <a:pt x="416569" y="437724"/>
                  </a:lnTo>
                  <a:lnTo>
                    <a:pt x="417044" y="437832"/>
                  </a:lnTo>
                  <a:lnTo>
                    <a:pt x="417242" y="439217"/>
                  </a:lnTo>
                  <a:lnTo>
                    <a:pt x="417124" y="439833"/>
                  </a:lnTo>
                  <a:lnTo>
                    <a:pt x="416275" y="440584"/>
                  </a:lnTo>
                  <a:lnTo>
                    <a:pt x="416170" y="440848"/>
                  </a:lnTo>
                  <a:lnTo>
                    <a:pt x="416316" y="441873"/>
                  </a:lnTo>
                  <a:lnTo>
                    <a:pt x="416186" y="441972"/>
                  </a:lnTo>
                  <a:lnTo>
                    <a:pt x="415863" y="441851"/>
                  </a:lnTo>
                  <a:lnTo>
                    <a:pt x="415764" y="441918"/>
                  </a:lnTo>
                  <a:lnTo>
                    <a:pt x="416565" y="443028"/>
                  </a:lnTo>
                  <a:lnTo>
                    <a:pt x="416821" y="443890"/>
                  </a:lnTo>
                  <a:lnTo>
                    <a:pt x="416856" y="444660"/>
                  </a:lnTo>
                  <a:lnTo>
                    <a:pt x="416639" y="446131"/>
                  </a:lnTo>
                  <a:lnTo>
                    <a:pt x="416406" y="446377"/>
                  </a:lnTo>
                  <a:lnTo>
                    <a:pt x="416007" y="446287"/>
                  </a:lnTo>
                  <a:lnTo>
                    <a:pt x="415477" y="445828"/>
                  </a:lnTo>
                  <a:lnTo>
                    <a:pt x="415359" y="445975"/>
                  </a:lnTo>
                  <a:lnTo>
                    <a:pt x="414938" y="447117"/>
                  </a:lnTo>
                  <a:lnTo>
                    <a:pt x="414800" y="447018"/>
                  </a:lnTo>
                  <a:lnTo>
                    <a:pt x="414539" y="445662"/>
                  </a:lnTo>
                  <a:lnTo>
                    <a:pt x="414395" y="445560"/>
                  </a:lnTo>
                  <a:lnTo>
                    <a:pt x="413581" y="446179"/>
                  </a:lnTo>
                  <a:lnTo>
                    <a:pt x="413252" y="446773"/>
                  </a:lnTo>
                  <a:lnTo>
                    <a:pt x="412971" y="447717"/>
                  </a:lnTo>
                  <a:lnTo>
                    <a:pt x="412614" y="448161"/>
                  </a:lnTo>
                  <a:lnTo>
                    <a:pt x="413629" y="448257"/>
                  </a:lnTo>
                  <a:lnTo>
                    <a:pt x="414545" y="448065"/>
                  </a:lnTo>
                  <a:lnTo>
                    <a:pt x="415279" y="448515"/>
                  </a:lnTo>
                  <a:lnTo>
                    <a:pt x="415528" y="448528"/>
                  </a:lnTo>
                  <a:lnTo>
                    <a:pt x="416198" y="448088"/>
                  </a:lnTo>
                  <a:lnTo>
                    <a:pt x="416403" y="447791"/>
                  </a:lnTo>
                  <a:lnTo>
                    <a:pt x="416958" y="446364"/>
                  </a:lnTo>
                  <a:lnTo>
                    <a:pt x="417236" y="446109"/>
                  </a:lnTo>
                  <a:lnTo>
                    <a:pt x="417647" y="446099"/>
                  </a:lnTo>
                  <a:lnTo>
                    <a:pt x="418046" y="445885"/>
                  </a:lnTo>
                  <a:lnTo>
                    <a:pt x="418640" y="445100"/>
                  </a:lnTo>
                  <a:lnTo>
                    <a:pt x="418666" y="444787"/>
                  </a:lnTo>
                  <a:lnTo>
                    <a:pt x="418449" y="443028"/>
                  </a:lnTo>
                  <a:lnTo>
                    <a:pt x="418512" y="442029"/>
                  </a:lnTo>
                  <a:lnTo>
                    <a:pt x="418401" y="441713"/>
                  </a:lnTo>
                  <a:lnTo>
                    <a:pt x="418136" y="441385"/>
                  </a:lnTo>
                  <a:lnTo>
                    <a:pt x="418168" y="441066"/>
                  </a:lnTo>
                  <a:lnTo>
                    <a:pt x="418375" y="440539"/>
                  </a:lnTo>
                  <a:lnTo>
                    <a:pt x="418391" y="440063"/>
                  </a:lnTo>
                  <a:lnTo>
                    <a:pt x="418212" y="439639"/>
                  </a:lnTo>
                  <a:lnTo>
                    <a:pt x="418292" y="439157"/>
                  </a:lnTo>
                  <a:lnTo>
                    <a:pt x="418854" y="438116"/>
                  </a:lnTo>
                  <a:lnTo>
                    <a:pt x="418959" y="437657"/>
                  </a:lnTo>
                  <a:lnTo>
                    <a:pt x="419642" y="436619"/>
                  </a:lnTo>
                  <a:lnTo>
                    <a:pt x="419470" y="436201"/>
                  </a:lnTo>
                  <a:lnTo>
                    <a:pt x="418966" y="435690"/>
                  </a:lnTo>
                  <a:lnTo>
                    <a:pt x="418647" y="435240"/>
                  </a:lnTo>
                  <a:lnTo>
                    <a:pt x="418327" y="434538"/>
                  </a:lnTo>
                  <a:lnTo>
                    <a:pt x="418085" y="434302"/>
                  </a:lnTo>
                  <a:lnTo>
                    <a:pt x="418005" y="434410"/>
                  </a:lnTo>
                  <a:lnTo>
                    <a:pt x="418346" y="435560"/>
                  </a:lnTo>
                  <a:lnTo>
                    <a:pt x="418273" y="435636"/>
                  </a:lnTo>
                  <a:lnTo>
                    <a:pt x="417386" y="435017"/>
                  </a:lnTo>
                  <a:lnTo>
                    <a:pt x="417178" y="434624"/>
                  </a:lnTo>
                  <a:lnTo>
                    <a:pt x="417070" y="434091"/>
                  </a:lnTo>
                  <a:lnTo>
                    <a:pt x="417146" y="433692"/>
                  </a:lnTo>
                  <a:lnTo>
                    <a:pt x="417625" y="433297"/>
                  </a:lnTo>
                  <a:lnTo>
                    <a:pt x="418196" y="433153"/>
                  </a:lnTo>
                  <a:lnTo>
                    <a:pt x="418149" y="432821"/>
                  </a:lnTo>
                  <a:lnTo>
                    <a:pt x="417434" y="431742"/>
                  </a:lnTo>
                  <a:lnTo>
                    <a:pt x="416958" y="431250"/>
                  </a:lnTo>
                  <a:lnTo>
                    <a:pt x="416591" y="431011"/>
                  </a:lnTo>
                  <a:lnTo>
                    <a:pt x="416096" y="430947"/>
                  </a:lnTo>
                  <a:lnTo>
                    <a:pt x="415876" y="430772"/>
                  </a:lnTo>
                  <a:lnTo>
                    <a:pt x="415819" y="430520"/>
                  </a:lnTo>
                  <a:lnTo>
                    <a:pt x="415924" y="430188"/>
                  </a:lnTo>
                  <a:lnTo>
                    <a:pt x="416189" y="430079"/>
                  </a:lnTo>
                  <a:lnTo>
                    <a:pt x="416952" y="430213"/>
                  </a:lnTo>
                  <a:lnTo>
                    <a:pt x="417363" y="429977"/>
                  </a:lnTo>
                  <a:lnTo>
                    <a:pt x="417325" y="429546"/>
                  </a:lnTo>
                  <a:lnTo>
                    <a:pt x="417201" y="429307"/>
                  </a:lnTo>
                  <a:lnTo>
                    <a:pt x="417220" y="427762"/>
                  </a:lnTo>
                  <a:lnTo>
                    <a:pt x="416929" y="426504"/>
                  </a:lnTo>
                  <a:lnTo>
                    <a:pt x="416779" y="426290"/>
                  </a:lnTo>
                  <a:lnTo>
                    <a:pt x="416616" y="426268"/>
                  </a:lnTo>
                  <a:lnTo>
                    <a:pt x="416444" y="426437"/>
                  </a:lnTo>
                  <a:lnTo>
                    <a:pt x="415965" y="426482"/>
                  </a:lnTo>
                  <a:lnTo>
                    <a:pt x="415668" y="426070"/>
                  </a:lnTo>
                  <a:lnTo>
                    <a:pt x="415340" y="425272"/>
                  </a:lnTo>
                  <a:lnTo>
                    <a:pt x="414746" y="423370"/>
                  </a:lnTo>
                  <a:lnTo>
                    <a:pt x="415665" y="423370"/>
                  </a:lnTo>
                  <a:lnTo>
                    <a:pt x="419486" y="423370"/>
                  </a:lnTo>
                  <a:lnTo>
                    <a:pt x="423303" y="423370"/>
                  </a:lnTo>
                  <a:lnTo>
                    <a:pt x="427124" y="423370"/>
                  </a:lnTo>
                  <a:lnTo>
                    <a:pt x="430945" y="423370"/>
                  </a:lnTo>
                  <a:lnTo>
                    <a:pt x="434762" y="423370"/>
                  </a:lnTo>
                  <a:lnTo>
                    <a:pt x="438583" y="423370"/>
                  </a:lnTo>
                  <a:lnTo>
                    <a:pt x="442404" y="423370"/>
                  </a:lnTo>
                  <a:lnTo>
                    <a:pt x="446224" y="423370"/>
                  </a:lnTo>
                  <a:lnTo>
                    <a:pt x="450042" y="423370"/>
                  </a:lnTo>
                  <a:lnTo>
                    <a:pt x="453862" y="423370"/>
                  </a:lnTo>
                  <a:lnTo>
                    <a:pt x="457683" y="423370"/>
                  </a:lnTo>
                  <a:lnTo>
                    <a:pt x="461501" y="423370"/>
                  </a:lnTo>
                  <a:lnTo>
                    <a:pt x="465321" y="423370"/>
                  </a:lnTo>
                  <a:lnTo>
                    <a:pt x="469142" y="423370"/>
                  </a:lnTo>
                  <a:lnTo>
                    <a:pt x="472963" y="423370"/>
                  </a:lnTo>
                  <a:lnTo>
                    <a:pt x="476780" y="423370"/>
                  </a:lnTo>
                  <a:lnTo>
                    <a:pt x="480601" y="423370"/>
                  </a:lnTo>
                  <a:lnTo>
                    <a:pt x="484421" y="423370"/>
                  </a:lnTo>
                  <a:lnTo>
                    <a:pt x="488239" y="423370"/>
                  </a:lnTo>
                  <a:lnTo>
                    <a:pt x="492060" y="423370"/>
                  </a:lnTo>
                  <a:lnTo>
                    <a:pt x="495880" y="423370"/>
                  </a:lnTo>
                  <a:lnTo>
                    <a:pt x="499701" y="423370"/>
                  </a:lnTo>
                  <a:lnTo>
                    <a:pt x="503518" y="423370"/>
                  </a:lnTo>
                  <a:lnTo>
                    <a:pt x="507339" y="423370"/>
                  </a:lnTo>
                  <a:lnTo>
                    <a:pt x="511160" y="423370"/>
                  </a:lnTo>
                  <a:lnTo>
                    <a:pt x="514977" y="423370"/>
                  </a:lnTo>
                  <a:lnTo>
                    <a:pt x="518798" y="423370"/>
                  </a:lnTo>
                  <a:lnTo>
                    <a:pt x="522619" y="423370"/>
                  </a:lnTo>
                  <a:lnTo>
                    <a:pt x="526439" y="423370"/>
                  </a:lnTo>
                  <a:lnTo>
                    <a:pt x="530257" y="423370"/>
                  </a:lnTo>
                  <a:lnTo>
                    <a:pt x="534077" y="423370"/>
                  </a:lnTo>
                  <a:lnTo>
                    <a:pt x="537898" y="423370"/>
                  </a:lnTo>
                  <a:lnTo>
                    <a:pt x="541715" y="423370"/>
                  </a:lnTo>
                  <a:lnTo>
                    <a:pt x="545536" y="423370"/>
                  </a:lnTo>
                  <a:lnTo>
                    <a:pt x="549357" y="423370"/>
                  </a:lnTo>
                  <a:lnTo>
                    <a:pt x="553178" y="423370"/>
                  </a:lnTo>
                  <a:lnTo>
                    <a:pt x="556995" y="423370"/>
                  </a:lnTo>
                  <a:lnTo>
                    <a:pt x="560816" y="423370"/>
                  </a:lnTo>
                  <a:lnTo>
                    <a:pt x="564636" y="423370"/>
                  </a:lnTo>
                  <a:lnTo>
                    <a:pt x="568454" y="423370"/>
                  </a:lnTo>
                  <a:lnTo>
                    <a:pt x="572274" y="423370"/>
                  </a:lnTo>
                  <a:lnTo>
                    <a:pt x="576095" y="423370"/>
                  </a:lnTo>
                  <a:lnTo>
                    <a:pt x="579913" y="423370"/>
                  </a:lnTo>
                  <a:lnTo>
                    <a:pt x="583733" y="423370"/>
                  </a:lnTo>
                  <a:lnTo>
                    <a:pt x="587554" y="423370"/>
                  </a:lnTo>
                  <a:lnTo>
                    <a:pt x="591375" y="423370"/>
                  </a:lnTo>
                  <a:lnTo>
                    <a:pt x="595192" y="423370"/>
                  </a:lnTo>
                  <a:lnTo>
                    <a:pt x="599013" y="423370"/>
                  </a:lnTo>
                  <a:lnTo>
                    <a:pt x="602833" y="423370"/>
                  </a:lnTo>
                  <a:lnTo>
                    <a:pt x="606651" y="423370"/>
                  </a:lnTo>
                  <a:lnTo>
                    <a:pt x="610472" y="423370"/>
                  </a:lnTo>
                  <a:lnTo>
                    <a:pt x="614292" y="423370"/>
                  </a:lnTo>
                  <a:lnTo>
                    <a:pt x="618113" y="423370"/>
                  </a:lnTo>
                  <a:lnTo>
                    <a:pt x="621924" y="423370"/>
                  </a:lnTo>
                  <a:lnTo>
                    <a:pt x="625745" y="423370"/>
                  </a:lnTo>
                  <a:lnTo>
                    <a:pt x="629565" y="423370"/>
                  </a:lnTo>
                  <a:lnTo>
                    <a:pt x="633383" y="423370"/>
                  </a:lnTo>
                  <a:lnTo>
                    <a:pt x="637203" y="423370"/>
                  </a:lnTo>
                  <a:lnTo>
                    <a:pt x="641024" y="423370"/>
                  </a:lnTo>
                  <a:lnTo>
                    <a:pt x="644845" y="423370"/>
                  </a:lnTo>
                  <a:lnTo>
                    <a:pt x="648662" y="423370"/>
                  </a:lnTo>
                  <a:lnTo>
                    <a:pt x="652483" y="423370"/>
                  </a:lnTo>
                  <a:lnTo>
                    <a:pt x="656304" y="423370"/>
                  </a:lnTo>
                  <a:lnTo>
                    <a:pt x="660121" y="423370"/>
                  </a:lnTo>
                  <a:lnTo>
                    <a:pt x="662234" y="423389"/>
                  </a:lnTo>
                  <a:lnTo>
                    <a:pt x="662269" y="420507"/>
                  </a:lnTo>
                  <a:lnTo>
                    <a:pt x="662295" y="418228"/>
                  </a:lnTo>
                  <a:lnTo>
                    <a:pt x="664229" y="418505"/>
                  </a:lnTo>
                  <a:lnTo>
                    <a:pt x="664807" y="418920"/>
                  </a:lnTo>
                  <a:lnTo>
                    <a:pt x="664992" y="419118"/>
                  </a:lnTo>
                  <a:lnTo>
                    <a:pt x="664938" y="419747"/>
                  </a:lnTo>
                  <a:lnTo>
                    <a:pt x="665097" y="421653"/>
                  </a:lnTo>
                  <a:lnTo>
                    <a:pt x="665448" y="423236"/>
                  </a:lnTo>
                  <a:lnTo>
                    <a:pt x="666259" y="425135"/>
                  </a:lnTo>
                  <a:lnTo>
                    <a:pt x="666262" y="425138"/>
                  </a:lnTo>
                  <a:lnTo>
                    <a:pt x="666329" y="425879"/>
                  </a:lnTo>
                  <a:lnTo>
                    <a:pt x="666594" y="426341"/>
                  </a:lnTo>
                  <a:lnTo>
                    <a:pt x="667083" y="426772"/>
                  </a:lnTo>
                  <a:lnTo>
                    <a:pt x="668934" y="427293"/>
                  </a:lnTo>
                  <a:lnTo>
                    <a:pt x="672148" y="427902"/>
                  </a:lnTo>
                  <a:lnTo>
                    <a:pt x="673971" y="428601"/>
                  </a:lnTo>
                  <a:lnTo>
                    <a:pt x="674402" y="429390"/>
                  </a:lnTo>
                  <a:lnTo>
                    <a:pt x="675260" y="429706"/>
                  </a:lnTo>
                  <a:lnTo>
                    <a:pt x="676546" y="429552"/>
                  </a:lnTo>
                  <a:lnTo>
                    <a:pt x="677447" y="429224"/>
                  </a:lnTo>
                  <a:lnTo>
                    <a:pt x="678216" y="428490"/>
                  </a:lnTo>
                  <a:close/>
                  <a:moveTo>
                    <a:pt x="414813" y="427730"/>
                  </a:moveTo>
                  <a:lnTo>
                    <a:pt x="414931" y="428024"/>
                  </a:lnTo>
                  <a:lnTo>
                    <a:pt x="414571" y="428311"/>
                  </a:lnTo>
                  <a:lnTo>
                    <a:pt x="414315" y="428356"/>
                  </a:lnTo>
                  <a:lnTo>
                    <a:pt x="413907" y="427896"/>
                  </a:lnTo>
                  <a:lnTo>
                    <a:pt x="413728" y="427838"/>
                  </a:lnTo>
                  <a:lnTo>
                    <a:pt x="413872" y="428547"/>
                  </a:lnTo>
                  <a:lnTo>
                    <a:pt x="413820" y="428790"/>
                  </a:lnTo>
                  <a:lnTo>
                    <a:pt x="412987" y="428356"/>
                  </a:lnTo>
                  <a:lnTo>
                    <a:pt x="412834" y="428011"/>
                  </a:lnTo>
                  <a:lnTo>
                    <a:pt x="413067" y="427647"/>
                  </a:lnTo>
                  <a:lnTo>
                    <a:pt x="413594" y="427270"/>
                  </a:lnTo>
                  <a:lnTo>
                    <a:pt x="413776" y="427226"/>
                  </a:lnTo>
                  <a:lnTo>
                    <a:pt x="414813" y="427730"/>
                  </a:lnTo>
                  <a:close/>
                  <a:moveTo>
                    <a:pt x="412745" y="430050"/>
                  </a:moveTo>
                  <a:lnTo>
                    <a:pt x="412981" y="430494"/>
                  </a:lnTo>
                  <a:lnTo>
                    <a:pt x="412017" y="430210"/>
                  </a:lnTo>
                  <a:lnTo>
                    <a:pt x="411612" y="429955"/>
                  </a:lnTo>
                  <a:lnTo>
                    <a:pt x="411490" y="429706"/>
                  </a:lnTo>
                  <a:lnTo>
                    <a:pt x="411347" y="428892"/>
                  </a:lnTo>
                  <a:lnTo>
                    <a:pt x="411414" y="428627"/>
                  </a:lnTo>
                  <a:lnTo>
                    <a:pt x="411845" y="428534"/>
                  </a:lnTo>
                  <a:lnTo>
                    <a:pt x="412649" y="429543"/>
                  </a:lnTo>
                  <a:lnTo>
                    <a:pt x="412745" y="430050"/>
                  </a:lnTo>
                  <a:close/>
                  <a:moveTo>
                    <a:pt x="414465" y="430986"/>
                  </a:moveTo>
                  <a:lnTo>
                    <a:pt x="414325" y="431120"/>
                  </a:lnTo>
                  <a:lnTo>
                    <a:pt x="413846" y="430944"/>
                  </a:lnTo>
                  <a:lnTo>
                    <a:pt x="413565" y="430644"/>
                  </a:lnTo>
                  <a:lnTo>
                    <a:pt x="413469" y="430271"/>
                  </a:lnTo>
                  <a:lnTo>
                    <a:pt x="413648" y="429552"/>
                  </a:lnTo>
                  <a:lnTo>
                    <a:pt x="413887" y="429367"/>
                  </a:lnTo>
                  <a:lnTo>
                    <a:pt x="414037" y="429409"/>
                  </a:lnTo>
                  <a:lnTo>
                    <a:pt x="414101" y="430041"/>
                  </a:lnTo>
                  <a:lnTo>
                    <a:pt x="414526" y="430708"/>
                  </a:lnTo>
                  <a:lnTo>
                    <a:pt x="414465" y="430986"/>
                  </a:lnTo>
                  <a:close/>
                  <a:moveTo>
                    <a:pt x="416690" y="434675"/>
                  </a:moveTo>
                  <a:lnTo>
                    <a:pt x="417127" y="436428"/>
                  </a:lnTo>
                  <a:lnTo>
                    <a:pt x="417316" y="435697"/>
                  </a:lnTo>
                  <a:lnTo>
                    <a:pt x="418535" y="436961"/>
                  </a:lnTo>
                  <a:lnTo>
                    <a:pt x="418535" y="437583"/>
                  </a:lnTo>
                  <a:lnTo>
                    <a:pt x="418388" y="437791"/>
                  </a:lnTo>
                  <a:lnTo>
                    <a:pt x="418133" y="437864"/>
                  </a:lnTo>
                  <a:lnTo>
                    <a:pt x="417900" y="437682"/>
                  </a:lnTo>
                  <a:lnTo>
                    <a:pt x="417686" y="437245"/>
                  </a:lnTo>
                  <a:lnTo>
                    <a:pt x="417411" y="437015"/>
                  </a:lnTo>
                  <a:lnTo>
                    <a:pt x="416827" y="436868"/>
                  </a:lnTo>
                  <a:lnTo>
                    <a:pt x="416524" y="436370"/>
                  </a:lnTo>
                  <a:lnTo>
                    <a:pt x="416419" y="436032"/>
                  </a:lnTo>
                  <a:lnTo>
                    <a:pt x="416390" y="435049"/>
                  </a:lnTo>
                  <a:lnTo>
                    <a:pt x="416243" y="434742"/>
                  </a:lnTo>
                  <a:lnTo>
                    <a:pt x="415933" y="434675"/>
                  </a:lnTo>
                  <a:lnTo>
                    <a:pt x="415637" y="434442"/>
                  </a:lnTo>
                  <a:lnTo>
                    <a:pt x="415177" y="433753"/>
                  </a:lnTo>
                  <a:lnTo>
                    <a:pt x="415113" y="433568"/>
                  </a:lnTo>
                  <a:lnTo>
                    <a:pt x="415330" y="433006"/>
                  </a:lnTo>
                  <a:lnTo>
                    <a:pt x="415828" y="432064"/>
                  </a:lnTo>
                  <a:lnTo>
                    <a:pt x="416189" y="431618"/>
                  </a:lnTo>
                  <a:lnTo>
                    <a:pt x="416412" y="431665"/>
                  </a:lnTo>
                  <a:lnTo>
                    <a:pt x="416690" y="431950"/>
                  </a:lnTo>
                  <a:lnTo>
                    <a:pt x="417022" y="432467"/>
                  </a:lnTo>
                  <a:lnTo>
                    <a:pt x="416958" y="432831"/>
                  </a:lnTo>
                  <a:lnTo>
                    <a:pt x="415617" y="433542"/>
                  </a:lnTo>
                  <a:lnTo>
                    <a:pt x="415573" y="433708"/>
                  </a:lnTo>
                  <a:lnTo>
                    <a:pt x="416224" y="433909"/>
                  </a:lnTo>
                  <a:lnTo>
                    <a:pt x="416463" y="434088"/>
                  </a:lnTo>
                  <a:lnTo>
                    <a:pt x="416690" y="434675"/>
                  </a:lnTo>
                  <a:close/>
                  <a:moveTo>
                    <a:pt x="717833" y="437756"/>
                  </a:moveTo>
                  <a:lnTo>
                    <a:pt x="717789" y="437976"/>
                  </a:lnTo>
                  <a:lnTo>
                    <a:pt x="718114" y="438043"/>
                  </a:lnTo>
                  <a:lnTo>
                    <a:pt x="718054" y="438155"/>
                  </a:lnTo>
                  <a:lnTo>
                    <a:pt x="717699" y="438356"/>
                  </a:lnTo>
                  <a:lnTo>
                    <a:pt x="716697" y="438764"/>
                  </a:lnTo>
                  <a:lnTo>
                    <a:pt x="716027" y="438895"/>
                  </a:lnTo>
                  <a:lnTo>
                    <a:pt x="715682" y="438748"/>
                  </a:lnTo>
                  <a:lnTo>
                    <a:pt x="715647" y="438477"/>
                  </a:lnTo>
                  <a:lnTo>
                    <a:pt x="715918" y="438078"/>
                  </a:lnTo>
                  <a:lnTo>
                    <a:pt x="715918" y="437880"/>
                  </a:lnTo>
                  <a:lnTo>
                    <a:pt x="715641" y="437880"/>
                  </a:lnTo>
                  <a:lnTo>
                    <a:pt x="715708" y="437720"/>
                  </a:lnTo>
                  <a:lnTo>
                    <a:pt x="716119" y="437404"/>
                  </a:lnTo>
                  <a:lnTo>
                    <a:pt x="719624" y="435390"/>
                  </a:lnTo>
                  <a:lnTo>
                    <a:pt x="721121" y="434656"/>
                  </a:lnTo>
                  <a:lnTo>
                    <a:pt x="721919" y="434423"/>
                  </a:lnTo>
                  <a:lnTo>
                    <a:pt x="722047" y="434538"/>
                  </a:lnTo>
                  <a:lnTo>
                    <a:pt x="721182" y="435298"/>
                  </a:lnTo>
                  <a:lnTo>
                    <a:pt x="721044" y="435607"/>
                  </a:lnTo>
                  <a:lnTo>
                    <a:pt x="721076" y="435815"/>
                  </a:lnTo>
                  <a:lnTo>
                    <a:pt x="720792" y="436214"/>
                  </a:lnTo>
                  <a:lnTo>
                    <a:pt x="718229" y="437625"/>
                  </a:lnTo>
                  <a:lnTo>
                    <a:pt x="717833" y="437756"/>
                  </a:lnTo>
                  <a:close/>
                  <a:moveTo>
                    <a:pt x="417367" y="442157"/>
                  </a:moveTo>
                  <a:lnTo>
                    <a:pt x="417319" y="442412"/>
                  </a:lnTo>
                  <a:lnTo>
                    <a:pt x="416824" y="442109"/>
                  </a:lnTo>
                  <a:lnTo>
                    <a:pt x="416661" y="441828"/>
                  </a:lnTo>
                  <a:lnTo>
                    <a:pt x="416680" y="441200"/>
                  </a:lnTo>
                  <a:lnTo>
                    <a:pt x="416805" y="440791"/>
                  </a:lnTo>
                  <a:lnTo>
                    <a:pt x="416897" y="440708"/>
                  </a:lnTo>
                  <a:lnTo>
                    <a:pt x="417188" y="440887"/>
                  </a:lnTo>
                  <a:lnTo>
                    <a:pt x="417271" y="440992"/>
                  </a:lnTo>
                  <a:lnTo>
                    <a:pt x="417367" y="442157"/>
                  </a:lnTo>
                  <a:close/>
                  <a:moveTo>
                    <a:pt x="418289" y="444794"/>
                  </a:moveTo>
                  <a:lnTo>
                    <a:pt x="418248" y="445094"/>
                  </a:lnTo>
                  <a:lnTo>
                    <a:pt x="417906" y="445327"/>
                  </a:lnTo>
                  <a:lnTo>
                    <a:pt x="417727" y="445266"/>
                  </a:lnTo>
                  <a:lnTo>
                    <a:pt x="417715" y="444912"/>
                  </a:lnTo>
                  <a:lnTo>
                    <a:pt x="417622" y="444857"/>
                  </a:lnTo>
                  <a:lnTo>
                    <a:pt x="417252" y="445282"/>
                  </a:lnTo>
                  <a:lnTo>
                    <a:pt x="417280" y="444442"/>
                  </a:lnTo>
                  <a:lnTo>
                    <a:pt x="417462" y="443558"/>
                  </a:lnTo>
                  <a:lnTo>
                    <a:pt x="417622" y="443542"/>
                  </a:lnTo>
                  <a:lnTo>
                    <a:pt x="417858" y="444123"/>
                  </a:lnTo>
                  <a:lnTo>
                    <a:pt x="418289" y="444794"/>
                  </a:lnTo>
                  <a:close/>
                  <a:moveTo>
                    <a:pt x="724402" y="447226"/>
                  </a:moveTo>
                  <a:lnTo>
                    <a:pt x="724236" y="447650"/>
                  </a:lnTo>
                  <a:lnTo>
                    <a:pt x="724268" y="447906"/>
                  </a:lnTo>
                  <a:lnTo>
                    <a:pt x="723180" y="449029"/>
                  </a:lnTo>
                  <a:lnTo>
                    <a:pt x="722784" y="449738"/>
                  </a:lnTo>
                  <a:lnTo>
                    <a:pt x="722455" y="449849"/>
                  </a:lnTo>
                  <a:lnTo>
                    <a:pt x="722190" y="449368"/>
                  </a:lnTo>
                  <a:lnTo>
                    <a:pt x="722190" y="448978"/>
                  </a:lnTo>
                  <a:lnTo>
                    <a:pt x="722458" y="448684"/>
                  </a:lnTo>
                  <a:lnTo>
                    <a:pt x="722723" y="448266"/>
                  </a:lnTo>
                  <a:lnTo>
                    <a:pt x="722755" y="447689"/>
                  </a:lnTo>
                  <a:lnTo>
                    <a:pt x="722653" y="447478"/>
                  </a:lnTo>
                  <a:lnTo>
                    <a:pt x="722321" y="447998"/>
                  </a:lnTo>
                  <a:lnTo>
                    <a:pt x="722506" y="448110"/>
                  </a:lnTo>
                  <a:lnTo>
                    <a:pt x="722560" y="448199"/>
                  </a:lnTo>
                  <a:lnTo>
                    <a:pt x="722497" y="448388"/>
                  </a:lnTo>
                  <a:lnTo>
                    <a:pt x="721245" y="448110"/>
                  </a:lnTo>
                  <a:lnTo>
                    <a:pt x="720872" y="447705"/>
                  </a:lnTo>
                  <a:lnTo>
                    <a:pt x="720936" y="447140"/>
                  </a:lnTo>
                  <a:lnTo>
                    <a:pt x="721354" y="446415"/>
                  </a:lnTo>
                  <a:lnTo>
                    <a:pt x="722857" y="444880"/>
                  </a:lnTo>
                  <a:lnTo>
                    <a:pt x="723521" y="444452"/>
                  </a:lnTo>
                  <a:lnTo>
                    <a:pt x="725404" y="443775"/>
                  </a:lnTo>
                  <a:lnTo>
                    <a:pt x="726442" y="443619"/>
                  </a:lnTo>
                  <a:lnTo>
                    <a:pt x="727486" y="443619"/>
                  </a:lnTo>
                  <a:lnTo>
                    <a:pt x="728242" y="443842"/>
                  </a:lnTo>
                  <a:lnTo>
                    <a:pt x="728711" y="444286"/>
                  </a:lnTo>
                  <a:lnTo>
                    <a:pt x="728268" y="444580"/>
                  </a:lnTo>
                  <a:lnTo>
                    <a:pt x="726206" y="444832"/>
                  </a:lnTo>
                  <a:lnTo>
                    <a:pt x="726148" y="444912"/>
                  </a:lnTo>
                  <a:lnTo>
                    <a:pt x="726544" y="445154"/>
                  </a:lnTo>
                  <a:lnTo>
                    <a:pt x="726617" y="445327"/>
                  </a:lnTo>
                  <a:lnTo>
                    <a:pt x="726253" y="445777"/>
                  </a:lnTo>
                  <a:lnTo>
                    <a:pt x="724402" y="447226"/>
                  </a:lnTo>
                  <a:close/>
                  <a:moveTo>
                    <a:pt x="414178" y="447302"/>
                  </a:moveTo>
                  <a:lnTo>
                    <a:pt x="414092" y="447561"/>
                  </a:lnTo>
                  <a:lnTo>
                    <a:pt x="413964" y="447548"/>
                  </a:lnTo>
                  <a:lnTo>
                    <a:pt x="413683" y="447022"/>
                  </a:lnTo>
                  <a:lnTo>
                    <a:pt x="413648" y="446651"/>
                  </a:lnTo>
                  <a:lnTo>
                    <a:pt x="413887" y="446383"/>
                  </a:lnTo>
                  <a:lnTo>
                    <a:pt x="414210" y="447152"/>
                  </a:lnTo>
                  <a:lnTo>
                    <a:pt x="414178" y="447302"/>
                  </a:lnTo>
                  <a:close/>
                  <a:moveTo>
                    <a:pt x="704651" y="449648"/>
                  </a:moveTo>
                  <a:lnTo>
                    <a:pt x="704357" y="449853"/>
                  </a:lnTo>
                  <a:lnTo>
                    <a:pt x="704246" y="449757"/>
                  </a:lnTo>
                  <a:lnTo>
                    <a:pt x="704316" y="449355"/>
                  </a:lnTo>
                  <a:lnTo>
                    <a:pt x="704463" y="449122"/>
                  </a:lnTo>
                  <a:lnTo>
                    <a:pt x="704689" y="449055"/>
                  </a:lnTo>
                  <a:lnTo>
                    <a:pt x="704801" y="449154"/>
                  </a:lnTo>
                  <a:lnTo>
                    <a:pt x="704798" y="449415"/>
                  </a:lnTo>
                  <a:lnTo>
                    <a:pt x="704651" y="449648"/>
                  </a:lnTo>
                  <a:close/>
                  <a:moveTo>
                    <a:pt x="702132" y="450938"/>
                  </a:moveTo>
                  <a:lnTo>
                    <a:pt x="701998" y="451031"/>
                  </a:lnTo>
                  <a:lnTo>
                    <a:pt x="701657" y="450810"/>
                  </a:lnTo>
                  <a:lnTo>
                    <a:pt x="701609" y="450628"/>
                  </a:lnTo>
                  <a:lnTo>
                    <a:pt x="701702" y="450446"/>
                  </a:lnTo>
                  <a:lnTo>
                    <a:pt x="701861" y="450488"/>
                  </a:lnTo>
                  <a:lnTo>
                    <a:pt x="702085" y="450753"/>
                  </a:lnTo>
                  <a:lnTo>
                    <a:pt x="702132" y="450938"/>
                  </a:lnTo>
                  <a:close/>
                  <a:moveTo>
                    <a:pt x="703578" y="451043"/>
                  </a:moveTo>
                  <a:lnTo>
                    <a:pt x="703278" y="451117"/>
                  </a:lnTo>
                  <a:lnTo>
                    <a:pt x="702637" y="451002"/>
                  </a:lnTo>
                  <a:lnTo>
                    <a:pt x="702646" y="450810"/>
                  </a:lnTo>
                  <a:lnTo>
                    <a:pt x="703314" y="450545"/>
                  </a:lnTo>
                  <a:lnTo>
                    <a:pt x="703610" y="450472"/>
                  </a:lnTo>
                  <a:lnTo>
                    <a:pt x="703681" y="450584"/>
                  </a:lnTo>
                  <a:lnTo>
                    <a:pt x="703578" y="451043"/>
                  </a:lnTo>
                  <a:close/>
                  <a:moveTo>
                    <a:pt x="702110" y="452818"/>
                  </a:moveTo>
                  <a:lnTo>
                    <a:pt x="701596" y="452997"/>
                  </a:lnTo>
                  <a:lnTo>
                    <a:pt x="701382" y="452965"/>
                  </a:lnTo>
                  <a:lnTo>
                    <a:pt x="701469" y="452719"/>
                  </a:lnTo>
                  <a:lnTo>
                    <a:pt x="701734" y="452425"/>
                  </a:lnTo>
                  <a:lnTo>
                    <a:pt x="702927" y="451691"/>
                  </a:lnTo>
                  <a:lnTo>
                    <a:pt x="703135" y="451704"/>
                  </a:lnTo>
                  <a:lnTo>
                    <a:pt x="703199" y="451880"/>
                  </a:lnTo>
                  <a:lnTo>
                    <a:pt x="702621" y="452240"/>
                  </a:lnTo>
                  <a:lnTo>
                    <a:pt x="702404" y="452432"/>
                  </a:lnTo>
                  <a:lnTo>
                    <a:pt x="702378" y="452633"/>
                  </a:lnTo>
                  <a:lnTo>
                    <a:pt x="702110" y="452818"/>
                  </a:lnTo>
                  <a:close/>
                  <a:moveTo>
                    <a:pt x="761032" y="458289"/>
                  </a:moveTo>
                  <a:lnTo>
                    <a:pt x="761032" y="458567"/>
                  </a:lnTo>
                  <a:lnTo>
                    <a:pt x="760758" y="458503"/>
                  </a:lnTo>
                  <a:lnTo>
                    <a:pt x="760528" y="458314"/>
                  </a:lnTo>
                  <a:lnTo>
                    <a:pt x="760343" y="458002"/>
                  </a:lnTo>
                  <a:lnTo>
                    <a:pt x="760113" y="457220"/>
                  </a:lnTo>
                  <a:lnTo>
                    <a:pt x="759762" y="456664"/>
                  </a:lnTo>
                  <a:lnTo>
                    <a:pt x="760288" y="456035"/>
                  </a:lnTo>
                  <a:lnTo>
                    <a:pt x="760604" y="455962"/>
                  </a:lnTo>
                  <a:lnTo>
                    <a:pt x="760943" y="456102"/>
                  </a:lnTo>
                  <a:lnTo>
                    <a:pt x="760991" y="456469"/>
                  </a:lnTo>
                  <a:lnTo>
                    <a:pt x="760742" y="457063"/>
                  </a:lnTo>
                  <a:lnTo>
                    <a:pt x="760754" y="457670"/>
                  </a:lnTo>
                  <a:lnTo>
                    <a:pt x="761032" y="458289"/>
                  </a:lnTo>
                  <a:close/>
                  <a:moveTo>
                    <a:pt x="761141" y="459792"/>
                  </a:moveTo>
                  <a:lnTo>
                    <a:pt x="761013" y="459862"/>
                  </a:lnTo>
                  <a:lnTo>
                    <a:pt x="760563" y="459358"/>
                  </a:lnTo>
                  <a:lnTo>
                    <a:pt x="760467" y="459049"/>
                  </a:lnTo>
                  <a:lnTo>
                    <a:pt x="760534" y="458790"/>
                  </a:lnTo>
                  <a:lnTo>
                    <a:pt x="760706" y="458777"/>
                  </a:lnTo>
                  <a:lnTo>
                    <a:pt x="760987" y="459013"/>
                  </a:lnTo>
                  <a:lnTo>
                    <a:pt x="761147" y="459288"/>
                  </a:lnTo>
                  <a:lnTo>
                    <a:pt x="761182" y="459601"/>
                  </a:lnTo>
                  <a:lnTo>
                    <a:pt x="761141" y="459792"/>
                  </a:lnTo>
                  <a:close/>
                  <a:moveTo>
                    <a:pt x="766669" y="462793"/>
                  </a:moveTo>
                  <a:lnTo>
                    <a:pt x="766755" y="463080"/>
                  </a:lnTo>
                  <a:lnTo>
                    <a:pt x="766538" y="463501"/>
                  </a:lnTo>
                  <a:lnTo>
                    <a:pt x="765909" y="463715"/>
                  </a:lnTo>
                  <a:lnTo>
                    <a:pt x="764633" y="463693"/>
                  </a:lnTo>
                  <a:lnTo>
                    <a:pt x="763806" y="463530"/>
                  </a:lnTo>
                  <a:lnTo>
                    <a:pt x="763426" y="463230"/>
                  </a:lnTo>
                  <a:lnTo>
                    <a:pt x="763343" y="463073"/>
                  </a:lnTo>
                  <a:lnTo>
                    <a:pt x="763378" y="462738"/>
                  </a:lnTo>
                  <a:lnTo>
                    <a:pt x="763563" y="462716"/>
                  </a:lnTo>
                  <a:lnTo>
                    <a:pt x="763835" y="462898"/>
                  </a:lnTo>
                  <a:lnTo>
                    <a:pt x="764240" y="462821"/>
                  </a:lnTo>
                  <a:lnTo>
                    <a:pt x="764779" y="462483"/>
                  </a:lnTo>
                  <a:lnTo>
                    <a:pt x="765063" y="462228"/>
                  </a:lnTo>
                  <a:lnTo>
                    <a:pt x="765089" y="462058"/>
                  </a:lnTo>
                  <a:lnTo>
                    <a:pt x="764917" y="461733"/>
                  </a:lnTo>
                  <a:lnTo>
                    <a:pt x="765054" y="461596"/>
                  </a:lnTo>
                  <a:lnTo>
                    <a:pt x="765731" y="461723"/>
                  </a:lnTo>
                  <a:lnTo>
                    <a:pt x="765983" y="461934"/>
                  </a:lnTo>
                  <a:lnTo>
                    <a:pt x="766439" y="462662"/>
                  </a:lnTo>
                  <a:lnTo>
                    <a:pt x="766669" y="462793"/>
                  </a:lnTo>
                  <a:close/>
                  <a:moveTo>
                    <a:pt x="757231" y="465263"/>
                  </a:moveTo>
                  <a:lnTo>
                    <a:pt x="758376" y="465442"/>
                  </a:lnTo>
                  <a:lnTo>
                    <a:pt x="758488" y="465343"/>
                  </a:lnTo>
                  <a:lnTo>
                    <a:pt x="758814" y="465681"/>
                  </a:lnTo>
                  <a:lnTo>
                    <a:pt x="758865" y="465969"/>
                  </a:lnTo>
                  <a:lnTo>
                    <a:pt x="758728" y="466208"/>
                  </a:lnTo>
                  <a:lnTo>
                    <a:pt x="758526" y="466342"/>
                  </a:lnTo>
                  <a:lnTo>
                    <a:pt x="758268" y="466364"/>
                  </a:lnTo>
                  <a:lnTo>
                    <a:pt x="757853" y="466122"/>
                  </a:lnTo>
                  <a:lnTo>
                    <a:pt x="757176" y="465477"/>
                  </a:lnTo>
                  <a:lnTo>
                    <a:pt x="757231" y="465263"/>
                  </a:lnTo>
                  <a:close/>
                  <a:moveTo>
                    <a:pt x="748322" y="468053"/>
                  </a:moveTo>
                  <a:lnTo>
                    <a:pt x="748016" y="468117"/>
                  </a:lnTo>
                  <a:lnTo>
                    <a:pt x="747783" y="467967"/>
                  </a:lnTo>
                  <a:lnTo>
                    <a:pt x="747821" y="467367"/>
                  </a:lnTo>
                  <a:lnTo>
                    <a:pt x="748134" y="466320"/>
                  </a:lnTo>
                  <a:lnTo>
                    <a:pt x="748440" y="465841"/>
                  </a:lnTo>
                  <a:lnTo>
                    <a:pt x="748855" y="466036"/>
                  </a:lnTo>
                  <a:lnTo>
                    <a:pt x="748772" y="466163"/>
                  </a:lnTo>
                  <a:lnTo>
                    <a:pt x="748855" y="467280"/>
                  </a:lnTo>
                  <a:lnTo>
                    <a:pt x="748705" y="467769"/>
                  </a:lnTo>
                  <a:lnTo>
                    <a:pt x="748322" y="468053"/>
                  </a:lnTo>
                  <a:close/>
                  <a:moveTo>
                    <a:pt x="736586" y="471238"/>
                  </a:moveTo>
                  <a:lnTo>
                    <a:pt x="736317" y="471366"/>
                  </a:lnTo>
                  <a:lnTo>
                    <a:pt x="735826" y="471321"/>
                  </a:lnTo>
                  <a:lnTo>
                    <a:pt x="735647" y="471034"/>
                  </a:lnTo>
                  <a:lnTo>
                    <a:pt x="735906" y="470303"/>
                  </a:lnTo>
                  <a:lnTo>
                    <a:pt x="736011" y="470437"/>
                  </a:lnTo>
                  <a:lnTo>
                    <a:pt x="736439" y="470447"/>
                  </a:lnTo>
                  <a:lnTo>
                    <a:pt x="736586" y="470517"/>
                  </a:lnTo>
                  <a:lnTo>
                    <a:pt x="736633" y="470699"/>
                  </a:lnTo>
                  <a:lnTo>
                    <a:pt x="736586" y="471238"/>
                  </a:lnTo>
                  <a:close/>
                  <a:moveTo>
                    <a:pt x="735421" y="472649"/>
                  </a:moveTo>
                  <a:lnTo>
                    <a:pt x="735255" y="472812"/>
                  </a:lnTo>
                  <a:lnTo>
                    <a:pt x="734977" y="472703"/>
                  </a:lnTo>
                  <a:lnTo>
                    <a:pt x="734868" y="472943"/>
                  </a:lnTo>
                  <a:lnTo>
                    <a:pt x="734932" y="473527"/>
                  </a:lnTo>
                  <a:lnTo>
                    <a:pt x="734840" y="473795"/>
                  </a:lnTo>
                  <a:lnTo>
                    <a:pt x="734594" y="473750"/>
                  </a:lnTo>
                  <a:lnTo>
                    <a:pt x="734581" y="473859"/>
                  </a:lnTo>
                  <a:lnTo>
                    <a:pt x="734798" y="474117"/>
                  </a:lnTo>
                  <a:lnTo>
                    <a:pt x="734820" y="474401"/>
                  </a:lnTo>
                  <a:lnTo>
                    <a:pt x="734651" y="474711"/>
                  </a:lnTo>
                  <a:lnTo>
                    <a:pt x="734485" y="474855"/>
                  </a:lnTo>
                  <a:lnTo>
                    <a:pt x="734329" y="474832"/>
                  </a:lnTo>
                  <a:lnTo>
                    <a:pt x="734083" y="475183"/>
                  </a:lnTo>
                  <a:lnTo>
                    <a:pt x="733751" y="475908"/>
                  </a:lnTo>
                  <a:lnTo>
                    <a:pt x="733636" y="476326"/>
                  </a:lnTo>
                  <a:lnTo>
                    <a:pt x="733742" y="476441"/>
                  </a:lnTo>
                  <a:lnTo>
                    <a:pt x="733665" y="476684"/>
                  </a:lnTo>
                  <a:lnTo>
                    <a:pt x="732838" y="477782"/>
                  </a:lnTo>
                  <a:lnTo>
                    <a:pt x="732519" y="477887"/>
                  </a:lnTo>
                  <a:lnTo>
                    <a:pt x="732171" y="477734"/>
                  </a:lnTo>
                  <a:lnTo>
                    <a:pt x="731925" y="477415"/>
                  </a:lnTo>
                  <a:lnTo>
                    <a:pt x="731782" y="476926"/>
                  </a:lnTo>
                  <a:lnTo>
                    <a:pt x="731740" y="476550"/>
                  </a:lnTo>
                  <a:lnTo>
                    <a:pt x="731798" y="476281"/>
                  </a:lnTo>
                  <a:lnTo>
                    <a:pt x="732525" y="475308"/>
                  </a:lnTo>
                  <a:lnTo>
                    <a:pt x="732848" y="474673"/>
                  </a:lnTo>
                  <a:lnTo>
                    <a:pt x="733033" y="473958"/>
                  </a:lnTo>
                  <a:lnTo>
                    <a:pt x="733368" y="473501"/>
                  </a:lnTo>
                  <a:lnTo>
                    <a:pt x="733860" y="473303"/>
                  </a:lnTo>
                  <a:lnTo>
                    <a:pt x="734259" y="472860"/>
                  </a:lnTo>
                  <a:lnTo>
                    <a:pt x="734562" y="472167"/>
                  </a:lnTo>
                  <a:lnTo>
                    <a:pt x="734913" y="471867"/>
                  </a:lnTo>
                  <a:lnTo>
                    <a:pt x="735309" y="471956"/>
                  </a:lnTo>
                  <a:lnTo>
                    <a:pt x="735481" y="472218"/>
                  </a:lnTo>
                  <a:lnTo>
                    <a:pt x="735421" y="472649"/>
                  </a:lnTo>
                  <a:close/>
                  <a:moveTo>
                    <a:pt x="744517" y="474408"/>
                  </a:moveTo>
                  <a:lnTo>
                    <a:pt x="744412" y="474586"/>
                  </a:lnTo>
                  <a:lnTo>
                    <a:pt x="744163" y="474571"/>
                  </a:lnTo>
                  <a:lnTo>
                    <a:pt x="743965" y="474398"/>
                  </a:lnTo>
                  <a:lnTo>
                    <a:pt x="743770" y="473840"/>
                  </a:lnTo>
                  <a:lnTo>
                    <a:pt x="743834" y="473718"/>
                  </a:lnTo>
                  <a:lnTo>
                    <a:pt x="744316" y="473798"/>
                  </a:lnTo>
                  <a:lnTo>
                    <a:pt x="744485" y="474034"/>
                  </a:lnTo>
                  <a:lnTo>
                    <a:pt x="744517" y="474408"/>
                  </a:lnTo>
                  <a:close/>
                  <a:moveTo>
                    <a:pt x="903871" y="484079"/>
                  </a:moveTo>
                  <a:lnTo>
                    <a:pt x="903348" y="484322"/>
                  </a:lnTo>
                  <a:lnTo>
                    <a:pt x="902777" y="484216"/>
                  </a:lnTo>
                  <a:lnTo>
                    <a:pt x="902789" y="484874"/>
                  </a:lnTo>
                  <a:lnTo>
                    <a:pt x="902726" y="485110"/>
                  </a:lnTo>
                  <a:lnTo>
                    <a:pt x="902094" y="484772"/>
                  </a:lnTo>
                  <a:lnTo>
                    <a:pt x="901861" y="484555"/>
                  </a:lnTo>
                  <a:lnTo>
                    <a:pt x="901880" y="483683"/>
                  </a:lnTo>
                  <a:lnTo>
                    <a:pt x="902438" y="482857"/>
                  </a:lnTo>
                  <a:lnTo>
                    <a:pt x="902866" y="482528"/>
                  </a:lnTo>
                  <a:lnTo>
                    <a:pt x="903415" y="482755"/>
                  </a:lnTo>
                  <a:lnTo>
                    <a:pt x="903836" y="483680"/>
                  </a:lnTo>
                  <a:lnTo>
                    <a:pt x="903871" y="484079"/>
                  </a:lnTo>
                  <a:close/>
                  <a:moveTo>
                    <a:pt x="832887" y="484765"/>
                  </a:moveTo>
                  <a:lnTo>
                    <a:pt x="832607" y="484868"/>
                  </a:lnTo>
                  <a:lnTo>
                    <a:pt x="832540" y="484721"/>
                  </a:lnTo>
                  <a:lnTo>
                    <a:pt x="832584" y="484583"/>
                  </a:lnTo>
                  <a:lnTo>
                    <a:pt x="832817" y="484411"/>
                  </a:lnTo>
                  <a:lnTo>
                    <a:pt x="833210" y="484411"/>
                  </a:lnTo>
                  <a:lnTo>
                    <a:pt x="833165" y="484548"/>
                  </a:lnTo>
                  <a:lnTo>
                    <a:pt x="832887" y="484765"/>
                  </a:lnTo>
                  <a:close/>
                  <a:moveTo>
                    <a:pt x="899965" y="485780"/>
                  </a:moveTo>
                  <a:lnTo>
                    <a:pt x="899626" y="486026"/>
                  </a:lnTo>
                  <a:lnTo>
                    <a:pt x="899262" y="485946"/>
                  </a:lnTo>
                  <a:lnTo>
                    <a:pt x="899250" y="485334"/>
                  </a:lnTo>
                  <a:lnTo>
                    <a:pt x="899361" y="485126"/>
                  </a:lnTo>
                  <a:lnTo>
                    <a:pt x="899486" y="485034"/>
                  </a:lnTo>
                  <a:lnTo>
                    <a:pt x="899674" y="485206"/>
                  </a:lnTo>
                  <a:lnTo>
                    <a:pt x="899965" y="485780"/>
                  </a:lnTo>
                  <a:close/>
                  <a:moveTo>
                    <a:pt x="831537" y="488337"/>
                  </a:moveTo>
                  <a:lnTo>
                    <a:pt x="831403" y="488375"/>
                  </a:lnTo>
                  <a:lnTo>
                    <a:pt x="831416" y="488110"/>
                  </a:lnTo>
                  <a:lnTo>
                    <a:pt x="831553" y="487938"/>
                  </a:lnTo>
                  <a:lnTo>
                    <a:pt x="831815" y="487862"/>
                  </a:lnTo>
                  <a:lnTo>
                    <a:pt x="831809" y="487996"/>
                  </a:lnTo>
                  <a:lnTo>
                    <a:pt x="831537" y="488337"/>
                  </a:lnTo>
                  <a:close/>
                  <a:moveTo>
                    <a:pt x="807640" y="500249"/>
                  </a:moveTo>
                  <a:lnTo>
                    <a:pt x="807365" y="500667"/>
                  </a:lnTo>
                  <a:lnTo>
                    <a:pt x="807100" y="500626"/>
                  </a:lnTo>
                  <a:lnTo>
                    <a:pt x="806906" y="500492"/>
                  </a:lnTo>
                  <a:lnTo>
                    <a:pt x="806839" y="500227"/>
                  </a:lnTo>
                  <a:lnTo>
                    <a:pt x="806886" y="499895"/>
                  </a:lnTo>
                  <a:lnTo>
                    <a:pt x="807123" y="499748"/>
                  </a:lnTo>
                  <a:lnTo>
                    <a:pt x="807764" y="499876"/>
                  </a:lnTo>
                  <a:lnTo>
                    <a:pt x="807787" y="500010"/>
                  </a:lnTo>
                  <a:lnTo>
                    <a:pt x="807640" y="500249"/>
                  </a:lnTo>
                  <a:close/>
                  <a:moveTo>
                    <a:pt x="876514" y="518705"/>
                  </a:moveTo>
                  <a:lnTo>
                    <a:pt x="876070" y="519030"/>
                  </a:lnTo>
                  <a:lnTo>
                    <a:pt x="875576" y="518973"/>
                  </a:lnTo>
                  <a:lnTo>
                    <a:pt x="875828" y="518532"/>
                  </a:lnTo>
                  <a:lnTo>
                    <a:pt x="875923" y="517884"/>
                  </a:lnTo>
                  <a:lnTo>
                    <a:pt x="876169" y="517172"/>
                  </a:lnTo>
                  <a:lnTo>
                    <a:pt x="876310" y="516955"/>
                  </a:lnTo>
                  <a:lnTo>
                    <a:pt x="876600" y="516764"/>
                  </a:lnTo>
                  <a:lnTo>
                    <a:pt x="876514" y="518705"/>
                  </a:lnTo>
                  <a:close/>
                  <a:moveTo>
                    <a:pt x="875403" y="518784"/>
                  </a:moveTo>
                  <a:lnTo>
                    <a:pt x="875154" y="519005"/>
                  </a:lnTo>
                  <a:lnTo>
                    <a:pt x="875062" y="518430"/>
                  </a:lnTo>
                  <a:lnTo>
                    <a:pt x="875237" y="517766"/>
                  </a:lnTo>
                  <a:lnTo>
                    <a:pt x="875413" y="517753"/>
                  </a:lnTo>
                  <a:lnTo>
                    <a:pt x="875502" y="518104"/>
                  </a:lnTo>
                  <a:lnTo>
                    <a:pt x="875403" y="518784"/>
                  </a:lnTo>
                  <a:close/>
                  <a:moveTo>
                    <a:pt x="883064" y="520080"/>
                  </a:moveTo>
                  <a:lnTo>
                    <a:pt x="880596" y="520661"/>
                  </a:lnTo>
                  <a:lnTo>
                    <a:pt x="880204" y="520288"/>
                  </a:lnTo>
                  <a:lnTo>
                    <a:pt x="880820" y="520112"/>
                  </a:lnTo>
                  <a:lnTo>
                    <a:pt x="881595" y="519222"/>
                  </a:lnTo>
                  <a:lnTo>
                    <a:pt x="882113" y="519120"/>
                  </a:lnTo>
                  <a:lnTo>
                    <a:pt x="882923" y="519624"/>
                  </a:lnTo>
                  <a:lnTo>
                    <a:pt x="883064" y="520080"/>
                  </a:lnTo>
                  <a:close/>
                  <a:moveTo>
                    <a:pt x="887829" y="521399"/>
                  </a:moveTo>
                  <a:lnTo>
                    <a:pt x="887140" y="521590"/>
                  </a:lnTo>
                  <a:lnTo>
                    <a:pt x="885544" y="521153"/>
                  </a:lnTo>
                  <a:lnTo>
                    <a:pt x="886856" y="520783"/>
                  </a:lnTo>
                  <a:lnTo>
                    <a:pt x="887070" y="520652"/>
                  </a:lnTo>
                  <a:lnTo>
                    <a:pt x="887242" y="520106"/>
                  </a:lnTo>
                  <a:lnTo>
                    <a:pt x="887264" y="519831"/>
                  </a:lnTo>
                  <a:lnTo>
                    <a:pt x="887762" y="521006"/>
                  </a:lnTo>
                  <a:lnTo>
                    <a:pt x="887829" y="521399"/>
                  </a:lnTo>
                  <a:close/>
                  <a:moveTo>
                    <a:pt x="865151" y="524712"/>
                  </a:moveTo>
                  <a:lnTo>
                    <a:pt x="864516" y="525475"/>
                  </a:lnTo>
                  <a:lnTo>
                    <a:pt x="865090" y="525551"/>
                  </a:lnTo>
                  <a:lnTo>
                    <a:pt x="865585" y="525328"/>
                  </a:lnTo>
                  <a:lnTo>
                    <a:pt x="866051" y="524874"/>
                  </a:lnTo>
                  <a:lnTo>
                    <a:pt x="867139" y="524262"/>
                  </a:lnTo>
                  <a:lnTo>
                    <a:pt x="868068" y="523993"/>
                  </a:lnTo>
                  <a:lnTo>
                    <a:pt x="868359" y="523936"/>
                  </a:lnTo>
                  <a:lnTo>
                    <a:pt x="868802" y="524367"/>
                  </a:lnTo>
                  <a:lnTo>
                    <a:pt x="869680" y="524022"/>
                  </a:lnTo>
                  <a:lnTo>
                    <a:pt x="870583" y="523827"/>
                  </a:lnTo>
                  <a:lnTo>
                    <a:pt x="866680" y="525797"/>
                  </a:lnTo>
                  <a:lnTo>
                    <a:pt x="865882" y="526017"/>
                  </a:lnTo>
                  <a:lnTo>
                    <a:pt x="864739" y="526605"/>
                  </a:lnTo>
                  <a:lnTo>
                    <a:pt x="863660" y="527019"/>
                  </a:lnTo>
                  <a:lnTo>
                    <a:pt x="862885" y="527169"/>
                  </a:lnTo>
                  <a:lnTo>
                    <a:pt x="859019" y="528625"/>
                  </a:lnTo>
                  <a:lnTo>
                    <a:pt x="858713" y="528657"/>
                  </a:lnTo>
                  <a:lnTo>
                    <a:pt x="858381" y="528516"/>
                  </a:lnTo>
                  <a:lnTo>
                    <a:pt x="855195" y="529263"/>
                  </a:lnTo>
                  <a:lnTo>
                    <a:pt x="853890" y="529346"/>
                  </a:lnTo>
                  <a:lnTo>
                    <a:pt x="852699" y="529608"/>
                  </a:lnTo>
                  <a:lnTo>
                    <a:pt x="853580" y="529005"/>
                  </a:lnTo>
                  <a:lnTo>
                    <a:pt x="853599" y="528778"/>
                  </a:lnTo>
                  <a:lnTo>
                    <a:pt x="853389" y="528603"/>
                  </a:lnTo>
                  <a:lnTo>
                    <a:pt x="852920" y="528654"/>
                  </a:lnTo>
                  <a:lnTo>
                    <a:pt x="852438" y="529273"/>
                  </a:lnTo>
                  <a:lnTo>
                    <a:pt x="851668" y="529480"/>
                  </a:lnTo>
                  <a:lnTo>
                    <a:pt x="851515" y="528807"/>
                  </a:lnTo>
                  <a:lnTo>
                    <a:pt x="851774" y="528283"/>
                  </a:lnTo>
                  <a:lnTo>
                    <a:pt x="852122" y="527785"/>
                  </a:lnTo>
                  <a:lnTo>
                    <a:pt x="852885" y="527004"/>
                  </a:lnTo>
                  <a:lnTo>
                    <a:pt x="853979" y="526509"/>
                  </a:lnTo>
                  <a:lnTo>
                    <a:pt x="854535" y="526081"/>
                  </a:lnTo>
                  <a:lnTo>
                    <a:pt x="854921" y="526458"/>
                  </a:lnTo>
                  <a:lnTo>
                    <a:pt x="855004" y="525947"/>
                  </a:lnTo>
                  <a:lnTo>
                    <a:pt x="855301" y="525653"/>
                  </a:lnTo>
                  <a:lnTo>
                    <a:pt x="855623" y="525494"/>
                  </a:lnTo>
                  <a:lnTo>
                    <a:pt x="856396" y="525491"/>
                  </a:lnTo>
                  <a:lnTo>
                    <a:pt x="856814" y="525411"/>
                  </a:lnTo>
                  <a:lnTo>
                    <a:pt x="857114" y="525242"/>
                  </a:lnTo>
                  <a:lnTo>
                    <a:pt x="857423" y="525210"/>
                  </a:lnTo>
                  <a:lnTo>
                    <a:pt x="858272" y="525443"/>
                  </a:lnTo>
                  <a:lnTo>
                    <a:pt x="859099" y="525376"/>
                  </a:lnTo>
                  <a:lnTo>
                    <a:pt x="859766" y="525056"/>
                  </a:lnTo>
                  <a:lnTo>
                    <a:pt x="860462" y="524948"/>
                  </a:lnTo>
                  <a:lnTo>
                    <a:pt x="862297" y="524878"/>
                  </a:lnTo>
                  <a:lnTo>
                    <a:pt x="864120" y="524645"/>
                  </a:lnTo>
                  <a:lnTo>
                    <a:pt x="864851" y="524230"/>
                  </a:lnTo>
                  <a:lnTo>
                    <a:pt x="866383" y="523061"/>
                  </a:lnTo>
                  <a:lnTo>
                    <a:pt x="867264" y="522736"/>
                  </a:lnTo>
                  <a:lnTo>
                    <a:pt x="865891" y="524092"/>
                  </a:lnTo>
                  <a:lnTo>
                    <a:pt x="865151" y="524712"/>
                  </a:lnTo>
                  <a:close/>
                  <a:moveTo>
                    <a:pt x="850117" y="530167"/>
                  </a:moveTo>
                  <a:lnTo>
                    <a:pt x="849689" y="530214"/>
                  </a:lnTo>
                  <a:lnTo>
                    <a:pt x="850117" y="529088"/>
                  </a:lnTo>
                  <a:lnTo>
                    <a:pt x="850902" y="528571"/>
                  </a:lnTo>
                  <a:lnTo>
                    <a:pt x="851186" y="528679"/>
                  </a:lnTo>
                  <a:lnTo>
                    <a:pt x="851196" y="529078"/>
                  </a:lnTo>
                  <a:lnTo>
                    <a:pt x="851088" y="529416"/>
                  </a:lnTo>
                  <a:lnTo>
                    <a:pt x="850561" y="529943"/>
                  </a:lnTo>
                  <a:lnTo>
                    <a:pt x="850117" y="530167"/>
                  </a:lnTo>
                  <a:close/>
                  <a:moveTo>
                    <a:pt x="850609" y="539991"/>
                  </a:moveTo>
                  <a:lnTo>
                    <a:pt x="849559" y="541744"/>
                  </a:lnTo>
                  <a:lnTo>
                    <a:pt x="849536" y="541408"/>
                  </a:lnTo>
                  <a:lnTo>
                    <a:pt x="850848" y="539232"/>
                  </a:lnTo>
                  <a:lnTo>
                    <a:pt x="850609" y="539991"/>
                  </a:lnTo>
                  <a:close/>
                  <a:moveTo>
                    <a:pt x="839859" y="560505"/>
                  </a:moveTo>
                  <a:lnTo>
                    <a:pt x="839450" y="560690"/>
                  </a:lnTo>
                  <a:lnTo>
                    <a:pt x="840816" y="558424"/>
                  </a:lnTo>
                  <a:lnTo>
                    <a:pt x="841611" y="556519"/>
                  </a:lnTo>
                  <a:lnTo>
                    <a:pt x="841965" y="555858"/>
                  </a:lnTo>
                  <a:lnTo>
                    <a:pt x="841620" y="557192"/>
                  </a:lnTo>
                  <a:lnTo>
                    <a:pt x="841020" y="558418"/>
                  </a:lnTo>
                  <a:lnTo>
                    <a:pt x="839859" y="560505"/>
                  </a:lnTo>
                  <a:close/>
                  <a:moveTo>
                    <a:pt x="837149" y="583168"/>
                  </a:moveTo>
                  <a:lnTo>
                    <a:pt x="837015" y="583391"/>
                  </a:lnTo>
                  <a:lnTo>
                    <a:pt x="836418" y="582175"/>
                  </a:lnTo>
                  <a:lnTo>
                    <a:pt x="837031" y="582568"/>
                  </a:lnTo>
                  <a:lnTo>
                    <a:pt x="837139" y="582896"/>
                  </a:lnTo>
                  <a:lnTo>
                    <a:pt x="837149" y="583168"/>
                  </a:lnTo>
                  <a:close/>
                  <a:moveTo>
                    <a:pt x="837969" y="589918"/>
                  </a:moveTo>
                  <a:lnTo>
                    <a:pt x="836769" y="590215"/>
                  </a:lnTo>
                  <a:lnTo>
                    <a:pt x="836663" y="590120"/>
                  </a:lnTo>
                  <a:lnTo>
                    <a:pt x="838039" y="589497"/>
                  </a:lnTo>
                  <a:lnTo>
                    <a:pt x="838473" y="587301"/>
                  </a:lnTo>
                  <a:lnTo>
                    <a:pt x="838534" y="586286"/>
                  </a:lnTo>
                  <a:lnTo>
                    <a:pt x="838330" y="584492"/>
                  </a:lnTo>
                  <a:lnTo>
                    <a:pt x="838336" y="584122"/>
                  </a:lnTo>
                  <a:lnTo>
                    <a:pt x="838559" y="584700"/>
                  </a:lnTo>
                  <a:lnTo>
                    <a:pt x="838757" y="586372"/>
                  </a:lnTo>
                  <a:lnTo>
                    <a:pt x="838684" y="587636"/>
                  </a:lnTo>
                  <a:lnTo>
                    <a:pt x="838285" y="589478"/>
                  </a:lnTo>
                  <a:lnTo>
                    <a:pt x="837969" y="589918"/>
                  </a:lnTo>
                  <a:close/>
                  <a:moveTo>
                    <a:pt x="835840" y="590464"/>
                  </a:moveTo>
                  <a:lnTo>
                    <a:pt x="834212" y="591243"/>
                  </a:lnTo>
                  <a:lnTo>
                    <a:pt x="834027" y="591195"/>
                  </a:lnTo>
                  <a:lnTo>
                    <a:pt x="835096" y="590640"/>
                  </a:lnTo>
                  <a:lnTo>
                    <a:pt x="835840" y="590464"/>
                  </a:lnTo>
                  <a:close/>
                  <a:moveTo>
                    <a:pt x="829373" y="596414"/>
                  </a:moveTo>
                  <a:lnTo>
                    <a:pt x="829150" y="596538"/>
                  </a:lnTo>
                  <a:lnTo>
                    <a:pt x="829970" y="595185"/>
                  </a:lnTo>
                  <a:lnTo>
                    <a:pt x="831588" y="593465"/>
                  </a:lnTo>
                  <a:lnTo>
                    <a:pt x="832026" y="593200"/>
                  </a:lnTo>
                  <a:lnTo>
                    <a:pt x="830679" y="594668"/>
                  </a:lnTo>
                  <a:lnTo>
                    <a:pt x="829373" y="596414"/>
                  </a:lnTo>
                  <a:close/>
                  <a:moveTo>
                    <a:pt x="828993" y="596286"/>
                  </a:moveTo>
                  <a:lnTo>
                    <a:pt x="828792" y="596312"/>
                  </a:lnTo>
                  <a:lnTo>
                    <a:pt x="828441" y="596194"/>
                  </a:lnTo>
                  <a:lnTo>
                    <a:pt x="827956" y="595964"/>
                  </a:lnTo>
                  <a:lnTo>
                    <a:pt x="827848" y="595795"/>
                  </a:lnTo>
                  <a:lnTo>
                    <a:pt x="828310" y="595855"/>
                  </a:lnTo>
                  <a:lnTo>
                    <a:pt x="828993" y="596286"/>
                  </a:lnTo>
                  <a:close/>
                  <a:moveTo>
                    <a:pt x="440789" y="602501"/>
                  </a:moveTo>
                  <a:lnTo>
                    <a:pt x="442611" y="603053"/>
                  </a:lnTo>
                  <a:lnTo>
                    <a:pt x="443594" y="602788"/>
                  </a:lnTo>
                  <a:lnTo>
                    <a:pt x="443773" y="603053"/>
                  </a:lnTo>
                  <a:lnTo>
                    <a:pt x="443658" y="603286"/>
                  </a:lnTo>
                  <a:lnTo>
                    <a:pt x="441443" y="603701"/>
                  </a:lnTo>
                  <a:lnTo>
                    <a:pt x="440763" y="603410"/>
                  </a:lnTo>
                  <a:lnTo>
                    <a:pt x="440702" y="603011"/>
                  </a:lnTo>
                  <a:lnTo>
                    <a:pt x="440473" y="602628"/>
                  </a:lnTo>
                  <a:lnTo>
                    <a:pt x="440789" y="602501"/>
                  </a:lnTo>
                  <a:close/>
                  <a:moveTo>
                    <a:pt x="436990" y="603088"/>
                  </a:moveTo>
                  <a:lnTo>
                    <a:pt x="436515" y="603117"/>
                  </a:lnTo>
                  <a:lnTo>
                    <a:pt x="435781" y="603002"/>
                  </a:lnTo>
                  <a:lnTo>
                    <a:pt x="436039" y="602750"/>
                  </a:lnTo>
                  <a:lnTo>
                    <a:pt x="436444" y="602568"/>
                  </a:lnTo>
                  <a:lnTo>
                    <a:pt x="436575" y="602705"/>
                  </a:lnTo>
                  <a:lnTo>
                    <a:pt x="436990" y="603088"/>
                  </a:lnTo>
                  <a:close/>
                  <a:moveTo>
                    <a:pt x="439346" y="604231"/>
                  </a:moveTo>
                  <a:lnTo>
                    <a:pt x="438717" y="604381"/>
                  </a:lnTo>
                  <a:lnTo>
                    <a:pt x="438241" y="604240"/>
                  </a:lnTo>
                  <a:lnTo>
                    <a:pt x="437482" y="603213"/>
                  </a:lnTo>
                  <a:lnTo>
                    <a:pt x="439094" y="603075"/>
                  </a:lnTo>
                  <a:lnTo>
                    <a:pt x="439789" y="603522"/>
                  </a:lnTo>
                  <a:lnTo>
                    <a:pt x="439882" y="603647"/>
                  </a:lnTo>
                  <a:lnTo>
                    <a:pt x="439346" y="604231"/>
                  </a:lnTo>
                  <a:close/>
                  <a:moveTo>
                    <a:pt x="454536" y="609941"/>
                  </a:moveTo>
                  <a:lnTo>
                    <a:pt x="454989" y="610726"/>
                  </a:lnTo>
                  <a:lnTo>
                    <a:pt x="454338" y="610630"/>
                  </a:lnTo>
                  <a:lnTo>
                    <a:pt x="453658" y="610675"/>
                  </a:lnTo>
                  <a:lnTo>
                    <a:pt x="453451" y="610247"/>
                  </a:lnTo>
                  <a:lnTo>
                    <a:pt x="453250" y="609651"/>
                  </a:lnTo>
                  <a:lnTo>
                    <a:pt x="453112" y="609501"/>
                  </a:lnTo>
                  <a:lnTo>
                    <a:pt x="452646" y="609446"/>
                  </a:lnTo>
                  <a:lnTo>
                    <a:pt x="452611" y="609392"/>
                  </a:lnTo>
                  <a:lnTo>
                    <a:pt x="452557" y="609102"/>
                  </a:lnTo>
                  <a:lnTo>
                    <a:pt x="452688" y="608964"/>
                  </a:lnTo>
                  <a:lnTo>
                    <a:pt x="454150" y="609628"/>
                  </a:lnTo>
                  <a:lnTo>
                    <a:pt x="454536" y="609941"/>
                  </a:lnTo>
                  <a:close/>
                  <a:moveTo>
                    <a:pt x="444769" y="611738"/>
                  </a:moveTo>
                  <a:lnTo>
                    <a:pt x="444370" y="611757"/>
                  </a:lnTo>
                  <a:lnTo>
                    <a:pt x="443821" y="611658"/>
                  </a:lnTo>
                  <a:lnTo>
                    <a:pt x="443540" y="611084"/>
                  </a:lnTo>
                  <a:lnTo>
                    <a:pt x="443990" y="611045"/>
                  </a:lnTo>
                  <a:lnTo>
                    <a:pt x="444405" y="611125"/>
                  </a:lnTo>
                  <a:lnTo>
                    <a:pt x="444734" y="611575"/>
                  </a:lnTo>
                  <a:lnTo>
                    <a:pt x="444769" y="611738"/>
                  </a:lnTo>
                  <a:close/>
                  <a:moveTo>
                    <a:pt x="454514" y="615881"/>
                  </a:moveTo>
                  <a:lnTo>
                    <a:pt x="453990" y="615977"/>
                  </a:lnTo>
                  <a:lnTo>
                    <a:pt x="453412" y="615760"/>
                  </a:lnTo>
                  <a:lnTo>
                    <a:pt x="452914" y="614735"/>
                  </a:lnTo>
                  <a:lnTo>
                    <a:pt x="452365" y="613934"/>
                  </a:lnTo>
                  <a:lnTo>
                    <a:pt x="452662" y="613704"/>
                  </a:lnTo>
                  <a:lnTo>
                    <a:pt x="453106" y="614477"/>
                  </a:lnTo>
                  <a:lnTo>
                    <a:pt x="454220" y="615651"/>
                  </a:lnTo>
                  <a:lnTo>
                    <a:pt x="454514" y="615881"/>
                  </a:lnTo>
                  <a:close/>
                  <a:moveTo>
                    <a:pt x="785341" y="635371"/>
                  </a:moveTo>
                  <a:lnTo>
                    <a:pt x="784942" y="637902"/>
                  </a:lnTo>
                  <a:lnTo>
                    <a:pt x="784770" y="637005"/>
                  </a:lnTo>
                  <a:lnTo>
                    <a:pt x="784754" y="636137"/>
                  </a:lnTo>
                  <a:lnTo>
                    <a:pt x="785054" y="635620"/>
                  </a:lnTo>
                  <a:lnTo>
                    <a:pt x="785341" y="635371"/>
                  </a:lnTo>
                  <a:close/>
                  <a:moveTo>
                    <a:pt x="725749" y="642820"/>
                  </a:moveTo>
                  <a:lnTo>
                    <a:pt x="724961" y="643041"/>
                  </a:lnTo>
                  <a:lnTo>
                    <a:pt x="723793" y="643018"/>
                  </a:lnTo>
                  <a:lnTo>
                    <a:pt x="723556" y="642942"/>
                  </a:lnTo>
                  <a:lnTo>
                    <a:pt x="724022" y="642795"/>
                  </a:lnTo>
                  <a:lnTo>
                    <a:pt x="725408" y="642597"/>
                  </a:lnTo>
                  <a:lnTo>
                    <a:pt x="725749" y="642820"/>
                  </a:lnTo>
                  <a:close/>
                  <a:moveTo>
                    <a:pt x="721392" y="643197"/>
                  </a:moveTo>
                  <a:lnTo>
                    <a:pt x="721277" y="643312"/>
                  </a:lnTo>
                  <a:lnTo>
                    <a:pt x="720483" y="643098"/>
                  </a:lnTo>
                  <a:lnTo>
                    <a:pt x="720001" y="642897"/>
                  </a:lnTo>
                  <a:lnTo>
                    <a:pt x="719914" y="642696"/>
                  </a:lnTo>
                  <a:lnTo>
                    <a:pt x="721245" y="643057"/>
                  </a:lnTo>
                  <a:lnTo>
                    <a:pt x="721392" y="643197"/>
                  </a:lnTo>
                  <a:close/>
                  <a:moveTo>
                    <a:pt x="715423" y="644554"/>
                  </a:moveTo>
                  <a:lnTo>
                    <a:pt x="715455" y="645032"/>
                  </a:lnTo>
                  <a:lnTo>
                    <a:pt x="715015" y="644793"/>
                  </a:lnTo>
                  <a:lnTo>
                    <a:pt x="714364" y="644771"/>
                  </a:lnTo>
                  <a:lnTo>
                    <a:pt x="714651" y="644608"/>
                  </a:lnTo>
                  <a:lnTo>
                    <a:pt x="714852" y="644448"/>
                  </a:lnTo>
                  <a:lnTo>
                    <a:pt x="714954" y="644276"/>
                  </a:lnTo>
                  <a:lnTo>
                    <a:pt x="715775" y="643679"/>
                  </a:lnTo>
                  <a:lnTo>
                    <a:pt x="715542" y="644116"/>
                  </a:lnTo>
                  <a:lnTo>
                    <a:pt x="715423" y="644554"/>
                  </a:lnTo>
                  <a:close/>
                  <a:moveTo>
                    <a:pt x="718976" y="647398"/>
                  </a:moveTo>
                  <a:lnTo>
                    <a:pt x="718724" y="647726"/>
                  </a:lnTo>
                  <a:lnTo>
                    <a:pt x="718973" y="646159"/>
                  </a:lnTo>
                  <a:lnTo>
                    <a:pt x="718625" y="644838"/>
                  </a:lnTo>
                  <a:lnTo>
                    <a:pt x="718992" y="645419"/>
                  </a:lnTo>
                  <a:lnTo>
                    <a:pt x="719113" y="646108"/>
                  </a:lnTo>
                  <a:lnTo>
                    <a:pt x="718976" y="647398"/>
                  </a:lnTo>
                  <a:close/>
                  <a:moveTo>
                    <a:pt x="718424" y="648374"/>
                  </a:moveTo>
                  <a:lnTo>
                    <a:pt x="717939" y="648911"/>
                  </a:lnTo>
                  <a:lnTo>
                    <a:pt x="717961" y="648706"/>
                  </a:lnTo>
                  <a:lnTo>
                    <a:pt x="718318" y="648170"/>
                  </a:lnTo>
                  <a:lnTo>
                    <a:pt x="718574" y="647959"/>
                  </a:lnTo>
                  <a:lnTo>
                    <a:pt x="718424" y="648374"/>
                  </a:lnTo>
                  <a:close/>
                  <a:moveTo>
                    <a:pt x="754090" y="649093"/>
                  </a:moveTo>
                  <a:lnTo>
                    <a:pt x="753190" y="649463"/>
                  </a:lnTo>
                  <a:lnTo>
                    <a:pt x="752216" y="649195"/>
                  </a:lnTo>
                  <a:lnTo>
                    <a:pt x="752819" y="649144"/>
                  </a:lnTo>
                  <a:lnTo>
                    <a:pt x="753257" y="649252"/>
                  </a:lnTo>
                  <a:lnTo>
                    <a:pt x="754364" y="648722"/>
                  </a:lnTo>
                  <a:lnTo>
                    <a:pt x="754945" y="648323"/>
                  </a:lnTo>
                  <a:lnTo>
                    <a:pt x="755615" y="648173"/>
                  </a:lnTo>
                  <a:lnTo>
                    <a:pt x="754090" y="649093"/>
                  </a:lnTo>
                  <a:close/>
                  <a:moveTo>
                    <a:pt x="692407" y="650545"/>
                  </a:moveTo>
                  <a:lnTo>
                    <a:pt x="692075" y="650692"/>
                  </a:lnTo>
                  <a:lnTo>
                    <a:pt x="690594" y="649804"/>
                  </a:lnTo>
                  <a:lnTo>
                    <a:pt x="690501" y="649424"/>
                  </a:lnTo>
                  <a:lnTo>
                    <a:pt x="691232" y="649080"/>
                  </a:lnTo>
                  <a:lnTo>
                    <a:pt x="691679" y="649112"/>
                  </a:lnTo>
                  <a:lnTo>
                    <a:pt x="692385" y="649565"/>
                  </a:lnTo>
                  <a:lnTo>
                    <a:pt x="692643" y="649689"/>
                  </a:lnTo>
                  <a:lnTo>
                    <a:pt x="692764" y="649871"/>
                  </a:lnTo>
                  <a:lnTo>
                    <a:pt x="692697" y="650155"/>
                  </a:lnTo>
                  <a:lnTo>
                    <a:pt x="692407" y="650545"/>
                  </a:lnTo>
                  <a:close/>
                  <a:moveTo>
                    <a:pt x="663329" y="654174"/>
                  </a:moveTo>
                  <a:lnTo>
                    <a:pt x="662882" y="654273"/>
                  </a:lnTo>
                  <a:lnTo>
                    <a:pt x="664835" y="652703"/>
                  </a:lnTo>
                  <a:lnTo>
                    <a:pt x="665244" y="652179"/>
                  </a:lnTo>
                  <a:lnTo>
                    <a:pt x="665768" y="652201"/>
                  </a:lnTo>
                  <a:lnTo>
                    <a:pt x="664896" y="653079"/>
                  </a:lnTo>
                  <a:lnTo>
                    <a:pt x="663329" y="654174"/>
                  </a:lnTo>
                  <a:close/>
                  <a:moveTo>
                    <a:pt x="647877" y="664260"/>
                  </a:moveTo>
                  <a:lnTo>
                    <a:pt x="647548" y="664302"/>
                  </a:lnTo>
                  <a:lnTo>
                    <a:pt x="647957" y="663756"/>
                  </a:lnTo>
                  <a:lnTo>
                    <a:pt x="648621" y="663482"/>
                  </a:lnTo>
                  <a:lnTo>
                    <a:pt x="650076" y="662431"/>
                  </a:lnTo>
                  <a:lnTo>
                    <a:pt x="650670" y="662358"/>
                  </a:lnTo>
                  <a:lnTo>
                    <a:pt x="650980" y="661997"/>
                  </a:lnTo>
                  <a:lnTo>
                    <a:pt x="651114" y="661943"/>
                  </a:lnTo>
                  <a:lnTo>
                    <a:pt x="651027" y="662387"/>
                  </a:lnTo>
                  <a:lnTo>
                    <a:pt x="649859" y="663019"/>
                  </a:lnTo>
                  <a:lnTo>
                    <a:pt x="647877" y="664260"/>
                  </a:lnTo>
                  <a:close/>
                  <a:moveTo>
                    <a:pt x="645640" y="666795"/>
                  </a:moveTo>
                  <a:lnTo>
                    <a:pt x="645445" y="666820"/>
                  </a:lnTo>
                  <a:lnTo>
                    <a:pt x="645879" y="665993"/>
                  </a:lnTo>
                  <a:lnTo>
                    <a:pt x="645959" y="665661"/>
                  </a:lnTo>
                  <a:lnTo>
                    <a:pt x="646671" y="664615"/>
                  </a:lnTo>
                  <a:lnTo>
                    <a:pt x="647047" y="664458"/>
                  </a:lnTo>
                  <a:lnTo>
                    <a:pt x="647204" y="664905"/>
                  </a:lnTo>
                  <a:lnTo>
                    <a:pt x="646473" y="665639"/>
                  </a:lnTo>
                  <a:lnTo>
                    <a:pt x="645640" y="666795"/>
                  </a:lnTo>
                  <a:close/>
                  <a:moveTo>
                    <a:pt x="796379" y="673060"/>
                  </a:moveTo>
                  <a:lnTo>
                    <a:pt x="796526" y="673798"/>
                  </a:lnTo>
                  <a:lnTo>
                    <a:pt x="795702" y="672084"/>
                  </a:lnTo>
                  <a:lnTo>
                    <a:pt x="794684" y="669393"/>
                  </a:lnTo>
                  <a:lnTo>
                    <a:pt x="794141" y="667309"/>
                  </a:lnTo>
                  <a:lnTo>
                    <a:pt x="794508" y="667873"/>
                  </a:lnTo>
                  <a:lnTo>
                    <a:pt x="794869" y="669039"/>
                  </a:lnTo>
                  <a:lnTo>
                    <a:pt x="796379" y="673060"/>
                  </a:lnTo>
                  <a:close/>
                  <a:moveTo>
                    <a:pt x="642601" y="672843"/>
                  </a:moveTo>
                  <a:lnTo>
                    <a:pt x="642320" y="673421"/>
                  </a:lnTo>
                  <a:lnTo>
                    <a:pt x="642397" y="672562"/>
                  </a:lnTo>
                  <a:lnTo>
                    <a:pt x="643124" y="670606"/>
                  </a:lnTo>
                  <a:lnTo>
                    <a:pt x="644602" y="668030"/>
                  </a:lnTo>
                  <a:lnTo>
                    <a:pt x="645225" y="667599"/>
                  </a:lnTo>
                  <a:lnTo>
                    <a:pt x="643520" y="670424"/>
                  </a:lnTo>
                  <a:lnTo>
                    <a:pt x="642601" y="672843"/>
                  </a:lnTo>
                  <a:close/>
                  <a:moveTo>
                    <a:pt x="644238" y="684222"/>
                  </a:moveTo>
                  <a:lnTo>
                    <a:pt x="644114" y="684685"/>
                  </a:lnTo>
                  <a:lnTo>
                    <a:pt x="643373" y="682531"/>
                  </a:lnTo>
                  <a:lnTo>
                    <a:pt x="642167" y="677641"/>
                  </a:lnTo>
                  <a:lnTo>
                    <a:pt x="642122" y="674845"/>
                  </a:lnTo>
                  <a:lnTo>
                    <a:pt x="642314" y="673881"/>
                  </a:lnTo>
                  <a:lnTo>
                    <a:pt x="642623" y="677832"/>
                  </a:lnTo>
                  <a:lnTo>
                    <a:pt x="643957" y="682827"/>
                  </a:lnTo>
                  <a:lnTo>
                    <a:pt x="644238" y="684222"/>
                  </a:lnTo>
                  <a:close/>
                  <a:moveTo>
                    <a:pt x="779389" y="680315"/>
                  </a:moveTo>
                  <a:lnTo>
                    <a:pt x="779376" y="680900"/>
                  </a:lnTo>
                  <a:lnTo>
                    <a:pt x="778923" y="679920"/>
                  </a:lnTo>
                  <a:lnTo>
                    <a:pt x="778622" y="678834"/>
                  </a:lnTo>
                  <a:lnTo>
                    <a:pt x="779053" y="679185"/>
                  </a:lnTo>
                  <a:lnTo>
                    <a:pt x="779389" y="680315"/>
                  </a:lnTo>
                  <a:close/>
                  <a:moveTo>
                    <a:pt x="779803" y="681299"/>
                  </a:moveTo>
                  <a:lnTo>
                    <a:pt x="779484" y="681560"/>
                  </a:lnTo>
                  <a:lnTo>
                    <a:pt x="778836" y="681369"/>
                  </a:lnTo>
                  <a:lnTo>
                    <a:pt x="778485" y="681027"/>
                  </a:lnTo>
                  <a:lnTo>
                    <a:pt x="778332" y="680360"/>
                  </a:lnTo>
                  <a:lnTo>
                    <a:pt x="778894" y="681069"/>
                  </a:lnTo>
                  <a:lnTo>
                    <a:pt x="779095" y="681228"/>
                  </a:lnTo>
                  <a:lnTo>
                    <a:pt x="779803" y="681299"/>
                  </a:lnTo>
                  <a:close/>
                  <a:moveTo>
                    <a:pt x="794633" y="694277"/>
                  </a:moveTo>
                  <a:lnTo>
                    <a:pt x="792852" y="696125"/>
                  </a:lnTo>
                  <a:lnTo>
                    <a:pt x="793050" y="695662"/>
                  </a:lnTo>
                  <a:lnTo>
                    <a:pt x="793746" y="694672"/>
                  </a:lnTo>
                  <a:lnTo>
                    <a:pt x="793969" y="694206"/>
                  </a:lnTo>
                  <a:lnTo>
                    <a:pt x="794438" y="693913"/>
                  </a:lnTo>
                  <a:lnTo>
                    <a:pt x="794875" y="693380"/>
                  </a:lnTo>
                  <a:lnTo>
                    <a:pt x="794907" y="692754"/>
                  </a:lnTo>
                  <a:lnTo>
                    <a:pt x="795543" y="692317"/>
                  </a:lnTo>
                  <a:lnTo>
                    <a:pt x="795750" y="692253"/>
                  </a:lnTo>
                  <a:lnTo>
                    <a:pt x="794633" y="694277"/>
                  </a:lnTo>
                  <a:close/>
                  <a:moveTo>
                    <a:pt x="792335" y="696626"/>
                  </a:moveTo>
                  <a:lnTo>
                    <a:pt x="792095" y="696674"/>
                  </a:lnTo>
                  <a:lnTo>
                    <a:pt x="792450" y="696256"/>
                  </a:lnTo>
                  <a:lnTo>
                    <a:pt x="792549" y="696288"/>
                  </a:lnTo>
                  <a:lnTo>
                    <a:pt x="792335" y="696626"/>
                  </a:lnTo>
                  <a:close/>
                  <a:moveTo>
                    <a:pt x="790624" y="697603"/>
                  </a:moveTo>
                  <a:lnTo>
                    <a:pt x="790455" y="697603"/>
                  </a:lnTo>
                  <a:lnTo>
                    <a:pt x="790538" y="697462"/>
                  </a:lnTo>
                  <a:lnTo>
                    <a:pt x="790892" y="697184"/>
                  </a:lnTo>
                  <a:lnTo>
                    <a:pt x="791020" y="697293"/>
                  </a:lnTo>
                  <a:lnTo>
                    <a:pt x="791007" y="697433"/>
                  </a:lnTo>
                  <a:lnTo>
                    <a:pt x="790624" y="697603"/>
                  </a:lnTo>
                  <a:close/>
                  <a:moveTo>
                    <a:pt x="788699" y="698455"/>
                  </a:moveTo>
                  <a:lnTo>
                    <a:pt x="788291" y="698688"/>
                  </a:lnTo>
                  <a:lnTo>
                    <a:pt x="787866" y="698515"/>
                  </a:lnTo>
                  <a:lnTo>
                    <a:pt x="788332" y="698282"/>
                  </a:lnTo>
                  <a:lnTo>
                    <a:pt x="789721" y="698033"/>
                  </a:lnTo>
                  <a:lnTo>
                    <a:pt x="789197" y="698343"/>
                  </a:lnTo>
                  <a:lnTo>
                    <a:pt x="788699" y="698455"/>
                  </a:lnTo>
                  <a:close/>
                  <a:moveTo>
                    <a:pt x="786098" y="699106"/>
                  </a:moveTo>
                  <a:lnTo>
                    <a:pt x="785830" y="699307"/>
                  </a:lnTo>
                  <a:lnTo>
                    <a:pt x="785702" y="699243"/>
                  </a:lnTo>
                  <a:lnTo>
                    <a:pt x="785702" y="698950"/>
                  </a:lnTo>
                  <a:lnTo>
                    <a:pt x="785319" y="698298"/>
                  </a:lnTo>
                  <a:lnTo>
                    <a:pt x="785332" y="698129"/>
                  </a:lnTo>
                  <a:lnTo>
                    <a:pt x="786206" y="698764"/>
                  </a:lnTo>
                  <a:lnTo>
                    <a:pt x="786229" y="698937"/>
                  </a:lnTo>
                  <a:lnTo>
                    <a:pt x="786098" y="699106"/>
                  </a:lnTo>
                  <a:close/>
                  <a:moveTo>
                    <a:pt x="784020" y="699601"/>
                  </a:moveTo>
                  <a:lnTo>
                    <a:pt x="783439" y="699696"/>
                  </a:lnTo>
                  <a:lnTo>
                    <a:pt x="783908" y="699310"/>
                  </a:lnTo>
                  <a:lnTo>
                    <a:pt x="784058" y="698723"/>
                  </a:lnTo>
                  <a:lnTo>
                    <a:pt x="784333" y="699179"/>
                  </a:lnTo>
                  <a:lnTo>
                    <a:pt x="784330" y="699457"/>
                  </a:lnTo>
                  <a:lnTo>
                    <a:pt x="784020" y="699601"/>
                  </a:lnTo>
                  <a:close/>
                  <a:moveTo>
                    <a:pt x="782073" y="700143"/>
                  </a:moveTo>
                  <a:lnTo>
                    <a:pt x="781846" y="700166"/>
                  </a:lnTo>
                  <a:lnTo>
                    <a:pt x="781827" y="700016"/>
                  </a:lnTo>
                  <a:lnTo>
                    <a:pt x="782220" y="699831"/>
                  </a:lnTo>
                  <a:lnTo>
                    <a:pt x="782481" y="699843"/>
                  </a:lnTo>
                  <a:lnTo>
                    <a:pt x="782472" y="700048"/>
                  </a:lnTo>
                  <a:lnTo>
                    <a:pt x="782073" y="700143"/>
                  </a:lnTo>
                  <a:close/>
                  <a:moveTo>
                    <a:pt x="87036" y="725468"/>
                  </a:moveTo>
                  <a:lnTo>
                    <a:pt x="86247" y="726007"/>
                  </a:lnTo>
                  <a:lnTo>
                    <a:pt x="85788" y="725774"/>
                  </a:lnTo>
                  <a:lnTo>
                    <a:pt x="84920" y="725688"/>
                  </a:lnTo>
                  <a:lnTo>
                    <a:pt x="84584" y="725283"/>
                  </a:lnTo>
                  <a:lnTo>
                    <a:pt x="83675" y="724915"/>
                  </a:lnTo>
                  <a:lnTo>
                    <a:pt x="83308" y="724418"/>
                  </a:lnTo>
                  <a:lnTo>
                    <a:pt x="83866" y="723473"/>
                  </a:lnTo>
                  <a:lnTo>
                    <a:pt x="85188" y="722675"/>
                  </a:lnTo>
                  <a:lnTo>
                    <a:pt x="87224" y="722710"/>
                  </a:lnTo>
                  <a:lnTo>
                    <a:pt x="87649" y="723339"/>
                  </a:lnTo>
                  <a:lnTo>
                    <a:pt x="87687" y="723808"/>
                  </a:lnTo>
                  <a:lnTo>
                    <a:pt x="87422" y="724335"/>
                  </a:lnTo>
                  <a:lnTo>
                    <a:pt x="87301" y="725075"/>
                  </a:lnTo>
                  <a:lnTo>
                    <a:pt x="87036" y="725468"/>
                  </a:lnTo>
                  <a:close/>
                  <a:moveTo>
                    <a:pt x="79803" y="726342"/>
                  </a:moveTo>
                  <a:lnTo>
                    <a:pt x="79621" y="726767"/>
                  </a:lnTo>
                  <a:lnTo>
                    <a:pt x="79311" y="726700"/>
                  </a:lnTo>
                  <a:lnTo>
                    <a:pt x="79235" y="726323"/>
                  </a:lnTo>
                  <a:lnTo>
                    <a:pt x="79436" y="725803"/>
                  </a:lnTo>
                  <a:lnTo>
                    <a:pt x="79947" y="725353"/>
                  </a:lnTo>
                  <a:lnTo>
                    <a:pt x="80515" y="724670"/>
                  </a:lnTo>
                  <a:lnTo>
                    <a:pt x="80981" y="724772"/>
                  </a:lnTo>
                  <a:lnTo>
                    <a:pt x="80729" y="725222"/>
                  </a:lnTo>
                  <a:lnTo>
                    <a:pt x="80700" y="725707"/>
                  </a:lnTo>
                  <a:lnTo>
                    <a:pt x="80042" y="725982"/>
                  </a:lnTo>
                  <a:lnTo>
                    <a:pt x="79803" y="726342"/>
                  </a:lnTo>
                  <a:close/>
                  <a:moveTo>
                    <a:pt x="101131" y="730029"/>
                  </a:moveTo>
                  <a:lnTo>
                    <a:pt x="101437" y="730083"/>
                  </a:lnTo>
                  <a:lnTo>
                    <a:pt x="101833" y="730016"/>
                  </a:lnTo>
                  <a:lnTo>
                    <a:pt x="101971" y="730779"/>
                  </a:lnTo>
                  <a:lnTo>
                    <a:pt x="102430" y="731200"/>
                  </a:lnTo>
                  <a:lnTo>
                    <a:pt x="102599" y="731452"/>
                  </a:lnTo>
                  <a:lnTo>
                    <a:pt x="102101" y="731717"/>
                  </a:lnTo>
                  <a:lnTo>
                    <a:pt x="101134" y="731823"/>
                  </a:lnTo>
                  <a:lnTo>
                    <a:pt x="100681" y="731612"/>
                  </a:lnTo>
                  <a:lnTo>
                    <a:pt x="100212" y="731136"/>
                  </a:lnTo>
                  <a:lnTo>
                    <a:pt x="99704" y="731267"/>
                  </a:lnTo>
                  <a:lnTo>
                    <a:pt x="99615" y="730884"/>
                  </a:lnTo>
                  <a:lnTo>
                    <a:pt x="99526" y="730773"/>
                  </a:lnTo>
                  <a:lnTo>
                    <a:pt x="99178" y="730875"/>
                  </a:lnTo>
                  <a:lnTo>
                    <a:pt x="99503" y="731369"/>
                  </a:lnTo>
                  <a:lnTo>
                    <a:pt x="98622" y="731408"/>
                  </a:lnTo>
                  <a:lnTo>
                    <a:pt x="98345" y="731347"/>
                  </a:lnTo>
                  <a:lnTo>
                    <a:pt x="98099" y="730789"/>
                  </a:lnTo>
                  <a:lnTo>
                    <a:pt x="97192" y="729716"/>
                  </a:lnTo>
                  <a:lnTo>
                    <a:pt x="97195" y="729298"/>
                  </a:lnTo>
                  <a:lnTo>
                    <a:pt x="96886" y="728800"/>
                  </a:lnTo>
                  <a:lnTo>
                    <a:pt x="98230" y="728656"/>
                  </a:lnTo>
                  <a:lnTo>
                    <a:pt x="99149" y="727778"/>
                  </a:lnTo>
                  <a:lnTo>
                    <a:pt x="99669" y="727686"/>
                  </a:lnTo>
                  <a:lnTo>
                    <a:pt x="100665" y="729103"/>
                  </a:lnTo>
                  <a:lnTo>
                    <a:pt x="100640" y="729499"/>
                  </a:lnTo>
                  <a:lnTo>
                    <a:pt x="100860" y="729888"/>
                  </a:lnTo>
                  <a:lnTo>
                    <a:pt x="101131" y="730029"/>
                  </a:lnTo>
                  <a:close/>
                  <a:moveTo>
                    <a:pt x="106375" y="732333"/>
                  </a:moveTo>
                  <a:lnTo>
                    <a:pt x="108268" y="732595"/>
                  </a:lnTo>
                  <a:lnTo>
                    <a:pt x="108715" y="732483"/>
                  </a:lnTo>
                  <a:lnTo>
                    <a:pt x="109031" y="732697"/>
                  </a:lnTo>
                  <a:lnTo>
                    <a:pt x="110598" y="732831"/>
                  </a:lnTo>
                  <a:lnTo>
                    <a:pt x="110866" y="732911"/>
                  </a:lnTo>
                  <a:lnTo>
                    <a:pt x="110547" y="733403"/>
                  </a:lnTo>
                  <a:lnTo>
                    <a:pt x="109545" y="733853"/>
                  </a:lnTo>
                  <a:lnTo>
                    <a:pt x="108102" y="733457"/>
                  </a:lnTo>
                  <a:lnTo>
                    <a:pt x="105689" y="733316"/>
                  </a:lnTo>
                  <a:lnTo>
                    <a:pt x="105788" y="732937"/>
                  </a:lnTo>
                  <a:lnTo>
                    <a:pt x="106018" y="732668"/>
                  </a:lnTo>
                  <a:lnTo>
                    <a:pt x="106053" y="732199"/>
                  </a:lnTo>
                  <a:lnTo>
                    <a:pt x="106375" y="732333"/>
                  </a:lnTo>
                  <a:close/>
                  <a:moveTo>
                    <a:pt x="112887" y="735034"/>
                  </a:moveTo>
                  <a:lnTo>
                    <a:pt x="113120" y="735203"/>
                  </a:lnTo>
                  <a:lnTo>
                    <a:pt x="114074" y="734947"/>
                  </a:lnTo>
                  <a:lnTo>
                    <a:pt x="114764" y="734855"/>
                  </a:lnTo>
                  <a:lnTo>
                    <a:pt x="115919" y="735484"/>
                  </a:lnTo>
                  <a:lnTo>
                    <a:pt x="116321" y="735915"/>
                  </a:lnTo>
                  <a:lnTo>
                    <a:pt x="117081" y="736374"/>
                  </a:lnTo>
                  <a:lnTo>
                    <a:pt x="117339" y="736706"/>
                  </a:lnTo>
                  <a:lnTo>
                    <a:pt x="117129" y="737108"/>
                  </a:lnTo>
                  <a:lnTo>
                    <a:pt x="116289" y="737772"/>
                  </a:lnTo>
                  <a:lnTo>
                    <a:pt x="115147" y="737925"/>
                  </a:lnTo>
                  <a:lnTo>
                    <a:pt x="114473" y="738210"/>
                  </a:lnTo>
                  <a:lnTo>
                    <a:pt x="113589" y="738149"/>
                  </a:lnTo>
                  <a:lnTo>
                    <a:pt x="113324" y="738028"/>
                  </a:lnTo>
                  <a:lnTo>
                    <a:pt x="113228" y="737185"/>
                  </a:lnTo>
                  <a:lnTo>
                    <a:pt x="112947" y="736282"/>
                  </a:lnTo>
                  <a:lnTo>
                    <a:pt x="112376" y="736387"/>
                  </a:lnTo>
                  <a:lnTo>
                    <a:pt x="111734" y="736084"/>
                  </a:lnTo>
                  <a:lnTo>
                    <a:pt x="111071" y="735324"/>
                  </a:lnTo>
                  <a:lnTo>
                    <a:pt x="110997" y="734871"/>
                  </a:lnTo>
                  <a:lnTo>
                    <a:pt x="111364" y="734149"/>
                  </a:lnTo>
                  <a:lnTo>
                    <a:pt x="112006" y="734057"/>
                  </a:lnTo>
                  <a:lnTo>
                    <a:pt x="112481" y="734456"/>
                  </a:lnTo>
                  <a:lnTo>
                    <a:pt x="112887" y="735034"/>
                  </a:lnTo>
                  <a:close/>
                  <a:moveTo>
                    <a:pt x="109637" y="736559"/>
                  </a:moveTo>
                  <a:lnTo>
                    <a:pt x="109108" y="736828"/>
                  </a:lnTo>
                  <a:lnTo>
                    <a:pt x="108530" y="736703"/>
                  </a:lnTo>
                  <a:lnTo>
                    <a:pt x="108396" y="736052"/>
                  </a:lnTo>
                  <a:lnTo>
                    <a:pt x="107840" y="735225"/>
                  </a:lnTo>
                  <a:lnTo>
                    <a:pt x="108817" y="735056"/>
                  </a:lnTo>
                  <a:lnTo>
                    <a:pt x="109366" y="735295"/>
                  </a:lnTo>
                  <a:lnTo>
                    <a:pt x="109653" y="735554"/>
                  </a:lnTo>
                  <a:lnTo>
                    <a:pt x="110001" y="735998"/>
                  </a:lnTo>
                  <a:lnTo>
                    <a:pt x="109637" y="736559"/>
                  </a:lnTo>
                  <a:close/>
                  <a:moveTo>
                    <a:pt x="121000" y="753230"/>
                  </a:moveTo>
                  <a:lnTo>
                    <a:pt x="120605" y="753684"/>
                  </a:lnTo>
                  <a:lnTo>
                    <a:pt x="120110" y="753649"/>
                  </a:lnTo>
                  <a:lnTo>
                    <a:pt x="118313" y="752678"/>
                  </a:lnTo>
                  <a:lnTo>
                    <a:pt x="118096" y="752158"/>
                  </a:lnTo>
                  <a:lnTo>
                    <a:pt x="118230" y="749735"/>
                  </a:lnTo>
                  <a:lnTo>
                    <a:pt x="117556" y="747769"/>
                  </a:lnTo>
                  <a:lnTo>
                    <a:pt x="116816" y="746263"/>
                  </a:lnTo>
                  <a:lnTo>
                    <a:pt x="117355" y="745490"/>
                  </a:lnTo>
                  <a:lnTo>
                    <a:pt x="118067" y="744890"/>
                  </a:lnTo>
                  <a:lnTo>
                    <a:pt x="118862" y="743760"/>
                  </a:lnTo>
                  <a:lnTo>
                    <a:pt x="118211" y="742308"/>
                  </a:lnTo>
                  <a:lnTo>
                    <a:pt x="118377" y="741430"/>
                  </a:lnTo>
                  <a:lnTo>
                    <a:pt x="118760" y="741280"/>
                  </a:lnTo>
                  <a:lnTo>
                    <a:pt x="120637" y="742346"/>
                  </a:lnTo>
                  <a:lnTo>
                    <a:pt x="124429" y="743949"/>
                  </a:lnTo>
                  <a:lnTo>
                    <a:pt x="125437" y="745075"/>
                  </a:lnTo>
                  <a:lnTo>
                    <a:pt x="125616" y="746282"/>
                  </a:lnTo>
                  <a:lnTo>
                    <a:pt x="126305" y="746435"/>
                  </a:lnTo>
                  <a:lnTo>
                    <a:pt x="126634" y="747262"/>
                  </a:lnTo>
                  <a:lnTo>
                    <a:pt x="127630" y="747986"/>
                  </a:lnTo>
                  <a:lnTo>
                    <a:pt x="127962" y="748398"/>
                  </a:lnTo>
                  <a:lnTo>
                    <a:pt x="127550" y="749062"/>
                  </a:lnTo>
                  <a:lnTo>
                    <a:pt x="125731" y="750335"/>
                  </a:lnTo>
                  <a:lnTo>
                    <a:pt x="123436" y="750891"/>
                  </a:lnTo>
                  <a:lnTo>
                    <a:pt x="121415" y="752314"/>
                  </a:lnTo>
                  <a:lnTo>
                    <a:pt x="121000" y="753230"/>
                  </a:lnTo>
                  <a:close/>
                </a:path>
              </a:pathLst>
            </a:custGeom>
            <a:solidFill>
              <a:srgbClr val="0052A2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2" name="Google Shape;1402;p73"/>
            <p:cNvSpPr/>
            <p:nvPr/>
          </p:nvSpPr>
          <p:spPr>
            <a:xfrm>
              <a:off x="6088515" y="5554804"/>
              <a:ext cx="125281" cy="134550"/>
            </a:xfrm>
            <a:custGeom>
              <a:rect b="b" l="l" r="r" t="t"/>
              <a:pathLst>
                <a:path extrusionOk="0" h="51111" w="47590">
                  <a:moveTo>
                    <a:pt x="45395" y="38255"/>
                  </a:moveTo>
                  <a:lnTo>
                    <a:pt x="44954" y="38654"/>
                  </a:lnTo>
                  <a:lnTo>
                    <a:pt x="44482" y="39404"/>
                  </a:lnTo>
                  <a:lnTo>
                    <a:pt x="43926" y="41213"/>
                  </a:lnTo>
                  <a:lnTo>
                    <a:pt x="42059" y="43710"/>
                  </a:lnTo>
                  <a:lnTo>
                    <a:pt x="41679" y="45124"/>
                  </a:lnTo>
                  <a:lnTo>
                    <a:pt x="39665" y="46601"/>
                  </a:lnTo>
                  <a:lnTo>
                    <a:pt x="38245" y="48268"/>
                  </a:lnTo>
                  <a:lnTo>
                    <a:pt x="37319" y="48226"/>
                  </a:lnTo>
                  <a:lnTo>
                    <a:pt x="36483" y="48941"/>
                  </a:lnTo>
                  <a:lnTo>
                    <a:pt x="31673" y="51111"/>
                  </a:lnTo>
                  <a:lnTo>
                    <a:pt x="29946" y="50703"/>
                  </a:lnTo>
                  <a:lnTo>
                    <a:pt x="28666" y="50709"/>
                  </a:lnTo>
                  <a:lnTo>
                    <a:pt x="27479" y="49752"/>
                  </a:lnTo>
                  <a:lnTo>
                    <a:pt x="24769" y="49407"/>
                  </a:lnTo>
                  <a:lnTo>
                    <a:pt x="23068" y="49790"/>
                  </a:lnTo>
                  <a:lnTo>
                    <a:pt x="20785" y="50843"/>
                  </a:lnTo>
                  <a:lnTo>
                    <a:pt x="20096" y="50827"/>
                  </a:lnTo>
                  <a:lnTo>
                    <a:pt x="19601" y="50770"/>
                  </a:lnTo>
                  <a:lnTo>
                    <a:pt x="18366" y="50333"/>
                  </a:lnTo>
                  <a:lnTo>
                    <a:pt x="17693" y="49404"/>
                  </a:lnTo>
                  <a:lnTo>
                    <a:pt x="14178" y="48331"/>
                  </a:lnTo>
                  <a:lnTo>
                    <a:pt x="11353" y="45902"/>
                  </a:lnTo>
                  <a:lnTo>
                    <a:pt x="8015" y="45855"/>
                  </a:lnTo>
                  <a:lnTo>
                    <a:pt x="5455" y="46174"/>
                  </a:lnTo>
                  <a:lnTo>
                    <a:pt x="5059" y="45851"/>
                  </a:lnTo>
                  <a:lnTo>
                    <a:pt x="4801" y="45232"/>
                  </a:lnTo>
                  <a:lnTo>
                    <a:pt x="4271" y="44332"/>
                  </a:lnTo>
                  <a:lnTo>
                    <a:pt x="2068" y="42197"/>
                  </a:lnTo>
                  <a:lnTo>
                    <a:pt x="338" y="40083"/>
                  </a:lnTo>
                  <a:lnTo>
                    <a:pt x="0" y="38009"/>
                  </a:lnTo>
                  <a:lnTo>
                    <a:pt x="239" y="35759"/>
                  </a:lnTo>
                  <a:lnTo>
                    <a:pt x="760" y="33100"/>
                  </a:lnTo>
                  <a:lnTo>
                    <a:pt x="667" y="32270"/>
                  </a:lnTo>
                  <a:lnTo>
                    <a:pt x="1309" y="31801"/>
                  </a:lnTo>
                  <a:lnTo>
                    <a:pt x="1937" y="31705"/>
                  </a:lnTo>
                  <a:lnTo>
                    <a:pt x="2547" y="31019"/>
                  </a:lnTo>
                  <a:lnTo>
                    <a:pt x="3093" y="29985"/>
                  </a:lnTo>
                  <a:lnTo>
                    <a:pt x="3185" y="29202"/>
                  </a:lnTo>
                  <a:lnTo>
                    <a:pt x="2764" y="27753"/>
                  </a:lnTo>
                  <a:lnTo>
                    <a:pt x="2470" y="25736"/>
                  </a:lnTo>
                  <a:lnTo>
                    <a:pt x="2123" y="24731"/>
                  </a:lnTo>
                  <a:lnTo>
                    <a:pt x="2822" y="23151"/>
                  </a:lnTo>
                  <a:lnTo>
                    <a:pt x="2850" y="22381"/>
                  </a:lnTo>
                  <a:lnTo>
                    <a:pt x="2448" y="21705"/>
                  </a:lnTo>
                  <a:lnTo>
                    <a:pt x="2340" y="21012"/>
                  </a:lnTo>
                  <a:lnTo>
                    <a:pt x="2522" y="20300"/>
                  </a:lnTo>
                  <a:lnTo>
                    <a:pt x="2486" y="19621"/>
                  </a:lnTo>
                  <a:lnTo>
                    <a:pt x="2231" y="18966"/>
                  </a:lnTo>
                  <a:lnTo>
                    <a:pt x="2423" y="18424"/>
                  </a:lnTo>
                  <a:lnTo>
                    <a:pt x="3064" y="17993"/>
                  </a:lnTo>
                  <a:lnTo>
                    <a:pt x="3546" y="17338"/>
                  </a:lnTo>
                  <a:lnTo>
                    <a:pt x="3862" y="16454"/>
                  </a:lnTo>
                  <a:lnTo>
                    <a:pt x="4025" y="15781"/>
                  </a:lnTo>
                  <a:lnTo>
                    <a:pt x="4031" y="15315"/>
                  </a:lnTo>
                  <a:lnTo>
                    <a:pt x="3837" y="14877"/>
                  </a:lnTo>
                  <a:lnTo>
                    <a:pt x="3441" y="14466"/>
                  </a:lnTo>
                  <a:lnTo>
                    <a:pt x="3626" y="13648"/>
                  </a:lnTo>
                  <a:lnTo>
                    <a:pt x="4386" y="12423"/>
                  </a:lnTo>
                  <a:lnTo>
                    <a:pt x="4880" y="11338"/>
                  </a:lnTo>
                  <a:lnTo>
                    <a:pt x="5101" y="10393"/>
                  </a:lnTo>
                  <a:lnTo>
                    <a:pt x="5088" y="9627"/>
                  </a:lnTo>
                  <a:lnTo>
                    <a:pt x="4836" y="9049"/>
                  </a:lnTo>
                  <a:lnTo>
                    <a:pt x="4941" y="8656"/>
                  </a:lnTo>
                  <a:lnTo>
                    <a:pt x="5410" y="8449"/>
                  </a:lnTo>
                  <a:lnTo>
                    <a:pt x="5621" y="7836"/>
                  </a:lnTo>
                  <a:lnTo>
                    <a:pt x="5551" y="6314"/>
                  </a:lnTo>
                  <a:lnTo>
                    <a:pt x="5065" y="5062"/>
                  </a:lnTo>
                  <a:lnTo>
                    <a:pt x="5436" y="4070"/>
                  </a:lnTo>
                  <a:lnTo>
                    <a:pt x="6495" y="2924"/>
                  </a:lnTo>
                  <a:lnTo>
                    <a:pt x="7051" y="2001"/>
                  </a:lnTo>
                  <a:lnTo>
                    <a:pt x="7096" y="1299"/>
                  </a:lnTo>
                  <a:lnTo>
                    <a:pt x="7427" y="894"/>
                  </a:lnTo>
                  <a:lnTo>
                    <a:pt x="7935" y="1653"/>
                  </a:lnTo>
                  <a:lnTo>
                    <a:pt x="9441" y="1854"/>
                  </a:lnTo>
                  <a:lnTo>
                    <a:pt x="10961" y="1880"/>
                  </a:lnTo>
                  <a:lnTo>
                    <a:pt x="11207" y="1688"/>
                  </a:lnTo>
                  <a:lnTo>
                    <a:pt x="11804" y="447"/>
                  </a:lnTo>
                  <a:lnTo>
                    <a:pt x="12589" y="93"/>
                  </a:lnTo>
                  <a:lnTo>
                    <a:pt x="13444" y="0"/>
                  </a:lnTo>
                  <a:lnTo>
                    <a:pt x="14379" y="64"/>
                  </a:lnTo>
                  <a:lnTo>
                    <a:pt x="15375" y="884"/>
                  </a:lnTo>
                  <a:lnTo>
                    <a:pt x="18194" y="3575"/>
                  </a:lnTo>
                  <a:lnTo>
                    <a:pt x="20262" y="5449"/>
                  </a:lnTo>
                  <a:lnTo>
                    <a:pt x="20891" y="6333"/>
                  </a:lnTo>
                  <a:lnTo>
                    <a:pt x="21440" y="6997"/>
                  </a:lnTo>
                  <a:lnTo>
                    <a:pt x="21848" y="7613"/>
                  </a:lnTo>
                  <a:lnTo>
                    <a:pt x="21673" y="9221"/>
                  </a:lnTo>
                  <a:lnTo>
                    <a:pt x="21701" y="9927"/>
                  </a:lnTo>
                  <a:lnTo>
                    <a:pt x="21797" y="10128"/>
                  </a:lnTo>
                  <a:lnTo>
                    <a:pt x="22270" y="10147"/>
                  </a:lnTo>
                  <a:lnTo>
                    <a:pt x="22972" y="10029"/>
                  </a:lnTo>
                  <a:lnTo>
                    <a:pt x="23562" y="9687"/>
                  </a:lnTo>
                  <a:lnTo>
                    <a:pt x="24022" y="9170"/>
                  </a:lnTo>
                  <a:lnTo>
                    <a:pt x="24472" y="8749"/>
                  </a:lnTo>
                  <a:lnTo>
                    <a:pt x="24839" y="8526"/>
                  </a:lnTo>
                  <a:lnTo>
                    <a:pt x="24970" y="8184"/>
                  </a:lnTo>
                  <a:lnTo>
                    <a:pt x="25181" y="7830"/>
                  </a:lnTo>
                  <a:lnTo>
                    <a:pt x="25395" y="7753"/>
                  </a:lnTo>
                  <a:lnTo>
                    <a:pt x="25803" y="8015"/>
                  </a:lnTo>
                  <a:lnTo>
                    <a:pt x="26770" y="8934"/>
                  </a:lnTo>
                  <a:lnTo>
                    <a:pt x="27517" y="9786"/>
                  </a:lnTo>
                  <a:lnTo>
                    <a:pt x="27702" y="10271"/>
                  </a:lnTo>
                  <a:lnTo>
                    <a:pt x="27989" y="10779"/>
                  </a:lnTo>
                  <a:lnTo>
                    <a:pt x="28299" y="11223"/>
                  </a:lnTo>
                  <a:lnTo>
                    <a:pt x="28516" y="11657"/>
                  </a:lnTo>
                  <a:lnTo>
                    <a:pt x="29241" y="12218"/>
                  </a:lnTo>
                  <a:lnTo>
                    <a:pt x="29981" y="12576"/>
                  </a:lnTo>
                  <a:lnTo>
                    <a:pt x="30476" y="12209"/>
                  </a:lnTo>
                  <a:lnTo>
                    <a:pt x="31730" y="13383"/>
                  </a:lnTo>
                  <a:lnTo>
                    <a:pt x="34491" y="14363"/>
                  </a:lnTo>
                  <a:lnTo>
                    <a:pt x="34999" y="14957"/>
                  </a:lnTo>
                  <a:lnTo>
                    <a:pt x="35478" y="15803"/>
                  </a:lnTo>
                  <a:lnTo>
                    <a:pt x="36442" y="17083"/>
                  </a:lnTo>
                  <a:lnTo>
                    <a:pt x="37779" y="18238"/>
                  </a:lnTo>
                  <a:lnTo>
                    <a:pt x="38855" y="18727"/>
                  </a:lnTo>
                  <a:lnTo>
                    <a:pt x="39889" y="19005"/>
                  </a:lnTo>
                  <a:lnTo>
                    <a:pt x="40466" y="19260"/>
                  </a:lnTo>
                  <a:lnTo>
                    <a:pt x="40862" y="19704"/>
                  </a:lnTo>
                  <a:lnTo>
                    <a:pt x="41491" y="20179"/>
                  </a:lnTo>
                  <a:lnTo>
                    <a:pt x="41890" y="20358"/>
                  </a:lnTo>
                  <a:lnTo>
                    <a:pt x="42024" y="20786"/>
                  </a:lnTo>
                  <a:lnTo>
                    <a:pt x="42433" y="21721"/>
                  </a:lnTo>
                  <a:lnTo>
                    <a:pt x="42860" y="22905"/>
                  </a:lnTo>
                  <a:lnTo>
                    <a:pt x="43323" y="24006"/>
                  </a:lnTo>
                  <a:lnTo>
                    <a:pt x="44329" y="25066"/>
                  </a:lnTo>
                  <a:lnTo>
                    <a:pt x="45465" y="25889"/>
                  </a:lnTo>
                  <a:lnTo>
                    <a:pt x="46643" y="26355"/>
                  </a:lnTo>
                  <a:lnTo>
                    <a:pt x="47303" y="26936"/>
                  </a:lnTo>
                  <a:lnTo>
                    <a:pt x="47591" y="27536"/>
                  </a:lnTo>
                  <a:lnTo>
                    <a:pt x="46796" y="28430"/>
                  </a:lnTo>
                  <a:lnTo>
                    <a:pt x="45934" y="29557"/>
                  </a:lnTo>
                  <a:lnTo>
                    <a:pt x="45174" y="30441"/>
                  </a:lnTo>
                  <a:lnTo>
                    <a:pt x="44389" y="31060"/>
                  </a:lnTo>
                  <a:lnTo>
                    <a:pt x="44128" y="31488"/>
                  </a:lnTo>
                  <a:lnTo>
                    <a:pt x="43952" y="32149"/>
                  </a:lnTo>
                  <a:lnTo>
                    <a:pt x="43962" y="35666"/>
                  </a:lnTo>
                  <a:lnTo>
                    <a:pt x="43898" y="36978"/>
                  </a:lnTo>
                  <a:lnTo>
                    <a:pt x="43952" y="37326"/>
                  </a:lnTo>
                  <a:lnTo>
                    <a:pt x="44067" y="37559"/>
                  </a:lnTo>
                  <a:lnTo>
                    <a:pt x="44562" y="37910"/>
                  </a:lnTo>
                  <a:lnTo>
                    <a:pt x="45152" y="38203"/>
                  </a:lnTo>
                  <a:close/>
                </a:path>
              </a:pathLst>
            </a:custGeom>
            <a:solidFill>
              <a:srgbClr val="007344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3" name="Google Shape;1403;p73"/>
            <p:cNvSpPr/>
            <p:nvPr/>
          </p:nvSpPr>
          <p:spPr>
            <a:xfrm>
              <a:off x="8788971" y="3609586"/>
              <a:ext cx="404786" cy="263050"/>
            </a:xfrm>
            <a:custGeom>
              <a:rect b="b" l="l" r="r" t="t"/>
              <a:pathLst>
                <a:path extrusionOk="0" h="99924" w="153765">
                  <a:moveTo>
                    <a:pt x="134138" y="41003"/>
                  </a:moveTo>
                  <a:lnTo>
                    <a:pt x="134429" y="40789"/>
                  </a:lnTo>
                  <a:lnTo>
                    <a:pt x="134940" y="40572"/>
                  </a:lnTo>
                  <a:lnTo>
                    <a:pt x="135782" y="40990"/>
                  </a:lnTo>
                  <a:lnTo>
                    <a:pt x="136519" y="41517"/>
                  </a:lnTo>
                  <a:lnTo>
                    <a:pt x="136698" y="41759"/>
                  </a:lnTo>
                  <a:lnTo>
                    <a:pt x="136663" y="42040"/>
                  </a:lnTo>
                  <a:lnTo>
                    <a:pt x="134904" y="43065"/>
                  </a:lnTo>
                  <a:lnTo>
                    <a:pt x="133813" y="43543"/>
                  </a:lnTo>
                  <a:lnTo>
                    <a:pt x="133331" y="43630"/>
                  </a:lnTo>
                  <a:lnTo>
                    <a:pt x="133200" y="43764"/>
                  </a:lnTo>
                  <a:lnTo>
                    <a:pt x="132855" y="44929"/>
                  </a:lnTo>
                  <a:lnTo>
                    <a:pt x="132179" y="45136"/>
                  </a:lnTo>
                  <a:lnTo>
                    <a:pt x="131310" y="45491"/>
                  </a:lnTo>
                  <a:lnTo>
                    <a:pt x="130704" y="46027"/>
                  </a:lnTo>
                  <a:lnTo>
                    <a:pt x="129737" y="47291"/>
                  </a:lnTo>
                  <a:lnTo>
                    <a:pt x="127279" y="49126"/>
                  </a:lnTo>
                  <a:lnTo>
                    <a:pt x="127244" y="49500"/>
                  </a:lnTo>
                  <a:lnTo>
                    <a:pt x="127458" y="49803"/>
                  </a:lnTo>
                  <a:lnTo>
                    <a:pt x="128256" y="50013"/>
                  </a:lnTo>
                  <a:lnTo>
                    <a:pt x="129309" y="50575"/>
                  </a:lnTo>
                  <a:lnTo>
                    <a:pt x="129880" y="51016"/>
                  </a:lnTo>
                  <a:lnTo>
                    <a:pt x="131441" y="50447"/>
                  </a:lnTo>
                  <a:lnTo>
                    <a:pt x="131828" y="50572"/>
                  </a:lnTo>
                  <a:lnTo>
                    <a:pt x="132236" y="51159"/>
                  </a:lnTo>
                  <a:lnTo>
                    <a:pt x="132667" y="52800"/>
                  </a:lnTo>
                  <a:lnTo>
                    <a:pt x="133366" y="53247"/>
                  </a:lnTo>
                  <a:lnTo>
                    <a:pt x="134282" y="53588"/>
                  </a:lnTo>
                  <a:lnTo>
                    <a:pt x="134850" y="53700"/>
                  </a:lnTo>
                  <a:lnTo>
                    <a:pt x="135607" y="54102"/>
                  </a:lnTo>
                  <a:lnTo>
                    <a:pt x="136615" y="54252"/>
                  </a:lnTo>
                  <a:lnTo>
                    <a:pt x="137292" y="54105"/>
                  </a:lnTo>
                  <a:lnTo>
                    <a:pt x="138138" y="54450"/>
                  </a:lnTo>
                  <a:lnTo>
                    <a:pt x="138275" y="54300"/>
                  </a:lnTo>
                  <a:lnTo>
                    <a:pt x="138387" y="51855"/>
                  </a:lnTo>
                  <a:lnTo>
                    <a:pt x="139095" y="52264"/>
                  </a:lnTo>
                  <a:lnTo>
                    <a:pt x="139504" y="52257"/>
                  </a:lnTo>
                  <a:lnTo>
                    <a:pt x="139861" y="51957"/>
                  </a:lnTo>
                  <a:lnTo>
                    <a:pt x="140046" y="51552"/>
                  </a:lnTo>
                  <a:lnTo>
                    <a:pt x="140168" y="50744"/>
                  </a:lnTo>
                  <a:lnTo>
                    <a:pt x="140011" y="49937"/>
                  </a:lnTo>
                  <a:lnTo>
                    <a:pt x="140327" y="49567"/>
                  </a:lnTo>
                  <a:lnTo>
                    <a:pt x="140573" y="49484"/>
                  </a:lnTo>
                  <a:lnTo>
                    <a:pt x="140755" y="49583"/>
                  </a:lnTo>
                  <a:lnTo>
                    <a:pt x="140864" y="49790"/>
                  </a:lnTo>
                  <a:lnTo>
                    <a:pt x="140896" y="50521"/>
                  </a:lnTo>
                  <a:lnTo>
                    <a:pt x="141406" y="50831"/>
                  </a:lnTo>
                  <a:lnTo>
                    <a:pt x="141719" y="51009"/>
                  </a:lnTo>
                  <a:lnTo>
                    <a:pt x="142016" y="51629"/>
                  </a:lnTo>
                  <a:lnTo>
                    <a:pt x="142306" y="52219"/>
                  </a:lnTo>
                  <a:lnTo>
                    <a:pt x="142492" y="53601"/>
                  </a:lnTo>
                  <a:lnTo>
                    <a:pt x="143210" y="53697"/>
                  </a:lnTo>
                  <a:lnTo>
                    <a:pt x="144052" y="53962"/>
                  </a:lnTo>
                  <a:lnTo>
                    <a:pt x="144617" y="53703"/>
                  </a:lnTo>
                  <a:lnTo>
                    <a:pt x="145055" y="53856"/>
                  </a:lnTo>
                  <a:lnTo>
                    <a:pt x="145205" y="54511"/>
                  </a:lnTo>
                  <a:lnTo>
                    <a:pt x="145201" y="55120"/>
                  </a:lnTo>
                  <a:lnTo>
                    <a:pt x="145265" y="55606"/>
                  </a:lnTo>
                  <a:lnTo>
                    <a:pt x="145492" y="55743"/>
                  </a:lnTo>
                  <a:lnTo>
                    <a:pt x="146226" y="55440"/>
                  </a:lnTo>
                  <a:lnTo>
                    <a:pt x="146842" y="55398"/>
                  </a:lnTo>
                  <a:lnTo>
                    <a:pt x="147410" y="55689"/>
                  </a:lnTo>
                  <a:lnTo>
                    <a:pt x="148116" y="56129"/>
                  </a:lnTo>
                  <a:lnTo>
                    <a:pt x="149140" y="57284"/>
                  </a:lnTo>
                  <a:lnTo>
                    <a:pt x="149478" y="57450"/>
                  </a:lnTo>
                  <a:lnTo>
                    <a:pt x="151023" y="57540"/>
                  </a:lnTo>
                  <a:lnTo>
                    <a:pt x="151346" y="57776"/>
                  </a:lnTo>
                  <a:lnTo>
                    <a:pt x="151876" y="57776"/>
                  </a:lnTo>
                  <a:lnTo>
                    <a:pt x="152450" y="57569"/>
                  </a:lnTo>
                  <a:lnTo>
                    <a:pt x="153724" y="57942"/>
                  </a:lnTo>
                  <a:lnTo>
                    <a:pt x="153765" y="58153"/>
                  </a:lnTo>
                  <a:lnTo>
                    <a:pt x="153551" y="58443"/>
                  </a:lnTo>
                  <a:lnTo>
                    <a:pt x="150516" y="60039"/>
                  </a:lnTo>
                  <a:lnTo>
                    <a:pt x="150292" y="60531"/>
                  </a:lnTo>
                  <a:lnTo>
                    <a:pt x="149673" y="61153"/>
                  </a:lnTo>
                  <a:lnTo>
                    <a:pt x="148996" y="61507"/>
                  </a:lnTo>
                  <a:lnTo>
                    <a:pt x="148668" y="61520"/>
                  </a:lnTo>
                  <a:lnTo>
                    <a:pt x="147184" y="60888"/>
                  </a:lnTo>
                  <a:lnTo>
                    <a:pt x="147011" y="61041"/>
                  </a:lnTo>
                  <a:lnTo>
                    <a:pt x="146890" y="61297"/>
                  </a:lnTo>
                  <a:lnTo>
                    <a:pt x="146896" y="61574"/>
                  </a:lnTo>
                  <a:lnTo>
                    <a:pt x="147222" y="62238"/>
                  </a:lnTo>
                  <a:lnTo>
                    <a:pt x="147072" y="62656"/>
                  </a:lnTo>
                  <a:lnTo>
                    <a:pt x="146788" y="62960"/>
                  </a:lnTo>
                  <a:lnTo>
                    <a:pt x="145859" y="62695"/>
                  </a:lnTo>
                  <a:lnTo>
                    <a:pt x="145687" y="62526"/>
                  </a:lnTo>
                  <a:lnTo>
                    <a:pt x="145667" y="62340"/>
                  </a:lnTo>
                  <a:lnTo>
                    <a:pt x="145310" y="62340"/>
                  </a:lnTo>
                  <a:lnTo>
                    <a:pt x="144758" y="62526"/>
                  </a:lnTo>
                  <a:lnTo>
                    <a:pt x="143695" y="63671"/>
                  </a:lnTo>
                  <a:lnTo>
                    <a:pt x="143325" y="64272"/>
                  </a:lnTo>
                  <a:lnTo>
                    <a:pt x="143187" y="64632"/>
                  </a:lnTo>
                  <a:lnTo>
                    <a:pt x="142715" y="64837"/>
                  </a:lnTo>
                  <a:lnTo>
                    <a:pt x="142201" y="64913"/>
                  </a:lnTo>
                  <a:lnTo>
                    <a:pt x="141537" y="65453"/>
                  </a:lnTo>
                  <a:lnTo>
                    <a:pt x="140816" y="65871"/>
                  </a:lnTo>
                  <a:lnTo>
                    <a:pt x="140586" y="65564"/>
                  </a:lnTo>
                  <a:lnTo>
                    <a:pt x="140445" y="65223"/>
                  </a:lnTo>
                  <a:lnTo>
                    <a:pt x="140254" y="65114"/>
                  </a:lnTo>
                  <a:lnTo>
                    <a:pt x="139810" y="65194"/>
                  </a:lnTo>
                  <a:lnTo>
                    <a:pt x="139274" y="65207"/>
                  </a:lnTo>
                  <a:lnTo>
                    <a:pt x="138709" y="64821"/>
                  </a:lnTo>
                  <a:lnTo>
                    <a:pt x="137978" y="64431"/>
                  </a:lnTo>
                  <a:lnTo>
                    <a:pt x="137340" y="64294"/>
                  </a:lnTo>
                  <a:lnTo>
                    <a:pt x="135457" y="64476"/>
                  </a:lnTo>
                  <a:lnTo>
                    <a:pt x="134525" y="64667"/>
                  </a:lnTo>
                  <a:lnTo>
                    <a:pt x="134231" y="64856"/>
                  </a:lnTo>
                  <a:lnTo>
                    <a:pt x="133708" y="64907"/>
                  </a:lnTo>
                  <a:lnTo>
                    <a:pt x="131502" y="65299"/>
                  </a:lnTo>
                  <a:lnTo>
                    <a:pt x="131052" y="65146"/>
                  </a:lnTo>
                  <a:lnTo>
                    <a:pt x="130720" y="64527"/>
                  </a:lnTo>
                  <a:lnTo>
                    <a:pt x="130429" y="63857"/>
                  </a:lnTo>
                  <a:lnTo>
                    <a:pt x="129858" y="63614"/>
                  </a:lnTo>
                  <a:lnTo>
                    <a:pt x="129217" y="63426"/>
                  </a:lnTo>
                  <a:lnTo>
                    <a:pt x="128977" y="63158"/>
                  </a:lnTo>
                  <a:lnTo>
                    <a:pt x="128961" y="62832"/>
                  </a:lnTo>
                  <a:lnTo>
                    <a:pt x="129028" y="62513"/>
                  </a:lnTo>
                  <a:lnTo>
                    <a:pt x="129079" y="62347"/>
                  </a:lnTo>
                  <a:lnTo>
                    <a:pt x="130567" y="61064"/>
                  </a:lnTo>
                  <a:lnTo>
                    <a:pt x="131907" y="59908"/>
                  </a:lnTo>
                  <a:lnTo>
                    <a:pt x="132032" y="59816"/>
                  </a:lnTo>
                  <a:lnTo>
                    <a:pt x="132153" y="59595"/>
                  </a:lnTo>
                  <a:lnTo>
                    <a:pt x="132380" y="59196"/>
                  </a:lnTo>
                  <a:lnTo>
                    <a:pt x="132380" y="58989"/>
                  </a:lnTo>
                  <a:lnTo>
                    <a:pt x="131377" y="58529"/>
                  </a:lnTo>
                  <a:lnTo>
                    <a:pt x="131339" y="58319"/>
                  </a:lnTo>
                  <a:lnTo>
                    <a:pt x="131540" y="58102"/>
                  </a:lnTo>
                  <a:lnTo>
                    <a:pt x="131540" y="57811"/>
                  </a:lnTo>
                  <a:lnTo>
                    <a:pt x="130832" y="56962"/>
                  </a:lnTo>
                  <a:lnTo>
                    <a:pt x="129606" y="55638"/>
                  </a:lnTo>
                  <a:lnTo>
                    <a:pt x="129252" y="55500"/>
                  </a:lnTo>
                  <a:lnTo>
                    <a:pt x="128990" y="55586"/>
                  </a:lnTo>
                  <a:lnTo>
                    <a:pt x="128511" y="56866"/>
                  </a:lnTo>
                  <a:lnTo>
                    <a:pt x="128272" y="57192"/>
                  </a:lnTo>
                  <a:lnTo>
                    <a:pt x="126874" y="58031"/>
                  </a:lnTo>
                  <a:lnTo>
                    <a:pt x="125705" y="58609"/>
                  </a:lnTo>
                  <a:lnTo>
                    <a:pt x="123624" y="59634"/>
                  </a:lnTo>
                  <a:lnTo>
                    <a:pt x="123082" y="59956"/>
                  </a:lnTo>
                  <a:lnTo>
                    <a:pt x="122705" y="59899"/>
                  </a:lnTo>
                  <a:lnTo>
                    <a:pt x="122328" y="59698"/>
                  </a:lnTo>
                  <a:lnTo>
                    <a:pt x="121160" y="58660"/>
                  </a:lnTo>
                  <a:lnTo>
                    <a:pt x="120407" y="58306"/>
                  </a:lnTo>
                  <a:lnTo>
                    <a:pt x="119900" y="58657"/>
                  </a:lnTo>
                  <a:lnTo>
                    <a:pt x="119472" y="59168"/>
                  </a:lnTo>
                  <a:lnTo>
                    <a:pt x="119513" y="60218"/>
                  </a:lnTo>
                  <a:lnTo>
                    <a:pt x="119031" y="60770"/>
                  </a:lnTo>
                  <a:lnTo>
                    <a:pt x="118549" y="61019"/>
                  </a:lnTo>
                  <a:lnTo>
                    <a:pt x="119427" y="63825"/>
                  </a:lnTo>
                  <a:lnTo>
                    <a:pt x="119341" y="64185"/>
                  </a:lnTo>
                  <a:lnTo>
                    <a:pt x="118671" y="64284"/>
                  </a:lnTo>
                  <a:lnTo>
                    <a:pt x="119162" y="65338"/>
                  </a:lnTo>
                  <a:lnTo>
                    <a:pt x="118747" y="65459"/>
                  </a:lnTo>
                  <a:lnTo>
                    <a:pt x="117691" y="65213"/>
                  </a:lnTo>
                  <a:lnTo>
                    <a:pt x="116270" y="65050"/>
                  </a:lnTo>
                  <a:lnTo>
                    <a:pt x="113589" y="65516"/>
                  </a:lnTo>
                  <a:lnTo>
                    <a:pt x="113391" y="65698"/>
                  </a:lnTo>
                  <a:lnTo>
                    <a:pt x="113318" y="65931"/>
                  </a:lnTo>
                  <a:lnTo>
                    <a:pt x="113474" y="66142"/>
                  </a:lnTo>
                  <a:lnTo>
                    <a:pt x="114773" y="66164"/>
                  </a:lnTo>
                  <a:lnTo>
                    <a:pt x="116044" y="66059"/>
                  </a:lnTo>
                  <a:lnTo>
                    <a:pt x="116395" y="66254"/>
                  </a:lnTo>
                  <a:lnTo>
                    <a:pt x="116449" y="66598"/>
                  </a:lnTo>
                  <a:lnTo>
                    <a:pt x="116302" y="66815"/>
                  </a:lnTo>
                  <a:lnTo>
                    <a:pt x="115878" y="66854"/>
                  </a:lnTo>
                  <a:lnTo>
                    <a:pt x="114949" y="67061"/>
                  </a:lnTo>
                  <a:lnTo>
                    <a:pt x="114843" y="67281"/>
                  </a:lnTo>
                  <a:lnTo>
                    <a:pt x="114812" y="67492"/>
                  </a:lnTo>
                  <a:lnTo>
                    <a:pt x="115128" y="68102"/>
                  </a:lnTo>
                  <a:lnTo>
                    <a:pt x="115479" y="68491"/>
                  </a:lnTo>
                  <a:lnTo>
                    <a:pt x="115523" y="68721"/>
                  </a:lnTo>
                  <a:lnTo>
                    <a:pt x="115377" y="68916"/>
                  </a:lnTo>
                  <a:lnTo>
                    <a:pt x="115198" y="68992"/>
                  </a:lnTo>
                  <a:lnTo>
                    <a:pt x="114885" y="68705"/>
                  </a:lnTo>
                  <a:lnTo>
                    <a:pt x="114706" y="68762"/>
                  </a:lnTo>
                  <a:lnTo>
                    <a:pt x="114620" y="69024"/>
                  </a:lnTo>
                  <a:lnTo>
                    <a:pt x="114534" y="69331"/>
                  </a:lnTo>
                  <a:lnTo>
                    <a:pt x="114330" y="69554"/>
                  </a:lnTo>
                  <a:lnTo>
                    <a:pt x="113895" y="69436"/>
                  </a:lnTo>
                  <a:lnTo>
                    <a:pt x="113465" y="69522"/>
                  </a:lnTo>
                  <a:lnTo>
                    <a:pt x="113209" y="70633"/>
                  </a:lnTo>
                  <a:lnTo>
                    <a:pt x="112992" y="71891"/>
                  </a:lnTo>
                  <a:lnTo>
                    <a:pt x="112284" y="72727"/>
                  </a:lnTo>
                  <a:lnTo>
                    <a:pt x="111891" y="73030"/>
                  </a:lnTo>
                  <a:lnTo>
                    <a:pt x="111313" y="73119"/>
                  </a:lnTo>
                  <a:lnTo>
                    <a:pt x="110455" y="73017"/>
                  </a:lnTo>
                  <a:lnTo>
                    <a:pt x="109934" y="72893"/>
                  </a:lnTo>
                  <a:lnTo>
                    <a:pt x="108428" y="72708"/>
                  </a:lnTo>
                  <a:lnTo>
                    <a:pt x="106918" y="72366"/>
                  </a:lnTo>
                  <a:lnTo>
                    <a:pt x="105220" y="72047"/>
                  </a:lnTo>
                  <a:lnTo>
                    <a:pt x="103640" y="72784"/>
                  </a:lnTo>
                  <a:lnTo>
                    <a:pt x="103184" y="73234"/>
                  </a:lnTo>
                  <a:lnTo>
                    <a:pt x="102893" y="73656"/>
                  </a:lnTo>
                  <a:lnTo>
                    <a:pt x="102596" y="73850"/>
                  </a:lnTo>
                  <a:lnTo>
                    <a:pt x="101910" y="76429"/>
                  </a:lnTo>
                  <a:lnTo>
                    <a:pt x="101980" y="76723"/>
                  </a:lnTo>
                  <a:lnTo>
                    <a:pt x="102360" y="76953"/>
                  </a:lnTo>
                  <a:lnTo>
                    <a:pt x="104298" y="77486"/>
                  </a:lnTo>
                  <a:lnTo>
                    <a:pt x="104582" y="77706"/>
                  </a:lnTo>
                  <a:lnTo>
                    <a:pt x="104751" y="77958"/>
                  </a:lnTo>
                  <a:lnTo>
                    <a:pt x="104834" y="79114"/>
                  </a:lnTo>
                  <a:lnTo>
                    <a:pt x="104993" y="79273"/>
                  </a:lnTo>
                  <a:lnTo>
                    <a:pt x="105657" y="79417"/>
                  </a:lnTo>
                  <a:lnTo>
                    <a:pt x="106618" y="79407"/>
                  </a:lnTo>
                  <a:lnTo>
                    <a:pt x="107371" y="79292"/>
                  </a:lnTo>
                  <a:lnTo>
                    <a:pt x="108128" y="79398"/>
                  </a:lnTo>
                  <a:lnTo>
                    <a:pt x="108658" y="79647"/>
                  </a:lnTo>
                  <a:lnTo>
                    <a:pt x="108916" y="80039"/>
                  </a:lnTo>
                  <a:lnTo>
                    <a:pt x="109060" y="80464"/>
                  </a:lnTo>
                  <a:lnTo>
                    <a:pt x="108160" y="82995"/>
                  </a:lnTo>
                  <a:lnTo>
                    <a:pt x="108233" y="83914"/>
                  </a:lnTo>
                  <a:lnTo>
                    <a:pt x="108511" y="85229"/>
                  </a:lnTo>
                  <a:lnTo>
                    <a:pt x="109022" y="86260"/>
                  </a:lnTo>
                  <a:lnTo>
                    <a:pt x="109982" y="87266"/>
                  </a:lnTo>
                  <a:lnTo>
                    <a:pt x="110713" y="87910"/>
                  </a:lnTo>
                  <a:lnTo>
                    <a:pt x="110866" y="88214"/>
                  </a:lnTo>
                  <a:lnTo>
                    <a:pt x="110905" y="88683"/>
                  </a:lnTo>
                  <a:lnTo>
                    <a:pt x="110787" y="89283"/>
                  </a:lnTo>
                  <a:lnTo>
                    <a:pt x="110365" y="90234"/>
                  </a:lnTo>
                  <a:lnTo>
                    <a:pt x="109848" y="91064"/>
                  </a:lnTo>
                  <a:lnTo>
                    <a:pt x="109290" y="91415"/>
                  </a:lnTo>
                  <a:lnTo>
                    <a:pt x="108514" y="92469"/>
                  </a:lnTo>
                  <a:lnTo>
                    <a:pt x="107828" y="93761"/>
                  </a:lnTo>
                  <a:lnTo>
                    <a:pt x="106510" y="95453"/>
                  </a:lnTo>
                  <a:lnTo>
                    <a:pt x="106066" y="96395"/>
                  </a:lnTo>
                  <a:lnTo>
                    <a:pt x="105919" y="99111"/>
                  </a:lnTo>
                  <a:lnTo>
                    <a:pt x="105571" y="99925"/>
                  </a:lnTo>
                  <a:lnTo>
                    <a:pt x="105517" y="99615"/>
                  </a:lnTo>
                  <a:lnTo>
                    <a:pt x="105041" y="99305"/>
                  </a:lnTo>
                  <a:lnTo>
                    <a:pt x="104211" y="99360"/>
                  </a:lnTo>
                  <a:lnTo>
                    <a:pt x="103666" y="99213"/>
                  </a:lnTo>
                  <a:lnTo>
                    <a:pt x="103404" y="98865"/>
                  </a:lnTo>
                  <a:lnTo>
                    <a:pt x="102727" y="98964"/>
                  </a:lnTo>
                  <a:lnTo>
                    <a:pt x="101635" y="99503"/>
                  </a:lnTo>
                  <a:lnTo>
                    <a:pt x="100522" y="99216"/>
                  </a:lnTo>
                  <a:lnTo>
                    <a:pt x="99388" y="98099"/>
                  </a:lnTo>
                  <a:lnTo>
                    <a:pt x="97228" y="97690"/>
                  </a:lnTo>
                  <a:lnTo>
                    <a:pt x="94492" y="97946"/>
                  </a:lnTo>
                  <a:lnTo>
                    <a:pt x="94390" y="96707"/>
                  </a:lnTo>
                  <a:lnTo>
                    <a:pt x="94396" y="95127"/>
                  </a:lnTo>
                  <a:lnTo>
                    <a:pt x="94521" y="93024"/>
                  </a:lnTo>
                  <a:lnTo>
                    <a:pt x="95453" y="91371"/>
                  </a:lnTo>
                  <a:lnTo>
                    <a:pt x="95424" y="91055"/>
                  </a:lnTo>
                  <a:lnTo>
                    <a:pt x="95242" y="90751"/>
                  </a:lnTo>
                  <a:lnTo>
                    <a:pt x="94958" y="90480"/>
                  </a:lnTo>
                  <a:lnTo>
                    <a:pt x="93302" y="90024"/>
                  </a:lnTo>
                  <a:lnTo>
                    <a:pt x="92816" y="89784"/>
                  </a:lnTo>
                  <a:lnTo>
                    <a:pt x="92175" y="89261"/>
                  </a:lnTo>
                  <a:lnTo>
                    <a:pt x="91364" y="88712"/>
                  </a:lnTo>
                  <a:lnTo>
                    <a:pt x="90659" y="88332"/>
                  </a:lnTo>
                  <a:lnTo>
                    <a:pt x="89551" y="87831"/>
                  </a:lnTo>
                  <a:lnTo>
                    <a:pt x="88530" y="87553"/>
                  </a:lnTo>
                  <a:lnTo>
                    <a:pt x="87930" y="87764"/>
                  </a:lnTo>
                  <a:lnTo>
                    <a:pt x="87377" y="88032"/>
                  </a:lnTo>
                  <a:lnTo>
                    <a:pt x="86860" y="88038"/>
                  </a:lnTo>
                  <a:lnTo>
                    <a:pt x="86343" y="87891"/>
                  </a:lnTo>
                  <a:lnTo>
                    <a:pt x="84428" y="86637"/>
                  </a:lnTo>
                  <a:lnTo>
                    <a:pt x="81536" y="84467"/>
                  </a:lnTo>
                  <a:lnTo>
                    <a:pt x="79245" y="82947"/>
                  </a:lnTo>
                  <a:lnTo>
                    <a:pt x="77805" y="82219"/>
                  </a:lnTo>
                  <a:lnTo>
                    <a:pt x="77463" y="81986"/>
                  </a:lnTo>
                  <a:lnTo>
                    <a:pt x="76656" y="81303"/>
                  </a:lnTo>
                  <a:lnTo>
                    <a:pt x="74671" y="79458"/>
                  </a:lnTo>
                  <a:lnTo>
                    <a:pt x="73352" y="79730"/>
                  </a:lnTo>
                  <a:lnTo>
                    <a:pt x="71469" y="78530"/>
                  </a:lnTo>
                  <a:lnTo>
                    <a:pt x="69778" y="77355"/>
                  </a:lnTo>
                  <a:lnTo>
                    <a:pt x="69395" y="77036"/>
                  </a:lnTo>
                  <a:lnTo>
                    <a:pt x="67470" y="74859"/>
                  </a:lnTo>
                  <a:lnTo>
                    <a:pt x="65548" y="73445"/>
                  </a:lnTo>
                  <a:lnTo>
                    <a:pt x="63454" y="71900"/>
                  </a:lnTo>
                  <a:lnTo>
                    <a:pt x="62101" y="70930"/>
                  </a:lnTo>
                  <a:lnTo>
                    <a:pt x="59806" y="69283"/>
                  </a:lnTo>
                  <a:lnTo>
                    <a:pt x="58683" y="68287"/>
                  </a:lnTo>
                  <a:lnTo>
                    <a:pt x="58303" y="67920"/>
                  </a:lnTo>
                  <a:lnTo>
                    <a:pt x="57933" y="67214"/>
                  </a:lnTo>
                  <a:lnTo>
                    <a:pt x="57332" y="63758"/>
                  </a:lnTo>
                  <a:lnTo>
                    <a:pt x="56643" y="62168"/>
                  </a:lnTo>
                  <a:lnTo>
                    <a:pt x="55660" y="61303"/>
                  </a:lnTo>
                  <a:lnTo>
                    <a:pt x="54824" y="59634"/>
                  </a:lnTo>
                  <a:lnTo>
                    <a:pt x="54128" y="57154"/>
                  </a:lnTo>
                  <a:lnTo>
                    <a:pt x="53553" y="55539"/>
                  </a:lnTo>
                  <a:lnTo>
                    <a:pt x="53097" y="54792"/>
                  </a:lnTo>
                  <a:lnTo>
                    <a:pt x="52177" y="53965"/>
                  </a:lnTo>
                  <a:lnTo>
                    <a:pt x="50783" y="53059"/>
                  </a:lnTo>
                  <a:lnTo>
                    <a:pt x="49461" y="52628"/>
                  </a:lnTo>
                  <a:lnTo>
                    <a:pt x="48986" y="52644"/>
                  </a:lnTo>
                  <a:lnTo>
                    <a:pt x="48749" y="52755"/>
                  </a:lnTo>
                  <a:lnTo>
                    <a:pt x="48481" y="52909"/>
                  </a:lnTo>
                  <a:lnTo>
                    <a:pt x="47958" y="53585"/>
                  </a:lnTo>
                  <a:lnTo>
                    <a:pt x="47185" y="53655"/>
                  </a:lnTo>
                  <a:lnTo>
                    <a:pt x="46617" y="53639"/>
                  </a:lnTo>
                  <a:lnTo>
                    <a:pt x="46087" y="53397"/>
                  </a:lnTo>
                  <a:lnTo>
                    <a:pt x="44415" y="53183"/>
                  </a:lnTo>
                  <a:lnTo>
                    <a:pt x="43821" y="52947"/>
                  </a:lnTo>
                  <a:lnTo>
                    <a:pt x="42816" y="52982"/>
                  </a:lnTo>
                  <a:lnTo>
                    <a:pt x="40655" y="53333"/>
                  </a:lnTo>
                  <a:lnTo>
                    <a:pt x="40128" y="53269"/>
                  </a:lnTo>
                  <a:lnTo>
                    <a:pt x="37846" y="51756"/>
                  </a:lnTo>
                  <a:lnTo>
                    <a:pt x="36853" y="51156"/>
                  </a:lnTo>
                  <a:lnTo>
                    <a:pt x="36655" y="50824"/>
                  </a:lnTo>
                  <a:lnTo>
                    <a:pt x="36665" y="50243"/>
                  </a:lnTo>
                  <a:lnTo>
                    <a:pt x="37000" y="49420"/>
                  </a:lnTo>
                  <a:lnTo>
                    <a:pt x="37287" y="48836"/>
                  </a:lnTo>
                  <a:lnTo>
                    <a:pt x="37160" y="48229"/>
                  </a:lnTo>
                  <a:lnTo>
                    <a:pt x="36726" y="47565"/>
                  </a:lnTo>
                  <a:lnTo>
                    <a:pt x="36726" y="46857"/>
                  </a:lnTo>
                  <a:lnTo>
                    <a:pt x="37023" y="46461"/>
                  </a:lnTo>
                  <a:lnTo>
                    <a:pt x="37629" y="46585"/>
                  </a:lnTo>
                  <a:lnTo>
                    <a:pt x="37846" y="46336"/>
                  </a:lnTo>
                  <a:lnTo>
                    <a:pt x="37769" y="45960"/>
                  </a:lnTo>
                  <a:lnTo>
                    <a:pt x="37441" y="45692"/>
                  </a:lnTo>
                  <a:lnTo>
                    <a:pt x="37003" y="45088"/>
                  </a:lnTo>
                  <a:lnTo>
                    <a:pt x="35711" y="44527"/>
                  </a:lnTo>
                  <a:lnTo>
                    <a:pt x="35526" y="44297"/>
                  </a:lnTo>
                  <a:lnTo>
                    <a:pt x="35593" y="44035"/>
                  </a:lnTo>
                  <a:lnTo>
                    <a:pt x="35816" y="43754"/>
                  </a:lnTo>
                  <a:lnTo>
                    <a:pt x="35861" y="43160"/>
                  </a:lnTo>
                  <a:lnTo>
                    <a:pt x="35883" y="42394"/>
                  </a:lnTo>
                  <a:lnTo>
                    <a:pt x="36055" y="41995"/>
                  </a:lnTo>
                  <a:lnTo>
                    <a:pt x="36103" y="41683"/>
                  </a:lnTo>
                  <a:lnTo>
                    <a:pt x="35915" y="41431"/>
                  </a:lnTo>
                  <a:lnTo>
                    <a:pt x="35478" y="41137"/>
                  </a:lnTo>
                  <a:lnTo>
                    <a:pt x="34779" y="40425"/>
                  </a:lnTo>
                  <a:lnTo>
                    <a:pt x="33920" y="40348"/>
                  </a:lnTo>
                  <a:lnTo>
                    <a:pt x="31127" y="40374"/>
                  </a:lnTo>
                  <a:lnTo>
                    <a:pt x="30262" y="40087"/>
                  </a:lnTo>
                  <a:lnTo>
                    <a:pt x="29566" y="39688"/>
                  </a:lnTo>
                  <a:lnTo>
                    <a:pt x="28870" y="38168"/>
                  </a:lnTo>
                  <a:lnTo>
                    <a:pt x="28519" y="37808"/>
                  </a:lnTo>
                  <a:lnTo>
                    <a:pt x="28191" y="37658"/>
                  </a:lnTo>
                  <a:lnTo>
                    <a:pt x="27409" y="37607"/>
                  </a:lnTo>
                  <a:lnTo>
                    <a:pt x="26467" y="37460"/>
                  </a:lnTo>
                  <a:lnTo>
                    <a:pt x="25985" y="37201"/>
                  </a:lnTo>
                  <a:lnTo>
                    <a:pt x="24670" y="35810"/>
                  </a:lnTo>
                  <a:lnTo>
                    <a:pt x="23406" y="34565"/>
                  </a:lnTo>
                  <a:lnTo>
                    <a:pt x="22899" y="35739"/>
                  </a:lnTo>
                  <a:lnTo>
                    <a:pt x="22407" y="35972"/>
                  </a:lnTo>
                  <a:lnTo>
                    <a:pt x="21293" y="35864"/>
                  </a:lnTo>
                  <a:lnTo>
                    <a:pt x="20457" y="35666"/>
                  </a:lnTo>
                  <a:lnTo>
                    <a:pt x="19981" y="35931"/>
                  </a:lnTo>
                  <a:lnTo>
                    <a:pt x="19490" y="36394"/>
                  </a:lnTo>
                  <a:lnTo>
                    <a:pt x="19582" y="36700"/>
                  </a:lnTo>
                  <a:lnTo>
                    <a:pt x="19959" y="37023"/>
                  </a:lnTo>
                  <a:lnTo>
                    <a:pt x="20715" y="37619"/>
                  </a:lnTo>
                  <a:lnTo>
                    <a:pt x="21874" y="39078"/>
                  </a:lnTo>
                  <a:lnTo>
                    <a:pt x="22401" y="39882"/>
                  </a:lnTo>
                  <a:lnTo>
                    <a:pt x="22477" y="40163"/>
                  </a:lnTo>
                  <a:lnTo>
                    <a:pt x="22378" y="40374"/>
                  </a:lnTo>
                  <a:lnTo>
                    <a:pt x="22222" y="40463"/>
                  </a:lnTo>
                  <a:lnTo>
                    <a:pt x="21992" y="40460"/>
                  </a:lnTo>
                  <a:lnTo>
                    <a:pt x="21682" y="40457"/>
                  </a:lnTo>
                  <a:lnTo>
                    <a:pt x="21504" y="40218"/>
                  </a:lnTo>
                  <a:lnTo>
                    <a:pt x="21443" y="39803"/>
                  </a:lnTo>
                  <a:lnTo>
                    <a:pt x="21057" y="39174"/>
                  </a:lnTo>
                  <a:lnTo>
                    <a:pt x="20658" y="38810"/>
                  </a:lnTo>
                  <a:lnTo>
                    <a:pt x="20221" y="38583"/>
                  </a:lnTo>
                  <a:lnTo>
                    <a:pt x="19608" y="38414"/>
                  </a:lnTo>
                  <a:lnTo>
                    <a:pt x="18800" y="38114"/>
                  </a:lnTo>
                  <a:lnTo>
                    <a:pt x="18382" y="38101"/>
                  </a:lnTo>
                  <a:lnTo>
                    <a:pt x="17977" y="38449"/>
                  </a:lnTo>
                  <a:lnTo>
                    <a:pt x="17638" y="38918"/>
                  </a:lnTo>
                  <a:lnTo>
                    <a:pt x="17437" y="39943"/>
                  </a:lnTo>
                  <a:lnTo>
                    <a:pt x="16834" y="41201"/>
                  </a:lnTo>
                  <a:lnTo>
                    <a:pt x="16464" y="41695"/>
                  </a:lnTo>
                  <a:lnTo>
                    <a:pt x="15315" y="41995"/>
                  </a:lnTo>
                  <a:lnTo>
                    <a:pt x="12589" y="42098"/>
                  </a:lnTo>
                  <a:lnTo>
                    <a:pt x="11775" y="42490"/>
                  </a:lnTo>
                  <a:lnTo>
                    <a:pt x="11219" y="42963"/>
                  </a:lnTo>
                  <a:lnTo>
                    <a:pt x="10189" y="44491"/>
                  </a:lnTo>
                  <a:lnTo>
                    <a:pt x="9470" y="44999"/>
                  </a:lnTo>
                  <a:lnTo>
                    <a:pt x="8848" y="45698"/>
                  </a:lnTo>
                  <a:lnTo>
                    <a:pt x="9036" y="47939"/>
                  </a:lnTo>
                  <a:lnTo>
                    <a:pt x="9336" y="50546"/>
                  </a:lnTo>
                  <a:lnTo>
                    <a:pt x="9860" y="51268"/>
                  </a:lnTo>
                  <a:lnTo>
                    <a:pt x="10192" y="51485"/>
                  </a:lnTo>
                  <a:lnTo>
                    <a:pt x="10236" y="51740"/>
                  </a:lnTo>
                  <a:lnTo>
                    <a:pt x="10023" y="51967"/>
                  </a:lnTo>
                  <a:lnTo>
                    <a:pt x="9748" y="52251"/>
                  </a:lnTo>
                  <a:lnTo>
                    <a:pt x="9333" y="52771"/>
                  </a:lnTo>
                  <a:lnTo>
                    <a:pt x="8867" y="52752"/>
                  </a:lnTo>
                  <a:lnTo>
                    <a:pt x="7929" y="52621"/>
                  </a:lnTo>
                  <a:lnTo>
                    <a:pt x="7147" y="52481"/>
                  </a:lnTo>
                  <a:lnTo>
                    <a:pt x="4516" y="52331"/>
                  </a:lnTo>
                  <a:lnTo>
                    <a:pt x="2384" y="52209"/>
                  </a:lnTo>
                  <a:lnTo>
                    <a:pt x="16" y="52075"/>
                  </a:lnTo>
                  <a:lnTo>
                    <a:pt x="13" y="49343"/>
                  </a:lnTo>
                  <a:lnTo>
                    <a:pt x="13" y="46601"/>
                  </a:lnTo>
                  <a:lnTo>
                    <a:pt x="13" y="43850"/>
                  </a:lnTo>
                  <a:lnTo>
                    <a:pt x="10" y="41089"/>
                  </a:lnTo>
                  <a:lnTo>
                    <a:pt x="10" y="38315"/>
                  </a:lnTo>
                  <a:lnTo>
                    <a:pt x="10" y="35532"/>
                  </a:lnTo>
                  <a:lnTo>
                    <a:pt x="6" y="32739"/>
                  </a:lnTo>
                  <a:lnTo>
                    <a:pt x="6" y="29937"/>
                  </a:lnTo>
                  <a:lnTo>
                    <a:pt x="6" y="27125"/>
                  </a:lnTo>
                  <a:lnTo>
                    <a:pt x="6" y="24300"/>
                  </a:lnTo>
                  <a:lnTo>
                    <a:pt x="3" y="21465"/>
                  </a:lnTo>
                  <a:lnTo>
                    <a:pt x="3" y="18618"/>
                  </a:lnTo>
                  <a:lnTo>
                    <a:pt x="3" y="15758"/>
                  </a:lnTo>
                  <a:lnTo>
                    <a:pt x="0" y="12889"/>
                  </a:lnTo>
                  <a:lnTo>
                    <a:pt x="0" y="10010"/>
                  </a:lnTo>
                  <a:lnTo>
                    <a:pt x="0" y="7118"/>
                  </a:lnTo>
                  <a:lnTo>
                    <a:pt x="1117" y="6760"/>
                  </a:lnTo>
                  <a:lnTo>
                    <a:pt x="2528" y="6304"/>
                  </a:lnTo>
                  <a:lnTo>
                    <a:pt x="3881" y="5870"/>
                  </a:lnTo>
                  <a:lnTo>
                    <a:pt x="5493" y="5350"/>
                  </a:lnTo>
                  <a:lnTo>
                    <a:pt x="7309" y="4762"/>
                  </a:lnTo>
                  <a:lnTo>
                    <a:pt x="8861" y="4261"/>
                  </a:lnTo>
                  <a:lnTo>
                    <a:pt x="10712" y="3664"/>
                  </a:lnTo>
                  <a:lnTo>
                    <a:pt x="12123" y="3208"/>
                  </a:lnTo>
                  <a:lnTo>
                    <a:pt x="13447" y="2780"/>
                  </a:lnTo>
                  <a:lnTo>
                    <a:pt x="15142" y="2269"/>
                  </a:lnTo>
                  <a:lnTo>
                    <a:pt x="17779" y="1478"/>
                  </a:lnTo>
                  <a:lnTo>
                    <a:pt x="19250" y="1034"/>
                  </a:lnTo>
                  <a:lnTo>
                    <a:pt x="20738" y="587"/>
                  </a:lnTo>
                  <a:lnTo>
                    <a:pt x="22155" y="160"/>
                  </a:lnTo>
                  <a:lnTo>
                    <a:pt x="23103" y="0"/>
                  </a:lnTo>
                  <a:lnTo>
                    <a:pt x="24121" y="610"/>
                  </a:lnTo>
                  <a:lnTo>
                    <a:pt x="25359" y="1446"/>
                  </a:lnTo>
                  <a:lnTo>
                    <a:pt x="26598" y="2282"/>
                  </a:lnTo>
                  <a:lnTo>
                    <a:pt x="27836" y="3118"/>
                  </a:lnTo>
                  <a:lnTo>
                    <a:pt x="29075" y="3955"/>
                  </a:lnTo>
                  <a:lnTo>
                    <a:pt x="30313" y="4788"/>
                  </a:lnTo>
                  <a:lnTo>
                    <a:pt x="31552" y="5621"/>
                  </a:lnTo>
                  <a:lnTo>
                    <a:pt x="32790" y="6454"/>
                  </a:lnTo>
                  <a:lnTo>
                    <a:pt x="34029" y="7284"/>
                  </a:lnTo>
                  <a:lnTo>
                    <a:pt x="35267" y="8114"/>
                  </a:lnTo>
                  <a:lnTo>
                    <a:pt x="36505" y="8944"/>
                  </a:lnTo>
                  <a:lnTo>
                    <a:pt x="37744" y="9770"/>
                  </a:lnTo>
                  <a:lnTo>
                    <a:pt x="38982" y="10597"/>
                  </a:lnTo>
                  <a:lnTo>
                    <a:pt x="40221" y="11424"/>
                  </a:lnTo>
                  <a:lnTo>
                    <a:pt x="41459" y="12247"/>
                  </a:lnTo>
                  <a:lnTo>
                    <a:pt x="42698" y="13071"/>
                  </a:lnTo>
                  <a:lnTo>
                    <a:pt x="43936" y="13894"/>
                  </a:lnTo>
                  <a:lnTo>
                    <a:pt x="45085" y="14660"/>
                  </a:lnTo>
                  <a:lnTo>
                    <a:pt x="45602" y="15228"/>
                  </a:lnTo>
                  <a:lnTo>
                    <a:pt x="45886" y="16480"/>
                  </a:lnTo>
                  <a:lnTo>
                    <a:pt x="46458" y="17472"/>
                  </a:lnTo>
                  <a:lnTo>
                    <a:pt x="47450" y="18545"/>
                  </a:lnTo>
                  <a:lnTo>
                    <a:pt x="48465" y="19643"/>
                  </a:lnTo>
                  <a:lnTo>
                    <a:pt x="49729" y="21089"/>
                  </a:lnTo>
                  <a:lnTo>
                    <a:pt x="50604" y="22091"/>
                  </a:lnTo>
                  <a:lnTo>
                    <a:pt x="51494" y="23112"/>
                  </a:lnTo>
                  <a:lnTo>
                    <a:pt x="52969" y="24794"/>
                  </a:lnTo>
                  <a:lnTo>
                    <a:pt x="53888" y="25841"/>
                  </a:lnTo>
                  <a:lnTo>
                    <a:pt x="54619" y="25876"/>
                  </a:lnTo>
                  <a:lnTo>
                    <a:pt x="56104" y="25628"/>
                  </a:lnTo>
                  <a:lnTo>
                    <a:pt x="58089" y="25296"/>
                  </a:lnTo>
                  <a:lnTo>
                    <a:pt x="59656" y="25031"/>
                  </a:lnTo>
                  <a:lnTo>
                    <a:pt x="61552" y="24711"/>
                  </a:lnTo>
                  <a:lnTo>
                    <a:pt x="63359" y="24408"/>
                  </a:lnTo>
                  <a:lnTo>
                    <a:pt x="64782" y="24166"/>
                  </a:lnTo>
                  <a:lnTo>
                    <a:pt x="66914" y="24348"/>
                  </a:lnTo>
                  <a:lnTo>
                    <a:pt x="69018" y="24530"/>
                  </a:lnTo>
                  <a:lnTo>
                    <a:pt x="70528" y="24660"/>
                  </a:lnTo>
                  <a:lnTo>
                    <a:pt x="72005" y="24788"/>
                  </a:lnTo>
                  <a:lnTo>
                    <a:pt x="73758" y="24938"/>
                  </a:lnTo>
                  <a:lnTo>
                    <a:pt x="74738" y="25021"/>
                  </a:lnTo>
                  <a:lnTo>
                    <a:pt x="75861" y="25117"/>
                  </a:lnTo>
                  <a:lnTo>
                    <a:pt x="76334" y="24865"/>
                  </a:lnTo>
                  <a:lnTo>
                    <a:pt x="77301" y="24348"/>
                  </a:lnTo>
                  <a:lnTo>
                    <a:pt x="78214" y="23862"/>
                  </a:lnTo>
                  <a:lnTo>
                    <a:pt x="79162" y="23355"/>
                  </a:lnTo>
                  <a:lnTo>
                    <a:pt x="80001" y="23100"/>
                  </a:lnTo>
                  <a:lnTo>
                    <a:pt x="80876" y="23907"/>
                  </a:lnTo>
                  <a:lnTo>
                    <a:pt x="81607" y="24839"/>
                  </a:lnTo>
                  <a:lnTo>
                    <a:pt x="82376" y="25819"/>
                  </a:lnTo>
                  <a:lnTo>
                    <a:pt x="83266" y="26761"/>
                  </a:lnTo>
                  <a:lnTo>
                    <a:pt x="84131" y="27319"/>
                  </a:lnTo>
                  <a:lnTo>
                    <a:pt x="85290" y="28076"/>
                  </a:lnTo>
                  <a:lnTo>
                    <a:pt x="85957" y="29365"/>
                  </a:lnTo>
                  <a:lnTo>
                    <a:pt x="86848" y="31086"/>
                  </a:lnTo>
                  <a:lnTo>
                    <a:pt x="87435" y="32216"/>
                  </a:lnTo>
                  <a:lnTo>
                    <a:pt x="88038" y="33374"/>
                  </a:lnTo>
                  <a:lnTo>
                    <a:pt x="88916" y="32918"/>
                  </a:lnTo>
                  <a:lnTo>
                    <a:pt x="89851" y="32429"/>
                  </a:lnTo>
                  <a:lnTo>
                    <a:pt x="90700" y="31986"/>
                  </a:lnTo>
                  <a:lnTo>
                    <a:pt x="90598" y="33419"/>
                  </a:lnTo>
                  <a:lnTo>
                    <a:pt x="90509" y="34718"/>
                  </a:lnTo>
                  <a:lnTo>
                    <a:pt x="90365" y="36681"/>
                  </a:lnTo>
                  <a:lnTo>
                    <a:pt x="90250" y="38283"/>
                  </a:lnTo>
                  <a:lnTo>
                    <a:pt x="89944" y="40192"/>
                  </a:lnTo>
                  <a:lnTo>
                    <a:pt x="89921" y="41644"/>
                  </a:lnTo>
                  <a:lnTo>
                    <a:pt x="89902" y="42918"/>
                  </a:lnTo>
                  <a:lnTo>
                    <a:pt x="89889" y="43927"/>
                  </a:lnTo>
                  <a:lnTo>
                    <a:pt x="91533" y="43971"/>
                  </a:lnTo>
                  <a:lnTo>
                    <a:pt x="92749" y="44003"/>
                  </a:lnTo>
                  <a:lnTo>
                    <a:pt x="94272" y="44045"/>
                  </a:lnTo>
                  <a:lnTo>
                    <a:pt x="94419" y="45309"/>
                  </a:lnTo>
                  <a:lnTo>
                    <a:pt x="94623" y="47083"/>
                  </a:lnTo>
                  <a:lnTo>
                    <a:pt x="94933" y="48686"/>
                  </a:lnTo>
                  <a:lnTo>
                    <a:pt x="95194" y="50029"/>
                  </a:lnTo>
                  <a:lnTo>
                    <a:pt x="95584" y="51763"/>
                  </a:lnTo>
                  <a:lnTo>
                    <a:pt x="95794" y="52688"/>
                  </a:lnTo>
                  <a:lnTo>
                    <a:pt x="96158" y="53777"/>
                  </a:lnTo>
                  <a:lnTo>
                    <a:pt x="96519" y="54038"/>
                  </a:lnTo>
                  <a:lnTo>
                    <a:pt x="97097" y="54211"/>
                  </a:lnTo>
                  <a:lnTo>
                    <a:pt x="99108" y="54080"/>
                  </a:lnTo>
                  <a:lnTo>
                    <a:pt x="100774" y="53971"/>
                  </a:lnTo>
                  <a:lnTo>
                    <a:pt x="102089" y="53888"/>
                  </a:lnTo>
                  <a:lnTo>
                    <a:pt x="103487" y="53799"/>
                  </a:lnTo>
                  <a:lnTo>
                    <a:pt x="105341" y="53678"/>
                  </a:lnTo>
                  <a:lnTo>
                    <a:pt x="105970" y="53955"/>
                  </a:lnTo>
                  <a:lnTo>
                    <a:pt x="106513" y="53761"/>
                  </a:lnTo>
                  <a:lnTo>
                    <a:pt x="107138" y="53566"/>
                  </a:lnTo>
                  <a:lnTo>
                    <a:pt x="107636" y="54354"/>
                  </a:lnTo>
                  <a:lnTo>
                    <a:pt x="107888" y="54753"/>
                  </a:lnTo>
                  <a:lnTo>
                    <a:pt x="108243" y="55168"/>
                  </a:lnTo>
                  <a:lnTo>
                    <a:pt x="108722" y="55555"/>
                  </a:lnTo>
                  <a:lnTo>
                    <a:pt x="108520" y="56362"/>
                  </a:lnTo>
                  <a:lnTo>
                    <a:pt x="108224" y="57540"/>
                  </a:lnTo>
                  <a:lnTo>
                    <a:pt x="108141" y="58143"/>
                  </a:lnTo>
                  <a:lnTo>
                    <a:pt x="108718" y="58794"/>
                  </a:lnTo>
                  <a:lnTo>
                    <a:pt x="109149" y="59174"/>
                  </a:lnTo>
                  <a:lnTo>
                    <a:pt x="110327" y="59947"/>
                  </a:lnTo>
                  <a:lnTo>
                    <a:pt x="111435" y="60377"/>
                  </a:lnTo>
                  <a:lnTo>
                    <a:pt x="112156" y="60505"/>
                  </a:lnTo>
                  <a:lnTo>
                    <a:pt x="112845" y="60339"/>
                  </a:lnTo>
                  <a:lnTo>
                    <a:pt x="113097" y="59902"/>
                  </a:lnTo>
                  <a:lnTo>
                    <a:pt x="113034" y="59299"/>
                  </a:lnTo>
                  <a:lnTo>
                    <a:pt x="112702" y="58663"/>
                  </a:lnTo>
                  <a:lnTo>
                    <a:pt x="112727" y="57907"/>
                  </a:lnTo>
                  <a:lnTo>
                    <a:pt x="112947" y="57355"/>
                  </a:lnTo>
                  <a:lnTo>
                    <a:pt x="113653" y="56349"/>
                  </a:lnTo>
                  <a:lnTo>
                    <a:pt x="114320" y="55398"/>
                  </a:lnTo>
                  <a:lnTo>
                    <a:pt x="115341" y="54428"/>
                  </a:lnTo>
                  <a:lnTo>
                    <a:pt x="116558" y="53467"/>
                  </a:lnTo>
                  <a:lnTo>
                    <a:pt x="117062" y="52765"/>
                  </a:lnTo>
                  <a:lnTo>
                    <a:pt x="117257" y="51542"/>
                  </a:lnTo>
                  <a:lnTo>
                    <a:pt x="118051" y="50850"/>
                  </a:lnTo>
                  <a:lnTo>
                    <a:pt x="118910" y="50435"/>
                  </a:lnTo>
                  <a:lnTo>
                    <a:pt x="119976" y="50074"/>
                  </a:lnTo>
                  <a:lnTo>
                    <a:pt x="120270" y="49461"/>
                  </a:lnTo>
                  <a:lnTo>
                    <a:pt x="121741" y="48421"/>
                  </a:lnTo>
                  <a:lnTo>
                    <a:pt x="122622" y="47907"/>
                  </a:lnTo>
                  <a:lnTo>
                    <a:pt x="123736" y="47607"/>
                  </a:lnTo>
                  <a:lnTo>
                    <a:pt x="125274" y="46930"/>
                  </a:lnTo>
                  <a:lnTo>
                    <a:pt x="126491" y="46132"/>
                  </a:lnTo>
                  <a:lnTo>
                    <a:pt x="127656" y="44629"/>
                  </a:lnTo>
                  <a:lnTo>
                    <a:pt x="128581" y="43642"/>
                  </a:lnTo>
                  <a:lnTo>
                    <a:pt x="129360" y="43036"/>
                  </a:lnTo>
                  <a:lnTo>
                    <a:pt x="130015" y="43014"/>
                  </a:lnTo>
                  <a:lnTo>
                    <a:pt x="130474" y="43505"/>
                  </a:lnTo>
                  <a:lnTo>
                    <a:pt x="130870" y="43547"/>
                  </a:lnTo>
                  <a:lnTo>
                    <a:pt x="131129" y="43323"/>
                  </a:lnTo>
                  <a:lnTo>
                    <a:pt x="131569" y="42691"/>
                  </a:lnTo>
                  <a:lnTo>
                    <a:pt x="132041" y="41954"/>
                  </a:lnTo>
                  <a:lnTo>
                    <a:pt x="132485" y="41648"/>
                  </a:lnTo>
                  <a:lnTo>
                    <a:pt x="133344" y="41491"/>
                  </a:lnTo>
                  <a:lnTo>
                    <a:pt x="134138" y="41003"/>
                  </a:lnTo>
                  <a:close/>
                  <a:moveTo>
                    <a:pt x="131502" y="56662"/>
                  </a:moveTo>
                  <a:lnTo>
                    <a:pt x="131470" y="56375"/>
                  </a:lnTo>
                  <a:lnTo>
                    <a:pt x="131192" y="55893"/>
                  </a:lnTo>
                  <a:lnTo>
                    <a:pt x="130777" y="55622"/>
                  </a:lnTo>
                  <a:lnTo>
                    <a:pt x="130580" y="55740"/>
                  </a:lnTo>
                  <a:lnTo>
                    <a:pt x="130749" y="56132"/>
                  </a:lnTo>
                  <a:lnTo>
                    <a:pt x="131231" y="56691"/>
                  </a:lnTo>
                  <a:lnTo>
                    <a:pt x="131502" y="56662"/>
                  </a:lnTo>
                  <a:close/>
                  <a:moveTo>
                    <a:pt x="136462" y="68897"/>
                  </a:moveTo>
                  <a:lnTo>
                    <a:pt x="136012" y="69002"/>
                  </a:lnTo>
                  <a:lnTo>
                    <a:pt x="135188" y="68986"/>
                  </a:lnTo>
                  <a:lnTo>
                    <a:pt x="134719" y="68865"/>
                  </a:lnTo>
                  <a:lnTo>
                    <a:pt x="135007" y="67920"/>
                  </a:lnTo>
                  <a:lnTo>
                    <a:pt x="135016" y="67732"/>
                  </a:lnTo>
                  <a:lnTo>
                    <a:pt x="134981" y="67706"/>
                  </a:lnTo>
                  <a:lnTo>
                    <a:pt x="134745" y="67578"/>
                  </a:lnTo>
                  <a:lnTo>
                    <a:pt x="134387" y="67192"/>
                  </a:lnTo>
                  <a:lnTo>
                    <a:pt x="134263" y="66621"/>
                  </a:lnTo>
                  <a:lnTo>
                    <a:pt x="134403" y="66091"/>
                  </a:lnTo>
                  <a:lnTo>
                    <a:pt x="134665" y="65871"/>
                  </a:lnTo>
                  <a:lnTo>
                    <a:pt x="134831" y="65909"/>
                  </a:lnTo>
                  <a:lnTo>
                    <a:pt x="135335" y="66717"/>
                  </a:lnTo>
                  <a:lnTo>
                    <a:pt x="135785" y="66953"/>
                  </a:lnTo>
                  <a:lnTo>
                    <a:pt x="136663" y="67087"/>
                  </a:lnTo>
                  <a:lnTo>
                    <a:pt x="136219" y="67885"/>
                  </a:lnTo>
                  <a:lnTo>
                    <a:pt x="136548" y="68737"/>
                  </a:lnTo>
                  <a:lnTo>
                    <a:pt x="136462" y="68897"/>
                  </a:lnTo>
                  <a:close/>
                  <a:moveTo>
                    <a:pt x="141598" y="68226"/>
                  </a:moveTo>
                  <a:lnTo>
                    <a:pt x="141358" y="68727"/>
                  </a:lnTo>
                  <a:lnTo>
                    <a:pt x="140937" y="68606"/>
                  </a:lnTo>
                  <a:lnTo>
                    <a:pt x="140605" y="68274"/>
                  </a:lnTo>
                  <a:lnTo>
                    <a:pt x="140714" y="68012"/>
                  </a:lnTo>
                  <a:lnTo>
                    <a:pt x="141208" y="67869"/>
                  </a:lnTo>
                  <a:lnTo>
                    <a:pt x="141467" y="67725"/>
                  </a:lnTo>
                  <a:lnTo>
                    <a:pt x="141684" y="67700"/>
                  </a:lnTo>
                  <a:lnTo>
                    <a:pt x="141598" y="6822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4" name="Google Shape;1404;p73"/>
            <p:cNvSpPr/>
            <p:nvPr/>
          </p:nvSpPr>
          <p:spPr>
            <a:xfrm>
              <a:off x="7761167" y="3728475"/>
              <a:ext cx="276" cy="276"/>
            </a:xfrm>
            <a:custGeom>
              <a:rect b="b" l="l" r="r" t="t"/>
              <a:pathLst>
                <a:path extrusionOk="0" h="105" w="105">
                  <a:moveTo>
                    <a:pt x="105" y="96"/>
                  </a:moveTo>
                  <a:lnTo>
                    <a:pt x="29" y="105"/>
                  </a:lnTo>
                  <a:lnTo>
                    <a:pt x="0" y="64"/>
                  </a:lnTo>
                  <a:lnTo>
                    <a:pt x="29" y="1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5" name="Google Shape;1405;p73"/>
            <p:cNvSpPr/>
            <p:nvPr/>
          </p:nvSpPr>
          <p:spPr>
            <a:xfrm>
              <a:off x="6019702" y="4497623"/>
              <a:ext cx="5410" cy="15963"/>
            </a:xfrm>
            <a:custGeom>
              <a:rect b="b" l="l" r="r" t="t"/>
              <a:pathLst>
                <a:path extrusionOk="0" h="6064" w="2055">
                  <a:moveTo>
                    <a:pt x="1602" y="1832"/>
                  </a:moveTo>
                  <a:lnTo>
                    <a:pt x="1337" y="1976"/>
                  </a:lnTo>
                  <a:lnTo>
                    <a:pt x="680" y="1363"/>
                  </a:lnTo>
                  <a:lnTo>
                    <a:pt x="760" y="648"/>
                  </a:lnTo>
                  <a:lnTo>
                    <a:pt x="1159" y="255"/>
                  </a:lnTo>
                  <a:lnTo>
                    <a:pt x="1535" y="26"/>
                  </a:lnTo>
                  <a:lnTo>
                    <a:pt x="1921" y="0"/>
                  </a:lnTo>
                  <a:lnTo>
                    <a:pt x="2056" y="590"/>
                  </a:lnTo>
                  <a:lnTo>
                    <a:pt x="1963" y="1424"/>
                  </a:lnTo>
                  <a:lnTo>
                    <a:pt x="1602" y="1832"/>
                  </a:lnTo>
                  <a:close/>
                  <a:moveTo>
                    <a:pt x="1139" y="3326"/>
                  </a:moveTo>
                  <a:lnTo>
                    <a:pt x="996" y="3425"/>
                  </a:lnTo>
                  <a:lnTo>
                    <a:pt x="1063" y="3425"/>
                  </a:lnTo>
                  <a:lnTo>
                    <a:pt x="996" y="3492"/>
                  </a:lnTo>
                  <a:lnTo>
                    <a:pt x="951" y="3425"/>
                  </a:lnTo>
                  <a:lnTo>
                    <a:pt x="881" y="3383"/>
                  </a:lnTo>
                  <a:lnTo>
                    <a:pt x="792" y="3364"/>
                  </a:lnTo>
                  <a:lnTo>
                    <a:pt x="686" y="3367"/>
                  </a:lnTo>
                  <a:lnTo>
                    <a:pt x="686" y="3300"/>
                  </a:lnTo>
                  <a:lnTo>
                    <a:pt x="820" y="3342"/>
                  </a:lnTo>
                  <a:lnTo>
                    <a:pt x="1021" y="3300"/>
                  </a:lnTo>
                  <a:lnTo>
                    <a:pt x="1021" y="3227"/>
                  </a:lnTo>
                  <a:lnTo>
                    <a:pt x="961" y="3160"/>
                  </a:lnTo>
                  <a:lnTo>
                    <a:pt x="935" y="3112"/>
                  </a:lnTo>
                  <a:lnTo>
                    <a:pt x="1009" y="3042"/>
                  </a:lnTo>
                  <a:lnTo>
                    <a:pt x="1258" y="2882"/>
                  </a:lnTo>
                  <a:lnTo>
                    <a:pt x="1363" y="2799"/>
                  </a:lnTo>
                  <a:lnTo>
                    <a:pt x="1376" y="2834"/>
                  </a:lnTo>
                  <a:lnTo>
                    <a:pt x="1379" y="2866"/>
                  </a:lnTo>
                  <a:lnTo>
                    <a:pt x="1392" y="2898"/>
                  </a:lnTo>
                  <a:lnTo>
                    <a:pt x="1430" y="2930"/>
                  </a:lnTo>
                  <a:lnTo>
                    <a:pt x="1302" y="3055"/>
                  </a:lnTo>
                  <a:lnTo>
                    <a:pt x="1139" y="3326"/>
                  </a:lnTo>
                  <a:close/>
                  <a:moveTo>
                    <a:pt x="169" y="6061"/>
                  </a:moveTo>
                  <a:lnTo>
                    <a:pt x="80" y="6065"/>
                  </a:lnTo>
                  <a:lnTo>
                    <a:pt x="0" y="6033"/>
                  </a:lnTo>
                  <a:lnTo>
                    <a:pt x="22" y="6004"/>
                  </a:lnTo>
                  <a:lnTo>
                    <a:pt x="124" y="5982"/>
                  </a:lnTo>
                  <a:lnTo>
                    <a:pt x="172" y="5921"/>
                  </a:lnTo>
                  <a:lnTo>
                    <a:pt x="156" y="5841"/>
                  </a:lnTo>
                  <a:lnTo>
                    <a:pt x="160" y="5752"/>
                  </a:lnTo>
                  <a:lnTo>
                    <a:pt x="239" y="5698"/>
                  </a:lnTo>
                  <a:lnTo>
                    <a:pt x="303" y="5694"/>
                  </a:lnTo>
                  <a:lnTo>
                    <a:pt x="332" y="5729"/>
                  </a:lnTo>
                  <a:lnTo>
                    <a:pt x="348" y="5812"/>
                  </a:lnTo>
                  <a:lnTo>
                    <a:pt x="300" y="5876"/>
                  </a:lnTo>
                  <a:lnTo>
                    <a:pt x="246" y="5927"/>
                  </a:lnTo>
                  <a:lnTo>
                    <a:pt x="220" y="6007"/>
                  </a:lnTo>
                  <a:lnTo>
                    <a:pt x="169" y="606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6" name="Google Shape;1406;p73"/>
            <p:cNvSpPr/>
            <p:nvPr/>
          </p:nvSpPr>
          <p:spPr>
            <a:xfrm>
              <a:off x="5736043" y="4525982"/>
              <a:ext cx="319349" cy="271327"/>
            </a:xfrm>
            <a:custGeom>
              <a:rect b="b" l="l" r="r" t="t"/>
              <a:pathLst>
                <a:path extrusionOk="0" h="103068" w="121310">
                  <a:moveTo>
                    <a:pt x="119622" y="32851"/>
                  </a:moveTo>
                  <a:lnTo>
                    <a:pt x="121285" y="35040"/>
                  </a:lnTo>
                  <a:lnTo>
                    <a:pt x="121310" y="35283"/>
                  </a:lnTo>
                  <a:lnTo>
                    <a:pt x="121128" y="35557"/>
                  </a:lnTo>
                  <a:lnTo>
                    <a:pt x="120091" y="36071"/>
                  </a:lnTo>
                  <a:lnTo>
                    <a:pt x="119858" y="36336"/>
                  </a:lnTo>
                  <a:lnTo>
                    <a:pt x="119484" y="37310"/>
                  </a:lnTo>
                  <a:lnTo>
                    <a:pt x="118179" y="37843"/>
                  </a:lnTo>
                  <a:lnTo>
                    <a:pt x="117276" y="38513"/>
                  </a:lnTo>
                  <a:lnTo>
                    <a:pt x="116669" y="39100"/>
                  </a:lnTo>
                  <a:lnTo>
                    <a:pt x="116366" y="39337"/>
                  </a:lnTo>
                  <a:lnTo>
                    <a:pt x="115172" y="39467"/>
                  </a:lnTo>
                  <a:lnTo>
                    <a:pt x="114789" y="39838"/>
                  </a:lnTo>
                  <a:lnTo>
                    <a:pt x="114307" y="40949"/>
                  </a:lnTo>
                  <a:lnTo>
                    <a:pt x="113956" y="41415"/>
                  </a:lnTo>
                  <a:lnTo>
                    <a:pt x="113337" y="41960"/>
                  </a:lnTo>
                  <a:lnTo>
                    <a:pt x="113334" y="42292"/>
                  </a:lnTo>
                  <a:lnTo>
                    <a:pt x="114189" y="43505"/>
                  </a:lnTo>
                  <a:lnTo>
                    <a:pt x="114342" y="43888"/>
                  </a:lnTo>
                  <a:lnTo>
                    <a:pt x="114077" y="44466"/>
                  </a:lnTo>
                  <a:lnTo>
                    <a:pt x="114103" y="44874"/>
                  </a:lnTo>
                  <a:lnTo>
                    <a:pt x="114553" y="45366"/>
                  </a:lnTo>
                  <a:lnTo>
                    <a:pt x="115089" y="45478"/>
                  </a:lnTo>
                  <a:lnTo>
                    <a:pt x="115613" y="45273"/>
                  </a:lnTo>
                  <a:lnTo>
                    <a:pt x="116264" y="45293"/>
                  </a:lnTo>
                  <a:lnTo>
                    <a:pt x="116688" y="45423"/>
                  </a:lnTo>
                  <a:lnTo>
                    <a:pt x="116864" y="45567"/>
                  </a:lnTo>
                  <a:lnTo>
                    <a:pt x="116893" y="45944"/>
                  </a:lnTo>
                  <a:lnTo>
                    <a:pt x="116625" y="46742"/>
                  </a:lnTo>
                  <a:lnTo>
                    <a:pt x="116238" y="47259"/>
                  </a:lnTo>
                  <a:lnTo>
                    <a:pt x="114527" y="48050"/>
                  </a:lnTo>
                  <a:lnTo>
                    <a:pt x="113768" y="48510"/>
                  </a:lnTo>
                  <a:lnTo>
                    <a:pt x="113346" y="48848"/>
                  </a:lnTo>
                  <a:lnTo>
                    <a:pt x="112424" y="48666"/>
                  </a:lnTo>
                  <a:lnTo>
                    <a:pt x="111955" y="48679"/>
                  </a:lnTo>
                  <a:lnTo>
                    <a:pt x="111594" y="48941"/>
                  </a:lnTo>
                  <a:lnTo>
                    <a:pt x="111374" y="49164"/>
                  </a:lnTo>
                  <a:lnTo>
                    <a:pt x="110755" y="49222"/>
                  </a:lnTo>
                  <a:lnTo>
                    <a:pt x="109880" y="49356"/>
                  </a:lnTo>
                  <a:lnTo>
                    <a:pt x="109513" y="49506"/>
                  </a:lnTo>
                  <a:lnTo>
                    <a:pt x="109229" y="49899"/>
                  </a:lnTo>
                  <a:lnTo>
                    <a:pt x="108993" y="50457"/>
                  </a:lnTo>
                  <a:lnTo>
                    <a:pt x="109191" y="51127"/>
                  </a:lnTo>
                  <a:lnTo>
                    <a:pt x="109465" y="51727"/>
                  </a:lnTo>
                  <a:lnTo>
                    <a:pt x="109452" y="52276"/>
                  </a:lnTo>
                  <a:lnTo>
                    <a:pt x="109663" y="53805"/>
                  </a:lnTo>
                  <a:lnTo>
                    <a:pt x="109389" y="54163"/>
                  </a:lnTo>
                  <a:lnTo>
                    <a:pt x="108801" y="54565"/>
                  </a:lnTo>
                  <a:lnTo>
                    <a:pt x="108102" y="55280"/>
                  </a:lnTo>
                  <a:lnTo>
                    <a:pt x="107317" y="56273"/>
                  </a:lnTo>
                  <a:lnTo>
                    <a:pt x="107441" y="56557"/>
                  </a:lnTo>
                  <a:lnTo>
                    <a:pt x="109318" y="58638"/>
                  </a:lnTo>
                  <a:lnTo>
                    <a:pt x="111227" y="60754"/>
                  </a:lnTo>
                  <a:lnTo>
                    <a:pt x="113126" y="62857"/>
                  </a:lnTo>
                  <a:lnTo>
                    <a:pt x="113394" y="62950"/>
                  </a:lnTo>
                  <a:lnTo>
                    <a:pt x="113752" y="63193"/>
                  </a:lnTo>
                  <a:lnTo>
                    <a:pt x="114084" y="63927"/>
                  </a:lnTo>
                  <a:lnTo>
                    <a:pt x="114355" y="64709"/>
                  </a:lnTo>
                  <a:lnTo>
                    <a:pt x="114361" y="65111"/>
                  </a:lnTo>
                  <a:lnTo>
                    <a:pt x="114148" y="65619"/>
                  </a:lnTo>
                  <a:lnTo>
                    <a:pt x="113685" y="66203"/>
                  </a:lnTo>
                  <a:lnTo>
                    <a:pt x="113123" y="66675"/>
                  </a:lnTo>
                  <a:lnTo>
                    <a:pt x="112303" y="67077"/>
                  </a:lnTo>
                  <a:lnTo>
                    <a:pt x="111648" y="67457"/>
                  </a:lnTo>
                  <a:lnTo>
                    <a:pt x="111109" y="68456"/>
                  </a:lnTo>
                  <a:lnTo>
                    <a:pt x="110780" y="68807"/>
                  </a:lnTo>
                  <a:lnTo>
                    <a:pt x="110480" y="68948"/>
                  </a:lnTo>
                  <a:lnTo>
                    <a:pt x="109887" y="69078"/>
                  </a:lnTo>
                  <a:lnTo>
                    <a:pt x="108929" y="69047"/>
                  </a:lnTo>
                  <a:lnTo>
                    <a:pt x="108297" y="68970"/>
                  </a:lnTo>
                  <a:lnTo>
                    <a:pt x="107512" y="69717"/>
                  </a:lnTo>
                  <a:lnTo>
                    <a:pt x="106513" y="69991"/>
                  </a:lnTo>
                  <a:lnTo>
                    <a:pt x="105842" y="71013"/>
                  </a:lnTo>
                  <a:lnTo>
                    <a:pt x="103455" y="71824"/>
                  </a:lnTo>
                  <a:lnTo>
                    <a:pt x="101118" y="72452"/>
                  </a:lnTo>
                  <a:lnTo>
                    <a:pt x="100477" y="72701"/>
                  </a:lnTo>
                  <a:lnTo>
                    <a:pt x="98169" y="72181"/>
                  </a:lnTo>
                  <a:lnTo>
                    <a:pt x="97614" y="72344"/>
                  </a:lnTo>
                  <a:lnTo>
                    <a:pt x="96975" y="72829"/>
                  </a:lnTo>
                  <a:lnTo>
                    <a:pt x="96385" y="73202"/>
                  </a:lnTo>
                  <a:lnTo>
                    <a:pt x="95887" y="73225"/>
                  </a:lnTo>
                  <a:lnTo>
                    <a:pt x="95469" y="73419"/>
                  </a:lnTo>
                  <a:lnTo>
                    <a:pt x="95220" y="74112"/>
                  </a:lnTo>
                  <a:lnTo>
                    <a:pt x="95000" y="76496"/>
                  </a:lnTo>
                  <a:lnTo>
                    <a:pt x="94170" y="77205"/>
                  </a:lnTo>
                  <a:lnTo>
                    <a:pt x="93171" y="77202"/>
                  </a:lnTo>
                  <a:lnTo>
                    <a:pt x="92484" y="76375"/>
                  </a:lnTo>
                  <a:lnTo>
                    <a:pt x="91671" y="75753"/>
                  </a:lnTo>
                  <a:lnTo>
                    <a:pt x="90250" y="74275"/>
                  </a:lnTo>
                  <a:lnTo>
                    <a:pt x="89854" y="74080"/>
                  </a:lnTo>
                  <a:lnTo>
                    <a:pt x="89487" y="74090"/>
                  </a:lnTo>
                  <a:lnTo>
                    <a:pt x="88169" y="74530"/>
                  </a:lnTo>
                  <a:lnTo>
                    <a:pt x="87543" y="74339"/>
                  </a:lnTo>
                  <a:lnTo>
                    <a:pt x="87039" y="74109"/>
                  </a:lnTo>
                  <a:lnTo>
                    <a:pt x="86196" y="74182"/>
                  </a:lnTo>
                  <a:lnTo>
                    <a:pt x="84696" y="74198"/>
                  </a:lnTo>
                  <a:lnTo>
                    <a:pt x="83739" y="74211"/>
                  </a:lnTo>
                  <a:lnTo>
                    <a:pt x="83273" y="73809"/>
                  </a:lnTo>
                  <a:lnTo>
                    <a:pt x="82839" y="72982"/>
                  </a:lnTo>
                  <a:lnTo>
                    <a:pt x="82548" y="72685"/>
                  </a:lnTo>
                  <a:lnTo>
                    <a:pt x="82207" y="72446"/>
                  </a:lnTo>
                  <a:lnTo>
                    <a:pt x="81642" y="72325"/>
                  </a:lnTo>
                  <a:lnTo>
                    <a:pt x="79225" y="72328"/>
                  </a:lnTo>
                  <a:lnTo>
                    <a:pt x="78769" y="72328"/>
                  </a:lnTo>
                  <a:lnTo>
                    <a:pt x="78437" y="72168"/>
                  </a:lnTo>
                  <a:lnTo>
                    <a:pt x="77971" y="71460"/>
                  </a:lnTo>
                  <a:lnTo>
                    <a:pt x="77463" y="71128"/>
                  </a:lnTo>
                  <a:lnTo>
                    <a:pt x="76867" y="71115"/>
                  </a:lnTo>
                  <a:lnTo>
                    <a:pt x="76605" y="71507"/>
                  </a:lnTo>
                  <a:lnTo>
                    <a:pt x="77639" y="72781"/>
                  </a:lnTo>
                  <a:lnTo>
                    <a:pt x="77939" y="73474"/>
                  </a:lnTo>
                  <a:lnTo>
                    <a:pt x="78846" y="74473"/>
                  </a:lnTo>
                  <a:lnTo>
                    <a:pt x="81466" y="76589"/>
                  </a:lnTo>
                  <a:lnTo>
                    <a:pt x="81951" y="77259"/>
                  </a:lnTo>
                  <a:lnTo>
                    <a:pt x="81897" y="78118"/>
                  </a:lnTo>
                  <a:lnTo>
                    <a:pt x="81881" y="79430"/>
                  </a:lnTo>
                  <a:lnTo>
                    <a:pt x="81970" y="80671"/>
                  </a:lnTo>
                  <a:lnTo>
                    <a:pt x="82644" y="82452"/>
                  </a:lnTo>
                  <a:lnTo>
                    <a:pt x="83589" y="84262"/>
                  </a:lnTo>
                  <a:lnTo>
                    <a:pt x="83847" y="85418"/>
                  </a:lnTo>
                  <a:lnTo>
                    <a:pt x="83672" y="86270"/>
                  </a:lnTo>
                  <a:lnTo>
                    <a:pt x="83490" y="86726"/>
                  </a:lnTo>
                  <a:lnTo>
                    <a:pt x="83509" y="86927"/>
                  </a:lnTo>
                  <a:lnTo>
                    <a:pt x="83704" y="87109"/>
                  </a:lnTo>
                  <a:lnTo>
                    <a:pt x="84607" y="87371"/>
                  </a:lnTo>
                  <a:lnTo>
                    <a:pt x="86503" y="87534"/>
                  </a:lnTo>
                  <a:lnTo>
                    <a:pt x="87649" y="87534"/>
                  </a:lnTo>
                  <a:lnTo>
                    <a:pt x="89398" y="87732"/>
                  </a:lnTo>
                  <a:lnTo>
                    <a:pt x="89529" y="88367"/>
                  </a:lnTo>
                  <a:lnTo>
                    <a:pt x="89356" y="89417"/>
                  </a:lnTo>
                  <a:lnTo>
                    <a:pt x="89012" y="90014"/>
                  </a:lnTo>
                  <a:lnTo>
                    <a:pt x="88731" y="90186"/>
                  </a:lnTo>
                  <a:lnTo>
                    <a:pt x="87780" y="90324"/>
                  </a:lnTo>
                  <a:lnTo>
                    <a:pt x="86777" y="90968"/>
                  </a:lnTo>
                  <a:lnTo>
                    <a:pt x="85322" y="91604"/>
                  </a:lnTo>
                  <a:lnTo>
                    <a:pt x="84492" y="91690"/>
                  </a:lnTo>
                  <a:lnTo>
                    <a:pt x="84147" y="91814"/>
                  </a:lnTo>
                  <a:lnTo>
                    <a:pt x="83854" y="92006"/>
                  </a:lnTo>
                  <a:lnTo>
                    <a:pt x="83611" y="92248"/>
                  </a:lnTo>
                  <a:lnTo>
                    <a:pt x="83330" y="93442"/>
                  </a:lnTo>
                  <a:lnTo>
                    <a:pt x="82902" y="94789"/>
                  </a:lnTo>
                  <a:lnTo>
                    <a:pt x="82095" y="95587"/>
                  </a:lnTo>
                  <a:lnTo>
                    <a:pt x="81208" y="96248"/>
                  </a:lnTo>
                  <a:lnTo>
                    <a:pt x="80304" y="96321"/>
                  </a:lnTo>
                  <a:lnTo>
                    <a:pt x="79580" y="96267"/>
                  </a:lnTo>
                  <a:lnTo>
                    <a:pt x="79219" y="96462"/>
                  </a:lnTo>
                  <a:lnTo>
                    <a:pt x="78699" y="97004"/>
                  </a:lnTo>
                  <a:lnTo>
                    <a:pt x="77955" y="97681"/>
                  </a:lnTo>
                  <a:lnTo>
                    <a:pt x="77380" y="98042"/>
                  </a:lnTo>
                  <a:lnTo>
                    <a:pt x="76608" y="98006"/>
                  </a:lnTo>
                  <a:lnTo>
                    <a:pt x="75781" y="98338"/>
                  </a:lnTo>
                  <a:lnTo>
                    <a:pt x="74738" y="98884"/>
                  </a:lnTo>
                  <a:lnTo>
                    <a:pt x="74045" y="99331"/>
                  </a:lnTo>
                  <a:lnTo>
                    <a:pt x="73455" y="100097"/>
                  </a:lnTo>
                  <a:lnTo>
                    <a:pt x="72609" y="100898"/>
                  </a:lnTo>
                  <a:lnTo>
                    <a:pt x="71740" y="101463"/>
                  </a:lnTo>
                  <a:lnTo>
                    <a:pt x="71325" y="102159"/>
                  </a:lnTo>
                  <a:lnTo>
                    <a:pt x="70732" y="103040"/>
                  </a:lnTo>
                  <a:lnTo>
                    <a:pt x="69991" y="103069"/>
                  </a:lnTo>
                  <a:lnTo>
                    <a:pt x="69931" y="102539"/>
                  </a:lnTo>
                  <a:lnTo>
                    <a:pt x="70285" y="101687"/>
                  </a:lnTo>
                  <a:lnTo>
                    <a:pt x="69899" y="100952"/>
                  </a:lnTo>
                  <a:lnTo>
                    <a:pt x="69193" y="100557"/>
                  </a:lnTo>
                  <a:lnTo>
                    <a:pt x="68861" y="100439"/>
                  </a:lnTo>
                  <a:lnTo>
                    <a:pt x="68533" y="100486"/>
                  </a:lnTo>
                  <a:lnTo>
                    <a:pt x="67696" y="100850"/>
                  </a:lnTo>
                  <a:lnTo>
                    <a:pt x="66672" y="101511"/>
                  </a:lnTo>
                  <a:lnTo>
                    <a:pt x="66040" y="101987"/>
                  </a:lnTo>
                  <a:lnTo>
                    <a:pt x="65468" y="102204"/>
                  </a:lnTo>
                  <a:lnTo>
                    <a:pt x="64294" y="102402"/>
                  </a:lnTo>
                  <a:lnTo>
                    <a:pt x="63304" y="102504"/>
                  </a:lnTo>
                  <a:lnTo>
                    <a:pt x="62896" y="102370"/>
                  </a:lnTo>
                  <a:lnTo>
                    <a:pt x="62162" y="101885"/>
                  </a:lnTo>
                  <a:lnTo>
                    <a:pt x="60460" y="100365"/>
                  </a:lnTo>
                  <a:lnTo>
                    <a:pt x="58159" y="98310"/>
                  </a:lnTo>
                  <a:lnTo>
                    <a:pt x="57983" y="97713"/>
                  </a:lnTo>
                  <a:lnTo>
                    <a:pt x="58082" y="97106"/>
                  </a:lnTo>
                  <a:lnTo>
                    <a:pt x="57664" y="96219"/>
                  </a:lnTo>
                  <a:lnTo>
                    <a:pt x="57419" y="95274"/>
                  </a:lnTo>
                  <a:lnTo>
                    <a:pt x="57211" y="94949"/>
                  </a:lnTo>
                  <a:lnTo>
                    <a:pt x="57150" y="94240"/>
                  </a:lnTo>
                  <a:lnTo>
                    <a:pt x="56652" y="92966"/>
                  </a:lnTo>
                  <a:lnTo>
                    <a:pt x="56244" y="91923"/>
                  </a:lnTo>
                  <a:lnTo>
                    <a:pt x="55867" y="91393"/>
                  </a:lnTo>
                  <a:lnTo>
                    <a:pt x="56027" y="90940"/>
                  </a:lnTo>
                  <a:lnTo>
                    <a:pt x="55867" y="90490"/>
                  </a:lnTo>
                  <a:lnTo>
                    <a:pt x="55564" y="90122"/>
                  </a:lnTo>
                  <a:lnTo>
                    <a:pt x="55117" y="88938"/>
                  </a:lnTo>
                  <a:lnTo>
                    <a:pt x="55274" y="88428"/>
                  </a:lnTo>
                  <a:lnTo>
                    <a:pt x="55156" y="87917"/>
                  </a:lnTo>
                  <a:lnTo>
                    <a:pt x="54779" y="87566"/>
                  </a:lnTo>
                  <a:lnTo>
                    <a:pt x="54246" y="87189"/>
                  </a:lnTo>
                  <a:lnTo>
                    <a:pt x="53534" y="86404"/>
                  </a:lnTo>
                  <a:lnTo>
                    <a:pt x="52685" y="85657"/>
                  </a:lnTo>
                  <a:lnTo>
                    <a:pt x="52251" y="85363"/>
                  </a:lnTo>
                  <a:lnTo>
                    <a:pt x="51954" y="85245"/>
                  </a:lnTo>
                  <a:lnTo>
                    <a:pt x="51695" y="84537"/>
                  </a:lnTo>
                  <a:lnTo>
                    <a:pt x="51498" y="84320"/>
                  </a:lnTo>
                  <a:lnTo>
                    <a:pt x="51063" y="84262"/>
                  </a:lnTo>
                  <a:lnTo>
                    <a:pt x="50173" y="83965"/>
                  </a:lnTo>
                  <a:lnTo>
                    <a:pt x="49343" y="84320"/>
                  </a:lnTo>
                  <a:lnTo>
                    <a:pt x="49324" y="83771"/>
                  </a:lnTo>
                  <a:lnTo>
                    <a:pt x="49560" y="83439"/>
                  </a:lnTo>
                  <a:lnTo>
                    <a:pt x="52426" y="80815"/>
                  </a:lnTo>
                  <a:lnTo>
                    <a:pt x="53869" y="79608"/>
                  </a:lnTo>
                  <a:lnTo>
                    <a:pt x="54026" y="79430"/>
                  </a:lnTo>
                  <a:lnTo>
                    <a:pt x="54153" y="79152"/>
                  </a:lnTo>
                  <a:lnTo>
                    <a:pt x="54252" y="78779"/>
                  </a:lnTo>
                  <a:lnTo>
                    <a:pt x="53923" y="78351"/>
                  </a:lnTo>
                  <a:lnTo>
                    <a:pt x="52570" y="76324"/>
                  </a:lnTo>
                  <a:lnTo>
                    <a:pt x="52101" y="75941"/>
                  </a:lnTo>
                  <a:lnTo>
                    <a:pt x="51638" y="75628"/>
                  </a:lnTo>
                  <a:lnTo>
                    <a:pt x="51108" y="74776"/>
                  </a:lnTo>
                  <a:lnTo>
                    <a:pt x="50473" y="72794"/>
                  </a:lnTo>
                  <a:lnTo>
                    <a:pt x="50017" y="71798"/>
                  </a:lnTo>
                  <a:lnTo>
                    <a:pt x="49879" y="71032"/>
                  </a:lnTo>
                  <a:lnTo>
                    <a:pt x="49908" y="70167"/>
                  </a:lnTo>
                  <a:lnTo>
                    <a:pt x="49739" y="69503"/>
                  </a:lnTo>
                  <a:lnTo>
                    <a:pt x="49372" y="69040"/>
                  </a:lnTo>
                  <a:lnTo>
                    <a:pt x="49372" y="67626"/>
                  </a:lnTo>
                  <a:lnTo>
                    <a:pt x="49739" y="65258"/>
                  </a:lnTo>
                  <a:lnTo>
                    <a:pt x="49828" y="63458"/>
                  </a:lnTo>
                  <a:lnTo>
                    <a:pt x="49643" y="62226"/>
                  </a:lnTo>
                  <a:lnTo>
                    <a:pt x="49972" y="61287"/>
                  </a:lnTo>
                  <a:lnTo>
                    <a:pt x="50811" y="60642"/>
                  </a:lnTo>
                  <a:lnTo>
                    <a:pt x="51281" y="59647"/>
                  </a:lnTo>
                  <a:lnTo>
                    <a:pt x="51379" y="58299"/>
                  </a:lnTo>
                  <a:lnTo>
                    <a:pt x="51884" y="57192"/>
                  </a:lnTo>
                  <a:lnTo>
                    <a:pt x="52790" y="56327"/>
                  </a:lnTo>
                  <a:lnTo>
                    <a:pt x="53100" y="55472"/>
                  </a:lnTo>
                  <a:lnTo>
                    <a:pt x="52813" y="54626"/>
                  </a:lnTo>
                  <a:lnTo>
                    <a:pt x="52720" y="54086"/>
                  </a:lnTo>
                  <a:lnTo>
                    <a:pt x="51951" y="53537"/>
                  </a:lnTo>
                  <a:lnTo>
                    <a:pt x="50524" y="53151"/>
                  </a:lnTo>
                  <a:lnTo>
                    <a:pt x="49343" y="53106"/>
                  </a:lnTo>
                  <a:lnTo>
                    <a:pt x="48628" y="53537"/>
                  </a:lnTo>
                  <a:lnTo>
                    <a:pt x="46799" y="53936"/>
                  </a:lnTo>
                  <a:lnTo>
                    <a:pt x="43856" y="54303"/>
                  </a:lnTo>
                  <a:lnTo>
                    <a:pt x="41485" y="54303"/>
                  </a:lnTo>
                  <a:lnTo>
                    <a:pt x="39688" y="53933"/>
                  </a:lnTo>
                  <a:lnTo>
                    <a:pt x="38322" y="54058"/>
                  </a:lnTo>
                  <a:lnTo>
                    <a:pt x="37383" y="54677"/>
                  </a:lnTo>
                  <a:lnTo>
                    <a:pt x="36722" y="54817"/>
                  </a:lnTo>
                  <a:lnTo>
                    <a:pt x="36339" y="54479"/>
                  </a:lnTo>
                  <a:lnTo>
                    <a:pt x="35924" y="54386"/>
                  </a:lnTo>
                  <a:lnTo>
                    <a:pt x="35296" y="54600"/>
                  </a:lnTo>
                  <a:lnTo>
                    <a:pt x="35187" y="54501"/>
                  </a:lnTo>
                  <a:lnTo>
                    <a:pt x="33792" y="52832"/>
                  </a:lnTo>
                  <a:lnTo>
                    <a:pt x="32503" y="51284"/>
                  </a:lnTo>
                  <a:lnTo>
                    <a:pt x="31022" y="49439"/>
                  </a:lnTo>
                  <a:lnTo>
                    <a:pt x="29314" y="47310"/>
                  </a:lnTo>
                  <a:lnTo>
                    <a:pt x="29008" y="47169"/>
                  </a:lnTo>
                  <a:lnTo>
                    <a:pt x="28478" y="47182"/>
                  </a:lnTo>
                  <a:lnTo>
                    <a:pt x="27779" y="47221"/>
                  </a:lnTo>
                  <a:lnTo>
                    <a:pt x="26694" y="47000"/>
                  </a:lnTo>
                  <a:lnTo>
                    <a:pt x="25950" y="46691"/>
                  </a:lnTo>
                  <a:lnTo>
                    <a:pt x="25369" y="46391"/>
                  </a:lnTo>
                  <a:lnTo>
                    <a:pt x="24297" y="46011"/>
                  </a:lnTo>
                  <a:lnTo>
                    <a:pt x="23562" y="45944"/>
                  </a:lnTo>
                  <a:lnTo>
                    <a:pt x="22902" y="46055"/>
                  </a:lnTo>
                  <a:lnTo>
                    <a:pt x="21085" y="46799"/>
                  </a:lnTo>
                  <a:lnTo>
                    <a:pt x="20054" y="46869"/>
                  </a:lnTo>
                  <a:lnTo>
                    <a:pt x="19257" y="46882"/>
                  </a:lnTo>
                  <a:lnTo>
                    <a:pt x="17112" y="46515"/>
                  </a:lnTo>
                  <a:lnTo>
                    <a:pt x="15646" y="46454"/>
                  </a:lnTo>
                  <a:lnTo>
                    <a:pt x="13942" y="46697"/>
                  </a:lnTo>
                  <a:lnTo>
                    <a:pt x="13211" y="46834"/>
                  </a:lnTo>
                  <a:lnTo>
                    <a:pt x="12190" y="46454"/>
                  </a:lnTo>
                  <a:lnTo>
                    <a:pt x="11494" y="45877"/>
                  </a:lnTo>
                  <a:lnTo>
                    <a:pt x="10846" y="44504"/>
                  </a:lnTo>
                  <a:lnTo>
                    <a:pt x="10389" y="43425"/>
                  </a:lnTo>
                  <a:lnTo>
                    <a:pt x="9595" y="43208"/>
                  </a:lnTo>
                  <a:lnTo>
                    <a:pt x="8714" y="43023"/>
                  </a:lnTo>
                  <a:lnTo>
                    <a:pt x="8280" y="42666"/>
                  </a:lnTo>
                  <a:lnTo>
                    <a:pt x="8018" y="42043"/>
                  </a:lnTo>
                  <a:lnTo>
                    <a:pt x="7954" y="41245"/>
                  </a:lnTo>
                  <a:lnTo>
                    <a:pt x="8043" y="39946"/>
                  </a:lnTo>
                  <a:lnTo>
                    <a:pt x="8126" y="39480"/>
                  </a:lnTo>
                  <a:lnTo>
                    <a:pt x="8248" y="38079"/>
                  </a:lnTo>
                  <a:lnTo>
                    <a:pt x="8733" y="37345"/>
                  </a:lnTo>
                  <a:lnTo>
                    <a:pt x="9039" y="36991"/>
                  </a:lnTo>
                  <a:lnTo>
                    <a:pt x="8979" y="36400"/>
                  </a:lnTo>
                  <a:lnTo>
                    <a:pt x="8746" y="35194"/>
                  </a:lnTo>
                  <a:lnTo>
                    <a:pt x="8509" y="34338"/>
                  </a:lnTo>
                  <a:lnTo>
                    <a:pt x="7533" y="33371"/>
                  </a:lnTo>
                  <a:lnTo>
                    <a:pt x="6282" y="32129"/>
                  </a:lnTo>
                  <a:lnTo>
                    <a:pt x="5742" y="30141"/>
                  </a:lnTo>
                  <a:lnTo>
                    <a:pt x="5107" y="27792"/>
                  </a:lnTo>
                  <a:lnTo>
                    <a:pt x="4609" y="27555"/>
                  </a:lnTo>
                  <a:lnTo>
                    <a:pt x="4140" y="27674"/>
                  </a:lnTo>
                  <a:lnTo>
                    <a:pt x="3642" y="27555"/>
                  </a:lnTo>
                  <a:lnTo>
                    <a:pt x="3201" y="26611"/>
                  </a:lnTo>
                  <a:lnTo>
                    <a:pt x="2761" y="26432"/>
                  </a:lnTo>
                  <a:lnTo>
                    <a:pt x="2059" y="26764"/>
                  </a:lnTo>
                  <a:lnTo>
                    <a:pt x="1551" y="27022"/>
                  </a:lnTo>
                  <a:lnTo>
                    <a:pt x="265" y="27259"/>
                  </a:lnTo>
                  <a:lnTo>
                    <a:pt x="0" y="27022"/>
                  </a:lnTo>
                  <a:lnTo>
                    <a:pt x="89" y="26729"/>
                  </a:lnTo>
                  <a:lnTo>
                    <a:pt x="632" y="25870"/>
                  </a:lnTo>
                  <a:lnTo>
                    <a:pt x="1270" y="24772"/>
                  </a:lnTo>
                  <a:lnTo>
                    <a:pt x="2014" y="23773"/>
                  </a:lnTo>
                  <a:lnTo>
                    <a:pt x="2703" y="22749"/>
                  </a:lnTo>
                  <a:lnTo>
                    <a:pt x="3221" y="21657"/>
                  </a:lnTo>
                  <a:lnTo>
                    <a:pt x="3572" y="19483"/>
                  </a:lnTo>
                  <a:lnTo>
                    <a:pt x="3814" y="17983"/>
                  </a:lnTo>
                  <a:lnTo>
                    <a:pt x="4453" y="15308"/>
                  </a:lnTo>
                  <a:lnTo>
                    <a:pt x="5618" y="13173"/>
                  </a:lnTo>
                  <a:lnTo>
                    <a:pt x="6058" y="12190"/>
                  </a:lnTo>
                  <a:lnTo>
                    <a:pt x="7115" y="10910"/>
                  </a:lnTo>
                  <a:lnTo>
                    <a:pt x="7600" y="10214"/>
                  </a:lnTo>
                  <a:lnTo>
                    <a:pt x="8245" y="9665"/>
                  </a:lnTo>
                  <a:lnTo>
                    <a:pt x="10016" y="8921"/>
                  </a:lnTo>
                  <a:lnTo>
                    <a:pt x="12132" y="5241"/>
                  </a:lnTo>
                  <a:lnTo>
                    <a:pt x="12617" y="4654"/>
                  </a:lnTo>
                  <a:lnTo>
                    <a:pt x="14756" y="4105"/>
                  </a:lnTo>
                  <a:lnTo>
                    <a:pt x="16400" y="3677"/>
                  </a:lnTo>
                  <a:lnTo>
                    <a:pt x="17616" y="3227"/>
                  </a:lnTo>
                  <a:lnTo>
                    <a:pt x="18015" y="2988"/>
                  </a:lnTo>
                  <a:lnTo>
                    <a:pt x="18337" y="2876"/>
                  </a:lnTo>
                  <a:lnTo>
                    <a:pt x="18072" y="3304"/>
                  </a:lnTo>
                  <a:lnTo>
                    <a:pt x="17488" y="3846"/>
                  </a:lnTo>
                  <a:lnTo>
                    <a:pt x="16828" y="4178"/>
                  </a:lnTo>
                  <a:lnTo>
                    <a:pt x="13422" y="5011"/>
                  </a:lnTo>
                  <a:lnTo>
                    <a:pt x="13074" y="5187"/>
                  </a:lnTo>
                  <a:lnTo>
                    <a:pt x="12630" y="5532"/>
                  </a:lnTo>
                  <a:lnTo>
                    <a:pt x="12627" y="6323"/>
                  </a:lnTo>
                  <a:lnTo>
                    <a:pt x="12720" y="6942"/>
                  </a:lnTo>
                  <a:lnTo>
                    <a:pt x="13722" y="8979"/>
                  </a:lnTo>
                  <a:lnTo>
                    <a:pt x="14114" y="9480"/>
                  </a:lnTo>
                  <a:lnTo>
                    <a:pt x="15455" y="10581"/>
                  </a:lnTo>
                  <a:lnTo>
                    <a:pt x="15149" y="10734"/>
                  </a:lnTo>
                  <a:lnTo>
                    <a:pt x="14654" y="10753"/>
                  </a:lnTo>
                  <a:lnTo>
                    <a:pt x="15014" y="12196"/>
                  </a:lnTo>
                  <a:lnTo>
                    <a:pt x="15838" y="13186"/>
                  </a:lnTo>
                  <a:lnTo>
                    <a:pt x="15876" y="13808"/>
                  </a:lnTo>
                  <a:lnTo>
                    <a:pt x="15244" y="15742"/>
                  </a:lnTo>
                  <a:lnTo>
                    <a:pt x="14092" y="16898"/>
                  </a:lnTo>
                  <a:lnTo>
                    <a:pt x="13275" y="18242"/>
                  </a:lnTo>
                  <a:lnTo>
                    <a:pt x="12640" y="18775"/>
                  </a:lnTo>
                  <a:lnTo>
                    <a:pt x="11232" y="21417"/>
                  </a:lnTo>
                  <a:lnTo>
                    <a:pt x="12301" y="22991"/>
                  </a:lnTo>
                  <a:lnTo>
                    <a:pt x="12455" y="23789"/>
                  </a:lnTo>
                  <a:lnTo>
                    <a:pt x="13380" y="24922"/>
                  </a:lnTo>
                  <a:lnTo>
                    <a:pt x="13984" y="25292"/>
                  </a:lnTo>
                  <a:lnTo>
                    <a:pt x="14386" y="25752"/>
                  </a:lnTo>
                  <a:lnTo>
                    <a:pt x="14201" y="26524"/>
                  </a:lnTo>
                  <a:lnTo>
                    <a:pt x="14571" y="27571"/>
                  </a:lnTo>
                  <a:lnTo>
                    <a:pt x="15050" y="28124"/>
                  </a:lnTo>
                  <a:lnTo>
                    <a:pt x="15650" y="28344"/>
                  </a:lnTo>
                  <a:lnTo>
                    <a:pt x="16393" y="28344"/>
                  </a:lnTo>
                  <a:lnTo>
                    <a:pt x="18529" y="27645"/>
                  </a:lnTo>
                  <a:lnTo>
                    <a:pt x="19036" y="27332"/>
                  </a:lnTo>
                  <a:lnTo>
                    <a:pt x="19362" y="26773"/>
                  </a:lnTo>
                  <a:lnTo>
                    <a:pt x="20431" y="25640"/>
                  </a:lnTo>
                  <a:lnTo>
                    <a:pt x="20498" y="24175"/>
                  </a:lnTo>
                  <a:lnTo>
                    <a:pt x="20728" y="22413"/>
                  </a:lnTo>
                  <a:lnTo>
                    <a:pt x="20466" y="21264"/>
                  </a:lnTo>
                  <a:lnTo>
                    <a:pt x="19343" y="19624"/>
                  </a:lnTo>
                  <a:lnTo>
                    <a:pt x="18851" y="18459"/>
                  </a:lnTo>
                  <a:lnTo>
                    <a:pt x="17737" y="17373"/>
                  </a:lnTo>
                  <a:lnTo>
                    <a:pt x="17054" y="15512"/>
                  </a:lnTo>
                  <a:lnTo>
                    <a:pt x="16773" y="14932"/>
                  </a:lnTo>
                  <a:lnTo>
                    <a:pt x="16563" y="14130"/>
                  </a:lnTo>
                  <a:lnTo>
                    <a:pt x="16323" y="12710"/>
                  </a:lnTo>
                  <a:lnTo>
                    <a:pt x="17070" y="12193"/>
                  </a:lnTo>
                  <a:lnTo>
                    <a:pt x="16993" y="11028"/>
                  </a:lnTo>
                  <a:lnTo>
                    <a:pt x="18832" y="10706"/>
                  </a:lnTo>
                  <a:lnTo>
                    <a:pt x="22809" y="8810"/>
                  </a:lnTo>
                  <a:lnTo>
                    <a:pt x="25270" y="8331"/>
                  </a:lnTo>
                  <a:lnTo>
                    <a:pt x="28072" y="7319"/>
                  </a:lnTo>
                  <a:lnTo>
                    <a:pt x="28724" y="6818"/>
                  </a:lnTo>
                  <a:lnTo>
                    <a:pt x="29285" y="5985"/>
                  </a:lnTo>
                  <a:lnTo>
                    <a:pt x="29723" y="5889"/>
                  </a:lnTo>
                  <a:lnTo>
                    <a:pt x="31185" y="6671"/>
                  </a:lnTo>
                  <a:lnTo>
                    <a:pt x="31906" y="6400"/>
                  </a:lnTo>
                  <a:lnTo>
                    <a:pt x="32190" y="5790"/>
                  </a:lnTo>
                  <a:lnTo>
                    <a:pt x="31791" y="4603"/>
                  </a:lnTo>
                  <a:lnTo>
                    <a:pt x="30952" y="4603"/>
                  </a:lnTo>
                  <a:lnTo>
                    <a:pt x="28427" y="5034"/>
                  </a:lnTo>
                  <a:lnTo>
                    <a:pt x="28181" y="4523"/>
                  </a:lnTo>
                  <a:lnTo>
                    <a:pt x="28181" y="4073"/>
                  </a:lnTo>
                  <a:lnTo>
                    <a:pt x="27584" y="2656"/>
                  </a:lnTo>
                  <a:lnTo>
                    <a:pt x="27954" y="1590"/>
                  </a:lnTo>
                  <a:lnTo>
                    <a:pt x="28334" y="725"/>
                  </a:lnTo>
                  <a:lnTo>
                    <a:pt x="29059" y="377"/>
                  </a:lnTo>
                  <a:lnTo>
                    <a:pt x="30118" y="0"/>
                  </a:lnTo>
                  <a:lnTo>
                    <a:pt x="30920" y="578"/>
                  </a:lnTo>
                  <a:lnTo>
                    <a:pt x="31405" y="1127"/>
                  </a:lnTo>
                  <a:lnTo>
                    <a:pt x="31670" y="1660"/>
                  </a:lnTo>
                  <a:lnTo>
                    <a:pt x="31852" y="3106"/>
                  </a:lnTo>
                  <a:lnTo>
                    <a:pt x="32283" y="4568"/>
                  </a:lnTo>
                  <a:lnTo>
                    <a:pt x="32736" y="5583"/>
                  </a:lnTo>
                  <a:lnTo>
                    <a:pt x="33457" y="6349"/>
                  </a:lnTo>
                  <a:lnTo>
                    <a:pt x="34009" y="6298"/>
                  </a:lnTo>
                  <a:lnTo>
                    <a:pt x="34405" y="6170"/>
                  </a:lnTo>
                  <a:lnTo>
                    <a:pt x="37032" y="5998"/>
                  </a:lnTo>
                  <a:lnTo>
                    <a:pt x="38628" y="6521"/>
                  </a:lnTo>
                  <a:lnTo>
                    <a:pt x="40658" y="6786"/>
                  </a:lnTo>
                  <a:lnTo>
                    <a:pt x="42554" y="7897"/>
                  </a:lnTo>
                  <a:lnTo>
                    <a:pt x="44504" y="9244"/>
                  </a:lnTo>
                  <a:lnTo>
                    <a:pt x="45002" y="10227"/>
                  </a:lnTo>
                  <a:lnTo>
                    <a:pt x="45165" y="11165"/>
                  </a:lnTo>
                  <a:lnTo>
                    <a:pt x="45637" y="11794"/>
                  </a:lnTo>
                  <a:lnTo>
                    <a:pt x="45168" y="12442"/>
                  </a:lnTo>
                  <a:lnTo>
                    <a:pt x="45423" y="13521"/>
                  </a:lnTo>
                  <a:lnTo>
                    <a:pt x="45982" y="14609"/>
                  </a:lnTo>
                  <a:lnTo>
                    <a:pt x="46825" y="15302"/>
                  </a:lnTo>
                  <a:lnTo>
                    <a:pt x="49228" y="15490"/>
                  </a:lnTo>
                  <a:lnTo>
                    <a:pt x="51826" y="15024"/>
                  </a:lnTo>
                  <a:lnTo>
                    <a:pt x="55842" y="14600"/>
                  </a:lnTo>
                  <a:lnTo>
                    <a:pt x="57134" y="14236"/>
                  </a:lnTo>
                  <a:lnTo>
                    <a:pt x="63780" y="14038"/>
                  </a:lnTo>
                  <a:lnTo>
                    <a:pt x="65047" y="14561"/>
                  </a:lnTo>
                  <a:lnTo>
                    <a:pt x="65172" y="15082"/>
                  </a:lnTo>
                  <a:lnTo>
                    <a:pt x="65184" y="15481"/>
                  </a:lnTo>
                  <a:lnTo>
                    <a:pt x="67323" y="17428"/>
                  </a:lnTo>
                  <a:lnTo>
                    <a:pt x="69078" y="17693"/>
                  </a:lnTo>
                  <a:lnTo>
                    <a:pt x="70569" y="18315"/>
                  </a:lnTo>
                  <a:lnTo>
                    <a:pt x="72111" y="18650"/>
                  </a:lnTo>
                  <a:lnTo>
                    <a:pt x="73796" y="19122"/>
                  </a:lnTo>
                  <a:lnTo>
                    <a:pt x="74744" y="19062"/>
                  </a:lnTo>
                  <a:lnTo>
                    <a:pt x="75456" y="18896"/>
                  </a:lnTo>
                  <a:lnTo>
                    <a:pt x="76292" y="18867"/>
                  </a:lnTo>
                  <a:lnTo>
                    <a:pt x="82223" y="15611"/>
                  </a:lnTo>
                  <a:lnTo>
                    <a:pt x="85402" y="15694"/>
                  </a:lnTo>
                  <a:lnTo>
                    <a:pt x="85890" y="15484"/>
                  </a:lnTo>
                  <a:lnTo>
                    <a:pt x="86311" y="15200"/>
                  </a:lnTo>
                  <a:lnTo>
                    <a:pt x="85140" y="14705"/>
                  </a:lnTo>
                  <a:lnTo>
                    <a:pt x="82494" y="14513"/>
                  </a:lnTo>
                  <a:lnTo>
                    <a:pt x="81693" y="14845"/>
                  </a:lnTo>
                  <a:lnTo>
                    <a:pt x="81239" y="14006"/>
                  </a:lnTo>
                  <a:lnTo>
                    <a:pt x="82101" y="14028"/>
                  </a:lnTo>
                  <a:lnTo>
                    <a:pt x="85044" y="13747"/>
                  </a:lnTo>
                  <a:lnTo>
                    <a:pt x="88418" y="13932"/>
                  </a:lnTo>
                  <a:lnTo>
                    <a:pt x="91166" y="13336"/>
                  </a:lnTo>
                  <a:lnTo>
                    <a:pt x="92548" y="13237"/>
                  </a:lnTo>
                  <a:lnTo>
                    <a:pt x="93346" y="13355"/>
                  </a:lnTo>
                  <a:lnTo>
                    <a:pt x="95536" y="12969"/>
                  </a:lnTo>
                  <a:lnTo>
                    <a:pt x="99657" y="13425"/>
                  </a:lnTo>
                  <a:lnTo>
                    <a:pt x="102906" y="13048"/>
                  </a:lnTo>
                  <a:lnTo>
                    <a:pt x="102529" y="13588"/>
                  </a:lnTo>
                  <a:lnTo>
                    <a:pt x="101463" y="13917"/>
                  </a:lnTo>
                  <a:lnTo>
                    <a:pt x="99736" y="14019"/>
                  </a:lnTo>
                  <a:lnTo>
                    <a:pt x="98418" y="14807"/>
                  </a:lnTo>
                  <a:lnTo>
                    <a:pt x="95609" y="14663"/>
                  </a:lnTo>
                  <a:lnTo>
                    <a:pt x="93637" y="14948"/>
                  </a:lnTo>
                  <a:lnTo>
                    <a:pt x="94269" y="15168"/>
                  </a:lnTo>
                  <a:lnTo>
                    <a:pt x="94269" y="15975"/>
                  </a:lnTo>
                  <a:lnTo>
                    <a:pt x="94537" y="16138"/>
                  </a:lnTo>
                  <a:lnTo>
                    <a:pt x="94821" y="16145"/>
                  </a:lnTo>
                  <a:lnTo>
                    <a:pt x="95491" y="16745"/>
                  </a:lnTo>
                  <a:lnTo>
                    <a:pt x="95673" y="17137"/>
                  </a:lnTo>
                  <a:lnTo>
                    <a:pt x="95890" y="17961"/>
                  </a:lnTo>
                  <a:lnTo>
                    <a:pt x="95593" y="18851"/>
                  </a:lnTo>
                  <a:lnTo>
                    <a:pt x="95185" y="19250"/>
                  </a:lnTo>
                  <a:lnTo>
                    <a:pt x="95986" y="19116"/>
                  </a:lnTo>
                  <a:lnTo>
                    <a:pt x="96439" y="18698"/>
                  </a:lnTo>
                  <a:lnTo>
                    <a:pt x="96372" y="18277"/>
                  </a:lnTo>
                  <a:lnTo>
                    <a:pt x="96439" y="17788"/>
                  </a:lnTo>
                  <a:lnTo>
                    <a:pt x="96889" y="17942"/>
                  </a:lnTo>
                  <a:lnTo>
                    <a:pt x="97205" y="18162"/>
                  </a:lnTo>
                  <a:lnTo>
                    <a:pt x="98230" y="20492"/>
                  </a:lnTo>
                  <a:lnTo>
                    <a:pt x="98951" y="21714"/>
                  </a:lnTo>
                  <a:lnTo>
                    <a:pt x="99136" y="21670"/>
                  </a:lnTo>
                  <a:lnTo>
                    <a:pt x="99309" y="21625"/>
                  </a:lnTo>
                  <a:lnTo>
                    <a:pt x="99522" y="21392"/>
                  </a:lnTo>
                  <a:lnTo>
                    <a:pt x="99842" y="20817"/>
                  </a:lnTo>
                  <a:lnTo>
                    <a:pt x="100116" y="21181"/>
                  </a:lnTo>
                  <a:lnTo>
                    <a:pt x="100282" y="21322"/>
                  </a:lnTo>
                  <a:lnTo>
                    <a:pt x="100448" y="21366"/>
                  </a:lnTo>
                  <a:lnTo>
                    <a:pt x="100295" y="20846"/>
                  </a:lnTo>
                  <a:lnTo>
                    <a:pt x="100499" y="20179"/>
                  </a:lnTo>
                  <a:lnTo>
                    <a:pt x="100429" y="19946"/>
                  </a:lnTo>
                  <a:lnTo>
                    <a:pt x="100748" y="19895"/>
                  </a:lnTo>
                  <a:lnTo>
                    <a:pt x="101131" y="19984"/>
                  </a:lnTo>
                  <a:lnTo>
                    <a:pt x="101674" y="20169"/>
                  </a:lnTo>
                  <a:lnTo>
                    <a:pt x="102641" y="20935"/>
                  </a:lnTo>
                  <a:lnTo>
                    <a:pt x="103279" y="21730"/>
                  </a:lnTo>
                  <a:lnTo>
                    <a:pt x="103334" y="22174"/>
                  </a:lnTo>
                  <a:lnTo>
                    <a:pt x="103567" y="22423"/>
                  </a:lnTo>
                  <a:lnTo>
                    <a:pt x="103985" y="22685"/>
                  </a:lnTo>
                  <a:lnTo>
                    <a:pt x="104189" y="23093"/>
                  </a:lnTo>
                  <a:lnTo>
                    <a:pt x="104227" y="22448"/>
                  </a:lnTo>
                  <a:lnTo>
                    <a:pt x="103982" y="21979"/>
                  </a:lnTo>
                  <a:lnTo>
                    <a:pt x="103921" y="21443"/>
                  </a:lnTo>
                  <a:lnTo>
                    <a:pt x="105179" y="21421"/>
                  </a:lnTo>
                  <a:lnTo>
                    <a:pt x="105507" y="20715"/>
                  </a:lnTo>
                  <a:lnTo>
                    <a:pt x="106193" y="21140"/>
                  </a:lnTo>
                  <a:lnTo>
                    <a:pt x="108013" y="23077"/>
                  </a:lnTo>
                  <a:lnTo>
                    <a:pt x="108683" y="23396"/>
                  </a:lnTo>
                  <a:lnTo>
                    <a:pt x="110665" y="23767"/>
                  </a:lnTo>
                  <a:lnTo>
                    <a:pt x="111913" y="24699"/>
                  </a:lnTo>
                  <a:lnTo>
                    <a:pt x="112644" y="25535"/>
                  </a:lnTo>
                  <a:lnTo>
                    <a:pt x="112210" y="26409"/>
                  </a:lnTo>
                  <a:lnTo>
                    <a:pt x="111045" y="26847"/>
                  </a:lnTo>
                  <a:lnTo>
                    <a:pt x="110579" y="27393"/>
                  </a:lnTo>
                  <a:lnTo>
                    <a:pt x="110311" y="27929"/>
                  </a:lnTo>
                  <a:lnTo>
                    <a:pt x="110308" y="28468"/>
                  </a:lnTo>
                  <a:lnTo>
                    <a:pt x="109954" y="29094"/>
                  </a:lnTo>
                  <a:lnTo>
                    <a:pt x="109902" y="29314"/>
                  </a:lnTo>
                  <a:lnTo>
                    <a:pt x="109692" y="30195"/>
                  </a:lnTo>
                  <a:lnTo>
                    <a:pt x="109213" y="31258"/>
                  </a:lnTo>
                  <a:lnTo>
                    <a:pt x="108575" y="32385"/>
                  </a:lnTo>
                  <a:lnTo>
                    <a:pt x="105249" y="32410"/>
                  </a:lnTo>
                  <a:lnTo>
                    <a:pt x="106069" y="32873"/>
                  </a:lnTo>
                  <a:lnTo>
                    <a:pt x="106825" y="33208"/>
                  </a:lnTo>
                  <a:lnTo>
                    <a:pt x="108067" y="34092"/>
                  </a:lnTo>
                  <a:lnTo>
                    <a:pt x="109053" y="33397"/>
                  </a:lnTo>
                  <a:lnTo>
                    <a:pt x="110467" y="33345"/>
                  </a:lnTo>
                  <a:lnTo>
                    <a:pt x="111996" y="32573"/>
                  </a:lnTo>
                  <a:lnTo>
                    <a:pt x="112574" y="32452"/>
                  </a:lnTo>
                  <a:lnTo>
                    <a:pt x="115434" y="32854"/>
                  </a:lnTo>
                  <a:lnTo>
                    <a:pt x="116123" y="32289"/>
                  </a:lnTo>
                  <a:lnTo>
                    <a:pt x="116698" y="32123"/>
                  </a:lnTo>
                  <a:lnTo>
                    <a:pt x="118246" y="32228"/>
                  </a:lnTo>
                  <a:lnTo>
                    <a:pt x="119622" y="32851"/>
                  </a:lnTo>
                  <a:close/>
                  <a:moveTo>
                    <a:pt x="85296" y="9528"/>
                  </a:moveTo>
                  <a:lnTo>
                    <a:pt x="85584" y="10712"/>
                  </a:lnTo>
                  <a:lnTo>
                    <a:pt x="85497" y="10935"/>
                  </a:lnTo>
                  <a:lnTo>
                    <a:pt x="84687" y="11733"/>
                  </a:lnTo>
                  <a:lnTo>
                    <a:pt x="84007" y="11791"/>
                  </a:lnTo>
                  <a:lnTo>
                    <a:pt x="83458" y="11762"/>
                  </a:lnTo>
                  <a:lnTo>
                    <a:pt x="83043" y="11609"/>
                  </a:lnTo>
                  <a:lnTo>
                    <a:pt x="82510" y="11089"/>
                  </a:lnTo>
                  <a:lnTo>
                    <a:pt x="81990" y="11245"/>
                  </a:lnTo>
                  <a:lnTo>
                    <a:pt x="80703" y="11063"/>
                  </a:lnTo>
                  <a:lnTo>
                    <a:pt x="80346" y="10881"/>
                  </a:lnTo>
                  <a:lnTo>
                    <a:pt x="80828" y="10243"/>
                  </a:lnTo>
                  <a:lnTo>
                    <a:pt x="81712" y="9984"/>
                  </a:lnTo>
                  <a:lnTo>
                    <a:pt x="82037" y="9930"/>
                  </a:lnTo>
                  <a:lnTo>
                    <a:pt x="82296" y="10323"/>
                  </a:lnTo>
                  <a:lnTo>
                    <a:pt x="82941" y="10661"/>
                  </a:lnTo>
                  <a:lnTo>
                    <a:pt x="83697" y="10696"/>
                  </a:lnTo>
                  <a:lnTo>
                    <a:pt x="83885" y="10093"/>
                  </a:lnTo>
                  <a:lnTo>
                    <a:pt x="84910" y="9196"/>
                  </a:lnTo>
                  <a:lnTo>
                    <a:pt x="85296" y="9528"/>
                  </a:lnTo>
                  <a:close/>
                  <a:moveTo>
                    <a:pt x="73087" y="11564"/>
                  </a:moveTo>
                  <a:lnTo>
                    <a:pt x="72605" y="11768"/>
                  </a:lnTo>
                  <a:lnTo>
                    <a:pt x="71721" y="11564"/>
                  </a:lnTo>
                  <a:lnTo>
                    <a:pt x="71278" y="11280"/>
                  </a:lnTo>
                  <a:lnTo>
                    <a:pt x="71558" y="10955"/>
                  </a:lnTo>
                  <a:lnTo>
                    <a:pt x="72283" y="10955"/>
                  </a:lnTo>
                  <a:lnTo>
                    <a:pt x="72963" y="11350"/>
                  </a:lnTo>
                  <a:lnTo>
                    <a:pt x="73087" y="11564"/>
                  </a:lnTo>
                  <a:close/>
                  <a:moveTo>
                    <a:pt x="112424" y="27543"/>
                  </a:moveTo>
                  <a:lnTo>
                    <a:pt x="111348" y="27839"/>
                  </a:lnTo>
                  <a:lnTo>
                    <a:pt x="111364" y="27600"/>
                  </a:lnTo>
                  <a:lnTo>
                    <a:pt x="111652" y="27182"/>
                  </a:lnTo>
                  <a:lnTo>
                    <a:pt x="112210" y="27064"/>
                  </a:lnTo>
                  <a:lnTo>
                    <a:pt x="112421" y="26920"/>
                  </a:lnTo>
                  <a:lnTo>
                    <a:pt x="112775" y="26824"/>
                  </a:lnTo>
                  <a:lnTo>
                    <a:pt x="112979" y="26840"/>
                  </a:lnTo>
                  <a:lnTo>
                    <a:pt x="113184" y="26959"/>
                  </a:lnTo>
                  <a:lnTo>
                    <a:pt x="112695" y="27195"/>
                  </a:lnTo>
                  <a:lnTo>
                    <a:pt x="112424" y="27543"/>
                  </a:lnTo>
                  <a:close/>
                  <a:moveTo>
                    <a:pt x="110841" y="29988"/>
                  </a:moveTo>
                  <a:lnTo>
                    <a:pt x="110286" y="30170"/>
                  </a:lnTo>
                  <a:lnTo>
                    <a:pt x="110203" y="29266"/>
                  </a:lnTo>
                  <a:lnTo>
                    <a:pt x="110372" y="29024"/>
                  </a:lnTo>
                  <a:lnTo>
                    <a:pt x="111316" y="28296"/>
                  </a:lnTo>
                  <a:lnTo>
                    <a:pt x="111578" y="28159"/>
                  </a:lnTo>
                  <a:lnTo>
                    <a:pt x="111770" y="28312"/>
                  </a:lnTo>
                  <a:lnTo>
                    <a:pt x="111722" y="28507"/>
                  </a:lnTo>
                  <a:lnTo>
                    <a:pt x="112178" y="28835"/>
                  </a:lnTo>
                  <a:lnTo>
                    <a:pt x="112067" y="29250"/>
                  </a:lnTo>
                  <a:lnTo>
                    <a:pt x="111575" y="29704"/>
                  </a:lnTo>
                  <a:lnTo>
                    <a:pt x="110841" y="2998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7" name="Google Shape;1407;p73"/>
            <p:cNvSpPr/>
            <p:nvPr/>
          </p:nvSpPr>
          <p:spPr>
            <a:xfrm>
              <a:off x="5940824" y="4365910"/>
              <a:ext cx="9938" cy="8729"/>
            </a:xfrm>
            <a:custGeom>
              <a:rect b="b" l="l" r="r" t="t"/>
              <a:pathLst>
                <a:path extrusionOk="0" h="3316" w="3775">
                  <a:moveTo>
                    <a:pt x="3648" y="112"/>
                  </a:moveTo>
                  <a:lnTo>
                    <a:pt x="3776" y="428"/>
                  </a:lnTo>
                  <a:lnTo>
                    <a:pt x="3699" y="421"/>
                  </a:lnTo>
                  <a:lnTo>
                    <a:pt x="3189" y="204"/>
                  </a:lnTo>
                  <a:lnTo>
                    <a:pt x="2793" y="188"/>
                  </a:lnTo>
                  <a:lnTo>
                    <a:pt x="2630" y="131"/>
                  </a:lnTo>
                  <a:lnTo>
                    <a:pt x="2541" y="13"/>
                  </a:lnTo>
                  <a:lnTo>
                    <a:pt x="3332" y="0"/>
                  </a:lnTo>
                  <a:lnTo>
                    <a:pt x="3648" y="112"/>
                  </a:lnTo>
                  <a:close/>
                  <a:moveTo>
                    <a:pt x="2687" y="2703"/>
                  </a:moveTo>
                  <a:lnTo>
                    <a:pt x="2454" y="2770"/>
                  </a:lnTo>
                  <a:lnTo>
                    <a:pt x="2304" y="2755"/>
                  </a:lnTo>
                  <a:lnTo>
                    <a:pt x="2253" y="2620"/>
                  </a:lnTo>
                  <a:lnTo>
                    <a:pt x="2413" y="2247"/>
                  </a:lnTo>
                  <a:lnTo>
                    <a:pt x="3323" y="2206"/>
                  </a:lnTo>
                  <a:lnTo>
                    <a:pt x="2687" y="2703"/>
                  </a:lnTo>
                  <a:close/>
                  <a:moveTo>
                    <a:pt x="910" y="3281"/>
                  </a:moveTo>
                  <a:lnTo>
                    <a:pt x="207" y="3316"/>
                  </a:lnTo>
                  <a:lnTo>
                    <a:pt x="0" y="3198"/>
                  </a:lnTo>
                  <a:lnTo>
                    <a:pt x="396" y="2908"/>
                  </a:lnTo>
                  <a:lnTo>
                    <a:pt x="1130" y="2873"/>
                  </a:lnTo>
                  <a:lnTo>
                    <a:pt x="1344" y="2949"/>
                  </a:lnTo>
                  <a:lnTo>
                    <a:pt x="910" y="328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8" name="Google Shape;1408;p73"/>
            <p:cNvSpPr/>
            <p:nvPr/>
          </p:nvSpPr>
          <p:spPr>
            <a:xfrm>
              <a:off x="5933078" y="4374993"/>
              <a:ext cx="10451" cy="16845"/>
            </a:xfrm>
            <a:custGeom>
              <a:rect b="b" l="l" r="r" t="t"/>
              <a:pathLst>
                <a:path extrusionOk="0" h="6399" w="3970">
                  <a:moveTo>
                    <a:pt x="1599" y="517"/>
                  </a:moveTo>
                  <a:lnTo>
                    <a:pt x="929" y="600"/>
                  </a:lnTo>
                  <a:lnTo>
                    <a:pt x="0" y="166"/>
                  </a:lnTo>
                  <a:lnTo>
                    <a:pt x="731" y="0"/>
                  </a:lnTo>
                  <a:lnTo>
                    <a:pt x="1203" y="105"/>
                  </a:lnTo>
                  <a:lnTo>
                    <a:pt x="1599" y="517"/>
                  </a:lnTo>
                  <a:close/>
                  <a:moveTo>
                    <a:pt x="3256" y="290"/>
                  </a:moveTo>
                  <a:lnTo>
                    <a:pt x="2662" y="539"/>
                  </a:lnTo>
                  <a:lnTo>
                    <a:pt x="2263" y="504"/>
                  </a:lnTo>
                  <a:lnTo>
                    <a:pt x="2110" y="415"/>
                  </a:lnTo>
                  <a:lnTo>
                    <a:pt x="2426" y="124"/>
                  </a:lnTo>
                  <a:lnTo>
                    <a:pt x="3256" y="290"/>
                  </a:lnTo>
                  <a:close/>
                  <a:moveTo>
                    <a:pt x="2311" y="5535"/>
                  </a:moveTo>
                  <a:lnTo>
                    <a:pt x="3061" y="5946"/>
                  </a:lnTo>
                  <a:lnTo>
                    <a:pt x="3971" y="5946"/>
                  </a:lnTo>
                  <a:lnTo>
                    <a:pt x="3023" y="6358"/>
                  </a:lnTo>
                  <a:lnTo>
                    <a:pt x="1207" y="6400"/>
                  </a:lnTo>
                  <a:lnTo>
                    <a:pt x="1248" y="5739"/>
                  </a:lnTo>
                  <a:lnTo>
                    <a:pt x="2311" y="5535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9" name="Google Shape;1409;p73"/>
            <p:cNvSpPr/>
            <p:nvPr/>
          </p:nvSpPr>
          <p:spPr>
            <a:xfrm>
              <a:off x="9878390" y="4250370"/>
              <a:ext cx="172537" cy="361042"/>
            </a:xfrm>
            <a:custGeom>
              <a:rect b="b" l="l" r="r" t="t"/>
              <a:pathLst>
                <a:path extrusionOk="0" h="137148" w="65541">
                  <a:moveTo>
                    <a:pt x="52356" y="17712"/>
                  </a:moveTo>
                  <a:lnTo>
                    <a:pt x="51935" y="17798"/>
                  </a:lnTo>
                  <a:lnTo>
                    <a:pt x="50891" y="17814"/>
                  </a:lnTo>
                  <a:lnTo>
                    <a:pt x="49978" y="18685"/>
                  </a:lnTo>
                  <a:lnTo>
                    <a:pt x="49350" y="19049"/>
                  </a:lnTo>
                  <a:lnTo>
                    <a:pt x="48363" y="19352"/>
                  </a:lnTo>
                  <a:lnTo>
                    <a:pt x="47316" y="19844"/>
                  </a:lnTo>
                  <a:lnTo>
                    <a:pt x="47013" y="20709"/>
                  </a:lnTo>
                  <a:lnTo>
                    <a:pt x="46984" y="21334"/>
                  </a:lnTo>
                  <a:lnTo>
                    <a:pt x="46815" y="22033"/>
                  </a:lnTo>
                  <a:lnTo>
                    <a:pt x="45117" y="23049"/>
                  </a:lnTo>
                  <a:lnTo>
                    <a:pt x="44645" y="22943"/>
                  </a:lnTo>
                  <a:lnTo>
                    <a:pt x="44316" y="22567"/>
                  </a:lnTo>
                  <a:lnTo>
                    <a:pt x="43815" y="22643"/>
                  </a:lnTo>
                  <a:lnTo>
                    <a:pt x="43476" y="22831"/>
                  </a:lnTo>
                  <a:lnTo>
                    <a:pt x="43074" y="22806"/>
                  </a:lnTo>
                  <a:lnTo>
                    <a:pt x="42624" y="23036"/>
                  </a:lnTo>
                  <a:lnTo>
                    <a:pt x="42034" y="22966"/>
                  </a:lnTo>
                  <a:lnTo>
                    <a:pt x="41491" y="22643"/>
                  </a:lnTo>
                  <a:lnTo>
                    <a:pt x="41178" y="22560"/>
                  </a:lnTo>
                  <a:lnTo>
                    <a:pt x="40805" y="22557"/>
                  </a:lnTo>
                  <a:lnTo>
                    <a:pt x="40735" y="22937"/>
                  </a:lnTo>
                  <a:lnTo>
                    <a:pt x="41290" y="24408"/>
                  </a:lnTo>
                  <a:lnTo>
                    <a:pt x="41434" y="25085"/>
                  </a:lnTo>
                  <a:lnTo>
                    <a:pt x="39617" y="27070"/>
                  </a:lnTo>
                  <a:lnTo>
                    <a:pt x="39819" y="28347"/>
                  </a:lnTo>
                  <a:lnTo>
                    <a:pt x="39327" y="29327"/>
                  </a:lnTo>
                  <a:lnTo>
                    <a:pt x="38229" y="30115"/>
                  </a:lnTo>
                  <a:lnTo>
                    <a:pt x="36170" y="32145"/>
                  </a:lnTo>
                  <a:lnTo>
                    <a:pt x="35241" y="32190"/>
                  </a:lnTo>
                  <a:lnTo>
                    <a:pt x="34542" y="32650"/>
                  </a:lnTo>
                  <a:lnTo>
                    <a:pt x="33017" y="35976"/>
                  </a:lnTo>
                  <a:lnTo>
                    <a:pt x="33001" y="37115"/>
                  </a:lnTo>
                  <a:lnTo>
                    <a:pt x="32761" y="37948"/>
                  </a:lnTo>
                  <a:lnTo>
                    <a:pt x="32812" y="38746"/>
                  </a:lnTo>
                  <a:lnTo>
                    <a:pt x="32145" y="40316"/>
                  </a:lnTo>
                  <a:lnTo>
                    <a:pt x="31449" y="40980"/>
                  </a:lnTo>
                  <a:lnTo>
                    <a:pt x="31296" y="41836"/>
                  </a:lnTo>
                  <a:lnTo>
                    <a:pt x="32282" y="43595"/>
                  </a:lnTo>
                  <a:lnTo>
                    <a:pt x="32394" y="43904"/>
                  </a:lnTo>
                  <a:lnTo>
                    <a:pt x="32969" y="44849"/>
                  </a:lnTo>
                  <a:lnTo>
                    <a:pt x="33246" y="45522"/>
                  </a:lnTo>
                  <a:lnTo>
                    <a:pt x="33687" y="46196"/>
                  </a:lnTo>
                  <a:lnTo>
                    <a:pt x="35273" y="47942"/>
                  </a:lnTo>
                  <a:lnTo>
                    <a:pt x="35982" y="48475"/>
                  </a:lnTo>
                  <a:lnTo>
                    <a:pt x="36834" y="48836"/>
                  </a:lnTo>
                  <a:lnTo>
                    <a:pt x="38379" y="50406"/>
                  </a:lnTo>
                  <a:lnTo>
                    <a:pt x="39158" y="51405"/>
                  </a:lnTo>
                  <a:lnTo>
                    <a:pt x="38804" y="52085"/>
                  </a:lnTo>
                  <a:lnTo>
                    <a:pt x="38979" y="53524"/>
                  </a:lnTo>
                  <a:lnTo>
                    <a:pt x="37878" y="53100"/>
                  </a:lnTo>
                  <a:lnTo>
                    <a:pt x="38006" y="53269"/>
                  </a:lnTo>
                  <a:lnTo>
                    <a:pt x="39317" y="54058"/>
                  </a:lnTo>
                  <a:lnTo>
                    <a:pt x="41277" y="56815"/>
                  </a:lnTo>
                  <a:lnTo>
                    <a:pt x="42985" y="58175"/>
                  </a:lnTo>
                  <a:lnTo>
                    <a:pt x="44718" y="59720"/>
                  </a:lnTo>
                  <a:lnTo>
                    <a:pt x="45261" y="61185"/>
                  </a:lnTo>
                  <a:lnTo>
                    <a:pt x="46825" y="62155"/>
                  </a:lnTo>
                  <a:lnTo>
                    <a:pt x="48564" y="63560"/>
                  </a:lnTo>
                  <a:lnTo>
                    <a:pt x="48491" y="63876"/>
                  </a:lnTo>
                  <a:lnTo>
                    <a:pt x="48960" y="64252"/>
                  </a:lnTo>
                  <a:lnTo>
                    <a:pt x="50128" y="64996"/>
                  </a:lnTo>
                  <a:lnTo>
                    <a:pt x="50840" y="65784"/>
                  </a:lnTo>
                  <a:lnTo>
                    <a:pt x="51115" y="66531"/>
                  </a:lnTo>
                  <a:lnTo>
                    <a:pt x="51545" y="66653"/>
                  </a:lnTo>
                  <a:lnTo>
                    <a:pt x="52034" y="66468"/>
                  </a:lnTo>
                  <a:lnTo>
                    <a:pt x="52519" y="66397"/>
                  </a:lnTo>
                  <a:lnTo>
                    <a:pt x="52864" y="66455"/>
                  </a:lnTo>
                  <a:lnTo>
                    <a:pt x="53387" y="67275"/>
                  </a:lnTo>
                  <a:lnTo>
                    <a:pt x="54118" y="68006"/>
                  </a:lnTo>
                  <a:lnTo>
                    <a:pt x="54469" y="68679"/>
                  </a:lnTo>
                  <a:lnTo>
                    <a:pt x="54756" y="68590"/>
                  </a:lnTo>
                  <a:lnTo>
                    <a:pt x="54993" y="68692"/>
                  </a:lnTo>
                  <a:lnTo>
                    <a:pt x="55053" y="69254"/>
                  </a:lnTo>
                  <a:lnTo>
                    <a:pt x="55159" y="69624"/>
                  </a:lnTo>
                  <a:lnTo>
                    <a:pt x="56138" y="70703"/>
                  </a:lnTo>
                  <a:lnTo>
                    <a:pt x="56604" y="71718"/>
                  </a:lnTo>
                  <a:lnTo>
                    <a:pt x="57773" y="73365"/>
                  </a:lnTo>
                  <a:lnTo>
                    <a:pt x="58638" y="74300"/>
                  </a:lnTo>
                  <a:lnTo>
                    <a:pt x="59251" y="74827"/>
                  </a:lnTo>
                  <a:lnTo>
                    <a:pt x="59956" y="75277"/>
                  </a:lnTo>
                  <a:lnTo>
                    <a:pt x="60646" y="77100"/>
                  </a:lnTo>
                  <a:lnTo>
                    <a:pt x="61019" y="78753"/>
                  </a:lnTo>
                  <a:lnTo>
                    <a:pt x="61756" y="80582"/>
                  </a:lnTo>
                  <a:lnTo>
                    <a:pt x="62315" y="81380"/>
                  </a:lnTo>
                  <a:lnTo>
                    <a:pt x="62334" y="82883"/>
                  </a:lnTo>
                  <a:lnTo>
                    <a:pt x="62787" y="84431"/>
                  </a:lnTo>
                  <a:lnTo>
                    <a:pt x="63269" y="85475"/>
                  </a:lnTo>
                  <a:lnTo>
                    <a:pt x="63413" y="86541"/>
                  </a:lnTo>
                  <a:lnTo>
                    <a:pt x="63563" y="87071"/>
                  </a:lnTo>
                  <a:lnTo>
                    <a:pt x="63748" y="87470"/>
                  </a:lnTo>
                  <a:lnTo>
                    <a:pt x="64275" y="89273"/>
                  </a:lnTo>
                  <a:lnTo>
                    <a:pt x="64137" y="90113"/>
                  </a:lnTo>
                  <a:lnTo>
                    <a:pt x="63770" y="89293"/>
                  </a:lnTo>
                  <a:lnTo>
                    <a:pt x="63818" y="91712"/>
                  </a:lnTo>
                  <a:lnTo>
                    <a:pt x="64141" y="92992"/>
                  </a:lnTo>
                  <a:lnTo>
                    <a:pt x="63997" y="94559"/>
                  </a:lnTo>
                  <a:lnTo>
                    <a:pt x="64332" y="95108"/>
                  </a:lnTo>
                  <a:lnTo>
                    <a:pt x="64932" y="96880"/>
                  </a:lnTo>
                  <a:lnTo>
                    <a:pt x="65357" y="97515"/>
                  </a:lnTo>
                  <a:lnTo>
                    <a:pt x="65318" y="99676"/>
                  </a:lnTo>
                  <a:lnTo>
                    <a:pt x="65542" y="100767"/>
                  </a:lnTo>
                  <a:lnTo>
                    <a:pt x="64974" y="100116"/>
                  </a:lnTo>
                  <a:lnTo>
                    <a:pt x="64562" y="99376"/>
                  </a:lnTo>
                  <a:lnTo>
                    <a:pt x="64010" y="99768"/>
                  </a:lnTo>
                  <a:lnTo>
                    <a:pt x="63515" y="100346"/>
                  </a:lnTo>
                  <a:lnTo>
                    <a:pt x="64284" y="102670"/>
                  </a:lnTo>
                  <a:lnTo>
                    <a:pt x="63410" y="102449"/>
                  </a:lnTo>
                  <a:lnTo>
                    <a:pt x="63486" y="105571"/>
                  </a:lnTo>
                  <a:lnTo>
                    <a:pt x="63850" y="106299"/>
                  </a:lnTo>
                  <a:lnTo>
                    <a:pt x="63876" y="106647"/>
                  </a:lnTo>
                  <a:lnTo>
                    <a:pt x="63770" y="107062"/>
                  </a:lnTo>
                  <a:lnTo>
                    <a:pt x="63528" y="106605"/>
                  </a:lnTo>
                  <a:lnTo>
                    <a:pt x="63477" y="106136"/>
                  </a:lnTo>
                  <a:lnTo>
                    <a:pt x="63339" y="106241"/>
                  </a:lnTo>
                  <a:lnTo>
                    <a:pt x="63346" y="106484"/>
                  </a:lnTo>
                  <a:lnTo>
                    <a:pt x="63052" y="107033"/>
                  </a:lnTo>
                  <a:lnTo>
                    <a:pt x="62966" y="107713"/>
                  </a:lnTo>
                  <a:lnTo>
                    <a:pt x="63282" y="108294"/>
                  </a:lnTo>
                  <a:lnTo>
                    <a:pt x="63336" y="108734"/>
                  </a:lnTo>
                  <a:lnTo>
                    <a:pt x="63110" y="109280"/>
                  </a:lnTo>
                  <a:lnTo>
                    <a:pt x="62746" y="109858"/>
                  </a:lnTo>
                  <a:lnTo>
                    <a:pt x="61913" y="109934"/>
                  </a:lnTo>
                  <a:lnTo>
                    <a:pt x="61721" y="111064"/>
                  </a:lnTo>
                  <a:lnTo>
                    <a:pt x="61437" y="112261"/>
                  </a:lnTo>
                  <a:lnTo>
                    <a:pt x="59950" y="112453"/>
                  </a:lnTo>
                  <a:lnTo>
                    <a:pt x="58871" y="113509"/>
                  </a:lnTo>
                  <a:lnTo>
                    <a:pt x="57537" y="113902"/>
                  </a:lnTo>
                  <a:lnTo>
                    <a:pt x="56346" y="114946"/>
                  </a:lnTo>
                  <a:lnTo>
                    <a:pt x="55034" y="115913"/>
                  </a:lnTo>
                  <a:lnTo>
                    <a:pt x="54179" y="116040"/>
                  </a:lnTo>
                  <a:lnTo>
                    <a:pt x="53448" y="116248"/>
                  </a:lnTo>
                  <a:lnTo>
                    <a:pt x="52608" y="117850"/>
                  </a:lnTo>
                  <a:lnTo>
                    <a:pt x="51210" y="118035"/>
                  </a:lnTo>
                  <a:lnTo>
                    <a:pt x="48698" y="119344"/>
                  </a:lnTo>
                  <a:lnTo>
                    <a:pt x="47852" y="119976"/>
                  </a:lnTo>
                  <a:lnTo>
                    <a:pt x="47083" y="120222"/>
                  </a:lnTo>
                  <a:lnTo>
                    <a:pt x="45982" y="120768"/>
                  </a:lnTo>
                  <a:lnTo>
                    <a:pt x="45746" y="120573"/>
                  </a:lnTo>
                  <a:lnTo>
                    <a:pt x="45379" y="120104"/>
                  </a:lnTo>
                  <a:lnTo>
                    <a:pt x="44427" y="119861"/>
                  </a:lnTo>
                  <a:lnTo>
                    <a:pt x="43961" y="119334"/>
                  </a:lnTo>
                  <a:lnTo>
                    <a:pt x="43827" y="118658"/>
                  </a:lnTo>
                  <a:lnTo>
                    <a:pt x="43703" y="118393"/>
                  </a:lnTo>
                  <a:lnTo>
                    <a:pt x="43499" y="118776"/>
                  </a:lnTo>
                  <a:lnTo>
                    <a:pt x="43339" y="120385"/>
                  </a:lnTo>
                  <a:lnTo>
                    <a:pt x="43170" y="120748"/>
                  </a:lnTo>
                  <a:lnTo>
                    <a:pt x="42765" y="120908"/>
                  </a:lnTo>
                  <a:lnTo>
                    <a:pt x="41963" y="120452"/>
                  </a:lnTo>
                  <a:lnTo>
                    <a:pt x="41201" y="119523"/>
                  </a:lnTo>
                  <a:lnTo>
                    <a:pt x="40112" y="120164"/>
                  </a:lnTo>
                  <a:lnTo>
                    <a:pt x="40444" y="120241"/>
                  </a:lnTo>
                  <a:lnTo>
                    <a:pt x="40939" y="120190"/>
                  </a:lnTo>
                  <a:lnTo>
                    <a:pt x="41322" y="120349"/>
                  </a:lnTo>
                  <a:lnTo>
                    <a:pt x="41647" y="120969"/>
                  </a:lnTo>
                  <a:lnTo>
                    <a:pt x="41635" y="121304"/>
                  </a:lnTo>
                  <a:lnTo>
                    <a:pt x="41465" y="121696"/>
                  </a:lnTo>
                  <a:lnTo>
                    <a:pt x="40447" y="121760"/>
                  </a:lnTo>
                  <a:lnTo>
                    <a:pt x="39088" y="121623"/>
                  </a:lnTo>
                  <a:lnTo>
                    <a:pt x="38839" y="121674"/>
                  </a:lnTo>
                  <a:lnTo>
                    <a:pt x="40080" y="122277"/>
                  </a:lnTo>
                  <a:lnTo>
                    <a:pt x="41213" y="122625"/>
                  </a:lnTo>
                  <a:lnTo>
                    <a:pt x="41714" y="123005"/>
                  </a:lnTo>
                  <a:lnTo>
                    <a:pt x="41714" y="123321"/>
                  </a:lnTo>
                  <a:lnTo>
                    <a:pt x="41079" y="123829"/>
                  </a:lnTo>
                  <a:lnTo>
                    <a:pt x="40588" y="124451"/>
                  </a:lnTo>
                  <a:lnTo>
                    <a:pt x="40578" y="124837"/>
                  </a:lnTo>
                  <a:lnTo>
                    <a:pt x="40569" y="125268"/>
                  </a:lnTo>
                  <a:lnTo>
                    <a:pt x="40016" y="125638"/>
                  </a:lnTo>
                  <a:lnTo>
                    <a:pt x="39675" y="125565"/>
                  </a:lnTo>
                  <a:lnTo>
                    <a:pt x="38705" y="124917"/>
                  </a:lnTo>
                  <a:lnTo>
                    <a:pt x="35905" y="122367"/>
                  </a:lnTo>
                  <a:lnTo>
                    <a:pt x="36327" y="123088"/>
                  </a:lnTo>
                  <a:lnTo>
                    <a:pt x="39228" y="125986"/>
                  </a:lnTo>
                  <a:lnTo>
                    <a:pt x="39739" y="126941"/>
                  </a:lnTo>
                  <a:lnTo>
                    <a:pt x="39809" y="127614"/>
                  </a:lnTo>
                  <a:lnTo>
                    <a:pt x="39509" y="127953"/>
                  </a:lnTo>
                  <a:lnTo>
                    <a:pt x="39017" y="128352"/>
                  </a:lnTo>
                  <a:lnTo>
                    <a:pt x="38066" y="128380"/>
                  </a:lnTo>
                  <a:lnTo>
                    <a:pt x="36509" y="127305"/>
                  </a:lnTo>
                  <a:lnTo>
                    <a:pt x="34016" y="124719"/>
                  </a:lnTo>
                  <a:lnTo>
                    <a:pt x="33167" y="124368"/>
                  </a:lnTo>
                  <a:lnTo>
                    <a:pt x="35688" y="127324"/>
                  </a:lnTo>
                  <a:lnTo>
                    <a:pt x="36103" y="128042"/>
                  </a:lnTo>
                  <a:lnTo>
                    <a:pt x="36528" y="128869"/>
                  </a:lnTo>
                  <a:lnTo>
                    <a:pt x="36406" y="129360"/>
                  </a:lnTo>
                  <a:lnTo>
                    <a:pt x="36189" y="129823"/>
                  </a:lnTo>
                  <a:lnTo>
                    <a:pt x="30214" y="132558"/>
                  </a:lnTo>
                  <a:lnTo>
                    <a:pt x="29320" y="133736"/>
                  </a:lnTo>
                  <a:lnTo>
                    <a:pt x="28612" y="135189"/>
                  </a:lnTo>
                  <a:lnTo>
                    <a:pt x="27437" y="135996"/>
                  </a:lnTo>
                  <a:lnTo>
                    <a:pt x="26748" y="136733"/>
                  </a:lnTo>
                  <a:lnTo>
                    <a:pt x="24756" y="137148"/>
                  </a:lnTo>
                  <a:lnTo>
                    <a:pt x="23668" y="137017"/>
                  </a:lnTo>
                  <a:lnTo>
                    <a:pt x="24798" y="135677"/>
                  </a:lnTo>
                  <a:lnTo>
                    <a:pt x="24099" y="135179"/>
                  </a:lnTo>
                  <a:lnTo>
                    <a:pt x="24064" y="131722"/>
                  </a:lnTo>
                  <a:lnTo>
                    <a:pt x="24338" y="127927"/>
                  </a:lnTo>
                  <a:lnTo>
                    <a:pt x="24858" y="126031"/>
                  </a:lnTo>
                  <a:lnTo>
                    <a:pt x="25608" y="125559"/>
                  </a:lnTo>
                  <a:lnTo>
                    <a:pt x="26553" y="125268"/>
                  </a:lnTo>
                  <a:lnTo>
                    <a:pt x="26575" y="124869"/>
                  </a:lnTo>
                  <a:lnTo>
                    <a:pt x="26483" y="124413"/>
                  </a:lnTo>
                  <a:lnTo>
                    <a:pt x="25975" y="123765"/>
                  </a:lnTo>
                  <a:lnTo>
                    <a:pt x="25420" y="123465"/>
                  </a:lnTo>
                  <a:lnTo>
                    <a:pt x="24590" y="123334"/>
                  </a:lnTo>
                  <a:lnTo>
                    <a:pt x="23952" y="122539"/>
                  </a:lnTo>
                  <a:lnTo>
                    <a:pt x="23467" y="122571"/>
                  </a:lnTo>
                  <a:lnTo>
                    <a:pt x="22713" y="122836"/>
                  </a:lnTo>
                  <a:lnTo>
                    <a:pt x="22257" y="122494"/>
                  </a:lnTo>
                  <a:lnTo>
                    <a:pt x="22088" y="121961"/>
                  </a:lnTo>
                  <a:lnTo>
                    <a:pt x="21389" y="121297"/>
                  </a:lnTo>
                  <a:lnTo>
                    <a:pt x="20584" y="120653"/>
                  </a:lnTo>
                  <a:lnTo>
                    <a:pt x="20948" y="120551"/>
                  </a:lnTo>
                  <a:lnTo>
                    <a:pt x="21369" y="120180"/>
                  </a:lnTo>
                  <a:lnTo>
                    <a:pt x="21823" y="119705"/>
                  </a:lnTo>
                  <a:lnTo>
                    <a:pt x="22946" y="119638"/>
                  </a:lnTo>
                  <a:lnTo>
                    <a:pt x="24073" y="119660"/>
                  </a:lnTo>
                  <a:lnTo>
                    <a:pt x="24389" y="119536"/>
                  </a:lnTo>
                  <a:lnTo>
                    <a:pt x="24846" y="119031"/>
                  </a:lnTo>
                  <a:lnTo>
                    <a:pt x="25583" y="118383"/>
                  </a:lnTo>
                  <a:lnTo>
                    <a:pt x="26145" y="118023"/>
                  </a:lnTo>
                  <a:lnTo>
                    <a:pt x="26279" y="117732"/>
                  </a:lnTo>
                  <a:lnTo>
                    <a:pt x="26055" y="117049"/>
                  </a:lnTo>
                  <a:lnTo>
                    <a:pt x="25931" y="116347"/>
                  </a:lnTo>
                  <a:lnTo>
                    <a:pt x="26138" y="116127"/>
                  </a:lnTo>
                  <a:lnTo>
                    <a:pt x="27156" y="116251"/>
                  </a:lnTo>
                  <a:lnTo>
                    <a:pt x="28277" y="116580"/>
                  </a:lnTo>
                  <a:lnTo>
                    <a:pt x="28548" y="116727"/>
                  </a:lnTo>
                  <a:lnTo>
                    <a:pt x="29190" y="115865"/>
                  </a:lnTo>
                  <a:lnTo>
                    <a:pt x="29365" y="115760"/>
                  </a:lnTo>
                  <a:lnTo>
                    <a:pt x="29786" y="115763"/>
                  </a:lnTo>
                  <a:lnTo>
                    <a:pt x="30897" y="115603"/>
                  </a:lnTo>
                  <a:lnTo>
                    <a:pt x="31982" y="115377"/>
                  </a:lnTo>
                  <a:lnTo>
                    <a:pt x="32496" y="115415"/>
                  </a:lnTo>
                  <a:lnTo>
                    <a:pt x="32994" y="115993"/>
                  </a:lnTo>
                  <a:lnTo>
                    <a:pt x="33374" y="116561"/>
                  </a:lnTo>
                  <a:lnTo>
                    <a:pt x="33572" y="116605"/>
                  </a:lnTo>
                  <a:lnTo>
                    <a:pt x="34137" y="116363"/>
                  </a:lnTo>
                  <a:lnTo>
                    <a:pt x="34603" y="116666"/>
                  </a:lnTo>
                  <a:lnTo>
                    <a:pt x="35580" y="117161"/>
                  </a:lnTo>
                  <a:lnTo>
                    <a:pt x="36164" y="117183"/>
                  </a:lnTo>
                  <a:lnTo>
                    <a:pt x="35873" y="116031"/>
                  </a:lnTo>
                  <a:lnTo>
                    <a:pt x="36199" y="115211"/>
                  </a:lnTo>
                  <a:lnTo>
                    <a:pt x="36135" y="114987"/>
                  </a:lnTo>
                  <a:lnTo>
                    <a:pt x="35586" y="114610"/>
                  </a:lnTo>
                  <a:lnTo>
                    <a:pt x="33722" y="113104"/>
                  </a:lnTo>
                  <a:lnTo>
                    <a:pt x="33403" y="112654"/>
                  </a:lnTo>
                  <a:lnTo>
                    <a:pt x="33447" y="111945"/>
                  </a:lnTo>
                  <a:lnTo>
                    <a:pt x="33384" y="110905"/>
                  </a:lnTo>
                  <a:lnTo>
                    <a:pt x="33218" y="110250"/>
                  </a:lnTo>
                  <a:lnTo>
                    <a:pt x="33246" y="109867"/>
                  </a:lnTo>
                  <a:lnTo>
                    <a:pt x="33361" y="109561"/>
                  </a:lnTo>
                  <a:lnTo>
                    <a:pt x="33703" y="109440"/>
                  </a:lnTo>
                  <a:lnTo>
                    <a:pt x="34035" y="109398"/>
                  </a:lnTo>
                  <a:lnTo>
                    <a:pt x="34300" y="109130"/>
                  </a:lnTo>
                  <a:lnTo>
                    <a:pt x="34747" y="108444"/>
                  </a:lnTo>
                  <a:lnTo>
                    <a:pt x="35615" y="108504"/>
                  </a:lnTo>
                  <a:lnTo>
                    <a:pt x="36834" y="108894"/>
                  </a:lnTo>
                  <a:lnTo>
                    <a:pt x="37734" y="109136"/>
                  </a:lnTo>
                  <a:lnTo>
                    <a:pt x="38267" y="109089"/>
                  </a:lnTo>
                  <a:lnTo>
                    <a:pt x="38385" y="108990"/>
                  </a:lnTo>
                  <a:lnTo>
                    <a:pt x="38369" y="108619"/>
                  </a:lnTo>
                  <a:lnTo>
                    <a:pt x="38433" y="107043"/>
                  </a:lnTo>
                  <a:lnTo>
                    <a:pt x="38398" y="106707"/>
                  </a:lnTo>
                  <a:lnTo>
                    <a:pt x="39167" y="106554"/>
                  </a:lnTo>
                  <a:lnTo>
                    <a:pt x="40342" y="106519"/>
                  </a:lnTo>
                  <a:lnTo>
                    <a:pt x="40961" y="106427"/>
                  </a:lnTo>
                  <a:lnTo>
                    <a:pt x="41539" y="105763"/>
                  </a:lnTo>
                  <a:lnTo>
                    <a:pt x="43026" y="105533"/>
                  </a:lnTo>
                  <a:lnTo>
                    <a:pt x="44102" y="104636"/>
                  </a:lnTo>
                  <a:lnTo>
                    <a:pt x="45072" y="103713"/>
                  </a:lnTo>
                  <a:lnTo>
                    <a:pt x="45548" y="103468"/>
                  </a:lnTo>
                  <a:lnTo>
                    <a:pt x="46151" y="103308"/>
                  </a:lnTo>
                  <a:lnTo>
                    <a:pt x="46604" y="103330"/>
                  </a:lnTo>
                  <a:lnTo>
                    <a:pt x="47173" y="103864"/>
                  </a:lnTo>
                  <a:lnTo>
                    <a:pt x="47642" y="103541"/>
                  </a:lnTo>
                  <a:lnTo>
                    <a:pt x="48184" y="102915"/>
                  </a:lnTo>
                  <a:lnTo>
                    <a:pt x="48469" y="102303"/>
                  </a:lnTo>
                  <a:lnTo>
                    <a:pt x="48625" y="101316"/>
                  </a:lnTo>
                  <a:lnTo>
                    <a:pt x="48520" y="99803"/>
                  </a:lnTo>
                  <a:lnTo>
                    <a:pt x="48232" y="98619"/>
                  </a:lnTo>
                  <a:lnTo>
                    <a:pt x="47961" y="97732"/>
                  </a:lnTo>
                  <a:lnTo>
                    <a:pt x="47907" y="96845"/>
                  </a:lnTo>
                  <a:lnTo>
                    <a:pt x="48532" y="95060"/>
                  </a:lnTo>
                  <a:lnTo>
                    <a:pt x="49072" y="93116"/>
                  </a:lnTo>
                  <a:lnTo>
                    <a:pt x="48970" y="92350"/>
                  </a:lnTo>
                  <a:lnTo>
                    <a:pt x="48382" y="91138"/>
                  </a:lnTo>
                  <a:lnTo>
                    <a:pt x="47785" y="89660"/>
                  </a:lnTo>
                  <a:lnTo>
                    <a:pt x="47134" y="88032"/>
                  </a:lnTo>
                  <a:lnTo>
                    <a:pt x="46888" y="87789"/>
                  </a:lnTo>
                  <a:lnTo>
                    <a:pt x="46713" y="87336"/>
                  </a:lnTo>
                  <a:lnTo>
                    <a:pt x="46614" y="86806"/>
                  </a:lnTo>
                  <a:lnTo>
                    <a:pt x="46873" y="85143"/>
                  </a:lnTo>
                  <a:lnTo>
                    <a:pt x="46911" y="84585"/>
                  </a:lnTo>
                  <a:lnTo>
                    <a:pt x="47661" y="83825"/>
                  </a:lnTo>
                  <a:lnTo>
                    <a:pt x="48063" y="82957"/>
                  </a:lnTo>
                  <a:lnTo>
                    <a:pt x="48440" y="81996"/>
                  </a:lnTo>
                  <a:lnTo>
                    <a:pt x="48296" y="81488"/>
                  </a:lnTo>
                  <a:lnTo>
                    <a:pt x="48245" y="80454"/>
                  </a:lnTo>
                  <a:lnTo>
                    <a:pt x="48341" y="79953"/>
                  </a:lnTo>
                  <a:lnTo>
                    <a:pt x="48162" y="79548"/>
                  </a:lnTo>
                  <a:lnTo>
                    <a:pt x="47945" y="78957"/>
                  </a:lnTo>
                  <a:lnTo>
                    <a:pt x="48089" y="78574"/>
                  </a:lnTo>
                  <a:lnTo>
                    <a:pt x="48615" y="78246"/>
                  </a:lnTo>
                  <a:lnTo>
                    <a:pt x="48925" y="77681"/>
                  </a:lnTo>
                  <a:lnTo>
                    <a:pt x="49321" y="77020"/>
                  </a:lnTo>
                  <a:lnTo>
                    <a:pt x="49496" y="76417"/>
                  </a:lnTo>
                  <a:lnTo>
                    <a:pt x="49212" y="75912"/>
                  </a:lnTo>
                  <a:lnTo>
                    <a:pt x="48698" y="75156"/>
                  </a:lnTo>
                  <a:lnTo>
                    <a:pt x="47760" y="74473"/>
                  </a:lnTo>
                  <a:lnTo>
                    <a:pt x="46678" y="73598"/>
                  </a:lnTo>
                  <a:lnTo>
                    <a:pt x="46148" y="73059"/>
                  </a:lnTo>
                  <a:lnTo>
                    <a:pt x="45727" y="72510"/>
                  </a:lnTo>
                  <a:lnTo>
                    <a:pt x="45340" y="71871"/>
                  </a:lnTo>
                  <a:lnTo>
                    <a:pt x="45130" y="71361"/>
                  </a:lnTo>
                  <a:lnTo>
                    <a:pt x="45334" y="71025"/>
                  </a:lnTo>
                  <a:lnTo>
                    <a:pt x="46873" y="70256"/>
                  </a:lnTo>
                  <a:lnTo>
                    <a:pt x="47153" y="69979"/>
                  </a:lnTo>
                  <a:lnTo>
                    <a:pt x="47316" y="69551"/>
                  </a:lnTo>
                  <a:lnTo>
                    <a:pt x="47195" y="69133"/>
                  </a:lnTo>
                  <a:lnTo>
                    <a:pt x="46780" y="68906"/>
                  </a:lnTo>
                  <a:lnTo>
                    <a:pt x="46298" y="68753"/>
                  </a:lnTo>
                  <a:lnTo>
                    <a:pt x="45589" y="68268"/>
                  </a:lnTo>
                  <a:lnTo>
                    <a:pt x="44268" y="66937"/>
                  </a:lnTo>
                  <a:lnTo>
                    <a:pt x="43661" y="66640"/>
                  </a:lnTo>
                  <a:lnTo>
                    <a:pt x="43023" y="66257"/>
                  </a:lnTo>
                  <a:lnTo>
                    <a:pt x="42685" y="65855"/>
                  </a:lnTo>
                  <a:lnTo>
                    <a:pt x="42314" y="64750"/>
                  </a:lnTo>
                  <a:lnTo>
                    <a:pt x="42145" y="64651"/>
                  </a:lnTo>
                  <a:lnTo>
                    <a:pt x="41778" y="64986"/>
                  </a:lnTo>
                  <a:lnTo>
                    <a:pt x="41312" y="65334"/>
                  </a:lnTo>
                  <a:lnTo>
                    <a:pt x="40923" y="65274"/>
                  </a:lnTo>
                  <a:lnTo>
                    <a:pt x="40569" y="64961"/>
                  </a:lnTo>
                  <a:lnTo>
                    <a:pt x="40399" y="64540"/>
                  </a:lnTo>
                  <a:lnTo>
                    <a:pt x="40007" y="63962"/>
                  </a:lnTo>
                  <a:lnTo>
                    <a:pt x="39579" y="63493"/>
                  </a:lnTo>
                  <a:lnTo>
                    <a:pt x="39467" y="61910"/>
                  </a:lnTo>
                  <a:lnTo>
                    <a:pt x="39400" y="61392"/>
                  </a:lnTo>
                  <a:lnTo>
                    <a:pt x="39190" y="60671"/>
                  </a:lnTo>
                  <a:lnTo>
                    <a:pt x="38858" y="60413"/>
                  </a:lnTo>
                  <a:lnTo>
                    <a:pt x="38507" y="60221"/>
                  </a:lnTo>
                  <a:lnTo>
                    <a:pt x="37677" y="58906"/>
                  </a:lnTo>
                  <a:lnTo>
                    <a:pt x="37102" y="58226"/>
                  </a:lnTo>
                  <a:lnTo>
                    <a:pt x="34747" y="56375"/>
                  </a:lnTo>
                  <a:lnTo>
                    <a:pt x="34453" y="56078"/>
                  </a:lnTo>
                  <a:lnTo>
                    <a:pt x="33818" y="55315"/>
                  </a:lnTo>
                  <a:lnTo>
                    <a:pt x="32713" y="54233"/>
                  </a:lnTo>
                  <a:lnTo>
                    <a:pt x="31925" y="53362"/>
                  </a:lnTo>
                  <a:lnTo>
                    <a:pt x="31350" y="52458"/>
                  </a:lnTo>
                  <a:lnTo>
                    <a:pt x="31082" y="51673"/>
                  </a:lnTo>
                  <a:lnTo>
                    <a:pt x="31002" y="51060"/>
                  </a:lnTo>
                  <a:lnTo>
                    <a:pt x="30377" y="50183"/>
                  </a:lnTo>
                  <a:lnTo>
                    <a:pt x="29837" y="49461"/>
                  </a:lnTo>
                  <a:lnTo>
                    <a:pt x="29314" y="49228"/>
                  </a:lnTo>
                  <a:lnTo>
                    <a:pt x="28717" y="49129"/>
                  </a:lnTo>
                  <a:lnTo>
                    <a:pt x="28178" y="48702"/>
                  </a:lnTo>
                  <a:lnTo>
                    <a:pt x="27191" y="47731"/>
                  </a:lnTo>
                  <a:lnTo>
                    <a:pt x="26754" y="47109"/>
                  </a:lnTo>
                  <a:lnTo>
                    <a:pt x="26496" y="46687"/>
                  </a:lnTo>
                  <a:lnTo>
                    <a:pt x="26508" y="46253"/>
                  </a:lnTo>
                  <a:lnTo>
                    <a:pt x="26745" y="45532"/>
                  </a:lnTo>
                  <a:lnTo>
                    <a:pt x="27032" y="45120"/>
                  </a:lnTo>
                  <a:lnTo>
                    <a:pt x="27041" y="44798"/>
                  </a:lnTo>
                  <a:lnTo>
                    <a:pt x="26761" y="44536"/>
                  </a:lnTo>
                  <a:lnTo>
                    <a:pt x="25666" y="44070"/>
                  </a:lnTo>
                  <a:lnTo>
                    <a:pt x="23189" y="43365"/>
                  </a:lnTo>
                  <a:lnTo>
                    <a:pt x="22263" y="42825"/>
                  </a:lnTo>
                  <a:lnTo>
                    <a:pt x="21408" y="42136"/>
                  </a:lnTo>
                  <a:lnTo>
                    <a:pt x="20763" y="41667"/>
                  </a:lnTo>
                  <a:lnTo>
                    <a:pt x="17743" y="39672"/>
                  </a:lnTo>
                  <a:lnTo>
                    <a:pt x="16827" y="39340"/>
                  </a:lnTo>
                  <a:lnTo>
                    <a:pt x="16042" y="38985"/>
                  </a:lnTo>
                  <a:lnTo>
                    <a:pt x="15803" y="38641"/>
                  </a:lnTo>
                  <a:lnTo>
                    <a:pt x="15844" y="38309"/>
                  </a:lnTo>
                  <a:lnTo>
                    <a:pt x="16167" y="38063"/>
                  </a:lnTo>
                  <a:lnTo>
                    <a:pt x="17022" y="37549"/>
                  </a:lnTo>
                  <a:lnTo>
                    <a:pt x="17341" y="36962"/>
                  </a:lnTo>
                  <a:lnTo>
                    <a:pt x="17239" y="36193"/>
                  </a:lnTo>
                  <a:lnTo>
                    <a:pt x="16901" y="35414"/>
                  </a:lnTo>
                  <a:lnTo>
                    <a:pt x="17067" y="35146"/>
                  </a:lnTo>
                  <a:lnTo>
                    <a:pt x="17344" y="35114"/>
                  </a:lnTo>
                  <a:lnTo>
                    <a:pt x="17919" y="35091"/>
                  </a:lnTo>
                  <a:lnTo>
                    <a:pt x="19110" y="35047"/>
                  </a:lnTo>
                  <a:lnTo>
                    <a:pt x="21676" y="35755"/>
                  </a:lnTo>
                  <a:lnTo>
                    <a:pt x="22046" y="35679"/>
                  </a:lnTo>
                  <a:lnTo>
                    <a:pt x="23441" y="34392"/>
                  </a:lnTo>
                  <a:lnTo>
                    <a:pt x="23965" y="33623"/>
                  </a:lnTo>
                  <a:lnTo>
                    <a:pt x="24086" y="32982"/>
                  </a:lnTo>
                  <a:lnTo>
                    <a:pt x="24360" y="32573"/>
                  </a:lnTo>
                  <a:lnTo>
                    <a:pt x="25094" y="31903"/>
                  </a:lnTo>
                  <a:lnTo>
                    <a:pt x="25104" y="31290"/>
                  </a:lnTo>
                  <a:lnTo>
                    <a:pt x="24743" y="30470"/>
                  </a:lnTo>
                  <a:lnTo>
                    <a:pt x="24376" y="30154"/>
                  </a:lnTo>
                  <a:lnTo>
                    <a:pt x="24060" y="30016"/>
                  </a:lnTo>
                  <a:lnTo>
                    <a:pt x="23042" y="30125"/>
                  </a:lnTo>
                  <a:lnTo>
                    <a:pt x="22844" y="29940"/>
                  </a:lnTo>
                  <a:lnTo>
                    <a:pt x="22710" y="29330"/>
                  </a:lnTo>
                  <a:lnTo>
                    <a:pt x="22662" y="28957"/>
                  </a:lnTo>
                  <a:lnTo>
                    <a:pt x="22327" y="28519"/>
                  </a:lnTo>
                  <a:lnTo>
                    <a:pt x="21226" y="28146"/>
                  </a:lnTo>
                  <a:lnTo>
                    <a:pt x="20294" y="28041"/>
                  </a:lnTo>
                  <a:lnTo>
                    <a:pt x="20077" y="27884"/>
                  </a:lnTo>
                  <a:lnTo>
                    <a:pt x="20434" y="27463"/>
                  </a:lnTo>
                  <a:lnTo>
                    <a:pt x="21069" y="27048"/>
                  </a:lnTo>
                  <a:lnTo>
                    <a:pt x="21551" y="26805"/>
                  </a:lnTo>
                  <a:lnTo>
                    <a:pt x="21931" y="26374"/>
                  </a:lnTo>
                  <a:lnTo>
                    <a:pt x="22001" y="25934"/>
                  </a:lnTo>
                  <a:lnTo>
                    <a:pt x="21529" y="25541"/>
                  </a:lnTo>
                  <a:lnTo>
                    <a:pt x="20913" y="25104"/>
                  </a:lnTo>
                  <a:lnTo>
                    <a:pt x="19914" y="24271"/>
                  </a:lnTo>
                  <a:lnTo>
                    <a:pt x="18529" y="23387"/>
                  </a:lnTo>
                  <a:lnTo>
                    <a:pt x="17686" y="23084"/>
                  </a:lnTo>
                  <a:lnTo>
                    <a:pt x="17246" y="23125"/>
                  </a:lnTo>
                  <a:lnTo>
                    <a:pt x="15720" y="23885"/>
                  </a:lnTo>
                  <a:lnTo>
                    <a:pt x="14900" y="24380"/>
                  </a:lnTo>
                  <a:lnTo>
                    <a:pt x="14217" y="25260"/>
                  </a:lnTo>
                  <a:lnTo>
                    <a:pt x="13505" y="25449"/>
                  </a:lnTo>
                  <a:lnTo>
                    <a:pt x="12783" y="25059"/>
                  </a:lnTo>
                  <a:lnTo>
                    <a:pt x="11966" y="24660"/>
                  </a:lnTo>
                  <a:lnTo>
                    <a:pt x="9703" y="24079"/>
                  </a:lnTo>
                  <a:lnTo>
                    <a:pt x="8749" y="23594"/>
                  </a:lnTo>
                  <a:lnTo>
                    <a:pt x="6773" y="20626"/>
                  </a:lnTo>
                  <a:lnTo>
                    <a:pt x="6483" y="20023"/>
                  </a:lnTo>
                  <a:lnTo>
                    <a:pt x="6671" y="19340"/>
                  </a:lnTo>
                  <a:lnTo>
                    <a:pt x="6808" y="18360"/>
                  </a:lnTo>
                  <a:lnTo>
                    <a:pt x="7006" y="17724"/>
                  </a:lnTo>
                  <a:lnTo>
                    <a:pt x="7354" y="17118"/>
                  </a:lnTo>
                  <a:lnTo>
                    <a:pt x="7450" y="16579"/>
                  </a:lnTo>
                  <a:lnTo>
                    <a:pt x="7363" y="16049"/>
                  </a:lnTo>
                  <a:lnTo>
                    <a:pt x="7079" y="15745"/>
                  </a:lnTo>
                  <a:lnTo>
                    <a:pt x="6706" y="15656"/>
                  </a:lnTo>
                  <a:lnTo>
                    <a:pt x="6428" y="15535"/>
                  </a:lnTo>
                  <a:lnTo>
                    <a:pt x="6167" y="14839"/>
                  </a:lnTo>
                  <a:lnTo>
                    <a:pt x="6007" y="14928"/>
                  </a:lnTo>
                  <a:lnTo>
                    <a:pt x="5764" y="15774"/>
                  </a:lnTo>
                  <a:lnTo>
                    <a:pt x="5474" y="16077"/>
                  </a:lnTo>
                  <a:lnTo>
                    <a:pt x="5088" y="16227"/>
                  </a:lnTo>
                  <a:lnTo>
                    <a:pt x="4788" y="16093"/>
                  </a:lnTo>
                  <a:lnTo>
                    <a:pt x="4596" y="15755"/>
                  </a:lnTo>
                  <a:lnTo>
                    <a:pt x="4513" y="15180"/>
                  </a:lnTo>
                  <a:lnTo>
                    <a:pt x="4315" y="14408"/>
                  </a:lnTo>
                  <a:lnTo>
                    <a:pt x="4073" y="13904"/>
                  </a:lnTo>
                  <a:lnTo>
                    <a:pt x="3221" y="13390"/>
                  </a:lnTo>
                  <a:lnTo>
                    <a:pt x="2818" y="12723"/>
                  </a:lnTo>
                  <a:lnTo>
                    <a:pt x="1554" y="11271"/>
                  </a:lnTo>
                  <a:lnTo>
                    <a:pt x="495" y="10252"/>
                  </a:lnTo>
                  <a:lnTo>
                    <a:pt x="0" y="9336"/>
                  </a:lnTo>
                  <a:lnTo>
                    <a:pt x="434" y="8995"/>
                  </a:lnTo>
                  <a:lnTo>
                    <a:pt x="980" y="8500"/>
                  </a:lnTo>
                  <a:lnTo>
                    <a:pt x="1567" y="7727"/>
                  </a:lnTo>
                  <a:lnTo>
                    <a:pt x="2225" y="6757"/>
                  </a:lnTo>
                  <a:lnTo>
                    <a:pt x="2499" y="6164"/>
                  </a:lnTo>
                  <a:lnTo>
                    <a:pt x="2694" y="5924"/>
                  </a:lnTo>
                  <a:lnTo>
                    <a:pt x="3080" y="5749"/>
                  </a:lnTo>
                  <a:lnTo>
                    <a:pt x="3495" y="5844"/>
                  </a:lnTo>
                  <a:lnTo>
                    <a:pt x="4223" y="6237"/>
                  </a:lnTo>
                  <a:lnTo>
                    <a:pt x="5321" y="6738"/>
                  </a:lnTo>
                  <a:lnTo>
                    <a:pt x="6301" y="7332"/>
                  </a:lnTo>
                  <a:lnTo>
                    <a:pt x="6696" y="7929"/>
                  </a:lnTo>
                  <a:lnTo>
                    <a:pt x="7242" y="8500"/>
                  </a:lnTo>
                  <a:lnTo>
                    <a:pt x="7660" y="8672"/>
                  </a:lnTo>
                  <a:lnTo>
                    <a:pt x="7871" y="8628"/>
                  </a:lnTo>
                  <a:lnTo>
                    <a:pt x="8500" y="8197"/>
                  </a:lnTo>
                  <a:lnTo>
                    <a:pt x="9042" y="7766"/>
                  </a:lnTo>
                  <a:lnTo>
                    <a:pt x="9055" y="7277"/>
                  </a:lnTo>
                  <a:lnTo>
                    <a:pt x="9553" y="6837"/>
                  </a:lnTo>
                  <a:lnTo>
                    <a:pt x="10204" y="6112"/>
                  </a:lnTo>
                  <a:lnTo>
                    <a:pt x="10514" y="5621"/>
                  </a:lnTo>
                  <a:lnTo>
                    <a:pt x="10747" y="5570"/>
                  </a:lnTo>
                  <a:lnTo>
                    <a:pt x="11012" y="5713"/>
                  </a:lnTo>
                  <a:lnTo>
                    <a:pt x="12040" y="7233"/>
                  </a:lnTo>
                  <a:lnTo>
                    <a:pt x="12238" y="7325"/>
                  </a:lnTo>
                  <a:lnTo>
                    <a:pt x="12528" y="7099"/>
                  </a:lnTo>
                  <a:lnTo>
                    <a:pt x="12933" y="5911"/>
                  </a:lnTo>
                  <a:lnTo>
                    <a:pt x="13380" y="5452"/>
                  </a:lnTo>
                  <a:lnTo>
                    <a:pt x="13533" y="5567"/>
                  </a:lnTo>
                  <a:lnTo>
                    <a:pt x="16020" y="7804"/>
                  </a:lnTo>
                  <a:lnTo>
                    <a:pt x="16256" y="7788"/>
                  </a:lnTo>
                  <a:lnTo>
                    <a:pt x="16524" y="7689"/>
                  </a:lnTo>
                  <a:lnTo>
                    <a:pt x="16700" y="7344"/>
                  </a:lnTo>
                  <a:lnTo>
                    <a:pt x="16894" y="6569"/>
                  </a:lnTo>
                  <a:lnTo>
                    <a:pt x="17265" y="5739"/>
                  </a:lnTo>
                  <a:lnTo>
                    <a:pt x="18063" y="5276"/>
                  </a:lnTo>
                  <a:lnTo>
                    <a:pt x="18685" y="5187"/>
                  </a:lnTo>
                  <a:lnTo>
                    <a:pt x="18915" y="5583"/>
                  </a:lnTo>
                  <a:lnTo>
                    <a:pt x="19454" y="6128"/>
                  </a:lnTo>
                  <a:lnTo>
                    <a:pt x="20109" y="6205"/>
                  </a:lnTo>
                  <a:lnTo>
                    <a:pt x="21500" y="5238"/>
                  </a:lnTo>
                  <a:lnTo>
                    <a:pt x="21957" y="5085"/>
                  </a:lnTo>
                  <a:lnTo>
                    <a:pt x="22442" y="5101"/>
                  </a:lnTo>
                  <a:lnTo>
                    <a:pt x="22937" y="5062"/>
                  </a:lnTo>
                  <a:lnTo>
                    <a:pt x="23409" y="4692"/>
                  </a:lnTo>
                  <a:lnTo>
                    <a:pt x="23907" y="4204"/>
                  </a:lnTo>
                  <a:lnTo>
                    <a:pt x="24076" y="3240"/>
                  </a:lnTo>
                  <a:lnTo>
                    <a:pt x="24182" y="2375"/>
                  </a:lnTo>
                  <a:lnTo>
                    <a:pt x="24523" y="2024"/>
                  </a:lnTo>
                  <a:lnTo>
                    <a:pt x="24932" y="1791"/>
                  </a:lnTo>
                  <a:lnTo>
                    <a:pt x="25698" y="1462"/>
                  </a:lnTo>
                  <a:lnTo>
                    <a:pt x="27428" y="622"/>
                  </a:lnTo>
                  <a:lnTo>
                    <a:pt x="27875" y="223"/>
                  </a:lnTo>
                  <a:lnTo>
                    <a:pt x="28203" y="0"/>
                  </a:lnTo>
                  <a:lnTo>
                    <a:pt x="28877" y="364"/>
                  </a:lnTo>
                  <a:lnTo>
                    <a:pt x="29681" y="1066"/>
                  </a:lnTo>
                  <a:lnTo>
                    <a:pt x="30166" y="1596"/>
                  </a:lnTo>
                  <a:lnTo>
                    <a:pt x="30492" y="2167"/>
                  </a:lnTo>
                  <a:lnTo>
                    <a:pt x="30648" y="2643"/>
                  </a:lnTo>
                  <a:lnTo>
                    <a:pt x="31928" y="3058"/>
                  </a:lnTo>
                  <a:lnTo>
                    <a:pt x="32745" y="3645"/>
                  </a:lnTo>
                  <a:lnTo>
                    <a:pt x="33288" y="4095"/>
                  </a:lnTo>
                  <a:lnTo>
                    <a:pt x="33824" y="4076"/>
                  </a:lnTo>
                  <a:lnTo>
                    <a:pt x="34360" y="3955"/>
                  </a:lnTo>
                  <a:lnTo>
                    <a:pt x="34705" y="3594"/>
                  </a:lnTo>
                  <a:lnTo>
                    <a:pt x="35308" y="3588"/>
                  </a:lnTo>
                  <a:lnTo>
                    <a:pt x="36023" y="3642"/>
                  </a:lnTo>
                  <a:lnTo>
                    <a:pt x="36343" y="3786"/>
                  </a:lnTo>
                  <a:lnTo>
                    <a:pt x="36933" y="4615"/>
                  </a:lnTo>
                  <a:lnTo>
                    <a:pt x="37198" y="4730"/>
                  </a:lnTo>
                  <a:lnTo>
                    <a:pt x="37725" y="4673"/>
                  </a:lnTo>
                  <a:lnTo>
                    <a:pt x="38736" y="4379"/>
                  </a:lnTo>
                  <a:lnTo>
                    <a:pt x="39550" y="4239"/>
                  </a:lnTo>
                  <a:lnTo>
                    <a:pt x="40285" y="4571"/>
                  </a:lnTo>
                  <a:lnTo>
                    <a:pt x="41683" y="5493"/>
                  </a:lnTo>
                  <a:lnTo>
                    <a:pt x="41290" y="6151"/>
                  </a:lnTo>
                  <a:lnTo>
                    <a:pt x="40977" y="6859"/>
                  </a:lnTo>
                  <a:lnTo>
                    <a:pt x="40364" y="7357"/>
                  </a:lnTo>
                  <a:lnTo>
                    <a:pt x="39911" y="7482"/>
                  </a:lnTo>
                  <a:lnTo>
                    <a:pt x="39624" y="8174"/>
                  </a:lnTo>
                  <a:lnTo>
                    <a:pt x="39496" y="9196"/>
                  </a:lnTo>
                  <a:lnTo>
                    <a:pt x="39653" y="9716"/>
                  </a:lnTo>
                  <a:lnTo>
                    <a:pt x="40004" y="9882"/>
                  </a:lnTo>
                  <a:lnTo>
                    <a:pt x="40393" y="10227"/>
                  </a:lnTo>
                  <a:lnTo>
                    <a:pt x="40553" y="10683"/>
                  </a:lnTo>
                  <a:lnTo>
                    <a:pt x="40607" y="11692"/>
                  </a:lnTo>
                  <a:lnTo>
                    <a:pt x="40585" y="12828"/>
                  </a:lnTo>
                  <a:lnTo>
                    <a:pt x="40639" y="13205"/>
                  </a:lnTo>
                  <a:lnTo>
                    <a:pt x="40942" y="13135"/>
                  </a:lnTo>
                  <a:lnTo>
                    <a:pt x="41229" y="13000"/>
                  </a:lnTo>
                  <a:lnTo>
                    <a:pt x="41810" y="13176"/>
                  </a:lnTo>
                  <a:lnTo>
                    <a:pt x="42532" y="13473"/>
                  </a:lnTo>
                  <a:lnTo>
                    <a:pt x="42988" y="13773"/>
                  </a:lnTo>
                  <a:lnTo>
                    <a:pt x="43397" y="13735"/>
                  </a:lnTo>
                  <a:lnTo>
                    <a:pt x="43716" y="14028"/>
                  </a:lnTo>
                  <a:lnTo>
                    <a:pt x="43834" y="14590"/>
                  </a:lnTo>
                  <a:lnTo>
                    <a:pt x="44210" y="14983"/>
                  </a:lnTo>
                  <a:lnTo>
                    <a:pt x="45257" y="15720"/>
                  </a:lnTo>
                  <a:lnTo>
                    <a:pt x="46097" y="15784"/>
                  </a:lnTo>
                  <a:lnTo>
                    <a:pt x="46806" y="16757"/>
                  </a:lnTo>
                  <a:lnTo>
                    <a:pt x="47540" y="16438"/>
                  </a:lnTo>
                  <a:lnTo>
                    <a:pt x="47878" y="16859"/>
                  </a:lnTo>
                  <a:lnTo>
                    <a:pt x="49401" y="16713"/>
                  </a:lnTo>
                  <a:lnTo>
                    <a:pt x="50460" y="16317"/>
                  </a:lnTo>
                  <a:lnTo>
                    <a:pt x="50840" y="16409"/>
                  </a:lnTo>
                  <a:lnTo>
                    <a:pt x="51794" y="17220"/>
                  </a:lnTo>
                  <a:lnTo>
                    <a:pt x="52356" y="17712"/>
                  </a:lnTo>
                  <a:close/>
                  <a:moveTo>
                    <a:pt x="49043" y="20495"/>
                  </a:moveTo>
                  <a:lnTo>
                    <a:pt x="47754" y="21692"/>
                  </a:lnTo>
                  <a:lnTo>
                    <a:pt x="47259" y="21673"/>
                  </a:lnTo>
                  <a:lnTo>
                    <a:pt x="47699" y="20319"/>
                  </a:lnTo>
                  <a:lnTo>
                    <a:pt x="47910" y="19997"/>
                  </a:lnTo>
                  <a:lnTo>
                    <a:pt x="48686" y="20463"/>
                  </a:lnTo>
                  <a:lnTo>
                    <a:pt x="49043" y="20495"/>
                  </a:lnTo>
                  <a:close/>
                  <a:moveTo>
                    <a:pt x="48312" y="23266"/>
                  </a:moveTo>
                  <a:lnTo>
                    <a:pt x="47811" y="23515"/>
                  </a:lnTo>
                  <a:lnTo>
                    <a:pt x="47217" y="23486"/>
                  </a:lnTo>
                  <a:lnTo>
                    <a:pt x="47929" y="23020"/>
                  </a:lnTo>
                  <a:lnTo>
                    <a:pt x="48290" y="22442"/>
                  </a:lnTo>
                  <a:lnTo>
                    <a:pt x="48580" y="22241"/>
                  </a:lnTo>
                  <a:lnTo>
                    <a:pt x="48577" y="22745"/>
                  </a:lnTo>
                  <a:lnTo>
                    <a:pt x="48312" y="23266"/>
                  </a:lnTo>
                  <a:close/>
                  <a:moveTo>
                    <a:pt x="42436" y="24322"/>
                  </a:moveTo>
                  <a:lnTo>
                    <a:pt x="42334" y="24507"/>
                  </a:lnTo>
                  <a:lnTo>
                    <a:pt x="41877" y="24057"/>
                  </a:lnTo>
                  <a:lnTo>
                    <a:pt x="41574" y="23862"/>
                  </a:lnTo>
                  <a:lnTo>
                    <a:pt x="41804" y="23256"/>
                  </a:lnTo>
                  <a:lnTo>
                    <a:pt x="42340" y="23920"/>
                  </a:lnTo>
                  <a:lnTo>
                    <a:pt x="42436" y="24322"/>
                  </a:lnTo>
                  <a:close/>
                  <a:moveTo>
                    <a:pt x="43923" y="24976"/>
                  </a:moveTo>
                  <a:lnTo>
                    <a:pt x="43553" y="25015"/>
                  </a:lnTo>
                  <a:lnTo>
                    <a:pt x="42841" y="24242"/>
                  </a:lnTo>
                  <a:lnTo>
                    <a:pt x="43224" y="23834"/>
                  </a:lnTo>
                  <a:lnTo>
                    <a:pt x="44032" y="24121"/>
                  </a:lnTo>
                  <a:lnTo>
                    <a:pt x="44220" y="24309"/>
                  </a:lnTo>
                  <a:lnTo>
                    <a:pt x="44214" y="24475"/>
                  </a:lnTo>
                  <a:lnTo>
                    <a:pt x="44019" y="24842"/>
                  </a:lnTo>
                  <a:lnTo>
                    <a:pt x="43923" y="24976"/>
                  </a:lnTo>
                  <a:close/>
                  <a:moveTo>
                    <a:pt x="45142" y="120777"/>
                  </a:moveTo>
                  <a:lnTo>
                    <a:pt x="44392" y="121323"/>
                  </a:lnTo>
                  <a:lnTo>
                    <a:pt x="44341" y="120863"/>
                  </a:lnTo>
                  <a:lnTo>
                    <a:pt x="44992" y="120567"/>
                  </a:lnTo>
                  <a:lnTo>
                    <a:pt x="45222" y="120333"/>
                  </a:lnTo>
                  <a:lnTo>
                    <a:pt x="45388" y="120337"/>
                  </a:lnTo>
                  <a:lnTo>
                    <a:pt x="45142" y="120777"/>
                  </a:lnTo>
                  <a:close/>
                  <a:moveTo>
                    <a:pt x="17341" y="120835"/>
                  </a:moveTo>
                  <a:lnTo>
                    <a:pt x="17510" y="121285"/>
                  </a:lnTo>
                  <a:lnTo>
                    <a:pt x="17447" y="122338"/>
                  </a:lnTo>
                  <a:lnTo>
                    <a:pt x="17099" y="123369"/>
                  </a:lnTo>
                  <a:lnTo>
                    <a:pt x="17201" y="123819"/>
                  </a:lnTo>
                  <a:lnTo>
                    <a:pt x="16933" y="124106"/>
                  </a:lnTo>
                  <a:lnTo>
                    <a:pt x="16336" y="122175"/>
                  </a:lnTo>
                  <a:lnTo>
                    <a:pt x="15586" y="121339"/>
                  </a:lnTo>
                  <a:lnTo>
                    <a:pt x="15420" y="121017"/>
                  </a:lnTo>
                  <a:lnTo>
                    <a:pt x="15857" y="121039"/>
                  </a:lnTo>
                  <a:lnTo>
                    <a:pt x="16639" y="120509"/>
                  </a:lnTo>
                  <a:lnTo>
                    <a:pt x="17016" y="120496"/>
                  </a:lnTo>
                  <a:lnTo>
                    <a:pt x="17341" y="120835"/>
                  </a:lnTo>
                  <a:close/>
                  <a:moveTo>
                    <a:pt x="40214" y="136248"/>
                  </a:moveTo>
                  <a:lnTo>
                    <a:pt x="39962" y="136267"/>
                  </a:lnTo>
                  <a:lnTo>
                    <a:pt x="39771" y="136082"/>
                  </a:lnTo>
                  <a:lnTo>
                    <a:pt x="40581" y="135492"/>
                  </a:lnTo>
                  <a:lnTo>
                    <a:pt x="40502" y="135884"/>
                  </a:lnTo>
                  <a:lnTo>
                    <a:pt x="40530" y="136082"/>
                  </a:lnTo>
                  <a:lnTo>
                    <a:pt x="40214" y="13624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0" name="Google Shape;1410;p73"/>
            <p:cNvSpPr/>
            <p:nvPr/>
          </p:nvSpPr>
          <p:spPr>
            <a:xfrm>
              <a:off x="11398387" y="5138296"/>
              <a:ext cx="79478" cy="160185"/>
            </a:xfrm>
            <a:custGeom>
              <a:rect b="b" l="l" r="r" t="t"/>
              <a:pathLst>
                <a:path extrusionOk="0" h="60849" w="30191">
                  <a:moveTo>
                    <a:pt x="8624" y="1816"/>
                  </a:moveTo>
                  <a:lnTo>
                    <a:pt x="8493" y="1905"/>
                  </a:lnTo>
                  <a:lnTo>
                    <a:pt x="8286" y="1835"/>
                  </a:lnTo>
                  <a:lnTo>
                    <a:pt x="7756" y="725"/>
                  </a:lnTo>
                  <a:lnTo>
                    <a:pt x="7890" y="354"/>
                  </a:lnTo>
                  <a:lnTo>
                    <a:pt x="8557" y="0"/>
                  </a:lnTo>
                  <a:lnTo>
                    <a:pt x="9151" y="616"/>
                  </a:lnTo>
                  <a:lnTo>
                    <a:pt x="9208" y="958"/>
                  </a:lnTo>
                  <a:lnTo>
                    <a:pt x="9202" y="1248"/>
                  </a:lnTo>
                  <a:lnTo>
                    <a:pt x="9113" y="1500"/>
                  </a:lnTo>
                  <a:lnTo>
                    <a:pt x="8717" y="1605"/>
                  </a:lnTo>
                  <a:lnTo>
                    <a:pt x="8624" y="1816"/>
                  </a:lnTo>
                  <a:close/>
                  <a:moveTo>
                    <a:pt x="9483" y="5062"/>
                  </a:moveTo>
                  <a:lnTo>
                    <a:pt x="9110" y="5528"/>
                  </a:lnTo>
                  <a:lnTo>
                    <a:pt x="8101" y="5375"/>
                  </a:lnTo>
                  <a:lnTo>
                    <a:pt x="7861" y="5251"/>
                  </a:lnTo>
                  <a:lnTo>
                    <a:pt x="7928" y="4478"/>
                  </a:lnTo>
                  <a:lnTo>
                    <a:pt x="8181" y="4213"/>
                  </a:lnTo>
                  <a:lnTo>
                    <a:pt x="8784" y="3974"/>
                  </a:lnTo>
                  <a:lnTo>
                    <a:pt x="9611" y="4354"/>
                  </a:lnTo>
                  <a:lnTo>
                    <a:pt x="9483" y="5062"/>
                  </a:lnTo>
                  <a:close/>
                  <a:moveTo>
                    <a:pt x="1969" y="10268"/>
                  </a:moveTo>
                  <a:lnTo>
                    <a:pt x="2547" y="13316"/>
                  </a:lnTo>
                  <a:lnTo>
                    <a:pt x="3217" y="13310"/>
                  </a:lnTo>
                  <a:lnTo>
                    <a:pt x="3559" y="13147"/>
                  </a:lnTo>
                  <a:lnTo>
                    <a:pt x="3955" y="12432"/>
                  </a:lnTo>
                  <a:lnTo>
                    <a:pt x="4133" y="11312"/>
                  </a:lnTo>
                  <a:lnTo>
                    <a:pt x="4481" y="11152"/>
                  </a:lnTo>
                  <a:lnTo>
                    <a:pt x="4922" y="11274"/>
                  </a:lnTo>
                  <a:lnTo>
                    <a:pt x="4730" y="11631"/>
                  </a:lnTo>
                  <a:lnTo>
                    <a:pt x="4858" y="12528"/>
                  </a:lnTo>
                  <a:lnTo>
                    <a:pt x="5196" y="13026"/>
                  </a:lnTo>
                  <a:lnTo>
                    <a:pt x="5420" y="13115"/>
                  </a:lnTo>
                  <a:lnTo>
                    <a:pt x="5873" y="15461"/>
                  </a:lnTo>
                  <a:lnTo>
                    <a:pt x="6042" y="15953"/>
                  </a:lnTo>
                  <a:lnTo>
                    <a:pt x="6032" y="16349"/>
                  </a:lnTo>
                  <a:lnTo>
                    <a:pt x="5085" y="17227"/>
                  </a:lnTo>
                  <a:lnTo>
                    <a:pt x="3677" y="17201"/>
                  </a:lnTo>
                  <a:lnTo>
                    <a:pt x="2684" y="17728"/>
                  </a:lnTo>
                  <a:lnTo>
                    <a:pt x="2081" y="17693"/>
                  </a:lnTo>
                  <a:lnTo>
                    <a:pt x="2084" y="17099"/>
                  </a:lnTo>
                  <a:lnTo>
                    <a:pt x="1548" y="16626"/>
                  </a:lnTo>
                  <a:lnTo>
                    <a:pt x="942" y="15615"/>
                  </a:lnTo>
                  <a:lnTo>
                    <a:pt x="1092" y="13818"/>
                  </a:lnTo>
                  <a:lnTo>
                    <a:pt x="10" y="10489"/>
                  </a:lnTo>
                  <a:lnTo>
                    <a:pt x="0" y="9655"/>
                  </a:lnTo>
                  <a:lnTo>
                    <a:pt x="370" y="8570"/>
                  </a:lnTo>
                  <a:lnTo>
                    <a:pt x="731" y="8519"/>
                  </a:lnTo>
                  <a:lnTo>
                    <a:pt x="1222" y="9426"/>
                  </a:lnTo>
                  <a:lnTo>
                    <a:pt x="1969" y="10268"/>
                  </a:lnTo>
                  <a:close/>
                  <a:moveTo>
                    <a:pt x="14900" y="14893"/>
                  </a:moveTo>
                  <a:lnTo>
                    <a:pt x="14743" y="15465"/>
                  </a:lnTo>
                  <a:lnTo>
                    <a:pt x="14373" y="14801"/>
                  </a:lnTo>
                  <a:lnTo>
                    <a:pt x="14137" y="12011"/>
                  </a:lnTo>
                  <a:lnTo>
                    <a:pt x="14233" y="11752"/>
                  </a:lnTo>
                  <a:lnTo>
                    <a:pt x="14427" y="11733"/>
                  </a:lnTo>
                  <a:lnTo>
                    <a:pt x="14880" y="13674"/>
                  </a:lnTo>
                  <a:lnTo>
                    <a:pt x="14900" y="14893"/>
                  </a:lnTo>
                  <a:close/>
                  <a:moveTo>
                    <a:pt x="12407" y="15883"/>
                  </a:moveTo>
                  <a:lnTo>
                    <a:pt x="11807" y="16307"/>
                  </a:lnTo>
                  <a:lnTo>
                    <a:pt x="10696" y="16266"/>
                  </a:lnTo>
                  <a:lnTo>
                    <a:pt x="10284" y="16026"/>
                  </a:lnTo>
                  <a:lnTo>
                    <a:pt x="11647" y="14737"/>
                  </a:lnTo>
                  <a:lnTo>
                    <a:pt x="13224" y="14472"/>
                  </a:lnTo>
                  <a:lnTo>
                    <a:pt x="12407" y="15883"/>
                  </a:lnTo>
                  <a:close/>
                  <a:moveTo>
                    <a:pt x="15110" y="20827"/>
                  </a:moveTo>
                  <a:lnTo>
                    <a:pt x="14960" y="20836"/>
                  </a:lnTo>
                  <a:lnTo>
                    <a:pt x="14807" y="20412"/>
                  </a:lnTo>
                  <a:lnTo>
                    <a:pt x="14303" y="18146"/>
                  </a:lnTo>
                  <a:lnTo>
                    <a:pt x="14635" y="16122"/>
                  </a:lnTo>
                  <a:lnTo>
                    <a:pt x="14842" y="16550"/>
                  </a:lnTo>
                  <a:lnTo>
                    <a:pt x="15599" y="20102"/>
                  </a:lnTo>
                  <a:lnTo>
                    <a:pt x="15496" y="20683"/>
                  </a:lnTo>
                  <a:lnTo>
                    <a:pt x="15110" y="20827"/>
                  </a:lnTo>
                  <a:close/>
                  <a:moveTo>
                    <a:pt x="6205" y="18548"/>
                  </a:moveTo>
                  <a:lnTo>
                    <a:pt x="6042" y="18787"/>
                  </a:lnTo>
                  <a:lnTo>
                    <a:pt x="5091" y="18187"/>
                  </a:lnTo>
                  <a:lnTo>
                    <a:pt x="5308" y="17610"/>
                  </a:lnTo>
                  <a:lnTo>
                    <a:pt x="6342" y="17817"/>
                  </a:lnTo>
                  <a:lnTo>
                    <a:pt x="6205" y="18548"/>
                  </a:lnTo>
                  <a:close/>
                  <a:moveTo>
                    <a:pt x="7941" y="21989"/>
                  </a:moveTo>
                  <a:lnTo>
                    <a:pt x="8353" y="22190"/>
                  </a:lnTo>
                  <a:lnTo>
                    <a:pt x="8576" y="22190"/>
                  </a:lnTo>
                  <a:lnTo>
                    <a:pt x="8711" y="22640"/>
                  </a:lnTo>
                  <a:lnTo>
                    <a:pt x="9994" y="23540"/>
                  </a:lnTo>
                  <a:lnTo>
                    <a:pt x="10345" y="23515"/>
                  </a:lnTo>
                  <a:lnTo>
                    <a:pt x="10642" y="24006"/>
                  </a:lnTo>
                  <a:lnTo>
                    <a:pt x="11194" y="24255"/>
                  </a:lnTo>
                  <a:lnTo>
                    <a:pt x="11344" y="24756"/>
                  </a:lnTo>
                  <a:lnTo>
                    <a:pt x="11737" y="25267"/>
                  </a:lnTo>
                  <a:lnTo>
                    <a:pt x="11050" y="25886"/>
                  </a:lnTo>
                  <a:lnTo>
                    <a:pt x="9719" y="25720"/>
                  </a:lnTo>
                  <a:lnTo>
                    <a:pt x="8960" y="26422"/>
                  </a:lnTo>
                  <a:lnTo>
                    <a:pt x="8270" y="26244"/>
                  </a:lnTo>
                  <a:lnTo>
                    <a:pt x="8149" y="25873"/>
                  </a:lnTo>
                  <a:lnTo>
                    <a:pt x="8244" y="25749"/>
                  </a:lnTo>
                  <a:lnTo>
                    <a:pt x="7833" y="24807"/>
                  </a:lnTo>
                  <a:lnTo>
                    <a:pt x="7648" y="23371"/>
                  </a:lnTo>
                  <a:lnTo>
                    <a:pt x="7370" y="22525"/>
                  </a:lnTo>
                  <a:lnTo>
                    <a:pt x="7067" y="22164"/>
                  </a:lnTo>
                  <a:lnTo>
                    <a:pt x="6447" y="22480"/>
                  </a:lnTo>
                  <a:lnTo>
                    <a:pt x="6195" y="22535"/>
                  </a:lnTo>
                  <a:lnTo>
                    <a:pt x="5595" y="21842"/>
                  </a:lnTo>
                  <a:lnTo>
                    <a:pt x="5879" y="20434"/>
                  </a:lnTo>
                  <a:lnTo>
                    <a:pt x="6029" y="20032"/>
                  </a:lnTo>
                  <a:lnTo>
                    <a:pt x="6511" y="19956"/>
                  </a:lnTo>
                  <a:lnTo>
                    <a:pt x="7245" y="20326"/>
                  </a:lnTo>
                  <a:lnTo>
                    <a:pt x="7941" y="21989"/>
                  </a:lnTo>
                  <a:close/>
                  <a:moveTo>
                    <a:pt x="15860" y="24220"/>
                  </a:moveTo>
                  <a:lnTo>
                    <a:pt x="14836" y="24316"/>
                  </a:lnTo>
                  <a:lnTo>
                    <a:pt x="13396" y="24025"/>
                  </a:lnTo>
                  <a:lnTo>
                    <a:pt x="12815" y="23623"/>
                  </a:lnTo>
                  <a:lnTo>
                    <a:pt x="12566" y="23221"/>
                  </a:lnTo>
                  <a:lnTo>
                    <a:pt x="13064" y="22921"/>
                  </a:lnTo>
                  <a:lnTo>
                    <a:pt x="13779" y="22780"/>
                  </a:lnTo>
                  <a:lnTo>
                    <a:pt x="14670" y="21858"/>
                  </a:lnTo>
                  <a:lnTo>
                    <a:pt x="14979" y="22209"/>
                  </a:lnTo>
                  <a:lnTo>
                    <a:pt x="15311" y="23243"/>
                  </a:lnTo>
                  <a:lnTo>
                    <a:pt x="15669" y="23556"/>
                  </a:lnTo>
                  <a:lnTo>
                    <a:pt x="15870" y="23869"/>
                  </a:lnTo>
                  <a:lnTo>
                    <a:pt x="15860" y="24220"/>
                  </a:lnTo>
                  <a:close/>
                  <a:moveTo>
                    <a:pt x="17204" y="28328"/>
                  </a:moveTo>
                  <a:lnTo>
                    <a:pt x="17472" y="28465"/>
                  </a:lnTo>
                  <a:lnTo>
                    <a:pt x="17322" y="28851"/>
                  </a:lnTo>
                  <a:lnTo>
                    <a:pt x="16093" y="28411"/>
                  </a:lnTo>
                  <a:lnTo>
                    <a:pt x="15101" y="28583"/>
                  </a:lnTo>
                  <a:lnTo>
                    <a:pt x="14823" y="28564"/>
                  </a:lnTo>
                  <a:lnTo>
                    <a:pt x="14529" y="28210"/>
                  </a:lnTo>
                  <a:lnTo>
                    <a:pt x="14312" y="27504"/>
                  </a:lnTo>
                  <a:lnTo>
                    <a:pt x="14411" y="27013"/>
                  </a:lnTo>
                  <a:lnTo>
                    <a:pt x="14826" y="26668"/>
                  </a:lnTo>
                  <a:lnTo>
                    <a:pt x="14983" y="26614"/>
                  </a:lnTo>
                  <a:lnTo>
                    <a:pt x="15295" y="27038"/>
                  </a:lnTo>
                  <a:lnTo>
                    <a:pt x="15579" y="27329"/>
                  </a:lnTo>
                  <a:lnTo>
                    <a:pt x="15854" y="27453"/>
                  </a:lnTo>
                  <a:lnTo>
                    <a:pt x="16480" y="28146"/>
                  </a:lnTo>
                  <a:lnTo>
                    <a:pt x="17204" y="28328"/>
                  </a:lnTo>
                  <a:close/>
                  <a:moveTo>
                    <a:pt x="17194" y="35443"/>
                  </a:moveTo>
                  <a:lnTo>
                    <a:pt x="18085" y="36774"/>
                  </a:lnTo>
                  <a:lnTo>
                    <a:pt x="18439" y="36879"/>
                  </a:lnTo>
                  <a:lnTo>
                    <a:pt x="17900" y="37833"/>
                  </a:lnTo>
                  <a:lnTo>
                    <a:pt x="16776" y="37916"/>
                  </a:lnTo>
                  <a:lnTo>
                    <a:pt x="15452" y="37670"/>
                  </a:lnTo>
                  <a:lnTo>
                    <a:pt x="15937" y="37342"/>
                  </a:lnTo>
                  <a:lnTo>
                    <a:pt x="15685" y="36971"/>
                  </a:lnTo>
                  <a:lnTo>
                    <a:pt x="15286" y="36898"/>
                  </a:lnTo>
                  <a:lnTo>
                    <a:pt x="14826" y="37074"/>
                  </a:lnTo>
                  <a:lnTo>
                    <a:pt x="14616" y="37013"/>
                  </a:lnTo>
                  <a:lnTo>
                    <a:pt x="14909" y="36400"/>
                  </a:lnTo>
                  <a:lnTo>
                    <a:pt x="15643" y="35535"/>
                  </a:lnTo>
                  <a:lnTo>
                    <a:pt x="15860" y="35468"/>
                  </a:lnTo>
                  <a:lnTo>
                    <a:pt x="16058" y="35459"/>
                  </a:lnTo>
                  <a:lnTo>
                    <a:pt x="16253" y="35535"/>
                  </a:lnTo>
                  <a:lnTo>
                    <a:pt x="17194" y="35443"/>
                  </a:lnTo>
                  <a:close/>
                  <a:moveTo>
                    <a:pt x="25158" y="48548"/>
                  </a:moveTo>
                  <a:lnTo>
                    <a:pt x="24743" y="49005"/>
                  </a:lnTo>
                  <a:lnTo>
                    <a:pt x="24383" y="48954"/>
                  </a:lnTo>
                  <a:lnTo>
                    <a:pt x="22046" y="47900"/>
                  </a:lnTo>
                  <a:lnTo>
                    <a:pt x="22145" y="47466"/>
                  </a:lnTo>
                  <a:lnTo>
                    <a:pt x="22049" y="46359"/>
                  </a:lnTo>
                  <a:lnTo>
                    <a:pt x="22305" y="45759"/>
                  </a:lnTo>
                  <a:lnTo>
                    <a:pt x="22950" y="45513"/>
                  </a:lnTo>
                  <a:lnTo>
                    <a:pt x="23451" y="45641"/>
                  </a:lnTo>
                  <a:lnTo>
                    <a:pt x="23757" y="46525"/>
                  </a:lnTo>
                  <a:lnTo>
                    <a:pt x="24456" y="46885"/>
                  </a:lnTo>
                  <a:lnTo>
                    <a:pt x="23968" y="47189"/>
                  </a:lnTo>
                  <a:lnTo>
                    <a:pt x="24820" y="47856"/>
                  </a:lnTo>
                  <a:lnTo>
                    <a:pt x="25158" y="48548"/>
                  </a:lnTo>
                  <a:close/>
                  <a:moveTo>
                    <a:pt x="26563" y="54207"/>
                  </a:moveTo>
                  <a:lnTo>
                    <a:pt x="26090" y="55235"/>
                  </a:lnTo>
                  <a:lnTo>
                    <a:pt x="25273" y="54996"/>
                  </a:lnTo>
                  <a:lnTo>
                    <a:pt x="24510" y="54252"/>
                  </a:lnTo>
                  <a:lnTo>
                    <a:pt x="24111" y="53604"/>
                  </a:lnTo>
                  <a:lnTo>
                    <a:pt x="24380" y="52363"/>
                  </a:lnTo>
                  <a:lnTo>
                    <a:pt x="24769" y="52146"/>
                  </a:lnTo>
                  <a:lnTo>
                    <a:pt x="25177" y="52216"/>
                  </a:lnTo>
                  <a:lnTo>
                    <a:pt x="25385" y="53429"/>
                  </a:lnTo>
                  <a:lnTo>
                    <a:pt x="26563" y="54207"/>
                  </a:lnTo>
                  <a:close/>
                  <a:moveTo>
                    <a:pt x="30192" y="60326"/>
                  </a:moveTo>
                  <a:lnTo>
                    <a:pt x="29876" y="60850"/>
                  </a:lnTo>
                  <a:lnTo>
                    <a:pt x="29391" y="60843"/>
                  </a:lnTo>
                  <a:lnTo>
                    <a:pt x="28768" y="60473"/>
                  </a:lnTo>
                  <a:lnTo>
                    <a:pt x="28886" y="60010"/>
                  </a:lnTo>
                  <a:lnTo>
                    <a:pt x="29595" y="59927"/>
                  </a:lnTo>
                  <a:lnTo>
                    <a:pt x="29799" y="59959"/>
                  </a:lnTo>
                  <a:lnTo>
                    <a:pt x="30192" y="6032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1" name="Google Shape;1411;p73"/>
            <p:cNvSpPr/>
            <p:nvPr/>
          </p:nvSpPr>
          <p:spPr>
            <a:xfrm>
              <a:off x="11759034" y="5126547"/>
              <a:ext cx="48717" cy="26609"/>
            </a:xfrm>
            <a:custGeom>
              <a:rect b="b" l="l" r="r" t="t"/>
              <a:pathLst>
                <a:path extrusionOk="0" h="10108" w="18506">
                  <a:moveTo>
                    <a:pt x="18219" y="1015"/>
                  </a:moveTo>
                  <a:lnTo>
                    <a:pt x="18073" y="1088"/>
                  </a:lnTo>
                  <a:lnTo>
                    <a:pt x="17907" y="731"/>
                  </a:lnTo>
                  <a:lnTo>
                    <a:pt x="18120" y="192"/>
                  </a:lnTo>
                  <a:lnTo>
                    <a:pt x="18328" y="0"/>
                  </a:lnTo>
                  <a:lnTo>
                    <a:pt x="18507" y="425"/>
                  </a:lnTo>
                  <a:lnTo>
                    <a:pt x="18219" y="1015"/>
                  </a:lnTo>
                  <a:close/>
                  <a:moveTo>
                    <a:pt x="1325" y="10048"/>
                  </a:moveTo>
                  <a:lnTo>
                    <a:pt x="817" y="10109"/>
                  </a:lnTo>
                  <a:lnTo>
                    <a:pt x="322" y="9987"/>
                  </a:lnTo>
                  <a:lnTo>
                    <a:pt x="0" y="9470"/>
                  </a:lnTo>
                  <a:lnTo>
                    <a:pt x="147" y="9250"/>
                  </a:lnTo>
                  <a:lnTo>
                    <a:pt x="469" y="9352"/>
                  </a:lnTo>
                  <a:lnTo>
                    <a:pt x="801" y="9735"/>
                  </a:lnTo>
                  <a:lnTo>
                    <a:pt x="1350" y="9911"/>
                  </a:lnTo>
                  <a:lnTo>
                    <a:pt x="1325" y="1004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2" name="Google Shape;1412;p73"/>
            <p:cNvSpPr/>
            <p:nvPr/>
          </p:nvSpPr>
          <p:spPr>
            <a:xfrm>
              <a:off x="11886861" y="5132418"/>
              <a:ext cx="31340" cy="14031"/>
            </a:xfrm>
            <a:custGeom>
              <a:rect b="b" l="l" r="r" t="t"/>
              <a:pathLst>
                <a:path extrusionOk="0" h="5330" w="11905">
                  <a:moveTo>
                    <a:pt x="3990" y="0"/>
                  </a:moveTo>
                  <a:lnTo>
                    <a:pt x="4979" y="865"/>
                  </a:lnTo>
                  <a:lnTo>
                    <a:pt x="5394" y="2011"/>
                  </a:lnTo>
                  <a:lnTo>
                    <a:pt x="4947" y="3106"/>
                  </a:lnTo>
                  <a:lnTo>
                    <a:pt x="4022" y="2838"/>
                  </a:lnTo>
                  <a:lnTo>
                    <a:pt x="2617" y="3071"/>
                  </a:lnTo>
                  <a:lnTo>
                    <a:pt x="2170" y="2991"/>
                  </a:lnTo>
                  <a:lnTo>
                    <a:pt x="1053" y="1647"/>
                  </a:lnTo>
                  <a:lnTo>
                    <a:pt x="287" y="1044"/>
                  </a:lnTo>
                  <a:lnTo>
                    <a:pt x="0" y="476"/>
                  </a:lnTo>
                  <a:lnTo>
                    <a:pt x="958" y="539"/>
                  </a:lnTo>
                  <a:lnTo>
                    <a:pt x="2394" y="163"/>
                  </a:lnTo>
                  <a:lnTo>
                    <a:pt x="3990" y="0"/>
                  </a:lnTo>
                  <a:close/>
                  <a:moveTo>
                    <a:pt x="11874" y="5324"/>
                  </a:moveTo>
                  <a:lnTo>
                    <a:pt x="9416" y="5330"/>
                  </a:lnTo>
                  <a:lnTo>
                    <a:pt x="8203" y="4916"/>
                  </a:lnTo>
                  <a:lnTo>
                    <a:pt x="7756" y="4912"/>
                  </a:lnTo>
                  <a:lnTo>
                    <a:pt x="6735" y="4044"/>
                  </a:lnTo>
                  <a:lnTo>
                    <a:pt x="6575" y="3588"/>
                  </a:lnTo>
                  <a:lnTo>
                    <a:pt x="7118" y="3288"/>
                  </a:lnTo>
                  <a:lnTo>
                    <a:pt x="8235" y="3131"/>
                  </a:lnTo>
                  <a:lnTo>
                    <a:pt x="10533" y="3792"/>
                  </a:lnTo>
                  <a:lnTo>
                    <a:pt x="10852" y="4379"/>
                  </a:lnTo>
                  <a:lnTo>
                    <a:pt x="11395" y="4443"/>
                  </a:lnTo>
                  <a:lnTo>
                    <a:pt x="11810" y="4698"/>
                  </a:lnTo>
                  <a:lnTo>
                    <a:pt x="11906" y="5110"/>
                  </a:lnTo>
                  <a:lnTo>
                    <a:pt x="11874" y="532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3" name="Google Shape;1413;p73"/>
            <p:cNvSpPr/>
            <p:nvPr/>
          </p:nvSpPr>
          <p:spPr>
            <a:xfrm>
              <a:off x="8472142" y="4359871"/>
              <a:ext cx="282083" cy="162607"/>
            </a:xfrm>
            <a:custGeom>
              <a:rect b="b" l="l" r="r" t="t"/>
              <a:pathLst>
                <a:path extrusionOk="0" h="61769" w="107154">
                  <a:moveTo>
                    <a:pt x="94384" y="21954"/>
                  </a:moveTo>
                  <a:lnTo>
                    <a:pt x="89867" y="23607"/>
                  </a:lnTo>
                  <a:lnTo>
                    <a:pt x="88676" y="24341"/>
                  </a:lnTo>
                  <a:lnTo>
                    <a:pt x="87594" y="25248"/>
                  </a:lnTo>
                  <a:lnTo>
                    <a:pt x="86784" y="26381"/>
                  </a:lnTo>
                  <a:lnTo>
                    <a:pt x="86216" y="28369"/>
                  </a:lnTo>
                  <a:lnTo>
                    <a:pt x="86647" y="30186"/>
                  </a:lnTo>
                  <a:lnTo>
                    <a:pt x="86605" y="31159"/>
                  </a:lnTo>
                  <a:lnTo>
                    <a:pt x="85440" y="31804"/>
                  </a:lnTo>
                  <a:lnTo>
                    <a:pt x="84352" y="32267"/>
                  </a:lnTo>
                  <a:lnTo>
                    <a:pt x="83142" y="32975"/>
                  </a:lnTo>
                  <a:lnTo>
                    <a:pt x="82408" y="33151"/>
                  </a:lnTo>
                  <a:lnTo>
                    <a:pt x="81808" y="33713"/>
                  </a:lnTo>
                  <a:lnTo>
                    <a:pt x="81109" y="34105"/>
                  </a:lnTo>
                  <a:lnTo>
                    <a:pt x="78590" y="35127"/>
                  </a:lnTo>
                  <a:lnTo>
                    <a:pt x="75839" y="35915"/>
                  </a:lnTo>
                  <a:lnTo>
                    <a:pt x="71466" y="36860"/>
                  </a:lnTo>
                  <a:lnTo>
                    <a:pt x="69778" y="37884"/>
                  </a:lnTo>
                  <a:lnTo>
                    <a:pt x="68242" y="38587"/>
                  </a:lnTo>
                  <a:lnTo>
                    <a:pt x="65909" y="38797"/>
                  </a:lnTo>
                  <a:lnTo>
                    <a:pt x="62704" y="39771"/>
                  </a:lnTo>
                  <a:lnTo>
                    <a:pt x="60923" y="40550"/>
                  </a:lnTo>
                  <a:lnTo>
                    <a:pt x="58711" y="41817"/>
                  </a:lnTo>
                  <a:lnTo>
                    <a:pt x="58223" y="42216"/>
                  </a:lnTo>
                  <a:lnTo>
                    <a:pt x="57834" y="43148"/>
                  </a:lnTo>
                  <a:lnTo>
                    <a:pt x="57154" y="43952"/>
                  </a:lnTo>
                  <a:lnTo>
                    <a:pt x="55823" y="45270"/>
                  </a:lnTo>
                  <a:lnTo>
                    <a:pt x="54824" y="45947"/>
                  </a:lnTo>
                  <a:lnTo>
                    <a:pt x="54156" y="45982"/>
                  </a:lnTo>
                  <a:lnTo>
                    <a:pt x="52860" y="46352"/>
                  </a:lnTo>
                  <a:lnTo>
                    <a:pt x="51325" y="46429"/>
                  </a:lnTo>
                  <a:lnTo>
                    <a:pt x="48746" y="45966"/>
                  </a:lnTo>
                  <a:lnTo>
                    <a:pt x="48082" y="46289"/>
                  </a:lnTo>
                  <a:lnTo>
                    <a:pt x="47537" y="46802"/>
                  </a:lnTo>
                  <a:lnTo>
                    <a:pt x="45548" y="47706"/>
                  </a:lnTo>
                  <a:lnTo>
                    <a:pt x="43528" y="49509"/>
                  </a:lnTo>
                  <a:lnTo>
                    <a:pt x="42050" y="49988"/>
                  </a:lnTo>
                  <a:lnTo>
                    <a:pt x="39659" y="50553"/>
                  </a:lnTo>
                  <a:lnTo>
                    <a:pt x="37986" y="51303"/>
                  </a:lnTo>
                  <a:lnTo>
                    <a:pt x="36863" y="51603"/>
                  </a:lnTo>
                  <a:lnTo>
                    <a:pt x="35417" y="51759"/>
                  </a:lnTo>
                  <a:lnTo>
                    <a:pt x="32739" y="51683"/>
                  </a:lnTo>
                  <a:lnTo>
                    <a:pt x="30201" y="51954"/>
                  </a:lnTo>
                  <a:lnTo>
                    <a:pt x="27849" y="52462"/>
                  </a:lnTo>
                  <a:lnTo>
                    <a:pt x="26745" y="53422"/>
                  </a:lnTo>
                  <a:lnTo>
                    <a:pt x="25484" y="54945"/>
                  </a:lnTo>
                  <a:lnTo>
                    <a:pt x="23425" y="55574"/>
                  </a:lnTo>
                  <a:lnTo>
                    <a:pt x="22940" y="56119"/>
                  </a:lnTo>
                  <a:lnTo>
                    <a:pt x="22305" y="57240"/>
                  </a:lnTo>
                  <a:lnTo>
                    <a:pt x="20974" y="57530"/>
                  </a:lnTo>
                  <a:lnTo>
                    <a:pt x="19767" y="57719"/>
                  </a:lnTo>
                  <a:lnTo>
                    <a:pt x="18535" y="57230"/>
                  </a:lnTo>
                  <a:lnTo>
                    <a:pt x="16211" y="58584"/>
                  </a:lnTo>
                  <a:lnTo>
                    <a:pt x="15334" y="58807"/>
                  </a:lnTo>
                  <a:lnTo>
                    <a:pt x="13999" y="58861"/>
                  </a:lnTo>
                  <a:lnTo>
                    <a:pt x="13052" y="59145"/>
                  </a:lnTo>
                  <a:lnTo>
                    <a:pt x="12372" y="59066"/>
                  </a:lnTo>
                  <a:lnTo>
                    <a:pt x="11526" y="58536"/>
                  </a:lnTo>
                  <a:lnTo>
                    <a:pt x="9726" y="57894"/>
                  </a:lnTo>
                  <a:lnTo>
                    <a:pt x="8411" y="58312"/>
                  </a:lnTo>
                  <a:lnTo>
                    <a:pt x="8299" y="57032"/>
                  </a:lnTo>
                  <a:lnTo>
                    <a:pt x="6119" y="53119"/>
                  </a:lnTo>
                  <a:lnTo>
                    <a:pt x="6572" y="49707"/>
                  </a:lnTo>
                  <a:lnTo>
                    <a:pt x="6572" y="49225"/>
                  </a:lnTo>
                  <a:lnTo>
                    <a:pt x="6138" y="47699"/>
                  </a:lnTo>
                  <a:lnTo>
                    <a:pt x="4839" y="46305"/>
                  </a:lnTo>
                  <a:lnTo>
                    <a:pt x="4877" y="44536"/>
                  </a:lnTo>
                  <a:lnTo>
                    <a:pt x="4443" y="43272"/>
                  </a:lnTo>
                  <a:lnTo>
                    <a:pt x="4098" y="41970"/>
                  </a:lnTo>
                  <a:lnTo>
                    <a:pt x="4210" y="41625"/>
                  </a:lnTo>
                  <a:lnTo>
                    <a:pt x="4229" y="41312"/>
                  </a:lnTo>
                  <a:lnTo>
                    <a:pt x="3565" y="39305"/>
                  </a:lnTo>
                  <a:lnTo>
                    <a:pt x="3345" y="38899"/>
                  </a:lnTo>
                  <a:lnTo>
                    <a:pt x="3262" y="38478"/>
                  </a:lnTo>
                  <a:lnTo>
                    <a:pt x="3479" y="38156"/>
                  </a:lnTo>
                  <a:lnTo>
                    <a:pt x="3473" y="37782"/>
                  </a:lnTo>
                  <a:lnTo>
                    <a:pt x="3122" y="37166"/>
                  </a:lnTo>
                  <a:lnTo>
                    <a:pt x="2748" y="35992"/>
                  </a:lnTo>
                  <a:lnTo>
                    <a:pt x="977" y="35069"/>
                  </a:lnTo>
                  <a:lnTo>
                    <a:pt x="1337" y="34204"/>
                  </a:lnTo>
                  <a:lnTo>
                    <a:pt x="1682" y="34507"/>
                  </a:lnTo>
                  <a:lnTo>
                    <a:pt x="2148" y="34766"/>
                  </a:lnTo>
                  <a:lnTo>
                    <a:pt x="2244" y="34207"/>
                  </a:lnTo>
                  <a:lnTo>
                    <a:pt x="2250" y="33789"/>
                  </a:lnTo>
                  <a:lnTo>
                    <a:pt x="1510" y="31175"/>
                  </a:lnTo>
                  <a:lnTo>
                    <a:pt x="2608" y="27683"/>
                  </a:lnTo>
                  <a:lnTo>
                    <a:pt x="2247" y="24533"/>
                  </a:lnTo>
                  <a:lnTo>
                    <a:pt x="3923" y="23259"/>
                  </a:lnTo>
                  <a:lnTo>
                    <a:pt x="4344" y="22876"/>
                  </a:lnTo>
                  <a:lnTo>
                    <a:pt x="4587" y="22541"/>
                  </a:lnTo>
                  <a:lnTo>
                    <a:pt x="4982" y="21820"/>
                  </a:lnTo>
                  <a:lnTo>
                    <a:pt x="5522" y="21587"/>
                  </a:lnTo>
                  <a:lnTo>
                    <a:pt x="5713" y="20827"/>
                  </a:lnTo>
                  <a:lnTo>
                    <a:pt x="5697" y="20447"/>
                  </a:lnTo>
                  <a:lnTo>
                    <a:pt x="5350" y="20122"/>
                  </a:lnTo>
                  <a:lnTo>
                    <a:pt x="5088" y="19237"/>
                  </a:lnTo>
                  <a:lnTo>
                    <a:pt x="5174" y="18114"/>
                  </a:lnTo>
                  <a:lnTo>
                    <a:pt x="5260" y="17645"/>
                  </a:lnTo>
                  <a:lnTo>
                    <a:pt x="5442" y="16786"/>
                  </a:lnTo>
                  <a:lnTo>
                    <a:pt x="6029" y="16467"/>
                  </a:lnTo>
                  <a:lnTo>
                    <a:pt x="6167" y="16212"/>
                  </a:lnTo>
                  <a:lnTo>
                    <a:pt x="5713" y="15669"/>
                  </a:lnTo>
                  <a:lnTo>
                    <a:pt x="5755" y="15343"/>
                  </a:lnTo>
                  <a:lnTo>
                    <a:pt x="6751" y="14434"/>
                  </a:lnTo>
                  <a:lnTo>
                    <a:pt x="7143" y="14162"/>
                  </a:lnTo>
                  <a:lnTo>
                    <a:pt x="7788" y="13881"/>
                  </a:lnTo>
                  <a:lnTo>
                    <a:pt x="8293" y="13885"/>
                  </a:lnTo>
                  <a:lnTo>
                    <a:pt x="8873" y="14044"/>
                  </a:lnTo>
                  <a:lnTo>
                    <a:pt x="9394" y="14300"/>
                  </a:lnTo>
                  <a:lnTo>
                    <a:pt x="9898" y="14762"/>
                  </a:lnTo>
                  <a:lnTo>
                    <a:pt x="10431" y="15289"/>
                  </a:lnTo>
                  <a:lnTo>
                    <a:pt x="11248" y="15490"/>
                  </a:lnTo>
                  <a:lnTo>
                    <a:pt x="11804" y="15439"/>
                  </a:lnTo>
                  <a:lnTo>
                    <a:pt x="12257" y="15672"/>
                  </a:lnTo>
                  <a:lnTo>
                    <a:pt x="12640" y="15544"/>
                  </a:lnTo>
                  <a:lnTo>
                    <a:pt x="13074" y="15273"/>
                  </a:lnTo>
                  <a:lnTo>
                    <a:pt x="13770" y="15289"/>
                  </a:lnTo>
                  <a:lnTo>
                    <a:pt x="14395" y="14983"/>
                  </a:lnTo>
                  <a:lnTo>
                    <a:pt x="16176" y="14836"/>
                  </a:lnTo>
                  <a:lnTo>
                    <a:pt x="17894" y="14928"/>
                  </a:lnTo>
                  <a:lnTo>
                    <a:pt x="19688" y="14673"/>
                  </a:lnTo>
                  <a:lnTo>
                    <a:pt x="21478" y="14692"/>
                  </a:lnTo>
                  <a:lnTo>
                    <a:pt x="23285" y="14711"/>
                  </a:lnTo>
                  <a:lnTo>
                    <a:pt x="23684" y="14750"/>
                  </a:lnTo>
                  <a:lnTo>
                    <a:pt x="24076" y="14909"/>
                  </a:lnTo>
                  <a:lnTo>
                    <a:pt x="25599" y="15714"/>
                  </a:lnTo>
                  <a:lnTo>
                    <a:pt x="26754" y="15880"/>
                  </a:lnTo>
                  <a:lnTo>
                    <a:pt x="29075" y="16100"/>
                  </a:lnTo>
                  <a:lnTo>
                    <a:pt x="31548" y="16336"/>
                  </a:lnTo>
                  <a:lnTo>
                    <a:pt x="33693" y="16537"/>
                  </a:lnTo>
                  <a:lnTo>
                    <a:pt x="35513" y="16346"/>
                  </a:lnTo>
                  <a:lnTo>
                    <a:pt x="37023" y="16189"/>
                  </a:lnTo>
                  <a:lnTo>
                    <a:pt x="37431" y="16215"/>
                  </a:lnTo>
                  <a:lnTo>
                    <a:pt x="37887" y="16713"/>
                  </a:lnTo>
                  <a:lnTo>
                    <a:pt x="38797" y="17954"/>
                  </a:lnTo>
                  <a:lnTo>
                    <a:pt x="39656" y="19122"/>
                  </a:lnTo>
                  <a:lnTo>
                    <a:pt x="41159" y="19186"/>
                  </a:lnTo>
                  <a:lnTo>
                    <a:pt x="42123" y="18746"/>
                  </a:lnTo>
                  <a:lnTo>
                    <a:pt x="43183" y="18127"/>
                  </a:lnTo>
                  <a:lnTo>
                    <a:pt x="43831" y="17648"/>
                  </a:lnTo>
                  <a:lnTo>
                    <a:pt x="44581" y="15746"/>
                  </a:lnTo>
                  <a:lnTo>
                    <a:pt x="45066" y="14513"/>
                  </a:lnTo>
                  <a:lnTo>
                    <a:pt x="46180" y="13125"/>
                  </a:lnTo>
                  <a:lnTo>
                    <a:pt x="47112" y="11963"/>
                  </a:lnTo>
                  <a:lnTo>
                    <a:pt x="48344" y="10422"/>
                  </a:lnTo>
                  <a:lnTo>
                    <a:pt x="49027" y="9569"/>
                  </a:lnTo>
                  <a:lnTo>
                    <a:pt x="50374" y="7884"/>
                  </a:lnTo>
                  <a:lnTo>
                    <a:pt x="51660" y="7226"/>
                  </a:lnTo>
                  <a:lnTo>
                    <a:pt x="54144" y="5959"/>
                  </a:lnTo>
                  <a:lnTo>
                    <a:pt x="56579" y="4711"/>
                  </a:lnTo>
                  <a:lnTo>
                    <a:pt x="58166" y="3897"/>
                  </a:lnTo>
                  <a:lnTo>
                    <a:pt x="59516" y="3527"/>
                  </a:lnTo>
                  <a:lnTo>
                    <a:pt x="61779" y="3208"/>
                  </a:lnTo>
                  <a:lnTo>
                    <a:pt x="64437" y="2831"/>
                  </a:lnTo>
                  <a:lnTo>
                    <a:pt x="67096" y="2455"/>
                  </a:lnTo>
                  <a:lnTo>
                    <a:pt x="69934" y="2056"/>
                  </a:lnTo>
                  <a:lnTo>
                    <a:pt x="73094" y="1609"/>
                  </a:lnTo>
                  <a:lnTo>
                    <a:pt x="75261" y="1302"/>
                  </a:lnTo>
                  <a:lnTo>
                    <a:pt x="78022" y="910"/>
                  </a:lnTo>
                  <a:lnTo>
                    <a:pt x="80320" y="584"/>
                  </a:lnTo>
                  <a:lnTo>
                    <a:pt x="82363" y="297"/>
                  </a:lnTo>
                  <a:lnTo>
                    <a:pt x="84467" y="0"/>
                  </a:lnTo>
                  <a:lnTo>
                    <a:pt x="84862" y="938"/>
                  </a:lnTo>
                  <a:lnTo>
                    <a:pt x="85258" y="1877"/>
                  </a:lnTo>
                  <a:lnTo>
                    <a:pt x="85657" y="2815"/>
                  </a:lnTo>
                  <a:lnTo>
                    <a:pt x="86053" y="3754"/>
                  </a:lnTo>
                  <a:lnTo>
                    <a:pt x="86449" y="4692"/>
                  </a:lnTo>
                  <a:lnTo>
                    <a:pt x="86844" y="5630"/>
                  </a:lnTo>
                  <a:lnTo>
                    <a:pt x="87240" y="6566"/>
                  </a:lnTo>
                  <a:lnTo>
                    <a:pt x="87639" y="7501"/>
                  </a:lnTo>
                  <a:lnTo>
                    <a:pt x="88035" y="8436"/>
                  </a:lnTo>
                  <a:lnTo>
                    <a:pt x="88431" y="9371"/>
                  </a:lnTo>
                  <a:lnTo>
                    <a:pt x="88826" y="10307"/>
                  </a:lnTo>
                  <a:lnTo>
                    <a:pt x="89225" y="11242"/>
                  </a:lnTo>
                  <a:lnTo>
                    <a:pt x="89621" y="12174"/>
                  </a:lnTo>
                  <a:lnTo>
                    <a:pt x="90017" y="13106"/>
                  </a:lnTo>
                  <a:lnTo>
                    <a:pt x="90413" y="14038"/>
                  </a:lnTo>
                  <a:lnTo>
                    <a:pt x="90809" y="14970"/>
                  </a:lnTo>
                  <a:lnTo>
                    <a:pt x="91198" y="15880"/>
                  </a:lnTo>
                  <a:lnTo>
                    <a:pt x="91836" y="16183"/>
                  </a:lnTo>
                  <a:lnTo>
                    <a:pt x="92216" y="17045"/>
                  </a:lnTo>
                  <a:lnTo>
                    <a:pt x="92759" y="18273"/>
                  </a:lnTo>
                  <a:lnTo>
                    <a:pt x="93305" y="19499"/>
                  </a:lnTo>
                  <a:lnTo>
                    <a:pt x="93847" y="20725"/>
                  </a:lnTo>
                  <a:lnTo>
                    <a:pt x="94384" y="21954"/>
                  </a:lnTo>
                  <a:close/>
                  <a:moveTo>
                    <a:pt x="367" y="34412"/>
                  </a:moveTo>
                  <a:lnTo>
                    <a:pt x="86" y="34616"/>
                  </a:lnTo>
                  <a:lnTo>
                    <a:pt x="0" y="34258"/>
                  </a:lnTo>
                  <a:lnTo>
                    <a:pt x="185" y="33454"/>
                  </a:lnTo>
                  <a:lnTo>
                    <a:pt x="479" y="33221"/>
                  </a:lnTo>
                  <a:lnTo>
                    <a:pt x="677" y="33818"/>
                  </a:lnTo>
                  <a:lnTo>
                    <a:pt x="549" y="34147"/>
                  </a:lnTo>
                  <a:lnTo>
                    <a:pt x="367" y="34412"/>
                  </a:lnTo>
                  <a:close/>
                  <a:moveTo>
                    <a:pt x="2132" y="46665"/>
                  </a:moveTo>
                  <a:lnTo>
                    <a:pt x="2014" y="46860"/>
                  </a:lnTo>
                  <a:lnTo>
                    <a:pt x="1851" y="46818"/>
                  </a:lnTo>
                  <a:lnTo>
                    <a:pt x="1296" y="46330"/>
                  </a:lnTo>
                  <a:lnTo>
                    <a:pt x="1905" y="45784"/>
                  </a:lnTo>
                  <a:lnTo>
                    <a:pt x="2231" y="46292"/>
                  </a:lnTo>
                  <a:lnTo>
                    <a:pt x="2132" y="46665"/>
                  </a:lnTo>
                  <a:close/>
                  <a:moveTo>
                    <a:pt x="1848" y="49117"/>
                  </a:moveTo>
                  <a:lnTo>
                    <a:pt x="1254" y="49397"/>
                  </a:lnTo>
                  <a:lnTo>
                    <a:pt x="1660" y="48670"/>
                  </a:lnTo>
                  <a:lnTo>
                    <a:pt x="2075" y="48520"/>
                  </a:lnTo>
                  <a:lnTo>
                    <a:pt x="2190" y="48548"/>
                  </a:lnTo>
                  <a:lnTo>
                    <a:pt x="1848" y="49117"/>
                  </a:lnTo>
                  <a:close/>
                  <a:moveTo>
                    <a:pt x="100451" y="58874"/>
                  </a:moveTo>
                  <a:lnTo>
                    <a:pt x="101007" y="58983"/>
                  </a:lnTo>
                  <a:lnTo>
                    <a:pt x="101846" y="58667"/>
                  </a:lnTo>
                  <a:lnTo>
                    <a:pt x="104253" y="58625"/>
                  </a:lnTo>
                  <a:lnTo>
                    <a:pt x="107154" y="59640"/>
                  </a:lnTo>
                  <a:lnTo>
                    <a:pt x="106605" y="59905"/>
                  </a:lnTo>
                  <a:lnTo>
                    <a:pt x="106280" y="60272"/>
                  </a:lnTo>
                  <a:lnTo>
                    <a:pt x="105006" y="60607"/>
                  </a:lnTo>
                  <a:lnTo>
                    <a:pt x="103736" y="61389"/>
                  </a:lnTo>
                  <a:lnTo>
                    <a:pt x="100059" y="61769"/>
                  </a:lnTo>
                  <a:lnTo>
                    <a:pt x="98980" y="61558"/>
                  </a:lnTo>
                  <a:lnTo>
                    <a:pt x="98093" y="60802"/>
                  </a:lnTo>
                  <a:lnTo>
                    <a:pt x="96449" y="59819"/>
                  </a:lnTo>
                  <a:lnTo>
                    <a:pt x="97097" y="59190"/>
                  </a:lnTo>
                  <a:lnTo>
                    <a:pt x="97237" y="58903"/>
                  </a:lnTo>
                  <a:lnTo>
                    <a:pt x="97480" y="58628"/>
                  </a:lnTo>
                  <a:lnTo>
                    <a:pt x="98409" y="58153"/>
                  </a:lnTo>
                  <a:lnTo>
                    <a:pt x="99337" y="58229"/>
                  </a:lnTo>
                  <a:lnTo>
                    <a:pt x="100451" y="5887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4" name="Google Shape;1414;p73"/>
            <p:cNvSpPr/>
            <p:nvPr/>
          </p:nvSpPr>
          <p:spPr>
            <a:xfrm>
              <a:off x="8530986" y="5112856"/>
              <a:ext cx="4259" cy="7982"/>
            </a:xfrm>
            <a:custGeom>
              <a:rect b="b" l="l" r="r" t="t"/>
              <a:pathLst>
                <a:path extrusionOk="0" h="3032" w="1618">
                  <a:moveTo>
                    <a:pt x="1235" y="2956"/>
                  </a:moveTo>
                  <a:lnTo>
                    <a:pt x="670" y="3032"/>
                  </a:lnTo>
                  <a:lnTo>
                    <a:pt x="405" y="2790"/>
                  </a:lnTo>
                  <a:lnTo>
                    <a:pt x="243" y="2215"/>
                  </a:lnTo>
                  <a:lnTo>
                    <a:pt x="409" y="1663"/>
                  </a:lnTo>
                  <a:lnTo>
                    <a:pt x="456" y="1216"/>
                  </a:lnTo>
                  <a:lnTo>
                    <a:pt x="0" y="440"/>
                  </a:lnTo>
                  <a:lnTo>
                    <a:pt x="447" y="0"/>
                  </a:lnTo>
                  <a:lnTo>
                    <a:pt x="827" y="514"/>
                  </a:lnTo>
                  <a:lnTo>
                    <a:pt x="1044" y="549"/>
                  </a:lnTo>
                  <a:lnTo>
                    <a:pt x="1618" y="906"/>
                  </a:lnTo>
                  <a:lnTo>
                    <a:pt x="1449" y="1564"/>
                  </a:lnTo>
                  <a:lnTo>
                    <a:pt x="1487" y="1781"/>
                  </a:lnTo>
                  <a:lnTo>
                    <a:pt x="1226" y="24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5" name="Google Shape;1415;p73"/>
            <p:cNvSpPr/>
            <p:nvPr/>
          </p:nvSpPr>
          <p:spPr>
            <a:xfrm>
              <a:off x="7856075" y="5346550"/>
              <a:ext cx="505566" cy="718522"/>
            </a:xfrm>
            <a:custGeom>
              <a:rect b="b" l="l" r="r" t="t"/>
              <a:pathLst>
                <a:path extrusionOk="0" h="272943" w="192048">
                  <a:moveTo>
                    <a:pt x="132929" y="2467"/>
                  </a:moveTo>
                  <a:lnTo>
                    <a:pt x="132977" y="2975"/>
                  </a:lnTo>
                  <a:lnTo>
                    <a:pt x="133040" y="3205"/>
                  </a:lnTo>
                  <a:lnTo>
                    <a:pt x="133468" y="4542"/>
                  </a:lnTo>
                  <a:lnTo>
                    <a:pt x="134106" y="6546"/>
                  </a:lnTo>
                  <a:lnTo>
                    <a:pt x="134531" y="8398"/>
                  </a:lnTo>
                  <a:lnTo>
                    <a:pt x="135115" y="10942"/>
                  </a:lnTo>
                  <a:lnTo>
                    <a:pt x="135096" y="12362"/>
                  </a:lnTo>
                  <a:lnTo>
                    <a:pt x="135240" y="12911"/>
                  </a:lnTo>
                  <a:lnTo>
                    <a:pt x="135763" y="13597"/>
                  </a:lnTo>
                  <a:lnTo>
                    <a:pt x="136405" y="14778"/>
                  </a:lnTo>
                  <a:lnTo>
                    <a:pt x="136622" y="15445"/>
                  </a:lnTo>
                  <a:lnTo>
                    <a:pt x="136835" y="15946"/>
                  </a:lnTo>
                  <a:lnTo>
                    <a:pt x="137512" y="16898"/>
                  </a:lnTo>
                  <a:lnTo>
                    <a:pt x="138039" y="18340"/>
                  </a:lnTo>
                  <a:lnTo>
                    <a:pt x="138486" y="20252"/>
                  </a:lnTo>
                  <a:lnTo>
                    <a:pt x="138869" y="21172"/>
                  </a:lnTo>
                  <a:lnTo>
                    <a:pt x="139012" y="21625"/>
                  </a:lnTo>
                  <a:lnTo>
                    <a:pt x="139185" y="22448"/>
                  </a:lnTo>
                  <a:lnTo>
                    <a:pt x="139162" y="24188"/>
                  </a:lnTo>
                  <a:lnTo>
                    <a:pt x="139172" y="26208"/>
                  </a:lnTo>
                  <a:lnTo>
                    <a:pt x="139185" y="28465"/>
                  </a:lnTo>
                  <a:lnTo>
                    <a:pt x="139194" y="30332"/>
                  </a:lnTo>
                  <a:lnTo>
                    <a:pt x="139127" y="31277"/>
                  </a:lnTo>
                  <a:lnTo>
                    <a:pt x="139175" y="33968"/>
                  </a:lnTo>
                  <a:lnTo>
                    <a:pt x="138597" y="35369"/>
                  </a:lnTo>
                  <a:lnTo>
                    <a:pt x="138668" y="36474"/>
                  </a:lnTo>
                  <a:lnTo>
                    <a:pt x="138846" y="37188"/>
                  </a:lnTo>
                  <a:lnTo>
                    <a:pt x="138610" y="37300"/>
                  </a:lnTo>
                  <a:lnTo>
                    <a:pt x="138160" y="37428"/>
                  </a:lnTo>
                  <a:lnTo>
                    <a:pt x="136092" y="36295"/>
                  </a:lnTo>
                  <a:lnTo>
                    <a:pt x="134075" y="35098"/>
                  </a:lnTo>
                  <a:lnTo>
                    <a:pt x="133784" y="35063"/>
                  </a:lnTo>
                  <a:lnTo>
                    <a:pt x="133360" y="35187"/>
                  </a:lnTo>
                  <a:lnTo>
                    <a:pt x="132217" y="36055"/>
                  </a:lnTo>
                  <a:lnTo>
                    <a:pt x="131148" y="37415"/>
                  </a:lnTo>
                  <a:lnTo>
                    <a:pt x="130656" y="38577"/>
                  </a:lnTo>
                  <a:lnTo>
                    <a:pt x="129868" y="39777"/>
                  </a:lnTo>
                  <a:lnTo>
                    <a:pt x="128597" y="41711"/>
                  </a:lnTo>
                  <a:lnTo>
                    <a:pt x="128467" y="42129"/>
                  </a:lnTo>
                  <a:lnTo>
                    <a:pt x="128454" y="43706"/>
                  </a:lnTo>
                  <a:lnTo>
                    <a:pt x="128514" y="45210"/>
                  </a:lnTo>
                  <a:lnTo>
                    <a:pt x="128626" y="45420"/>
                  </a:lnTo>
                  <a:lnTo>
                    <a:pt x="129312" y="45490"/>
                  </a:lnTo>
                  <a:lnTo>
                    <a:pt x="129804" y="46723"/>
                  </a:lnTo>
                  <a:lnTo>
                    <a:pt x="130927" y="48689"/>
                  </a:lnTo>
                  <a:lnTo>
                    <a:pt x="132814" y="49953"/>
                  </a:lnTo>
                  <a:lnTo>
                    <a:pt x="134566" y="50527"/>
                  </a:lnTo>
                  <a:lnTo>
                    <a:pt x="137011" y="50671"/>
                  </a:lnTo>
                  <a:lnTo>
                    <a:pt x="138945" y="50629"/>
                  </a:lnTo>
                  <a:lnTo>
                    <a:pt x="138834" y="49302"/>
                  </a:lnTo>
                  <a:lnTo>
                    <a:pt x="139025" y="47173"/>
                  </a:lnTo>
                  <a:lnTo>
                    <a:pt x="139271" y="45743"/>
                  </a:lnTo>
                  <a:lnTo>
                    <a:pt x="139542" y="45679"/>
                  </a:lnTo>
                  <a:lnTo>
                    <a:pt x="140050" y="45816"/>
                  </a:lnTo>
                  <a:lnTo>
                    <a:pt x="140331" y="45963"/>
                  </a:lnTo>
                  <a:lnTo>
                    <a:pt x="141106" y="45902"/>
                  </a:lnTo>
                  <a:lnTo>
                    <a:pt x="142485" y="46183"/>
                  </a:lnTo>
                  <a:lnTo>
                    <a:pt x="143599" y="46154"/>
                  </a:lnTo>
                  <a:lnTo>
                    <a:pt x="144595" y="46126"/>
                  </a:lnTo>
                  <a:lnTo>
                    <a:pt x="146277" y="46078"/>
                  </a:lnTo>
                  <a:lnTo>
                    <a:pt x="147260" y="46062"/>
                  </a:lnTo>
                  <a:lnTo>
                    <a:pt x="146928" y="48370"/>
                  </a:lnTo>
                  <a:lnTo>
                    <a:pt x="145645" y="51992"/>
                  </a:lnTo>
                  <a:lnTo>
                    <a:pt x="145208" y="53658"/>
                  </a:lnTo>
                  <a:lnTo>
                    <a:pt x="144113" y="59630"/>
                  </a:lnTo>
                  <a:lnTo>
                    <a:pt x="142683" y="62653"/>
                  </a:lnTo>
                  <a:lnTo>
                    <a:pt x="141882" y="63904"/>
                  </a:lnTo>
                  <a:lnTo>
                    <a:pt x="139565" y="66119"/>
                  </a:lnTo>
                  <a:lnTo>
                    <a:pt x="138920" y="66570"/>
                  </a:lnTo>
                  <a:lnTo>
                    <a:pt x="138348" y="66857"/>
                  </a:lnTo>
                  <a:lnTo>
                    <a:pt x="137333" y="67112"/>
                  </a:lnTo>
                  <a:lnTo>
                    <a:pt x="133363" y="71613"/>
                  </a:lnTo>
                  <a:lnTo>
                    <a:pt x="131885" y="73790"/>
                  </a:lnTo>
                  <a:lnTo>
                    <a:pt x="130570" y="76972"/>
                  </a:lnTo>
                  <a:lnTo>
                    <a:pt x="129265" y="78724"/>
                  </a:lnTo>
                  <a:lnTo>
                    <a:pt x="127346" y="82471"/>
                  </a:lnTo>
                  <a:lnTo>
                    <a:pt x="125632" y="85373"/>
                  </a:lnTo>
                  <a:lnTo>
                    <a:pt x="123988" y="88029"/>
                  </a:lnTo>
                  <a:lnTo>
                    <a:pt x="121144" y="91693"/>
                  </a:lnTo>
                  <a:lnTo>
                    <a:pt x="119880" y="92756"/>
                  </a:lnTo>
                  <a:lnTo>
                    <a:pt x="119028" y="93241"/>
                  </a:lnTo>
                  <a:lnTo>
                    <a:pt x="116768" y="95376"/>
                  </a:lnTo>
                  <a:lnTo>
                    <a:pt x="113586" y="98824"/>
                  </a:lnTo>
                  <a:lnTo>
                    <a:pt x="111150" y="101888"/>
                  </a:lnTo>
                  <a:lnTo>
                    <a:pt x="107509" y="105379"/>
                  </a:lnTo>
                  <a:lnTo>
                    <a:pt x="105399" y="106912"/>
                  </a:lnTo>
                  <a:lnTo>
                    <a:pt x="102232" y="109934"/>
                  </a:lnTo>
                  <a:lnTo>
                    <a:pt x="101348" y="110381"/>
                  </a:lnTo>
                  <a:lnTo>
                    <a:pt x="97780" y="113200"/>
                  </a:lnTo>
                  <a:lnTo>
                    <a:pt x="95214" y="114917"/>
                  </a:lnTo>
                  <a:lnTo>
                    <a:pt x="91061" y="116912"/>
                  </a:lnTo>
                  <a:lnTo>
                    <a:pt x="89411" y="117470"/>
                  </a:lnTo>
                  <a:lnTo>
                    <a:pt x="85469" y="116953"/>
                  </a:lnTo>
                  <a:lnTo>
                    <a:pt x="83825" y="117228"/>
                  </a:lnTo>
                  <a:lnTo>
                    <a:pt x="82449" y="118434"/>
                  </a:lnTo>
                  <a:lnTo>
                    <a:pt x="82322" y="120171"/>
                  </a:lnTo>
                  <a:lnTo>
                    <a:pt x="81747" y="120432"/>
                  </a:lnTo>
                  <a:lnTo>
                    <a:pt x="80879" y="120356"/>
                  </a:lnTo>
                  <a:lnTo>
                    <a:pt x="78124" y="119631"/>
                  </a:lnTo>
                  <a:lnTo>
                    <a:pt x="76630" y="119768"/>
                  </a:lnTo>
                  <a:lnTo>
                    <a:pt x="75759" y="120697"/>
                  </a:lnTo>
                  <a:lnTo>
                    <a:pt x="75057" y="121872"/>
                  </a:lnTo>
                  <a:lnTo>
                    <a:pt x="72982" y="121933"/>
                  </a:lnTo>
                  <a:lnTo>
                    <a:pt x="69286" y="120716"/>
                  </a:lnTo>
                  <a:lnTo>
                    <a:pt x="64939" y="119976"/>
                  </a:lnTo>
                  <a:lnTo>
                    <a:pt x="63933" y="119893"/>
                  </a:lnTo>
                  <a:lnTo>
                    <a:pt x="61827" y="120796"/>
                  </a:lnTo>
                  <a:lnTo>
                    <a:pt x="61092" y="120927"/>
                  </a:lnTo>
                  <a:lnTo>
                    <a:pt x="58025" y="120732"/>
                  </a:lnTo>
                  <a:lnTo>
                    <a:pt x="56324" y="120164"/>
                  </a:lnTo>
                  <a:lnTo>
                    <a:pt x="54696" y="120161"/>
                  </a:lnTo>
                  <a:lnTo>
                    <a:pt x="53448" y="120630"/>
                  </a:lnTo>
                  <a:lnTo>
                    <a:pt x="51935" y="120796"/>
                  </a:lnTo>
                  <a:lnTo>
                    <a:pt x="47846" y="124068"/>
                  </a:lnTo>
                  <a:lnTo>
                    <a:pt x="45733" y="124071"/>
                  </a:lnTo>
                  <a:lnTo>
                    <a:pt x="43911" y="124451"/>
                  </a:lnTo>
                  <a:lnTo>
                    <a:pt x="43007" y="124438"/>
                  </a:lnTo>
                  <a:lnTo>
                    <a:pt x="41316" y="123979"/>
                  </a:lnTo>
                  <a:lnTo>
                    <a:pt x="40687" y="124011"/>
                  </a:lnTo>
                  <a:lnTo>
                    <a:pt x="39723" y="124215"/>
                  </a:lnTo>
                  <a:lnTo>
                    <a:pt x="38759" y="124793"/>
                  </a:lnTo>
                  <a:lnTo>
                    <a:pt x="36563" y="125042"/>
                  </a:lnTo>
                  <a:lnTo>
                    <a:pt x="35711" y="125536"/>
                  </a:lnTo>
                  <a:lnTo>
                    <a:pt x="32002" y="128540"/>
                  </a:lnTo>
                  <a:lnTo>
                    <a:pt x="31156" y="128418"/>
                  </a:lnTo>
                  <a:lnTo>
                    <a:pt x="30473" y="128224"/>
                  </a:lnTo>
                  <a:lnTo>
                    <a:pt x="28545" y="128185"/>
                  </a:lnTo>
                  <a:lnTo>
                    <a:pt x="26365" y="126586"/>
                  </a:lnTo>
                  <a:lnTo>
                    <a:pt x="25529" y="126688"/>
                  </a:lnTo>
                  <a:lnTo>
                    <a:pt x="25752" y="126210"/>
                  </a:lnTo>
                  <a:lnTo>
                    <a:pt x="25819" y="125361"/>
                  </a:lnTo>
                  <a:lnTo>
                    <a:pt x="25356" y="124761"/>
                  </a:lnTo>
                  <a:lnTo>
                    <a:pt x="25047" y="124493"/>
                  </a:lnTo>
                  <a:lnTo>
                    <a:pt x="24191" y="124544"/>
                  </a:lnTo>
                  <a:lnTo>
                    <a:pt x="23735" y="123822"/>
                  </a:lnTo>
                  <a:lnTo>
                    <a:pt x="22426" y="123755"/>
                  </a:lnTo>
                  <a:lnTo>
                    <a:pt x="21973" y="123937"/>
                  </a:lnTo>
                  <a:lnTo>
                    <a:pt x="21344" y="123975"/>
                  </a:lnTo>
                  <a:lnTo>
                    <a:pt x="21290" y="123245"/>
                  </a:lnTo>
                  <a:lnTo>
                    <a:pt x="21338" y="122785"/>
                  </a:lnTo>
                  <a:lnTo>
                    <a:pt x="21299" y="122079"/>
                  </a:lnTo>
                  <a:lnTo>
                    <a:pt x="21143" y="121214"/>
                  </a:lnTo>
                  <a:lnTo>
                    <a:pt x="20636" y="120940"/>
                  </a:lnTo>
                  <a:lnTo>
                    <a:pt x="20246" y="120825"/>
                  </a:lnTo>
                  <a:lnTo>
                    <a:pt x="19321" y="120886"/>
                  </a:lnTo>
                  <a:lnTo>
                    <a:pt x="18682" y="120978"/>
                  </a:lnTo>
                  <a:lnTo>
                    <a:pt x="18382" y="121230"/>
                  </a:lnTo>
                  <a:lnTo>
                    <a:pt x="18041" y="121866"/>
                  </a:lnTo>
                  <a:lnTo>
                    <a:pt x="18037" y="123794"/>
                  </a:lnTo>
                  <a:lnTo>
                    <a:pt x="17578" y="123241"/>
                  </a:lnTo>
                  <a:lnTo>
                    <a:pt x="17054" y="122086"/>
                  </a:lnTo>
                  <a:lnTo>
                    <a:pt x="16885" y="120854"/>
                  </a:lnTo>
                  <a:lnTo>
                    <a:pt x="17073" y="119401"/>
                  </a:lnTo>
                  <a:lnTo>
                    <a:pt x="18066" y="118849"/>
                  </a:lnTo>
                  <a:lnTo>
                    <a:pt x="17989" y="117869"/>
                  </a:lnTo>
                  <a:lnTo>
                    <a:pt x="17779" y="117020"/>
                  </a:lnTo>
                  <a:lnTo>
                    <a:pt x="16671" y="114850"/>
                  </a:lnTo>
                  <a:lnTo>
                    <a:pt x="16240" y="113857"/>
                  </a:lnTo>
                  <a:lnTo>
                    <a:pt x="15302" y="113187"/>
                  </a:lnTo>
                  <a:lnTo>
                    <a:pt x="14571" y="111572"/>
                  </a:lnTo>
                  <a:lnTo>
                    <a:pt x="13837" y="110988"/>
                  </a:lnTo>
                  <a:lnTo>
                    <a:pt x="13530" y="109858"/>
                  </a:lnTo>
                  <a:lnTo>
                    <a:pt x="12812" y="108958"/>
                  </a:lnTo>
                  <a:lnTo>
                    <a:pt x="12570" y="107534"/>
                  </a:lnTo>
                  <a:lnTo>
                    <a:pt x="12965" y="106720"/>
                  </a:lnTo>
                  <a:lnTo>
                    <a:pt x="13591" y="106273"/>
                  </a:lnTo>
                  <a:lnTo>
                    <a:pt x="14229" y="106979"/>
                  </a:lnTo>
                  <a:lnTo>
                    <a:pt x="15024" y="106704"/>
                  </a:lnTo>
                  <a:lnTo>
                    <a:pt x="16151" y="105676"/>
                  </a:lnTo>
                  <a:lnTo>
                    <a:pt x="16818" y="104119"/>
                  </a:lnTo>
                  <a:lnTo>
                    <a:pt x="16860" y="101632"/>
                  </a:lnTo>
                  <a:lnTo>
                    <a:pt x="16687" y="100084"/>
                  </a:lnTo>
                  <a:lnTo>
                    <a:pt x="15793" y="96094"/>
                  </a:lnTo>
                  <a:lnTo>
                    <a:pt x="15372" y="95178"/>
                  </a:lnTo>
                  <a:lnTo>
                    <a:pt x="13355" y="92334"/>
                  </a:lnTo>
                  <a:lnTo>
                    <a:pt x="11015" y="88539"/>
                  </a:lnTo>
                  <a:lnTo>
                    <a:pt x="8056" y="82586"/>
                  </a:lnTo>
                  <a:lnTo>
                    <a:pt x="6642" y="79024"/>
                  </a:lnTo>
                  <a:lnTo>
                    <a:pt x="4501" y="71875"/>
                  </a:lnTo>
                  <a:lnTo>
                    <a:pt x="2614" y="67849"/>
                  </a:lnTo>
                  <a:lnTo>
                    <a:pt x="297" y="64109"/>
                  </a:lnTo>
                  <a:lnTo>
                    <a:pt x="0" y="63866"/>
                  </a:lnTo>
                  <a:lnTo>
                    <a:pt x="354" y="63413"/>
                  </a:lnTo>
                  <a:lnTo>
                    <a:pt x="1602" y="62551"/>
                  </a:lnTo>
                  <a:lnTo>
                    <a:pt x="2167" y="62318"/>
                  </a:lnTo>
                  <a:lnTo>
                    <a:pt x="2470" y="62427"/>
                  </a:lnTo>
                  <a:lnTo>
                    <a:pt x="2764" y="62190"/>
                  </a:lnTo>
                  <a:lnTo>
                    <a:pt x="3048" y="61606"/>
                  </a:lnTo>
                  <a:lnTo>
                    <a:pt x="3112" y="61061"/>
                  </a:lnTo>
                  <a:lnTo>
                    <a:pt x="3253" y="60288"/>
                  </a:lnTo>
                  <a:lnTo>
                    <a:pt x="3530" y="59825"/>
                  </a:lnTo>
                  <a:lnTo>
                    <a:pt x="3837" y="58906"/>
                  </a:lnTo>
                  <a:lnTo>
                    <a:pt x="4357" y="58315"/>
                  </a:lnTo>
                  <a:lnTo>
                    <a:pt x="5458" y="57923"/>
                  </a:lnTo>
                  <a:lnTo>
                    <a:pt x="6291" y="58443"/>
                  </a:lnTo>
                  <a:lnTo>
                    <a:pt x="6639" y="58951"/>
                  </a:lnTo>
                  <a:lnTo>
                    <a:pt x="6783" y="59621"/>
                  </a:lnTo>
                  <a:lnTo>
                    <a:pt x="7153" y="59947"/>
                  </a:lnTo>
                  <a:lnTo>
                    <a:pt x="7747" y="59924"/>
                  </a:lnTo>
                  <a:lnTo>
                    <a:pt x="8165" y="60336"/>
                  </a:lnTo>
                  <a:lnTo>
                    <a:pt x="8407" y="61185"/>
                  </a:lnTo>
                  <a:lnTo>
                    <a:pt x="8360" y="61798"/>
                  </a:lnTo>
                  <a:lnTo>
                    <a:pt x="8021" y="62181"/>
                  </a:lnTo>
                  <a:lnTo>
                    <a:pt x="8069" y="62682"/>
                  </a:lnTo>
                  <a:lnTo>
                    <a:pt x="8500" y="63304"/>
                  </a:lnTo>
                  <a:lnTo>
                    <a:pt x="8679" y="63898"/>
                  </a:lnTo>
                  <a:lnTo>
                    <a:pt x="8966" y="64683"/>
                  </a:lnTo>
                  <a:lnTo>
                    <a:pt x="10479" y="65140"/>
                  </a:lnTo>
                  <a:lnTo>
                    <a:pt x="11219" y="65395"/>
                  </a:lnTo>
                  <a:lnTo>
                    <a:pt x="12493" y="65481"/>
                  </a:lnTo>
                  <a:lnTo>
                    <a:pt x="13696" y="65832"/>
                  </a:lnTo>
                  <a:lnTo>
                    <a:pt x="14829" y="66445"/>
                  </a:lnTo>
                  <a:lnTo>
                    <a:pt x="16694" y="66592"/>
                  </a:lnTo>
                  <a:lnTo>
                    <a:pt x="19289" y="66276"/>
                  </a:lnTo>
                  <a:lnTo>
                    <a:pt x="21424" y="66416"/>
                  </a:lnTo>
                  <a:lnTo>
                    <a:pt x="23100" y="67016"/>
                  </a:lnTo>
                  <a:lnTo>
                    <a:pt x="24316" y="67128"/>
                  </a:lnTo>
                  <a:lnTo>
                    <a:pt x="25069" y="66748"/>
                  </a:lnTo>
                  <a:lnTo>
                    <a:pt x="25398" y="66202"/>
                  </a:lnTo>
                  <a:lnTo>
                    <a:pt x="25296" y="65488"/>
                  </a:lnTo>
                  <a:lnTo>
                    <a:pt x="25669" y="65037"/>
                  </a:lnTo>
                  <a:lnTo>
                    <a:pt x="26515" y="64846"/>
                  </a:lnTo>
                  <a:lnTo>
                    <a:pt x="27192" y="64310"/>
                  </a:lnTo>
                  <a:lnTo>
                    <a:pt x="27702" y="63426"/>
                  </a:lnTo>
                  <a:lnTo>
                    <a:pt x="28880" y="62707"/>
                  </a:lnTo>
                  <a:lnTo>
                    <a:pt x="30728" y="62155"/>
                  </a:lnTo>
                  <a:lnTo>
                    <a:pt x="31648" y="62174"/>
                  </a:lnTo>
                  <a:lnTo>
                    <a:pt x="31648" y="60748"/>
                  </a:lnTo>
                  <a:lnTo>
                    <a:pt x="31648" y="56253"/>
                  </a:lnTo>
                  <a:lnTo>
                    <a:pt x="31648" y="51782"/>
                  </a:lnTo>
                  <a:lnTo>
                    <a:pt x="31648" y="47326"/>
                  </a:lnTo>
                  <a:lnTo>
                    <a:pt x="31648" y="42886"/>
                  </a:lnTo>
                  <a:lnTo>
                    <a:pt x="31648" y="38465"/>
                  </a:lnTo>
                  <a:lnTo>
                    <a:pt x="31648" y="34064"/>
                  </a:lnTo>
                  <a:lnTo>
                    <a:pt x="31648" y="29675"/>
                  </a:lnTo>
                  <a:lnTo>
                    <a:pt x="31648" y="25548"/>
                  </a:lnTo>
                  <a:lnTo>
                    <a:pt x="32078" y="25845"/>
                  </a:lnTo>
                  <a:lnTo>
                    <a:pt x="34916" y="28034"/>
                  </a:lnTo>
                  <a:lnTo>
                    <a:pt x="35682" y="29186"/>
                  </a:lnTo>
                  <a:lnTo>
                    <a:pt x="36062" y="29917"/>
                  </a:lnTo>
                  <a:lnTo>
                    <a:pt x="37281" y="32576"/>
                  </a:lnTo>
                  <a:lnTo>
                    <a:pt x="38188" y="34967"/>
                  </a:lnTo>
                  <a:lnTo>
                    <a:pt x="38925" y="36774"/>
                  </a:lnTo>
                  <a:lnTo>
                    <a:pt x="38982" y="37600"/>
                  </a:lnTo>
                  <a:lnTo>
                    <a:pt x="39088" y="38408"/>
                  </a:lnTo>
                  <a:lnTo>
                    <a:pt x="39193" y="38807"/>
                  </a:lnTo>
                  <a:lnTo>
                    <a:pt x="39126" y="39247"/>
                  </a:lnTo>
                  <a:lnTo>
                    <a:pt x="38606" y="40233"/>
                  </a:lnTo>
                  <a:lnTo>
                    <a:pt x="38076" y="40987"/>
                  </a:lnTo>
                  <a:lnTo>
                    <a:pt x="37437" y="42018"/>
                  </a:lnTo>
                  <a:lnTo>
                    <a:pt x="37377" y="43381"/>
                  </a:lnTo>
                  <a:lnTo>
                    <a:pt x="37568" y="44989"/>
                  </a:lnTo>
                  <a:lnTo>
                    <a:pt x="37961" y="45790"/>
                  </a:lnTo>
                  <a:lnTo>
                    <a:pt x="38452" y="46055"/>
                  </a:lnTo>
                  <a:lnTo>
                    <a:pt x="39627" y="45656"/>
                  </a:lnTo>
                  <a:lnTo>
                    <a:pt x="40371" y="45781"/>
                  </a:lnTo>
                  <a:lnTo>
                    <a:pt x="41421" y="46087"/>
                  </a:lnTo>
                  <a:lnTo>
                    <a:pt x="44862" y="45899"/>
                  </a:lnTo>
                  <a:lnTo>
                    <a:pt x="45277" y="45998"/>
                  </a:lnTo>
                  <a:lnTo>
                    <a:pt x="46576" y="46113"/>
                  </a:lnTo>
                  <a:lnTo>
                    <a:pt x="47010" y="45979"/>
                  </a:lnTo>
                  <a:lnTo>
                    <a:pt x="47399" y="45637"/>
                  </a:lnTo>
                  <a:lnTo>
                    <a:pt x="47849" y="44673"/>
                  </a:lnTo>
                  <a:lnTo>
                    <a:pt x="48252" y="44354"/>
                  </a:lnTo>
                  <a:lnTo>
                    <a:pt x="48982" y="44191"/>
                  </a:lnTo>
                  <a:lnTo>
                    <a:pt x="49847" y="43930"/>
                  </a:lnTo>
                  <a:lnTo>
                    <a:pt x="50562" y="43374"/>
                  </a:lnTo>
                  <a:lnTo>
                    <a:pt x="51696" y="41469"/>
                  </a:lnTo>
                  <a:lnTo>
                    <a:pt x="53965" y="39780"/>
                  </a:lnTo>
                  <a:lnTo>
                    <a:pt x="54661" y="39378"/>
                  </a:lnTo>
                  <a:lnTo>
                    <a:pt x="55101" y="38925"/>
                  </a:lnTo>
                  <a:lnTo>
                    <a:pt x="55484" y="38315"/>
                  </a:lnTo>
                  <a:lnTo>
                    <a:pt x="56279" y="36196"/>
                  </a:lnTo>
                  <a:lnTo>
                    <a:pt x="56879" y="34434"/>
                  </a:lnTo>
                  <a:lnTo>
                    <a:pt x="57084" y="33604"/>
                  </a:lnTo>
                  <a:lnTo>
                    <a:pt x="57620" y="32251"/>
                  </a:lnTo>
                  <a:lnTo>
                    <a:pt x="58268" y="31385"/>
                  </a:lnTo>
                  <a:lnTo>
                    <a:pt x="58903" y="30929"/>
                  </a:lnTo>
                  <a:lnTo>
                    <a:pt x="59222" y="30814"/>
                  </a:lnTo>
                  <a:lnTo>
                    <a:pt x="60039" y="30581"/>
                  </a:lnTo>
                  <a:lnTo>
                    <a:pt x="61089" y="30364"/>
                  </a:lnTo>
                  <a:lnTo>
                    <a:pt x="62194" y="30607"/>
                  </a:lnTo>
                  <a:lnTo>
                    <a:pt x="63378" y="31130"/>
                  </a:lnTo>
                  <a:lnTo>
                    <a:pt x="64715" y="32011"/>
                  </a:lnTo>
                  <a:lnTo>
                    <a:pt x="66085" y="33103"/>
                  </a:lnTo>
                  <a:lnTo>
                    <a:pt x="66713" y="33658"/>
                  </a:lnTo>
                  <a:lnTo>
                    <a:pt x="67393" y="33907"/>
                  </a:lnTo>
                  <a:lnTo>
                    <a:pt x="68603" y="33993"/>
                  </a:lnTo>
                  <a:lnTo>
                    <a:pt x="69395" y="33974"/>
                  </a:lnTo>
                  <a:lnTo>
                    <a:pt x="70627" y="35059"/>
                  </a:lnTo>
                  <a:lnTo>
                    <a:pt x="71249" y="35127"/>
                  </a:lnTo>
                  <a:lnTo>
                    <a:pt x="72644" y="35455"/>
                  </a:lnTo>
                  <a:lnTo>
                    <a:pt x="74367" y="35794"/>
                  </a:lnTo>
                  <a:lnTo>
                    <a:pt x="75449" y="35755"/>
                  </a:lnTo>
                  <a:lnTo>
                    <a:pt x="76611" y="35168"/>
                  </a:lnTo>
                  <a:lnTo>
                    <a:pt x="77448" y="35142"/>
                  </a:lnTo>
                  <a:lnTo>
                    <a:pt x="78530" y="35190"/>
                  </a:lnTo>
                  <a:lnTo>
                    <a:pt x="79720" y="35031"/>
                  </a:lnTo>
                  <a:lnTo>
                    <a:pt x="80592" y="34779"/>
                  </a:lnTo>
                  <a:lnTo>
                    <a:pt x="81259" y="34268"/>
                  </a:lnTo>
                  <a:lnTo>
                    <a:pt x="81846" y="33709"/>
                  </a:lnTo>
                  <a:lnTo>
                    <a:pt x="82523" y="32046"/>
                  </a:lnTo>
                  <a:lnTo>
                    <a:pt x="82912" y="30712"/>
                  </a:lnTo>
                  <a:lnTo>
                    <a:pt x="83512" y="29177"/>
                  </a:lnTo>
                  <a:lnTo>
                    <a:pt x="84249" y="27099"/>
                  </a:lnTo>
                  <a:lnTo>
                    <a:pt x="84514" y="25653"/>
                  </a:lnTo>
                  <a:lnTo>
                    <a:pt x="84783" y="25254"/>
                  </a:lnTo>
                  <a:lnTo>
                    <a:pt x="85855" y="24814"/>
                  </a:lnTo>
                  <a:lnTo>
                    <a:pt x="86739" y="24510"/>
                  </a:lnTo>
                  <a:lnTo>
                    <a:pt x="89127" y="23942"/>
                  </a:lnTo>
                  <a:lnTo>
                    <a:pt x="89615" y="23639"/>
                  </a:lnTo>
                  <a:lnTo>
                    <a:pt x="90062" y="22959"/>
                  </a:lnTo>
                  <a:lnTo>
                    <a:pt x="91102" y="21807"/>
                  </a:lnTo>
                  <a:lnTo>
                    <a:pt x="92386" y="20846"/>
                  </a:lnTo>
                  <a:lnTo>
                    <a:pt x="93050" y="20297"/>
                  </a:lnTo>
                  <a:lnTo>
                    <a:pt x="94262" y="15643"/>
                  </a:lnTo>
                  <a:lnTo>
                    <a:pt x="94409" y="15069"/>
                  </a:lnTo>
                  <a:lnTo>
                    <a:pt x="95290" y="13837"/>
                  </a:lnTo>
                  <a:lnTo>
                    <a:pt x="95836" y="13316"/>
                  </a:lnTo>
                  <a:lnTo>
                    <a:pt x="96187" y="13307"/>
                  </a:lnTo>
                  <a:lnTo>
                    <a:pt x="96685" y="12981"/>
                  </a:lnTo>
                  <a:lnTo>
                    <a:pt x="97333" y="12343"/>
                  </a:lnTo>
                  <a:lnTo>
                    <a:pt x="98102" y="11947"/>
                  </a:lnTo>
                  <a:lnTo>
                    <a:pt x="98993" y="11800"/>
                  </a:lnTo>
                  <a:lnTo>
                    <a:pt x="99570" y="11376"/>
                  </a:lnTo>
                  <a:lnTo>
                    <a:pt x="99835" y="10680"/>
                  </a:lnTo>
                  <a:lnTo>
                    <a:pt x="100295" y="10342"/>
                  </a:lnTo>
                  <a:lnTo>
                    <a:pt x="100949" y="10361"/>
                  </a:lnTo>
                  <a:lnTo>
                    <a:pt x="101323" y="10141"/>
                  </a:lnTo>
                  <a:lnTo>
                    <a:pt x="101412" y="9678"/>
                  </a:lnTo>
                  <a:lnTo>
                    <a:pt x="101808" y="9279"/>
                  </a:lnTo>
                  <a:lnTo>
                    <a:pt x="102507" y="8950"/>
                  </a:lnTo>
                  <a:lnTo>
                    <a:pt x="102871" y="8557"/>
                  </a:lnTo>
                  <a:lnTo>
                    <a:pt x="102906" y="8107"/>
                  </a:lnTo>
                  <a:lnTo>
                    <a:pt x="103739" y="7012"/>
                  </a:lnTo>
                  <a:lnTo>
                    <a:pt x="105370" y="5273"/>
                  </a:lnTo>
                  <a:lnTo>
                    <a:pt x="106905" y="4306"/>
                  </a:lnTo>
                  <a:lnTo>
                    <a:pt x="108348" y="4108"/>
                  </a:lnTo>
                  <a:lnTo>
                    <a:pt x="109717" y="3747"/>
                  </a:lnTo>
                  <a:lnTo>
                    <a:pt x="111010" y="3221"/>
                  </a:lnTo>
                  <a:lnTo>
                    <a:pt x="111958" y="2394"/>
                  </a:lnTo>
                  <a:lnTo>
                    <a:pt x="112564" y="1270"/>
                  </a:lnTo>
                  <a:lnTo>
                    <a:pt x="113608" y="642"/>
                  </a:lnTo>
                  <a:lnTo>
                    <a:pt x="115712" y="456"/>
                  </a:lnTo>
                  <a:lnTo>
                    <a:pt x="115827" y="447"/>
                  </a:lnTo>
                  <a:lnTo>
                    <a:pt x="118387" y="0"/>
                  </a:lnTo>
                  <a:lnTo>
                    <a:pt x="120528" y="364"/>
                  </a:lnTo>
                  <a:lnTo>
                    <a:pt x="123110" y="1392"/>
                  </a:lnTo>
                  <a:lnTo>
                    <a:pt x="125527" y="1755"/>
                  </a:lnTo>
                  <a:lnTo>
                    <a:pt x="127780" y="1455"/>
                  </a:lnTo>
                  <a:lnTo>
                    <a:pt x="129612" y="1388"/>
                  </a:lnTo>
                  <a:lnTo>
                    <a:pt x="131020" y="1554"/>
                  </a:lnTo>
                  <a:lnTo>
                    <a:pt x="132131" y="1912"/>
                  </a:lnTo>
                  <a:lnTo>
                    <a:pt x="132929" y="2467"/>
                  </a:lnTo>
                  <a:close/>
                  <a:moveTo>
                    <a:pt x="110078" y="79047"/>
                  </a:moveTo>
                  <a:lnTo>
                    <a:pt x="111549" y="78392"/>
                  </a:lnTo>
                  <a:lnTo>
                    <a:pt x="112213" y="77993"/>
                  </a:lnTo>
                  <a:lnTo>
                    <a:pt x="112692" y="77665"/>
                  </a:lnTo>
                  <a:lnTo>
                    <a:pt x="113311" y="77167"/>
                  </a:lnTo>
                  <a:lnTo>
                    <a:pt x="113525" y="75957"/>
                  </a:lnTo>
                  <a:lnTo>
                    <a:pt x="113707" y="74929"/>
                  </a:lnTo>
                  <a:lnTo>
                    <a:pt x="114180" y="74422"/>
                  </a:lnTo>
                  <a:lnTo>
                    <a:pt x="114665" y="74087"/>
                  </a:lnTo>
                  <a:lnTo>
                    <a:pt x="115064" y="73553"/>
                  </a:lnTo>
                  <a:lnTo>
                    <a:pt x="115559" y="72274"/>
                  </a:lnTo>
                  <a:lnTo>
                    <a:pt x="115897" y="71022"/>
                  </a:lnTo>
                  <a:lnTo>
                    <a:pt x="115932" y="70512"/>
                  </a:lnTo>
                  <a:lnTo>
                    <a:pt x="115756" y="69988"/>
                  </a:lnTo>
                  <a:lnTo>
                    <a:pt x="115440" y="69429"/>
                  </a:lnTo>
                  <a:lnTo>
                    <a:pt x="115131" y="68676"/>
                  </a:lnTo>
                  <a:lnTo>
                    <a:pt x="114757" y="68558"/>
                  </a:lnTo>
                  <a:lnTo>
                    <a:pt x="114026" y="68137"/>
                  </a:lnTo>
                  <a:lnTo>
                    <a:pt x="112951" y="67288"/>
                  </a:lnTo>
                  <a:lnTo>
                    <a:pt x="112019" y="66550"/>
                  </a:lnTo>
                  <a:lnTo>
                    <a:pt x="111144" y="65481"/>
                  </a:lnTo>
                  <a:lnTo>
                    <a:pt x="110787" y="65306"/>
                  </a:lnTo>
                  <a:lnTo>
                    <a:pt x="109941" y="64581"/>
                  </a:lnTo>
                  <a:lnTo>
                    <a:pt x="109577" y="64166"/>
                  </a:lnTo>
                  <a:lnTo>
                    <a:pt x="109322" y="63668"/>
                  </a:lnTo>
                  <a:lnTo>
                    <a:pt x="109082" y="63505"/>
                  </a:lnTo>
                  <a:lnTo>
                    <a:pt x="108702" y="63633"/>
                  </a:lnTo>
                  <a:lnTo>
                    <a:pt x="107703" y="63853"/>
                  </a:lnTo>
                  <a:lnTo>
                    <a:pt x="105562" y="64721"/>
                  </a:lnTo>
                  <a:lnTo>
                    <a:pt x="104234" y="65519"/>
                  </a:lnTo>
                  <a:lnTo>
                    <a:pt x="103117" y="66471"/>
                  </a:lnTo>
                  <a:lnTo>
                    <a:pt x="101958" y="66834"/>
                  </a:lnTo>
                  <a:lnTo>
                    <a:pt x="101109" y="67150"/>
                  </a:lnTo>
                  <a:lnTo>
                    <a:pt x="100435" y="68239"/>
                  </a:lnTo>
                  <a:lnTo>
                    <a:pt x="99807" y="69254"/>
                  </a:lnTo>
                  <a:lnTo>
                    <a:pt x="99242" y="70170"/>
                  </a:lnTo>
                  <a:lnTo>
                    <a:pt x="98916" y="70582"/>
                  </a:lnTo>
                  <a:lnTo>
                    <a:pt x="98622" y="70847"/>
                  </a:lnTo>
                  <a:lnTo>
                    <a:pt x="98326" y="71434"/>
                  </a:lnTo>
                  <a:lnTo>
                    <a:pt x="97716" y="72411"/>
                  </a:lnTo>
                  <a:lnTo>
                    <a:pt x="97157" y="73065"/>
                  </a:lnTo>
                  <a:lnTo>
                    <a:pt x="96379" y="73423"/>
                  </a:lnTo>
                  <a:lnTo>
                    <a:pt x="95373" y="73885"/>
                  </a:lnTo>
                  <a:lnTo>
                    <a:pt x="95032" y="74154"/>
                  </a:lnTo>
                  <a:lnTo>
                    <a:pt x="94984" y="74549"/>
                  </a:lnTo>
                  <a:lnTo>
                    <a:pt x="95341" y="75469"/>
                  </a:lnTo>
                  <a:lnTo>
                    <a:pt x="95686" y="76356"/>
                  </a:lnTo>
                  <a:lnTo>
                    <a:pt x="96251" y="77396"/>
                  </a:lnTo>
                  <a:lnTo>
                    <a:pt x="96666" y="78159"/>
                  </a:lnTo>
                  <a:lnTo>
                    <a:pt x="97320" y="79091"/>
                  </a:lnTo>
                  <a:lnTo>
                    <a:pt x="97703" y="79637"/>
                  </a:lnTo>
                  <a:lnTo>
                    <a:pt x="97652" y="80553"/>
                  </a:lnTo>
                  <a:lnTo>
                    <a:pt x="97783" y="80882"/>
                  </a:lnTo>
                  <a:lnTo>
                    <a:pt x="98000" y="81262"/>
                  </a:lnTo>
                  <a:lnTo>
                    <a:pt x="98182" y="81357"/>
                  </a:lnTo>
                  <a:lnTo>
                    <a:pt x="98386" y="81495"/>
                  </a:lnTo>
                  <a:lnTo>
                    <a:pt x="98929" y="81760"/>
                  </a:lnTo>
                  <a:lnTo>
                    <a:pt x="99060" y="81935"/>
                  </a:lnTo>
                  <a:lnTo>
                    <a:pt x="99440" y="82248"/>
                  </a:lnTo>
                  <a:lnTo>
                    <a:pt x="99803" y="82819"/>
                  </a:lnTo>
                  <a:lnTo>
                    <a:pt x="100493" y="83605"/>
                  </a:lnTo>
                  <a:lnTo>
                    <a:pt x="101268" y="84202"/>
                  </a:lnTo>
                  <a:lnTo>
                    <a:pt x="102600" y="84447"/>
                  </a:lnTo>
                  <a:lnTo>
                    <a:pt x="103640" y="84639"/>
                  </a:lnTo>
                  <a:lnTo>
                    <a:pt x="103985" y="84521"/>
                  </a:lnTo>
                  <a:lnTo>
                    <a:pt x="104339" y="84039"/>
                  </a:lnTo>
                  <a:lnTo>
                    <a:pt x="104630" y="83426"/>
                  </a:lnTo>
                  <a:lnTo>
                    <a:pt x="104722" y="82647"/>
                  </a:lnTo>
                  <a:lnTo>
                    <a:pt x="105054" y="82232"/>
                  </a:lnTo>
                  <a:lnTo>
                    <a:pt x="106302" y="80256"/>
                  </a:lnTo>
                  <a:lnTo>
                    <a:pt x="106988" y="79525"/>
                  </a:lnTo>
                  <a:lnTo>
                    <a:pt x="107410" y="79471"/>
                  </a:lnTo>
                  <a:lnTo>
                    <a:pt x="107949" y="79331"/>
                  </a:lnTo>
                  <a:lnTo>
                    <a:pt x="108639" y="79270"/>
                  </a:lnTo>
                  <a:lnTo>
                    <a:pt x="109156" y="79331"/>
                  </a:lnTo>
                  <a:lnTo>
                    <a:pt x="109267" y="79308"/>
                  </a:lnTo>
                  <a:lnTo>
                    <a:pt x="110078" y="79047"/>
                  </a:lnTo>
                  <a:close/>
                  <a:moveTo>
                    <a:pt x="191774" y="272701"/>
                  </a:moveTo>
                  <a:lnTo>
                    <a:pt x="191388" y="272943"/>
                  </a:lnTo>
                  <a:lnTo>
                    <a:pt x="189578" y="272729"/>
                  </a:lnTo>
                  <a:lnTo>
                    <a:pt x="189383" y="272228"/>
                  </a:lnTo>
                  <a:lnTo>
                    <a:pt x="189916" y="271456"/>
                  </a:lnTo>
                  <a:lnTo>
                    <a:pt x="190232" y="271130"/>
                  </a:lnTo>
                  <a:lnTo>
                    <a:pt x="191168" y="271306"/>
                  </a:lnTo>
                  <a:lnTo>
                    <a:pt x="191915" y="271931"/>
                  </a:lnTo>
                  <a:lnTo>
                    <a:pt x="192049" y="272142"/>
                  </a:lnTo>
                  <a:lnTo>
                    <a:pt x="191774" y="272701"/>
                  </a:lnTo>
                  <a:close/>
                </a:path>
              </a:pathLst>
            </a:custGeom>
            <a:solidFill>
              <a:srgbClr val="FC3A33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6" name="Google Shape;1416;p73"/>
            <p:cNvSpPr/>
            <p:nvPr/>
          </p:nvSpPr>
          <p:spPr>
            <a:xfrm>
              <a:off x="7986610" y="5006499"/>
              <a:ext cx="275496" cy="237262"/>
            </a:xfrm>
            <a:custGeom>
              <a:rect b="b" l="l" r="r" t="t"/>
              <a:pathLst>
                <a:path extrusionOk="0" h="90128" w="104652">
                  <a:moveTo>
                    <a:pt x="98010" y="10932"/>
                  </a:moveTo>
                  <a:lnTo>
                    <a:pt x="98042" y="11172"/>
                  </a:lnTo>
                  <a:lnTo>
                    <a:pt x="98287" y="11625"/>
                  </a:lnTo>
                  <a:lnTo>
                    <a:pt x="98546" y="11950"/>
                  </a:lnTo>
                  <a:lnTo>
                    <a:pt x="98568" y="12429"/>
                  </a:lnTo>
                  <a:lnTo>
                    <a:pt x="98689" y="12876"/>
                  </a:lnTo>
                  <a:lnTo>
                    <a:pt x="99066" y="12985"/>
                  </a:lnTo>
                  <a:lnTo>
                    <a:pt x="99376" y="13013"/>
                  </a:lnTo>
                  <a:lnTo>
                    <a:pt x="99663" y="12694"/>
                  </a:lnTo>
                  <a:lnTo>
                    <a:pt x="100052" y="12700"/>
                  </a:lnTo>
                  <a:lnTo>
                    <a:pt x="100480" y="12905"/>
                  </a:lnTo>
                  <a:lnTo>
                    <a:pt x="100633" y="13419"/>
                  </a:lnTo>
                  <a:lnTo>
                    <a:pt x="100968" y="14108"/>
                  </a:lnTo>
                  <a:lnTo>
                    <a:pt x="101508" y="14580"/>
                  </a:lnTo>
                  <a:lnTo>
                    <a:pt x="101872" y="15037"/>
                  </a:lnTo>
                  <a:lnTo>
                    <a:pt x="101747" y="15867"/>
                  </a:lnTo>
                  <a:lnTo>
                    <a:pt x="101517" y="16623"/>
                  </a:lnTo>
                  <a:lnTo>
                    <a:pt x="102252" y="17373"/>
                  </a:lnTo>
                  <a:lnTo>
                    <a:pt x="103206" y="18085"/>
                  </a:lnTo>
                  <a:lnTo>
                    <a:pt x="103465" y="18401"/>
                  </a:lnTo>
                  <a:lnTo>
                    <a:pt x="103541" y="19461"/>
                  </a:lnTo>
                  <a:lnTo>
                    <a:pt x="103688" y="19818"/>
                  </a:lnTo>
                  <a:lnTo>
                    <a:pt x="104336" y="20699"/>
                  </a:lnTo>
                  <a:lnTo>
                    <a:pt x="104652" y="21283"/>
                  </a:lnTo>
                  <a:lnTo>
                    <a:pt x="104630" y="21622"/>
                  </a:lnTo>
                  <a:lnTo>
                    <a:pt x="102890" y="23368"/>
                  </a:lnTo>
                  <a:lnTo>
                    <a:pt x="102338" y="23537"/>
                  </a:lnTo>
                  <a:lnTo>
                    <a:pt x="101814" y="23636"/>
                  </a:lnTo>
                  <a:lnTo>
                    <a:pt x="101348" y="23993"/>
                  </a:lnTo>
                  <a:lnTo>
                    <a:pt x="101067" y="24367"/>
                  </a:lnTo>
                  <a:lnTo>
                    <a:pt x="101170" y="24565"/>
                  </a:lnTo>
                  <a:lnTo>
                    <a:pt x="101355" y="25162"/>
                  </a:lnTo>
                  <a:lnTo>
                    <a:pt x="101760" y="26106"/>
                  </a:lnTo>
                  <a:lnTo>
                    <a:pt x="102127" y="26767"/>
                  </a:lnTo>
                  <a:lnTo>
                    <a:pt x="101821" y="27594"/>
                  </a:lnTo>
                  <a:lnTo>
                    <a:pt x="101131" y="28998"/>
                  </a:lnTo>
                  <a:lnTo>
                    <a:pt x="100812" y="29123"/>
                  </a:lnTo>
                  <a:lnTo>
                    <a:pt x="100755" y="30186"/>
                  </a:lnTo>
                  <a:lnTo>
                    <a:pt x="100965" y="30575"/>
                  </a:lnTo>
                  <a:lnTo>
                    <a:pt x="101310" y="30881"/>
                  </a:lnTo>
                  <a:lnTo>
                    <a:pt x="101450" y="31603"/>
                  </a:lnTo>
                  <a:lnTo>
                    <a:pt x="101460" y="32599"/>
                  </a:lnTo>
                  <a:lnTo>
                    <a:pt x="101422" y="33400"/>
                  </a:lnTo>
                  <a:lnTo>
                    <a:pt x="100988" y="35439"/>
                  </a:lnTo>
                  <a:lnTo>
                    <a:pt x="101773" y="37224"/>
                  </a:lnTo>
                  <a:lnTo>
                    <a:pt x="102041" y="37418"/>
                  </a:lnTo>
                  <a:lnTo>
                    <a:pt x="103129" y="37431"/>
                  </a:lnTo>
                  <a:lnTo>
                    <a:pt x="103315" y="37581"/>
                  </a:lnTo>
                  <a:lnTo>
                    <a:pt x="103056" y="38089"/>
                  </a:lnTo>
                  <a:lnTo>
                    <a:pt x="102584" y="38612"/>
                  </a:lnTo>
                  <a:lnTo>
                    <a:pt x="102293" y="38877"/>
                  </a:lnTo>
                  <a:lnTo>
                    <a:pt x="100908" y="39487"/>
                  </a:lnTo>
                  <a:lnTo>
                    <a:pt x="98919" y="40160"/>
                  </a:lnTo>
                  <a:lnTo>
                    <a:pt x="98504" y="40805"/>
                  </a:lnTo>
                  <a:lnTo>
                    <a:pt x="98239" y="41746"/>
                  </a:lnTo>
                  <a:lnTo>
                    <a:pt x="98463" y="42299"/>
                  </a:lnTo>
                  <a:lnTo>
                    <a:pt x="98725" y="42615"/>
                  </a:lnTo>
                  <a:lnTo>
                    <a:pt x="98642" y="43435"/>
                  </a:lnTo>
                  <a:lnTo>
                    <a:pt x="98466" y="44303"/>
                  </a:lnTo>
                  <a:lnTo>
                    <a:pt x="98527" y="44986"/>
                  </a:lnTo>
                  <a:lnTo>
                    <a:pt x="98437" y="45589"/>
                  </a:lnTo>
                  <a:lnTo>
                    <a:pt x="98176" y="45886"/>
                  </a:lnTo>
                  <a:lnTo>
                    <a:pt x="97828" y="46796"/>
                  </a:lnTo>
                  <a:lnTo>
                    <a:pt x="97400" y="47712"/>
                  </a:lnTo>
                  <a:lnTo>
                    <a:pt x="97062" y="48130"/>
                  </a:lnTo>
                  <a:lnTo>
                    <a:pt x="96564" y="48568"/>
                  </a:lnTo>
                  <a:lnTo>
                    <a:pt x="95775" y="48931"/>
                  </a:lnTo>
                  <a:lnTo>
                    <a:pt x="95788" y="49117"/>
                  </a:lnTo>
                  <a:lnTo>
                    <a:pt x="96682" y="49538"/>
                  </a:lnTo>
                  <a:lnTo>
                    <a:pt x="96912" y="49831"/>
                  </a:lnTo>
                  <a:lnTo>
                    <a:pt x="96995" y="50033"/>
                  </a:lnTo>
                  <a:lnTo>
                    <a:pt x="96803" y="50224"/>
                  </a:lnTo>
                  <a:lnTo>
                    <a:pt x="96621" y="50495"/>
                  </a:lnTo>
                  <a:lnTo>
                    <a:pt x="97033" y="50776"/>
                  </a:lnTo>
                  <a:lnTo>
                    <a:pt x="97537" y="51012"/>
                  </a:lnTo>
                  <a:lnTo>
                    <a:pt x="98013" y="51622"/>
                  </a:lnTo>
                  <a:lnTo>
                    <a:pt x="98437" y="52474"/>
                  </a:lnTo>
                  <a:lnTo>
                    <a:pt x="98559" y="52774"/>
                  </a:lnTo>
                  <a:lnTo>
                    <a:pt x="98658" y="52892"/>
                  </a:lnTo>
                  <a:lnTo>
                    <a:pt x="98811" y="52905"/>
                  </a:lnTo>
                  <a:lnTo>
                    <a:pt x="99108" y="52778"/>
                  </a:lnTo>
                  <a:lnTo>
                    <a:pt x="99653" y="52312"/>
                  </a:lnTo>
                  <a:lnTo>
                    <a:pt x="100052" y="52146"/>
                  </a:lnTo>
                  <a:lnTo>
                    <a:pt x="100534" y="52809"/>
                  </a:lnTo>
                  <a:lnTo>
                    <a:pt x="98610" y="53467"/>
                  </a:lnTo>
                  <a:lnTo>
                    <a:pt x="97601" y="53812"/>
                  </a:lnTo>
                  <a:lnTo>
                    <a:pt x="94725" y="54795"/>
                  </a:lnTo>
                  <a:lnTo>
                    <a:pt x="92213" y="55653"/>
                  </a:lnTo>
                  <a:lnTo>
                    <a:pt x="91559" y="55816"/>
                  </a:lnTo>
                  <a:lnTo>
                    <a:pt x="90257" y="56234"/>
                  </a:lnTo>
                  <a:lnTo>
                    <a:pt x="89609" y="56493"/>
                  </a:lnTo>
                  <a:lnTo>
                    <a:pt x="87339" y="57243"/>
                  </a:lnTo>
                  <a:lnTo>
                    <a:pt x="86391" y="57616"/>
                  </a:lnTo>
                  <a:lnTo>
                    <a:pt x="85628" y="57990"/>
                  </a:lnTo>
                  <a:lnTo>
                    <a:pt x="83755" y="58545"/>
                  </a:lnTo>
                  <a:lnTo>
                    <a:pt x="81983" y="59069"/>
                  </a:lnTo>
                  <a:lnTo>
                    <a:pt x="80049" y="59611"/>
                  </a:lnTo>
                  <a:lnTo>
                    <a:pt x="77885" y="60215"/>
                  </a:lnTo>
                  <a:lnTo>
                    <a:pt x="76669" y="60652"/>
                  </a:lnTo>
                  <a:lnTo>
                    <a:pt x="75848" y="61029"/>
                  </a:lnTo>
                  <a:lnTo>
                    <a:pt x="73930" y="61795"/>
                  </a:lnTo>
                  <a:lnTo>
                    <a:pt x="73841" y="61980"/>
                  </a:lnTo>
                  <a:lnTo>
                    <a:pt x="73866" y="62500"/>
                  </a:lnTo>
                  <a:lnTo>
                    <a:pt x="74112" y="63572"/>
                  </a:lnTo>
                  <a:lnTo>
                    <a:pt x="74591" y="64546"/>
                  </a:lnTo>
                  <a:lnTo>
                    <a:pt x="74993" y="65108"/>
                  </a:lnTo>
                  <a:lnTo>
                    <a:pt x="75255" y="66550"/>
                  </a:lnTo>
                  <a:lnTo>
                    <a:pt x="75402" y="67818"/>
                  </a:lnTo>
                  <a:lnTo>
                    <a:pt x="74099" y="67821"/>
                  </a:lnTo>
                  <a:lnTo>
                    <a:pt x="71808" y="67827"/>
                  </a:lnTo>
                  <a:lnTo>
                    <a:pt x="69430" y="67830"/>
                  </a:lnTo>
                  <a:lnTo>
                    <a:pt x="67259" y="68316"/>
                  </a:lnTo>
                  <a:lnTo>
                    <a:pt x="65475" y="69053"/>
                  </a:lnTo>
                  <a:lnTo>
                    <a:pt x="63346" y="70205"/>
                  </a:lnTo>
                  <a:lnTo>
                    <a:pt x="62653" y="70658"/>
                  </a:lnTo>
                  <a:lnTo>
                    <a:pt x="62117" y="71006"/>
                  </a:lnTo>
                  <a:lnTo>
                    <a:pt x="61779" y="71456"/>
                  </a:lnTo>
                  <a:lnTo>
                    <a:pt x="61613" y="72439"/>
                  </a:lnTo>
                  <a:lnTo>
                    <a:pt x="61613" y="73959"/>
                  </a:lnTo>
                  <a:lnTo>
                    <a:pt x="61396" y="75050"/>
                  </a:lnTo>
                  <a:lnTo>
                    <a:pt x="60751" y="76056"/>
                  </a:lnTo>
                  <a:lnTo>
                    <a:pt x="60751" y="76053"/>
                  </a:lnTo>
                  <a:lnTo>
                    <a:pt x="57518" y="77269"/>
                  </a:lnTo>
                  <a:lnTo>
                    <a:pt x="55405" y="78261"/>
                  </a:lnTo>
                  <a:lnTo>
                    <a:pt x="53330" y="79439"/>
                  </a:lnTo>
                  <a:lnTo>
                    <a:pt x="51756" y="80968"/>
                  </a:lnTo>
                  <a:lnTo>
                    <a:pt x="50684" y="82848"/>
                  </a:lnTo>
                  <a:lnTo>
                    <a:pt x="48903" y="85178"/>
                  </a:lnTo>
                  <a:lnTo>
                    <a:pt x="47090" y="87199"/>
                  </a:lnTo>
                  <a:lnTo>
                    <a:pt x="45165" y="89350"/>
                  </a:lnTo>
                  <a:lnTo>
                    <a:pt x="43007" y="90129"/>
                  </a:lnTo>
                  <a:lnTo>
                    <a:pt x="41194" y="89953"/>
                  </a:lnTo>
                  <a:lnTo>
                    <a:pt x="39008" y="89082"/>
                  </a:lnTo>
                  <a:lnTo>
                    <a:pt x="37271" y="88916"/>
                  </a:lnTo>
                  <a:lnTo>
                    <a:pt x="35985" y="89459"/>
                  </a:lnTo>
                  <a:lnTo>
                    <a:pt x="34798" y="89289"/>
                  </a:lnTo>
                  <a:lnTo>
                    <a:pt x="33706" y="88415"/>
                  </a:lnTo>
                  <a:lnTo>
                    <a:pt x="32793" y="88096"/>
                  </a:lnTo>
                  <a:lnTo>
                    <a:pt x="32053" y="88332"/>
                  </a:lnTo>
                  <a:lnTo>
                    <a:pt x="31108" y="88290"/>
                  </a:lnTo>
                  <a:lnTo>
                    <a:pt x="29381" y="87812"/>
                  </a:lnTo>
                  <a:lnTo>
                    <a:pt x="27887" y="86321"/>
                  </a:lnTo>
                  <a:lnTo>
                    <a:pt x="27080" y="85708"/>
                  </a:lnTo>
                  <a:lnTo>
                    <a:pt x="26457" y="85472"/>
                  </a:lnTo>
                  <a:lnTo>
                    <a:pt x="24670" y="85232"/>
                  </a:lnTo>
                  <a:lnTo>
                    <a:pt x="20569" y="84891"/>
                  </a:lnTo>
                  <a:lnTo>
                    <a:pt x="20141" y="84967"/>
                  </a:lnTo>
                  <a:lnTo>
                    <a:pt x="18436" y="85261"/>
                  </a:lnTo>
                  <a:lnTo>
                    <a:pt x="16307" y="85628"/>
                  </a:lnTo>
                  <a:lnTo>
                    <a:pt x="14475" y="85995"/>
                  </a:lnTo>
                  <a:lnTo>
                    <a:pt x="12557" y="86378"/>
                  </a:lnTo>
                  <a:lnTo>
                    <a:pt x="10773" y="84827"/>
                  </a:lnTo>
                  <a:lnTo>
                    <a:pt x="8752" y="83068"/>
                  </a:lnTo>
                  <a:lnTo>
                    <a:pt x="6655" y="81105"/>
                  </a:lnTo>
                  <a:lnTo>
                    <a:pt x="5082" y="79570"/>
                  </a:lnTo>
                  <a:lnTo>
                    <a:pt x="4303" y="78686"/>
                  </a:lnTo>
                  <a:lnTo>
                    <a:pt x="2921" y="77518"/>
                  </a:lnTo>
                  <a:lnTo>
                    <a:pt x="1925" y="76946"/>
                  </a:lnTo>
                  <a:lnTo>
                    <a:pt x="1538" y="76659"/>
                  </a:lnTo>
                  <a:lnTo>
                    <a:pt x="549" y="73557"/>
                  </a:lnTo>
                  <a:lnTo>
                    <a:pt x="10" y="70709"/>
                  </a:lnTo>
                  <a:lnTo>
                    <a:pt x="10" y="68568"/>
                  </a:lnTo>
                  <a:lnTo>
                    <a:pt x="6" y="65602"/>
                  </a:lnTo>
                  <a:lnTo>
                    <a:pt x="6" y="62640"/>
                  </a:lnTo>
                  <a:lnTo>
                    <a:pt x="6" y="59685"/>
                  </a:lnTo>
                  <a:lnTo>
                    <a:pt x="3" y="56732"/>
                  </a:lnTo>
                  <a:lnTo>
                    <a:pt x="3" y="53783"/>
                  </a:lnTo>
                  <a:lnTo>
                    <a:pt x="3" y="50843"/>
                  </a:lnTo>
                  <a:lnTo>
                    <a:pt x="0" y="47904"/>
                  </a:lnTo>
                  <a:lnTo>
                    <a:pt x="0" y="44967"/>
                  </a:lnTo>
                  <a:lnTo>
                    <a:pt x="0" y="43540"/>
                  </a:lnTo>
                  <a:lnTo>
                    <a:pt x="2065" y="43540"/>
                  </a:lnTo>
                  <a:lnTo>
                    <a:pt x="4408" y="43540"/>
                  </a:lnTo>
                  <a:lnTo>
                    <a:pt x="6856" y="43540"/>
                  </a:lnTo>
                  <a:lnTo>
                    <a:pt x="9518" y="43540"/>
                  </a:lnTo>
                  <a:lnTo>
                    <a:pt x="12180" y="43540"/>
                  </a:lnTo>
                  <a:lnTo>
                    <a:pt x="14842" y="43540"/>
                  </a:lnTo>
                  <a:lnTo>
                    <a:pt x="16700" y="43540"/>
                  </a:lnTo>
                  <a:lnTo>
                    <a:pt x="17188" y="43518"/>
                  </a:lnTo>
                  <a:lnTo>
                    <a:pt x="17776" y="43429"/>
                  </a:lnTo>
                  <a:lnTo>
                    <a:pt x="17817" y="43138"/>
                  </a:lnTo>
                  <a:lnTo>
                    <a:pt x="17051" y="41699"/>
                  </a:lnTo>
                  <a:lnTo>
                    <a:pt x="17089" y="41188"/>
                  </a:lnTo>
                  <a:lnTo>
                    <a:pt x="17294" y="40211"/>
                  </a:lnTo>
                  <a:lnTo>
                    <a:pt x="17610" y="39368"/>
                  </a:lnTo>
                  <a:lnTo>
                    <a:pt x="18028" y="38261"/>
                  </a:lnTo>
                  <a:lnTo>
                    <a:pt x="18073" y="37610"/>
                  </a:lnTo>
                  <a:lnTo>
                    <a:pt x="17737" y="35487"/>
                  </a:lnTo>
                  <a:lnTo>
                    <a:pt x="17769" y="34306"/>
                  </a:lnTo>
                  <a:lnTo>
                    <a:pt x="17865" y="33077"/>
                  </a:lnTo>
                  <a:lnTo>
                    <a:pt x="17961" y="31915"/>
                  </a:lnTo>
                  <a:lnTo>
                    <a:pt x="17846" y="31105"/>
                  </a:lnTo>
                  <a:lnTo>
                    <a:pt x="17986" y="30664"/>
                  </a:lnTo>
                  <a:lnTo>
                    <a:pt x="18239" y="30032"/>
                  </a:lnTo>
                  <a:lnTo>
                    <a:pt x="18369" y="29317"/>
                  </a:lnTo>
                  <a:lnTo>
                    <a:pt x="18526" y="29011"/>
                  </a:lnTo>
                  <a:lnTo>
                    <a:pt x="18475" y="28727"/>
                  </a:lnTo>
                  <a:lnTo>
                    <a:pt x="18334" y="28197"/>
                  </a:lnTo>
                  <a:lnTo>
                    <a:pt x="18194" y="27010"/>
                  </a:lnTo>
                  <a:lnTo>
                    <a:pt x="17999" y="25359"/>
                  </a:lnTo>
                  <a:lnTo>
                    <a:pt x="17804" y="24172"/>
                  </a:lnTo>
                  <a:lnTo>
                    <a:pt x="18130" y="24239"/>
                  </a:lnTo>
                  <a:lnTo>
                    <a:pt x="18807" y="24351"/>
                  </a:lnTo>
                  <a:lnTo>
                    <a:pt x="19135" y="24932"/>
                  </a:lnTo>
                  <a:lnTo>
                    <a:pt x="19327" y="25570"/>
                  </a:lnTo>
                  <a:lnTo>
                    <a:pt x="19783" y="25605"/>
                  </a:lnTo>
                  <a:lnTo>
                    <a:pt x="20971" y="25982"/>
                  </a:lnTo>
                  <a:lnTo>
                    <a:pt x="21382" y="26508"/>
                  </a:lnTo>
                  <a:lnTo>
                    <a:pt x="21654" y="27648"/>
                  </a:lnTo>
                  <a:lnTo>
                    <a:pt x="21491" y="28232"/>
                  </a:lnTo>
                  <a:lnTo>
                    <a:pt x="21108" y="28701"/>
                  </a:lnTo>
                  <a:lnTo>
                    <a:pt x="21491" y="29116"/>
                  </a:lnTo>
                  <a:lnTo>
                    <a:pt x="22286" y="29394"/>
                  </a:lnTo>
                  <a:lnTo>
                    <a:pt x="22752" y="29311"/>
                  </a:lnTo>
                  <a:lnTo>
                    <a:pt x="24092" y="28535"/>
                  </a:lnTo>
                  <a:lnTo>
                    <a:pt x="24628" y="28398"/>
                  </a:lnTo>
                  <a:lnTo>
                    <a:pt x="25327" y="28245"/>
                  </a:lnTo>
                  <a:lnTo>
                    <a:pt x="25959" y="28047"/>
                  </a:lnTo>
                  <a:lnTo>
                    <a:pt x="27744" y="27693"/>
                  </a:lnTo>
                  <a:lnTo>
                    <a:pt x="28717" y="27536"/>
                  </a:lnTo>
                  <a:lnTo>
                    <a:pt x="29266" y="27259"/>
                  </a:lnTo>
                  <a:lnTo>
                    <a:pt x="29649" y="27259"/>
                  </a:lnTo>
                  <a:lnTo>
                    <a:pt x="29924" y="27482"/>
                  </a:lnTo>
                  <a:lnTo>
                    <a:pt x="29678" y="28286"/>
                  </a:lnTo>
                  <a:lnTo>
                    <a:pt x="29595" y="29008"/>
                  </a:lnTo>
                  <a:lnTo>
                    <a:pt x="29937" y="30358"/>
                  </a:lnTo>
                  <a:lnTo>
                    <a:pt x="30192" y="30987"/>
                  </a:lnTo>
                  <a:lnTo>
                    <a:pt x="30767" y="31446"/>
                  </a:lnTo>
                  <a:lnTo>
                    <a:pt x="31185" y="31686"/>
                  </a:lnTo>
                  <a:lnTo>
                    <a:pt x="31648" y="32174"/>
                  </a:lnTo>
                  <a:lnTo>
                    <a:pt x="32608" y="32091"/>
                  </a:lnTo>
                  <a:lnTo>
                    <a:pt x="34721" y="32780"/>
                  </a:lnTo>
                  <a:lnTo>
                    <a:pt x="35363" y="33100"/>
                  </a:lnTo>
                  <a:lnTo>
                    <a:pt x="36253" y="33419"/>
                  </a:lnTo>
                  <a:lnTo>
                    <a:pt x="36885" y="33537"/>
                  </a:lnTo>
                  <a:lnTo>
                    <a:pt x="39065" y="33779"/>
                  </a:lnTo>
                  <a:lnTo>
                    <a:pt x="39870" y="33942"/>
                  </a:lnTo>
                  <a:lnTo>
                    <a:pt x="41364" y="34159"/>
                  </a:lnTo>
                  <a:lnTo>
                    <a:pt x="42557" y="34198"/>
                  </a:lnTo>
                  <a:lnTo>
                    <a:pt x="43403" y="34099"/>
                  </a:lnTo>
                  <a:lnTo>
                    <a:pt x="43997" y="33901"/>
                  </a:lnTo>
                  <a:lnTo>
                    <a:pt x="44361" y="33684"/>
                  </a:lnTo>
                  <a:lnTo>
                    <a:pt x="44527" y="33495"/>
                  </a:lnTo>
                  <a:lnTo>
                    <a:pt x="44772" y="32822"/>
                  </a:lnTo>
                  <a:lnTo>
                    <a:pt x="45216" y="31360"/>
                  </a:lnTo>
                  <a:lnTo>
                    <a:pt x="45392" y="30923"/>
                  </a:lnTo>
                  <a:lnTo>
                    <a:pt x="45832" y="30722"/>
                  </a:lnTo>
                  <a:lnTo>
                    <a:pt x="46403" y="30591"/>
                  </a:lnTo>
                  <a:lnTo>
                    <a:pt x="46739" y="30824"/>
                  </a:lnTo>
                  <a:lnTo>
                    <a:pt x="47112" y="32445"/>
                  </a:lnTo>
                  <a:lnTo>
                    <a:pt x="48775" y="33910"/>
                  </a:lnTo>
                  <a:lnTo>
                    <a:pt x="49343" y="35142"/>
                  </a:lnTo>
                  <a:lnTo>
                    <a:pt x="49758" y="36196"/>
                  </a:lnTo>
                  <a:lnTo>
                    <a:pt x="50119" y="36483"/>
                  </a:lnTo>
                  <a:lnTo>
                    <a:pt x="50751" y="36844"/>
                  </a:lnTo>
                  <a:lnTo>
                    <a:pt x="51759" y="36971"/>
                  </a:lnTo>
                  <a:lnTo>
                    <a:pt x="52660" y="37010"/>
                  </a:lnTo>
                  <a:lnTo>
                    <a:pt x="54556" y="37769"/>
                  </a:lnTo>
                  <a:lnTo>
                    <a:pt x="56062" y="38373"/>
                  </a:lnTo>
                  <a:lnTo>
                    <a:pt x="57141" y="38807"/>
                  </a:lnTo>
                  <a:lnTo>
                    <a:pt x="57636" y="39135"/>
                  </a:lnTo>
                  <a:lnTo>
                    <a:pt x="57980" y="39675"/>
                  </a:lnTo>
                  <a:lnTo>
                    <a:pt x="58185" y="40093"/>
                  </a:lnTo>
                  <a:lnTo>
                    <a:pt x="58517" y="41178"/>
                  </a:lnTo>
                  <a:lnTo>
                    <a:pt x="58871" y="42037"/>
                  </a:lnTo>
                  <a:lnTo>
                    <a:pt x="59449" y="42200"/>
                  </a:lnTo>
                  <a:lnTo>
                    <a:pt x="59966" y="42267"/>
                  </a:lnTo>
                  <a:lnTo>
                    <a:pt x="60476" y="42854"/>
                  </a:lnTo>
                  <a:lnTo>
                    <a:pt x="60863" y="43368"/>
                  </a:lnTo>
                  <a:lnTo>
                    <a:pt x="61629" y="44626"/>
                  </a:lnTo>
                  <a:lnTo>
                    <a:pt x="62194" y="45494"/>
                  </a:lnTo>
                  <a:lnTo>
                    <a:pt x="62379" y="46340"/>
                  </a:lnTo>
                  <a:lnTo>
                    <a:pt x="63020" y="46904"/>
                  </a:lnTo>
                  <a:lnTo>
                    <a:pt x="63895" y="47144"/>
                  </a:lnTo>
                  <a:lnTo>
                    <a:pt x="64702" y="47176"/>
                  </a:lnTo>
                  <a:lnTo>
                    <a:pt x="65168" y="46924"/>
                  </a:lnTo>
                  <a:lnTo>
                    <a:pt x="66314" y="46483"/>
                  </a:lnTo>
                  <a:lnTo>
                    <a:pt x="67208" y="45982"/>
                  </a:lnTo>
                  <a:lnTo>
                    <a:pt x="67859" y="45806"/>
                  </a:lnTo>
                  <a:lnTo>
                    <a:pt x="68246" y="45915"/>
                  </a:lnTo>
                  <a:lnTo>
                    <a:pt x="68539" y="46263"/>
                  </a:lnTo>
                  <a:lnTo>
                    <a:pt x="68696" y="46943"/>
                  </a:lnTo>
                  <a:lnTo>
                    <a:pt x="68734" y="47323"/>
                  </a:lnTo>
                  <a:lnTo>
                    <a:pt x="69369" y="47683"/>
                  </a:lnTo>
                  <a:lnTo>
                    <a:pt x="69838" y="47540"/>
                  </a:lnTo>
                  <a:lnTo>
                    <a:pt x="70020" y="47122"/>
                  </a:lnTo>
                  <a:lnTo>
                    <a:pt x="70030" y="46914"/>
                  </a:lnTo>
                  <a:lnTo>
                    <a:pt x="70027" y="45063"/>
                  </a:lnTo>
                  <a:lnTo>
                    <a:pt x="70027" y="43461"/>
                  </a:lnTo>
                  <a:lnTo>
                    <a:pt x="70023" y="41954"/>
                  </a:lnTo>
                  <a:lnTo>
                    <a:pt x="70023" y="40119"/>
                  </a:lnTo>
                  <a:lnTo>
                    <a:pt x="70020" y="38519"/>
                  </a:lnTo>
                  <a:lnTo>
                    <a:pt x="70020" y="37204"/>
                  </a:lnTo>
                  <a:lnTo>
                    <a:pt x="70017" y="35832"/>
                  </a:lnTo>
                  <a:lnTo>
                    <a:pt x="69608" y="35909"/>
                  </a:lnTo>
                  <a:lnTo>
                    <a:pt x="69095" y="36221"/>
                  </a:lnTo>
                  <a:lnTo>
                    <a:pt x="67910" y="36260"/>
                  </a:lnTo>
                  <a:lnTo>
                    <a:pt x="67448" y="36493"/>
                  </a:lnTo>
                  <a:lnTo>
                    <a:pt x="67304" y="36847"/>
                  </a:lnTo>
                  <a:lnTo>
                    <a:pt x="67393" y="37307"/>
                  </a:lnTo>
                  <a:lnTo>
                    <a:pt x="67419" y="37932"/>
                  </a:lnTo>
                  <a:lnTo>
                    <a:pt x="67243" y="38226"/>
                  </a:lnTo>
                  <a:lnTo>
                    <a:pt x="66726" y="38344"/>
                  </a:lnTo>
                  <a:lnTo>
                    <a:pt x="65973" y="38101"/>
                  </a:lnTo>
                  <a:lnTo>
                    <a:pt x="64610" y="37789"/>
                  </a:lnTo>
                  <a:lnTo>
                    <a:pt x="63474" y="37594"/>
                  </a:lnTo>
                  <a:lnTo>
                    <a:pt x="62656" y="36764"/>
                  </a:lnTo>
                  <a:lnTo>
                    <a:pt x="61552" y="35513"/>
                  </a:lnTo>
                  <a:lnTo>
                    <a:pt x="60827" y="34884"/>
                  </a:lnTo>
                  <a:lnTo>
                    <a:pt x="59085" y="33578"/>
                  </a:lnTo>
                  <a:lnTo>
                    <a:pt x="58788" y="33317"/>
                  </a:lnTo>
                  <a:lnTo>
                    <a:pt x="58258" y="32707"/>
                  </a:lnTo>
                  <a:lnTo>
                    <a:pt x="57805" y="31673"/>
                  </a:lnTo>
                  <a:lnTo>
                    <a:pt x="57581" y="30987"/>
                  </a:lnTo>
                  <a:lnTo>
                    <a:pt x="57371" y="30476"/>
                  </a:lnTo>
                  <a:lnTo>
                    <a:pt x="57138" y="29716"/>
                  </a:lnTo>
                  <a:lnTo>
                    <a:pt x="57559" y="28548"/>
                  </a:lnTo>
                  <a:lnTo>
                    <a:pt x="58150" y="26327"/>
                  </a:lnTo>
                  <a:lnTo>
                    <a:pt x="58577" y="24727"/>
                  </a:lnTo>
                  <a:lnTo>
                    <a:pt x="58813" y="23543"/>
                  </a:lnTo>
                  <a:lnTo>
                    <a:pt x="59659" y="22337"/>
                  </a:lnTo>
                  <a:lnTo>
                    <a:pt x="59720" y="21258"/>
                  </a:lnTo>
                  <a:lnTo>
                    <a:pt x="59378" y="19876"/>
                  </a:lnTo>
                  <a:lnTo>
                    <a:pt x="59465" y="19113"/>
                  </a:lnTo>
                  <a:lnTo>
                    <a:pt x="59522" y="17175"/>
                  </a:lnTo>
                  <a:lnTo>
                    <a:pt x="59570" y="15548"/>
                  </a:lnTo>
                  <a:lnTo>
                    <a:pt x="59583" y="14756"/>
                  </a:lnTo>
                  <a:lnTo>
                    <a:pt x="59350" y="13380"/>
                  </a:lnTo>
                  <a:lnTo>
                    <a:pt x="58778" y="11858"/>
                  </a:lnTo>
                  <a:lnTo>
                    <a:pt x="57521" y="9738"/>
                  </a:lnTo>
                  <a:lnTo>
                    <a:pt x="57527" y="9285"/>
                  </a:lnTo>
                  <a:lnTo>
                    <a:pt x="58274" y="8784"/>
                  </a:lnTo>
                  <a:lnTo>
                    <a:pt x="59458" y="7909"/>
                  </a:lnTo>
                  <a:lnTo>
                    <a:pt x="60039" y="7389"/>
                  </a:lnTo>
                  <a:lnTo>
                    <a:pt x="60735" y="6652"/>
                  </a:lnTo>
                  <a:lnTo>
                    <a:pt x="61045" y="6275"/>
                  </a:lnTo>
                  <a:lnTo>
                    <a:pt x="61728" y="5330"/>
                  </a:lnTo>
                  <a:lnTo>
                    <a:pt x="62158" y="4561"/>
                  </a:lnTo>
                  <a:lnTo>
                    <a:pt x="62308" y="3568"/>
                  </a:lnTo>
                  <a:lnTo>
                    <a:pt x="61983" y="2624"/>
                  </a:lnTo>
                  <a:lnTo>
                    <a:pt x="62647" y="2439"/>
                  </a:lnTo>
                  <a:lnTo>
                    <a:pt x="64827" y="2107"/>
                  </a:lnTo>
                  <a:lnTo>
                    <a:pt x="67227" y="1740"/>
                  </a:lnTo>
                  <a:lnTo>
                    <a:pt x="69758" y="1350"/>
                  </a:lnTo>
                  <a:lnTo>
                    <a:pt x="72312" y="961"/>
                  </a:lnTo>
                  <a:lnTo>
                    <a:pt x="74786" y="581"/>
                  </a:lnTo>
                  <a:lnTo>
                    <a:pt x="77029" y="239"/>
                  </a:lnTo>
                  <a:lnTo>
                    <a:pt x="78581" y="0"/>
                  </a:lnTo>
                  <a:lnTo>
                    <a:pt x="78811" y="648"/>
                  </a:lnTo>
                  <a:lnTo>
                    <a:pt x="79296" y="1727"/>
                  </a:lnTo>
                  <a:lnTo>
                    <a:pt x="79842" y="2518"/>
                  </a:lnTo>
                  <a:lnTo>
                    <a:pt x="80528" y="3214"/>
                  </a:lnTo>
                  <a:lnTo>
                    <a:pt x="81109" y="3635"/>
                  </a:lnTo>
                  <a:lnTo>
                    <a:pt x="81495" y="3763"/>
                  </a:lnTo>
                  <a:lnTo>
                    <a:pt x="83953" y="3718"/>
                  </a:lnTo>
                  <a:lnTo>
                    <a:pt x="84834" y="4140"/>
                  </a:lnTo>
                  <a:lnTo>
                    <a:pt x="85603" y="4676"/>
                  </a:lnTo>
                  <a:lnTo>
                    <a:pt x="85794" y="5506"/>
                  </a:lnTo>
                  <a:lnTo>
                    <a:pt x="86299" y="6026"/>
                  </a:lnTo>
                  <a:lnTo>
                    <a:pt x="86844" y="6435"/>
                  </a:lnTo>
                  <a:lnTo>
                    <a:pt x="87081" y="6486"/>
                  </a:lnTo>
                  <a:lnTo>
                    <a:pt x="87483" y="6387"/>
                  </a:lnTo>
                  <a:lnTo>
                    <a:pt x="88140" y="6377"/>
                  </a:lnTo>
                  <a:lnTo>
                    <a:pt x="88750" y="6556"/>
                  </a:lnTo>
                  <a:lnTo>
                    <a:pt x="89040" y="6738"/>
                  </a:lnTo>
                  <a:lnTo>
                    <a:pt x="89069" y="7434"/>
                  </a:lnTo>
                  <a:lnTo>
                    <a:pt x="89254" y="7743"/>
                  </a:lnTo>
                  <a:lnTo>
                    <a:pt x="90084" y="7865"/>
                  </a:lnTo>
                  <a:lnTo>
                    <a:pt x="90930" y="7919"/>
                  </a:lnTo>
                  <a:lnTo>
                    <a:pt x="91747" y="8391"/>
                  </a:lnTo>
                  <a:lnTo>
                    <a:pt x="92628" y="8474"/>
                  </a:lnTo>
                  <a:lnTo>
                    <a:pt x="93650" y="8669"/>
                  </a:lnTo>
                  <a:lnTo>
                    <a:pt x="94135" y="9177"/>
                  </a:lnTo>
                  <a:lnTo>
                    <a:pt x="95217" y="9697"/>
                  </a:lnTo>
                  <a:lnTo>
                    <a:pt x="96545" y="10163"/>
                  </a:lnTo>
                  <a:lnTo>
                    <a:pt x="97502" y="1069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7" name="Google Shape;1417;p73"/>
            <p:cNvSpPr/>
            <p:nvPr/>
          </p:nvSpPr>
          <p:spPr>
            <a:xfrm>
              <a:off x="8063201" y="5185192"/>
              <a:ext cx="183538" cy="167706"/>
            </a:xfrm>
            <a:custGeom>
              <a:rect b="b" l="l" r="r" t="t"/>
              <a:pathLst>
                <a:path extrusionOk="0" h="63706" w="69720">
                  <a:moveTo>
                    <a:pt x="54319" y="63707"/>
                  </a:moveTo>
                  <a:lnTo>
                    <a:pt x="53509" y="63158"/>
                  </a:lnTo>
                  <a:lnTo>
                    <a:pt x="52401" y="62800"/>
                  </a:lnTo>
                  <a:lnTo>
                    <a:pt x="50990" y="62634"/>
                  </a:lnTo>
                  <a:lnTo>
                    <a:pt x="49161" y="62701"/>
                  </a:lnTo>
                  <a:lnTo>
                    <a:pt x="46908" y="63004"/>
                  </a:lnTo>
                  <a:lnTo>
                    <a:pt x="44492" y="62637"/>
                  </a:lnTo>
                  <a:lnTo>
                    <a:pt x="41909" y="61609"/>
                  </a:lnTo>
                  <a:lnTo>
                    <a:pt x="39768" y="61246"/>
                  </a:lnTo>
                  <a:lnTo>
                    <a:pt x="37208" y="61692"/>
                  </a:lnTo>
                  <a:lnTo>
                    <a:pt x="37093" y="61702"/>
                  </a:lnTo>
                  <a:lnTo>
                    <a:pt x="36652" y="61354"/>
                  </a:lnTo>
                  <a:lnTo>
                    <a:pt x="35950" y="60604"/>
                  </a:lnTo>
                  <a:lnTo>
                    <a:pt x="34785" y="60470"/>
                  </a:lnTo>
                  <a:lnTo>
                    <a:pt x="34469" y="60298"/>
                  </a:lnTo>
                  <a:lnTo>
                    <a:pt x="34207" y="60017"/>
                  </a:lnTo>
                  <a:lnTo>
                    <a:pt x="34035" y="59659"/>
                  </a:lnTo>
                  <a:lnTo>
                    <a:pt x="33968" y="59260"/>
                  </a:lnTo>
                  <a:lnTo>
                    <a:pt x="34159" y="58028"/>
                  </a:lnTo>
                  <a:lnTo>
                    <a:pt x="34054" y="57891"/>
                  </a:lnTo>
                  <a:lnTo>
                    <a:pt x="33745" y="57741"/>
                  </a:lnTo>
                  <a:lnTo>
                    <a:pt x="33103" y="57594"/>
                  </a:lnTo>
                  <a:lnTo>
                    <a:pt x="31568" y="57036"/>
                  </a:lnTo>
                  <a:lnTo>
                    <a:pt x="29633" y="56493"/>
                  </a:lnTo>
                  <a:lnTo>
                    <a:pt x="26496" y="55899"/>
                  </a:lnTo>
                  <a:lnTo>
                    <a:pt x="25276" y="55746"/>
                  </a:lnTo>
                  <a:lnTo>
                    <a:pt x="24992" y="55564"/>
                  </a:lnTo>
                  <a:lnTo>
                    <a:pt x="24641" y="55111"/>
                  </a:lnTo>
                  <a:lnTo>
                    <a:pt x="24038" y="53697"/>
                  </a:lnTo>
                  <a:lnTo>
                    <a:pt x="23473" y="52765"/>
                  </a:lnTo>
                  <a:lnTo>
                    <a:pt x="22123" y="51325"/>
                  </a:lnTo>
                  <a:lnTo>
                    <a:pt x="21909" y="50882"/>
                  </a:lnTo>
                  <a:lnTo>
                    <a:pt x="21976" y="49739"/>
                  </a:lnTo>
                  <a:lnTo>
                    <a:pt x="22075" y="48820"/>
                  </a:lnTo>
                  <a:lnTo>
                    <a:pt x="22219" y="48041"/>
                  </a:lnTo>
                  <a:lnTo>
                    <a:pt x="22155" y="47310"/>
                  </a:lnTo>
                  <a:lnTo>
                    <a:pt x="22136" y="46404"/>
                  </a:lnTo>
                  <a:lnTo>
                    <a:pt x="22177" y="45797"/>
                  </a:lnTo>
                  <a:lnTo>
                    <a:pt x="21995" y="45535"/>
                  </a:lnTo>
                  <a:lnTo>
                    <a:pt x="21507" y="45350"/>
                  </a:lnTo>
                  <a:lnTo>
                    <a:pt x="20112" y="45267"/>
                  </a:lnTo>
                  <a:lnTo>
                    <a:pt x="18427" y="45302"/>
                  </a:lnTo>
                  <a:lnTo>
                    <a:pt x="18373" y="44383"/>
                  </a:lnTo>
                  <a:lnTo>
                    <a:pt x="18210" y="42959"/>
                  </a:lnTo>
                  <a:lnTo>
                    <a:pt x="17897" y="42142"/>
                  </a:lnTo>
                  <a:lnTo>
                    <a:pt x="17508" y="41718"/>
                  </a:lnTo>
                  <a:lnTo>
                    <a:pt x="16732" y="41274"/>
                  </a:lnTo>
                  <a:lnTo>
                    <a:pt x="15165" y="40668"/>
                  </a:lnTo>
                  <a:lnTo>
                    <a:pt x="13029" y="39745"/>
                  </a:lnTo>
                  <a:lnTo>
                    <a:pt x="11203" y="38379"/>
                  </a:lnTo>
                  <a:lnTo>
                    <a:pt x="9113" y="36684"/>
                  </a:lnTo>
                  <a:lnTo>
                    <a:pt x="8459" y="36391"/>
                  </a:lnTo>
                  <a:lnTo>
                    <a:pt x="7686" y="34801"/>
                  </a:lnTo>
                  <a:lnTo>
                    <a:pt x="6512" y="32082"/>
                  </a:lnTo>
                  <a:lnTo>
                    <a:pt x="6588" y="31178"/>
                  </a:lnTo>
                  <a:lnTo>
                    <a:pt x="6409" y="30735"/>
                  </a:lnTo>
                  <a:lnTo>
                    <a:pt x="5267" y="29404"/>
                  </a:lnTo>
                  <a:lnTo>
                    <a:pt x="5015" y="28711"/>
                  </a:lnTo>
                  <a:lnTo>
                    <a:pt x="4813" y="28012"/>
                  </a:lnTo>
                  <a:lnTo>
                    <a:pt x="2997" y="26065"/>
                  </a:lnTo>
                  <a:lnTo>
                    <a:pt x="2378" y="25216"/>
                  </a:lnTo>
                  <a:lnTo>
                    <a:pt x="1906" y="24124"/>
                  </a:lnTo>
                  <a:lnTo>
                    <a:pt x="1436" y="23253"/>
                  </a:lnTo>
                  <a:lnTo>
                    <a:pt x="1041" y="22902"/>
                  </a:lnTo>
                  <a:lnTo>
                    <a:pt x="523" y="22311"/>
                  </a:lnTo>
                  <a:lnTo>
                    <a:pt x="166" y="21635"/>
                  </a:lnTo>
                  <a:lnTo>
                    <a:pt x="0" y="21130"/>
                  </a:lnTo>
                  <a:lnTo>
                    <a:pt x="137" y="20457"/>
                  </a:lnTo>
                  <a:lnTo>
                    <a:pt x="313" y="19994"/>
                  </a:lnTo>
                  <a:lnTo>
                    <a:pt x="2040" y="20473"/>
                  </a:lnTo>
                  <a:lnTo>
                    <a:pt x="2984" y="20514"/>
                  </a:lnTo>
                  <a:lnTo>
                    <a:pt x="3725" y="20278"/>
                  </a:lnTo>
                  <a:lnTo>
                    <a:pt x="4638" y="20597"/>
                  </a:lnTo>
                  <a:lnTo>
                    <a:pt x="5730" y="21472"/>
                  </a:lnTo>
                  <a:lnTo>
                    <a:pt x="6917" y="21641"/>
                  </a:lnTo>
                  <a:lnTo>
                    <a:pt x="8203" y="21098"/>
                  </a:lnTo>
                  <a:lnTo>
                    <a:pt x="9940" y="21264"/>
                  </a:lnTo>
                  <a:lnTo>
                    <a:pt x="12126" y="22136"/>
                  </a:lnTo>
                  <a:lnTo>
                    <a:pt x="13939" y="22311"/>
                  </a:lnTo>
                  <a:lnTo>
                    <a:pt x="16097" y="21532"/>
                  </a:lnTo>
                  <a:lnTo>
                    <a:pt x="18021" y="19381"/>
                  </a:lnTo>
                  <a:lnTo>
                    <a:pt x="19834" y="17361"/>
                  </a:lnTo>
                  <a:lnTo>
                    <a:pt x="21615" y="15031"/>
                  </a:lnTo>
                  <a:lnTo>
                    <a:pt x="22688" y="13151"/>
                  </a:lnTo>
                  <a:lnTo>
                    <a:pt x="24261" y="11622"/>
                  </a:lnTo>
                  <a:lnTo>
                    <a:pt x="26336" y="10444"/>
                  </a:lnTo>
                  <a:lnTo>
                    <a:pt x="28449" y="9451"/>
                  </a:lnTo>
                  <a:lnTo>
                    <a:pt x="31683" y="8235"/>
                  </a:lnTo>
                  <a:lnTo>
                    <a:pt x="31683" y="8238"/>
                  </a:lnTo>
                  <a:lnTo>
                    <a:pt x="32327" y="7233"/>
                  </a:lnTo>
                  <a:lnTo>
                    <a:pt x="32544" y="6141"/>
                  </a:lnTo>
                  <a:lnTo>
                    <a:pt x="32544" y="4622"/>
                  </a:lnTo>
                  <a:lnTo>
                    <a:pt x="32710" y="3639"/>
                  </a:lnTo>
                  <a:lnTo>
                    <a:pt x="33049" y="3189"/>
                  </a:lnTo>
                  <a:lnTo>
                    <a:pt x="33585" y="2841"/>
                  </a:lnTo>
                  <a:lnTo>
                    <a:pt x="34278" y="2388"/>
                  </a:lnTo>
                  <a:lnTo>
                    <a:pt x="36406" y="1235"/>
                  </a:lnTo>
                  <a:lnTo>
                    <a:pt x="38191" y="498"/>
                  </a:lnTo>
                  <a:lnTo>
                    <a:pt x="40361" y="13"/>
                  </a:lnTo>
                  <a:lnTo>
                    <a:pt x="42739" y="10"/>
                  </a:lnTo>
                  <a:lnTo>
                    <a:pt x="45031" y="3"/>
                  </a:lnTo>
                  <a:lnTo>
                    <a:pt x="46333" y="0"/>
                  </a:lnTo>
                  <a:lnTo>
                    <a:pt x="46352" y="1459"/>
                  </a:lnTo>
                  <a:lnTo>
                    <a:pt x="46451" y="3103"/>
                  </a:lnTo>
                  <a:lnTo>
                    <a:pt x="46707" y="3259"/>
                  </a:lnTo>
                  <a:lnTo>
                    <a:pt x="48430" y="3294"/>
                  </a:lnTo>
                  <a:lnTo>
                    <a:pt x="51194" y="3412"/>
                  </a:lnTo>
                  <a:lnTo>
                    <a:pt x="53860" y="3521"/>
                  </a:lnTo>
                  <a:lnTo>
                    <a:pt x="55561" y="4714"/>
                  </a:lnTo>
                  <a:lnTo>
                    <a:pt x="56132" y="4970"/>
                  </a:lnTo>
                  <a:lnTo>
                    <a:pt x="57901" y="5289"/>
                  </a:lnTo>
                  <a:lnTo>
                    <a:pt x="60160" y="7277"/>
                  </a:lnTo>
                  <a:lnTo>
                    <a:pt x="62880" y="7463"/>
                  </a:lnTo>
                  <a:lnTo>
                    <a:pt x="64750" y="8085"/>
                  </a:lnTo>
                  <a:lnTo>
                    <a:pt x="66397" y="8768"/>
                  </a:lnTo>
                  <a:lnTo>
                    <a:pt x="67345" y="9588"/>
                  </a:lnTo>
                  <a:lnTo>
                    <a:pt x="67958" y="9774"/>
                  </a:lnTo>
                  <a:lnTo>
                    <a:pt x="68788" y="9834"/>
                  </a:lnTo>
                  <a:lnTo>
                    <a:pt x="69190" y="9911"/>
                  </a:lnTo>
                  <a:lnTo>
                    <a:pt x="69104" y="10501"/>
                  </a:lnTo>
                  <a:lnTo>
                    <a:pt x="68549" y="11504"/>
                  </a:lnTo>
                  <a:lnTo>
                    <a:pt x="68622" y="12940"/>
                  </a:lnTo>
                  <a:lnTo>
                    <a:pt x="69385" y="14932"/>
                  </a:lnTo>
                  <a:lnTo>
                    <a:pt x="69487" y="16668"/>
                  </a:lnTo>
                  <a:lnTo>
                    <a:pt x="69254" y="19729"/>
                  </a:lnTo>
                  <a:lnTo>
                    <a:pt x="69261" y="22701"/>
                  </a:lnTo>
                  <a:lnTo>
                    <a:pt x="69340" y="23764"/>
                  </a:lnTo>
                  <a:lnTo>
                    <a:pt x="69465" y="24466"/>
                  </a:lnTo>
                  <a:lnTo>
                    <a:pt x="69628" y="24852"/>
                  </a:lnTo>
                  <a:lnTo>
                    <a:pt x="69596" y="25292"/>
                  </a:lnTo>
                  <a:lnTo>
                    <a:pt x="69142" y="26544"/>
                  </a:lnTo>
                  <a:lnTo>
                    <a:pt x="68779" y="27859"/>
                  </a:lnTo>
                  <a:lnTo>
                    <a:pt x="68766" y="28385"/>
                  </a:lnTo>
                  <a:lnTo>
                    <a:pt x="68625" y="28759"/>
                  </a:lnTo>
                  <a:lnTo>
                    <a:pt x="68354" y="29088"/>
                  </a:lnTo>
                  <a:lnTo>
                    <a:pt x="67167" y="29697"/>
                  </a:lnTo>
                  <a:lnTo>
                    <a:pt x="66966" y="30074"/>
                  </a:lnTo>
                  <a:lnTo>
                    <a:pt x="66969" y="30757"/>
                  </a:lnTo>
                  <a:lnTo>
                    <a:pt x="67119" y="31332"/>
                  </a:lnTo>
                  <a:lnTo>
                    <a:pt x="67566" y="31542"/>
                  </a:lnTo>
                  <a:lnTo>
                    <a:pt x="68102" y="31868"/>
                  </a:lnTo>
                  <a:lnTo>
                    <a:pt x="68313" y="32295"/>
                  </a:lnTo>
                  <a:lnTo>
                    <a:pt x="68316" y="32749"/>
                  </a:lnTo>
                  <a:lnTo>
                    <a:pt x="68143" y="33588"/>
                  </a:lnTo>
                  <a:lnTo>
                    <a:pt x="67665" y="34977"/>
                  </a:lnTo>
                  <a:lnTo>
                    <a:pt x="68143" y="36579"/>
                  </a:lnTo>
                  <a:lnTo>
                    <a:pt x="68676" y="37619"/>
                  </a:lnTo>
                  <a:lnTo>
                    <a:pt x="69414" y="38819"/>
                  </a:lnTo>
                  <a:lnTo>
                    <a:pt x="69720" y="39563"/>
                  </a:lnTo>
                  <a:lnTo>
                    <a:pt x="69704" y="40096"/>
                  </a:lnTo>
                  <a:lnTo>
                    <a:pt x="69592" y="40617"/>
                  </a:lnTo>
                  <a:lnTo>
                    <a:pt x="68491" y="42819"/>
                  </a:lnTo>
                  <a:lnTo>
                    <a:pt x="67697" y="44192"/>
                  </a:lnTo>
                  <a:lnTo>
                    <a:pt x="66726" y="45660"/>
                  </a:lnTo>
                  <a:lnTo>
                    <a:pt x="65443" y="46582"/>
                  </a:lnTo>
                  <a:lnTo>
                    <a:pt x="65111" y="47026"/>
                  </a:lnTo>
                  <a:lnTo>
                    <a:pt x="64980" y="47530"/>
                  </a:lnTo>
                  <a:lnTo>
                    <a:pt x="65025" y="48635"/>
                  </a:lnTo>
                  <a:lnTo>
                    <a:pt x="64967" y="49793"/>
                  </a:lnTo>
                  <a:lnTo>
                    <a:pt x="63869" y="51571"/>
                  </a:lnTo>
                  <a:lnTo>
                    <a:pt x="64549" y="53103"/>
                  </a:lnTo>
                  <a:lnTo>
                    <a:pt x="64396" y="53247"/>
                  </a:lnTo>
                  <a:lnTo>
                    <a:pt x="64026" y="53464"/>
                  </a:lnTo>
                  <a:lnTo>
                    <a:pt x="62446" y="55191"/>
                  </a:lnTo>
                  <a:lnTo>
                    <a:pt x="60847" y="56943"/>
                  </a:lnTo>
                  <a:lnTo>
                    <a:pt x="59678" y="58223"/>
                  </a:lnTo>
                  <a:lnTo>
                    <a:pt x="58351" y="59678"/>
                  </a:lnTo>
                  <a:lnTo>
                    <a:pt x="56863" y="61313"/>
                  </a:lnTo>
                  <a:lnTo>
                    <a:pt x="55590" y="6271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23700" lIns="47325" spcFirstLastPara="1" rIns="47325" wrap="square" tIns="23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2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8" name="Google Shape;1418;p73"/>
          <p:cNvGrpSpPr/>
          <p:nvPr/>
        </p:nvGrpSpPr>
        <p:grpSpPr>
          <a:xfrm>
            <a:off x="933645" y="1661907"/>
            <a:ext cx="1276992" cy="298723"/>
            <a:chOff x="1802427" y="1984751"/>
            <a:chExt cx="1205505" cy="282000"/>
          </a:xfrm>
        </p:grpSpPr>
        <p:sp>
          <p:nvSpPr>
            <p:cNvPr id="1419" name="Google Shape;1419;p73"/>
            <p:cNvSpPr/>
            <p:nvPr/>
          </p:nvSpPr>
          <p:spPr>
            <a:xfrm>
              <a:off x="1802427" y="1984751"/>
              <a:ext cx="1191300" cy="282000"/>
            </a:xfrm>
            <a:prstGeom prst="roundRect">
              <a:avLst>
                <a:gd fmla="val 50000" name="adj"/>
              </a:avLst>
            </a:prstGeom>
            <a:solidFill>
              <a:srgbClr val="0052A2"/>
            </a:solidFill>
            <a:ln cap="flat" cmpd="sng" w="87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420" name="Google Shape;1420;p73"/>
            <p:cNvSpPr txBox="1"/>
            <p:nvPr/>
          </p:nvSpPr>
          <p:spPr>
            <a:xfrm>
              <a:off x="2059933" y="2011346"/>
              <a:ext cx="948000" cy="2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43848" lvl="0" marL="0" rtl="0" algn="l">
                <a:lnSpc>
                  <a:spcPct val="115000"/>
                </a:lnSpc>
                <a:spcBef>
                  <a:spcPts val="1105"/>
                </a:spcBef>
                <a:spcAft>
                  <a:spcPts val="1105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b="1" lang="pt-BR" sz="920">
                  <a:solidFill>
                    <a:srgbClr val="FFFFF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Estados Unidos</a:t>
              </a:r>
              <a:endParaRPr b="1" sz="92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endParaRPr>
            </a:p>
          </p:txBody>
        </p:sp>
        <p:sp>
          <p:nvSpPr>
            <p:cNvPr id="1421" name="Google Shape;1421;p73"/>
            <p:cNvSpPr/>
            <p:nvPr/>
          </p:nvSpPr>
          <p:spPr>
            <a:xfrm>
              <a:off x="1852567" y="2030915"/>
              <a:ext cx="189600" cy="189600"/>
            </a:xfrm>
            <a:prstGeom prst="ellipse">
              <a:avLst/>
            </a:prstGeom>
            <a:solidFill>
              <a:srgbClr val="E7E6E6"/>
            </a:solidFill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pic>
          <p:nvPicPr>
            <p:cNvPr id="1422" name="Google Shape;1422;p73" title="Estados Unidos.png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833012" y="2011369"/>
              <a:ext cx="228830" cy="22883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423" name="Google Shape;1423;p73"/>
          <p:cNvCxnSpPr/>
          <p:nvPr/>
        </p:nvCxnSpPr>
        <p:spPr>
          <a:xfrm>
            <a:off x="1461929" y="1956312"/>
            <a:ext cx="42600" cy="204000"/>
          </a:xfrm>
          <a:prstGeom prst="straightConnector1">
            <a:avLst/>
          </a:prstGeom>
          <a:noFill/>
          <a:ln cap="flat" cmpd="sng" w="87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24" name="Google Shape;1424;p73"/>
          <p:cNvCxnSpPr>
            <a:stCxn id="1425" idx="1"/>
          </p:cNvCxnSpPr>
          <p:nvPr/>
        </p:nvCxnSpPr>
        <p:spPr>
          <a:xfrm flipH="1">
            <a:off x="4227458" y="1798684"/>
            <a:ext cx="281400" cy="36900"/>
          </a:xfrm>
          <a:prstGeom prst="straightConnector1">
            <a:avLst/>
          </a:prstGeom>
          <a:noFill/>
          <a:ln cap="flat" cmpd="sng" w="8775">
            <a:solidFill>
              <a:srgbClr val="0052A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26" name="Google Shape;1426;p73"/>
          <p:cNvCxnSpPr>
            <a:stCxn id="1427" idx="0"/>
          </p:cNvCxnSpPr>
          <p:nvPr/>
        </p:nvCxnSpPr>
        <p:spPr>
          <a:xfrm rot="10800000">
            <a:off x="4296407" y="2212161"/>
            <a:ext cx="250500" cy="232800"/>
          </a:xfrm>
          <a:prstGeom prst="straightConnector1">
            <a:avLst/>
          </a:prstGeom>
          <a:noFill/>
          <a:ln cap="flat" cmpd="sng" w="8775">
            <a:solidFill>
              <a:srgbClr val="FF97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28" name="Google Shape;1428;p73"/>
          <p:cNvCxnSpPr/>
          <p:nvPr/>
        </p:nvCxnSpPr>
        <p:spPr>
          <a:xfrm flipH="1">
            <a:off x="3695041" y="2296105"/>
            <a:ext cx="100200" cy="241200"/>
          </a:xfrm>
          <a:prstGeom prst="straightConnector1">
            <a:avLst/>
          </a:prstGeom>
          <a:noFill/>
          <a:ln cap="flat" cmpd="sng" w="8775">
            <a:solidFill>
              <a:srgbClr val="0052A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429" name="Google Shape;1429;p73"/>
          <p:cNvGrpSpPr/>
          <p:nvPr/>
        </p:nvGrpSpPr>
        <p:grpSpPr>
          <a:xfrm>
            <a:off x="4476467" y="1649258"/>
            <a:ext cx="1043521" cy="298859"/>
            <a:chOff x="9076453" y="2828135"/>
            <a:chExt cx="1133400" cy="324600"/>
          </a:xfrm>
        </p:grpSpPr>
        <p:sp>
          <p:nvSpPr>
            <p:cNvPr id="1430" name="Google Shape;1430;p73"/>
            <p:cNvSpPr/>
            <p:nvPr/>
          </p:nvSpPr>
          <p:spPr>
            <a:xfrm>
              <a:off x="9076453" y="2828135"/>
              <a:ext cx="1133400" cy="324600"/>
            </a:xfrm>
            <a:prstGeom prst="roundRect">
              <a:avLst>
                <a:gd fmla="val 50000" name="adj"/>
              </a:avLst>
            </a:prstGeom>
            <a:solidFill>
              <a:srgbClr val="0052A2"/>
            </a:solidFill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431" name="Google Shape;1431;p73"/>
            <p:cNvSpPr txBox="1"/>
            <p:nvPr/>
          </p:nvSpPr>
          <p:spPr>
            <a:xfrm>
              <a:off x="9389732" y="2858727"/>
              <a:ext cx="7497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43848" lvl="0" marL="0" rtl="0" algn="l">
                <a:lnSpc>
                  <a:spcPct val="115000"/>
                </a:lnSpc>
                <a:spcBef>
                  <a:spcPts val="1105"/>
                </a:spcBef>
                <a:spcAft>
                  <a:spcPts val="1105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b="1" lang="pt-BR" sz="920">
                  <a:solidFill>
                    <a:srgbClr val="FFFFF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Alemanha</a:t>
              </a:r>
              <a:endParaRPr b="1" sz="92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endParaRPr>
            </a:p>
          </p:txBody>
        </p:sp>
        <p:sp>
          <p:nvSpPr>
            <p:cNvPr id="1432" name="Google Shape;1432;p73"/>
            <p:cNvSpPr/>
            <p:nvPr/>
          </p:nvSpPr>
          <p:spPr>
            <a:xfrm>
              <a:off x="9134147" y="2881228"/>
              <a:ext cx="218400" cy="218400"/>
            </a:xfrm>
            <a:prstGeom prst="ellipse">
              <a:avLst/>
            </a:prstGeom>
            <a:solidFill>
              <a:srgbClr val="E7E6E6"/>
            </a:solidFill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pic>
          <p:nvPicPr>
            <p:cNvPr id="1425" name="Google Shape;1425;p73" title="Alemanha.png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111634" y="2858791"/>
              <a:ext cx="263282" cy="2632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3" name="Google Shape;1433;p73"/>
          <p:cNvGrpSpPr/>
          <p:nvPr/>
        </p:nvGrpSpPr>
        <p:grpSpPr>
          <a:xfrm>
            <a:off x="2834304" y="2405464"/>
            <a:ext cx="916000" cy="298859"/>
            <a:chOff x="7156525" y="3780375"/>
            <a:chExt cx="994895" cy="324600"/>
          </a:xfrm>
        </p:grpSpPr>
        <p:sp>
          <p:nvSpPr>
            <p:cNvPr id="1434" name="Google Shape;1434;p73"/>
            <p:cNvSpPr/>
            <p:nvPr/>
          </p:nvSpPr>
          <p:spPr>
            <a:xfrm>
              <a:off x="7156525" y="3780375"/>
              <a:ext cx="994800" cy="324600"/>
            </a:xfrm>
            <a:prstGeom prst="roundRect">
              <a:avLst>
                <a:gd fmla="val 50000" name="adj"/>
              </a:avLst>
            </a:prstGeom>
            <a:solidFill>
              <a:srgbClr val="0052A2"/>
            </a:solidFill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435" name="Google Shape;1435;p73"/>
            <p:cNvSpPr txBox="1"/>
            <p:nvPr/>
          </p:nvSpPr>
          <p:spPr>
            <a:xfrm>
              <a:off x="7469821" y="3810975"/>
              <a:ext cx="6816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43848" lvl="0" marL="0" rtl="0" algn="l">
                <a:lnSpc>
                  <a:spcPct val="115000"/>
                </a:lnSpc>
                <a:spcBef>
                  <a:spcPts val="1105"/>
                </a:spcBef>
                <a:spcAft>
                  <a:spcPts val="1105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b="1" lang="pt-BR" sz="920">
                  <a:solidFill>
                    <a:srgbClr val="FFFFF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Portugal</a:t>
              </a:r>
              <a:endParaRPr b="1" sz="92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endParaRPr>
            </a:p>
          </p:txBody>
        </p:sp>
        <p:sp>
          <p:nvSpPr>
            <p:cNvPr id="1436" name="Google Shape;1436;p73"/>
            <p:cNvSpPr/>
            <p:nvPr/>
          </p:nvSpPr>
          <p:spPr>
            <a:xfrm>
              <a:off x="7214223" y="3833476"/>
              <a:ext cx="218400" cy="218400"/>
            </a:xfrm>
            <a:prstGeom prst="ellipse">
              <a:avLst/>
            </a:prstGeom>
            <a:solidFill>
              <a:srgbClr val="E7E6E6"/>
            </a:solidFill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pic>
          <p:nvPicPr>
            <p:cNvPr id="1437" name="Google Shape;1437;p73" title="Portugal.png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191721" y="3811049"/>
              <a:ext cx="263260" cy="2632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8" name="Google Shape;1438;p73"/>
          <p:cNvGrpSpPr/>
          <p:nvPr/>
        </p:nvGrpSpPr>
        <p:grpSpPr>
          <a:xfrm>
            <a:off x="4393371" y="2416771"/>
            <a:ext cx="742729" cy="298859"/>
            <a:chOff x="9076450" y="3336950"/>
            <a:chExt cx="806700" cy="324600"/>
          </a:xfrm>
        </p:grpSpPr>
        <p:sp>
          <p:nvSpPr>
            <p:cNvPr id="1439" name="Google Shape;1439;p73"/>
            <p:cNvSpPr/>
            <p:nvPr/>
          </p:nvSpPr>
          <p:spPr>
            <a:xfrm>
              <a:off x="9076450" y="3336950"/>
              <a:ext cx="806700" cy="324600"/>
            </a:xfrm>
            <a:prstGeom prst="roundRect">
              <a:avLst>
                <a:gd fmla="val 50000" name="adj"/>
              </a:avLst>
            </a:prstGeom>
            <a:solidFill>
              <a:srgbClr val="FF9700"/>
            </a:solidFill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440" name="Google Shape;1440;p73"/>
            <p:cNvSpPr txBox="1"/>
            <p:nvPr/>
          </p:nvSpPr>
          <p:spPr>
            <a:xfrm>
              <a:off x="9433104" y="3377650"/>
              <a:ext cx="4428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43848" lvl="0" marL="0" rtl="0" algn="l">
                <a:lnSpc>
                  <a:spcPct val="115000"/>
                </a:lnSpc>
                <a:spcBef>
                  <a:spcPts val="1105"/>
                </a:spcBef>
                <a:spcAft>
                  <a:spcPts val="1105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b="1" lang="pt-BR" sz="920">
                  <a:solidFill>
                    <a:srgbClr val="FFFFF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Itália</a:t>
              </a:r>
              <a:endParaRPr b="1" sz="92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endParaRPr>
            </a:p>
          </p:txBody>
        </p:sp>
        <p:grpSp>
          <p:nvGrpSpPr>
            <p:cNvPr id="1441" name="Google Shape;1441;p73"/>
            <p:cNvGrpSpPr/>
            <p:nvPr/>
          </p:nvGrpSpPr>
          <p:grpSpPr>
            <a:xfrm>
              <a:off x="9111571" y="3367568"/>
              <a:ext cx="263278" cy="263278"/>
              <a:chOff x="10396919" y="3975437"/>
              <a:chExt cx="308324" cy="308324"/>
            </a:xfrm>
          </p:grpSpPr>
          <p:sp>
            <p:nvSpPr>
              <p:cNvPr id="1442" name="Google Shape;1442;p73"/>
              <p:cNvSpPr/>
              <p:nvPr/>
            </p:nvSpPr>
            <p:spPr>
              <a:xfrm>
                <a:off x="10423281" y="4001799"/>
                <a:ext cx="255600" cy="255600"/>
              </a:xfrm>
              <a:prstGeom prst="ellipse">
                <a:avLst/>
              </a:prstGeom>
              <a:solidFill>
                <a:srgbClr val="E7E6E6"/>
              </a:solidFill>
              <a:ln>
                <a:noFill/>
              </a:ln>
            </p:spPr>
            <p:txBody>
              <a:bodyPr anchorCtr="0" anchor="ctr" bIns="84200" lIns="84200" spcFirstLastPara="1" rIns="84200" wrap="square" tIns="842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88"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pic>
            <p:nvPicPr>
              <p:cNvPr id="1427" name="Google Shape;1427;p73" title="Itália.png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10396919" y="3975437"/>
                <a:ext cx="308324" cy="3083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443" name="Google Shape;1443;p73"/>
          <p:cNvSpPr/>
          <p:nvPr/>
        </p:nvSpPr>
        <p:spPr>
          <a:xfrm>
            <a:off x="1194503" y="3272977"/>
            <a:ext cx="755400" cy="298800"/>
          </a:xfrm>
          <a:prstGeom prst="roundRect">
            <a:avLst>
              <a:gd fmla="val 50000" name="adj"/>
            </a:avLst>
          </a:prstGeom>
          <a:solidFill>
            <a:srgbClr val="FF9700"/>
          </a:solidFill>
          <a:ln>
            <a:noFill/>
          </a:ln>
        </p:spPr>
        <p:txBody>
          <a:bodyPr anchorCtr="0" anchor="ctr" bIns="84200" lIns="84200" spcFirstLastPara="1" rIns="84200" wrap="square" tIns="84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88"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444" name="Google Shape;1444;p73"/>
          <p:cNvCxnSpPr>
            <a:endCxn id="1445" idx="3"/>
          </p:cNvCxnSpPr>
          <p:nvPr/>
        </p:nvCxnSpPr>
        <p:spPr>
          <a:xfrm rot="10800000">
            <a:off x="1930281" y="3422357"/>
            <a:ext cx="358200" cy="48900"/>
          </a:xfrm>
          <a:prstGeom prst="straightConnector1">
            <a:avLst/>
          </a:prstGeom>
          <a:noFill/>
          <a:ln cap="flat" cmpd="sng" w="8775">
            <a:solidFill>
              <a:srgbClr val="FF97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45" name="Google Shape;1445;p73"/>
          <p:cNvSpPr txBox="1"/>
          <p:nvPr/>
        </p:nvSpPr>
        <p:spPr>
          <a:xfrm>
            <a:off x="1522881" y="3301157"/>
            <a:ext cx="4074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4200" lIns="84200" spcFirstLastPara="1" rIns="84200" wrap="square" tIns="84200">
            <a:noAutofit/>
          </a:bodyPr>
          <a:lstStyle/>
          <a:p>
            <a:pPr indent="43848" lvl="0" marL="0" rtl="0" algn="l">
              <a:lnSpc>
                <a:spcPct val="115000"/>
              </a:lnSpc>
              <a:spcBef>
                <a:spcPts val="1105"/>
              </a:spcBef>
              <a:spcAft>
                <a:spcPts val="1105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b="1" lang="pt-BR" sz="92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Peru</a:t>
            </a:r>
            <a:endParaRPr b="1" sz="920">
              <a:solidFill>
                <a:srgbClr val="FFFFFF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1446" name="Google Shape;1446;p73"/>
          <p:cNvSpPr/>
          <p:nvPr/>
        </p:nvSpPr>
        <p:spPr>
          <a:xfrm>
            <a:off x="1241778" y="3321913"/>
            <a:ext cx="201000" cy="201000"/>
          </a:xfrm>
          <a:prstGeom prst="ellipse">
            <a:avLst/>
          </a:prstGeom>
          <a:solidFill>
            <a:srgbClr val="E7E6E6"/>
          </a:solidFill>
          <a:ln>
            <a:noFill/>
          </a:ln>
        </p:spPr>
        <p:txBody>
          <a:bodyPr anchorCtr="0" anchor="ctr" bIns="84200" lIns="84200" spcFirstLastPara="1" rIns="84200" wrap="square" tIns="84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88"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447" name="Google Shape;1447;p73" title="Peru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21045" y="3301179"/>
            <a:ext cx="242402" cy="2424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8" name="Google Shape;1448;p73"/>
          <p:cNvCxnSpPr/>
          <p:nvPr/>
        </p:nvCxnSpPr>
        <p:spPr>
          <a:xfrm flipH="1">
            <a:off x="2000540" y="4158175"/>
            <a:ext cx="335100" cy="3000"/>
          </a:xfrm>
          <a:prstGeom prst="straightConnector1">
            <a:avLst/>
          </a:prstGeom>
          <a:noFill/>
          <a:ln cap="flat" cmpd="sng" w="8775">
            <a:solidFill>
              <a:srgbClr val="00734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49" name="Google Shape;1449;p73"/>
          <p:cNvCxnSpPr>
            <a:stCxn id="1450" idx="1"/>
          </p:cNvCxnSpPr>
          <p:nvPr/>
        </p:nvCxnSpPr>
        <p:spPr>
          <a:xfrm rot="10800000">
            <a:off x="2723088" y="4016259"/>
            <a:ext cx="291300" cy="121500"/>
          </a:xfrm>
          <a:prstGeom prst="straightConnector1">
            <a:avLst/>
          </a:prstGeom>
          <a:noFill/>
          <a:ln cap="flat" cmpd="sng" w="8775">
            <a:solidFill>
              <a:srgbClr val="00734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51" name="Google Shape;1451;p73"/>
          <p:cNvCxnSpPr/>
          <p:nvPr/>
        </p:nvCxnSpPr>
        <p:spPr>
          <a:xfrm flipH="1">
            <a:off x="2687180" y="3507537"/>
            <a:ext cx="71400" cy="257700"/>
          </a:xfrm>
          <a:prstGeom prst="straightConnector1">
            <a:avLst/>
          </a:prstGeom>
          <a:noFill/>
          <a:ln cap="flat" cmpd="sng" w="8775">
            <a:solidFill>
              <a:srgbClr val="00734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52" name="Google Shape;1452;p73"/>
          <p:cNvCxnSpPr>
            <a:stCxn id="1453" idx="2"/>
          </p:cNvCxnSpPr>
          <p:nvPr/>
        </p:nvCxnSpPr>
        <p:spPr>
          <a:xfrm flipH="1">
            <a:off x="2642127" y="3754340"/>
            <a:ext cx="452100" cy="194700"/>
          </a:xfrm>
          <a:prstGeom prst="straightConnector1">
            <a:avLst/>
          </a:prstGeom>
          <a:noFill/>
          <a:ln cap="flat" cmpd="sng" w="8775">
            <a:solidFill>
              <a:srgbClr val="00734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54" name="Google Shape;1454;p73"/>
          <p:cNvSpPr/>
          <p:nvPr/>
        </p:nvSpPr>
        <p:spPr>
          <a:xfrm>
            <a:off x="2642361" y="3221437"/>
            <a:ext cx="893700" cy="298800"/>
          </a:xfrm>
          <a:prstGeom prst="roundRect">
            <a:avLst>
              <a:gd fmla="val 50000" name="adj"/>
            </a:avLst>
          </a:prstGeom>
          <a:solidFill>
            <a:srgbClr val="007344"/>
          </a:solidFill>
          <a:ln>
            <a:noFill/>
          </a:ln>
        </p:spPr>
        <p:txBody>
          <a:bodyPr anchorCtr="0" anchor="ctr" bIns="84200" lIns="84200" spcFirstLastPara="1" rIns="84200" wrap="square" tIns="84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88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55" name="Google Shape;1455;p73"/>
          <p:cNvSpPr/>
          <p:nvPr/>
        </p:nvSpPr>
        <p:spPr>
          <a:xfrm>
            <a:off x="3050631" y="3604888"/>
            <a:ext cx="937800" cy="298800"/>
          </a:xfrm>
          <a:prstGeom prst="roundRect">
            <a:avLst>
              <a:gd fmla="val 50000" name="adj"/>
            </a:avLst>
          </a:prstGeom>
          <a:solidFill>
            <a:srgbClr val="007344"/>
          </a:solidFill>
          <a:ln>
            <a:noFill/>
          </a:ln>
        </p:spPr>
        <p:txBody>
          <a:bodyPr anchorCtr="0" anchor="ctr" bIns="84200" lIns="84200" spcFirstLastPara="1" rIns="84200" wrap="square" tIns="84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88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50" name="Google Shape;1450;p73"/>
          <p:cNvSpPr/>
          <p:nvPr/>
        </p:nvSpPr>
        <p:spPr>
          <a:xfrm>
            <a:off x="3014388" y="3988359"/>
            <a:ext cx="815700" cy="298800"/>
          </a:xfrm>
          <a:prstGeom prst="roundRect">
            <a:avLst>
              <a:gd fmla="val 50000" name="adj"/>
            </a:avLst>
          </a:prstGeom>
          <a:solidFill>
            <a:srgbClr val="007344"/>
          </a:solidFill>
          <a:ln>
            <a:noFill/>
          </a:ln>
        </p:spPr>
        <p:txBody>
          <a:bodyPr anchorCtr="0" anchor="ctr" bIns="84200" lIns="84200" spcFirstLastPara="1" rIns="84200" wrap="square" tIns="84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88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56" name="Google Shape;1456;p73"/>
          <p:cNvSpPr/>
          <p:nvPr/>
        </p:nvSpPr>
        <p:spPr>
          <a:xfrm>
            <a:off x="2687116" y="3270241"/>
            <a:ext cx="201000" cy="201000"/>
          </a:xfrm>
          <a:prstGeom prst="ellipse">
            <a:avLst/>
          </a:prstGeom>
          <a:solidFill>
            <a:srgbClr val="E7E6E6"/>
          </a:solidFill>
          <a:ln>
            <a:noFill/>
          </a:ln>
        </p:spPr>
        <p:txBody>
          <a:bodyPr anchorCtr="0" anchor="ctr" bIns="84200" lIns="84200" spcFirstLastPara="1" rIns="84200" wrap="square" tIns="84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88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53" name="Google Shape;1453;p73"/>
          <p:cNvSpPr/>
          <p:nvPr/>
        </p:nvSpPr>
        <p:spPr>
          <a:xfrm>
            <a:off x="3094227" y="3653840"/>
            <a:ext cx="201000" cy="201000"/>
          </a:xfrm>
          <a:prstGeom prst="ellipse">
            <a:avLst/>
          </a:prstGeom>
          <a:solidFill>
            <a:srgbClr val="E7E6E6"/>
          </a:solidFill>
          <a:ln>
            <a:noFill/>
          </a:ln>
        </p:spPr>
        <p:txBody>
          <a:bodyPr anchorCtr="0" anchor="ctr" bIns="84200" lIns="84200" spcFirstLastPara="1" rIns="84200" wrap="square" tIns="84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88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57" name="Google Shape;1457;p73"/>
          <p:cNvSpPr/>
          <p:nvPr/>
        </p:nvSpPr>
        <p:spPr>
          <a:xfrm>
            <a:off x="3056490" y="4037379"/>
            <a:ext cx="201000" cy="201000"/>
          </a:xfrm>
          <a:prstGeom prst="ellipse">
            <a:avLst/>
          </a:prstGeom>
          <a:solidFill>
            <a:srgbClr val="E7E6E6"/>
          </a:solidFill>
          <a:ln>
            <a:noFill/>
          </a:ln>
        </p:spPr>
        <p:txBody>
          <a:bodyPr anchorCtr="0" anchor="ctr" bIns="84200" lIns="84200" spcFirstLastPara="1" rIns="84200" wrap="square" tIns="84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88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58" name="Google Shape;1458;p73"/>
          <p:cNvSpPr txBox="1"/>
          <p:nvPr/>
        </p:nvSpPr>
        <p:spPr>
          <a:xfrm>
            <a:off x="3326192" y="3633074"/>
            <a:ext cx="7425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4200" lIns="84200" spcFirstLastPara="1" rIns="84200" wrap="square" tIns="84200">
            <a:noAutofit/>
          </a:bodyPr>
          <a:lstStyle/>
          <a:p>
            <a:pPr indent="43848" lvl="0" marL="0" rtl="0" algn="l">
              <a:lnSpc>
                <a:spcPct val="115000"/>
              </a:lnSpc>
              <a:spcBef>
                <a:spcPts val="1105"/>
              </a:spcBef>
              <a:spcAft>
                <a:spcPts val="1105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b="1" lang="pt-BR" sz="92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Argentina</a:t>
            </a:r>
            <a:endParaRPr b="1" sz="920">
              <a:solidFill>
                <a:srgbClr val="FFFFFF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1459" name="Google Shape;1459;p73"/>
          <p:cNvSpPr txBox="1"/>
          <p:nvPr/>
        </p:nvSpPr>
        <p:spPr>
          <a:xfrm>
            <a:off x="2920949" y="3249613"/>
            <a:ext cx="7425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4200" lIns="84200" spcFirstLastPara="1" rIns="84200" wrap="square" tIns="84200">
            <a:noAutofit/>
          </a:bodyPr>
          <a:lstStyle/>
          <a:p>
            <a:pPr indent="43848" lvl="0" marL="0" rtl="0" algn="l">
              <a:lnSpc>
                <a:spcPct val="115000"/>
              </a:lnSpc>
              <a:spcBef>
                <a:spcPts val="1105"/>
              </a:spcBef>
              <a:spcAft>
                <a:spcPts val="1105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b="1" lang="pt-BR" sz="92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Paraguai</a:t>
            </a:r>
            <a:endParaRPr b="1" sz="920">
              <a:solidFill>
                <a:srgbClr val="FFFFFF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1460" name="Google Shape;1460;p73"/>
          <p:cNvSpPr txBox="1"/>
          <p:nvPr/>
        </p:nvSpPr>
        <p:spPr>
          <a:xfrm>
            <a:off x="3295177" y="4016525"/>
            <a:ext cx="5514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4200" lIns="84200" spcFirstLastPara="1" rIns="84200" wrap="square" tIns="84200">
            <a:noAutofit/>
          </a:bodyPr>
          <a:lstStyle/>
          <a:p>
            <a:pPr indent="43848" lvl="0" marL="0" rtl="0" algn="l">
              <a:lnSpc>
                <a:spcPct val="115000"/>
              </a:lnSpc>
              <a:spcBef>
                <a:spcPts val="1105"/>
              </a:spcBef>
              <a:spcAft>
                <a:spcPts val="1105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b="1" lang="pt-BR" sz="92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Uruguai</a:t>
            </a:r>
            <a:endParaRPr b="1" sz="920">
              <a:solidFill>
                <a:srgbClr val="FFFFFF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grpSp>
        <p:nvGrpSpPr>
          <p:cNvPr id="1461" name="Google Shape;1461;p73"/>
          <p:cNvGrpSpPr/>
          <p:nvPr/>
        </p:nvGrpSpPr>
        <p:grpSpPr>
          <a:xfrm>
            <a:off x="1244255" y="4068433"/>
            <a:ext cx="788027" cy="298859"/>
            <a:chOff x="5423200" y="5533375"/>
            <a:chExt cx="855900" cy="324600"/>
          </a:xfrm>
        </p:grpSpPr>
        <p:sp>
          <p:nvSpPr>
            <p:cNvPr id="1462" name="Google Shape;1462;p73"/>
            <p:cNvSpPr/>
            <p:nvPr/>
          </p:nvSpPr>
          <p:spPr>
            <a:xfrm>
              <a:off x="5423200" y="5533375"/>
              <a:ext cx="855900" cy="324600"/>
            </a:xfrm>
            <a:prstGeom prst="roundRect">
              <a:avLst>
                <a:gd fmla="val 50000" name="adj"/>
              </a:avLst>
            </a:prstGeom>
            <a:solidFill>
              <a:srgbClr val="007344"/>
            </a:solidFill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463" name="Google Shape;1463;p73"/>
            <p:cNvSpPr/>
            <p:nvPr/>
          </p:nvSpPr>
          <p:spPr>
            <a:xfrm>
              <a:off x="5469481" y="5586523"/>
              <a:ext cx="218400" cy="218400"/>
            </a:xfrm>
            <a:prstGeom prst="ellipse">
              <a:avLst/>
            </a:prstGeom>
            <a:solidFill>
              <a:srgbClr val="E7E6E6"/>
            </a:solidFill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464" name="Google Shape;1464;p73"/>
            <p:cNvSpPr txBox="1"/>
            <p:nvPr/>
          </p:nvSpPr>
          <p:spPr>
            <a:xfrm>
              <a:off x="5760674" y="5563980"/>
              <a:ext cx="4428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43848" lvl="0" marL="0" rtl="0" algn="l">
                <a:lnSpc>
                  <a:spcPct val="115000"/>
                </a:lnSpc>
                <a:spcBef>
                  <a:spcPts val="1105"/>
                </a:spcBef>
                <a:spcAft>
                  <a:spcPts val="1105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b="1" lang="pt-BR" sz="920">
                  <a:solidFill>
                    <a:srgbClr val="FFFFF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Chile</a:t>
              </a:r>
              <a:endParaRPr b="1" sz="92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endParaRPr>
            </a:p>
          </p:txBody>
        </p:sp>
        <p:pic>
          <p:nvPicPr>
            <p:cNvPr id="1465" name="Google Shape;1465;p73" title="Chile.png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446974" y="5564022"/>
              <a:ext cx="263282" cy="2632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66" name="Google Shape;1466;p73" title="argentina.pn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078779" y="3638388"/>
            <a:ext cx="231850" cy="23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" name="Google Shape;1467;p73" title="Paraguai.png"/>
          <p:cNvPicPr preferRelativeResize="0"/>
          <p:nvPr/>
        </p:nvPicPr>
        <p:blipFill rotWithShape="1">
          <a:blip r:embed="rId10">
            <a:alphaModFix/>
          </a:blip>
          <a:srcRect b="0" l="59" r="69" t="0"/>
          <a:stretch/>
        </p:blipFill>
        <p:spPr>
          <a:xfrm>
            <a:off x="2671666" y="3254792"/>
            <a:ext cx="231845" cy="23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" name="Google Shape;1468;p73" title="Uruguai.png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038858" y="4021933"/>
            <a:ext cx="231850" cy="2318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9" name="Google Shape;1469;p73"/>
          <p:cNvGrpSpPr/>
          <p:nvPr/>
        </p:nvGrpSpPr>
        <p:grpSpPr>
          <a:xfrm>
            <a:off x="7484897" y="661175"/>
            <a:ext cx="2050018" cy="3400975"/>
            <a:chOff x="7637297" y="584975"/>
            <a:chExt cx="2050018" cy="3400975"/>
          </a:xfrm>
        </p:grpSpPr>
        <p:sp>
          <p:nvSpPr>
            <p:cNvPr id="1470" name="Google Shape;1470;p73"/>
            <p:cNvSpPr/>
            <p:nvPr/>
          </p:nvSpPr>
          <p:spPr>
            <a:xfrm>
              <a:off x="7881200" y="1439696"/>
              <a:ext cx="1797000" cy="801000"/>
            </a:xfrm>
            <a:prstGeom prst="roundRect">
              <a:avLst>
                <a:gd fmla="val 21011" name="adj"/>
              </a:avLst>
            </a:prstGeom>
            <a:solidFill>
              <a:srgbClr val="005CA8"/>
            </a:solidFill>
            <a:ln cap="flat" cmpd="sng" w="14700">
              <a:solidFill>
                <a:srgbClr val="005C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0500" lIns="70500" spcFirstLastPara="1" rIns="70500" wrap="square" tIns="70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79"/>
            </a:p>
          </p:txBody>
        </p:sp>
        <p:sp>
          <p:nvSpPr>
            <p:cNvPr id="1471" name="Google Shape;1471;p73"/>
            <p:cNvSpPr txBox="1"/>
            <p:nvPr/>
          </p:nvSpPr>
          <p:spPr>
            <a:xfrm>
              <a:off x="8108458" y="1636662"/>
              <a:ext cx="983400" cy="40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0500" lIns="70500" spcFirstLastPara="1" rIns="70500" wrap="square" tIns="70500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925"/>
                </a:spcBef>
                <a:spcAft>
                  <a:spcPts val="925"/>
                </a:spcAft>
                <a:buNone/>
              </a:pPr>
              <a:r>
                <a:rPr b="1" lang="pt-BR" sz="1100">
                  <a:solidFill>
                    <a:srgbClr val="FFFFFF"/>
                  </a:solidFill>
                  <a:latin typeface="Outfit"/>
                  <a:ea typeface="Outfit"/>
                  <a:cs typeface="Outfit"/>
                  <a:sym typeface="Outfit"/>
                </a:rPr>
                <a:t>Mercados Essenciais</a:t>
              </a:r>
              <a:endParaRPr b="1" sz="11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grpSp>
          <p:nvGrpSpPr>
            <p:cNvPr id="1472" name="Google Shape;1472;p73"/>
            <p:cNvGrpSpPr/>
            <p:nvPr/>
          </p:nvGrpSpPr>
          <p:grpSpPr>
            <a:xfrm>
              <a:off x="7637297" y="1610973"/>
              <a:ext cx="440700" cy="440370"/>
              <a:chOff x="1856656" y="9834313"/>
              <a:chExt cx="400200" cy="399900"/>
            </a:xfrm>
          </p:grpSpPr>
          <p:sp>
            <p:nvSpPr>
              <p:cNvPr id="1473" name="Google Shape;1473;p73"/>
              <p:cNvSpPr/>
              <p:nvPr/>
            </p:nvSpPr>
            <p:spPr>
              <a:xfrm>
                <a:off x="1856656" y="9834313"/>
                <a:ext cx="400200" cy="3999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154254" rotWithShape="0" algn="bl" dir="5400000" dist="14691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70500" lIns="70500" spcFirstLastPara="1" rIns="70500" wrap="square" tIns="70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79"/>
              </a:p>
            </p:txBody>
          </p:sp>
          <p:sp>
            <p:nvSpPr>
              <p:cNvPr id="1474" name="Google Shape;1474;p73"/>
              <p:cNvSpPr txBox="1"/>
              <p:nvPr/>
            </p:nvSpPr>
            <p:spPr>
              <a:xfrm>
                <a:off x="1926101" y="9846314"/>
                <a:ext cx="261300" cy="37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0500" lIns="70500" spcFirstLastPara="1" rIns="70500" wrap="square" tIns="70500">
                <a:no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925"/>
                  </a:spcBef>
                  <a:spcAft>
                    <a:spcPts val="925"/>
                  </a:spcAft>
                  <a:buNone/>
                </a:pPr>
                <a:r>
                  <a:rPr b="1" lang="pt-BR" sz="1388">
                    <a:solidFill>
                      <a:srgbClr val="005CA8"/>
                    </a:solidFill>
                    <a:latin typeface="Bricolage Grotesque"/>
                    <a:ea typeface="Bricolage Grotesque"/>
                    <a:cs typeface="Bricolage Grotesque"/>
                    <a:sym typeface="Bricolage Grotesque"/>
                  </a:rPr>
                  <a:t>2</a:t>
                </a:r>
                <a:endParaRPr b="1" sz="1388">
                  <a:solidFill>
                    <a:srgbClr val="005CA8"/>
                  </a:solidFill>
                </a:endParaRPr>
              </a:p>
            </p:txBody>
          </p:sp>
        </p:grpSp>
        <p:sp>
          <p:nvSpPr>
            <p:cNvPr id="1475" name="Google Shape;1475;p73"/>
            <p:cNvSpPr/>
            <p:nvPr/>
          </p:nvSpPr>
          <p:spPr>
            <a:xfrm>
              <a:off x="7890315" y="2312675"/>
              <a:ext cx="1797000" cy="801000"/>
            </a:xfrm>
            <a:prstGeom prst="roundRect">
              <a:avLst>
                <a:gd fmla="val 21011" name="adj"/>
              </a:avLst>
            </a:prstGeom>
            <a:solidFill>
              <a:srgbClr val="FF9700"/>
            </a:solidFill>
            <a:ln cap="flat" cmpd="sng" w="14700">
              <a:solidFill>
                <a:srgbClr val="FF97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0500" lIns="70500" spcFirstLastPara="1" rIns="70500" wrap="square" tIns="70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79"/>
            </a:p>
          </p:txBody>
        </p:sp>
        <p:sp>
          <p:nvSpPr>
            <p:cNvPr id="1476" name="Google Shape;1476;p73"/>
            <p:cNvSpPr txBox="1"/>
            <p:nvPr/>
          </p:nvSpPr>
          <p:spPr>
            <a:xfrm>
              <a:off x="8115609" y="2509652"/>
              <a:ext cx="1158300" cy="40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0500" lIns="70500" spcFirstLastPara="1" rIns="70500" wrap="square" tIns="70500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925"/>
                </a:spcBef>
                <a:spcAft>
                  <a:spcPts val="925"/>
                </a:spcAft>
                <a:buNone/>
              </a:pPr>
              <a:r>
                <a:rPr b="1" lang="pt-BR" sz="1100">
                  <a:solidFill>
                    <a:srgbClr val="FFFFFF"/>
                  </a:solidFill>
                  <a:latin typeface="Outfit"/>
                  <a:ea typeface="Outfit"/>
                  <a:cs typeface="Outfit"/>
                  <a:sym typeface="Outfit"/>
                </a:rPr>
                <a:t>Mercados de</a:t>
              </a:r>
              <a:br>
                <a:rPr b="1" lang="pt-BR" sz="1100">
                  <a:solidFill>
                    <a:srgbClr val="FFFFFF"/>
                  </a:solidFill>
                  <a:latin typeface="Outfit"/>
                  <a:ea typeface="Outfit"/>
                  <a:cs typeface="Outfit"/>
                  <a:sym typeface="Outfit"/>
                </a:rPr>
              </a:br>
              <a:r>
                <a:rPr b="1" lang="pt-BR" sz="1100">
                  <a:solidFill>
                    <a:srgbClr val="FFFFFF"/>
                  </a:solidFill>
                  <a:latin typeface="Outfit"/>
                  <a:ea typeface="Outfit"/>
                  <a:cs typeface="Outfit"/>
                  <a:sym typeface="Outfit"/>
                </a:rPr>
                <a:t>Crescimento</a:t>
              </a:r>
              <a:endParaRPr b="1" sz="11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grpSp>
          <p:nvGrpSpPr>
            <p:cNvPr id="1477" name="Google Shape;1477;p73"/>
            <p:cNvGrpSpPr/>
            <p:nvPr/>
          </p:nvGrpSpPr>
          <p:grpSpPr>
            <a:xfrm>
              <a:off x="7637360" y="2501015"/>
              <a:ext cx="440700" cy="440370"/>
              <a:chOff x="3446906" y="9839165"/>
              <a:chExt cx="400200" cy="399900"/>
            </a:xfrm>
          </p:grpSpPr>
          <p:sp>
            <p:nvSpPr>
              <p:cNvPr id="1478" name="Google Shape;1478;p73"/>
              <p:cNvSpPr/>
              <p:nvPr/>
            </p:nvSpPr>
            <p:spPr>
              <a:xfrm>
                <a:off x="3446906" y="9839165"/>
                <a:ext cx="400200" cy="3999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154254" rotWithShape="0" algn="bl" dir="5400000" dist="14691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70500" lIns="70500" spcFirstLastPara="1" rIns="70500" wrap="square" tIns="70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79"/>
              </a:p>
            </p:txBody>
          </p:sp>
          <p:sp>
            <p:nvSpPr>
              <p:cNvPr id="1479" name="Google Shape;1479;p73"/>
              <p:cNvSpPr txBox="1"/>
              <p:nvPr/>
            </p:nvSpPr>
            <p:spPr>
              <a:xfrm>
                <a:off x="3503147" y="9853084"/>
                <a:ext cx="261300" cy="37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0500" lIns="70500" spcFirstLastPara="1" rIns="70500" wrap="square" tIns="70500">
                <a:no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925"/>
                  </a:spcBef>
                  <a:spcAft>
                    <a:spcPts val="925"/>
                  </a:spcAft>
                  <a:buNone/>
                </a:pPr>
                <a:r>
                  <a:rPr b="1" lang="pt-BR" sz="1388">
                    <a:solidFill>
                      <a:srgbClr val="FF9700"/>
                    </a:solidFill>
                    <a:latin typeface="Bricolage Grotesque"/>
                    <a:ea typeface="Bricolage Grotesque"/>
                    <a:cs typeface="Bricolage Grotesque"/>
                    <a:sym typeface="Bricolage Grotesque"/>
                  </a:rPr>
                  <a:t>3</a:t>
                </a:r>
                <a:endParaRPr b="1" sz="1388">
                  <a:solidFill>
                    <a:srgbClr val="FF9700"/>
                  </a:solidFill>
                </a:endParaRPr>
              </a:p>
            </p:txBody>
          </p:sp>
        </p:grpSp>
        <p:sp>
          <p:nvSpPr>
            <p:cNvPr id="1480" name="Google Shape;1480;p73"/>
            <p:cNvSpPr/>
            <p:nvPr/>
          </p:nvSpPr>
          <p:spPr>
            <a:xfrm>
              <a:off x="7881200" y="584975"/>
              <a:ext cx="1797000" cy="801000"/>
            </a:xfrm>
            <a:prstGeom prst="roundRect">
              <a:avLst>
                <a:gd fmla="val 21011" name="adj"/>
              </a:avLst>
            </a:prstGeom>
            <a:solidFill>
              <a:srgbClr val="007344"/>
            </a:solidFill>
            <a:ln cap="flat" cmpd="sng" w="14700">
              <a:solidFill>
                <a:srgbClr val="00734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0500" lIns="70500" spcFirstLastPara="1" rIns="70500" wrap="square" tIns="70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79"/>
            </a:p>
          </p:txBody>
        </p:sp>
        <p:sp>
          <p:nvSpPr>
            <p:cNvPr id="1481" name="Google Shape;1481;p73"/>
            <p:cNvSpPr txBox="1"/>
            <p:nvPr/>
          </p:nvSpPr>
          <p:spPr>
            <a:xfrm>
              <a:off x="8108449" y="781950"/>
              <a:ext cx="1101000" cy="40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0500" lIns="70500" spcFirstLastPara="1" rIns="70500" wrap="square" tIns="70500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925"/>
                </a:spcBef>
                <a:spcAft>
                  <a:spcPts val="925"/>
                </a:spcAft>
                <a:buNone/>
              </a:pPr>
              <a:r>
                <a:rPr b="1" lang="pt-BR" sz="1100">
                  <a:solidFill>
                    <a:srgbClr val="FFFFFF"/>
                  </a:solidFill>
                  <a:latin typeface="Outfit"/>
                  <a:ea typeface="Outfit"/>
                  <a:cs typeface="Outfit"/>
                  <a:sym typeface="Outfit"/>
                </a:rPr>
                <a:t>Mercados Consolidados</a:t>
              </a:r>
              <a:endParaRPr b="1" sz="11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grpSp>
          <p:nvGrpSpPr>
            <p:cNvPr id="1482" name="Google Shape;1482;p73"/>
            <p:cNvGrpSpPr/>
            <p:nvPr/>
          </p:nvGrpSpPr>
          <p:grpSpPr>
            <a:xfrm>
              <a:off x="7637297" y="752120"/>
              <a:ext cx="440700" cy="440370"/>
              <a:chOff x="1856656" y="9834313"/>
              <a:chExt cx="400200" cy="399900"/>
            </a:xfrm>
          </p:grpSpPr>
          <p:sp>
            <p:nvSpPr>
              <p:cNvPr id="1483" name="Google Shape;1483;p73"/>
              <p:cNvSpPr/>
              <p:nvPr/>
            </p:nvSpPr>
            <p:spPr>
              <a:xfrm>
                <a:off x="1856656" y="9834313"/>
                <a:ext cx="400200" cy="3999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154254" rotWithShape="0" algn="bl" dir="5400000" dist="14691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70500" lIns="70500" spcFirstLastPara="1" rIns="70500" wrap="square" tIns="70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79"/>
              </a:p>
            </p:txBody>
          </p:sp>
          <p:sp>
            <p:nvSpPr>
              <p:cNvPr id="1484" name="Google Shape;1484;p73"/>
              <p:cNvSpPr txBox="1"/>
              <p:nvPr/>
            </p:nvSpPr>
            <p:spPr>
              <a:xfrm>
                <a:off x="1926101" y="9850495"/>
                <a:ext cx="261300" cy="37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0500" lIns="70500" spcFirstLastPara="1" rIns="70500" wrap="square" tIns="70500">
                <a:no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925"/>
                  </a:spcBef>
                  <a:spcAft>
                    <a:spcPts val="925"/>
                  </a:spcAft>
                  <a:buNone/>
                </a:pPr>
                <a:r>
                  <a:rPr b="1" lang="pt-BR" sz="1388">
                    <a:solidFill>
                      <a:srgbClr val="007344"/>
                    </a:solidFill>
                    <a:latin typeface="Bricolage Grotesque"/>
                    <a:ea typeface="Bricolage Grotesque"/>
                    <a:cs typeface="Bricolage Grotesque"/>
                    <a:sym typeface="Bricolage Grotesque"/>
                  </a:rPr>
                  <a:t>1</a:t>
                </a:r>
                <a:endParaRPr b="1" sz="1388">
                  <a:solidFill>
                    <a:srgbClr val="007344"/>
                  </a:solidFill>
                </a:endParaRPr>
              </a:p>
            </p:txBody>
          </p:sp>
        </p:grpSp>
        <p:sp>
          <p:nvSpPr>
            <p:cNvPr id="1485" name="Google Shape;1485;p73"/>
            <p:cNvSpPr/>
            <p:nvPr/>
          </p:nvSpPr>
          <p:spPr>
            <a:xfrm>
              <a:off x="7890315" y="3184950"/>
              <a:ext cx="1797000" cy="801000"/>
            </a:xfrm>
            <a:prstGeom prst="roundRect">
              <a:avLst>
                <a:gd fmla="val 21011" name="adj"/>
              </a:avLst>
            </a:prstGeom>
            <a:solidFill>
              <a:srgbClr val="FE3F38"/>
            </a:solidFill>
            <a:ln cap="flat" cmpd="sng" w="14700">
              <a:solidFill>
                <a:srgbClr val="FC3A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0500" lIns="70500" spcFirstLastPara="1" rIns="70500" wrap="square" tIns="70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79"/>
            </a:p>
          </p:txBody>
        </p:sp>
        <p:sp>
          <p:nvSpPr>
            <p:cNvPr id="1486" name="Google Shape;1486;p73"/>
            <p:cNvSpPr txBox="1"/>
            <p:nvPr/>
          </p:nvSpPr>
          <p:spPr>
            <a:xfrm>
              <a:off x="8115609" y="3381930"/>
              <a:ext cx="1158300" cy="40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0500" lIns="70500" spcFirstLastPara="1" rIns="70500" wrap="square" tIns="70500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925"/>
                </a:spcBef>
                <a:spcAft>
                  <a:spcPts val="925"/>
                </a:spcAft>
                <a:buNone/>
              </a:pPr>
              <a:r>
                <a:rPr b="1" lang="pt-BR" sz="1100">
                  <a:solidFill>
                    <a:srgbClr val="FFFFFF"/>
                  </a:solidFill>
                  <a:latin typeface="Outfit"/>
                  <a:ea typeface="Outfit"/>
                  <a:cs typeface="Outfit"/>
                  <a:sym typeface="Outfit"/>
                </a:rPr>
                <a:t>Mercados de</a:t>
              </a:r>
              <a:br>
                <a:rPr b="1" lang="pt-BR" sz="1100">
                  <a:solidFill>
                    <a:srgbClr val="FFFFFF"/>
                  </a:solidFill>
                  <a:latin typeface="Outfit"/>
                  <a:ea typeface="Outfit"/>
                  <a:cs typeface="Outfit"/>
                  <a:sym typeface="Outfit"/>
                </a:rPr>
              </a:br>
              <a:r>
                <a:rPr b="1" lang="pt-BR" sz="1100">
                  <a:solidFill>
                    <a:srgbClr val="FFFFFF"/>
                  </a:solidFill>
                  <a:latin typeface="Outfit"/>
                  <a:ea typeface="Outfit"/>
                  <a:cs typeface="Outfit"/>
                  <a:sym typeface="Outfit"/>
                </a:rPr>
                <a:t>Oportunidade</a:t>
              </a:r>
              <a:endParaRPr b="1" sz="11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grpSp>
          <p:nvGrpSpPr>
            <p:cNvPr id="1487" name="Google Shape;1487;p73"/>
            <p:cNvGrpSpPr/>
            <p:nvPr/>
          </p:nvGrpSpPr>
          <p:grpSpPr>
            <a:xfrm>
              <a:off x="7637360" y="3366670"/>
              <a:ext cx="440700" cy="440370"/>
              <a:chOff x="3446906" y="9839165"/>
              <a:chExt cx="400200" cy="399900"/>
            </a:xfrm>
          </p:grpSpPr>
          <p:sp>
            <p:nvSpPr>
              <p:cNvPr id="1488" name="Google Shape;1488;p73"/>
              <p:cNvSpPr/>
              <p:nvPr/>
            </p:nvSpPr>
            <p:spPr>
              <a:xfrm>
                <a:off x="3446906" y="9839165"/>
                <a:ext cx="400200" cy="3999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154254" rotWithShape="0" algn="bl" dir="5400000" dist="14691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70500" lIns="70500" spcFirstLastPara="1" rIns="70500" wrap="square" tIns="705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79"/>
              </a:p>
            </p:txBody>
          </p:sp>
          <p:sp>
            <p:nvSpPr>
              <p:cNvPr id="1489" name="Google Shape;1489;p73"/>
              <p:cNvSpPr txBox="1"/>
              <p:nvPr/>
            </p:nvSpPr>
            <p:spPr>
              <a:xfrm>
                <a:off x="3503147" y="9853084"/>
                <a:ext cx="261300" cy="37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70500" lIns="70500" spcFirstLastPara="1" rIns="70500" wrap="square" tIns="70500">
                <a:no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925"/>
                  </a:spcBef>
                  <a:spcAft>
                    <a:spcPts val="925"/>
                  </a:spcAft>
                  <a:buNone/>
                </a:pPr>
                <a:r>
                  <a:rPr b="1" lang="pt-BR" sz="1388">
                    <a:solidFill>
                      <a:srgbClr val="FC3A33"/>
                    </a:solidFill>
                    <a:latin typeface="Bricolage Grotesque"/>
                    <a:ea typeface="Bricolage Grotesque"/>
                    <a:cs typeface="Bricolage Grotesque"/>
                    <a:sym typeface="Bricolage Grotesque"/>
                  </a:rPr>
                  <a:t>4</a:t>
                </a:r>
                <a:endParaRPr b="1" sz="1388">
                  <a:solidFill>
                    <a:srgbClr val="FC3A33"/>
                  </a:solidFill>
                </a:endParaRPr>
              </a:p>
            </p:txBody>
          </p:sp>
        </p:grpSp>
      </p:grpSp>
      <p:grpSp>
        <p:nvGrpSpPr>
          <p:cNvPr id="1490" name="Google Shape;1490;p73"/>
          <p:cNvGrpSpPr/>
          <p:nvPr/>
        </p:nvGrpSpPr>
        <p:grpSpPr>
          <a:xfrm>
            <a:off x="2722969" y="2049867"/>
            <a:ext cx="965718" cy="298859"/>
            <a:chOff x="7029275" y="3336950"/>
            <a:chExt cx="1048896" cy="324600"/>
          </a:xfrm>
        </p:grpSpPr>
        <p:sp>
          <p:nvSpPr>
            <p:cNvPr id="1491" name="Google Shape;1491;p73"/>
            <p:cNvSpPr/>
            <p:nvPr/>
          </p:nvSpPr>
          <p:spPr>
            <a:xfrm>
              <a:off x="7029275" y="3336950"/>
              <a:ext cx="1002900" cy="324600"/>
            </a:xfrm>
            <a:prstGeom prst="roundRect">
              <a:avLst>
                <a:gd fmla="val 50000" name="adj"/>
              </a:avLst>
            </a:prstGeom>
            <a:solidFill>
              <a:srgbClr val="0052A2"/>
            </a:solidFill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492" name="Google Shape;1492;p73"/>
            <p:cNvSpPr txBox="1"/>
            <p:nvPr/>
          </p:nvSpPr>
          <p:spPr>
            <a:xfrm>
              <a:off x="7342571" y="3367550"/>
              <a:ext cx="7356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43848" lvl="0" marL="0" rtl="0" algn="l">
                <a:lnSpc>
                  <a:spcPct val="115000"/>
                </a:lnSpc>
                <a:spcBef>
                  <a:spcPts val="1105"/>
                </a:spcBef>
                <a:spcAft>
                  <a:spcPts val="1105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b="1" lang="pt-BR" sz="920">
                  <a:solidFill>
                    <a:srgbClr val="FFFFF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Espanha</a:t>
              </a:r>
              <a:endParaRPr b="1" sz="92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endParaRPr>
            </a:p>
          </p:txBody>
        </p:sp>
        <p:sp>
          <p:nvSpPr>
            <p:cNvPr id="1493" name="Google Shape;1493;p73"/>
            <p:cNvSpPr/>
            <p:nvPr/>
          </p:nvSpPr>
          <p:spPr>
            <a:xfrm>
              <a:off x="7086973" y="3390051"/>
              <a:ext cx="218400" cy="218400"/>
            </a:xfrm>
            <a:prstGeom prst="ellipse">
              <a:avLst/>
            </a:prstGeom>
            <a:solidFill>
              <a:srgbClr val="E7E6E6"/>
            </a:solidFill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pic>
          <p:nvPicPr>
            <p:cNvPr id="1494" name="Google Shape;1494;p73" title="Espanha.png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7064471" y="3367624"/>
              <a:ext cx="263260" cy="26326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495" name="Google Shape;1495;p73"/>
          <p:cNvCxnSpPr/>
          <p:nvPr/>
        </p:nvCxnSpPr>
        <p:spPr>
          <a:xfrm flipH="1">
            <a:off x="3607742" y="2146372"/>
            <a:ext cx="184200" cy="27300"/>
          </a:xfrm>
          <a:prstGeom prst="straightConnector1">
            <a:avLst/>
          </a:prstGeom>
          <a:noFill/>
          <a:ln cap="flat" cmpd="sng" w="8775">
            <a:solidFill>
              <a:srgbClr val="0052A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496" name="Google Shape;1496;p73"/>
          <p:cNvGrpSpPr/>
          <p:nvPr/>
        </p:nvGrpSpPr>
        <p:grpSpPr>
          <a:xfrm>
            <a:off x="2874102" y="1687502"/>
            <a:ext cx="814634" cy="298859"/>
            <a:chOff x="7156526" y="2990375"/>
            <a:chExt cx="884798" cy="324600"/>
          </a:xfrm>
        </p:grpSpPr>
        <p:sp>
          <p:nvSpPr>
            <p:cNvPr id="1497" name="Google Shape;1497;p73"/>
            <p:cNvSpPr/>
            <p:nvPr/>
          </p:nvSpPr>
          <p:spPr>
            <a:xfrm>
              <a:off x="7156526" y="2990375"/>
              <a:ext cx="851700" cy="324600"/>
            </a:xfrm>
            <a:prstGeom prst="roundRect">
              <a:avLst>
                <a:gd fmla="val 50000" name="adj"/>
              </a:avLst>
            </a:prstGeom>
            <a:solidFill>
              <a:srgbClr val="0052A2"/>
            </a:solidFill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498" name="Google Shape;1498;p73"/>
            <p:cNvSpPr txBox="1"/>
            <p:nvPr/>
          </p:nvSpPr>
          <p:spPr>
            <a:xfrm>
              <a:off x="7469824" y="3020975"/>
              <a:ext cx="5715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43848" lvl="0" marL="0" rtl="0" algn="l">
                <a:lnSpc>
                  <a:spcPct val="115000"/>
                </a:lnSpc>
                <a:spcBef>
                  <a:spcPts val="1105"/>
                </a:spcBef>
                <a:spcAft>
                  <a:spcPts val="1105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b="1" lang="pt-BR" sz="920">
                  <a:solidFill>
                    <a:srgbClr val="FFFFF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França</a:t>
              </a:r>
              <a:endParaRPr b="1" sz="92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endParaRPr>
            </a:p>
          </p:txBody>
        </p:sp>
        <p:sp>
          <p:nvSpPr>
            <p:cNvPr id="1499" name="Google Shape;1499;p73"/>
            <p:cNvSpPr/>
            <p:nvPr/>
          </p:nvSpPr>
          <p:spPr>
            <a:xfrm>
              <a:off x="7214223" y="3043476"/>
              <a:ext cx="218400" cy="218400"/>
            </a:xfrm>
            <a:prstGeom prst="ellipse">
              <a:avLst/>
            </a:prstGeom>
            <a:solidFill>
              <a:srgbClr val="E7E6E6"/>
            </a:solidFill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pic>
          <p:nvPicPr>
            <p:cNvPr id="1500" name="Google Shape;1500;p73" title="França.png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7191721" y="3021049"/>
              <a:ext cx="263260" cy="26326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501" name="Google Shape;1501;p73"/>
          <p:cNvCxnSpPr/>
          <p:nvPr/>
        </p:nvCxnSpPr>
        <p:spPr>
          <a:xfrm rot="10800000">
            <a:off x="3615796" y="1906993"/>
            <a:ext cx="265800" cy="78600"/>
          </a:xfrm>
          <a:prstGeom prst="straightConnector1">
            <a:avLst/>
          </a:prstGeom>
          <a:noFill/>
          <a:ln cap="flat" cmpd="sng" w="8775">
            <a:solidFill>
              <a:srgbClr val="0052A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502" name="Google Shape;1502;p73"/>
          <p:cNvGrpSpPr/>
          <p:nvPr/>
        </p:nvGrpSpPr>
        <p:grpSpPr>
          <a:xfrm>
            <a:off x="2758553" y="1297742"/>
            <a:ext cx="1137801" cy="298859"/>
            <a:chOff x="7156525" y="2990375"/>
            <a:chExt cx="1235800" cy="324600"/>
          </a:xfrm>
        </p:grpSpPr>
        <p:sp>
          <p:nvSpPr>
            <p:cNvPr id="1503" name="Google Shape;1503;p73"/>
            <p:cNvSpPr/>
            <p:nvPr/>
          </p:nvSpPr>
          <p:spPr>
            <a:xfrm>
              <a:off x="7156525" y="2990375"/>
              <a:ext cx="1164000" cy="324600"/>
            </a:xfrm>
            <a:prstGeom prst="roundRect">
              <a:avLst>
                <a:gd fmla="val 50000" name="adj"/>
              </a:avLst>
            </a:prstGeom>
            <a:solidFill>
              <a:srgbClr val="0052A2"/>
            </a:solidFill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504" name="Google Shape;1504;p73"/>
            <p:cNvSpPr txBox="1"/>
            <p:nvPr/>
          </p:nvSpPr>
          <p:spPr>
            <a:xfrm>
              <a:off x="7469825" y="3020975"/>
              <a:ext cx="9225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43848" lvl="0" marL="0" rtl="0" algn="l">
                <a:lnSpc>
                  <a:spcPct val="115000"/>
                </a:lnSpc>
                <a:spcBef>
                  <a:spcPts val="1105"/>
                </a:spcBef>
                <a:spcAft>
                  <a:spcPts val="1105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b="1" lang="pt-BR" sz="920">
                  <a:solidFill>
                    <a:srgbClr val="FFFFF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Reino Unido</a:t>
              </a:r>
              <a:endParaRPr b="1" sz="92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endParaRPr>
            </a:p>
          </p:txBody>
        </p:sp>
        <p:sp>
          <p:nvSpPr>
            <p:cNvPr id="1505" name="Google Shape;1505;p73"/>
            <p:cNvSpPr/>
            <p:nvPr/>
          </p:nvSpPr>
          <p:spPr>
            <a:xfrm>
              <a:off x="7214223" y="3043476"/>
              <a:ext cx="218400" cy="218400"/>
            </a:xfrm>
            <a:prstGeom prst="ellipse">
              <a:avLst/>
            </a:prstGeom>
            <a:solidFill>
              <a:srgbClr val="E7E6E6"/>
            </a:solidFill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pic>
          <p:nvPicPr>
            <p:cNvPr id="1506" name="Google Shape;1506;p73" title="Reino Unido.png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7191721" y="3021049"/>
              <a:ext cx="263260" cy="26326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507" name="Google Shape;1507;p73"/>
          <p:cNvCxnSpPr/>
          <p:nvPr/>
        </p:nvCxnSpPr>
        <p:spPr>
          <a:xfrm rot="10800000">
            <a:off x="3615796" y="1544624"/>
            <a:ext cx="265800" cy="78600"/>
          </a:xfrm>
          <a:prstGeom prst="straightConnector1">
            <a:avLst/>
          </a:prstGeom>
          <a:noFill/>
          <a:ln cap="flat" cmpd="sng" w="8775">
            <a:solidFill>
              <a:srgbClr val="0052A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08" name="Google Shape;1508;p73"/>
          <p:cNvSpPr/>
          <p:nvPr/>
        </p:nvSpPr>
        <p:spPr>
          <a:xfrm>
            <a:off x="1048802" y="2898501"/>
            <a:ext cx="965700" cy="298800"/>
          </a:xfrm>
          <a:prstGeom prst="roundRect">
            <a:avLst>
              <a:gd fmla="val 50000" name="adj"/>
            </a:avLst>
          </a:prstGeom>
          <a:solidFill>
            <a:srgbClr val="FF9700"/>
          </a:solidFill>
          <a:ln>
            <a:noFill/>
          </a:ln>
        </p:spPr>
        <p:txBody>
          <a:bodyPr anchorCtr="0" anchor="ctr" bIns="84200" lIns="84200" spcFirstLastPara="1" rIns="84200" wrap="square" tIns="84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88"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509" name="Google Shape;1509;p73"/>
          <p:cNvCxnSpPr>
            <a:endCxn id="1510" idx="3"/>
          </p:cNvCxnSpPr>
          <p:nvPr/>
        </p:nvCxnSpPr>
        <p:spPr>
          <a:xfrm rot="10800000">
            <a:off x="2014688" y="3047875"/>
            <a:ext cx="346800" cy="73200"/>
          </a:xfrm>
          <a:prstGeom prst="straightConnector1">
            <a:avLst/>
          </a:prstGeom>
          <a:noFill/>
          <a:ln cap="flat" cmpd="sng" w="8775">
            <a:solidFill>
              <a:srgbClr val="FF97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10" name="Google Shape;1510;p73"/>
          <p:cNvSpPr txBox="1"/>
          <p:nvPr/>
        </p:nvSpPr>
        <p:spPr>
          <a:xfrm>
            <a:off x="1361588" y="2926675"/>
            <a:ext cx="6531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4200" lIns="84200" spcFirstLastPara="1" rIns="84200" wrap="square" tIns="84200">
            <a:noAutofit/>
          </a:bodyPr>
          <a:lstStyle/>
          <a:p>
            <a:pPr indent="43848" lvl="0" marL="0" rtl="0" algn="l">
              <a:lnSpc>
                <a:spcPct val="115000"/>
              </a:lnSpc>
              <a:spcBef>
                <a:spcPts val="1105"/>
              </a:spcBef>
              <a:spcAft>
                <a:spcPts val="1105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b="1" lang="pt-BR" sz="92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Colômbia</a:t>
            </a:r>
            <a:endParaRPr b="1" sz="920">
              <a:solidFill>
                <a:srgbClr val="FFFFFF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1511" name="Google Shape;1511;p73"/>
          <p:cNvSpPr/>
          <p:nvPr/>
        </p:nvSpPr>
        <p:spPr>
          <a:xfrm>
            <a:off x="1096077" y="2947437"/>
            <a:ext cx="201000" cy="201000"/>
          </a:xfrm>
          <a:prstGeom prst="ellipse">
            <a:avLst/>
          </a:prstGeom>
          <a:solidFill>
            <a:srgbClr val="E7E6E6"/>
          </a:solidFill>
          <a:ln>
            <a:noFill/>
          </a:ln>
        </p:spPr>
        <p:txBody>
          <a:bodyPr anchorCtr="0" anchor="ctr" bIns="84200" lIns="84200" spcFirstLastPara="1" rIns="84200" wrap="square" tIns="84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88"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512" name="Google Shape;1512;p73" title="Colômbia.png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075344" y="2926703"/>
            <a:ext cx="242402" cy="2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1513" name="Google Shape;1513;p73"/>
          <p:cNvSpPr/>
          <p:nvPr/>
        </p:nvSpPr>
        <p:spPr>
          <a:xfrm>
            <a:off x="325903" y="2326210"/>
            <a:ext cx="832200" cy="298800"/>
          </a:xfrm>
          <a:prstGeom prst="roundRect">
            <a:avLst>
              <a:gd fmla="val 50000" name="adj"/>
            </a:avLst>
          </a:prstGeom>
          <a:solidFill>
            <a:srgbClr val="FF9700"/>
          </a:solidFill>
          <a:ln>
            <a:noFill/>
          </a:ln>
        </p:spPr>
        <p:txBody>
          <a:bodyPr anchorCtr="0" anchor="ctr" bIns="84200" lIns="84200" spcFirstLastPara="1" rIns="84200" wrap="square" tIns="84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88"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514" name="Google Shape;1514;p73"/>
          <p:cNvCxnSpPr/>
          <p:nvPr/>
        </p:nvCxnSpPr>
        <p:spPr>
          <a:xfrm rot="10800000">
            <a:off x="1116050" y="2443238"/>
            <a:ext cx="420600" cy="105600"/>
          </a:xfrm>
          <a:prstGeom prst="straightConnector1">
            <a:avLst/>
          </a:prstGeom>
          <a:noFill/>
          <a:ln cap="flat" cmpd="sng" w="8775">
            <a:solidFill>
              <a:srgbClr val="FF97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15" name="Google Shape;1515;p73"/>
          <p:cNvSpPr txBox="1"/>
          <p:nvPr/>
        </p:nvSpPr>
        <p:spPr>
          <a:xfrm>
            <a:off x="638689" y="2354384"/>
            <a:ext cx="5514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4200" lIns="84200" spcFirstLastPara="1" rIns="84200" wrap="square" tIns="84200">
            <a:noAutofit/>
          </a:bodyPr>
          <a:lstStyle/>
          <a:p>
            <a:pPr indent="43848" lvl="0" marL="0" rtl="0" algn="l">
              <a:lnSpc>
                <a:spcPct val="115000"/>
              </a:lnSpc>
              <a:spcBef>
                <a:spcPts val="1105"/>
              </a:spcBef>
              <a:spcAft>
                <a:spcPts val="1105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b="1" lang="pt-BR" sz="92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México</a:t>
            </a:r>
            <a:endParaRPr b="1" sz="920">
              <a:solidFill>
                <a:srgbClr val="FFFFFF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1516" name="Google Shape;1516;p73"/>
          <p:cNvSpPr/>
          <p:nvPr/>
        </p:nvSpPr>
        <p:spPr>
          <a:xfrm>
            <a:off x="373187" y="2375134"/>
            <a:ext cx="201000" cy="201000"/>
          </a:xfrm>
          <a:prstGeom prst="ellipse">
            <a:avLst/>
          </a:prstGeom>
          <a:solidFill>
            <a:srgbClr val="E7E6E6"/>
          </a:solidFill>
          <a:ln>
            <a:noFill/>
          </a:ln>
        </p:spPr>
        <p:txBody>
          <a:bodyPr anchorCtr="0" anchor="ctr" bIns="84200" lIns="84200" spcFirstLastPara="1" rIns="84200" wrap="square" tIns="84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88"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517" name="Google Shape;1517;p73" title="México.png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52455" y="2354400"/>
            <a:ext cx="242402" cy="2424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8" name="Google Shape;1518;p73"/>
          <p:cNvCxnSpPr/>
          <p:nvPr/>
        </p:nvCxnSpPr>
        <p:spPr>
          <a:xfrm>
            <a:off x="961743" y="1179347"/>
            <a:ext cx="71700" cy="156300"/>
          </a:xfrm>
          <a:prstGeom prst="straightConnector1">
            <a:avLst/>
          </a:prstGeom>
          <a:noFill/>
          <a:ln cap="flat" cmpd="sng" w="87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519" name="Google Shape;1519;p73"/>
          <p:cNvGrpSpPr/>
          <p:nvPr/>
        </p:nvGrpSpPr>
        <p:grpSpPr>
          <a:xfrm>
            <a:off x="573940" y="880575"/>
            <a:ext cx="878689" cy="298723"/>
            <a:chOff x="3507740" y="1135867"/>
            <a:chExt cx="829500" cy="282000"/>
          </a:xfrm>
        </p:grpSpPr>
        <p:sp>
          <p:nvSpPr>
            <p:cNvPr id="1520" name="Google Shape;1520;p73"/>
            <p:cNvSpPr/>
            <p:nvPr/>
          </p:nvSpPr>
          <p:spPr>
            <a:xfrm>
              <a:off x="3507740" y="1135867"/>
              <a:ext cx="829500" cy="282000"/>
            </a:xfrm>
            <a:prstGeom prst="roundRect">
              <a:avLst>
                <a:gd fmla="val 50000" name="adj"/>
              </a:avLst>
            </a:prstGeom>
            <a:solidFill>
              <a:srgbClr val="FF9700"/>
            </a:solidFill>
            <a:ln cap="flat" cmpd="sng" w="87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521" name="Google Shape;1521;p73"/>
            <p:cNvSpPr txBox="1"/>
            <p:nvPr/>
          </p:nvSpPr>
          <p:spPr>
            <a:xfrm>
              <a:off x="3803008" y="1162463"/>
              <a:ext cx="496800" cy="2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43848" lvl="0" marL="0" rtl="0" algn="l">
                <a:lnSpc>
                  <a:spcPct val="115000"/>
                </a:lnSpc>
                <a:spcBef>
                  <a:spcPts val="1105"/>
                </a:spcBef>
                <a:spcAft>
                  <a:spcPts val="1105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b="1" lang="pt-BR" sz="920">
                  <a:solidFill>
                    <a:srgbClr val="FFFFF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Canadá</a:t>
              </a:r>
              <a:endParaRPr b="1" sz="92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endParaRPr>
            </a:p>
          </p:txBody>
        </p:sp>
        <p:sp>
          <p:nvSpPr>
            <p:cNvPr id="1522" name="Google Shape;1522;p73"/>
            <p:cNvSpPr/>
            <p:nvPr/>
          </p:nvSpPr>
          <p:spPr>
            <a:xfrm>
              <a:off x="3552377" y="1182062"/>
              <a:ext cx="189600" cy="189600"/>
            </a:xfrm>
            <a:prstGeom prst="ellipse">
              <a:avLst/>
            </a:prstGeom>
            <a:solidFill>
              <a:srgbClr val="E7E6E6"/>
            </a:solidFill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pic>
          <p:nvPicPr>
            <p:cNvPr id="1523" name="Google Shape;1523;p73" title="Canadá.png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3532806" y="1162489"/>
              <a:ext cx="228826" cy="22882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524" name="Google Shape;1524;p73"/>
          <p:cNvCxnSpPr/>
          <p:nvPr/>
        </p:nvCxnSpPr>
        <p:spPr>
          <a:xfrm flipH="1">
            <a:off x="4096845" y="1595994"/>
            <a:ext cx="174300" cy="217800"/>
          </a:xfrm>
          <a:prstGeom prst="straightConnector1">
            <a:avLst/>
          </a:prstGeom>
          <a:noFill/>
          <a:ln cap="flat" cmpd="sng" w="8775">
            <a:solidFill>
              <a:srgbClr val="FF9700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525" name="Google Shape;1525;p73"/>
          <p:cNvGrpSpPr/>
          <p:nvPr/>
        </p:nvGrpSpPr>
        <p:grpSpPr>
          <a:xfrm>
            <a:off x="4160734" y="1308616"/>
            <a:ext cx="1232564" cy="298859"/>
            <a:chOff x="8222475" y="2198175"/>
            <a:chExt cx="1338725" cy="324600"/>
          </a:xfrm>
        </p:grpSpPr>
        <p:sp>
          <p:nvSpPr>
            <p:cNvPr id="1526" name="Google Shape;1526;p73"/>
            <p:cNvSpPr/>
            <p:nvPr/>
          </p:nvSpPr>
          <p:spPr>
            <a:xfrm>
              <a:off x="8222475" y="2198175"/>
              <a:ext cx="1275300" cy="324600"/>
            </a:xfrm>
            <a:prstGeom prst="roundRect">
              <a:avLst>
                <a:gd fmla="val 50000" name="adj"/>
              </a:avLst>
            </a:prstGeom>
            <a:solidFill>
              <a:srgbClr val="FF9700"/>
            </a:solidFill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527" name="Google Shape;1527;p73"/>
            <p:cNvSpPr txBox="1"/>
            <p:nvPr/>
          </p:nvSpPr>
          <p:spPr>
            <a:xfrm>
              <a:off x="8543300" y="2228725"/>
              <a:ext cx="10179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43848" lvl="0" marL="0" rtl="0" algn="l">
                <a:lnSpc>
                  <a:spcPct val="115000"/>
                </a:lnSpc>
                <a:spcBef>
                  <a:spcPts val="1105"/>
                </a:spcBef>
                <a:spcAft>
                  <a:spcPts val="1105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b="1" lang="pt-BR" sz="920">
                  <a:solidFill>
                    <a:srgbClr val="FFFFF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Países Baixos</a:t>
              </a:r>
              <a:endParaRPr b="1" sz="92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endParaRPr>
            </a:p>
          </p:txBody>
        </p:sp>
        <p:grpSp>
          <p:nvGrpSpPr>
            <p:cNvPr id="1528" name="Google Shape;1528;p73"/>
            <p:cNvGrpSpPr/>
            <p:nvPr/>
          </p:nvGrpSpPr>
          <p:grpSpPr>
            <a:xfrm>
              <a:off x="8257596" y="2228793"/>
              <a:ext cx="263278" cy="263278"/>
              <a:chOff x="10396919" y="3975437"/>
              <a:chExt cx="308324" cy="308324"/>
            </a:xfrm>
          </p:grpSpPr>
          <p:sp>
            <p:nvSpPr>
              <p:cNvPr id="1529" name="Google Shape;1529;p73"/>
              <p:cNvSpPr/>
              <p:nvPr/>
            </p:nvSpPr>
            <p:spPr>
              <a:xfrm>
                <a:off x="10423281" y="4001799"/>
                <a:ext cx="255600" cy="255600"/>
              </a:xfrm>
              <a:prstGeom prst="ellipse">
                <a:avLst/>
              </a:prstGeom>
              <a:solidFill>
                <a:srgbClr val="E7E6E6"/>
              </a:solidFill>
              <a:ln>
                <a:noFill/>
              </a:ln>
            </p:spPr>
            <p:txBody>
              <a:bodyPr anchorCtr="0" anchor="ctr" bIns="84200" lIns="84200" spcFirstLastPara="1" rIns="84200" wrap="square" tIns="842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88"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pic>
            <p:nvPicPr>
              <p:cNvPr id="1530" name="Google Shape;1530;p73" title="Holanda.png"/>
              <p:cNvPicPr preferRelativeResize="0"/>
              <p:nvPr/>
            </p:nvPicPr>
            <p:blipFill rotWithShape="1">
              <a:blip r:embed="rId18">
                <a:alphaModFix/>
              </a:blip>
              <a:srcRect b="0" l="0" r="0" t="0"/>
              <a:stretch/>
            </p:blipFill>
            <p:spPr>
              <a:xfrm>
                <a:off x="10396919" y="3975437"/>
                <a:ext cx="308324" cy="3083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31" name="Google Shape;1531;p73"/>
          <p:cNvGrpSpPr/>
          <p:nvPr/>
        </p:nvGrpSpPr>
        <p:grpSpPr>
          <a:xfrm>
            <a:off x="4549177" y="2033007"/>
            <a:ext cx="759813" cy="298859"/>
            <a:chOff x="9076450" y="3336950"/>
            <a:chExt cx="825256" cy="324600"/>
          </a:xfrm>
        </p:grpSpPr>
        <p:sp>
          <p:nvSpPr>
            <p:cNvPr id="1532" name="Google Shape;1532;p73"/>
            <p:cNvSpPr/>
            <p:nvPr/>
          </p:nvSpPr>
          <p:spPr>
            <a:xfrm>
              <a:off x="9076450" y="3336950"/>
              <a:ext cx="806700" cy="324600"/>
            </a:xfrm>
            <a:prstGeom prst="roundRect">
              <a:avLst>
                <a:gd fmla="val 50000" name="adj"/>
              </a:avLst>
            </a:prstGeom>
            <a:solidFill>
              <a:srgbClr val="FF9700"/>
            </a:solidFill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533" name="Google Shape;1533;p73"/>
            <p:cNvSpPr txBox="1"/>
            <p:nvPr/>
          </p:nvSpPr>
          <p:spPr>
            <a:xfrm>
              <a:off x="9433106" y="3377645"/>
              <a:ext cx="4686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43848" lvl="0" marL="0" rtl="0" algn="l">
                <a:lnSpc>
                  <a:spcPct val="115000"/>
                </a:lnSpc>
                <a:spcBef>
                  <a:spcPts val="1105"/>
                </a:spcBef>
                <a:spcAft>
                  <a:spcPts val="1105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b="1" lang="pt-BR" sz="920">
                  <a:solidFill>
                    <a:srgbClr val="FFFFF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Suíça</a:t>
              </a:r>
              <a:endParaRPr b="1" sz="92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endParaRPr>
            </a:p>
          </p:txBody>
        </p:sp>
        <p:grpSp>
          <p:nvGrpSpPr>
            <p:cNvPr id="1534" name="Google Shape;1534;p73"/>
            <p:cNvGrpSpPr/>
            <p:nvPr/>
          </p:nvGrpSpPr>
          <p:grpSpPr>
            <a:xfrm>
              <a:off x="9111571" y="3367568"/>
              <a:ext cx="263278" cy="263278"/>
              <a:chOff x="10396919" y="3975437"/>
              <a:chExt cx="308324" cy="308324"/>
            </a:xfrm>
          </p:grpSpPr>
          <p:sp>
            <p:nvSpPr>
              <p:cNvPr id="1535" name="Google Shape;1535;p73"/>
              <p:cNvSpPr/>
              <p:nvPr/>
            </p:nvSpPr>
            <p:spPr>
              <a:xfrm>
                <a:off x="10423281" y="4001799"/>
                <a:ext cx="255600" cy="255600"/>
              </a:xfrm>
              <a:prstGeom prst="ellipse">
                <a:avLst/>
              </a:prstGeom>
              <a:solidFill>
                <a:srgbClr val="E7E6E6"/>
              </a:solidFill>
              <a:ln>
                <a:noFill/>
              </a:ln>
            </p:spPr>
            <p:txBody>
              <a:bodyPr anchorCtr="0" anchor="ctr" bIns="84200" lIns="84200" spcFirstLastPara="1" rIns="84200" wrap="square" tIns="842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88"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pic>
            <p:nvPicPr>
              <p:cNvPr id="1536" name="Google Shape;1536;p73" title="Suíça.png"/>
              <p:cNvPicPr preferRelativeResize="0"/>
              <p:nvPr/>
            </p:nvPicPr>
            <p:blipFill rotWithShape="1">
              <a:blip r:embed="rId19">
                <a:alphaModFix/>
              </a:blip>
              <a:srcRect b="0" l="0" r="0" t="0"/>
              <a:stretch/>
            </p:blipFill>
            <p:spPr>
              <a:xfrm>
                <a:off x="10396919" y="3975437"/>
                <a:ext cx="308324" cy="3083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1537" name="Google Shape;1537;p73"/>
          <p:cNvCxnSpPr/>
          <p:nvPr/>
        </p:nvCxnSpPr>
        <p:spPr>
          <a:xfrm rot="10800000">
            <a:off x="4142679" y="2026867"/>
            <a:ext cx="431400" cy="97500"/>
          </a:xfrm>
          <a:prstGeom prst="straightConnector1">
            <a:avLst/>
          </a:prstGeom>
          <a:noFill/>
          <a:ln cap="flat" cmpd="sng" w="8775">
            <a:solidFill>
              <a:srgbClr val="FF9700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538" name="Google Shape;1538;p73"/>
          <p:cNvGrpSpPr/>
          <p:nvPr/>
        </p:nvGrpSpPr>
        <p:grpSpPr>
          <a:xfrm>
            <a:off x="4574059" y="4190981"/>
            <a:ext cx="1206992" cy="298859"/>
            <a:chOff x="9076450" y="3336950"/>
            <a:chExt cx="1310951" cy="324600"/>
          </a:xfrm>
        </p:grpSpPr>
        <p:sp>
          <p:nvSpPr>
            <p:cNvPr id="1539" name="Google Shape;1539;p73"/>
            <p:cNvSpPr/>
            <p:nvPr/>
          </p:nvSpPr>
          <p:spPr>
            <a:xfrm>
              <a:off x="9076450" y="3336950"/>
              <a:ext cx="1300800" cy="324600"/>
            </a:xfrm>
            <a:prstGeom prst="roundRect">
              <a:avLst>
                <a:gd fmla="val 50000" name="adj"/>
              </a:avLst>
            </a:prstGeom>
            <a:solidFill>
              <a:srgbClr val="FE3F38"/>
            </a:solidFill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540" name="Google Shape;1540;p73"/>
            <p:cNvSpPr txBox="1"/>
            <p:nvPr/>
          </p:nvSpPr>
          <p:spPr>
            <a:xfrm>
              <a:off x="9433101" y="3377650"/>
              <a:ext cx="9543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43848" lvl="0" marL="0" rtl="0" algn="l">
                <a:lnSpc>
                  <a:spcPct val="115000"/>
                </a:lnSpc>
                <a:spcBef>
                  <a:spcPts val="1105"/>
                </a:spcBef>
                <a:spcAft>
                  <a:spcPts val="1105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b="1" lang="pt-BR" sz="920">
                  <a:solidFill>
                    <a:srgbClr val="FFFFF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África do Sul</a:t>
              </a:r>
              <a:endParaRPr b="1" sz="92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endParaRPr>
            </a:p>
          </p:txBody>
        </p:sp>
        <p:grpSp>
          <p:nvGrpSpPr>
            <p:cNvPr id="1541" name="Google Shape;1541;p73"/>
            <p:cNvGrpSpPr/>
            <p:nvPr/>
          </p:nvGrpSpPr>
          <p:grpSpPr>
            <a:xfrm>
              <a:off x="9111571" y="3367568"/>
              <a:ext cx="263278" cy="263278"/>
              <a:chOff x="10396919" y="3975437"/>
              <a:chExt cx="308324" cy="308324"/>
            </a:xfrm>
          </p:grpSpPr>
          <p:sp>
            <p:nvSpPr>
              <p:cNvPr id="1542" name="Google Shape;1542;p73"/>
              <p:cNvSpPr/>
              <p:nvPr/>
            </p:nvSpPr>
            <p:spPr>
              <a:xfrm>
                <a:off x="10423281" y="4001799"/>
                <a:ext cx="255600" cy="255600"/>
              </a:xfrm>
              <a:prstGeom prst="ellipse">
                <a:avLst/>
              </a:prstGeom>
              <a:solidFill>
                <a:srgbClr val="E7E6E6"/>
              </a:solidFill>
              <a:ln>
                <a:noFill/>
              </a:ln>
            </p:spPr>
            <p:txBody>
              <a:bodyPr anchorCtr="0" anchor="ctr" bIns="84200" lIns="84200" spcFirstLastPara="1" rIns="84200" wrap="square" tIns="842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88"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pic>
            <p:nvPicPr>
              <p:cNvPr id="1543" name="Google Shape;1543;p73" title="África do Sul.png"/>
              <p:cNvPicPr preferRelativeResize="0"/>
              <p:nvPr/>
            </p:nvPicPr>
            <p:blipFill rotWithShape="1">
              <a:blip r:embed="rId20">
                <a:alphaModFix/>
              </a:blip>
              <a:srcRect b="0" l="0" r="0" t="0"/>
              <a:stretch/>
            </p:blipFill>
            <p:spPr>
              <a:xfrm>
                <a:off x="10396919" y="3975437"/>
                <a:ext cx="308324" cy="3083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1544" name="Google Shape;1544;p73"/>
          <p:cNvCxnSpPr/>
          <p:nvPr/>
        </p:nvCxnSpPr>
        <p:spPr>
          <a:xfrm rot="10800000">
            <a:off x="4508660" y="3961036"/>
            <a:ext cx="207000" cy="247200"/>
          </a:xfrm>
          <a:prstGeom prst="straightConnector1">
            <a:avLst/>
          </a:prstGeom>
          <a:noFill/>
          <a:ln cap="flat" cmpd="sng" w="8775">
            <a:solidFill>
              <a:srgbClr val="FE3F38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545" name="Google Shape;1545;p73"/>
          <p:cNvGrpSpPr/>
          <p:nvPr/>
        </p:nvGrpSpPr>
        <p:grpSpPr>
          <a:xfrm>
            <a:off x="5236113" y="2805978"/>
            <a:ext cx="788027" cy="298859"/>
            <a:chOff x="9076450" y="3336950"/>
            <a:chExt cx="855900" cy="324600"/>
          </a:xfrm>
        </p:grpSpPr>
        <p:sp>
          <p:nvSpPr>
            <p:cNvPr id="1546" name="Google Shape;1546;p73"/>
            <p:cNvSpPr/>
            <p:nvPr/>
          </p:nvSpPr>
          <p:spPr>
            <a:xfrm>
              <a:off x="9076450" y="3336950"/>
              <a:ext cx="855900" cy="324600"/>
            </a:xfrm>
            <a:prstGeom prst="roundRect">
              <a:avLst>
                <a:gd fmla="val 50000" name="adj"/>
              </a:avLst>
            </a:prstGeom>
            <a:solidFill>
              <a:srgbClr val="FE3F38"/>
            </a:solidFill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547" name="Google Shape;1547;p73"/>
            <p:cNvSpPr txBox="1"/>
            <p:nvPr/>
          </p:nvSpPr>
          <p:spPr>
            <a:xfrm>
              <a:off x="9415175" y="3368692"/>
              <a:ext cx="4683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43848" lvl="0" marL="0" rtl="0" algn="l">
                <a:lnSpc>
                  <a:spcPct val="115000"/>
                </a:lnSpc>
                <a:spcBef>
                  <a:spcPts val="1105"/>
                </a:spcBef>
                <a:spcAft>
                  <a:spcPts val="1105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b="1" lang="pt-BR" sz="920">
                  <a:solidFill>
                    <a:srgbClr val="FFFFF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China</a:t>
              </a:r>
              <a:endParaRPr b="1" sz="92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endParaRPr>
            </a:p>
          </p:txBody>
        </p:sp>
        <p:grpSp>
          <p:nvGrpSpPr>
            <p:cNvPr id="1548" name="Google Shape;1548;p73"/>
            <p:cNvGrpSpPr/>
            <p:nvPr/>
          </p:nvGrpSpPr>
          <p:grpSpPr>
            <a:xfrm>
              <a:off x="9111571" y="3367568"/>
              <a:ext cx="263278" cy="263278"/>
              <a:chOff x="10396919" y="3975437"/>
              <a:chExt cx="308324" cy="308324"/>
            </a:xfrm>
          </p:grpSpPr>
          <p:sp>
            <p:nvSpPr>
              <p:cNvPr id="1549" name="Google Shape;1549;p73"/>
              <p:cNvSpPr/>
              <p:nvPr/>
            </p:nvSpPr>
            <p:spPr>
              <a:xfrm>
                <a:off x="10423281" y="4001799"/>
                <a:ext cx="255600" cy="255600"/>
              </a:xfrm>
              <a:prstGeom prst="ellipse">
                <a:avLst/>
              </a:prstGeom>
              <a:solidFill>
                <a:srgbClr val="E7E6E6"/>
              </a:solidFill>
              <a:ln>
                <a:noFill/>
              </a:ln>
            </p:spPr>
            <p:txBody>
              <a:bodyPr anchorCtr="0" anchor="ctr" bIns="84200" lIns="84200" spcFirstLastPara="1" rIns="84200" wrap="square" tIns="842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88"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pic>
            <p:nvPicPr>
              <p:cNvPr id="1550" name="Google Shape;1550;p73" title="China.png"/>
              <p:cNvPicPr preferRelativeResize="0"/>
              <p:nvPr/>
            </p:nvPicPr>
            <p:blipFill rotWithShape="1">
              <a:blip r:embed="rId21">
                <a:alphaModFix/>
              </a:blip>
              <a:srcRect b="0" l="0" r="0" t="0"/>
              <a:stretch/>
            </p:blipFill>
            <p:spPr>
              <a:xfrm>
                <a:off x="10396919" y="3975437"/>
                <a:ext cx="308324" cy="3083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51" name="Google Shape;1551;p73"/>
          <p:cNvGrpSpPr/>
          <p:nvPr/>
        </p:nvGrpSpPr>
        <p:grpSpPr>
          <a:xfrm>
            <a:off x="1270326" y="3675682"/>
            <a:ext cx="788050" cy="298859"/>
            <a:chOff x="9076450" y="3336950"/>
            <a:chExt cx="855925" cy="324600"/>
          </a:xfrm>
        </p:grpSpPr>
        <p:sp>
          <p:nvSpPr>
            <p:cNvPr id="1552" name="Google Shape;1552;p73"/>
            <p:cNvSpPr/>
            <p:nvPr/>
          </p:nvSpPr>
          <p:spPr>
            <a:xfrm>
              <a:off x="9076450" y="3336950"/>
              <a:ext cx="855900" cy="324600"/>
            </a:xfrm>
            <a:prstGeom prst="roundRect">
              <a:avLst>
                <a:gd fmla="val 50000" name="adj"/>
              </a:avLst>
            </a:prstGeom>
            <a:solidFill>
              <a:srgbClr val="FE3F38"/>
            </a:solidFill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553" name="Google Shape;1553;p73"/>
            <p:cNvSpPr txBox="1"/>
            <p:nvPr/>
          </p:nvSpPr>
          <p:spPr>
            <a:xfrm>
              <a:off x="9415175" y="3368700"/>
              <a:ext cx="5172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43848" lvl="0" marL="0" rtl="0" algn="l">
                <a:lnSpc>
                  <a:spcPct val="115000"/>
                </a:lnSpc>
                <a:spcBef>
                  <a:spcPts val="1105"/>
                </a:spcBef>
                <a:spcAft>
                  <a:spcPts val="1105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b="1" lang="pt-BR" sz="920">
                  <a:solidFill>
                    <a:srgbClr val="FFFFF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Bolívia</a:t>
              </a:r>
              <a:endParaRPr b="1" sz="92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endParaRPr>
            </a:p>
          </p:txBody>
        </p:sp>
        <p:grpSp>
          <p:nvGrpSpPr>
            <p:cNvPr id="1554" name="Google Shape;1554;p73"/>
            <p:cNvGrpSpPr/>
            <p:nvPr/>
          </p:nvGrpSpPr>
          <p:grpSpPr>
            <a:xfrm>
              <a:off x="9111571" y="3367568"/>
              <a:ext cx="263279" cy="263278"/>
              <a:chOff x="10396919" y="3975437"/>
              <a:chExt cx="308325" cy="308324"/>
            </a:xfrm>
          </p:grpSpPr>
          <p:sp>
            <p:nvSpPr>
              <p:cNvPr id="1555" name="Google Shape;1555;p73"/>
              <p:cNvSpPr/>
              <p:nvPr/>
            </p:nvSpPr>
            <p:spPr>
              <a:xfrm>
                <a:off x="10423281" y="4001799"/>
                <a:ext cx="255600" cy="255600"/>
              </a:xfrm>
              <a:prstGeom prst="ellipse">
                <a:avLst/>
              </a:prstGeom>
              <a:solidFill>
                <a:srgbClr val="E7E6E6"/>
              </a:solidFill>
              <a:ln>
                <a:noFill/>
              </a:ln>
            </p:spPr>
            <p:txBody>
              <a:bodyPr anchorCtr="0" anchor="ctr" bIns="84200" lIns="84200" spcFirstLastPara="1" rIns="84200" wrap="square" tIns="842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88"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pic>
            <p:nvPicPr>
              <p:cNvPr id="1556" name="Google Shape;1556;p73" title="Bolívia.png"/>
              <p:cNvPicPr preferRelativeResize="0"/>
              <p:nvPr/>
            </p:nvPicPr>
            <p:blipFill rotWithShape="1">
              <a:blip r:embed="rId22">
                <a:alphaModFix/>
              </a:blip>
              <a:srcRect b="0" l="59" r="69" t="0"/>
              <a:stretch/>
            </p:blipFill>
            <p:spPr>
              <a:xfrm>
                <a:off x="10396919" y="3975437"/>
                <a:ext cx="308325" cy="3083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1557" name="Google Shape;1557;p73"/>
          <p:cNvCxnSpPr/>
          <p:nvPr/>
        </p:nvCxnSpPr>
        <p:spPr>
          <a:xfrm flipH="1">
            <a:off x="2058505" y="3653829"/>
            <a:ext cx="423600" cy="147000"/>
          </a:xfrm>
          <a:prstGeom prst="straightConnector1">
            <a:avLst/>
          </a:prstGeom>
          <a:noFill/>
          <a:ln cap="flat" cmpd="sng" w="8775">
            <a:solidFill>
              <a:srgbClr val="FE3F3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58" name="Google Shape;1558;p73"/>
          <p:cNvCxnSpPr>
            <a:stCxn id="1547" idx="0"/>
          </p:cNvCxnSpPr>
          <p:nvPr/>
        </p:nvCxnSpPr>
        <p:spPr>
          <a:xfrm flipH="1" rot="10800000">
            <a:off x="5763559" y="2489904"/>
            <a:ext cx="90000" cy="345300"/>
          </a:xfrm>
          <a:prstGeom prst="straightConnector1">
            <a:avLst/>
          </a:prstGeom>
          <a:noFill/>
          <a:ln cap="flat" cmpd="sng" w="8775">
            <a:solidFill>
              <a:srgbClr val="FE3F38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559" name="Google Shape;1559;p73"/>
          <p:cNvGrpSpPr/>
          <p:nvPr/>
        </p:nvGrpSpPr>
        <p:grpSpPr>
          <a:xfrm>
            <a:off x="6550208" y="2704332"/>
            <a:ext cx="755434" cy="298859"/>
            <a:chOff x="9076450" y="3336950"/>
            <a:chExt cx="820500" cy="324600"/>
          </a:xfrm>
        </p:grpSpPr>
        <p:sp>
          <p:nvSpPr>
            <p:cNvPr id="1560" name="Google Shape;1560;p73"/>
            <p:cNvSpPr/>
            <p:nvPr/>
          </p:nvSpPr>
          <p:spPr>
            <a:xfrm>
              <a:off x="9076450" y="3336950"/>
              <a:ext cx="820500" cy="324600"/>
            </a:xfrm>
            <a:prstGeom prst="roundRect">
              <a:avLst>
                <a:gd fmla="val 50000" name="adj"/>
              </a:avLst>
            </a:prstGeom>
            <a:solidFill>
              <a:srgbClr val="FE3F38"/>
            </a:solidFill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561" name="Google Shape;1561;p73"/>
            <p:cNvSpPr txBox="1"/>
            <p:nvPr/>
          </p:nvSpPr>
          <p:spPr>
            <a:xfrm>
              <a:off x="9415175" y="3368692"/>
              <a:ext cx="4683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43848" lvl="0" marL="0" rtl="0" algn="l">
                <a:lnSpc>
                  <a:spcPct val="115000"/>
                </a:lnSpc>
                <a:spcBef>
                  <a:spcPts val="1105"/>
                </a:spcBef>
                <a:spcAft>
                  <a:spcPts val="1105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b="1" lang="pt-BR" sz="920">
                  <a:solidFill>
                    <a:srgbClr val="FFFFF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Japão</a:t>
              </a:r>
              <a:endParaRPr b="1" sz="92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endParaRPr>
            </a:p>
          </p:txBody>
        </p:sp>
        <p:grpSp>
          <p:nvGrpSpPr>
            <p:cNvPr id="1562" name="Google Shape;1562;p73"/>
            <p:cNvGrpSpPr/>
            <p:nvPr/>
          </p:nvGrpSpPr>
          <p:grpSpPr>
            <a:xfrm>
              <a:off x="9111571" y="3367568"/>
              <a:ext cx="263278" cy="263278"/>
              <a:chOff x="10396919" y="3975437"/>
              <a:chExt cx="308324" cy="308324"/>
            </a:xfrm>
          </p:grpSpPr>
          <p:sp>
            <p:nvSpPr>
              <p:cNvPr id="1563" name="Google Shape;1563;p73"/>
              <p:cNvSpPr/>
              <p:nvPr/>
            </p:nvSpPr>
            <p:spPr>
              <a:xfrm>
                <a:off x="10423281" y="4001799"/>
                <a:ext cx="255600" cy="255600"/>
              </a:xfrm>
              <a:prstGeom prst="ellipse">
                <a:avLst/>
              </a:prstGeom>
              <a:solidFill>
                <a:srgbClr val="E7E6E6"/>
              </a:solidFill>
              <a:ln>
                <a:noFill/>
              </a:ln>
            </p:spPr>
            <p:txBody>
              <a:bodyPr anchorCtr="0" anchor="ctr" bIns="84200" lIns="84200" spcFirstLastPara="1" rIns="84200" wrap="square" tIns="842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88"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pic>
            <p:nvPicPr>
              <p:cNvPr id="1564" name="Google Shape;1564;p73" title="Japão.png"/>
              <p:cNvPicPr preferRelativeResize="0"/>
              <p:nvPr/>
            </p:nvPicPr>
            <p:blipFill rotWithShape="1">
              <a:blip r:embed="rId23">
                <a:alphaModFix/>
              </a:blip>
              <a:srcRect b="0" l="0" r="0" t="0"/>
              <a:stretch/>
            </p:blipFill>
            <p:spPr>
              <a:xfrm>
                <a:off x="10396919" y="3975437"/>
                <a:ext cx="308324" cy="3083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1565" name="Google Shape;1565;p73"/>
          <p:cNvCxnSpPr/>
          <p:nvPr/>
        </p:nvCxnSpPr>
        <p:spPr>
          <a:xfrm flipH="1" rot="10800000">
            <a:off x="6933333" y="2382264"/>
            <a:ext cx="90000" cy="345300"/>
          </a:xfrm>
          <a:prstGeom prst="straightConnector1">
            <a:avLst/>
          </a:prstGeom>
          <a:noFill/>
          <a:ln cap="flat" cmpd="sng" w="8775">
            <a:solidFill>
              <a:srgbClr val="FE3F38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566" name="Google Shape;1566;p73"/>
          <p:cNvGrpSpPr/>
          <p:nvPr/>
        </p:nvGrpSpPr>
        <p:grpSpPr>
          <a:xfrm>
            <a:off x="5479892" y="3702406"/>
            <a:ext cx="975932" cy="298859"/>
            <a:chOff x="9076450" y="3336950"/>
            <a:chExt cx="1059989" cy="324600"/>
          </a:xfrm>
        </p:grpSpPr>
        <p:sp>
          <p:nvSpPr>
            <p:cNvPr id="1567" name="Google Shape;1567;p73"/>
            <p:cNvSpPr/>
            <p:nvPr/>
          </p:nvSpPr>
          <p:spPr>
            <a:xfrm>
              <a:off x="9076450" y="3336950"/>
              <a:ext cx="994800" cy="324600"/>
            </a:xfrm>
            <a:prstGeom prst="roundRect">
              <a:avLst>
                <a:gd fmla="val 50000" name="adj"/>
              </a:avLst>
            </a:prstGeom>
            <a:solidFill>
              <a:srgbClr val="FE3F38"/>
            </a:solidFill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568" name="Google Shape;1568;p73"/>
            <p:cNvSpPr txBox="1"/>
            <p:nvPr/>
          </p:nvSpPr>
          <p:spPr>
            <a:xfrm>
              <a:off x="9403239" y="3368692"/>
              <a:ext cx="7332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43848" lvl="0" marL="0" rtl="0" algn="l">
                <a:lnSpc>
                  <a:spcPct val="115000"/>
                </a:lnSpc>
                <a:spcBef>
                  <a:spcPts val="1105"/>
                </a:spcBef>
                <a:spcAft>
                  <a:spcPts val="1105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b="1" lang="pt-BR" sz="920">
                  <a:solidFill>
                    <a:srgbClr val="FFFFF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Austrália</a:t>
              </a:r>
              <a:endParaRPr b="1" sz="92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endParaRPr>
            </a:p>
          </p:txBody>
        </p:sp>
        <p:grpSp>
          <p:nvGrpSpPr>
            <p:cNvPr id="1569" name="Google Shape;1569;p73"/>
            <p:cNvGrpSpPr/>
            <p:nvPr/>
          </p:nvGrpSpPr>
          <p:grpSpPr>
            <a:xfrm>
              <a:off x="9111571" y="3367568"/>
              <a:ext cx="263278" cy="263278"/>
              <a:chOff x="10396919" y="3975437"/>
              <a:chExt cx="308324" cy="308324"/>
            </a:xfrm>
          </p:grpSpPr>
          <p:sp>
            <p:nvSpPr>
              <p:cNvPr id="1570" name="Google Shape;1570;p73"/>
              <p:cNvSpPr/>
              <p:nvPr/>
            </p:nvSpPr>
            <p:spPr>
              <a:xfrm>
                <a:off x="10423281" y="4001799"/>
                <a:ext cx="255600" cy="255600"/>
              </a:xfrm>
              <a:prstGeom prst="ellipse">
                <a:avLst/>
              </a:prstGeom>
              <a:solidFill>
                <a:srgbClr val="E7E6E6"/>
              </a:solidFill>
              <a:ln>
                <a:noFill/>
              </a:ln>
            </p:spPr>
            <p:txBody>
              <a:bodyPr anchorCtr="0" anchor="ctr" bIns="84200" lIns="84200" spcFirstLastPara="1" rIns="84200" wrap="square" tIns="842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88"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pic>
            <p:nvPicPr>
              <p:cNvPr id="1571" name="Google Shape;1571;p73" title="Austrália.png"/>
              <p:cNvPicPr preferRelativeResize="0"/>
              <p:nvPr/>
            </p:nvPicPr>
            <p:blipFill rotWithShape="1">
              <a:blip r:embed="rId24">
                <a:alphaModFix/>
              </a:blip>
              <a:srcRect b="0" l="0" r="0" t="0"/>
              <a:stretch/>
            </p:blipFill>
            <p:spPr>
              <a:xfrm>
                <a:off x="10396919" y="3975437"/>
                <a:ext cx="308324" cy="3083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1572" name="Google Shape;1572;p73"/>
          <p:cNvCxnSpPr/>
          <p:nvPr/>
        </p:nvCxnSpPr>
        <p:spPr>
          <a:xfrm flipH="1">
            <a:off x="6345513" y="3826094"/>
            <a:ext cx="231300" cy="11100"/>
          </a:xfrm>
          <a:prstGeom prst="straightConnector1">
            <a:avLst/>
          </a:prstGeom>
          <a:noFill/>
          <a:ln cap="flat" cmpd="sng" w="8775">
            <a:solidFill>
              <a:srgbClr val="FE3F38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573" name="Google Shape;1573;p73"/>
          <p:cNvGrpSpPr/>
          <p:nvPr/>
        </p:nvGrpSpPr>
        <p:grpSpPr>
          <a:xfrm>
            <a:off x="3791922" y="929822"/>
            <a:ext cx="844098" cy="298859"/>
            <a:chOff x="9076450" y="3336950"/>
            <a:chExt cx="916800" cy="324600"/>
          </a:xfrm>
        </p:grpSpPr>
        <p:sp>
          <p:nvSpPr>
            <p:cNvPr id="1574" name="Google Shape;1574;p73"/>
            <p:cNvSpPr/>
            <p:nvPr/>
          </p:nvSpPr>
          <p:spPr>
            <a:xfrm>
              <a:off x="9076450" y="3336950"/>
              <a:ext cx="916800" cy="324600"/>
            </a:xfrm>
            <a:prstGeom prst="roundRect">
              <a:avLst>
                <a:gd fmla="val 50000" name="adj"/>
              </a:avLst>
            </a:prstGeom>
            <a:solidFill>
              <a:srgbClr val="FE3F38"/>
            </a:solidFill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8"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575" name="Google Shape;1575;p73"/>
            <p:cNvSpPr txBox="1"/>
            <p:nvPr/>
          </p:nvSpPr>
          <p:spPr>
            <a:xfrm>
              <a:off x="9415175" y="3368700"/>
              <a:ext cx="5589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200" lIns="84200" spcFirstLastPara="1" rIns="84200" wrap="square" tIns="84200">
              <a:noAutofit/>
            </a:bodyPr>
            <a:lstStyle/>
            <a:p>
              <a:pPr indent="43848" lvl="0" marL="0" rtl="0" algn="l">
                <a:lnSpc>
                  <a:spcPct val="115000"/>
                </a:lnSpc>
                <a:spcBef>
                  <a:spcPts val="1105"/>
                </a:spcBef>
                <a:spcAft>
                  <a:spcPts val="1105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b="1" lang="pt-BR" sz="920">
                  <a:solidFill>
                    <a:srgbClr val="FFFFF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Bélgica</a:t>
              </a:r>
              <a:endParaRPr b="1" sz="92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endParaRPr>
            </a:p>
          </p:txBody>
        </p:sp>
        <p:grpSp>
          <p:nvGrpSpPr>
            <p:cNvPr id="1576" name="Google Shape;1576;p73"/>
            <p:cNvGrpSpPr/>
            <p:nvPr/>
          </p:nvGrpSpPr>
          <p:grpSpPr>
            <a:xfrm>
              <a:off x="9111571" y="3367568"/>
              <a:ext cx="263278" cy="263278"/>
              <a:chOff x="10396919" y="3975437"/>
              <a:chExt cx="308324" cy="308324"/>
            </a:xfrm>
          </p:grpSpPr>
          <p:sp>
            <p:nvSpPr>
              <p:cNvPr id="1577" name="Google Shape;1577;p73"/>
              <p:cNvSpPr/>
              <p:nvPr/>
            </p:nvSpPr>
            <p:spPr>
              <a:xfrm>
                <a:off x="10423281" y="4001799"/>
                <a:ext cx="255600" cy="255600"/>
              </a:xfrm>
              <a:prstGeom prst="ellipse">
                <a:avLst/>
              </a:prstGeom>
              <a:solidFill>
                <a:srgbClr val="E7E6E6"/>
              </a:solidFill>
              <a:ln>
                <a:noFill/>
              </a:ln>
            </p:spPr>
            <p:txBody>
              <a:bodyPr anchorCtr="0" anchor="ctr" bIns="84200" lIns="84200" spcFirstLastPara="1" rIns="84200" wrap="square" tIns="842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88"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pic>
            <p:nvPicPr>
              <p:cNvPr id="1578" name="Google Shape;1578;p73" title="Bélgica.png"/>
              <p:cNvPicPr preferRelativeResize="0"/>
              <p:nvPr/>
            </p:nvPicPr>
            <p:blipFill rotWithShape="1">
              <a:blip r:embed="rId25">
                <a:alphaModFix/>
              </a:blip>
              <a:srcRect b="0" l="0" r="0" t="0"/>
              <a:stretch/>
            </p:blipFill>
            <p:spPr>
              <a:xfrm>
                <a:off x="10396919" y="3975437"/>
                <a:ext cx="308324" cy="3083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1579" name="Google Shape;1579;p73"/>
          <p:cNvCxnSpPr/>
          <p:nvPr/>
        </p:nvCxnSpPr>
        <p:spPr>
          <a:xfrm>
            <a:off x="4028379" y="1211367"/>
            <a:ext cx="0" cy="674700"/>
          </a:xfrm>
          <a:prstGeom prst="straightConnector1">
            <a:avLst/>
          </a:prstGeom>
          <a:noFill/>
          <a:ln cap="flat" cmpd="sng" w="8775">
            <a:solidFill>
              <a:srgbClr val="FE3F3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3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74"/>
          <p:cNvSpPr/>
          <p:nvPr/>
        </p:nvSpPr>
        <p:spPr>
          <a:xfrm>
            <a:off x="712870" y="1128150"/>
            <a:ext cx="7914300" cy="789000"/>
          </a:xfrm>
          <a:prstGeom prst="roundRect">
            <a:avLst>
              <a:gd fmla="val 21013" name="adj"/>
            </a:avLst>
          </a:prstGeom>
          <a:solidFill>
            <a:srgbClr val="D9EAD3"/>
          </a:solidFill>
          <a:ln cap="flat" cmpd="sng" w="14300">
            <a:solidFill>
              <a:srgbClr val="0085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585" name="Google Shape;1585;p74"/>
          <p:cNvSpPr/>
          <p:nvPr/>
        </p:nvSpPr>
        <p:spPr>
          <a:xfrm>
            <a:off x="712984" y="2031488"/>
            <a:ext cx="7914300" cy="789000"/>
          </a:xfrm>
          <a:prstGeom prst="roundRect">
            <a:avLst>
              <a:gd fmla="val 21013" name="adj"/>
            </a:avLst>
          </a:prstGeom>
          <a:solidFill>
            <a:srgbClr val="CFE2F3"/>
          </a:solidFill>
          <a:ln cap="flat" cmpd="sng" w="14300">
            <a:solidFill>
              <a:srgbClr val="005C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586" name="Google Shape;1586;p74"/>
          <p:cNvSpPr/>
          <p:nvPr/>
        </p:nvSpPr>
        <p:spPr>
          <a:xfrm>
            <a:off x="693651" y="2925970"/>
            <a:ext cx="7933800" cy="789000"/>
          </a:xfrm>
          <a:prstGeom prst="roundRect">
            <a:avLst>
              <a:gd fmla="val 21013" name="adj"/>
            </a:avLst>
          </a:prstGeom>
          <a:solidFill>
            <a:srgbClr val="FCE5CD"/>
          </a:solidFill>
          <a:ln cap="flat" cmpd="sng" w="14300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587" name="Google Shape;1587;p74"/>
          <p:cNvSpPr/>
          <p:nvPr/>
        </p:nvSpPr>
        <p:spPr>
          <a:xfrm>
            <a:off x="693651" y="3831300"/>
            <a:ext cx="7933800" cy="789000"/>
          </a:xfrm>
          <a:prstGeom prst="roundRect">
            <a:avLst>
              <a:gd fmla="val 21013" name="adj"/>
            </a:avLst>
          </a:prstGeom>
          <a:solidFill>
            <a:srgbClr val="F4CCCC"/>
          </a:solidFill>
          <a:ln cap="flat" cmpd="sng" w="14300">
            <a:solidFill>
              <a:srgbClr val="FE3F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588" name="Google Shape;1588;p74"/>
          <p:cNvSpPr/>
          <p:nvPr/>
        </p:nvSpPr>
        <p:spPr>
          <a:xfrm>
            <a:off x="720187" y="1128150"/>
            <a:ext cx="1631700" cy="789000"/>
          </a:xfrm>
          <a:prstGeom prst="roundRect">
            <a:avLst>
              <a:gd fmla="val 21011" name="adj"/>
            </a:avLst>
          </a:prstGeom>
          <a:solidFill>
            <a:srgbClr val="008568"/>
          </a:solidFill>
          <a:ln cap="flat" cmpd="sng" w="14300">
            <a:solidFill>
              <a:srgbClr val="0085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589" name="Google Shape;1589;p74"/>
          <p:cNvSpPr/>
          <p:nvPr/>
        </p:nvSpPr>
        <p:spPr>
          <a:xfrm>
            <a:off x="720029" y="2031488"/>
            <a:ext cx="1631700" cy="789000"/>
          </a:xfrm>
          <a:prstGeom prst="roundRect">
            <a:avLst>
              <a:gd fmla="val 21011" name="adj"/>
            </a:avLst>
          </a:prstGeom>
          <a:solidFill>
            <a:srgbClr val="005CA8"/>
          </a:solidFill>
          <a:ln cap="flat" cmpd="sng" w="14300">
            <a:solidFill>
              <a:srgbClr val="005C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590" name="Google Shape;1590;p74"/>
          <p:cNvSpPr/>
          <p:nvPr/>
        </p:nvSpPr>
        <p:spPr>
          <a:xfrm>
            <a:off x="693638" y="2925956"/>
            <a:ext cx="1631700" cy="789000"/>
          </a:xfrm>
          <a:prstGeom prst="roundRect">
            <a:avLst>
              <a:gd fmla="val 21011" name="adj"/>
            </a:avLst>
          </a:prstGeom>
          <a:solidFill>
            <a:srgbClr val="FF9700"/>
          </a:solidFill>
          <a:ln cap="flat" cmpd="sng" w="14300">
            <a:solidFill>
              <a:srgbClr val="FF9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591" name="Google Shape;1591;p74"/>
          <p:cNvSpPr/>
          <p:nvPr/>
        </p:nvSpPr>
        <p:spPr>
          <a:xfrm>
            <a:off x="693637" y="3822950"/>
            <a:ext cx="1649400" cy="789000"/>
          </a:xfrm>
          <a:prstGeom prst="roundRect">
            <a:avLst>
              <a:gd fmla="val 21011" name="adj"/>
            </a:avLst>
          </a:prstGeom>
          <a:solidFill>
            <a:srgbClr val="FC3A33"/>
          </a:solidFill>
          <a:ln cap="flat" cmpd="sng" w="14300">
            <a:solidFill>
              <a:srgbClr val="FE3F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C3A33"/>
              </a:solidFill>
            </a:endParaRPr>
          </a:p>
        </p:txBody>
      </p:sp>
      <p:sp>
        <p:nvSpPr>
          <p:cNvPr id="1592" name="Google Shape;1592;p74"/>
          <p:cNvSpPr/>
          <p:nvPr/>
        </p:nvSpPr>
        <p:spPr>
          <a:xfrm>
            <a:off x="516568" y="2252897"/>
            <a:ext cx="346500" cy="346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50019" rotWithShape="0" algn="bl" dir="5400000" dist="14288">
              <a:srgbClr val="000000">
                <a:alpha val="2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593" name="Google Shape;1593;p74"/>
          <p:cNvSpPr/>
          <p:nvPr/>
        </p:nvSpPr>
        <p:spPr>
          <a:xfrm>
            <a:off x="516549" y="1349550"/>
            <a:ext cx="346500" cy="346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50019" rotWithShape="0" algn="bl" dir="5400000" dist="14288">
              <a:srgbClr val="000000">
                <a:alpha val="2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594" name="Google Shape;1594;p74"/>
          <p:cNvSpPr/>
          <p:nvPr/>
        </p:nvSpPr>
        <p:spPr>
          <a:xfrm>
            <a:off x="516540" y="4052700"/>
            <a:ext cx="346500" cy="346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50019" rotWithShape="0" algn="bl" dir="5400000" dist="14288">
              <a:srgbClr val="000000">
                <a:alpha val="2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595" name="Google Shape;1595;p74"/>
          <p:cNvSpPr/>
          <p:nvPr/>
        </p:nvSpPr>
        <p:spPr>
          <a:xfrm>
            <a:off x="516577" y="3160322"/>
            <a:ext cx="346500" cy="346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50019" rotWithShape="0" algn="bl" dir="5400000" dist="14288">
              <a:srgbClr val="000000">
                <a:alpha val="2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596" name="Google Shape;1596;p74"/>
          <p:cNvSpPr txBox="1"/>
          <p:nvPr/>
        </p:nvSpPr>
        <p:spPr>
          <a:xfrm>
            <a:off x="575488" y="4065637"/>
            <a:ext cx="228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b="1" lang="pt-BR" sz="1500">
                <a:solidFill>
                  <a:srgbClr val="FE3F38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4</a:t>
            </a:r>
            <a:endParaRPr b="1" sz="1500">
              <a:solidFill>
                <a:srgbClr val="FE3F38"/>
              </a:solidFill>
            </a:endParaRPr>
          </a:p>
        </p:txBody>
      </p:sp>
      <p:sp>
        <p:nvSpPr>
          <p:cNvPr id="1597" name="Google Shape;1597;p74"/>
          <p:cNvSpPr txBox="1"/>
          <p:nvPr/>
        </p:nvSpPr>
        <p:spPr>
          <a:xfrm>
            <a:off x="575506" y="1362450"/>
            <a:ext cx="228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b="1" lang="pt-BR" sz="1500">
                <a:solidFill>
                  <a:srgbClr val="008568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1</a:t>
            </a:r>
            <a:endParaRPr b="1" sz="1500">
              <a:solidFill>
                <a:srgbClr val="008568"/>
              </a:solidFill>
            </a:endParaRPr>
          </a:p>
        </p:txBody>
      </p:sp>
      <p:sp>
        <p:nvSpPr>
          <p:cNvPr id="1598" name="Google Shape;1598;p74"/>
          <p:cNvSpPr txBox="1"/>
          <p:nvPr/>
        </p:nvSpPr>
        <p:spPr>
          <a:xfrm>
            <a:off x="575525" y="2265834"/>
            <a:ext cx="228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b="1" lang="pt-BR" sz="1500">
                <a:solidFill>
                  <a:srgbClr val="005CA8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2</a:t>
            </a:r>
            <a:endParaRPr b="1" sz="1500">
              <a:solidFill>
                <a:srgbClr val="005CA8"/>
              </a:solidFill>
            </a:endParaRPr>
          </a:p>
        </p:txBody>
      </p:sp>
      <p:sp>
        <p:nvSpPr>
          <p:cNvPr id="1599" name="Google Shape;1599;p74"/>
          <p:cNvSpPr txBox="1"/>
          <p:nvPr/>
        </p:nvSpPr>
        <p:spPr>
          <a:xfrm>
            <a:off x="575525" y="3173259"/>
            <a:ext cx="228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b="1" lang="pt-BR" sz="1500">
                <a:solidFill>
                  <a:srgbClr val="FF97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3</a:t>
            </a:r>
            <a:endParaRPr b="1" sz="1500">
              <a:solidFill>
                <a:srgbClr val="FF9700"/>
              </a:solidFill>
            </a:endParaRPr>
          </a:p>
        </p:txBody>
      </p:sp>
      <p:sp>
        <p:nvSpPr>
          <p:cNvPr id="1600" name="Google Shape;1600;p74"/>
          <p:cNvSpPr txBox="1"/>
          <p:nvPr/>
        </p:nvSpPr>
        <p:spPr>
          <a:xfrm>
            <a:off x="910413" y="1301300"/>
            <a:ext cx="15042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b="1" lang="pt-BR" sz="15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Mercados Consolidados</a:t>
            </a:r>
            <a:endParaRPr b="1" sz="15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601" name="Google Shape;1601;p74"/>
          <p:cNvSpPr txBox="1"/>
          <p:nvPr/>
        </p:nvSpPr>
        <p:spPr>
          <a:xfrm>
            <a:off x="2442093" y="1202644"/>
            <a:ext cx="5914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1200">
                <a:solidFill>
                  <a:srgbClr val="434343"/>
                </a:solidFill>
                <a:latin typeface="Outfit Medium"/>
                <a:ea typeface="Outfit Medium"/>
                <a:cs typeface="Outfit Medium"/>
                <a:sym typeface="Outfit Medium"/>
              </a:rPr>
              <a:t>Mercados com elevada participação do Brasil, volume expressivo de turistas </a:t>
            </a:r>
            <a:br>
              <a:rPr lang="pt-BR" sz="1200">
                <a:solidFill>
                  <a:srgbClr val="434343"/>
                </a:solidFill>
                <a:latin typeface="Outfit Medium"/>
                <a:ea typeface="Outfit Medium"/>
                <a:cs typeface="Outfit Medium"/>
                <a:sym typeface="Outfit Medium"/>
              </a:rPr>
            </a:br>
            <a:r>
              <a:rPr lang="pt-BR" sz="1200">
                <a:solidFill>
                  <a:srgbClr val="434343"/>
                </a:solidFill>
                <a:latin typeface="Outfit Medium"/>
                <a:ea typeface="Outfit Medium"/>
                <a:cs typeface="Outfit Medium"/>
                <a:sym typeface="Outfit Medium"/>
              </a:rPr>
              <a:t>e forte familiaridade, favorecidos pela proximidade e facilidade de acesso. </a:t>
            </a:r>
            <a:endParaRPr sz="1200">
              <a:solidFill>
                <a:srgbClr val="434343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sp>
        <p:nvSpPr>
          <p:cNvPr id="1602" name="Google Shape;1602;p74"/>
          <p:cNvSpPr txBox="1"/>
          <p:nvPr/>
        </p:nvSpPr>
        <p:spPr>
          <a:xfrm>
            <a:off x="910413" y="2210477"/>
            <a:ext cx="12504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b="1" lang="pt-BR" sz="15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Mercados Essenciais</a:t>
            </a:r>
            <a:endParaRPr b="1" sz="15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603" name="Google Shape;1603;p74"/>
          <p:cNvSpPr txBox="1"/>
          <p:nvPr/>
        </p:nvSpPr>
        <p:spPr>
          <a:xfrm>
            <a:off x="2442092" y="2087325"/>
            <a:ext cx="5914200" cy="66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1200">
                <a:solidFill>
                  <a:srgbClr val="434343"/>
                </a:solidFill>
                <a:latin typeface="Outfit Medium"/>
                <a:ea typeface="Outfit Medium"/>
                <a:cs typeface="Outfit Medium"/>
                <a:sym typeface="Outfit Medium"/>
              </a:rPr>
              <a:t>Mercados com alta participação no turismo global e/ou grande potencial de crescimento no Brasil. Apesar do bom desempenho em chegadas e gastos no Brasil, nossa fatia de mercado ainda é moderada. </a:t>
            </a:r>
            <a:endParaRPr sz="1200">
              <a:solidFill>
                <a:srgbClr val="434343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sp>
        <p:nvSpPr>
          <p:cNvPr id="1604" name="Google Shape;1604;p74"/>
          <p:cNvSpPr txBox="1"/>
          <p:nvPr/>
        </p:nvSpPr>
        <p:spPr>
          <a:xfrm>
            <a:off x="910413" y="4021950"/>
            <a:ext cx="14262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b="1" lang="pt-BR" sz="15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Mercados de</a:t>
            </a:r>
            <a:br>
              <a:rPr b="1" lang="pt-BR" sz="15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b="1" lang="pt-BR" sz="15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Crescimento</a:t>
            </a:r>
            <a:endParaRPr b="1" sz="15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605" name="Google Shape;1605;p74"/>
          <p:cNvSpPr txBox="1"/>
          <p:nvPr/>
        </p:nvSpPr>
        <p:spPr>
          <a:xfrm>
            <a:off x="2442092" y="2980894"/>
            <a:ext cx="5977800" cy="66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1200">
                <a:solidFill>
                  <a:srgbClr val="434343"/>
                </a:solidFill>
                <a:latin typeface="Outfit Medium"/>
                <a:ea typeface="Outfit Medium"/>
                <a:cs typeface="Outfit Medium"/>
                <a:sym typeface="Outfit Medium"/>
              </a:rPr>
              <a:t>Mercados com crescimento significativo na emissão de turistas e gastos globais e que demonstram  aumento de interesse pelo Brasil, nos quais a fatia de mercado do Brasil ainda é baixa diante de seu potencial. </a:t>
            </a:r>
            <a:endParaRPr sz="1200">
              <a:solidFill>
                <a:srgbClr val="434343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sp>
        <p:nvSpPr>
          <p:cNvPr id="1606" name="Google Shape;1606;p74"/>
          <p:cNvSpPr txBox="1"/>
          <p:nvPr/>
        </p:nvSpPr>
        <p:spPr>
          <a:xfrm>
            <a:off x="910413" y="3110785"/>
            <a:ext cx="15042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b="1" lang="pt-BR" sz="15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Mercados de Oportunidade</a:t>
            </a:r>
            <a:endParaRPr b="1" sz="15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607" name="Google Shape;1607;p74"/>
          <p:cNvSpPr txBox="1"/>
          <p:nvPr/>
        </p:nvSpPr>
        <p:spPr>
          <a:xfrm>
            <a:off x="2442092" y="3885338"/>
            <a:ext cx="5977800" cy="66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1200">
                <a:solidFill>
                  <a:srgbClr val="434343"/>
                </a:solidFill>
                <a:latin typeface="Outfit Medium"/>
                <a:ea typeface="Outfit Medium"/>
                <a:cs typeface="Outfit Medium"/>
                <a:sym typeface="Outfit Medium"/>
              </a:rPr>
              <a:t>Mercados com potencial de crescimento, mas que exigem maior esforço e investimento devido a barreiras logísticas ou econômicas. Apesar dos desafios, são relevantes pela emissão global, proximidade ou afinidade com segmentos prioritários. </a:t>
            </a:r>
            <a:endParaRPr sz="1200">
              <a:solidFill>
                <a:srgbClr val="434343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sp>
        <p:nvSpPr>
          <p:cNvPr id="1608" name="Google Shape;1608;p74"/>
          <p:cNvSpPr txBox="1"/>
          <p:nvPr/>
        </p:nvSpPr>
        <p:spPr>
          <a:xfrm>
            <a:off x="366356" y="357938"/>
            <a:ext cx="50568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0052A2"/>
                </a:solidFill>
                <a:latin typeface="Outfit"/>
                <a:ea typeface="Outfit"/>
                <a:cs typeface="Outfit"/>
                <a:sym typeface="Outfit"/>
              </a:rPr>
              <a:t>Classificação de atuação</a:t>
            </a:r>
            <a:endParaRPr b="1" sz="800">
              <a:solidFill>
                <a:srgbClr val="0052A2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75"/>
          <p:cNvSpPr txBox="1"/>
          <p:nvPr>
            <p:ph type="title"/>
          </p:nvPr>
        </p:nvSpPr>
        <p:spPr>
          <a:xfrm>
            <a:off x="529851" y="444900"/>
            <a:ext cx="58905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30"/>
              <a:buFont typeface="Bricolage Grotesque"/>
              <a:buNone/>
            </a:pPr>
            <a:r>
              <a:rPr b="1" lang="pt-BR" sz="274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rPr>
              <a:t>Para promoção internacional </a:t>
            </a:r>
            <a:endParaRPr b="1" sz="2740">
              <a:solidFill>
                <a:srgbClr val="008569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30"/>
              <a:buFont typeface="Bricolage Grotesque"/>
              <a:buNone/>
            </a:pPr>
            <a:r>
              <a:rPr b="1" lang="pt-BR" sz="2740">
                <a:solidFill>
                  <a:srgbClr val="008569"/>
                </a:solidFill>
                <a:latin typeface="Outfit"/>
                <a:ea typeface="Outfit"/>
                <a:cs typeface="Outfit"/>
                <a:sym typeface="Outfit"/>
              </a:rPr>
              <a:t>temos um leque de ferramentas</a:t>
            </a:r>
            <a:endParaRPr b="1" sz="3280">
              <a:solidFill>
                <a:srgbClr val="008569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grpSp>
        <p:nvGrpSpPr>
          <p:cNvPr id="1614" name="Google Shape;1614;p75"/>
          <p:cNvGrpSpPr/>
          <p:nvPr/>
        </p:nvGrpSpPr>
        <p:grpSpPr>
          <a:xfrm>
            <a:off x="648566" y="1182041"/>
            <a:ext cx="8002625" cy="372375"/>
            <a:chOff x="926099" y="1382462"/>
            <a:chExt cx="10336638" cy="496500"/>
          </a:xfrm>
        </p:grpSpPr>
        <p:sp>
          <p:nvSpPr>
            <p:cNvPr id="1615" name="Google Shape;1615;p75"/>
            <p:cNvSpPr/>
            <p:nvPr/>
          </p:nvSpPr>
          <p:spPr>
            <a:xfrm>
              <a:off x="7290137" y="1382462"/>
              <a:ext cx="3972600" cy="496500"/>
            </a:xfrm>
            <a:prstGeom prst="rect">
              <a:avLst/>
            </a:prstGeom>
            <a:solidFill>
              <a:srgbClr val="14D1C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6" name="Google Shape;1616;p75"/>
            <p:cNvSpPr/>
            <p:nvPr/>
          </p:nvSpPr>
          <p:spPr>
            <a:xfrm>
              <a:off x="3722608" y="1382462"/>
              <a:ext cx="3416400" cy="496500"/>
            </a:xfrm>
            <a:prstGeom prst="rect">
              <a:avLst/>
            </a:prstGeom>
            <a:solidFill>
              <a:srgbClr val="14D1C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75"/>
            <p:cNvSpPr/>
            <p:nvPr/>
          </p:nvSpPr>
          <p:spPr>
            <a:xfrm>
              <a:off x="926099" y="1382462"/>
              <a:ext cx="2645400" cy="496500"/>
            </a:xfrm>
            <a:prstGeom prst="rect">
              <a:avLst/>
            </a:prstGeom>
            <a:solidFill>
              <a:srgbClr val="14D1C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75"/>
            <p:cNvSpPr txBox="1"/>
            <p:nvPr/>
          </p:nvSpPr>
          <p:spPr>
            <a:xfrm>
              <a:off x="1075177" y="1531378"/>
              <a:ext cx="2104200" cy="176100"/>
            </a:xfrm>
            <a:prstGeom prst="rect">
              <a:avLst/>
            </a:prstGeom>
            <a:solidFill>
              <a:srgbClr val="14D1C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Roadshow</a:t>
              </a:r>
              <a:endParaRPr sz="1100"/>
            </a:p>
          </p:txBody>
        </p:sp>
        <p:sp>
          <p:nvSpPr>
            <p:cNvPr id="1619" name="Google Shape;1619;p75"/>
            <p:cNvSpPr txBox="1"/>
            <p:nvPr/>
          </p:nvSpPr>
          <p:spPr>
            <a:xfrm>
              <a:off x="3844221" y="1531375"/>
              <a:ext cx="2706300" cy="322200"/>
            </a:xfrm>
            <a:prstGeom prst="rect">
              <a:avLst/>
            </a:prstGeom>
            <a:solidFill>
              <a:srgbClr val="14D1C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Campanha cooperada B2B</a:t>
              </a:r>
              <a:endParaRPr sz="1100"/>
            </a:p>
          </p:txBody>
        </p:sp>
        <p:sp>
          <p:nvSpPr>
            <p:cNvPr id="1620" name="Google Shape;1620;p75"/>
            <p:cNvSpPr txBox="1"/>
            <p:nvPr/>
          </p:nvSpPr>
          <p:spPr>
            <a:xfrm>
              <a:off x="7470617" y="1531378"/>
              <a:ext cx="2754300" cy="322200"/>
            </a:xfrm>
            <a:prstGeom prst="rect">
              <a:avLst/>
            </a:prstGeom>
            <a:solidFill>
              <a:srgbClr val="14D1C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</a:t>
              </a: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atrocínio</a:t>
              </a:r>
              <a:endParaRPr sz="1100"/>
            </a:p>
          </p:txBody>
        </p:sp>
      </p:grpSp>
      <p:grpSp>
        <p:nvGrpSpPr>
          <p:cNvPr id="1621" name="Google Shape;1621;p75"/>
          <p:cNvGrpSpPr/>
          <p:nvPr/>
        </p:nvGrpSpPr>
        <p:grpSpPr>
          <a:xfrm>
            <a:off x="647352" y="1626894"/>
            <a:ext cx="8205887" cy="373629"/>
            <a:chOff x="926099" y="1958507"/>
            <a:chExt cx="10599182" cy="498172"/>
          </a:xfrm>
        </p:grpSpPr>
        <p:sp>
          <p:nvSpPr>
            <p:cNvPr id="1622" name="Google Shape;1622;p75"/>
            <p:cNvSpPr/>
            <p:nvPr/>
          </p:nvSpPr>
          <p:spPr>
            <a:xfrm>
              <a:off x="7290137" y="1958507"/>
              <a:ext cx="3972600" cy="4965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3" name="Google Shape;1623;p75"/>
            <p:cNvSpPr/>
            <p:nvPr/>
          </p:nvSpPr>
          <p:spPr>
            <a:xfrm>
              <a:off x="3722608" y="1958507"/>
              <a:ext cx="3416400" cy="4965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4" name="Google Shape;1624;p75"/>
            <p:cNvSpPr/>
            <p:nvPr/>
          </p:nvSpPr>
          <p:spPr>
            <a:xfrm>
              <a:off x="926099" y="1958507"/>
              <a:ext cx="2645400" cy="4965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5" name="Google Shape;1625;p75"/>
            <p:cNvSpPr txBox="1"/>
            <p:nvPr/>
          </p:nvSpPr>
          <p:spPr>
            <a:xfrm>
              <a:off x="1075177" y="2134479"/>
              <a:ext cx="2282700" cy="1761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W</a:t>
              </a: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orkshop</a:t>
              </a:r>
              <a:endParaRPr sz="1100"/>
            </a:p>
          </p:txBody>
        </p:sp>
        <p:sp>
          <p:nvSpPr>
            <p:cNvPr id="1626" name="Google Shape;1626;p75"/>
            <p:cNvSpPr txBox="1"/>
            <p:nvPr/>
          </p:nvSpPr>
          <p:spPr>
            <a:xfrm>
              <a:off x="3844206" y="2134479"/>
              <a:ext cx="3054000" cy="3222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</a:t>
              </a: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scritório de</a:t>
              </a:r>
              <a:r>
                <a:rPr b="0"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PR</a:t>
              </a:r>
              <a:endParaRPr sz="1100"/>
            </a:p>
          </p:txBody>
        </p:sp>
        <p:sp>
          <p:nvSpPr>
            <p:cNvPr id="1627" name="Google Shape;1627;p75"/>
            <p:cNvSpPr txBox="1"/>
            <p:nvPr/>
          </p:nvSpPr>
          <p:spPr>
            <a:xfrm>
              <a:off x="7403281" y="2134479"/>
              <a:ext cx="4122000" cy="17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E-mail marketing</a:t>
              </a:r>
              <a:endParaRPr sz="1100"/>
            </a:p>
          </p:txBody>
        </p:sp>
      </p:grpSp>
      <p:grpSp>
        <p:nvGrpSpPr>
          <p:cNvPr id="1628" name="Google Shape;1628;p75"/>
          <p:cNvGrpSpPr/>
          <p:nvPr/>
        </p:nvGrpSpPr>
        <p:grpSpPr>
          <a:xfrm>
            <a:off x="647352" y="2517664"/>
            <a:ext cx="7991940" cy="372375"/>
            <a:chOff x="926100" y="3110597"/>
            <a:chExt cx="10322837" cy="496500"/>
          </a:xfrm>
        </p:grpSpPr>
        <p:sp>
          <p:nvSpPr>
            <p:cNvPr id="1629" name="Google Shape;1629;p75"/>
            <p:cNvSpPr/>
            <p:nvPr/>
          </p:nvSpPr>
          <p:spPr>
            <a:xfrm>
              <a:off x="7290137" y="3110597"/>
              <a:ext cx="3958800" cy="4965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75"/>
            <p:cNvSpPr/>
            <p:nvPr/>
          </p:nvSpPr>
          <p:spPr>
            <a:xfrm>
              <a:off x="3722608" y="3110597"/>
              <a:ext cx="3416400" cy="4965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75"/>
            <p:cNvSpPr/>
            <p:nvPr/>
          </p:nvSpPr>
          <p:spPr>
            <a:xfrm>
              <a:off x="926100" y="3110597"/>
              <a:ext cx="2645400" cy="4965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2" name="Google Shape;1632;p75"/>
            <p:cNvSpPr txBox="1"/>
            <p:nvPr/>
          </p:nvSpPr>
          <p:spPr>
            <a:xfrm>
              <a:off x="1075177" y="3255093"/>
              <a:ext cx="2496300" cy="1761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F</a:t>
              </a: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amtour</a:t>
              </a:r>
              <a:endParaRPr sz="1100"/>
            </a:p>
          </p:txBody>
        </p:sp>
        <p:sp>
          <p:nvSpPr>
            <p:cNvPr id="1633" name="Google Shape;1633;p75"/>
            <p:cNvSpPr txBox="1"/>
            <p:nvPr/>
          </p:nvSpPr>
          <p:spPr>
            <a:xfrm>
              <a:off x="3844206" y="3255093"/>
              <a:ext cx="3149700" cy="3222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</a:t>
              </a: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ção promocional website</a:t>
              </a:r>
              <a:endParaRPr sz="1100"/>
            </a:p>
          </p:txBody>
        </p:sp>
        <p:sp>
          <p:nvSpPr>
            <p:cNvPr id="1634" name="Google Shape;1634;p75"/>
            <p:cNvSpPr txBox="1"/>
            <p:nvPr/>
          </p:nvSpPr>
          <p:spPr>
            <a:xfrm>
              <a:off x="7470617" y="3255093"/>
              <a:ext cx="3189300" cy="3222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Mídia offline: out of home</a:t>
              </a:r>
              <a:endParaRPr sz="1100"/>
            </a:p>
          </p:txBody>
        </p:sp>
      </p:grpSp>
      <p:grpSp>
        <p:nvGrpSpPr>
          <p:cNvPr id="1635" name="Google Shape;1635;p75"/>
          <p:cNvGrpSpPr/>
          <p:nvPr/>
        </p:nvGrpSpPr>
        <p:grpSpPr>
          <a:xfrm>
            <a:off x="647352" y="2962517"/>
            <a:ext cx="8137242" cy="372375"/>
            <a:chOff x="926099" y="3686642"/>
            <a:chExt cx="10510517" cy="496500"/>
          </a:xfrm>
        </p:grpSpPr>
        <p:sp>
          <p:nvSpPr>
            <p:cNvPr id="1636" name="Google Shape;1636;p75"/>
            <p:cNvSpPr/>
            <p:nvPr/>
          </p:nvSpPr>
          <p:spPr>
            <a:xfrm>
              <a:off x="7290137" y="3686642"/>
              <a:ext cx="3958800" cy="496500"/>
            </a:xfrm>
            <a:prstGeom prst="rect">
              <a:avLst/>
            </a:prstGeom>
            <a:solidFill>
              <a:srgbClr val="14D1C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7" name="Google Shape;1637;p75"/>
            <p:cNvSpPr/>
            <p:nvPr/>
          </p:nvSpPr>
          <p:spPr>
            <a:xfrm>
              <a:off x="3722607" y="3686642"/>
              <a:ext cx="3416400" cy="496500"/>
            </a:xfrm>
            <a:prstGeom prst="rect">
              <a:avLst/>
            </a:prstGeom>
            <a:solidFill>
              <a:srgbClr val="14D1C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8" name="Google Shape;1638;p75"/>
            <p:cNvSpPr/>
            <p:nvPr/>
          </p:nvSpPr>
          <p:spPr>
            <a:xfrm>
              <a:off x="926099" y="3686642"/>
              <a:ext cx="2645400" cy="496500"/>
            </a:xfrm>
            <a:prstGeom prst="rect">
              <a:avLst/>
            </a:prstGeom>
            <a:solidFill>
              <a:srgbClr val="14D1C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9" name="Google Shape;1639;p75"/>
            <p:cNvSpPr txBox="1"/>
            <p:nvPr/>
          </p:nvSpPr>
          <p:spPr>
            <a:xfrm>
              <a:off x="1075177" y="3843106"/>
              <a:ext cx="3286800" cy="17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</a:t>
              </a: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ress</a:t>
              </a:r>
              <a:r>
                <a:rPr b="0"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T</a:t>
              </a: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rip</a:t>
              </a:r>
              <a:endParaRPr sz="1100"/>
            </a:p>
          </p:txBody>
        </p:sp>
        <p:sp>
          <p:nvSpPr>
            <p:cNvPr id="1640" name="Google Shape;1640;p75"/>
            <p:cNvSpPr txBox="1"/>
            <p:nvPr/>
          </p:nvSpPr>
          <p:spPr>
            <a:xfrm>
              <a:off x="3844206" y="3843106"/>
              <a:ext cx="2643300" cy="322200"/>
            </a:xfrm>
            <a:prstGeom prst="rect">
              <a:avLst/>
            </a:prstGeom>
            <a:solidFill>
              <a:srgbClr val="14D1C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F</a:t>
              </a: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iliação/associação</a:t>
              </a:r>
              <a:endParaRPr sz="1100"/>
            </a:p>
          </p:txBody>
        </p:sp>
        <p:sp>
          <p:nvSpPr>
            <p:cNvPr id="1641" name="Google Shape;1641;p75"/>
            <p:cNvSpPr txBox="1"/>
            <p:nvPr/>
          </p:nvSpPr>
          <p:spPr>
            <a:xfrm>
              <a:off x="7470616" y="3843106"/>
              <a:ext cx="3966000" cy="23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Mídia online</a:t>
              </a:r>
              <a:r>
                <a:rPr b="0"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: </a:t>
              </a: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redes sociais, banners, ads</a:t>
              </a:r>
              <a:endParaRPr b="0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642" name="Google Shape;1642;p75"/>
          <p:cNvGrpSpPr/>
          <p:nvPr/>
        </p:nvGrpSpPr>
        <p:grpSpPr>
          <a:xfrm>
            <a:off x="647352" y="3407371"/>
            <a:ext cx="7991941" cy="372375"/>
            <a:chOff x="926099" y="4262687"/>
            <a:chExt cx="10322838" cy="496500"/>
          </a:xfrm>
        </p:grpSpPr>
        <p:sp>
          <p:nvSpPr>
            <p:cNvPr id="1643" name="Google Shape;1643;p75"/>
            <p:cNvSpPr/>
            <p:nvPr/>
          </p:nvSpPr>
          <p:spPr>
            <a:xfrm>
              <a:off x="7290137" y="4262687"/>
              <a:ext cx="3958800" cy="4965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4" name="Google Shape;1644;p75"/>
            <p:cNvSpPr/>
            <p:nvPr/>
          </p:nvSpPr>
          <p:spPr>
            <a:xfrm>
              <a:off x="3716287" y="4262687"/>
              <a:ext cx="3429000" cy="4965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5" name="Google Shape;1645;p75"/>
            <p:cNvSpPr/>
            <p:nvPr/>
          </p:nvSpPr>
          <p:spPr>
            <a:xfrm>
              <a:off x="926099" y="4262687"/>
              <a:ext cx="2645400" cy="4965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6" name="Google Shape;1646;p75"/>
            <p:cNvSpPr txBox="1"/>
            <p:nvPr/>
          </p:nvSpPr>
          <p:spPr>
            <a:xfrm>
              <a:off x="1075177" y="4386660"/>
              <a:ext cx="2282700" cy="3306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Feira Internacional</a:t>
              </a:r>
              <a:endParaRPr sz="1100"/>
            </a:p>
          </p:txBody>
        </p:sp>
        <p:sp>
          <p:nvSpPr>
            <p:cNvPr id="1647" name="Google Shape;1647;p75"/>
            <p:cNvSpPr txBox="1"/>
            <p:nvPr/>
          </p:nvSpPr>
          <p:spPr>
            <a:xfrm>
              <a:off x="3844206" y="4386660"/>
              <a:ext cx="3009600" cy="3306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Programa embaixadores</a:t>
              </a:r>
              <a:endParaRPr sz="1100"/>
            </a:p>
          </p:txBody>
        </p:sp>
        <p:sp>
          <p:nvSpPr>
            <p:cNvPr id="1648" name="Google Shape;1648;p75"/>
            <p:cNvSpPr txBox="1"/>
            <p:nvPr/>
          </p:nvSpPr>
          <p:spPr>
            <a:xfrm>
              <a:off x="7470617" y="4386660"/>
              <a:ext cx="3012000" cy="3222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Comitê Descubra Brasil</a:t>
              </a:r>
              <a:endParaRPr sz="1100"/>
            </a:p>
          </p:txBody>
        </p:sp>
      </p:grpSp>
      <p:grpSp>
        <p:nvGrpSpPr>
          <p:cNvPr id="1649" name="Google Shape;1649;p75"/>
          <p:cNvGrpSpPr/>
          <p:nvPr/>
        </p:nvGrpSpPr>
        <p:grpSpPr>
          <a:xfrm>
            <a:off x="647352" y="3852224"/>
            <a:ext cx="7991941" cy="372375"/>
            <a:chOff x="926099" y="4838732"/>
            <a:chExt cx="10322838" cy="496500"/>
          </a:xfrm>
        </p:grpSpPr>
        <p:sp>
          <p:nvSpPr>
            <p:cNvPr id="1650" name="Google Shape;1650;p75"/>
            <p:cNvSpPr/>
            <p:nvPr/>
          </p:nvSpPr>
          <p:spPr>
            <a:xfrm>
              <a:off x="7290137" y="4838732"/>
              <a:ext cx="3958800" cy="496500"/>
            </a:xfrm>
            <a:prstGeom prst="rect">
              <a:avLst/>
            </a:prstGeom>
            <a:solidFill>
              <a:srgbClr val="14D1C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1" name="Google Shape;1651;p75"/>
            <p:cNvSpPr/>
            <p:nvPr/>
          </p:nvSpPr>
          <p:spPr>
            <a:xfrm>
              <a:off x="3707804" y="4838732"/>
              <a:ext cx="3445800" cy="496500"/>
            </a:xfrm>
            <a:prstGeom prst="rect">
              <a:avLst/>
            </a:prstGeom>
            <a:solidFill>
              <a:srgbClr val="14D1C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75"/>
            <p:cNvSpPr/>
            <p:nvPr/>
          </p:nvSpPr>
          <p:spPr>
            <a:xfrm>
              <a:off x="926099" y="4838732"/>
              <a:ext cx="2645400" cy="496500"/>
            </a:xfrm>
            <a:prstGeom prst="rect">
              <a:avLst/>
            </a:prstGeom>
            <a:solidFill>
              <a:srgbClr val="14D1C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75"/>
            <p:cNvSpPr txBox="1"/>
            <p:nvPr/>
          </p:nvSpPr>
          <p:spPr>
            <a:xfrm>
              <a:off x="1075177" y="4970912"/>
              <a:ext cx="2496300" cy="215400"/>
            </a:xfrm>
            <a:prstGeom prst="rect">
              <a:avLst/>
            </a:prstGeom>
            <a:solidFill>
              <a:srgbClr val="14D1C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Influencer Trip</a:t>
              </a:r>
              <a:endParaRPr sz="1100"/>
            </a:p>
          </p:txBody>
        </p:sp>
        <p:sp>
          <p:nvSpPr>
            <p:cNvPr id="1654" name="Google Shape;1654;p75"/>
            <p:cNvSpPr txBox="1"/>
            <p:nvPr/>
          </p:nvSpPr>
          <p:spPr>
            <a:xfrm>
              <a:off x="3844206" y="4970912"/>
              <a:ext cx="2496300" cy="322200"/>
            </a:xfrm>
            <a:prstGeom prst="rect">
              <a:avLst/>
            </a:prstGeom>
            <a:solidFill>
              <a:srgbClr val="14D1C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Captação de eventos</a:t>
              </a:r>
              <a:endParaRPr sz="1100"/>
            </a:p>
          </p:txBody>
        </p:sp>
        <p:sp>
          <p:nvSpPr>
            <p:cNvPr id="1655" name="Google Shape;1655;p75"/>
            <p:cNvSpPr txBox="1"/>
            <p:nvPr/>
          </p:nvSpPr>
          <p:spPr>
            <a:xfrm>
              <a:off x="7470617" y="4970912"/>
              <a:ext cx="3012000" cy="322200"/>
            </a:xfrm>
            <a:prstGeom prst="rect">
              <a:avLst/>
            </a:prstGeom>
            <a:solidFill>
              <a:srgbClr val="14D1C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L</a:t>
              </a: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ive</a:t>
              </a:r>
              <a:r>
                <a:rPr b="0"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Marketing</a:t>
              </a:r>
              <a:endParaRPr sz="1100"/>
            </a:p>
          </p:txBody>
        </p:sp>
      </p:grpSp>
      <p:grpSp>
        <p:nvGrpSpPr>
          <p:cNvPr id="1656" name="Google Shape;1656;p75"/>
          <p:cNvGrpSpPr/>
          <p:nvPr/>
        </p:nvGrpSpPr>
        <p:grpSpPr>
          <a:xfrm>
            <a:off x="647352" y="4297078"/>
            <a:ext cx="7991941" cy="372375"/>
            <a:chOff x="926099" y="5414776"/>
            <a:chExt cx="10322838" cy="496500"/>
          </a:xfrm>
        </p:grpSpPr>
        <p:sp>
          <p:nvSpPr>
            <p:cNvPr id="1657" name="Google Shape;1657;p75"/>
            <p:cNvSpPr/>
            <p:nvPr/>
          </p:nvSpPr>
          <p:spPr>
            <a:xfrm>
              <a:off x="7290137" y="5414776"/>
              <a:ext cx="3958800" cy="4965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8" name="Google Shape;1658;p75"/>
            <p:cNvSpPr/>
            <p:nvPr/>
          </p:nvSpPr>
          <p:spPr>
            <a:xfrm>
              <a:off x="3707804" y="5414776"/>
              <a:ext cx="3445800" cy="4965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9" name="Google Shape;1659;p75"/>
            <p:cNvSpPr/>
            <p:nvPr/>
          </p:nvSpPr>
          <p:spPr>
            <a:xfrm>
              <a:off x="926099" y="5414776"/>
              <a:ext cx="2645400" cy="4965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0" name="Google Shape;1660;p75"/>
            <p:cNvSpPr txBox="1"/>
            <p:nvPr/>
          </p:nvSpPr>
          <p:spPr>
            <a:xfrm>
              <a:off x="1075177" y="5547092"/>
              <a:ext cx="2104200" cy="2979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Campanha digital</a:t>
              </a:r>
              <a:endParaRPr sz="1100"/>
            </a:p>
          </p:txBody>
        </p:sp>
        <p:sp>
          <p:nvSpPr>
            <p:cNvPr id="1661" name="Google Shape;1661;p75"/>
            <p:cNvSpPr txBox="1"/>
            <p:nvPr/>
          </p:nvSpPr>
          <p:spPr>
            <a:xfrm>
              <a:off x="3844206" y="5547092"/>
              <a:ext cx="2496300" cy="3222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Galeria Visit Brasil</a:t>
              </a:r>
              <a:endParaRPr sz="1100"/>
            </a:p>
          </p:txBody>
        </p:sp>
        <p:sp>
          <p:nvSpPr>
            <p:cNvPr id="1662" name="Google Shape;1662;p75"/>
            <p:cNvSpPr txBox="1"/>
            <p:nvPr/>
          </p:nvSpPr>
          <p:spPr>
            <a:xfrm>
              <a:off x="7470617" y="5547092"/>
              <a:ext cx="3012000" cy="3222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Sales mission</a:t>
              </a:r>
              <a:endParaRPr sz="1100"/>
            </a:p>
          </p:txBody>
        </p:sp>
      </p:grpSp>
      <p:grpSp>
        <p:nvGrpSpPr>
          <p:cNvPr id="1663" name="Google Shape;1663;p75"/>
          <p:cNvGrpSpPr/>
          <p:nvPr/>
        </p:nvGrpSpPr>
        <p:grpSpPr>
          <a:xfrm>
            <a:off x="647352" y="2072810"/>
            <a:ext cx="8137242" cy="372375"/>
            <a:chOff x="926099" y="2534552"/>
            <a:chExt cx="10510517" cy="496500"/>
          </a:xfrm>
        </p:grpSpPr>
        <p:sp>
          <p:nvSpPr>
            <p:cNvPr id="1664" name="Google Shape;1664;p75"/>
            <p:cNvSpPr/>
            <p:nvPr/>
          </p:nvSpPr>
          <p:spPr>
            <a:xfrm>
              <a:off x="7290137" y="2534552"/>
              <a:ext cx="3972600" cy="496500"/>
            </a:xfrm>
            <a:prstGeom prst="rect">
              <a:avLst/>
            </a:prstGeom>
            <a:solidFill>
              <a:srgbClr val="14D1C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5" name="Google Shape;1665;p75"/>
            <p:cNvSpPr/>
            <p:nvPr/>
          </p:nvSpPr>
          <p:spPr>
            <a:xfrm>
              <a:off x="3722608" y="2534552"/>
              <a:ext cx="3416400" cy="496500"/>
            </a:xfrm>
            <a:prstGeom prst="rect">
              <a:avLst/>
            </a:prstGeom>
            <a:solidFill>
              <a:srgbClr val="14D1C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6" name="Google Shape;1666;p75"/>
            <p:cNvSpPr/>
            <p:nvPr/>
          </p:nvSpPr>
          <p:spPr>
            <a:xfrm>
              <a:off x="926099" y="2534552"/>
              <a:ext cx="2645400" cy="496500"/>
            </a:xfrm>
            <a:prstGeom prst="rect">
              <a:avLst/>
            </a:prstGeom>
            <a:solidFill>
              <a:srgbClr val="14D1C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7" name="Google Shape;1667;p75"/>
            <p:cNvSpPr txBox="1"/>
            <p:nvPr/>
          </p:nvSpPr>
          <p:spPr>
            <a:xfrm>
              <a:off x="1075177" y="2693344"/>
              <a:ext cx="3416400" cy="17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W</a:t>
              </a: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ebinar</a:t>
              </a:r>
              <a:endParaRPr sz="1100"/>
            </a:p>
          </p:txBody>
        </p:sp>
        <p:sp>
          <p:nvSpPr>
            <p:cNvPr id="1668" name="Google Shape;1668;p75"/>
            <p:cNvSpPr txBox="1"/>
            <p:nvPr/>
          </p:nvSpPr>
          <p:spPr>
            <a:xfrm>
              <a:off x="3844206" y="2693344"/>
              <a:ext cx="3416400" cy="17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N</a:t>
              </a: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ewsletter</a:t>
              </a:r>
              <a:endParaRPr sz="1100"/>
            </a:p>
          </p:txBody>
        </p:sp>
        <p:sp>
          <p:nvSpPr>
            <p:cNvPr id="1669" name="Google Shape;1669;p75"/>
            <p:cNvSpPr txBox="1"/>
            <p:nvPr/>
          </p:nvSpPr>
          <p:spPr>
            <a:xfrm>
              <a:off x="7470616" y="2693344"/>
              <a:ext cx="3966000" cy="32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71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Ação promocional redes sociais</a:t>
              </a:r>
              <a:endParaRPr sz="1100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4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76"/>
          <p:cNvSpPr txBox="1"/>
          <p:nvPr>
            <p:ph type="title"/>
          </p:nvPr>
        </p:nvSpPr>
        <p:spPr>
          <a:xfrm>
            <a:off x="5727500" y="2498675"/>
            <a:ext cx="2490900" cy="22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71425" spcFirstLastPara="1" rIns="71425" wrap="square" tIns="3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12"/>
              <a:buFont typeface="Bricolage Grotesque"/>
              <a:buNone/>
            </a:pPr>
            <a:r>
              <a:rPr b="1" lang="pt-BR" sz="2291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rPr>
              <a:t>Todas as ferramentas fazem parte de uma mesma estratégia, com foco no resultado</a:t>
            </a:r>
            <a:endParaRPr b="1" sz="2291">
              <a:solidFill>
                <a:srgbClr val="43434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1676" name="Google Shape;1676;p76" title="Acoes.png"/>
          <p:cNvPicPr preferRelativeResize="0"/>
          <p:nvPr/>
        </p:nvPicPr>
        <p:blipFill rotWithShape="1">
          <a:blip r:embed="rId3">
            <a:alphaModFix/>
          </a:blip>
          <a:srcRect b="8345" l="8373" r="8639" t="9349"/>
          <a:stretch/>
        </p:blipFill>
        <p:spPr>
          <a:xfrm>
            <a:off x="410950" y="659375"/>
            <a:ext cx="5229538" cy="3845065"/>
          </a:xfrm>
          <a:prstGeom prst="rect">
            <a:avLst/>
          </a:prstGeom>
          <a:noFill/>
          <a:ln>
            <a:noFill/>
          </a:ln>
        </p:spPr>
      </p:pic>
      <p:sp>
        <p:nvSpPr>
          <p:cNvPr id="1677" name="Google Shape;1677;p76"/>
          <p:cNvSpPr txBox="1"/>
          <p:nvPr>
            <p:ph type="title"/>
          </p:nvPr>
        </p:nvSpPr>
        <p:spPr>
          <a:xfrm>
            <a:off x="5075265" y="1617632"/>
            <a:ext cx="4843200" cy="8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71425" spcFirstLastPara="1" rIns="71425" wrap="square" tIns="3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12"/>
              <a:buFont typeface="Bricolage Grotesque"/>
              <a:buNone/>
            </a:pPr>
            <a:r>
              <a:rPr b="1" lang="pt-BR" sz="6248">
                <a:solidFill>
                  <a:srgbClr val="FC3A33"/>
                </a:solidFill>
                <a:latin typeface="Outfit"/>
                <a:ea typeface="Outfit"/>
                <a:cs typeface="Outfit"/>
                <a:sym typeface="Outfit"/>
              </a:rPr>
              <a:t>SINERGIA</a:t>
            </a:r>
            <a:endParaRPr b="1" sz="6248">
              <a:solidFill>
                <a:srgbClr val="FC3A3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9"/>
          <p:cNvSpPr txBox="1"/>
          <p:nvPr/>
        </p:nvSpPr>
        <p:spPr>
          <a:xfrm>
            <a:off x="7689443" y="2178615"/>
            <a:ext cx="669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rgbClr val="8CBEFF"/>
                </a:solidFill>
                <a:latin typeface="Outfit"/>
                <a:ea typeface="Outfit"/>
                <a:cs typeface="Outfit"/>
                <a:sym typeface="Outfit"/>
              </a:rPr>
              <a:t>+12,9%*</a:t>
            </a:r>
            <a:endParaRPr b="1">
              <a:solidFill>
                <a:srgbClr val="8CBE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94" name="Google Shape;594;p59"/>
          <p:cNvSpPr/>
          <p:nvPr/>
        </p:nvSpPr>
        <p:spPr>
          <a:xfrm>
            <a:off x="7166748" y="1326100"/>
            <a:ext cx="553200" cy="31308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0064B3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595" name="Google Shape;595;p59"/>
          <p:cNvSpPr/>
          <p:nvPr/>
        </p:nvSpPr>
        <p:spPr>
          <a:xfrm>
            <a:off x="7166773" y="2114147"/>
            <a:ext cx="553200" cy="566400"/>
          </a:xfrm>
          <a:prstGeom prst="ellipse">
            <a:avLst/>
          </a:prstGeom>
          <a:solidFill>
            <a:srgbClr val="FCDB02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596" name="Google Shape;596;p59"/>
          <p:cNvSpPr/>
          <p:nvPr/>
        </p:nvSpPr>
        <p:spPr>
          <a:xfrm>
            <a:off x="1063593" y="1705068"/>
            <a:ext cx="553200" cy="27495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0064B3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597" name="Google Shape;597;p59"/>
          <p:cNvSpPr/>
          <p:nvPr/>
        </p:nvSpPr>
        <p:spPr>
          <a:xfrm>
            <a:off x="1057681" y="2200100"/>
            <a:ext cx="553200" cy="553200"/>
          </a:xfrm>
          <a:prstGeom prst="ellipse">
            <a:avLst/>
          </a:prstGeom>
          <a:solidFill>
            <a:srgbClr val="FDDB01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598" name="Google Shape;598;p59"/>
          <p:cNvSpPr/>
          <p:nvPr/>
        </p:nvSpPr>
        <p:spPr>
          <a:xfrm>
            <a:off x="2284224" y="1876523"/>
            <a:ext cx="553200" cy="25779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0064B3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599" name="Google Shape;599;p59"/>
          <p:cNvSpPr/>
          <p:nvPr/>
        </p:nvSpPr>
        <p:spPr>
          <a:xfrm>
            <a:off x="5946117" y="2347381"/>
            <a:ext cx="553200" cy="21093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0064B3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600" name="Google Shape;600;p59"/>
          <p:cNvSpPr/>
          <p:nvPr/>
        </p:nvSpPr>
        <p:spPr>
          <a:xfrm>
            <a:off x="2894539" y="1961055"/>
            <a:ext cx="553200" cy="24957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0064B3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601" name="Google Shape;601;p59"/>
          <p:cNvSpPr/>
          <p:nvPr/>
        </p:nvSpPr>
        <p:spPr>
          <a:xfrm>
            <a:off x="3504855" y="1932681"/>
            <a:ext cx="553200" cy="25239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0064B3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602" name="Google Shape;602;p59"/>
          <p:cNvSpPr/>
          <p:nvPr/>
        </p:nvSpPr>
        <p:spPr>
          <a:xfrm>
            <a:off x="4115170" y="1878648"/>
            <a:ext cx="553200" cy="25779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0064B3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603" name="Google Shape;603;p59"/>
          <p:cNvSpPr/>
          <p:nvPr/>
        </p:nvSpPr>
        <p:spPr>
          <a:xfrm>
            <a:off x="4725486" y="3153035"/>
            <a:ext cx="553200" cy="13038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0064B3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604" name="Google Shape;604;p59"/>
          <p:cNvSpPr/>
          <p:nvPr/>
        </p:nvSpPr>
        <p:spPr>
          <a:xfrm>
            <a:off x="5335802" y="3201081"/>
            <a:ext cx="553200" cy="12558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0064B3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605" name="Google Shape;605;p59"/>
          <p:cNvSpPr/>
          <p:nvPr/>
        </p:nvSpPr>
        <p:spPr>
          <a:xfrm>
            <a:off x="1673908" y="1961055"/>
            <a:ext cx="553200" cy="24936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0064B3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606" name="Google Shape;606;p59"/>
          <p:cNvSpPr/>
          <p:nvPr/>
        </p:nvSpPr>
        <p:spPr>
          <a:xfrm>
            <a:off x="6556433" y="1499819"/>
            <a:ext cx="553200" cy="29568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0064B3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607" name="Google Shape;607;p59"/>
          <p:cNvSpPr txBox="1"/>
          <p:nvPr/>
        </p:nvSpPr>
        <p:spPr>
          <a:xfrm>
            <a:off x="7166773" y="2161011"/>
            <a:ext cx="5781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325" lIns="38325" spcFirstLastPara="1" rIns="38325" wrap="square" tIns="383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7">
                <a:solidFill>
                  <a:srgbClr val="0063B3"/>
                </a:solidFill>
                <a:latin typeface="Outfit"/>
                <a:ea typeface="Outfit"/>
                <a:cs typeface="Outfit"/>
                <a:sym typeface="Outfit"/>
              </a:rPr>
              <a:t>6.77</a:t>
            </a:r>
            <a:r>
              <a:rPr b="1" lang="pt-BR" sz="931">
                <a:solidFill>
                  <a:srgbClr val="0063B3"/>
                </a:solidFill>
                <a:latin typeface="Outfit"/>
                <a:ea typeface="Outfit"/>
                <a:cs typeface="Outfit"/>
                <a:sym typeface="Outfit"/>
              </a:rPr>
              <a:t> </a:t>
            </a:r>
            <a:r>
              <a:rPr b="1" lang="pt-BR" sz="1007">
                <a:solidFill>
                  <a:srgbClr val="0063B3"/>
                </a:solidFill>
                <a:latin typeface="Outfit"/>
                <a:ea typeface="Outfit"/>
                <a:cs typeface="Outfit"/>
                <a:sym typeface="Outfit"/>
              </a:rPr>
              <a:t>m</a:t>
            </a:r>
            <a:r>
              <a:rPr b="1" lang="pt-BR" sz="1007">
                <a:solidFill>
                  <a:srgbClr val="0063B3"/>
                </a:solidFill>
                <a:latin typeface="Outfit"/>
                <a:ea typeface="Outfit"/>
                <a:cs typeface="Outfit"/>
                <a:sym typeface="Outfit"/>
              </a:rPr>
              <a:t>i</a:t>
            </a:r>
            <a:endParaRPr b="1" sz="931">
              <a:solidFill>
                <a:srgbClr val="0063B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08" name="Google Shape;608;p59"/>
          <p:cNvSpPr/>
          <p:nvPr/>
        </p:nvSpPr>
        <p:spPr>
          <a:xfrm>
            <a:off x="1060851" y="4188604"/>
            <a:ext cx="566400" cy="566400"/>
          </a:xfrm>
          <a:prstGeom prst="ellipse">
            <a:avLst/>
          </a:prstGeom>
          <a:solidFill>
            <a:srgbClr val="06CEFE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609" name="Google Shape;609;p59"/>
          <p:cNvSpPr txBox="1"/>
          <p:nvPr/>
        </p:nvSpPr>
        <p:spPr>
          <a:xfrm>
            <a:off x="1063593" y="4286091"/>
            <a:ext cx="5331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81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2014</a:t>
            </a:r>
            <a:endParaRPr sz="981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10" name="Google Shape;610;p59"/>
          <p:cNvSpPr/>
          <p:nvPr/>
        </p:nvSpPr>
        <p:spPr>
          <a:xfrm>
            <a:off x="1671443" y="4188604"/>
            <a:ext cx="566400" cy="566400"/>
          </a:xfrm>
          <a:prstGeom prst="ellipse">
            <a:avLst/>
          </a:prstGeom>
          <a:solidFill>
            <a:srgbClr val="06CEFE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611" name="Google Shape;611;p59"/>
          <p:cNvSpPr/>
          <p:nvPr/>
        </p:nvSpPr>
        <p:spPr>
          <a:xfrm>
            <a:off x="4113812" y="4188604"/>
            <a:ext cx="566400" cy="566400"/>
          </a:xfrm>
          <a:prstGeom prst="ellipse">
            <a:avLst/>
          </a:prstGeom>
          <a:solidFill>
            <a:srgbClr val="06CEFE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612" name="Google Shape;612;p59"/>
          <p:cNvSpPr/>
          <p:nvPr/>
        </p:nvSpPr>
        <p:spPr>
          <a:xfrm>
            <a:off x="3503220" y="4188604"/>
            <a:ext cx="566400" cy="566400"/>
          </a:xfrm>
          <a:prstGeom prst="ellipse">
            <a:avLst/>
          </a:prstGeom>
          <a:solidFill>
            <a:srgbClr val="06CEFE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613" name="Google Shape;613;p59"/>
          <p:cNvSpPr/>
          <p:nvPr/>
        </p:nvSpPr>
        <p:spPr>
          <a:xfrm>
            <a:off x="2892628" y="4188604"/>
            <a:ext cx="566400" cy="566400"/>
          </a:xfrm>
          <a:prstGeom prst="ellipse">
            <a:avLst/>
          </a:prstGeom>
          <a:solidFill>
            <a:srgbClr val="06CEFE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614" name="Google Shape;614;p59"/>
          <p:cNvSpPr/>
          <p:nvPr/>
        </p:nvSpPr>
        <p:spPr>
          <a:xfrm>
            <a:off x="2282035" y="4188604"/>
            <a:ext cx="566400" cy="566400"/>
          </a:xfrm>
          <a:prstGeom prst="ellipse">
            <a:avLst/>
          </a:prstGeom>
          <a:solidFill>
            <a:srgbClr val="06CEFE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615" name="Google Shape;615;p59"/>
          <p:cNvSpPr/>
          <p:nvPr/>
        </p:nvSpPr>
        <p:spPr>
          <a:xfrm>
            <a:off x="7166773" y="4188604"/>
            <a:ext cx="566400" cy="566400"/>
          </a:xfrm>
          <a:prstGeom prst="ellipse">
            <a:avLst/>
          </a:prstGeom>
          <a:solidFill>
            <a:srgbClr val="06CEFE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616" name="Google Shape;616;p59"/>
          <p:cNvSpPr/>
          <p:nvPr/>
        </p:nvSpPr>
        <p:spPr>
          <a:xfrm>
            <a:off x="4724404" y="4188604"/>
            <a:ext cx="566400" cy="566400"/>
          </a:xfrm>
          <a:prstGeom prst="ellipse">
            <a:avLst/>
          </a:prstGeom>
          <a:solidFill>
            <a:srgbClr val="06CEFE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617" name="Google Shape;617;p59"/>
          <p:cNvSpPr/>
          <p:nvPr/>
        </p:nvSpPr>
        <p:spPr>
          <a:xfrm>
            <a:off x="6556181" y="4188604"/>
            <a:ext cx="566400" cy="566400"/>
          </a:xfrm>
          <a:prstGeom prst="ellipse">
            <a:avLst/>
          </a:prstGeom>
          <a:solidFill>
            <a:srgbClr val="06CEFE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618" name="Google Shape;618;p59"/>
          <p:cNvSpPr/>
          <p:nvPr/>
        </p:nvSpPr>
        <p:spPr>
          <a:xfrm>
            <a:off x="5334997" y="4188604"/>
            <a:ext cx="566400" cy="566400"/>
          </a:xfrm>
          <a:prstGeom prst="ellipse">
            <a:avLst/>
          </a:prstGeom>
          <a:solidFill>
            <a:srgbClr val="06CEFE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619" name="Google Shape;619;p59"/>
          <p:cNvSpPr/>
          <p:nvPr/>
        </p:nvSpPr>
        <p:spPr>
          <a:xfrm>
            <a:off x="5945589" y="4188604"/>
            <a:ext cx="566400" cy="566400"/>
          </a:xfrm>
          <a:prstGeom prst="ellipse">
            <a:avLst/>
          </a:prstGeom>
          <a:solidFill>
            <a:srgbClr val="06CEFE"/>
          </a:solidFill>
          <a:ln>
            <a:noFill/>
          </a:ln>
        </p:spPr>
        <p:txBody>
          <a:bodyPr anchorCtr="0" anchor="ctr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33"/>
          </a:p>
        </p:txBody>
      </p:sp>
      <p:sp>
        <p:nvSpPr>
          <p:cNvPr id="620" name="Google Shape;620;p59"/>
          <p:cNvSpPr txBox="1"/>
          <p:nvPr/>
        </p:nvSpPr>
        <p:spPr>
          <a:xfrm>
            <a:off x="1689142" y="4286091"/>
            <a:ext cx="5331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81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2015</a:t>
            </a:r>
            <a:endParaRPr b="1" sz="981">
              <a:solidFill>
                <a:srgbClr val="FFFFFF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621" name="Google Shape;621;p59"/>
          <p:cNvSpPr txBox="1"/>
          <p:nvPr/>
        </p:nvSpPr>
        <p:spPr>
          <a:xfrm>
            <a:off x="4113812" y="4286103"/>
            <a:ext cx="5577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81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2019</a:t>
            </a:r>
            <a:endParaRPr b="1" sz="981">
              <a:solidFill>
                <a:srgbClr val="FFFFFF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622" name="Google Shape;622;p59"/>
          <p:cNvSpPr txBox="1"/>
          <p:nvPr/>
        </p:nvSpPr>
        <p:spPr>
          <a:xfrm>
            <a:off x="2933424" y="4286103"/>
            <a:ext cx="4836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81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2017</a:t>
            </a:r>
            <a:endParaRPr b="1" sz="981">
              <a:solidFill>
                <a:srgbClr val="FFFFFF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623" name="Google Shape;623;p59"/>
          <p:cNvSpPr txBox="1"/>
          <p:nvPr/>
        </p:nvSpPr>
        <p:spPr>
          <a:xfrm>
            <a:off x="2299586" y="4286091"/>
            <a:ext cx="5331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81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2016</a:t>
            </a:r>
            <a:endParaRPr b="1" sz="981">
              <a:solidFill>
                <a:srgbClr val="FFFFFF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624" name="Google Shape;624;p59"/>
          <p:cNvSpPr txBox="1"/>
          <p:nvPr/>
        </p:nvSpPr>
        <p:spPr>
          <a:xfrm>
            <a:off x="3542660" y="4286103"/>
            <a:ext cx="5151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81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2018</a:t>
            </a:r>
            <a:endParaRPr b="1" sz="981">
              <a:solidFill>
                <a:srgbClr val="FFFFFF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625" name="Google Shape;625;p59"/>
          <p:cNvSpPr txBox="1"/>
          <p:nvPr/>
        </p:nvSpPr>
        <p:spPr>
          <a:xfrm>
            <a:off x="4722306" y="4286103"/>
            <a:ext cx="5781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81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2020</a:t>
            </a:r>
            <a:endParaRPr b="1" sz="981">
              <a:solidFill>
                <a:srgbClr val="FFFFFF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626" name="Google Shape;626;p59"/>
          <p:cNvSpPr txBox="1"/>
          <p:nvPr/>
        </p:nvSpPr>
        <p:spPr>
          <a:xfrm>
            <a:off x="5371639" y="4286103"/>
            <a:ext cx="4881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81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2021</a:t>
            </a:r>
            <a:endParaRPr b="1" sz="981">
              <a:solidFill>
                <a:srgbClr val="FFFFFF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627" name="Google Shape;627;p59"/>
          <p:cNvSpPr txBox="1"/>
          <p:nvPr/>
        </p:nvSpPr>
        <p:spPr>
          <a:xfrm>
            <a:off x="5976071" y="4286103"/>
            <a:ext cx="5151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81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2022</a:t>
            </a:r>
            <a:endParaRPr b="1" sz="981">
              <a:solidFill>
                <a:srgbClr val="FFFFFF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628" name="Google Shape;628;p59"/>
          <p:cNvSpPr txBox="1"/>
          <p:nvPr/>
        </p:nvSpPr>
        <p:spPr>
          <a:xfrm>
            <a:off x="6535048" y="4286103"/>
            <a:ext cx="5913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81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2023</a:t>
            </a:r>
            <a:endParaRPr b="1" sz="981">
              <a:solidFill>
                <a:srgbClr val="FFFFFF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629" name="Google Shape;629;p59"/>
          <p:cNvSpPr txBox="1"/>
          <p:nvPr/>
        </p:nvSpPr>
        <p:spPr>
          <a:xfrm>
            <a:off x="7204505" y="4286103"/>
            <a:ext cx="5151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81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2024</a:t>
            </a:r>
            <a:endParaRPr b="1" sz="981">
              <a:solidFill>
                <a:srgbClr val="FFFFFF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630" name="Google Shape;630;p59"/>
          <p:cNvSpPr txBox="1"/>
          <p:nvPr/>
        </p:nvSpPr>
        <p:spPr>
          <a:xfrm>
            <a:off x="-122750" y="2850638"/>
            <a:ext cx="10593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30">
                <a:solidFill>
                  <a:srgbClr val="0063B3"/>
                </a:solidFill>
                <a:latin typeface="Outfit"/>
                <a:ea typeface="Outfit"/>
                <a:cs typeface="Outfit"/>
                <a:sym typeface="Outfit"/>
              </a:rPr>
              <a:t> Turistas </a:t>
            </a:r>
            <a:br>
              <a:rPr b="1" lang="pt-BR" sz="830">
                <a:solidFill>
                  <a:srgbClr val="0063B3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b="1" lang="pt-BR" sz="830">
                <a:solidFill>
                  <a:srgbClr val="0063B3"/>
                </a:solidFill>
                <a:latin typeface="Outfit"/>
                <a:ea typeface="Outfit"/>
                <a:cs typeface="Outfit"/>
                <a:sym typeface="Outfit"/>
              </a:rPr>
              <a:t>Internacionais</a:t>
            </a:r>
            <a:r>
              <a:rPr b="1" lang="pt-BR" sz="830">
                <a:solidFill>
                  <a:srgbClr val="0063B3"/>
                </a:solidFill>
                <a:latin typeface="Outfit"/>
                <a:ea typeface="Outfit"/>
                <a:cs typeface="Outfit"/>
                <a:sym typeface="Outfit"/>
              </a:rPr>
              <a:t> </a:t>
            </a:r>
            <a:br>
              <a:rPr b="1" lang="pt-BR" sz="830">
                <a:solidFill>
                  <a:srgbClr val="0063B3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lang="pt-BR" sz="830">
                <a:solidFill>
                  <a:srgbClr val="0063B3"/>
                </a:solidFill>
                <a:latin typeface="Outfit"/>
                <a:ea typeface="Outfit"/>
                <a:cs typeface="Outfit"/>
                <a:sym typeface="Outfit"/>
              </a:rPr>
              <a:t>(Milhões)</a:t>
            </a:r>
            <a:endParaRPr sz="981">
              <a:solidFill>
                <a:srgbClr val="0063B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31" name="Google Shape;631;p59"/>
          <p:cNvSpPr txBox="1"/>
          <p:nvPr/>
        </p:nvSpPr>
        <p:spPr>
          <a:xfrm>
            <a:off x="1038525" y="2270700"/>
            <a:ext cx="5781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325" lIns="38325" spcFirstLastPara="1" rIns="38325" wrap="square" tIns="383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7">
                <a:solidFill>
                  <a:srgbClr val="0063B3"/>
                </a:solidFill>
                <a:latin typeface="Outfit"/>
                <a:ea typeface="Outfit"/>
                <a:cs typeface="Outfit"/>
                <a:sym typeface="Outfit"/>
              </a:rPr>
              <a:t>6.42 mi</a:t>
            </a:r>
            <a:endParaRPr b="1" sz="931">
              <a:solidFill>
                <a:srgbClr val="0063B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32" name="Google Shape;632;p59"/>
          <p:cNvSpPr txBox="1"/>
          <p:nvPr/>
        </p:nvSpPr>
        <p:spPr>
          <a:xfrm>
            <a:off x="1027800" y="1801978"/>
            <a:ext cx="6129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81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$6,4 bi</a:t>
            </a:r>
            <a:endParaRPr b="1" sz="981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33" name="Google Shape;633;p59"/>
          <p:cNvSpPr txBox="1"/>
          <p:nvPr/>
        </p:nvSpPr>
        <p:spPr>
          <a:xfrm>
            <a:off x="1063593" y="4286091"/>
            <a:ext cx="5331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81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2014</a:t>
            </a:r>
            <a:endParaRPr b="1" sz="981">
              <a:solidFill>
                <a:srgbClr val="FFFFFF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634" name="Google Shape;634;p59"/>
          <p:cNvSpPr txBox="1"/>
          <p:nvPr/>
        </p:nvSpPr>
        <p:spPr>
          <a:xfrm>
            <a:off x="2864675" y="2035542"/>
            <a:ext cx="6129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81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$5,8 bi</a:t>
            </a:r>
            <a:endParaRPr b="1" sz="981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35" name="Google Shape;635;p59"/>
          <p:cNvSpPr txBox="1"/>
          <p:nvPr/>
        </p:nvSpPr>
        <p:spPr>
          <a:xfrm>
            <a:off x="4085275" y="1952328"/>
            <a:ext cx="6129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81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$6,0 bi</a:t>
            </a:r>
            <a:endParaRPr b="1" sz="981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36" name="Google Shape;636;p59"/>
          <p:cNvSpPr txBox="1"/>
          <p:nvPr/>
        </p:nvSpPr>
        <p:spPr>
          <a:xfrm>
            <a:off x="7128950" y="1401450"/>
            <a:ext cx="6288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81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$7,3 b</a:t>
            </a:r>
            <a:r>
              <a:rPr b="1" lang="pt-BR" sz="981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i</a:t>
            </a:r>
            <a:endParaRPr b="1" sz="981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37" name="Google Shape;637;p59"/>
          <p:cNvSpPr txBox="1"/>
          <p:nvPr/>
        </p:nvSpPr>
        <p:spPr>
          <a:xfrm>
            <a:off x="1644025" y="2035543"/>
            <a:ext cx="6129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81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$5,8 bi</a:t>
            </a:r>
            <a:endParaRPr b="1" sz="981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38" name="Google Shape;638;p59"/>
          <p:cNvSpPr txBox="1"/>
          <p:nvPr/>
        </p:nvSpPr>
        <p:spPr>
          <a:xfrm>
            <a:off x="2254325" y="1932672"/>
            <a:ext cx="612900" cy="4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81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$6,0 bi</a:t>
            </a:r>
            <a:endParaRPr b="1" sz="981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39" name="Google Shape;639;p59"/>
          <p:cNvSpPr txBox="1"/>
          <p:nvPr/>
        </p:nvSpPr>
        <p:spPr>
          <a:xfrm>
            <a:off x="3474975" y="2020688"/>
            <a:ext cx="6129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81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$5,9 bi</a:t>
            </a:r>
            <a:endParaRPr b="1" sz="981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40" name="Google Shape;640;p59"/>
          <p:cNvSpPr txBox="1"/>
          <p:nvPr/>
        </p:nvSpPr>
        <p:spPr>
          <a:xfrm>
            <a:off x="4695600" y="3234044"/>
            <a:ext cx="6129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81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$3,0 bi</a:t>
            </a:r>
            <a:endParaRPr b="1" sz="981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41" name="Google Shape;641;p59"/>
          <p:cNvSpPr txBox="1"/>
          <p:nvPr/>
        </p:nvSpPr>
        <p:spPr>
          <a:xfrm>
            <a:off x="5305900" y="3234061"/>
            <a:ext cx="6129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81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$2,9 bi</a:t>
            </a:r>
            <a:endParaRPr b="1" sz="981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42" name="Google Shape;642;p59"/>
          <p:cNvSpPr txBox="1"/>
          <p:nvPr/>
        </p:nvSpPr>
        <p:spPr>
          <a:xfrm>
            <a:off x="5850525" y="2446450"/>
            <a:ext cx="7341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81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$4,9 bi</a:t>
            </a:r>
            <a:endParaRPr b="1" sz="881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43" name="Google Shape;643;p59"/>
          <p:cNvSpPr txBox="1"/>
          <p:nvPr/>
        </p:nvSpPr>
        <p:spPr>
          <a:xfrm>
            <a:off x="6524350" y="1556104"/>
            <a:ext cx="6129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975" lIns="91975" spcFirstLastPara="1" rIns="91975" wrap="square" tIns="91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81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$6,9 bi</a:t>
            </a:r>
            <a:endParaRPr b="1" sz="981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644" name="Google Shape;644;p59" title="icons_Prancheta 1.png"/>
          <p:cNvPicPr preferRelativeResize="0"/>
          <p:nvPr/>
        </p:nvPicPr>
        <p:blipFill rotWithShape="1">
          <a:blip r:embed="rId3">
            <a:alphaModFix/>
          </a:blip>
          <a:srcRect b="0" l="2051" r="2061" t="0"/>
          <a:stretch/>
        </p:blipFill>
        <p:spPr>
          <a:xfrm>
            <a:off x="510892" y="1556111"/>
            <a:ext cx="483576" cy="48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59" title="icons-02.png"/>
          <p:cNvPicPr preferRelativeResize="0"/>
          <p:nvPr/>
        </p:nvPicPr>
        <p:blipFill rotWithShape="1">
          <a:blip r:embed="rId4">
            <a:alphaModFix/>
          </a:blip>
          <a:srcRect b="7989" l="0" r="0" t="13610"/>
          <a:stretch/>
        </p:blipFill>
        <p:spPr>
          <a:xfrm>
            <a:off x="559038" y="2418939"/>
            <a:ext cx="387283" cy="417189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59"/>
          <p:cNvSpPr txBox="1"/>
          <p:nvPr/>
        </p:nvSpPr>
        <p:spPr>
          <a:xfrm>
            <a:off x="448378" y="1969350"/>
            <a:ext cx="4881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5">
                <a:solidFill>
                  <a:srgbClr val="0063B3"/>
                </a:solidFill>
                <a:latin typeface="Outfit"/>
                <a:ea typeface="Outfit"/>
                <a:cs typeface="Outfit"/>
                <a:sym typeface="Outfit"/>
              </a:rPr>
              <a:t>Receita</a:t>
            </a:r>
            <a:br>
              <a:rPr b="1" lang="pt-BR" sz="905">
                <a:solidFill>
                  <a:srgbClr val="0063B3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lang="pt-BR" sz="679">
                <a:solidFill>
                  <a:srgbClr val="0063B3"/>
                </a:solidFill>
                <a:latin typeface="Outfit"/>
                <a:ea typeface="Outfit"/>
                <a:cs typeface="Outfit"/>
                <a:sym typeface="Outfit"/>
              </a:rPr>
              <a:t>(Bilhões Us$)</a:t>
            </a:r>
            <a:endParaRPr sz="679">
              <a:solidFill>
                <a:srgbClr val="0063B3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l">
              <a:lnSpc>
                <a:spcPct val="203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5">
              <a:solidFill>
                <a:srgbClr val="0063B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47" name="Google Shape;647;p59"/>
          <p:cNvSpPr/>
          <p:nvPr/>
        </p:nvSpPr>
        <p:spPr>
          <a:xfrm>
            <a:off x="7792025" y="2553375"/>
            <a:ext cx="553200" cy="19119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8CB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648" name="Google Shape;648;p59"/>
          <p:cNvSpPr txBox="1"/>
          <p:nvPr/>
        </p:nvSpPr>
        <p:spPr>
          <a:xfrm>
            <a:off x="7761393" y="2575057"/>
            <a:ext cx="6090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$4,1 bi</a:t>
            </a:r>
            <a:endParaRPr b="1" sz="10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649" name="Google Shape;649;p59" title="icons_Prancheta 1.png"/>
          <p:cNvPicPr preferRelativeResize="0"/>
          <p:nvPr/>
        </p:nvPicPr>
        <p:blipFill rotWithShape="1">
          <a:blip r:embed="rId5">
            <a:alphaModFix/>
          </a:blip>
          <a:srcRect b="0" l="2051" r="2061" t="0"/>
          <a:stretch/>
        </p:blipFill>
        <p:spPr>
          <a:xfrm>
            <a:off x="7863451" y="1893689"/>
            <a:ext cx="456625" cy="456625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59"/>
          <p:cNvSpPr/>
          <p:nvPr/>
        </p:nvSpPr>
        <p:spPr>
          <a:xfrm>
            <a:off x="7795640" y="4198501"/>
            <a:ext cx="562800" cy="562800"/>
          </a:xfrm>
          <a:prstGeom prst="ellipse">
            <a:avLst/>
          </a:prstGeom>
          <a:solidFill>
            <a:srgbClr val="0052A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2025</a:t>
            </a:r>
            <a:endParaRPr b="1" sz="1100">
              <a:solidFill>
                <a:schemeClr val="lt1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651" name="Google Shape;651;p59"/>
          <p:cNvSpPr txBox="1"/>
          <p:nvPr/>
        </p:nvSpPr>
        <p:spPr>
          <a:xfrm>
            <a:off x="4878150" y="4761300"/>
            <a:ext cx="3462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chemeClr val="dk2"/>
                </a:solidFill>
                <a:latin typeface="Outfit"/>
                <a:ea typeface="Outfit"/>
                <a:cs typeface="Outfit"/>
                <a:sym typeface="Outfit"/>
              </a:rPr>
              <a:t>* em comparação com o mesmo período de 2024</a:t>
            </a:r>
            <a:endParaRPr sz="700">
              <a:solidFill>
                <a:schemeClr val="dk2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52" name="Google Shape;652;p59"/>
          <p:cNvSpPr txBox="1"/>
          <p:nvPr/>
        </p:nvSpPr>
        <p:spPr>
          <a:xfrm>
            <a:off x="7671143" y="2283782"/>
            <a:ext cx="66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8CBEFF"/>
                </a:solidFill>
                <a:latin typeface="Outfit"/>
                <a:ea typeface="Outfit"/>
                <a:cs typeface="Outfit"/>
                <a:sym typeface="Outfit"/>
              </a:rPr>
              <a:t>jan-jun</a:t>
            </a:r>
            <a:endParaRPr sz="800">
              <a:solidFill>
                <a:srgbClr val="8CBE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53" name="Google Shape;653;p59"/>
          <p:cNvSpPr/>
          <p:nvPr/>
        </p:nvSpPr>
        <p:spPr>
          <a:xfrm>
            <a:off x="7794225" y="2886424"/>
            <a:ext cx="548700" cy="536100"/>
          </a:xfrm>
          <a:prstGeom prst="ellipse">
            <a:avLst/>
          </a:prstGeom>
          <a:solidFill>
            <a:srgbClr val="00C9D8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5,9 mi</a:t>
            </a:r>
            <a:endParaRPr b="1" sz="10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54" name="Google Shape;654;p59"/>
          <p:cNvSpPr txBox="1"/>
          <p:nvPr/>
        </p:nvSpPr>
        <p:spPr>
          <a:xfrm>
            <a:off x="301425" y="360950"/>
            <a:ext cx="712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>
                <a:solidFill>
                  <a:srgbClr val="06CEFE"/>
                </a:solidFill>
                <a:latin typeface="Outfit"/>
                <a:ea typeface="Outfit"/>
                <a:cs typeface="Outfit"/>
                <a:sym typeface="Outfit"/>
              </a:rPr>
              <a:t>5,9 MILHÕES </a:t>
            </a:r>
            <a:r>
              <a:rPr b="1" lang="pt-BR" sz="30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rPr>
              <a:t>DE TURISTAS</a:t>
            </a:r>
            <a:endParaRPr b="1" sz="3000">
              <a:solidFill>
                <a:srgbClr val="0464B3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rPr>
              <a:t>ESTRANGEIROS </a:t>
            </a:r>
            <a:r>
              <a:rPr b="1" lang="pt-BR" sz="3000">
                <a:solidFill>
                  <a:srgbClr val="06CEFE"/>
                </a:solidFill>
                <a:latin typeface="Outfit"/>
                <a:ea typeface="Outfit"/>
                <a:cs typeface="Outfit"/>
                <a:sym typeface="Outfit"/>
              </a:rPr>
              <a:t>EM APENAS 7 MESES</a:t>
            </a:r>
            <a:endParaRPr b="1" sz="3000">
              <a:solidFill>
                <a:srgbClr val="06CEFE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655" name="Google Shape;655;p59" title="images (1)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40425" y="1461411"/>
            <a:ext cx="628800" cy="418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59" title="images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9850" y="1229840"/>
            <a:ext cx="628800" cy="475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5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2818" y="2149027"/>
            <a:ext cx="8088368" cy="2654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2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3" name="Google Shape;1683;p77" title="fundo onda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84" name="Google Shape;1684;p77"/>
          <p:cNvSpPr/>
          <p:nvPr/>
        </p:nvSpPr>
        <p:spPr>
          <a:xfrm>
            <a:off x="2858400" y="-586700"/>
            <a:ext cx="3427200" cy="1426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85675" lIns="85675" spcFirstLastPara="1" rIns="85675" wrap="square" tIns="8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2"/>
          </a:p>
        </p:txBody>
      </p:sp>
      <p:sp>
        <p:nvSpPr>
          <p:cNvPr id="1685" name="Google Shape;1685;p77"/>
          <p:cNvSpPr txBox="1"/>
          <p:nvPr/>
        </p:nvSpPr>
        <p:spPr>
          <a:xfrm>
            <a:off x="3556250" y="2092488"/>
            <a:ext cx="55035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9975" lIns="199975" spcFirstLastPara="1" rIns="199975" wrap="square" tIns="199975">
            <a:spAutoFit/>
          </a:bodyPr>
          <a:lstStyle/>
          <a:p>
            <a:pPr indent="-320669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100"/>
              </a:buClr>
              <a:buSzPts val="1450"/>
              <a:buFont typeface="Outfit"/>
              <a:buChar char="●"/>
            </a:pPr>
            <a:r>
              <a:rPr lang="pt-BR" sz="1449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Foco na distribuição geográfica do desenvolvimento</a:t>
            </a:r>
            <a:endParaRPr sz="1449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49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do turismo</a:t>
            </a:r>
            <a:endParaRPr sz="1449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20669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100"/>
              </a:buClr>
              <a:buSzPts val="1450"/>
              <a:buFont typeface="Outfit"/>
              <a:buChar char="●"/>
            </a:pPr>
            <a:r>
              <a:rPr lang="pt-BR" sz="1449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Cada uma das 27 UFs tem um plano próprio, </a:t>
            </a:r>
            <a:endParaRPr sz="1449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49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com estratégias regionalizadas</a:t>
            </a:r>
            <a:endParaRPr sz="1449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20669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C100"/>
              </a:buClr>
              <a:buSzPts val="1450"/>
              <a:buFont typeface="Outfit"/>
              <a:buChar char="●"/>
            </a:pPr>
            <a:r>
              <a:rPr lang="pt-BR" sz="1449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Elaboração do plano, em parceria com Sebrae e FGV,  ouviu mais de 2,5 mil pessoas.</a:t>
            </a:r>
            <a:endParaRPr sz="1449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1686" name="Google Shape;1686;p77" title="Mockup 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4650" y="1319999"/>
            <a:ext cx="2607156" cy="3179124"/>
          </a:xfrm>
          <a:prstGeom prst="rect">
            <a:avLst/>
          </a:prstGeom>
          <a:noFill/>
          <a:ln>
            <a:noFill/>
          </a:ln>
        </p:spPr>
      </p:pic>
      <p:sp>
        <p:nvSpPr>
          <p:cNvPr id="1687" name="Google Shape;1687;p77"/>
          <p:cNvSpPr txBox="1"/>
          <p:nvPr/>
        </p:nvSpPr>
        <p:spPr>
          <a:xfrm>
            <a:off x="3243700" y="1211150"/>
            <a:ext cx="5674200" cy="11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9975" lIns="199975" spcFirstLastPara="1" rIns="199975" wrap="square" tIns="1999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2187"/>
              </a:spcAft>
              <a:buNone/>
            </a:pPr>
            <a:r>
              <a:rPr b="1" lang="pt-BR" sz="3281">
                <a:solidFill>
                  <a:srgbClr val="FFC000"/>
                </a:solidFill>
                <a:latin typeface="Outfit"/>
                <a:ea typeface="Outfit"/>
                <a:cs typeface="Outfit"/>
                <a:sym typeface="Outfit"/>
              </a:rPr>
              <a:t>PLANO BRASIS</a:t>
            </a:r>
            <a:r>
              <a:rPr lang="pt-BR" sz="2624">
                <a:solidFill>
                  <a:srgbClr val="FFC000"/>
                </a:solidFill>
                <a:latin typeface="Outfit"/>
                <a:ea typeface="Outfit"/>
                <a:cs typeface="Outfit"/>
                <a:sym typeface="Outfit"/>
              </a:rPr>
              <a:t> </a:t>
            </a:r>
            <a:br>
              <a:rPr lang="pt-BR" sz="2624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lang="pt-BR" sz="1449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Plano Internacional de Marketing Turístico 2025-2027 </a:t>
            </a:r>
            <a:endParaRPr sz="1449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grpSp>
        <p:nvGrpSpPr>
          <p:cNvPr id="1688" name="Google Shape;1688;p77"/>
          <p:cNvGrpSpPr/>
          <p:nvPr/>
        </p:nvGrpSpPr>
        <p:grpSpPr>
          <a:xfrm>
            <a:off x="3072890" y="162251"/>
            <a:ext cx="2998653" cy="541652"/>
            <a:chOff x="8699738" y="216749"/>
            <a:chExt cx="3199587" cy="577947"/>
          </a:xfrm>
        </p:grpSpPr>
        <p:grpSp>
          <p:nvGrpSpPr>
            <p:cNvPr id="1689" name="Google Shape;1689;p77"/>
            <p:cNvGrpSpPr/>
            <p:nvPr/>
          </p:nvGrpSpPr>
          <p:grpSpPr>
            <a:xfrm>
              <a:off x="9606350" y="216749"/>
              <a:ext cx="2292975" cy="562926"/>
              <a:chOff x="9291425" y="239799"/>
              <a:chExt cx="2292975" cy="562926"/>
            </a:xfrm>
          </p:grpSpPr>
          <p:pic>
            <p:nvPicPr>
              <p:cNvPr id="1690" name="Google Shape;1690;p77" title="MB.23_cor2D.png"/>
              <p:cNvPicPr preferRelativeResize="0"/>
              <p:nvPr/>
            </p:nvPicPr>
            <p:blipFill rotWithShape="1">
              <a:blip r:embed="rId5">
                <a:alphaModFix/>
              </a:blip>
              <a:srcRect b="0" l="1793" r="1793" t="0"/>
              <a:stretch/>
            </p:blipFill>
            <p:spPr>
              <a:xfrm>
                <a:off x="9291425" y="239799"/>
                <a:ext cx="767625" cy="5629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91" name="Google Shape;1691;p77" title="Marca-versao-preferencial.png"/>
              <p:cNvPicPr preferRelativeResize="0"/>
              <p:nvPr/>
            </p:nvPicPr>
            <p:blipFill rotWithShape="1">
              <a:blip r:embed="rId6">
                <a:alphaModFix/>
              </a:blip>
              <a:srcRect b="42012" l="8718" r="8718" t="42012"/>
              <a:stretch/>
            </p:blipFill>
            <p:spPr>
              <a:xfrm>
                <a:off x="10166300" y="384058"/>
                <a:ext cx="1418100" cy="27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92" name="Google Shape;1692;p77" title="Logo - Sebrae.png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699738" y="225296"/>
              <a:ext cx="759324" cy="5694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78"/>
          <p:cNvSpPr/>
          <p:nvPr/>
        </p:nvSpPr>
        <p:spPr>
          <a:xfrm>
            <a:off x="0" y="0"/>
            <a:ext cx="9158400" cy="5143500"/>
          </a:xfrm>
          <a:prstGeom prst="rect">
            <a:avLst/>
          </a:prstGeom>
          <a:solidFill>
            <a:srgbClr val="06CE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9" name="Google Shape;1699;p78"/>
          <p:cNvSpPr/>
          <p:nvPr/>
        </p:nvSpPr>
        <p:spPr>
          <a:xfrm>
            <a:off x="7204225" y="3015800"/>
            <a:ext cx="2260200" cy="1452000"/>
          </a:xfrm>
          <a:prstGeom prst="roundRect">
            <a:avLst>
              <a:gd fmla="val 16667" name="adj"/>
            </a:avLst>
          </a:prstGeom>
          <a:solidFill>
            <a:srgbClr val="FF8A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0" name="Google Shape;1700;p78"/>
          <p:cNvSpPr/>
          <p:nvPr/>
        </p:nvSpPr>
        <p:spPr>
          <a:xfrm>
            <a:off x="7204225" y="1987700"/>
            <a:ext cx="2260200" cy="924900"/>
          </a:xfrm>
          <a:prstGeom prst="roundRect">
            <a:avLst>
              <a:gd fmla="val 16667" name="adj"/>
            </a:avLst>
          </a:prstGeom>
          <a:solidFill>
            <a:srgbClr val="0085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1" name="Google Shape;1701;p78"/>
          <p:cNvSpPr/>
          <p:nvPr/>
        </p:nvSpPr>
        <p:spPr>
          <a:xfrm>
            <a:off x="7204225" y="974725"/>
            <a:ext cx="2260200" cy="924900"/>
          </a:xfrm>
          <a:prstGeom prst="roundRect">
            <a:avLst>
              <a:gd fmla="val 16667" name="adj"/>
            </a:avLst>
          </a:prstGeom>
          <a:solidFill>
            <a:srgbClr val="0052A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02" name="Google Shape;1702;p78" title="Mapa Brasil gera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5625" y="-705425"/>
            <a:ext cx="5361001" cy="64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3" name="Google Shape;1703;p78" title="feels brasi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400" y="2939475"/>
            <a:ext cx="2398999" cy="145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4" name="Google Shape;1704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4551" y="1277875"/>
            <a:ext cx="172924" cy="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5" name="Google Shape;1705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2601" y="1544575"/>
            <a:ext cx="172924" cy="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6" name="Google Shape;1706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7001" y="1196800"/>
            <a:ext cx="172924" cy="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7" name="Google Shape;1707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4576" y="1394175"/>
            <a:ext cx="172924" cy="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8" name="Google Shape;1708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2726" y="1594725"/>
            <a:ext cx="172924" cy="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9" name="Google Shape;1709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2663" y="1760775"/>
            <a:ext cx="172924" cy="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0" name="Google Shape;1710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0688" y="1929975"/>
            <a:ext cx="172924" cy="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1" name="Google Shape;1711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9688" y="2362350"/>
            <a:ext cx="172924" cy="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2" name="Google Shape;1712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4976" y="2195475"/>
            <a:ext cx="172924" cy="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3" name="Google Shape;1713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4751" y="3491100"/>
            <a:ext cx="172924" cy="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4" name="Google Shape;1714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8351" y="2558200"/>
            <a:ext cx="172924" cy="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5" name="Google Shape;1715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7551" y="2628025"/>
            <a:ext cx="172924" cy="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6" name="Google Shape;1716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7676" y="1882500"/>
            <a:ext cx="172924" cy="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7" name="Google Shape;1717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7751" y="1349850"/>
            <a:ext cx="172924" cy="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8" name="Google Shape;1718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2226" y="233425"/>
            <a:ext cx="172924" cy="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9" name="Google Shape;1719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9501" y="974725"/>
            <a:ext cx="172924" cy="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0" name="Google Shape;1720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02776" y="1839600"/>
            <a:ext cx="172924" cy="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1" name="Google Shape;1721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9913" y="2987100"/>
            <a:ext cx="172924" cy="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2" name="Google Shape;1722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2088" y="3071075"/>
            <a:ext cx="172924" cy="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3" name="Google Shape;1723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9176" y="3491100"/>
            <a:ext cx="172924" cy="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4" name="Google Shape;1724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0201" y="3647425"/>
            <a:ext cx="172924" cy="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5" name="Google Shape;1725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5426" y="3590725"/>
            <a:ext cx="172924" cy="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6" name="Google Shape;1726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8351" y="4018300"/>
            <a:ext cx="172924" cy="2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7" name="Google Shape;1727;p78" title="pi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4751" y="4333188"/>
            <a:ext cx="172924" cy="244876"/>
          </a:xfrm>
          <a:prstGeom prst="rect">
            <a:avLst/>
          </a:prstGeom>
          <a:noFill/>
          <a:ln>
            <a:noFill/>
          </a:ln>
        </p:spPr>
      </p:pic>
      <p:sp>
        <p:nvSpPr>
          <p:cNvPr id="1728" name="Google Shape;1728;p78"/>
          <p:cNvSpPr txBox="1"/>
          <p:nvPr/>
        </p:nvSpPr>
        <p:spPr>
          <a:xfrm>
            <a:off x="7355738" y="1180100"/>
            <a:ext cx="1538100" cy="3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101 </a:t>
            </a:r>
            <a:r>
              <a:rPr lang="pt-BR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experiências nas </a:t>
            </a:r>
            <a:r>
              <a:rPr b="1" lang="pt-BR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27 UFs</a:t>
            </a:r>
            <a:endParaRPr b="1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Foco no </a:t>
            </a:r>
            <a:r>
              <a:rPr b="1" lang="pt-BR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micro</a:t>
            </a:r>
            <a:r>
              <a:rPr lang="pt-BR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</a:t>
            </a:r>
            <a:endParaRPr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e </a:t>
            </a:r>
            <a:r>
              <a:rPr b="1" lang="pt-BR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pequeno</a:t>
            </a:r>
            <a:r>
              <a:rPr lang="pt-BR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empreendedor</a:t>
            </a:r>
            <a:endParaRPr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Experiências sustentáveis</a:t>
            </a:r>
            <a:r>
              <a:rPr lang="pt-BR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, com impacto positivo na economia local</a:t>
            </a:r>
            <a:endParaRPr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</a:t>
            </a:r>
            <a:endParaRPr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1729" name="Google Shape;1729;p78" title="logo sebra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6450" y="439125"/>
            <a:ext cx="768676" cy="4154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0" name="Google Shape;1730;p78"/>
          <p:cNvGrpSpPr/>
          <p:nvPr/>
        </p:nvGrpSpPr>
        <p:grpSpPr>
          <a:xfrm>
            <a:off x="7136629" y="233437"/>
            <a:ext cx="1692445" cy="415496"/>
            <a:chOff x="9291425" y="239799"/>
            <a:chExt cx="2292975" cy="562926"/>
          </a:xfrm>
        </p:grpSpPr>
        <p:pic>
          <p:nvPicPr>
            <p:cNvPr id="1731" name="Google Shape;1731;p78" title="MB.23_cor2D.png"/>
            <p:cNvPicPr preferRelativeResize="0"/>
            <p:nvPr/>
          </p:nvPicPr>
          <p:blipFill rotWithShape="1">
            <a:blip r:embed="rId7">
              <a:alphaModFix/>
            </a:blip>
            <a:srcRect b="0" l="1793" r="1793" t="0"/>
            <a:stretch/>
          </p:blipFill>
          <p:spPr>
            <a:xfrm>
              <a:off x="9291425" y="239799"/>
              <a:ext cx="767625" cy="5629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2" name="Google Shape;1732;p78" title="Marca-versao-preferencial.png"/>
            <p:cNvPicPr preferRelativeResize="0"/>
            <p:nvPr/>
          </p:nvPicPr>
          <p:blipFill rotWithShape="1">
            <a:blip r:embed="rId8">
              <a:alphaModFix/>
            </a:blip>
            <a:srcRect b="42012" l="8718" r="8718" t="42012"/>
            <a:stretch/>
          </p:blipFill>
          <p:spPr>
            <a:xfrm>
              <a:off x="10166300" y="384058"/>
              <a:ext cx="1418100" cy="274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6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p79"/>
          <p:cNvSpPr/>
          <p:nvPr/>
        </p:nvSpPr>
        <p:spPr>
          <a:xfrm>
            <a:off x="3048325" y="3187525"/>
            <a:ext cx="3047400" cy="1956000"/>
          </a:xfrm>
          <a:prstGeom prst="rect">
            <a:avLst/>
          </a:prstGeom>
          <a:solidFill>
            <a:srgbClr val="0063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8" name="Google Shape;1738;p79"/>
          <p:cNvPicPr preferRelativeResize="0"/>
          <p:nvPr/>
        </p:nvPicPr>
        <p:blipFill rotWithShape="1">
          <a:blip r:embed="rId3">
            <a:alphaModFix/>
          </a:blip>
          <a:srcRect b="797" l="28488" r="31374" t="5376"/>
          <a:stretch/>
        </p:blipFill>
        <p:spPr>
          <a:xfrm>
            <a:off x="3048300" y="334650"/>
            <a:ext cx="3047400" cy="3619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739" name="Google Shape;1739;p79"/>
          <p:cNvSpPr txBox="1"/>
          <p:nvPr/>
        </p:nvSpPr>
        <p:spPr>
          <a:xfrm>
            <a:off x="3244950" y="4149025"/>
            <a:ext cx="26637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Walking Tour: </a:t>
            </a:r>
            <a:br>
              <a:rPr b="1" lang="pt-BR" sz="18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b="1" lang="pt-BR" sz="18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StreetArt Tour </a:t>
            </a:r>
            <a:br>
              <a:rPr b="1" lang="pt-BR" sz="18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lang="pt-BR" sz="18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em Florianópolis</a:t>
            </a:r>
            <a:endParaRPr sz="18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740" name="Google Shape;1740;p79"/>
          <p:cNvSpPr/>
          <p:nvPr/>
        </p:nvSpPr>
        <p:spPr>
          <a:xfrm>
            <a:off x="394525" y="3574386"/>
            <a:ext cx="2444700" cy="1569000"/>
          </a:xfrm>
          <a:prstGeom prst="rect">
            <a:avLst/>
          </a:prstGeom>
          <a:solidFill>
            <a:srgbClr val="0063B3"/>
          </a:solidFill>
          <a:ln>
            <a:noFill/>
          </a:ln>
        </p:spPr>
        <p:txBody>
          <a:bodyPr anchorCtr="0" anchor="ctr" bIns="73350" lIns="73350" spcFirstLastPara="1" rIns="73350" wrap="square" tIns="733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23"/>
          </a:p>
        </p:txBody>
      </p:sp>
      <p:pic>
        <p:nvPicPr>
          <p:cNvPr id="1741" name="Google Shape;1741;p79" title="safari-1.jpg"/>
          <p:cNvPicPr preferRelativeResize="0"/>
          <p:nvPr/>
        </p:nvPicPr>
        <p:blipFill rotWithShape="1">
          <a:blip r:embed="rId4">
            <a:alphaModFix/>
          </a:blip>
          <a:srcRect b="5116" l="28723" r="28723" t="5116"/>
          <a:stretch/>
        </p:blipFill>
        <p:spPr>
          <a:xfrm>
            <a:off x="394500" y="1017475"/>
            <a:ext cx="2444700" cy="3171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742" name="Google Shape;1742;p79"/>
          <p:cNvSpPr txBox="1"/>
          <p:nvPr/>
        </p:nvSpPr>
        <p:spPr>
          <a:xfrm>
            <a:off x="552260" y="4345717"/>
            <a:ext cx="21369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3350" lIns="73350" spcFirstLastPara="1" rIns="73350" wrap="square" tIns="733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443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Safári</a:t>
            </a:r>
            <a:br>
              <a:rPr b="1" lang="pt-BR" sz="1443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lang="pt-BR" sz="1443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no Pantanal</a:t>
            </a:r>
            <a:endParaRPr sz="1443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743" name="Google Shape;1743;p79"/>
          <p:cNvSpPr/>
          <p:nvPr/>
        </p:nvSpPr>
        <p:spPr>
          <a:xfrm>
            <a:off x="6304850" y="3574386"/>
            <a:ext cx="2444700" cy="1569000"/>
          </a:xfrm>
          <a:prstGeom prst="rect">
            <a:avLst/>
          </a:prstGeom>
          <a:solidFill>
            <a:srgbClr val="0063B3"/>
          </a:solidFill>
          <a:ln>
            <a:noFill/>
          </a:ln>
        </p:spPr>
        <p:txBody>
          <a:bodyPr anchorCtr="0" anchor="ctr" bIns="73350" lIns="73350" spcFirstLastPara="1" rIns="73350" wrap="square" tIns="733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23"/>
          </a:p>
        </p:txBody>
      </p:sp>
      <p:pic>
        <p:nvPicPr>
          <p:cNvPr id="1744" name="Google Shape;1744;p79" title="picnic-2.jpg"/>
          <p:cNvPicPr preferRelativeResize="0"/>
          <p:nvPr/>
        </p:nvPicPr>
        <p:blipFill rotWithShape="1">
          <a:blip r:embed="rId5">
            <a:alphaModFix/>
          </a:blip>
          <a:srcRect b="0" l="26505" r="15683" t="0"/>
          <a:stretch/>
        </p:blipFill>
        <p:spPr>
          <a:xfrm>
            <a:off x="6304825" y="1017475"/>
            <a:ext cx="2444700" cy="3171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745" name="Google Shape;1745;p79"/>
          <p:cNvSpPr txBox="1"/>
          <p:nvPr/>
        </p:nvSpPr>
        <p:spPr>
          <a:xfrm>
            <a:off x="6232151" y="4345725"/>
            <a:ext cx="25977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3350" lIns="73350" spcFirstLastPara="1" rIns="73350" wrap="square" tIns="733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443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Piquenique ao pôr do sol </a:t>
            </a:r>
            <a:br>
              <a:rPr b="1" lang="pt-BR" sz="1443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lang="pt-BR" sz="1443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nos Lençóis Maranhenses</a:t>
            </a:r>
            <a:endParaRPr sz="1443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746" name="Google Shape;1746;p79"/>
          <p:cNvSpPr txBox="1"/>
          <p:nvPr>
            <p:ph type="title"/>
          </p:nvPr>
        </p:nvSpPr>
        <p:spPr>
          <a:xfrm>
            <a:off x="394500" y="0"/>
            <a:ext cx="3249000" cy="101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5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rPr>
              <a:t>Experiências</a:t>
            </a:r>
            <a:endParaRPr b="1" sz="2500">
              <a:solidFill>
                <a:srgbClr val="43434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0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" name="Google Shape;1751;p80" title="GettyImages-136679154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5193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2" name="Google Shape;1752;p80"/>
          <p:cNvSpPr txBox="1"/>
          <p:nvPr>
            <p:ph type="title"/>
          </p:nvPr>
        </p:nvSpPr>
        <p:spPr>
          <a:xfrm>
            <a:off x="362540" y="2936632"/>
            <a:ext cx="4843200" cy="8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71425" spcFirstLastPara="1" rIns="71425" wrap="square" tIns="3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12"/>
              <a:buFont typeface="Bricolage Grotesque"/>
              <a:buNone/>
            </a:pPr>
            <a:r>
              <a:rPr b="1" lang="pt-BR" sz="6248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PRINCIPAIS AÇÕES</a:t>
            </a:r>
            <a:endParaRPr b="1" sz="6248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753" name="Google Shape;1753;p80"/>
          <p:cNvSpPr/>
          <p:nvPr/>
        </p:nvSpPr>
        <p:spPr>
          <a:xfrm>
            <a:off x="467125" y="2413450"/>
            <a:ext cx="1583100" cy="415200"/>
          </a:xfrm>
          <a:prstGeom prst="roundRect">
            <a:avLst>
              <a:gd fmla="val 28751" name="adj"/>
            </a:avLst>
          </a:prstGeom>
          <a:solidFill>
            <a:srgbClr val="07D8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4" name="Google Shape;1754;p80"/>
          <p:cNvSpPr txBox="1"/>
          <p:nvPr>
            <p:ph type="title"/>
          </p:nvPr>
        </p:nvSpPr>
        <p:spPr>
          <a:xfrm>
            <a:off x="476733" y="2436189"/>
            <a:ext cx="1838100" cy="3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71425" spcFirstLastPara="1" rIns="71425" wrap="square" tIns="3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12"/>
              <a:buFont typeface="Bricolage Grotesque"/>
              <a:buNone/>
            </a:pPr>
            <a:r>
              <a:rPr b="1" lang="pt-BR" sz="24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JAN - JUL</a:t>
            </a:r>
            <a:endParaRPr b="1" sz="24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8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9" name="Google Shape;1759;p81" title="54535885984_059589f458_k.jpg"/>
          <p:cNvPicPr preferRelativeResize="0"/>
          <p:nvPr/>
        </p:nvPicPr>
        <p:blipFill rotWithShape="1">
          <a:blip r:embed="rId3">
            <a:alphaModFix/>
          </a:blip>
          <a:srcRect b="0" l="6311" r="3516" t="0"/>
          <a:stretch/>
        </p:blipFill>
        <p:spPr>
          <a:xfrm>
            <a:off x="652163" y="2332425"/>
            <a:ext cx="3192376" cy="2359699"/>
          </a:xfrm>
          <a:prstGeom prst="rect">
            <a:avLst/>
          </a:prstGeom>
          <a:noFill/>
          <a:ln>
            <a:noFill/>
          </a:ln>
        </p:spPr>
      </p:pic>
      <p:sp>
        <p:nvSpPr>
          <p:cNvPr id="1760" name="Google Shape;1760;p81"/>
          <p:cNvSpPr/>
          <p:nvPr/>
        </p:nvSpPr>
        <p:spPr>
          <a:xfrm>
            <a:off x="2380538" y="2899723"/>
            <a:ext cx="6111300" cy="612600"/>
          </a:xfrm>
          <a:prstGeom prst="rect">
            <a:avLst/>
          </a:prstGeom>
          <a:solidFill>
            <a:srgbClr val="FC3A33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Hanken Grotesk Light"/>
              <a:ea typeface="Hanken Grotesk Light"/>
              <a:cs typeface="Hanken Grotesk Light"/>
              <a:sym typeface="Hanken Grotesk Light"/>
            </a:endParaRPr>
          </a:p>
        </p:txBody>
      </p:sp>
      <p:sp>
        <p:nvSpPr>
          <p:cNvPr id="1761" name="Google Shape;1761;p81"/>
          <p:cNvSpPr/>
          <p:nvPr/>
        </p:nvSpPr>
        <p:spPr>
          <a:xfrm>
            <a:off x="2380538" y="2332426"/>
            <a:ext cx="6111300" cy="567000"/>
          </a:xfrm>
          <a:prstGeom prst="rect">
            <a:avLst/>
          </a:prstGeom>
          <a:solidFill>
            <a:srgbClr val="00734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Hanken Grotesk Light"/>
              <a:ea typeface="Hanken Grotesk Light"/>
              <a:cs typeface="Hanken Grotesk Light"/>
              <a:sym typeface="Hanken Grotesk Light"/>
            </a:endParaRPr>
          </a:p>
        </p:txBody>
      </p:sp>
      <p:sp>
        <p:nvSpPr>
          <p:cNvPr id="1762" name="Google Shape;1762;p81"/>
          <p:cNvSpPr/>
          <p:nvPr/>
        </p:nvSpPr>
        <p:spPr>
          <a:xfrm>
            <a:off x="2380538" y="4079568"/>
            <a:ext cx="6111300" cy="612600"/>
          </a:xfrm>
          <a:prstGeom prst="rect">
            <a:avLst/>
          </a:prstGeom>
          <a:solidFill>
            <a:srgbClr val="FF97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Hanken Grotesk Light"/>
              <a:ea typeface="Hanken Grotesk Light"/>
              <a:cs typeface="Hanken Grotesk Light"/>
              <a:sym typeface="Hanken Grotesk Light"/>
            </a:endParaRPr>
          </a:p>
        </p:txBody>
      </p:sp>
      <p:sp>
        <p:nvSpPr>
          <p:cNvPr id="1763" name="Google Shape;1763;p81"/>
          <p:cNvSpPr/>
          <p:nvPr/>
        </p:nvSpPr>
        <p:spPr>
          <a:xfrm>
            <a:off x="2380538" y="3512271"/>
            <a:ext cx="6111300" cy="567000"/>
          </a:xfrm>
          <a:prstGeom prst="rect">
            <a:avLst/>
          </a:prstGeom>
          <a:solidFill>
            <a:srgbClr val="005CA8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Hanken Grotesk Light"/>
              <a:ea typeface="Hanken Grotesk Light"/>
              <a:cs typeface="Hanken Grotesk Light"/>
              <a:sym typeface="Hanken Grotesk Light"/>
            </a:endParaRPr>
          </a:p>
        </p:txBody>
      </p:sp>
      <p:sp>
        <p:nvSpPr>
          <p:cNvPr id="1764" name="Google Shape;1764;p81"/>
          <p:cNvSpPr txBox="1"/>
          <p:nvPr>
            <p:ph type="title"/>
          </p:nvPr>
        </p:nvSpPr>
        <p:spPr>
          <a:xfrm>
            <a:off x="4020638" y="689675"/>
            <a:ext cx="3643500" cy="118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5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rPr>
              <a:t>AÇÕES DE PROMOÇÃO E APOIO À COMERCIALIZAÇÃO INTERNACIONAL</a:t>
            </a:r>
            <a:endParaRPr b="1" sz="2500">
              <a:solidFill>
                <a:srgbClr val="43434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765" name="Google Shape;1765;p81"/>
          <p:cNvSpPr txBox="1"/>
          <p:nvPr/>
        </p:nvSpPr>
        <p:spPr>
          <a:xfrm>
            <a:off x="963588" y="829800"/>
            <a:ext cx="32544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8000">
                <a:solidFill>
                  <a:srgbClr val="F44747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131</a:t>
            </a:r>
            <a:endParaRPr sz="18000">
              <a:solidFill>
                <a:srgbClr val="F44747"/>
              </a:solidFill>
            </a:endParaRPr>
          </a:p>
        </p:txBody>
      </p:sp>
      <p:sp>
        <p:nvSpPr>
          <p:cNvPr id="1766" name="Google Shape;1766;p81"/>
          <p:cNvSpPr txBox="1"/>
          <p:nvPr/>
        </p:nvSpPr>
        <p:spPr>
          <a:xfrm>
            <a:off x="2429113" y="2480675"/>
            <a:ext cx="5208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chemeClr val="lt1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35</a:t>
            </a:r>
            <a:endParaRPr sz="2300">
              <a:solidFill>
                <a:schemeClr val="lt1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1767" name="Google Shape;1767;p81"/>
          <p:cNvSpPr txBox="1"/>
          <p:nvPr/>
        </p:nvSpPr>
        <p:spPr>
          <a:xfrm>
            <a:off x="2429113" y="3068307"/>
            <a:ext cx="5208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chemeClr val="lt1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30</a:t>
            </a:r>
            <a:endParaRPr sz="2300">
              <a:solidFill>
                <a:schemeClr val="lt1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1768" name="Google Shape;1768;p81"/>
          <p:cNvSpPr txBox="1"/>
          <p:nvPr/>
        </p:nvSpPr>
        <p:spPr>
          <a:xfrm>
            <a:off x="2416778" y="3655693"/>
            <a:ext cx="5208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chemeClr val="lt1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36</a:t>
            </a:r>
            <a:endParaRPr sz="2300">
              <a:solidFill>
                <a:schemeClr val="lt1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1769" name="Google Shape;1769;p81"/>
          <p:cNvSpPr txBox="1"/>
          <p:nvPr/>
        </p:nvSpPr>
        <p:spPr>
          <a:xfrm>
            <a:off x="2429113" y="4239085"/>
            <a:ext cx="5208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chemeClr val="lt1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30</a:t>
            </a:r>
            <a:endParaRPr sz="2300">
              <a:solidFill>
                <a:schemeClr val="lt1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1770" name="Google Shape;1770;p81"/>
          <p:cNvSpPr txBox="1"/>
          <p:nvPr>
            <p:ph idx="2" type="body"/>
          </p:nvPr>
        </p:nvSpPr>
        <p:spPr>
          <a:xfrm>
            <a:off x="2996113" y="2504856"/>
            <a:ext cx="5306400" cy="30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14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AÇÕES DE PROMOÇÃO NOS MERCADOS INTERNACIONAIS  </a:t>
            </a:r>
            <a:endParaRPr b="1" sz="140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771" name="Google Shape;1771;p81"/>
          <p:cNvSpPr txBox="1"/>
          <p:nvPr>
            <p:ph idx="2" type="body"/>
          </p:nvPr>
        </p:nvSpPr>
        <p:spPr>
          <a:xfrm>
            <a:off x="2996113" y="3092488"/>
            <a:ext cx="5306400" cy="30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14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AÇÕES DE APOIO À COMERCIALIZAÇÃO INTERNACIONAL  </a:t>
            </a:r>
            <a:endParaRPr b="1" sz="14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772" name="Google Shape;1772;p81"/>
          <p:cNvSpPr txBox="1"/>
          <p:nvPr>
            <p:ph idx="2" type="body"/>
          </p:nvPr>
        </p:nvSpPr>
        <p:spPr>
          <a:xfrm>
            <a:off x="2996113" y="3679874"/>
            <a:ext cx="5306400" cy="30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14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AÇÕES COM COMPANHIAS AÉREAS</a:t>
            </a:r>
            <a:endParaRPr b="1" sz="14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773" name="Google Shape;1773;p81"/>
          <p:cNvSpPr txBox="1"/>
          <p:nvPr>
            <p:ph idx="2" type="body"/>
          </p:nvPr>
        </p:nvSpPr>
        <p:spPr>
          <a:xfrm>
            <a:off x="2996113" y="4267260"/>
            <a:ext cx="5306400" cy="30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14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OUTRAS AÇÕES TRANSVERSAIS/COMPLEMENTARES</a:t>
            </a:r>
            <a:endParaRPr b="1" sz="14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8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82"/>
          <p:cNvSpPr/>
          <p:nvPr/>
        </p:nvSpPr>
        <p:spPr>
          <a:xfrm>
            <a:off x="3642950" y="3848175"/>
            <a:ext cx="1467300" cy="1295400"/>
          </a:xfrm>
          <a:prstGeom prst="rect">
            <a:avLst/>
          </a:prstGeom>
          <a:solidFill>
            <a:srgbClr val="00856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Hanken Grotesk Light"/>
              <a:ea typeface="Hanken Grotesk Light"/>
              <a:cs typeface="Hanken Grotesk Light"/>
              <a:sym typeface="Hanken Grotesk Light"/>
            </a:endParaRPr>
          </a:p>
        </p:txBody>
      </p:sp>
      <p:sp>
        <p:nvSpPr>
          <p:cNvPr id="1780" name="Google Shape;1780;p82"/>
          <p:cNvSpPr/>
          <p:nvPr/>
        </p:nvSpPr>
        <p:spPr>
          <a:xfrm>
            <a:off x="2875950" y="504900"/>
            <a:ext cx="1428600" cy="1761000"/>
          </a:xfrm>
          <a:prstGeom prst="rect">
            <a:avLst/>
          </a:prstGeom>
          <a:solidFill>
            <a:srgbClr val="07D8C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Hanken Grotesk Light"/>
              <a:ea typeface="Hanken Grotesk Light"/>
              <a:cs typeface="Hanken Grotesk Light"/>
              <a:sym typeface="Hanken Grotesk Light"/>
            </a:endParaRPr>
          </a:p>
        </p:txBody>
      </p:sp>
      <p:sp>
        <p:nvSpPr>
          <p:cNvPr id="1781" name="Google Shape;1781;p82"/>
          <p:cNvSpPr txBox="1"/>
          <p:nvPr/>
        </p:nvSpPr>
        <p:spPr>
          <a:xfrm>
            <a:off x="2949900" y="653997"/>
            <a:ext cx="1280700" cy="146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Ativações do Feel Brasil</a:t>
            </a:r>
            <a:endParaRPr b="1" sz="15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FITUR / ITB / </a:t>
            </a:r>
            <a:endParaRPr sz="10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Visit Brasil Summit </a:t>
            </a:r>
            <a:endParaRPr sz="10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782" name="Google Shape;1782;p82"/>
          <p:cNvSpPr/>
          <p:nvPr/>
        </p:nvSpPr>
        <p:spPr>
          <a:xfrm>
            <a:off x="0" y="0"/>
            <a:ext cx="7390800" cy="504900"/>
          </a:xfrm>
          <a:prstGeom prst="rect">
            <a:avLst/>
          </a:prstGeom>
          <a:solidFill>
            <a:srgbClr val="00856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AÇÕES DE PROMOÇÃO NOS MERCADOS INTERNACIONAIS </a:t>
            </a:r>
            <a:endParaRPr sz="1900">
              <a:latin typeface="Outfit Light"/>
              <a:ea typeface="Outfit Light"/>
              <a:cs typeface="Outfit Light"/>
              <a:sym typeface="Outfit Light"/>
            </a:endParaRPr>
          </a:p>
        </p:txBody>
      </p:sp>
      <p:pic>
        <p:nvPicPr>
          <p:cNvPr id="1783" name="Google Shape;1783;p82"/>
          <p:cNvPicPr preferRelativeResize="0"/>
          <p:nvPr/>
        </p:nvPicPr>
        <p:blipFill rotWithShape="1">
          <a:blip r:embed="rId3">
            <a:alphaModFix/>
          </a:blip>
          <a:srcRect b="2958" l="799" r="1706" t="20978"/>
          <a:stretch/>
        </p:blipFill>
        <p:spPr>
          <a:xfrm>
            <a:off x="4304550" y="504900"/>
            <a:ext cx="2803925" cy="176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4" name="Google Shape;1784;p82"/>
          <p:cNvPicPr preferRelativeResize="0"/>
          <p:nvPr/>
        </p:nvPicPr>
        <p:blipFill rotWithShape="1">
          <a:blip r:embed="rId4">
            <a:alphaModFix/>
          </a:blip>
          <a:srcRect b="26084" l="25023" r="6454" t="7913"/>
          <a:stretch/>
        </p:blipFill>
        <p:spPr>
          <a:xfrm>
            <a:off x="7999950" y="2265850"/>
            <a:ext cx="1144050" cy="160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5" name="Google Shape;1785;p82"/>
          <p:cNvSpPr/>
          <p:nvPr/>
        </p:nvSpPr>
        <p:spPr>
          <a:xfrm>
            <a:off x="6581400" y="2265900"/>
            <a:ext cx="1428600" cy="1606500"/>
          </a:xfrm>
          <a:prstGeom prst="rect">
            <a:avLst/>
          </a:prstGeom>
          <a:solidFill>
            <a:srgbClr val="00856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Hanken Grotesk Light"/>
              <a:ea typeface="Hanken Grotesk Light"/>
              <a:cs typeface="Hanken Grotesk Light"/>
              <a:sym typeface="Hanken Grotesk Light"/>
            </a:endParaRPr>
          </a:p>
        </p:txBody>
      </p:sp>
      <p:sp>
        <p:nvSpPr>
          <p:cNvPr id="1786" name="Google Shape;1786;p82"/>
          <p:cNvSpPr txBox="1"/>
          <p:nvPr/>
        </p:nvSpPr>
        <p:spPr>
          <a:xfrm>
            <a:off x="4899063" y="556755"/>
            <a:ext cx="1614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Press Trips</a:t>
            </a:r>
            <a:endParaRPr b="1" sz="15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graphicFrame>
        <p:nvGraphicFramePr>
          <p:cNvPr id="1787" name="Google Shape;1787;p82"/>
          <p:cNvGraphicFramePr/>
          <p:nvPr/>
        </p:nvGraphicFramePr>
        <p:xfrm>
          <a:off x="4415442" y="9242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{AD4E4168-6A80-4028-9D40-4ABAF7010348}</a:tableStyleId>
              </a:tblPr>
              <a:tblGrid>
                <a:gridCol w="1694450"/>
                <a:gridCol w="945550"/>
              </a:tblGrid>
              <a:tr h="957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Destinos:</a:t>
                      </a:r>
                      <a:endParaRPr b="1"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Salvador (BA)</a:t>
                      </a:r>
                      <a:endParaRPr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Rio de Janeiro (RJ)</a:t>
                      </a:r>
                      <a:endParaRPr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Pantanal (MS)</a:t>
                      </a:r>
                      <a:endParaRPr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Rota das Emoções (MA/PI/CE)</a:t>
                      </a:r>
                      <a:endParaRPr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Manaus e Parintins (AM)</a:t>
                      </a:r>
                      <a:endParaRPr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Recife e Ipojuca</a:t>
                      </a:r>
                      <a:endParaRPr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Mercados:</a:t>
                      </a:r>
                      <a:endParaRPr b="1"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França</a:t>
                      </a:r>
                      <a:endParaRPr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Estados Unidos</a:t>
                      </a:r>
                      <a:endParaRPr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Estados Unidos</a:t>
                      </a:r>
                      <a:endParaRPr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Espanha</a:t>
                      </a:r>
                      <a:endParaRPr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Reino Unido</a:t>
                      </a:r>
                      <a:endParaRPr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Chile</a:t>
                      </a:r>
                      <a:endParaRPr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788" name="Google Shape;1788;p82"/>
          <p:cNvSpPr txBox="1"/>
          <p:nvPr/>
        </p:nvSpPr>
        <p:spPr>
          <a:xfrm>
            <a:off x="4379463" y="1878900"/>
            <a:ext cx="264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21 jornalistas e 2 influencers digitais</a:t>
            </a:r>
            <a:endParaRPr b="1"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1789" name="Google Shape;1789;p82" title="feel brasi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504891"/>
            <a:ext cx="2875950" cy="1760958"/>
          </a:xfrm>
          <a:prstGeom prst="rect">
            <a:avLst/>
          </a:prstGeom>
          <a:noFill/>
          <a:ln>
            <a:noFill/>
          </a:ln>
        </p:spPr>
      </p:pic>
      <p:sp>
        <p:nvSpPr>
          <p:cNvPr id="1790" name="Google Shape;1790;p82"/>
          <p:cNvSpPr txBox="1"/>
          <p:nvPr/>
        </p:nvSpPr>
        <p:spPr>
          <a:xfrm>
            <a:off x="1646300" y="1402000"/>
            <a:ext cx="11919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Feel Brasil</a:t>
            </a:r>
            <a:endParaRPr b="1" sz="15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Lançamento: WTM Latin America</a:t>
            </a:r>
            <a:endParaRPr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791" name="Google Shape;1791;p82"/>
          <p:cNvSpPr/>
          <p:nvPr/>
        </p:nvSpPr>
        <p:spPr>
          <a:xfrm>
            <a:off x="7108500" y="504900"/>
            <a:ext cx="2037900" cy="1761000"/>
          </a:xfrm>
          <a:prstGeom prst="rect">
            <a:avLst/>
          </a:prstGeom>
          <a:solidFill>
            <a:srgbClr val="07D8C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Hanken Grotesk Light"/>
              <a:ea typeface="Hanken Grotesk Light"/>
              <a:cs typeface="Hanken Grotesk Light"/>
              <a:sym typeface="Hanken Grotesk Light"/>
            </a:endParaRPr>
          </a:p>
        </p:txBody>
      </p:sp>
      <p:sp>
        <p:nvSpPr>
          <p:cNvPr id="1792" name="Google Shape;1792;p82"/>
          <p:cNvSpPr txBox="1"/>
          <p:nvPr/>
        </p:nvSpPr>
        <p:spPr>
          <a:xfrm>
            <a:off x="6574061" y="2483275"/>
            <a:ext cx="14043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Realidade Virtual </a:t>
            </a:r>
            <a:endParaRPr b="1" sz="15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793" name="Google Shape;1793;p82"/>
          <p:cNvSpPr txBox="1"/>
          <p:nvPr/>
        </p:nvSpPr>
        <p:spPr>
          <a:xfrm>
            <a:off x="6542575" y="2837675"/>
            <a:ext cx="1467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5 Destinos Turísticos</a:t>
            </a:r>
            <a:r>
              <a:rPr lang="pt-BR" sz="80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  <a:t>: </a:t>
            </a:r>
            <a:endParaRPr sz="800">
              <a:solidFill>
                <a:schemeClr val="lt1"/>
              </a:solidFill>
              <a:latin typeface="Outfit Light"/>
              <a:ea typeface="Outfit Light"/>
              <a:cs typeface="Outfit Light"/>
              <a:sym typeface="Outfit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  <a:t>Anavilhanas (AM), </a:t>
            </a:r>
            <a:br>
              <a:rPr lang="pt-BR" sz="80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</a:br>
            <a:r>
              <a:rPr lang="pt-BR" sz="80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  <a:t>Pantanal (MS/MT), </a:t>
            </a:r>
            <a:br>
              <a:rPr lang="pt-BR" sz="80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</a:br>
            <a:r>
              <a:rPr lang="pt-BR" sz="80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  <a:t>Fernando de Noronha (PE), </a:t>
            </a:r>
            <a:endParaRPr sz="800">
              <a:solidFill>
                <a:schemeClr val="lt1"/>
              </a:solidFill>
              <a:latin typeface="Outfit Light"/>
              <a:ea typeface="Outfit Light"/>
              <a:cs typeface="Outfit Light"/>
              <a:sym typeface="Outfit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  <a:t>Lençóis Maranhenses (MA),  </a:t>
            </a:r>
            <a:br>
              <a:rPr lang="pt-BR" sz="80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</a:br>
            <a:r>
              <a:rPr lang="pt-BR" sz="80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  <a:t>Rio de Janeiro (RJ).</a:t>
            </a:r>
            <a:endParaRPr sz="800">
              <a:solidFill>
                <a:schemeClr val="lt1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pic>
        <p:nvPicPr>
          <p:cNvPr id="1794" name="Google Shape;1794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2945" y="2265900"/>
            <a:ext cx="2938454" cy="160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5" name="Google Shape;1795;p82"/>
          <p:cNvSpPr/>
          <p:nvPr/>
        </p:nvSpPr>
        <p:spPr>
          <a:xfrm>
            <a:off x="1821475" y="2265900"/>
            <a:ext cx="1821300" cy="2116800"/>
          </a:xfrm>
          <a:prstGeom prst="rect">
            <a:avLst/>
          </a:prstGeom>
          <a:solidFill>
            <a:srgbClr val="00856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Hanken Grotesk Light"/>
              <a:ea typeface="Hanken Grotesk Light"/>
              <a:cs typeface="Hanken Grotesk Light"/>
              <a:sym typeface="Hanken Grotesk Light"/>
            </a:endParaRPr>
          </a:p>
        </p:txBody>
      </p:sp>
      <p:sp>
        <p:nvSpPr>
          <p:cNvPr id="1796" name="Google Shape;1796;p82"/>
          <p:cNvSpPr/>
          <p:nvPr/>
        </p:nvSpPr>
        <p:spPr>
          <a:xfrm>
            <a:off x="0" y="2265900"/>
            <a:ext cx="1821300" cy="1086000"/>
          </a:xfrm>
          <a:prstGeom prst="rect">
            <a:avLst/>
          </a:prstGeom>
          <a:solidFill>
            <a:srgbClr val="07D8C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Hanken Grotesk Light"/>
              <a:ea typeface="Hanken Grotesk Light"/>
              <a:cs typeface="Hanken Grotesk Light"/>
              <a:sym typeface="Hanken Grotesk Light"/>
            </a:endParaRPr>
          </a:p>
        </p:txBody>
      </p:sp>
      <p:sp>
        <p:nvSpPr>
          <p:cNvPr id="1797" name="Google Shape;1797;p82"/>
          <p:cNvSpPr txBox="1"/>
          <p:nvPr/>
        </p:nvSpPr>
        <p:spPr>
          <a:xfrm>
            <a:off x="7892000" y="813300"/>
            <a:ext cx="1143900" cy="11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PLANO BRASIS</a:t>
            </a:r>
            <a:r>
              <a:rPr lang="pt-BR"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</a:t>
            </a:r>
            <a:endParaRPr sz="12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 sz="8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Plano Internacional de Marketing Turístico 2025-2027 </a:t>
            </a:r>
            <a:endParaRPr sz="800"/>
          </a:p>
        </p:txBody>
      </p:sp>
      <p:pic>
        <p:nvPicPr>
          <p:cNvPr id="1798" name="Google Shape;1798;p82" title="Mockup 3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18102" y="658687"/>
            <a:ext cx="1191901" cy="1453384"/>
          </a:xfrm>
          <a:prstGeom prst="rect">
            <a:avLst/>
          </a:prstGeom>
          <a:noFill/>
          <a:ln>
            <a:noFill/>
          </a:ln>
        </p:spPr>
      </p:pic>
      <p:sp>
        <p:nvSpPr>
          <p:cNvPr id="1799" name="Google Shape;1799;p82"/>
          <p:cNvSpPr txBox="1"/>
          <p:nvPr/>
        </p:nvSpPr>
        <p:spPr>
          <a:xfrm>
            <a:off x="4857675" y="3011475"/>
            <a:ext cx="1697700" cy="83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Campanhas Promocionais</a:t>
            </a:r>
            <a:endParaRPr b="1" sz="15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Europa e Estados Unidos</a:t>
            </a:r>
            <a:endParaRPr sz="10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00" name="Google Shape;1800;p82"/>
          <p:cNvSpPr txBox="1"/>
          <p:nvPr/>
        </p:nvSpPr>
        <p:spPr>
          <a:xfrm>
            <a:off x="103200" y="2458549"/>
            <a:ext cx="16149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Campanha Cooperada com Tour Operador</a:t>
            </a:r>
            <a:endParaRPr b="1" sz="13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Espanha e </a:t>
            </a:r>
            <a:r>
              <a:rPr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Portugal</a:t>
            </a:r>
            <a:endParaRPr b="1" sz="13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01" name="Google Shape;1801;p82"/>
          <p:cNvSpPr/>
          <p:nvPr/>
        </p:nvSpPr>
        <p:spPr>
          <a:xfrm>
            <a:off x="1821475" y="4382550"/>
            <a:ext cx="1821300" cy="761100"/>
          </a:xfrm>
          <a:prstGeom prst="rect">
            <a:avLst/>
          </a:prstGeom>
          <a:solidFill>
            <a:srgbClr val="07D8C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Hanken Grotesk Light"/>
              <a:ea typeface="Hanken Grotesk Light"/>
              <a:cs typeface="Hanken Grotesk Light"/>
              <a:sym typeface="Hanken Grotesk Light"/>
            </a:endParaRPr>
          </a:p>
        </p:txBody>
      </p:sp>
      <p:pic>
        <p:nvPicPr>
          <p:cNvPr id="1802" name="Google Shape;1802;p82" title="54537699485_a207631fec_k.jpg"/>
          <p:cNvPicPr preferRelativeResize="0"/>
          <p:nvPr/>
        </p:nvPicPr>
        <p:blipFill rotWithShape="1">
          <a:blip r:embed="rId8">
            <a:alphaModFix/>
          </a:blip>
          <a:srcRect b="0" l="21933" r="10306" t="0"/>
          <a:stretch/>
        </p:blipFill>
        <p:spPr>
          <a:xfrm>
            <a:off x="0" y="3351950"/>
            <a:ext cx="1821302" cy="179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3" name="Google Shape;1803;p82"/>
          <p:cNvSpPr txBox="1"/>
          <p:nvPr/>
        </p:nvSpPr>
        <p:spPr>
          <a:xfrm>
            <a:off x="0" y="4257650"/>
            <a:ext cx="18213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Visit Brasil Summit</a:t>
            </a:r>
            <a:endParaRPr b="1" sz="10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4.249 participantes</a:t>
            </a:r>
            <a:endParaRPr sz="15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04" name="Google Shape;1804;p82"/>
          <p:cNvSpPr txBox="1"/>
          <p:nvPr/>
        </p:nvSpPr>
        <p:spPr>
          <a:xfrm>
            <a:off x="3721391" y="4034175"/>
            <a:ext cx="1310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Galeria </a:t>
            </a:r>
            <a:br>
              <a:rPr b="1" lang="pt-BR" sz="1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b="1" lang="pt-BR" sz="1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Visit Brasil</a:t>
            </a:r>
            <a:endParaRPr b="1" sz="15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Mercado</a:t>
            </a:r>
            <a:r>
              <a:rPr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: França</a:t>
            </a:r>
            <a:br>
              <a:rPr lang="pt-BR" sz="8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lang="pt-BR" sz="8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94.7% satisfação</a:t>
            </a:r>
            <a:endParaRPr b="1" sz="8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05" name="Google Shape;1805;p82"/>
          <p:cNvSpPr/>
          <p:nvPr/>
        </p:nvSpPr>
        <p:spPr>
          <a:xfrm>
            <a:off x="7676700" y="3848175"/>
            <a:ext cx="1467300" cy="1295400"/>
          </a:xfrm>
          <a:prstGeom prst="rect">
            <a:avLst/>
          </a:prstGeom>
          <a:solidFill>
            <a:srgbClr val="00856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Hanken Grotesk Light"/>
              <a:ea typeface="Hanken Grotesk Light"/>
              <a:cs typeface="Hanken Grotesk Light"/>
              <a:sym typeface="Hanken Grotesk Light"/>
            </a:endParaRPr>
          </a:p>
        </p:txBody>
      </p:sp>
      <p:sp>
        <p:nvSpPr>
          <p:cNvPr id="1806" name="Google Shape;1806;p82"/>
          <p:cNvSpPr txBox="1"/>
          <p:nvPr/>
        </p:nvSpPr>
        <p:spPr>
          <a:xfrm>
            <a:off x="7696050" y="3965663"/>
            <a:ext cx="1428600" cy="61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Visit Brasil Office </a:t>
            </a:r>
            <a:r>
              <a:rPr b="1" lang="pt-BR" sz="13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(Lisboa)</a:t>
            </a:r>
            <a:endParaRPr b="1" sz="13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07" name="Google Shape;1807;p82"/>
          <p:cNvSpPr txBox="1"/>
          <p:nvPr/>
        </p:nvSpPr>
        <p:spPr>
          <a:xfrm>
            <a:off x="7774275" y="4533488"/>
            <a:ext cx="1280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Parceiros: </a:t>
            </a:r>
            <a:r>
              <a:rPr lang="pt-BR" sz="10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 </a:t>
            </a:r>
            <a:endParaRPr sz="10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PNUD e ApexBrasil</a:t>
            </a:r>
            <a:endParaRPr sz="10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1808" name="Google Shape;1808;p82" title="WhatsApp Image 2025-04-03 at 18.14.01.jpeg"/>
          <p:cNvPicPr preferRelativeResize="0"/>
          <p:nvPr/>
        </p:nvPicPr>
        <p:blipFill rotWithShape="1">
          <a:blip r:embed="rId9">
            <a:alphaModFix/>
          </a:blip>
          <a:srcRect b="37055" l="0" r="0" t="0"/>
          <a:stretch/>
        </p:blipFill>
        <p:spPr>
          <a:xfrm>
            <a:off x="6574050" y="3872450"/>
            <a:ext cx="1102649" cy="1322032"/>
          </a:xfrm>
          <a:prstGeom prst="rect">
            <a:avLst/>
          </a:prstGeom>
          <a:noFill/>
          <a:ln>
            <a:noFill/>
          </a:ln>
        </p:spPr>
      </p:pic>
      <p:sp>
        <p:nvSpPr>
          <p:cNvPr id="1809" name="Google Shape;1809;p82"/>
          <p:cNvSpPr/>
          <p:nvPr/>
        </p:nvSpPr>
        <p:spPr>
          <a:xfrm>
            <a:off x="5110425" y="3872450"/>
            <a:ext cx="1467300" cy="1271100"/>
          </a:xfrm>
          <a:prstGeom prst="rect">
            <a:avLst/>
          </a:prstGeom>
          <a:solidFill>
            <a:srgbClr val="07D8C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Hanken Grotesk Light"/>
              <a:ea typeface="Hanken Grotesk Light"/>
              <a:cs typeface="Hanken Grotesk Light"/>
              <a:sym typeface="Hanken Grotesk Light"/>
            </a:endParaRPr>
          </a:p>
        </p:txBody>
      </p:sp>
      <p:sp>
        <p:nvSpPr>
          <p:cNvPr id="1810" name="Google Shape;1810;p82"/>
          <p:cNvSpPr txBox="1"/>
          <p:nvPr/>
        </p:nvSpPr>
        <p:spPr>
          <a:xfrm>
            <a:off x="5186941" y="3972525"/>
            <a:ext cx="1310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Ações Promocionais Digitais </a:t>
            </a:r>
            <a:r>
              <a:rPr i="1" lang="pt-BR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Always On</a:t>
            </a:r>
            <a:endParaRPr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11" name="Google Shape;1811;p82"/>
          <p:cNvSpPr txBox="1"/>
          <p:nvPr/>
        </p:nvSpPr>
        <p:spPr>
          <a:xfrm>
            <a:off x="1821475" y="4557650"/>
            <a:ext cx="18213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Visit Brasil News (Newsletter)</a:t>
            </a:r>
            <a:endParaRPr sz="11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12" name="Google Shape;1812;p82"/>
          <p:cNvSpPr txBox="1"/>
          <p:nvPr/>
        </p:nvSpPr>
        <p:spPr>
          <a:xfrm>
            <a:off x="1798050" y="3890100"/>
            <a:ext cx="1821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Encontros para Apresentação            do Plano Brasis 2025-2027</a:t>
            </a:r>
            <a:endParaRPr b="1" sz="8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1813" name="Google Shape;1813;p82" title="Mapa-grafico-senado.png"/>
          <p:cNvPicPr preferRelativeResize="0"/>
          <p:nvPr/>
        </p:nvPicPr>
        <p:blipFill rotWithShape="1">
          <a:blip r:embed="rId10">
            <a:alphaModFix/>
          </a:blip>
          <a:srcRect b="7339" l="8862" r="5754" t="9638"/>
          <a:stretch/>
        </p:blipFill>
        <p:spPr>
          <a:xfrm>
            <a:off x="1905925" y="2359075"/>
            <a:ext cx="1652389" cy="160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8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83"/>
          <p:cNvSpPr/>
          <p:nvPr/>
        </p:nvSpPr>
        <p:spPr>
          <a:xfrm>
            <a:off x="0" y="0"/>
            <a:ext cx="7390800" cy="504900"/>
          </a:xfrm>
          <a:prstGeom prst="rect">
            <a:avLst/>
          </a:prstGeom>
          <a:solidFill>
            <a:srgbClr val="FC3A33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AÇÕES DE APOIO À COMERCIALIZAÇÃO INTERNACIONAL  </a:t>
            </a:r>
            <a:endParaRPr b="1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20" name="Google Shape;1820;p83"/>
          <p:cNvSpPr txBox="1"/>
          <p:nvPr/>
        </p:nvSpPr>
        <p:spPr>
          <a:xfrm>
            <a:off x="613975" y="1485206"/>
            <a:ext cx="1848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200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1 Workshop de Capacitação Nacional</a:t>
            </a:r>
            <a:r>
              <a:rPr lang="pt-BR" sz="1200">
                <a:solidFill>
                  <a:schemeClr val="lt1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</a:t>
            </a:r>
            <a:br>
              <a:rPr lang="pt-BR" sz="1200">
                <a:solidFill>
                  <a:schemeClr val="lt1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</a:br>
            <a:r>
              <a:rPr lang="pt-BR" sz="1200">
                <a:solidFill>
                  <a:schemeClr val="lt1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(Conexão Embratur)</a:t>
            </a:r>
            <a:endParaRPr sz="1200">
              <a:solidFill>
                <a:schemeClr val="lt1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1821" name="Google Shape;1821;p83"/>
          <p:cNvSpPr txBox="1"/>
          <p:nvPr/>
        </p:nvSpPr>
        <p:spPr>
          <a:xfrm>
            <a:off x="187275" y="2816000"/>
            <a:ext cx="1290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  Mercados ativados: </a:t>
            </a:r>
            <a:r>
              <a:rPr lang="pt-BR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Espanha e Portugal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22" name="Google Shape;1822;p83"/>
          <p:cNvPicPr preferRelativeResize="0"/>
          <p:nvPr/>
        </p:nvPicPr>
        <p:blipFill rotWithShape="1">
          <a:blip r:embed="rId3">
            <a:alphaModFix/>
          </a:blip>
          <a:srcRect b="6463" l="10226" r="6765" t="0"/>
          <a:stretch/>
        </p:blipFill>
        <p:spPr>
          <a:xfrm>
            <a:off x="0" y="504925"/>
            <a:ext cx="2618075" cy="16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3" name="Google Shape;1823;p83"/>
          <p:cNvSpPr txBox="1"/>
          <p:nvPr/>
        </p:nvSpPr>
        <p:spPr>
          <a:xfrm>
            <a:off x="512550" y="531980"/>
            <a:ext cx="1614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Famtours</a:t>
            </a:r>
            <a:endParaRPr b="1" sz="15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graphicFrame>
        <p:nvGraphicFramePr>
          <p:cNvPr id="1824" name="Google Shape;1824;p83"/>
          <p:cNvGraphicFramePr/>
          <p:nvPr/>
        </p:nvGraphicFramePr>
        <p:xfrm>
          <a:off x="62454" y="82332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{AD4E4168-6A80-4028-9D40-4ABAF7010348}</a:tableStyleId>
              </a:tblPr>
              <a:tblGrid>
                <a:gridCol w="1501225"/>
                <a:gridCol w="1138775"/>
              </a:tblGrid>
              <a:tr h="957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Destinos:</a:t>
                      </a:r>
                      <a:endParaRPr b="1"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Florianópolis e região (SC)</a:t>
                      </a:r>
                      <a:endParaRPr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Pantanal Norte (MT)</a:t>
                      </a:r>
                      <a:endParaRPr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Rota das Emoções (MA/PI/CE)</a:t>
                      </a:r>
                      <a:endParaRPr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Chapada Diamantina (BA)</a:t>
                      </a:r>
                      <a:endParaRPr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Serra da Capivara</a:t>
                      </a:r>
                      <a:endParaRPr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Mercados:</a:t>
                      </a:r>
                      <a:endParaRPr b="1"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Peru e Bolívia</a:t>
                      </a:r>
                      <a:endParaRPr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EUA e Canadá</a:t>
                      </a:r>
                      <a:endParaRPr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Espanha e México</a:t>
                      </a:r>
                      <a:endParaRPr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Reino Unido</a:t>
                      </a:r>
                      <a:endParaRPr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Bélgica, Canadá, Suíça e França</a:t>
                      </a:r>
                      <a:endParaRPr sz="8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25" name="Google Shape;1825;p83"/>
          <p:cNvSpPr txBox="1"/>
          <p:nvPr/>
        </p:nvSpPr>
        <p:spPr>
          <a:xfrm>
            <a:off x="0" y="1830150"/>
            <a:ext cx="264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39 Operadores de Turismo</a:t>
            </a:r>
            <a:endParaRPr b="1"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1826" name="Google Shape;1826;p83"/>
          <p:cNvPicPr preferRelativeResize="0"/>
          <p:nvPr/>
        </p:nvPicPr>
        <p:blipFill rotWithShape="1">
          <a:blip r:embed="rId4">
            <a:alphaModFix/>
          </a:blip>
          <a:srcRect b="13170" l="4726" r="9014" t="1635"/>
          <a:stretch/>
        </p:blipFill>
        <p:spPr>
          <a:xfrm>
            <a:off x="3380100" y="2153275"/>
            <a:ext cx="2687850" cy="19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7" name="Google Shape;1827;p83"/>
          <p:cNvSpPr/>
          <p:nvPr/>
        </p:nvSpPr>
        <p:spPr>
          <a:xfrm>
            <a:off x="0" y="2153150"/>
            <a:ext cx="3380100" cy="1989600"/>
          </a:xfrm>
          <a:prstGeom prst="rect">
            <a:avLst/>
          </a:prstGeom>
          <a:solidFill>
            <a:srgbClr val="FC3A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graphicFrame>
        <p:nvGraphicFramePr>
          <p:cNvPr id="1828" name="Google Shape;1828;p83"/>
          <p:cNvGraphicFramePr/>
          <p:nvPr/>
        </p:nvGraphicFramePr>
        <p:xfrm>
          <a:off x="496067" y="265875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{AD4E4168-6A80-4028-9D40-4ABAF7010348}</a:tableStyleId>
              </a:tblPr>
              <a:tblGrid>
                <a:gridCol w="1212825"/>
                <a:gridCol w="1175150"/>
              </a:tblGrid>
              <a:tr h="968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9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BTL Lisboa</a:t>
                      </a:r>
                      <a:endParaRPr sz="9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9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ITB Berlim</a:t>
                      </a:r>
                      <a:endParaRPr sz="9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9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FITUR Madri</a:t>
                      </a:r>
                      <a:endParaRPr sz="9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9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ANATO Bogotá</a:t>
                      </a:r>
                      <a:endParaRPr sz="9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9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T&amp;AS Los Angeles</a:t>
                      </a:r>
                      <a:endParaRPr sz="9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9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Seatrade Miami</a:t>
                      </a:r>
                      <a:endParaRPr sz="9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9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IMEX Frankfurt</a:t>
                      </a:r>
                      <a:endParaRPr sz="9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9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FIEXPO Costa Rica</a:t>
                      </a:r>
                      <a:endParaRPr sz="9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  <a:p>
                      <a:pPr indent="0" lvl="0" marL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900">
                          <a:solidFill>
                            <a:schemeClr val="lt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ITB China</a:t>
                      </a:r>
                      <a:endParaRPr sz="900">
                        <a:solidFill>
                          <a:schemeClr val="lt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29" name="Google Shape;1829;p83"/>
          <p:cNvSpPr txBox="1"/>
          <p:nvPr/>
        </p:nvSpPr>
        <p:spPr>
          <a:xfrm>
            <a:off x="264900" y="3674950"/>
            <a:ext cx="275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208 Coexpositores (Públicos e Privados)</a:t>
            </a:r>
            <a:endParaRPr b="1"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30" name="Google Shape;1830;p83"/>
          <p:cNvSpPr/>
          <p:nvPr/>
        </p:nvSpPr>
        <p:spPr>
          <a:xfrm>
            <a:off x="7665300" y="504925"/>
            <a:ext cx="1478700" cy="1648200"/>
          </a:xfrm>
          <a:prstGeom prst="rect">
            <a:avLst/>
          </a:prstGeom>
          <a:solidFill>
            <a:srgbClr val="FC3A33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1831" name="Google Shape;1831;p83" title="GettyImages-1460773851.png"/>
          <p:cNvPicPr preferRelativeResize="0"/>
          <p:nvPr/>
        </p:nvPicPr>
        <p:blipFill rotWithShape="1">
          <a:blip r:embed="rId5">
            <a:alphaModFix/>
          </a:blip>
          <a:srcRect b="13569" l="4507" r="18705" t="0"/>
          <a:stretch/>
        </p:blipFill>
        <p:spPr>
          <a:xfrm>
            <a:off x="5061575" y="504925"/>
            <a:ext cx="2603561" cy="1648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2" name="Google Shape;1832;p83"/>
          <p:cNvSpPr txBox="1"/>
          <p:nvPr/>
        </p:nvSpPr>
        <p:spPr>
          <a:xfrm>
            <a:off x="7665300" y="737425"/>
            <a:ext cx="1380000" cy="11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Brasil Travel Specialist</a:t>
            </a:r>
            <a:endParaRPr b="1" sz="15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Lançamento de </a:t>
            </a:r>
            <a:b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b="1" lang="pt-BR" sz="13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2 módulos </a:t>
            </a:r>
            <a:endParaRPr b="1" sz="13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495 Certificados</a:t>
            </a:r>
            <a:endParaRPr/>
          </a:p>
        </p:txBody>
      </p:sp>
      <p:sp>
        <p:nvSpPr>
          <p:cNvPr id="1833" name="Google Shape;1833;p83"/>
          <p:cNvSpPr/>
          <p:nvPr/>
        </p:nvSpPr>
        <p:spPr>
          <a:xfrm>
            <a:off x="2618075" y="504925"/>
            <a:ext cx="2443500" cy="1648200"/>
          </a:xfrm>
          <a:prstGeom prst="rect">
            <a:avLst/>
          </a:prstGeom>
          <a:solidFill>
            <a:srgbClr val="FF97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34" name="Google Shape;1834;p83"/>
          <p:cNvSpPr txBox="1"/>
          <p:nvPr/>
        </p:nvSpPr>
        <p:spPr>
          <a:xfrm>
            <a:off x="2823300" y="737575"/>
            <a:ext cx="2043000" cy="11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Roadshows </a:t>
            </a:r>
            <a:endParaRPr b="1" sz="15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Visit Nordeste 2025</a:t>
            </a:r>
            <a:endParaRPr b="1" sz="15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b="1"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Mercados</a:t>
            </a:r>
            <a:r>
              <a:rPr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: Reino Unido  e Itália</a:t>
            </a:r>
            <a:br>
              <a:rPr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</a:br>
            <a:endParaRPr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Destinos</a:t>
            </a:r>
            <a:r>
              <a:rPr lang="pt-BR" sz="8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: Alagoas, Bahia, Ceará, Maranhão, Paraíba, Pernambuco, Piauí, Rio Grande do Norte e Sergipe.</a:t>
            </a:r>
            <a:endParaRPr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35" name="Google Shape;1835;p83"/>
          <p:cNvSpPr txBox="1"/>
          <p:nvPr/>
        </p:nvSpPr>
        <p:spPr>
          <a:xfrm>
            <a:off x="264900" y="2236400"/>
            <a:ext cx="2757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Feiras Internacionais</a:t>
            </a:r>
            <a:endParaRPr sz="8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36" name="Google Shape;1836;p83"/>
          <p:cNvSpPr/>
          <p:nvPr/>
        </p:nvSpPr>
        <p:spPr>
          <a:xfrm>
            <a:off x="0" y="4142750"/>
            <a:ext cx="6068100" cy="1002600"/>
          </a:xfrm>
          <a:prstGeom prst="rect">
            <a:avLst/>
          </a:prstGeom>
          <a:solidFill>
            <a:srgbClr val="FF97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837" name="Google Shape;1837;p83"/>
          <p:cNvPicPr preferRelativeResize="0"/>
          <p:nvPr/>
        </p:nvPicPr>
        <p:blipFill rotWithShape="1">
          <a:blip r:embed="rId6">
            <a:alphaModFix/>
          </a:blip>
          <a:srcRect b="0" l="12691" r="16915" t="6846"/>
          <a:stretch/>
        </p:blipFill>
        <p:spPr>
          <a:xfrm>
            <a:off x="6067950" y="3010825"/>
            <a:ext cx="3076049" cy="213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38" name="Google Shape;1838;p83"/>
          <p:cNvSpPr/>
          <p:nvPr/>
        </p:nvSpPr>
        <p:spPr>
          <a:xfrm>
            <a:off x="6067950" y="2153125"/>
            <a:ext cx="3076200" cy="928500"/>
          </a:xfrm>
          <a:prstGeom prst="rect">
            <a:avLst/>
          </a:prstGeom>
          <a:solidFill>
            <a:srgbClr val="FF970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39" name="Google Shape;1839;p83"/>
          <p:cNvSpPr txBox="1"/>
          <p:nvPr/>
        </p:nvSpPr>
        <p:spPr>
          <a:xfrm>
            <a:off x="6147100" y="2409625"/>
            <a:ext cx="2898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ICCA Roadshow 2025</a:t>
            </a:r>
            <a:br>
              <a:rPr b="1" lang="pt-BR" sz="1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b="1"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Destinos</a:t>
            </a:r>
            <a:r>
              <a:rPr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:  </a:t>
            </a:r>
            <a:r>
              <a:rPr lang="pt-BR" sz="8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Rio de Janeiro e São Paulo</a:t>
            </a:r>
            <a:br>
              <a:rPr lang="pt-BR" sz="8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b="1" lang="pt-BR" sz="8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Participantes</a:t>
            </a:r>
            <a:r>
              <a:rPr lang="pt-BR" sz="8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: ICCA Global e ICCA Latam</a:t>
            </a:r>
            <a:endParaRPr b="1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40" name="Google Shape;1840;p83"/>
          <p:cNvSpPr txBox="1"/>
          <p:nvPr/>
        </p:nvSpPr>
        <p:spPr>
          <a:xfrm>
            <a:off x="3316275" y="4204550"/>
            <a:ext cx="2466300" cy="8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15 Mercados ativados:</a:t>
            </a:r>
            <a:endParaRPr b="1" sz="8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Argentina, Chile, Colômbia, Paraguai, Peru, Uruguai, Canadá, Estados Unidos, México, Alemanha, Espanha, França, Itália, Portugal e Reino Unido</a:t>
            </a:r>
            <a:endParaRPr sz="8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41" name="Google Shape;1841;p83"/>
          <p:cNvSpPr txBox="1"/>
          <p:nvPr/>
        </p:nvSpPr>
        <p:spPr>
          <a:xfrm>
            <a:off x="387275" y="4204550"/>
            <a:ext cx="2466300" cy="8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Capacitações CMI/GNEI</a:t>
            </a:r>
            <a:br>
              <a:rPr b="1" lang="pt-BR" sz="1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Participantes: </a:t>
            </a: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1.588 </a:t>
            </a:r>
            <a:endParaRPr b="1" sz="8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6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p84"/>
          <p:cNvSpPr/>
          <p:nvPr/>
        </p:nvSpPr>
        <p:spPr>
          <a:xfrm>
            <a:off x="0" y="0"/>
            <a:ext cx="7390800" cy="504900"/>
          </a:xfrm>
          <a:prstGeom prst="rect">
            <a:avLst/>
          </a:prstGeom>
          <a:solidFill>
            <a:srgbClr val="0165B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AÇÕES COM COMPANHIAS AÉREAS</a:t>
            </a:r>
            <a:endParaRPr b="1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48" name="Google Shape;1848;p84"/>
          <p:cNvSpPr txBox="1"/>
          <p:nvPr/>
        </p:nvSpPr>
        <p:spPr>
          <a:xfrm>
            <a:off x="2857925" y="531980"/>
            <a:ext cx="1614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Famtours</a:t>
            </a:r>
            <a:endParaRPr b="1" sz="15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49" name="Google Shape;1849;p84"/>
          <p:cNvSpPr/>
          <p:nvPr/>
        </p:nvSpPr>
        <p:spPr>
          <a:xfrm>
            <a:off x="2907150" y="504900"/>
            <a:ext cx="2400000" cy="1546200"/>
          </a:xfrm>
          <a:prstGeom prst="rect">
            <a:avLst/>
          </a:prstGeom>
          <a:solidFill>
            <a:srgbClr val="01C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0" name="Google Shape;1850;p84"/>
          <p:cNvSpPr/>
          <p:nvPr/>
        </p:nvSpPr>
        <p:spPr>
          <a:xfrm>
            <a:off x="0" y="2051050"/>
            <a:ext cx="3174300" cy="1546200"/>
          </a:xfrm>
          <a:prstGeom prst="rect">
            <a:avLst/>
          </a:prstGeom>
          <a:solidFill>
            <a:srgbClr val="0165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51" name="Google Shape;1851;p84"/>
          <p:cNvPicPr preferRelativeResize="0"/>
          <p:nvPr/>
        </p:nvPicPr>
        <p:blipFill rotWithShape="1">
          <a:blip r:embed="rId3">
            <a:alphaModFix/>
          </a:blip>
          <a:srcRect b="0" l="19324" r="8650" t="7995"/>
          <a:stretch/>
        </p:blipFill>
        <p:spPr>
          <a:xfrm>
            <a:off x="5307175" y="2471475"/>
            <a:ext cx="1860300" cy="267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2" name="Google Shape;1852;p84"/>
          <p:cNvSpPr txBox="1"/>
          <p:nvPr/>
        </p:nvSpPr>
        <p:spPr>
          <a:xfrm>
            <a:off x="5394550" y="3372075"/>
            <a:ext cx="1687200" cy="16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952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Famtours e</a:t>
            </a:r>
            <a:endParaRPr b="1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952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Influencers/</a:t>
            </a:r>
            <a:br>
              <a:rPr b="1" lang="pt-BR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b="1" lang="pt-BR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Press Trip</a:t>
            </a:r>
            <a:br>
              <a:rPr b="1" lang="pt-BR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</a:br>
            <a:endParaRPr b="1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Royal Air Maroc</a:t>
            </a:r>
            <a:endParaRPr sz="10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TAP</a:t>
            </a:r>
            <a:endParaRPr sz="10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LATAM</a:t>
            </a:r>
            <a:endParaRPr sz="10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50</a:t>
            </a:r>
            <a:r>
              <a:rPr lang="pt-BR" sz="8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Operadores Turísticos e </a:t>
            </a:r>
            <a:endParaRPr sz="8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5 </a:t>
            </a:r>
            <a:r>
              <a:rPr lang="pt-BR" sz="8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Influenciadores Digitais e Jornalistas</a:t>
            </a:r>
            <a:endParaRPr b="1" sz="12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1853" name="Google Shape;1853;p84"/>
          <p:cNvPicPr preferRelativeResize="0"/>
          <p:nvPr/>
        </p:nvPicPr>
        <p:blipFill rotWithShape="1">
          <a:blip r:embed="rId4">
            <a:alphaModFix/>
          </a:blip>
          <a:srcRect b="0" l="19990" r="12723" t="11142"/>
          <a:stretch/>
        </p:blipFill>
        <p:spPr>
          <a:xfrm>
            <a:off x="0" y="3597275"/>
            <a:ext cx="1614899" cy="15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4" name="Google Shape;1854;p84"/>
          <p:cNvSpPr/>
          <p:nvPr/>
        </p:nvSpPr>
        <p:spPr>
          <a:xfrm>
            <a:off x="1614900" y="3597275"/>
            <a:ext cx="1559400" cy="1546200"/>
          </a:xfrm>
          <a:prstGeom prst="rect">
            <a:avLst/>
          </a:prstGeom>
          <a:solidFill>
            <a:srgbClr val="01C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5" name="Google Shape;1855;p84"/>
          <p:cNvSpPr txBox="1"/>
          <p:nvPr/>
        </p:nvSpPr>
        <p:spPr>
          <a:xfrm>
            <a:off x="1694700" y="3764975"/>
            <a:ext cx="1399800" cy="12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Evento </a:t>
            </a:r>
            <a:br>
              <a:rPr b="1" lang="pt-BR"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b="1" lang="pt-BR"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Segmentado</a:t>
            </a:r>
            <a:br>
              <a:rPr b="1" lang="pt-BR" sz="1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</a:br>
            <a:endParaRPr b="1" sz="12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Routes Américas </a:t>
            </a:r>
            <a:r>
              <a:rPr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(Nassau/Bahamas)</a:t>
            </a:r>
            <a:endParaRPr b="1" sz="12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56" name="Google Shape;1856;p84"/>
          <p:cNvSpPr txBox="1"/>
          <p:nvPr/>
        </p:nvSpPr>
        <p:spPr>
          <a:xfrm>
            <a:off x="2907125" y="577650"/>
            <a:ext cx="24000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Capacitações PATI</a:t>
            </a:r>
            <a:endParaRPr b="1" sz="15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TAP e LATAM</a:t>
            </a:r>
            <a:br>
              <a:rPr lang="pt-BR" sz="12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</a:br>
            <a:endParaRPr sz="12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Aproximadamente 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7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3.049 </a:t>
            </a: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capacitados </a:t>
            </a:r>
            <a:endParaRPr b="1" sz="12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1857" name="Google Shape;1857;p84"/>
          <p:cNvPicPr preferRelativeResize="0"/>
          <p:nvPr/>
        </p:nvPicPr>
        <p:blipFill rotWithShape="1">
          <a:blip r:embed="rId5">
            <a:alphaModFix/>
          </a:blip>
          <a:srcRect b="32363" l="6844" r="8337" t="0"/>
          <a:stretch/>
        </p:blipFill>
        <p:spPr>
          <a:xfrm>
            <a:off x="0" y="504825"/>
            <a:ext cx="2907126" cy="1546199"/>
          </a:xfrm>
          <a:prstGeom prst="rect">
            <a:avLst/>
          </a:prstGeom>
          <a:noFill/>
          <a:ln>
            <a:noFill/>
          </a:ln>
        </p:spPr>
      </p:pic>
      <p:sp>
        <p:nvSpPr>
          <p:cNvPr id="1858" name="Google Shape;1858;p84"/>
          <p:cNvSpPr txBox="1"/>
          <p:nvPr/>
        </p:nvSpPr>
        <p:spPr>
          <a:xfrm>
            <a:off x="365325" y="2246950"/>
            <a:ext cx="24000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Campanhas Digitais Cooperadas com Aéreas </a:t>
            </a:r>
            <a:r>
              <a:rPr lang="pt-BR"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</a:t>
            </a:r>
            <a:endParaRPr sz="12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Lufthansa, Latam, JetSmart, Royal Maroc, Air France</a:t>
            </a:r>
            <a:endParaRPr b="1" sz="15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1859" name="Google Shape;1859;p84"/>
          <p:cNvPicPr preferRelativeResize="0"/>
          <p:nvPr/>
        </p:nvPicPr>
        <p:blipFill rotWithShape="1">
          <a:blip r:embed="rId6">
            <a:alphaModFix/>
          </a:blip>
          <a:srcRect b="1864" l="5118" r="6016" t="0"/>
          <a:stretch/>
        </p:blipFill>
        <p:spPr>
          <a:xfrm>
            <a:off x="3174300" y="2050650"/>
            <a:ext cx="2132826" cy="15461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0" name="Google Shape;1860;p84"/>
          <p:cNvSpPr/>
          <p:nvPr/>
        </p:nvSpPr>
        <p:spPr>
          <a:xfrm>
            <a:off x="7167475" y="2472400"/>
            <a:ext cx="2007300" cy="2671200"/>
          </a:xfrm>
          <a:prstGeom prst="rect">
            <a:avLst/>
          </a:prstGeom>
          <a:solidFill>
            <a:srgbClr val="00C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1" name="Google Shape;1861;p84"/>
          <p:cNvSpPr/>
          <p:nvPr/>
        </p:nvSpPr>
        <p:spPr>
          <a:xfrm>
            <a:off x="3174275" y="3597275"/>
            <a:ext cx="2132700" cy="1546200"/>
          </a:xfrm>
          <a:prstGeom prst="rect">
            <a:avLst/>
          </a:prstGeom>
          <a:solidFill>
            <a:srgbClr val="0165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2" name="Google Shape;1862;p84"/>
          <p:cNvSpPr txBox="1"/>
          <p:nvPr/>
        </p:nvSpPr>
        <p:spPr>
          <a:xfrm>
            <a:off x="3198813" y="3669150"/>
            <a:ext cx="20838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3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Acordos e Instrumentos </a:t>
            </a:r>
            <a:br>
              <a:rPr b="1" lang="pt-BR" sz="13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b="1" lang="pt-BR" sz="13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Formalizados</a:t>
            </a:r>
            <a:br>
              <a:rPr b="1" lang="pt-BR" sz="13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</a:br>
            <a:endParaRPr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Avianca, Royal Air Maroc,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Aeroportos do Brasil - ABR,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Copa Airlines, TAP Air Portugal e  LATAM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1863" name="Google Shape;1863;p84"/>
          <p:cNvPicPr preferRelativeResize="0"/>
          <p:nvPr/>
        </p:nvPicPr>
        <p:blipFill rotWithShape="1">
          <a:blip r:embed="rId7">
            <a:alphaModFix/>
          </a:blip>
          <a:srcRect b="4187" l="0" r="0" t="0"/>
          <a:stretch/>
        </p:blipFill>
        <p:spPr>
          <a:xfrm>
            <a:off x="5307175" y="504825"/>
            <a:ext cx="3836825" cy="1966643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84"/>
          <p:cNvSpPr txBox="1"/>
          <p:nvPr/>
        </p:nvSpPr>
        <p:spPr>
          <a:xfrm>
            <a:off x="7235100" y="2576650"/>
            <a:ext cx="19089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15948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Envelopamento do metrô </a:t>
            </a:r>
            <a:r>
              <a:rPr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de Santiago (Chile), com 8 destinos brasileiros.</a:t>
            </a:r>
            <a:br>
              <a:rPr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</a:br>
            <a:endParaRPr sz="10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15948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Ação com influenciadores </a:t>
            </a:r>
            <a:r>
              <a:rPr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para impulsionar ação do metrô.</a:t>
            </a:r>
            <a:br>
              <a:rPr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</a:br>
            <a:endParaRPr sz="10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15948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Newsletter VAMOS para base LATAM</a:t>
            </a:r>
            <a:r>
              <a:rPr i="1"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</a:t>
            </a:r>
            <a:r>
              <a:rPr i="1" lang="pt-BR" sz="6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(Argentina, Chile, Colômbia, Equador, Peru, Uruguai e Estados Unidos).</a:t>
            </a:r>
            <a:br>
              <a:rPr i="1" lang="pt-BR" sz="6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</a:br>
            <a:endParaRPr i="1" sz="6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15948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Destino del mes en Chile:</a:t>
            </a:r>
            <a:r>
              <a:rPr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Meta Ads, Google Ads, YouTube Ads e mais.</a:t>
            </a:r>
            <a:endParaRPr sz="12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9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0" name="Google Shape;1870;p85" title="GettyImages-2153331420.jpg"/>
          <p:cNvPicPr preferRelativeResize="0"/>
          <p:nvPr/>
        </p:nvPicPr>
        <p:blipFill rotWithShape="1">
          <a:blip r:embed="rId3">
            <a:alphaModFix/>
          </a:blip>
          <a:srcRect b="18771" l="1787" r="0" t="47260"/>
          <a:stretch/>
        </p:blipFill>
        <p:spPr>
          <a:xfrm>
            <a:off x="1941625" y="500"/>
            <a:ext cx="7202376" cy="1660273"/>
          </a:xfrm>
          <a:prstGeom prst="rect">
            <a:avLst/>
          </a:prstGeom>
          <a:noFill/>
          <a:ln>
            <a:noFill/>
          </a:ln>
        </p:spPr>
      </p:pic>
      <p:sp>
        <p:nvSpPr>
          <p:cNvPr id="1871" name="Google Shape;1871;p85"/>
          <p:cNvSpPr/>
          <p:nvPr/>
        </p:nvSpPr>
        <p:spPr>
          <a:xfrm>
            <a:off x="-618150" y="-6050"/>
            <a:ext cx="2747700" cy="1660200"/>
          </a:xfrm>
          <a:prstGeom prst="roundRect">
            <a:avLst>
              <a:gd fmla="val 16182" name="adj"/>
            </a:avLst>
          </a:prstGeom>
          <a:solidFill>
            <a:srgbClr val="0464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72" name="Google Shape;1872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6750" y="575900"/>
            <a:ext cx="1933000" cy="128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3" name="Google Shape;1873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66750" y="2027638"/>
            <a:ext cx="1933001" cy="115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4" name="Google Shape;1874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66750" y="3345586"/>
            <a:ext cx="1933000" cy="10738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75" name="Google Shape;1875;p85"/>
          <p:cNvGraphicFramePr/>
          <p:nvPr/>
        </p:nvGraphicFramePr>
        <p:xfrm>
          <a:off x="1217050" y="1822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{81D42474-1BAA-40FA-851C-3739F6AFB010}</a:tableStyleId>
              </a:tblPr>
              <a:tblGrid>
                <a:gridCol w="1589450"/>
              </a:tblGrid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Rosario-Florianópolis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Rosario-Florianópolis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Rosario-Rio de Janeiro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Córdoba-Salvador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Buenos Aires-Natal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Orlando-Fortaleza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Bogotá-Brasília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Buenos Aires-Salvador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Córdoba-São Paulo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Bogotá-Manaus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876" name="Google Shape;1876;p85" title="LogoGOL-Pref-FundoClaro-RGB.svg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1145" y="2191021"/>
            <a:ext cx="305408" cy="17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7" name="Google Shape;1877;p85" title="Aerolíneas_Argentinas_Logo_2010.svg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5900" y="1888329"/>
            <a:ext cx="411150" cy="17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8" name="Google Shape;1878;p85" title="PATI - Marca Negativa.png"/>
          <p:cNvPicPr preferRelativeResize="0"/>
          <p:nvPr/>
        </p:nvPicPr>
        <p:blipFill rotWithShape="1">
          <a:blip r:embed="rId9">
            <a:alphaModFix/>
          </a:blip>
          <a:srcRect b="8643" l="0" r="0" t="8643"/>
          <a:stretch/>
        </p:blipFill>
        <p:spPr>
          <a:xfrm>
            <a:off x="-101800" y="265050"/>
            <a:ext cx="2077225" cy="123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9" name="Google Shape;1879;p85"/>
          <p:cNvSpPr txBox="1"/>
          <p:nvPr>
            <p:ph type="title"/>
          </p:nvPr>
        </p:nvSpPr>
        <p:spPr>
          <a:xfrm>
            <a:off x="4233225" y="412600"/>
            <a:ext cx="4740000" cy="82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>
                <a:solidFill>
                  <a:srgbClr val="434343"/>
                </a:solidFill>
                <a:latin typeface="Outfit Black"/>
                <a:ea typeface="Outfit Black"/>
                <a:cs typeface="Outfit Black"/>
                <a:sym typeface="Outfit Black"/>
              </a:rPr>
              <a:t>NOVOS VOOS</a:t>
            </a:r>
            <a:endParaRPr sz="5000">
              <a:solidFill>
                <a:srgbClr val="434343"/>
              </a:solidFill>
              <a:latin typeface="Outfit Black"/>
              <a:ea typeface="Outfit Black"/>
              <a:cs typeface="Outfit Black"/>
              <a:sym typeface="Outfit Black"/>
            </a:endParaRPr>
          </a:p>
        </p:txBody>
      </p:sp>
      <p:sp>
        <p:nvSpPr>
          <p:cNvPr id="1880" name="Google Shape;1880;p85"/>
          <p:cNvSpPr txBox="1"/>
          <p:nvPr/>
        </p:nvSpPr>
        <p:spPr>
          <a:xfrm>
            <a:off x="2159951" y="431050"/>
            <a:ext cx="2216700" cy="726600"/>
          </a:xfrm>
          <a:prstGeom prst="rect">
            <a:avLst/>
          </a:prstGeom>
          <a:noFill/>
          <a:ln>
            <a:noFill/>
          </a:ln>
          <a:effectLst>
            <a:outerShdw blurRad="314325" rotWithShape="0" algn="bl" dir="5400000" dist="19050">
              <a:srgbClr val="000000">
                <a:alpha val="3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2000">
                <a:solidFill>
                  <a:schemeClr val="lt1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30</a:t>
            </a:r>
            <a:endParaRPr sz="12000">
              <a:solidFill>
                <a:schemeClr val="lt1"/>
              </a:solidFill>
            </a:endParaRPr>
          </a:p>
        </p:txBody>
      </p:sp>
      <p:sp>
        <p:nvSpPr>
          <p:cNvPr id="1881" name="Google Shape;1881;p85"/>
          <p:cNvSpPr txBox="1"/>
          <p:nvPr>
            <p:ph type="title"/>
          </p:nvPr>
        </p:nvSpPr>
        <p:spPr>
          <a:xfrm>
            <a:off x="4233225" y="1074638"/>
            <a:ext cx="2354400" cy="22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rPr>
              <a:t>JANEIRO A JULHO</a:t>
            </a:r>
            <a:endParaRPr sz="1200">
              <a:solidFill>
                <a:srgbClr val="43434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1882" name="Google Shape;1882;p85" title="Aerolíneas_Argentinas_Logo_2010.svg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5900" y="2471767"/>
            <a:ext cx="411150" cy="17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3" name="Google Shape;1883;p85" title="Aerolíneas_Argentinas_Logo_2010.svg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5900" y="2774459"/>
            <a:ext cx="411150" cy="17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4" name="Google Shape;1884;p85" title="LogoGOL-Pref-FundoClaro-RGB.svg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1145" y="3055223"/>
            <a:ext cx="305408" cy="17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5" name="Google Shape;1885;p85" title="LogoGOL-Pref-FundoClaro-RGB.svg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1145" y="3367266"/>
            <a:ext cx="305408" cy="17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6" name="Google Shape;1886;p85" title="LogoGOL-Pref-FundoClaro-RGB.svg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1145" y="3659009"/>
            <a:ext cx="305408" cy="17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7" name="Google Shape;1887;p85" title="Sky_Airline_2017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8950" y="3984439"/>
            <a:ext cx="349809" cy="12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8" name="Google Shape;1888;p85" title="LogoGOL-Pref-FundoClaro-RGB.svg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1145" y="4251394"/>
            <a:ext cx="305408" cy="17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9" name="Google Shape;1889;p85" title="LogoGOL-Pref-FundoClaro-RGB.svg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1145" y="4565462"/>
            <a:ext cx="305408" cy="1750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90" name="Google Shape;1890;p85"/>
          <p:cNvGraphicFramePr/>
          <p:nvPr/>
        </p:nvGraphicFramePr>
        <p:xfrm>
          <a:off x="3897950" y="1822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{81D42474-1BAA-40FA-851C-3739F6AFB010}</a:tableStyleId>
              </a:tblPr>
              <a:tblGrid>
                <a:gridCol w="1632600"/>
              </a:tblGrid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Lisboa-Fortaleza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Córdoba-Recife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Caiena-Fortaleza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Buenos Aires-Porto Alegre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Mendoza-Rio de Janeiro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Porto-Campinas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Porto-Recife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Madri-Campinas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Madrid-Recife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Bariloche-São Paulo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891" name="Google Shape;1891;p85" title="logo-latam-4096.png"/>
          <p:cNvPicPr preferRelativeResize="0"/>
          <p:nvPr/>
        </p:nvPicPr>
        <p:blipFill rotWithShape="1">
          <a:blip r:embed="rId11">
            <a:alphaModFix/>
          </a:blip>
          <a:srcRect b="38968" l="0" r="3836" t="37738"/>
          <a:stretch/>
        </p:blipFill>
        <p:spPr>
          <a:xfrm>
            <a:off x="3517225" y="1933200"/>
            <a:ext cx="411151" cy="9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2" name="Google Shape;1892;p85" title="LogoGOL-Pref-FundoClaro-RGB.svg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78870" y="2162921"/>
            <a:ext cx="305408" cy="17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3" name="Google Shape;1893;p8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01299" y="2540375"/>
            <a:ext cx="429076" cy="3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4" name="Google Shape;1894;p85" title="LogoGOL-Pref-FundoClaro-RGB.svg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78870" y="2751896"/>
            <a:ext cx="305408" cy="17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5" name="Google Shape;1895;p85" title="JetSmart copiar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510138" y="3100650"/>
            <a:ext cx="411395" cy="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6" name="Google Shape;1896;p85" title="LOGO_AZUL_LINHAS_AEREAS.png"/>
          <p:cNvPicPr preferRelativeResize="0"/>
          <p:nvPr/>
        </p:nvPicPr>
        <p:blipFill rotWithShape="1">
          <a:blip r:embed="rId14">
            <a:alphaModFix/>
          </a:blip>
          <a:srcRect b="37302" l="12194" r="12487" t="38760"/>
          <a:stretch/>
        </p:blipFill>
        <p:spPr>
          <a:xfrm>
            <a:off x="3540938" y="3399221"/>
            <a:ext cx="349798" cy="11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7" name="Google Shape;1897;p85" title="LOGO_AZUL_LINHAS_AEREAS.png"/>
          <p:cNvPicPr preferRelativeResize="0"/>
          <p:nvPr/>
        </p:nvPicPr>
        <p:blipFill rotWithShape="1">
          <a:blip r:embed="rId14">
            <a:alphaModFix/>
          </a:blip>
          <a:srcRect b="37302" l="12194" r="12487" t="38760"/>
          <a:stretch/>
        </p:blipFill>
        <p:spPr>
          <a:xfrm>
            <a:off x="3540938" y="3690946"/>
            <a:ext cx="349798" cy="11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8" name="Google Shape;1898;p85" title="LOGO_AZUL_LINHAS_AEREAS.png"/>
          <p:cNvPicPr preferRelativeResize="0"/>
          <p:nvPr/>
        </p:nvPicPr>
        <p:blipFill rotWithShape="1">
          <a:blip r:embed="rId14">
            <a:alphaModFix/>
          </a:blip>
          <a:srcRect b="37302" l="12194" r="12487" t="38760"/>
          <a:stretch/>
        </p:blipFill>
        <p:spPr>
          <a:xfrm>
            <a:off x="3540938" y="3982671"/>
            <a:ext cx="349798" cy="11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9" name="Google Shape;1899;p85" title="LOGO_AZUL_LINHAS_AEREAS.png"/>
          <p:cNvPicPr preferRelativeResize="0"/>
          <p:nvPr/>
        </p:nvPicPr>
        <p:blipFill rotWithShape="1">
          <a:blip r:embed="rId14">
            <a:alphaModFix/>
          </a:blip>
          <a:srcRect b="37302" l="12194" r="12487" t="38760"/>
          <a:stretch/>
        </p:blipFill>
        <p:spPr>
          <a:xfrm>
            <a:off x="3540938" y="4292821"/>
            <a:ext cx="349798" cy="1111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00" name="Google Shape;1900;p85"/>
          <p:cNvGraphicFramePr/>
          <p:nvPr/>
        </p:nvGraphicFramePr>
        <p:xfrm>
          <a:off x="6600950" y="1822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{81D42474-1BAA-40FA-851C-3739F6AFB010}</a:tableStyleId>
              </a:tblPr>
              <a:tblGrid>
                <a:gridCol w="1737125"/>
              </a:tblGrid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Miami-Belém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Mendoza-Campinas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Mendoza-Porto Alegre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Bariloche-Belo Horizonte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Bariloche-Porto Alegre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Santiago-Porto Alegre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Bariloche-São Paulo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Buenos Aires-Rio de Janeiro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65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Montevidéu-Campinas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63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>
                          <a:solidFill>
                            <a:srgbClr val="434343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Buenos Aires-Recife</a:t>
                      </a:r>
                      <a:endParaRPr b="1" sz="900">
                        <a:solidFill>
                          <a:srgbClr val="434343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901" name="Google Shape;1901;p85" title="LogoGOL-Pref-FundoClaro-RGB.svg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78870" y="4546583"/>
            <a:ext cx="305408" cy="17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2" name="Google Shape;1902;p85" title="LogoGOL-Pref-FundoClaro-RGB.svg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3675" y="1857721"/>
            <a:ext cx="305408" cy="17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3" name="Google Shape;1903;p85" title="LOGO_AZUL_LINHAS_AEREAS.png"/>
          <p:cNvPicPr preferRelativeResize="0"/>
          <p:nvPr/>
        </p:nvPicPr>
        <p:blipFill rotWithShape="1">
          <a:blip r:embed="rId14">
            <a:alphaModFix/>
          </a:blip>
          <a:srcRect b="37302" l="12194" r="12487" t="38760"/>
          <a:stretch/>
        </p:blipFill>
        <p:spPr>
          <a:xfrm>
            <a:off x="6251941" y="2194871"/>
            <a:ext cx="349798" cy="11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4" name="Google Shape;1904;p85" title="LOGO_AZUL_LINHAS_AEREAS.png"/>
          <p:cNvPicPr preferRelativeResize="0"/>
          <p:nvPr/>
        </p:nvPicPr>
        <p:blipFill rotWithShape="1">
          <a:blip r:embed="rId14">
            <a:alphaModFix/>
          </a:blip>
          <a:srcRect b="37302" l="12194" r="12487" t="38760"/>
          <a:stretch/>
        </p:blipFill>
        <p:spPr>
          <a:xfrm>
            <a:off x="6251941" y="2503721"/>
            <a:ext cx="349798" cy="11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5" name="Google Shape;1905;p85" title="LOGO_AZUL_LINHAS_AEREAS.png"/>
          <p:cNvPicPr preferRelativeResize="0"/>
          <p:nvPr/>
        </p:nvPicPr>
        <p:blipFill rotWithShape="1">
          <a:blip r:embed="rId14">
            <a:alphaModFix/>
          </a:blip>
          <a:srcRect b="37302" l="12194" r="12487" t="38760"/>
          <a:stretch/>
        </p:blipFill>
        <p:spPr>
          <a:xfrm>
            <a:off x="6251941" y="2812571"/>
            <a:ext cx="349798" cy="11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6" name="Google Shape;1906;p85" title="LOGO_AZUL_LINHAS_AEREAS.png"/>
          <p:cNvPicPr preferRelativeResize="0"/>
          <p:nvPr/>
        </p:nvPicPr>
        <p:blipFill rotWithShape="1">
          <a:blip r:embed="rId14">
            <a:alphaModFix/>
          </a:blip>
          <a:srcRect b="37302" l="12194" r="12487" t="38760"/>
          <a:stretch/>
        </p:blipFill>
        <p:spPr>
          <a:xfrm>
            <a:off x="6251941" y="3085821"/>
            <a:ext cx="349798" cy="11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7" name="Google Shape;1907;p85" title="Sky_Airline_2017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51925" y="3390814"/>
            <a:ext cx="349809" cy="12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8" name="Google Shape;1908;p85" title="logo-latam-4096.png"/>
          <p:cNvPicPr preferRelativeResize="0"/>
          <p:nvPr/>
        </p:nvPicPr>
        <p:blipFill rotWithShape="1">
          <a:blip r:embed="rId11">
            <a:alphaModFix/>
          </a:blip>
          <a:srcRect b="38968" l="0" r="3836" t="37738"/>
          <a:stretch/>
        </p:blipFill>
        <p:spPr>
          <a:xfrm>
            <a:off x="6221263" y="3712625"/>
            <a:ext cx="411151" cy="9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9" name="Google Shape;1909;p85" title="logo-latam-4096.png"/>
          <p:cNvPicPr preferRelativeResize="0"/>
          <p:nvPr/>
        </p:nvPicPr>
        <p:blipFill rotWithShape="1">
          <a:blip r:embed="rId11">
            <a:alphaModFix/>
          </a:blip>
          <a:srcRect b="38968" l="0" r="3836" t="37738"/>
          <a:stretch/>
        </p:blipFill>
        <p:spPr>
          <a:xfrm>
            <a:off x="6221263" y="4006050"/>
            <a:ext cx="411151" cy="9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0" name="Google Shape;1910;p85" title="LOGO_AZUL_LINHAS_AEREAS.png"/>
          <p:cNvPicPr preferRelativeResize="0"/>
          <p:nvPr/>
        </p:nvPicPr>
        <p:blipFill rotWithShape="1">
          <a:blip r:embed="rId14">
            <a:alphaModFix/>
          </a:blip>
          <a:srcRect b="37302" l="12194" r="12487" t="38760"/>
          <a:stretch/>
        </p:blipFill>
        <p:spPr>
          <a:xfrm>
            <a:off x="6251941" y="4294586"/>
            <a:ext cx="349798" cy="11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1" name="Google Shape;1911;p85" title="JetSmart copiar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206488" y="4594700"/>
            <a:ext cx="411395" cy="9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2" name="Google Shape;1912;p85"/>
          <p:cNvCxnSpPr/>
          <p:nvPr/>
        </p:nvCxnSpPr>
        <p:spPr>
          <a:xfrm>
            <a:off x="5830425" y="1905000"/>
            <a:ext cx="0" cy="285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13" name="Google Shape;1913;p85"/>
          <p:cNvCxnSpPr/>
          <p:nvPr/>
        </p:nvCxnSpPr>
        <p:spPr>
          <a:xfrm>
            <a:off x="3077700" y="1905000"/>
            <a:ext cx="0" cy="285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7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8" name="Google Shape;1918;p86" title="GettyImages-2172033631.jpg"/>
          <p:cNvPicPr preferRelativeResize="0"/>
          <p:nvPr/>
        </p:nvPicPr>
        <p:blipFill rotWithShape="1">
          <a:blip r:embed="rId3">
            <a:alphaModFix/>
          </a:blip>
          <a:srcRect b="0" l="0" r="0" t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19" name="Google Shape;1919;p86"/>
          <p:cNvSpPr txBox="1"/>
          <p:nvPr>
            <p:ph type="title"/>
          </p:nvPr>
        </p:nvSpPr>
        <p:spPr>
          <a:xfrm>
            <a:off x="373132" y="1412625"/>
            <a:ext cx="8252400" cy="8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71425" spcFirstLastPara="1" rIns="71425" wrap="square" tIns="3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12"/>
              <a:buFont typeface="Bricolage Grotesque"/>
              <a:buNone/>
            </a:pPr>
            <a:r>
              <a:rPr b="1" lang="pt-BR" sz="6248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AÇÕES PREVISTAS</a:t>
            </a:r>
            <a:endParaRPr b="1" sz="6248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20" name="Google Shape;1920;p86"/>
          <p:cNvSpPr/>
          <p:nvPr/>
        </p:nvSpPr>
        <p:spPr>
          <a:xfrm>
            <a:off x="477700" y="889450"/>
            <a:ext cx="1780200" cy="415200"/>
          </a:xfrm>
          <a:prstGeom prst="roundRect">
            <a:avLst>
              <a:gd fmla="val 28751" name="adj"/>
            </a:avLst>
          </a:prstGeom>
          <a:solidFill>
            <a:srgbClr val="0165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1" name="Google Shape;1921;p86"/>
          <p:cNvSpPr txBox="1"/>
          <p:nvPr>
            <p:ph type="title"/>
          </p:nvPr>
        </p:nvSpPr>
        <p:spPr>
          <a:xfrm>
            <a:off x="487308" y="912189"/>
            <a:ext cx="1838100" cy="3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71425" spcFirstLastPara="1" rIns="71425" wrap="square" tIns="3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12"/>
              <a:buFont typeface="Bricolage Grotesque"/>
              <a:buNone/>
            </a:pPr>
            <a:r>
              <a:rPr b="1" lang="pt-BR" sz="24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AGO</a:t>
            </a:r>
            <a:r>
              <a:rPr b="1" lang="pt-BR" sz="24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- DEZ</a:t>
            </a:r>
            <a:endParaRPr b="1" sz="24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60" title="Captura de Tela 2025-08-18 às 17.23.51.png"/>
          <p:cNvPicPr preferRelativeResize="0"/>
          <p:nvPr/>
        </p:nvPicPr>
        <p:blipFill rotWithShape="1">
          <a:blip r:embed="rId3">
            <a:alphaModFix/>
          </a:blip>
          <a:srcRect b="22644" l="0" r="16001" t="9068"/>
          <a:stretch/>
        </p:blipFill>
        <p:spPr>
          <a:xfrm>
            <a:off x="-8222900" y="345748"/>
            <a:ext cx="9356370" cy="4278557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60"/>
          <p:cNvSpPr txBox="1"/>
          <p:nvPr/>
        </p:nvSpPr>
        <p:spPr>
          <a:xfrm>
            <a:off x="1040212" y="1407301"/>
            <a:ext cx="814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11375" lIns="111375" spcFirstLastPara="1" rIns="111375" wrap="square" tIns="1113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96">
                <a:solidFill>
                  <a:srgbClr val="8CBEFF"/>
                </a:solidFill>
                <a:latin typeface="Outfit"/>
                <a:ea typeface="Outfit"/>
                <a:cs typeface="Outfit"/>
                <a:sym typeface="Outfit"/>
              </a:rPr>
              <a:t>+12,9%*</a:t>
            </a:r>
            <a:endParaRPr b="1" sz="1705">
              <a:solidFill>
                <a:srgbClr val="8CBE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64" name="Google Shape;664;p60"/>
          <p:cNvSpPr/>
          <p:nvPr/>
        </p:nvSpPr>
        <p:spPr>
          <a:xfrm>
            <a:off x="1165172" y="1863814"/>
            <a:ext cx="673800" cy="23289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8CBEFF"/>
          </a:solidFill>
          <a:ln>
            <a:noFill/>
          </a:ln>
        </p:spPr>
        <p:txBody>
          <a:bodyPr anchorCtr="0" anchor="ctr" bIns="111375" lIns="111375" spcFirstLastPara="1" rIns="111375" wrap="square" tIns="111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5"/>
          </a:p>
        </p:txBody>
      </p:sp>
      <p:sp>
        <p:nvSpPr>
          <p:cNvPr id="665" name="Google Shape;665;p60"/>
          <p:cNvSpPr txBox="1"/>
          <p:nvPr/>
        </p:nvSpPr>
        <p:spPr>
          <a:xfrm>
            <a:off x="1127858" y="1890226"/>
            <a:ext cx="7419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11375" lIns="111375" spcFirstLastPara="1" rIns="111375" wrap="square" tIns="111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18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$4,1 bi</a:t>
            </a:r>
            <a:endParaRPr b="1" sz="1218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666" name="Google Shape;666;p60" title="icons_Prancheta 1.png"/>
          <p:cNvPicPr preferRelativeResize="0"/>
          <p:nvPr/>
        </p:nvPicPr>
        <p:blipFill rotWithShape="1">
          <a:blip r:embed="rId4">
            <a:alphaModFix/>
          </a:blip>
          <a:srcRect b="0" l="2051" r="2061" t="0"/>
          <a:stretch/>
        </p:blipFill>
        <p:spPr>
          <a:xfrm>
            <a:off x="1252179" y="1060219"/>
            <a:ext cx="556236" cy="556236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60"/>
          <p:cNvSpPr/>
          <p:nvPr/>
        </p:nvSpPr>
        <p:spPr>
          <a:xfrm>
            <a:off x="1169575" y="3867818"/>
            <a:ext cx="685500" cy="685500"/>
          </a:xfrm>
          <a:prstGeom prst="ellipse">
            <a:avLst/>
          </a:prstGeom>
          <a:solidFill>
            <a:srgbClr val="0052A2"/>
          </a:solidFill>
          <a:ln>
            <a:noFill/>
          </a:ln>
        </p:spPr>
        <p:txBody>
          <a:bodyPr anchorCtr="0" anchor="ctr" bIns="111375" lIns="111375" spcFirstLastPara="1" rIns="111375" wrap="square" tIns="111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39">
                <a:solidFill>
                  <a:schemeClr val="lt1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2025</a:t>
            </a:r>
            <a:endParaRPr b="1" sz="1339">
              <a:solidFill>
                <a:schemeClr val="lt1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668" name="Google Shape;668;p60"/>
          <p:cNvSpPr txBox="1"/>
          <p:nvPr/>
        </p:nvSpPr>
        <p:spPr>
          <a:xfrm>
            <a:off x="1017920" y="1535410"/>
            <a:ext cx="8148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11375" lIns="111375" spcFirstLastPara="1" rIns="111375" wrap="square" tIns="1113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74">
                <a:solidFill>
                  <a:srgbClr val="8CBEFF"/>
                </a:solidFill>
                <a:latin typeface="Outfit"/>
                <a:ea typeface="Outfit"/>
                <a:cs typeface="Outfit"/>
                <a:sym typeface="Outfit"/>
              </a:rPr>
              <a:t>jan-jun</a:t>
            </a:r>
            <a:endParaRPr sz="974">
              <a:solidFill>
                <a:srgbClr val="8CBE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69" name="Google Shape;669;p60"/>
          <p:cNvSpPr/>
          <p:nvPr/>
        </p:nvSpPr>
        <p:spPr>
          <a:xfrm>
            <a:off x="1488227" y="2283825"/>
            <a:ext cx="1571700" cy="618000"/>
          </a:xfrm>
          <a:prstGeom prst="rect">
            <a:avLst/>
          </a:prstGeom>
          <a:noFill/>
          <a:ln cap="flat" cmpd="sng" w="19050">
            <a:solidFill>
              <a:srgbClr val="FC3A3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111375" lIns="111375" spcFirstLastPara="1" rIns="111375" wrap="square" tIns="111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5"/>
          </a:p>
        </p:txBody>
      </p:sp>
      <p:sp>
        <p:nvSpPr>
          <p:cNvPr id="670" name="Google Shape;670;p60"/>
          <p:cNvSpPr txBox="1"/>
          <p:nvPr/>
        </p:nvSpPr>
        <p:spPr>
          <a:xfrm>
            <a:off x="1865489" y="2208245"/>
            <a:ext cx="1127700" cy="6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1375" lIns="111375" spcFirstLastPara="1" rIns="111375" wrap="square" tIns="1113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18">
                <a:solidFill>
                  <a:srgbClr val="FC3A33"/>
                </a:solidFill>
                <a:latin typeface="Outfit"/>
                <a:ea typeface="Outfit"/>
                <a:cs typeface="Outfit"/>
                <a:sym typeface="Outfit"/>
              </a:rPr>
              <a:t>+</a:t>
            </a:r>
            <a:r>
              <a:rPr b="1" lang="pt-BR" sz="2679">
                <a:solidFill>
                  <a:srgbClr val="FC3A33"/>
                </a:solidFill>
                <a:latin typeface="Outfit"/>
                <a:ea typeface="Outfit"/>
                <a:cs typeface="Outfit"/>
                <a:sym typeface="Outfit"/>
              </a:rPr>
              <a:t>47,5</a:t>
            </a:r>
            <a:r>
              <a:rPr b="1" lang="pt-BR" sz="1827">
                <a:solidFill>
                  <a:srgbClr val="FC3A33"/>
                </a:solidFill>
                <a:latin typeface="Outfit"/>
                <a:ea typeface="Outfit"/>
                <a:cs typeface="Outfit"/>
                <a:sym typeface="Outfit"/>
              </a:rPr>
              <a:t>%</a:t>
            </a:r>
            <a:endParaRPr b="1" sz="1705">
              <a:solidFill>
                <a:srgbClr val="FC3A3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71" name="Google Shape;671;p60"/>
          <p:cNvSpPr txBox="1"/>
          <p:nvPr/>
        </p:nvSpPr>
        <p:spPr>
          <a:xfrm>
            <a:off x="1862687" y="2565999"/>
            <a:ext cx="10725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11375" lIns="111375" spcFirstLastPara="1" rIns="111375" wrap="square" tIns="1113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74">
                <a:solidFill>
                  <a:srgbClr val="FC3A33"/>
                </a:solidFill>
                <a:latin typeface="Outfit"/>
                <a:ea typeface="Outfit"/>
                <a:cs typeface="Outfit"/>
                <a:sym typeface="Outfit"/>
              </a:rPr>
              <a:t>jan-jul</a:t>
            </a:r>
            <a:endParaRPr sz="974">
              <a:solidFill>
                <a:srgbClr val="FC3A3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72" name="Google Shape;672;p60"/>
          <p:cNvSpPr/>
          <p:nvPr/>
        </p:nvSpPr>
        <p:spPr>
          <a:xfrm>
            <a:off x="1167852" y="2269517"/>
            <a:ext cx="668400" cy="653100"/>
          </a:xfrm>
          <a:prstGeom prst="ellipse">
            <a:avLst/>
          </a:prstGeom>
          <a:solidFill>
            <a:srgbClr val="FC3A33"/>
          </a:solidFill>
          <a:ln cap="flat" cmpd="sng" w="23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1375" lIns="111375" spcFirstLastPara="1" rIns="111375" wrap="square" tIns="111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18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5,9 mi</a:t>
            </a:r>
            <a:endParaRPr b="1" sz="1218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73" name="Google Shape;673;p60"/>
          <p:cNvSpPr txBox="1"/>
          <p:nvPr/>
        </p:nvSpPr>
        <p:spPr>
          <a:xfrm>
            <a:off x="2751448" y="2355732"/>
            <a:ext cx="1443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11375" lIns="111375" spcFirstLastPara="1" rIns="111375" wrap="square" tIns="1113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87">
                <a:solidFill>
                  <a:srgbClr val="FC3A33"/>
                </a:solidFill>
                <a:latin typeface="Outfit"/>
                <a:ea typeface="Outfit"/>
                <a:cs typeface="Outfit"/>
                <a:sym typeface="Outfit"/>
              </a:rPr>
              <a:t>*</a:t>
            </a:r>
            <a:endParaRPr sz="1705">
              <a:solidFill>
                <a:srgbClr val="FC3A33"/>
              </a:solidFill>
            </a:endParaRPr>
          </a:p>
        </p:txBody>
      </p:sp>
      <p:sp>
        <p:nvSpPr>
          <p:cNvPr id="674" name="Google Shape;674;p60"/>
          <p:cNvSpPr txBox="1"/>
          <p:nvPr/>
        </p:nvSpPr>
        <p:spPr>
          <a:xfrm>
            <a:off x="4443275" y="3368500"/>
            <a:ext cx="2567700" cy="12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75" lIns="82475" spcFirstLastPara="1" rIns="82475" wrap="square" tIns="824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Outfit"/>
                <a:ea typeface="Outfit"/>
                <a:cs typeface="Outfit"/>
                <a:sym typeface="Outfit"/>
              </a:rPr>
              <a:t>Em sete meses já alcançamos </a:t>
            </a:r>
            <a:r>
              <a:rPr b="1" lang="pt-BR">
                <a:latin typeface="Outfit"/>
                <a:ea typeface="Outfit"/>
                <a:cs typeface="Outfit"/>
                <a:sym typeface="Outfit"/>
              </a:rPr>
              <a:t>80% da meta</a:t>
            </a:r>
            <a:r>
              <a:rPr lang="pt-BR">
                <a:latin typeface="Outfit"/>
                <a:ea typeface="Outfit"/>
                <a:cs typeface="Outfit"/>
                <a:sym typeface="Outfit"/>
              </a:rPr>
              <a:t> estabelecida para este ano*, que é de </a:t>
            </a:r>
            <a:br>
              <a:rPr lang="pt-BR">
                <a:latin typeface="Outfit"/>
                <a:ea typeface="Outfit"/>
                <a:cs typeface="Outfit"/>
                <a:sym typeface="Outfit"/>
              </a:rPr>
            </a:br>
            <a:r>
              <a:rPr b="1" lang="pt-BR">
                <a:latin typeface="Outfit"/>
                <a:ea typeface="Outfit"/>
                <a:cs typeface="Outfit"/>
                <a:sym typeface="Outfit"/>
              </a:rPr>
              <a:t>7,3 milhões</a:t>
            </a:r>
            <a:r>
              <a:rPr lang="pt-BR">
                <a:latin typeface="Outfit"/>
                <a:ea typeface="Outfit"/>
                <a:cs typeface="Outfit"/>
                <a:sym typeface="Outfit"/>
              </a:rPr>
              <a:t> de turistas.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53">
              <a:solidFill>
                <a:srgbClr val="0464B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675" name="Google Shape;675;p60" title="Gráfico"/>
          <p:cNvPicPr preferRelativeResize="0"/>
          <p:nvPr/>
        </p:nvPicPr>
        <p:blipFill rotWithShape="1">
          <a:blip r:embed="rId5">
            <a:alphaModFix/>
          </a:blip>
          <a:srcRect b="0" l="14135" r="18551" t="0"/>
          <a:stretch/>
        </p:blipFill>
        <p:spPr>
          <a:xfrm>
            <a:off x="4358075" y="632075"/>
            <a:ext cx="2738099" cy="2699674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60"/>
          <p:cNvSpPr/>
          <p:nvPr/>
        </p:nvSpPr>
        <p:spPr>
          <a:xfrm>
            <a:off x="5552550" y="2406375"/>
            <a:ext cx="2694600" cy="332700"/>
          </a:xfrm>
          <a:prstGeom prst="roundRect">
            <a:avLst>
              <a:gd fmla="val 50000" name="adj"/>
            </a:avLst>
          </a:prstGeom>
          <a:solidFill>
            <a:srgbClr val="FF9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60"/>
          <p:cNvSpPr txBox="1"/>
          <p:nvPr/>
        </p:nvSpPr>
        <p:spPr>
          <a:xfrm>
            <a:off x="5078173" y="2336100"/>
            <a:ext cx="3588900" cy="4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11375" lIns="111375" spcFirstLastPara="1" rIns="111375" wrap="square" tIns="1113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✅ 80% da meta concluída</a:t>
            </a:r>
            <a:endParaRPr b="1" sz="16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678" name="Google Shape;678;p60" title="icons-02.png"/>
          <p:cNvPicPr preferRelativeResize="0"/>
          <p:nvPr/>
        </p:nvPicPr>
        <p:blipFill rotWithShape="1">
          <a:blip r:embed="rId6">
            <a:alphaModFix/>
          </a:blip>
          <a:srcRect b="7989" l="0" r="0" t="13610"/>
          <a:stretch/>
        </p:blipFill>
        <p:spPr>
          <a:xfrm>
            <a:off x="3105217" y="2302637"/>
            <a:ext cx="556250" cy="599184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60"/>
          <p:cNvSpPr txBox="1"/>
          <p:nvPr/>
        </p:nvSpPr>
        <p:spPr>
          <a:xfrm>
            <a:off x="6741150" y="4553325"/>
            <a:ext cx="1926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*PPA 2024-2027</a:t>
            </a:r>
            <a:endParaRPr sz="12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6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27" name="Google Shape;1927;p87"/>
          <p:cNvGraphicFramePr/>
          <p:nvPr/>
        </p:nvGraphicFramePr>
        <p:xfrm>
          <a:off x="-46450" y="69869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{81D42474-1BAA-40FA-851C-3739F6AFB010}</a:tableStyleId>
              </a:tblPr>
              <a:tblGrid>
                <a:gridCol w="1801350"/>
                <a:gridCol w="1801350"/>
                <a:gridCol w="2011825"/>
                <a:gridCol w="1801350"/>
                <a:gridCol w="1801350"/>
              </a:tblGrid>
              <a:tr h="3397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200">
                          <a:solidFill>
                            <a:srgbClr val="FFFFFF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AGO</a:t>
                      </a:r>
                      <a:endParaRPr b="1" sz="1200">
                        <a:solidFill>
                          <a:srgbClr val="FFFFFF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2734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200">
                          <a:solidFill>
                            <a:srgbClr val="FFFFFF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SET</a:t>
                      </a:r>
                      <a:endParaRPr b="1" sz="1200">
                        <a:solidFill>
                          <a:srgbClr val="FFFFFF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2734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200">
                          <a:solidFill>
                            <a:srgbClr val="FFFFFF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OUT</a:t>
                      </a:r>
                      <a:endParaRPr b="1" sz="1200">
                        <a:solidFill>
                          <a:srgbClr val="FFFFFF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2734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200">
                          <a:solidFill>
                            <a:srgbClr val="FFFFFF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NOV</a:t>
                      </a:r>
                      <a:endParaRPr b="1" sz="1200">
                        <a:solidFill>
                          <a:srgbClr val="FFFFFF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2734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200">
                          <a:solidFill>
                            <a:srgbClr val="FFFFFF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DEZ</a:t>
                      </a:r>
                      <a:endParaRPr b="1" sz="1200">
                        <a:solidFill>
                          <a:srgbClr val="FFFFFF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27344"/>
                    </a:solidFill>
                  </a:tcPr>
                </a:tc>
              </a:tr>
              <a:tr h="651300">
                <a:tc rowSpan="1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050">
                      <a:solidFill>
                        <a:srgbClr val="FFFFFF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14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000">
                          <a:solidFill>
                            <a:schemeClr val="dk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    </a:t>
                      </a:r>
                      <a:endParaRPr sz="1000">
                        <a:solidFill>
                          <a:schemeClr val="dk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19050" marB="19050" marR="28575" marL="2857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050">
                      <a:solidFill>
                        <a:srgbClr val="FFFFFF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1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ricolage Grotesque"/>
                        <a:ea typeface="Bricolage Grotesque"/>
                        <a:cs typeface="Bricolage Grotesque"/>
                        <a:sym typeface="Bricolage Grotesque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050">
                      <a:solidFill>
                        <a:srgbClr val="FFFFFF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1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ricolage Grotesque"/>
                        <a:ea typeface="Bricolage Grotesque"/>
                        <a:cs typeface="Bricolage Grotesque"/>
                        <a:sym typeface="Bricolage Grotesque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050">
                      <a:solidFill>
                        <a:srgbClr val="FFFFFF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1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ricolage Grotesque"/>
                        <a:ea typeface="Bricolage Grotesque"/>
                        <a:cs typeface="Bricolage Grotesque"/>
                        <a:sym typeface="Bricolage Grotesque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050">
                      <a:solidFill>
                        <a:srgbClr val="FFFFFF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943200">
                <a:tc vMerge="1"/>
                <a:tc vMerge="1"/>
                <a:tc vMerge="1"/>
                <a:tc vMerge="1"/>
                <a:tc vMerge="1"/>
              </a:tr>
              <a:tr h="1167775">
                <a:tc vMerge="1"/>
                <a:tc vMerge="1"/>
                <a:tc vMerge="1"/>
                <a:tc vMerge="1"/>
                <a:tc vMerge="1"/>
              </a:tr>
              <a:tr h="134225">
                <a:tc vMerge="1"/>
                <a:tc vMerge="1"/>
                <a:tc vMerge="1"/>
                <a:tc vMerge="1"/>
                <a:tc vMerge="1"/>
              </a:tr>
              <a:tr h="134225">
                <a:tc vMerge="1"/>
                <a:tc vMerge="1"/>
                <a:tc vMerge="1"/>
                <a:tc vMerge="1"/>
                <a:tc vMerge="1"/>
              </a:tr>
              <a:tr h="134225">
                <a:tc vMerge="1"/>
                <a:tc vMerge="1"/>
                <a:tc vMerge="1"/>
                <a:tc vMerge="1"/>
                <a:tc vMerge="1"/>
              </a:tr>
              <a:tr h="134225">
                <a:tc vMerge="1"/>
                <a:tc vMerge="1"/>
                <a:tc vMerge="1"/>
                <a:tc vMerge="1"/>
                <a:tc vMerge="1"/>
              </a:tr>
              <a:tr h="134225">
                <a:tc vMerge="1"/>
                <a:tc vMerge="1"/>
                <a:tc vMerge="1"/>
                <a:tc vMerge="1"/>
                <a:tc vMerge="1"/>
              </a:tr>
              <a:tr h="134225">
                <a:tc vMerge="1"/>
                <a:tc vMerge="1"/>
                <a:tc vMerge="1"/>
                <a:tc vMerge="1"/>
                <a:tc vMerge="1"/>
              </a:tr>
              <a:tr h="134225">
                <a:tc vMerge="1"/>
                <a:tc vMerge="1"/>
                <a:tc vMerge="1"/>
                <a:tc vMerge="1"/>
                <a:tc vMerge="1"/>
              </a:tr>
              <a:tr h="134225">
                <a:tc vMerge="1"/>
                <a:tc vMerge="1"/>
                <a:tc vMerge="1"/>
                <a:tc vMerge="1"/>
                <a:tc vMerge="1"/>
              </a:tr>
              <a:tr h="134225">
                <a:tc vMerge="1"/>
                <a:tc vMerge="1"/>
                <a:tc vMerge="1"/>
                <a:tc vMerge="1"/>
                <a:tc vMerge="1"/>
              </a:tr>
              <a:tr h="137200">
                <a:tc vMerge="1"/>
                <a:tc vMerge="1"/>
                <a:tc vMerge="1"/>
                <a:tc vMerge="1"/>
                <a:tc vMerge="1"/>
              </a:tr>
              <a:tr h="224525">
                <a:tc vMerge="1"/>
                <a:tc vMerge="1"/>
                <a:tc vMerge="1"/>
                <a:tc vMerge="1"/>
                <a:tc vMerge="1"/>
              </a:tr>
            </a:tbl>
          </a:graphicData>
        </a:graphic>
      </p:graphicFrame>
      <p:sp>
        <p:nvSpPr>
          <p:cNvPr id="1928" name="Google Shape;1928;p87"/>
          <p:cNvSpPr/>
          <p:nvPr/>
        </p:nvSpPr>
        <p:spPr>
          <a:xfrm>
            <a:off x="-41750" y="3739750"/>
            <a:ext cx="1776300" cy="1134900"/>
          </a:xfrm>
          <a:prstGeom prst="rect">
            <a:avLst/>
          </a:prstGeom>
          <a:solidFill>
            <a:srgbClr val="F249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9" name="Google Shape;1929;p87"/>
          <p:cNvSpPr/>
          <p:nvPr/>
        </p:nvSpPr>
        <p:spPr>
          <a:xfrm>
            <a:off x="7384825" y="1955500"/>
            <a:ext cx="1790700" cy="2134800"/>
          </a:xfrm>
          <a:prstGeom prst="rect">
            <a:avLst/>
          </a:prstGeom>
          <a:solidFill>
            <a:srgbClr val="0085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0" name="Google Shape;1930;p87"/>
          <p:cNvSpPr/>
          <p:nvPr/>
        </p:nvSpPr>
        <p:spPr>
          <a:xfrm>
            <a:off x="5588338" y="3228275"/>
            <a:ext cx="1769700" cy="861900"/>
          </a:xfrm>
          <a:prstGeom prst="rect">
            <a:avLst/>
          </a:prstGeom>
          <a:solidFill>
            <a:srgbClr val="01C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1" name="Google Shape;1931;p87"/>
          <p:cNvSpPr/>
          <p:nvPr/>
        </p:nvSpPr>
        <p:spPr>
          <a:xfrm>
            <a:off x="1772900" y="3228275"/>
            <a:ext cx="1769700" cy="861900"/>
          </a:xfrm>
          <a:prstGeom prst="rect">
            <a:avLst/>
          </a:prstGeom>
          <a:solidFill>
            <a:srgbClr val="01C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2" name="Google Shape;1932;p87"/>
          <p:cNvSpPr/>
          <p:nvPr/>
        </p:nvSpPr>
        <p:spPr>
          <a:xfrm>
            <a:off x="1772263" y="2207400"/>
            <a:ext cx="1769700" cy="3972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3" name="Google Shape;1933;p87"/>
          <p:cNvSpPr/>
          <p:nvPr/>
        </p:nvSpPr>
        <p:spPr>
          <a:xfrm>
            <a:off x="3574175" y="2344075"/>
            <a:ext cx="3779400" cy="840900"/>
          </a:xfrm>
          <a:prstGeom prst="rect">
            <a:avLst/>
          </a:prstGeom>
          <a:solidFill>
            <a:srgbClr val="FF9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4" name="Google Shape;1934;p87"/>
          <p:cNvSpPr/>
          <p:nvPr/>
        </p:nvSpPr>
        <p:spPr>
          <a:xfrm>
            <a:off x="5581250" y="1056225"/>
            <a:ext cx="1776300" cy="860700"/>
          </a:xfrm>
          <a:prstGeom prst="rect">
            <a:avLst/>
          </a:prstGeom>
          <a:solidFill>
            <a:srgbClr val="0ED8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5" name="Google Shape;1935;p87"/>
          <p:cNvSpPr txBox="1"/>
          <p:nvPr/>
        </p:nvSpPr>
        <p:spPr>
          <a:xfrm>
            <a:off x="-42250" y="1786884"/>
            <a:ext cx="1782300" cy="938100"/>
          </a:xfrm>
          <a:prstGeom prst="rect">
            <a:avLst/>
          </a:prstGeom>
          <a:solidFill>
            <a:srgbClr val="0052A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3 Encontros Apresentação do</a:t>
            </a: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Plano Brasis </a:t>
            </a: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2025-2027 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AM, SC e MS</a:t>
            </a:r>
            <a:endParaRPr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36" name="Google Shape;1936;p87"/>
          <p:cNvSpPr txBox="1"/>
          <p:nvPr/>
        </p:nvSpPr>
        <p:spPr>
          <a:xfrm>
            <a:off x="-46450" y="2764090"/>
            <a:ext cx="1782300" cy="938100"/>
          </a:xfrm>
          <a:prstGeom prst="rect">
            <a:avLst/>
          </a:prstGeom>
          <a:solidFill>
            <a:srgbClr val="005CA8">
              <a:alpha val="690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27 Planos de Ação</a:t>
            </a: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para Promoção Turística Internacional 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Salão do Turismo</a:t>
            </a:r>
            <a:endParaRPr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37" name="Google Shape;1937;p87"/>
          <p:cNvSpPr txBox="1"/>
          <p:nvPr/>
        </p:nvSpPr>
        <p:spPr>
          <a:xfrm>
            <a:off x="-46450" y="1055092"/>
            <a:ext cx="1790700" cy="692700"/>
          </a:xfrm>
          <a:prstGeom prst="rect">
            <a:avLst/>
          </a:prstGeom>
          <a:solidFill>
            <a:srgbClr val="0ED8C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Press Trip 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Santa Catarina 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Argentina </a:t>
            </a:r>
            <a:endParaRPr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38" name="Google Shape;1938;p87"/>
          <p:cNvSpPr txBox="1"/>
          <p:nvPr/>
        </p:nvSpPr>
        <p:spPr>
          <a:xfrm>
            <a:off x="1770000" y="1055100"/>
            <a:ext cx="3785400" cy="515700"/>
          </a:xfrm>
          <a:prstGeom prst="rect">
            <a:avLst/>
          </a:prstGeom>
          <a:solidFill>
            <a:srgbClr val="FF97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Campanha LATINOS e Campanha NÔMADES</a:t>
            </a:r>
            <a:endParaRPr b="1" sz="10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Lançamento: </a:t>
            </a:r>
            <a:r>
              <a:rPr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FIT America Latina (Buenos Aires)</a:t>
            </a:r>
            <a:endParaRPr sz="10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39" name="Google Shape;1939;p87"/>
          <p:cNvSpPr txBox="1"/>
          <p:nvPr/>
        </p:nvSpPr>
        <p:spPr>
          <a:xfrm>
            <a:off x="1770000" y="4524317"/>
            <a:ext cx="7407900" cy="3540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76200" marR="76200" rtl="0" algn="ctr">
              <a:lnSpc>
                <a:spcPct val="115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Ações Promocionais Digitais - Visit Brasil - 5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40" name="Google Shape;1940;p87"/>
          <p:cNvSpPr txBox="1"/>
          <p:nvPr/>
        </p:nvSpPr>
        <p:spPr>
          <a:xfrm>
            <a:off x="3571475" y="1616525"/>
            <a:ext cx="1983900" cy="692700"/>
          </a:xfrm>
          <a:prstGeom prst="rect">
            <a:avLst/>
          </a:prstGeom>
          <a:solidFill>
            <a:srgbClr val="0ED8C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Press Trip 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Costa Verde (SP) 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Argentina e Chile</a:t>
            </a:r>
            <a:endParaRPr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41" name="Google Shape;1941;p87"/>
          <p:cNvSpPr txBox="1"/>
          <p:nvPr/>
        </p:nvSpPr>
        <p:spPr>
          <a:xfrm>
            <a:off x="5581150" y="1124700"/>
            <a:ext cx="1776300" cy="692700"/>
          </a:xfrm>
          <a:prstGeom prst="rect">
            <a:avLst/>
          </a:prstGeom>
          <a:solidFill>
            <a:srgbClr val="0ED8C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Press Trip 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Pantanal (MT) 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Estados Unidos e Canadá</a:t>
            </a:r>
            <a:endParaRPr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42" name="Google Shape;1942;p87"/>
          <p:cNvSpPr txBox="1"/>
          <p:nvPr/>
        </p:nvSpPr>
        <p:spPr>
          <a:xfrm>
            <a:off x="7383200" y="1055100"/>
            <a:ext cx="1790700" cy="861900"/>
          </a:xfrm>
          <a:prstGeom prst="rect">
            <a:avLst/>
          </a:prstGeom>
          <a:solidFill>
            <a:srgbClr val="0ED8C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Press Trip 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Belém e Alter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do Chão (PA)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Alemanha</a:t>
            </a:r>
            <a:endParaRPr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43" name="Google Shape;1943;p87"/>
          <p:cNvSpPr txBox="1"/>
          <p:nvPr/>
        </p:nvSpPr>
        <p:spPr>
          <a:xfrm>
            <a:off x="1770000" y="4130892"/>
            <a:ext cx="7400700" cy="369300"/>
          </a:xfrm>
          <a:prstGeom prst="rect">
            <a:avLst/>
          </a:prstGeom>
          <a:solidFill>
            <a:srgbClr val="0052A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9 Encontros para Apresentação do Plano Brasis 2025-2027 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44" name="Google Shape;1944;p87"/>
          <p:cNvSpPr txBox="1"/>
          <p:nvPr/>
        </p:nvSpPr>
        <p:spPr>
          <a:xfrm>
            <a:off x="3571475" y="2421738"/>
            <a:ext cx="3779400" cy="692700"/>
          </a:xfrm>
          <a:prstGeom prst="rect">
            <a:avLst/>
          </a:prstGeom>
          <a:solidFill>
            <a:srgbClr val="FF97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3ª edição da Galeria Visit Brasil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Pantanal (MT e MS)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Nova Iorque (EUA)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45" name="Google Shape;1945;p87"/>
          <p:cNvSpPr txBox="1"/>
          <p:nvPr/>
        </p:nvSpPr>
        <p:spPr>
          <a:xfrm>
            <a:off x="1769825" y="1616525"/>
            <a:ext cx="1769700" cy="548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Lavagem de Madeleine </a:t>
            </a: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Paris (França)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46" name="Google Shape;1946;p87"/>
          <p:cNvSpPr txBox="1"/>
          <p:nvPr/>
        </p:nvSpPr>
        <p:spPr>
          <a:xfrm>
            <a:off x="1770913" y="2246709"/>
            <a:ext cx="1769700" cy="3231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CUFA</a:t>
            </a:r>
            <a:endParaRPr b="1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47" name="Google Shape;1947;p87"/>
          <p:cNvSpPr txBox="1"/>
          <p:nvPr/>
        </p:nvSpPr>
        <p:spPr>
          <a:xfrm>
            <a:off x="5588350" y="3396350"/>
            <a:ext cx="1762500" cy="523200"/>
          </a:xfrm>
          <a:prstGeom prst="rect">
            <a:avLst/>
          </a:prstGeom>
          <a:solidFill>
            <a:srgbClr val="01C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Ativação Feel Brasil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WTM London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48" name="Google Shape;1948;p87"/>
          <p:cNvSpPr txBox="1"/>
          <p:nvPr/>
        </p:nvSpPr>
        <p:spPr>
          <a:xfrm>
            <a:off x="5581150" y="1955225"/>
            <a:ext cx="1769700" cy="354000"/>
          </a:xfrm>
          <a:prstGeom prst="rect">
            <a:avLst/>
          </a:prstGeom>
          <a:solidFill>
            <a:srgbClr val="FF97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Salvador Capital Afro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49" name="Google Shape;1949;p87"/>
          <p:cNvSpPr txBox="1"/>
          <p:nvPr/>
        </p:nvSpPr>
        <p:spPr>
          <a:xfrm>
            <a:off x="1769825" y="2654838"/>
            <a:ext cx="1769700" cy="523200"/>
          </a:xfrm>
          <a:prstGeom prst="rect">
            <a:avLst/>
          </a:prstGeom>
          <a:solidFill>
            <a:srgbClr val="0052A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Pré Buyers Trip </a:t>
            </a: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(Remote Latin América)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50" name="Google Shape;1950;p87"/>
          <p:cNvSpPr txBox="1"/>
          <p:nvPr/>
        </p:nvSpPr>
        <p:spPr>
          <a:xfrm>
            <a:off x="1768812" y="3391088"/>
            <a:ext cx="1769700" cy="523200"/>
          </a:xfrm>
          <a:prstGeom prst="rect">
            <a:avLst/>
          </a:prstGeom>
          <a:solidFill>
            <a:srgbClr val="01C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Ativação Feel Brasil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IFTM Top Resa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51" name="Google Shape;1951;p87"/>
          <p:cNvSpPr txBox="1"/>
          <p:nvPr/>
        </p:nvSpPr>
        <p:spPr>
          <a:xfrm>
            <a:off x="7384650" y="1955225"/>
            <a:ext cx="1782300" cy="2047200"/>
          </a:xfrm>
          <a:prstGeom prst="rect">
            <a:avLst/>
          </a:prstGeom>
          <a:solidFill>
            <a:srgbClr val="00856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SERVIÇOS CONTRATADOS: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52" name="Google Shape;1952;p87"/>
          <p:cNvSpPr txBox="1"/>
          <p:nvPr/>
        </p:nvSpPr>
        <p:spPr>
          <a:xfrm>
            <a:off x="7391000" y="2632942"/>
            <a:ext cx="1150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Beautiful Destinations</a:t>
            </a:r>
            <a:endParaRPr sz="110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53" name="Google Shape;1953;p87"/>
          <p:cNvSpPr txBox="1"/>
          <p:nvPr/>
        </p:nvSpPr>
        <p:spPr>
          <a:xfrm>
            <a:off x="8400730" y="3497532"/>
            <a:ext cx="81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Mato Grosso</a:t>
            </a:r>
            <a:endParaRPr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54" name="Google Shape;1954;p87"/>
          <p:cNvSpPr txBox="1"/>
          <p:nvPr/>
        </p:nvSpPr>
        <p:spPr>
          <a:xfrm>
            <a:off x="7391000" y="3171366"/>
            <a:ext cx="1025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LipTravel</a:t>
            </a:r>
            <a:endParaRPr sz="110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55" name="Google Shape;1955;p87"/>
          <p:cNvSpPr txBox="1"/>
          <p:nvPr/>
        </p:nvSpPr>
        <p:spPr>
          <a:xfrm>
            <a:off x="8403151" y="2651279"/>
            <a:ext cx="60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Foz do Iguaçu</a:t>
            </a:r>
            <a:endParaRPr sz="90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56" name="Google Shape;1956;p87"/>
          <p:cNvSpPr txBox="1"/>
          <p:nvPr/>
        </p:nvSpPr>
        <p:spPr>
          <a:xfrm>
            <a:off x="8403150" y="3111950"/>
            <a:ext cx="81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Itaipu</a:t>
            </a:r>
            <a:endParaRPr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Binacional</a:t>
            </a:r>
            <a:endParaRPr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57" name="Google Shape;1957;p87"/>
          <p:cNvSpPr txBox="1"/>
          <p:nvPr/>
        </p:nvSpPr>
        <p:spPr>
          <a:xfrm>
            <a:off x="7391000" y="3515966"/>
            <a:ext cx="1025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NatGeo</a:t>
            </a:r>
            <a:endParaRPr sz="110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58" name="Google Shape;1958;p87"/>
          <p:cNvSpPr txBox="1"/>
          <p:nvPr/>
        </p:nvSpPr>
        <p:spPr>
          <a:xfrm>
            <a:off x="-46450" y="4069167"/>
            <a:ext cx="1782300" cy="461700"/>
          </a:xfrm>
          <a:prstGeom prst="rect">
            <a:avLst/>
          </a:prstGeom>
          <a:solidFill>
            <a:srgbClr val="FC3A3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Workshop Afroturismo</a:t>
            </a:r>
            <a:endParaRPr b="1"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Salão do Turismo</a:t>
            </a:r>
            <a:endParaRPr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59" name="Google Shape;1959;p87"/>
          <p:cNvSpPr txBox="1"/>
          <p:nvPr/>
        </p:nvSpPr>
        <p:spPr>
          <a:xfrm>
            <a:off x="3571475" y="3226950"/>
            <a:ext cx="1983900" cy="861900"/>
          </a:xfrm>
          <a:prstGeom prst="rect">
            <a:avLst/>
          </a:prstGeom>
          <a:solidFill>
            <a:srgbClr val="FC3A3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Workshop Afroturismo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ABAV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60" name="Google Shape;1960;p87"/>
          <p:cNvSpPr/>
          <p:nvPr/>
        </p:nvSpPr>
        <p:spPr>
          <a:xfrm>
            <a:off x="0" y="0"/>
            <a:ext cx="7390800" cy="504900"/>
          </a:xfrm>
          <a:prstGeom prst="rect">
            <a:avLst/>
          </a:prstGeom>
          <a:solidFill>
            <a:srgbClr val="02734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AÇÕES DE PROMOÇÃO NOS MERCADOS INTERNACIONAIS </a:t>
            </a:r>
            <a:endParaRPr b="1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cxnSp>
        <p:nvCxnSpPr>
          <p:cNvPr id="1961" name="Google Shape;1961;p87"/>
          <p:cNvCxnSpPr/>
          <p:nvPr/>
        </p:nvCxnSpPr>
        <p:spPr>
          <a:xfrm>
            <a:off x="7492400" y="3138150"/>
            <a:ext cx="1576800" cy="0"/>
          </a:xfrm>
          <a:prstGeom prst="straightConnector1">
            <a:avLst/>
          </a:prstGeom>
          <a:noFill/>
          <a:ln cap="flat" cmpd="sng" w="9525">
            <a:solidFill>
              <a:srgbClr val="0ED8C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62" name="Google Shape;1962;p87"/>
          <p:cNvCxnSpPr/>
          <p:nvPr/>
        </p:nvCxnSpPr>
        <p:spPr>
          <a:xfrm>
            <a:off x="7492400" y="3523250"/>
            <a:ext cx="1576800" cy="0"/>
          </a:xfrm>
          <a:prstGeom prst="straightConnector1">
            <a:avLst/>
          </a:prstGeom>
          <a:noFill/>
          <a:ln cap="flat" cmpd="sng" w="9525">
            <a:solidFill>
              <a:srgbClr val="0ED8C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63" name="Google Shape;1963;p87"/>
          <p:cNvCxnSpPr/>
          <p:nvPr/>
        </p:nvCxnSpPr>
        <p:spPr>
          <a:xfrm>
            <a:off x="7492400" y="2627275"/>
            <a:ext cx="1576800" cy="0"/>
          </a:xfrm>
          <a:prstGeom prst="straightConnector1">
            <a:avLst/>
          </a:prstGeom>
          <a:noFill/>
          <a:ln cap="flat" cmpd="sng" w="38100">
            <a:solidFill>
              <a:srgbClr val="0ED8C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8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9" name="Google Shape;1969;p88"/>
          <p:cNvGraphicFramePr/>
          <p:nvPr/>
        </p:nvGraphicFramePr>
        <p:xfrm>
          <a:off x="-43525" y="698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{81D42474-1BAA-40FA-851C-3739F6AFB010}</a:tableStyleId>
              </a:tblPr>
              <a:tblGrid>
                <a:gridCol w="1807325"/>
                <a:gridCol w="1807325"/>
                <a:gridCol w="2018550"/>
                <a:gridCol w="1807325"/>
                <a:gridCol w="1807325"/>
              </a:tblGrid>
              <a:tr h="3920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200">
                          <a:solidFill>
                            <a:srgbClr val="FFFFFF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AGO</a:t>
                      </a:r>
                      <a:endParaRPr b="1" sz="1200">
                        <a:solidFill>
                          <a:srgbClr val="FFFFFF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49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200">
                          <a:solidFill>
                            <a:srgbClr val="FFFFFF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SET</a:t>
                      </a:r>
                      <a:endParaRPr b="1" sz="1200">
                        <a:solidFill>
                          <a:srgbClr val="FFFFFF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49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200">
                          <a:solidFill>
                            <a:srgbClr val="FFFFFF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OUT</a:t>
                      </a:r>
                      <a:endParaRPr b="1" sz="1200">
                        <a:solidFill>
                          <a:srgbClr val="FFFFFF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49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200">
                          <a:solidFill>
                            <a:srgbClr val="FFFFFF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NOV</a:t>
                      </a:r>
                      <a:endParaRPr b="1" sz="1200">
                        <a:solidFill>
                          <a:srgbClr val="FFFFFF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49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200">
                          <a:solidFill>
                            <a:srgbClr val="FFFFFF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DEZ</a:t>
                      </a:r>
                      <a:endParaRPr b="1" sz="1200">
                        <a:solidFill>
                          <a:srgbClr val="FFFFFF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4947"/>
                    </a:solidFill>
                  </a:tcPr>
                </a:tc>
              </a:tr>
              <a:tr h="375025">
                <a:tc rowSpan="1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050">
                      <a:solidFill>
                        <a:srgbClr val="FFFFFF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14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000">
                          <a:solidFill>
                            <a:schemeClr val="dk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    </a:t>
                      </a:r>
                      <a:endParaRPr sz="1000">
                        <a:solidFill>
                          <a:schemeClr val="dk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19050" marB="19050" marR="28575" marL="2857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050">
                      <a:solidFill>
                        <a:srgbClr val="FFFFFF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1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ricolage Grotesque"/>
                        <a:ea typeface="Bricolage Grotesque"/>
                        <a:cs typeface="Bricolage Grotesque"/>
                        <a:sym typeface="Bricolage Grotesque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050">
                      <a:solidFill>
                        <a:srgbClr val="FFFFFF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1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ricolage Grotesque"/>
                        <a:ea typeface="Bricolage Grotesque"/>
                        <a:cs typeface="Bricolage Grotesque"/>
                        <a:sym typeface="Bricolage Grotesque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050">
                      <a:solidFill>
                        <a:srgbClr val="FFFFFF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1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ricolage Grotesque"/>
                        <a:ea typeface="Bricolage Grotesque"/>
                        <a:cs typeface="Bricolage Grotesque"/>
                        <a:sym typeface="Bricolage Grotesque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050">
                      <a:solidFill>
                        <a:srgbClr val="FFFFFF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43100">
                <a:tc vMerge="1"/>
                <a:tc vMerge="1"/>
                <a:tc vMerge="1"/>
                <a:tc vMerge="1"/>
                <a:tc vMerge="1"/>
              </a:tr>
              <a:tr h="672425">
                <a:tc vMerge="1"/>
                <a:tc vMerge="1"/>
                <a:tc vMerge="1"/>
                <a:tc vMerge="1"/>
                <a:tc vMerge="1"/>
              </a:tr>
              <a:tr h="77300">
                <a:tc vMerge="1"/>
                <a:tc vMerge="1"/>
                <a:tc vMerge="1"/>
                <a:tc vMerge="1"/>
                <a:tc vMerge="1"/>
              </a:tr>
              <a:tr h="77300">
                <a:tc vMerge="1"/>
                <a:tc vMerge="1"/>
                <a:tc vMerge="1"/>
                <a:tc vMerge="1"/>
                <a:tc vMerge="1"/>
              </a:tr>
              <a:tr h="77300">
                <a:tc vMerge="1"/>
                <a:tc vMerge="1"/>
                <a:tc vMerge="1"/>
                <a:tc vMerge="1"/>
                <a:tc vMerge="1"/>
              </a:tr>
              <a:tr h="77300">
                <a:tc vMerge="1"/>
                <a:tc vMerge="1"/>
                <a:tc vMerge="1"/>
                <a:tc vMerge="1"/>
                <a:tc vMerge="1"/>
              </a:tr>
              <a:tr h="77300">
                <a:tc vMerge="1"/>
                <a:tc vMerge="1"/>
                <a:tc vMerge="1"/>
                <a:tc vMerge="1"/>
                <a:tc vMerge="1"/>
              </a:tr>
              <a:tr h="77300">
                <a:tc vMerge="1"/>
                <a:tc vMerge="1"/>
                <a:tc vMerge="1"/>
                <a:tc vMerge="1"/>
                <a:tc vMerge="1"/>
              </a:tr>
              <a:tr h="77300">
                <a:tc vMerge="1"/>
                <a:tc vMerge="1"/>
                <a:tc vMerge="1"/>
                <a:tc vMerge="1"/>
                <a:tc vMerge="1"/>
              </a:tr>
              <a:tr h="77300">
                <a:tc vMerge="1"/>
                <a:tc vMerge="1"/>
                <a:tc vMerge="1"/>
                <a:tc vMerge="1"/>
                <a:tc vMerge="1"/>
              </a:tr>
              <a:tr h="77300">
                <a:tc vMerge="1"/>
                <a:tc vMerge="1"/>
                <a:tc vMerge="1"/>
                <a:tc vMerge="1"/>
                <a:tc vMerge="1"/>
              </a:tr>
              <a:tr h="79000">
                <a:tc vMerge="1"/>
                <a:tc vMerge="1"/>
                <a:tc vMerge="1"/>
                <a:tc vMerge="1"/>
                <a:tc vMerge="1"/>
              </a:tr>
              <a:tr h="129300">
                <a:tc vMerge="1"/>
                <a:tc vMerge="1"/>
                <a:tc vMerge="1"/>
                <a:tc vMerge="1"/>
                <a:tc vMerge="1"/>
              </a:tr>
            </a:tbl>
          </a:graphicData>
        </a:graphic>
      </p:graphicFrame>
      <p:sp>
        <p:nvSpPr>
          <p:cNvPr id="1970" name="Google Shape;1970;p88"/>
          <p:cNvSpPr txBox="1"/>
          <p:nvPr/>
        </p:nvSpPr>
        <p:spPr>
          <a:xfrm>
            <a:off x="-43525" y="1111499"/>
            <a:ext cx="1789200" cy="69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Roadshow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America Latina 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Meeting Brasil 2025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71" name="Google Shape;1971;p88"/>
          <p:cNvSpPr txBox="1"/>
          <p:nvPr/>
        </p:nvSpPr>
        <p:spPr>
          <a:xfrm>
            <a:off x="1790525" y="1111499"/>
            <a:ext cx="1761900" cy="861900"/>
          </a:xfrm>
          <a:prstGeom prst="rect">
            <a:avLst/>
          </a:prstGeom>
          <a:solidFill>
            <a:srgbClr val="F2494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Brasil Travel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Specialist Módulos: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Cultura (afroturismo)  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Turismo de Sol e Praia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72" name="Google Shape;1972;p88"/>
          <p:cNvSpPr txBox="1"/>
          <p:nvPr/>
        </p:nvSpPr>
        <p:spPr>
          <a:xfrm>
            <a:off x="1790524" y="2019724"/>
            <a:ext cx="1761900" cy="1031400"/>
          </a:xfrm>
          <a:prstGeom prst="rect">
            <a:avLst/>
          </a:prstGeom>
          <a:solidFill>
            <a:srgbClr val="0052A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Corporate Tur (MICE)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Porto Alegre (RS) e Campinas (SP)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Mercado Europeu e Estados Unidos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73" name="Google Shape;1973;p88"/>
          <p:cNvSpPr txBox="1"/>
          <p:nvPr/>
        </p:nvSpPr>
        <p:spPr>
          <a:xfrm>
            <a:off x="3597275" y="1111499"/>
            <a:ext cx="1983900" cy="861900"/>
          </a:xfrm>
          <a:prstGeom prst="rect">
            <a:avLst/>
          </a:prstGeom>
          <a:solidFill>
            <a:srgbClr val="0052A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Famtour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Rota das Falésias 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(CE e RN)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Mercado: Itália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74" name="Google Shape;1974;p88"/>
          <p:cNvSpPr txBox="1"/>
          <p:nvPr/>
        </p:nvSpPr>
        <p:spPr>
          <a:xfrm>
            <a:off x="3588125" y="2019724"/>
            <a:ext cx="1983900" cy="692700"/>
          </a:xfrm>
          <a:prstGeom prst="rect">
            <a:avLst/>
          </a:prstGeom>
          <a:solidFill>
            <a:srgbClr val="0052A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Famtour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Alter do Chão (PA)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Mercado: Alemanha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75" name="Google Shape;1975;p88"/>
          <p:cNvSpPr txBox="1"/>
          <p:nvPr/>
        </p:nvSpPr>
        <p:spPr>
          <a:xfrm>
            <a:off x="5607725" y="1111499"/>
            <a:ext cx="1761900" cy="769500"/>
          </a:xfrm>
          <a:prstGeom prst="rect">
            <a:avLst/>
          </a:prstGeom>
          <a:solidFill>
            <a:srgbClr val="0052A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Famtour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Rio de Janeiro (RJ)</a:t>
            </a:r>
            <a:endParaRPr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e Conceição do Ibitipoca (MG)</a:t>
            </a:r>
            <a:endParaRPr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Mercado: Reino Unido</a:t>
            </a:r>
            <a:endParaRPr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76" name="Google Shape;1976;p88"/>
          <p:cNvSpPr/>
          <p:nvPr/>
        </p:nvSpPr>
        <p:spPr>
          <a:xfrm>
            <a:off x="0" y="0"/>
            <a:ext cx="7390800" cy="504900"/>
          </a:xfrm>
          <a:prstGeom prst="rect">
            <a:avLst/>
          </a:prstGeom>
          <a:solidFill>
            <a:srgbClr val="F2494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AÇÕES DE APOIO À COMERCIALIZAÇÃO INTERNACIONAL  </a:t>
            </a:r>
            <a:endParaRPr b="1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89"/>
          <p:cNvSpPr/>
          <p:nvPr/>
        </p:nvSpPr>
        <p:spPr>
          <a:xfrm>
            <a:off x="0" y="504900"/>
            <a:ext cx="7356900" cy="4158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FEIRAS INTERNACIONAIS &amp; OUTROS EVENTOS</a:t>
            </a:r>
            <a:endParaRPr b="1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graphicFrame>
        <p:nvGraphicFramePr>
          <p:cNvPr id="1983" name="Google Shape;1983;p89"/>
          <p:cNvGraphicFramePr/>
          <p:nvPr/>
        </p:nvGraphicFramePr>
        <p:xfrm>
          <a:off x="17" y="92072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{81D42474-1BAA-40FA-851C-3739F6AFB010}</a:tableStyleId>
              </a:tblPr>
              <a:tblGrid>
                <a:gridCol w="1787025"/>
                <a:gridCol w="1787025"/>
                <a:gridCol w="1995875"/>
                <a:gridCol w="1787025"/>
                <a:gridCol w="1787025"/>
              </a:tblGrid>
              <a:tr h="339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200">
                          <a:solidFill>
                            <a:srgbClr val="FFFFFF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AGO</a:t>
                      </a:r>
                      <a:endParaRPr b="1" sz="1200">
                        <a:solidFill>
                          <a:srgbClr val="FFFFFF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49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200">
                          <a:solidFill>
                            <a:srgbClr val="FFFFFF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SET</a:t>
                      </a:r>
                      <a:endParaRPr b="1" sz="1200">
                        <a:solidFill>
                          <a:srgbClr val="FFFFFF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49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200">
                          <a:solidFill>
                            <a:srgbClr val="FFFFFF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OUT</a:t>
                      </a:r>
                      <a:endParaRPr b="1" sz="1200">
                        <a:solidFill>
                          <a:srgbClr val="FFFFFF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49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200">
                          <a:solidFill>
                            <a:srgbClr val="FFFFFF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NOV</a:t>
                      </a:r>
                      <a:endParaRPr b="1" sz="1200">
                        <a:solidFill>
                          <a:srgbClr val="FFFFFF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49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200">
                          <a:solidFill>
                            <a:srgbClr val="FFFFFF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DEZ</a:t>
                      </a:r>
                      <a:endParaRPr b="1" sz="1200">
                        <a:solidFill>
                          <a:srgbClr val="FFFFFF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4947"/>
                    </a:solidFill>
                  </a:tcPr>
                </a:tc>
              </a:tr>
              <a:tr h="265450">
                <a:tc rowSpan="1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050">
                      <a:solidFill>
                        <a:srgbClr val="FFFFFF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14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000">
                          <a:solidFill>
                            <a:schemeClr val="dk1"/>
                          </a:solidFill>
                          <a:latin typeface="Outfit"/>
                          <a:ea typeface="Outfit"/>
                          <a:cs typeface="Outfit"/>
                          <a:sym typeface="Outfit"/>
                        </a:rPr>
                        <a:t>    </a:t>
                      </a:r>
                      <a:endParaRPr sz="1000">
                        <a:solidFill>
                          <a:schemeClr val="dk1"/>
                        </a:solidFill>
                        <a:latin typeface="Outfit"/>
                        <a:ea typeface="Outfit"/>
                        <a:cs typeface="Outfit"/>
                        <a:sym typeface="Outfit"/>
                      </a:endParaRPr>
                    </a:p>
                  </a:txBody>
                  <a:tcPr marT="19050" marB="19050" marR="28575" marL="2857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050">
                      <a:solidFill>
                        <a:srgbClr val="FFFFFF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1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ricolage Grotesque"/>
                        <a:ea typeface="Bricolage Grotesque"/>
                        <a:cs typeface="Bricolage Grotesque"/>
                        <a:sym typeface="Bricolage Grotesque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050">
                      <a:solidFill>
                        <a:srgbClr val="FFFFFF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1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ricolage Grotesque"/>
                        <a:ea typeface="Bricolage Grotesque"/>
                        <a:cs typeface="Bricolage Grotesque"/>
                        <a:sym typeface="Bricolage Grotesque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050">
                      <a:solidFill>
                        <a:srgbClr val="FFFFFF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1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ricolage Grotesque"/>
                        <a:ea typeface="Bricolage Grotesque"/>
                        <a:cs typeface="Bricolage Grotesque"/>
                        <a:sym typeface="Bricolage Grotesque"/>
                      </a:endParaRPr>
                    </a:p>
                  </a:txBody>
                  <a:tcPr marT="19050" marB="19050" marR="28575" marL="28575" anchor="ctr">
                    <a:lnL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2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050">
                      <a:solidFill>
                        <a:srgbClr val="FFFFFF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84425">
                <a:tc vMerge="1"/>
                <a:tc vMerge="1"/>
                <a:tc vMerge="1"/>
                <a:tc vMerge="1"/>
                <a:tc vMerge="1"/>
              </a:tr>
              <a:tr h="475950">
                <a:tc vMerge="1"/>
                <a:tc vMerge="1"/>
                <a:tc vMerge="1"/>
                <a:tc vMerge="1"/>
                <a:tc vMerge="1"/>
              </a:tr>
              <a:tr h="54725">
                <a:tc vMerge="1"/>
                <a:tc vMerge="1"/>
                <a:tc vMerge="1"/>
                <a:tc vMerge="1"/>
                <a:tc vMerge="1"/>
              </a:tr>
              <a:tr h="54725">
                <a:tc vMerge="1"/>
                <a:tc vMerge="1"/>
                <a:tc vMerge="1"/>
                <a:tc vMerge="1"/>
                <a:tc vMerge="1"/>
              </a:tr>
              <a:tr h="54725">
                <a:tc vMerge="1"/>
                <a:tc vMerge="1"/>
                <a:tc vMerge="1"/>
                <a:tc vMerge="1"/>
                <a:tc vMerge="1"/>
              </a:tr>
              <a:tr h="54725">
                <a:tc vMerge="1"/>
                <a:tc vMerge="1"/>
                <a:tc vMerge="1"/>
                <a:tc vMerge="1"/>
                <a:tc vMerge="1"/>
              </a:tr>
              <a:tr h="54725">
                <a:tc vMerge="1"/>
                <a:tc vMerge="1"/>
                <a:tc vMerge="1"/>
                <a:tc vMerge="1"/>
                <a:tc vMerge="1"/>
              </a:tr>
              <a:tr h="54725">
                <a:tc vMerge="1"/>
                <a:tc vMerge="1"/>
                <a:tc vMerge="1"/>
                <a:tc vMerge="1"/>
                <a:tc vMerge="1"/>
              </a:tr>
              <a:tr h="54725">
                <a:tc vMerge="1"/>
                <a:tc vMerge="1"/>
                <a:tc vMerge="1"/>
                <a:tc vMerge="1"/>
                <a:tc vMerge="1"/>
              </a:tr>
              <a:tr h="54725">
                <a:tc vMerge="1"/>
                <a:tc vMerge="1"/>
                <a:tc vMerge="1"/>
                <a:tc vMerge="1"/>
                <a:tc vMerge="1"/>
              </a:tr>
              <a:tr h="54725">
                <a:tc vMerge="1"/>
                <a:tc vMerge="1"/>
                <a:tc vMerge="1"/>
                <a:tc vMerge="1"/>
                <a:tc vMerge="1"/>
              </a:tr>
              <a:tr h="55925">
                <a:tc vMerge="1"/>
                <a:tc vMerge="1"/>
                <a:tc vMerge="1"/>
                <a:tc vMerge="1"/>
                <a:tc vMerge="1"/>
              </a:tr>
              <a:tr h="96250">
                <a:tc vMerge="1"/>
                <a:tc vMerge="1"/>
                <a:tc vMerge="1"/>
                <a:tc vMerge="1"/>
                <a:tc vMerge="1"/>
              </a:tr>
            </a:tbl>
          </a:graphicData>
        </a:graphic>
      </p:graphicFrame>
      <p:sp>
        <p:nvSpPr>
          <p:cNvPr id="1984" name="Google Shape;1984;p89"/>
          <p:cNvSpPr txBox="1"/>
          <p:nvPr/>
        </p:nvSpPr>
        <p:spPr>
          <a:xfrm>
            <a:off x="3591434" y="3031075"/>
            <a:ext cx="1947300" cy="600300"/>
          </a:xfrm>
          <a:prstGeom prst="rect">
            <a:avLst/>
          </a:prstGeom>
          <a:solidFill>
            <a:srgbClr val="F2494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Remote Latin América Destino Anfitrião </a:t>
            </a:r>
            <a:r>
              <a:rPr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(Chapada dos Veadeiros, GO)</a:t>
            </a:r>
            <a:endParaRPr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85" name="Google Shape;1985;p89"/>
          <p:cNvSpPr txBox="1"/>
          <p:nvPr/>
        </p:nvSpPr>
        <p:spPr>
          <a:xfrm>
            <a:off x="7368499" y="1272850"/>
            <a:ext cx="1775400" cy="54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ILTM Cannes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França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86" name="Google Shape;1986;p89"/>
          <p:cNvSpPr txBox="1"/>
          <p:nvPr/>
        </p:nvSpPr>
        <p:spPr>
          <a:xfrm>
            <a:off x="3591425" y="4181496"/>
            <a:ext cx="1947300" cy="461700"/>
          </a:xfrm>
          <a:prstGeom prst="rect">
            <a:avLst/>
          </a:prstGeom>
          <a:solidFill>
            <a:srgbClr val="F2494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Adventure Travel World Summit 2025 (</a:t>
            </a:r>
            <a:r>
              <a:rPr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Chile</a:t>
            </a:r>
            <a:r>
              <a:rPr b="1"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)</a:t>
            </a:r>
            <a:endParaRPr b="1"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87" name="Google Shape;1987;p89"/>
          <p:cNvSpPr txBox="1"/>
          <p:nvPr/>
        </p:nvSpPr>
        <p:spPr>
          <a:xfrm>
            <a:off x="5585225" y="3031075"/>
            <a:ext cx="1748100" cy="338700"/>
          </a:xfrm>
          <a:prstGeom prst="rect">
            <a:avLst/>
          </a:prstGeom>
          <a:solidFill>
            <a:srgbClr val="F2494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Abeta Summit 2025</a:t>
            </a:r>
            <a:endParaRPr b="1" sz="10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88" name="Google Shape;1988;p89"/>
          <p:cNvSpPr txBox="1"/>
          <p:nvPr/>
        </p:nvSpPr>
        <p:spPr>
          <a:xfrm>
            <a:off x="1791725" y="1287550"/>
            <a:ext cx="1764900" cy="548700"/>
          </a:xfrm>
          <a:prstGeom prst="rect">
            <a:avLst/>
          </a:prstGeom>
          <a:solidFill>
            <a:srgbClr val="005CA8">
              <a:alpha val="690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IFTM Top Resa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França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89" name="Google Shape;1989;p89"/>
          <p:cNvSpPr txBox="1"/>
          <p:nvPr/>
        </p:nvSpPr>
        <p:spPr>
          <a:xfrm>
            <a:off x="5585225" y="3253826"/>
            <a:ext cx="1748100" cy="600300"/>
          </a:xfrm>
          <a:prstGeom prst="rect">
            <a:avLst/>
          </a:prstGeom>
          <a:solidFill>
            <a:srgbClr val="F2494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Black Travel Summit 2025 Destino Anfitrião </a:t>
            </a:r>
            <a:endParaRPr b="1"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Rio de Janeiro</a:t>
            </a:r>
            <a:endParaRPr b="1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90" name="Google Shape;1990;p89"/>
          <p:cNvSpPr txBox="1"/>
          <p:nvPr/>
        </p:nvSpPr>
        <p:spPr>
          <a:xfrm>
            <a:off x="600075" y="3068150"/>
            <a:ext cx="1163100" cy="801000"/>
          </a:xfrm>
          <a:prstGeom prst="rect">
            <a:avLst/>
          </a:prstGeom>
          <a:solidFill>
            <a:srgbClr val="F2494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ASAE Annual Meeting &amp; Exposition - </a:t>
            </a:r>
            <a:r>
              <a:rPr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Los Angeles</a:t>
            </a:r>
            <a:endParaRPr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91" name="Google Shape;1991;p89"/>
          <p:cNvSpPr txBox="1"/>
          <p:nvPr/>
        </p:nvSpPr>
        <p:spPr>
          <a:xfrm>
            <a:off x="3591425" y="1272850"/>
            <a:ext cx="1963200" cy="523200"/>
          </a:xfrm>
          <a:prstGeom prst="rect">
            <a:avLst/>
          </a:prstGeom>
          <a:solidFill>
            <a:srgbClr val="005CA8">
              <a:alpha val="690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IMEX Américas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Estados Unidos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92" name="Google Shape;1992;p89"/>
          <p:cNvSpPr txBox="1"/>
          <p:nvPr/>
        </p:nvSpPr>
        <p:spPr>
          <a:xfrm>
            <a:off x="5585225" y="3891356"/>
            <a:ext cx="1748100" cy="461700"/>
          </a:xfrm>
          <a:prstGeom prst="rect">
            <a:avLst/>
          </a:prstGeom>
          <a:solidFill>
            <a:srgbClr val="F2494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64th ICCA World Congress 2025  </a:t>
            </a:r>
            <a:r>
              <a:rPr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Portugal</a:t>
            </a:r>
            <a:endParaRPr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93" name="Google Shape;1993;p89"/>
          <p:cNvSpPr txBox="1"/>
          <p:nvPr/>
        </p:nvSpPr>
        <p:spPr>
          <a:xfrm>
            <a:off x="3591434" y="3681792"/>
            <a:ext cx="1947300" cy="461700"/>
          </a:xfrm>
          <a:prstGeom prst="rect">
            <a:avLst/>
          </a:prstGeom>
          <a:solidFill>
            <a:srgbClr val="F2494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2025 IGLTA Global Convention, </a:t>
            </a:r>
            <a:r>
              <a:rPr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EUA</a:t>
            </a:r>
            <a:endParaRPr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94" name="Google Shape;1994;p89"/>
          <p:cNvSpPr txBox="1"/>
          <p:nvPr/>
        </p:nvSpPr>
        <p:spPr>
          <a:xfrm>
            <a:off x="1791725" y="1891550"/>
            <a:ext cx="1764900" cy="523200"/>
          </a:xfrm>
          <a:prstGeom prst="rect">
            <a:avLst/>
          </a:prstGeom>
          <a:solidFill>
            <a:srgbClr val="F2494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FIT America latina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Argentina</a:t>
            </a:r>
            <a:endParaRPr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95" name="Google Shape;1995;p89"/>
          <p:cNvSpPr txBox="1"/>
          <p:nvPr/>
        </p:nvSpPr>
        <p:spPr>
          <a:xfrm>
            <a:off x="3591425" y="1892125"/>
            <a:ext cx="1963200" cy="523200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76200" marR="76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FITPAR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76200" marR="76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Paraguai </a:t>
            </a:r>
            <a:endParaRPr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96" name="Google Shape;1996;p89"/>
          <p:cNvSpPr txBox="1"/>
          <p:nvPr/>
        </p:nvSpPr>
        <p:spPr>
          <a:xfrm>
            <a:off x="3591425" y="2443625"/>
            <a:ext cx="1963200" cy="523200"/>
          </a:xfrm>
          <a:prstGeom prst="rect">
            <a:avLst/>
          </a:prstGeom>
          <a:solidFill>
            <a:srgbClr val="F2494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TTG Travel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Itália</a:t>
            </a:r>
            <a:endParaRPr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97" name="Google Shape;1997;p89"/>
          <p:cNvSpPr txBox="1"/>
          <p:nvPr/>
        </p:nvSpPr>
        <p:spPr>
          <a:xfrm>
            <a:off x="5585225" y="1272850"/>
            <a:ext cx="1752300" cy="548700"/>
          </a:xfrm>
          <a:prstGeom prst="rect">
            <a:avLst/>
          </a:prstGeom>
          <a:solidFill>
            <a:srgbClr val="00856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IBTM Barcelona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Espanha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98" name="Google Shape;1998;p89"/>
          <p:cNvSpPr txBox="1"/>
          <p:nvPr/>
        </p:nvSpPr>
        <p:spPr>
          <a:xfrm>
            <a:off x="5589425" y="1892125"/>
            <a:ext cx="1748100" cy="5232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WTM Londres</a:t>
            </a:r>
            <a:endParaRPr b="1"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Reino Unido</a:t>
            </a:r>
            <a:endParaRPr sz="1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99" name="Google Shape;1999;p89"/>
          <p:cNvSpPr/>
          <p:nvPr/>
        </p:nvSpPr>
        <p:spPr>
          <a:xfrm>
            <a:off x="0" y="3064725"/>
            <a:ext cx="565500" cy="2166300"/>
          </a:xfrm>
          <a:prstGeom prst="rect">
            <a:avLst/>
          </a:prstGeom>
          <a:solidFill>
            <a:srgbClr val="F2494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2000" name="Google Shape;2000;p89"/>
          <p:cNvSpPr txBox="1"/>
          <p:nvPr/>
        </p:nvSpPr>
        <p:spPr>
          <a:xfrm>
            <a:off x="5585225" y="4390272"/>
            <a:ext cx="1748100" cy="323100"/>
          </a:xfrm>
          <a:prstGeom prst="rect">
            <a:avLst/>
          </a:prstGeom>
          <a:solidFill>
            <a:srgbClr val="F2494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FESTURIS</a:t>
            </a:r>
            <a:endParaRPr b="1"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001" name="Google Shape;2001;p89"/>
          <p:cNvSpPr txBox="1"/>
          <p:nvPr/>
        </p:nvSpPr>
        <p:spPr>
          <a:xfrm>
            <a:off x="600075" y="3973298"/>
            <a:ext cx="1163100" cy="482400"/>
          </a:xfrm>
          <a:prstGeom prst="rect">
            <a:avLst/>
          </a:prstGeom>
          <a:solidFill>
            <a:srgbClr val="F2494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SALÃO DO TURISMO</a:t>
            </a:r>
            <a:endParaRPr b="1"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002" name="Google Shape;2002;p89"/>
          <p:cNvSpPr txBox="1"/>
          <p:nvPr/>
        </p:nvSpPr>
        <p:spPr>
          <a:xfrm>
            <a:off x="3607415" y="4693525"/>
            <a:ext cx="1947300" cy="323100"/>
          </a:xfrm>
          <a:prstGeom prst="rect">
            <a:avLst/>
          </a:prstGeom>
          <a:solidFill>
            <a:srgbClr val="F2494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ABAV Expo</a:t>
            </a:r>
            <a:endParaRPr b="1" sz="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003" name="Google Shape;2003;p89"/>
          <p:cNvSpPr txBox="1"/>
          <p:nvPr/>
        </p:nvSpPr>
        <p:spPr>
          <a:xfrm rot="-5399040">
            <a:off x="-791250" y="3976475"/>
            <a:ext cx="214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OUTROS  EVENTOS</a:t>
            </a:r>
            <a:endParaRPr b="1" sz="12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004" name="Google Shape;2004;p89"/>
          <p:cNvSpPr/>
          <p:nvPr/>
        </p:nvSpPr>
        <p:spPr>
          <a:xfrm>
            <a:off x="0" y="0"/>
            <a:ext cx="7356900" cy="504900"/>
          </a:xfrm>
          <a:prstGeom prst="rect">
            <a:avLst/>
          </a:prstGeom>
          <a:solidFill>
            <a:srgbClr val="F2494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AÇÕES DE APOIO À COMERCIALIZAÇÃO INTERNACIONAL  </a:t>
            </a:r>
            <a:endParaRPr b="1" sz="19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700"/>
        </a:solidFill>
      </p:bgPr>
    </p:bg>
    <p:spTree>
      <p:nvGrpSpPr>
        <p:cNvPr id="2008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9" name="Google Shape;2009;p90" title="54556847358_94b3d8ccd0_k.jpg"/>
          <p:cNvPicPr preferRelativeResize="0"/>
          <p:nvPr/>
        </p:nvPicPr>
        <p:blipFill rotWithShape="1">
          <a:blip r:embed="rId3">
            <a:alphaModFix/>
          </a:blip>
          <a:srcRect b="3391" l="25661" r="20765" t="17550"/>
          <a:stretch/>
        </p:blipFill>
        <p:spPr>
          <a:xfrm>
            <a:off x="-95200" y="530175"/>
            <a:ext cx="4886100" cy="4805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10" name="Google Shape;2010;p90" title="54179502878_2fccb40a03_6k.jpg"/>
          <p:cNvPicPr preferRelativeResize="0"/>
          <p:nvPr/>
        </p:nvPicPr>
        <p:blipFill rotWithShape="1">
          <a:blip r:embed="rId4">
            <a:alphaModFix/>
          </a:blip>
          <a:srcRect b="14084" l="27359" r="981" t="-19826"/>
          <a:stretch/>
        </p:blipFill>
        <p:spPr>
          <a:xfrm>
            <a:off x="4765450" y="-515225"/>
            <a:ext cx="2815200" cy="2769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11" name="Google Shape;2011;p90"/>
          <p:cNvSpPr/>
          <p:nvPr/>
        </p:nvSpPr>
        <p:spPr>
          <a:xfrm>
            <a:off x="7968850" y="1285850"/>
            <a:ext cx="1833300" cy="18333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2" name="Google Shape;2012;p90"/>
          <p:cNvSpPr/>
          <p:nvPr/>
        </p:nvSpPr>
        <p:spPr>
          <a:xfrm>
            <a:off x="4275350" y="270625"/>
            <a:ext cx="823500" cy="8235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3" name="Google Shape;2013;p90"/>
          <p:cNvSpPr txBox="1"/>
          <p:nvPr/>
        </p:nvSpPr>
        <p:spPr>
          <a:xfrm rot="-5400000">
            <a:off x="7743325" y="1573200"/>
            <a:ext cx="351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LAYOUT CAPÍTULO</a:t>
            </a:r>
            <a:endParaRPr sz="1200"/>
          </a:p>
        </p:txBody>
      </p:sp>
      <p:sp>
        <p:nvSpPr>
          <p:cNvPr id="2014" name="Google Shape;2014;p90"/>
          <p:cNvSpPr txBox="1"/>
          <p:nvPr/>
        </p:nvSpPr>
        <p:spPr>
          <a:xfrm>
            <a:off x="2692688" y="3424200"/>
            <a:ext cx="5590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5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Gestão e Inovação</a:t>
            </a:r>
            <a:endParaRPr b="1" sz="50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8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p91"/>
          <p:cNvSpPr txBox="1"/>
          <p:nvPr/>
        </p:nvSpPr>
        <p:spPr>
          <a:xfrm>
            <a:off x="4812475" y="2524000"/>
            <a:ext cx="3218100" cy="17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Novo marco legal (Lei nº 14.901/2024) que garantiu </a:t>
            </a:r>
            <a:r>
              <a:rPr b="1"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retomada de recursos federais</a:t>
            </a: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e permitiu </a:t>
            </a:r>
            <a:r>
              <a:rPr b="1"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prestação de serviços a órgãos públicos</a:t>
            </a: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;</a:t>
            </a:r>
            <a:br>
              <a:rPr lang="pt-BR" sz="11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</a:br>
            <a:endParaRPr sz="11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020" name="Google Shape;2020;p91"/>
          <p:cNvSpPr txBox="1"/>
          <p:nvPr/>
        </p:nvSpPr>
        <p:spPr>
          <a:xfrm>
            <a:off x="4812475" y="1420825"/>
            <a:ext cx="3730800" cy="14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6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rPr>
              <a:t>Transformação Institucional</a:t>
            </a:r>
            <a:endParaRPr sz="3600">
              <a:solidFill>
                <a:srgbClr val="FF970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2021" name="Google Shape;2021;p91" title="fachada.png"/>
          <p:cNvPicPr preferRelativeResize="0"/>
          <p:nvPr/>
        </p:nvPicPr>
        <p:blipFill rotWithShape="1">
          <a:blip r:embed="rId3">
            <a:alphaModFix/>
          </a:blip>
          <a:srcRect b="8090" l="18749" r="21708" t="1313"/>
          <a:stretch/>
        </p:blipFill>
        <p:spPr>
          <a:xfrm>
            <a:off x="0" y="-32500"/>
            <a:ext cx="4125600" cy="517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5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92"/>
          <p:cNvSpPr txBox="1"/>
          <p:nvPr/>
        </p:nvSpPr>
        <p:spPr>
          <a:xfrm>
            <a:off x="2869025" y="1962250"/>
            <a:ext cx="5738100" cy="19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9700"/>
              </a:buClr>
              <a:buSzPts val="1400"/>
              <a:buChar char="●"/>
            </a:pP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Re</a:t>
            </a: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novação completa do </a:t>
            </a:r>
            <a:r>
              <a:rPr b="1"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parque tecnológico</a:t>
            </a: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e da infraestrutura digital da Agência;</a:t>
            </a:r>
            <a:b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</a:br>
            <a:endParaRPr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Char char="●"/>
            </a:pP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Implantação de </a:t>
            </a:r>
            <a:r>
              <a:rPr b="1"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sistemas estruturantes</a:t>
            </a: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como Hermes (financeiro), SiPE (planejamento) e o novo ERP (em implantação);</a:t>
            </a:r>
            <a:b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</a:br>
            <a:endParaRPr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Char char="●"/>
            </a:pP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Criação de </a:t>
            </a:r>
            <a:r>
              <a:rPr b="1"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painéis interativos de gestão</a:t>
            </a: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, com dados orçamentários, contratuais e de pessoal</a:t>
            </a:r>
            <a:endParaRPr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027" name="Google Shape;2027;p92"/>
          <p:cNvSpPr txBox="1"/>
          <p:nvPr/>
        </p:nvSpPr>
        <p:spPr>
          <a:xfrm>
            <a:off x="2869025" y="1105925"/>
            <a:ext cx="57381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6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rPr>
              <a:t>Modernização e Eficiência</a:t>
            </a:r>
            <a:endParaRPr sz="3600">
              <a:solidFill>
                <a:srgbClr val="FF970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2028" name="Google Shape;2028;p92" title="GettyImages-2174029739.jpg"/>
          <p:cNvPicPr preferRelativeResize="0"/>
          <p:nvPr/>
        </p:nvPicPr>
        <p:blipFill rotWithShape="1">
          <a:blip r:embed="rId3">
            <a:alphaModFix/>
          </a:blip>
          <a:srcRect b="49" l="19802" r="45485" t="0"/>
          <a:stretch/>
        </p:blipFill>
        <p:spPr>
          <a:xfrm>
            <a:off x="0" y="-1350"/>
            <a:ext cx="26781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2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3" name="Google Shape;2033;p93" title="GettyImages-2094337676.jpg"/>
          <p:cNvPicPr preferRelativeResize="0"/>
          <p:nvPr/>
        </p:nvPicPr>
        <p:blipFill rotWithShape="1">
          <a:blip r:embed="rId3">
            <a:alphaModFix/>
          </a:blip>
          <a:srcRect b="-50" l="26092" r="39178" t="0"/>
          <a:stretch/>
        </p:blipFill>
        <p:spPr>
          <a:xfrm>
            <a:off x="0" y="-1350"/>
            <a:ext cx="2678100" cy="51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4" name="Google Shape;2034;p93"/>
          <p:cNvSpPr txBox="1"/>
          <p:nvPr/>
        </p:nvSpPr>
        <p:spPr>
          <a:xfrm>
            <a:off x="2869025" y="1962250"/>
            <a:ext cx="5738100" cy="19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9700"/>
              </a:buClr>
              <a:buSzPts val="1400"/>
              <a:buChar char="●"/>
            </a:pP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Realização do 1º processo seletivo público da Embratur como agência, com mais de 8 mil inscritos e 50% das vagas destinadas a ações afirmativas;</a:t>
            </a:r>
            <a:b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</a:br>
            <a:endParaRPr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Char char="●"/>
            </a:pP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Estruturação do novo Plano de Cargos, Carreiras e Salários (PCCS) e início da avaliação de desempenho institucional;</a:t>
            </a:r>
            <a:b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</a:br>
            <a:endParaRPr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Char char="●"/>
            </a:pP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Criação do Portal do Colaborador, do Comitê de Diversidade e de um programa contínuo de capacitação.</a:t>
            </a:r>
            <a:endParaRPr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035" name="Google Shape;2035;p93"/>
          <p:cNvSpPr txBox="1"/>
          <p:nvPr/>
        </p:nvSpPr>
        <p:spPr>
          <a:xfrm>
            <a:off x="2869025" y="1105925"/>
            <a:ext cx="57381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pt-BR" sz="36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rPr>
              <a:t>Gestão de Pessoas</a:t>
            </a:r>
            <a:endParaRPr sz="3600">
              <a:solidFill>
                <a:srgbClr val="FF970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9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2040;p94"/>
          <p:cNvSpPr txBox="1"/>
          <p:nvPr/>
        </p:nvSpPr>
        <p:spPr>
          <a:xfrm>
            <a:off x="294550" y="208150"/>
            <a:ext cx="89070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pt-BR" sz="36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rPr>
              <a:t>Inovação e Economia Criativa</a:t>
            </a:r>
            <a:endParaRPr sz="3600">
              <a:solidFill>
                <a:srgbClr val="FF970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041" name="Google Shape;2041;p94"/>
          <p:cNvSpPr/>
          <p:nvPr/>
        </p:nvSpPr>
        <p:spPr>
          <a:xfrm>
            <a:off x="2034675" y="1145425"/>
            <a:ext cx="2994300" cy="3628200"/>
          </a:xfrm>
          <a:prstGeom prst="rect">
            <a:avLst/>
          </a:prstGeom>
          <a:solidFill>
            <a:srgbClr val="FF9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2" name="Google Shape;2042;p94"/>
          <p:cNvSpPr txBox="1"/>
          <p:nvPr/>
        </p:nvSpPr>
        <p:spPr>
          <a:xfrm>
            <a:off x="2334650" y="1292675"/>
            <a:ext cx="2803500" cy="27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Criação do</a:t>
            </a:r>
            <a:endParaRPr sz="15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5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com mais de </a:t>
            </a:r>
            <a:r>
              <a:rPr b="1" lang="pt-BR" sz="15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10 projetos inovadores</a:t>
            </a:r>
            <a:r>
              <a:rPr lang="pt-BR" sz="15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 executados </a:t>
            </a:r>
            <a:br>
              <a:rPr lang="pt-BR" sz="15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lang="pt-BR" sz="15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em parceria com Netflix, Google, TikTok, Porto </a:t>
            </a:r>
            <a:br>
              <a:rPr lang="pt-BR" sz="15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lang="pt-BR" sz="15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Digital, Sebrae, Sudene </a:t>
            </a:r>
            <a:br>
              <a:rPr lang="pt-BR" sz="15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lang="pt-BR" sz="15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e universidades</a:t>
            </a:r>
            <a:endParaRPr b="1" sz="15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2043" name="Google Shape;2043;p94" title="53662561924_14fef328aa_k.jpg"/>
          <p:cNvPicPr preferRelativeResize="0"/>
          <p:nvPr/>
        </p:nvPicPr>
        <p:blipFill rotWithShape="1">
          <a:blip r:embed="rId3">
            <a:alphaModFix/>
          </a:blip>
          <a:srcRect b="7341" l="1129" r="35783" t="7486"/>
          <a:stretch/>
        </p:blipFill>
        <p:spPr>
          <a:xfrm>
            <a:off x="0" y="1145425"/>
            <a:ext cx="2035625" cy="1831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4" name="Google Shape;2044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7025" y="1914162"/>
            <a:ext cx="1866676" cy="442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5" name="Google Shape;2045;p94"/>
          <p:cNvSpPr/>
          <p:nvPr/>
        </p:nvSpPr>
        <p:spPr>
          <a:xfrm>
            <a:off x="5028975" y="1145425"/>
            <a:ext cx="4115100" cy="3628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6" name="Google Shape;2046;p94"/>
          <p:cNvSpPr txBox="1"/>
          <p:nvPr/>
        </p:nvSpPr>
        <p:spPr>
          <a:xfrm>
            <a:off x="5028975" y="1537500"/>
            <a:ext cx="4082100" cy="27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68900" lvl="0" marL="360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●"/>
            </a:pPr>
            <a:r>
              <a:rPr b="1"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Rotas Literárias</a:t>
            </a: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e </a:t>
            </a:r>
            <a:r>
              <a:rPr b="1"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Rota do Samba</a:t>
            </a: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</a:t>
            </a:r>
            <a:b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(turismo cultural);</a:t>
            </a:r>
            <a:b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</a:br>
            <a:endParaRPr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268900" lvl="0" marL="36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●"/>
            </a:pPr>
            <a:r>
              <a:rPr b="1"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Edital “Brasil tá pra Game”</a:t>
            </a: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e </a:t>
            </a:r>
            <a:b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b="1"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“Brasil com S”</a:t>
            </a: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(games e audiovisual);</a:t>
            </a:r>
            <a:b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</a:br>
            <a:endParaRPr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268900" lvl="0" marL="36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●"/>
            </a:pPr>
            <a:r>
              <a:rPr b="1"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Piloto de guia turístico com IA </a:t>
            </a:r>
            <a:br>
              <a:rPr b="1"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b="1"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e realidade virtual</a:t>
            </a: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(Pantanal);</a:t>
            </a:r>
            <a:b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</a:br>
            <a:endParaRPr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268900" lvl="0" marL="360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●"/>
            </a:pP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Apoio à digitalização de pequenos empreendedores do turismo e uso de dados inteligentes para gestão de destinos.</a:t>
            </a:r>
            <a:endParaRPr b="1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2047" name="Google Shape;2047;p94" title="54110901949_4b22c3a292_6k.jpg"/>
          <p:cNvPicPr preferRelativeResize="0"/>
          <p:nvPr/>
        </p:nvPicPr>
        <p:blipFill rotWithShape="1">
          <a:blip r:embed="rId5">
            <a:alphaModFix/>
          </a:blip>
          <a:srcRect b="0" l="19039" r="8291" t="0"/>
          <a:stretch/>
        </p:blipFill>
        <p:spPr>
          <a:xfrm>
            <a:off x="0" y="2906475"/>
            <a:ext cx="2035625" cy="186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" name="Google Shape;2048;p94" title="GettyImages-1432477428.jpg"/>
          <p:cNvPicPr preferRelativeResize="0"/>
          <p:nvPr/>
        </p:nvPicPr>
        <p:blipFill rotWithShape="1">
          <a:blip r:embed="rId6">
            <a:alphaModFix/>
          </a:blip>
          <a:srcRect b="48250" l="1185" r="0" t="44154"/>
          <a:stretch/>
        </p:blipFill>
        <p:spPr>
          <a:xfrm flipH="1">
            <a:off x="-3" y="4773553"/>
            <a:ext cx="9144003" cy="369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2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p95"/>
          <p:cNvSpPr txBox="1"/>
          <p:nvPr/>
        </p:nvSpPr>
        <p:spPr>
          <a:xfrm>
            <a:off x="3169000" y="2234975"/>
            <a:ext cx="5738100" cy="19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●"/>
            </a:pP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Contratação de auditoria externa independente para fortalecimento dos mecanismos de controle institucional;</a:t>
            </a:r>
            <a:endParaRPr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●"/>
            </a:pP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Revisão de normativos internos com foco em compliance, boas práticas e transparência;</a:t>
            </a:r>
            <a:endParaRPr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Font typeface="Outfit"/>
              <a:buChar char="●"/>
            </a:pP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Integração com órgãos de controle como CGU e TCU</a:t>
            </a:r>
            <a:endParaRPr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054" name="Google Shape;2054;p95"/>
          <p:cNvSpPr txBox="1"/>
          <p:nvPr/>
        </p:nvSpPr>
        <p:spPr>
          <a:xfrm>
            <a:off x="3169000" y="816850"/>
            <a:ext cx="57381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pt-BR" sz="36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rPr>
              <a:t>Ações de Controle </a:t>
            </a:r>
            <a:br>
              <a:rPr b="1" lang="pt-BR" sz="36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b="1" lang="pt-BR" sz="36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rPr>
              <a:t>e Transparência</a:t>
            </a:r>
            <a:endParaRPr sz="3600">
              <a:solidFill>
                <a:srgbClr val="FF970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2055" name="Google Shape;2055;p95" title="GettyImages-1317509052.jpg"/>
          <p:cNvPicPr preferRelativeResize="0"/>
          <p:nvPr/>
        </p:nvPicPr>
        <p:blipFill rotWithShape="1">
          <a:blip r:embed="rId3">
            <a:alphaModFix/>
          </a:blip>
          <a:srcRect b="53630" l="16707" r="16621" t="-5649"/>
          <a:stretch/>
        </p:blipFill>
        <p:spPr>
          <a:xfrm rot="-5400000">
            <a:off x="-1234036" y="1232689"/>
            <a:ext cx="5146173" cy="2678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9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p96"/>
          <p:cNvSpPr txBox="1"/>
          <p:nvPr/>
        </p:nvSpPr>
        <p:spPr>
          <a:xfrm>
            <a:off x="3174450" y="1411325"/>
            <a:ext cx="5738100" cy="19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9700"/>
              </a:buClr>
              <a:buSzPts val="1400"/>
              <a:buChar char="●"/>
            </a:pP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Concurso ESG com 201 experiências sustentáveis mapeadas </a:t>
            </a:r>
            <a:b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em 19 estados;</a:t>
            </a:r>
            <a:b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</a:br>
            <a:endParaRPr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Char char="●"/>
            </a:pP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200 kg/mês de resíduos reciclados em parceria com a cooperativa Recicla a Vida;</a:t>
            </a:r>
            <a:b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</a:br>
            <a:endParaRPr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Char char="●"/>
            </a:pP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Troca da frota por veículos elétricos e compensação de carbono em todas as viagens;</a:t>
            </a:r>
            <a:b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</a:br>
            <a:endParaRPr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Char char="●"/>
            </a:pP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Implantação da política Lixo Zero e reconhecimento com o Prêmio Lixo Zero na categoria Turismo;</a:t>
            </a:r>
            <a:b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</a:br>
            <a:endParaRPr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700"/>
              </a:buClr>
              <a:buSzPts val="1400"/>
              <a:buChar char="●"/>
            </a:pPr>
            <a:r>
              <a:rPr lang="pt-BR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Em elaboração o 1º Relatório de Sustentabilidade da Embratur, com base na metodologia GRI.</a:t>
            </a:r>
            <a:endParaRPr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061" name="Google Shape;2061;p96"/>
          <p:cNvSpPr txBox="1"/>
          <p:nvPr/>
        </p:nvSpPr>
        <p:spPr>
          <a:xfrm>
            <a:off x="3174450" y="555000"/>
            <a:ext cx="57381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pt-BR" sz="3600">
                <a:solidFill>
                  <a:srgbClr val="FF9700"/>
                </a:solidFill>
                <a:latin typeface="Outfit"/>
                <a:ea typeface="Outfit"/>
                <a:cs typeface="Outfit"/>
                <a:sym typeface="Outfit"/>
              </a:rPr>
              <a:t>Sustentabilidade e ESG</a:t>
            </a:r>
            <a:endParaRPr sz="3600">
              <a:solidFill>
                <a:srgbClr val="FF970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2062" name="Google Shape;2062;p96" title="GettyImages-2171791318.jpg"/>
          <p:cNvPicPr preferRelativeResize="0"/>
          <p:nvPr/>
        </p:nvPicPr>
        <p:blipFill rotWithShape="1">
          <a:blip r:embed="rId3">
            <a:alphaModFix/>
          </a:blip>
          <a:srcRect b="10961" l="0" r="0" t="10961"/>
          <a:stretch/>
        </p:blipFill>
        <p:spPr>
          <a:xfrm flipH="1" rot="5400000">
            <a:off x="-1234036" y="1232701"/>
            <a:ext cx="5146173" cy="267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3" name="Google Shape;2063;p96" title="Template Relatório de Sustentabilidad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9076" y="2554025"/>
            <a:ext cx="1923701" cy="2345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61"/>
          <p:cNvGrpSpPr/>
          <p:nvPr/>
        </p:nvGrpSpPr>
        <p:grpSpPr>
          <a:xfrm>
            <a:off x="4743800" y="426407"/>
            <a:ext cx="3734235" cy="4142431"/>
            <a:chOff x="315500" y="447670"/>
            <a:chExt cx="3734235" cy="4142431"/>
          </a:xfrm>
        </p:grpSpPr>
        <p:pic>
          <p:nvPicPr>
            <p:cNvPr id="685" name="Google Shape;685;p61" title="mundo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6446" y="447670"/>
              <a:ext cx="2827899" cy="19303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6" name="Google Shape;686;p61"/>
            <p:cNvSpPr txBox="1"/>
            <p:nvPr/>
          </p:nvSpPr>
          <p:spPr>
            <a:xfrm>
              <a:off x="643232" y="2301916"/>
              <a:ext cx="3349500" cy="76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2475" lIns="82475" spcFirstLastPara="1" rIns="82475" wrap="square" tIns="8247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3879">
                  <a:solidFill>
                    <a:srgbClr val="06CEFE"/>
                  </a:solidFill>
                  <a:latin typeface="Outfit"/>
                  <a:ea typeface="Outfit"/>
                  <a:cs typeface="Outfit"/>
                  <a:sym typeface="Outfit"/>
                </a:rPr>
                <a:t>4,18 BILHÕES</a:t>
              </a:r>
              <a:endParaRPr b="1" sz="3879">
                <a:solidFill>
                  <a:srgbClr val="06CEFE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687" name="Google Shape;687;p61"/>
            <p:cNvSpPr/>
            <p:nvPr/>
          </p:nvSpPr>
          <p:spPr>
            <a:xfrm>
              <a:off x="315500" y="3042975"/>
              <a:ext cx="3583200" cy="480600"/>
            </a:xfrm>
            <a:prstGeom prst="roundRect">
              <a:avLst>
                <a:gd fmla="val 50000" name="adj"/>
              </a:avLst>
            </a:prstGeom>
            <a:solidFill>
              <a:srgbClr val="06CEFE"/>
            </a:solidFill>
            <a:ln>
              <a:noFill/>
            </a:ln>
          </p:spPr>
          <p:txBody>
            <a:bodyPr anchorCtr="0" anchor="ctr" bIns="95025" lIns="95025" spcFirstLastPara="1" rIns="95025" wrap="square" tIns="950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55"/>
            </a:p>
          </p:txBody>
        </p:sp>
        <p:sp>
          <p:nvSpPr>
            <p:cNvPr id="688" name="Google Shape;688;p61"/>
            <p:cNvSpPr txBox="1"/>
            <p:nvPr/>
          </p:nvSpPr>
          <p:spPr>
            <a:xfrm>
              <a:off x="354150" y="2987475"/>
              <a:ext cx="3307800" cy="59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5025" lIns="95025" spcFirstLastPara="1" rIns="95025" wrap="square" tIns="950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2598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de dólares em 2025</a:t>
              </a:r>
              <a:endParaRPr b="1" sz="2598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pic>
          <p:nvPicPr>
            <p:cNvPr id="689" name="Google Shape;689;p61" title="brilhoes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02909" y="2939388"/>
              <a:ext cx="546826" cy="5404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0" name="Google Shape;690;p61"/>
            <p:cNvSpPr txBox="1"/>
            <p:nvPr/>
          </p:nvSpPr>
          <p:spPr>
            <a:xfrm>
              <a:off x="353896" y="3589601"/>
              <a:ext cx="3638700" cy="100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2475" lIns="82475" spcFirstLastPara="1" rIns="82475" wrap="square" tIns="824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53">
                  <a:solidFill>
                    <a:srgbClr val="0464B3"/>
                  </a:solidFill>
                  <a:latin typeface="Outfit"/>
                  <a:ea typeface="Outfit"/>
                  <a:cs typeface="Outfit"/>
                  <a:sym typeface="Outfit"/>
                </a:rPr>
                <a:t>Os estrangeiros deixaram no</a:t>
              </a:r>
              <a:endParaRPr sz="1553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53">
                  <a:solidFill>
                    <a:srgbClr val="0464B3"/>
                  </a:solidFill>
                  <a:latin typeface="Outfit"/>
                  <a:ea typeface="Outfit"/>
                  <a:cs typeface="Outfit"/>
                  <a:sym typeface="Outfit"/>
                </a:rPr>
                <a:t>Brasil no primeiro semestre,</a:t>
              </a:r>
              <a:endParaRPr sz="1553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53">
                  <a:solidFill>
                    <a:srgbClr val="0464B3"/>
                  </a:solidFill>
                  <a:latin typeface="Outfit"/>
                  <a:ea typeface="Outfit"/>
                  <a:cs typeface="Outfit"/>
                  <a:sym typeface="Outfit"/>
                </a:rPr>
                <a:t>mais de </a:t>
              </a:r>
              <a:r>
                <a:rPr b="1" lang="pt-BR" sz="1553">
                  <a:solidFill>
                    <a:srgbClr val="0464B3"/>
                  </a:solidFill>
                  <a:latin typeface="Outfit"/>
                  <a:ea typeface="Outfit"/>
                  <a:cs typeface="Outfit"/>
                  <a:sym typeface="Outfit"/>
                </a:rPr>
                <a:t>R$ 23 bilhões.</a:t>
              </a:r>
              <a:endParaRPr b="1" sz="1553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553">
                  <a:solidFill>
                    <a:srgbClr val="0464B3"/>
                  </a:solidFill>
                  <a:latin typeface="Outfit"/>
                  <a:ea typeface="Outfit"/>
                  <a:cs typeface="Outfit"/>
                  <a:sym typeface="Outfit"/>
                </a:rPr>
                <a:t>12,9% de crescimento no período</a:t>
              </a:r>
              <a:endParaRPr b="1" sz="1553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sp>
        <p:nvSpPr>
          <p:cNvPr id="691" name="Google Shape;691;p61"/>
          <p:cNvSpPr/>
          <p:nvPr/>
        </p:nvSpPr>
        <p:spPr>
          <a:xfrm>
            <a:off x="527900" y="574650"/>
            <a:ext cx="3892500" cy="3994200"/>
          </a:xfrm>
          <a:prstGeom prst="roundRect">
            <a:avLst>
              <a:gd fmla="val 7341" name="adj"/>
            </a:avLst>
          </a:prstGeom>
          <a:noFill/>
          <a:ln cap="flat" cmpd="sng" w="28575">
            <a:solidFill>
              <a:srgbClr val="E24A4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61"/>
          <p:cNvSpPr/>
          <p:nvPr/>
        </p:nvSpPr>
        <p:spPr>
          <a:xfrm>
            <a:off x="527900" y="574650"/>
            <a:ext cx="3892500" cy="1460400"/>
          </a:xfrm>
          <a:prstGeom prst="roundRect">
            <a:avLst>
              <a:gd fmla="val 20267" name="adj"/>
            </a:avLst>
          </a:prstGeom>
          <a:solidFill>
            <a:srgbClr val="E24A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61"/>
          <p:cNvSpPr txBox="1"/>
          <p:nvPr/>
        </p:nvSpPr>
        <p:spPr>
          <a:xfrm>
            <a:off x="527950" y="788700"/>
            <a:ext cx="3892500" cy="1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75" lIns="82475" spcFirstLastPara="1" rIns="82475" wrap="square" tIns="82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53">
                <a:solidFill>
                  <a:srgbClr val="FDDB01"/>
                </a:solidFill>
                <a:latin typeface="Outfit"/>
                <a:ea typeface="Outfit"/>
                <a:cs typeface="Outfit"/>
                <a:sym typeface="Outfit"/>
              </a:rPr>
              <a:t>O BRASIL BATEU TODOS </a:t>
            </a:r>
            <a:endParaRPr b="1" sz="1953">
              <a:solidFill>
                <a:srgbClr val="FDDB0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53">
                <a:solidFill>
                  <a:srgbClr val="FDDB01"/>
                </a:solidFill>
                <a:latin typeface="Outfit"/>
                <a:ea typeface="Outfit"/>
                <a:cs typeface="Outfit"/>
                <a:sym typeface="Outfit"/>
              </a:rPr>
              <a:t>OS </a:t>
            </a:r>
            <a:r>
              <a:rPr b="1" lang="pt-BR" sz="1953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RECORDES</a:t>
            </a:r>
            <a:r>
              <a:rPr b="1" lang="pt-BR" sz="1953">
                <a:solidFill>
                  <a:srgbClr val="FDDB01"/>
                </a:solidFill>
                <a:latin typeface="Outfit"/>
                <a:ea typeface="Outfit"/>
                <a:cs typeface="Outfit"/>
                <a:sym typeface="Outfit"/>
              </a:rPr>
              <a:t> DO TURISMO </a:t>
            </a:r>
            <a:endParaRPr b="1" sz="1953">
              <a:solidFill>
                <a:srgbClr val="FDDB0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53">
                <a:solidFill>
                  <a:srgbClr val="FDDB01"/>
                </a:solidFill>
                <a:latin typeface="Outfit"/>
                <a:ea typeface="Outfit"/>
                <a:cs typeface="Outfit"/>
                <a:sym typeface="Outfit"/>
              </a:rPr>
              <a:t>INTERNACIONAL</a:t>
            </a:r>
            <a:endParaRPr b="1" sz="1953">
              <a:solidFill>
                <a:srgbClr val="FDDB0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94" name="Google Shape;694;p61"/>
          <p:cNvSpPr txBox="1"/>
          <p:nvPr/>
        </p:nvSpPr>
        <p:spPr>
          <a:xfrm>
            <a:off x="527900" y="3545475"/>
            <a:ext cx="10371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75" lIns="82475" spcFirstLastPara="1" rIns="82475" wrap="square" tIns="82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53">
                <a:solidFill>
                  <a:srgbClr val="E24A4C"/>
                </a:solidFill>
                <a:latin typeface="Outfit"/>
                <a:ea typeface="Outfit"/>
                <a:cs typeface="Outfit"/>
                <a:sym typeface="Outfit"/>
              </a:rPr>
              <a:t>2024</a:t>
            </a:r>
            <a:endParaRPr b="1" sz="1953">
              <a:solidFill>
                <a:srgbClr val="E24A4C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95" name="Google Shape;695;p61"/>
          <p:cNvSpPr txBox="1"/>
          <p:nvPr/>
        </p:nvSpPr>
        <p:spPr>
          <a:xfrm>
            <a:off x="1069575" y="3455450"/>
            <a:ext cx="38925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75" lIns="82475" spcFirstLastPara="1" rIns="82475" wrap="square" tIns="82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53">
                <a:solidFill>
                  <a:srgbClr val="E24A4C"/>
                </a:solidFill>
                <a:latin typeface="Outfit"/>
                <a:ea typeface="Outfit"/>
                <a:cs typeface="Outfit"/>
                <a:sym typeface="Outfit"/>
              </a:rPr>
              <a:t>7,4</a:t>
            </a:r>
            <a:r>
              <a:rPr b="1" lang="pt-BR" sz="3253">
                <a:solidFill>
                  <a:srgbClr val="E24A4C"/>
                </a:solidFill>
                <a:latin typeface="Outfit"/>
                <a:ea typeface="Outfit"/>
                <a:cs typeface="Outfit"/>
                <a:sym typeface="Outfit"/>
              </a:rPr>
              <a:t> BILHÕES</a:t>
            </a:r>
            <a:endParaRPr b="1" sz="3253">
              <a:solidFill>
                <a:srgbClr val="E24A4C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96" name="Google Shape;696;p61"/>
          <p:cNvSpPr txBox="1"/>
          <p:nvPr/>
        </p:nvSpPr>
        <p:spPr>
          <a:xfrm>
            <a:off x="1069575" y="3876300"/>
            <a:ext cx="38925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75" lIns="82475" spcFirstLastPara="1" rIns="82475" wrap="square" tIns="82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53">
                <a:solidFill>
                  <a:srgbClr val="E24A4C"/>
                </a:solidFill>
                <a:latin typeface="Outfit"/>
                <a:ea typeface="Outfit"/>
                <a:cs typeface="Outfit"/>
                <a:sym typeface="Outfit"/>
              </a:rPr>
              <a:t>Recorde de entrada de turistas</a:t>
            </a:r>
            <a:endParaRPr sz="1353">
              <a:solidFill>
                <a:srgbClr val="E24A4C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grpSp>
        <p:nvGrpSpPr>
          <p:cNvPr id="697" name="Google Shape;697;p61"/>
          <p:cNvGrpSpPr/>
          <p:nvPr/>
        </p:nvGrpSpPr>
        <p:grpSpPr>
          <a:xfrm>
            <a:off x="1849675" y="3294900"/>
            <a:ext cx="502500" cy="250575"/>
            <a:chOff x="5212450" y="3495200"/>
            <a:chExt cx="502500" cy="250575"/>
          </a:xfrm>
        </p:grpSpPr>
        <p:sp>
          <p:nvSpPr>
            <p:cNvPr id="698" name="Google Shape;698;p61"/>
            <p:cNvSpPr/>
            <p:nvPr/>
          </p:nvSpPr>
          <p:spPr>
            <a:xfrm>
              <a:off x="5212450" y="3552875"/>
              <a:ext cx="502500" cy="192900"/>
            </a:xfrm>
            <a:prstGeom prst="roundRect">
              <a:avLst>
                <a:gd fmla="val 50000" name="adj"/>
              </a:avLst>
            </a:prstGeom>
            <a:solidFill>
              <a:srgbClr val="E24A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61"/>
            <p:cNvSpPr txBox="1"/>
            <p:nvPr/>
          </p:nvSpPr>
          <p:spPr>
            <a:xfrm>
              <a:off x="5248300" y="3495200"/>
              <a:ext cx="430800" cy="24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2475" lIns="82475" spcFirstLastPara="1" rIns="82475" wrap="square" tIns="82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53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US$</a:t>
              </a:r>
              <a:endParaRPr b="1" sz="1053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700" name="Google Shape;700;p61"/>
          <p:cNvGrpSpPr/>
          <p:nvPr/>
        </p:nvGrpSpPr>
        <p:grpSpPr>
          <a:xfrm>
            <a:off x="527950" y="2336463"/>
            <a:ext cx="4434125" cy="625438"/>
            <a:chOff x="3890725" y="2536763"/>
            <a:chExt cx="4434125" cy="625438"/>
          </a:xfrm>
        </p:grpSpPr>
        <p:sp>
          <p:nvSpPr>
            <p:cNvPr id="701" name="Google Shape;701;p61"/>
            <p:cNvSpPr txBox="1"/>
            <p:nvPr/>
          </p:nvSpPr>
          <p:spPr>
            <a:xfrm>
              <a:off x="3890725" y="2668313"/>
              <a:ext cx="1005900" cy="46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2475" lIns="82475" spcFirstLastPara="1" rIns="82475" wrap="square" tIns="824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953">
                  <a:solidFill>
                    <a:srgbClr val="0464B3"/>
                  </a:solidFill>
                  <a:latin typeface="Outfit"/>
                  <a:ea typeface="Outfit"/>
                  <a:cs typeface="Outfit"/>
                  <a:sym typeface="Outfit"/>
                </a:rPr>
                <a:t>2023</a:t>
              </a:r>
              <a:endParaRPr b="1" sz="1953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02" name="Google Shape;702;p61"/>
            <p:cNvSpPr txBox="1"/>
            <p:nvPr/>
          </p:nvSpPr>
          <p:spPr>
            <a:xfrm>
              <a:off x="4432350" y="2696900"/>
              <a:ext cx="3892500" cy="46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2475" lIns="82475" spcFirstLastPara="1" rIns="82475" wrap="square" tIns="824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3253">
                  <a:solidFill>
                    <a:srgbClr val="0464B3"/>
                  </a:solidFill>
                  <a:latin typeface="Outfit"/>
                  <a:ea typeface="Outfit"/>
                  <a:cs typeface="Outfit"/>
                  <a:sym typeface="Outfit"/>
                </a:rPr>
                <a:t>6,9 BILHÕES</a:t>
              </a:r>
              <a:endParaRPr b="1" sz="3253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grpSp>
          <p:nvGrpSpPr>
            <p:cNvPr id="703" name="Google Shape;703;p61"/>
            <p:cNvGrpSpPr/>
            <p:nvPr/>
          </p:nvGrpSpPr>
          <p:grpSpPr>
            <a:xfrm>
              <a:off x="5212450" y="2536763"/>
              <a:ext cx="502500" cy="250575"/>
              <a:chOff x="5212450" y="3443575"/>
              <a:chExt cx="502500" cy="250575"/>
            </a:xfrm>
          </p:grpSpPr>
          <p:sp>
            <p:nvSpPr>
              <p:cNvPr id="704" name="Google Shape;704;p61"/>
              <p:cNvSpPr/>
              <p:nvPr/>
            </p:nvSpPr>
            <p:spPr>
              <a:xfrm>
                <a:off x="5212450" y="3501250"/>
                <a:ext cx="502500" cy="192900"/>
              </a:xfrm>
              <a:prstGeom prst="roundRect">
                <a:avLst>
                  <a:gd fmla="val 50000" name="adj"/>
                </a:avLst>
              </a:prstGeom>
              <a:solidFill>
                <a:srgbClr val="0464B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5" name="Google Shape;705;p61"/>
              <p:cNvSpPr txBox="1"/>
              <p:nvPr/>
            </p:nvSpPr>
            <p:spPr>
              <a:xfrm>
                <a:off x="5248300" y="3443575"/>
                <a:ext cx="430800" cy="24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82475" lIns="82475" spcFirstLastPara="1" rIns="82475" wrap="square" tIns="824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1053">
                    <a:solidFill>
                      <a:schemeClr val="lt1"/>
                    </a:solidFill>
                    <a:latin typeface="Outfit"/>
                    <a:ea typeface="Outfit"/>
                    <a:cs typeface="Outfit"/>
                    <a:sym typeface="Outfit"/>
                  </a:rPr>
                  <a:t>US$</a:t>
                </a:r>
                <a:endParaRPr b="1" sz="1053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</p:grpSp>
      <p:pic>
        <p:nvPicPr>
          <p:cNvPr id="706" name="Google Shape;706;p61" title="seta azu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1900" y="2606336"/>
            <a:ext cx="278501" cy="18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61" title="seta ver.png"/>
          <p:cNvPicPr preferRelativeResize="0"/>
          <p:nvPr/>
        </p:nvPicPr>
        <p:blipFill rotWithShape="1">
          <a:blip r:embed="rId6">
            <a:alphaModFix/>
          </a:blip>
          <a:srcRect b="10" l="0" r="0" t="0"/>
          <a:stretch/>
        </p:blipFill>
        <p:spPr>
          <a:xfrm>
            <a:off x="1421900" y="3689086"/>
            <a:ext cx="278501" cy="18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8569"/>
        </a:solidFill>
      </p:bgPr>
    </p:bg>
    <p:spTree>
      <p:nvGrpSpPr>
        <p:cNvPr id="2067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p97"/>
          <p:cNvSpPr/>
          <p:nvPr/>
        </p:nvSpPr>
        <p:spPr>
          <a:xfrm>
            <a:off x="0" y="13"/>
            <a:ext cx="9144000" cy="5143500"/>
          </a:xfrm>
          <a:prstGeom prst="rect">
            <a:avLst/>
          </a:prstGeom>
          <a:solidFill>
            <a:srgbClr val="0085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9" name="Google Shape;2069;p97"/>
          <p:cNvSpPr/>
          <p:nvPr/>
        </p:nvSpPr>
        <p:spPr>
          <a:xfrm>
            <a:off x="-121625" y="1247250"/>
            <a:ext cx="3531000" cy="33435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0" name="Google Shape;2070;p97"/>
          <p:cNvSpPr/>
          <p:nvPr/>
        </p:nvSpPr>
        <p:spPr>
          <a:xfrm>
            <a:off x="4237025" y="190125"/>
            <a:ext cx="977700" cy="977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1" name="Google Shape;2071;p97"/>
          <p:cNvSpPr/>
          <p:nvPr/>
        </p:nvSpPr>
        <p:spPr>
          <a:xfrm>
            <a:off x="7986260" y="3978950"/>
            <a:ext cx="977700" cy="977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2" name="Google Shape;2072;p97"/>
          <p:cNvSpPr txBox="1"/>
          <p:nvPr/>
        </p:nvSpPr>
        <p:spPr>
          <a:xfrm>
            <a:off x="601400" y="2218463"/>
            <a:ext cx="34698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5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Obrigado</a:t>
            </a:r>
            <a:endParaRPr b="1" sz="5000">
              <a:solidFill>
                <a:srgbClr val="00C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073" name="Google Shape;2073;p97"/>
          <p:cNvSpPr/>
          <p:nvPr/>
        </p:nvSpPr>
        <p:spPr>
          <a:xfrm>
            <a:off x="3301550" y="286700"/>
            <a:ext cx="225900" cy="225900"/>
          </a:xfrm>
          <a:prstGeom prst="rect">
            <a:avLst/>
          </a:prstGeom>
          <a:solidFill>
            <a:srgbClr val="07D8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4" name="Google Shape;2074;p97" title="regua de logos texto em branco.png"/>
          <p:cNvPicPr preferRelativeResize="0"/>
          <p:nvPr/>
        </p:nvPicPr>
        <p:blipFill rotWithShape="1">
          <a:blip r:embed="rId3">
            <a:alphaModFix/>
          </a:blip>
          <a:srcRect b="3139" l="0" r="0" t="3148"/>
          <a:stretch/>
        </p:blipFill>
        <p:spPr>
          <a:xfrm>
            <a:off x="4117275" y="2374575"/>
            <a:ext cx="4693023" cy="642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62"/>
          <p:cNvSpPr txBox="1"/>
          <p:nvPr/>
        </p:nvSpPr>
        <p:spPr>
          <a:xfrm>
            <a:off x="414650" y="360075"/>
            <a:ext cx="4587900" cy="6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75" lIns="82475" spcFirstLastPara="1" rIns="82475" wrap="square" tIns="8247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53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rPr>
              <a:t>Maiores emissores em 2025</a:t>
            </a:r>
            <a:endParaRPr b="1" sz="2453">
              <a:solidFill>
                <a:srgbClr val="0464B3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53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rPr>
              <a:t>de janeiro a julho</a:t>
            </a:r>
            <a:endParaRPr sz="2453">
              <a:solidFill>
                <a:srgbClr val="0464B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713" name="Google Shape;713;p62"/>
          <p:cNvSpPr txBox="1"/>
          <p:nvPr/>
        </p:nvSpPr>
        <p:spPr>
          <a:xfrm>
            <a:off x="326225" y="1254350"/>
            <a:ext cx="1252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rPr>
              <a:t>Argentina</a:t>
            </a:r>
            <a:endParaRPr sz="1200">
              <a:solidFill>
                <a:srgbClr val="0464B3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sp>
        <p:nvSpPr>
          <p:cNvPr id="714" name="Google Shape;714;p62"/>
          <p:cNvSpPr txBox="1"/>
          <p:nvPr/>
        </p:nvSpPr>
        <p:spPr>
          <a:xfrm>
            <a:off x="326225" y="1607464"/>
            <a:ext cx="1252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rPr>
              <a:t>Chile</a:t>
            </a:r>
            <a:endParaRPr sz="1200">
              <a:solidFill>
                <a:srgbClr val="0464B3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sp>
        <p:nvSpPr>
          <p:cNvPr id="715" name="Google Shape;715;p62"/>
          <p:cNvSpPr txBox="1"/>
          <p:nvPr/>
        </p:nvSpPr>
        <p:spPr>
          <a:xfrm>
            <a:off x="326225" y="1930345"/>
            <a:ext cx="1252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rPr>
              <a:t>Estados Unidos</a:t>
            </a:r>
            <a:endParaRPr sz="1200">
              <a:solidFill>
                <a:srgbClr val="0464B3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sp>
        <p:nvSpPr>
          <p:cNvPr id="716" name="Google Shape;716;p62"/>
          <p:cNvSpPr txBox="1"/>
          <p:nvPr/>
        </p:nvSpPr>
        <p:spPr>
          <a:xfrm>
            <a:off x="326225" y="2300673"/>
            <a:ext cx="1252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rPr>
              <a:t>Uruguai</a:t>
            </a:r>
            <a:endParaRPr sz="1200">
              <a:solidFill>
                <a:srgbClr val="0464B3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sp>
        <p:nvSpPr>
          <p:cNvPr id="717" name="Google Shape;717;p62"/>
          <p:cNvSpPr txBox="1"/>
          <p:nvPr/>
        </p:nvSpPr>
        <p:spPr>
          <a:xfrm>
            <a:off x="326225" y="2664691"/>
            <a:ext cx="1252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rPr>
              <a:t>Paraguai</a:t>
            </a:r>
            <a:endParaRPr sz="1200">
              <a:solidFill>
                <a:srgbClr val="0464B3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sp>
        <p:nvSpPr>
          <p:cNvPr id="718" name="Google Shape;718;p62"/>
          <p:cNvSpPr txBox="1"/>
          <p:nvPr/>
        </p:nvSpPr>
        <p:spPr>
          <a:xfrm>
            <a:off x="326225" y="3019819"/>
            <a:ext cx="1252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rPr>
              <a:t>França</a:t>
            </a:r>
            <a:endParaRPr sz="1200">
              <a:solidFill>
                <a:srgbClr val="0464B3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sp>
        <p:nvSpPr>
          <p:cNvPr id="719" name="Google Shape;719;p62"/>
          <p:cNvSpPr txBox="1"/>
          <p:nvPr/>
        </p:nvSpPr>
        <p:spPr>
          <a:xfrm>
            <a:off x="326225" y="3374039"/>
            <a:ext cx="1252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rPr>
              <a:t>Portugal</a:t>
            </a:r>
            <a:endParaRPr sz="1200">
              <a:solidFill>
                <a:srgbClr val="0464B3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sp>
        <p:nvSpPr>
          <p:cNvPr id="720" name="Google Shape;720;p62"/>
          <p:cNvSpPr txBox="1"/>
          <p:nvPr/>
        </p:nvSpPr>
        <p:spPr>
          <a:xfrm>
            <a:off x="326225" y="3715567"/>
            <a:ext cx="1252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rPr>
              <a:t>Alemanha</a:t>
            </a:r>
            <a:endParaRPr sz="1200">
              <a:solidFill>
                <a:srgbClr val="0464B3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sp>
        <p:nvSpPr>
          <p:cNvPr id="721" name="Google Shape;721;p62"/>
          <p:cNvSpPr txBox="1"/>
          <p:nvPr/>
        </p:nvSpPr>
        <p:spPr>
          <a:xfrm>
            <a:off x="326225" y="4074463"/>
            <a:ext cx="1252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rPr>
              <a:t>Reino Unido</a:t>
            </a:r>
            <a:endParaRPr sz="1200">
              <a:solidFill>
                <a:srgbClr val="0464B3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sp>
        <p:nvSpPr>
          <p:cNvPr id="722" name="Google Shape;722;p62"/>
          <p:cNvSpPr txBox="1"/>
          <p:nvPr/>
        </p:nvSpPr>
        <p:spPr>
          <a:xfrm>
            <a:off x="326225" y="4439488"/>
            <a:ext cx="12528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rPr>
              <a:t>Peru</a:t>
            </a:r>
            <a:endParaRPr sz="1200">
              <a:solidFill>
                <a:srgbClr val="0464B3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grpSp>
        <p:nvGrpSpPr>
          <p:cNvPr id="723" name="Google Shape;723;p62"/>
          <p:cNvGrpSpPr/>
          <p:nvPr/>
        </p:nvGrpSpPr>
        <p:grpSpPr>
          <a:xfrm>
            <a:off x="1587825" y="1258997"/>
            <a:ext cx="3440750" cy="286203"/>
            <a:chOff x="1439900" y="1083822"/>
            <a:chExt cx="3440750" cy="286203"/>
          </a:xfrm>
        </p:grpSpPr>
        <p:sp>
          <p:nvSpPr>
            <p:cNvPr id="724" name="Google Shape;724;p62"/>
            <p:cNvSpPr/>
            <p:nvPr/>
          </p:nvSpPr>
          <p:spPr>
            <a:xfrm>
              <a:off x="1470850" y="1116025"/>
              <a:ext cx="3409800" cy="180900"/>
            </a:xfrm>
            <a:prstGeom prst="roundRect">
              <a:avLst>
                <a:gd fmla="val 50000" name="adj"/>
              </a:avLst>
            </a:prstGeom>
            <a:solidFill>
              <a:srgbClr val="0464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62"/>
            <p:cNvSpPr txBox="1"/>
            <p:nvPr/>
          </p:nvSpPr>
          <p:spPr>
            <a:xfrm>
              <a:off x="1589050" y="1083822"/>
              <a:ext cx="719700" cy="28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70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+</a:t>
              </a:r>
              <a:r>
                <a:rPr b="1" lang="pt-BR" sz="110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93,57</a:t>
              </a:r>
              <a:r>
                <a:rPr b="1" lang="pt-BR" sz="60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%</a:t>
              </a:r>
              <a:endParaRPr b="1" sz="6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26" name="Google Shape;726;p62"/>
            <p:cNvSpPr/>
            <p:nvPr/>
          </p:nvSpPr>
          <p:spPr>
            <a:xfrm>
              <a:off x="1466725" y="1112975"/>
              <a:ext cx="186900" cy="18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62"/>
            <p:cNvSpPr txBox="1"/>
            <p:nvPr/>
          </p:nvSpPr>
          <p:spPr>
            <a:xfrm>
              <a:off x="3931075" y="1083825"/>
              <a:ext cx="867900" cy="28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10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2.525.363</a:t>
              </a:r>
              <a:endParaRPr b="1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pic>
          <p:nvPicPr>
            <p:cNvPr id="728" name="Google Shape;728;p62" title="argentina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39900" y="1089125"/>
              <a:ext cx="234600" cy="234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9" name="Google Shape;729;p62"/>
          <p:cNvSpPr/>
          <p:nvPr/>
        </p:nvSpPr>
        <p:spPr>
          <a:xfrm>
            <a:off x="1618775" y="2706191"/>
            <a:ext cx="1229100" cy="180900"/>
          </a:xfrm>
          <a:prstGeom prst="roundRect">
            <a:avLst>
              <a:gd fmla="val 50000" name="adj"/>
            </a:avLst>
          </a:prstGeom>
          <a:solidFill>
            <a:srgbClr val="0464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62"/>
          <p:cNvSpPr txBox="1"/>
          <p:nvPr/>
        </p:nvSpPr>
        <p:spPr>
          <a:xfrm>
            <a:off x="1736975" y="2673988"/>
            <a:ext cx="7197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+</a:t>
            </a: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15,39</a:t>
            </a:r>
            <a:r>
              <a:rPr b="1" lang="pt-BR" sz="6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%</a:t>
            </a:r>
            <a:endParaRPr b="1" sz="6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731" name="Google Shape;731;p62"/>
          <p:cNvSpPr/>
          <p:nvPr/>
        </p:nvSpPr>
        <p:spPr>
          <a:xfrm>
            <a:off x="1614650" y="2703141"/>
            <a:ext cx="186900" cy="186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62"/>
          <p:cNvSpPr txBox="1"/>
          <p:nvPr/>
        </p:nvSpPr>
        <p:spPr>
          <a:xfrm>
            <a:off x="2793775" y="2673991"/>
            <a:ext cx="8679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rPr>
              <a:t>341.643</a:t>
            </a:r>
            <a:endParaRPr b="1" sz="1000">
              <a:solidFill>
                <a:srgbClr val="0464B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grpSp>
        <p:nvGrpSpPr>
          <p:cNvPr id="733" name="Google Shape;733;p62"/>
          <p:cNvGrpSpPr/>
          <p:nvPr/>
        </p:nvGrpSpPr>
        <p:grpSpPr>
          <a:xfrm>
            <a:off x="1587825" y="1612111"/>
            <a:ext cx="2369275" cy="286203"/>
            <a:chOff x="1439900" y="1661772"/>
            <a:chExt cx="2369275" cy="286203"/>
          </a:xfrm>
        </p:grpSpPr>
        <p:sp>
          <p:nvSpPr>
            <p:cNvPr id="734" name="Google Shape;734;p62"/>
            <p:cNvSpPr/>
            <p:nvPr/>
          </p:nvSpPr>
          <p:spPr>
            <a:xfrm>
              <a:off x="1470850" y="1693975"/>
              <a:ext cx="1534500" cy="180900"/>
            </a:xfrm>
            <a:prstGeom prst="roundRect">
              <a:avLst>
                <a:gd fmla="val 50000" name="adj"/>
              </a:avLst>
            </a:prstGeom>
            <a:solidFill>
              <a:srgbClr val="0464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62"/>
            <p:cNvSpPr txBox="1"/>
            <p:nvPr/>
          </p:nvSpPr>
          <p:spPr>
            <a:xfrm>
              <a:off x="1589050" y="1661772"/>
              <a:ext cx="719700" cy="28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70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+</a:t>
              </a:r>
              <a:r>
                <a:rPr b="1" lang="pt-BR" sz="110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35,48</a:t>
              </a:r>
              <a:r>
                <a:rPr b="1" lang="pt-BR" sz="60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%</a:t>
              </a:r>
              <a:endParaRPr b="1" sz="6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36" name="Google Shape;736;p62"/>
            <p:cNvSpPr/>
            <p:nvPr/>
          </p:nvSpPr>
          <p:spPr>
            <a:xfrm>
              <a:off x="1466725" y="1690925"/>
              <a:ext cx="186900" cy="18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62"/>
            <p:cNvSpPr txBox="1"/>
            <p:nvPr/>
          </p:nvSpPr>
          <p:spPr>
            <a:xfrm>
              <a:off x="2941275" y="1661775"/>
              <a:ext cx="867900" cy="28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100">
                  <a:solidFill>
                    <a:srgbClr val="0464B3"/>
                  </a:solidFill>
                  <a:latin typeface="Outfit"/>
                  <a:ea typeface="Outfit"/>
                  <a:cs typeface="Outfit"/>
                  <a:sym typeface="Outfit"/>
                </a:rPr>
                <a:t>495.002</a:t>
              </a:r>
              <a:endParaRPr b="1" sz="10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pic>
          <p:nvPicPr>
            <p:cNvPr id="738" name="Google Shape;738;p62" title="Chile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39900" y="1668125"/>
              <a:ext cx="234424" cy="2344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9" name="Google Shape;739;p62"/>
          <p:cNvGrpSpPr/>
          <p:nvPr/>
        </p:nvGrpSpPr>
        <p:grpSpPr>
          <a:xfrm>
            <a:off x="1582360" y="1961367"/>
            <a:ext cx="2302215" cy="286203"/>
            <a:chOff x="1434435" y="1889997"/>
            <a:chExt cx="2302215" cy="286203"/>
          </a:xfrm>
        </p:grpSpPr>
        <p:sp>
          <p:nvSpPr>
            <p:cNvPr id="740" name="Google Shape;740;p62"/>
            <p:cNvSpPr/>
            <p:nvPr/>
          </p:nvSpPr>
          <p:spPr>
            <a:xfrm>
              <a:off x="1470850" y="1922200"/>
              <a:ext cx="1424700" cy="180900"/>
            </a:xfrm>
            <a:prstGeom prst="roundRect">
              <a:avLst>
                <a:gd fmla="val 50000" name="adj"/>
              </a:avLst>
            </a:prstGeom>
            <a:solidFill>
              <a:srgbClr val="0464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62"/>
            <p:cNvSpPr txBox="1"/>
            <p:nvPr/>
          </p:nvSpPr>
          <p:spPr>
            <a:xfrm>
              <a:off x="1589050" y="1889997"/>
              <a:ext cx="719700" cy="28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70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+</a:t>
              </a:r>
              <a:r>
                <a:rPr b="1" lang="pt-BR" sz="110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14,28</a:t>
              </a:r>
              <a:r>
                <a:rPr b="1" lang="pt-BR" sz="60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%</a:t>
              </a:r>
              <a:endParaRPr b="1" sz="6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42" name="Google Shape;742;p62"/>
            <p:cNvSpPr/>
            <p:nvPr/>
          </p:nvSpPr>
          <p:spPr>
            <a:xfrm>
              <a:off x="1466725" y="1919150"/>
              <a:ext cx="186900" cy="18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62"/>
            <p:cNvSpPr txBox="1"/>
            <p:nvPr/>
          </p:nvSpPr>
          <p:spPr>
            <a:xfrm>
              <a:off x="2868750" y="1890000"/>
              <a:ext cx="867900" cy="28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100">
                  <a:solidFill>
                    <a:srgbClr val="0464B3"/>
                  </a:solidFill>
                  <a:latin typeface="Outfit"/>
                  <a:ea typeface="Outfit"/>
                  <a:cs typeface="Outfit"/>
                  <a:sym typeface="Outfit"/>
                </a:rPr>
                <a:t>495.192</a:t>
              </a:r>
              <a:endParaRPr b="1" sz="10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pic>
          <p:nvPicPr>
            <p:cNvPr id="744" name="Google Shape;744;p62" title="Estados Unidos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34435" y="1890925"/>
              <a:ext cx="243350" cy="243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5" name="Google Shape;745;p62"/>
          <p:cNvGrpSpPr/>
          <p:nvPr/>
        </p:nvGrpSpPr>
        <p:grpSpPr>
          <a:xfrm>
            <a:off x="1585475" y="2322145"/>
            <a:ext cx="2110425" cy="286203"/>
            <a:chOff x="1437550" y="2127147"/>
            <a:chExt cx="2110425" cy="286203"/>
          </a:xfrm>
        </p:grpSpPr>
        <p:sp>
          <p:nvSpPr>
            <p:cNvPr id="746" name="Google Shape;746;p62"/>
            <p:cNvSpPr/>
            <p:nvPr/>
          </p:nvSpPr>
          <p:spPr>
            <a:xfrm>
              <a:off x="1470850" y="2159350"/>
              <a:ext cx="1252800" cy="180900"/>
            </a:xfrm>
            <a:prstGeom prst="roundRect">
              <a:avLst>
                <a:gd fmla="val 50000" name="adj"/>
              </a:avLst>
            </a:prstGeom>
            <a:solidFill>
              <a:srgbClr val="0464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62"/>
            <p:cNvSpPr txBox="1"/>
            <p:nvPr/>
          </p:nvSpPr>
          <p:spPr>
            <a:xfrm>
              <a:off x="1589050" y="2127147"/>
              <a:ext cx="719700" cy="28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70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+</a:t>
              </a:r>
              <a:r>
                <a:rPr b="1" lang="pt-BR" sz="110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37,52</a:t>
              </a:r>
              <a:r>
                <a:rPr b="1" lang="pt-BR" sz="60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%</a:t>
              </a:r>
              <a:endParaRPr b="1" sz="6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48" name="Google Shape;748;p62"/>
            <p:cNvSpPr/>
            <p:nvPr/>
          </p:nvSpPr>
          <p:spPr>
            <a:xfrm>
              <a:off x="1466725" y="2156300"/>
              <a:ext cx="186900" cy="18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62"/>
            <p:cNvSpPr txBox="1"/>
            <p:nvPr/>
          </p:nvSpPr>
          <p:spPr>
            <a:xfrm>
              <a:off x="2680075" y="2127150"/>
              <a:ext cx="867900" cy="28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100">
                  <a:solidFill>
                    <a:srgbClr val="0464B3"/>
                  </a:solidFill>
                  <a:latin typeface="Outfit"/>
                  <a:ea typeface="Outfit"/>
                  <a:cs typeface="Outfit"/>
                  <a:sym typeface="Outfit"/>
                </a:rPr>
                <a:t>342.509</a:t>
              </a:r>
              <a:endParaRPr b="1" sz="10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pic>
          <p:nvPicPr>
            <p:cNvPr id="750" name="Google Shape;750;p62" title="Uruguai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437550" y="2130375"/>
              <a:ext cx="238850" cy="238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1" name="Google Shape;751;p62" title="Paraguai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87935" y="2680441"/>
            <a:ext cx="232674" cy="232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2" name="Google Shape;752;p62"/>
          <p:cNvGrpSpPr/>
          <p:nvPr/>
        </p:nvGrpSpPr>
        <p:grpSpPr>
          <a:xfrm>
            <a:off x="1586117" y="3033766"/>
            <a:ext cx="1679658" cy="286203"/>
            <a:chOff x="1438192" y="2594297"/>
            <a:chExt cx="1679658" cy="286203"/>
          </a:xfrm>
        </p:grpSpPr>
        <p:sp>
          <p:nvSpPr>
            <p:cNvPr id="753" name="Google Shape;753;p62"/>
            <p:cNvSpPr/>
            <p:nvPr/>
          </p:nvSpPr>
          <p:spPr>
            <a:xfrm>
              <a:off x="1470850" y="2626500"/>
              <a:ext cx="779100" cy="180900"/>
            </a:xfrm>
            <a:prstGeom prst="roundRect">
              <a:avLst>
                <a:gd fmla="val 50000" name="adj"/>
              </a:avLst>
            </a:prstGeom>
            <a:solidFill>
              <a:srgbClr val="0464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62"/>
            <p:cNvSpPr txBox="1"/>
            <p:nvPr/>
          </p:nvSpPr>
          <p:spPr>
            <a:xfrm>
              <a:off x="1589050" y="2594297"/>
              <a:ext cx="719700" cy="28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70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+</a:t>
              </a:r>
              <a:r>
                <a:rPr b="1" lang="pt-BR" sz="110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26,13</a:t>
              </a:r>
              <a:r>
                <a:rPr b="1" lang="pt-BR" sz="60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%</a:t>
              </a:r>
              <a:endParaRPr b="1" sz="6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55" name="Google Shape;755;p62"/>
            <p:cNvSpPr/>
            <p:nvPr/>
          </p:nvSpPr>
          <p:spPr>
            <a:xfrm>
              <a:off x="1466725" y="2623450"/>
              <a:ext cx="186900" cy="18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62"/>
            <p:cNvSpPr txBox="1"/>
            <p:nvPr/>
          </p:nvSpPr>
          <p:spPr>
            <a:xfrm>
              <a:off x="2249950" y="2594300"/>
              <a:ext cx="867900" cy="28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100">
                  <a:solidFill>
                    <a:srgbClr val="0464B3"/>
                  </a:solidFill>
                  <a:latin typeface="Outfit"/>
                  <a:ea typeface="Outfit"/>
                  <a:cs typeface="Outfit"/>
                  <a:sym typeface="Outfit"/>
                </a:rPr>
                <a:t>163.711</a:t>
              </a:r>
              <a:endParaRPr b="1" sz="10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pic>
          <p:nvPicPr>
            <p:cNvPr id="757" name="Google Shape;757;p62" title="França.png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438192" y="2599388"/>
              <a:ext cx="235100" cy="2351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8" name="Google Shape;758;p62"/>
          <p:cNvSpPr/>
          <p:nvPr/>
        </p:nvSpPr>
        <p:spPr>
          <a:xfrm>
            <a:off x="1618775" y="3415539"/>
            <a:ext cx="719700" cy="180900"/>
          </a:xfrm>
          <a:prstGeom prst="roundRect">
            <a:avLst>
              <a:gd fmla="val 50000" name="adj"/>
            </a:avLst>
          </a:prstGeom>
          <a:solidFill>
            <a:srgbClr val="0464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62"/>
          <p:cNvSpPr txBox="1"/>
          <p:nvPr/>
        </p:nvSpPr>
        <p:spPr>
          <a:xfrm>
            <a:off x="1736975" y="3383336"/>
            <a:ext cx="7197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+</a:t>
            </a:r>
            <a:r>
              <a:rPr b="1" lang="pt-BR" sz="1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25,46</a:t>
            </a:r>
            <a:r>
              <a:rPr b="1" lang="pt-BR" sz="6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%</a:t>
            </a:r>
            <a:endParaRPr b="1" sz="6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760" name="Google Shape;760;p62"/>
          <p:cNvSpPr/>
          <p:nvPr/>
        </p:nvSpPr>
        <p:spPr>
          <a:xfrm>
            <a:off x="1614650" y="3412489"/>
            <a:ext cx="186900" cy="186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62"/>
          <p:cNvSpPr txBox="1"/>
          <p:nvPr/>
        </p:nvSpPr>
        <p:spPr>
          <a:xfrm>
            <a:off x="2281275" y="3383339"/>
            <a:ext cx="8679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rPr>
              <a:t>142.436</a:t>
            </a:r>
            <a:endParaRPr b="1" sz="1000">
              <a:solidFill>
                <a:srgbClr val="0464B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762" name="Google Shape;762;p62" title="Portugal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86144" y="3387264"/>
            <a:ext cx="237426" cy="237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3" name="Google Shape;763;p62"/>
          <p:cNvGrpSpPr/>
          <p:nvPr/>
        </p:nvGrpSpPr>
        <p:grpSpPr>
          <a:xfrm>
            <a:off x="1586308" y="3735792"/>
            <a:ext cx="1562867" cy="286200"/>
            <a:chOff x="1438383" y="3075250"/>
            <a:chExt cx="1562867" cy="286200"/>
          </a:xfrm>
        </p:grpSpPr>
        <p:sp>
          <p:nvSpPr>
            <p:cNvPr id="764" name="Google Shape;764;p62"/>
            <p:cNvSpPr/>
            <p:nvPr/>
          </p:nvSpPr>
          <p:spPr>
            <a:xfrm>
              <a:off x="1470850" y="3107450"/>
              <a:ext cx="677700" cy="180900"/>
            </a:xfrm>
            <a:prstGeom prst="roundRect">
              <a:avLst>
                <a:gd fmla="val 50000" name="adj"/>
              </a:avLst>
            </a:prstGeom>
            <a:solidFill>
              <a:srgbClr val="0464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62"/>
            <p:cNvSpPr txBox="1"/>
            <p:nvPr/>
          </p:nvSpPr>
          <p:spPr>
            <a:xfrm>
              <a:off x="1612850" y="3075250"/>
              <a:ext cx="5205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60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+</a:t>
              </a:r>
              <a:r>
                <a:rPr b="1" lang="pt-BR" sz="100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14,10</a:t>
              </a:r>
              <a:r>
                <a:rPr b="1" lang="pt-BR" sz="50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%</a:t>
              </a:r>
              <a:endParaRPr b="1" sz="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66" name="Google Shape;766;p62"/>
            <p:cNvSpPr/>
            <p:nvPr/>
          </p:nvSpPr>
          <p:spPr>
            <a:xfrm>
              <a:off x="1466725" y="3104400"/>
              <a:ext cx="186900" cy="18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62"/>
            <p:cNvSpPr txBox="1"/>
            <p:nvPr/>
          </p:nvSpPr>
          <p:spPr>
            <a:xfrm>
              <a:off x="2133350" y="3075250"/>
              <a:ext cx="867900" cy="28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100">
                  <a:solidFill>
                    <a:srgbClr val="0464B3"/>
                  </a:solidFill>
                  <a:latin typeface="Outfit"/>
                  <a:ea typeface="Outfit"/>
                  <a:cs typeface="Outfit"/>
                  <a:sym typeface="Outfit"/>
                </a:rPr>
                <a:t>116.796</a:t>
              </a:r>
              <a:endParaRPr b="1" sz="10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pic>
          <p:nvPicPr>
            <p:cNvPr id="768" name="Google Shape;768;p62" title="Alemanha.png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438383" y="3081242"/>
              <a:ext cx="234576" cy="2345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9" name="Google Shape;769;p62"/>
          <p:cNvSpPr/>
          <p:nvPr/>
        </p:nvSpPr>
        <p:spPr>
          <a:xfrm>
            <a:off x="1619850" y="4127963"/>
            <a:ext cx="648900" cy="180900"/>
          </a:xfrm>
          <a:prstGeom prst="roundRect">
            <a:avLst>
              <a:gd fmla="val 50000" name="adj"/>
            </a:avLst>
          </a:prstGeom>
          <a:solidFill>
            <a:srgbClr val="0464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62"/>
          <p:cNvSpPr txBox="1"/>
          <p:nvPr/>
        </p:nvSpPr>
        <p:spPr>
          <a:xfrm>
            <a:off x="1738050" y="4095763"/>
            <a:ext cx="520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6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+</a:t>
            </a:r>
            <a:r>
              <a:rPr b="1"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20,14</a:t>
            </a:r>
            <a:r>
              <a:rPr b="1" lang="pt-BR" sz="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%</a:t>
            </a:r>
            <a:endParaRPr b="1" sz="5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771" name="Google Shape;771;p62"/>
          <p:cNvSpPr/>
          <p:nvPr/>
        </p:nvSpPr>
        <p:spPr>
          <a:xfrm>
            <a:off x="1615725" y="4124913"/>
            <a:ext cx="186900" cy="186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62"/>
          <p:cNvSpPr txBox="1"/>
          <p:nvPr/>
        </p:nvSpPr>
        <p:spPr>
          <a:xfrm>
            <a:off x="2206475" y="4095763"/>
            <a:ext cx="6414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rPr>
              <a:t>109.299</a:t>
            </a:r>
            <a:endParaRPr b="1" sz="1000">
              <a:solidFill>
                <a:srgbClr val="0464B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773" name="Google Shape;773;p62" title="Reino Unido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85487" y="4098500"/>
            <a:ext cx="239724" cy="2397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4" name="Google Shape;774;p62"/>
          <p:cNvGrpSpPr/>
          <p:nvPr/>
        </p:nvGrpSpPr>
        <p:grpSpPr>
          <a:xfrm>
            <a:off x="1584525" y="4450388"/>
            <a:ext cx="1226075" cy="286200"/>
            <a:chOff x="1436600" y="4081825"/>
            <a:chExt cx="1226075" cy="286200"/>
          </a:xfrm>
        </p:grpSpPr>
        <p:sp>
          <p:nvSpPr>
            <p:cNvPr id="775" name="Google Shape;775;p62"/>
            <p:cNvSpPr/>
            <p:nvPr/>
          </p:nvSpPr>
          <p:spPr>
            <a:xfrm>
              <a:off x="1471925" y="4114025"/>
              <a:ext cx="613800" cy="180900"/>
            </a:xfrm>
            <a:prstGeom prst="roundRect">
              <a:avLst>
                <a:gd fmla="val 50000" name="adj"/>
              </a:avLst>
            </a:prstGeom>
            <a:solidFill>
              <a:srgbClr val="0464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62"/>
            <p:cNvSpPr txBox="1"/>
            <p:nvPr/>
          </p:nvSpPr>
          <p:spPr>
            <a:xfrm>
              <a:off x="1590125" y="4081825"/>
              <a:ext cx="5205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50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+</a:t>
              </a:r>
              <a:r>
                <a:rPr b="1" lang="pt-BR" sz="90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39,84</a:t>
              </a:r>
              <a:r>
                <a:rPr b="1" lang="pt-BR" sz="40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%</a:t>
              </a:r>
              <a:endParaRPr b="1" sz="4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777" name="Google Shape;777;p62"/>
            <p:cNvSpPr/>
            <p:nvPr/>
          </p:nvSpPr>
          <p:spPr>
            <a:xfrm>
              <a:off x="1467800" y="4110975"/>
              <a:ext cx="186900" cy="18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62"/>
            <p:cNvSpPr txBox="1"/>
            <p:nvPr/>
          </p:nvSpPr>
          <p:spPr>
            <a:xfrm>
              <a:off x="2021275" y="4081825"/>
              <a:ext cx="641400" cy="28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100">
                  <a:solidFill>
                    <a:srgbClr val="0464B3"/>
                  </a:solidFill>
                  <a:latin typeface="Outfit"/>
                  <a:ea typeface="Outfit"/>
                  <a:cs typeface="Outfit"/>
                  <a:sym typeface="Outfit"/>
                </a:rPr>
                <a:t>99.328</a:t>
              </a:r>
              <a:endParaRPr b="1" sz="10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pic>
          <p:nvPicPr>
            <p:cNvPr id="779" name="Google Shape;779;p62" title="Peru.png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436600" y="4084750"/>
              <a:ext cx="239450" cy="2394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63"/>
          <p:cNvSpPr/>
          <p:nvPr/>
        </p:nvSpPr>
        <p:spPr>
          <a:xfrm>
            <a:off x="4564125" y="510125"/>
            <a:ext cx="3983100" cy="4197900"/>
          </a:xfrm>
          <a:prstGeom prst="roundRect">
            <a:avLst>
              <a:gd fmla="val 7341" name="adj"/>
            </a:avLst>
          </a:prstGeom>
          <a:solidFill>
            <a:srgbClr val="FF9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63"/>
          <p:cNvSpPr/>
          <p:nvPr/>
        </p:nvSpPr>
        <p:spPr>
          <a:xfrm>
            <a:off x="649425" y="510125"/>
            <a:ext cx="3914700" cy="4197900"/>
          </a:xfrm>
          <a:prstGeom prst="roundRect">
            <a:avLst>
              <a:gd fmla="val 7341" name="adj"/>
            </a:avLst>
          </a:prstGeom>
          <a:solidFill>
            <a:srgbClr val="06CE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63"/>
          <p:cNvSpPr txBox="1"/>
          <p:nvPr/>
        </p:nvSpPr>
        <p:spPr>
          <a:xfrm>
            <a:off x="927513" y="939700"/>
            <a:ext cx="2903400" cy="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75" lIns="82475" spcFirstLastPara="1" rIns="82475" wrap="square" tIns="8247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53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rPr>
              <a:t>CONECTIVIDADE?</a:t>
            </a:r>
            <a:endParaRPr b="1" sz="2453">
              <a:solidFill>
                <a:srgbClr val="0464B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787" name="Google Shape;787;p63"/>
          <p:cNvSpPr txBox="1"/>
          <p:nvPr/>
        </p:nvSpPr>
        <p:spPr>
          <a:xfrm>
            <a:off x="960535" y="1271025"/>
            <a:ext cx="2903400" cy="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75" lIns="82475" spcFirstLastPara="1" rIns="82475" wrap="square" tIns="8247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53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TAMBÉM É RECORDE!</a:t>
            </a:r>
            <a:endParaRPr b="1" sz="2053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grpSp>
        <p:nvGrpSpPr>
          <p:cNvPr id="788" name="Google Shape;788;p63"/>
          <p:cNvGrpSpPr/>
          <p:nvPr/>
        </p:nvGrpSpPr>
        <p:grpSpPr>
          <a:xfrm>
            <a:off x="4016131" y="2125406"/>
            <a:ext cx="1191095" cy="1091146"/>
            <a:chOff x="4557031" y="1924456"/>
            <a:chExt cx="1191095" cy="1091146"/>
          </a:xfrm>
        </p:grpSpPr>
        <p:sp>
          <p:nvSpPr>
            <p:cNvPr id="789" name="Google Shape;789;p63"/>
            <p:cNvSpPr/>
            <p:nvPr/>
          </p:nvSpPr>
          <p:spPr>
            <a:xfrm>
              <a:off x="4557031" y="1924456"/>
              <a:ext cx="1028477" cy="1028477"/>
            </a:xfrm>
            <a:prstGeom prst="ellipse">
              <a:avLst/>
            </a:prstGeom>
            <a:solidFill>
              <a:srgbClr val="0464B3"/>
            </a:solidFill>
            <a:ln>
              <a:noFill/>
            </a:ln>
          </p:spPr>
          <p:txBody>
            <a:bodyPr anchorCtr="0" anchor="ctr" bIns="117600" lIns="117600" spcFirstLastPara="1" rIns="117600" wrap="square" tIns="1176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790" name="Google Shape;790;p63" title="aviao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59975" y="2127900"/>
              <a:ext cx="888151" cy="8877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91" name="Google Shape;791;p63"/>
          <p:cNvSpPr txBox="1"/>
          <p:nvPr/>
        </p:nvSpPr>
        <p:spPr>
          <a:xfrm>
            <a:off x="960525" y="2028938"/>
            <a:ext cx="2665500" cy="4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75" lIns="82475" spcFirstLastPara="1" rIns="82475" wrap="square" tIns="82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53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75.130 voos*</a:t>
            </a:r>
            <a:endParaRPr b="1" sz="3253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792" name="Google Shape;792;p63"/>
          <p:cNvSpPr txBox="1"/>
          <p:nvPr/>
        </p:nvSpPr>
        <p:spPr>
          <a:xfrm>
            <a:off x="960525" y="1798150"/>
            <a:ext cx="10059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75" lIns="82475" spcFirstLastPara="1" rIns="82475" wrap="square" tIns="82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53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2025:</a:t>
            </a:r>
            <a:endParaRPr b="1" sz="1953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793" name="Google Shape;793;p63" title="seta azu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002038" y="2581079"/>
            <a:ext cx="175874" cy="1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63"/>
          <p:cNvSpPr txBox="1"/>
          <p:nvPr/>
        </p:nvSpPr>
        <p:spPr>
          <a:xfrm>
            <a:off x="1121175" y="2467913"/>
            <a:ext cx="2110500" cy="4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75" lIns="82475" spcFirstLastPara="1" rIns="82475" wrap="square" tIns="82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53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Aumento 16,3%</a:t>
            </a:r>
            <a:endParaRPr sz="1953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795" name="Google Shape;795;p63"/>
          <p:cNvSpPr txBox="1"/>
          <p:nvPr/>
        </p:nvSpPr>
        <p:spPr>
          <a:xfrm>
            <a:off x="960525" y="3158213"/>
            <a:ext cx="2903400" cy="5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75" lIns="82475" spcFirstLastPara="1" rIns="82475" wrap="square" tIns="82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53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64.620</a:t>
            </a:r>
            <a:r>
              <a:rPr b="1" lang="pt-BR" sz="3253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voos</a:t>
            </a:r>
            <a:endParaRPr b="1" sz="3253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796" name="Google Shape;796;p63"/>
          <p:cNvSpPr txBox="1"/>
          <p:nvPr/>
        </p:nvSpPr>
        <p:spPr>
          <a:xfrm>
            <a:off x="960525" y="2927425"/>
            <a:ext cx="10059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75" lIns="82475" spcFirstLastPara="1" rIns="82475" wrap="square" tIns="82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53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2024:</a:t>
            </a:r>
            <a:endParaRPr b="1" sz="1953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797" name="Google Shape;797;p63"/>
          <p:cNvSpPr txBox="1"/>
          <p:nvPr/>
        </p:nvSpPr>
        <p:spPr>
          <a:xfrm>
            <a:off x="1121175" y="3597188"/>
            <a:ext cx="2110500" cy="4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75" lIns="82475" spcFirstLastPara="1" rIns="82475" wrap="square" tIns="82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53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Aumento 18,9%</a:t>
            </a:r>
            <a:endParaRPr sz="1953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798" name="Google Shape;798;p63" title="seta azu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002038" y="3703754"/>
            <a:ext cx="175874" cy="1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63"/>
          <p:cNvSpPr txBox="1"/>
          <p:nvPr/>
        </p:nvSpPr>
        <p:spPr>
          <a:xfrm>
            <a:off x="1030400" y="4013638"/>
            <a:ext cx="2635200" cy="4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75" lIns="82475" spcFirstLastPara="1" rIns="82475" wrap="square" tIns="82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53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*Voos programados</a:t>
            </a:r>
            <a:endParaRPr sz="1453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800" name="Google Shape;800;p63"/>
          <p:cNvSpPr txBox="1"/>
          <p:nvPr/>
        </p:nvSpPr>
        <p:spPr>
          <a:xfrm>
            <a:off x="5551125" y="1904575"/>
            <a:ext cx="2996100" cy="18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2025:</a:t>
            </a:r>
            <a:endParaRPr b="1" sz="20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  </a:t>
            </a:r>
            <a:r>
              <a:rPr lang="pt-BR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Aumento de</a:t>
            </a:r>
            <a:r>
              <a:rPr lang="pt-BR" sz="2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2,6%</a:t>
            </a:r>
            <a:br>
              <a:rPr lang="pt-BR" sz="2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</a:br>
            <a:br>
              <a:rPr lang="pt-BR" sz="2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b="1" lang="pt-BR" sz="2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2024:</a:t>
            </a:r>
            <a:endParaRPr b="1" sz="2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  </a:t>
            </a:r>
            <a:r>
              <a:rPr lang="pt-BR" sz="1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Aumento de</a:t>
            </a:r>
            <a:r>
              <a:rPr lang="pt-BR" sz="21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13%</a:t>
            </a:r>
            <a:endParaRPr sz="21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801" name="Google Shape;801;p63" title="seta azu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522763" y="2410879"/>
            <a:ext cx="175874" cy="1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63" title="seta azu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522763" y="3356754"/>
            <a:ext cx="175874" cy="1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63"/>
          <p:cNvSpPr txBox="1"/>
          <p:nvPr/>
        </p:nvSpPr>
        <p:spPr>
          <a:xfrm>
            <a:off x="6928850" y="4293325"/>
            <a:ext cx="1191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3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Dados:</a:t>
            </a:r>
            <a:r>
              <a:rPr lang="pt-BR" sz="13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IATA</a:t>
            </a:r>
            <a:endParaRPr/>
          </a:p>
        </p:txBody>
      </p:sp>
      <p:sp>
        <p:nvSpPr>
          <p:cNvPr id="804" name="Google Shape;804;p63"/>
          <p:cNvSpPr txBox="1"/>
          <p:nvPr/>
        </p:nvSpPr>
        <p:spPr>
          <a:xfrm>
            <a:off x="4895050" y="859500"/>
            <a:ext cx="35583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50">
                <a:solidFill>
                  <a:srgbClr val="0052A2"/>
                </a:solidFill>
                <a:latin typeface="Outfit"/>
                <a:ea typeface="Outfit"/>
                <a:cs typeface="Outfit"/>
                <a:sym typeface="Outfit"/>
              </a:rPr>
              <a:t>BRASIL NA FRENTE</a:t>
            </a:r>
            <a:endParaRPr b="1" sz="2450">
              <a:solidFill>
                <a:srgbClr val="0052A2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5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DA MÉDIA GLOBAL</a:t>
            </a:r>
            <a:endParaRPr sz="2050"/>
          </a:p>
        </p:txBody>
      </p:sp>
      <p:sp>
        <p:nvSpPr>
          <p:cNvPr id="805" name="Google Shape;805;p63"/>
          <p:cNvSpPr txBox="1"/>
          <p:nvPr/>
        </p:nvSpPr>
        <p:spPr>
          <a:xfrm>
            <a:off x="2996375" y="4236800"/>
            <a:ext cx="263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Dados:</a:t>
            </a:r>
            <a:r>
              <a:rPr lang="pt-BR" sz="13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Anac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64"/>
          <p:cNvSpPr/>
          <p:nvPr/>
        </p:nvSpPr>
        <p:spPr>
          <a:xfrm>
            <a:off x="447400" y="571261"/>
            <a:ext cx="3903300" cy="4197900"/>
          </a:xfrm>
          <a:prstGeom prst="roundRect">
            <a:avLst>
              <a:gd fmla="val 7341" name="adj"/>
            </a:avLst>
          </a:prstGeom>
          <a:noFill/>
          <a:ln cap="flat" cmpd="sng" w="28575">
            <a:solidFill>
              <a:srgbClr val="016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64"/>
          <p:cNvSpPr/>
          <p:nvPr/>
        </p:nvSpPr>
        <p:spPr>
          <a:xfrm rot="-5400000">
            <a:off x="1966475" y="2364425"/>
            <a:ext cx="2720700" cy="1665600"/>
          </a:xfrm>
          <a:prstGeom prst="roundRect">
            <a:avLst>
              <a:gd fmla="val 6522" name="adj"/>
            </a:avLst>
          </a:prstGeom>
          <a:solidFill>
            <a:srgbClr val="06CE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64"/>
          <p:cNvSpPr txBox="1"/>
          <p:nvPr/>
        </p:nvSpPr>
        <p:spPr>
          <a:xfrm>
            <a:off x="733900" y="944250"/>
            <a:ext cx="3330300" cy="8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75" lIns="82475" spcFirstLastPara="1" rIns="82475" wrap="square" tIns="8247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53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rPr>
              <a:t>Liderança</a:t>
            </a:r>
            <a:endParaRPr b="1" sz="3553">
              <a:solidFill>
                <a:srgbClr val="0464B3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53">
                <a:solidFill>
                  <a:srgbClr val="06CEFE"/>
                </a:solidFill>
                <a:latin typeface="Outfit"/>
                <a:ea typeface="Outfit"/>
                <a:cs typeface="Outfit"/>
                <a:sym typeface="Outfit"/>
              </a:rPr>
              <a:t>global</a:t>
            </a:r>
            <a:endParaRPr b="1" sz="3553">
              <a:solidFill>
                <a:srgbClr val="06CEFE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813" name="Google Shape;813;p64"/>
          <p:cNvSpPr txBox="1"/>
          <p:nvPr/>
        </p:nvSpPr>
        <p:spPr>
          <a:xfrm>
            <a:off x="2689340" y="3387555"/>
            <a:ext cx="12381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3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48%</a:t>
            </a:r>
            <a:endParaRPr b="1" sz="38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814" name="Google Shape;814;p64"/>
          <p:cNvSpPr txBox="1"/>
          <p:nvPr/>
        </p:nvSpPr>
        <p:spPr>
          <a:xfrm>
            <a:off x="2611940" y="3103105"/>
            <a:ext cx="13929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crescimento de</a:t>
            </a:r>
            <a:endParaRPr sz="1300">
              <a:solidFill>
                <a:schemeClr val="lt1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pic>
        <p:nvPicPr>
          <p:cNvPr id="815" name="Google Shape;815;p64" title="Logo onu turismos cop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0350" y="632487"/>
            <a:ext cx="688901" cy="6633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6" name="Google Shape;816;p64"/>
          <p:cNvGrpSpPr/>
          <p:nvPr/>
        </p:nvGrpSpPr>
        <p:grpSpPr>
          <a:xfrm>
            <a:off x="2939133" y="2031383"/>
            <a:ext cx="738532" cy="911952"/>
            <a:chOff x="940725" y="2254456"/>
            <a:chExt cx="585300" cy="722682"/>
          </a:xfrm>
        </p:grpSpPr>
        <p:pic>
          <p:nvPicPr>
            <p:cNvPr id="817" name="Google Shape;817;p64" title="Brasil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96650" y="2254456"/>
              <a:ext cx="509100" cy="509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8" name="Google Shape;818;p64"/>
            <p:cNvSpPr txBox="1"/>
            <p:nvPr/>
          </p:nvSpPr>
          <p:spPr>
            <a:xfrm>
              <a:off x="940725" y="2652238"/>
              <a:ext cx="585300" cy="32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5375" lIns="115375" spcFirstLastPara="1" rIns="115375" wrap="square" tIns="115375">
              <a:spAutoFit/>
            </a:bodyPr>
            <a:lstStyle/>
            <a:p>
              <a:pPr indent="0" lvl="0" marL="0" marR="0" rtl="0" algn="ctr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914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rPr>
                <a:t>Brasil</a:t>
              </a:r>
              <a:endParaRPr b="1" sz="1914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sp>
        <p:nvSpPr>
          <p:cNvPr id="819" name="Google Shape;819;p64"/>
          <p:cNvSpPr txBox="1"/>
          <p:nvPr/>
        </p:nvSpPr>
        <p:spPr>
          <a:xfrm>
            <a:off x="662500" y="2006900"/>
            <a:ext cx="1631700" cy="25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rPr>
              <a:t>O Brasil cresce </a:t>
            </a:r>
            <a:endParaRPr sz="1600">
              <a:solidFill>
                <a:srgbClr val="0464B3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06CEFE"/>
                </a:solidFill>
                <a:latin typeface="Outfit"/>
                <a:ea typeface="Outfit"/>
                <a:cs typeface="Outfit"/>
                <a:sym typeface="Outfit"/>
              </a:rPr>
              <a:t>48% em 2025</a:t>
            </a:r>
            <a:r>
              <a:rPr lang="pt-BR" sz="16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rPr>
              <a:t>,</a:t>
            </a:r>
            <a:endParaRPr sz="1600">
              <a:solidFill>
                <a:srgbClr val="0464B3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rPr>
              <a:t>enquanto a </a:t>
            </a:r>
            <a:br>
              <a:rPr lang="pt-BR" sz="16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lang="pt-BR" sz="16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rPr>
              <a:t>previsão da </a:t>
            </a:r>
            <a:br>
              <a:rPr lang="pt-BR" sz="16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lang="pt-BR" sz="16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rPr>
              <a:t>ONU Turismo</a:t>
            </a:r>
            <a:endParaRPr sz="1600">
              <a:solidFill>
                <a:srgbClr val="0464B3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rPr>
              <a:t>para o resto </a:t>
            </a:r>
            <a:endParaRPr sz="1600">
              <a:solidFill>
                <a:srgbClr val="0464B3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rPr>
              <a:t>do mundo é </a:t>
            </a:r>
            <a:br>
              <a:rPr lang="pt-BR" sz="16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lang="pt-BR" sz="16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rPr>
              <a:t>entre </a:t>
            </a:r>
            <a:r>
              <a:rPr b="1" lang="pt-BR" sz="16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rPr>
              <a:t>3%</a:t>
            </a:r>
            <a:r>
              <a:rPr lang="pt-BR" sz="16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rPr>
              <a:t> a</a:t>
            </a:r>
            <a:r>
              <a:rPr b="1" lang="pt-BR" sz="1600">
                <a:solidFill>
                  <a:srgbClr val="0464B3"/>
                </a:solidFill>
                <a:latin typeface="Outfit"/>
                <a:ea typeface="Outfit"/>
                <a:cs typeface="Outfit"/>
                <a:sym typeface="Outfit"/>
              </a:rPr>
              <a:t> 5%</a:t>
            </a:r>
            <a:endParaRPr b="1" sz="1600">
              <a:solidFill>
                <a:srgbClr val="0464B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820" name="Google Shape;820;p64"/>
          <p:cNvSpPr/>
          <p:nvPr/>
        </p:nvSpPr>
        <p:spPr>
          <a:xfrm rot="-5400000">
            <a:off x="3216875" y="3619825"/>
            <a:ext cx="219900" cy="1665600"/>
          </a:xfrm>
          <a:prstGeom prst="roundRect">
            <a:avLst>
              <a:gd fmla="val 50000" name="adj"/>
            </a:avLst>
          </a:prstGeom>
          <a:solidFill>
            <a:srgbClr val="0464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64"/>
          <p:cNvSpPr txBox="1"/>
          <p:nvPr/>
        </p:nvSpPr>
        <p:spPr>
          <a:xfrm>
            <a:off x="2502425" y="4315475"/>
            <a:ext cx="1665600" cy="2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PREVISÃO DE 3% A 5%</a:t>
            </a:r>
            <a:endParaRPr b="1" sz="10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cxnSp>
        <p:nvCxnSpPr>
          <p:cNvPr id="822" name="Google Shape;822;p64"/>
          <p:cNvCxnSpPr/>
          <p:nvPr/>
        </p:nvCxnSpPr>
        <p:spPr>
          <a:xfrm>
            <a:off x="829525" y="4342675"/>
            <a:ext cx="3451500" cy="0"/>
          </a:xfrm>
          <a:prstGeom prst="straightConnector1">
            <a:avLst/>
          </a:prstGeom>
          <a:noFill/>
          <a:ln cap="flat" cmpd="sng" w="19050">
            <a:solidFill>
              <a:srgbClr val="0464B3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823" name="Google Shape;823;p64"/>
          <p:cNvGrpSpPr/>
          <p:nvPr/>
        </p:nvGrpSpPr>
        <p:grpSpPr>
          <a:xfrm>
            <a:off x="4700975" y="571250"/>
            <a:ext cx="3903300" cy="4495669"/>
            <a:chOff x="4700975" y="571250"/>
            <a:chExt cx="3903300" cy="4495669"/>
          </a:xfrm>
        </p:grpSpPr>
        <p:sp>
          <p:nvSpPr>
            <p:cNvPr id="824" name="Google Shape;824;p64"/>
            <p:cNvSpPr/>
            <p:nvPr/>
          </p:nvSpPr>
          <p:spPr>
            <a:xfrm>
              <a:off x="4700975" y="571250"/>
              <a:ext cx="3903300" cy="4095900"/>
            </a:xfrm>
            <a:prstGeom prst="roundRect">
              <a:avLst>
                <a:gd fmla="val 7341" name="adj"/>
              </a:avLst>
            </a:prstGeom>
            <a:noFill/>
            <a:ln cap="flat" cmpd="sng" w="28575">
              <a:solidFill>
                <a:srgbClr val="06CEF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64"/>
            <p:cNvSpPr txBox="1"/>
            <p:nvPr/>
          </p:nvSpPr>
          <p:spPr>
            <a:xfrm>
              <a:off x="5603675" y="738957"/>
              <a:ext cx="3000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rgbClr val="0263B3"/>
                  </a:solidFill>
                  <a:latin typeface="Outfit"/>
                  <a:ea typeface="Outfit"/>
                  <a:cs typeface="Outfit"/>
                  <a:sym typeface="Outfit"/>
                </a:rPr>
                <a:t>World´s best-</a:t>
              </a:r>
              <a:r>
                <a:rPr b="1" lang="pt-BR" sz="1000">
                  <a:solidFill>
                    <a:srgbClr val="0263B3"/>
                  </a:solidFill>
                  <a:latin typeface="Outfit"/>
                  <a:ea typeface="Outfit"/>
                  <a:cs typeface="Outfit"/>
                  <a:sym typeface="Outfit"/>
                </a:rPr>
                <a:t>performing</a:t>
              </a:r>
              <a:r>
                <a:rPr b="1" lang="pt-BR" sz="1000">
                  <a:solidFill>
                    <a:srgbClr val="0263B3"/>
                  </a:solidFill>
                  <a:latin typeface="Outfit"/>
                  <a:ea typeface="Outfit"/>
                  <a:cs typeface="Outfit"/>
                  <a:sym typeface="Outfit"/>
                </a:rPr>
                <a:t> destinations, Q1 2025*</a:t>
              </a:r>
              <a:endParaRPr b="1" sz="1000">
                <a:solidFill>
                  <a:srgbClr val="0263B3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26" name="Google Shape;826;p64"/>
            <p:cNvSpPr txBox="1"/>
            <p:nvPr/>
          </p:nvSpPr>
          <p:spPr>
            <a:xfrm>
              <a:off x="5603675" y="901432"/>
              <a:ext cx="3000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0263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International tourist arrivals (% change over 2024)</a:t>
              </a:r>
              <a:endParaRPr sz="800">
                <a:solidFill>
                  <a:srgbClr val="0263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</p:txBody>
        </p:sp>
        <p:pic>
          <p:nvPicPr>
            <p:cNvPr id="827" name="Google Shape;827;p64" title="Logo_UN_Tourism.svg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92650" y="697494"/>
              <a:ext cx="610673" cy="47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8" name="Google Shape;828;p64"/>
            <p:cNvSpPr txBox="1"/>
            <p:nvPr/>
          </p:nvSpPr>
          <p:spPr>
            <a:xfrm>
              <a:off x="4892988" y="1150322"/>
              <a:ext cx="318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89999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800">
                  <a:solidFill>
                    <a:srgbClr val="0263B3"/>
                  </a:solidFill>
                  <a:latin typeface="Outfit"/>
                  <a:ea typeface="Outfit"/>
                  <a:cs typeface="Outfit"/>
                  <a:sym typeface="Outfit"/>
                </a:rPr>
                <a:t>Rank</a:t>
              </a:r>
              <a:endParaRPr b="1" sz="800">
                <a:solidFill>
                  <a:srgbClr val="0263B3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29" name="Google Shape;829;p64"/>
            <p:cNvSpPr txBox="1"/>
            <p:nvPr/>
          </p:nvSpPr>
          <p:spPr>
            <a:xfrm>
              <a:off x="5240575" y="1150324"/>
              <a:ext cx="1294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89999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800">
                  <a:solidFill>
                    <a:srgbClr val="0263B3"/>
                  </a:solidFill>
                  <a:latin typeface="Outfit"/>
                  <a:ea typeface="Outfit"/>
                  <a:cs typeface="Outfit"/>
                  <a:sym typeface="Outfit"/>
                </a:rPr>
                <a:t>Destination</a:t>
              </a:r>
              <a:endParaRPr b="1" sz="800">
                <a:solidFill>
                  <a:srgbClr val="0263B3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830" name="Google Shape;830;p64"/>
            <p:cNvSpPr txBox="1"/>
            <p:nvPr/>
          </p:nvSpPr>
          <p:spPr>
            <a:xfrm>
              <a:off x="4852900" y="4651419"/>
              <a:ext cx="6591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89999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500">
                  <a:solidFill>
                    <a:srgbClr val="0263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Source:</a:t>
              </a:r>
              <a:endParaRPr sz="500">
                <a:solidFill>
                  <a:srgbClr val="0263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  <a:p>
              <a:pPr indent="-89999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500">
                  <a:solidFill>
                    <a:srgbClr val="0263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UN Tourism</a:t>
              </a:r>
              <a:endParaRPr sz="500">
                <a:solidFill>
                  <a:srgbClr val="0263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  <a:p>
              <a:pPr indent="-89999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500">
                  <a:solidFill>
                    <a:srgbClr val="0263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(Data as of May 2025)</a:t>
              </a:r>
              <a:endParaRPr sz="500">
                <a:solidFill>
                  <a:srgbClr val="0263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</p:txBody>
        </p:sp>
        <p:sp>
          <p:nvSpPr>
            <p:cNvPr id="831" name="Google Shape;831;p64"/>
            <p:cNvSpPr txBox="1"/>
            <p:nvPr/>
          </p:nvSpPr>
          <p:spPr>
            <a:xfrm>
              <a:off x="5642726" y="4651419"/>
              <a:ext cx="29448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89999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500">
                  <a:solidFill>
                    <a:srgbClr val="0263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*Based on destinations which have reported data for at least January and February 2025</a:t>
              </a:r>
              <a:endParaRPr sz="500">
                <a:solidFill>
                  <a:srgbClr val="0263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  <a:p>
              <a:pPr indent="-89999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500">
                  <a:solidFill>
                    <a:srgbClr val="0263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Note: arrivals in Israel, Palau, Ecuador, Latvia and Iran were still below 2019 levels and therefore</a:t>
              </a:r>
              <a:endParaRPr sz="500">
                <a:solidFill>
                  <a:srgbClr val="0263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  <a:p>
              <a:pPr indent="-89999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500">
                  <a:solidFill>
                    <a:srgbClr val="0263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growth rates can appear unusually high.</a:t>
              </a:r>
              <a:endParaRPr sz="500">
                <a:solidFill>
                  <a:srgbClr val="0263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</p:txBody>
        </p:sp>
        <p:grpSp>
          <p:nvGrpSpPr>
            <p:cNvPr id="832" name="Google Shape;832;p64"/>
            <p:cNvGrpSpPr/>
            <p:nvPr/>
          </p:nvGrpSpPr>
          <p:grpSpPr>
            <a:xfrm>
              <a:off x="5210999" y="1377774"/>
              <a:ext cx="3173527" cy="227124"/>
              <a:chOff x="5210999" y="1476900"/>
              <a:chExt cx="3173527" cy="227124"/>
            </a:xfrm>
          </p:grpSpPr>
          <p:sp>
            <p:nvSpPr>
              <p:cNvPr id="833" name="Google Shape;833;p64"/>
              <p:cNvSpPr/>
              <p:nvPr/>
            </p:nvSpPr>
            <p:spPr>
              <a:xfrm>
                <a:off x="5241726" y="1505650"/>
                <a:ext cx="3142800" cy="141300"/>
              </a:xfrm>
              <a:prstGeom prst="roundRect">
                <a:avLst>
                  <a:gd fmla="val 50000" name="adj"/>
                </a:avLst>
              </a:prstGeom>
              <a:solidFill>
                <a:srgbClr val="0464B3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834" name="Google Shape;834;p64"/>
              <p:cNvSpPr txBox="1"/>
              <p:nvPr/>
            </p:nvSpPr>
            <p:spPr>
              <a:xfrm>
                <a:off x="5402750" y="1476900"/>
                <a:ext cx="1087200" cy="2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l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836">
                    <a:solidFill>
                      <a:schemeClr val="lt1"/>
                    </a:solidFill>
                    <a:latin typeface="Outfit Medium"/>
                    <a:ea typeface="Outfit Medium"/>
                    <a:cs typeface="Outfit Medium"/>
                    <a:sym typeface="Outfit Medium"/>
                  </a:rPr>
                  <a:t>Paraguay</a:t>
                </a:r>
                <a:endParaRPr sz="836">
                  <a:solidFill>
                    <a:schemeClr val="lt1"/>
                  </a:solidFill>
                  <a:latin typeface="Outfit Medium"/>
                  <a:ea typeface="Outfit Medium"/>
                  <a:cs typeface="Outfit Medium"/>
                  <a:sym typeface="Outfit Medium"/>
                </a:endParaRPr>
              </a:p>
            </p:txBody>
          </p:sp>
          <p:sp>
            <p:nvSpPr>
              <p:cNvPr id="835" name="Google Shape;835;p64"/>
              <p:cNvSpPr/>
              <p:nvPr/>
            </p:nvSpPr>
            <p:spPr>
              <a:xfrm>
                <a:off x="5223337" y="1492776"/>
                <a:ext cx="167100" cy="166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836" name="Google Shape;836;p64"/>
              <p:cNvSpPr txBox="1"/>
              <p:nvPr/>
            </p:nvSpPr>
            <p:spPr>
              <a:xfrm>
                <a:off x="7643189" y="1480524"/>
                <a:ext cx="677700" cy="22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r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858">
                    <a:solidFill>
                      <a:schemeClr val="lt1"/>
                    </a:solidFill>
                    <a:latin typeface="Outfit"/>
                    <a:ea typeface="Outfit"/>
                    <a:cs typeface="Outfit"/>
                    <a:sym typeface="Outfit"/>
                  </a:rPr>
                  <a:t>53%</a:t>
                </a:r>
                <a:endParaRPr b="1" sz="78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pic>
            <p:nvPicPr>
              <p:cNvPr id="837" name="Google Shape;837;p64" title="Paraguai.png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5210999" y="1480502"/>
                <a:ext cx="191775" cy="1915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38" name="Google Shape;838;p64"/>
            <p:cNvSpPr txBox="1"/>
            <p:nvPr/>
          </p:nvSpPr>
          <p:spPr>
            <a:xfrm>
              <a:off x="4890651" y="1377774"/>
              <a:ext cx="2340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1400" lIns="71400" spcFirstLastPara="1" rIns="71400" wrap="square" tIns="71400">
              <a:spAutoFit/>
            </a:bodyPr>
            <a:lstStyle/>
            <a:p>
              <a:pPr indent="0" lvl="0" marL="0" marR="0" rtl="0" algn="ctr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36">
                  <a:solidFill>
                    <a:srgbClr val="0464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1</a:t>
              </a:r>
              <a:endParaRPr sz="936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</p:txBody>
        </p:sp>
        <p:grpSp>
          <p:nvGrpSpPr>
            <p:cNvPr id="839" name="Google Shape;839;p64"/>
            <p:cNvGrpSpPr/>
            <p:nvPr/>
          </p:nvGrpSpPr>
          <p:grpSpPr>
            <a:xfrm>
              <a:off x="5223337" y="1530808"/>
              <a:ext cx="2963188" cy="236424"/>
              <a:chOff x="5223337" y="1476900"/>
              <a:chExt cx="2963188" cy="236424"/>
            </a:xfrm>
          </p:grpSpPr>
          <p:sp>
            <p:nvSpPr>
              <p:cNvPr id="840" name="Google Shape;840;p64"/>
              <p:cNvSpPr/>
              <p:nvPr/>
            </p:nvSpPr>
            <p:spPr>
              <a:xfrm>
                <a:off x="5241725" y="1505650"/>
                <a:ext cx="2944800" cy="141300"/>
              </a:xfrm>
              <a:prstGeom prst="roundRect">
                <a:avLst>
                  <a:gd fmla="val 50000" name="adj"/>
                </a:avLst>
              </a:prstGeom>
              <a:solidFill>
                <a:srgbClr val="FFDC00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841" name="Google Shape;841;p64"/>
              <p:cNvSpPr txBox="1"/>
              <p:nvPr/>
            </p:nvSpPr>
            <p:spPr>
              <a:xfrm>
                <a:off x="5402750" y="1476900"/>
                <a:ext cx="1087200" cy="23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l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936">
                    <a:solidFill>
                      <a:srgbClr val="0064B3"/>
                    </a:solidFill>
                    <a:latin typeface="Outfit"/>
                    <a:ea typeface="Outfit"/>
                    <a:cs typeface="Outfit"/>
                    <a:sym typeface="Outfit"/>
                  </a:rPr>
                  <a:t>Brasil</a:t>
                </a:r>
                <a:endParaRPr b="1" sz="936">
                  <a:solidFill>
                    <a:srgbClr val="0064B3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  <p:sp>
            <p:nvSpPr>
              <p:cNvPr id="842" name="Google Shape;842;p64"/>
              <p:cNvSpPr/>
              <p:nvPr/>
            </p:nvSpPr>
            <p:spPr>
              <a:xfrm>
                <a:off x="5223337" y="1492776"/>
                <a:ext cx="167100" cy="166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843" name="Google Shape;843;p64"/>
              <p:cNvSpPr txBox="1"/>
              <p:nvPr/>
            </p:nvSpPr>
            <p:spPr>
              <a:xfrm>
                <a:off x="7453714" y="1480524"/>
                <a:ext cx="677700" cy="23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r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958">
                    <a:solidFill>
                      <a:srgbClr val="0064B3"/>
                    </a:solidFill>
                    <a:latin typeface="Outfit"/>
                    <a:ea typeface="Outfit"/>
                    <a:cs typeface="Outfit"/>
                    <a:sym typeface="Outfit"/>
                  </a:rPr>
                  <a:t>48</a:t>
                </a:r>
                <a:r>
                  <a:rPr b="1" lang="pt-BR" sz="958">
                    <a:solidFill>
                      <a:srgbClr val="0064B3"/>
                    </a:solidFill>
                    <a:latin typeface="Outfit"/>
                    <a:ea typeface="Outfit"/>
                    <a:cs typeface="Outfit"/>
                    <a:sym typeface="Outfit"/>
                  </a:rPr>
                  <a:t>%</a:t>
                </a:r>
                <a:endParaRPr b="1" sz="880">
                  <a:solidFill>
                    <a:srgbClr val="0064B3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  <p:sp>
          <p:nvSpPr>
            <p:cNvPr id="844" name="Google Shape;844;p64"/>
            <p:cNvSpPr txBox="1"/>
            <p:nvPr/>
          </p:nvSpPr>
          <p:spPr>
            <a:xfrm>
              <a:off x="4890651" y="1530808"/>
              <a:ext cx="2340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1400" lIns="71400" spcFirstLastPara="1" rIns="71400" wrap="square" tIns="71400">
              <a:spAutoFit/>
            </a:bodyPr>
            <a:lstStyle/>
            <a:p>
              <a:pPr indent="0" lvl="0" marL="0" marR="0" rtl="0" algn="ctr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936">
                  <a:solidFill>
                    <a:srgbClr val="008568"/>
                  </a:solidFill>
                  <a:latin typeface="Outfit"/>
                  <a:ea typeface="Outfit"/>
                  <a:cs typeface="Outfit"/>
                  <a:sym typeface="Outfit"/>
                </a:rPr>
                <a:t>2</a:t>
              </a:r>
              <a:endParaRPr b="1" sz="936">
                <a:solidFill>
                  <a:srgbClr val="008568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pic>
          <p:nvPicPr>
            <p:cNvPr id="845" name="Google Shape;845;p64" title="Brasil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07072" y="1530808"/>
              <a:ext cx="198426" cy="1984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46" name="Google Shape;846;p64"/>
            <p:cNvGrpSpPr/>
            <p:nvPr/>
          </p:nvGrpSpPr>
          <p:grpSpPr>
            <a:xfrm>
              <a:off x="5223337" y="1683328"/>
              <a:ext cx="2963188" cy="227124"/>
              <a:chOff x="5223337" y="1476900"/>
              <a:chExt cx="2963188" cy="227124"/>
            </a:xfrm>
          </p:grpSpPr>
          <p:sp>
            <p:nvSpPr>
              <p:cNvPr id="847" name="Google Shape;847;p64"/>
              <p:cNvSpPr/>
              <p:nvPr/>
            </p:nvSpPr>
            <p:spPr>
              <a:xfrm>
                <a:off x="5241725" y="1505650"/>
                <a:ext cx="2944800" cy="141300"/>
              </a:xfrm>
              <a:prstGeom prst="roundRect">
                <a:avLst>
                  <a:gd fmla="val 50000" name="adj"/>
                </a:avLst>
              </a:prstGeom>
              <a:solidFill>
                <a:srgbClr val="0464B3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848" name="Google Shape;848;p64"/>
              <p:cNvSpPr txBox="1"/>
              <p:nvPr/>
            </p:nvSpPr>
            <p:spPr>
              <a:xfrm>
                <a:off x="5402750" y="1476900"/>
                <a:ext cx="1087200" cy="2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l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836">
                    <a:solidFill>
                      <a:schemeClr val="lt1"/>
                    </a:solidFill>
                    <a:latin typeface="Outfit Medium"/>
                    <a:ea typeface="Outfit Medium"/>
                    <a:cs typeface="Outfit Medium"/>
                    <a:sym typeface="Outfit Medium"/>
                  </a:rPr>
                  <a:t>Chile</a:t>
                </a:r>
                <a:endParaRPr sz="836">
                  <a:solidFill>
                    <a:schemeClr val="lt1"/>
                  </a:solidFill>
                  <a:latin typeface="Outfit Medium"/>
                  <a:ea typeface="Outfit Medium"/>
                  <a:cs typeface="Outfit Medium"/>
                  <a:sym typeface="Outfit Medium"/>
                </a:endParaRPr>
              </a:p>
            </p:txBody>
          </p:sp>
          <p:sp>
            <p:nvSpPr>
              <p:cNvPr id="849" name="Google Shape;849;p64"/>
              <p:cNvSpPr/>
              <p:nvPr/>
            </p:nvSpPr>
            <p:spPr>
              <a:xfrm>
                <a:off x="5223337" y="1492776"/>
                <a:ext cx="167100" cy="166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850" name="Google Shape;850;p64"/>
              <p:cNvSpPr txBox="1"/>
              <p:nvPr/>
            </p:nvSpPr>
            <p:spPr>
              <a:xfrm>
                <a:off x="7453714" y="1480524"/>
                <a:ext cx="677700" cy="22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r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858">
                    <a:solidFill>
                      <a:schemeClr val="lt1"/>
                    </a:solidFill>
                    <a:latin typeface="Outfit"/>
                    <a:ea typeface="Outfit"/>
                    <a:cs typeface="Outfit"/>
                    <a:sym typeface="Outfit"/>
                  </a:rPr>
                  <a:t>48%</a:t>
                </a:r>
                <a:endParaRPr b="1" sz="78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  <p:sp>
          <p:nvSpPr>
            <p:cNvPr id="851" name="Google Shape;851;p64"/>
            <p:cNvSpPr txBox="1"/>
            <p:nvPr/>
          </p:nvSpPr>
          <p:spPr>
            <a:xfrm>
              <a:off x="4890651" y="1687028"/>
              <a:ext cx="2340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1400" lIns="71400" spcFirstLastPara="1" rIns="71400" wrap="square" tIns="71400">
              <a:spAutoFit/>
            </a:bodyPr>
            <a:lstStyle/>
            <a:p>
              <a:pPr indent="0" lvl="0" marL="0" marR="0" rtl="0" algn="ctr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36">
                  <a:solidFill>
                    <a:srgbClr val="0464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3</a:t>
              </a:r>
              <a:endParaRPr sz="936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</p:txBody>
        </p:sp>
        <p:pic>
          <p:nvPicPr>
            <p:cNvPr id="852" name="Google Shape;852;p64" title="Chile.png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206525" y="1684038"/>
              <a:ext cx="199526" cy="1995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53" name="Google Shape;853;p64"/>
            <p:cNvGrpSpPr/>
            <p:nvPr/>
          </p:nvGrpSpPr>
          <p:grpSpPr>
            <a:xfrm>
              <a:off x="5223337" y="1839277"/>
              <a:ext cx="2893588" cy="227124"/>
              <a:chOff x="5223337" y="1476900"/>
              <a:chExt cx="2893588" cy="227124"/>
            </a:xfrm>
          </p:grpSpPr>
          <p:sp>
            <p:nvSpPr>
              <p:cNvPr id="854" name="Google Shape;854;p64"/>
              <p:cNvSpPr/>
              <p:nvPr/>
            </p:nvSpPr>
            <p:spPr>
              <a:xfrm>
                <a:off x="5241725" y="1505656"/>
                <a:ext cx="2875200" cy="141300"/>
              </a:xfrm>
              <a:prstGeom prst="roundRect">
                <a:avLst>
                  <a:gd fmla="val 50000" name="adj"/>
                </a:avLst>
              </a:prstGeom>
              <a:solidFill>
                <a:srgbClr val="0464B3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855" name="Google Shape;855;p64"/>
              <p:cNvSpPr txBox="1"/>
              <p:nvPr/>
            </p:nvSpPr>
            <p:spPr>
              <a:xfrm>
                <a:off x="5402750" y="1476900"/>
                <a:ext cx="1087200" cy="2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l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836">
                    <a:solidFill>
                      <a:schemeClr val="lt1"/>
                    </a:solidFill>
                    <a:latin typeface="Outfit Medium"/>
                    <a:ea typeface="Outfit Medium"/>
                    <a:cs typeface="Outfit Medium"/>
                    <a:sym typeface="Outfit Medium"/>
                  </a:rPr>
                  <a:t>Gambia</a:t>
                </a:r>
                <a:endParaRPr sz="836">
                  <a:solidFill>
                    <a:schemeClr val="lt1"/>
                  </a:solidFill>
                  <a:latin typeface="Outfit Medium"/>
                  <a:ea typeface="Outfit Medium"/>
                  <a:cs typeface="Outfit Medium"/>
                  <a:sym typeface="Outfit Medium"/>
                </a:endParaRPr>
              </a:p>
            </p:txBody>
          </p:sp>
          <p:sp>
            <p:nvSpPr>
              <p:cNvPr id="856" name="Google Shape;856;p64"/>
              <p:cNvSpPr/>
              <p:nvPr/>
            </p:nvSpPr>
            <p:spPr>
              <a:xfrm>
                <a:off x="5223337" y="1492776"/>
                <a:ext cx="167100" cy="166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857" name="Google Shape;857;p64"/>
              <p:cNvSpPr txBox="1"/>
              <p:nvPr/>
            </p:nvSpPr>
            <p:spPr>
              <a:xfrm>
                <a:off x="7381914" y="1480524"/>
                <a:ext cx="677700" cy="22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r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858">
                    <a:solidFill>
                      <a:schemeClr val="lt1"/>
                    </a:solidFill>
                    <a:latin typeface="Outfit"/>
                    <a:ea typeface="Outfit"/>
                    <a:cs typeface="Outfit"/>
                    <a:sym typeface="Outfit"/>
                  </a:rPr>
                  <a:t>46%</a:t>
                </a:r>
                <a:endParaRPr b="1" sz="78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  <p:sp>
          <p:nvSpPr>
            <p:cNvPr id="858" name="Google Shape;858;p64"/>
            <p:cNvSpPr txBox="1"/>
            <p:nvPr/>
          </p:nvSpPr>
          <p:spPr>
            <a:xfrm>
              <a:off x="4890651" y="1851837"/>
              <a:ext cx="2340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1400" lIns="71400" spcFirstLastPara="1" rIns="71400" wrap="square" tIns="71400">
              <a:spAutoFit/>
            </a:bodyPr>
            <a:lstStyle/>
            <a:p>
              <a:pPr indent="0" lvl="0" marL="0" marR="0" rtl="0" algn="ctr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36">
                  <a:solidFill>
                    <a:srgbClr val="0464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4</a:t>
              </a:r>
              <a:endParaRPr sz="936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</p:txBody>
        </p:sp>
        <p:pic>
          <p:nvPicPr>
            <p:cNvPr id="859" name="Google Shape;859;p64" title="gambia.jpg"/>
            <p:cNvPicPr preferRelativeResize="0"/>
            <p:nvPr/>
          </p:nvPicPr>
          <p:blipFill rotWithShape="1">
            <a:blip r:embed="rId8">
              <a:alphaModFix/>
            </a:blip>
            <a:srcRect b="12490" l="12205" r="12031" t="12355"/>
            <a:stretch/>
          </p:blipFill>
          <p:spPr>
            <a:xfrm>
              <a:off x="5230850" y="1864633"/>
              <a:ext cx="150900" cy="149700"/>
            </a:xfrm>
            <a:prstGeom prst="ellipse">
              <a:avLst/>
            </a:prstGeom>
            <a:noFill/>
            <a:ln>
              <a:noFill/>
            </a:ln>
          </p:spPr>
        </p:pic>
        <p:grpSp>
          <p:nvGrpSpPr>
            <p:cNvPr id="860" name="Google Shape;860;p64"/>
            <p:cNvGrpSpPr/>
            <p:nvPr/>
          </p:nvGrpSpPr>
          <p:grpSpPr>
            <a:xfrm>
              <a:off x="5223337" y="1995807"/>
              <a:ext cx="2352688" cy="227124"/>
              <a:chOff x="5223337" y="1476900"/>
              <a:chExt cx="2352688" cy="227124"/>
            </a:xfrm>
          </p:grpSpPr>
          <p:sp>
            <p:nvSpPr>
              <p:cNvPr id="861" name="Google Shape;861;p64"/>
              <p:cNvSpPr/>
              <p:nvPr/>
            </p:nvSpPr>
            <p:spPr>
              <a:xfrm>
                <a:off x="5241725" y="1505661"/>
                <a:ext cx="2334300" cy="141300"/>
              </a:xfrm>
              <a:prstGeom prst="roundRect">
                <a:avLst>
                  <a:gd fmla="val 50000" name="adj"/>
                </a:avLst>
              </a:prstGeom>
              <a:solidFill>
                <a:srgbClr val="0464B3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862" name="Google Shape;862;p64"/>
              <p:cNvSpPr txBox="1"/>
              <p:nvPr/>
            </p:nvSpPr>
            <p:spPr>
              <a:xfrm>
                <a:off x="5402750" y="1476900"/>
                <a:ext cx="1087200" cy="2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l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836">
                    <a:solidFill>
                      <a:schemeClr val="lt1"/>
                    </a:solidFill>
                    <a:latin typeface="Outfit Medium"/>
                    <a:ea typeface="Outfit Medium"/>
                    <a:cs typeface="Outfit Medium"/>
                    <a:sym typeface="Outfit Medium"/>
                  </a:rPr>
                  <a:t>Israel</a:t>
                </a:r>
                <a:endParaRPr sz="836">
                  <a:solidFill>
                    <a:schemeClr val="lt1"/>
                  </a:solidFill>
                  <a:latin typeface="Outfit Medium"/>
                  <a:ea typeface="Outfit Medium"/>
                  <a:cs typeface="Outfit Medium"/>
                  <a:sym typeface="Outfit Medium"/>
                </a:endParaRPr>
              </a:p>
            </p:txBody>
          </p:sp>
          <p:sp>
            <p:nvSpPr>
              <p:cNvPr id="863" name="Google Shape;863;p64"/>
              <p:cNvSpPr/>
              <p:nvPr/>
            </p:nvSpPr>
            <p:spPr>
              <a:xfrm>
                <a:off x="5223337" y="1492776"/>
                <a:ext cx="167100" cy="166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864" name="Google Shape;864;p64"/>
              <p:cNvSpPr txBox="1"/>
              <p:nvPr/>
            </p:nvSpPr>
            <p:spPr>
              <a:xfrm>
                <a:off x="6815339" y="1480524"/>
                <a:ext cx="677700" cy="22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r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858">
                    <a:solidFill>
                      <a:schemeClr val="lt1"/>
                    </a:solidFill>
                    <a:latin typeface="Outfit"/>
                    <a:ea typeface="Outfit"/>
                    <a:cs typeface="Outfit"/>
                    <a:sym typeface="Outfit"/>
                  </a:rPr>
                  <a:t>31</a:t>
                </a:r>
                <a:r>
                  <a:rPr b="1" lang="pt-BR" sz="858">
                    <a:solidFill>
                      <a:schemeClr val="lt1"/>
                    </a:solidFill>
                    <a:latin typeface="Outfit"/>
                    <a:ea typeface="Outfit"/>
                    <a:cs typeface="Outfit"/>
                    <a:sym typeface="Outfit"/>
                  </a:rPr>
                  <a:t>%</a:t>
                </a:r>
                <a:endParaRPr b="1" sz="78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  <p:sp>
          <p:nvSpPr>
            <p:cNvPr id="865" name="Google Shape;865;p64"/>
            <p:cNvSpPr txBox="1"/>
            <p:nvPr/>
          </p:nvSpPr>
          <p:spPr>
            <a:xfrm>
              <a:off x="4890651" y="1990646"/>
              <a:ext cx="2340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1400" lIns="71400" spcFirstLastPara="1" rIns="71400" wrap="square" tIns="71400">
              <a:spAutoFit/>
            </a:bodyPr>
            <a:lstStyle/>
            <a:p>
              <a:pPr indent="0" lvl="0" marL="0" marR="0" rtl="0" algn="ctr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36">
                  <a:solidFill>
                    <a:srgbClr val="0464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5</a:t>
              </a:r>
              <a:endParaRPr sz="936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</p:txBody>
        </p:sp>
        <p:pic>
          <p:nvPicPr>
            <p:cNvPr id="866" name="Google Shape;866;p64" title="Israel.png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201588" y="1991116"/>
              <a:ext cx="209400" cy="2094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67" name="Google Shape;867;p64"/>
            <p:cNvGrpSpPr/>
            <p:nvPr/>
          </p:nvGrpSpPr>
          <p:grpSpPr>
            <a:xfrm>
              <a:off x="5223337" y="2153974"/>
              <a:ext cx="2314588" cy="227124"/>
              <a:chOff x="5223337" y="1476900"/>
              <a:chExt cx="2314588" cy="227124"/>
            </a:xfrm>
          </p:grpSpPr>
          <p:sp>
            <p:nvSpPr>
              <p:cNvPr id="868" name="Google Shape;868;p64"/>
              <p:cNvSpPr/>
              <p:nvPr/>
            </p:nvSpPr>
            <p:spPr>
              <a:xfrm>
                <a:off x="5241725" y="1505672"/>
                <a:ext cx="2296200" cy="141300"/>
              </a:xfrm>
              <a:prstGeom prst="roundRect">
                <a:avLst>
                  <a:gd fmla="val 50000" name="adj"/>
                </a:avLst>
              </a:prstGeom>
              <a:solidFill>
                <a:srgbClr val="0464B3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869" name="Google Shape;869;p64"/>
              <p:cNvSpPr txBox="1"/>
              <p:nvPr/>
            </p:nvSpPr>
            <p:spPr>
              <a:xfrm>
                <a:off x="5402750" y="1476900"/>
                <a:ext cx="1087200" cy="2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l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836">
                    <a:solidFill>
                      <a:schemeClr val="lt1"/>
                    </a:solidFill>
                    <a:latin typeface="Outfit Medium"/>
                    <a:ea typeface="Outfit Medium"/>
                    <a:cs typeface="Outfit Medium"/>
                    <a:sym typeface="Outfit Medium"/>
                  </a:rPr>
                  <a:t>Vietnam</a:t>
                </a:r>
                <a:endParaRPr sz="836">
                  <a:solidFill>
                    <a:schemeClr val="lt1"/>
                  </a:solidFill>
                  <a:latin typeface="Outfit Medium"/>
                  <a:ea typeface="Outfit Medium"/>
                  <a:cs typeface="Outfit Medium"/>
                  <a:sym typeface="Outfit Medium"/>
                </a:endParaRPr>
              </a:p>
            </p:txBody>
          </p:sp>
          <p:sp>
            <p:nvSpPr>
              <p:cNvPr id="870" name="Google Shape;870;p64"/>
              <p:cNvSpPr/>
              <p:nvPr/>
            </p:nvSpPr>
            <p:spPr>
              <a:xfrm>
                <a:off x="5223337" y="1492776"/>
                <a:ext cx="167100" cy="166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871" name="Google Shape;871;p64"/>
              <p:cNvSpPr txBox="1"/>
              <p:nvPr/>
            </p:nvSpPr>
            <p:spPr>
              <a:xfrm>
                <a:off x="6792514" y="1480524"/>
                <a:ext cx="677700" cy="22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r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858">
                    <a:solidFill>
                      <a:schemeClr val="lt1"/>
                    </a:solidFill>
                    <a:latin typeface="Outfit"/>
                    <a:ea typeface="Outfit"/>
                    <a:cs typeface="Outfit"/>
                    <a:sym typeface="Outfit"/>
                  </a:rPr>
                  <a:t>30%</a:t>
                </a:r>
                <a:endParaRPr b="1" sz="78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  <p:sp>
          <p:nvSpPr>
            <p:cNvPr id="872" name="Google Shape;872;p64"/>
            <p:cNvSpPr txBox="1"/>
            <p:nvPr/>
          </p:nvSpPr>
          <p:spPr>
            <a:xfrm>
              <a:off x="4890651" y="2166534"/>
              <a:ext cx="2340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1400" lIns="71400" spcFirstLastPara="1" rIns="71400" wrap="square" tIns="71400">
              <a:spAutoFit/>
            </a:bodyPr>
            <a:lstStyle/>
            <a:p>
              <a:pPr indent="0" lvl="0" marL="0" marR="0" rtl="0" algn="ctr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36">
                  <a:solidFill>
                    <a:srgbClr val="0464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6</a:t>
              </a:r>
              <a:endParaRPr sz="936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</p:txBody>
        </p:sp>
        <p:pic>
          <p:nvPicPr>
            <p:cNvPr id="873" name="Google Shape;873;p64" title="Vietnã.png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197479" y="2146179"/>
              <a:ext cx="213550" cy="2135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74" name="Google Shape;874;p64"/>
            <p:cNvGrpSpPr/>
            <p:nvPr/>
          </p:nvGrpSpPr>
          <p:grpSpPr>
            <a:xfrm>
              <a:off x="5223337" y="2311942"/>
              <a:ext cx="2063788" cy="227124"/>
              <a:chOff x="5223337" y="1476900"/>
              <a:chExt cx="2063788" cy="227124"/>
            </a:xfrm>
          </p:grpSpPr>
          <p:sp>
            <p:nvSpPr>
              <p:cNvPr id="875" name="Google Shape;875;p64"/>
              <p:cNvSpPr/>
              <p:nvPr/>
            </p:nvSpPr>
            <p:spPr>
              <a:xfrm>
                <a:off x="5241725" y="1505682"/>
                <a:ext cx="2045400" cy="141300"/>
              </a:xfrm>
              <a:prstGeom prst="roundRect">
                <a:avLst>
                  <a:gd fmla="val 50000" name="adj"/>
                </a:avLst>
              </a:prstGeom>
              <a:solidFill>
                <a:srgbClr val="0464B3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876" name="Google Shape;876;p64"/>
              <p:cNvSpPr txBox="1"/>
              <p:nvPr/>
            </p:nvSpPr>
            <p:spPr>
              <a:xfrm>
                <a:off x="5402750" y="1476900"/>
                <a:ext cx="1087200" cy="2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l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836">
                    <a:solidFill>
                      <a:schemeClr val="lt1"/>
                    </a:solidFill>
                    <a:latin typeface="Outfit Medium"/>
                    <a:ea typeface="Outfit Medium"/>
                    <a:cs typeface="Outfit Medium"/>
                    <a:sym typeface="Outfit Medium"/>
                  </a:rPr>
                  <a:t>Japan</a:t>
                </a:r>
                <a:endParaRPr sz="836">
                  <a:solidFill>
                    <a:schemeClr val="lt1"/>
                  </a:solidFill>
                  <a:latin typeface="Outfit Medium"/>
                  <a:ea typeface="Outfit Medium"/>
                  <a:cs typeface="Outfit Medium"/>
                  <a:sym typeface="Outfit Medium"/>
                </a:endParaRPr>
              </a:p>
            </p:txBody>
          </p:sp>
          <p:sp>
            <p:nvSpPr>
              <p:cNvPr id="877" name="Google Shape;877;p64"/>
              <p:cNvSpPr/>
              <p:nvPr/>
            </p:nvSpPr>
            <p:spPr>
              <a:xfrm>
                <a:off x="5223337" y="1492776"/>
                <a:ext cx="167100" cy="166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878" name="Google Shape;878;p64"/>
              <p:cNvSpPr txBox="1"/>
              <p:nvPr/>
            </p:nvSpPr>
            <p:spPr>
              <a:xfrm>
                <a:off x="6502264" y="1480524"/>
                <a:ext cx="677700" cy="22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r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858">
                    <a:solidFill>
                      <a:schemeClr val="lt1"/>
                    </a:solidFill>
                    <a:latin typeface="Outfit"/>
                    <a:ea typeface="Outfit"/>
                    <a:cs typeface="Outfit"/>
                    <a:sym typeface="Outfit"/>
                  </a:rPr>
                  <a:t>23</a:t>
                </a:r>
                <a:r>
                  <a:rPr b="1" lang="pt-BR" sz="858">
                    <a:solidFill>
                      <a:schemeClr val="lt1"/>
                    </a:solidFill>
                    <a:latin typeface="Outfit"/>
                    <a:ea typeface="Outfit"/>
                    <a:cs typeface="Outfit"/>
                    <a:sym typeface="Outfit"/>
                  </a:rPr>
                  <a:t>%</a:t>
                </a:r>
                <a:endParaRPr b="1" sz="78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  <p:sp>
          <p:nvSpPr>
            <p:cNvPr id="879" name="Google Shape;879;p64"/>
            <p:cNvSpPr txBox="1"/>
            <p:nvPr/>
          </p:nvSpPr>
          <p:spPr>
            <a:xfrm>
              <a:off x="4890651" y="2324502"/>
              <a:ext cx="2340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1400" lIns="71400" spcFirstLastPara="1" rIns="71400" wrap="square" tIns="71400">
              <a:spAutoFit/>
            </a:bodyPr>
            <a:lstStyle/>
            <a:p>
              <a:pPr indent="0" lvl="0" marL="0" marR="0" rtl="0" algn="ctr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36">
                  <a:solidFill>
                    <a:srgbClr val="0464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7</a:t>
              </a:r>
              <a:endParaRPr sz="936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</p:txBody>
        </p:sp>
        <p:pic>
          <p:nvPicPr>
            <p:cNvPr id="880" name="Google Shape;880;p64" title="Japão.png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201400" y="2306024"/>
              <a:ext cx="209800" cy="209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81" name="Google Shape;881;p64"/>
            <p:cNvGrpSpPr/>
            <p:nvPr/>
          </p:nvGrpSpPr>
          <p:grpSpPr>
            <a:xfrm>
              <a:off x="5223337" y="2472210"/>
              <a:ext cx="2063788" cy="227124"/>
              <a:chOff x="5223337" y="1476900"/>
              <a:chExt cx="2063788" cy="227124"/>
            </a:xfrm>
          </p:grpSpPr>
          <p:sp>
            <p:nvSpPr>
              <p:cNvPr id="882" name="Google Shape;882;p64"/>
              <p:cNvSpPr/>
              <p:nvPr/>
            </p:nvSpPr>
            <p:spPr>
              <a:xfrm>
                <a:off x="5241725" y="1505682"/>
                <a:ext cx="2045400" cy="141300"/>
              </a:xfrm>
              <a:prstGeom prst="roundRect">
                <a:avLst>
                  <a:gd fmla="val 50000" name="adj"/>
                </a:avLst>
              </a:prstGeom>
              <a:solidFill>
                <a:srgbClr val="0464B3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883" name="Google Shape;883;p64"/>
              <p:cNvSpPr txBox="1"/>
              <p:nvPr/>
            </p:nvSpPr>
            <p:spPr>
              <a:xfrm>
                <a:off x="5402750" y="1476900"/>
                <a:ext cx="1087200" cy="2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l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836">
                    <a:solidFill>
                      <a:schemeClr val="lt1"/>
                    </a:solidFill>
                    <a:latin typeface="Outfit Medium"/>
                    <a:ea typeface="Outfit Medium"/>
                    <a:cs typeface="Outfit Medium"/>
                    <a:sym typeface="Outfit Medium"/>
                  </a:rPr>
                  <a:t>North Macedonia</a:t>
                </a:r>
                <a:endParaRPr sz="836">
                  <a:solidFill>
                    <a:schemeClr val="lt1"/>
                  </a:solidFill>
                  <a:latin typeface="Outfit Medium"/>
                  <a:ea typeface="Outfit Medium"/>
                  <a:cs typeface="Outfit Medium"/>
                  <a:sym typeface="Outfit Medium"/>
                </a:endParaRPr>
              </a:p>
            </p:txBody>
          </p:sp>
          <p:sp>
            <p:nvSpPr>
              <p:cNvPr id="884" name="Google Shape;884;p64"/>
              <p:cNvSpPr/>
              <p:nvPr/>
            </p:nvSpPr>
            <p:spPr>
              <a:xfrm>
                <a:off x="5223337" y="1492776"/>
                <a:ext cx="167100" cy="166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885" name="Google Shape;885;p64"/>
              <p:cNvSpPr txBox="1"/>
              <p:nvPr/>
            </p:nvSpPr>
            <p:spPr>
              <a:xfrm>
                <a:off x="6502264" y="1480524"/>
                <a:ext cx="677700" cy="22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r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858">
                    <a:solidFill>
                      <a:schemeClr val="lt1"/>
                    </a:solidFill>
                    <a:latin typeface="Outfit"/>
                    <a:ea typeface="Outfit"/>
                    <a:cs typeface="Outfit"/>
                    <a:sym typeface="Outfit"/>
                  </a:rPr>
                  <a:t>22%</a:t>
                </a:r>
                <a:endParaRPr b="1" sz="78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  <p:sp>
          <p:nvSpPr>
            <p:cNvPr id="886" name="Google Shape;886;p64"/>
            <p:cNvSpPr txBox="1"/>
            <p:nvPr/>
          </p:nvSpPr>
          <p:spPr>
            <a:xfrm>
              <a:off x="4890651" y="2484770"/>
              <a:ext cx="2340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1400" lIns="71400" spcFirstLastPara="1" rIns="71400" wrap="square" tIns="71400">
              <a:spAutoFit/>
            </a:bodyPr>
            <a:lstStyle/>
            <a:p>
              <a:pPr indent="0" lvl="0" marL="0" marR="0" rtl="0" algn="ctr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36">
                  <a:solidFill>
                    <a:srgbClr val="0464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8</a:t>
              </a:r>
              <a:endParaRPr sz="936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</p:txBody>
        </p:sp>
        <p:grpSp>
          <p:nvGrpSpPr>
            <p:cNvPr id="887" name="Google Shape;887;p64"/>
            <p:cNvGrpSpPr/>
            <p:nvPr/>
          </p:nvGrpSpPr>
          <p:grpSpPr>
            <a:xfrm>
              <a:off x="5223337" y="2633214"/>
              <a:ext cx="2063788" cy="227124"/>
              <a:chOff x="5223337" y="1476900"/>
              <a:chExt cx="2063788" cy="227124"/>
            </a:xfrm>
          </p:grpSpPr>
          <p:sp>
            <p:nvSpPr>
              <p:cNvPr id="888" name="Google Shape;888;p64"/>
              <p:cNvSpPr/>
              <p:nvPr/>
            </p:nvSpPr>
            <p:spPr>
              <a:xfrm>
                <a:off x="5241725" y="1505682"/>
                <a:ext cx="2045400" cy="141300"/>
              </a:xfrm>
              <a:prstGeom prst="roundRect">
                <a:avLst>
                  <a:gd fmla="val 50000" name="adj"/>
                </a:avLst>
              </a:prstGeom>
              <a:solidFill>
                <a:srgbClr val="0464B3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889" name="Google Shape;889;p64"/>
              <p:cNvSpPr txBox="1"/>
              <p:nvPr/>
            </p:nvSpPr>
            <p:spPr>
              <a:xfrm>
                <a:off x="5402750" y="1476900"/>
                <a:ext cx="1087200" cy="2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l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836">
                    <a:solidFill>
                      <a:schemeClr val="lt1"/>
                    </a:solidFill>
                    <a:latin typeface="Outfit Medium"/>
                    <a:ea typeface="Outfit Medium"/>
                    <a:cs typeface="Outfit Medium"/>
                    <a:sym typeface="Outfit Medium"/>
                  </a:rPr>
                  <a:t>Marocco</a:t>
                </a:r>
                <a:endParaRPr sz="836">
                  <a:solidFill>
                    <a:schemeClr val="lt1"/>
                  </a:solidFill>
                  <a:latin typeface="Outfit Medium"/>
                  <a:ea typeface="Outfit Medium"/>
                  <a:cs typeface="Outfit Medium"/>
                  <a:sym typeface="Outfit Medium"/>
                </a:endParaRPr>
              </a:p>
            </p:txBody>
          </p:sp>
          <p:sp>
            <p:nvSpPr>
              <p:cNvPr id="890" name="Google Shape;890;p64"/>
              <p:cNvSpPr/>
              <p:nvPr/>
            </p:nvSpPr>
            <p:spPr>
              <a:xfrm>
                <a:off x="5223337" y="1492776"/>
                <a:ext cx="167100" cy="166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891" name="Google Shape;891;p64"/>
              <p:cNvSpPr txBox="1"/>
              <p:nvPr/>
            </p:nvSpPr>
            <p:spPr>
              <a:xfrm>
                <a:off x="6502264" y="1480524"/>
                <a:ext cx="677700" cy="22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r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858">
                    <a:solidFill>
                      <a:schemeClr val="lt1"/>
                    </a:solidFill>
                    <a:latin typeface="Outfit"/>
                    <a:ea typeface="Outfit"/>
                    <a:cs typeface="Outfit"/>
                    <a:sym typeface="Outfit"/>
                  </a:rPr>
                  <a:t>22%</a:t>
                </a:r>
                <a:endParaRPr b="1" sz="78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  <p:sp>
          <p:nvSpPr>
            <p:cNvPr id="892" name="Google Shape;892;p64"/>
            <p:cNvSpPr txBox="1"/>
            <p:nvPr/>
          </p:nvSpPr>
          <p:spPr>
            <a:xfrm>
              <a:off x="4890651" y="2645774"/>
              <a:ext cx="2340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1400" lIns="71400" spcFirstLastPara="1" rIns="71400" wrap="square" tIns="71400">
              <a:spAutoFit/>
            </a:bodyPr>
            <a:lstStyle/>
            <a:p>
              <a:pPr indent="0" lvl="0" marL="0" marR="0" rtl="0" algn="ctr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36">
                  <a:solidFill>
                    <a:srgbClr val="0464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9</a:t>
              </a:r>
              <a:endParaRPr sz="936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</p:txBody>
        </p:sp>
        <p:grpSp>
          <p:nvGrpSpPr>
            <p:cNvPr id="893" name="Google Shape;893;p64"/>
            <p:cNvGrpSpPr/>
            <p:nvPr/>
          </p:nvGrpSpPr>
          <p:grpSpPr>
            <a:xfrm>
              <a:off x="5223337" y="2793932"/>
              <a:ext cx="1995688" cy="227124"/>
              <a:chOff x="5223337" y="1476900"/>
              <a:chExt cx="1995688" cy="227124"/>
            </a:xfrm>
          </p:grpSpPr>
          <p:sp>
            <p:nvSpPr>
              <p:cNvPr id="894" name="Google Shape;894;p64"/>
              <p:cNvSpPr/>
              <p:nvPr/>
            </p:nvSpPr>
            <p:spPr>
              <a:xfrm>
                <a:off x="5241725" y="1505675"/>
                <a:ext cx="1977300" cy="141300"/>
              </a:xfrm>
              <a:prstGeom prst="roundRect">
                <a:avLst>
                  <a:gd fmla="val 50000" name="adj"/>
                </a:avLst>
              </a:prstGeom>
              <a:solidFill>
                <a:srgbClr val="0464B3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895" name="Google Shape;895;p64"/>
              <p:cNvSpPr txBox="1"/>
              <p:nvPr/>
            </p:nvSpPr>
            <p:spPr>
              <a:xfrm>
                <a:off x="5402750" y="1476900"/>
                <a:ext cx="738600" cy="2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l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836">
                    <a:solidFill>
                      <a:schemeClr val="lt1"/>
                    </a:solidFill>
                    <a:latin typeface="Outfit Medium"/>
                    <a:ea typeface="Outfit Medium"/>
                    <a:cs typeface="Outfit Medium"/>
                    <a:sym typeface="Outfit Medium"/>
                  </a:rPr>
                  <a:t>Egypt</a:t>
                </a:r>
                <a:endParaRPr sz="836">
                  <a:solidFill>
                    <a:schemeClr val="lt1"/>
                  </a:solidFill>
                  <a:latin typeface="Outfit Medium"/>
                  <a:ea typeface="Outfit Medium"/>
                  <a:cs typeface="Outfit Medium"/>
                  <a:sym typeface="Outfit Medium"/>
                </a:endParaRPr>
              </a:p>
            </p:txBody>
          </p:sp>
          <p:sp>
            <p:nvSpPr>
              <p:cNvPr id="896" name="Google Shape;896;p64"/>
              <p:cNvSpPr/>
              <p:nvPr/>
            </p:nvSpPr>
            <p:spPr>
              <a:xfrm>
                <a:off x="5223337" y="1492776"/>
                <a:ext cx="167100" cy="166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897" name="Google Shape;897;p64"/>
              <p:cNvSpPr txBox="1"/>
              <p:nvPr/>
            </p:nvSpPr>
            <p:spPr>
              <a:xfrm>
                <a:off x="6473389" y="1480524"/>
                <a:ext cx="677700" cy="22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r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858">
                    <a:solidFill>
                      <a:schemeClr val="lt1"/>
                    </a:solidFill>
                    <a:latin typeface="Outfit"/>
                    <a:ea typeface="Outfit"/>
                    <a:cs typeface="Outfit"/>
                    <a:sym typeface="Outfit"/>
                  </a:rPr>
                  <a:t>21%</a:t>
                </a:r>
                <a:endParaRPr b="1" sz="78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  <p:sp>
          <p:nvSpPr>
            <p:cNvPr id="898" name="Google Shape;898;p64"/>
            <p:cNvSpPr txBox="1"/>
            <p:nvPr/>
          </p:nvSpPr>
          <p:spPr>
            <a:xfrm>
              <a:off x="4890651" y="2809700"/>
              <a:ext cx="2340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1400" lIns="71400" spcFirstLastPara="1" rIns="71400" wrap="square" tIns="71400">
              <a:spAutoFit/>
            </a:bodyPr>
            <a:lstStyle/>
            <a:p>
              <a:pPr indent="0" lvl="0" marL="0" marR="0" rtl="0" algn="ctr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36">
                  <a:solidFill>
                    <a:srgbClr val="0464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10</a:t>
              </a:r>
              <a:endParaRPr sz="936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</p:txBody>
        </p:sp>
        <p:grpSp>
          <p:nvGrpSpPr>
            <p:cNvPr id="899" name="Google Shape;899;p64"/>
            <p:cNvGrpSpPr/>
            <p:nvPr/>
          </p:nvGrpSpPr>
          <p:grpSpPr>
            <a:xfrm>
              <a:off x="5223337" y="2955607"/>
              <a:ext cx="1995688" cy="227124"/>
              <a:chOff x="5223337" y="1476900"/>
              <a:chExt cx="1995688" cy="227124"/>
            </a:xfrm>
          </p:grpSpPr>
          <p:sp>
            <p:nvSpPr>
              <p:cNvPr id="900" name="Google Shape;900;p64"/>
              <p:cNvSpPr/>
              <p:nvPr/>
            </p:nvSpPr>
            <p:spPr>
              <a:xfrm>
                <a:off x="5241725" y="1505675"/>
                <a:ext cx="1977300" cy="141300"/>
              </a:xfrm>
              <a:prstGeom prst="roundRect">
                <a:avLst>
                  <a:gd fmla="val 50000" name="adj"/>
                </a:avLst>
              </a:prstGeom>
              <a:solidFill>
                <a:srgbClr val="0464B3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901" name="Google Shape;901;p64"/>
              <p:cNvSpPr txBox="1"/>
              <p:nvPr/>
            </p:nvSpPr>
            <p:spPr>
              <a:xfrm>
                <a:off x="5402750" y="1476900"/>
                <a:ext cx="738600" cy="2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l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836">
                    <a:solidFill>
                      <a:schemeClr val="lt1"/>
                    </a:solidFill>
                    <a:latin typeface="Outfit Medium"/>
                    <a:ea typeface="Outfit Medium"/>
                    <a:cs typeface="Outfit Medium"/>
                    <a:sym typeface="Outfit Medium"/>
                  </a:rPr>
                  <a:t>Lithuania</a:t>
                </a:r>
                <a:endParaRPr sz="836">
                  <a:solidFill>
                    <a:schemeClr val="lt1"/>
                  </a:solidFill>
                  <a:latin typeface="Outfit Medium"/>
                  <a:ea typeface="Outfit Medium"/>
                  <a:cs typeface="Outfit Medium"/>
                  <a:sym typeface="Outfit Medium"/>
                </a:endParaRPr>
              </a:p>
            </p:txBody>
          </p:sp>
          <p:sp>
            <p:nvSpPr>
              <p:cNvPr id="902" name="Google Shape;902;p64"/>
              <p:cNvSpPr/>
              <p:nvPr/>
            </p:nvSpPr>
            <p:spPr>
              <a:xfrm>
                <a:off x="5223337" y="1492776"/>
                <a:ext cx="167100" cy="166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903" name="Google Shape;903;p64"/>
              <p:cNvSpPr txBox="1"/>
              <p:nvPr/>
            </p:nvSpPr>
            <p:spPr>
              <a:xfrm>
                <a:off x="6473389" y="1480524"/>
                <a:ext cx="677700" cy="22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r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858">
                    <a:solidFill>
                      <a:schemeClr val="lt1"/>
                    </a:solidFill>
                    <a:latin typeface="Outfit"/>
                    <a:ea typeface="Outfit"/>
                    <a:cs typeface="Outfit"/>
                    <a:sym typeface="Outfit"/>
                  </a:rPr>
                  <a:t>21%</a:t>
                </a:r>
                <a:endParaRPr b="1" sz="78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  <p:sp>
          <p:nvSpPr>
            <p:cNvPr id="904" name="Google Shape;904;p64"/>
            <p:cNvSpPr txBox="1"/>
            <p:nvPr/>
          </p:nvSpPr>
          <p:spPr>
            <a:xfrm>
              <a:off x="4890651" y="2971375"/>
              <a:ext cx="2340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1400" lIns="71400" spcFirstLastPara="1" rIns="71400" wrap="square" tIns="71400">
              <a:spAutoFit/>
            </a:bodyPr>
            <a:lstStyle/>
            <a:p>
              <a:pPr indent="0" lvl="0" marL="0" marR="0" rtl="0" algn="ctr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36">
                  <a:solidFill>
                    <a:srgbClr val="0464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11</a:t>
              </a:r>
              <a:endParaRPr sz="936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</p:txBody>
        </p:sp>
        <p:grpSp>
          <p:nvGrpSpPr>
            <p:cNvPr id="905" name="Google Shape;905;p64"/>
            <p:cNvGrpSpPr/>
            <p:nvPr/>
          </p:nvGrpSpPr>
          <p:grpSpPr>
            <a:xfrm>
              <a:off x="5223337" y="3113734"/>
              <a:ext cx="1941388" cy="227124"/>
              <a:chOff x="5223337" y="1476900"/>
              <a:chExt cx="1941388" cy="227124"/>
            </a:xfrm>
          </p:grpSpPr>
          <p:sp>
            <p:nvSpPr>
              <p:cNvPr id="906" name="Google Shape;906;p64"/>
              <p:cNvSpPr/>
              <p:nvPr/>
            </p:nvSpPr>
            <p:spPr>
              <a:xfrm>
                <a:off x="5241725" y="1505683"/>
                <a:ext cx="1923000" cy="141300"/>
              </a:xfrm>
              <a:prstGeom prst="roundRect">
                <a:avLst>
                  <a:gd fmla="val 50000" name="adj"/>
                </a:avLst>
              </a:prstGeom>
              <a:solidFill>
                <a:srgbClr val="0464B3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907" name="Google Shape;907;p64"/>
              <p:cNvSpPr txBox="1"/>
              <p:nvPr/>
            </p:nvSpPr>
            <p:spPr>
              <a:xfrm>
                <a:off x="5402750" y="1476900"/>
                <a:ext cx="738600" cy="2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l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836">
                    <a:solidFill>
                      <a:schemeClr val="lt1"/>
                    </a:solidFill>
                    <a:latin typeface="Outfit Medium"/>
                    <a:ea typeface="Outfit Medium"/>
                    <a:cs typeface="Outfit Medium"/>
                    <a:sym typeface="Outfit Medium"/>
                  </a:rPr>
                  <a:t>Palau</a:t>
                </a:r>
                <a:endParaRPr sz="836">
                  <a:solidFill>
                    <a:schemeClr val="lt1"/>
                  </a:solidFill>
                  <a:latin typeface="Outfit Medium"/>
                  <a:ea typeface="Outfit Medium"/>
                  <a:cs typeface="Outfit Medium"/>
                  <a:sym typeface="Outfit Medium"/>
                </a:endParaRPr>
              </a:p>
            </p:txBody>
          </p:sp>
          <p:sp>
            <p:nvSpPr>
              <p:cNvPr id="908" name="Google Shape;908;p64"/>
              <p:cNvSpPr/>
              <p:nvPr/>
            </p:nvSpPr>
            <p:spPr>
              <a:xfrm>
                <a:off x="5223337" y="1492776"/>
                <a:ext cx="167100" cy="166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909" name="Google Shape;909;p64"/>
              <p:cNvSpPr txBox="1"/>
              <p:nvPr/>
            </p:nvSpPr>
            <p:spPr>
              <a:xfrm>
                <a:off x="6390014" y="1480524"/>
                <a:ext cx="677700" cy="22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r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858">
                    <a:solidFill>
                      <a:schemeClr val="lt1"/>
                    </a:solidFill>
                    <a:latin typeface="Outfit"/>
                    <a:ea typeface="Outfit"/>
                    <a:cs typeface="Outfit"/>
                    <a:sym typeface="Outfit"/>
                  </a:rPr>
                  <a:t>20%</a:t>
                </a:r>
                <a:endParaRPr b="1" sz="78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  <p:sp>
          <p:nvSpPr>
            <p:cNvPr id="910" name="Google Shape;910;p64"/>
            <p:cNvSpPr txBox="1"/>
            <p:nvPr/>
          </p:nvSpPr>
          <p:spPr>
            <a:xfrm>
              <a:off x="4890651" y="3129502"/>
              <a:ext cx="2340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1400" lIns="71400" spcFirstLastPara="1" rIns="71400" wrap="square" tIns="71400">
              <a:spAutoFit/>
            </a:bodyPr>
            <a:lstStyle/>
            <a:p>
              <a:pPr indent="0" lvl="0" marL="0" marR="0" rtl="0" algn="ctr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36">
                  <a:solidFill>
                    <a:srgbClr val="0464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12</a:t>
              </a:r>
              <a:endParaRPr sz="936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</p:txBody>
        </p:sp>
        <p:grpSp>
          <p:nvGrpSpPr>
            <p:cNvPr id="911" name="Google Shape;911;p64"/>
            <p:cNvGrpSpPr/>
            <p:nvPr/>
          </p:nvGrpSpPr>
          <p:grpSpPr>
            <a:xfrm>
              <a:off x="5223337" y="3274091"/>
              <a:ext cx="1905988" cy="227124"/>
              <a:chOff x="5223337" y="1476900"/>
              <a:chExt cx="1905988" cy="227124"/>
            </a:xfrm>
          </p:grpSpPr>
          <p:sp>
            <p:nvSpPr>
              <p:cNvPr id="912" name="Google Shape;912;p64"/>
              <p:cNvSpPr/>
              <p:nvPr/>
            </p:nvSpPr>
            <p:spPr>
              <a:xfrm>
                <a:off x="5241725" y="1505676"/>
                <a:ext cx="1887600" cy="141300"/>
              </a:xfrm>
              <a:prstGeom prst="roundRect">
                <a:avLst>
                  <a:gd fmla="val 50000" name="adj"/>
                </a:avLst>
              </a:prstGeom>
              <a:solidFill>
                <a:srgbClr val="0464B3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913" name="Google Shape;913;p64"/>
              <p:cNvSpPr txBox="1"/>
              <p:nvPr/>
            </p:nvSpPr>
            <p:spPr>
              <a:xfrm>
                <a:off x="5402750" y="1476900"/>
                <a:ext cx="738600" cy="2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l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836">
                    <a:solidFill>
                      <a:schemeClr val="lt1"/>
                    </a:solidFill>
                    <a:latin typeface="Outfit Medium"/>
                    <a:ea typeface="Outfit Medium"/>
                    <a:cs typeface="Outfit Medium"/>
                    <a:sym typeface="Outfit Medium"/>
                  </a:rPr>
                  <a:t>Mongolia</a:t>
                </a:r>
                <a:endParaRPr sz="836">
                  <a:solidFill>
                    <a:schemeClr val="lt1"/>
                  </a:solidFill>
                  <a:latin typeface="Outfit Medium"/>
                  <a:ea typeface="Outfit Medium"/>
                  <a:cs typeface="Outfit Medium"/>
                  <a:sym typeface="Outfit Medium"/>
                </a:endParaRPr>
              </a:p>
            </p:txBody>
          </p:sp>
          <p:sp>
            <p:nvSpPr>
              <p:cNvPr id="914" name="Google Shape;914;p64"/>
              <p:cNvSpPr/>
              <p:nvPr/>
            </p:nvSpPr>
            <p:spPr>
              <a:xfrm>
                <a:off x="5223337" y="1492776"/>
                <a:ext cx="167100" cy="166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915" name="Google Shape;915;p64"/>
              <p:cNvSpPr txBox="1"/>
              <p:nvPr/>
            </p:nvSpPr>
            <p:spPr>
              <a:xfrm>
                <a:off x="6419439" y="1480524"/>
                <a:ext cx="677700" cy="22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r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858">
                    <a:solidFill>
                      <a:schemeClr val="lt1"/>
                    </a:solidFill>
                    <a:latin typeface="Outfit"/>
                    <a:ea typeface="Outfit"/>
                    <a:cs typeface="Outfit"/>
                    <a:sym typeface="Outfit"/>
                  </a:rPr>
                  <a:t>19</a:t>
                </a:r>
                <a:r>
                  <a:rPr b="1" lang="pt-BR" sz="858">
                    <a:solidFill>
                      <a:schemeClr val="lt1"/>
                    </a:solidFill>
                    <a:latin typeface="Outfit"/>
                    <a:ea typeface="Outfit"/>
                    <a:cs typeface="Outfit"/>
                    <a:sym typeface="Outfit"/>
                  </a:rPr>
                  <a:t>%</a:t>
                </a:r>
                <a:endParaRPr b="1" sz="78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  <p:sp>
          <p:nvSpPr>
            <p:cNvPr id="916" name="Google Shape;916;p64"/>
            <p:cNvSpPr txBox="1"/>
            <p:nvPr/>
          </p:nvSpPr>
          <p:spPr>
            <a:xfrm>
              <a:off x="4890651" y="3289859"/>
              <a:ext cx="2340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1400" lIns="71400" spcFirstLastPara="1" rIns="71400" wrap="square" tIns="71400">
              <a:spAutoFit/>
            </a:bodyPr>
            <a:lstStyle/>
            <a:p>
              <a:pPr indent="0" lvl="0" marL="0" marR="0" rtl="0" algn="ctr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36">
                  <a:solidFill>
                    <a:srgbClr val="0464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13</a:t>
              </a:r>
              <a:endParaRPr sz="936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</p:txBody>
        </p:sp>
        <p:grpSp>
          <p:nvGrpSpPr>
            <p:cNvPr id="917" name="Google Shape;917;p64"/>
            <p:cNvGrpSpPr/>
            <p:nvPr/>
          </p:nvGrpSpPr>
          <p:grpSpPr>
            <a:xfrm>
              <a:off x="5223337" y="3433906"/>
              <a:ext cx="1905988" cy="227124"/>
              <a:chOff x="5223337" y="1476900"/>
              <a:chExt cx="1905988" cy="227124"/>
            </a:xfrm>
          </p:grpSpPr>
          <p:sp>
            <p:nvSpPr>
              <p:cNvPr id="918" name="Google Shape;918;p64"/>
              <p:cNvSpPr/>
              <p:nvPr/>
            </p:nvSpPr>
            <p:spPr>
              <a:xfrm>
                <a:off x="5241725" y="1505676"/>
                <a:ext cx="1887600" cy="141300"/>
              </a:xfrm>
              <a:prstGeom prst="roundRect">
                <a:avLst>
                  <a:gd fmla="val 50000" name="adj"/>
                </a:avLst>
              </a:prstGeom>
              <a:solidFill>
                <a:srgbClr val="0464B3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919" name="Google Shape;919;p64"/>
              <p:cNvSpPr txBox="1"/>
              <p:nvPr/>
            </p:nvSpPr>
            <p:spPr>
              <a:xfrm>
                <a:off x="5402750" y="1476900"/>
                <a:ext cx="738600" cy="2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l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836">
                    <a:solidFill>
                      <a:schemeClr val="lt1"/>
                    </a:solidFill>
                    <a:latin typeface="Outfit Medium"/>
                    <a:ea typeface="Outfit Medium"/>
                    <a:cs typeface="Outfit Medium"/>
                    <a:sym typeface="Outfit Medium"/>
                  </a:rPr>
                  <a:t>Malta</a:t>
                </a:r>
                <a:endParaRPr sz="836">
                  <a:solidFill>
                    <a:schemeClr val="lt1"/>
                  </a:solidFill>
                  <a:latin typeface="Outfit Medium"/>
                  <a:ea typeface="Outfit Medium"/>
                  <a:cs typeface="Outfit Medium"/>
                  <a:sym typeface="Outfit Medium"/>
                </a:endParaRPr>
              </a:p>
            </p:txBody>
          </p:sp>
          <p:sp>
            <p:nvSpPr>
              <p:cNvPr id="920" name="Google Shape;920;p64"/>
              <p:cNvSpPr/>
              <p:nvPr/>
            </p:nvSpPr>
            <p:spPr>
              <a:xfrm>
                <a:off x="5223337" y="1492776"/>
                <a:ext cx="167100" cy="166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921" name="Google Shape;921;p64"/>
              <p:cNvSpPr txBox="1"/>
              <p:nvPr/>
            </p:nvSpPr>
            <p:spPr>
              <a:xfrm>
                <a:off x="6419439" y="1480524"/>
                <a:ext cx="677700" cy="22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r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858">
                    <a:solidFill>
                      <a:schemeClr val="lt1"/>
                    </a:solidFill>
                    <a:latin typeface="Outfit"/>
                    <a:ea typeface="Outfit"/>
                    <a:cs typeface="Outfit"/>
                    <a:sym typeface="Outfit"/>
                  </a:rPr>
                  <a:t>19%</a:t>
                </a:r>
                <a:endParaRPr b="1" sz="78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  <p:sp>
          <p:nvSpPr>
            <p:cNvPr id="922" name="Google Shape;922;p64"/>
            <p:cNvSpPr txBox="1"/>
            <p:nvPr/>
          </p:nvSpPr>
          <p:spPr>
            <a:xfrm>
              <a:off x="4890651" y="3449674"/>
              <a:ext cx="2340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1400" lIns="71400" spcFirstLastPara="1" rIns="71400" wrap="square" tIns="71400">
              <a:spAutoFit/>
            </a:bodyPr>
            <a:lstStyle/>
            <a:p>
              <a:pPr indent="0" lvl="0" marL="0" marR="0" rtl="0" algn="ctr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36">
                  <a:solidFill>
                    <a:srgbClr val="0464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14</a:t>
              </a:r>
              <a:endParaRPr sz="936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</p:txBody>
        </p:sp>
        <p:grpSp>
          <p:nvGrpSpPr>
            <p:cNvPr id="923" name="Google Shape;923;p64"/>
            <p:cNvGrpSpPr/>
            <p:nvPr/>
          </p:nvGrpSpPr>
          <p:grpSpPr>
            <a:xfrm>
              <a:off x="5223337" y="3591580"/>
              <a:ext cx="1905988" cy="227124"/>
              <a:chOff x="5223337" y="1476900"/>
              <a:chExt cx="1905988" cy="227124"/>
            </a:xfrm>
          </p:grpSpPr>
          <p:sp>
            <p:nvSpPr>
              <p:cNvPr id="924" name="Google Shape;924;p64"/>
              <p:cNvSpPr/>
              <p:nvPr/>
            </p:nvSpPr>
            <p:spPr>
              <a:xfrm>
                <a:off x="5241725" y="1505676"/>
                <a:ext cx="1887600" cy="141300"/>
              </a:xfrm>
              <a:prstGeom prst="roundRect">
                <a:avLst>
                  <a:gd fmla="val 50000" name="adj"/>
                </a:avLst>
              </a:prstGeom>
              <a:solidFill>
                <a:srgbClr val="0464B3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925" name="Google Shape;925;p64"/>
              <p:cNvSpPr txBox="1"/>
              <p:nvPr/>
            </p:nvSpPr>
            <p:spPr>
              <a:xfrm>
                <a:off x="5402750" y="1476900"/>
                <a:ext cx="738600" cy="2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l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836">
                    <a:solidFill>
                      <a:schemeClr val="lt1"/>
                    </a:solidFill>
                    <a:latin typeface="Outfit Medium"/>
                    <a:ea typeface="Outfit Medium"/>
                    <a:cs typeface="Outfit Medium"/>
                    <a:sym typeface="Outfit Medium"/>
                  </a:rPr>
                  <a:t>Ecuador</a:t>
                </a:r>
                <a:endParaRPr sz="836">
                  <a:solidFill>
                    <a:schemeClr val="lt1"/>
                  </a:solidFill>
                  <a:latin typeface="Outfit Medium"/>
                  <a:ea typeface="Outfit Medium"/>
                  <a:cs typeface="Outfit Medium"/>
                  <a:sym typeface="Outfit Medium"/>
                </a:endParaRPr>
              </a:p>
            </p:txBody>
          </p:sp>
          <p:sp>
            <p:nvSpPr>
              <p:cNvPr id="926" name="Google Shape;926;p64"/>
              <p:cNvSpPr/>
              <p:nvPr/>
            </p:nvSpPr>
            <p:spPr>
              <a:xfrm>
                <a:off x="5223337" y="1492776"/>
                <a:ext cx="167100" cy="166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927" name="Google Shape;927;p64"/>
              <p:cNvSpPr txBox="1"/>
              <p:nvPr/>
            </p:nvSpPr>
            <p:spPr>
              <a:xfrm>
                <a:off x="6419439" y="1480524"/>
                <a:ext cx="677700" cy="22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r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858">
                    <a:solidFill>
                      <a:schemeClr val="lt1"/>
                    </a:solidFill>
                    <a:latin typeface="Outfit"/>
                    <a:ea typeface="Outfit"/>
                    <a:cs typeface="Outfit"/>
                    <a:sym typeface="Outfit"/>
                  </a:rPr>
                  <a:t>17%</a:t>
                </a:r>
                <a:endParaRPr b="1" sz="78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  <p:sp>
          <p:nvSpPr>
            <p:cNvPr id="928" name="Google Shape;928;p64"/>
            <p:cNvSpPr txBox="1"/>
            <p:nvPr/>
          </p:nvSpPr>
          <p:spPr>
            <a:xfrm>
              <a:off x="4890651" y="3607348"/>
              <a:ext cx="2340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1400" lIns="71400" spcFirstLastPara="1" rIns="71400" wrap="square" tIns="71400">
              <a:spAutoFit/>
            </a:bodyPr>
            <a:lstStyle/>
            <a:p>
              <a:pPr indent="0" lvl="0" marL="0" marR="0" rtl="0" algn="ctr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36">
                  <a:solidFill>
                    <a:srgbClr val="0464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15</a:t>
              </a:r>
              <a:endParaRPr sz="936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</p:txBody>
        </p:sp>
        <p:grpSp>
          <p:nvGrpSpPr>
            <p:cNvPr id="929" name="Google Shape;929;p64"/>
            <p:cNvGrpSpPr/>
            <p:nvPr/>
          </p:nvGrpSpPr>
          <p:grpSpPr>
            <a:xfrm>
              <a:off x="5223337" y="3752681"/>
              <a:ext cx="1905988" cy="227124"/>
              <a:chOff x="5223337" y="1476900"/>
              <a:chExt cx="1905988" cy="227124"/>
            </a:xfrm>
          </p:grpSpPr>
          <p:sp>
            <p:nvSpPr>
              <p:cNvPr id="930" name="Google Shape;930;p64"/>
              <p:cNvSpPr/>
              <p:nvPr/>
            </p:nvSpPr>
            <p:spPr>
              <a:xfrm>
                <a:off x="5241725" y="1505676"/>
                <a:ext cx="1887600" cy="141300"/>
              </a:xfrm>
              <a:prstGeom prst="roundRect">
                <a:avLst>
                  <a:gd fmla="val 50000" name="adj"/>
                </a:avLst>
              </a:prstGeom>
              <a:solidFill>
                <a:srgbClr val="0464B3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931" name="Google Shape;931;p64"/>
              <p:cNvSpPr txBox="1"/>
              <p:nvPr/>
            </p:nvSpPr>
            <p:spPr>
              <a:xfrm>
                <a:off x="5402750" y="1476900"/>
                <a:ext cx="738600" cy="2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l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836">
                    <a:solidFill>
                      <a:schemeClr val="lt1"/>
                    </a:solidFill>
                    <a:latin typeface="Outfit Medium"/>
                    <a:ea typeface="Outfit Medium"/>
                    <a:cs typeface="Outfit Medium"/>
                    <a:sym typeface="Outfit Medium"/>
                  </a:rPr>
                  <a:t>Curaçao</a:t>
                </a:r>
                <a:endParaRPr sz="836">
                  <a:solidFill>
                    <a:schemeClr val="lt1"/>
                  </a:solidFill>
                  <a:latin typeface="Outfit Medium"/>
                  <a:ea typeface="Outfit Medium"/>
                  <a:cs typeface="Outfit Medium"/>
                  <a:sym typeface="Outfit Medium"/>
                </a:endParaRPr>
              </a:p>
            </p:txBody>
          </p:sp>
          <p:sp>
            <p:nvSpPr>
              <p:cNvPr id="932" name="Google Shape;932;p64"/>
              <p:cNvSpPr/>
              <p:nvPr/>
            </p:nvSpPr>
            <p:spPr>
              <a:xfrm>
                <a:off x="5223337" y="1492776"/>
                <a:ext cx="167100" cy="166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933" name="Google Shape;933;p64"/>
              <p:cNvSpPr txBox="1"/>
              <p:nvPr/>
            </p:nvSpPr>
            <p:spPr>
              <a:xfrm>
                <a:off x="6419439" y="1480524"/>
                <a:ext cx="677700" cy="22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r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858">
                    <a:solidFill>
                      <a:schemeClr val="lt1"/>
                    </a:solidFill>
                    <a:latin typeface="Outfit"/>
                    <a:ea typeface="Outfit"/>
                    <a:cs typeface="Outfit"/>
                    <a:sym typeface="Outfit"/>
                  </a:rPr>
                  <a:t>17%</a:t>
                </a:r>
                <a:endParaRPr b="1" sz="78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  <p:sp>
          <p:nvSpPr>
            <p:cNvPr id="934" name="Google Shape;934;p64"/>
            <p:cNvSpPr txBox="1"/>
            <p:nvPr/>
          </p:nvSpPr>
          <p:spPr>
            <a:xfrm>
              <a:off x="4890651" y="3768449"/>
              <a:ext cx="2340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1400" lIns="71400" spcFirstLastPara="1" rIns="71400" wrap="square" tIns="71400">
              <a:spAutoFit/>
            </a:bodyPr>
            <a:lstStyle/>
            <a:p>
              <a:pPr indent="0" lvl="0" marL="0" marR="0" rtl="0" algn="ctr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36">
                  <a:solidFill>
                    <a:srgbClr val="0464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16</a:t>
              </a:r>
              <a:endParaRPr sz="936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</p:txBody>
        </p:sp>
        <p:grpSp>
          <p:nvGrpSpPr>
            <p:cNvPr id="935" name="Google Shape;935;p64"/>
            <p:cNvGrpSpPr/>
            <p:nvPr/>
          </p:nvGrpSpPr>
          <p:grpSpPr>
            <a:xfrm>
              <a:off x="5223337" y="3911515"/>
              <a:ext cx="1788988" cy="227124"/>
              <a:chOff x="5223337" y="1476900"/>
              <a:chExt cx="1788988" cy="227124"/>
            </a:xfrm>
          </p:grpSpPr>
          <p:sp>
            <p:nvSpPr>
              <p:cNvPr id="936" name="Google Shape;936;p64"/>
              <p:cNvSpPr/>
              <p:nvPr/>
            </p:nvSpPr>
            <p:spPr>
              <a:xfrm>
                <a:off x="5241725" y="1505686"/>
                <a:ext cx="1770600" cy="141300"/>
              </a:xfrm>
              <a:prstGeom prst="roundRect">
                <a:avLst>
                  <a:gd fmla="val 50000" name="adj"/>
                </a:avLst>
              </a:prstGeom>
              <a:solidFill>
                <a:srgbClr val="0464B3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937" name="Google Shape;937;p64"/>
              <p:cNvSpPr txBox="1"/>
              <p:nvPr/>
            </p:nvSpPr>
            <p:spPr>
              <a:xfrm>
                <a:off x="5402750" y="1476900"/>
                <a:ext cx="738600" cy="2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l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836">
                    <a:solidFill>
                      <a:schemeClr val="lt1"/>
                    </a:solidFill>
                    <a:latin typeface="Outfit Medium"/>
                    <a:ea typeface="Outfit Medium"/>
                    <a:cs typeface="Outfit Medium"/>
                    <a:sym typeface="Outfit Medium"/>
                  </a:rPr>
                  <a:t>Latvia</a:t>
                </a:r>
                <a:endParaRPr sz="836">
                  <a:solidFill>
                    <a:schemeClr val="lt1"/>
                  </a:solidFill>
                  <a:latin typeface="Outfit Medium"/>
                  <a:ea typeface="Outfit Medium"/>
                  <a:cs typeface="Outfit Medium"/>
                  <a:sym typeface="Outfit Medium"/>
                </a:endParaRPr>
              </a:p>
            </p:txBody>
          </p:sp>
          <p:sp>
            <p:nvSpPr>
              <p:cNvPr id="938" name="Google Shape;938;p64"/>
              <p:cNvSpPr/>
              <p:nvPr/>
            </p:nvSpPr>
            <p:spPr>
              <a:xfrm>
                <a:off x="5223337" y="1492776"/>
                <a:ext cx="167100" cy="166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939" name="Google Shape;939;p64"/>
              <p:cNvSpPr txBox="1"/>
              <p:nvPr/>
            </p:nvSpPr>
            <p:spPr>
              <a:xfrm>
                <a:off x="6268964" y="1480524"/>
                <a:ext cx="677700" cy="22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r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858">
                    <a:solidFill>
                      <a:schemeClr val="lt1"/>
                    </a:solidFill>
                    <a:latin typeface="Outfit"/>
                    <a:ea typeface="Outfit"/>
                    <a:cs typeface="Outfit"/>
                    <a:sym typeface="Outfit"/>
                  </a:rPr>
                  <a:t>16%</a:t>
                </a:r>
                <a:endParaRPr b="1" sz="78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  <p:sp>
          <p:nvSpPr>
            <p:cNvPr id="940" name="Google Shape;940;p64"/>
            <p:cNvSpPr txBox="1"/>
            <p:nvPr/>
          </p:nvSpPr>
          <p:spPr>
            <a:xfrm>
              <a:off x="4890651" y="3927283"/>
              <a:ext cx="2340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1400" lIns="71400" spcFirstLastPara="1" rIns="71400" wrap="square" tIns="71400">
              <a:spAutoFit/>
            </a:bodyPr>
            <a:lstStyle/>
            <a:p>
              <a:pPr indent="0" lvl="0" marL="0" marR="0" rtl="0" algn="ctr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36">
                  <a:solidFill>
                    <a:srgbClr val="0464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17</a:t>
              </a:r>
              <a:endParaRPr sz="936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</p:txBody>
        </p:sp>
        <p:grpSp>
          <p:nvGrpSpPr>
            <p:cNvPr id="941" name="Google Shape;941;p64"/>
            <p:cNvGrpSpPr/>
            <p:nvPr/>
          </p:nvGrpSpPr>
          <p:grpSpPr>
            <a:xfrm>
              <a:off x="5223337" y="4068791"/>
              <a:ext cx="1745488" cy="227124"/>
              <a:chOff x="5223337" y="1476900"/>
              <a:chExt cx="1745488" cy="227124"/>
            </a:xfrm>
          </p:grpSpPr>
          <p:sp>
            <p:nvSpPr>
              <p:cNvPr id="942" name="Google Shape;942;p64"/>
              <p:cNvSpPr/>
              <p:nvPr/>
            </p:nvSpPr>
            <p:spPr>
              <a:xfrm>
                <a:off x="5241725" y="1505693"/>
                <a:ext cx="1727100" cy="141300"/>
              </a:xfrm>
              <a:prstGeom prst="roundRect">
                <a:avLst>
                  <a:gd fmla="val 50000" name="adj"/>
                </a:avLst>
              </a:prstGeom>
              <a:solidFill>
                <a:srgbClr val="0464B3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943" name="Google Shape;943;p64"/>
              <p:cNvSpPr txBox="1"/>
              <p:nvPr/>
            </p:nvSpPr>
            <p:spPr>
              <a:xfrm>
                <a:off x="5402750" y="1476900"/>
                <a:ext cx="738600" cy="2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l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836">
                    <a:solidFill>
                      <a:schemeClr val="lt1"/>
                    </a:solidFill>
                    <a:latin typeface="Outfit Medium"/>
                    <a:ea typeface="Outfit Medium"/>
                    <a:cs typeface="Outfit Medium"/>
                    <a:sym typeface="Outfit Medium"/>
                  </a:rPr>
                  <a:t>Finland</a:t>
                </a:r>
                <a:endParaRPr sz="836">
                  <a:solidFill>
                    <a:schemeClr val="lt1"/>
                  </a:solidFill>
                  <a:latin typeface="Outfit Medium"/>
                  <a:ea typeface="Outfit Medium"/>
                  <a:cs typeface="Outfit Medium"/>
                  <a:sym typeface="Outfit Medium"/>
                </a:endParaRPr>
              </a:p>
            </p:txBody>
          </p:sp>
          <p:sp>
            <p:nvSpPr>
              <p:cNvPr id="944" name="Google Shape;944;p64"/>
              <p:cNvSpPr/>
              <p:nvPr/>
            </p:nvSpPr>
            <p:spPr>
              <a:xfrm>
                <a:off x="5223337" y="1492776"/>
                <a:ext cx="167100" cy="166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945" name="Google Shape;945;p64"/>
              <p:cNvSpPr txBox="1"/>
              <p:nvPr/>
            </p:nvSpPr>
            <p:spPr>
              <a:xfrm>
                <a:off x="6204714" y="1480524"/>
                <a:ext cx="677700" cy="22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r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858">
                    <a:solidFill>
                      <a:schemeClr val="lt1"/>
                    </a:solidFill>
                    <a:latin typeface="Outfit"/>
                    <a:ea typeface="Outfit"/>
                    <a:cs typeface="Outfit"/>
                    <a:sym typeface="Outfit"/>
                  </a:rPr>
                  <a:t>15%</a:t>
                </a:r>
                <a:endParaRPr b="1" sz="78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  <p:sp>
          <p:nvSpPr>
            <p:cNvPr id="946" name="Google Shape;946;p64"/>
            <p:cNvSpPr txBox="1"/>
            <p:nvPr/>
          </p:nvSpPr>
          <p:spPr>
            <a:xfrm>
              <a:off x="4890651" y="4080128"/>
              <a:ext cx="2340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1400" lIns="71400" spcFirstLastPara="1" rIns="71400" wrap="square" tIns="71400">
              <a:spAutoFit/>
            </a:bodyPr>
            <a:lstStyle/>
            <a:p>
              <a:pPr indent="0" lvl="0" marL="0" marR="0" rtl="0" algn="ctr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36">
                  <a:solidFill>
                    <a:srgbClr val="0464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18</a:t>
              </a:r>
              <a:endParaRPr sz="936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</p:txBody>
        </p:sp>
        <p:grpSp>
          <p:nvGrpSpPr>
            <p:cNvPr id="947" name="Google Shape;947;p64"/>
            <p:cNvGrpSpPr/>
            <p:nvPr/>
          </p:nvGrpSpPr>
          <p:grpSpPr>
            <a:xfrm>
              <a:off x="5223337" y="4225601"/>
              <a:ext cx="1710088" cy="227124"/>
              <a:chOff x="5223337" y="1476900"/>
              <a:chExt cx="1710088" cy="227124"/>
            </a:xfrm>
          </p:grpSpPr>
          <p:sp>
            <p:nvSpPr>
              <p:cNvPr id="948" name="Google Shape;948;p64"/>
              <p:cNvSpPr/>
              <p:nvPr/>
            </p:nvSpPr>
            <p:spPr>
              <a:xfrm>
                <a:off x="5241725" y="1505693"/>
                <a:ext cx="1691700" cy="141300"/>
              </a:xfrm>
              <a:prstGeom prst="roundRect">
                <a:avLst>
                  <a:gd fmla="val 50000" name="adj"/>
                </a:avLst>
              </a:prstGeom>
              <a:solidFill>
                <a:srgbClr val="0464B3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949" name="Google Shape;949;p64"/>
              <p:cNvSpPr txBox="1"/>
              <p:nvPr/>
            </p:nvSpPr>
            <p:spPr>
              <a:xfrm>
                <a:off x="5402750" y="1476900"/>
                <a:ext cx="738600" cy="2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l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836">
                    <a:solidFill>
                      <a:schemeClr val="lt1"/>
                    </a:solidFill>
                    <a:latin typeface="Outfit Medium"/>
                    <a:ea typeface="Outfit Medium"/>
                    <a:cs typeface="Outfit Medium"/>
                    <a:sym typeface="Outfit Medium"/>
                  </a:rPr>
                  <a:t>Iran</a:t>
                </a:r>
                <a:endParaRPr sz="836">
                  <a:solidFill>
                    <a:schemeClr val="lt1"/>
                  </a:solidFill>
                  <a:latin typeface="Outfit Medium"/>
                  <a:ea typeface="Outfit Medium"/>
                  <a:cs typeface="Outfit Medium"/>
                  <a:sym typeface="Outfit Medium"/>
                </a:endParaRPr>
              </a:p>
            </p:txBody>
          </p:sp>
          <p:sp>
            <p:nvSpPr>
              <p:cNvPr id="950" name="Google Shape;950;p64"/>
              <p:cNvSpPr/>
              <p:nvPr/>
            </p:nvSpPr>
            <p:spPr>
              <a:xfrm>
                <a:off x="5223337" y="1492776"/>
                <a:ext cx="167100" cy="166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951" name="Google Shape;951;p64"/>
              <p:cNvSpPr txBox="1"/>
              <p:nvPr/>
            </p:nvSpPr>
            <p:spPr>
              <a:xfrm>
                <a:off x="6100614" y="1480524"/>
                <a:ext cx="677700" cy="22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r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858">
                    <a:solidFill>
                      <a:schemeClr val="lt1"/>
                    </a:solidFill>
                    <a:latin typeface="Outfit"/>
                    <a:ea typeface="Outfit"/>
                    <a:cs typeface="Outfit"/>
                    <a:sym typeface="Outfit"/>
                  </a:rPr>
                  <a:t>14%</a:t>
                </a:r>
                <a:endParaRPr b="1" sz="78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  <p:sp>
          <p:nvSpPr>
            <p:cNvPr id="952" name="Google Shape;952;p64"/>
            <p:cNvSpPr txBox="1"/>
            <p:nvPr/>
          </p:nvSpPr>
          <p:spPr>
            <a:xfrm>
              <a:off x="4890651" y="4241368"/>
              <a:ext cx="2340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1400" lIns="71400" spcFirstLastPara="1" rIns="71400" wrap="square" tIns="71400">
              <a:spAutoFit/>
            </a:bodyPr>
            <a:lstStyle/>
            <a:p>
              <a:pPr indent="0" lvl="0" marL="0" marR="0" rtl="0" algn="ctr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36">
                  <a:solidFill>
                    <a:srgbClr val="0464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19</a:t>
              </a:r>
              <a:endParaRPr sz="936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</p:txBody>
        </p:sp>
        <p:grpSp>
          <p:nvGrpSpPr>
            <p:cNvPr id="953" name="Google Shape;953;p64"/>
            <p:cNvGrpSpPr/>
            <p:nvPr/>
          </p:nvGrpSpPr>
          <p:grpSpPr>
            <a:xfrm>
              <a:off x="5223337" y="4385075"/>
              <a:ext cx="1710088" cy="227124"/>
              <a:chOff x="5223337" y="1476900"/>
              <a:chExt cx="1710088" cy="227124"/>
            </a:xfrm>
          </p:grpSpPr>
          <p:sp>
            <p:nvSpPr>
              <p:cNvPr id="954" name="Google Shape;954;p64"/>
              <p:cNvSpPr/>
              <p:nvPr/>
            </p:nvSpPr>
            <p:spPr>
              <a:xfrm>
                <a:off x="5241725" y="1505693"/>
                <a:ext cx="1691700" cy="141300"/>
              </a:xfrm>
              <a:prstGeom prst="roundRect">
                <a:avLst>
                  <a:gd fmla="val 50000" name="adj"/>
                </a:avLst>
              </a:prstGeom>
              <a:solidFill>
                <a:srgbClr val="0464B3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955" name="Google Shape;955;p64"/>
              <p:cNvSpPr txBox="1"/>
              <p:nvPr/>
            </p:nvSpPr>
            <p:spPr>
              <a:xfrm>
                <a:off x="5402750" y="1476900"/>
                <a:ext cx="738600" cy="2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l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836">
                    <a:solidFill>
                      <a:schemeClr val="lt1"/>
                    </a:solidFill>
                    <a:latin typeface="Outfit Medium"/>
                    <a:ea typeface="Outfit Medium"/>
                    <a:cs typeface="Outfit Medium"/>
                    <a:sym typeface="Outfit Medium"/>
                  </a:rPr>
                  <a:t>Korea (ROK)</a:t>
                </a:r>
                <a:endParaRPr sz="836">
                  <a:solidFill>
                    <a:schemeClr val="lt1"/>
                  </a:solidFill>
                  <a:latin typeface="Outfit Medium"/>
                  <a:ea typeface="Outfit Medium"/>
                  <a:cs typeface="Outfit Medium"/>
                  <a:sym typeface="Outfit Medium"/>
                </a:endParaRPr>
              </a:p>
            </p:txBody>
          </p:sp>
          <p:sp>
            <p:nvSpPr>
              <p:cNvPr id="956" name="Google Shape;956;p64"/>
              <p:cNvSpPr/>
              <p:nvPr/>
            </p:nvSpPr>
            <p:spPr>
              <a:xfrm>
                <a:off x="5223337" y="1492776"/>
                <a:ext cx="167100" cy="166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71400" lIns="71400" spcFirstLastPara="1" rIns="71400" wrap="square" tIns="7140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93"/>
              </a:p>
            </p:txBody>
          </p:sp>
          <p:sp>
            <p:nvSpPr>
              <p:cNvPr id="957" name="Google Shape;957;p64"/>
              <p:cNvSpPr txBox="1"/>
              <p:nvPr/>
            </p:nvSpPr>
            <p:spPr>
              <a:xfrm>
                <a:off x="6100614" y="1480524"/>
                <a:ext cx="677700" cy="22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71400" lIns="71400" spcFirstLastPara="1" rIns="71400" wrap="square" tIns="71400">
                <a:spAutoFit/>
              </a:bodyPr>
              <a:lstStyle/>
              <a:p>
                <a:pPr indent="0" lvl="0" marL="0" marR="0" rtl="0" algn="r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pt-BR" sz="858">
                    <a:solidFill>
                      <a:schemeClr val="lt1"/>
                    </a:solidFill>
                    <a:latin typeface="Outfit"/>
                    <a:ea typeface="Outfit"/>
                    <a:cs typeface="Outfit"/>
                    <a:sym typeface="Outfit"/>
                  </a:rPr>
                  <a:t>14%</a:t>
                </a:r>
                <a:endParaRPr b="1" sz="780">
                  <a:solidFill>
                    <a:schemeClr val="lt1"/>
                  </a:solidFill>
                  <a:latin typeface="Outfit"/>
                  <a:ea typeface="Outfit"/>
                  <a:cs typeface="Outfit"/>
                  <a:sym typeface="Outfit"/>
                </a:endParaRPr>
              </a:p>
            </p:txBody>
          </p:sp>
        </p:grpSp>
        <p:sp>
          <p:nvSpPr>
            <p:cNvPr id="958" name="Google Shape;958;p64"/>
            <p:cNvSpPr txBox="1"/>
            <p:nvPr/>
          </p:nvSpPr>
          <p:spPr>
            <a:xfrm>
              <a:off x="4890651" y="4400843"/>
              <a:ext cx="2340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1400" lIns="71400" spcFirstLastPara="1" rIns="71400" wrap="square" tIns="71400">
              <a:spAutoFit/>
            </a:bodyPr>
            <a:lstStyle/>
            <a:p>
              <a:pPr indent="0" lvl="0" marL="0" marR="0" rtl="0" algn="ctr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36">
                  <a:solidFill>
                    <a:srgbClr val="0464B3"/>
                  </a:solidFill>
                  <a:latin typeface="Outfit Medium"/>
                  <a:ea typeface="Outfit Medium"/>
                  <a:cs typeface="Outfit Medium"/>
                  <a:sym typeface="Outfit Medium"/>
                </a:rPr>
                <a:t>20</a:t>
              </a:r>
              <a:endParaRPr sz="936">
                <a:solidFill>
                  <a:srgbClr val="0464B3"/>
                </a:solidFill>
                <a:latin typeface="Outfit Medium"/>
                <a:ea typeface="Outfit Medium"/>
                <a:cs typeface="Outfit Medium"/>
                <a:sym typeface="Outfit Medium"/>
              </a:endParaRPr>
            </a:p>
          </p:txBody>
        </p:sp>
        <p:pic>
          <p:nvPicPr>
            <p:cNvPr id="959" name="Google Shape;959;p64" title="istockphoto-2104134273-612x612.jpg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231575" y="2497049"/>
              <a:ext cx="149400" cy="149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60" name="Google Shape;960;p64" title="Marrocos.png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201525" y="2628088"/>
              <a:ext cx="209550" cy="209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1" name="Google Shape;961;p64" title="Egito.png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5202125" y="2789584"/>
              <a:ext cx="208350" cy="208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2" name="Google Shape;962;p64" title="Lituania.png"/>
            <p:cNvPicPr preferRelativeResize="0"/>
            <p:nvPr/>
          </p:nvPicPr>
          <p:blipFill rotWithShape="1">
            <a:blip r:embed="rId15">
              <a:alphaModFix/>
            </a:blip>
            <a:srcRect b="8478" l="8277" r="8285" t="8478"/>
            <a:stretch/>
          </p:blipFill>
          <p:spPr>
            <a:xfrm>
              <a:off x="5225950" y="2978650"/>
              <a:ext cx="155700" cy="149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63" name="Google Shape;963;p64" title="palau.png"/>
            <p:cNvPicPr preferRelativeResize="0"/>
            <p:nvPr/>
          </p:nvPicPr>
          <p:blipFill rotWithShape="1">
            <a:blip r:embed="rId16">
              <a:alphaModFix/>
            </a:blip>
            <a:srcRect b="2024" l="0" r="0" t="2024"/>
            <a:stretch/>
          </p:blipFill>
          <p:spPr>
            <a:xfrm>
              <a:off x="5225950" y="3139869"/>
              <a:ext cx="155700" cy="149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64" name="Google Shape;964;p64" title="mongolia.png"/>
            <p:cNvPicPr preferRelativeResize="0"/>
            <p:nvPr/>
          </p:nvPicPr>
          <p:blipFill rotWithShape="1">
            <a:blip r:embed="rId17">
              <a:alphaModFix/>
            </a:blip>
            <a:srcRect b="2024" l="0" r="0" t="2024"/>
            <a:stretch/>
          </p:blipFill>
          <p:spPr>
            <a:xfrm>
              <a:off x="5225950" y="3298394"/>
              <a:ext cx="155700" cy="149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65" name="Google Shape;965;p64" title="malta.png"/>
            <p:cNvPicPr preferRelativeResize="0"/>
            <p:nvPr/>
          </p:nvPicPr>
          <p:blipFill rotWithShape="1">
            <a:blip r:embed="rId18">
              <a:alphaModFix/>
            </a:blip>
            <a:srcRect b="2024" l="0" r="0" t="2024"/>
            <a:stretch/>
          </p:blipFill>
          <p:spPr>
            <a:xfrm>
              <a:off x="5225950" y="3456919"/>
              <a:ext cx="155700" cy="149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66" name="Google Shape;966;p64" title="equador.png"/>
            <p:cNvPicPr preferRelativeResize="0"/>
            <p:nvPr/>
          </p:nvPicPr>
          <p:blipFill rotWithShape="1">
            <a:blip r:embed="rId19">
              <a:alphaModFix/>
            </a:blip>
            <a:srcRect b="2024" l="0" r="0" t="2024"/>
            <a:stretch/>
          </p:blipFill>
          <p:spPr>
            <a:xfrm>
              <a:off x="5225950" y="3614269"/>
              <a:ext cx="155700" cy="149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67" name="Google Shape;967;p64" title="curaçao.png"/>
            <p:cNvPicPr preferRelativeResize="0"/>
            <p:nvPr/>
          </p:nvPicPr>
          <p:blipFill rotWithShape="1">
            <a:blip r:embed="rId20">
              <a:alphaModFix/>
            </a:blip>
            <a:srcRect b="2024" l="0" r="0" t="2024"/>
            <a:stretch/>
          </p:blipFill>
          <p:spPr>
            <a:xfrm>
              <a:off x="5225950" y="3776419"/>
              <a:ext cx="155700" cy="149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68" name="Google Shape;968;p64" title="latvia.png"/>
            <p:cNvPicPr preferRelativeResize="0"/>
            <p:nvPr/>
          </p:nvPicPr>
          <p:blipFill rotWithShape="1">
            <a:blip r:embed="rId21">
              <a:alphaModFix/>
            </a:blip>
            <a:srcRect b="2024" l="0" r="0" t="2024"/>
            <a:stretch/>
          </p:blipFill>
          <p:spPr>
            <a:xfrm>
              <a:off x="5225950" y="3934969"/>
              <a:ext cx="155700" cy="149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969" name="Google Shape;969;p64" title="Finlândia.png"/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5193600" y="4061825"/>
              <a:ext cx="211900" cy="2119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0" name="Google Shape;970;p64" title="Iran.png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5207900" y="4227550"/>
              <a:ext cx="196800" cy="19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" name="Google Shape;971;p64" title="Coreia do Sul.png"/>
            <p:cNvPicPr preferRelativeResize="0"/>
            <p:nvPr/>
          </p:nvPicPr>
          <p:blipFill>
            <a:blip r:embed="rId24">
              <a:alphaModFix/>
            </a:blip>
            <a:stretch>
              <a:fillRect/>
            </a:stretch>
          </p:blipFill>
          <p:spPr>
            <a:xfrm>
              <a:off x="5188725" y="4373625"/>
              <a:ext cx="221650" cy="221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65"/>
          <p:cNvSpPr/>
          <p:nvPr/>
        </p:nvSpPr>
        <p:spPr>
          <a:xfrm>
            <a:off x="4762500" y="555625"/>
            <a:ext cx="3903300" cy="4197900"/>
          </a:xfrm>
          <a:prstGeom prst="roundRect">
            <a:avLst>
              <a:gd fmla="val 7341" name="adj"/>
            </a:avLst>
          </a:prstGeom>
          <a:solidFill>
            <a:srgbClr val="0464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7" name="Google Shape;977;p65"/>
          <p:cNvSpPr txBox="1"/>
          <p:nvPr/>
        </p:nvSpPr>
        <p:spPr>
          <a:xfrm>
            <a:off x="5051960" y="887108"/>
            <a:ext cx="33303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75" lIns="82475" spcFirstLastPara="1" rIns="82475" wrap="square" tIns="8247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5153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8 milhões</a:t>
            </a:r>
            <a:endParaRPr b="1" sz="5153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978" name="Google Shape;978;p65"/>
          <p:cNvSpPr txBox="1"/>
          <p:nvPr/>
        </p:nvSpPr>
        <p:spPr>
          <a:xfrm>
            <a:off x="5051960" y="1412050"/>
            <a:ext cx="33303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75" lIns="82475" spcFirstLastPara="1" rIns="82475" wrap="square" tIns="8247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753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de empregos</a:t>
            </a:r>
            <a:endParaRPr b="1" sz="3753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979" name="Google Shape;979;p65"/>
          <p:cNvSpPr txBox="1"/>
          <p:nvPr/>
        </p:nvSpPr>
        <p:spPr>
          <a:xfrm>
            <a:off x="5256060" y="1945750"/>
            <a:ext cx="32535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75" lIns="82475" spcFirstLastPara="1" rIns="82475" wrap="square" tIns="8247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53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entre formais e informais</a:t>
            </a:r>
            <a:endParaRPr sz="1553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980" name="Google Shape;980;p65"/>
          <p:cNvSpPr/>
          <p:nvPr/>
        </p:nvSpPr>
        <p:spPr>
          <a:xfrm>
            <a:off x="5283160" y="2459675"/>
            <a:ext cx="969300" cy="969300"/>
          </a:xfrm>
          <a:prstGeom prst="ellipse">
            <a:avLst/>
          </a:prstGeom>
          <a:solidFill>
            <a:srgbClr val="06CE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p65"/>
          <p:cNvSpPr txBox="1"/>
          <p:nvPr/>
        </p:nvSpPr>
        <p:spPr>
          <a:xfrm>
            <a:off x="6225235" y="2827175"/>
            <a:ext cx="2099400" cy="6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75" lIns="82475" spcFirstLastPara="1" rIns="82475" wrap="square" tIns="8247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553">
                <a:solidFill>
                  <a:srgbClr val="06CEFE"/>
                </a:solidFill>
                <a:latin typeface="Outfit"/>
                <a:ea typeface="Outfit"/>
                <a:cs typeface="Outfit"/>
                <a:sym typeface="Outfit"/>
              </a:rPr>
              <a:t>310 mil</a:t>
            </a:r>
            <a:endParaRPr b="1" sz="4553">
              <a:solidFill>
                <a:srgbClr val="06CEFE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982" name="Google Shape;982;p65"/>
          <p:cNvSpPr txBox="1"/>
          <p:nvPr/>
        </p:nvSpPr>
        <p:spPr>
          <a:xfrm>
            <a:off x="5220360" y="3401750"/>
            <a:ext cx="30726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75" lIns="82475" spcFirstLastPara="1" rIns="82475" wrap="square" tIns="8247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053">
                <a:solidFill>
                  <a:srgbClr val="06CEFE"/>
                </a:solidFill>
                <a:latin typeface="Outfit"/>
                <a:ea typeface="Outfit"/>
                <a:cs typeface="Outfit"/>
                <a:sym typeface="Outfit"/>
              </a:rPr>
              <a:t>novos empregos</a:t>
            </a:r>
            <a:endParaRPr b="1" sz="3053">
              <a:solidFill>
                <a:srgbClr val="06CEFE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983" name="Google Shape;983;p65"/>
          <p:cNvSpPr txBox="1"/>
          <p:nvPr/>
        </p:nvSpPr>
        <p:spPr>
          <a:xfrm>
            <a:off x="5306810" y="3816650"/>
            <a:ext cx="28206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75" lIns="82475" spcFirstLastPara="1" rIns="82475" wrap="square" tIns="8247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553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formais e informais em 2024</a:t>
            </a:r>
            <a:endParaRPr sz="1553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53">
              <a:solidFill>
                <a:srgbClr val="06CEFE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984" name="Google Shape;984;p65"/>
          <p:cNvSpPr txBox="1"/>
          <p:nvPr/>
        </p:nvSpPr>
        <p:spPr>
          <a:xfrm>
            <a:off x="5220360" y="4338625"/>
            <a:ext cx="28206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82475" lIns="82475" spcFirstLastPara="1" rIns="82475" wrap="square" tIns="8247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53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Dados: MTur/Embratur/Caged</a:t>
            </a:r>
            <a:endParaRPr sz="2053">
              <a:solidFill>
                <a:srgbClr val="06CEFE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985" name="Google Shape;985;p65" title="emprego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2335" y="2546588"/>
            <a:ext cx="1085972" cy="90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65" title="54585671480_467c499286_o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1900" y="-268175"/>
            <a:ext cx="2108400" cy="1405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987" name="Google Shape;987;p65" title="54611715433_33112b0858_c.jpg"/>
          <p:cNvPicPr preferRelativeResize="0"/>
          <p:nvPr/>
        </p:nvPicPr>
        <p:blipFill rotWithShape="1">
          <a:blip r:embed="rId5">
            <a:alphaModFix/>
          </a:blip>
          <a:srcRect b="8189" l="24082" r="28257" t="0"/>
          <a:stretch/>
        </p:blipFill>
        <p:spPr>
          <a:xfrm>
            <a:off x="433925" y="564400"/>
            <a:ext cx="1957500" cy="2517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988" name="Google Shape;988;p65" title="54587105701_7e05a72c55_o.jpg"/>
          <p:cNvPicPr preferRelativeResize="0"/>
          <p:nvPr/>
        </p:nvPicPr>
        <p:blipFill rotWithShape="1">
          <a:blip r:embed="rId6">
            <a:alphaModFix/>
          </a:blip>
          <a:srcRect b="26379" l="29528" r="18355" t="3123"/>
          <a:stretch/>
        </p:blipFill>
        <p:spPr>
          <a:xfrm>
            <a:off x="2501900" y="1271108"/>
            <a:ext cx="2108400" cy="1900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989" name="Google Shape;989;p65" title="54586960886_b092303b73_o.jpg"/>
          <p:cNvPicPr preferRelativeResize="0"/>
          <p:nvPr/>
        </p:nvPicPr>
        <p:blipFill rotWithShape="1">
          <a:blip r:embed="rId7">
            <a:alphaModFix/>
          </a:blip>
          <a:srcRect b="0" l="24082" r="24082" t="0"/>
          <a:stretch/>
        </p:blipFill>
        <p:spPr>
          <a:xfrm>
            <a:off x="433925" y="3210225"/>
            <a:ext cx="1957500" cy="2517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990" name="Google Shape;990;p65" title="54611800278_41d5b4135f_c.jpg"/>
          <p:cNvPicPr preferRelativeResize="0"/>
          <p:nvPr/>
        </p:nvPicPr>
        <p:blipFill rotWithShape="1">
          <a:blip r:embed="rId8">
            <a:alphaModFix/>
          </a:blip>
          <a:srcRect b="10372" l="18912" r="14211" t="10388"/>
          <a:stretch/>
        </p:blipFill>
        <p:spPr>
          <a:xfrm>
            <a:off x="2501900" y="3305992"/>
            <a:ext cx="2108400" cy="1405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66"/>
          <p:cNvSpPr txBox="1"/>
          <p:nvPr/>
        </p:nvSpPr>
        <p:spPr>
          <a:xfrm>
            <a:off x="0" y="522063"/>
            <a:ext cx="9144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FF9700"/>
                </a:solidFill>
                <a:latin typeface="Outfit Black"/>
                <a:ea typeface="Outfit Black"/>
                <a:cs typeface="Outfit Black"/>
                <a:sym typeface="Outfit Black"/>
              </a:rPr>
              <a:t>13 Premiações em 2025</a:t>
            </a:r>
            <a:endParaRPr sz="3200">
              <a:solidFill>
                <a:srgbClr val="FF9700"/>
              </a:solidFill>
              <a:latin typeface="Outfit Black"/>
              <a:ea typeface="Outfit Black"/>
              <a:cs typeface="Outfit Black"/>
              <a:sym typeface="Outfit Black"/>
            </a:endParaRPr>
          </a:p>
        </p:txBody>
      </p:sp>
      <p:sp>
        <p:nvSpPr>
          <p:cNvPr id="997" name="Google Shape;997;p66"/>
          <p:cNvSpPr txBox="1"/>
          <p:nvPr/>
        </p:nvSpPr>
        <p:spPr>
          <a:xfrm>
            <a:off x="6819499" y="3702827"/>
            <a:ext cx="1656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rgbClr val="0064B1"/>
                </a:solidFill>
                <a:latin typeface="Outfit"/>
                <a:ea typeface="Outfit"/>
                <a:cs typeface="Outfit"/>
                <a:sym typeface="Outfit"/>
              </a:rPr>
              <a:t>Melhor Destino Internacional</a:t>
            </a:r>
            <a:endParaRPr b="1" sz="1100">
              <a:solidFill>
                <a:srgbClr val="0064B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0064B1"/>
                </a:solidFill>
                <a:latin typeface="Outfit"/>
                <a:ea typeface="Outfit"/>
                <a:cs typeface="Outfit"/>
                <a:sym typeface="Outfit"/>
              </a:rPr>
              <a:t>(Publituris Portugal Travel Awards)</a:t>
            </a:r>
            <a:endParaRPr sz="1100">
              <a:solidFill>
                <a:srgbClr val="0064B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998" name="Google Shape;998;p66"/>
          <p:cNvSpPr txBox="1"/>
          <p:nvPr/>
        </p:nvSpPr>
        <p:spPr>
          <a:xfrm>
            <a:off x="398475" y="2194800"/>
            <a:ext cx="1284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rgbClr val="0064B1"/>
                </a:solidFill>
                <a:latin typeface="Outfit"/>
                <a:ea typeface="Outfit"/>
                <a:cs typeface="Outfit"/>
                <a:sym typeface="Outfit"/>
              </a:rPr>
              <a:t>Time Out | Best Cities 2025  </a:t>
            </a:r>
            <a:r>
              <a:rPr lang="pt-BR" sz="1100">
                <a:solidFill>
                  <a:srgbClr val="0064B1"/>
                </a:solidFill>
                <a:latin typeface="Outfit"/>
                <a:ea typeface="Outfit"/>
                <a:cs typeface="Outfit"/>
                <a:sym typeface="Outfit"/>
              </a:rPr>
              <a:t>(Rio de Janeiro)</a:t>
            </a:r>
            <a:endParaRPr>
              <a:solidFill>
                <a:srgbClr val="0064B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999" name="Google Shape;999;p66"/>
          <p:cNvSpPr txBox="1"/>
          <p:nvPr/>
        </p:nvSpPr>
        <p:spPr>
          <a:xfrm>
            <a:off x="1927650" y="2194800"/>
            <a:ext cx="1730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rgbClr val="0064B1"/>
                </a:solidFill>
                <a:latin typeface="Outfit"/>
                <a:ea typeface="Outfit"/>
                <a:cs typeface="Outfit"/>
                <a:sym typeface="Outfit"/>
              </a:rPr>
              <a:t>National Geographic</a:t>
            </a:r>
            <a:endParaRPr b="1" sz="1100">
              <a:solidFill>
                <a:srgbClr val="0064B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rgbClr val="0064B1"/>
                </a:solidFill>
                <a:latin typeface="Outfit"/>
                <a:ea typeface="Outfit"/>
                <a:cs typeface="Outfit"/>
                <a:sym typeface="Outfit"/>
              </a:rPr>
              <a:t>Best of the World 2025 </a:t>
            </a:r>
            <a:r>
              <a:rPr lang="pt-BR" sz="1100">
                <a:solidFill>
                  <a:srgbClr val="0064B1"/>
                </a:solidFill>
                <a:latin typeface="Outfit"/>
                <a:ea typeface="Outfit"/>
                <a:cs typeface="Outfit"/>
                <a:sym typeface="Outfit"/>
              </a:rPr>
              <a:t>(Cerrado)</a:t>
            </a:r>
            <a:endParaRPr/>
          </a:p>
        </p:txBody>
      </p:sp>
      <p:sp>
        <p:nvSpPr>
          <p:cNvPr id="1000" name="Google Shape;1000;p66"/>
          <p:cNvSpPr txBox="1"/>
          <p:nvPr/>
        </p:nvSpPr>
        <p:spPr>
          <a:xfrm>
            <a:off x="3902925" y="2110189"/>
            <a:ext cx="15819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rgbClr val="0064B1"/>
                </a:solidFill>
                <a:latin typeface="Outfit"/>
                <a:ea typeface="Outfit"/>
                <a:cs typeface="Outfit"/>
                <a:sym typeface="Outfit"/>
              </a:rPr>
              <a:t>American Express Travel | 2025 Trending Destination </a:t>
            </a:r>
            <a:r>
              <a:rPr lang="pt-BR" sz="1100">
                <a:solidFill>
                  <a:srgbClr val="0064B1"/>
                </a:solidFill>
                <a:latin typeface="Outfit"/>
                <a:ea typeface="Outfit"/>
                <a:cs typeface="Outfit"/>
                <a:sym typeface="Outfit"/>
              </a:rPr>
              <a:t>(São Paulo)</a:t>
            </a:r>
            <a:endParaRPr/>
          </a:p>
        </p:txBody>
      </p:sp>
      <p:sp>
        <p:nvSpPr>
          <p:cNvPr id="1001" name="Google Shape;1001;p66"/>
          <p:cNvSpPr txBox="1"/>
          <p:nvPr/>
        </p:nvSpPr>
        <p:spPr>
          <a:xfrm>
            <a:off x="5732400" y="2194813"/>
            <a:ext cx="1284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rgbClr val="0064B1"/>
                </a:solidFill>
                <a:latin typeface="Outfit"/>
                <a:ea typeface="Outfit"/>
                <a:cs typeface="Outfit"/>
                <a:sym typeface="Outfit"/>
              </a:rPr>
              <a:t>Rest Less</a:t>
            </a:r>
            <a:br>
              <a:rPr b="1" lang="pt-BR" sz="1100">
                <a:solidFill>
                  <a:srgbClr val="0064B1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b="1" lang="pt-BR" sz="1100">
                <a:solidFill>
                  <a:srgbClr val="0064B1"/>
                </a:solidFill>
                <a:latin typeface="Outfit"/>
                <a:ea typeface="Outfit"/>
                <a:cs typeface="Outfit"/>
                <a:sym typeface="Outfit"/>
              </a:rPr>
              <a:t>9 holiday destinations </a:t>
            </a:r>
            <a:endParaRPr/>
          </a:p>
        </p:txBody>
      </p:sp>
      <p:sp>
        <p:nvSpPr>
          <p:cNvPr id="1002" name="Google Shape;1002;p66"/>
          <p:cNvSpPr txBox="1"/>
          <p:nvPr/>
        </p:nvSpPr>
        <p:spPr>
          <a:xfrm>
            <a:off x="7264275" y="2194800"/>
            <a:ext cx="1524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rgbClr val="0064B1"/>
                </a:solidFill>
                <a:latin typeface="Outfit"/>
                <a:ea typeface="Outfit"/>
                <a:cs typeface="Outfit"/>
                <a:sym typeface="Outfit"/>
              </a:rPr>
              <a:t>with unbelievable natural beauty</a:t>
            </a:r>
            <a:endParaRPr b="1" sz="1100">
              <a:solidFill>
                <a:srgbClr val="0064B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0064B1"/>
                </a:solidFill>
                <a:latin typeface="Outfit"/>
                <a:ea typeface="Outfit"/>
                <a:cs typeface="Outfit"/>
                <a:sym typeface="Outfit"/>
              </a:rPr>
              <a:t>(Foz do Iguaçu)</a:t>
            </a:r>
            <a:endParaRPr sz="1100">
              <a:solidFill>
                <a:srgbClr val="0064B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003" name="Google Shape;1003;p66"/>
          <p:cNvSpPr txBox="1"/>
          <p:nvPr/>
        </p:nvSpPr>
        <p:spPr>
          <a:xfrm>
            <a:off x="668500" y="3738800"/>
            <a:ext cx="1907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rgbClr val="0064B1"/>
                </a:solidFill>
                <a:latin typeface="Outfit"/>
                <a:ea typeface="Outfit"/>
                <a:cs typeface="Outfit"/>
                <a:sym typeface="Outfit"/>
              </a:rPr>
              <a:t>The World's 50 Best Beaches #20</a:t>
            </a:r>
            <a:endParaRPr b="1" sz="1100">
              <a:solidFill>
                <a:srgbClr val="0064B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0064B1"/>
                </a:solidFill>
                <a:latin typeface="Outfit"/>
                <a:ea typeface="Outfit"/>
                <a:cs typeface="Outfit"/>
                <a:sym typeface="Outfit"/>
              </a:rPr>
              <a:t>Pontal do Atalaia</a:t>
            </a:r>
            <a:endParaRPr sz="1100">
              <a:solidFill>
                <a:srgbClr val="0064B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004" name="Google Shape;1004;p66"/>
          <p:cNvSpPr txBox="1"/>
          <p:nvPr/>
        </p:nvSpPr>
        <p:spPr>
          <a:xfrm>
            <a:off x="2901125" y="3738800"/>
            <a:ext cx="1656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rgbClr val="0064B1"/>
                </a:solidFill>
                <a:latin typeface="Outfit"/>
                <a:ea typeface="Outfit"/>
                <a:cs typeface="Outfit"/>
                <a:sym typeface="Outfit"/>
              </a:rPr>
              <a:t>The World's 50 Best Beaches #25 </a:t>
            </a:r>
            <a:endParaRPr b="1" sz="1100">
              <a:solidFill>
                <a:srgbClr val="0064B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0064B1"/>
                </a:solidFill>
                <a:latin typeface="Outfit"/>
                <a:ea typeface="Outfit"/>
                <a:cs typeface="Outfit"/>
                <a:sym typeface="Outfit"/>
              </a:rPr>
              <a:t>Baia do Sancho</a:t>
            </a:r>
            <a:endParaRPr sz="1100">
              <a:solidFill>
                <a:srgbClr val="0064B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005" name="Google Shape;1005;p66"/>
          <p:cNvSpPr txBox="1"/>
          <p:nvPr/>
        </p:nvSpPr>
        <p:spPr>
          <a:xfrm>
            <a:off x="4970713" y="3772125"/>
            <a:ext cx="1435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rgbClr val="0064B1"/>
                </a:solidFill>
                <a:latin typeface="Outfit"/>
                <a:ea typeface="Outfit"/>
                <a:cs typeface="Outfit"/>
                <a:sym typeface="Outfit"/>
              </a:rPr>
              <a:t>6 Prêmios Colunistas 2024 </a:t>
            </a:r>
            <a:r>
              <a:rPr lang="pt-BR" sz="1100">
                <a:solidFill>
                  <a:srgbClr val="0064B1"/>
                </a:solidFill>
                <a:latin typeface="Outfit"/>
                <a:ea typeface="Outfit"/>
                <a:cs typeface="Outfit"/>
                <a:sym typeface="Outfit"/>
              </a:rPr>
              <a:t>(Abracomp)</a:t>
            </a:r>
            <a:endParaRPr sz="1100">
              <a:solidFill>
                <a:srgbClr val="0064B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1006" name="Google Shape;1006;p66" title="prêmi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200" y="1560513"/>
            <a:ext cx="494850" cy="55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66" title="prêmi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9150" y="1560513"/>
            <a:ext cx="494850" cy="55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66" title="prêmi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7925" y="1560513"/>
            <a:ext cx="494850" cy="55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66" title="prêmi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7125" y="1560513"/>
            <a:ext cx="494850" cy="55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66" title="prêmi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4850" y="1560513"/>
            <a:ext cx="494850" cy="55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66" title="prêmi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0150" y="3170925"/>
            <a:ext cx="494850" cy="55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66" title="prêmi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4975" y="3170925"/>
            <a:ext cx="494850" cy="55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66" title="prêmi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0887" y="3170925"/>
            <a:ext cx="494850" cy="55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66" title="prêmi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2475" y="3170925"/>
            <a:ext cx="494850" cy="554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5" name="Google Shape;1015;p66"/>
          <p:cNvCxnSpPr/>
          <p:nvPr/>
        </p:nvCxnSpPr>
        <p:spPr>
          <a:xfrm>
            <a:off x="1798250" y="1527275"/>
            <a:ext cx="0" cy="1256400"/>
          </a:xfrm>
          <a:prstGeom prst="straightConnector1">
            <a:avLst/>
          </a:prstGeom>
          <a:noFill/>
          <a:ln cap="flat" cmpd="sng" w="19050">
            <a:solidFill>
              <a:srgbClr val="9E9E9E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016" name="Google Shape;1016;p66"/>
          <p:cNvCxnSpPr/>
          <p:nvPr/>
        </p:nvCxnSpPr>
        <p:spPr>
          <a:xfrm>
            <a:off x="3777150" y="1527275"/>
            <a:ext cx="0" cy="1256400"/>
          </a:xfrm>
          <a:prstGeom prst="straightConnector1">
            <a:avLst/>
          </a:prstGeom>
          <a:noFill/>
          <a:ln cap="flat" cmpd="sng" w="19050">
            <a:solidFill>
              <a:srgbClr val="9E9E9E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017" name="Google Shape;1017;p66"/>
          <p:cNvCxnSpPr/>
          <p:nvPr/>
        </p:nvCxnSpPr>
        <p:spPr>
          <a:xfrm>
            <a:off x="5624675" y="1527275"/>
            <a:ext cx="0" cy="1256400"/>
          </a:xfrm>
          <a:prstGeom prst="straightConnector1">
            <a:avLst/>
          </a:prstGeom>
          <a:noFill/>
          <a:ln cap="flat" cmpd="sng" w="19050">
            <a:solidFill>
              <a:srgbClr val="9E9E9E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018" name="Google Shape;1018;p66"/>
          <p:cNvCxnSpPr/>
          <p:nvPr/>
        </p:nvCxnSpPr>
        <p:spPr>
          <a:xfrm>
            <a:off x="7119125" y="1527275"/>
            <a:ext cx="0" cy="1256400"/>
          </a:xfrm>
          <a:prstGeom prst="straightConnector1">
            <a:avLst/>
          </a:prstGeom>
          <a:noFill/>
          <a:ln cap="flat" cmpd="sng" w="19050">
            <a:solidFill>
              <a:srgbClr val="9E9E9E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019" name="Google Shape;1019;p66"/>
          <p:cNvCxnSpPr/>
          <p:nvPr/>
        </p:nvCxnSpPr>
        <p:spPr>
          <a:xfrm>
            <a:off x="2726125" y="3170925"/>
            <a:ext cx="0" cy="1256400"/>
          </a:xfrm>
          <a:prstGeom prst="straightConnector1">
            <a:avLst/>
          </a:prstGeom>
          <a:noFill/>
          <a:ln cap="flat" cmpd="sng" w="19050">
            <a:solidFill>
              <a:srgbClr val="9E9E9E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020" name="Google Shape;1020;p66"/>
          <p:cNvCxnSpPr/>
          <p:nvPr/>
        </p:nvCxnSpPr>
        <p:spPr>
          <a:xfrm>
            <a:off x="4778925" y="3170925"/>
            <a:ext cx="0" cy="1256400"/>
          </a:xfrm>
          <a:prstGeom prst="straightConnector1">
            <a:avLst/>
          </a:prstGeom>
          <a:noFill/>
          <a:ln cap="flat" cmpd="sng" w="19050">
            <a:solidFill>
              <a:srgbClr val="9E9E9E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021" name="Google Shape;1021;p66"/>
          <p:cNvCxnSpPr/>
          <p:nvPr/>
        </p:nvCxnSpPr>
        <p:spPr>
          <a:xfrm>
            <a:off x="6585400" y="3170925"/>
            <a:ext cx="0" cy="1256400"/>
          </a:xfrm>
          <a:prstGeom prst="straightConnector1">
            <a:avLst/>
          </a:prstGeom>
          <a:noFill/>
          <a:ln cap="flat" cmpd="sng" w="19050">
            <a:solidFill>
              <a:srgbClr val="9E9E9E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mbratur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